
<file path=[Content_Types].xml><?xml version="1.0" encoding="utf-8"?>
<Types xmlns="http://schemas.openxmlformats.org/package/2006/content-types">
  <Default Extension="png" ContentType="image/png"/>
  <Default Extension="bin" ContentType="audio/unknown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dp" ContentType="image/vnd.ms-photo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6.xml" ContentType="application/vnd.openxmlformats-officedocument.theme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7.xml" ContentType="application/vnd.openxmlformats-officedocument.theme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theme/theme8.xml" ContentType="application/vnd.openxmlformats-officedocument.theme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theme/theme9.xml" ContentType="application/vnd.openxmlformats-officedocument.theme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theme/theme10.xml" ContentType="application/vnd.openxmlformats-officedocument.theme+xml"/>
  <Override PartName="/ppt/theme/theme11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60" r:id="rId1"/>
    <p:sldMasterId id="2147483672" r:id="rId2"/>
    <p:sldMasterId id="2147483684" r:id="rId3"/>
    <p:sldMasterId id="2147483696" r:id="rId4"/>
    <p:sldMasterId id="2147483708" r:id="rId5"/>
    <p:sldMasterId id="2147483732" r:id="rId6"/>
    <p:sldMasterId id="2147483744" r:id="rId7"/>
    <p:sldMasterId id="2147483756" r:id="rId8"/>
    <p:sldMasterId id="2147483768" r:id="rId9"/>
    <p:sldMasterId id="2147483780" r:id="rId10"/>
  </p:sldMasterIdLst>
  <p:notesMasterIdLst>
    <p:notesMasterId r:id="rId34"/>
  </p:notesMasterIdLst>
  <p:sldIdLst>
    <p:sldId id="256" r:id="rId11"/>
    <p:sldId id="284" r:id="rId12"/>
    <p:sldId id="276" r:id="rId13"/>
    <p:sldId id="277" r:id="rId14"/>
    <p:sldId id="258" r:id="rId15"/>
    <p:sldId id="259" r:id="rId16"/>
    <p:sldId id="260" r:id="rId17"/>
    <p:sldId id="261" r:id="rId18"/>
    <p:sldId id="262" r:id="rId19"/>
    <p:sldId id="263" r:id="rId20"/>
    <p:sldId id="264" r:id="rId21"/>
    <p:sldId id="265" r:id="rId22"/>
    <p:sldId id="266" r:id="rId23"/>
    <p:sldId id="267" r:id="rId24"/>
    <p:sldId id="268" r:id="rId25"/>
    <p:sldId id="269" r:id="rId26"/>
    <p:sldId id="270" r:id="rId27"/>
    <p:sldId id="271" r:id="rId28"/>
    <p:sldId id="275" r:id="rId29"/>
    <p:sldId id="278" r:id="rId30"/>
    <p:sldId id="280" r:id="rId31"/>
    <p:sldId id="281" r:id="rId32"/>
    <p:sldId id="283" r:id="rId33"/>
  </p:sldIdLst>
  <p:sldSz cx="9144000" cy="6858000" type="screen4x3"/>
  <p:notesSz cx="6858000" cy="9144000"/>
  <p:embeddedFontLst>
    <p:embeddedFont>
      <p:font typeface="Lapidary333 Blk BT" panose="02020A07060505020203" pitchFamily="18" charset="0"/>
      <p:regular r:id="rId35"/>
    </p:embeddedFont>
    <p:embeddedFont>
      <p:font typeface="GrilledCheese BTN" panose="020B0604060402040206" pitchFamily="34" charset="0"/>
      <p:regular r:id="rId36"/>
    </p:embeddedFont>
    <p:embeddedFont>
      <p:font typeface="Accent SF" pitchFamily="2" charset="0"/>
      <p:regular r:id="rId37"/>
    </p:embeddedFont>
    <p:embeddedFont>
      <p:font typeface="Tempus Sans ITC" panose="04020404030D07020202" pitchFamily="82" charset="0"/>
      <p:regular r:id="rId38"/>
    </p:embeddedFont>
    <p:embeddedFont>
      <p:font typeface="Comic Sans MS" panose="030F0702030302020204" pitchFamily="66" charset="0"/>
      <p:regular r:id="rId39"/>
      <p:bold r:id="rId40"/>
      <p:italic r:id="rId41"/>
      <p:boldItalic r:id="rId42"/>
    </p:embeddedFont>
    <p:embeddedFont>
      <p:font typeface="Calibri" panose="020F0502020204030204" pitchFamily="34" charset="0"/>
      <p:regular r:id="rId43"/>
      <p:bold r:id="rId44"/>
      <p:italic r:id="rId45"/>
      <p:boldItalic r:id="rId46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loop="1" showNarration="1">
    <p:kiosk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85B400"/>
    <a:srgbClr val="99CC00"/>
    <a:srgbClr val="66FF33"/>
    <a:srgbClr val="293315"/>
    <a:srgbClr val="303C18"/>
    <a:srgbClr val="FFFFFF"/>
    <a:srgbClr val="252215"/>
    <a:srgbClr val="36321E"/>
    <a:srgbClr val="1D1D1D"/>
    <a:srgbClr val="0D0D0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108" d="100"/>
          <a:sy n="108" d="100"/>
        </p:scale>
        <p:origin x="1584" y="108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3.xml"/><Relationship Id="rId18" Type="http://schemas.openxmlformats.org/officeDocument/2006/relationships/slide" Target="slides/slide8.xml"/><Relationship Id="rId26" Type="http://schemas.openxmlformats.org/officeDocument/2006/relationships/slide" Target="slides/slide16.xml"/><Relationship Id="rId39" Type="http://schemas.openxmlformats.org/officeDocument/2006/relationships/font" Target="fonts/font5.fntdata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1.xml"/><Relationship Id="rId34" Type="http://schemas.openxmlformats.org/officeDocument/2006/relationships/notesMaster" Target="notesMasters/notesMaster1.xml"/><Relationship Id="rId42" Type="http://schemas.openxmlformats.org/officeDocument/2006/relationships/font" Target="fonts/font8.fntdata"/><Relationship Id="rId47" Type="http://schemas.openxmlformats.org/officeDocument/2006/relationships/presProps" Target="presProps.xml"/><Relationship Id="rId50" Type="http://schemas.openxmlformats.org/officeDocument/2006/relationships/tableStyles" Target="tableStyles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2.xml"/><Relationship Id="rId17" Type="http://schemas.openxmlformats.org/officeDocument/2006/relationships/slide" Target="slides/slide7.xml"/><Relationship Id="rId25" Type="http://schemas.openxmlformats.org/officeDocument/2006/relationships/slide" Target="slides/slide15.xml"/><Relationship Id="rId33" Type="http://schemas.openxmlformats.org/officeDocument/2006/relationships/slide" Target="slides/slide23.xml"/><Relationship Id="rId38" Type="http://schemas.openxmlformats.org/officeDocument/2006/relationships/font" Target="fonts/font4.fntdata"/><Relationship Id="rId46" Type="http://schemas.openxmlformats.org/officeDocument/2006/relationships/font" Target="fonts/font12.fntdata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6.xml"/><Relationship Id="rId20" Type="http://schemas.openxmlformats.org/officeDocument/2006/relationships/slide" Target="slides/slide10.xml"/><Relationship Id="rId29" Type="http://schemas.openxmlformats.org/officeDocument/2006/relationships/slide" Target="slides/slide19.xml"/><Relationship Id="rId41" Type="http://schemas.openxmlformats.org/officeDocument/2006/relationships/font" Target="fonts/font7.fntdata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1.xml"/><Relationship Id="rId24" Type="http://schemas.openxmlformats.org/officeDocument/2006/relationships/slide" Target="slides/slide14.xml"/><Relationship Id="rId32" Type="http://schemas.openxmlformats.org/officeDocument/2006/relationships/slide" Target="slides/slide22.xml"/><Relationship Id="rId37" Type="http://schemas.openxmlformats.org/officeDocument/2006/relationships/font" Target="fonts/font3.fntdata"/><Relationship Id="rId40" Type="http://schemas.openxmlformats.org/officeDocument/2006/relationships/font" Target="fonts/font6.fntdata"/><Relationship Id="rId45" Type="http://schemas.openxmlformats.org/officeDocument/2006/relationships/font" Target="fonts/font11.fntdata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5.xml"/><Relationship Id="rId23" Type="http://schemas.openxmlformats.org/officeDocument/2006/relationships/slide" Target="slides/slide13.xml"/><Relationship Id="rId28" Type="http://schemas.openxmlformats.org/officeDocument/2006/relationships/slide" Target="slides/slide18.xml"/><Relationship Id="rId36" Type="http://schemas.openxmlformats.org/officeDocument/2006/relationships/font" Target="fonts/font2.fntdata"/><Relationship Id="rId49" Type="http://schemas.openxmlformats.org/officeDocument/2006/relationships/theme" Target="theme/theme1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9.xml"/><Relationship Id="rId31" Type="http://schemas.openxmlformats.org/officeDocument/2006/relationships/slide" Target="slides/slide21.xml"/><Relationship Id="rId44" Type="http://schemas.openxmlformats.org/officeDocument/2006/relationships/font" Target="fonts/font10.fntdata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4.xml"/><Relationship Id="rId22" Type="http://schemas.openxmlformats.org/officeDocument/2006/relationships/slide" Target="slides/slide12.xml"/><Relationship Id="rId27" Type="http://schemas.openxmlformats.org/officeDocument/2006/relationships/slide" Target="slides/slide17.xml"/><Relationship Id="rId30" Type="http://schemas.openxmlformats.org/officeDocument/2006/relationships/slide" Target="slides/slide20.xml"/><Relationship Id="rId35" Type="http://schemas.openxmlformats.org/officeDocument/2006/relationships/font" Target="fonts/font1.fntdata"/><Relationship Id="rId43" Type="http://schemas.openxmlformats.org/officeDocument/2006/relationships/font" Target="fonts/font9.fntdata"/><Relationship Id="rId48" Type="http://schemas.openxmlformats.org/officeDocument/2006/relationships/viewProps" Target="viewProps.xml"/><Relationship Id="rId8" Type="http://schemas.openxmlformats.org/officeDocument/2006/relationships/slideMaster" Target="slideMasters/slideMaster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C2A5A31-B1E1-4702-B4EC-87361820ED7E}" type="datetimeFigureOut">
              <a:rPr lang="en-GB" smtClean="0"/>
              <a:t>17/01/2017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3E5A135-969D-43BF-BFE9-D1C67130ABCD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1486207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FBFA8E3-D127-48CF-949E-1C43DF6402FE}" type="slidenum">
              <a:rPr lang="en-GB" smtClean="0">
                <a:solidFill>
                  <a:prstClr val="black"/>
                </a:solidFill>
              </a:rPr>
              <a:pPr/>
              <a:t>2</a:t>
            </a:fld>
            <a:endParaRPr lang="en-GB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712124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82E0425-ADD6-4332-ACAA-3BFE28B2B6BF}" type="slidenum">
              <a:rPr lang="en-GB" smtClean="0">
                <a:solidFill>
                  <a:prstClr val="black"/>
                </a:solidFill>
              </a:rPr>
              <a:pPr/>
              <a:t>3</a:t>
            </a:fld>
            <a:endParaRPr lang="en-GB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988077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82E0425-ADD6-4332-ACAA-3BFE28B2B6BF}" type="slidenum">
              <a:rPr lang="en-GB" smtClean="0">
                <a:solidFill>
                  <a:prstClr val="black"/>
                </a:solidFill>
              </a:rPr>
              <a:pPr/>
              <a:t>4</a:t>
            </a:fld>
            <a:endParaRPr lang="en-GB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988077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FBFA8E3-D127-48CF-949E-1C43DF6402FE}" type="slidenum">
              <a:rPr lang="en-GB" smtClean="0">
                <a:solidFill>
                  <a:prstClr val="black"/>
                </a:solidFill>
              </a:rPr>
              <a:pPr/>
              <a:t>5</a:t>
            </a:fld>
            <a:endParaRPr lang="en-GB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693218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FBFA8E3-D127-48CF-949E-1C43DF6402FE}" type="slidenum">
              <a:rPr lang="en-GB" smtClean="0">
                <a:solidFill>
                  <a:prstClr val="black"/>
                </a:solidFill>
              </a:rPr>
              <a:pPr/>
              <a:t>6</a:t>
            </a:fld>
            <a:endParaRPr lang="en-GB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662287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8C4C1F-BFC7-436D-AEFF-C621D62568F0}" type="slidenum">
              <a:rPr lang="en-GB" smtClean="0">
                <a:solidFill>
                  <a:prstClr val="black"/>
                </a:solidFill>
              </a:rPr>
              <a:pPr/>
              <a:t>7</a:t>
            </a:fld>
            <a:endParaRPr lang="en-GB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1030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06B45E1-1342-47CB-BBAC-F868110771AC}" type="slidenum">
              <a:rPr lang="en-GB" smtClean="0">
                <a:solidFill>
                  <a:prstClr val="black"/>
                </a:solidFill>
              </a:rPr>
              <a:pPr/>
              <a:t>15</a:t>
            </a:fld>
            <a:endParaRPr lang="en-GB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035959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FB054F-6B92-411B-913C-1F734D325D8E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35E4C6-83E5-4E2A-9AF6-03F49B368ADE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319407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FB054F-6B92-411B-913C-1F734D325D8E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35E4C6-83E5-4E2A-9AF6-03F49B368ADE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1525097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797568-400D-44E5-A448-A8959A2092F1}" type="datetimeFigureOut">
              <a:rPr lang="en-GB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1E6C01-9E00-40D5-BA07-5447D831B0F3}" type="slidenum">
              <a:rPr lang="en-GB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2787075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797568-400D-44E5-A448-A8959A2092F1}" type="datetimeFigureOut">
              <a:rPr lang="en-GB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1E6C01-9E00-40D5-BA07-5447D831B0F3}" type="slidenum">
              <a:rPr lang="en-GB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0914405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797568-400D-44E5-A448-A8959A2092F1}" type="datetimeFigureOut">
              <a:rPr lang="en-GB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1E6C01-9E00-40D5-BA07-5447D831B0F3}" type="slidenum">
              <a:rPr lang="en-GB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709589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797568-400D-44E5-A448-A8959A2092F1}" type="datetimeFigureOut">
              <a:rPr lang="en-GB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1E6C01-9E00-40D5-BA07-5447D831B0F3}" type="slidenum">
              <a:rPr lang="en-GB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8558205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797568-400D-44E5-A448-A8959A2092F1}" type="datetimeFigureOut">
              <a:rPr lang="en-GB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1E6C01-9E00-40D5-BA07-5447D831B0F3}" type="slidenum">
              <a:rPr lang="en-GB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2500923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797568-400D-44E5-A448-A8959A2092F1}" type="datetimeFigureOut">
              <a:rPr lang="en-GB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1E6C01-9E00-40D5-BA07-5447D831B0F3}" type="slidenum">
              <a:rPr lang="en-GB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8975875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797568-400D-44E5-A448-A8959A2092F1}" type="datetimeFigureOut">
              <a:rPr lang="en-GB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1E6C01-9E00-40D5-BA07-5447D831B0F3}" type="slidenum">
              <a:rPr lang="en-GB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6757692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797568-400D-44E5-A448-A8959A2092F1}" type="datetimeFigureOut">
              <a:rPr lang="en-GB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1E6C01-9E00-40D5-BA07-5447D831B0F3}" type="slidenum">
              <a:rPr lang="en-GB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7342738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797568-400D-44E5-A448-A8959A2092F1}" type="datetimeFigureOut">
              <a:rPr lang="en-GB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1E6C01-9E00-40D5-BA07-5447D831B0F3}" type="slidenum">
              <a:rPr lang="en-GB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3130793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797568-400D-44E5-A448-A8959A2092F1}" type="datetimeFigureOut">
              <a:rPr lang="en-GB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1E6C01-9E00-40D5-BA07-5447D831B0F3}" type="slidenum">
              <a:rPr lang="en-GB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14498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FB054F-6B92-411B-913C-1F734D325D8E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35E4C6-83E5-4E2A-9AF6-03F49B368ADE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7338289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797568-400D-44E5-A448-A8959A2092F1}" type="datetimeFigureOut">
              <a:rPr lang="en-GB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1E6C01-9E00-40D5-BA07-5447D831B0F3}" type="slidenum">
              <a:rPr lang="en-GB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134265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990F7F5-E6B0-4F5B-8B30-D290BAF64D1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2D0F6D-F155-4D24-AC2A-5E13609721B0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797600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990F7F5-E6B0-4F5B-8B30-D290BAF64D1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2D0F6D-F155-4D24-AC2A-5E13609721B0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656308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990F7F5-E6B0-4F5B-8B30-D290BAF64D1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2D0F6D-F155-4D24-AC2A-5E13609721B0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012405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990F7F5-E6B0-4F5B-8B30-D290BAF64D1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2D0F6D-F155-4D24-AC2A-5E13609721B0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398918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990F7F5-E6B0-4F5B-8B30-D290BAF64D1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2D0F6D-F155-4D24-AC2A-5E13609721B0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446212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990F7F5-E6B0-4F5B-8B30-D290BAF64D1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2D0F6D-F155-4D24-AC2A-5E13609721B0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0080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990F7F5-E6B0-4F5B-8B30-D290BAF64D1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2D0F6D-F155-4D24-AC2A-5E13609721B0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713776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990F7F5-E6B0-4F5B-8B30-D290BAF64D1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2D0F6D-F155-4D24-AC2A-5E13609721B0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46362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FB054F-6B92-411B-913C-1F734D325D8E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35E4C6-83E5-4E2A-9AF6-03F49B368ADE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235675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990F7F5-E6B0-4F5B-8B30-D290BAF64D1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2D0F6D-F155-4D24-AC2A-5E13609721B0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526105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990F7F5-E6B0-4F5B-8B30-D290BAF64D1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2D0F6D-F155-4D24-AC2A-5E13609721B0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235964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990F7F5-E6B0-4F5B-8B30-D290BAF64D1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2D0F6D-F155-4D24-AC2A-5E13609721B0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154523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0CE0F5-F76F-4FA8-99BA-A5FB8D8FE1E6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0B9796-4768-4A31-96D1-0DA546965EE9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522230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0CE0F5-F76F-4FA8-99BA-A5FB8D8FE1E6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0B9796-4768-4A31-96D1-0DA546965EE9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965392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0CE0F5-F76F-4FA8-99BA-A5FB8D8FE1E6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0B9796-4768-4A31-96D1-0DA546965EE9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647636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0CE0F5-F76F-4FA8-99BA-A5FB8D8FE1E6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0B9796-4768-4A31-96D1-0DA546965EE9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438428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0CE0F5-F76F-4FA8-99BA-A5FB8D8FE1E6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0B9796-4768-4A31-96D1-0DA546965EE9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4972474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0CE0F5-F76F-4FA8-99BA-A5FB8D8FE1E6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0B9796-4768-4A31-96D1-0DA546965EE9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761641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0CE0F5-F76F-4FA8-99BA-A5FB8D8FE1E6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0B9796-4768-4A31-96D1-0DA546965EE9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500198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FB054F-6B92-411B-913C-1F734D325D8E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35E4C6-83E5-4E2A-9AF6-03F49B368ADE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556281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0CE0F5-F76F-4FA8-99BA-A5FB8D8FE1E6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0B9796-4768-4A31-96D1-0DA546965EE9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9527866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0CE0F5-F76F-4FA8-99BA-A5FB8D8FE1E6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0B9796-4768-4A31-96D1-0DA546965EE9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1237547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0CE0F5-F76F-4FA8-99BA-A5FB8D8FE1E6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0B9796-4768-4A31-96D1-0DA546965EE9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452962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0CE0F5-F76F-4FA8-99BA-A5FB8D8FE1E6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0B9796-4768-4A31-96D1-0DA546965EE9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6161692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3B9E03-3F48-491A-952C-21819B383FE5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F33885-1D50-4781-B6D8-1F765BDF9500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8694896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3B9E03-3F48-491A-952C-21819B383FE5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F33885-1D50-4781-B6D8-1F765BDF9500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6623451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3B9E03-3F48-491A-952C-21819B383FE5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F33885-1D50-4781-B6D8-1F765BDF9500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1254424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3B9E03-3F48-491A-952C-21819B383FE5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F33885-1D50-4781-B6D8-1F765BDF9500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031595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3B9E03-3F48-491A-952C-21819B383FE5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F33885-1D50-4781-B6D8-1F765BDF9500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2571760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3B9E03-3F48-491A-952C-21819B383FE5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F33885-1D50-4781-B6D8-1F765BDF9500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895491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FB054F-6B92-411B-913C-1F734D325D8E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35E4C6-83E5-4E2A-9AF6-03F49B368ADE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219118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3B9E03-3F48-491A-952C-21819B383FE5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F33885-1D50-4781-B6D8-1F765BDF9500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3543149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3B9E03-3F48-491A-952C-21819B383FE5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F33885-1D50-4781-B6D8-1F765BDF9500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2621824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3B9E03-3F48-491A-952C-21819B383FE5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F33885-1D50-4781-B6D8-1F765BDF9500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4953566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3B9E03-3F48-491A-952C-21819B383FE5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F33885-1D50-4781-B6D8-1F765BDF9500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6570280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3B9E03-3F48-491A-952C-21819B383FE5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F33885-1D50-4781-B6D8-1F765BDF9500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9475151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4FEF83-88A7-40A2-9FDC-36477FD2737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4D3052-1F71-4DDD-AB44-AF30E2C0125D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9498000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4FEF83-88A7-40A2-9FDC-36477FD2737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4D3052-1F71-4DDD-AB44-AF30E2C0125D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8624848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4FEF83-88A7-40A2-9FDC-36477FD2737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4D3052-1F71-4DDD-AB44-AF30E2C0125D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4338698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4FEF83-88A7-40A2-9FDC-36477FD2737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4D3052-1F71-4DDD-AB44-AF30E2C0125D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8007500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4FEF83-88A7-40A2-9FDC-36477FD2737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4D3052-1F71-4DDD-AB44-AF30E2C0125D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148653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FB054F-6B92-411B-913C-1F734D325D8E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35E4C6-83E5-4E2A-9AF6-03F49B368ADE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4461276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4FEF83-88A7-40A2-9FDC-36477FD2737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4D3052-1F71-4DDD-AB44-AF30E2C0125D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4098464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4FEF83-88A7-40A2-9FDC-36477FD2737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4D3052-1F71-4DDD-AB44-AF30E2C0125D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7774658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4FEF83-88A7-40A2-9FDC-36477FD2737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4D3052-1F71-4DDD-AB44-AF30E2C0125D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9211978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4FEF83-88A7-40A2-9FDC-36477FD2737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4D3052-1F71-4DDD-AB44-AF30E2C0125D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4155528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4FEF83-88A7-40A2-9FDC-36477FD2737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4D3052-1F71-4DDD-AB44-AF30E2C0125D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0821833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4FEF83-88A7-40A2-9FDC-36477FD2737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4D3052-1F71-4DDD-AB44-AF30E2C0125D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4074306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4FEF83-88A7-40A2-9FDC-36477FD2737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4D3052-1F71-4DDD-AB44-AF30E2C0125D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5503001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4FEF83-88A7-40A2-9FDC-36477FD2737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4D3052-1F71-4DDD-AB44-AF30E2C0125D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876689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4FEF83-88A7-40A2-9FDC-36477FD2737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4D3052-1F71-4DDD-AB44-AF30E2C0125D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0176484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4FEF83-88A7-40A2-9FDC-36477FD2737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4D3052-1F71-4DDD-AB44-AF30E2C0125D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36689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FB054F-6B92-411B-913C-1F734D325D8E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35E4C6-83E5-4E2A-9AF6-03F49B368ADE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7938044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4FEF83-88A7-40A2-9FDC-36477FD2737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4D3052-1F71-4DDD-AB44-AF30E2C0125D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56153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4FEF83-88A7-40A2-9FDC-36477FD2737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4D3052-1F71-4DDD-AB44-AF30E2C0125D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3273096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4FEF83-88A7-40A2-9FDC-36477FD2737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4D3052-1F71-4DDD-AB44-AF30E2C0125D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6671177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4FEF83-88A7-40A2-9FDC-36477FD2737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4D3052-1F71-4DDD-AB44-AF30E2C0125D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690932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4FEF83-88A7-40A2-9FDC-36477FD2737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4D3052-1F71-4DDD-AB44-AF30E2C0125D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9785858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4FEF83-88A7-40A2-9FDC-36477FD2737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4D3052-1F71-4DDD-AB44-AF30E2C0125D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3909904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4FEF83-88A7-40A2-9FDC-36477FD2737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4D3052-1F71-4DDD-AB44-AF30E2C0125D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3634602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6B5139F-745C-45A6-AB12-C9DC33B76E60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6BBDF2-A438-4A30-8381-1F7322C7D96B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6476760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6B5139F-745C-45A6-AB12-C9DC33B76E60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6BBDF2-A438-4A30-8381-1F7322C7D96B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3519811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6B5139F-745C-45A6-AB12-C9DC33B76E60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6BBDF2-A438-4A30-8381-1F7322C7D96B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032540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FB054F-6B92-411B-913C-1F734D325D8E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35E4C6-83E5-4E2A-9AF6-03F49B368ADE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0069497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6B5139F-745C-45A6-AB12-C9DC33B76E60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6BBDF2-A438-4A30-8381-1F7322C7D96B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4445775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6B5139F-745C-45A6-AB12-C9DC33B76E60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6BBDF2-A438-4A30-8381-1F7322C7D96B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3820901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6B5139F-745C-45A6-AB12-C9DC33B76E60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6BBDF2-A438-4A30-8381-1F7322C7D96B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9733102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6B5139F-745C-45A6-AB12-C9DC33B76E60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6BBDF2-A438-4A30-8381-1F7322C7D96B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112668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6B5139F-745C-45A6-AB12-C9DC33B76E60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6BBDF2-A438-4A30-8381-1F7322C7D96B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2297310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6B5139F-745C-45A6-AB12-C9DC33B76E60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6BBDF2-A438-4A30-8381-1F7322C7D96B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8039851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6B5139F-745C-45A6-AB12-C9DC33B76E60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6BBDF2-A438-4A30-8381-1F7322C7D96B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8092208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6B5139F-745C-45A6-AB12-C9DC33B76E60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6BBDF2-A438-4A30-8381-1F7322C7D96B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1513851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0E5DDE-9CC2-4AE5-B616-A8523F7CF226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2A3A0D-29CC-4D15-932E-395B346E9033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0433454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0E5DDE-9CC2-4AE5-B616-A8523F7CF226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2A3A0D-29CC-4D15-932E-395B346E9033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428302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FB054F-6B92-411B-913C-1F734D325D8E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35E4C6-83E5-4E2A-9AF6-03F49B368ADE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5919750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0E5DDE-9CC2-4AE5-B616-A8523F7CF226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2A3A0D-29CC-4D15-932E-395B346E9033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6152029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0E5DDE-9CC2-4AE5-B616-A8523F7CF226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2A3A0D-29CC-4D15-932E-395B346E9033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8210775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0E5DDE-9CC2-4AE5-B616-A8523F7CF226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2A3A0D-29CC-4D15-932E-395B346E9033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4713951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0E5DDE-9CC2-4AE5-B616-A8523F7CF226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2A3A0D-29CC-4D15-932E-395B346E9033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4585373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0E5DDE-9CC2-4AE5-B616-A8523F7CF226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2A3A0D-29CC-4D15-932E-395B346E9033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2245211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0E5DDE-9CC2-4AE5-B616-A8523F7CF226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2A3A0D-29CC-4D15-932E-395B346E9033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7712582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0E5DDE-9CC2-4AE5-B616-A8523F7CF226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2A3A0D-29CC-4D15-932E-395B346E9033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449316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0E5DDE-9CC2-4AE5-B616-A8523F7CF226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2A3A0D-29CC-4D15-932E-395B346E9033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2300023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0E5DDE-9CC2-4AE5-B616-A8523F7CF226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2A3A0D-29CC-4D15-932E-395B346E9033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4258989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5EE2D3-B0D2-4956-B985-4896A02DCA93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638F40-510C-4A16-A7C7-03EED7433B36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081931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FB054F-6B92-411B-913C-1F734D325D8E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35E4C6-83E5-4E2A-9AF6-03F49B368ADE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2734725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5EE2D3-B0D2-4956-B985-4896A02DCA93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638F40-510C-4A16-A7C7-03EED7433B36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9518600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5EE2D3-B0D2-4956-B985-4896A02DCA93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638F40-510C-4A16-A7C7-03EED7433B36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7656840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5EE2D3-B0D2-4956-B985-4896A02DCA93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638F40-510C-4A16-A7C7-03EED7433B36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7183666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5EE2D3-B0D2-4956-B985-4896A02DCA93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638F40-510C-4A16-A7C7-03EED7433B36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2938609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5EE2D3-B0D2-4956-B985-4896A02DCA93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638F40-510C-4A16-A7C7-03EED7433B36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1551240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5EE2D3-B0D2-4956-B985-4896A02DCA93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638F40-510C-4A16-A7C7-03EED7433B36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9949025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5EE2D3-B0D2-4956-B985-4896A02DCA93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638F40-510C-4A16-A7C7-03EED7433B36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7085798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5EE2D3-B0D2-4956-B985-4896A02DCA93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638F40-510C-4A16-A7C7-03EED7433B36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1108012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5EE2D3-B0D2-4956-B985-4896A02DCA93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638F40-510C-4A16-A7C7-03EED7433B36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7653844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5EE2D3-B0D2-4956-B985-4896A02DCA93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638F40-510C-4A16-A7C7-03EED7433B36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721674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7.xml"/><Relationship Id="rId3" Type="http://schemas.openxmlformats.org/officeDocument/2006/relationships/slideLayout" Target="../slideLayouts/slideLayout102.xml"/><Relationship Id="rId7" Type="http://schemas.openxmlformats.org/officeDocument/2006/relationships/slideLayout" Target="../slideLayouts/slideLayout106.xml"/><Relationship Id="rId12" Type="http://schemas.openxmlformats.org/officeDocument/2006/relationships/theme" Target="../theme/theme10.xml"/><Relationship Id="rId2" Type="http://schemas.openxmlformats.org/officeDocument/2006/relationships/slideLayout" Target="../slideLayouts/slideLayout101.xml"/><Relationship Id="rId1" Type="http://schemas.openxmlformats.org/officeDocument/2006/relationships/slideLayout" Target="../slideLayouts/slideLayout100.xml"/><Relationship Id="rId6" Type="http://schemas.openxmlformats.org/officeDocument/2006/relationships/slideLayout" Target="../slideLayouts/slideLayout105.xml"/><Relationship Id="rId11" Type="http://schemas.openxmlformats.org/officeDocument/2006/relationships/slideLayout" Target="../slideLayouts/slideLayout110.xml"/><Relationship Id="rId5" Type="http://schemas.openxmlformats.org/officeDocument/2006/relationships/slideLayout" Target="../slideLayouts/slideLayout104.xml"/><Relationship Id="rId10" Type="http://schemas.openxmlformats.org/officeDocument/2006/relationships/slideLayout" Target="../slideLayouts/slideLayout109.xml"/><Relationship Id="rId4" Type="http://schemas.openxmlformats.org/officeDocument/2006/relationships/slideLayout" Target="../slideLayouts/slideLayout103.xml"/><Relationship Id="rId9" Type="http://schemas.openxmlformats.org/officeDocument/2006/relationships/slideLayout" Target="../slideLayouts/slideLayout108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7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4.xml"/><Relationship Id="rId3" Type="http://schemas.openxmlformats.org/officeDocument/2006/relationships/slideLayout" Target="../slideLayouts/slideLayout69.xml"/><Relationship Id="rId7" Type="http://schemas.openxmlformats.org/officeDocument/2006/relationships/slideLayout" Target="../slideLayouts/slideLayout73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68.xml"/><Relationship Id="rId1" Type="http://schemas.openxmlformats.org/officeDocument/2006/relationships/slideLayout" Target="../slideLayouts/slideLayout67.xml"/><Relationship Id="rId6" Type="http://schemas.openxmlformats.org/officeDocument/2006/relationships/slideLayout" Target="../slideLayouts/slideLayout72.xml"/><Relationship Id="rId11" Type="http://schemas.openxmlformats.org/officeDocument/2006/relationships/slideLayout" Target="../slideLayouts/slideLayout77.xml"/><Relationship Id="rId5" Type="http://schemas.openxmlformats.org/officeDocument/2006/relationships/slideLayout" Target="../slideLayouts/slideLayout71.xml"/><Relationship Id="rId10" Type="http://schemas.openxmlformats.org/officeDocument/2006/relationships/slideLayout" Target="../slideLayouts/slideLayout76.xml"/><Relationship Id="rId4" Type="http://schemas.openxmlformats.org/officeDocument/2006/relationships/slideLayout" Target="../slideLayouts/slideLayout70.xml"/><Relationship Id="rId9" Type="http://schemas.openxmlformats.org/officeDocument/2006/relationships/slideLayout" Target="../slideLayouts/slideLayout75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5.xml"/><Relationship Id="rId3" Type="http://schemas.openxmlformats.org/officeDocument/2006/relationships/slideLayout" Target="../slideLayouts/slideLayout80.xml"/><Relationship Id="rId7" Type="http://schemas.openxmlformats.org/officeDocument/2006/relationships/slideLayout" Target="../slideLayouts/slideLayout84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79.xml"/><Relationship Id="rId1" Type="http://schemas.openxmlformats.org/officeDocument/2006/relationships/slideLayout" Target="../slideLayouts/slideLayout78.xml"/><Relationship Id="rId6" Type="http://schemas.openxmlformats.org/officeDocument/2006/relationships/slideLayout" Target="../slideLayouts/slideLayout83.xml"/><Relationship Id="rId11" Type="http://schemas.openxmlformats.org/officeDocument/2006/relationships/slideLayout" Target="../slideLayouts/slideLayout88.xml"/><Relationship Id="rId5" Type="http://schemas.openxmlformats.org/officeDocument/2006/relationships/slideLayout" Target="../slideLayouts/slideLayout82.xml"/><Relationship Id="rId10" Type="http://schemas.openxmlformats.org/officeDocument/2006/relationships/slideLayout" Target="../slideLayouts/slideLayout87.xml"/><Relationship Id="rId4" Type="http://schemas.openxmlformats.org/officeDocument/2006/relationships/slideLayout" Target="../slideLayouts/slideLayout81.xml"/><Relationship Id="rId9" Type="http://schemas.openxmlformats.org/officeDocument/2006/relationships/slideLayout" Target="../slideLayouts/slideLayout86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6.xml"/><Relationship Id="rId3" Type="http://schemas.openxmlformats.org/officeDocument/2006/relationships/slideLayout" Target="../slideLayouts/slideLayout91.xml"/><Relationship Id="rId7" Type="http://schemas.openxmlformats.org/officeDocument/2006/relationships/slideLayout" Target="../slideLayouts/slideLayout95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90.xml"/><Relationship Id="rId1" Type="http://schemas.openxmlformats.org/officeDocument/2006/relationships/slideLayout" Target="../slideLayouts/slideLayout89.xml"/><Relationship Id="rId6" Type="http://schemas.openxmlformats.org/officeDocument/2006/relationships/slideLayout" Target="../slideLayouts/slideLayout94.xml"/><Relationship Id="rId11" Type="http://schemas.openxmlformats.org/officeDocument/2006/relationships/slideLayout" Target="../slideLayouts/slideLayout99.xml"/><Relationship Id="rId5" Type="http://schemas.openxmlformats.org/officeDocument/2006/relationships/slideLayout" Target="../slideLayouts/slideLayout93.xml"/><Relationship Id="rId10" Type="http://schemas.openxmlformats.org/officeDocument/2006/relationships/slideLayout" Target="../slideLayouts/slideLayout98.xml"/><Relationship Id="rId4" Type="http://schemas.openxmlformats.org/officeDocument/2006/relationships/slideLayout" Target="../slideLayouts/slideLayout92.xml"/><Relationship Id="rId9" Type="http://schemas.openxmlformats.org/officeDocument/2006/relationships/slideLayout" Target="../slideLayouts/slideLayout9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1FB054F-6B92-411B-913C-1F734D325D8E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835E4C6-83E5-4E2A-9AF6-03F49B368ADE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67276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8797568-400D-44E5-A448-A8959A2092F1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F1E6C01-9E00-40D5-BA07-5447D831B0F3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984297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1" r:id="rId1"/>
    <p:sldLayoutId id="2147483782" r:id="rId2"/>
    <p:sldLayoutId id="2147483783" r:id="rId3"/>
    <p:sldLayoutId id="2147483784" r:id="rId4"/>
    <p:sldLayoutId id="2147483785" r:id="rId5"/>
    <p:sldLayoutId id="2147483786" r:id="rId6"/>
    <p:sldLayoutId id="2147483787" r:id="rId7"/>
    <p:sldLayoutId id="2147483788" r:id="rId8"/>
    <p:sldLayoutId id="2147483789" r:id="rId9"/>
    <p:sldLayoutId id="2147483790" r:id="rId10"/>
    <p:sldLayoutId id="2147483791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990F7F5-E6B0-4F5B-8B30-D290BAF64D1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92D0F6D-F155-4D24-AC2A-5E13609721B0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79574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F0CE0F5-F76F-4FA8-99BA-A5FB8D8FE1E6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E0B9796-4768-4A31-96D1-0DA546965EE9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30385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C3B9E03-3F48-491A-952C-21819B383FE5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FF33885-1D50-4781-B6D8-1F765BDF9500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988196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7" r:id="rId1"/>
    <p:sldLayoutId id="2147483698" r:id="rId2"/>
    <p:sldLayoutId id="2147483699" r:id="rId3"/>
    <p:sldLayoutId id="2147483700" r:id="rId4"/>
    <p:sldLayoutId id="2147483701" r:id="rId5"/>
    <p:sldLayoutId id="2147483702" r:id="rId6"/>
    <p:sldLayoutId id="2147483703" r:id="rId7"/>
    <p:sldLayoutId id="2147483704" r:id="rId8"/>
    <p:sldLayoutId id="2147483705" r:id="rId9"/>
    <p:sldLayoutId id="2147483706" r:id="rId10"/>
    <p:sldLayoutId id="2147483707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64FEF83-88A7-40A2-9FDC-36477FD2737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64D3052-1F71-4DDD-AB44-AF30E2C0125D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416507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9" r:id="rId1"/>
    <p:sldLayoutId id="2147483710" r:id="rId2"/>
    <p:sldLayoutId id="2147483711" r:id="rId3"/>
    <p:sldLayoutId id="2147483712" r:id="rId4"/>
    <p:sldLayoutId id="2147483713" r:id="rId5"/>
    <p:sldLayoutId id="2147483714" r:id="rId6"/>
    <p:sldLayoutId id="2147483715" r:id="rId7"/>
    <p:sldLayoutId id="2147483716" r:id="rId8"/>
    <p:sldLayoutId id="2147483717" r:id="rId9"/>
    <p:sldLayoutId id="2147483718" r:id="rId10"/>
    <p:sldLayoutId id="214748371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64FEF83-88A7-40A2-9FDC-36477FD2737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64D3052-1F71-4DDD-AB44-AF30E2C0125D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83346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3" r:id="rId1"/>
    <p:sldLayoutId id="2147483734" r:id="rId2"/>
    <p:sldLayoutId id="2147483735" r:id="rId3"/>
    <p:sldLayoutId id="2147483736" r:id="rId4"/>
    <p:sldLayoutId id="2147483737" r:id="rId5"/>
    <p:sldLayoutId id="2147483738" r:id="rId6"/>
    <p:sldLayoutId id="2147483739" r:id="rId7"/>
    <p:sldLayoutId id="2147483740" r:id="rId8"/>
    <p:sldLayoutId id="2147483741" r:id="rId9"/>
    <p:sldLayoutId id="2147483742" r:id="rId10"/>
    <p:sldLayoutId id="2147483743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6B5139F-745C-45A6-AB12-C9DC33B76E60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E6BBDF2-A438-4A30-8381-1F7322C7D96B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040670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5" r:id="rId1"/>
    <p:sldLayoutId id="2147483746" r:id="rId2"/>
    <p:sldLayoutId id="2147483747" r:id="rId3"/>
    <p:sldLayoutId id="2147483748" r:id="rId4"/>
    <p:sldLayoutId id="2147483749" r:id="rId5"/>
    <p:sldLayoutId id="2147483750" r:id="rId6"/>
    <p:sldLayoutId id="2147483751" r:id="rId7"/>
    <p:sldLayoutId id="2147483752" r:id="rId8"/>
    <p:sldLayoutId id="2147483753" r:id="rId9"/>
    <p:sldLayoutId id="2147483754" r:id="rId10"/>
    <p:sldLayoutId id="2147483755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E0E5DDE-9CC2-4AE5-B616-A8523F7CF226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A2A3A0D-29CC-4D15-932E-395B346E9033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9864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7" r:id="rId1"/>
    <p:sldLayoutId id="2147483758" r:id="rId2"/>
    <p:sldLayoutId id="2147483759" r:id="rId3"/>
    <p:sldLayoutId id="2147483760" r:id="rId4"/>
    <p:sldLayoutId id="2147483761" r:id="rId5"/>
    <p:sldLayoutId id="2147483762" r:id="rId6"/>
    <p:sldLayoutId id="2147483763" r:id="rId7"/>
    <p:sldLayoutId id="2147483764" r:id="rId8"/>
    <p:sldLayoutId id="2147483765" r:id="rId9"/>
    <p:sldLayoutId id="2147483766" r:id="rId10"/>
    <p:sldLayoutId id="2147483767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75EE2D3-B0D2-4956-B985-4896A02DCA93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17/01/2017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B638F40-510C-4A16-A7C7-03EED7433B36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09232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9" r:id="rId1"/>
    <p:sldLayoutId id="2147483770" r:id="rId2"/>
    <p:sldLayoutId id="2147483771" r:id="rId3"/>
    <p:sldLayoutId id="2147483772" r:id="rId4"/>
    <p:sldLayoutId id="2147483773" r:id="rId5"/>
    <p:sldLayoutId id="2147483774" r:id="rId6"/>
    <p:sldLayoutId id="2147483775" r:id="rId7"/>
    <p:sldLayoutId id="2147483776" r:id="rId8"/>
    <p:sldLayoutId id="2147483777" r:id="rId9"/>
    <p:sldLayoutId id="2147483778" r:id="rId10"/>
    <p:sldLayoutId id="214748377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8" Type="http://schemas.microsoft.com/office/2007/relationships/hdphoto" Target="../media/hdphoto6.wdp"/><Relationship Id="rId13" Type="http://schemas.microsoft.com/office/2007/relationships/hdphoto" Target="../media/hdphoto9.wdp"/><Relationship Id="rId3" Type="http://schemas.openxmlformats.org/officeDocument/2006/relationships/image" Target="../media/image25.jpeg"/><Relationship Id="rId7" Type="http://schemas.openxmlformats.org/officeDocument/2006/relationships/image" Target="../media/image26.png"/><Relationship Id="rId12" Type="http://schemas.openxmlformats.org/officeDocument/2006/relationships/image" Target="../media/image46.jpeg"/><Relationship Id="rId2" Type="http://schemas.openxmlformats.org/officeDocument/2006/relationships/audio" Target="../media/audio9.bin"/><Relationship Id="rId1" Type="http://schemas.openxmlformats.org/officeDocument/2006/relationships/slideLayout" Target="../slideLayouts/slideLayout29.xml"/><Relationship Id="rId6" Type="http://schemas.microsoft.com/office/2007/relationships/hdphoto" Target="../media/hdphoto2.wdp"/><Relationship Id="rId11" Type="http://schemas.microsoft.com/office/2007/relationships/hdphoto" Target="../media/hdphoto8.wdp"/><Relationship Id="rId5" Type="http://schemas.openxmlformats.org/officeDocument/2006/relationships/image" Target="../media/image12.jpeg"/><Relationship Id="rId10" Type="http://schemas.openxmlformats.org/officeDocument/2006/relationships/image" Target="../media/image45.png"/><Relationship Id="rId4" Type="http://schemas.microsoft.com/office/2007/relationships/hdphoto" Target="../media/hdphoto5.wdp"/><Relationship Id="rId9" Type="http://schemas.openxmlformats.org/officeDocument/2006/relationships/image" Target="../media/image44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jpeg"/><Relationship Id="rId13" Type="http://schemas.microsoft.com/office/2007/relationships/hdphoto" Target="../media/hdphoto9.wdp"/><Relationship Id="rId3" Type="http://schemas.openxmlformats.org/officeDocument/2006/relationships/image" Target="../media/image25.jpeg"/><Relationship Id="rId7" Type="http://schemas.openxmlformats.org/officeDocument/2006/relationships/image" Target="../media/image44.png"/><Relationship Id="rId12" Type="http://schemas.openxmlformats.org/officeDocument/2006/relationships/image" Target="../media/image46.jpeg"/><Relationship Id="rId2" Type="http://schemas.openxmlformats.org/officeDocument/2006/relationships/audio" Target="../media/audio9.bin"/><Relationship Id="rId1" Type="http://schemas.openxmlformats.org/officeDocument/2006/relationships/slideLayout" Target="../slideLayouts/slideLayout29.xml"/><Relationship Id="rId6" Type="http://schemas.microsoft.com/office/2007/relationships/hdphoto" Target="../media/hdphoto6.wdp"/><Relationship Id="rId11" Type="http://schemas.microsoft.com/office/2007/relationships/hdphoto" Target="../media/hdphoto8.wdp"/><Relationship Id="rId5" Type="http://schemas.openxmlformats.org/officeDocument/2006/relationships/image" Target="../media/image26.png"/><Relationship Id="rId10" Type="http://schemas.openxmlformats.org/officeDocument/2006/relationships/image" Target="../media/image45.png"/><Relationship Id="rId4" Type="http://schemas.microsoft.com/office/2007/relationships/hdphoto" Target="../media/hdphoto5.wdp"/><Relationship Id="rId9" Type="http://schemas.microsoft.com/office/2007/relationships/hdphoto" Target="../media/hdphoto2.wdp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jpeg"/><Relationship Id="rId13" Type="http://schemas.microsoft.com/office/2007/relationships/hdphoto" Target="../media/hdphoto9.wdp"/><Relationship Id="rId3" Type="http://schemas.openxmlformats.org/officeDocument/2006/relationships/image" Target="../media/image25.jpeg"/><Relationship Id="rId7" Type="http://schemas.openxmlformats.org/officeDocument/2006/relationships/image" Target="../media/image44.png"/><Relationship Id="rId12" Type="http://schemas.openxmlformats.org/officeDocument/2006/relationships/image" Target="../media/image46.jpeg"/><Relationship Id="rId2" Type="http://schemas.openxmlformats.org/officeDocument/2006/relationships/audio" Target="../media/audio9.bin"/><Relationship Id="rId1" Type="http://schemas.openxmlformats.org/officeDocument/2006/relationships/slideLayout" Target="../slideLayouts/slideLayout29.xml"/><Relationship Id="rId6" Type="http://schemas.microsoft.com/office/2007/relationships/hdphoto" Target="../media/hdphoto6.wdp"/><Relationship Id="rId11" Type="http://schemas.microsoft.com/office/2007/relationships/hdphoto" Target="../media/hdphoto8.wdp"/><Relationship Id="rId5" Type="http://schemas.openxmlformats.org/officeDocument/2006/relationships/image" Target="../media/image26.png"/><Relationship Id="rId10" Type="http://schemas.openxmlformats.org/officeDocument/2006/relationships/image" Target="../media/image45.png"/><Relationship Id="rId4" Type="http://schemas.microsoft.com/office/2007/relationships/hdphoto" Target="../media/hdphoto5.wdp"/><Relationship Id="rId9" Type="http://schemas.microsoft.com/office/2007/relationships/hdphoto" Target="../media/hdphoto2.wdp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png"/><Relationship Id="rId13" Type="http://schemas.openxmlformats.org/officeDocument/2006/relationships/image" Target="../media/image46.jpeg"/><Relationship Id="rId3" Type="http://schemas.openxmlformats.org/officeDocument/2006/relationships/audio" Target="../media/audio6.bin"/><Relationship Id="rId7" Type="http://schemas.microsoft.com/office/2007/relationships/hdphoto" Target="../media/hdphoto5.wdp"/><Relationship Id="rId12" Type="http://schemas.microsoft.com/office/2007/relationships/hdphoto" Target="../media/hdphoto8.wdp"/><Relationship Id="rId2" Type="http://schemas.openxmlformats.org/officeDocument/2006/relationships/audio" Target="../media/audio9.bin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25.jpeg"/><Relationship Id="rId11" Type="http://schemas.openxmlformats.org/officeDocument/2006/relationships/image" Target="../media/image45.png"/><Relationship Id="rId5" Type="http://schemas.microsoft.com/office/2007/relationships/hdphoto" Target="../media/hdphoto6.wdp"/><Relationship Id="rId10" Type="http://schemas.microsoft.com/office/2007/relationships/hdphoto" Target="../media/hdphoto2.wdp"/><Relationship Id="rId4" Type="http://schemas.openxmlformats.org/officeDocument/2006/relationships/image" Target="../media/image26.png"/><Relationship Id="rId9" Type="http://schemas.openxmlformats.org/officeDocument/2006/relationships/image" Target="../media/image12.jpeg"/><Relationship Id="rId14" Type="http://schemas.microsoft.com/office/2007/relationships/hdphoto" Target="../media/hdphoto9.wdp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40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jpeg"/><Relationship Id="rId13" Type="http://schemas.openxmlformats.org/officeDocument/2006/relationships/image" Target="../media/image50.png"/><Relationship Id="rId18" Type="http://schemas.openxmlformats.org/officeDocument/2006/relationships/audio" Target="../media/audio2.bin"/><Relationship Id="rId3" Type="http://schemas.openxmlformats.org/officeDocument/2006/relationships/audio" Target="../media/audio10.bin"/><Relationship Id="rId7" Type="http://schemas.openxmlformats.org/officeDocument/2006/relationships/image" Target="../media/image48.png"/><Relationship Id="rId12" Type="http://schemas.openxmlformats.org/officeDocument/2006/relationships/audio" Target="../media/audio4.bin"/><Relationship Id="rId17" Type="http://schemas.openxmlformats.org/officeDocument/2006/relationships/image" Target="../media/image10.gif"/><Relationship Id="rId2" Type="http://schemas.openxmlformats.org/officeDocument/2006/relationships/notesSlide" Target="../notesSlides/notesSlide7.xml"/><Relationship Id="rId16" Type="http://schemas.openxmlformats.org/officeDocument/2006/relationships/image" Target="../media/image51.png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16.jpeg"/><Relationship Id="rId11" Type="http://schemas.microsoft.com/office/2007/relationships/hdphoto" Target="../media/hdphoto10.wdp"/><Relationship Id="rId5" Type="http://schemas.openxmlformats.org/officeDocument/2006/relationships/slide" Target="slide18.xml"/><Relationship Id="rId15" Type="http://schemas.openxmlformats.org/officeDocument/2006/relationships/image" Target="../media/image9.jpeg"/><Relationship Id="rId10" Type="http://schemas.openxmlformats.org/officeDocument/2006/relationships/image" Target="../media/image49.png"/><Relationship Id="rId4" Type="http://schemas.openxmlformats.org/officeDocument/2006/relationships/audio" Target="../media/audio6.bin"/><Relationship Id="rId9" Type="http://schemas.openxmlformats.org/officeDocument/2006/relationships/image" Target="../media/image13.jpeg"/><Relationship Id="rId14" Type="http://schemas.microsoft.com/office/2007/relationships/hdphoto" Target="../media/hdphoto11.wdp"/></Relationships>
</file>

<file path=ppt/slides/_rels/slide16.xml.rels><?xml version="1.0" encoding="UTF-8" standalone="yes"?>
<Relationships xmlns="http://schemas.openxmlformats.org/package/2006/relationships"><Relationship Id="rId8" Type="http://schemas.microsoft.com/office/2007/relationships/hdphoto" Target="../media/hdphoto13.wdp"/><Relationship Id="rId13" Type="http://schemas.microsoft.com/office/2007/relationships/hdphoto" Target="../media/hdphoto10.wdp"/><Relationship Id="rId3" Type="http://schemas.openxmlformats.org/officeDocument/2006/relationships/image" Target="../media/image50.png"/><Relationship Id="rId7" Type="http://schemas.openxmlformats.org/officeDocument/2006/relationships/image" Target="../media/image53.png"/><Relationship Id="rId12" Type="http://schemas.openxmlformats.org/officeDocument/2006/relationships/image" Target="../media/image49.pn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40.xml"/><Relationship Id="rId6" Type="http://schemas.microsoft.com/office/2007/relationships/hdphoto" Target="../media/hdphoto12.wdp"/><Relationship Id="rId11" Type="http://schemas.openxmlformats.org/officeDocument/2006/relationships/image" Target="../media/image55.png"/><Relationship Id="rId5" Type="http://schemas.openxmlformats.org/officeDocument/2006/relationships/image" Target="../media/image52.png"/><Relationship Id="rId10" Type="http://schemas.microsoft.com/office/2007/relationships/hdphoto" Target="../media/hdphoto14.wdp"/><Relationship Id="rId4" Type="http://schemas.microsoft.com/office/2007/relationships/hdphoto" Target="../media/hdphoto11.wdp"/><Relationship Id="rId9" Type="http://schemas.openxmlformats.org/officeDocument/2006/relationships/image" Target="../media/image54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.png"/><Relationship Id="rId13" Type="http://schemas.microsoft.com/office/2007/relationships/hdphoto" Target="../media/hdphoto14.wdp"/><Relationship Id="rId3" Type="http://schemas.openxmlformats.org/officeDocument/2006/relationships/image" Target="../media/image56.png"/><Relationship Id="rId7" Type="http://schemas.openxmlformats.org/officeDocument/2006/relationships/image" Target="../media/image50.png"/><Relationship Id="rId12" Type="http://schemas.openxmlformats.org/officeDocument/2006/relationships/image" Target="../media/image54.png"/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9.jpeg"/><Relationship Id="rId11" Type="http://schemas.microsoft.com/office/2007/relationships/hdphoto" Target="../media/hdphoto13.wdp"/><Relationship Id="rId5" Type="http://schemas.openxmlformats.org/officeDocument/2006/relationships/image" Target="../media/image57.jpeg"/><Relationship Id="rId10" Type="http://schemas.openxmlformats.org/officeDocument/2006/relationships/image" Target="../media/image53.png"/><Relationship Id="rId4" Type="http://schemas.microsoft.com/office/2007/relationships/hdphoto" Target="../media/hdphoto11.wdp"/><Relationship Id="rId9" Type="http://schemas.microsoft.com/office/2007/relationships/hdphoto" Target="../media/hdphoto12.wdp"/><Relationship Id="rId14" Type="http://schemas.openxmlformats.org/officeDocument/2006/relationships/slide" Target="slide15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image" Target="../media/image9.jpeg"/><Relationship Id="rId7" Type="http://schemas.openxmlformats.org/officeDocument/2006/relationships/image" Target="../media/image62.png"/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51.xml"/><Relationship Id="rId6" Type="http://schemas.openxmlformats.org/officeDocument/2006/relationships/image" Target="../media/image61.png"/><Relationship Id="rId5" Type="http://schemas.openxmlformats.org/officeDocument/2006/relationships/image" Target="../media/image60.png"/><Relationship Id="rId4" Type="http://schemas.openxmlformats.org/officeDocument/2006/relationships/image" Target="../media/image59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audio" Target="../media/audio6.bin"/><Relationship Id="rId1" Type="http://schemas.openxmlformats.org/officeDocument/2006/relationships/slideLayout" Target="../slideLayouts/slideLayout62.xml"/><Relationship Id="rId6" Type="http://schemas.openxmlformats.org/officeDocument/2006/relationships/image" Target="../media/image66.png"/><Relationship Id="rId5" Type="http://schemas.openxmlformats.org/officeDocument/2006/relationships/image" Target="../media/image65.png"/><Relationship Id="rId4" Type="http://schemas.openxmlformats.org/officeDocument/2006/relationships/image" Target="../media/image64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jpeg"/><Relationship Id="rId13" Type="http://schemas.openxmlformats.org/officeDocument/2006/relationships/image" Target="../media/image73.png"/><Relationship Id="rId18" Type="http://schemas.openxmlformats.org/officeDocument/2006/relationships/image" Target="../media/image77.png"/><Relationship Id="rId26" Type="http://schemas.openxmlformats.org/officeDocument/2006/relationships/image" Target="../media/image84.png"/><Relationship Id="rId3" Type="http://schemas.openxmlformats.org/officeDocument/2006/relationships/image" Target="../media/image11.jpeg"/><Relationship Id="rId21" Type="http://schemas.openxmlformats.org/officeDocument/2006/relationships/image" Target="../media/image80.png"/><Relationship Id="rId7" Type="http://schemas.microsoft.com/office/2007/relationships/hdphoto" Target="../media/hdphoto11.wdp"/><Relationship Id="rId12" Type="http://schemas.openxmlformats.org/officeDocument/2006/relationships/image" Target="../media/image72.png"/><Relationship Id="rId17" Type="http://schemas.openxmlformats.org/officeDocument/2006/relationships/image" Target="../media/image76.png"/><Relationship Id="rId25" Type="http://schemas.openxmlformats.org/officeDocument/2006/relationships/image" Target="../media/image13.jpeg"/><Relationship Id="rId2" Type="http://schemas.openxmlformats.org/officeDocument/2006/relationships/audio" Target="../media/audio11.bin"/><Relationship Id="rId16" Type="http://schemas.openxmlformats.org/officeDocument/2006/relationships/image" Target="../media/image75.png"/><Relationship Id="rId20" Type="http://schemas.openxmlformats.org/officeDocument/2006/relationships/image" Target="../media/image79.png"/><Relationship Id="rId1" Type="http://schemas.openxmlformats.org/officeDocument/2006/relationships/slideLayout" Target="../slideLayouts/slideLayout84.xml"/><Relationship Id="rId6" Type="http://schemas.openxmlformats.org/officeDocument/2006/relationships/image" Target="../media/image68.png"/><Relationship Id="rId11" Type="http://schemas.openxmlformats.org/officeDocument/2006/relationships/image" Target="../media/image71.png"/><Relationship Id="rId24" Type="http://schemas.openxmlformats.org/officeDocument/2006/relationships/image" Target="../media/image83.png"/><Relationship Id="rId5" Type="http://schemas.microsoft.com/office/2007/relationships/hdphoto" Target="../media/hdphoto15.wdp"/><Relationship Id="rId15" Type="http://schemas.openxmlformats.org/officeDocument/2006/relationships/image" Target="../media/image74.png"/><Relationship Id="rId23" Type="http://schemas.openxmlformats.org/officeDocument/2006/relationships/image" Target="../media/image82.jpeg"/><Relationship Id="rId10" Type="http://schemas.openxmlformats.org/officeDocument/2006/relationships/image" Target="../media/image70.png"/><Relationship Id="rId19" Type="http://schemas.openxmlformats.org/officeDocument/2006/relationships/image" Target="../media/image78.png"/><Relationship Id="rId4" Type="http://schemas.openxmlformats.org/officeDocument/2006/relationships/image" Target="../media/image67.png"/><Relationship Id="rId9" Type="http://schemas.openxmlformats.org/officeDocument/2006/relationships/image" Target="../media/image69.png"/><Relationship Id="rId14" Type="http://schemas.microsoft.com/office/2007/relationships/hdphoto" Target="../media/hdphoto16.wdp"/><Relationship Id="rId22" Type="http://schemas.openxmlformats.org/officeDocument/2006/relationships/image" Target="../media/image81.jpeg"/><Relationship Id="rId27" Type="http://schemas.openxmlformats.org/officeDocument/2006/relationships/image" Target="../media/image5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9.png"/><Relationship Id="rId13" Type="http://schemas.openxmlformats.org/officeDocument/2006/relationships/image" Target="../media/image94.png"/><Relationship Id="rId3" Type="http://schemas.openxmlformats.org/officeDocument/2006/relationships/image" Target="../media/image85.png"/><Relationship Id="rId7" Type="http://schemas.openxmlformats.org/officeDocument/2006/relationships/image" Target="../media/image88.png"/><Relationship Id="rId12" Type="http://schemas.openxmlformats.org/officeDocument/2006/relationships/image" Target="../media/image93.png"/><Relationship Id="rId2" Type="http://schemas.openxmlformats.org/officeDocument/2006/relationships/audio" Target="../media/audio9.bin"/><Relationship Id="rId1" Type="http://schemas.openxmlformats.org/officeDocument/2006/relationships/slideLayout" Target="../slideLayouts/slideLayout95.xml"/><Relationship Id="rId6" Type="http://schemas.openxmlformats.org/officeDocument/2006/relationships/image" Target="../media/image87.png"/><Relationship Id="rId11" Type="http://schemas.openxmlformats.org/officeDocument/2006/relationships/image" Target="../media/image92.png"/><Relationship Id="rId5" Type="http://schemas.openxmlformats.org/officeDocument/2006/relationships/image" Target="../media/image13.jpeg"/><Relationship Id="rId10" Type="http://schemas.openxmlformats.org/officeDocument/2006/relationships/image" Target="../media/image91.png"/><Relationship Id="rId4" Type="http://schemas.openxmlformats.org/officeDocument/2006/relationships/image" Target="../media/image86.png"/><Relationship Id="rId9" Type="http://schemas.openxmlformats.org/officeDocument/2006/relationships/image" Target="../media/image90.png"/></Relationships>
</file>

<file path=ppt/slides/_rels/slide22.xml.rels><?xml version="1.0" encoding="UTF-8" standalone="yes"?>
<Relationships xmlns="http://schemas.openxmlformats.org/package/2006/relationships"><Relationship Id="rId8" Type="http://schemas.microsoft.com/office/2007/relationships/hdphoto" Target="../media/hdphoto11.wdp"/><Relationship Id="rId13" Type="http://schemas.openxmlformats.org/officeDocument/2006/relationships/image" Target="../media/image72.png"/><Relationship Id="rId18" Type="http://schemas.openxmlformats.org/officeDocument/2006/relationships/image" Target="../media/image76.png"/><Relationship Id="rId26" Type="http://schemas.openxmlformats.org/officeDocument/2006/relationships/image" Target="../media/image13.jpeg"/><Relationship Id="rId3" Type="http://schemas.openxmlformats.org/officeDocument/2006/relationships/audio" Target="../media/audio11.bin"/><Relationship Id="rId21" Type="http://schemas.openxmlformats.org/officeDocument/2006/relationships/image" Target="../media/image79.png"/><Relationship Id="rId7" Type="http://schemas.openxmlformats.org/officeDocument/2006/relationships/image" Target="../media/image68.png"/><Relationship Id="rId12" Type="http://schemas.openxmlformats.org/officeDocument/2006/relationships/image" Target="../media/image71.png"/><Relationship Id="rId17" Type="http://schemas.openxmlformats.org/officeDocument/2006/relationships/image" Target="../media/image75.png"/><Relationship Id="rId25" Type="http://schemas.openxmlformats.org/officeDocument/2006/relationships/image" Target="../media/image83.png"/><Relationship Id="rId2" Type="http://schemas.openxmlformats.org/officeDocument/2006/relationships/audio" Target="../media/audio2.bin"/><Relationship Id="rId16" Type="http://schemas.openxmlformats.org/officeDocument/2006/relationships/image" Target="../media/image74.png"/><Relationship Id="rId20" Type="http://schemas.openxmlformats.org/officeDocument/2006/relationships/image" Target="../media/image78.png"/><Relationship Id="rId29" Type="http://schemas.openxmlformats.org/officeDocument/2006/relationships/audio" Target="../media/audio2.bin"/><Relationship Id="rId1" Type="http://schemas.openxmlformats.org/officeDocument/2006/relationships/slideLayout" Target="../slideLayouts/slideLayout84.xml"/><Relationship Id="rId6" Type="http://schemas.microsoft.com/office/2007/relationships/hdphoto" Target="../media/hdphoto15.wdp"/><Relationship Id="rId11" Type="http://schemas.openxmlformats.org/officeDocument/2006/relationships/image" Target="../media/image70.png"/><Relationship Id="rId24" Type="http://schemas.openxmlformats.org/officeDocument/2006/relationships/image" Target="../media/image82.jpeg"/><Relationship Id="rId5" Type="http://schemas.openxmlformats.org/officeDocument/2006/relationships/image" Target="../media/image67.png"/><Relationship Id="rId15" Type="http://schemas.microsoft.com/office/2007/relationships/hdphoto" Target="../media/hdphoto16.wdp"/><Relationship Id="rId23" Type="http://schemas.openxmlformats.org/officeDocument/2006/relationships/image" Target="../media/image81.jpeg"/><Relationship Id="rId28" Type="http://schemas.openxmlformats.org/officeDocument/2006/relationships/slide" Target="slide21.xml"/><Relationship Id="rId10" Type="http://schemas.openxmlformats.org/officeDocument/2006/relationships/image" Target="../media/image69.png"/><Relationship Id="rId19" Type="http://schemas.openxmlformats.org/officeDocument/2006/relationships/image" Target="../media/image77.png"/><Relationship Id="rId4" Type="http://schemas.openxmlformats.org/officeDocument/2006/relationships/image" Target="../media/image11.jpeg"/><Relationship Id="rId9" Type="http://schemas.openxmlformats.org/officeDocument/2006/relationships/image" Target="../media/image9.jpeg"/><Relationship Id="rId14" Type="http://schemas.openxmlformats.org/officeDocument/2006/relationships/image" Target="../media/image73.png"/><Relationship Id="rId22" Type="http://schemas.openxmlformats.org/officeDocument/2006/relationships/image" Target="../media/image80.png"/><Relationship Id="rId27" Type="http://schemas.openxmlformats.org/officeDocument/2006/relationships/image" Target="../media/image84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pn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106.xml"/><Relationship Id="rId6" Type="http://schemas.openxmlformats.org/officeDocument/2006/relationships/image" Target="../media/image2.png"/><Relationship Id="rId5" Type="http://schemas.openxmlformats.org/officeDocument/2006/relationships/image" Target="../media/image1.png"/><Relationship Id="rId4" Type="http://schemas.openxmlformats.org/officeDocument/2006/relationships/image" Target="../media/image3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0.gif"/><Relationship Id="rId3" Type="http://schemas.openxmlformats.org/officeDocument/2006/relationships/audio" Target="../media/audio1.bin"/><Relationship Id="rId7" Type="http://schemas.openxmlformats.org/officeDocument/2006/relationships/audio" Target="../media/audio5.bin"/><Relationship Id="rId12" Type="http://schemas.openxmlformats.org/officeDocument/2006/relationships/image" Target="../media/image9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3.xml"/><Relationship Id="rId6" Type="http://schemas.openxmlformats.org/officeDocument/2006/relationships/audio" Target="../media/audio4.bin"/><Relationship Id="rId11" Type="http://schemas.openxmlformats.org/officeDocument/2006/relationships/image" Target="../media/image8.png"/><Relationship Id="rId5" Type="http://schemas.openxmlformats.org/officeDocument/2006/relationships/audio" Target="../media/audio3.bin"/><Relationship Id="rId15" Type="http://schemas.openxmlformats.org/officeDocument/2006/relationships/image" Target="../media/image5.png"/><Relationship Id="rId10" Type="http://schemas.openxmlformats.org/officeDocument/2006/relationships/image" Target="../media/image7.jpeg"/><Relationship Id="rId4" Type="http://schemas.openxmlformats.org/officeDocument/2006/relationships/audio" Target="../media/audio2.bin"/><Relationship Id="rId9" Type="http://schemas.microsoft.com/office/2007/relationships/hdphoto" Target="../media/hdphoto1.wdp"/><Relationship Id="rId14" Type="http://schemas.openxmlformats.org/officeDocument/2006/relationships/image" Target="../media/image11.jpe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audio" Target="../media/audio6.bin"/><Relationship Id="rId7" Type="http://schemas.openxmlformats.org/officeDocument/2006/relationships/image" Target="../media/image7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3.xml"/><Relationship Id="rId6" Type="http://schemas.openxmlformats.org/officeDocument/2006/relationships/image" Target="../media/image9.jpeg"/><Relationship Id="rId5" Type="http://schemas.microsoft.com/office/2007/relationships/hdphoto" Target="../media/hdphoto1.wdp"/><Relationship Id="rId4" Type="http://schemas.openxmlformats.org/officeDocument/2006/relationships/image" Target="../media/image6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jpeg"/><Relationship Id="rId13" Type="http://schemas.openxmlformats.org/officeDocument/2006/relationships/image" Target="../media/image17.png"/><Relationship Id="rId18" Type="http://schemas.openxmlformats.org/officeDocument/2006/relationships/image" Target="../media/image20.jpeg"/><Relationship Id="rId3" Type="http://schemas.openxmlformats.org/officeDocument/2006/relationships/audio" Target="../media/audio6.bin"/><Relationship Id="rId21" Type="http://schemas.openxmlformats.org/officeDocument/2006/relationships/image" Target="../media/image23.jpeg"/><Relationship Id="rId7" Type="http://schemas.openxmlformats.org/officeDocument/2006/relationships/image" Target="../media/image13.jpeg"/><Relationship Id="rId12" Type="http://schemas.openxmlformats.org/officeDocument/2006/relationships/image" Target="../media/image16.jpeg"/><Relationship Id="rId17" Type="http://schemas.openxmlformats.org/officeDocument/2006/relationships/image" Target="../media/image9.jpeg"/><Relationship Id="rId25" Type="http://schemas.openxmlformats.org/officeDocument/2006/relationships/audio" Target="../media/audio7.bin"/><Relationship Id="rId2" Type="http://schemas.openxmlformats.org/officeDocument/2006/relationships/notesSlide" Target="../notesSlides/notesSlide4.xml"/><Relationship Id="rId16" Type="http://schemas.openxmlformats.org/officeDocument/2006/relationships/image" Target="../media/image11.jpeg"/><Relationship Id="rId20" Type="http://schemas.openxmlformats.org/officeDocument/2006/relationships/image" Target="../media/image22.png"/><Relationship Id="rId1" Type="http://schemas.openxmlformats.org/officeDocument/2006/relationships/slideLayout" Target="../slideLayouts/slideLayout7.xml"/><Relationship Id="rId6" Type="http://schemas.microsoft.com/office/2007/relationships/hdphoto" Target="../media/hdphoto2.wdp"/><Relationship Id="rId11" Type="http://schemas.microsoft.com/office/2007/relationships/hdphoto" Target="../media/hdphoto3.wdp"/><Relationship Id="rId24" Type="http://schemas.openxmlformats.org/officeDocument/2006/relationships/audio" Target="../media/audio6.bin"/><Relationship Id="rId5" Type="http://schemas.openxmlformats.org/officeDocument/2006/relationships/image" Target="../media/image12.jpeg"/><Relationship Id="rId15" Type="http://schemas.openxmlformats.org/officeDocument/2006/relationships/image" Target="../media/image19.jpeg"/><Relationship Id="rId23" Type="http://schemas.microsoft.com/office/2007/relationships/hdphoto" Target="../media/hdphoto4.wdp"/><Relationship Id="rId10" Type="http://schemas.openxmlformats.org/officeDocument/2006/relationships/image" Target="../media/image15.png"/><Relationship Id="rId19" Type="http://schemas.openxmlformats.org/officeDocument/2006/relationships/image" Target="../media/image21.gif"/><Relationship Id="rId4" Type="http://schemas.openxmlformats.org/officeDocument/2006/relationships/audio" Target="../media/audio7.bin"/><Relationship Id="rId9" Type="http://schemas.openxmlformats.org/officeDocument/2006/relationships/image" Target="../media/image7.jpeg"/><Relationship Id="rId14" Type="http://schemas.openxmlformats.org/officeDocument/2006/relationships/image" Target="../media/image18.png"/><Relationship Id="rId22" Type="http://schemas.openxmlformats.org/officeDocument/2006/relationships/image" Target="../media/image24.png"/></Relationships>
</file>

<file path=ppt/slides/_rels/slide6.xml.rels><?xml version="1.0" encoding="UTF-8" standalone="yes"?>
<Relationships xmlns="http://schemas.openxmlformats.org/package/2006/relationships"><Relationship Id="rId8" Type="http://schemas.microsoft.com/office/2007/relationships/hdphoto" Target="../media/hdphoto5.wdp"/><Relationship Id="rId13" Type="http://schemas.openxmlformats.org/officeDocument/2006/relationships/image" Target="../media/image3.png"/><Relationship Id="rId3" Type="http://schemas.openxmlformats.org/officeDocument/2006/relationships/audio" Target="../media/audio6.bin"/><Relationship Id="rId7" Type="http://schemas.openxmlformats.org/officeDocument/2006/relationships/image" Target="../media/image25.jpeg"/><Relationship Id="rId12" Type="http://schemas.openxmlformats.org/officeDocument/2006/relationships/image" Target="../media/image27.png"/><Relationship Id="rId17" Type="http://schemas.openxmlformats.org/officeDocument/2006/relationships/image" Target="../media/image10.gif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30.png"/><Relationship Id="rId1" Type="http://schemas.openxmlformats.org/officeDocument/2006/relationships/slideLayout" Target="../slideLayouts/slideLayout7.xml"/><Relationship Id="rId6" Type="http://schemas.microsoft.com/office/2007/relationships/hdphoto" Target="../media/hdphoto2.wdp"/><Relationship Id="rId11" Type="http://schemas.microsoft.com/office/2007/relationships/hdphoto" Target="../media/hdphoto6.wdp"/><Relationship Id="rId5" Type="http://schemas.openxmlformats.org/officeDocument/2006/relationships/image" Target="../media/image12.jpeg"/><Relationship Id="rId15" Type="http://schemas.openxmlformats.org/officeDocument/2006/relationships/image" Target="../media/image29.png"/><Relationship Id="rId10" Type="http://schemas.openxmlformats.org/officeDocument/2006/relationships/image" Target="../media/image26.png"/><Relationship Id="rId4" Type="http://schemas.openxmlformats.org/officeDocument/2006/relationships/audio" Target="../media/audio8.bin"/><Relationship Id="rId9" Type="http://schemas.openxmlformats.org/officeDocument/2006/relationships/image" Target="../media/image18.png"/><Relationship Id="rId14" Type="http://schemas.openxmlformats.org/officeDocument/2006/relationships/image" Target="../media/image28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png"/><Relationship Id="rId13" Type="http://schemas.openxmlformats.org/officeDocument/2006/relationships/image" Target="../media/image37.png"/><Relationship Id="rId18" Type="http://schemas.openxmlformats.org/officeDocument/2006/relationships/image" Target="../media/image40.jpeg"/><Relationship Id="rId3" Type="http://schemas.openxmlformats.org/officeDocument/2006/relationships/audio" Target="../media/audio6.bin"/><Relationship Id="rId21" Type="http://schemas.openxmlformats.org/officeDocument/2006/relationships/image" Target="../media/image42.png"/><Relationship Id="rId7" Type="http://schemas.openxmlformats.org/officeDocument/2006/relationships/image" Target="../media/image7.jpeg"/><Relationship Id="rId12" Type="http://schemas.openxmlformats.org/officeDocument/2006/relationships/image" Target="../media/image18.png"/><Relationship Id="rId17" Type="http://schemas.openxmlformats.org/officeDocument/2006/relationships/image" Target="../media/image9.jpeg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39.png"/><Relationship Id="rId20" Type="http://schemas.openxmlformats.org/officeDocument/2006/relationships/image" Target="../media/image41.jpe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33.png"/><Relationship Id="rId11" Type="http://schemas.openxmlformats.org/officeDocument/2006/relationships/image" Target="../media/image36.png"/><Relationship Id="rId24" Type="http://schemas.openxmlformats.org/officeDocument/2006/relationships/audio" Target="../media/audio6.bin"/><Relationship Id="rId5" Type="http://schemas.openxmlformats.org/officeDocument/2006/relationships/image" Target="../media/image32.jpeg"/><Relationship Id="rId15" Type="http://schemas.openxmlformats.org/officeDocument/2006/relationships/image" Target="../media/image20.jpeg"/><Relationship Id="rId23" Type="http://schemas.openxmlformats.org/officeDocument/2006/relationships/image" Target="../media/image43.png"/><Relationship Id="rId10" Type="http://schemas.openxmlformats.org/officeDocument/2006/relationships/image" Target="../media/image13.jpeg"/><Relationship Id="rId19" Type="http://schemas.openxmlformats.org/officeDocument/2006/relationships/image" Target="../media/image16.jpeg"/><Relationship Id="rId4" Type="http://schemas.openxmlformats.org/officeDocument/2006/relationships/image" Target="../media/image31.jpeg"/><Relationship Id="rId9" Type="http://schemas.openxmlformats.org/officeDocument/2006/relationships/image" Target="../media/image35.png"/><Relationship Id="rId14" Type="http://schemas.openxmlformats.org/officeDocument/2006/relationships/image" Target="../media/image38.png"/><Relationship Id="rId22" Type="http://schemas.microsoft.com/office/2007/relationships/hdphoto" Target="../media/hdphoto7.wdp"/></Relationships>
</file>

<file path=ppt/slides/_rels/slide8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13" Type="http://schemas.openxmlformats.org/officeDocument/2006/relationships/image" Target="../media/image5.png"/><Relationship Id="rId3" Type="http://schemas.microsoft.com/office/2007/relationships/hdphoto" Target="../media/hdphoto5.wdp"/><Relationship Id="rId7" Type="http://schemas.openxmlformats.org/officeDocument/2006/relationships/image" Target="../media/image12.jpeg"/><Relationship Id="rId12" Type="http://schemas.microsoft.com/office/2007/relationships/hdphoto" Target="../media/hdphoto9.wdp"/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44.png"/><Relationship Id="rId11" Type="http://schemas.openxmlformats.org/officeDocument/2006/relationships/image" Target="../media/image46.jpeg"/><Relationship Id="rId5" Type="http://schemas.microsoft.com/office/2007/relationships/hdphoto" Target="../media/hdphoto6.wdp"/><Relationship Id="rId10" Type="http://schemas.microsoft.com/office/2007/relationships/hdphoto" Target="../media/hdphoto8.wdp"/><Relationship Id="rId4" Type="http://schemas.openxmlformats.org/officeDocument/2006/relationships/image" Target="../media/image26.png"/><Relationship Id="rId9" Type="http://schemas.openxmlformats.org/officeDocument/2006/relationships/image" Target="../media/image45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jpeg"/><Relationship Id="rId13" Type="http://schemas.microsoft.com/office/2007/relationships/hdphoto" Target="../media/hdphoto9.wdp"/><Relationship Id="rId3" Type="http://schemas.openxmlformats.org/officeDocument/2006/relationships/image" Target="../media/image25.jpeg"/><Relationship Id="rId7" Type="http://schemas.openxmlformats.org/officeDocument/2006/relationships/image" Target="../media/image44.png"/><Relationship Id="rId12" Type="http://schemas.openxmlformats.org/officeDocument/2006/relationships/image" Target="../media/image46.jpeg"/><Relationship Id="rId2" Type="http://schemas.openxmlformats.org/officeDocument/2006/relationships/audio" Target="../media/audio9.bin"/><Relationship Id="rId1" Type="http://schemas.openxmlformats.org/officeDocument/2006/relationships/slideLayout" Target="../slideLayouts/slideLayout29.xml"/><Relationship Id="rId6" Type="http://schemas.microsoft.com/office/2007/relationships/hdphoto" Target="../media/hdphoto6.wdp"/><Relationship Id="rId11" Type="http://schemas.microsoft.com/office/2007/relationships/hdphoto" Target="../media/hdphoto8.wdp"/><Relationship Id="rId5" Type="http://schemas.openxmlformats.org/officeDocument/2006/relationships/image" Target="../media/image26.png"/><Relationship Id="rId10" Type="http://schemas.openxmlformats.org/officeDocument/2006/relationships/image" Target="../media/image45.png"/><Relationship Id="rId4" Type="http://schemas.microsoft.com/office/2007/relationships/hdphoto" Target="../media/hdphoto5.wdp"/><Relationship Id="rId9" Type="http://schemas.microsoft.com/office/2007/relationships/hdphoto" Target="../media/hdphoto2.wdp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" name="Rectangle 102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1447800" y="-20320"/>
            <a:ext cx="12125326" cy="6827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025" name="Rectangle 1024"/>
          <p:cNvSpPr/>
          <p:nvPr/>
        </p:nvSpPr>
        <p:spPr>
          <a:xfrm>
            <a:off x="-304800" y="-76200"/>
            <a:ext cx="10287000" cy="7010400"/>
          </a:xfrm>
          <a:prstGeom prst="rect">
            <a:avLst/>
          </a:prstGeom>
          <a:gradFill>
            <a:gsLst>
              <a:gs pos="0">
                <a:schemeClr val="tx1">
                  <a:lumMod val="95000"/>
                  <a:lumOff val="5000"/>
                  <a:alpha val="58000"/>
                </a:schemeClr>
              </a:gs>
              <a:gs pos="50000">
                <a:schemeClr val="tx1">
                  <a:lumMod val="75000"/>
                  <a:lumOff val="25000"/>
                  <a:alpha val="57000"/>
                </a:schemeClr>
              </a:gs>
              <a:gs pos="100000">
                <a:schemeClr val="tx1">
                  <a:lumMod val="65000"/>
                  <a:lumOff val="35000"/>
                  <a:alpha val="52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14" name="Vertical Scroll 413">
            <a:hlinkClick r:id="" action="ppaction://hlinkshowjump?jump=nextslide"/>
          </p:cNvPr>
          <p:cNvSpPr/>
          <p:nvPr/>
        </p:nvSpPr>
        <p:spPr>
          <a:xfrm rot="21224268">
            <a:off x="1999342" y="1853542"/>
            <a:ext cx="4907281" cy="4792544"/>
          </a:xfrm>
          <a:prstGeom prst="verticalScroll">
            <a:avLst>
              <a:gd name="adj" fmla="val 5654"/>
            </a:avLst>
          </a:prstGeom>
          <a:gradFill flip="none" rotWithShape="1">
            <a:gsLst>
              <a:gs pos="0">
                <a:schemeClr val="accent6">
                  <a:lumMod val="60000"/>
                  <a:lumOff val="40000"/>
                </a:schemeClr>
              </a:gs>
              <a:gs pos="50000">
                <a:schemeClr val="accent6">
                  <a:lumMod val="40000"/>
                  <a:lumOff val="60000"/>
                </a:schemeClr>
              </a:gs>
              <a:gs pos="100000">
                <a:schemeClr val="accent6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ctr">
              <a:spcBef>
                <a:spcPts val="1200"/>
              </a:spcBef>
              <a:spcAft>
                <a:spcPts val="1200"/>
              </a:spcAft>
            </a:pPr>
            <a:r>
              <a:rPr lang="en-GB" sz="1000" b="1" dirty="0">
                <a:solidFill>
                  <a:srgbClr val="EEECE1">
                    <a:lumMod val="25000"/>
                  </a:srgbClr>
                </a:solidFill>
                <a:latin typeface="Tempus Sans ITC" panose="04020404030D07020202" pitchFamily="82" charset="0"/>
              </a:rPr>
              <a:t> </a:t>
            </a:r>
          </a:p>
          <a:p>
            <a:pPr algn="ctr">
              <a:spcBef>
                <a:spcPts val="1200"/>
              </a:spcBef>
              <a:spcAft>
                <a:spcPts val="1200"/>
              </a:spcAft>
            </a:pPr>
            <a:r>
              <a:rPr lang="en-GB" sz="20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Welcome ye to Horyd House       where strange things happen indeed.</a:t>
            </a:r>
          </a:p>
          <a:p>
            <a:pPr algn="ctr">
              <a:spcAft>
                <a:spcPts val="1200"/>
              </a:spcAft>
            </a:pPr>
            <a:r>
              <a:rPr lang="en-GB" sz="20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You can enter any time you like,      but it’s very hard to leave.</a:t>
            </a:r>
          </a:p>
          <a:p>
            <a:pPr algn="ctr">
              <a:spcAft>
                <a:spcPts val="1200"/>
              </a:spcAft>
            </a:pPr>
            <a:r>
              <a:rPr lang="en-GB" sz="20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Once inside there’s no way out    unless of course you find </a:t>
            </a:r>
            <a:br>
              <a:rPr lang="en-GB" sz="20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</a:br>
            <a:r>
              <a:rPr lang="en-GB" sz="20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all the items you will need to get you back outside</a:t>
            </a:r>
          </a:p>
          <a:p>
            <a:pPr algn="ctr">
              <a:spcAft>
                <a:spcPts val="1200"/>
              </a:spcAft>
            </a:pPr>
            <a:r>
              <a:rPr lang="en-GB" sz="20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But even then….!</a:t>
            </a:r>
          </a:p>
          <a:p>
            <a:pPr algn="ctr">
              <a:spcAft>
                <a:spcPts val="1200"/>
              </a:spcAft>
            </a:pPr>
            <a:r>
              <a:rPr lang="en-GB" sz="20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Click on this scroll to begin</a:t>
            </a:r>
          </a:p>
          <a:p>
            <a:pPr algn="ctr">
              <a:spcAft>
                <a:spcPts val="1200"/>
              </a:spcAft>
            </a:pPr>
            <a:endParaRPr lang="en-GB" sz="2000" b="1" dirty="0">
              <a:solidFill>
                <a:srgbClr val="EEECE1">
                  <a:lumMod val="25000"/>
                </a:srgbClr>
              </a:solidFill>
              <a:latin typeface="Tempus Sans ITC" panose="04020404030D07020202" pitchFamily="82" charset="0"/>
            </a:endParaRPr>
          </a:p>
        </p:txBody>
      </p:sp>
      <p:sp>
        <p:nvSpPr>
          <p:cNvPr id="1028" name="Rectangle 1027"/>
          <p:cNvSpPr/>
          <p:nvPr/>
        </p:nvSpPr>
        <p:spPr>
          <a:xfrm>
            <a:off x="786148" y="76200"/>
            <a:ext cx="8105104" cy="280076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8800" b="1" cap="none" spc="0" dirty="0">
                <a:ln w="17780" cmpd="sng">
                  <a:solidFill>
                    <a:schemeClr val="accent5">
                      <a:lumMod val="60000"/>
                      <a:lumOff val="40000"/>
                    </a:schemeClr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  <a:latin typeface="GrilledCheese BTN" panose="020B0604060402040206" pitchFamily="34" charset="0"/>
              </a:rPr>
              <a:t>ESCAPE FROM </a:t>
            </a:r>
          </a:p>
          <a:p>
            <a:pPr algn="ctr"/>
            <a:r>
              <a:rPr lang="en-US" sz="8800" b="1" cap="none" spc="0" dirty="0">
                <a:ln w="17780" cmpd="sng">
                  <a:solidFill>
                    <a:schemeClr val="accent5">
                      <a:lumMod val="60000"/>
                      <a:lumOff val="40000"/>
                    </a:schemeClr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  <a:latin typeface="GrilledCheese BTN" panose="020B0604060402040206" pitchFamily="34" charset="0"/>
              </a:rPr>
              <a:t>HORYD HOUSE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6626" y="6666406"/>
            <a:ext cx="2260605" cy="2165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651653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30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30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4000"/>
                            </p:stCondLst>
                            <p:childTnLst>
                              <p:par>
                                <p:cTn id="11" presetID="2" presetClass="entr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110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110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30000"/>
                                        <p:tgtEl>
                                          <p:spTgt spid="10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5" grpId="0" animBg="1"/>
      <p:bldP spid="414" grpId="1" animBg="1"/>
      <p:bldP spid="1028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7318458" y="-81010"/>
            <a:ext cx="1877448" cy="7015210"/>
            <a:chOff x="7293057" y="-215346"/>
            <a:chExt cx="1877448" cy="7015210"/>
          </a:xfrm>
        </p:grpSpPr>
        <p:sp>
          <p:nvSpPr>
            <p:cNvPr id="8" name="Trapezoid 8"/>
            <p:cNvSpPr/>
            <p:nvPr/>
          </p:nvSpPr>
          <p:spPr>
            <a:xfrm rot="16200000" flipH="1">
              <a:off x="4724176" y="2353535"/>
              <a:ext cx="7015210" cy="1877448"/>
            </a:xfrm>
            <a:custGeom>
              <a:avLst/>
              <a:gdLst/>
              <a:ahLst/>
              <a:cxnLst/>
              <a:rect l="l" t="t" r="r" b="b"/>
              <a:pathLst>
                <a:path w="7015210" h="1877448">
                  <a:moveTo>
                    <a:pt x="2171176" y="769028"/>
                  </a:moveTo>
                  <a:cubicBezTo>
                    <a:pt x="2171176" y="703956"/>
                    <a:pt x="2313148" y="651204"/>
                    <a:pt x="2488280" y="651204"/>
                  </a:cubicBezTo>
                  <a:cubicBezTo>
                    <a:pt x="2663412" y="651204"/>
                    <a:pt x="2805384" y="703956"/>
                    <a:pt x="2805384" y="769028"/>
                  </a:cubicBezTo>
                  <a:cubicBezTo>
                    <a:pt x="2805384" y="834100"/>
                    <a:pt x="2663412" y="886852"/>
                    <a:pt x="2488280" y="886852"/>
                  </a:cubicBezTo>
                  <a:cubicBezTo>
                    <a:pt x="2313148" y="886852"/>
                    <a:pt x="2171176" y="834100"/>
                    <a:pt x="2171176" y="769028"/>
                  </a:cubicBezTo>
                  <a:close/>
                  <a:moveTo>
                    <a:pt x="0" y="1877447"/>
                  </a:moveTo>
                  <a:lnTo>
                    <a:pt x="7015210" y="1877448"/>
                  </a:lnTo>
                  <a:lnTo>
                    <a:pt x="5662678" y="0"/>
                  </a:lnTo>
                  <a:lnTo>
                    <a:pt x="1352532" y="0"/>
                  </a:lnTo>
                  <a:close/>
                </a:path>
              </a:pathLst>
            </a:custGeom>
            <a:blipFill>
              <a:blip r:embed="rId3">
                <a:duotone>
                  <a:prstClr val="black"/>
                  <a:schemeClr val="accent6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-40000" contrast="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" name="Oval 8"/>
            <p:cNvSpPr/>
            <p:nvPr/>
          </p:nvSpPr>
          <p:spPr>
            <a:xfrm rot="5400000">
              <a:off x="7636931" y="1811869"/>
              <a:ext cx="946202" cy="827664"/>
            </a:xfrm>
            <a:prstGeom prst="ellipse">
              <a:avLst/>
            </a:prstGeom>
            <a:blipFill>
              <a:blip r:embed="rId3">
                <a:duotone>
                  <a:prstClr val="black"/>
                  <a:schemeClr val="accent6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-40000" contrast="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115" name="Group 114"/>
          <p:cNvGrpSpPr/>
          <p:nvPr/>
        </p:nvGrpSpPr>
        <p:grpSpPr>
          <a:xfrm>
            <a:off x="-300859" y="5395824"/>
            <a:ext cx="9698859" cy="1489551"/>
            <a:chOff x="-228600" y="5447960"/>
            <a:chExt cx="9601199" cy="1489551"/>
          </a:xfrm>
        </p:grpSpPr>
        <p:sp>
          <p:nvSpPr>
            <p:cNvPr id="116" name="Trapezoid 23"/>
            <p:cNvSpPr/>
            <p:nvPr/>
          </p:nvSpPr>
          <p:spPr>
            <a:xfrm>
              <a:off x="-228600" y="5447960"/>
              <a:ext cx="9601199" cy="1489551"/>
            </a:xfrm>
            <a:custGeom>
              <a:avLst/>
              <a:gdLst/>
              <a:ahLst/>
              <a:cxnLst/>
              <a:rect l="l" t="t" r="r" b="b"/>
              <a:pathLst>
                <a:path w="9265265" h="1423204">
                  <a:moveTo>
                    <a:pt x="7012473" y="74977"/>
                  </a:moveTo>
                  <a:cubicBezTo>
                    <a:pt x="6837341" y="74977"/>
                    <a:pt x="6695369" y="138861"/>
                    <a:pt x="6695369" y="217665"/>
                  </a:cubicBezTo>
                  <a:cubicBezTo>
                    <a:pt x="6695369" y="296469"/>
                    <a:pt x="6837341" y="360353"/>
                    <a:pt x="7012473" y="360353"/>
                  </a:cubicBezTo>
                  <a:cubicBezTo>
                    <a:pt x="7187605" y="360353"/>
                    <a:pt x="7329577" y="296469"/>
                    <a:pt x="7329577" y="217665"/>
                  </a:cubicBezTo>
                  <a:cubicBezTo>
                    <a:pt x="7329577" y="138861"/>
                    <a:pt x="7187605" y="74977"/>
                    <a:pt x="7012473" y="74977"/>
                  </a:cubicBezTo>
                  <a:close/>
                  <a:moveTo>
                    <a:pt x="1923531" y="0"/>
                  </a:moveTo>
                  <a:lnTo>
                    <a:pt x="7341734" y="0"/>
                  </a:lnTo>
                  <a:lnTo>
                    <a:pt x="9265265" y="1423204"/>
                  </a:lnTo>
                  <a:lnTo>
                    <a:pt x="0" y="1423204"/>
                  </a:lnTo>
                  <a:close/>
                </a:path>
              </a:pathLst>
            </a:custGeom>
            <a:blipFill>
              <a:blip r:embed="rId5">
                <a:duotone>
                  <a:prstClr val="black"/>
                  <a:schemeClr val="accent6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6">
                        <a14:imgEffect>
                          <a14:brightnessContrast bright="-40000" contrast="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17" name="Oval 116"/>
            <p:cNvSpPr/>
            <p:nvPr/>
          </p:nvSpPr>
          <p:spPr>
            <a:xfrm rot="60000">
              <a:off x="6581345" y="5454959"/>
              <a:ext cx="806120" cy="457844"/>
            </a:xfrm>
            <a:prstGeom prst="ellipse">
              <a:avLst/>
            </a:prstGeom>
            <a:blipFill>
              <a:blip r:embed="rId5">
                <a:duotone>
                  <a:prstClr val="black"/>
                  <a:schemeClr val="accent6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6">
                        <a14:imgEffect>
                          <a14:brightnessContrast bright="-40000" contrast="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173" name="Trapezoid 172"/>
          <p:cNvSpPr/>
          <p:nvPr/>
        </p:nvSpPr>
        <p:spPr>
          <a:xfrm rot="5400000" flipV="1">
            <a:off x="5984784" y="3667434"/>
            <a:ext cx="4303240" cy="856128"/>
          </a:xfrm>
          <a:prstGeom prst="trapezoid">
            <a:avLst>
              <a:gd name="adj" fmla="val 72779"/>
            </a:avLst>
          </a:prstGeom>
          <a:solidFill>
            <a:schemeClr val="tx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74" name="Trapezoid 173">
            <a:hlinkClick r:id="" action="ppaction://hlinkshowjump?jump=nextslide"/>
          </p:cNvPr>
          <p:cNvSpPr/>
          <p:nvPr/>
        </p:nvSpPr>
        <p:spPr>
          <a:xfrm rot="5400000" flipV="1">
            <a:off x="6319245" y="3935577"/>
            <a:ext cx="3214529" cy="419792"/>
          </a:xfrm>
          <a:prstGeom prst="trapezoid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75" name="Group 174"/>
          <p:cNvGrpSpPr/>
          <p:nvPr/>
        </p:nvGrpSpPr>
        <p:grpSpPr>
          <a:xfrm rot="10800000" flipV="1">
            <a:off x="7739742" y="1997885"/>
            <a:ext cx="1487763" cy="4286076"/>
            <a:chOff x="2743200" y="764924"/>
            <a:chExt cx="1487763" cy="4286076"/>
          </a:xfrm>
          <a:scene3d>
            <a:camera prst="orthographicFront">
              <a:rot lat="0" lon="21599955" rev="0"/>
            </a:camera>
            <a:lightRig rig="threePt" dir="t"/>
          </a:scene3d>
        </p:grpSpPr>
        <p:sp>
          <p:nvSpPr>
            <p:cNvPr id="176" name="Trapezoid 175"/>
            <p:cNvSpPr/>
            <p:nvPr/>
          </p:nvSpPr>
          <p:spPr>
            <a:xfrm rot="16200000">
              <a:off x="1026623" y="2556444"/>
              <a:ext cx="4211133" cy="777979"/>
            </a:xfrm>
            <a:prstGeom prst="trapezoid">
              <a:avLst>
                <a:gd name="adj" fmla="val 72891"/>
              </a:avLst>
            </a:prstGeom>
            <a:solidFill>
              <a:srgbClr val="000000">
                <a:alpha val="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77" name="Trapezoid 176"/>
            <p:cNvSpPr/>
            <p:nvPr/>
          </p:nvSpPr>
          <p:spPr>
            <a:xfrm rot="5400000">
              <a:off x="1735823" y="2481501"/>
              <a:ext cx="4211133" cy="777979"/>
            </a:xfrm>
            <a:prstGeom prst="trapezoid">
              <a:avLst>
                <a:gd name="adj" fmla="val 72891"/>
              </a:avLst>
            </a:prstGeom>
            <a:gradFill flip="none" rotWithShape="1">
              <a:gsLst>
                <a:gs pos="0">
                  <a:schemeClr val="accent2">
                    <a:lumMod val="75000"/>
                    <a:shade val="30000"/>
                    <a:satMod val="115000"/>
                  </a:schemeClr>
                </a:gs>
                <a:gs pos="50000">
                  <a:schemeClr val="accent2">
                    <a:lumMod val="75000"/>
                    <a:shade val="67500"/>
                    <a:satMod val="115000"/>
                  </a:schemeClr>
                </a:gs>
                <a:gs pos="100000">
                  <a:schemeClr val="accent2">
                    <a:lumMod val="75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  <a:sp3d extrusionH="69850"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178" name="Group 177"/>
            <p:cNvGrpSpPr/>
            <p:nvPr/>
          </p:nvGrpSpPr>
          <p:grpSpPr>
            <a:xfrm>
              <a:off x="4078218" y="2565180"/>
              <a:ext cx="152745" cy="482820"/>
              <a:chOff x="5184200" y="3718632"/>
              <a:chExt cx="186162" cy="581652"/>
            </a:xfrm>
          </p:grpSpPr>
          <p:grpSp>
            <p:nvGrpSpPr>
              <p:cNvPr id="179" name="Group 178"/>
              <p:cNvGrpSpPr/>
              <p:nvPr/>
            </p:nvGrpSpPr>
            <p:grpSpPr>
              <a:xfrm>
                <a:off x="5184200" y="3718632"/>
                <a:ext cx="128516" cy="581652"/>
                <a:chOff x="5184200" y="3718632"/>
                <a:chExt cx="128516" cy="581652"/>
              </a:xfrm>
            </p:grpSpPr>
            <p:sp>
              <p:nvSpPr>
                <p:cNvPr id="181" name="Trapezoid 180"/>
                <p:cNvSpPr/>
                <p:nvPr/>
              </p:nvSpPr>
              <p:spPr>
                <a:xfrm rot="5400000">
                  <a:off x="4957632" y="3945200"/>
                  <a:ext cx="581652" cy="128516"/>
                </a:xfrm>
                <a:prstGeom prst="trapezoid">
                  <a:avLst>
                    <a:gd name="adj" fmla="val 39261"/>
                  </a:avLst>
                </a:prstGeom>
                <a:solidFill>
                  <a:srgbClr val="FFC000"/>
                </a:solidFill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sp3d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200" name="Group 199"/>
                <p:cNvGrpSpPr/>
                <p:nvPr/>
              </p:nvGrpSpPr>
              <p:grpSpPr>
                <a:xfrm>
                  <a:off x="5252980" y="4065334"/>
                  <a:ext cx="47582" cy="113625"/>
                  <a:chOff x="5130281" y="2133600"/>
                  <a:chExt cx="225984" cy="357661"/>
                </a:xfrm>
                <a:solidFill>
                  <a:schemeClr val="tx1">
                    <a:lumMod val="85000"/>
                    <a:lumOff val="15000"/>
                  </a:schemeClr>
                </a:solidFill>
              </p:grpSpPr>
              <p:sp>
                <p:nvSpPr>
                  <p:cNvPr id="201" name="Oval 200"/>
                  <p:cNvSpPr/>
                  <p:nvPr/>
                </p:nvSpPr>
                <p:spPr>
                  <a:xfrm>
                    <a:off x="5154637" y="2133600"/>
                    <a:ext cx="177273" cy="177273"/>
                  </a:xfrm>
                  <a:prstGeom prst="ellipse">
                    <a:avLst/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02" name="Trapezoid 201"/>
                  <p:cNvSpPr/>
                  <p:nvPr/>
                </p:nvSpPr>
                <p:spPr>
                  <a:xfrm>
                    <a:off x="5130281" y="2218765"/>
                    <a:ext cx="225984" cy="272496"/>
                  </a:xfrm>
                  <a:prstGeom prst="trapezoid">
                    <a:avLst>
                      <a:gd name="adj" fmla="val 44835"/>
                    </a:avLst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sp>
            <p:nvSpPr>
              <p:cNvPr id="180" name="Oval 179"/>
              <p:cNvSpPr/>
              <p:nvPr/>
            </p:nvSpPr>
            <p:spPr>
              <a:xfrm>
                <a:off x="5238346" y="3832769"/>
                <a:ext cx="132016" cy="13201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ffectLst>
                <a:innerShdw blurRad="63500" dist="50800" dir="108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4" name="Trapezoid 3"/>
          <p:cNvSpPr/>
          <p:nvPr/>
        </p:nvSpPr>
        <p:spPr>
          <a:xfrm rot="10800000">
            <a:off x="-142017" y="-140185"/>
            <a:ext cx="9463818" cy="1423204"/>
          </a:xfrm>
          <a:prstGeom prst="trapezoid">
            <a:avLst>
              <a:gd name="adj" fmla="val 135789"/>
            </a:avLst>
          </a:prstGeom>
          <a:blipFill>
            <a:blip r:embed="rId7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20000" contrast="-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860026" y="1252719"/>
            <a:ext cx="5556775" cy="4159041"/>
          </a:xfrm>
          <a:prstGeom prst="rect">
            <a:avLst/>
          </a:prstGeom>
          <a:blipFill>
            <a:blip r:embed="rId3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6" name="Trapezoid 5"/>
          <p:cNvSpPr/>
          <p:nvPr/>
        </p:nvSpPr>
        <p:spPr>
          <a:xfrm rot="5400000">
            <a:off x="-558608" y="2394851"/>
            <a:ext cx="2560207" cy="1419845"/>
          </a:xfrm>
          <a:prstGeom prst="trapezoid">
            <a:avLst>
              <a:gd name="adj" fmla="val 29846"/>
            </a:avLst>
          </a:prstGeom>
          <a:blipFill dpi="0" rotWithShape="1">
            <a:blip r:embed="rId9" cstate="screen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57150">
            <a:solidFill>
              <a:srgbClr val="2E1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4" name="Trapezoid 16"/>
          <p:cNvSpPr/>
          <p:nvPr/>
        </p:nvSpPr>
        <p:spPr>
          <a:xfrm rot="5400000">
            <a:off x="-2511799" y="2315450"/>
            <a:ext cx="6877652" cy="1865998"/>
          </a:xfrm>
          <a:custGeom>
            <a:avLst/>
            <a:gdLst/>
            <a:ahLst/>
            <a:cxnLst/>
            <a:rect l="l" t="t" r="r" b="b"/>
            <a:pathLst>
              <a:path w="6818476" h="1865998">
                <a:moveTo>
                  <a:pt x="2025184" y="1806830"/>
                </a:moveTo>
                <a:lnTo>
                  <a:pt x="4492874" y="1806830"/>
                </a:lnTo>
                <a:lnTo>
                  <a:pt x="4058608" y="440181"/>
                </a:lnTo>
                <a:lnTo>
                  <a:pt x="2459450" y="440181"/>
                </a:lnTo>
                <a:close/>
                <a:moveTo>
                  <a:pt x="0" y="1865998"/>
                </a:moveTo>
                <a:lnTo>
                  <a:pt x="1392482" y="0"/>
                </a:lnTo>
                <a:lnTo>
                  <a:pt x="5425994" y="0"/>
                </a:lnTo>
                <a:lnTo>
                  <a:pt x="6818476" y="1865998"/>
                </a:lnTo>
                <a:close/>
              </a:path>
            </a:pathLst>
          </a:custGeom>
          <a:blipFill>
            <a:blip r:embed="rId3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pic>
        <p:nvPicPr>
          <p:cNvPr id="118" name="Picture 5"/>
          <p:cNvPicPr>
            <a:picLocks noChangeAspect="1" noChangeArrowheads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40000"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419847" y="1187727"/>
            <a:ext cx="6267450" cy="452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0" name="Can 119"/>
          <p:cNvSpPr/>
          <p:nvPr/>
        </p:nvSpPr>
        <p:spPr>
          <a:xfrm rot="10800000">
            <a:off x="4391561" y="529022"/>
            <a:ext cx="442117" cy="193500"/>
          </a:xfrm>
          <a:prstGeom prst="can">
            <a:avLst>
              <a:gd name="adj" fmla="val 47445"/>
            </a:avLst>
          </a:prstGeom>
          <a:gradFill flip="none" rotWithShape="1">
            <a:gsLst>
              <a:gs pos="0">
                <a:schemeClr val="bg1">
                  <a:lumMod val="95000"/>
                  <a:shade val="30000"/>
                  <a:satMod val="115000"/>
                </a:schemeClr>
              </a:gs>
              <a:gs pos="50000">
                <a:schemeClr val="bg1">
                  <a:lumMod val="95000"/>
                  <a:shade val="67500"/>
                  <a:satMod val="115000"/>
                </a:schemeClr>
              </a:gs>
              <a:gs pos="100000">
                <a:schemeClr val="bg1">
                  <a:lumMod val="95000"/>
                  <a:shade val="100000"/>
                  <a:satMod val="115000"/>
                </a:schemeClr>
              </a:gs>
            </a:gsLst>
            <a:lin ang="0" scaled="1"/>
            <a:tileRect/>
          </a:gradFill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21" name="Group 120"/>
          <p:cNvGrpSpPr/>
          <p:nvPr/>
        </p:nvGrpSpPr>
        <p:grpSpPr>
          <a:xfrm rot="1200000">
            <a:off x="4528022" y="-46691"/>
            <a:ext cx="228600" cy="1450557"/>
            <a:chOff x="4500664" y="-57189"/>
            <a:chExt cx="228600" cy="1450557"/>
          </a:xfrm>
        </p:grpSpPr>
        <p:grpSp>
          <p:nvGrpSpPr>
            <p:cNvPr id="122" name="Group 121"/>
            <p:cNvGrpSpPr/>
            <p:nvPr/>
          </p:nvGrpSpPr>
          <p:grpSpPr>
            <a:xfrm>
              <a:off x="4500664" y="668550"/>
              <a:ext cx="228600" cy="724818"/>
              <a:chOff x="4500664" y="668550"/>
              <a:chExt cx="228600" cy="724818"/>
            </a:xfrm>
          </p:grpSpPr>
          <p:cxnSp>
            <p:nvCxnSpPr>
              <p:cNvPr id="129" name="Straight Connector 128"/>
              <p:cNvCxnSpPr/>
              <p:nvPr/>
            </p:nvCxnSpPr>
            <p:spPr>
              <a:xfrm>
                <a:off x="4602701" y="668550"/>
                <a:ext cx="3380" cy="518175"/>
              </a:xfrm>
              <a:prstGeom prst="line">
                <a:avLst/>
              </a:prstGeom>
              <a:ln w="28575">
                <a:solidFill>
                  <a:schemeClr val="bg2">
                    <a:lumMod val="7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30" name="Group 129"/>
              <p:cNvGrpSpPr/>
              <p:nvPr/>
            </p:nvGrpSpPr>
            <p:grpSpPr>
              <a:xfrm>
                <a:off x="4500664" y="1088568"/>
                <a:ext cx="228600" cy="304800"/>
                <a:chOff x="5545615" y="228600"/>
                <a:chExt cx="228600" cy="304800"/>
              </a:xfrm>
            </p:grpSpPr>
            <p:sp>
              <p:nvSpPr>
                <p:cNvPr id="132" name="Oval 131"/>
                <p:cNvSpPr/>
                <p:nvPr/>
              </p:nvSpPr>
              <p:spPr>
                <a:xfrm>
                  <a:off x="5545615" y="304800"/>
                  <a:ext cx="228600" cy="22860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3" name="Can 132"/>
                <p:cNvSpPr/>
                <p:nvPr/>
              </p:nvSpPr>
              <p:spPr>
                <a:xfrm>
                  <a:off x="5637056" y="228600"/>
                  <a:ext cx="45719" cy="76200"/>
                </a:xfrm>
                <a:prstGeom prst="can">
                  <a:avLst/>
                </a:prstGeom>
                <a:solidFill>
                  <a:schemeClr val="bg2">
                    <a:lumMod val="75000"/>
                  </a:schemeClr>
                </a:solidFill>
                <a:ln w="19050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131" name="Rounded Rectangle 130"/>
              <p:cNvSpPr/>
              <p:nvPr/>
            </p:nvSpPr>
            <p:spPr>
              <a:xfrm>
                <a:off x="4553623" y="1012368"/>
                <a:ext cx="92202" cy="152400"/>
              </a:xfrm>
              <a:prstGeom prst="round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23" name="Group 122"/>
            <p:cNvGrpSpPr/>
            <p:nvPr/>
          </p:nvGrpSpPr>
          <p:grpSpPr>
            <a:xfrm flipV="1">
              <a:off x="4500664" y="-57189"/>
              <a:ext cx="228600" cy="724818"/>
              <a:chOff x="4500664" y="668550"/>
              <a:chExt cx="228600" cy="724818"/>
            </a:xfrm>
            <a:solidFill>
              <a:srgbClr val="F2F2F2">
                <a:alpha val="1176"/>
              </a:srgbClr>
            </a:solidFill>
            <a:effectLst/>
          </p:grpSpPr>
          <p:cxnSp>
            <p:nvCxnSpPr>
              <p:cNvPr id="124" name="Straight Connector 123"/>
              <p:cNvCxnSpPr/>
              <p:nvPr/>
            </p:nvCxnSpPr>
            <p:spPr>
              <a:xfrm>
                <a:off x="4602701" y="668550"/>
                <a:ext cx="3380" cy="518175"/>
              </a:xfrm>
              <a:prstGeom prst="line">
                <a:avLst/>
              </a:prstGeom>
              <a:grpFill/>
              <a:ln w="28575">
                <a:noFill/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25" name="Group 124"/>
              <p:cNvGrpSpPr/>
              <p:nvPr/>
            </p:nvGrpSpPr>
            <p:grpSpPr>
              <a:xfrm>
                <a:off x="4500664" y="1088568"/>
                <a:ext cx="228600" cy="304800"/>
                <a:chOff x="5545615" y="228600"/>
                <a:chExt cx="228600" cy="304800"/>
              </a:xfrm>
              <a:grpFill/>
            </p:grpSpPr>
            <p:sp>
              <p:nvSpPr>
                <p:cNvPr id="127" name="Oval 126"/>
                <p:cNvSpPr/>
                <p:nvPr/>
              </p:nvSpPr>
              <p:spPr>
                <a:xfrm>
                  <a:off x="5545615" y="304800"/>
                  <a:ext cx="228600" cy="228600"/>
                </a:xfrm>
                <a:prstGeom prst="ellipse">
                  <a:avLst/>
                </a:prstGeom>
                <a:grpFill/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8" name="Can 127"/>
                <p:cNvSpPr/>
                <p:nvPr/>
              </p:nvSpPr>
              <p:spPr>
                <a:xfrm>
                  <a:off x="5637056" y="228600"/>
                  <a:ext cx="45719" cy="76200"/>
                </a:xfrm>
                <a:prstGeom prst="can">
                  <a:avLst/>
                </a:prstGeom>
                <a:grpFill/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126" name="Rounded Rectangle 125"/>
              <p:cNvSpPr/>
              <p:nvPr/>
            </p:nvSpPr>
            <p:spPr>
              <a:xfrm>
                <a:off x="4553623" y="1012368"/>
                <a:ext cx="92202" cy="152400"/>
              </a:xfrm>
              <a:prstGeom prst="roundRect">
                <a:avLst/>
              </a:prstGeom>
              <a:grpFill/>
              <a:ln>
                <a:noFill/>
              </a:ln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119" name="Rectangle 118"/>
          <p:cNvSpPr/>
          <p:nvPr/>
        </p:nvSpPr>
        <p:spPr>
          <a:xfrm>
            <a:off x="-5972" y="1155868"/>
            <a:ext cx="45719" cy="3949532"/>
          </a:xfrm>
          <a:prstGeom prst="rect">
            <a:avLst/>
          </a:prstGeom>
          <a:blipFill>
            <a:blip r:embed="rId3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82" name="Group 181"/>
          <p:cNvGrpSpPr>
            <a:grpSpLocks noChangeAspect="1"/>
          </p:cNvGrpSpPr>
          <p:nvPr/>
        </p:nvGrpSpPr>
        <p:grpSpPr>
          <a:xfrm>
            <a:off x="-1669628" y="3071238"/>
            <a:ext cx="1182844" cy="1799996"/>
            <a:chOff x="5935820" y="1165459"/>
            <a:chExt cx="1149161" cy="1552382"/>
          </a:xfrm>
          <a:effectLst>
            <a:glow rad="2286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183" name="Freeform 182"/>
            <p:cNvSpPr/>
            <p:nvPr/>
          </p:nvSpPr>
          <p:spPr>
            <a:xfrm rot="1249020">
              <a:off x="5935820" y="1934435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adFill flip="none" rotWithShape="1">
              <a:gsLst>
                <a:gs pos="0">
                  <a:srgbClr val="FFC000">
                    <a:shade val="30000"/>
                    <a:satMod val="115000"/>
                  </a:srgbClr>
                </a:gs>
                <a:gs pos="50000">
                  <a:srgbClr val="FFC000">
                    <a:shade val="67500"/>
                    <a:satMod val="115000"/>
                  </a:srgbClr>
                </a:gs>
                <a:gs pos="100000">
                  <a:srgbClr val="FFC000">
                    <a:shade val="100000"/>
                    <a:satMod val="115000"/>
                  </a:srgbClr>
                </a:gs>
              </a:gsLst>
              <a:lin ang="189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84" name="Freeform 183"/>
            <p:cNvSpPr/>
            <p:nvPr/>
          </p:nvSpPr>
          <p:spPr>
            <a:xfrm rot="1249020">
              <a:off x="6302657" y="1615351"/>
              <a:ext cx="712529" cy="205502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adFill flip="none" rotWithShape="1">
              <a:gsLst>
                <a:gs pos="0">
                  <a:srgbClr val="FFC000">
                    <a:shade val="30000"/>
                    <a:satMod val="115000"/>
                  </a:srgbClr>
                </a:gs>
                <a:gs pos="50000">
                  <a:srgbClr val="FFC000">
                    <a:shade val="67500"/>
                    <a:satMod val="115000"/>
                  </a:srgbClr>
                </a:gs>
                <a:gs pos="100000">
                  <a:srgbClr val="FFC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32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85" name="Freeform 184"/>
            <p:cNvSpPr/>
            <p:nvPr/>
          </p:nvSpPr>
          <p:spPr>
            <a:xfrm rot="1249020">
              <a:off x="6136075" y="1509790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C000">
                    <a:shade val="30000"/>
                    <a:satMod val="115000"/>
                  </a:srgbClr>
                </a:gs>
                <a:gs pos="50000">
                  <a:srgbClr val="FFC000">
                    <a:shade val="67500"/>
                    <a:satMod val="115000"/>
                  </a:srgbClr>
                </a:gs>
                <a:gs pos="100000">
                  <a:srgbClr val="FFC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86" name="Freeform 185"/>
            <p:cNvSpPr/>
            <p:nvPr/>
          </p:nvSpPr>
          <p:spPr>
            <a:xfrm rot="1249020">
              <a:off x="6216252" y="1165459"/>
              <a:ext cx="331350" cy="409850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C000">
                    <a:shade val="30000"/>
                    <a:satMod val="115000"/>
                  </a:srgbClr>
                </a:gs>
                <a:gs pos="50000">
                  <a:srgbClr val="FFC000">
                    <a:shade val="67500"/>
                    <a:satMod val="115000"/>
                  </a:srgbClr>
                </a:gs>
                <a:gs pos="100000">
                  <a:srgbClr val="FFC000">
                    <a:shade val="100000"/>
                    <a:satMod val="115000"/>
                  </a:srgbClr>
                </a:gs>
              </a:gsLst>
              <a:lin ang="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87" name="Freeform 186"/>
            <p:cNvSpPr/>
            <p:nvPr/>
          </p:nvSpPr>
          <p:spPr>
            <a:xfrm rot="1249020">
              <a:off x="6218101" y="1683470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gradFill flip="none" rotWithShape="1">
              <a:gsLst>
                <a:gs pos="0">
                  <a:srgbClr val="FFC000">
                    <a:shade val="30000"/>
                    <a:satMod val="115000"/>
                  </a:srgbClr>
                </a:gs>
                <a:gs pos="50000">
                  <a:srgbClr val="FFC000">
                    <a:shade val="67500"/>
                    <a:satMod val="115000"/>
                  </a:srgbClr>
                </a:gs>
                <a:gs pos="100000">
                  <a:srgbClr val="FFC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32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188" name="Group 187"/>
          <p:cNvGrpSpPr>
            <a:grpSpLocks noChangeAspect="1"/>
          </p:cNvGrpSpPr>
          <p:nvPr/>
        </p:nvGrpSpPr>
        <p:grpSpPr>
          <a:xfrm>
            <a:off x="-1180921" y="3550048"/>
            <a:ext cx="920100" cy="1396750"/>
            <a:chOff x="6255916" y="2194983"/>
            <a:chExt cx="1149161" cy="1548596"/>
          </a:xfrm>
          <a:solidFill>
            <a:srgbClr val="FF0000"/>
          </a:solidFill>
          <a:effectLst>
            <a:glow rad="2286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189" name="Freeform 188"/>
            <p:cNvSpPr/>
            <p:nvPr/>
          </p:nvSpPr>
          <p:spPr>
            <a:xfrm rot="1249020">
              <a:off x="6255916" y="2960173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adFill flip="none" rotWithShape="1">
              <a:gsLst>
                <a:gs pos="0">
                  <a:srgbClr val="FF0000">
                    <a:shade val="30000"/>
                    <a:satMod val="115000"/>
                  </a:srgbClr>
                </a:gs>
                <a:gs pos="50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0" name="Freeform 189"/>
            <p:cNvSpPr/>
            <p:nvPr/>
          </p:nvSpPr>
          <p:spPr>
            <a:xfrm rot="1249020">
              <a:off x="6622753" y="2641089"/>
              <a:ext cx="712529" cy="205502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adFill flip="none" rotWithShape="1">
              <a:gsLst>
                <a:gs pos="0">
                  <a:srgbClr val="FF0000">
                    <a:shade val="30000"/>
                    <a:satMod val="115000"/>
                  </a:srgbClr>
                </a:gs>
                <a:gs pos="50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1" name="Freeform 190"/>
            <p:cNvSpPr/>
            <p:nvPr/>
          </p:nvSpPr>
          <p:spPr>
            <a:xfrm rot="1249020">
              <a:off x="6456171" y="2535528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0000">
                    <a:shade val="30000"/>
                    <a:satMod val="115000"/>
                  </a:srgbClr>
                </a:gs>
                <a:gs pos="50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2" name="Freeform 191"/>
            <p:cNvSpPr/>
            <p:nvPr/>
          </p:nvSpPr>
          <p:spPr>
            <a:xfrm rot="1249020">
              <a:off x="6547851" y="2194983"/>
              <a:ext cx="361855" cy="388890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0000">
                    <a:shade val="30000"/>
                    <a:satMod val="115000"/>
                  </a:srgbClr>
                </a:gs>
                <a:gs pos="50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lin ang="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3" name="Freeform 192"/>
            <p:cNvSpPr/>
            <p:nvPr/>
          </p:nvSpPr>
          <p:spPr>
            <a:xfrm rot="1249020">
              <a:off x="6538197" y="2709208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ffectLst>
              <a:innerShdw blurRad="63500" dist="50800" dir="54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24" name="Group 223"/>
          <p:cNvGrpSpPr>
            <a:grpSpLocks noChangeAspect="1"/>
          </p:cNvGrpSpPr>
          <p:nvPr/>
        </p:nvGrpSpPr>
        <p:grpSpPr>
          <a:xfrm>
            <a:off x="-2059104" y="2658667"/>
            <a:ext cx="1328941" cy="1955075"/>
            <a:chOff x="6255916" y="2242816"/>
            <a:chExt cx="1149161" cy="1500763"/>
          </a:xfrm>
          <a:solidFill>
            <a:srgbClr val="92D050"/>
          </a:solidFill>
          <a:effectLst>
            <a:glow rad="2286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225" name="Freeform 224"/>
            <p:cNvSpPr/>
            <p:nvPr/>
          </p:nvSpPr>
          <p:spPr>
            <a:xfrm rot="1249020">
              <a:off x="6255916" y="2960173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26" name="Freeform 225"/>
            <p:cNvSpPr/>
            <p:nvPr/>
          </p:nvSpPr>
          <p:spPr>
            <a:xfrm rot="1249020">
              <a:off x="6627025" y="2633070"/>
              <a:ext cx="664591" cy="190260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32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27" name="Freeform 226"/>
            <p:cNvSpPr/>
            <p:nvPr/>
          </p:nvSpPr>
          <p:spPr>
            <a:xfrm rot="1249020">
              <a:off x="6456171" y="2535528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28" name="Freeform 227"/>
            <p:cNvSpPr/>
            <p:nvPr/>
          </p:nvSpPr>
          <p:spPr>
            <a:xfrm rot="1249020">
              <a:off x="6536870" y="2242816"/>
              <a:ext cx="324315" cy="315621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89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29" name="Freeform 228"/>
            <p:cNvSpPr/>
            <p:nvPr/>
          </p:nvSpPr>
          <p:spPr>
            <a:xfrm rot="1249020">
              <a:off x="6538197" y="2709208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32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230" name="Trapezoid 229">
            <a:hlinkClick r:id="" action="ppaction://hlinkshowjump?jump=nextslide"/>
          </p:cNvPr>
          <p:cNvSpPr/>
          <p:nvPr/>
        </p:nvSpPr>
        <p:spPr>
          <a:xfrm rot="5400000">
            <a:off x="-173918" y="2351961"/>
            <a:ext cx="1790824" cy="1269851"/>
          </a:xfrm>
          <a:prstGeom prst="trapezoid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231" name="Group 230"/>
          <p:cNvGrpSpPr>
            <a:grpSpLocks noChangeAspect="1"/>
          </p:cNvGrpSpPr>
          <p:nvPr/>
        </p:nvGrpSpPr>
        <p:grpSpPr>
          <a:xfrm>
            <a:off x="-2077122" y="1592183"/>
            <a:ext cx="1916211" cy="2792694"/>
            <a:chOff x="6255916" y="2256841"/>
            <a:chExt cx="1149161" cy="1486738"/>
          </a:xfrm>
          <a:solidFill>
            <a:schemeClr val="accent4">
              <a:lumMod val="40000"/>
              <a:lumOff val="60000"/>
            </a:schemeClr>
          </a:solidFill>
          <a:effectLst>
            <a:glow rad="2286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232" name="Freeform 231"/>
            <p:cNvSpPr/>
            <p:nvPr/>
          </p:nvSpPr>
          <p:spPr>
            <a:xfrm rot="1249020">
              <a:off x="6255916" y="2960173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adFill flip="none" rotWithShape="1">
              <a:gsLst>
                <a:gs pos="0">
                  <a:schemeClr val="accent4">
                    <a:lumMod val="40000"/>
                    <a:lumOff val="60000"/>
                    <a:shade val="30000"/>
                    <a:satMod val="115000"/>
                  </a:schemeClr>
                </a:gs>
                <a:gs pos="50000">
                  <a:schemeClr val="accent4">
                    <a:lumMod val="40000"/>
                    <a:lumOff val="60000"/>
                    <a:shade val="67500"/>
                    <a:satMod val="115000"/>
                  </a:schemeClr>
                </a:gs>
                <a:gs pos="100000">
                  <a:schemeClr val="accent4">
                    <a:lumMod val="40000"/>
                    <a:lumOff val="60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33" name="Freeform 232"/>
            <p:cNvSpPr/>
            <p:nvPr/>
          </p:nvSpPr>
          <p:spPr>
            <a:xfrm rot="1249020">
              <a:off x="6625784" y="2624588"/>
              <a:ext cx="685008" cy="217506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adFill flip="none" rotWithShape="1">
              <a:gsLst>
                <a:gs pos="0">
                  <a:schemeClr val="accent4">
                    <a:lumMod val="40000"/>
                    <a:lumOff val="60000"/>
                    <a:shade val="30000"/>
                    <a:satMod val="115000"/>
                  </a:schemeClr>
                </a:gs>
                <a:gs pos="50000">
                  <a:schemeClr val="accent4">
                    <a:lumMod val="40000"/>
                    <a:lumOff val="60000"/>
                    <a:shade val="67500"/>
                    <a:satMod val="115000"/>
                  </a:schemeClr>
                </a:gs>
                <a:gs pos="100000">
                  <a:schemeClr val="accent4">
                    <a:lumMod val="40000"/>
                    <a:lumOff val="60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27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34" name="Freeform 233"/>
            <p:cNvSpPr/>
            <p:nvPr/>
          </p:nvSpPr>
          <p:spPr>
            <a:xfrm rot="1249020">
              <a:off x="6456171" y="2535528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4">
                    <a:lumMod val="40000"/>
                    <a:lumOff val="60000"/>
                    <a:shade val="30000"/>
                    <a:satMod val="115000"/>
                  </a:schemeClr>
                </a:gs>
                <a:gs pos="50000">
                  <a:schemeClr val="accent4">
                    <a:lumMod val="40000"/>
                    <a:lumOff val="60000"/>
                    <a:shade val="67500"/>
                    <a:satMod val="115000"/>
                  </a:schemeClr>
                </a:gs>
                <a:gs pos="100000">
                  <a:schemeClr val="accent4">
                    <a:lumMod val="40000"/>
                    <a:lumOff val="60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35" name="Freeform 234"/>
            <p:cNvSpPr/>
            <p:nvPr/>
          </p:nvSpPr>
          <p:spPr>
            <a:xfrm rot="1249020">
              <a:off x="6562531" y="2256841"/>
              <a:ext cx="295751" cy="305781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4">
                    <a:lumMod val="40000"/>
                    <a:lumOff val="60000"/>
                    <a:shade val="30000"/>
                    <a:satMod val="115000"/>
                  </a:schemeClr>
                </a:gs>
                <a:gs pos="50000">
                  <a:schemeClr val="accent4">
                    <a:lumMod val="40000"/>
                    <a:lumOff val="60000"/>
                    <a:shade val="67500"/>
                    <a:satMod val="115000"/>
                  </a:schemeClr>
                </a:gs>
                <a:gs pos="100000">
                  <a:schemeClr val="accent4">
                    <a:lumMod val="40000"/>
                    <a:lumOff val="60000"/>
                    <a:shade val="100000"/>
                    <a:satMod val="115000"/>
                  </a:schemeClr>
                </a:gs>
              </a:gsLst>
              <a:lin ang="189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36" name="Freeform 235"/>
            <p:cNvSpPr/>
            <p:nvPr/>
          </p:nvSpPr>
          <p:spPr>
            <a:xfrm rot="1249020">
              <a:off x="6538197" y="2709208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gradFill flip="none" rotWithShape="1">
              <a:gsLst>
                <a:gs pos="0">
                  <a:schemeClr val="accent4">
                    <a:lumMod val="40000"/>
                    <a:lumOff val="60000"/>
                    <a:shade val="30000"/>
                    <a:satMod val="115000"/>
                  </a:schemeClr>
                </a:gs>
                <a:gs pos="50000">
                  <a:schemeClr val="accent4">
                    <a:lumMod val="40000"/>
                    <a:lumOff val="60000"/>
                    <a:shade val="67500"/>
                    <a:satMod val="115000"/>
                  </a:schemeClr>
                </a:gs>
                <a:gs pos="100000">
                  <a:schemeClr val="accent4">
                    <a:lumMod val="40000"/>
                    <a:lumOff val="60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27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194" name="Group 193"/>
          <p:cNvGrpSpPr>
            <a:grpSpLocks noChangeAspect="1"/>
          </p:cNvGrpSpPr>
          <p:nvPr/>
        </p:nvGrpSpPr>
        <p:grpSpPr>
          <a:xfrm>
            <a:off x="2111826" y="5887995"/>
            <a:ext cx="640080" cy="932855"/>
            <a:chOff x="6255916" y="2256841"/>
            <a:chExt cx="1149161" cy="1486738"/>
          </a:xfrm>
          <a:solidFill>
            <a:schemeClr val="bg1"/>
          </a:solidFill>
          <a:effectLst>
            <a:glow rad="635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195" name="Freeform 194"/>
            <p:cNvSpPr/>
            <p:nvPr/>
          </p:nvSpPr>
          <p:spPr>
            <a:xfrm rot="1249020">
              <a:off x="6255916" y="2960173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6" name="Freeform 195"/>
            <p:cNvSpPr/>
            <p:nvPr/>
          </p:nvSpPr>
          <p:spPr>
            <a:xfrm rot="1249020">
              <a:off x="6625784" y="2624588"/>
              <a:ext cx="685008" cy="217506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pFill/>
            <a:ln>
              <a:noFill/>
            </a:ln>
            <a:effectLst>
              <a:innerShdw blurRad="63500" dist="50800" dir="5400000">
                <a:prstClr val="black">
                  <a:alpha val="27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7" name="Freeform 196"/>
            <p:cNvSpPr/>
            <p:nvPr/>
          </p:nvSpPr>
          <p:spPr>
            <a:xfrm rot="1249020">
              <a:off x="6456171" y="2535528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8" name="Freeform 197"/>
            <p:cNvSpPr/>
            <p:nvPr/>
          </p:nvSpPr>
          <p:spPr>
            <a:xfrm rot="1249020">
              <a:off x="6562531" y="2256841"/>
              <a:ext cx="295751" cy="305781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9" name="Freeform 198"/>
            <p:cNvSpPr/>
            <p:nvPr/>
          </p:nvSpPr>
          <p:spPr>
            <a:xfrm rot="1249020">
              <a:off x="6538197" y="2709208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grpFill/>
            <a:ln>
              <a:noFill/>
            </a:ln>
            <a:effectLst>
              <a:innerShdw blurRad="63500" dist="50800" dir="5400000">
                <a:prstClr val="black">
                  <a:alpha val="27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83" name="Trapezoid 82"/>
          <p:cNvSpPr/>
          <p:nvPr/>
        </p:nvSpPr>
        <p:spPr>
          <a:xfrm>
            <a:off x="1752600" y="5257800"/>
            <a:ext cx="5664201" cy="1713570"/>
          </a:xfrm>
          <a:prstGeom prst="trapezoid">
            <a:avLst>
              <a:gd name="adj" fmla="val 44026"/>
            </a:avLst>
          </a:prstGeom>
          <a:blipFill>
            <a:blip r:embed="rId12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aturation sat="2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 w="76200">
            <a:solidFill>
              <a:schemeClr val="accent2">
                <a:lumMod val="50000"/>
              </a:schemeClr>
            </a:solidFill>
          </a:ln>
          <a:scene3d>
            <a:camera prst="orthographicFront">
              <a:rot lat="17999990" lon="0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46" name="Group 145"/>
          <p:cNvGrpSpPr>
            <a:grpSpLocks noChangeAspect="1"/>
          </p:cNvGrpSpPr>
          <p:nvPr/>
        </p:nvGrpSpPr>
        <p:grpSpPr>
          <a:xfrm>
            <a:off x="3276600" y="5870864"/>
            <a:ext cx="640080" cy="932855"/>
            <a:chOff x="6255916" y="2256841"/>
            <a:chExt cx="1149161" cy="1486738"/>
          </a:xfrm>
          <a:solidFill>
            <a:schemeClr val="accent4">
              <a:lumMod val="40000"/>
              <a:lumOff val="60000"/>
            </a:schemeClr>
          </a:solidFill>
          <a:effectLst>
            <a:glow rad="635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147" name="Freeform 146"/>
            <p:cNvSpPr/>
            <p:nvPr/>
          </p:nvSpPr>
          <p:spPr>
            <a:xfrm rot="1249020">
              <a:off x="6255916" y="2960173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adFill flip="none" rotWithShape="1">
              <a:gsLst>
                <a:gs pos="0">
                  <a:schemeClr val="accent4">
                    <a:lumMod val="40000"/>
                    <a:lumOff val="60000"/>
                    <a:shade val="30000"/>
                    <a:satMod val="115000"/>
                  </a:schemeClr>
                </a:gs>
                <a:gs pos="50000">
                  <a:schemeClr val="accent4">
                    <a:lumMod val="40000"/>
                    <a:lumOff val="60000"/>
                    <a:shade val="67500"/>
                    <a:satMod val="115000"/>
                  </a:schemeClr>
                </a:gs>
                <a:gs pos="100000">
                  <a:schemeClr val="accent4">
                    <a:lumMod val="40000"/>
                    <a:lumOff val="60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48" name="Freeform 147"/>
            <p:cNvSpPr/>
            <p:nvPr/>
          </p:nvSpPr>
          <p:spPr>
            <a:xfrm rot="1249020">
              <a:off x="6625784" y="2624588"/>
              <a:ext cx="685008" cy="217506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adFill flip="none" rotWithShape="1">
              <a:gsLst>
                <a:gs pos="0">
                  <a:schemeClr val="accent4">
                    <a:lumMod val="40000"/>
                    <a:lumOff val="60000"/>
                    <a:shade val="30000"/>
                    <a:satMod val="115000"/>
                  </a:schemeClr>
                </a:gs>
                <a:gs pos="50000">
                  <a:schemeClr val="accent4">
                    <a:lumMod val="40000"/>
                    <a:lumOff val="60000"/>
                    <a:shade val="67500"/>
                    <a:satMod val="115000"/>
                  </a:schemeClr>
                </a:gs>
                <a:gs pos="100000">
                  <a:schemeClr val="accent4">
                    <a:lumMod val="40000"/>
                    <a:lumOff val="60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27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49" name="Freeform 148"/>
            <p:cNvSpPr/>
            <p:nvPr/>
          </p:nvSpPr>
          <p:spPr>
            <a:xfrm rot="1249020">
              <a:off x="6456171" y="2535528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4">
                    <a:lumMod val="40000"/>
                    <a:lumOff val="60000"/>
                    <a:shade val="30000"/>
                    <a:satMod val="115000"/>
                  </a:schemeClr>
                </a:gs>
                <a:gs pos="50000">
                  <a:schemeClr val="accent4">
                    <a:lumMod val="40000"/>
                    <a:lumOff val="60000"/>
                    <a:shade val="67500"/>
                    <a:satMod val="115000"/>
                  </a:schemeClr>
                </a:gs>
                <a:gs pos="100000">
                  <a:schemeClr val="accent4">
                    <a:lumMod val="40000"/>
                    <a:lumOff val="60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50" name="Freeform 149"/>
            <p:cNvSpPr/>
            <p:nvPr/>
          </p:nvSpPr>
          <p:spPr>
            <a:xfrm rot="1249020">
              <a:off x="6562531" y="2256841"/>
              <a:ext cx="295751" cy="305781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4">
                    <a:lumMod val="40000"/>
                    <a:lumOff val="60000"/>
                    <a:shade val="30000"/>
                    <a:satMod val="115000"/>
                  </a:schemeClr>
                </a:gs>
                <a:gs pos="50000">
                  <a:schemeClr val="accent4">
                    <a:lumMod val="40000"/>
                    <a:lumOff val="60000"/>
                    <a:shade val="67500"/>
                    <a:satMod val="115000"/>
                  </a:schemeClr>
                </a:gs>
                <a:gs pos="100000">
                  <a:schemeClr val="accent4">
                    <a:lumMod val="40000"/>
                    <a:lumOff val="60000"/>
                    <a:shade val="100000"/>
                    <a:satMod val="115000"/>
                  </a:schemeClr>
                </a:gs>
              </a:gsLst>
              <a:lin ang="189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51" name="Freeform 150"/>
            <p:cNvSpPr/>
            <p:nvPr/>
          </p:nvSpPr>
          <p:spPr>
            <a:xfrm rot="1249020">
              <a:off x="6538197" y="2709208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gradFill flip="none" rotWithShape="1">
              <a:gsLst>
                <a:gs pos="0">
                  <a:schemeClr val="accent4">
                    <a:lumMod val="40000"/>
                    <a:lumOff val="60000"/>
                    <a:shade val="30000"/>
                    <a:satMod val="115000"/>
                  </a:schemeClr>
                </a:gs>
                <a:gs pos="50000">
                  <a:schemeClr val="accent4">
                    <a:lumMod val="40000"/>
                    <a:lumOff val="60000"/>
                    <a:shade val="67500"/>
                    <a:satMod val="115000"/>
                  </a:schemeClr>
                </a:gs>
                <a:gs pos="100000">
                  <a:schemeClr val="accent4">
                    <a:lumMod val="40000"/>
                    <a:lumOff val="60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27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84" name="Group 83"/>
          <p:cNvGrpSpPr>
            <a:grpSpLocks noChangeAspect="1"/>
          </p:cNvGrpSpPr>
          <p:nvPr/>
        </p:nvGrpSpPr>
        <p:grpSpPr>
          <a:xfrm>
            <a:off x="2103120" y="5867400"/>
            <a:ext cx="640080" cy="932855"/>
            <a:chOff x="6255916" y="2256841"/>
            <a:chExt cx="1149161" cy="1486738"/>
          </a:xfrm>
          <a:solidFill>
            <a:schemeClr val="bg1"/>
          </a:solidFill>
          <a:effectLst>
            <a:glow rad="635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85" name="Freeform 84"/>
            <p:cNvSpPr/>
            <p:nvPr/>
          </p:nvSpPr>
          <p:spPr>
            <a:xfrm rot="1249020">
              <a:off x="6255916" y="2960173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86" name="Freeform 85"/>
            <p:cNvSpPr/>
            <p:nvPr/>
          </p:nvSpPr>
          <p:spPr>
            <a:xfrm rot="1249020">
              <a:off x="6625784" y="2624588"/>
              <a:ext cx="685008" cy="217506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pFill/>
            <a:ln>
              <a:noFill/>
            </a:ln>
            <a:effectLst>
              <a:innerShdw blurRad="63500" dist="50800" dir="5400000">
                <a:prstClr val="black">
                  <a:alpha val="27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87" name="Freeform 86"/>
            <p:cNvSpPr/>
            <p:nvPr/>
          </p:nvSpPr>
          <p:spPr>
            <a:xfrm rot="1249020">
              <a:off x="6456171" y="2535528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88" name="Freeform 87"/>
            <p:cNvSpPr/>
            <p:nvPr/>
          </p:nvSpPr>
          <p:spPr>
            <a:xfrm rot="1249020">
              <a:off x="6562531" y="2256841"/>
              <a:ext cx="295751" cy="305781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89" name="Freeform 88"/>
            <p:cNvSpPr/>
            <p:nvPr/>
          </p:nvSpPr>
          <p:spPr>
            <a:xfrm rot="1249020">
              <a:off x="6538197" y="2709208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grpFill/>
            <a:ln>
              <a:noFill/>
            </a:ln>
            <a:effectLst>
              <a:innerShdw blurRad="63500" dist="50800" dir="5400000">
                <a:prstClr val="black">
                  <a:alpha val="27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134" name="Group 133"/>
          <p:cNvGrpSpPr>
            <a:grpSpLocks noChangeAspect="1"/>
          </p:cNvGrpSpPr>
          <p:nvPr/>
        </p:nvGrpSpPr>
        <p:grpSpPr>
          <a:xfrm>
            <a:off x="2103120" y="5870864"/>
            <a:ext cx="640080" cy="932855"/>
            <a:chOff x="6255916" y="2256841"/>
            <a:chExt cx="1149161" cy="1486738"/>
          </a:xfrm>
          <a:solidFill>
            <a:schemeClr val="tx2">
              <a:lumMod val="60000"/>
              <a:lumOff val="40000"/>
            </a:schemeClr>
          </a:solidFill>
          <a:effectLst>
            <a:glow rad="635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135" name="Freeform 134"/>
            <p:cNvSpPr/>
            <p:nvPr/>
          </p:nvSpPr>
          <p:spPr>
            <a:xfrm rot="1249020">
              <a:off x="6255916" y="2960173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lumMod val="60000"/>
                    <a:lumOff val="40000"/>
                    <a:shade val="30000"/>
                    <a:satMod val="115000"/>
                  </a:schemeClr>
                </a:gs>
                <a:gs pos="50000">
                  <a:schemeClr val="tx2">
                    <a:lumMod val="60000"/>
                    <a:lumOff val="40000"/>
                    <a:shade val="67500"/>
                    <a:satMod val="115000"/>
                  </a:schemeClr>
                </a:gs>
                <a:gs pos="100000">
                  <a:schemeClr val="tx2">
                    <a:lumMod val="60000"/>
                    <a:lumOff val="40000"/>
                    <a:shade val="100000"/>
                    <a:satMod val="115000"/>
                  </a:schemeClr>
                </a:gs>
              </a:gsLst>
              <a:lin ang="189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36" name="Freeform 135"/>
            <p:cNvSpPr/>
            <p:nvPr/>
          </p:nvSpPr>
          <p:spPr>
            <a:xfrm rot="1249020">
              <a:off x="6625784" y="2624588"/>
              <a:ext cx="685008" cy="217506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shade val="30000"/>
                    <a:satMod val="115000"/>
                  </a:schemeClr>
                </a:gs>
                <a:gs pos="50000">
                  <a:schemeClr val="accent1">
                    <a:shade val="67500"/>
                    <a:satMod val="115000"/>
                  </a:schemeClr>
                </a:gs>
                <a:gs pos="100000">
                  <a:schemeClr val="accent1"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27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37" name="Freeform 136"/>
            <p:cNvSpPr/>
            <p:nvPr/>
          </p:nvSpPr>
          <p:spPr>
            <a:xfrm rot="1249020">
              <a:off x="6456171" y="2535528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lumMod val="60000"/>
                    <a:lumOff val="40000"/>
                    <a:shade val="30000"/>
                    <a:satMod val="115000"/>
                  </a:schemeClr>
                </a:gs>
                <a:gs pos="50000">
                  <a:schemeClr val="tx2">
                    <a:lumMod val="60000"/>
                    <a:lumOff val="40000"/>
                    <a:shade val="67500"/>
                    <a:satMod val="115000"/>
                  </a:schemeClr>
                </a:gs>
                <a:gs pos="100000">
                  <a:schemeClr val="tx2">
                    <a:lumMod val="60000"/>
                    <a:lumOff val="40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38" name="Freeform 137"/>
            <p:cNvSpPr/>
            <p:nvPr/>
          </p:nvSpPr>
          <p:spPr>
            <a:xfrm rot="1249020">
              <a:off x="6562531" y="2256841"/>
              <a:ext cx="295751" cy="305781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lumMod val="60000"/>
                    <a:lumOff val="40000"/>
                    <a:shade val="30000"/>
                    <a:satMod val="115000"/>
                  </a:schemeClr>
                </a:gs>
                <a:gs pos="50000">
                  <a:schemeClr val="tx2">
                    <a:lumMod val="60000"/>
                    <a:lumOff val="40000"/>
                    <a:shade val="67500"/>
                    <a:satMod val="115000"/>
                  </a:schemeClr>
                </a:gs>
                <a:gs pos="100000">
                  <a:schemeClr val="tx2">
                    <a:lumMod val="60000"/>
                    <a:lumOff val="40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39" name="Freeform 138"/>
            <p:cNvSpPr/>
            <p:nvPr/>
          </p:nvSpPr>
          <p:spPr>
            <a:xfrm rot="1249020">
              <a:off x="6538197" y="2709208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shade val="30000"/>
                    <a:satMod val="115000"/>
                  </a:schemeClr>
                </a:gs>
                <a:gs pos="50000">
                  <a:schemeClr val="accent1">
                    <a:shade val="67500"/>
                    <a:satMod val="115000"/>
                  </a:schemeClr>
                </a:gs>
                <a:gs pos="100000">
                  <a:schemeClr val="accent1"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27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666197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accel="12000" decel="10000" autoRev="1" fill="remove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2700000">
                                      <p:cBhvr>
                                        <p:cTn id="6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3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" fill="hold">
                      <p:stCondLst>
                        <p:cond delay="0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 tmFilter="0, 0; .2, .5; .8, .5; 1, 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8" dur="250" autoRev="1" fill="hold"/>
                                        <p:tgtEl>
                                          <p:spTgt spid="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78 -0.00232 C 0.01458 0.00162 0.03212 0.00231 0.04948 0.00717 C 0.06215 0.00602 0.075 0.00625 0.08767 0.00393 C 0.09271 0.00301 0.10191 -0.00232 0.10191 -0.00209 C 0.11371 -0.01875 0.09844 0.00046 0.11389 -0.01181 C 0.1158 -0.01343 0.11684 -0.01644 0.11857 -0.01829 C 0.12517 -0.02523 0.13368 -0.0294 0.13975 -0.03727 C 0.14878 -0.04884 0.14271 -0.0419 0.15885 -0.05625 C 0.16371 -0.06042 0.16684 -0.0669 0.17083 -0.07222 C 0.17795 -0.08148 0.18281 -0.09491 0.18993 -0.10394 C 0.19184 -0.10671 0.19479 -0.10764 0.19705 -0.11019 C 0.20191 -0.11551 0.21406 -0.13033 0.21823 -0.13889 C 0.22587 -0.15394 0.22222 -0.14491 0.22812 -0.16736 C 0.23021 -0.17662 0.23889 -0.18079 0.24219 -0.18959 C 0.24791 -0.20486 0.25312 -0.22176 0.26614 -0.22778 C 0.27899 -0.24468 0.30642 -0.24445 0.32291 -0.24676 C 0.33437 -0.24421 0.33941 -0.24445 0.34913 -0.23727 C 0.35416 -0.23357 0.36389 -0.22454 0.36389 -0.22431 C 0.36927 -0.20162 0.36094 -0.23148 0.37552 -0.20232 C 0.38646 -0.18009 0.38194 -0.18959 0.38975 -0.17384 C 0.39566 -0.16204 0.39566 -0.14537 0.39948 -0.13241 C 0.40069 -0.12801 0.40278 -0.12431 0.40416 -0.11991 C 0.41041 -0.09908 0.41302 -0.07732 0.4184 -0.05625 C 0.4217 -0.00625 0.42083 0.04282 0.4158 0.09282 C 0.41285 0.12569 0.41128 0.15926 0.40416 0.1912 C 0.39618 0.22662 0.38264 0.26273 0.37812 0.2993 C 0.37691 0.30856 0.375 0.32477 0.37309 0.33426 C 0.3684 0.36111 0.36007 0.38611 0.3566 0.41342 C 0.35746 0.43356 0.35746 0.4537 0.35885 0.47384 C 0.3592 0.47708 0.3592 0.48148 0.36128 0.48333 C 0.3651 0.48727 0.37552 0.48981 0.37552 0.49004 C 0.41198 0.48842 0.46285 0.50162 0.49219 0.46111 C 0.49357 0.45486 0.49531 0.44838 0.49722 0.44213 C 0.49809 0.43889 0.49861 0.43588 0.4993 0.43264 C 0.50017 0.4294 0.50191 0.42315 0.50191 0.42338 C 0.5033 0.37338 0.50121 0.35995 0.51111 0.32153 C 0.51285 0.31504 0.53507 0.29143 0.53975 0.28981 C 0.546 0.28773 0.55903 0.28333 0.55903 0.28356 C 0.57378 0.28449 0.58889 0.28472 0.60434 0.28657 C 0.61198 0.2875 0.61857 0.29606 0.62552 0.2993 C 0.63264 0.30879 0.63975 0.31551 0.64687 0.32454 C 0.65069 0.34074 0.64635 0.32916 0.65642 0.34051 C 0.6684 0.35416 0.67969 0.37708 0.69219 0.38819 C 0.71007 0.42361 0.7309 0.42384 0.75903 0.43565 C 0.78038 0.43472 0.80173 0.43449 0.82309 0.43264 C 0.83437 0.43171 0.83906 0.41759 0.84722 0.41041 C 0.85816 0.40046 0.86684 0.38842 0.87812 0.3787 C 0.87934 0.37546 0.88073 0.37199 0.88281 0.36898 C 0.8842 0.36666 0.88594 0.36504 0.8875 0.36273 C 0.8908 0.35671 0.89705 0.34375 0.89705 0.34398 C 0.89774 0.34051 0.89791 0.33704 0.89948 0.33426 C 0.90052 0.33171 0.90312 0.33055 0.90416 0.32778 C 0.90555 0.32291 0.90538 0.31713 0.9066 0.31204 C 0.90781 0.30555 0.91128 0.29282 0.91128 0.29305 C 0.91024 0.26643 0.9191 0.21134 0.89705 0.1912 C 0.89531 0.18449 0.8875 0.16111 0.88524 0.15648 C 0.88073 0.14791 0.8717 0.13842 0.86614 0.13102 C 0.86389 0.12847 0.86285 0.12454 0.86146 0.12153 C 0.85469 0.11041 0.84722 0.09954 0.84219 0.08657 C 0.8375 0.07384 0.83142 0.0618 0.82795 0.04838 C 0.82621 0.04213 0.82309 0.0294 0.82309 0.02963 C 0.82361 0.01736 0.81719 -0.05162 0.82795 -0.08496 C 0.83385 -0.10324 0.84809 -0.11736 0.86146 -0.12616 C 0.88767 -0.14398 0.91962 -0.16435 0.9493 -0.1706 C 0.95712 -0.17222 0.96528 -0.17246 0.97291 -0.17384 C 0.97708 -0.17454 0.98107 -0.17593 0.98524 -0.17685 C 1.01128 -0.17593 1.0375 -0.17616 1.06354 -0.17384 C 1.1033 -0.17037 1.14305 -0.15625 1.18246 -0.15162 C 1.23038 -0.14584 1.26354 -0.14838 1.3158 -0.14838 " pathEditMode="relative" rAng="0" ptsTypes="ffffffffffffffffffffffffffffffffffffffffffffffffffffffffffffffffffffA">
                                      <p:cBhvr>
                                        <p:cTn id="20" dur="900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938" y="12963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0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1.94444E-6 -1.85185E-6 C 0.02777 -0.00116 0.05555 -0.00116 0.08333 -0.00324 C 0.09444 -0.00394 0.10468 -0.01343 0.11441 -0.01898 C 0.12465 -0.02477 0.12204 -0.01945 0.13107 -0.02547 C 0.14236 -0.03287 0.15468 -0.04213 0.16666 -0.04769 C 0.17812 -0.0632 0.19132 -0.07361 0.20486 -0.08565 C 0.21336 -0.09352 0.22222 -0.10348 0.23316 -0.10486 C 0.24201 -0.10579 0.25086 -0.10695 0.25937 -0.10787 C 0.28177 -0.10695 0.30382 -0.10764 0.32621 -0.10486 C 0.32951 -0.1044 0.33229 -0.10047 0.33576 -0.09861 C 0.3427 -0.09468 0.34982 -0.09213 0.35711 -0.08889 C 0.35989 -0.08773 0.3618 -0.08426 0.36423 -0.08264 C 0.37639 -0.07454 0.38941 -0.06598 0.40225 -0.06042 C 0.40694 -0.05625 0.41198 -0.05185 0.41666 -0.04769 C 0.42066 -0.04398 0.4309 -0.04121 0.4309 -0.04121 C 0.43819 -0.03172 0.44305 -0.02639 0.45243 -0.02223 C 0.46284 -0.00116 0.45034 -0.02176 0.46441 -0.00949 C 0.46961 -0.00486 0.47743 0.00879 0.48333 0.0125 C 0.50364 0.02615 0.52639 0.02777 0.54757 0.03495 C 0.58003 0.03379 0.61284 0.03449 0.64514 0.03148 C 0.65017 0.03102 0.65937 0.02546 0.65937 0.02546 C 0.67604 0.00324 0.65017 0.0368 0.67152 0.0125 C 0.67482 0.00879 0.68107 -1.85185E-6 0.68107 -1.85185E-6 C 0.68611 -0.02199 0.68038 -0.07361 0.66666 -0.09213 C 0.66111 -0.11389 0.66354 -0.11181 0.64982 -0.12385 C 0.64774 -0.1338 0.63454 -0.16204 0.62864 -0.16829 C 0.62586 -0.1713 0.61024 -0.17431 0.60937 -0.17454 C 0.58402 -0.17801 0.5585 -0.1801 0.53333 -0.18426 C 0.53073 -0.18542 0.52795 -0.18519 0.52604 -0.18727 C 0.52448 -0.18982 0.52361 -0.19352 0.52361 -0.19676 C 0.52361 -0.225 0.52361 -0.23125 0.53576 -0.24769 C 0.54288 -0.27639 0.55764 -0.29792 0.57604 -0.31435 C 0.57882 -0.31667 0.59062 -0.31968 0.59288 -0.3206 C 0.63211 -0.33635 0.58715 -0.31875 0.61649 -0.33334 C 0.62812 -0.33935 0.64079 -0.34098 0.65243 -0.3463 C 0.66666 -0.35232 0.6809 -0.35695 0.69531 -0.36204 C 0.70156 -0.36435 0.71423 -0.36829 0.71423 -0.36829 C 0.72829 -0.38079 0.73472 -0.38681 0.74982 -0.39375 C 0.7526 -0.39491 0.75468 -0.39815 0.75711 -0.4 C 0.76597 -0.40672 0.76527 -0.40602 0.77361 -0.40949 C 0.78281 -0.42153 0.79514 -0.42662 0.80711 -0.43172 C 0.80954 -0.4338 0.81163 -0.43658 0.81441 -0.4382 C 0.81649 -0.43959 0.81944 -0.43959 0.82152 -0.44121 C 0.83836 -0.45486 0.81215 -0.44121 0.83333 -0.45093 C 0.84461 -0.46574 0.86076 -0.47014 0.87621 -0.47315 C 0.92552 -0.4713 0.97048 -0.47477 1.01666 -0.45394 C 1.02031 -0.44931 1.02552 -0.44653 1.02864 -0.44121 C 1.0302 -0.43866 1.02968 -0.43449 1.03107 -0.43172 C 1.03298 -0.42801 1.03559 -0.42547 1.03802 -0.42223 C 1.04218 -0.39977 1.04791 -0.37778 1.05225 -0.35556 C 1.05329 -0.35162 1.05781 -0.3338 1.05954 -0.32709 C 1.06041 -0.32385 1.06093 -0.32084 1.0618 -0.3176 C 1.06284 -0.31435 1.06423 -0.30787 1.06423 -0.30787 C 1.06354 -0.25648 1.07083 -0.19051 1.05711 -0.13658 C 1.05104 -0.08658 1.03871 -0.0375 1.03333 0.0125 C 1.0342 0.05231 1.02552 0.17801 1.07361 0.2 C 1.07968 0.20787 1.08472 0.21227 1.0927 0.21574 C 1.09531 0.21782 1.09722 0.2206 1.09982 0.22199 C 1.10468 0.225 1.11441 0.22847 1.11441 0.22847 C 1.12691 0.23958 1.11857 0.23379 1.14027 0.2412 C 1.14392 0.24236 1.14635 0.24629 1.15 0.24745 C 1.17031 0.25578 1.19323 0.2581 1.21441 0.26018 C 1.24618 0.25902 1.30937 0.25717 1.30937 0.25717 " pathEditMode="relative" ptsTypes="ffffffffffffffffffffffffffffffffffffffffffffffffffffffffffffffA">
                                      <p:cBhvr>
                                        <p:cTn id="22" dur="70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3" presetID="0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3.05556E-6 3.7037E-6 C 0.01823 0.00579 0.03246 0.02107 0.04774 0.03495 C 0.05416 0.04074 0.07465 0.04676 0.08333 0.0507 C 0.11094 0.0632 0.13837 0.07593 0.16649 0.08565 C 0.18177 0.08449 0.1967 0.08472 0.21198 0.08241 C 0.22691 0.08009 0.23403 0.06482 0.24774 0.06019 C 0.25625 0.05255 0.26649 0.03912 0.27621 0.03495 C 0.28316 0.02847 0.28732 0.02269 0.29531 0.01898 C 0.3085 0.00139 0.29583 0.01528 0.30937 0.00625 C 0.31736 0.00093 0.31996 -0.00579 0.32864 -0.00949 C 0.33698 -0.0206 0.33941 -0.02731 0.35 -0.03171 C 0.35469 -0.03819 0.35868 -0.04583 0.36441 -0.05093 C 0.36666 -0.05301 0.36927 -0.05486 0.37153 -0.05718 C 0.37309 -0.05903 0.37482 -0.06134 0.37621 -0.06366 C 0.37795 -0.06667 0.37899 -0.0706 0.38107 -0.07315 C 0.38906 -0.08264 0.40034 -0.09028 0.40955 -0.09838 C 0.41371 -0.10208 0.41719 -0.10741 0.42135 -0.11111 C 0.42587 -0.12778 0.43871 -0.13889 0.44288 -0.15555 C 0.44913 -0.18079 0.45555 -0.20555 0.45955 -0.23171 C 0.46076 -0.24884 0.46389 -0.26551 0.46441 -0.28264 C 0.46597 -0.33773 0.44896 -0.40532 0.47396 -0.45393 C 0.47691 -0.4662 0.48368 -0.47662 0.49062 -0.48588 C 0.49271 -0.49444 0.49583 -0.51157 0.50243 -0.51435 C 0.50712 -0.51643 0.51649 -0.5206 0.51649 -0.5206 C 0.53333 -0.53542 0.56076 -0.54583 0.58107 -0.5493 C 0.59531 -0.55185 0.62396 -0.55555 0.62396 -0.55555 C 0.69826 -0.55231 0.67517 -0.5669 0.70937 -0.53657 C 0.71267 -0.53032 0.71597 -0.52384 0.71892 -0.51759 C 0.72066 -0.51435 0.72396 -0.5081 0.72396 -0.5081 C 0.73021 -0.48102 0.72135 -0.51343 0.73107 -0.49213 C 0.73802 -0.47685 0.73541 -0.4581 0.74514 -0.44444 C 0.7467 -0.43819 0.74774 -0.43148 0.75 -0.42546 C 0.75156 -0.4213 0.75364 -0.41736 0.75486 -0.41273 C 0.75694 -0.4044 0.75746 -0.3956 0.75937 -0.38727 C 0.76094 -0.38102 0.76441 -0.36829 0.76441 -0.36829 C 0.76284 -0.28889 0.76232 -0.21435 0.75243 -0.13657 C 0.74878 -0.10787 0.74809 -0.08958 0.74288 -0.06366 C 0.74184 -0.05856 0.73767 -0.04236 0.73576 -0.03495 C 0.73489 -0.03171 0.73316 -0.02546 0.73316 -0.02546 C 0.72951 0.01204 0.7283 0.01366 0.73316 0.06667 C 0.7335 0.06968 0.73611 0.07153 0.73819 0.07292 C 0.74618 0.07847 0.76007 0.08588 0.76909 0.08889 C 0.78073 0.09907 0.79392 0.10116 0.80729 0.10463 C 0.82552 0.1037 0.84375 0.10417 0.86198 0.10162 C 0.86701 0.10093 0.87153 0.09722 0.87621 0.09514 C 0.87864 0.09398 0.88316 0.0919 0.88316 0.0919 C 0.88975 0.08357 0.90087 0.07685 0.90937 0.07292 C 0.91632 0.06435 0.92274 0.05949 0.93107 0.05394 C 0.93854 0.04329 0.94705 0.03634 0.95729 0.03171 C 0.97396 0.0169 0.96666 0.02315 0.97847 0.01273 C 0.98142 0.01042 0.98507 0.01088 0.98819 0.00949 C 1.00781 0.00139 1.01788 -0.00069 1.04062 -0.00324 C 1.05972 -0.00208 1.07882 -0.00185 1.09774 3.7037E-6 C 1.10017 0.00023 1.10225 0.00232 1.10486 0.00301 C 1.1342 0.01157 1.10382 -0.00023 1.13333 0.01273 C 1.13576 0.01389 1.14062 0.01574 1.14062 0.01574 C 1.14844 0.02292 1.15555 0.02454 1.16441 0.02847 C 1.17639 0.04445 1.17864 0.04213 1.19531 0.04745 C 1.24965 0.06458 1.20469 0.05718 1.29062 0.05718 " pathEditMode="relative" ptsTypes="ffffffffffffffffffffffffffffffffffffffffffffffffffffffffffA">
                                      <p:cBhvr>
                                        <p:cTn id="24" dur="6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5" presetID="8" presetClass="emph" presetSubtype="0" accel="7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5400000">
                                      <p:cBhvr>
                                        <p:cTn id="26" dur="20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" presetID="0" presetClass="path" presetSubtype="0" accel="50000" decel="5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3.33333E-6 3.7037E-6 C 0.01268 -0.00556 0.02552 -0.00995 0.0382 -0.01574 C 0.05695 -0.04167 0.02709 -0.00255 0.05 -0.02523 C 0.05452 -0.02963 0.05799 -0.03588 0.06198 -0.0412 C 0.06407 -0.04398 0.06684 -0.04514 0.0691 -0.04745 C 0.07622 -0.05509 0.07761 -0.0625 0.08577 -0.06968 C 0.09393 -0.08634 0.09931 -0.09745 0.10955 -0.11111 C 0.11597 -0.11968 0.11979 -0.13102 0.12622 -0.13958 C 0.13073 -0.15718 0.13837 -0.17384 0.15 -0.18403 C 0.1533 -0.19722 0.16077 -0.20718 0.16667 -0.21898 C 0.17136 -0.22824 0.175 -0.23658 0.18108 -0.24445 C 0.1842 -0.25718 0.19063 -0.26366 0.19775 -0.27292 C 0.20139 -0.27755 0.21198 -0.27917 0.21198 -0.27917 C 0.22466 -0.27824 0.2375 -0.27847 0.25 -0.27616 C 0.25504 -0.27523 0.26424 -0.26968 0.26424 -0.26968 C 0.2724 -0.25301 0.27986 -0.23542 0.28802 -0.21898 C 0.29375 -0.19676 0.30434 -0.16551 0.30695 -0.14283 C 0.31059 -0.11528 0.30886 -0.13009 0.31181 -0.09838 C 0.31111 -0.05486 0.31077 -0.01158 0.30955 0.03194 C 0.30903 0.04745 0.30261 0.06157 0.3 0.07639 C 0.29618 0.09768 0.29045 0.11875 0.28577 0.13981 C 0.28438 0.1463 0.28264 0.15255 0.28108 0.1588 C 0.28021 0.16204 0.27865 0.16829 0.27865 0.16829 C 0.27952 0.18727 0.27969 0.20648 0.28108 0.22546 C 0.28195 0.23796 0.28368 0.2338 0.29045 0.24143 C 0.29393 0.24537 0.29566 0.25231 0.3 0.25417 C 0.31059 0.2588 0.32032 0.26319 0.33108 0.26667 C 0.34827 0.26574 0.36598 0.26528 0.38334 0.26366 C 0.39584 0.2625 0.4066 0.25185 0.4191 0.24768 C 0.43542 0.2331 0.42795 0.23727 0.44045 0.23194 C 0.45712 0.20972 0.43125 0.24329 0.45243 0.21921 C 0.46702 0.20255 0.45591 0.20926 0.4691 0.20324 C 0.47448 0.19236 0.47848 0.18912 0.48559 0.18102 C 0.50886 0.15509 0.479 0.18704 0.49775 0.16204 C 0.49966 0.15926 0.50278 0.1581 0.50486 0.15555 C 0.5099 0.14954 0.51354 0.14143 0.51893 0.13657 C 0.52153 0.13449 0.52413 0.13287 0.52622 0.13032 C 0.53993 0.11481 0.55139 0.09583 0.5665 0.08264 C 0.57275 0.0706 0.57934 0.06204 0.5882 0.05417 C 0.59618 0.03773 0.59028 0.04792 0.60486 0.0287 C 0.60643 0.02662 0.60799 0.0243 0.60955 0.02222 C 0.61094 0.02014 0.61441 0.01597 0.61441 0.01597 C 0.61823 -0.00023 0.62865 -0.01389 0.63559 -0.02847 C 0.63889 -0.03472 0.64323 -0.04028 0.64532 -0.04745 C 0.64618 -0.0507 0.64653 -0.05417 0.64757 -0.05695 C 0.64879 -0.05949 0.65087 -0.06111 0.65243 -0.06343 C 0.66216 -0.08079 0.67188 -0.09954 0.68108 -0.11736 C 0.68386 -0.1287 0.68889 -0.13241 0.69288 -0.14283 C 0.69393 -0.14583 0.69427 -0.14931 0.69514 -0.15232 C 0.70174 -0.16921 0.69757 -0.15533 0.70486 -0.16806 C 0.71337 -0.1831 0.72066 -0.2 0.72865 -0.21574 C 0.73125 -0.2206 0.73507 -0.22431 0.7382 -0.22847 C 0.74011 -0.23125 0.74098 -0.23495 0.74288 -0.23796 C 0.74427 -0.24051 0.76094 -0.25949 0.76198 -0.26019 C 0.76632 -0.26343 0.77153 -0.26458 0.77622 -0.26667 C 0.77865 -0.26783 0.78316 -0.26968 0.78316 -0.26968 C 0.79132 -0.26875 0.79931 -0.26829 0.80712 -0.26667 C 0.81754 -0.26458 0.81181 -0.26273 0.82153 -0.25695 C 0.82604 -0.25417 0.83108 -0.25278 0.83577 -0.2507 C 0.8382 -0.24954 0.84045 -0.24861 0.84271 -0.24745 C 0.84532 -0.24653 0.84757 -0.24537 0.85 -0.24445 C 0.85226 -0.24329 0.85712 -0.2412 0.85712 -0.2412 C 0.87535 -0.24236 0.89358 -0.24259 0.91181 -0.24445 C 0.91979 -0.24514 0.92587 -0.25394 0.93334 -0.25695 C 0.93698 -0.26181 0.93924 -0.26806 0.94288 -0.27292 C 0.95556 -0.28982 0.94514 -0.26921 0.95486 -0.28565 C 0.96216 -0.29792 0.96875 -0.30857 0.97865 -0.31736 C 0.98212 -0.33079 0.98889 -0.34144 0.99775 -0.34908 C 1.01111 -0.37639 1.02431 -0.38542 1.04775 -0.39028 C 1.05955 -0.38935 1.07153 -0.38889 1.08334 -0.38727 C 1.09323 -0.38588 1.10955 -0.36273 1.1191 -0.35857 C 1.13108 -0.35324 1.13195 -0.35486 1.14045 -0.34583 C 1.14514 -0.34074 1.14601 -0.33658 1.15243 -0.33333 C 1.16493 -0.32708 1.17986 -0.32477 1.19271 -0.3206 C 1.22205 -0.32153 1.25174 -0.32083 1.28108 -0.32361 C 1.28959 -0.32431 1.30278 -0.33357 1.31181 -0.33634 C 1.32118 -0.34537 1.33004 -0.34954 1.34045 -0.35556 C 1.3408 -0.35579 1.35434 -0.36111 1.35486 -0.36181 C 1.35573 -0.36296 1.3533 -0.36389 1.35243 -0.36505 " pathEditMode="relative" ptsTypes="ffffffffffffffffffffffffffffffffffffffffffffffffffffffffffffffffffffffffffffffA">
                                      <p:cBhvr>
                                        <p:cTn id="28" dur="80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9" presetID="8" presetClass="emph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30" dur="20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2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5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5" dur="4000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4000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4000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4000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3999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1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8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3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3"/>
                  </p:tgtEl>
                </p:cond>
              </p:nextCondLst>
            </p:seq>
          </p:childTnLst>
        </p:cTn>
      </p:par>
    </p:tnLst>
    <p:bldLst>
      <p:bldP spid="6" grpId="0" animBg="1"/>
      <p:bldP spid="230" grpId="0" animBg="1"/>
      <p:bldP spid="83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7318458" y="-81010"/>
            <a:ext cx="1877448" cy="7015210"/>
            <a:chOff x="7293057" y="-215346"/>
            <a:chExt cx="1877448" cy="7015210"/>
          </a:xfrm>
        </p:grpSpPr>
        <p:sp>
          <p:nvSpPr>
            <p:cNvPr id="8" name="Trapezoid 8"/>
            <p:cNvSpPr/>
            <p:nvPr/>
          </p:nvSpPr>
          <p:spPr>
            <a:xfrm rot="16200000" flipH="1">
              <a:off x="4724176" y="2353535"/>
              <a:ext cx="7015210" cy="1877448"/>
            </a:xfrm>
            <a:custGeom>
              <a:avLst/>
              <a:gdLst/>
              <a:ahLst/>
              <a:cxnLst/>
              <a:rect l="l" t="t" r="r" b="b"/>
              <a:pathLst>
                <a:path w="7015210" h="1877448">
                  <a:moveTo>
                    <a:pt x="2171176" y="769028"/>
                  </a:moveTo>
                  <a:cubicBezTo>
                    <a:pt x="2171176" y="703956"/>
                    <a:pt x="2313148" y="651204"/>
                    <a:pt x="2488280" y="651204"/>
                  </a:cubicBezTo>
                  <a:cubicBezTo>
                    <a:pt x="2663412" y="651204"/>
                    <a:pt x="2805384" y="703956"/>
                    <a:pt x="2805384" y="769028"/>
                  </a:cubicBezTo>
                  <a:cubicBezTo>
                    <a:pt x="2805384" y="834100"/>
                    <a:pt x="2663412" y="886852"/>
                    <a:pt x="2488280" y="886852"/>
                  </a:cubicBezTo>
                  <a:cubicBezTo>
                    <a:pt x="2313148" y="886852"/>
                    <a:pt x="2171176" y="834100"/>
                    <a:pt x="2171176" y="769028"/>
                  </a:cubicBezTo>
                  <a:close/>
                  <a:moveTo>
                    <a:pt x="0" y="1877447"/>
                  </a:moveTo>
                  <a:lnTo>
                    <a:pt x="7015210" y="1877448"/>
                  </a:lnTo>
                  <a:lnTo>
                    <a:pt x="5662678" y="0"/>
                  </a:lnTo>
                  <a:lnTo>
                    <a:pt x="1352532" y="0"/>
                  </a:lnTo>
                  <a:close/>
                </a:path>
              </a:pathLst>
            </a:custGeom>
            <a:blipFill>
              <a:blip r:embed="rId3">
                <a:duotone>
                  <a:prstClr val="black"/>
                  <a:schemeClr val="accent6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-40000" contrast="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" name="Oval 8"/>
            <p:cNvSpPr/>
            <p:nvPr/>
          </p:nvSpPr>
          <p:spPr>
            <a:xfrm rot="5400000">
              <a:off x="7636931" y="1811869"/>
              <a:ext cx="946202" cy="827664"/>
            </a:xfrm>
            <a:prstGeom prst="ellipse">
              <a:avLst/>
            </a:prstGeom>
            <a:blipFill>
              <a:blip r:embed="rId3">
                <a:duotone>
                  <a:prstClr val="black"/>
                  <a:schemeClr val="accent6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-40000" contrast="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173" name="Trapezoid 172"/>
          <p:cNvSpPr/>
          <p:nvPr/>
        </p:nvSpPr>
        <p:spPr>
          <a:xfrm rot="5400000" flipV="1">
            <a:off x="5984784" y="3667434"/>
            <a:ext cx="4303240" cy="856128"/>
          </a:xfrm>
          <a:prstGeom prst="trapezoid">
            <a:avLst>
              <a:gd name="adj" fmla="val 72779"/>
            </a:avLst>
          </a:prstGeom>
          <a:solidFill>
            <a:schemeClr val="tx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74" name="Trapezoid 173">
            <a:hlinkClick r:id="" action="ppaction://hlinkshowjump?jump=nextslide"/>
          </p:cNvPr>
          <p:cNvSpPr/>
          <p:nvPr/>
        </p:nvSpPr>
        <p:spPr>
          <a:xfrm rot="5400000" flipV="1">
            <a:off x="6319245" y="3935577"/>
            <a:ext cx="3214529" cy="419792"/>
          </a:xfrm>
          <a:prstGeom prst="trapezoid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75" name="Group 174"/>
          <p:cNvGrpSpPr/>
          <p:nvPr/>
        </p:nvGrpSpPr>
        <p:grpSpPr>
          <a:xfrm rot="10800000" flipV="1">
            <a:off x="7739742" y="1997885"/>
            <a:ext cx="1487763" cy="4286076"/>
            <a:chOff x="2743200" y="764924"/>
            <a:chExt cx="1487763" cy="4286076"/>
          </a:xfrm>
          <a:scene3d>
            <a:camera prst="orthographicFront">
              <a:rot lat="0" lon="21599955" rev="0"/>
            </a:camera>
            <a:lightRig rig="threePt" dir="t"/>
          </a:scene3d>
        </p:grpSpPr>
        <p:sp>
          <p:nvSpPr>
            <p:cNvPr id="176" name="Trapezoid 175"/>
            <p:cNvSpPr/>
            <p:nvPr/>
          </p:nvSpPr>
          <p:spPr>
            <a:xfrm rot="16200000">
              <a:off x="1026623" y="2556444"/>
              <a:ext cx="4211133" cy="777979"/>
            </a:xfrm>
            <a:prstGeom prst="trapezoid">
              <a:avLst>
                <a:gd name="adj" fmla="val 72891"/>
              </a:avLst>
            </a:prstGeom>
            <a:solidFill>
              <a:srgbClr val="000000">
                <a:alpha val="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77" name="Trapezoid 176"/>
            <p:cNvSpPr/>
            <p:nvPr/>
          </p:nvSpPr>
          <p:spPr>
            <a:xfrm rot="5400000">
              <a:off x="1735823" y="2481501"/>
              <a:ext cx="4211133" cy="777979"/>
            </a:xfrm>
            <a:prstGeom prst="trapezoid">
              <a:avLst>
                <a:gd name="adj" fmla="val 72891"/>
              </a:avLst>
            </a:prstGeom>
            <a:gradFill flip="none" rotWithShape="1">
              <a:gsLst>
                <a:gs pos="0">
                  <a:schemeClr val="accent2">
                    <a:lumMod val="75000"/>
                    <a:shade val="30000"/>
                    <a:satMod val="115000"/>
                  </a:schemeClr>
                </a:gs>
                <a:gs pos="50000">
                  <a:schemeClr val="accent2">
                    <a:lumMod val="75000"/>
                    <a:shade val="67500"/>
                    <a:satMod val="115000"/>
                  </a:schemeClr>
                </a:gs>
                <a:gs pos="100000">
                  <a:schemeClr val="accent2">
                    <a:lumMod val="75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  <a:sp3d extrusionH="69850"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178" name="Group 177"/>
            <p:cNvGrpSpPr/>
            <p:nvPr/>
          </p:nvGrpSpPr>
          <p:grpSpPr>
            <a:xfrm>
              <a:off x="4078218" y="2565180"/>
              <a:ext cx="152745" cy="482820"/>
              <a:chOff x="5184200" y="3718632"/>
              <a:chExt cx="186162" cy="581652"/>
            </a:xfrm>
          </p:grpSpPr>
          <p:grpSp>
            <p:nvGrpSpPr>
              <p:cNvPr id="179" name="Group 178"/>
              <p:cNvGrpSpPr/>
              <p:nvPr/>
            </p:nvGrpSpPr>
            <p:grpSpPr>
              <a:xfrm>
                <a:off x="5184200" y="3718632"/>
                <a:ext cx="128516" cy="581652"/>
                <a:chOff x="5184200" y="3718632"/>
                <a:chExt cx="128516" cy="581652"/>
              </a:xfrm>
            </p:grpSpPr>
            <p:sp>
              <p:nvSpPr>
                <p:cNvPr id="181" name="Trapezoid 180"/>
                <p:cNvSpPr/>
                <p:nvPr/>
              </p:nvSpPr>
              <p:spPr>
                <a:xfrm rot="5400000">
                  <a:off x="4957632" y="3945200"/>
                  <a:ext cx="581652" cy="128516"/>
                </a:xfrm>
                <a:prstGeom prst="trapezoid">
                  <a:avLst>
                    <a:gd name="adj" fmla="val 39261"/>
                  </a:avLst>
                </a:prstGeom>
                <a:solidFill>
                  <a:srgbClr val="FFC000"/>
                </a:solidFill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sp3d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182" name="Group 181"/>
                <p:cNvGrpSpPr/>
                <p:nvPr/>
              </p:nvGrpSpPr>
              <p:grpSpPr>
                <a:xfrm>
                  <a:off x="5252980" y="4065334"/>
                  <a:ext cx="47582" cy="113625"/>
                  <a:chOff x="5130281" y="2133600"/>
                  <a:chExt cx="225984" cy="357661"/>
                </a:xfrm>
                <a:solidFill>
                  <a:schemeClr val="tx1">
                    <a:lumMod val="85000"/>
                    <a:lumOff val="15000"/>
                  </a:schemeClr>
                </a:solidFill>
              </p:grpSpPr>
              <p:sp>
                <p:nvSpPr>
                  <p:cNvPr id="183" name="Oval 182"/>
                  <p:cNvSpPr/>
                  <p:nvPr/>
                </p:nvSpPr>
                <p:spPr>
                  <a:xfrm>
                    <a:off x="5154637" y="2133600"/>
                    <a:ext cx="177273" cy="177273"/>
                  </a:xfrm>
                  <a:prstGeom prst="ellipse">
                    <a:avLst/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4" name="Trapezoid 183"/>
                  <p:cNvSpPr/>
                  <p:nvPr/>
                </p:nvSpPr>
                <p:spPr>
                  <a:xfrm>
                    <a:off x="5130281" y="2218765"/>
                    <a:ext cx="225984" cy="272496"/>
                  </a:xfrm>
                  <a:prstGeom prst="trapezoid">
                    <a:avLst>
                      <a:gd name="adj" fmla="val 44835"/>
                    </a:avLst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sp>
            <p:nvSpPr>
              <p:cNvPr id="180" name="Oval 179"/>
              <p:cNvSpPr/>
              <p:nvPr/>
            </p:nvSpPr>
            <p:spPr>
              <a:xfrm>
                <a:off x="5238346" y="3832769"/>
                <a:ext cx="132016" cy="13201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ffectLst>
                <a:innerShdw blurRad="63500" dist="50800" dir="108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4" name="Trapezoid 3"/>
          <p:cNvSpPr/>
          <p:nvPr/>
        </p:nvSpPr>
        <p:spPr>
          <a:xfrm rot="10800000">
            <a:off x="-142017" y="-140185"/>
            <a:ext cx="9463818" cy="1423204"/>
          </a:xfrm>
          <a:prstGeom prst="trapezoid">
            <a:avLst>
              <a:gd name="adj" fmla="val 135789"/>
            </a:avLst>
          </a:prstGeom>
          <a:blipFill>
            <a:blip r:embed="rId5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-20000" contrast="-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860026" y="1252719"/>
            <a:ext cx="5556775" cy="4159041"/>
          </a:xfrm>
          <a:prstGeom prst="rect">
            <a:avLst/>
          </a:prstGeom>
          <a:blipFill>
            <a:blip r:embed="rId3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6" name="Trapezoid 5"/>
          <p:cNvSpPr/>
          <p:nvPr/>
        </p:nvSpPr>
        <p:spPr>
          <a:xfrm rot="5400000">
            <a:off x="-558608" y="2394851"/>
            <a:ext cx="2560207" cy="1419845"/>
          </a:xfrm>
          <a:prstGeom prst="trapezoid">
            <a:avLst>
              <a:gd name="adj" fmla="val 29846"/>
            </a:avLst>
          </a:prstGeom>
          <a:blipFill dpi="0" rotWithShape="1">
            <a:blip r:embed="rId7" cstate="screen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57150">
            <a:solidFill>
              <a:srgbClr val="2E1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4" name="Trapezoid 16"/>
          <p:cNvSpPr/>
          <p:nvPr/>
        </p:nvSpPr>
        <p:spPr>
          <a:xfrm rot="5400000">
            <a:off x="-2511799" y="2315450"/>
            <a:ext cx="6877652" cy="1865998"/>
          </a:xfrm>
          <a:custGeom>
            <a:avLst/>
            <a:gdLst/>
            <a:ahLst/>
            <a:cxnLst/>
            <a:rect l="l" t="t" r="r" b="b"/>
            <a:pathLst>
              <a:path w="6818476" h="1865998">
                <a:moveTo>
                  <a:pt x="2025184" y="1806830"/>
                </a:moveTo>
                <a:lnTo>
                  <a:pt x="4492874" y="1806830"/>
                </a:lnTo>
                <a:lnTo>
                  <a:pt x="4058608" y="440181"/>
                </a:lnTo>
                <a:lnTo>
                  <a:pt x="2459450" y="440181"/>
                </a:lnTo>
                <a:close/>
                <a:moveTo>
                  <a:pt x="0" y="1865998"/>
                </a:moveTo>
                <a:lnTo>
                  <a:pt x="1392482" y="0"/>
                </a:lnTo>
                <a:lnTo>
                  <a:pt x="5425994" y="0"/>
                </a:lnTo>
                <a:lnTo>
                  <a:pt x="6818476" y="1865998"/>
                </a:lnTo>
                <a:close/>
              </a:path>
            </a:pathLst>
          </a:custGeom>
          <a:blipFill>
            <a:blip r:embed="rId3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15" name="Group 114"/>
          <p:cNvGrpSpPr/>
          <p:nvPr/>
        </p:nvGrpSpPr>
        <p:grpSpPr>
          <a:xfrm>
            <a:off x="-300859" y="5395824"/>
            <a:ext cx="9698859" cy="1489551"/>
            <a:chOff x="-228600" y="5447960"/>
            <a:chExt cx="9601199" cy="1489551"/>
          </a:xfrm>
        </p:grpSpPr>
        <p:sp>
          <p:nvSpPr>
            <p:cNvPr id="116" name="Trapezoid 23"/>
            <p:cNvSpPr/>
            <p:nvPr/>
          </p:nvSpPr>
          <p:spPr>
            <a:xfrm>
              <a:off x="-228600" y="5447960"/>
              <a:ext cx="9601199" cy="1489551"/>
            </a:xfrm>
            <a:custGeom>
              <a:avLst/>
              <a:gdLst/>
              <a:ahLst/>
              <a:cxnLst/>
              <a:rect l="l" t="t" r="r" b="b"/>
              <a:pathLst>
                <a:path w="9265265" h="1423204">
                  <a:moveTo>
                    <a:pt x="7012473" y="74977"/>
                  </a:moveTo>
                  <a:cubicBezTo>
                    <a:pt x="6837341" y="74977"/>
                    <a:pt x="6695369" y="138861"/>
                    <a:pt x="6695369" y="217665"/>
                  </a:cubicBezTo>
                  <a:cubicBezTo>
                    <a:pt x="6695369" y="296469"/>
                    <a:pt x="6837341" y="360353"/>
                    <a:pt x="7012473" y="360353"/>
                  </a:cubicBezTo>
                  <a:cubicBezTo>
                    <a:pt x="7187605" y="360353"/>
                    <a:pt x="7329577" y="296469"/>
                    <a:pt x="7329577" y="217665"/>
                  </a:cubicBezTo>
                  <a:cubicBezTo>
                    <a:pt x="7329577" y="138861"/>
                    <a:pt x="7187605" y="74977"/>
                    <a:pt x="7012473" y="74977"/>
                  </a:cubicBezTo>
                  <a:close/>
                  <a:moveTo>
                    <a:pt x="1923531" y="0"/>
                  </a:moveTo>
                  <a:lnTo>
                    <a:pt x="7341734" y="0"/>
                  </a:lnTo>
                  <a:lnTo>
                    <a:pt x="9265265" y="1423204"/>
                  </a:lnTo>
                  <a:lnTo>
                    <a:pt x="0" y="1423204"/>
                  </a:lnTo>
                  <a:close/>
                </a:path>
              </a:pathLst>
            </a:custGeom>
            <a:blipFill>
              <a:blip r:embed="rId8">
                <a:duotone>
                  <a:prstClr val="black"/>
                  <a:schemeClr val="accent6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9">
                        <a14:imgEffect>
                          <a14:brightnessContrast bright="-40000" contrast="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17" name="Oval 116"/>
            <p:cNvSpPr/>
            <p:nvPr/>
          </p:nvSpPr>
          <p:spPr>
            <a:xfrm rot="60000">
              <a:off x="6581345" y="5454959"/>
              <a:ext cx="806120" cy="457844"/>
            </a:xfrm>
            <a:prstGeom prst="ellipse">
              <a:avLst/>
            </a:prstGeom>
            <a:blipFill>
              <a:blip r:embed="rId8">
                <a:duotone>
                  <a:prstClr val="black"/>
                  <a:schemeClr val="accent6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9">
                        <a14:imgEffect>
                          <a14:brightnessContrast bright="-40000" contrast="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pic>
        <p:nvPicPr>
          <p:cNvPr id="118" name="Picture 5"/>
          <p:cNvPicPr>
            <a:picLocks noChangeAspect="1" noChangeArrowheads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40000"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419847" y="1187727"/>
            <a:ext cx="6267450" cy="452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0" name="Can 119"/>
          <p:cNvSpPr/>
          <p:nvPr/>
        </p:nvSpPr>
        <p:spPr>
          <a:xfrm rot="10800000">
            <a:off x="4391561" y="529022"/>
            <a:ext cx="442117" cy="193500"/>
          </a:xfrm>
          <a:prstGeom prst="can">
            <a:avLst>
              <a:gd name="adj" fmla="val 47445"/>
            </a:avLst>
          </a:prstGeom>
          <a:gradFill flip="none" rotWithShape="1">
            <a:gsLst>
              <a:gs pos="0">
                <a:schemeClr val="bg1">
                  <a:lumMod val="95000"/>
                  <a:shade val="30000"/>
                  <a:satMod val="115000"/>
                </a:schemeClr>
              </a:gs>
              <a:gs pos="50000">
                <a:schemeClr val="bg1">
                  <a:lumMod val="95000"/>
                  <a:shade val="67500"/>
                  <a:satMod val="115000"/>
                </a:schemeClr>
              </a:gs>
              <a:gs pos="100000">
                <a:schemeClr val="bg1">
                  <a:lumMod val="95000"/>
                  <a:shade val="100000"/>
                  <a:satMod val="115000"/>
                </a:schemeClr>
              </a:gs>
            </a:gsLst>
            <a:lin ang="0" scaled="1"/>
            <a:tileRect/>
          </a:gradFill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21" name="Group 120"/>
          <p:cNvGrpSpPr/>
          <p:nvPr/>
        </p:nvGrpSpPr>
        <p:grpSpPr>
          <a:xfrm rot="1200000">
            <a:off x="4528022" y="-46691"/>
            <a:ext cx="228600" cy="1450557"/>
            <a:chOff x="4500664" y="-57189"/>
            <a:chExt cx="228600" cy="1450557"/>
          </a:xfrm>
        </p:grpSpPr>
        <p:grpSp>
          <p:nvGrpSpPr>
            <p:cNvPr id="122" name="Group 121"/>
            <p:cNvGrpSpPr/>
            <p:nvPr/>
          </p:nvGrpSpPr>
          <p:grpSpPr>
            <a:xfrm>
              <a:off x="4500664" y="668550"/>
              <a:ext cx="228600" cy="724818"/>
              <a:chOff x="4500664" y="668550"/>
              <a:chExt cx="228600" cy="724818"/>
            </a:xfrm>
          </p:grpSpPr>
          <p:cxnSp>
            <p:nvCxnSpPr>
              <p:cNvPr id="129" name="Straight Connector 128"/>
              <p:cNvCxnSpPr/>
              <p:nvPr/>
            </p:nvCxnSpPr>
            <p:spPr>
              <a:xfrm>
                <a:off x="4602701" y="668550"/>
                <a:ext cx="3380" cy="518175"/>
              </a:xfrm>
              <a:prstGeom prst="line">
                <a:avLst/>
              </a:prstGeom>
              <a:ln w="28575">
                <a:solidFill>
                  <a:schemeClr val="bg2">
                    <a:lumMod val="7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30" name="Group 129"/>
              <p:cNvGrpSpPr/>
              <p:nvPr/>
            </p:nvGrpSpPr>
            <p:grpSpPr>
              <a:xfrm>
                <a:off x="4500664" y="1088568"/>
                <a:ext cx="228600" cy="304800"/>
                <a:chOff x="5545615" y="228600"/>
                <a:chExt cx="228600" cy="304800"/>
              </a:xfrm>
            </p:grpSpPr>
            <p:sp>
              <p:nvSpPr>
                <p:cNvPr id="132" name="Oval 131"/>
                <p:cNvSpPr/>
                <p:nvPr/>
              </p:nvSpPr>
              <p:spPr>
                <a:xfrm>
                  <a:off x="5545615" y="304800"/>
                  <a:ext cx="228600" cy="22860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3" name="Can 132"/>
                <p:cNvSpPr/>
                <p:nvPr/>
              </p:nvSpPr>
              <p:spPr>
                <a:xfrm>
                  <a:off x="5637056" y="228600"/>
                  <a:ext cx="45719" cy="76200"/>
                </a:xfrm>
                <a:prstGeom prst="can">
                  <a:avLst/>
                </a:prstGeom>
                <a:solidFill>
                  <a:schemeClr val="bg2">
                    <a:lumMod val="75000"/>
                  </a:schemeClr>
                </a:solidFill>
                <a:ln w="19050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131" name="Rounded Rectangle 130"/>
              <p:cNvSpPr/>
              <p:nvPr/>
            </p:nvSpPr>
            <p:spPr>
              <a:xfrm>
                <a:off x="4553623" y="1012368"/>
                <a:ext cx="92202" cy="152400"/>
              </a:xfrm>
              <a:prstGeom prst="round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23" name="Group 122"/>
            <p:cNvGrpSpPr/>
            <p:nvPr/>
          </p:nvGrpSpPr>
          <p:grpSpPr>
            <a:xfrm flipV="1">
              <a:off x="4500664" y="-57189"/>
              <a:ext cx="228600" cy="724818"/>
              <a:chOff x="4500664" y="668550"/>
              <a:chExt cx="228600" cy="724818"/>
            </a:xfrm>
            <a:solidFill>
              <a:srgbClr val="F2F2F2">
                <a:alpha val="1176"/>
              </a:srgbClr>
            </a:solidFill>
            <a:effectLst/>
          </p:grpSpPr>
          <p:cxnSp>
            <p:nvCxnSpPr>
              <p:cNvPr id="124" name="Straight Connector 123"/>
              <p:cNvCxnSpPr/>
              <p:nvPr/>
            </p:nvCxnSpPr>
            <p:spPr>
              <a:xfrm>
                <a:off x="4602701" y="668550"/>
                <a:ext cx="3380" cy="518175"/>
              </a:xfrm>
              <a:prstGeom prst="line">
                <a:avLst/>
              </a:prstGeom>
              <a:grpFill/>
              <a:ln w="28575">
                <a:noFill/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25" name="Group 124"/>
              <p:cNvGrpSpPr/>
              <p:nvPr/>
            </p:nvGrpSpPr>
            <p:grpSpPr>
              <a:xfrm>
                <a:off x="4500664" y="1088568"/>
                <a:ext cx="228600" cy="304800"/>
                <a:chOff x="5545615" y="228600"/>
                <a:chExt cx="228600" cy="304800"/>
              </a:xfrm>
              <a:grpFill/>
            </p:grpSpPr>
            <p:sp>
              <p:nvSpPr>
                <p:cNvPr id="127" name="Oval 126"/>
                <p:cNvSpPr/>
                <p:nvPr/>
              </p:nvSpPr>
              <p:spPr>
                <a:xfrm>
                  <a:off x="5545615" y="304800"/>
                  <a:ext cx="228600" cy="228600"/>
                </a:xfrm>
                <a:prstGeom prst="ellipse">
                  <a:avLst/>
                </a:prstGeom>
                <a:grpFill/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8" name="Can 127"/>
                <p:cNvSpPr/>
                <p:nvPr/>
              </p:nvSpPr>
              <p:spPr>
                <a:xfrm>
                  <a:off x="5637056" y="228600"/>
                  <a:ext cx="45719" cy="76200"/>
                </a:xfrm>
                <a:prstGeom prst="can">
                  <a:avLst/>
                </a:prstGeom>
                <a:grpFill/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126" name="Rounded Rectangle 125"/>
              <p:cNvSpPr/>
              <p:nvPr/>
            </p:nvSpPr>
            <p:spPr>
              <a:xfrm>
                <a:off x="4553623" y="1012368"/>
                <a:ext cx="92202" cy="152400"/>
              </a:xfrm>
              <a:prstGeom prst="roundRect">
                <a:avLst/>
              </a:prstGeom>
              <a:grpFill/>
              <a:ln>
                <a:noFill/>
              </a:ln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119" name="Rectangle 118"/>
          <p:cNvSpPr/>
          <p:nvPr/>
        </p:nvSpPr>
        <p:spPr>
          <a:xfrm>
            <a:off x="-5972" y="1155868"/>
            <a:ext cx="45719" cy="3949532"/>
          </a:xfrm>
          <a:prstGeom prst="rect">
            <a:avLst/>
          </a:prstGeom>
          <a:blipFill>
            <a:blip r:embed="rId3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88" name="Group 187"/>
          <p:cNvGrpSpPr>
            <a:grpSpLocks noChangeAspect="1"/>
          </p:cNvGrpSpPr>
          <p:nvPr/>
        </p:nvGrpSpPr>
        <p:grpSpPr>
          <a:xfrm>
            <a:off x="-1180921" y="3550048"/>
            <a:ext cx="920100" cy="1396750"/>
            <a:chOff x="6255916" y="2194983"/>
            <a:chExt cx="1149161" cy="1548596"/>
          </a:xfrm>
          <a:solidFill>
            <a:srgbClr val="FF0000"/>
          </a:solidFill>
          <a:effectLst>
            <a:glow rad="2286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189" name="Freeform 188"/>
            <p:cNvSpPr/>
            <p:nvPr/>
          </p:nvSpPr>
          <p:spPr>
            <a:xfrm rot="1249020">
              <a:off x="6255916" y="2960173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adFill flip="none" rotWithShape="1">
              <a:gsLst>
                <a:gs pos="0">
                  <a:srgbClr val="FF0000">
                    <a:shade val="30000"/>
                    <a:satMod val="115000"/>
                  </a:srgbClr>
                </a:gs>
                <a:gs pos="50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0" name="Freeform 189"/>
            <p:cNvSpPr/>
            <p:nvPr/>
          </p:nvSpPr>
          <p:spPr>
            <a:xfrm rot="1249020">
              <a:off x="6622753" y="2641089"/>
              <a:ext cx="712529" cy="205502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adFill flip="none" rotWithShape="1">
              <a:gsLst>
                <a:gs pos="0">
                  <a:srgbClr val="FF0000">
                    <a:shade val="30000"/>
                    <a:satMod val="115000"/>
                  </a:srgbClr>
                </a:gs>
                <a:gs pos="50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1" name="Freeform 190"/>
            <p:cNvSpPr/>
            <p:nvPr/>
          </p:nvSpPr>
          <p:spPr>
            <a:xfrm rot="1249020">
              <a:off x="6456171" y="2535528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0000">
                    <a:shade val="30000"/>
                    <a:satMod val="115000"/>
                  </a:srgbClr>
                </a:gs>
                <a:gs pos="50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2" name="Freeform 191"/>
            <p:cNvSpPr/>
            <p:nvPr/>
          </p:nvSpPr>
          <p:spPr>
            <a:xfrm rot="1249020">
              <a:off x="6547851" y="2194983"/>
              <a:ext cx="361855" cy="388890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0000">
                    <a:shade val="30000"/>
                    <a:satMod val="115000"/>
                  </a:srgbClr>
                </a:gs>
                <a:gs pos="50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lin ang="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3" name="Freeform 192"/>
            <p:cNvSpPr/>
            <p:nvPr/>
          </p:nvSpPr>
          <p:spPr>
            <a:xfrm rot="1249020">
              <a:off x="6538197" y="2709208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ffectLst>
              <a:innerShdw blurRad="63500" dist="50800" dir="54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24" name="Group 223"/>
          <p:cNvGrpSpPr>
            <a:grpSpLocks noChangeAspect="1"/>
          </p:cNvGrpSpPr>
          <p:nvPr/>
        </p:nvGrpSpPr>
        <p:grpSpPr>
          <a:xfrm>
            <a:off x="-2059104" y="2658667"/>
            <a:ext cx="1328941" cy="1955075"/>
            <a:chOff x="6255916" y="2242816"/>
            <a:chExt cx="1149161" cy="1500763"/>
          </a:xfrm>
          <a:solidFill>
            <a:srgbClr val="92D050"/>
          </a:solidFill>
          <a:effectLst>
            <a:glow rad="2286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225" name="Freeform 224"/>
            <p:cNvSpPr/>
            <p:nvPr/>
          </p:nvSpPr>
          <p:spPr>
            <a:xfrm rot="1249020">
              <a:off x="6255916" y="2960173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26" name="Freeform 225"/>
            <p:cNvSpPr/>
            <p:nvPr/>
          </p:nvSpPr>
          <p:spPr>
            <a:xfrm rot="1249020">
              <a:off x="6627025" y="2633070"/>
              <a:ext cx="664591" cy="190260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32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27" name="Freeform 226"/>
            <p:cNvSpPr/>
            <p:nvPr/>
          </p:nvSpPr>
          <p:spPr>
            <a:xfrm rot="1249020">
              <a:off x="6456171" y="2535528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28" name="Freeform 227"/>
            <p:cNvSpPr/>
            <p:nvPr/>
          </p:nvSpPr>
          <p:spPr>
            <a:xfrm rot="1249020">
              <a:off x="6536870" y="2242816"/>
              <a:ext cx="324315" cy="315621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89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29" name="Freeform 228"/>
            <p:cNvSpPr/>
            <p:nvPr/>
          </p:nvSpPr>
          <p:spPr>
            <a:xfrm rot="1249020">
              <a:off x="6538197" y="2709208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32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30" name="Group 229"/>
          <p:cNvGrpSpPr>
            <a:grpSpLocks noChangeAspect="1"/>
          </p:cNvGrpSpPr>
          <p:nvPr/>
        </p:nvGrpSpPr>
        <p:grpSpPr>
          <a:xfrm>
            <a:off x="-1669628" y="3071238"/>
            <a:ext cx="1182844" cy="1799996"/>
            <a:chOff x="5935820" y="1165459"/>
            <a:chExt cx="1149161" cy="1552382"/>
          </a:xfrm>
          <a:effectLst>
            <a:glow rad="2286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231" name="Freeform 230"/>
            <p:cNvSpPr/>
            <p:nvPr/>
          </p:nvSpPr>
          <p:spPr>
            <a:xfrm rot="1249020">
              <a:off x="5935820" y="1934435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adFill flip="none" rotWithShape="1">
              <a:gsLst>
                <a:gs pos="0">
                  <a:srgbClr val="FFC000">
                    <a:shade val="30000"/>
                    <a:satMod val="115000"/>
                  </a:srgbClr>
                </a:gs>
                <a:gs pos="50000">
                  <a:srgbClr val="FFC000">
                    <a:shade val="67500"/>
                    <a:satMod val="115000"/>
                  </a:srgbClr>
                </a:gs>
                <a:gs pos="100000">
                  <a:srgbClr val="FFC000">
                    <a:shade val="100000"/>
                    <a:satMod val="115000"/>
                  </a:srgbClr>
                </a:gs>
              </a:gsLst>
              <a:lin ang="189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32" name="Freeform 231"/>
            <p:cNvSpPr/>
            <p:nvPr/>
          </p:nvSpPr>
          <p:spPr>
            <a:xfrm rot="1249020">
              <a:off x="6302657" y="1615351"/>
              <a:ext cx="712529" cy="205502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adFill flip="none" rotWithShape="1">
              <a:gsLst>
                <a:gs pos="0">
                  <a:srgbClr val="FFC000">
                    <a:shade val="30000"/>
                    <a:satMod val="115000"/>
                  </a:srgbClr>
                </a:gs>
                <a:gs pos="50000">
                  <a:srgbClr val="FFC000">
                    <a:shade val="67500"/>
                    <a:satMod val="115000"/>
                  </a:srgbClr>
                </a:gs>
                <a:gs pos="100000">
                  <a:srgbClr val="FFC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32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33" name="Freeform 232"/>
            <p:cNvSpPr/>
            <p:nvPr/>
          </p:nvSpPr>
          <p:spPr>
            <a:xfrm rot="1249020">
              <a:off x="6136075" y="1509790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C000">
                    <a:shade val="30000"/>
                    <a:satMod val="115000"/>
                  </a:srgbClr>
                </a:gs>
                <a:gs pos="50000">
                  <a:srgbClr val="FFC000">
                    <a:shade val="67500"/>
                    <a:satMod val="115000"/>
                  </a:srgbClr>
                </a:gs>
                <a:gs pos="100000">
                  <a:srgbClr val="FFC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34" name="Freeform 233"/>
            <p:cNvSpPr/>
            <p:nvPr/>
          </p:nvSpPr>
          <p:spPr>
            <a:xfrm rot="1249020">
              <a:off x="6216252" y="1165459"/>
              <a:ext cx="331350" cy="409850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C000">
                    <a:shade val="30000"/>
                    <a:satMod val="115000"/>
                  </a:srgbClr>
                </a:gs>
                <a:gs pos="50000">
                  <a:srgbClr val="FFC000">
                    <a:shade val="67500"/>
                    <a:satMod val="115000"/>
                  </a:srgbClr>
                </a:gs>
                <a:gs pos="100000">
                  <a:srgbClr val="FFC000">
                    <a:shade val="100000"/>
                    <a:satMod val="115000"/>
                  </a:srgbClr>
                </a:gs>
              </a:gsLst>
              <a:lin ang="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35" name="Freeform 234"/>
            <p:cNvSpPr/>
            <p:nvPr/>
          </p:nvSpPr>
          <p:spPr>
            <a:xfrm rot="1249020">
              <a:off x="6218101" y="1683470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gradFill flip="none" rotWithShape="1">
              <a:gsLst>
                <a:gs pos="0">
                  <a:srgbClr val="FFC000">
                    <a:shade val="30000"/>
                    <a:satMod val="115000"/>
                  </a:srgbClr>
                </a:gs>
                <a:gs pos="50000">
                  <a:srgbClr val="FFC000">
                    <a:shade val="67500"/>
                    <a:satMod val="115000"/>
                  </a:srgbClr>
                </a:gs>
                <a:gs pos="100000">
                  <a:srgbClr val="FFC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32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236" name="Trapezoid 235">
            <a:hlinkClick r:id="" action="ppaction://hlinkshowjump?jump=nextslide"/>
          </p:cNvPr>
          <p:cNvSpPr/>
          <p:nvPr/>
        </p:nvSpPr>
        <p:spPr>
          <a:xfrm rot="5400000">
            <a:off x="-173918" y="2351961"/>
            <a:ext cx="1790824" cy="1269851"/>
          </a:xfrm>
          <a:prstGeom prst="trapezoid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83" name="Trapezoid 82"/>
          <p:cNvSpPr/>
          <p:nvPr/>
        </p:nvSpPr>
        <p:spPr>
          <a:xfrm>
            <a:off x="1752600" y="5257800"/>
            <a:ext cx="5664201" cy="1713570"/>
          </a:xfrm>
          <a:prstGeom prst="trapezoid">
            <a:avLst>
              <a:gd name="adj" fmla="val 44026"/>
            </a:avLst>
          </a:prstGeom>
          <a:blipFill>
            <a:blip r:embed="rId12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aturation sat="2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 w="76200">
            <a:solidFill>
              <a:schemeClr val="accent2">
                <a:lumMod val="50000"/>
              </a:schemeClr>
            </a:solidFill>
          </a:ln>
          <a:scene3d>
            <a:camera prst="orthographicFront">
              <a:rot lat="17999990" lon="0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94" name="Group 193"/>
          <p:cNvGrpSpPr>
            <a:grpSpLocks noChangeAspect="1"/>
          </p:cNvGrpSpPr>
          <p:nvPr/>
        </p:nvGrpSpPr>
        <p:grpSpPr>
          <a:xfrm>
            <a:off x="2111826" y="5887995"/>
            <a:ext cx="640080" cy="932855"/>
            <a:chOff x="6255916" y="2256841"/>
            <a:chExt cx="1149161" cy="1486738"/>
          </a:xfrm>
          <a:solidFill>
            <a:schemeClr val="bg1"/>
          </a:solidFill>
          <a:effectLst>
            <a:glow rad="635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195" name="Freeform 194"/>
            <p:cNvSpPr/>
            <p:nvPr/>
          </p:nvSpPr>
          <p:spPr>
            <a:xfrm rot="1249020">
              <a:off x="6255916" y="2960173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6" name="Freeform 195"/>
            <p:cNvSpPr/>
            <p:nvPr/>
          </p:nvSpPr>
          <p:spPr>
            <a:xfrm rot="1249020">
              <a:off x="6625784" y="2624588"/>
              <a:ext cx="685008" cy="217506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pFill/>
            <a:ln>
              <a:noFill/>
            </a:ln>
            <a:effectLst>
              <a:innerShdw blurRad="63500" dist="50800" dir="5400000">
                <a:prstClr val="black">
                  <a:alpha val="27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7" name="Freeform 196"/>
            <p:cNvSpPr/>
            <p:nvPr/>
          </p:nvSpPr>
          <p:spPr>
            <a:xfrm rot="1249020">
              <a:off x="6456171" y="2535528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8" name="Freeform 197"/>
            <p:cNvSpPr/>
            <p:nvPr/>
          </p:nvSpPr>
          <p:spPr>
            <a:xfrm rot="1249020">
              <a:off x="6562531" y="2256841"/>
              <a:ext cx="295751" cy="305781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9" name="Freeform 198"/>
            <p:cNvSpPr/>
            <p:nvPr/>
          </p:nvSpPr>
          <p:spPr>
            <a:xfrm rot="1249020">
              <a:off x="6538197" y="2709208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grpFill/>
            <a:ln>
              <a:noFill/>
            </a:ln>
            <a:effectLst>
              <a:innerShdw blurRad="63500" dist="50800" dir="5400000">
                <a:prstClr val="black">
                  <a:alpha val="27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06" name="Group 205"/>
          <p:cNvGrpSpPr>
            <a:grpSpLocks noChangeAspect="1"/>
          </p:cNvGrpSpPr>
          <p:nvPr/>
        </p:nvGrpSpPr>
        <p:grpSpPr>
          <a:xfrm>
            <a:off x="3280783" y="5887995"/>
            <a:ext cx="640080" cy="932855"/>
            <a:chOff x="6255916" y="2256841"/>
            <a:chExt cx="1149161" cy="1486738"/>
          </a:xfrm>
          <a:solidFill>
            <a:schemeClr val="bg1"/>
          </a:solidFill>
          <a:effectLst>
            <a:glow rad="635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207" name="Freeform 206"/>
            <p:cNvSpPr/>
            <p:nvPr/>
          </p:nvSpPr>
          <p:spPr>
            <a:xfrm rot="1249020">
              <a:off x="6255916" y="2960173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08" name="Freeform 207"/>
            <p:cNvSpPr/>
            <p:nvPr/>
          </p:nvSpPr>
          <p:spPr>
            <a:xfrm rot="1249020">
              <a:off x="6625784" y="2624588"/>
              <a:ext cx="685008" cy="217506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pFill/>
            <a:ln>
              <a:noFill/>
            </a:ln>
            <a:effectLst>
              <a:innerShdw blurRad="63500" dist="50800" dir="5400000">
                <a:prstClr val="black">
                  <a:alpha val="27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09" name="Freeform 208"/>
            <p:cNvSpPr/>
            <p:nvPr/>
          </p:nvSpPr>
          <p:spPr>
            <a:xfrm rot="1249020">
              <a:off x="6456171" y="2535528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10" name="Freeform 209"/>
            <p:cNvSpPr/>
            <p:nvPr/>
          </p:nvSpPr>
          <p:spPr>
            <a:xfrm rot="1249020">
              <a:off x="6562531" y="2256841"/>
              <a:ext cx="295751" cy="305781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11" name="Freeform 210"/>
            <p:cNvSpPr/>
            <p:nvPr/>
          </p:nvSpPr>
          <p:spPr>
            <a:xfrm rot="1249020">
              <a:off x="6538197" y="2709208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grpFill/>
            <a:ln>
              <a:noFill/>
            </a:ln>
            <a:effectLst>
              <a:innerShdw blurRad="63500" dist="50800" dir="5400000">
                <a:prstClr val="black">
                  <a:alpha val="27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140" name="Group 139"/>
          <p:cNvGrpSpPr>
            <a:grpSpLocks noChangeAspect="1"/>
          </p:cNvGrpSpPr>
          <p:nvPr/>
        </p:nvGrpSpPr>
        <p:grpSpPr>
          <a:xfrm>
            <a:off x="4419600" y="5866464"/>
            <a:ext cx="640080" cy="941654"/>
            <a:chOff x="6255916" y="2242816"/>
            <a:chExt cx="1149161" cy="1500763"/>
          </a:xfrm>
          <a:solidFill>
            <a:srgbClr val="92D050"/>
          </a:solidFill>
          <a:effectLst>
            <a:glow rad="635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141" name="Freeform 140"/>
            <p:cNvSpPr/>
            <p:nvPr/>
          </p:nvSpPr>
          <p:spPr>
            <a:xfrm rot="1249020">
              <a:off x="6255916" y="2960173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42" name="Freeform 141"/>
            <p:cNvSpPr/>
            <p:nvPr/>
          </p:nvSpPr>
          <p:spPr>
            <a:xfrm rot="1249020">
              <a:off x="6627025" y="2633070"/>
              <a:ext cx="664591" cy="190260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32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43" name="Freeform 142"/>
            <p:cNvSpPr/>
            <p:nvPr/>
          </p:nvSpPr>
          <p:spPr>
            <a:xfrm rot="1249020">
              <a:off x="6456171" y="2535528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44" name="Freeform 143"/>
            <p:cNvSpPr/>
            <p:nvPr/>
          </p:nvSpPr>
          <p:spPr>
            <a:xfrm rot="1249020">
              <a:off x="6536870" y="2242816"/>
              <a:ext cx="324315" cy="315621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89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45" name="Freeform 144"/>
            <p:cNvSpPr/>
            <p:nvPr/>
          </p:nvSpPr>
          <p:spPr>
            <a:xfrm rot="1249020">
              <a:off x="6538197" y="2709208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32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146" name="Group 145"/>
          <p:cNvGrpSpPr>
            <a:grpSpLocks noChangeAspect="1"/>
          </p:cNvGrpSpPr>
          <p:nvPr/>
        </p:nvGrpSpPr>
        <p:grpSpPr>
          <a:xfrm>
            <a:off x="3272077" y="5870864"/>
            <a:ext cx="640080" cy="932855"/>
            <a:chOff x="6255916" y="2256841"/>
            <a:chExt cx="1149161" cy="1486738"/>
          </a:xfrm>
          <a:solidFill>
            <a:schemeClr val="accent4">
              <a:lumMod val="40000"/>
              <a:lumOff val="60000"/>
            </a:schemeClr>
          </a:solidFill>
          <a:effectLst>
            <a:glow rad="635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147" name="Freeform 146"/>
            <p:cNvSpPr/>
            <p:nvPr/>
          </p:nvSpPr>
          <p:spPr>
            <a:xfrm rot="1249020">
              <a:off x="6255916" y="2960173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adFill flip="none" rotWithShape="1">
              <a:gsLst>
                <a:gs pos="0">
                  <a:schemeClr val="accent4">
                    <a:lumMod val="40000"/>
                    <a:lumOff val="60000"/>
                    <a:shade val="30000"/>
                    <a:satMod val="115000"/>
                  </a:schemeClr>
                </a:gs>
                <a:gs pos="50000">
                  <a:schemeClr val="accent4">
                    <a:lumMod val="40000"/>
                    <a:lumOff val="60000"/>
                    <a:shade val="67500"/>
                    <a:satMod val="115000"/>
                  </a:schemeClr>
                </a:gs>
                <a:gs pos="100000">
                  <a:schemeClr val="accent4">
                    <a:lumMod val="40000"/>
                    <a:lumOff val="60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48" name="Freeform 147"/>
            <p:cNvSpPr/>
            <p:nvPr/>
          </p:nvSpPr>
          <p:spPr>
            <a:xfrm rot="1249020">
              <a:off x="6625784" y="2624588"/>
              <a:ext cx="685008" cy="217506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adFill flip="none" rotWithShape="1">
              <a:gsLst>
                <a:gs pos="0">
                  <a:schemeClr val="accent4">
                    <a:lumMod val="40000"/>
                    <a:lumOff val="60000"/>
                    <a:shade val="30000"/>
                    <a:satMod val="115000"/>
                  </a:schemeClr>
                </a:gs>
                <a:gs pos="50000">
                  <a:schemeClr val="accent4">
                    <a:lumMod val="40000"/>
                    <a:lumOff val="60000"/>
                    <a:shade val="67500"/>
                    <a:satMod val="115000"/>
                  </a:schemeClr>
                </a:gs>
                <a:gs pos="100000">
                  <a:schemeClr val="accent4">
                    <a:lumMod val="40000"/>
                    <a:lumOff val="60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27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49" name="Freeform 148"/>
            <p:cNvSpPr/>
            <p:nvPr/>
          </p:nvSpPr>
          <p:spPr>
            <a:xfrm rot="1249020">
              <a:off x="6456171" y="2535528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4">
                    <a:lumMod val="40000"/>
                    <a:lumOff val="60000"/>
                    <a:shade val="30000"/>
                    <a:satMod val="115000"/>
                  </a:schemeClr>
                </a:gs>
                <a:gs pos="50000">
                  <a:schemeClr val="accent4">
                    <a:lumMod val="40000"/>
                    <a:lumOff val="60000"/>
                    <a:shade val="67500"/>
                    <a:satMod val="115000"/>
                  </a:schemeClr>
                </a:gs>
                <a:gs pos="100000">
                  <a:schemeClr val="accent4">
                    <a:lumMod val="40000"/>
                    <a:lumOff val="60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50" name="Freeform 149"/>
            <p:cNvSpPr/>
            <p:nvPr/>
          </p:nvSpPr>
          <p:spPr>
            <a:xfrm rot="1249020">
              <a:off x="6562531" y="2256841"/>
              <a:ext cx="295751" cy="305781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4">
                    <a:lumMod val="40000"/>
                    <a:lumOff val="60000"/>
                    <a:shade val="30000"/>
                    <a:satMod val="115000"/>
                  </a:schemeClr>
                </a:gs>
                <a:gs pos="50000">
                  <a:schemeClr val="accent4">
                    <a:lumMod val="40000"/>
                    <a:lumOff val="60000"/>
                    <a:shade val="67500"/>
                    <a:satMod val="115000"/>
                  </a:schemeClr>
                </a:gs>
                <a:gs pos="100000">
                  <a:schemeClr val="accent4">
                    <a:lumMod val="40000"/>
                    <a:lumOff val="60000"/>
                    <a:shade val="100000"/>
                    <a:satMod val="115000"/>
                  </a:schemeClr>
                </a:gs>
              </a:gsLst>
              <a:lin ang="189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51" name="Freeform 150"/>
            <p:cNvSpPr/>
            <p:nvPr/>
          </p:nvSpPr>
          <p:spPr>
            <a:xfrm rot="1249020">
              <a:off x="6538197" y="2709208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gradFill flip="none" rotWithShape="1">
              <a:gsLst>
                <a:gs pos="0">
                  <a:schemeClr val="accent4">
                    <a:lumMod val="40000"/>
                    <a:lumOff val="60000"/>
                    <a:shade val="30000"/>
                    <a:satMod val="115000"/>
                  </a:schemeClr>
                </a:gs>
                <a:gs pos="50000">
                  <a:schemeClr val="accent4">
                    <a:lumMod val="40000"/>
                    <a:lumOff val="60000"/>
                    <a:shade val="67500"/>
                    <a:satMod val="115000"/>
                  </a:schemeClr>
                </a:gs>
                <a:gs pos="100000">
                  <a:schemeClr val="accent4">
                    <a:lumMod val="40000"/>
                    <a:lumOff val="60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27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285451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accel="12000" decel="10000" autoRev="1" fill="remove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2700000">
                                      <p:cBhvr>
                                        <p:cTn id="6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3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" fill="hold">
                      <p:stCondLst>
                        <p:cond delay="0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 tmFilter="0, 0; .2, .5; .8, .5; 1, 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8" dur="250" autoRev="1" fill="hold"/>
                                        <p:tgtEl>
                                          <p:spTgt spid="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9" presetID="0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3.05556E-6 3.7037E-6 C 0.01823 0.00579 0.03246 0.02107 0.04774 0.03495 C 0.05416 0.04074 0.07465 0.04676 0.08333 0.0507 C 0.11094 0.0632 0.13837 0.07593 0.16649 0.08565 C 0.18177 0.08449 0.1967 0.08472 0.21198 0.08241 C 0.22691 0.08009 0.23403 0.06482 0.24774 0.06019 C 0.25625 0.05255 0.26649 0.03912 0.27621 0.03495 C 0.28316 0.02847 0.28732 0.02269 0.29531 0.01898 C 0.3085 0.00139 0.29583 0.01528 0.30937 0.00625 C 0.31736 0.00093 0.31996 -0.00579 0.32864 -0.00949 C 0.33698 -0.0206 0.33941 -0.02731 0.35 -0.03171 C 0.35469 -0.03819 0.35868 -0.04583 0.36441 -0.05093 C 0.36666 -0.05301 0.36927 -0.05486 0.37153 -0.05718 C 0.37309 -0.05903 0.37482 -0.06134 0.37621 -0.06366 C 0.37795 -0.06667 0.37899 -0.0706 0.38107 -0.07315 C 0.38906 -0.08264 0.40034 -0.09028 0.40955 -0.09838 C 0.41371 -0.10208 0.41719 -0.10741 0.42135 -0.11111 C 0.42587 -0.12778 0.43871 -0.13889 0.44288 -0.15555 C 0.44913 -0.18079 0.45555 -0.20555 0.45955 -0.23171 C 0.46076 -0.24884 0.46389 -0.26551 0.46441 -0.28264 C 0.46597 -0.33773 0.44896 -0.40532 0.47396 -0.45393 C 0.47691 -0.4662 0.48368 -0.47662 0.49062 -0.48588 C 0.49271 -0.49444 0.49583 -0.51157 0.50243 -0.51435 C 0.50712 -0.51643 0.51649 -0.5206 0.51649 -0.5206 C 0.53333 -0.53542 0.56076 -0.54583 0.58107 -0.5493 C 0.59531 -0.55185 0.62396 -0.55555 0.62396 -0.55555 C 0.69826 -0.55231 0.67517 -0.5669 0.70937 -0.53657 C 0.71267 -0.53032 0.71597 -0.52384 0.71892 -0.51759 C 0.72066 -0.51435 0.72396 -0.5081 0.72396 -0.5081 C 0.73021 -0.48102 0.72135 -0.51343 0.73107 -0.49213 C 0.73802 -0.47685 0.73541 -0.4581 0.74514 -0.44444 C 0.7467 -0.43819 0.74774 -0.43148 0.75 -0.42546 C 0.75156 -0.4213 0.75364 -0.41736 0.75486 -0.41273 C 0.75694 -0.4044 0.75746 -0.3956 0.75937 -0.38727 C 0.76094 -0.38102 0.76441 -0.36829 0.76441 -0.36829 C 0.76284 -0.28889 0.76232 -0.21435 0.75243 -0.13657 C 0.74878 -0.10787 0.74809 -0.08958 0.74288 -0.06366 C 0.74184 -0.05856 0.73767 -0.04236 0.73576 -0.03495 C 0.73489 -0.03171 0.73316 -0.02546 0.73316 -0.02546 C 0.72951 0.01204 0.7283 0.01366 0.73316 0.06667 C 0.7335 0.06968 0.73611 0.07153 0.73819 0.07292 C 0.74618 0.07847 0.76007 0.08588 0.76909 0.08889 C 0.78073 0.09907 0.79392 0.10116 0.80729 0.10463 C 0.82552 0.1037 0.84375 0.10417 0.86198 0.10162 C 0.86701 0.10093 0.87153 0.09722 0.87621 0.09514 C 0.87864 0.09398 0.88316 0.0919 0.88316 0.0919 C 0.88975 0.08357 0.90087 0.07685 0.90937 0.07292 C 0.91632 0.06435 0.92274 0.05949 0.93107 0.05394 C 0.93854 0.04329 0.94705 0.03634 0.95729 0.03171 C 0.97396 0.0169 0.96666 0.02315 0.97847 0.01273 C 0.98142 0.01042 0.98507 0.01088 0.98819 0.00949 C 1.00781 0.00139 1.01788 -0.00069 1.04062 -0.00324 C 1.05972 -0.00208 1.07882 -0.00185 1.09774 3.7037E-6 C 1.10017 0.00023 1.10225 0.00232 1.10486 0.00301 C 1.1342 0.01157 1.10382 -0.00023 1.13333 0.01273 C 1.13576 0.01389 1.14062 0.01574 1.14062 0.01574 C 1.14844 0.02292 1.15555 0.02454 1.16441 0.02847 C 1.17639 0.04445 1.17864 0.04213 1.19531 0.04745 C 1.24965 0.06458 1.20469 0.05718 1.29062 0.05718 " pathEditMode="relative" ptsTypes="ffffffffffffffffffffffffffffffffffffffffffffffffffffffffffA">
                                      <p:cBhvr>
                                        <p:cTn id="20" dur="6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1" presetID="8" presetClass="emph" presetSubtype="0" accel="7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5400000">
                                      <p:cBhvr>
                                        <p:cTn id="22" dur="20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0" presetClass="path" presetSubtype="0" accel="50000" decel="5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1.94444E-6 -1.85185E-6 C 0.02777 -0.00116 0.05555 -0.00116 0.08333 -0.00324 C 0.09444 -0.00394 0.10468 -0.01343 0.11441 -0.01898 C 0.12465 -0.02477 0.12204 -0.01945 0.13107 -0.02547 C 0.14236 -0.03287 0.15468 -0.04213 0.16666 -0.04769 C 0.17812 -0.0632 0.19132 -0.07361 0.20486 -0.08565 C 0.21336 -0.09352 0.22222 -0.10348 0.23316 -0.10486 C 0.24201 -0.10579 0.25086 -0.10695 0.25937 -0.10787 C 0.28177 -0.10695 0.30382 -0.10764 0.32621 -0.10486 C 0.32951 -0.1044 0.33229 -0.10047 0.33576 -0.09861 C 0.3427 -0.09468 0.34982 -0.09213 0.35711 -0.08889 C 0.35989 -0.08773 0.3618 -0.08426 0.36423 -0.08264 C 0.37639 -0.07454 0.38941 -0.06598 0.40225 -0.06042 C 0.40694 -0.05625 0.41198 -0.05185 0.41666 -0.04769 C 0.42066 -0.04398 0.4309 -0.04121 0.4309 -0.04121 C 0.43819 -0.03172 0.44305 -0.02639 0.45243 -0.02223 C 0.46284 -0.00116 0.45034 -0.02176 0.46441 -0.00949 C 0.46961 -0.00486 0.47743 0.00879 0.48333 0.0125 C 0.50364 0.02615 0.52639 0.02777 0.54757 0.03495 C 0.58003 0.03379 0.61284 0.03449 0.64514 0.03148 C 0.65017 0.03102 0.65937 0.02546 0.65937 0.02546 C 0.67604 0.00324 0.65017 0.0368 0.67152 0.0125 C 0.67482 0.00879 0.68107 -1.85185E-6 0.68107 -1.85185E-6 C 0.68611 -0.02199 0.68038 -0.07361 0.66666 -0.09213 C 0.66111 -0.11389 0.66354 -0.11181 0.64982 -0.12385 C 0.64774 -0.1338 0.63454 -0.16204 0.62864 -0.16829 C 0.62586 -0.1713 0.61024 -0.17431 0.60937 -0.17454 C 0.58402 -0.17801 0.5585 -0.1801 0.53333 -0.18426 C 0.53073 -0.18542 0.52795 -0.18519 0.52604 -0.18727 C 0.52448 -0.18982 0.52361 -0.19352 0.52361 -0.19676 C 0.52361 -0.225 0.52361 -0.23125 0.53576 -0.24769 C 0.54288 -0.27639 0.55764 -0.29792 0.57604 -0.31435 C 0.57882 -0.31667 0.59062 -0.31968 0.59288 -0.3206 C 0.63211 -0.33635 0.58715 -0.31875 0.61649 -0.33334 C 0.62812 -0.33935 0.64079 -0.34098 0.65243 -0.3463 C 0.66666 -0.35232 0.6809 -0.35695 0.69531 -0.36204 C 0.70156 -0.36435 0.71423 -0.36829 0.71423 -0.36829 C 0.72829 -0.38079 0.73472 -0.38681 0.74982 -0.39375 C 0.7526 -0.39491 0.75468 -0.39815 0.75711 -0.4 C 0.76597 -0.40672 0.76527 -0.40602 0.77361 -0.40949 C 0.78281 -0.42153 0.79514 -0.42662 0.80711 -0.43172 C 0.80954 -0.4338 0.81163 -0.43658 0.81441 -0.4382 C 0.81649 -0.43959 0.81944 -0.43959 0.82152 -0.44121 C 0.83836 -0.45486 0.81215 -0.44121 0.83333 -0.45093 C 0.84461 -0.46574 0.86076 -0.47014 0.87621 -0.47315 C 0.92552 -0.4713 0.97048 -0.47477 1.01666 -0.45394 C 1.02031 -0.44931 1.02552 -0.44653 1.02864 -0.44121 C 1.0302 -0.43866 1.02968 -0.43449 1.03107 -0.43172 C 1.03298 -0.42801 1.03559 -0.42547 1.03802 -0.42223 C 1.04218 -0.39977 1.04791 -0.37778 1.05225 -0.35556 C 1.05329 -0.35162 1.05781 -0.3338 1.05954 -0.32709 C 1.06041 -0.32385 1.06093 -0.32084 1.0618 -0.3176 C 1.06284 -0.31435 1.06423 -0.30787 1.06423 -0.30787 C 1.06354 -0.25648 1.07083 -0.19051 1.05711 -0.13658 C 1.05104 -0.08658 1.03871 -0.0375 1.03333 0.0125 C 1.0342 0.05231 1.02552 0.17801 1.07361 0.2 C 1.07968 0.20787 1.08472 0.21227 1.0927 0.21574 C 1.09531 0.21782 1.09722 0.2206 1.09982 0.22199 C 1.10468 0.225 1.11441 0.22847 1.11441 0.22847 C 1.12691 0.23958 1.11857 0.23379 1.14027 0.2412 C 1.14392 0.24236 1.14635 0.24629 1.15 0.24745 C 1.17031 0.25578 1.19323 0.2581 1.21441 0.26018 C 1.24618 0.25902 1.30937 0.25717 1.30937 0.25717 " pathEditMode="relative" ptsTypes="ffffffffffffffffffffffffffffffffffffffffffffffffffffffffffffffA">
                                      <p:cBhvr>
                                        <p:cTn id="24" dur="70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5" presetID="0" presetClass="path" presetSubtype="0" accel="50000" decel="5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3.33333E-6 3.7037E-6 C 0.01268 -0.00556 0.02552 -0.00995 0.0382 -0.01574 C 0.05695 -0.04167 0.02709 -0.00255 0.05 -0.02523 C 0.05452 -0.02963 0.05799 -0.03588 0.06198 -0.0412 C 0.06407 -0.04398 0.06684 -0.04514 0.0691 -0.04745 C 0.07622 -0.05509 0.07761 -0.0625 0.08577 -0.06968 C 0.09393 -0.08634 0.09931 -0.09745 0.10955 -0.11111 C 0.11597 -0.11968 0.11979 -0.13102 0.12622 -0.13958 C 0.13073 -0.15718 0.13837 -0.17384 0.15 -0.18403 C 0.1533 -0.19722 0.16077 -0.20718 0.16667 -0.21898 C 0.17136 -0.22824 0.175 -0.23658 0.18108 -0.24445 C 0.1842 -0.25718 0.19063 -0.26366 0.19775 -0.27292 C 0.20139 -0.27755 0.21198 -0.27917 0.21198 -0.27917 C 0.22466 -0.27824 0.2375 -0.27847 0.25 -0.27616 C 0.25504 -0.27523 0.26424 -0.26968 0.26424 -0.26968 C 0.2724 -0.25301 0.27986 -0.23542 0.28802 -0.21898 C 0.29375 -0.19676 0.30434 -0.16551 0.30695 -0.14283 C 0.31059 -0.11528 0.30886 -0.13009 0.31181 -0.09838 C 0.31111 -0.05486 0.31077 -0.01158 0.30955 0.03194 C 0.30903 0.04745 0.30261 0.06157 0.3 0.07639 C 0.29618 0.09768 0.29045 0.11875 0.28577 0.13981 C 0.28438 0.1463 0.28264 0.15255 0.28108 0.1588 C 0.28021 0.16204 0.27865 0.16829 0.27865 0.16829 C 0.27952 0.18727 0.27969 0.20648 0.28108 0.22546 C 0.28195 0.23796 0.28368 0.2338 0.29045 0.24143 C 0.29393 0.24537 0.29566 0.25231 0.3 0.25417 C 0.31059 0.2588 0.32032 0.26319 0.33108 0.26667 C 0.34827 0.26574 0.36598 0.26528 0.38334 0.26366 C 0.39584 0.2625 0.4066 0.25185 0.4191 0.24768 C 0.43542 0.2331 0.42795 0.23727 0.44045 0.23194 C 0.45712 0.20972 0.43125 0.24329 0.45243 0.21921 C 0.46702 0.20255 0.45591 0.20926 0.4691 0.20324 C 0.47448 0.19236 0.47848 0.18912 0.48559 0.18102 C 0.50886 0.15509 0.479 0.18704 0.49775 0.16204 C 0.49966 0.15926 0.50278 0.1581 0.50486 0.15555 C 0.5099 0.14954 0.51354 0.14143 0.51893 0.13657 C 0.52153 0.13449 0.52413 0.13287 0.52622 0.13032 C 0.53993 0.11481 0.55139 0.09583 0.5665 0.08264 C 0.57275 0.0706 0.57934 0.06204 0.5882 0.05417 C 0.59618 0.03773 0.59028 0.04792 0.60486 0.0287 C 0.60643 0.02662 0.60799 0.0243 0.60955 0.02222 C 0.61094 0.02014 0.61441 0.01597 0.61441 0.01597 C 0.61823 -0.00023 0.62865 -0.01389 0.63559 -0.02847 C 0.63889 -0.03472 0.64323 -0.04028 0.64532 -0.04745 C 0.64618 -0.0507 0.64653 -0.05417 0.64757 -0.05695 C 0.64879 -0.05949 0.65087 -0.06111 0.65243 -0.06343 C 0.66216 -0.08079 0.67188 -0.09954 0.68108 -0.11736 C 0.68386 -0.1287 0.68889 -0.13241 0.69288 -0.14283 C 0.69393 -0.14583 0.69427 -0.14931 0.69514 -0.15232 C 0.70174 -0.16921 0.69757 -0.15533 0.70486 -0.16806 C 0.71337 -0.1831 0.72066 -0.2 0.72865 -0.21574 C 0.73125 -0.2206 0.73507 -0.22431 0.7382 -0.22847 C 0.74011 -0.23125 0.74098 -0.23495 0.74288 -0.23796 C 0.74427 -0.24051 0.76094 -0.25949 0.76198 -0.26019 C 0.76632 -0.26343 0.77153 -0.26458 0.77622 -0.26667 C 0.77865 -0.26783 0.78316 -0.26968 0.78316 -0.26968 C 0.79132 -0.26875 0.79931 -0.26829 0.80712 -0.26667 C 0.81754 -0.26458 0.81181 -0.26273 0.82153 -0.25695 C 0.82604 -0.25417 0.83108 -0.25278 0.83577 -0.2507 C 0.8382 -0.24954 0.84045 -0.24861 0.84271 -0.24745 C 0.84532 -0.24653 0.84757 -0.24537 0.85 -0.24445 C 0.85226 -0.24329 0.85712 -0.2412 0.85712 -0.2412 C 0.87535 -0.24236 0.89358 -0.24259 0.91181 -0.24445 C 0.91979 -0.24514 0.92587 -0.25394 0.93334 -0.25695 C 0.93698 -0.26181 0.93924 -0.26806 0.94288 -0.27292 C 0.95556 -0.28982 0.94514 -0.26921 0.95486 -0.28565 C 0.96216 -0.29792 0.96875 -0.30857 0.97865 -0.31736 C 0.98212 -0.33079 0.98889 -0.34144 0.99775 -0.34908 C 1.01111 -0.37639 1.02431 -0.38542 1.04775 -0.39028 C 1.05955 -0.38935 1.07153 -0.38889 1.08334 -0.38727 C 1.09323 -0.38588 1.10955 -0.36273 1.1191 -0.35857 C 1.13108 -0.35324 1.13195 -0.35486 1.14045 -0.34583 C 1.14514 -0.34074 1.14601 -0.33658 1.15243 -0.33333 C 1.16493 -0.32708 1.17986 -0.32477 1.19271 -0.3206 C 1.22205 -0.32153 1.25174 -0.32083 1.28108 -0.32361 C 1.28959 -0.32431 1.30278 -0.33357 1.31181 -0.33634 C 1.32118 -0.34537 1.33004 -0.34954 1.34045 -0.35556 C 1.3408 -0.35579 1.35434 -0.36111 1.35486 -0.36181 C 1.35573 -0.36296 1.3533 -0.36389 1.35243 -0.36505 " pathEditMode="relative" ptsTypes="ffffffffffffffffffffffffffffffffffffffffffffffffffffffffffffffffffffffffffffffA">
                                      <p:cBhvr>
                                        <p:cTn id="26" dur="80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7" presetID="8" presetClass="emph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28" dur="20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2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5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3" dur="2000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000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2000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2000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4"/>
                  </p:tgtEl>
                </p:cond>
              </p:nextCondLst>
            </p:seq>
            <p:seq concurrent="1" nextAc="seek">
              <p:cTn id="40" restart="whenNotActive" fill="hold" evtFilter="cancelBubble" nodeType="interactiveSeq">
                <p:stCondLst>
                  <p:cond evt="onClick" delay="0">
                    <p:tgtEl>
                      <p:spTgt spid="8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" fill="hold">
                      <p:stCondLst>
                        <p:cond delay="0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3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3"/>
                  </p:tgtEl>
                </p:cond>
              </p:nextCondLst>
            </p:seq>
          </p:childTnLst>
        </p:cTn>
      </p:par>
    </p:tnLst>
    <p:bldLst>
      <p:bldP spid="6" grpId="0" animBg="1"/>
      <p:bldP spid="236" grpId="0" animBg="1"/>
      <p:bldP spid="83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7318458" y="-81010"/>
            <a:ext cx="1877448" cy="7015210"/>
            <a:chOff x="7293057" y="-215346"/>
            <a:chExt cx="1877448" cy="7015210"/>
          </a:xfrm>
        </p:grpSpPr>
        <p:sp>
          <p:nvSpPr>
            <p:cNvPr id="8" name="Trapezoid 8"/>
            <p:cNvSpPr/>
            <p:nvPr/>
          </p:nvSpPr>
          <p:spPr>
            <a:xfrm rot="16200000" flipH="1">
              <a:off x="4724176" y="2353535"/>
              <a:ext cx="7015210" cy="1877448"/>
            </a:xfrm>
            <a:custGeom>
              <a:avLst/>
              <a:gdLst/>
              <a:ahLst/>
              <a:cxnLst/>
              <a:rect l="l" t="t" r="r" b="b"/>
              <a:pathLst>
                <a:path w="7015210" h="1877448">
                  <a:moveTo>
                    <a:pt x="2171176" y="769028"/>
                  </a:moveTo>
                  <a:cubicBezTo>
                    <a:pt x="2171176" y="703956"/>
                    <a:pt x="2313148" y="651204"/>
                    <a:pt x="2488280" y="651204"/>
                  </a:cubicBezTo>
                  <a:cubicBezTo>
                    <a:pt x="2663412" y="651204"/>
                    <a:pt x="2805384" y="703956"/>
                    <a:pt x="2805384" y="769028"/>
                  </a:cubicBezTo>
                  <a:cubicBezTo>
                    <a:pt x="2805384" y="834100"/>
                    <a:pt x="2663412" y="886852"/>
                    <a:pt x="2488280" y="886852"/>
                  </a:cubicBezTo>
                  <a:cubicBezTo>
                    <a:pt x="2313148" y="886852"/>
                    <a:pt x="2171176" y="834100"/>
                    <a:pt x="2171176" y="769028"/>
                  </a:cubicBezTo>
                  <a:close/>
                  <a:moveTo>
                    <a:pt x="0" y="1877447"/>
                  </a:moveTo>
                  <a:lnTo>
                    <a:pt x="7015210" y="1877448"/>
                  </a:lnTo>
                  <a:lnTo>
                    <a:pt x="5662678" y="0"/>
                  </a:lnTo>
                  <a:lnTo>
                    <a:pt x="1352532" y="0"/>
                  </a:lnTo>
                  <a:close/>
                </a:path>
              </a:pathLst>
            </a:custGeom>
            <a:blipFill>
              <a:blip r:embed="rId3">
                <a:duotone>
                  <a:prstClr val="black"/>
                  <a:schemeClr val="accent6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-40000" contrast="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" name="Oval 8"/>
            <p:cNvSpPr/>
            <p:nvPr/>
          </p:nvSpPr>
          <p:spPr>
            <a:xfrm rot="5400000">
              <a:off x="7636931" y="1811869"/>
              <a:ext cx="946202" cy="827664"/>
            </a:xfrm>
            <a:prstGeom prst="ellipse">
              <a:avLst/>
            </a:prstGeom>
            <a:blipFill>
              <a:blip r:embed="rId3">
                <a:duotone>
                  <a:prstClr val="black"/>
                  <a:schemeClr val="accent6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-40000" contrast="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173" name="Trapezoid 172"/>
          <p:cNvSpPr/>
          <p:nvPr/>
        </p:nvSpPr>
        <p:spPr>
          <a:xfrm rot="5400000" flipV="1">
            <a:off x="5984784" y="3667434"/>
            <a:ext cx="4303240" cy="856128"/>
          </a:xfrm>
          <a:prstGeom prst="trapezoid">
            <a:avLst>
              <a:gd name="adj" fmla="val 72779"/>
            </a:avLst>
          </a:prstGeom>
          <a:solidFill>
            <a:schemeClr val="tx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74" name="Trapezoid 173">
            <a:hlinkClick r:id="" action="ppaction://hlinkshowjump?jump=nextslide"/>
          </p:cNvPr>
          <p:cNvSpPr/>
          <p:nvPr/>
        </p:nvSpPr>
        <p:spPr>
          <a:xfrm rot="5400000" flipV="1">
            <a:off x="6319245" y="3935577"/>
            <a:ext cx="3214529" cy="419792"/>
          </a:xfrm>
          <a:prstGeom prst="trapezoid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75" name="Group 174"/>
          <p:cNvGrpSpPr/>
          <p:nvPr/>
        </p:nvGrpSpPr>
        <p:grpSpPr>
          <a:xfrm rot="10800000" flipV="1">
            <a:off x="7739742" y="1997885"/>
            <a:ext cx="1487763" cy="4286076"/>
            <a:chOff x="2743200" y="764924"/>
            <a:chExt cx="1487763" cy="4286076"/>
          </a:xfrm>
          <a:scene3d>
            <a:camera prst="orthographicFront">
              <a:rot lat="0" lon="21599955" rev="0"/>
            </a:camera>
            <a:lightRig rig="threePt" dir="t"/>
          </a:scene3d>
        </p:grpSpPr>
        <p:sp>
          <p:nvSpPr>
            <p:cNvPr id="176" name="Trapezoid 175"/>
            <p:cNvSpPr/>
            <p:nvPr/>
          </p:nvSpPr>
          <p:spPr>
            <a:xfrm rot="16200000">
              <a:off x="1026623" y="2556444"/>
              <a:ext cx="4211133" cy="777979"/>
            </a:xfrm>
            <a:prstGeom prst="trapezoid">
              <a:avLst>
                <a:gd name="adj" fmla="val 72891"/>
              </a:avLst>
            </a:prstGeom>
            <a:solidFill>
              <a:srgbClr val="000000">
                <a:alpha val="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77" name="Trapezoid 176"/>
            <p:cNvSpPr/>
            <p:nvPr/>
          </p:nvSpPr>
          <p:spPr>
            <a:xfrm rot="5400000">
              <a:off x="1735823" y="2481501"/>
              <a:ext cx="4211133" cy="777979"/>
            </a:xfrm>
            <a:prstGeom prst="trapezoid">
              <a:avLst>
                <a:gd name="adj" fmla="val 72891"/>
              </a:avLst>
            </a:prstGeom>
            <a:gradFill flip="none" rotWithShape="1">
              <a:gsLst>
                <a:gs pos="0">
                  <a:schemeClr val="accent2">
                    <a:lumMod val="75000"/>
                    <a:shade val="30000"/>
                    <a:satMod val="115000"/>
                  </a:schemeClr>
                </a:gs>
                <a:gs pos="50000">
                  <a:schemeClr val="accent2">
                    <a:lumMod val="75000"/>
                    <a:shade val="67500"/>
                    <a:satMod val="115000"/>
                  </a:schemeClr>
                </a:gs>
                <a:gs pos="100000">
                  <a:schemeClr val="accent2">
                    <a:lumMod val="75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  <a:sp3d extrusionH="69850"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178" name="Group 177"/>
            <p:cNvGrpSpPr/>
            <p:nvPr/>
          </p:nvGrpSpPr>
          <p:grpSpPr>
            <a:xfrm>
              <a:off x="4078218" y="2565180"/>
              <a:ext cx="152745" cy="482820"/>
              <a:chOff x="5184200" y="3718632"/>
              <a:chExt cx="186162" cy="581652"/>
            </a:xfrm>
          </p:grpSpPr>
          <p:grpSp>
            <p:nvGrpSpPr>
              <p:cNvPr id="179" name="Group 178"/>
              <p:cNvGrpSpPr/>
              <p:nvPr/>
            </p:nvGrpSpPr>
            <p:grpSpPr>
              <a:xfrm>
                <a:off x="5184200" y="3718632"/>
                <a:ext cx="128516" cy="581652"/>
                <a:chOff x="5184200" y="3718632"/>
                <a:chExt cx="128516" cy="581652"/>
              </a:xfrm>
            </p:grpSpPr>
            <p:sp>
              <p:nvSpPr>
                <p:cNvPr id="181" name="Trapezoid 180"/>
                <p:cNvSpPr/>
                <p:nvPr/>
              </p:nvSpPr>
              <p:spPr>
                <a:xfrm rot="5400000">
                  <a:off x="4957632" y="3945200"/>
                  <a:ext cx="581652" cy="128516"/>
                </a:xfrm>
                <a:prstGeom prst="trapezoid">
                  <a:avLst>
                    <a:gd name="adj" fmla="val 39261"/>
                  </a:avLst>
                </a:prstGeom>
                <a:solidFill>
                  <a:srgbClr val="FFC000"/>
                </a:solidFill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sp3d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212" name="Group 211"/>
                <p:cNvGrpSpPr/>
                <p:nvPr/>
              </p:nvGrpSpPr>
              <p:grpSpPr>
                <a:xfrm>
                  <a:off x="5252980" y="4065334"/>
                  <a:ext cx="47582" cy="113625"/>
                  <a:chOff x="5130281" y="2133600"/>
                  <a:chExt cx="225984" cy="357661"/>
                </a:xfrm>
                <a:solidFill>
                  <a:schemeClr val="tx1">
                    <a:lumMod val="85000"/>
                    <a:lumOff val="15000"/>
                  </a:schemeClr>
                </a:solidFill>
              </p:grpSpPr>
              <p:sp>
                <p:nvSpPr>
                  <p:cNvPr id="213" name="Oval 212"/>
                  <p:cNvSpPr/>
                  <p:nvPr/>
                </p:nvSpPr>
                <p:spPr>
                  <a:xfrm>
                    <a:off x="5154637" y="2133600"/>
                    <a:ext cx="177273" cy="177273"/>
                  </a:xfrm>
                  <a:prstGeom prst="ellipse">
                    <a:avLst/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" name="Trapezoid 213"/>
                  <p:cNvSpPr/>
                  <p:nvPr/>
                </p:nvSpPr>
                <p:spPr>
                  <a:xfrm>
                    <a:off x="5130281" y="2218765"/>
                    <a:ext cx="225984" cy="272496"/>
                  </a:xfrm>
                  <a:prstGeom prst="trapezoid">
                    <a:avLst>
                      <a:gd name="adj" fmla="val 44835"/>
                    </a:avLst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sp>
            <p:nvSpPr>
              <p:cNvPr id="180" name="Oval 179"/>
              <p:cNvSpPr/>
              <p:nvPr/>
            </p:nvSpPr>
            <p:spPr>
              <a:xfrm>
                <a:off x="5238346" y="3832769"/>
                <a:ext cx="132016" cy="13201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ffectLst>
                <a:innerShdw blurRad="63500" dist="50800" dir="108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4" name="Trapezoid 3"/>
          <p:cNvSpPr/>
          <p:nvPr/>
        </p:nvSpPr>
        <p:spPr>
          <a:xfrm rot="10800000">
            <a:off x="-142017" y="-140185"/>
            <a:ext cx="9463818" cy="1423204"/>
          </a:xfrm>
          <a:prstGeom prst="trapezoid">
            <a:avLst>
              <a:gd name="adj" fmla="val 135789"/>
            </a:avLst>
          </a:prstGeom>
          <a:blipFill>
            <a:blip r:embed="rId5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-20000" contrast="-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860026" y="1252719"/>
            <a:ext cx="5556775" cy="4159041"/>
          </a:xfrm>
          <a:prstGeom prst="rect">
            <a:avLst/>
          </a:prstGeom>
          <a:blipFill>
            <a:blip r:embed="rId3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6" name="Trapezoid 5"/>
          <p:cNvSpPr/>
          <p:nvPr/>
        </p:nvSpPr>
        <p:spPr>
          <a:xfrm rot="5400000">
            <a:off x="-558608" y="2394851"/>
            <a:ext cx="2560207" cy="1419845"/>
          </a:xfrm>
          <a:prstGeom prst="trapezoid">
            <a:avLst>
              <a:gd name="adj" fmla="val 29846"/>
            </a:avLst>
          </a:prstGeom>
          <a:blipFill dpi="0" rotWithShape="1">
            <a:blip r:embed="rId7" cstate="screen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57150">
            <a:solidFill>
              <a:srgbClr val="2E1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4" name="Trapezoid 16"/>
          <p:cNvSpPr/>
          <p:nvPr/>
        </p:nvSpPr>
        <p:spPr>
          <a:xfrm rot="5400000">
            <a:off x="-2511799" y="2315450"/>
            <a:ext cx="6877652" cy="1865998"/>
          </a:xfrm>
          <a:custGeom>
            <a:avLst/>
            <a:gdLst/>
            <a:ahLst/>
            <a:cxnLst/>
            <a:rect l="l" t="t" r="r" b="b"/>
            <a:pathLst>
              <a:path w="6818476" h="1865998">
                <a:moveTo>
                  <a:pt x="2025184" y="1806830"/>
                </a:moveTo>
                <a:lnTo>
                  <a:pt x="4492874" y="1806830"/>
                </a:lnTo>
                <a:lnTo>
                  <a:pt x="4058608" y="440181"/>
                </a:lnTo>
                <a:lnTo>
                  <a:pt x="2459450" y="440181"/>
                </a:lnTo>
                <a:close/>
                <a:moveTo>
                  <a:pt x="0" y="1865998"/>
                </a:moveTo>
                <a:lnTo>
                  <a:pt x="1392482" y="0"/>
                </a:lnTo>
                <a:lnTo>
                  <a:pt x="5425994" y="0"/>
                </a:lnTo>
                <a:lnTo>
                  <a:pt x="6818476" y="1865998"/>
                </a:lnTo>
                <a:close/>
              </a:path>
            </a:pathLst>
          </a:custGeom>
          <a:blipFill>
            <a:blip r:embed="rId3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15" name="Group 114"/>
          <p:cNvGrpSpPr/>
          <p:nvPr/>
        </p:nvGrpSpPr>
        <p:grpSpPr>
          <a:xfrm>
            <a:off x="-300859" y="5395824"/>
            <a:ext cx="9698859" cy="1489551"/>
            <a:chOff x="-228600" y="5447960"/>
            <a:chExt cx="9601199" cy="1489551"/>
          </a:xfrm>
        </p:grpSpPr>
        <p:sp>
          <p:nvSpPr>
            <p:cNvPr id="116" name="Trapezoid 23"/>
            <p:cNvSpPr/>
            <p:nvPr/>
          </p:nvSpPr>
          <p:spPr>
            <a:xfrm>
              <a:off x="-228600" y="5447960"/>
              <a:ext cx="9601199" cy="1489551"/>
            </a:xfrm>
            <a:custGeom>
              <a:avLst/>
              <a:gdLst/>
              <a:ahLst/>
              <a:cxnLst/>
              <a:rect l="l" t="t" r="r" b="b"/>
              <a:pathLst>
                <a:path w="9265265" h="1423204">
                  <a:moveTo>
                    <a:pt x="7012473" y="74977"/>
                  </a:moveTo>
                  <a:cubicBezTo>
                    <a:pt x="6837341" y="74977"/>
                    <a:pt x="6695369" y="138861"/>
                    <a:pt x="6695369" y="217665"/>
                  </a:cubicBezTo>
                  <a:cubicBezTo>
                    <a:pt x="6695369" y="296469"/>
                    <a:pt x="6837341" y="360353"/>
                    <a:pt x="7012473" y="360353"/>
                  </a:cubicBezTo>
                  <a:cubicBezTo>
                    <a:pt x="7187605" y="360353"/>
                    <a:pt x="7329577" y="296469"/>
                    <a:pt x="7329577" y="217665"/>
                  </a:cubicBezTo>
                  <a:cubicBezTo>
                    <a:pt x="7329577" y="138861"/>
                    <a:pt x="7187605" y="74977"/>
                    <a:pt x="7012473" y="74977"/>
                  </a:cubicBezTo>
                  <a:close/>
                  <a:moveTo>
                    <a:pt x="1923531" y="0"/>
                  </a:moveTo>
                  <a:lnTo>
                    <a:pt x="7341734" y="0"/>
                  </a:lnTo>
                  <a:lnTo>
                    <a:pt x="9265265" y="1423204"/>
                  </a:lnTo>
                  <a:lnTo>
                    <a:pt x="0" y="1423204"/>
                  </a:lnTo>
                  <a:close/>
                </a:path>
              </a:pathLst>
            </a:custGeom>
            <a:blipFill>
              <a:blip r:embed="rId8">
                <a:duotone>
                  <a:prstClr val="black"/>
                  <a:schemeClr val="accent6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9">
                        <a14:imgEffect>
                          <a14:brightnessContrast bright="-40000" contrast="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17" name="Oval 116"/>
            <p:cNvSpPr/>
            <p:nvPr/>
          </p:nvSpPr>
          <p:spPr>
            <a:xfrm rot="60000">
              <a:off x="6581345" y="5454959"/>
              <a:ext cx="806120" cy="457844"/>
            </a:xfrm>
            <a:prstGeom prst="ellipse">
              <a:avLst/>
            </a:prstGeom>
            <a:blipFill>
              <a:blip r:embed="rId8">
                <a:duotone>
                  <a:prstClr val="black"/>
                  <a:schemeClr val="accent6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9">
                        <a14:imgEffect>
                          <a14:brightnessContrast bright="-40000" contrast="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pic>
        <p:nvPicPr>
          <p:cNvPr id="118" name="Picture 5"/>
          <p:cNvPicPr>
            <a:picLocks noChangeAspect="1" noChangeArrowheads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40000"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419847" y="1187727"/>
            <a:ext cx="6267450" cy="452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0" name="Can 119"/>
          <p:cNvSpPr/>
          <p:nvPr/>
        </p:nvSpPr>
        <p:spPr>
          <a:xfrm rot="10800000">
            <a:off x="4391561" y="529022"/>
            <a:ext cx="442117" cy="193500"/>
          </a:xfrm>
          <a:prstGeom prst="can">
            <a:avLst>
              <a:gd name="adj" fmla="val 47445"/>
            </a:avLst>
          </a:prstGeom>
          <a:gradFill flip="none" rotWithShape="1">
            <a:gsLst>
              <a:gs pos="0">
                <a:schemeClr val="bg1">
                  <a:lumMod val="95000"/>
                  <a:shade val="30000"/>
                  <a:satMod val="115000"/>
                </a:schemeClr>
              </a:gs>
              <a:gs pos="50000">
                <a:schemeClr val="bg1">
                  <a:lumMod val="95000"/>
                  <a:shade val="67500"/>
                  <a:satMod val="115000"/>
                </a:schemeClr>
              </a:gs>
              <a:gs pos="100000">
                <a:schemeClr val="bg1">
                  <a:lumMod val="95000"/>
                  <a:shade val="100000"/>
                  <a:satMod val="115000"/>
                </a:schemeClr>
              </a:gs>
            </a:gsLst>
            <a:lin ang="0" scaled="1"/>
            <a:tileRect/>
          </a:gradFill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21" name="Group 120"/>
          <p:cNvGrpSpPr/>
          <p:nvPr/>
        </p:nvGrpSpPr>
        <p:grpSpPr>
          <a:xfrm rot="1200000">
            <a:off x="4528022" y="-46691"/>
            <a:ext cx="228600" cy="1450557"/>
            <a:chOff x="4500664" y="-57189"/>
            <a:chExt cx="228600" cy="1450557"/>
          </a:xfrm>
        </p:grpSpPr>
        <p:grpSp>
          <p:nvGrpSpPr>
            <p:cNvPr id="122" name="Group 121"/>
            <p:cNvGrpSpPr/>
            <p:nvPr/>
          </p:nvGrpSpPr>
          <p:grpSpPr>
            <a:xfrm>
              <a:off x="4500664" y="668550"/>
              <a:ext cx="228600" cy="724818"/>
              <a:chOff x="4500664" y="668550"/>
              <a:chExt cx="228600" cy="724818"/>
            </a:xfrm>
          </p:grpSpPr>
          <p:cxnSp>
            <p:nvCxnSpPr>
              <p:cNvPr id="129" name="Straight Connector 128"/>
              <p:cNvCxnSpPr/>
              <p:nvPr/>
            </p:nvCxnSpPr>
            <p:spPr>
              <a:xfrm>
                <a:off x="4602701" y="668550"/>
                <a:ext cx="3380" cy="518175"/>
              </a:xfrm>
              <a:prstGeom prst="line">
                <a:avLst/>
              </a:prstGeom>
              <a:ln w="28575">
                <a:solidFill>
                  <a:schemeClr val="bg2">
                    <a:lumMod val="7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30" name="Group 129"/>
              <p:cNvGrpSpPr/>
              <p:nvPr/>
            </p:nvGrpSpPr>
            <p:grpSpPr>
              <a:xfrm>
                <a:off x="4500664" y="1088568"/>
                <a:ext cx="228600" cy="304800"/>
                <a:chOff x="5545615" y="228600"/>
                <a:chExt cx="228600" cy="304800"/>
              </a:xfrm>
            </p:grpSpPr>
            <p:sp>
              <p:nvSpPr>
                <p:cNvPr id="132" name="Oval 131"/>
                <p:cNvSpPr/>
                <p:nvPr/>
              </p:nvSpPr>
              <p:spPr>
                <a:xfrm>
                  <a:off x="5545615" y="304800"/>
                  <a:ext cx="228600" cy="22860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3" name="Can 132"/>
                <p:cNvSpPr/>
                <p:nvPr/>
              </p:nvSpPr>
              <p:spPr>
                <a:xfrm>
                  <a:off x="5637056" y="228600"/>
                  <a:ext cx="45719" cy="76200"/>
                </a:xfrm>
                <a:prstGeom prst="can">
                  <a:avLst/>
                </a:prstGeom>
                <a:solidFill>
                  <a:schemeClr val="bg2">
                    <a:lumMod val="75000"/>
                  </a:schemeClr>
                </a:solidFill>
                <a:ln w="19050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131" name="Rounded Rectangle 130"/>
              <p:cNvSpPr/>
              <p:nvPr/>
            </p:nvSpPr>
            <p:spPr>
              <a:xfrm>
                <a:off x="4553623" y="1012368"/>
                <a:ext cx="92202" cy="152400"/>
              </a:xfrm>
              <a:prstGeom prst="round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23" name="Group 122"/>
            <p:cNvGrpSpPr/>
            <p:nvPr/>
          </p:nvGrpSpPr>
          <p:grpSpPr>
            <a:xfrm flipV="1">
              <a:off x="4500664" y="-57189"/>
              <a:ext cx="228600" cy="724818"/>
              <a:chOff x="4500664" y="668550"/>
              <a:chExt cx="228600" cy="724818"/>
            </a:xfrm>
            <a:solidFill>
              <a:srgbClr val="F2F2F2">
                <a:alpha val="1176"/>
              </a:srgbClr>
            </a:solidFill>
            <a:effectLst/>
          </p:grpSpPr>
          <p:cxnSp>
            <p:nvCxnSpPr>
              <p:cNvPr id="124" name="Straight Connector 123"/>
              <p:cNvCxnSpPr/>
              <p:nvPr/>
            </p:nvCxnSpPr>
            <p:spPr>
              <a:xfrm>
                <a:off x="4602701" y="668550"/>
                <a:ext cx="3380" cy="518175"/>
              </a:xfrm>
              <a:prstGeom prst="line">
                <a:avLst/>
              </a:prstGeom>
              <a:grpFill/>
              <a:ln w="28575">
                <a:noFill/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25" name="Group 124"/>
              <p:cNvGrpSpPr/>
              <p:nvPr/>
            </p:nvGrpSpPr>
            <p:grpSpPr>
              <a:xfrm>
                <a:off x="4500664" y="1088568"/>
                <a:ext cx="228600" cy="304800"/>
                <a:chOff x="5545615" y="228600"/>
                <a:chExt cx="228600" cy="304800"/>
              </a:xfrm>
              <a:grpFill/>
            </p:grpSpPr>
            <p:sp>
              <p:nvSpPr>
                <p:cNvPr id="127" name="Oval 126"/>
                <p:cNvSpPr/>
                <p:nvPr/>
              </p:nvSpPr>
              <p:spPr>
                <a:xfrm>
                  <a:off x="5545615" y="304800"/>
                  <a:ext cx="228600" cy="228600"/>
                </a:xfrm>
                <a:prstGeom prst="ellipse">
                  <a:avLst/>
                </a:prstGeom>
                <a:grpFill/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8" name="Can 127"/>
                <p:cNvSpPr/>
                <p:nvPr/>
              </p:nvSpPr>
              <p:spPr>
                <a:xfrm>
                  <a:off x="5637056" y="228600"/>
                  <a:ext cx="45719" cy="76200"/>
                </a:xfrm>
                <a:prstGeom prst="can">
                  <a:avLst/>
                </a:prstGeom>
                <a:grpFill/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126" name="Rounded Rectangle 125"/>
              <p:cNvSpPr/>
              <p:nvPr/>
            </p:nvSpPr>
            <p:spPr>
              <a:xfrm>
                <a:off x="4553623" y="1012368"/>
                <a:ext cx="92202" cy="152400"/>
              </a:xfrm>
              <a:prstGeom prst="roundRect">
                <a:avLst/>
              </a:prstGeom>
              <a:grpFill/>
              <a:ln>
                <a:noFill/>
              </a:ln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119" name="Rectangle 118"/>
          <p:cNvSpPr/>
          <p:nvPr/>
        </p:nvSpPr>
        <p:spPr>
          <a:xfrm>
            <a:off x="-5972" y="1155868"/>
            <a:ext cx="45719" cy="3949532"/>
          </a:xfrm>
          <a:prstGeom prst="rect">
            <a:avLst/>
          </a:prstGeom>
          <a:blipFill>
            <a:blip r:embed="rId3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82" name="Group 181"/>
          <p:cNvGrpSpPr>
            <a:grpSpLocks noChangeAspect="1"/>
          </p:cNvGrpSpPr>
          <p:nvPr/>
        </p:nvGrpSpPr>
        <p:grpSpPr>
          <a:xfrm>
            <a:off x="-1669628" y="3071238"/>
            <a:ext cx="1182844" cy="1799996"/>
            <a:chOff x="5935820" y="1165459"/>
            <a:chExt cx="1149161" cy="1552382"/>
          </a:xfrm>
          <a:effectLst>
            <a:glow rad="2286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183" name="Freeform 182"/>
            <p:cNvSpPr/>
            <p:nvPr/>
          </p:nvSpPr>
          <p:spPr>
            <a:xfrm rot="1249020">
              <a:off x="5935820" y="1934435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adFill flip="none" rotWithShape="1">
              <a:gsLst>
                <a:gs pos="0">
                  <a:srgbClr val="FFC000">
                    <a:shade val="30000"/>
                    <a:satMod val="115000"/>
                  </a:srgbClr>
                </a:gs>
                <a:gs pos="50000">
                  <a:srgbClr val="FFC000">
                    <a:shade val="67500"/>
                    <a:satMod val="115000"/>
                  </a:srgbClr>
                </a:gs>
                <a:gs pos="100000">
                  <a:srgbClr val="FFC000">
                    <a:shade val="100000"/>
                    <a:satMod val="115000"/>
                  </a:srgbClr>
                </a:gs>
              </a:gsLst>
              <a:lin ang="189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84" name="Freeform 183"/>
            <p:cNvSpPr/>
            <p:nvPr/>
          </p:nvSpPr>
          <p:spPr>
            <a:xfrm rot="1249020">
              <a:off x="6302657" y="1615351"/>
              <a:ext cx="712529" cy="205502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adFill flip="none" rotWithShape="1">
              <a:gsLst>
                <a:gs pos="0">
                  <a:srgbClr val="FFC000">
                    <a:shade val="30000"/>
                    <a:satMod val="115000"/>
                  </a:srgbClr>
                </a:gs>
                <a:gs pos="50000">
                  <a:srgbClr val="FFC000">
                    <a:shade val="67500"/>
                    <a:satMod val="115000"/>
                  </a:srgbClr>
                </a:gs>
                <a:gs pos="100000">
                  <a:srgbClr val="FFC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32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85" name="Freeform 184"/>
            <p:cNvSpPr/>
            <p:nvPr/>
          </p:nvSpPr>
          <p:spPr>
            <a:xfrm rot="1249020">
              <a:off x="6136075" y="1509790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C000">
                    <a:shade val="30000"/>
                    <a:satMod val="115000"/>
                  </a:srgbClr>
                </a:gs>
                <a:gs pos="50000">
                  <a:srgbClr val="FFC000">
                    <a:shade val="67500"/>
                    <a:satMod val="115000"/>
                  </a:srgbClr>
                </a:gs>
                <a:gs pos="100000">
                  <a:srgbClr val="FFC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86" name="Freeform 185"/>
            <p:cNvSpPr/>
            <p:nvPr/>
          </p:nvSpPr>
          <p:spPr>
            <a:xfrm rot="1249020">
              <a:off x="6216252" y="1165459"/>
              <a:ext cx="331350" cy="409850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C000">
                    <a:shade val="30000"/>
                    <a:satMod val="115000"/>
                  </a:srgbClr>
                </a:gs>
                <a:gs pos="50000">
                  <a:srgbClr val="FFC000">
                    <a:shade val="67500"/>
                    <a:satMod val="115000"/>
                  </a:srgbClr>
                </a:gs>
                <a:gs pos="100000">
                  <a:srgbClr val="FFC000">
                    <a:shade val="100000"/>
                    <a:satMod val="115000"/>
                  </a:srgbClr>
                </a:gs>
              </a:gsLst>
              <a:lin ang="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87" name="Freeform 186"/>
            <p:cNvSpPr/>
            <p:nvPr/>
          </p:nvSpPr>
          <p:spPr>
            <a:xfrm rot="1249020">
              <a:off x="6218101" y="1683470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gradFill flip="none" rotWithShape="1">
              <a:gsLst>
                <a:gs pos="0">
                  <a:srgbClr val="FFC000">
                    <a:shade val="30000"/>
                    <a:satMod val="115000"/>
                  </a:srgbClr>
                </a:gs>
                <a:gs pos="50000">
                  <a:srgbClr val="FFC000">
                    <a:shade val="67500"/>
                    <a:satMod val="115000"/>
                  </a:srgbClr>
                </a:gs>
                <a:gs pos="100000">
                  <a:srgbClr val="FFC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32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188" name="Group 187"/>
          <p:cNvGrpSpPr>
            <a:grpSpLocks noChangeAspect="1"/>
          </p:cNvGrpSpPr>
          <p:nvPr/>
        </p:nvGrpSpPr>
        <p:grpSpPr>
          <a:xfrm>
            <a:off x="-1180921" y="3550048"/>
            <a:ext cx="920100" cy="1396750"/>
            <a:chOff x="6255916" y="2194983"/>
            <a:chExt cx="1149161" cy="1548596"/>
          </a:xfrm>
          <a:solidFill>
            <a:srgbClr val="FF0000"/>
          </a:solidFill>
          <a:effectLst>
            <a:glow rad="2286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189" name="Freeform 188"/>
            <p:cNvSpPr/>
            <p:nvPr/>
          </p:nvSpPr>
          <p:spPr>
            <a:xfrm rot="1249020">
              <a:off x="6255916" y="2960173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adFill flip="none" rotWithShape="1">
              <a:gsLst>
                <a:gs pos="0">
                  <a:srgbClr val="FF0000">
                    <a:shade val="30000"/>
                    <a:satMod val="115000"/>
                  </a:srgbClr>
                </a:gs>
                <a:gs pos="50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0" name="Freeform 189"/>
            <p:cNvSpPr/>
            <p:nvPr/>
          </p:nvSpPr>
          <p:spPr>
            <a:xfrm rot="1249020">
              <a:off x="6622753" y="2641089"/>
              <a:ext cx="712529" cy="205502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adFill flip="none" rotWithShape="1">
              <a:gsLst>
                <a:gs pos="0">
                  <a:srgbClr val="FF0000">
                    <a:shade val="30000"/>
                    <a:satMod val="115000"/>
                  </a:srgbClr>
                </a:gs>
                <a:gs pos="50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1" name="Freeform 190"/>
            <p:cNvSpPr/>
            <p:nvPr/>
          </p:nvSpPr>
          <p:spPr>
            <a:xfrm rot="1249020">
              <a:off x="6456171" y="2535528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0000">
                    <a:shade val="30000"/>
                    <a:satMod val="115000"/>
                  </a:srgbClr>
                </a:gs>
                <a:gs pos="50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2" name="Freeform 191"/>
            <p:cNvSpPr/>
            <p:nvPr/>
          </p:nvSpPr>
          <p:spPr>
            <a:xfrm rot="1249020">
              <a:off x="6547851" y="2194983"/>
              <a:ext cx="361855" cy="388890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0000">
                    <a:shade val="30000"/>
                    <a:satMod val="115000"/>
                  </a:srgbClr>
                </a:gs>
                <a:gs pos="50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lin ang="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3" name="Freeform 192"/>
            <p:cNvSpPr/>
            <p:nvPr/>
          </p:nvSpPr>
          <p:spPr>
            <a:xfrm rot="1249020">
              <a:off x="6538197" y="2709208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ffectLst>
              <a:innerShdw blurRad="63500" dist="50800" dir="54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224" name="Trapezoid 223">
            <a:hlinkClick r:id="" action="ppaction://hlinkshowjump?jump=nextslide"/>
          </p:cNvPr>
          <p:cNvSpPr/>
          <p:nvPr/>
        </p:nvSpPr>
        <p:spPr>
          <a:xfrm rot="5400000">
            <a:off x="-173918" y="2351961"/>
            <a:ext cx="1790824" cy="1269851"/>
          </a:xfrm>
          <a:prstGeom prst="trapezoid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83" name="Trapezoid 82"/>
          <p:cNvSpPr/>
          <p:nvPr/>
        </p:nvSpPr>
        <p:spPr>
          <a:xfrm>
            <a:off x="1752600" y="5257800"/>
            <a:ext cx="5664201" cy="1713570"/>
          </a:xfrm>
          <a:prstGeom prst="trapezoid">
            <a:avLst>
              <a:gd name="adj" fmla="val 44026"/>
            </a:avLst>
          </a:prstGeom>
          <a:blipFill>
            <a:blip r:embed="rId12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aturation sat="2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 w="76200">
            <a:solidFill>
              <a:schemeClr val="accent2">
                <a:lumMod val="50000"/>
              </a:schemeClr>
            </a:solidFill>
          </a:ln>
          <a:scene3d>
            <a:camera prst="orthographicFront">
              <a:rot lat="17999990" lon="0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94" name="Group 193"/>
          <p:cNvGrpSpPr>
            <a:grpSpLocks noChangeAspect="1"/>
          </p:cNvGrpSpPr>
          <p:nvPr/>
        </p:nvGrpSpPr>
        <p:grpSpPr>
          <a:xfrm>
            <a:off x="2111826" y="5887995"/>
            <a:ext cx="640080" cy="932855"/>
            <a:chOff x="6255916" y="2256841"/>
            <a:chExt cx="1149161" cy="1486738"/>
          </a:xfrm>
          <a:solidFill>
            <a:schemeClr val="bg1"/>
          </a:solidFill>
          <a:effectLst>
            <a:glow rad="635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195" name="Freeform 194"/>
            <p:cNvSpPr/>
            <p:nvPr/>
          </p:nvSpPr>
          <p:spPr>
            <a:xfrm rot="1249020">
              <a:off x="6255916" y="2960173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6" name="Freeform 195"/>
            <p:cNvSpPr/>
            <p:nvPr/>
          </p:nvSpPr>
          <p:spPr>
            <a:xfrm rot="1249020">
              <a:off x="6625784" y="2624588"/>
              <a:ext cx="685008" cy="217506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pFill/>
            <a:ln>
              <a:noFill/>
            </a:ln>
            <a:effectLst>
              <a:innerShdw blurRad="63500" dist="50800" dir="5400000">
                <a:prstClr val="black">
                  <a:alpha val="27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7" name="Freeform 196"/>
            <p:cNvSpPr/>
            <p:nvPr/>
          </p:nvSpPr>
          <p:spPr>
            <a:xfrm rot="1249020">
              <a:off x="6456171" y="2535528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8" name="Freeform 197"/>
            <p:cNvSpPr/>
            <p:nvPr/>
          </p:nvSpPr>
          <p:spPr>
            <a:xfrm rot="1249020">
              <a:off x="6562531" y="2256841"/>
              <a:ext cx="295751" cy="305781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9" name="Freeform 198"/>
            <p:cNvSpPr/>
            <p:nvPr/>
          </p:nvSpPr>
          <p:spPr>
            <a:xfrm rot="1249020">
              <a:off x="6538197" y="2709208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grpFill/>
            <a:ln>
              <a:noFill/>
            </a:ln>
            <a:effectLst>
              <a:innerShdw blurRad="63500" dist="50800" dir="5400000">
                <a:prstClr val="black">
                  <a:alpha val="27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00" name="Group 199"/>
          <p:cNvGrpSpPr>
            <a:grpSpLocks noChangeAspect="1"/>
          </p:cNvGrpSpPr>
          <p:nvPr/>
        </p:nvGrpSpPr>
        <p:grpSpPr>
          <a:xfrm>
            <a:off x="4449740" y="5883595"/>
            <a:ext cx="640080" cy="941654"/>
            <a:chOff x="6255916" y="2242816"/>
            <a:chExt cx="1149161" cy="1500763"/>
          </a:xfrm>
          <a:solidFill>
            <a:schemeClr val="bg1"/>
          </a:solidFill>
          <a:effectLst>
            <a:glow rad="635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201" name="Freeform 200"/>
            <p:cNvSpPr/>
            <p:nvPr/>
          </p:nvSpPr>
          <p:spPr>
            <a:xfrm rot="1249020">
              <a:off x="6255916" y="2960173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02" name="Freeform 201"/>
            <p:cNvSpPr/>
            <p:nvPr/>
          </p:nvSpPr>
          <p:spPr>
            <a:xfrm rot="1249020">
              <a:off x="6627025" y="2633070"/>
              <a:ext cx="664591" cy="190260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pFill/>
            <a:ln>
              <a:noFill/>
            </a:ln>
            <a:effectLst>
              <a:innerShdw blurRad="63500" dist="50800" dir="5400000">
                <a:prstClr val="black">
                  <a:alpha val="32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03" name="Freeform 202"/>
            <p:cNvSpPr/>
            <p:nvPr/>
          </p:nvSpPr>
          <p:spPr>
            <a:xfrm rot="1249020">
              <a:off x="6456171" y="2535528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04" name="Freeform 203"/>
            <p:cNvSpPr/>
            <p:nvPr/>
          </p:nvSpPr>
          <p:spPr>
            <a:xfrm rot="1249020">
              <a:off x="6536870" y="2242816"/>
              <a:ext cx="324315" cy="315621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05" name="Freeform 204"/>
            <p:cNvSpPr/>
            <p:nvPr/>
          </p:nvSpPr>
          <p:spPr>
            <a:xfrm rot="1249020">
              <a:off x="6538197" y="2709208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grpFill/>
            <a:ln>
              <a:noFill/>
            </a:ln>
            <a:effectLst>
              <a:innerShdw blurRad="63500" dist="50800" dir="5400000">
                <a:prstClr val="black">
                  <a:alpha val="32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06" name="Group 205"/>
          <p:cNvGrpSpPr>
            <a:grpSpLocks noChangeAspect="1"/>
          </p:cNvGrpSpPr>
          <p:nvPr/>
        </p:nvGrpSpPr>
        <p:grpSpPr>
          <a:xfrm>
            <a:off x="3280783" y="5887995"/>
            <a:ext cx="640080" cy="932855"/>
            <a:chOff x="6255916" y="2256841"/>
            <a:chExt cx="1149161" cy="1486738"/>
          </a:xfrm>
          <a:solidFill>
            <a:schemeClr val="bg1"/>
          </a:solidFill>
          <a:effectLst>
            <a:glow rad="635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207" name="Freeform 206"/>
            <p:cNvSpPr/>
            <p:nvPr/>
          </p:nvSpPr>
          <p:spPr>
            <a:xfrm rot="1249020">
              <a:off x="6255916" y="2960173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08" name="Freeform 207"/>
            <p:cNvSpPr/>
            <p:nvPr/>
          </p:nvSpPr>
          <p:spPr>
            <a:xfrm rot="1249020">
              <a:off x="6625784" y="2624588"/>
              <a:ext cx="685008" cy="217506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pFill/>
            <a:ln>
              <a:noFill/>
            </a:ln>
            <a:effectLst>
              <a:innerShdw blurRad="63500" dist="50800" dir="5400000">
                <a:prstClr val="black">
                  <a:alpha val="27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09" name="Freeform 208"/>
            <p:cNvSpPr/>
            <p:nvPr/>
          </p:nvSpPr>
          <p:spPr>
            <a:xfrm rot="1249020">
              <a:off x="6456171" y="2535528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10" name="Freeform 209"/>
            <p:cNvSpPr/>
            <p:nvPr/>
          </p:nvSpPr>
          <p:spPr>
            <a:xfrm rot="1249020">
              <a:off x="6562531" y="2256841"/>
              <a:ext cx="295751" cy="305781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11" name="Freeform 210"/>
            <p:cNvSpPr/>
            <p:nvPr/>
          </p:nvSpPr>
          <p:spPr>
            <a:xfrm rot="1249020">
              <a:off x="6538197" y="2709208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grpFill/>
            <a:ln>
              <a:noFill/>
            </a:ln>
            <a:effectLst>
              <a:innerShdw blurRad="63500" dist="50800" dir="5400000">
                <a:prstClr val="black">
                  <a:alpha val="27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140" name="Group 139"/>
          <p:cNvGrpSpPr>
            <a:grpSpLocks noChangeAspect="1"/>
          </p:cNvGrpSpPr>
          <p:nvPr/>
        </p:nvGrpSpPr>
        <p:grpSpPr>
          <a:xfrm>
            <a:off x="4441034" y="5866464"/>
            <a:ext cx="640080" cy="941654"/>
            <a:chOff x="6255916" y="2242816"/>
            <a:chExt cx="1149161" cy="1500763"/>
          </a:xfrm>
          <a:solidFill>
            <a:srgbClr val="92D050"/>
          </a:solidFill>
          <a:effectLst>
            <a:glow rad="635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141" name="Freeform 140"/>
            <p:cNvSpPr/>
            <p:nvPr/>
          </p:nvSpPr>
          <p:spPr>
            <a:xfrm rot="1249020">
              <a:off x="6255916" y="2960173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42" name="Freeform 141"/>
            <p:cNvSpPr/>
            <p:nvPr/>
          </p:nvSpPr>
          <p:spPr>
            <a:xfrm rot="1249020">
              <a:off x="6627025" y="2633070"/>
              <a:ext cx="664591" cy="190260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32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43" name="Freeform 142"/>
            <p:cNvSpPr/>
            <p:nvPr/>
          </p:nvSpPr>
          <p:spPr>
            <a:xfrm rot="1249020">
              <a:off x="6456171" y="2535528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44" name="Freeform 143"/>
            <p:cNvSpPr/>
            <p:nvPr/>
          </p:nvSpPr>
          <p:spPr>
            <a:xfrm rot="1249020">
              <a:off x="6536870" y="2242816"/>
              <a:ext cx="324315" cy="315621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89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45" name="Freeform 144"/>
            <p:cNvSpPr/>
            <p:nvPr/>
          </p:nvSpPr>
          <p:spPr>
            <a:xfrm rot="1249020">
              <a:off x="6538197" y="2709208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32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152" name="Group 151"/>
          <p:cNvGrpSpPr>
            <a:grpSpLocks noChangeAspect="1"/>
          </p:cNvGrpSpPr>
          <p:nvPr/>
        </p:nvGrpSpPr>
        <p:grpSpPr>
          <a:xfrm>
            <a:off x="5638800" y="5850269"/>
            <a:ext cx="640080" cy="974044"/>
            <a:chOff x="5935820" y="1165459"/>
            <a:chExt cx="1149161" cy="1552382"/>
          </a:xfrm>
          <a:effectLst>
            <a:glow rad="635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153" name="Freeform 152"/>
            <p:cNvSpPr/>
            <p:nvPr/>
          </p:nvSpPr>
          <p:spPr>
            <a:xfrm rot="1249020">
              <a:off x="5935820" y="1934435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adFill flip="none" rotWithShape="1">
              <a:gsLst>
                <a:gs pos="0">
                  <a:srgbClr val="FFC000">
                    <a:shade val="30000"/>
                    <a:satMod val="115000"/>
                  </a:srgbClr>
                </a:gs>
                <a:gs pos="50000">
                  <a:srgbClr val="FFC000">
                    <a:shade val="67500"/>
                    <a:satMod val="115000"/>
                  </a:srgbClr>
                </a:gs>
                <a:gs pos="100000">
                  <a:srgbClr val="FFC000">
                    <a:shade val="100000"/>
                    <a:satMod val="115000"/>
                  </a:srgbClr>
                </a:gs>
              </a:gsLst>
              <a:lin ang="189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54" name="Freeform 153"/>
            <p:cNvSpPr/>
            <p:nvPr/>
          </p:nvSpPr>
          <p:spPr>
            <a:xfrm rot="1249020">
              <a:off x="6302657" y="1615351"/>
              <a:ext cx="712529" cy="205502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adFill flip="none" rotWithShape="1">
              <a:gsLst>
                <a:gs pos="0">
                  <a:srgbClr val="FFC000">
                    <a:shade val="30000"/>
                    <a:satMod val="115000"/>
                  </a:srgbClr>
                </a:gs>
                <a:gs pos="50000">
                  <a:srgbClr val="FFC000">
                    <a:shade val="67500"/>
                    <a:satMod val="115000"/>
                  </a:srgbClr>
                </a:gs>
                <a:gs pos="100000">
                  <a:srgbClr val="FFC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32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55" name="Freeform 154"/>
            <p:cNvSpPr/>
            <p:nvPr/>
          </p:nvSpPr>
          <p:spPr>
            <a:xfrm rot="1249020">
              <a:off x="6136075" y="1509790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C000">
                    <a:shade val="30000"/>
                    <a:satMod val="115000"/>
                  </a:srgbClr>
                </a:gs>
                <a:gs pos="50000">
                  <a:srgbClr val="FFC000">
                    <a:shade val="67500"/>
                    <a:satMod val="115000"/>
                  </a:srgbClr>
                </a:gs>
                <a:gs pos="100000">
                  <a:srgbClr val="FFC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56" name="Freeform 155"/>
            <p:cNvSpPr/>
            <p:nvPr/>
          </p:nvSpPr>
          <p:spPr>
            <a:xfrm rot="1249020">
              <a:off x="6216252" y="1165459"/>
              <a:ext cx="331350" cy="409850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C000">
                    <a:shade val="30000"/>
                    <a:satMod val="115000"/>
                  </a:srgbClr>
                </a:gs>
                <a:gs pos="50000">
                  <a:srgbClr val="FFC000">
                    <a:shade val="67500"/>
                    <a:satMod val="115000"/>
                  </a:srgbClr>
                </a:gs>
                <a:gs pos="100000">
                  <a:srgbClr val="FFC000">
                    <a:shade val="100000"/>
                    <a:satMod val="115000"/>
                  </a:srgbClr>
                </a:gs>
              </a:gsLst>
              <a:lin ang="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57" name="Freeform 156"/>
            <p:cNvSpPr/>
            <p:nvPr/>
          </p:nvSpPr>
          <p:spPr>
            <a:xfrm rot="1249020">
              <a:off x="6218101" y="1683470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gradFill flip="none" rotWithShape="1">
              <a:gsLst>
                <a:gs pos="0">
                  <a:srgbClr val="FFC000">
                    <a:shade val="30000"/>
                    <a:satMod val="115000"/>
                  </a:srgbClr>
                </a:gs>
                <a:gs pos="50000">
                  <a:srgbClr val="FFC000">
                    <a:shade val="67500"/>
                    <a:satMod val="115000"/>
                  </a:srgbClr>
                </a:gs>
                <a:gs pos="100000">
                  <a:srgbClr val="FFC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32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833669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accel="12000" decel="10000" autoRev="1" fill="remove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2700000">
                                      <p:cBhvr>
                                        <p:cTn id="6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3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" fill="hold">
                      <p:stCondLst>
                        <p:cond delay="0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 tmFilter="0, 0; .2, .5; .8, .5; 1, 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8" dur="250" autoRev="1" fill="hold"/>
                                        <p:tgtEl>
                                          <p:spTgt spid="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9" presetID="0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1.94444E-6 -1.85185E-6 C 0.02777 -0.00116 0.05555 -0.00116 0.08333 -0.00324 C 0.09444 -0.00394 0.10468 -0.01343 0.11441 -0.01898 C 0.12465 -0.02477 0.12204 -0.01945 0.13107 -0.02547 C 0.14236 -0.03287 0.15468 -0.04213 0.16666 -0.04769 C 0.17812 -0.0632 0.19132 -0.07361 0.20486 -0.08565 C 0.21336 -0.09352 0.22222 -0.10348 0.23316 -0.10486 C 0.24201 -0.10579 0.25086 -0.10695 0.25937 -0.10787 C 0.28177 -0.10695 0.30382 -0.10764 0.32621 -0.10486 C 0.32951 -0.1044 0.33229 -0.10047 0.33576 -0.09861 C 0.3427 -0.09468 0.34982 -0.09213 0.35711 -0.08889 C 0.35989 -0.08773 0.3618 -0.08426 0.36423 -0.08264 C 0.37639 -0.07454 0.38941 -0.06598 0.40225 -0.06042 C 0.40694 -0.05625 0.41198 -0.05185 0.41666 -0.04769 C 0.42066 -0.04398 0.4309 -0.04121 0.4309 -0.04121 C 0.43819 -0.03172 0.44305 -0.02639 0.45243 -0.02223 C 0.46284 -0.00116 0.45034 -0.02176 0.46441 -0.00949 C 0.46961 -0.00486 0.47743 0.00879 0.48333 0.0125 C 0.50364 0.02615 0.52639 0.02777 0.54757 0.03495 C 0.58003 0.03379 0.61284 0.03449 0.64514 0.03148 C 0.65017 0.03102 0.65937 0.02546 0.65937 0.02546 C 0.67604 0.00324 0.65017 0.0368 0.67152 0.0125 C 0.67482 0.00879 0.68107 -1.85185E-6 0.68107 -1.85185E-6 C 0.68611 -0.02199 0.68038 -0.07361 0.66666 -0.09213 C 0.66111 -0.11389 0.66354 -0.11181 0.64982 -0.12385 C 0.64774 -0.1338 0.63454 -0.16204 0.62864 -0.16829 C 0.62586 -0.1713 0.61024 -0.17431 0.60937 -0.17454 C 0.58402 -0.17801 0.5585 -0.1801 0.53333 -0.18426 C 0.53073 -0.18542 0.52795 -0.18519 0.52604 -0.18727 C 0.52448 -0.18982 0.52361 -0.19352 0.52361 -0.19676 C 0.52361 -0.225 0.52361 -0.23125 0.53576 -0.24769 C 0.54288 -0.27639 0.55764 -0.29792 0.57604 -0.31435 C 0.57882 -0.31667 0.59062 -0.31968 0.59288 -0.3206 C 0.63211 -0.33635 0.58715 -0.31875 0.61649 -0.33334 C 0.62812 -0.33935 0.64079 -0.34098 0.65243 -0.3463 C 0.66666 -0.35232 0.6809 -0.35695 0.69531 -0.36204 C 0.70156 -0.36435 0.71423 -0.36829 0.71423 -0.36829 C 0.72829 -0.38079 0.73472 -0.38681 0.74982 -0.39375 C 0.7526 -0.39491 0.75468 -0.39815 0.75711 -0.4 C 0.76597 -0.40672 0.76527 -0.40602 0.77361 -0.40949 C 0.78281 -0.42153 0.79514 -0.42662 0.80711 -0.43172 C 0.80954 -0.4338 0.81163 -0.43658 0.81441 -0.4382 C 0.81649 -0.43959 0.81944 -0.43959 0.82152 -0.44121 C 0.83836 -0.45486 0.81215 -0.44121 0.83333 -0.45093 C 0.84461 -0.46574 0.86076 -0.47014 0.87621 -0.47315 C 0.92552 -0.4713 0.97048 -0.47477 1.01666 -0.45394 C 1.02031 -0.44931 1.02552 -0.44653 1.02864 -0.44121 C 1.0302 -0.43866 1.02968 -0.43449 1.03107 -0.43172 C 1.03298 -0.42801 1.03559 -0.42547 1.03802 -0.42223 C 1.04218 -0.39977 1.04791 -0.37778 1.05225 -0.35556 C 1.05329 -0.35162 1.05781 -0.3338 1.05954 -0.32709 C 1.06041 -0.32385 1.06093 -0.32084 1.0618 -0.3176 C 1.06284 -0.31435 1.06423 -0.30787 1.06423 -0.30787 C 1.06354 -0.25648 1.07083 -0.19051 1.05711 -0.13658 C 1.05104 -0.08658 1.03871 -0.0375 1.03333 0.0125 C 1.0342 0.05231 1.02552 0.17801 1.07361 0.2 C 1.07968 0.20787 1.08472 0.21227 1.0927 0.21574 C 1.09531 0.21782 1.09722 0.2206 1.09982 0.22199 C 1.10468 0.225 1.11441 0.22847 1.11441 0.22847 C 1.12691 0.23958 1.11857 0.23379 1.14027 0.2412 C 1.14392 0.24236 1.14635 0.24629 1.15 0.24745 C 1.17031 0.25578 1.19323 0.2581 1.21441 0.26018 C 1.24618 0.25902 1.30937 0.25717 1.30937 0.25717 " pathEditMode="relative" ptsTypes="ffffffffffffffffffffffffffffffffffffffffffffffffffffffffffffffA">
                                      <p:cBhvr>
                                        <p:cTn id="20" dur="70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1" presetID="0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3.05556E-6 3.7037E-6 C 0.01823 0.00579 0.03246 0.02107 0.04774 0.03495 C 0.05416 0.04074 0.07465 0.04676 0.08333 0.0507 C 0.11094 0.0632 0.13837 0.07593 0.16649 0.08565 C 0.18177 0.08449 0.1967 0.08472 0.21198 0.08241 C 0.22691 0.08009 0.23403 0.06482 0.24774 0.06019 C 0.25625 0.05255 0.26649 0.03912 0.27621 0.03495 C 0.28316 0.02847 0.28732 0.02269 0.29531 0.01898 C 0.3085 0.00139 0.29583 0.01528 0.30937 0.00625 C 0.31736 0.00093 0.31996 -0.00579 0.32864 -0.00949 C 0.33698 -0.0206 0.33941 -0.02731 0.35 -0.03171 C 0.35469 -0.03819 0.35868 -0.04583 0.36441 -0.05093 C 0.36666 -0.05301 0.36927 -0.05486 0.37153 -0.05718 C 0.37309 -0.05903 0.37482 -0.06134 0.37621 -0.06366 C 0.37795 -0.06667 0.37899 -0.0706 0.38107 -0.07315 C 0.38906 -0.08264 0.40034 -0.09028 0.40955 -0.09838 C 0.41371 -0.10208 0.41719 -0.10741 0.42135 -0.11111 C 0.42587 -0.12778 0.43871 -0.13889 0.44288 -0.15555 C 0.44913 -0.18079 0.45555 -0.20555 0.45955 -0.23171 C 0.46076 -0.24884 0.46389 -0.26551 0.46441 -0.28264 C 0.46597 -0.33773 0.44896 -0.40532 0.47396 -0.45393 C 0.47691 -0.4662 0.48368 -0.47662 0.49062 -0.48588 C 0.49271 -0.49444 0.49583 -0.51157 0.50243 -0.51435 C 0.50712 -0.51643 0.51649 -0.5206 0.51649 -0.5206 C 0.53333 -0.53542 0.56076 -0.54583 0.58107 -0.5493 C 0.59531 -0.55185 0.62396 -0.55555 0.62396 -0.55555 C 0.69826 -0.55231 0.67517 -0.5669 0.70937 -0.53657 C 0.71267 -0.53032 0.71597 -0.52384 0.71892 -0.51759 C 0.72066 -0.51435 0.72396 -0.5081 0.72396 -0.5081 C 0.73021 -0.48102 0.72135 -0.51343 0.73107 -0.49213 C 0.73802 -0.47685 0.73541 -0.4581 0.74514 -0.44444 C 0.7467 -0.43819 0.74774 -0.43148 0.75 -0.42546 C 0.75156 -0.4213 0.75364 -0.41736 0.75486 -0.41273 C 0.75694 -0.4044 0.75746 -0.3956 0.75937 -0.38727 C 0.76094 -0.38102 0.76441 -0.36829 0.76441 -0.36829 C 0.76284 -0.28889 0.76232 -0.21435 0.75243 -0.13657 C 0.74878 -0.10787 0.74809 -0.08958 0.74288 -0.06366 C 0.74184 -0.05856 0.73767 -0.04236 0.73576 -0.03495 C 0.73489 -0.03171 0.73316 -0.02546 0.73316 -0.02546 C 0.72951 0.01204 0.7283 0.01366 0.73316 0.06667 C 0.7335 0.06968 0.73611 0.07153 0.73819 0.07292 C 0.74618 0.07847 0.76007 0.08588 0.76909 0.08889 C 0.78073 0.09907 0.79392 0.10116 0.80729 0.10463 C 0.82552 0.1037 0.84375 0.10417 0.86198 0.10162 C 0.86701 0.10093 0.87153 0.09722 0.87621 0.09514 C 0.87864 0.09398 0.88316 0.0919 0.88316 0.0919 C 0.88975 0.08357 0.90087 0.07685 0.90937 0.07292 C 0.91632 0.06435 0.92274 0.05949 0.93107 0.05394 C 0.93854 0.04329 0.94705 0.03634 0.95729 0.03171 C 0.97396 0.0169 0.96666 0.02315 0.97847 0.01273 C 0.98142 0.01042 0.98507 0.01088 0.98819 0.00949 C 1.00781 0.00139 1.01788 -0.00069 1.04062 -0.00324 C 1.05972 -0.00208 1.07882 -0.00185 1.09774 3.7037E-6 C 1.10017 0.00023 1.10225 0.00232 1.10486 0.00301 C 1.1342 0.01157 1.10382 -0.00023 1.13333 0.01273 C 1.13576 0.01389 1.14062 0.01574 1.14062 0.01574 C 1.14844 0.02292 1.15555 0.02454 1.16441 0.02847 C 1.17639 0.04445 1.17864 0.04213 1.19531 0.04745 C 1.24965 0.06458 1.20469 0.05718 1.29062 0.05718 " pathEditMode="relative" ptsTypes="ffffffffffffffffffffffffffffffffffffffffffffffffffffffffffA">
                                      <p:cBhvr>
                                        <p:cTn id="22" dur="6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3" presetID="8" presetClass="emph" presetSubtype="0" accel="7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5400000">
                                      <p:cBhvr>
                                        <p:cTn id="24" dur="20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1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>
                      <p:stCondLst>
                        <p:cond delay="0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5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9" dur="2000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2000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000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000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2"/>
                  </p:tgtEl>
                </p:cond>
              </p:nextCondLst>
            </p:seq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8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3"/>
                  </p:tgtEl>
                </p:cond>
              </p:nextCondLst>
            </p:seq>
          </p:childTnLst>
        </p:cTn>
      </p:par>
    </p:tnLst>
    <p:bldLst>
      <p:bldP spid="6" grpId="0" animBg="1"/>
      <p:bldP spid="224" grpId="0" animBg="1"/>
      <p:bldP spid="83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rapezoid 3"/>
          <p:cNvSpPr/>
          <p:nvPr/>
        </p:nvSpPr>
        <p:spPr>
          <a:xfrm rot="10800000">
            <a:off x="-142017" y="-140185"/>
            <a:ext cx="9463818" cy="1423204"/>
          </a:xfrm>
          <a:prstGeom prst="trapezoid">
            <a:avLst>
              <a:gd name="adj" fmla="val 135789"/>
            </a:avLst>
          </a:prstGeom>
          <a:blipFill>
            <a:blip r:embed="rId4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rightnessContrast bright="-20000" contrast="-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860026" y="1252719"/>
            <a:ext cx="5556775" cy="4159041"/>
          </a:xfrm>
          <a:prstGeom prst="rect">
            <a:avLst/>
          </a:prstGeom>
          <a:blipFill>
            <a:blip r:embed="rId6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6" name="Trapezoid 5"/>
          <p:cNvSpPr/>
          <p:nvPr/>
        </p:nvSpPr>
        <p:spPr>
          <a:xfrm rot="5400000">
            <a:off x="-558608" y="2394851"/>
            <a:ext cx="2560207" cy="1419845"/>
          </a:xfrm>
          <a:prstGeom prst="trapezoid">
            <a:avLst>
              <a:gd name="adj" fmla="val 29846"/>
            </a:avLst>
          </a:prstGeom>
          <a:blipFill dpi="0" rotWithShape="1">
            <a:blip r:embed="rId8" cstate="screen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57150">
            <a:solidFill>
              <a:srgbClr val="2E1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7318458" y="-81010"/>
            <a:ext cx="1877448" cy="7015210"/>
            <a:chOff x="7293057" y="-215346"/>
            <a:chExt cx="1877448" cy="7015210"/>
          </a:xfrm>
        </p:grpSpPr>
        <p:sp>
          <p:nvSpPr>
            <p:cNvPr id="8" name="Trapezoid 8"/>
            <p:cNvSpPr/>
            <p:nvPr/>
          </p:nvSpPr>
          <p:spPr>
            <a:xfrm rot="16200000" flipH="1">
              <a:off x="4724176" y="2353535"/>
              <a:ext cx="7015210" cy="1877448"/>
            </a:xfrm>
            <a:custGeom>
              <a:avLst/>
              <a:gdLst/>
              <a:ahLst/>
              <a:cxnLst/>
              <a:rect l="l" t="t" r="r" b="b"/>
              <a:pathLst>
                <a:path w="7015210" h="1877448">
                  <a:moveTo>
                    <a:pt x="2171176" y="769028"/>
                  </a:moveTo>
                  <a:cubicBezTo>
                    <a:pt x="2171176" y="703956"/>
                    <a:pt x="2313148" y="651204"/>
                    <a:pt x="2488280" y="651204"/>
                  </a:cubicBezTo>
                  <a:cubicBezTo>
                    <a:pt x="2663412" y="651204"/>
                    <a:pt x="2805384" y="703956"/>
                    <a:pt x="2805384" y="769028"/>
                  </a:cubicBezTo>
                  <a:cubicBezTo>
                    <a:pt x="2805384" y="834100"/>
                    <a:pt x="2663412" y="886852"/>
                    <a:pt x="2488280" y="886852"/>
                  </a:cubicBezTo>
                  <a:cubicBezTo>
                    <a:pt x="2313148" y="886852"/>
                    <a:pt x="2171176" y="834100"/>
                    <a:pt x="2171176" y="769028"/>
                  </a:cubicBezTo>
                  <a:close/>
                  <a:moveTo>
                    <a:pt x="0" y="1877447"/>
                  </a:moveTo>
                  <a:lnTo>
                    <a:pt x="7015210" y="1877448"/>
                  </a:lnTo>
                  <a:lnTo>
                    <a:pt x="5662678" y="0"/>
                  </a:lnTo>
                  <a:lnTo>
                    <a:pt x="1352532" y="0"/>
                  </a:lnTo>
                  <a:close/>
                </a:path>
              </a:pathLst>
            </a:custGeom>
            <a:blipFill>
              <a:blip r:embed="rId6">
                <a:duotone>
                  <a:prstClr val="black"/>
                  <a:schemeClr val="accent6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brightnessContrast bright="-40000" contrast="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" name="Oval 8"/>
            <p:cNvSpPr/>
            <p:nvPr/>
          </p:nvSpPr>
          <p:spPr>
            <a:xfrm rot="5400000">
              <a:off x="7636931" y="1811869"/>
              <a:ext cx="946202" cy="827664"/>
            </a:xfrm>
            <a:prstGeom prst="ellipse">
              <a:avLst/>
            </a:prstGeom>
            <a:blipFill>
              <a:blip r:embed="rId6">
                <a:duotone>
                  <a:prstClr val="black"/>
                  <a:schemeClr val="accent6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brightnessContrast bright="-40000" contrast="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10" name="Trapezoid 9"/>
          <p:cNvSpPr/>
          <p:nvPr/>
        </p:nvSpPr>
        <p:spPr>
          <a:xfrm rot="5400000" flipV="1">
            <a:off x="5984784" y="3667434"/>
            <a:ext cx="4303240" cy="856128"/>
          </a:xfrm>
          <a:prstGeom prst="trapezoid">
            <a:avLst>
              <a:gd name="adj" fmla="val 72779"/>
            </a:avLst>
          </a:prstGeom>
          <a:solidFill>
            <a:schemeClr val="tx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" name="Trapezoid 10">
            <a:hlinkClick r:id="" action="ppaction://hlinkshowjump?jump=nextslide"/>
          </p:cNvPr>
          <p:cNvSpPr/>
          <p:nvPr/>
        </p:nvSpPr>
        <p:spPr>
          <a:xfrm rot="5400000" flipV="1">
            <a:off x="6319245" y="3935577"/>
            <a:ext cx="3214529" cy="419792"/>
          </a:xfrm>
          <a:prstGeom prst="trapezoid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2" name="Group 11"/>
          <p:cNvGrpSpPr/>
          <p:nvPr/>
        </p:nvGrpSpPr>
        <p:grpSpPr>
          <a:xfrm rot="10800000" flipV="1">
            <a:off x="7737105" y="1997885"/>
            <a:ext cx="1487763" cy="4286076"/>
            <a:chOff x="2743200" y="764924"/>
            <a:chExt cx="1487763" cy="4286076"/>
          </a:xfrm>
          <a:scene3d>
            <a:camera prst="orthographicFront">
              <a:rot lat="0" lon="21599955" rev="0"/>
            </a:camera>
            <a:lightRig rig="threePt" dir="t"/>
          </a:scene3d>
        </p:grpSpPr>
        <p:sp>
          <p:nvSpPr>
            <p:cNvPr id="13" name="Trapezoid 12"/>
            <p:cNvSpPr/>
            <p:nvPr/>
          </p:nvSpPr>
          <p:spPr>
            <a:xfrm rot="16200000">
              <a:off x="1026623" y="2556444"/>
              <a:ext cx="4211133" cy="777979"/>
            </a:xfrm>
            <a:prstGeom prst="trapezoid">
              <a:avLst>
                <a:gd name="adj" fmla="val 72891"/>
              </a:avLst>
            </a:prstGeom>
            <a:solidFill>
              <a:srgbClr val="000000">
                <a:alpha val="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4" name="Trapezoid 13"/>
            <p:cNvSpPr/>
            <p:nvPr/>
          </p:nvSpPr>
          <p:spPr>
            <a:xfrm rot="5400000">
              <a:off x="1735823" y="2481501"/>
              <a:ext cx="4211133" cy="777979"/>
            </a:xfrm>
            <a:prstGeom prst="trapezoid">
              <a:avLst>
                <a:gd name="adj" fmla="val 72891"/>
              </a:avLst>
            </a:prstGeom>
            <a:gradFill flip="none" rotWithShape="1">
              <a:gsLst>
                <a:gs pos="0">
                  <a:schemeClr val="accent2">
                    <a:lumMod val="75000"/>
                    <a:shade val="30000"/>
                    <a:satMod val="115000"/>
                  </a:schemeClr>
                </a:gs>
                <a:gs pos="50000">
                  <a:schemeClr val="accent2">
                    <a:lumMod val="75000"/>
                    <a:shade val="67500"/>
                    <a:satMod val="115000"/>
                  </a:schemeClr>
                </a:gs>
                <a:gs pos="100000">
                  <a:schemeClr val="accent2">
                    <a:lumMod val="75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  <a:sp3d extrusionH="69850"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15" name="Group 14"/>
            <p:cNvGrpSpPr/>
            <p:nvPr/>
          </p:nvGrpSpPr>
          <p:grpSpPr>
            <a:xfrm>
              <a:off x="4078218" y="2565180"/>
              <a:ext cx="152745" cy="482820"/>
              <a:chOff x="5184200" y="3718632"/>
              <a:chExt cx="186162" cy="581652"/>
            </a:xfrm>
          </p:grpSpPr>
          <p:grpSp>
            <p:nvGrpSpPr>
              <p:cNvPr id="16" name="Group 15"/>
              <p:cNvGrpSpPr/>
              <p:nvPr/>
            </p:nvGrpSpPr>
            <p:grpSpPr>
              <a:xfrm>
                <a:off x="5184200" y="3718632"/>
                <a:ext cx="128516" cy="581652"/>
                <a:chOff x="5184200" y="3718632"/>
                <a:chExt cx="128516" cy="581652"/>
              </a:xfrm>
            </p:grpSpPr>
            <p:sp>
              <p:nvSpPr>
                <p:cNvPr id="18" name="Trapezoid 17"/>
                <p:cNvSpPr/>
                <p:nvPr/>
              </p:nvSpPr>
              <p:spPr>
                <a:xfrm rot="5400000">
                  <a:off x="4957632" y="3945200"/>
                  <a:ext cx="581652" cy="128516"/>
                </a:xfrm>
                <a:prstGeom prst="trapezoid">
                  <a:avLst>
                    <a:gd name="adj" fmla="val 39261"/>
                  </a:avLst>
                </a:prstGeom>
                <a:solidFill>
                  <a:srgbClr val="FFC000"/>
                </a:solidFill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sp3d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19" name="Group 18"/>
                <p:cNvGrpSpPr/>
                <p:nvPr/>
              </p:nvGrpSpPr>
              <p:grpSpPr>
                <a:xfrm>
                  <a:off x="5252980" y="4065334"/>
                  <a:ext cx="47582" cy="113625"/>
                  <a:chOff x="5130281" y="2133600"/>
                  <a:chExt cx="225984" cy="357661"/>
                </a:xfrm>
                <a:solidFill>
                  <a:schemeClr val="tx1">
                    <a:lumMod val="85000"/>
                    <a:lumOff val="15000"/>
                  </a:schemeClr>
                </a:solidFill>
              </p:grpSpPr>
              <p:sp>
                <p:nvSpPr>
                  <p:cNvPr id="20" name="Oval 19"/>
                  <p:cNvSpPr/>
                  <p:nvPr/>
                </p:nvSpPr>
                <p:spPr>
                  <a:xfrm>
                    <a:off x="5154637" y="2133600"/>
                    <a:ext cx="177273" cy="177273"/>
                  </a:xfrm>
                  <a:prstGeom prst="ellipse">
                    <a:avLst/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" name="Trapezoid 20"/>
                  <p:cNvSpPr/>
                  <p:nvPr/>
                </p:nvSpPr>
                <p:spPr>
                  <a:xfrm>
                    <a:off x="5130281" y="2218765"/>
                    <a:ext cx="225984" cy="272496"/>
                  </a:xfrm>
                  <a:prstGeom prst="trapezoid">
                    <a:avLst>
                      <a:gd name="adj" fmla="val 44835"/>
                    </a:avLst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sp>
            <p:nvSpPr>
              <p:cNvPr id="17" name="Oval 16"/>
              <p:cNvSpPr/>
              <p:nvPr/>
            </p:nvSpPr>
            <p:spPr>
              <a:xfrm>
                <a:off x="5238346" y="3832769"/>
                <a:ext cx="132016" cy="13201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ffectLst>
                <a:innerShdw blurRad="63500" dist="50800" dir="108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22" name="Group 21"/>
          <p:cNvGrpSpPr/>
          <p:nvPr/>
        </p:nvGrpSpPr>
        <p:grpSpPr>
          <a:xfrm rot="10800000" flipV="1">
            <a:off x="7737105" y="1997885"/>
            <a:ext cx="1487763" cy="4286076"/>
            <a:chOff x="2743200" y="764924"/>
            <a:chExt cx="1487763" cy="4286076"/>
          </a:xfrm>
          <a:scene3d>
            <a:camera prst="orthographicFront">
              <a:rot lat="0" lon="20999952" rev="0"/>
            </a:camera>
            <a:lightRig rig="threePt" dir="t"/>
          </a:scene3d>
        </p:grpSpPr>
        <p:sp>
          <p:nvSpPr>
            <p:cNvPr id="23" name="Trapezoid 22"/>
            <p:cNvSpPr/>
            <p:nvPr/>
          </p:nvSpPr>
          <p:spPr>
            <a:xfrm rot="16200000">
              <a:off x="1026623" y="2556444"/>
              <a:ext cx="4211133" cy="777979"/>
            </a:xfrm>
            <a:prstGeom prst="trapezoid">
              <a:avLst>
                <a:gd name="adj" fmla="val 72891"/>
              </a:avLst>
            </a:prstGeom>
            <a:solidFill>
              <a:srgbClr val="000000">
                <a:alpha val="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4" name="Trapezoid 23"/>
            <p:cNvSpPr/>
            <p:nvPr/>
          </p:nvSpPr>
          <p:spPr>
            <a:xfrm rot="5400000">
              <a:off x="1735823" y="2481501"/>
              <a:ext cx="4211133" cy="777979"/>
            </a:xfrm>
            <a:prstGeom prst="trapezoid">
              <a:avLst>
                <a:gd name="adj" fmla="val 72891"/>
              </a:avLst>
            </a:prstGeom>
            <a:gradFill flip="none" rotWithShape="1">
              <a:gsLst>
                <a:gs pos="0">
                  <a:schemeClr val="accent2">
                    <a:lumMod val="75000"/>
                    <a:shade val="30000"/>
                    <a:satMod val="115000"/>
                  </a:schemeClr>
                </a:gs>
                <a:gs pos="50000">
                  <a:schemeClr val="accent2">
                    <a:lumMod val="75000"/>
                    <a:shade val="67500"/>
                    <a:satMod val="115000"/>
                  </a:schemeClr>
                </a:gs>
                <a:gs pos="100000">
                  <a:schemeClr val="accent2">
                    <a:lumMod val="75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  <a:sp3d extrusionH="69850"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25" name="Group 24"/>
            <p:cNvGrpSpPr/>
            <p:nvPr/>
          </p:nvGrpSpPr>
          <p:grpSpPr>
            <a:xfrm>
              <a:off x="4078218" y="2565180"/>
              <a:ext cx="152745" cy="482820"/>
              <a:chOff x="5184200" y="3718632"/>
              <a:chExt cx="186162" cy="581652"/>
            </a:xfrm>
          </p:grpSpPr>
          <p:grpSp>
            <p:nvGrpSpPr>
              <p:cNvPr id="26" name="Group 25"/>
              <p:cNvGrpSpPr/>
              <p:nvPr/>
            </p:nvGrpSpPr>
            <p:grpSpPr>
              <a:xfrm>
                <a:off x="5184200" y="3718632"/>
                <a:ext cx="128516" cy="581652"/>
                <a:chOff x="5184200" y="3718632"/>
                <a:chExt cx="128516" cy="581652"/>
              </a:xfrm>
            </p:grpSpPr>
            <p:sp>
              <p:nvSpPr>
                <p:cNvPr id="28" name="Trapezoid 27"/>
                <p:cNvSpPr/>
                <p:nvPr/>
              </p:nvSpPr>
              <p:spPr>
                <a:xfrm rot="5400000">
                  <a:off x="4957632" y="3945200"/>
                  <a:ext cx="581652" cy="128516"/>
                </a:xfrm>
                <a:prstGeom prst="trapezoid">
                  <a:avLst>
                    <a:gd name="adj" fmla="val 39261"/>
                  </a:avLst>
                </a:prstGeom>
                <a:solidFill>
                  <a:srgbClr val="FFC000"/>
                </a:solidFill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sp3d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29" name="Group 28"/>
                <p:cNvGrpSpPr/>
                <p:nvPr/>
              </p:nvGrpSpPr>
              <p:grpSpPr>
                <a:xfrm>
                  <a:off x="5252980" y="4065334"/>
                  <a:ext cx="47582" cy="113625"/>
                  <a:chOff x="5130281" y="2133600"/>
                  <a:chExt cx="225984" cy="357661"/>
                </a:xfrm>
                <a:solidFill>
                  <a:schemeClr val="tx1">
                    <a:lumMod val="85000"/>
                    <a:lumOff val="15000"/>
                  </a:schemeClr>
                </a:solidFill>
              </p:grpSpPr>
              <p:sp>
                <p:nvSpPr>
                  <p:cNvPr id="30" name="Oval 29"/>
                  <p:cNvSpPr/>
                  <p:nvPr/>
                </p:nvSpPr>
                <p:spPr>
                  <a:xfrm>
                    <a:off x="5154637" y="2133600"/>
                    <a:ext cx="177273" cy="177273"/>
                  </a:xfrm>
                  <a:prstGeom prst="ellipse">
                    <a:avLst/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1" name="Trapezoid 30"/>
                  <p:cNvSpPr/>
                  <p:nvPr/>
                </p:nvSpPr>
                <p:spPr>
                  <a:xfrm>
                    <a:off x="5130281" y="2218765"/>
                    <a:ext cx="225984" cy="272496"/>
                  </a:xfrm>
                  <a:prstGeom prst="trapezoid">
                    <a:avLst>
                      <a:gd name="adj" fmla="val 44835"/>
                    </a:avLst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sp>
            <p:nvSpPr>
              <p:cNvPr id="27" name="Oval 26"/>
              <p:cNvSpPr/>
              <p:nvPr/>
            </p:nvSpPr>
            <p:spPr>
              <a:xfrm>
                <a:off x="5238346" y="3832769"/>
                <a:ext cx="132016" cy="13201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ffectLst>
                <a:innerShdw blurRad="63500" dist="50800" dir="108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32" name="Group 31"/>
          <p:cNvGrpSpPr/>
          <p:nvPr/>
        </p:nvGrpSpPr>
        <p:grpSpPr>
          <a:xfrm rot="10800000" flipV="1">
            <a:off x="7737105" y="1997885"/>
            <a:ext cx="1487763" cy="4286076"/>
            <a:chOff x="2743200" y="764924"/>
            <a:chExt cx="1487763" cy="4286076"/>
          </a:xfrm>
          <a:scene3d>
            <a:camera prst="orthographicFront">
              <a:rot lat="0" lon="20400000" rev="0"/>
            </a:camera>
            <a:lightRig rig="threePt" dir="t"/>
          </a:scene3d>
        </p:grpSpPr>
        <p:sp>
          <p:nvSpPr>
            <p:cNvPr id="33" name="Trapezoid 32"/>
            <p:cNvSpPr/>
            <p:nvPr/>
          </p:nvSpPr>
          <p:spPr>
            <a:xfrm rot="16200000">
              <a:off x="1026623" y="2556444"/>
              <a:ext cx="4211133" cy="777979"/>
            </a:xfrm>
            <a:prstGeom prst="trapezoid">
              <a:avLst>
                <a:gd name="adj" fmla="val 72891"/>
              </a:avLst>
            </a:prstGeom>
            <a:solidFill>
              <a:srgbClr val="000000">
                <a:alpha val="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" name="Trapezoid 33"/>
            <p:cNvSpPr/>
            <p:nvPr/>
          </p:nvSpPr>
          <p:spPr>
            <a:xfrm rot="5400000">
              <a:off x="1735823" y="2481501"/>
              <a:ext cx="4211133" cy="777979"/>
            </a:xfrm>
            <a:prstGeom prst="trapezoid">
              <a:avLst>
                <a:gd name="adj" fmla="val 72891"/>
              </a:avLst>
            </a:prstGeom>
            <a:gradFill flip="none" rotWithShape="1">
              <a:gsLst>
                <a:gs pos="0">
                  <a:schemeClr val="accent2">
                    <a:lumMod val="75000"/>
                    <a:shade val="30000"/>
                    <a:satMod val="115000"/>
                  </a:schemeClr>
                </a:gs>
                <a:gs pos="50000">
                  <a:schemeClr val="accent2">
                    <a:lumMod val="75000"/>
                    <a:shade val="67500"/>
                    <a:satMod val="115000"/>
                  </a:schemeClr>
                </a:gs>
                <a:gs pos="100000">
                  <a:schemeClr val="accent2">
                    <a:lumMod val="75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  <a:sp3d extrusionH="69850"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35" name="Group 34"/>
            <p:cNvGrpSpPr/>
            <p:nvPr/>
          </p:nvGrpSpPr>
          <p:grpSpPr>
            <a:xfrm>
              <a:off x="4078218" y="2565180"/>
              <a:ext cx="152745" cy="482820"/>
              <a:chOff x="5184200" y="3718632"/>
              <a:chExt cx="186162" cy="581652"/>
            </a:xfrm>
          </p:grpSpPr>
          <p:grpSp>
            <p:nvGrpSpPr>
              <p:cNvPr id="36" name="Group 35"/>
              <p:cNvGrpSpPr/>
              <p:nvPr/>
            </p:nvGrpSpPr>
            <p:grpSpPr>
              <a:xfrm>
                <a:off x="5184200" y="3718632"/>
                <a:ext cx="128516" cy="581652"/>
                <a:chOff x="5184200" y="3718632"/>
                <a:chExt cx="128516" cy="581652"/>
              </a:xfrm>
            </p:grpSpPr>
            <p:sp>
              <p:nvSpPr>
                <p:cNvPr id="38" name="Trapezoid 37"/>
                <p:cNvSpPr/>
                <p:nvPr/>
              </p:nvSpPr>
              <p:spPr>
                <a:xfrm rot="5400000">
                  <a:off x="4957632" y="3945200"/>
                  <a:ext cx="581652" cy="128516"/>
                </a:xfrm>
                <a:prstGeom prst="trapezoid">
                  <a:avLst>
                    <a:gd name="adj" fmla="val 39261"/>
                  </a:avLst>
                </a:prstGeom>
                <a:solidFill>
                  <a:srgbClr val="FFC000"/>
                </a:solidFill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sp3d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39" name="Group 38"/>
                <p:cNvGrpSpPr/>
                <p:nvPr/>
              </p:nvGrpSpPr>
              <p:grpSpPr>
                <a:xfrm>
                  <a:off x="5252980" y="4065334"/>
                  <a:ext cx="47582" cy="113625"/>
                  <a:chOff x="5130281" y="2133600"/>
                  <a:chExt cx="225984" cy="357661"/>
                </a:xfrm>
                <a:solidFill>
                  <a:schemeClr val="tx1">
                    <a:lumMod val="85000"/>
                    <a:lumOff val="15000"/>
                  </a:schemeClr>
                </a:solidFill>
              </p:grpSpPr>
              <p:sp>
                <p:nvSpPr>
                  <p:cNvPr id="40" name="Oval 39"/>
                  <p:cNvSpPr/>
                  <p:nvPr/>
                </p:nvSpPr>
                <p:spPr>
                  <a:xfrm>
                    <a:off x="5154637" y="2133600"/>
                    <a:ext cx="177273" cy="177273"/>
                  </a:xfrm>
                  <a:prstGeom prst="ellipse">
                    <a:avLst/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1" name="Trapezoid 40"/>
                  <p:cNvSpPr/>
                  <p:nvPr/>
                </p:nvSpPr>
                <p:spPr>
                  <a:xfrm>
                    <a:off x="5130281" y="2218765"/>
                    <a:ext cx="225984" cy="272496"/>
                  </a:xfrm>
                  <a:prstGeom prst="trapezoid">
                    <a:avLst>
                      <a:gd name="adj" fmla="val 44835"/>
                    </a:avLst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sp>
            <p:nvSpPr>
              <p:cNvPr id="37" name="Oval 36"/>
              <p:cNvSpPr/>
              <p:nvPr/>
            </p:nvSpPr>
            <p:spPr>
              <a:xfrm>
                <a:off x="5238346" y="3832769"/>
                <a:ext cx="132016" cy="13201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ffectLst>
                <a:innerShdw blurRad="63500" dist="50800" dir="108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42" name="Group 41"/>
          <p:cNvGrpSpPr/>
          <p:nvPr/>
        </p:nvGrpSpPr>
        <p:grpSpPr>
          <a:xfrm rot="10800000" flipV="1">
            <a:off x="7720726" y="1997885"/>
            <a:ext cx="1487763" cy="4286076"/>
            <a:chOff x="2743200" y="764924"/>
            <a:chExt cx="1487763" cy="4286076"/>
          </a:xfrm>
          <a:scene3d>
            <a:camera prst="orthographicFront">
              <a:rot lat="0" lon="19800000" rev="0"/>
            </a:camera>
            <a:lightRig rig="threePt" dir="t"/>
          </a:scene3d>
        </p:grpSpPr>
        <p:sp>
          <p:nvSpPr>
            <p:cNvPr id="43" name="Trapezoid 42"/>
            <p:cNvSpPr/>
            <p:nvPr/>
          </p:nvSpPr>
          <p:spPr>
            <a:xfrm rot="16200000">
              <a:off x="1026623" y="2556444"/>
              <a:ext cx="4211133" cy="777979"/>
            </a:xfrm>
            <a:prstGeom prst="trapezoid">
              <a:avLst>
                <a:gd name="adj" fmla="val 72891"/>
              </a:avLst>
            </a:prstGeom>
            <a:solidFill>
              <a:srgbClr val="000000">
                <a:alpha val="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44" name="Trapezoid 43"/>
            <p:cNvSpPr/>
            <p:nvPr/>
          </p:nvSpPr>
          <p:spPr>
            <a:xfrm rot="5400000">
              <a:off x="1735823" y="2481501"/>
              <a:ext cx="4211133" cy="777979"/>
            </a:xfrm>
            <a:prstGeom prst="trapezoid">
              <a:avLst>
                <a:gd name="adj" fmla="val 72891"/>
              </a:avLst>
            </a:prstGeom>
            <a:gradFill flip="none" rotWithShape="1">
              <a:gsLst>
                <a:gs pos="0">
                  <a:schemeClr val="accent2">
                    <a:lumMod val="75000"/>
                    <a:shade val="30000"/>
                    <a:satMod val="115000"/>
                  </a:schemeClr>
                </a:gs>
                <a:gs pos="50000">
                  <a:schemeClr val="accent2">
                    <a:lumMod val="75000"/>
                    <a:shade val="67500"/>
                    <a:satMod val="115000"/>
                  </a:schemeClr>
                </a:gs>
                <a:gs pos="100000">
                  <a:schemeClr val="accent2">
                    <a:lumMod val="75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  <a:sp3d extrusionH="69850"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45" name="Group 44"/>
            <p:cNvGrpSpPr/>
            <p:nvPr/>
          </p:nvGrpSpPr>
          <p:grpSpPr>
            <a:xfrm>
              <a:off x="4078218" y="2565180"/>
              <a:ext cx="152745" cy="482820"/>
              <a:chOff x="5184200" y="3718632"/>
              <a:chExt cx="186162" cy="581652"/>
            </a:xfrm>
          </p:grpSpPr>
          <p:grpSp>
            <p:nvGrpSpPr>
              <p:cNvPr id="46" name="Group 45"/>
              <p:cNvGrpSpPr/>
              <p:nvPr/>
            </p:nvGrpSpPr>
            <p:grpSpPr>
              <a:xfrm>
                <a:off x="5184200" y="3718632"/>
                <a:ext cx="128516" cy="581652"/>
                <a:chOff x="5184200" y="3718632"/>
                <a:chExt cx="128516" cy="581652"/>
              </a:xfrm>
            </p:grpSpPr>
            <p:sp>
              <p:nvSpPr>
                <p:cNvPr id="48" name="Trapezoid 47"/>
                <p:cNvSpPr/>
                <p:nvPr/>
              </p:nvSpPr>
              <p:spPr>
                <a:xfrm rot="5400000">
                  <a:off x="4957632" y="3945200"/>
                  <a:ext cx="581652" cy="128516"/>
                </a:xfrm>
                <a:prstGeom prst="trapezoid">
                  <a:avLst>
                    <a:gd name="adj" fmla="val 39261"/>
                  </a:avLst>
                </a:prstGeom>
                <a:solidFill>
                  <a:srgbClr val="FFC000"/>
                </a:solidFill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sp3d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49" name="Group 48"/>
                <p:cNvGrpSpPr/>
                <p:nvPr/>
              </p:nvGrpSpPr>
              <p:grpSpPr>
                <a:xfrm>
                  <a:off x="5252980" y="4065334"/>
                  <a:ext cx="47582" cy="113625"/>
                  <a:chOff x="5130281" y="2133600"/>
                  <a:chExt cx="225984" cy="357661"/>
                </a:xfrm>
                <a:solidFill>
                  <a:schemeClr val="tx1">
                    <a:lumMod val="85000"/>
                    <a:lumOff val="15000"/>
                  </a:schemeClr>
                </a:solidFill>
              </p:grpSpPr>
              <p:sp>
                <p:nvSpPr>
                  <p:cNvPr id="50" name="Oval 49"/>
                  <p:cNvSpPr/>
                  <p:nvPr/>
                </p:nvSpPr>
                <p:spPr>
                  <a:xfrm>
                    <a:off x="5154637" y="2133600"/>
                    <a:ext cx="177273" cy="177273"/>
                  </a:xfrm>
                  <a:prstGeom prst="ellipse">
                    <a:avLst/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1" name="Trapezoid 50"/>
                  <p:cNvSpPr/>
                  <p:nvPr/>
                </p:nvSpPr>
                <p:spPr>
                  <a:xfrm>
                    <a:off x="5130281" y="2218765"/>
                    <a:ext cx="225984" cy="272496"/>
                  </a:xfrm>
                  <a:prstGeom prst="trapezoid">
                    <a:avLst>
                      <a:gd name="adj" fmla="val 44835"/>
                    </a:avLst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sp>
            <p:nvSpPr>
              <p:cNvPr id="47" name="Oval 46"/>
              <p:cNvSpPr/>
              <p:nvPr/>
            </p:nvSpPr>
            <p:spPr>
              <a:xfrm>
                <a:off x="5238346" y="3832769"/>
                <a:ext cx="132016" cy="13201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ffectLst>
                <a:innerShdw blurRad="63500" dist="50800" dir="108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52" name="Group 51"/>
          <p:cNvGrpSpPr/>
          <p:nvPr/>
        </p:nvGrpSpPr>
        <p:grpSpPr>
          <a:xfrm rot="10800000" flipV="1">
            <a:off x="7737105" y="1997885"/>
            <a:ext cx="1487763" cy="4286076"/>
            <a:chOff x="2743200" y="764924"/>
            <a:chExt cx="1487763" cy="4286076"/>
          </a:xfrm>
          <a:scene3d>
            <a:camera prst="orthographicFront">
              <a:rot lat="0" lon="19200000" rev="0"/>
            </a:camera>
            <a:lightRig rig="threePt" dir="t"/>
          </a:scene3d>
        </p:grpSpPr>
        <p:sp>
          <p:nvSpPr>
            <p:cNvPr id="53" name="Trapezoid 52"/>
            <p:cNvSpPr/>
            <p:nvPr/>
          </p:nvSpPr>
          <p:spPr>
            <a:xfrm rot="16200000">
              <a:off x="1026623" y="2556444"/>
              <a:ext cx="4211133" cy="777979"/>
            </a:xfrm>
            <a:prstGeom prst="trapezoid">
              <a:avLst>
                <a:gd name="adj" fmla="val 72891"/>
              </a:avLst>
            </a:prstGeom>
            <a:solidFill>
              <a:srgbClr val="000000">
                <a:alpha val="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54" name="Trapezoid 53"/>
            <p:cNvSpPr/>
            <p:nvPr/>
          </p:nvSpPr>
          <p:spPr>
            <a:xfrm rot="5400000">
              <a:off x="1735823" y="2481501"/>
              <a:ext cx="4211133" cy="777979"/>
            </a:xfrm>
            <a:prstGeom prst="trapezoid">
              <a:avLst>
                <a:gd name="adj" fmla="val 72891"/>
              </a:avLst>
            </a:prstGeom>
            <a:gradFill flip="none" rotWithShape="1">
              <a:gsLst>
                <a:gs pos="0">
                  <a:schemeClr val="accent2">
                    <a:lumMod val="75000"/>
                    <a:shade val="30000"/>
                    <a:satMod val="115000"/>
                  </a:schemeClr>
                </a:gs>
                <a:gs pos="50000">
                  <a:schemeClr val="accent2">
                    <a:lumMod val="75000"/>
                    <a:shade val="67500"/>
                    <a:satMod val="115000"/>
                  </a:schemeClr>
                </a:gs>
                <a:gs pos="100000">
                  <a:schemeClr val="accent2">
                    <a:lumMod val="75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  <a:sp3d extrusionH="69850"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55" name="Group 54"/>
            <p:cNvGrpSpPr/>
            <p:nvPr/>
          </p:nvGrpSpPr>
          <p:grpSpPr>
            <a:xfrm>
              <a:off x="4078218" y="2565180"/>
              <a:ext cx="152745" cy="482820"/>
              <a:chOff x="5184200" y="3718632"/>
              <a:chExt cx="186162" cy="581652"/>
            </a:xfrm>
          </p:grpSpPr>
          <p:grpSp>
            <p:nvGrpSpPr>
              <p:cNvPr id="56" name="Group 55"/>
              <p:cNvGrpSpPr/>
              <p:nvPr/>
            </p:nvGrpSpPr>
            <p:grpSpPr>
              <a:xfrm>
                <a:off x="5184200" y="3718632"/>
                <a:ext cx="128516" cy="581652"/>
                <a:chOff x="5184200" y="3718632"/>
                <a:chExt cx="128516" cy="581652"/>
              </a:xfrm>
            </p:grpSpPr>
            <p:sp>
              <p:nvSpPr>
                <p:cNvPr id="58" name="Trapezoid 57"/>
                <p:cNvSpPr/>
                <p:nvPr/>
              </p:nvSpPr>
              <p:spPr>
                <a:xfrm rot="5400000">
                  <a:off x="4957632" y="3945200"/>
                  <a:ext cx="581652" cy="128516"/>
                </a:xfrm>
                <a:prstGeom prst="trapezoid">
                  <a:avLst>
                    <a:gd name="adj" fmla="val 39261"/>
                  </a:avLst>
                </a:prstGeom>
                <a:solidFill>
                  <a:srgbClr val="FFC000"/>
                </a:solidFill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sp3d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59" name="Group 58"/>
                <p:cNvGrpSpPr/>
                <p:nvPr/>
              </p:nvGrpSpPr>
              <p:grpSpPr>
                <a:xfrm>
                  <a:off x="5252980" y="4065334"/>
                  <a:ext cx="47582" cy="113625"/>
                  <a:chOff x="5130281" y="2133600"/>
                  <a:chExt cx="225984" cy="357661"/>
                </a:xfrm>
                <a:solidFill>
                  <a:schemeClr val="tx1">
                    <a:lumMod val="85000"/>
                    <a:lumOff val="15000"/>
                  </a:schemeClr>
                </a:solidFill>
              </p:grpSpPr>
              <p:sp>
                <p:nvSpPr>
                  <p:cNvPr id="60" name="Oval 59"/>
                  <p:cNvSpPr/>
                  <p:nvPr/>
                </p:nvSpPr>
                <p:spPr>
                  <a:xfrm>
                    <a:off x="5154637" y="2133600"/>
                    <a:ext cx="177273" cy="177273"/>
                  </a:xfrm>
                  <a:prstGeom prst="ellipse">
                    <a:avLst/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1" name="Trapezoid 60"/>
                  <p:cNvSpPr/>
                  <p:nvPr/>
                </p:nvSpPr>
                <p:spPr>
                  <a:xfrm>
                    <a:off x="5130281" y="2218765"/>
                    <a:ext cx="225984" cy="272496"/>
                  </a:xfrm>
                  <a:prstGeom prst="trapezoid">
                    <a:avLst>
                      <a:gd name="adj" fmla="val 44835"/>
                    </a:avLst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sp>
            <p:nvSpPr>
              <p:cNvPr id="57" name="Oval 56"/>
              <p:cNvSpPr/>
              <p:nvPr/>
            </p:nvSpPr>
            <p:spPr>
              <a:xfrm>
                <a:off x="5238346" y="3832769"/>
                <a:ext cx="132016" cy="13201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ffectLst>
                <a:innerShdw blurRad="63500" dist="50800" dir="108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62" name="Group 61"/>
          <p:cNvGrpSpPr/>
          <p:nvPr/>
        </p:nvGrpSpPr>
        <p:grpSpPr>
          <a:xfrm rot="10800000" flipV="1">
            <a:off x="7737105" y="1997885"/>
            <a:ext cx="1487763" cy="4286076"/>
            <a:chOff x="2743200" y="764924"/>
            <a:chExt cx="1487763" cy="4286076"/>
          </a:xfrm>
          <a:scene3d>
            <a:camera prst="orthographicFront">
              <a:rot lat="0" lon="18600000" rev="0"/>
            </a:camera>
            <a:lightRig rig="threePt" dir="t"/>
          </a:scene3d>
        </p:grpSpPr>
        <p:sp>
          <p:nvSpPr>
            <p:cNvPr id="63" name="Trapezoid 62"/>
            <p:cNvSpPr/>
            <p:nvPr/>
          </p:nvSpPr>
          <p:spPr>
            <a:xfrm rot="16200000">
              <a:off x="1026623" y="2556444"/>
              <a:ext cx="4211133" cy="777979"/>
            </a:xfrm>
            <a:prstGeom prst="trapezoid">
              <a:avLst>
                <a:gd name="adj" fmla="val 72891"/>
              </a:avLst>
            </a:prstGeom>
            <a:solidFill>
              <a:srgbClr val="000000">
                <a:alpha val="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64" name="Trapezoid 63"/>
            <p:cNvSpPr/>
            <p:nvPr/>
          </p:nvSpPr>
          <p:spPr>
            <a:xfrm rot="5400000">
              <a:off x="1735823" y="2481501"/>
              <a:ext cx="4211133" cy="777979"/>
            </a:xfrm>
            <a:prstGeom prst="trapezoid">
              <a:avLst>
                <a:gd name="adj" fmla="val 72891"/>
              </a:avLst>
            </a:prstGeom>
            <a:gradFill flip="none" rotWithShape="1">
              <a:gsLst>
                <a:gs pos="0">
                  <a:schemeClr val="accent2">
                    <a:lumMod val="75000"/>
                    <a:shade val="30000"/>
                    <a:satMod val="115000"/>
                  </a:schemeClr>
                </a:gs>
                <a:gs pos="50000">
                  <a:schemeClr val="accent2">
                    <a:lumMod val="75000"/>
                    <a:shade val="67500"/>
                    <a:satMod val="115000"/>
                  </a:schemeClr>
                </a:gs>
                <a:gs pos="100000">
                  <a:schemeClr val="accent2">
                    <a:lumMod val="75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  <a:sp3d extrusionH="69850"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65" name="Group 64"/>
            <p:cNvGrpSpPr/>
            <p:nvPr/>
          </p:nvGrpSpPr>
          <p:grpSpPr>
            <a:xfrm>
              <a:off x="4078218" y="2565180"/>
              <a:ext cx="152745" cy="482820"/>
              <a:chOff x="5184200" y="3718632"/>
              <a:chExt cx="186162" cy="581652"/>
            </a:xfrm>
          </p:grpSpPr>
          <p:grpSp>
            <p:nvGrpSpPr>
              <p:cNvPr id="66" name="Group 65"/>
              <p:cNvGrpSpPr/>
              <p:nvPr/>
            </p:nvGrpSpPr>
            <p:grpSpPr>
              <a:xfrm>
                <a:off x="5184200" y="3718632"/>
                <a:ext cx="128516" cy="581652"/>
                <a:chOff x="5184200" y="3718632"/>
                <a:chExt cx="128516" cy="581652"/>
              </a:xfrm>
            </p:grpSpPr>
            <p:sp>
              <p:nvSpPr>
                <p:cNvPr id="68" name="Trapezoid 67"/>
                <p:cNvSpPr/>
                <p:nvPr/>
              </p:nvSpPr>
              <p:spPr>
                <a:xfrm rot="5400000">
                  <a:off x="4957632" y="3945200"/>
                  <a:ext cx="581652" cy="128516"/>
                </a:xfrm>
                <a:prstGeom prst="trapezoid">
                  <a:avLst>
                    <a:gd name="adj" fmla="val 39261"/>
                  </a:avLst>
                </a:prstGeom>
                <a:solidFill>
                  <a:srgbClr val="FFC000"/>
                </a:solidFill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sp3d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69" name="Group 68"/>
                <p:cNvGrpSpPr/>
                <p:nvPr/>
              </p:nvGrpSpPr>
              <p:grpSpPr>
                <a:xfrm>
                  <a:off x="5252980" y="4065334"/>
                  <a:ext cx="47582" cy="113625"/>
                  <a:chOff x="5130281" y="2133600"/>
                  <a:chExt cx="225984" cy="357661"/>
                </a:xfrm>
                <a:solidFill>
                  <a:schemeClr val="tx1">
                    <a:lumMod val="85000"/>
                    <a:lumOff val="15000"/>
                  </a:schemeClr>
                </a:solidFill>
              </p:grpSpPr>
              <p:sp>
                <p:nvSpPr>
                  <p:cNvPr id="70" name="Oval 69"/>
                  <p:cNvSpPr/>
                  <p:nvPr/>
                </p:nvSpPr>
                <p:spPr>
                  <a:xfrm>
                    <a:off x="5154637" y="2133600"/>
                    <a:ext cx="177273" cy="177273"/>
                  </a:xfrm>
                  <a:prstGeom prst="ellipse">
                    <a:avLst/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1" name="Trapezoid 70"/>
                  <p:cNvSpPr/>
                  <p:nvPr/>
                </p:nvSpPr>
                <p:spPr>
                  <a:xfrm>
                    <a:off x="5130281" y="2218765"/>
                    <a:ext cx="225984" cy="272496"/>
                  </a:xfrm>
                  <a:prstGeom prst="trapezoid">
                    <a:avLst>
                      <a:gd name="adj" fmla="val 44835"/>
                    </a:avLst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sp>
            <p:nvSpPr>
              <p:cNvPr id="67" name="Oval 66"/>
              <p:cNvSpPr/>
              <p:nvPr/>
            </p:nvSpPr>
            <p:spPr>
              <a:xfrm>
                <a:off x="5238346" y="3832769"/>
                <a:ext cx="132016" cy="13201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ffectLst>
                <a:innerShdw blurRad="63500" dist="50800" dir="108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72" name="Group 71"/>
          <p:cNvGrpSpPr/>
          <p:nvPr/>
        </p:nvGrpSpPr>
        <p:grpSpPr>
          <a:xfrm rot="10800000" flipV="1">
            <a:off x="7737105" y="1997885"/>
            <a:ext cx="1487763" cy="4286076"/>
            <a:chOff x="2743200" y="764924"/>
            <a:chExt cx="1487763" cy="4286076"/>
          </a:xfrm>
          <a:scene3d>
            <a:camera prst="orthographicFront">
              <a:rot lat="0" lon="18600000" rev="0"/>
            </a:camera>
            <a:lightRig rig="threePt" dir="t"/>
          </a:scene3d>
        </p:grpSpPr>
        <p:sp>
          <p:nvSpPr>
            <p:cNvPr id="73" name="Trapezoid 72"/>
            <p:cNvSpPr/>
            <p:nvPr/>
          </p:nvSpPr>
          <p:spPr>
            <a:xfrm rot="16200000">
              <a:off x="1026623" y="2556444"/>
              <a:ext cx="4211133" cy="777979"/>
            </a:xfrm>
            <a:prstGeom prst="trapezoid">
              <a:avLst>
                <a:gd name="adj" fmla="val 72891"/>
              </a:avLst>
            </a:prstGeom>
            <a:solidFill>
              <a:srgbClr val="000000">
                <a:alpha val="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74" name="Trapezoid 73"/>
            <p:cNvSpPr/>
            <p:nvPr/>
          </p:nvSpPr>
          <p:spPr>
            <a:xfrm rot="5400000">
              <a:off x="1735823" y="2481501"/>
              <a:ext cx="4211133" cy="777979"/>
            </a:xfrm>
            <a:prstGeom prst="trapezoid">
              <a:avLst>
                <a:gd name="adj" fmla="val 72891"/>
              </a:avLst>
            </a:prstGeom>
            <a:gradFill flip="none" rotWithShape="1">
              <a:gsLst>
                <a:gs pos="0">
                  <a:schemeClr val="accent2">
                    <a:lumMod val="75000"/>
                    <a:shade val="30000"/>
                    <a:satMod val="115000"/>
                  </a:schemeClr>
                </a:gs>
                <a:gs pos="50000">
                  <a:schemeClr val="accent2">
                    <a:lumMod val="75000"/>
                    <a:shade val="67500"/>
                    <a:satMod val="115000"/>
                  </a:schemeClr>
                </a:gs>
                <a:gs pos="100000">
                  <a:schemeClr val="accent2">
                    <a:lumMod val="75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  <a:sp3d extrusionH="69850"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75" name="Group 74"/>
            <p:cNvGrpSpPr/>
            <p:nvPr/>
          </p:nvGrpSpPr>
          <p:grpSpPr>
            <a:xfrm>
              <a:off x="4078218" y="2565180"/>
              <a:ext cx="152745" cy="482820"/>
              <a:chOff x="5184200" y="3718632"/>
              <a:chExt cx="186162" cy="581652"/>
            </a:xfrm>
          </p:grpSpPr>
          <p:grpSp>
            <p:nvGrpSpPr>
              <p:cNvPr id="76" name="Group 75"/>
              <p:cNvGrpSpPr/>
              <p:nvPr/>
            </p:nvGrpSpPr>
            <p:grpSpPr>
              <a:xfrm>
                <a:off x="5184200" y="3718632"/>
                <a:ext cx="128516" cy="581652"/>
                <a:chOff x="5184200" y="3718632"/>
                <a:chExt cx="128516" cy="581652"/>
              </a:xfrm>
            </p:grpSpPr>
            <p:sp>
              <p:nvSpPr>
                <p:cNvPr id="78" name="Trapezoid 77"/>
                <p:cNvSpPr/>
                <p:nvPr/>
              </p:nvSpPr>
              <p:spPr>
                <a:xfrm rot="5400000">
                  <a:off x="4957632" y="3945200"/>
                  <a:ext cx="581652" cy="128516"/>
                </a:xfrm>
                <a:prstGeom prst="trapezoid">
                  <a:avLst>
                    <a:gd name="adj" fmla="val 39261"/>
                  </a:avLst>
                </a:prstGeom>
                <a:solidFill>
                  <a:srgbClr val="FFC000"/>
                </a:solidFill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sp3d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79" name="Group 78"/>
                <p:cNvGrpSpPr/>
                <p:nvPr/>
              </p:nvGrpSpPr>
              <p:grpSpPr>
                <a:xfrm>
                  <a:off x="5252980" y="4065334"/>
                  <a:ext cx="47582" cy="113625"/>
                  <a:chOff x="5130281" y="2133600"/>
                  <a:chExt cx="225984" cy="357661"/>
                </a:xfrm>
                <a:solidFill>
                  <a:schemeClr val="tx1">
                    <a:lumMod val="85000"/>
                    <a:lumOff val="15000"/>
                  </a:schemeClr>
                </a:solidFill>
              </p:grpSpPr>
              <p:sp>
                <p:nvSpPr>
                  <p:cNvPr id="80" name="Oval 79"/>
                  <p:cNvSpPr/>
                  <p:nvPr/>
                </p:nvSpPr>
                <p:spPr>
                  <a:xfrm>
                    <a:off x="5154637" y="2133600"/>
                    <a:ext cx="177273" cy="177273"/>
                  </a:xfrm>
                  <a:prstGeom prst="ellipse">
                    <a:avLst/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81" name="Trapezoid 80"/>
                  <p:cNvSpPr/>
                  <p:nvPr/>
                </p:nvSpPr>
                <p:spPr>
                  <a:xfrm>
                    <a:off x="5130281" y="2218765"/>
                    <a:ext cx="225984" cy="272496"/>
                  </a:xfrm>
                  <a:prstGeom prst="trapezoid">
                    <a:avLst>
                      <a:gd name="adj" fmla="val 44835"/>
                    </a:avLst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sp>
            <p:nvSpPr>
              <p:cNvPr id="77" name="Oval 76"/>
              <p:cNvSpPr/>
              <p:nvPr/>
            </p:nvSpPr>
            <p:spPr>
              <a:xfrm>
                <a:off x="5238346" y="3832769"/>
                <a:ext cx="132016" cy="13201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ffectLst>
                <a:innerShdw blurRad="63500" dist="50800" dir="108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82" name="Group 81"/>
          <p:cNvGrpSpPr/>
          <p:nvPr/>
        </p:nvGrpSpPr>
        <p:grpSpPr>
          <a:xfrm rot="10800000" flipV="1">
            <a:off x="7737105" y="1997885"/>
            <a:ext cx="1487763" cy="4286076"/>
            <a:chOff x="2743200" y="764924"/>
            <a:chExt cx="1487763" cy="4286076"/>
          </a:xfrm>
          <a:scene3d>
            <a:camera prst="orthographicFront">
              <a:rot lat="0" lon="18000000" rev="0"/>
            </a:camera>
            <a:lightRig rig="threePt" dir="t"/>
          </a:scene3d>
        </p:grpSpPr>
        <p:sp>
          <p:nvSpPr>
            <p:cNvPr id="83" name="Trapezoid 82"/>
            <p:cNvSpPr/>
            <p:nvPr/>
          </p:nvSpPr>
          <p:spPr>
            <a:xfrm rot="16200000">
              <a:off x="1026623" y="2556444"/>
              <a:ext cx="4211133" cy="777979"/>
            </a:xfrm>
            <a:prstGeom prst="trapezoid">
              <a:avLst>
                <a:gd name="adj" fmla="val 72891"/>
              </a:avLst>
            </a:prstGeom>
            <a:solidFill>
              <a:srgbClr val="000000">
                <a:alpha val="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84" name="Trapezoid 83"/>
            <p:cNvSpPr/>
            <p:nvPr/>
          </p:nvSpPr>
          <p:spPr>
            <a:xfrm rot="5400000">
              <a:off x="1735823" y="2481501"/>
              <a:ext cx="4211133" cy="777979"/>
            </a:xfrm>
            <a:prstGeom prst="trapezoid">
              <a:avLst>
                <a:gd name="adj" fmla="val 72891"/>
              </a:avLst>
            </a:prstGeom>
            <a:gradFill flip="none" rotWithShape="1">
              <a:gsLst>
                <a:gs pos="0">
                  <a:schemeClr val="accent2">
                    <a:lumMod val="75000"/>
                    <a:shade val="30000"/>
                    <a:satMod val="115000"/>
                  </a:schemeClr>
                </a:gs>
                <a:gs pos="50000">
                  <a:schemeClr val="accent2">
                    <a:lumMod val="75000"/>
                    <a:shade val="67500"/>
                    <a:satMod val="115000"/>
                  </a:schemeClr>
                </a:gs>
                <a:gs pos="100000">
                  <a:schemeClr val="accent2">
                    <a:lumMod val="75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  <a:sp3d extrusionH="69850"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85" name="Group 84"/>
            <p:cNvGrpSpPr/>
            <p:nvPr/>
          </p:nvGrpSpPr>
          <p:grpSpPr>
            <a:xfrm>
              <a:off x="4078218" y="2565180"/>
              <a:ext cx="152745" cy="482820"/>
              <a:chOff x="5184200" y="3718632"/>
              <a:chExt cx="186162" cy="581652"/>
            </a:xfrm>
          </p:grpSpPr>
          <p:grpSp>
            <p:nvGrpSpPr>
              <p:cNvPr id="86" name="Group 85"/>
              <p:cNvGrpSpPr/>
              <p:nvPr/>
            </p:nvGrpSpPr>
            <p:grpSpPr>
              <a:xfrm>
                <a:off x="5184200" y="3718632"/>
                <a:ext cx="128516" cy="581652"/>
                <a:chOff x="5184200" y="3718632"/>
                <a:chExt cx="128516" cy="581652"/>
              </a:xfrm>
            </p:grpSpPr>
            <p:sp>
              <p:nvSpPr>
                <p:cNvPr id="88" name="Trapezoid 87"/>
                <p:cNvSpPr/>
                <p:nvPr/>
              </p:nvSpPr>
              <p:spPr>
                <a:xfrm rot="5400000">
                  <a:off x="4957632" y="3945200"/>
                  <a:ext cx="581652" cy="128516"/>
                </a:xfrm>
                <a:prstGeom prst="trapezoid">
                  <a:avLst>
                    <a:gd name="adj" fmla="val 39261"/>
                  </a:avLst>
                </a:prstGeom>
                <a:solidFill>
                  <a:srgbClr val="FFC000"/>
                </a:solidFill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sp3d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89" name="Group 88"/>
                <p:cNvGrpSpPr/>
                <p:nvPr/>
              </p:nvGrpSpPr>
              <p:grpSpPr>
                <a:xfrm>
                  <a:off x="5252980" y="4065334"/>
                  <a:ext cx="47582" cy="113625"/>
                  <a:chOff x="5130281" y="2133600"/>
                  <a:chExt cx="225984" cy="357661"/>
                </a:xfrm>
                <a:solidFill>
                  <a:schemeClr val="tx1">
                    <a:lumMod val="85000"/>
                    <a:lumOff val="15000"/>
                  </a:schemeClr>
                </a:solidFill>
              </p:grpSpPr>
              <p:sp>
                <p:nvSpPr>
                  <p:cNvPr id="90" name="Oval 89"/>
                  <p:cNvSpPr/>
                  <p:nvPr/>
                </p:nvSpPr>
                <p:spPr>
                  <a:xfrm>
                    <a:off x="5154637" y="2133600"/>
                    <a:ext cx="177273" cy="177273"/>
                  </a:xfrm>
                  <a:prstGeom prst="ellipse">
                    <a:avLst/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91" name="Trapezoid 90"/>
                  <p:cNvSpPr/>
                  <p:nvPr/>
                </p:nvSpPr>
                <p:spPr>
                  <a:xfrm>
                    <a:off x="5130281" y="2218765"/>
                    <a:ext cx="225984" cy="272496"/>
                  </a:xfrm>
                  <a:prstGeom prst="trapezoid">
                    <a:avLst>
                      <a:gd name="adj" fmla="val 44835"/>
                    </a:avLst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sp>
            <p:nvSpPr>
              <p:cNvPr id="87" name="Oval 86"/>
              <p:cNvSpPr/>
              <p:nvPr/>
            </p:nvSpPr>
            <p:spPr>
              <a:xfrm>
                <a:off x="5238346" y="3832769"/>
                <a:ext cx="132016" cy="13201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ffectLst>
                <a:innerShdw blurRad="63500" dist="50800" dir="108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92" name="Group 91"/>
          <p:cNvGrpSpPr/>
          <p:nvPr/>
        </p:nvGrpSpPr>
        <p:grpSpPr>
          <a:xfrm rot="10800000" flipV="1">
            <a:off x="7737105" y="1997885"/>
            <a:ext cx="1487763" cy="4286076"/>
            <a:chOff x="2743200" y="764924"/>
            <a:chExt cx="1487763" cy="4286076"/>
          </a:xfrm>
          <a:scene3d>
            <a:camera prst="orthographicFront">
              <a:rot lat="0" lon="18000000" rev="0"/>
            </a:camera>
            <a:lightRig rig="threePt" dir="t"/>
          </a:scene3d>
        </p:grpSpPr>
        <p:sp>
          <p:nvSpPr>
            <p:cNvPr id="93" name="Trapezoid 92"/>
            <p:cNvSpPr/>
            <p:nvPr/>
          </p:nvSpPr>
          <p:spPr>
            <a:xfrm rot="16200000">
              <a:off x="1026623" y="2556444"/>
              <a:ext cx="4211133" cy="777979"/>
            </a:xfrm>
            <a:prstGeom prst="trapezoid">
              <a:avLst>
                <a:gd name="adj" fmla="val 72891"/>
              </a:avLst>
            </a:prstGeom>
            <a:solidFill>
              <a:srgbClr val="000000">
                <a:alpha val="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4" name="Trapezoid 93"/>
            <p:cNvSpPr/>
            <p:nvPr/>
          </p:nvSpPr>
          <p:spPr>
            <a:xfrm rot="5400000">
              <a:off x="1735823" y="2481501"/>
              <a:ext cx="4211133" cy="777979"/>
            </a:xfrm>
            <a:prstGeom prst="trapezoid">
              <a:avLst>
                <a:gd name="adj" fmla="val 72891"/>
              </a:avLst>
            </a:prstGeom>
            <a:gradFill flip="none" rotWithShape="1">
              <a:gsLst>
                <a:gs pos="0">
                  <a:schemeClr val="accent2">
                    <a:lumMod val="75000"/>
                    <a:shade val="30000"/>
                    <a:satMod val="115000"/>
                  </a:schemeClr>
                </a:gs>
                <a:gs pos="50000">
                  <a:schemeClr val="accent2">
                    <a:lumMod val="75000"/>
                    <a:shade val="67500"/>
                    <a:satMod val="115000"/>
                  </a:schemeClr>
                </a:gs>
                <a:gs pos="100000">
                  <a:schemeClr val="accent2">
                    <a:lumMod val="75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  <a:sp3d extrusionH="69850"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95" name="Group 94"/>
            <p:cNvGrpSpPr/>
            <p:nvPr/>
          </p:nvGrpSpPr>
          <p:grpSpPr>
            <a:xfrm>
              <a:off x="4078218" y="2565180"/>
              <a:ext cx="152745" cy="482820"/>
              <a:chOff x="5184200" y="3718632"/>
              <a:chExt cx="186162" cy="581652"/>
            </a:xfrm>
          </p:grpSpPr>
          <p:grpSp>
            <p:nvGrpSpPr>
              <p:cNvPr id="96" name="Group 95"/>
              <p:cNvGrpSpPr/>
              <p:nvPr/>
            </p:nvGrpSpPr>
            <p:grpSpPr>
              <a:xfrm>
                <a:off x="5184200" y="3718632"/>
                <a:ext cx="128516" cy="581652"/>
                <a:chOff x="5184200" y="3718632"/>
                <a:chExt cx="128516" cy="581652"/>
              </a:xfrm>
            </p:grpSpPr>
            <p:sp>
              <p:nvSpPr>
                <p:cNvPr id="98" name="Trapezoid 97"/>
                <p:cNvSpPr/>
                <p:nvPr/>
              </p:nvSpPr>
              <p:spPr>
                <a:xfrm rot="5400000">
                  <a:off x="4957632" y="3945200"/>
                  <a:ext cx="581652" cy="128516"/>
                </a:xfrm>
                <a:prstGeom prst="trapezoid">
                  <a:avLst>
                    <a:gd name="adj" fmla="val 39261"/>
                  </a:avLst>
                </a:prstGeom>
                <a:solidFill>
                  <a:srgbClr val="FFC000"/>
                </a:solidFill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sp3d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99" name="Group 98"/>
                <p:cNvGrpSpPr/>
                <p:nvPr/>
              </p:nvGrpSpPr>
              <p:grpSpPr>
                <a:xfrm>
                  <a:off x="5252980" y="4065334"/>
                  <a:ext cx="47582" cy="113625"/>
                  <a:chOff x="5130281" y="2133600"/>
                  <a:chExt cx="225984" cy="357661"/>
                </a:xfrm>
                <a:solidFill>
                  <a:schemeClr val="tx1">
                    <a:lumMod val="85000"/>
                    <a:lumOff val="15000"/>
                  </a:schemeClr>
                </a:solidFill>
              </p:grpSpPr>
              <p:sp>
                <p:nvSpPr>
                  <p:cNvPr id="100" name="Oval 99"/>
                  <p:cNvSpPr/>
                  <p:nvPr/>
                </p:nvSpPr>
                <p:spPr>
                  <a:xfrm>
                    <a:off x="5154637" y="2133600"/>
                    <a:ext cx="177273" cy="177273"/>
                  </a:xfrm>
                  <a:prstGeom prst="ellipse">
                    <a:avLst/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1" name="Trapezoid 100"/>
                  <p:cNvSpPr/>
                  <p:nvPr/>
                </p:nvSpPr>
                <p:spPr>
                  <a:xfrm>
                    <a:off x="5130281" y="2218765"/>
                    <a:ext cx="225984" cy="272496"/>
                  </a:xfrm>
                  <a:prstGeom prst="trapezoid">
                    <a:avLst>
                      <a:gd name="adj" fmla="val 44835"/>
                    </a:avLst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sp>
            <p:nvSpPr>
              <p:cNvPr id="97" name="Oval 96"/>
              <p:cNvSpPr/>
              <p:nvPr/>
            </p:nvSpPr>
            <p:spPr>
              <a:xfrm>
                <a:off x="5238346" y="3832769"/>
                <a:ext cx="132016" cy="13201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ffectLst>
                <a:innerShdw blurRad="63500" dist="50800" dir="108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102" name="Group 101"/>
          <p:cNvGrpSpPr/>
          <p:nvPr/>
        </p:nvGrpSpPr>
        <p:grpSpPr>
          <a:xfrm rot="10800000" flipV="1">
            <a:off x="7737105" y="1997885"/>
            <a:ext cx="1487763" cy="4286076"/>
            <a:chOff x="2743200" y="764924"/>
            <a:chExt cx="1487763" cy="4286076"/>
          </a:xfrm>
          <a:scene3d>
            <a:camera prst="orthographicFront">
              <a:rot lat="0" lon="17400000" rev="0"/>
            </a:camera>
            <a:lightRig rig="threePt" dir="t"/>
          </a:scene3d>
        </p:grpSpPr>
        <p:sp>
          <p:nvSpPr>
            <p:cNvPr id="103" name="Trapezoid 102"/>
            <p:cNvSpPr/>
            <p:nvPr/>
          </p:nvSpPr>
          <p:spPr>
            <a:xfrm rot="16200000">
              <a:off x="1026623" y="2556444"/>
              <a:ext cx="4211133" cy="777979"/>
            </a:xfrm>
            <a:prstGeom prst="trapezoid">
              <a:avLst>
                <a:gd name="adj" fmla="val 72891"/>
              </a:avLst>
            </a:prstGeom>
            <a:solidFill>
              <a:srgbClr val="000000">
                <a:alpha val="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4" name="Trapezoid 103"/>
            <p:cNvSpPr/>
            <p:nvPr/>
          </p:nvSpPr>
          <p:spPr>
            <a:xfrm rot="5400000">
              <a:off x="1735823" y="2481501"/>
              <a:ext cx="4211133" cy="777979"/>
            </a:xfrm>
            <a:prstGeom prst="trapezoid">
              <a:avLst>
                <a:gd name="adj" fmla="val 72891"/>
              </a:avLst>
            </a:prstGeom>
            <a:gradFill flip="none" rotWithShape="1">
              <a:gsLst>
                <a:gs pos="0">
                  <a:schemeClr val="accent2">
                    <a:lumMod val="75000"/>
                    <a:shade val="30000"/>
                    <a:satMod val="115000"/>
                  </a:schemeClr>
                </a:gs>
                <a:gs pos="50000">
                  <a:schemeClr val="accent2">
                    <a:lumMod val="75000"/>
                    <a:shade val="67500"/>
                    <a:satMod val="115000"/>
                  </a:schemeClr>
                </a:gs>
                <a:gs pos="100000">
                  <a:schemeClr val="accent2">
                    <a:lumMod val="75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  <a:sp3d extrusionH="69850"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105" name="Group 104"/>
            <p:cNvGrpSpPr/>
            <p:nvPr/>
          </p:nvGrpSpPr>
          <p:grpSpPr>
            <a:xfrm>
              <a:off x="4078218" y="2565180"/>
              <a:ext cx="152745" cy="482820"/>
              <a:chOff x="5184200" y="3718632"/>
              <a:chExt cx="186162" cy="581652"/>
            </a:xfrm>
          </p:grpSpPr>
          <p:grpSp>
            <p:nvGrpSpPr>
              <p:cNvPr id="106" name="Group 105"/>
              <p:cNvGrpSpPr/>
              <p:nvPr/>
            </p:nvGrpSpPr>
            <p:grpSpPr>
              <a:xfrm>
                <a:off x="5184200" y="3718632"/>
                <a:ext cx="128516" cy="581652"/>
                <a:chOff x="5184200" y="3718632"/>
                <a:chExt cx="128516" cy="581652"/>
              </a:xfrm>
            </p:grpSpPr>
            <p:sp>
              <p:nvSpPr>
                <p:cNvPr id="108" name="Trapezoid 107"/>
                <p:cNvSpPr/>
                <p:nvPr/>
              </p:nvSpPr>
              <p:spPr>
                <a:xfrm rot="5400000">
                  <a:off x="4957632" y="3945200"/>
                  <a:ext cx="581652" cy="128516"/>
                </a:xfrm>
                <a:prstGeom prst="trapezoid">
                  <a:avLst>
                    <a:gd name="adj" fmla="val 39261"/>
                  </a:avLst>
                </a:prstGeom>
                <a:solidFill>
                  <a:srgbClr val="FFC000"/>
                </a:solidFill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sp3d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109" name="Group 108"/>
                <p:cNvGrpSpPr/>
                <p:nvPr/>
              </p:nvGrpSpPr>
              <p:grpSpPr>
                <a:xfrm>
                  <a:off x="5252980" y="4065334"/>
                  <a:ext cx="47582" cy="113625"/>
                  <a:chOff x="5130281" y="2133600"/>
                  <a:chExt cx="225984" cy="357661"/>
                </a:xfrm>
                <a:solidFill>
                  <a:schemeClr val="tx1">
                    <a:lumMod val="85000"/>
                    <a:lumOff val="15000"/>
                  </a:schemeClr>
                </a:solidFill>
              </p:grpSpPr>
              <p:sp>
                <p:nvSpPr>
                  <p:cNvPr id="110" name="Oval 109"/>
                  <p:cNvSpPr/>
                  <p:nvPr/>
                </p:nvSpPr>
                <p:spPr>
                  <a:xfrm>
                    <a:off x="5154637" y="2133600"/>
                    <a:ext cx="177273" cy="177273"/>
                  </a:xfrm>
                  <a:prstGeom prst="ellipse">
                    <a:avLst/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1" name="Trapezoid 110"/>
                  <p:cNvSpPr/>
                  <p:nvPr/>
                </p:nvSpPr>
                <p:spPr>
                  <a:xfrm>
                    <a:off x="5130281" y="2218765"/>
                    <a:ext cx="225984" cy="272496"/>
                  </a:xfrm>
                  <a:prstGeom prst="trapezoid">
                    <a:avLst>
                      <a:gd name="adj" fmla="val 44835"/>
                    </a:avLst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sp>
            <p:nvSpPr>
              <p:cNvPr id="107" name="Oval 106"/>
              <p:cNvSpPr/>
              <p:nvPr/>
            </p:nvSpPr>
            <p:spPr>
              <a:xfrm>
                <a:off x="5238346" y="3832769"/>
                <a:ext cx="132016" cy="13201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ffectLst>
                <a:innerShdw blurRad="63500" dist="50800" dir="108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114" name="Trapezoid 16"/>
          <p:cNvSpPr/>
          <p:nvPr/>
        </p:nvSpPr>
        <p:spPr>
          <a:xfrm rot="5400000">
            <a:off x="-2511799" y="2315450"/>
            <a:ext cx="6877652" cy="1865998"/>
          </a:xfrm>
          <a:custGeom>
            <a:avLst/>
            <a:gdLst/>
            <a:ahLst/>
            <a:cxnLst/>
            <a:rect l="l" t="t" r="r" b="b"/>
            <a:pathLst>
              <a:path w="6818476" h="1865998">
                <a:moveTo>
                  <a:pt x="2025184" y="1806830"/>
                </a:moveTo>
                <a:lnTo>
                  <a:pt x="4492874" y="1806830"/>
                </a:lnTo>
                <a:lnTo>
                  <a:pt x="4058608" y="440181"/>
                </a:lnTo>
                <a:lnTo>
                  <a:pt x="2459450" y="440181"/>
                </a:lnTo>
                <a:close/>
                <a:moveTo>
                  <a:pt x="0" y="1865998"/>
                </a:moveTo>
                <a:lnTo>
                  <a:pt x="1392482" y="0"/>
                </a:lnTo>
                <a:lnTo>
                  <a:pt x="5425994" y="0"/>
                </a:lnTo>
                <a:lnTo>
                  <a:pt x="6818476" y="1865998"/>
                </a:lnTo>
                <a:close/>
              </a:path>
            </a:pathLst>
          </a:custGeom>
          <a:blipFill>
            <a:blip r:embed="rId6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15" name="Group 114"/>
          <p:cNvGrpSpPr/>
          <p:nvPr/>
        </p:nvGrpSpPr>
        <p:grpSpPr>
          <a:xfrm>
            <a:off x="-300859" y="5395824"/>
            <a:ext cx="9698859" cy="1489551"/>
            <a:chOff x="-228600" y="5447960"/>
            <a:chExt cx="9601199" cy="1489551"/>
          </a:xfrm>
        </p:grpSpPr>
        <p:sp>
          <p:nvSpPr>
            <p:cNvPr id="116" name="Trapezoid 23"/>
            <p:cNvSpPr/>
            <p:nvPr/>
          </p:nvSpPr>
          <p:spPr>
            <a:xfrm>
              <a:off x="-228600" y="5447960"/>
              <a:ext cx="9601199" cy="1489551"/>
            </a:xfrm>
            <a:custGeom>
              <a:avLst/>
              <a:gdLst/>
              <a:ahLst/>
              <a:cxnLst/>
              <a:rect l="l" t="t" r="r" b="b"/>
              <a:pathLst>
                <a:path w="9265265" h="1423204">
                  <a:moveTo>
                    <a:pt x="7012473" y="74977"/>
                  </a:moveTo>
                  <a:cubicBezTo>
                    <a:pt x="6837341" y="74977"/>
                    <a:pt x="6695369" y="138861"/>
                    <a:pt x="6695369" y="217665"/>
                  </a:cubicBezTo>
                  <a:cubicBezTo>
                    <a:pt x="6695369" y="296469"/>
                    <a:pt x="6837341" y="360353"/>
                    <a:pt x="7012473" y="360353"/>
                  </a:cubicBezTo>
                  <a:cubicBezTo>
                    <a:pt x="7187605" y="360353"/>
                    <a:pt x="7329577" y="296469"/>
                    <a:pt x="7329577" y="217665"/>
                  </a:cubicBezTo>
                  <a:cubicBezTo>
                    <a:pt x="7329577" y="138861"/>
                    <a:pt x="7187605" y="74977"/>
                    <a:pt x="7012473" y="74977"/>
                  </a:cubicBezTo>
                  <a:close/>
                  <a:moveTo>
                    <a:pt x="1923531" y="0"/>
                  </a:moveTo>
                  <a:lnTo>
                    <a:pt x="7341734" y="0"/>
                  </a:lnTo>
                  <a:lnTo>
                    <a:pt x="9265265" y="1423204"/>
                  </a:lnTo>
                  <a:lnTo>
                    <a:pt x="0" y="1423204"/>
                  </a:lnTo>
                  <a:close/>
                </a:path>
              </a:pathLst>
            </a:custGeom>
            <a:blipFill>
              <a:blip r:embed="rId9">
                <a:duotone>
                  <a:prstClr val="black"/>
                  <a:schemeClr val="accent6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10">
                        <a14:imgEffect>
                          <a14:brightnessContrast bright="-40000" contrast="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17" name="Oval 116"/>
            <p:cNvSpPr/>
            <p:nvPr/>
          </p:nvSpPr>
          <p:spPr>
            <a:xfrm rot="60000">
              <a:off x="6581345" y="5454959"/>
              <a:ext cx="806120" cy="457844"/>
            </a:xfrm>
            <a:prstGeom prst="ellipse">
              <a:avLst/>
            </a:prstGeom>
            <a:blipFill>
              <a:blip r:embed="rId9">
                <a:duotone>
                  <a:prstClr val="black"/>
                  <a:schemeClr val="accent6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10">
                        <a14:imgEffect>
                          <a14:brightnessContrast bright="-40000" contrast="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pic>
        <p:nvPicPr>
          <p:cNvPr id="118" name="Picture 5"/>
          <p:cNvPicPr>
            <a:picLocks noChangeAspect="1" noChangeArrowheads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rightnessContrast bright="-40000"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419847" y="1187727"/>
            <a:ext cx="6267450" cy="452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0" name="Can 119"/>
          <p:cNvSpPr/>
          <p:nvPr/>
        </p:nvSpPr>
        <p:spPr>
          <a:xfrm rot="10800000">
            <a:off x="4391561" y="529022"/>
            <a:ext cx="442117" cy="193500"/>
          </a:xfrm>
          <a:prstGeom prst="can">
            <a:avLst>
              <a:gd name="adj" fmla="val 47445"/>
            </a:avLst>
          </a:prstGeom>
          <a:gradFill flip="none" rotWithShape="1">
            <a:gsLst>
              <a:gs pos="0">
                <a:schemeClr val="bg1">
                  <a:lumMod val="95000"/>
                  <a:shade val="30000"/>
                  <a:satMod val="115000"/>
                </a:schemeClr>
              </a:gs>
              <a:gs pos="50000">
                <a:schemeClr val="bg1">
                  <a:lumMod val="95000"/>
                  <a:shade val="67500"/>
                  <a:satMod val="115000"/>
                </a:schemeClr>
              </a:gs>
              <a:gs pos="100000">
                <a:schemeClr val="bg1">
                  <a:lumMod val="95000"/>
                  <a:shade val="100000"/>
                  <a:satMod val="115000"/>
                </a:schemeClr>
              </a:gs>
            </a:gsLst>
            <a:lin ang="0" scaled="1"/>
            <a:tileRect/>
          </a:gradFill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21" name="Group 120"/>
          <p:cNvGrpSpPr/>
          <p:nvPr/>
        </p:nvGrpSpPr>
        <p:grpSpPr>
          <a:xfrm rot="1200000">
            <a:off x="4528022" y="-46691"/>
            <a:ext cx="228600" cy="1450557"/>
            <a:chOff x="4500664" y="-57189"/>
            <a:chExt cx="228600" cy="1450557"/>
          </a:xfrm>
        </p:grpSpPr>
        <p:grpSp>
          <p:nvGrpSpPr>
            <p:cNvPr id="122" name="Group 121"/>
            <p:cNvGrpSpPr/>
            <p:nvPr/>
          </p:nvGrpSpPr>
          <p:grpSpPr>
            <a:xfrm>
              <a:off x="4500664" y="668550"/>
              <a:ext cx="228600" cy="724818"/>
              <a:chOff x="4500664" y="668550"/>
              <a:chExt cx="228600" cy="724818"/>
            </a:xfrm>
          </p:grpSpPr>
          <p:cxnSp>
            <p:nvCxnSpPr>
              <p:cNvPr id="129" name="Straight Connector 128"/>
              <p:cNvCxnSpPr/>
              <p:nvPr/>
            </p:nvCxnSpPr>
            <p:spPr>
              <a:xfrm>
                <a:off x="4602701" y="668550"/>
                <a:ext cx="3380" cy="518175"/>
              </a:xfrm>
              <a:prstGeom prst="line">
                <a:avLst/>
              </a:prstGeom>
              <a:ln w="28575">
                <a:solidFill>
                  <a:schemeClr val="bg2">
                    <a:lumMod val="7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30" name="Group 129"/>
              <p:cNvGrpSpPr/>
              <p:nvPr/>
            </p:nvGrpSpPr>
            <p:grpSpPr>
              <a:xfrm>
                <a:off x="4500664" y="1088568"/>
                <a:ext cx="228600" cy="304800"/>
                <a:chOff x="5545615" y="228600"/>
                <a:chExt cx="228600" cy="304800"/>
              </a:xfrm>
            </p:grpSpPr>
            <p:sp>
              <p:nvSpPr>
                <p:cNvPr id="132" name="Oval 131"/>
                <p:cNvSpPr/>
                <p:nvPr/>
              </p:nvSpPr>
              <p:spPr>
                <a:xfrm>
                  <a:off x="5545615" y="304800"/>
                  <a:ext cx="228600" cy="22860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3" name="Can 132"/>
                <p:cNvSpPr/>
                <p:nvPr/>
              </p:nvSpPr>
              <p:spPr>
                <a:xfrm>
                  <a:off x="5637056" y="228600"/>
                  <a:ext cx="45719" cy="76200"/>
                </a:xfrm>
                <a:prstGeom prst="can">
                  <a:avLst/>
                </a:prstGeom>
                <a:solidFill>
                  <a:schemeClr val="bg2">
                    <a:lumMod val="75000"/>
                  </a:schemeClr>
                </a:solidFill>
                <a:ln w="19050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131" name="Rounded Rectangle 130"/>
              <p:cNvSpPr/>
              <p:nvPr/>
            </p:nvSpPr>
            <p:spPr>
              <a:xfrm>
                <a:off x="4553623" y="1012368"/>
                <a:ext cx="92202" cy="152400"/>
              </a:xfrm>
              <a:prstGeom prst="round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23" name="Group 122"/>
            <p:cNvGrpSpPr/>
            <p:nvPr/>
          </p:nvGrpSpPr>
          <p:grpSpPr>
            <a:xfrm flipV="1">
              <a:off x="4500664" y="-57189"/>
              <a:ext cx="228600" cy="724818"/>
              <a:chOff x="4500664" y="668550"/>
              <a:chExt cx="228600" cy="724818"/>
            </a:xfrm>
            <a:solidFill>
              <a:srgbClr val="F2F2F2">
                <a:alpha val="1176"/>
              </a:srgbClr>
            </a:solidFill>
            <a:effectLst/>
          </p:grpSpPr>
          <p:cxnSp>
            <p:nvCxnSpPr>
              <p:cNvPr id="124" name="Straight Connector 123"/>
              <p:cNvCxnSpPr/>
              <p:nvPr/>
            </p:nvCxnSpPr>
            <p:spPr>
              <a:xfrm>
                <a:off x="4602701" y="668550"/>
                <a:ext cx="3380" cy="518175"/>
              </a:xfrm>
              <a:prstGeom prst="line">
                <a:avLst/>
              </a:prstGeom>
              <a:grpFill/>
              <a:ln w="28575">
                <a:noFill/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25" name="Group 124"/>
              <p:cNvGrpSpPr/>
              <p:nvPr/>
            </p:nvGrpSpPr>
            <p:grpSpPr>
              <a:xfrm>
                <a:off x="4500664" y="1088568"/>
                <a:ext cx="228600" cy="304800"/>
                <a:chOff x="5545615" y="228600"/>
                <a:chExt cx="228600" cy="304800"/>
              </a:xfrm>
              <a:grpFill/>
            </p:grpSpPr>
            <p:sp>
              <p:nvSpPr>
                <p:cNvPr id="127" name="Oval 126"/>
                <p:cNvSpPr/>
                <p:nvPr/>
              </p:nvSpPr>
              <p:spPr>
                <a:xfrm>
                  <a:off x="5545615" y="304800"/>
                  <a:ext cx="228600" cy="228600"/>
                </a:xfrm>
                <a:prstGeom prst="ellipse">
                  <a:avLst/>
                </a:prstGeom>
                <a:grpFill/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8" name="Can 127"/>
                <p:cNvSpPr/>
                <p:nvPr/>
              </p:nvSpPr>
              <p:spPr>
                <a:xfrm>
                  <a:off x="5637056" y="228600"/>
                  <a:ext cx="45719" cy="76200"/>
                </a:xfrm>
                <a:prstGeom prst="can">
                  <a:avLst/>
                </a:prstGeom>
                <a:grpFill/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126" name="Rounded Rectangle 125"/>
              <p:cNvSpPr/>
              <p:nvPr/>
            </p:nvSpPr>
            <p:spPr>
              <a:xfrm>
                <a:off x="4553623" y="1012368"/>
                <a:ext cx="92202" cy="152400"/>
              </a:xfrm>
              <a:prstGeom prst="roundRect">
                <a:avLst/>
              </a:prstGeom>
              <a:grpFill/>
              <a:ln>
                <a:noFill/>
              </a:ln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119" name="Rectangle 118"/>
          <p:cNvSpPr/>
          <p:nvPr/>
        </p:nvSpPr>
        <p:spPr>
          <a:xfrm>
            <a:off x="-5972" y="1155868"/>
            <a:ext cx="45719" cy="3949532"/>
          </a:xfrm>
          <a:prstGeom prst="rect">
            <a:avLst/>
          </a:prstGeom>
          <a:blipFill>
            <a:blip r:embed="rId6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88" name="Group 187"/>
          <p:cNvGrpSpPr>
            <a:grpSpLocks noChangeAspect="1"/>
          </p:cNvGrpSpPr>
          <p:nvPr/>
        </p:nvGrpSpPr>
        <p:grpSpPr>
          <a:xfrm>
            <a:off x="-1180921" y="3550048"/>
            <a:ext cx="920100" cy="1396750"/>
            <a:chOff x="6255916" y="2194983"/>
            <a:chExt cx="1149161" cy="1548596"/>
          </a:xfrm>
          <a:solidFill>
            <a:srgbClr val="FF0000"/>
          </a:solidFill>
          <a:effectLst>
            <a:glow rad="2286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189" name="Freeform 188"/>
            <p:cNvSpPr/>
            <p:nvPr/>
          </p:nvSpPr>
          <p:spPr>
            <a:xfrm rot="1249020">
              <a:off x="6255916" y="2960173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adFill flip="none" rotWithShape="1">
              <a:gsLst>
                <a:gs pos="0">
                  <a:srgbClr val="FF0000">
                    <a:shade val="30000"/>
                    <a:satMod val="115000"/>
                  </a:srgbClr>
                </a:gs>
                <a:gs pos="50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0" name="Freeform 189"/>
            <p:cNvSpPr/>
            <p:nvPr/>
          </p:nvSpPr>
          <p:spPr>
            <a:xfrm rot="1249020">
              <a:off x="6622753" y="2641089"/>
              <a:ext cx="712529" cy="205502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adFill flip="none" rotWithShape="1">
              <a:gsLst>
                <a:gs pos="0">
                  <a:srgbClr val="FF0000">
                    <a:shade val="30000"/>
                    <a:satMod val="115000"/>
                  </a:srgbClr>
                </a:gs>
                <a:gs pos="50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1" name="Freeform 190"/>
            <p:cNvSpPr/>
            <p:nvPr/>
          </p:nvSpPr>
          <p:spPr>
            <a:xfrm rot="1249020">
              <a:off x="6456171" y="2535528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0000">
                    <a:shade val="30000"/>
                    <a:satMod val="115000"/>
                  </a:srgbClr>
                </a:gs>
                <a:gs pos="50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2" name="Freeform 191"/>
            <p:cNvSpPr/>
            <p:nvPr/>
          </p:nvSpPr>
          <p:spPr>
            <a:xfrm rot="1249020">
              <a:off x="6547851" y="2194983"/>
              <a:ext cx="361855" cy="388890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0000">
                    <a:shade val="30000"/>
                    <a:satMod val="115000"/>
                  </a:srgbClr>
                </a:gs>
                <a:gs pos="50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lin ang="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3" name="Freeform 192"/>
            <p:cNvSpPr/>
            <p:nvPr/>
          </p:nvSpPr>
          <p:spPr>
            <a:xfrm rot="1249020">
              <a:off x="6538197" y="2709208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ffectLst>
              <a:innerShdw blurRad="63500" dist="50800" dir="54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112" name="Rectangle 111"/>
          <p:cNvSpPr/>
          <p:nvPr/>
        </p:nvSpPr>
        <p:spPr>
          <a:xfrm>
            <a:off x="6538124" y="3899129"/>
            <a:ext cx="224626" cy="814301"/>
          </a:xfrm>
          <a:prstGeom prst="rect">
            <a:avLst/>
          </a:prstGeom>
          <a:solidFill>
            <a:srgbClr val="FFC000">
              <a:alpha val="25098"/>
            </a:srgb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3" name="Rectangle 112"/>
          <p:cNvSpPr/>
          <p:nvPr/>
        </p:nvSpPr>
        <p:spPr>
          <a:xfrm>
            <a:off x="6461924" y="3851742"/>
            <a:ext cx="402674" cy="762000"/>
          </a:xfrm>
          <a:prstGeom prst="rect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80" name="Trapezoid 179"/>
          <p:cNvSpPr/>
          <p:nvPr/>
        </p:nvSpPr>
        <p:spPr>
          <a:xfrm>
            <a:off x="1752600" y="5257800"/>
            <a:ext cx="5664201" cy="1713570"/>
          </a:xfrm>
          <a:prstGeom prst="trapezoid">
            <a:avLst>
              <a:gd name="adj" fmla="val 44026"/>
            </a:avLst>
          </a:prstGeom>
          <a:blipFill>
            <a:blip r:embed="rId13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14">
                      <a14:imgEffect>
                        <a14:saturation sat="2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 w="76200">
            <a:solidFill>
              <a:schemeClr val="accent2">
                <a:lumMod val="50000"/>
              </a:schemeClr>
            </a:solidFill>
          </a:ln>
          <a:scene3d>
            <a:camera prst="orthographicFront">
              <a:rot lat="17999990" lon="0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94" name="Group 193"/>
          <p:cNvGrpSpPr>
            <a:grpSpLocks noChangeAspect="1"/>
          </p:cNvGrpSpPr>
          <p:nvPr/>
        </p:nvGrpSpPr>
        <p:grpSpPr>
          <a:xfrm>
            <a:off x="2111826" y="5887995"/>
            <a:ext cx="640080" cy="932855"/>
            <a:chOff x="6255916" y="2256841"/>
            <a:chExt cx="1149161" cy="1486738"/>
          </a:xfrm>
          <a:solidFill>
            <a:schemeClr val="bg1"/>
          </a:solidFill>
          <a:effectLst>
            <a:glow rad="635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195" name="Freeform 194"/>
            <p:cNvSpPr/>
            <p:nvPr/>
          </p:nvSpPr>
          <p:spPr>
            <a:xfrm rot="1249020">
              <a:off x="6255916" y="2960173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6" name="Freeform 195"/>
            <p:cNvSpPr/>
            <p:nvPr/>
          </p:nvSpPr>
          <p:spPr>
            <a:xfrm rot="1249020">
              <a:off x="6625784" y="2624588"/>
              <a:ext cx="685008" cy="217506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pFill/>
            <a:ln>
              <a:noFill/>
            </a:ln>
            <a:effectLst>
              <a:innerShdw blurRad="63500" dist="50800" dir="5400000">
                <a:prstClr val="black">
                  <a:alpha val="27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7" name="Freeform 196"/>
            <p:cNvSpPr/>
            <p:nvPr/>
          </p:nvSpPr>
          <p:spPr>
            <a:xfrm rot="1249020">
              <a:off x="6456171" y="2535528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8" name="Freeform 197"/>
            <p:cNvSpPr/>
            <p:nvPr/>
          </p:nvSpPr>
          <p:spPr>
            <a:xfrm rot="1249020">
              <a:off x="6562531" y="2256841"/>
              <a:ext cx="295751" cy="305781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9" name="Freeform 198"/>
            <p:cNvSpPr/>
            <p:nvPr/>
          </p:nvSpPr>
          <p:spPr>
            <a:xfrm rot="1249020">
              <a:off x="6538197" y="2709208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grpFill/>
            <a:ln>
              <a:noFill/>
            </a:ln>
            <a:effectLst>
              <a:innerShdw blurRad="63500" dist="50800" dir="5400000">
                <a:prstClr val="black">
                  <a:alpha val="27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00" name="Group 199"/>
          <p:cNvGrpSpPr>
            <a:grpSpLocks noChangeAspect="1"/>
          </p:cNvGrpSpPr>
          <p:nvPr/>
        </p:nvGrpSpPr>
        <p:grpSpPr>
          <a:xfrm>
            <a:off x="4449740" y="5883595"/>
            <a:ext cx="640080" cy="941654"/>
            <a:chOff x="6255916" y="2242816"/>
            <a:chExt cx="1149161" cy="1500763"/>
          </a:xfrm>
          <a:solidFill>
            <a:schemeClr val="bg1"/>
          </a:solidFill>
          <a:effectLst>
            <a:glow rad="635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201" name="Freeform 200"/>
            <p:cNvSpPr/>
            <p:nvPr/>
          </p:nvSpPr>
          <p:spPr>
            <a:xfrm rot="1249020">
              <a:off x="6255916" y="2960173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02" name="Freeform 201"/>
            <p:cNvSpPr/>
            <p:nvPr/>
          </p:nvSpPr>
          <p:spPr>
            <a:xfrm rot="1249020">
              <a:off x="6627025" y="2633070"/>
              <a:ext cx="664591" cy="190260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pFill/>
            <a:ln>
              <a:noFill/>
            </a:ln>
            <a:effectLst>
              <a:innerShdw blurRad="63500" dist="50800" dir="5400000">
                <a:prstClr val="black">
                  <a:alpha val="32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03" name="Freeform 202"/>
            <p:cNvSpPr/>
            <p:nvPr/>
          </p:nvSpPr>
          <p:spPr>
            <a:xfrm rot="1249020">
              <a:off x="6456171" y="2535528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04" name="Freeform 203"/>
            <p:cNvSpPr/>
            <p:nvPr/>
          </p:nvSpPr>
          <p:spPr>
            <a:xfrm rot="1249020">
              <a:off x="6536870" y="2242816"/>
              <a:ext cx="324315" cy="315621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05" name="Freeform 204"/>
            <p:cNvSpPr/>
            <p:nvPr/>
          </p:nvSpPr>
          <p:spPr>
            <a:xfrm rot="1249020">
              <a:off x="6538197" y="2709208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grpFill/>
            <a:ln>
              <a:noFill/>
            </a:ln>
            <a:effectLst>
              <a:innerShdw blurRad="63500" dist="50800" dir="5400000">
                <a:prstClr val="black">
                  <a:alpha val="32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06" name="Group 205"/>
          <p:cNvGrpSpPr>
            <a:grpSpLocks noChangeAspect="1"/>
          </p:cNvGrpSpPr>
          <p:nvPr/>
        </p:nvGrpSpPr>
        <p:grpSpPr>
          <a:xfrm>
            <a:off x="3280783" y="5887995"/>
            <a:ext cx="640080" cy="932855"/>
            <a:chOff x="6255916" y="2256841"/>
            <a:chExt cx="1149161" cy="1486738"/>
          </a:xfrm>
          <a:solidFill>
            <a:schemeClr val="bg1"/>
          </a:solidFill>
          <a:effectLst>
            <a:glow rad="635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207" name="Freeform 206"/>
            <p:cNvSpPr/>
            <p:nvPr/>
          </p:nvSpPr>
          <p:spPr>
            <a:xfrm rot="1249020">
              <a:off x="6255916" y="2960173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08" name="Freeform 207"/>
            <p:cNvSpPr/>
            <p:nvPr/>
          </p:nvSpPr>
          <p:spPr>
            <a:xfrm rot="1249020">
              <a:off x="6625784" y="2624588"/>
              <a:ext cx="685008" cy="217506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pFill/>
            <a:ln>
              <a:noFill/>
            </a:ln>
            <a:effectLst>
              <a:innerShdw blurRad="63500" dist="50800" dir="5400000">
                <a:prstClr val="black">
                  <a:alpha val="27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09" name="Freeform 208"/>
            <p:cNvSpPr/>
            <p:nvPr/>
          </p:nvSpPr>
          <p:spPr>
            <a:xfrm rot="1249020">
              <a:off x="6456171" y="2535528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10" name="Freeform 209"/>
            <p:cNvSpPr/>
            <p:nvPr/>
          </p:nvSpPr>
          <p:spPr>
            <a:xfrm rot="1249020">
              <a:off x="6562531" y="2256841"/>
              <a:ext cx="295751" cy="305781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11" name="Freeform 210"/>
            <p:cNvSpPr/>
            <p:nvPr/>
          </p:nvSpPr>
          <p:spPr>
            <a:xfrm rot="1249020">
              <a:off x="6538197" y="2709208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grpFill/>
            <a:ln>
              <a:noFill/>
            </a:ln>
            <a:effectLst>
              <a:innerShdw blurRad="63500" dist="50800" dir="5400000">
                <a:prstClr val="black">
                  <a:alpha val="27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12" name="Group 211"/>
          <p:cNvGrpSpPr>
            <a:grpSpLocks noChangeAspect="1"/>
          </p:cNvGrpSpPr>
          <p:nvPr/>
        </p:nvGrpSpPr>
        <p:grpSpPr>
          <a:xfrm>
            <a:off x="5618697" y="5867400"/>
            <a:ext cx="640080" cy="974044"/>
            <a:chOff x="5935820" y="1165459"/>
            <a:chExt cx="1149161" cy="1552382"/>
          </a:xfrm>
          <a:solidFill>
            <a:schemeClr val="bg1"/>
          </a:solidFill>
          <a:effectLst>
            <a:glow rad="635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213" name="Freeform 212"/>
            <p:cNvSpPr/>
            <p:nvPr/>
          </p:nvSpPr>
          <p:spPr>
            <a:xfrm rot="1249020">
              <a:off x="5935820" y="1934435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14" name="Freeform 213"/>
            <p:cNvSpPr/>
            <p:nvPr/>
          </p:nvSpPr>
          <p:spPr>
            <a:xfrm rot="1249020">
              <a:off x="6302657" y="1615351"/>
              <a:ext cx="712529" cy="205502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pFill/>
            <a:ln>
              <a:noFill/>
            </a:ln>
            <a:effectLst>
              <a:innerShdw blurRad="63500" dist="50800" dir="5400000">
                <a:prstClr val="black">
                  <a:alpha val="32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15" name="Freeform 214"/>
            <p:cNvSpPr/>
            <p:nvPr/>
          </p:nvSpPr>
          <p:spPr>
            <a:xfrm rot="1249020">
              <a:off x="6136075" y="1509790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16" name="Freeform 215"/>
            <p:cNvSpPr/>
            <p:nvPr/>
          </p:nvSpPr>
          <p:spPr>
            <a:xfrm rot="1249020">
              <a:off x="6216252" y="1165459"/>
              <a:ext cx="331350" cy="409850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17" name="Freeform 216"/>
            <p:cNvSpPr/>
            <p:nvPr/>
          </p:nvSpPr>
          <p:spPr>
            <a:xfrm rot="1249020">
              <a:off x="6218101" y="1683470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grpFill/>
            <a:ln>
              <a:noFill/>
            </a:ln>
            <a:effectLst>
              <a:innerShdw blurRad="63500" dist="50800" dir="5400000">
                <a:prstClr val="black">
                  <a:alpha val="32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18" name="Group 217"/>
          <p:cNvGrpSpPr>
            <a:grpSpLocks noChangeAspect="1"/>
          </p:cNvGrpSpPr>
          <p:nvPr/>
        </p:nvGrpSpPr>
        <p:grpSpPr>
          <a:xfrm>
            <a:off x="6787655" y="5868589"/>
            <a:ext cx="640080" cy="971667"/>
            <a:chOff x="6255916" y="2194983"/>
            <a:chExt cx="1149161" cy="1548596"/>
          </a:xfrm>
          <a:solidFill>
            <a:schemeClr val="bg1"/>
          </a:solidFill>
          <a:effectLst>
            <a:glow rad="635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219" name="Freeform 218"/>
            <p:cNvSpPr/>
            <p:nvPr/>
          </p:nvSpPr>
          <p:spPr>
            <a:xfrm rot="1249020">
              <a:off x="6255916" y="2960173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20" name="Freeform 219"/>
            <p:cNvSpPr/>
            <p:nvPr/>
          </p:nvSpPr>
          <p:spPr>
            <a:xfrm rot="1249020">
              <a:off x="6622753" y="2641089"/>
              <a:ext cx="712529" cy="205502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pFill/>
            <a:ln>
              <a:noFill/>
            </a:ln>
            <a:effectLst>
              <a:innerShdw blurRad="63500" dist="50800" dir="54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21" name="Freeform 220"/>
            <p:cNvSpPr/>
            <p:nvPr/>
          </p:nvSpPr>
          <p:spPr>
            <a:xfrm rot="1249020">
              <a:off x="6456171" y="2535528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22" name="Freeform 221"/>
            <p:cNvSpPr/>
            <p:nvPr/>
          </p:nvSpPr>
          <p:spPr>
            <a:xfrm rot="1249020">
              <a:off x="6547851" y="2194983"/>
              <a:ext cx="361855" cy="388890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23" name="Freeform 222"/>
            <p:cNvSpPr/>
            <p:nvPr/>
          </p:nvSpPr>
          <p:spPr>
            <a:xfrm rot="1249020">
              <a:off x="6538197" y="2709208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grpFill/>
            <a:ln>
              <a:noFill/>
            </a:ln>
            <a:effectLst>
              <a:innerShdw blurRad="63500" dist="50800" dir="54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152" name="Group 151"/>
          <p:cNvGrpSpPr>
            <a:grpSpLocks noChangeAspect="1"/>
          </p:cNvGrpSpPr>
          <p:nvPr/>
        </p:nvGrpSpPr>
        <p:grpSpPr>
          <a:xfrm>
            <a:off x="5609991" y="5850269"/>
            <a:ext cx="640080" cy="974044"/>
            <a:chOff x="5935820" y="1165459"/>
            <a:chExt cx="1149161" cy="1552382"/>
          </a:xfrm>
          <a:effectLst>
            <a:glow rad="635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153" name="Freeform 152"/>
            <p:cNvSpPr/>
            <p:nvPr/>
          </p:nvSpPr>
          <p:spPr>
            <a:xfrm rot="1249020">
              <a:off x="5935820" y="1934435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adFill flip="none" rotWithShape="1">
              <a:gsLst>
                <a:gs pos="0">
                  <a:srgbClr val="FFC000">
                    <a:shade val="30000"/>
                    <a:satMod val="115000"/>
                  </a:srgbClr>
                </a:gs>
                <a:gs pos="50000">
                  <a:srgbClr val="FFC000">
                    <a:shade val="67500"/>
                    <a:satMod val="115000"/>
                  </a:srgbClr>
                </a:gs>
                <a:gs pos="100000">
                  <a:srgbClr val="FFC000">
                    <a:shade val="100000"/>
                    <a:satMod val="115000"/>
                  </a:srgbClr>
                </a:gs>
              </a:gsLst>
              <a:lin ang="189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54" name="Freeform 153"/>
            <p:cNvSpPr/>
            <p:nvPr/>
          </p:nvSpPr>
          <p:spPr>
            <a:xfrm rot="1249020">
              <a:off x="6302657" y="1615351"/>
              <a:ext cx="712529" cy="205502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adFill flip="none" rotWithShape="1">
              <a:gsLst>
                <a:gs pos="0">
                  <a:srgbClr val="FFC000">
                    <a:shade val="30000"/>
                    <a:satMod val="115000"/>
                  </a:srgbClr>
                </a:gs>
                <a:gs pos="50000">
                  <a:srgbClr val="FFC000">
                    <a:shade val="67500"/>
                    <a:satMod val="115000"/>
                  </a:srgbClr>
                </a:gs>
                <a:gs pos="100000">
                  <a:srgbClr val="FFC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32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55" name="Freeform 154"/>
            <p:cNvSpPr/>
            <p:nvPr/>
          </p:nvSpPr>
          <p:spPr>
            <a:xfrm rot="1249020">
              <a:off x="6136075" y="1509790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C000">
                    <a:shade val="30000"/>
                    <a:satMod val="115000"/>
                  </a:srgbClr>
                </a:gs>
                <a:gs pos="50000">
                  <a:srgbClr val="FFC000">
                    <a:shade val="67500"/>
                    <a:satMod val="115000"/>
                  </a:srgbClr>
                </a:gs>
                <a:gs pos="100000">
                  <a:srgbClr val="FFC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56" name="Freeform 155"/>
            <p:cNvSpPr/>
            <p:nvPr/>
          </p:nvSpPr>
          <p:spPr>
            <a:xfrm rot="1249020">
              <a:off x="6216252" y="1165459"/>
              <a:ext cx="331350" cy="409850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C000">
                    <a:shade val="30000"/>
                    <a:satMod val="115000"/>
                  </a:srgbClr>
                </a:gs>
                <a:gs pos="50000">
                  <a:srgbClr val="FFC000">
                    <a:shade val="67500"/>
                    <a:satMod val="115000"/>
                  </a:srgbClr>
                </a:gs>
                <a:gs pos="100000">
                  <a:srgbClr val="FFC000">
                    <a:shade val="100000"/>
                    <a:satMod val="115000"/>
                  </a:srgbClr>
                </a:gs>
              </a:gsLst>
              <a:lin ang="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57" name="Freeform 156"/>
            <p:cNvSpPr/>
            <p:nvPr/>
          </p:nvSpPr>
          <p:spPr>
            <a:xfrm rot="1249020">
              <a:off x="6218101" y="1683470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gradFill flip="none" rotWithShape="1">
              <a:gsLst>
                <a:gs pos="0">
                  <a:srgbClr val="FFC000">
                    <a:shade val="30000"/>
                    <a:satMod val="115000"/>
                  </a:srgbClr>
                </a:gs>
                <a:gs pos="50000">
                  <a:srgbClr val="FFC000">
                    <a:shade val="67500"/>
                    <a:satMod val="115000"/>
                  </a:srgbClr>
                </a:gs>
                <a:gs pos="100000">
                  <a:srgbClr val="FFC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32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158" name="Group 157"/>
          <p:cNvGrpSpPr>
            <a:grpSpLocks noChangeAspect="1"/>
          </p:cNvGrpSpPr>
          <p:nvPr/>
        </p:nvGrpSpPr>
        <p:grpSpPr>
          <a:xfrm>
            <a:off x="6781800" y="5851458"/>
            <a:ext cx="640080" cy="971667"/>
            <a:chOff x="6255916" y="2194983"/>
            <a:chExt cx="1149161" cy="1548596"/>
          </a:xfrm>
          <a:solidFill>
            <a:srgbClr val="FF0000"/>
          </a:solidFill>
          <a:effectLst>
            <a:glow rad="635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159" name="Freeform 158"/>
            <p:cNvSpPr/>
            <p:nvPr/>
          </p:nvSpPr>
          <p:spPr>
            <a:xfrm rot="1249020">
              <a:off x="6255916" y="2960173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adFill flip="none" rotWithShape="1">
              <a:gsLst>
                <a:gs pos="0">
                  <a:srgbClr val="FF0000">
                    <a:shade val="30000"/>
                    <a:satMod val="115000"/>
                  </a:srgbClr>
                </a:gs>
                <a:gs pos="50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60" name="Freeform 159"/>
            <p:cNvSpPr/>
            <p:nvPr/>
          </p:nvSpPr>
          <p:spPr>
            <a:xfrm rot="1249020">
              <a:off x="6622753" y="2641089"/>
              <a:ext cx="712529" cy="205502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adFill flip="none" rotWithShape="1">
              <a:gsLst>
                <a:gs pos="0">
                  <a:srgbClr val="FF0000">
                    <a:shade val="30000"/>
                    <a:satMod val="115000"/>
                  </a:srgbClr>
                </a:gs>
                <a:gs pos="50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61" name="Freeform 160"/>
            <p:cNvSpPr/>
            <p:nvPr/>
          </p:nvSpPr>
          <p:spPr>
            <a:xfrm rot="1249020">
              <a:off x="6456171" y="2535528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0000">
                    <a:shade val="30000"/>
                    <a:satMod val="115000"/>
                  </a:srgbClr>
                </a:gs>
                <a:gs pos="50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62" name="Freeform 161"/>
            <p:cNvSpPr/>
            <p:nvPr/>
          </p:nvSpPr>
          <p:spPr>
            <a:xfrm rot="1249020">
              <a:off x="6547851" y="2194983"/>
              <a:ext cx="361855" cy="388890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0000">
                    <a:shade val="30000"/>
                    <a:satMod val="115000"/>
                  </a:srgbClr>
                </a:gs>
                <a:gs pos="50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lin ang="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63" name="Freeform 162"/>
            <p:cNvSpPr/>
            <p:nvPr/>
          </p:nvSpPr>
          <p:spPr>
            <a:xfrm rot="1249020">
              <a:off x="6538197" y="2709208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ffectLst>
              <a:innerShdw blurRad="63500" dist="50800" dir="54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021724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accel="12000" decel="10000" autoRev="1" fill="remove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2700000">
                                      <p:cBhvr>
                                        <p:cTn id="6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1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6" presetClass="emph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 tmFilter="0, 0; .2, .5; .8, .5; 1, 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8" dur="250" autoRev="1" fill="hold"/>
                                        <p:tgtEl>
                                          <p:spTgt spid="11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3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 tmFilter="0, 0; .2, .5; .8, .5; 1, 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8" dur="250" autoRev="1" fill="hold"/>
                                        <p:tgtEl>
                                          <p:spTgt spid="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-1.85185E-6 C 0.02777 -0.00116 0.05555 -0.00116 0.08333 -0.00324 C 0.09444 -0.00394 0.10468 -0.01343 0.11441 -0.01898 C 0.12465 -0.02477 0.12204 -0.01945 0.13107 -0.02547 C 0.14236 -0.03287 0.15468 -0.04213 0.16666 -0.04769 C 0.17812 -0.0632 0.19132 -0.07361 0.20486 -0.08565 C 0.21336 -0.09352 0.22222 -0.10348 0.23316 -0.10486 C 0.24201 -0.10579 0.25086 -0.10695 0.25937 -0.10787 C 0.28177 -0.10695 0.30382 -0.10764 0.32621 -0.10486 C 0.32951 -0.1044 0.33229 -0.10047 0.33576 -0.09861 C 0.3427 -0.09468 0.34982 -0.09213 0.35711 -0.08889 C 0.35989 -0.08773 0.3618 -0.08426 0.36423 -0.08264 C 0.37639 -0.07454 0.38941 -0.06598 0.40225 -0.06042 C 0.40694 -0.05625 0.41198 -0.05185 0.41666 -0.04769 C 0.42066 -0.04398 0.4309 -0.04121 0.4309 -0.04121 C 0.43819 -0.03172 0.44305 -0.02639 0.45243 -0.02223 C 0.46284 -0.00116 0.45034 -0.02176 0.46441 -0.00949 C 0.46961 -0.00486 0.47743 0.00879 0.48333 0.0125 C 0.50364 0.02615 0.52639 0.02777 0.54757 0.03495 C 0.58003 0.03379 0.61284 0.03449 0.64514 0.03148 C 0.65017 0.03102 0.65937 0.02546 0.65937 0.02546 C 0.67604 0.00324 0.65017 0.0368 0.67152 0.0125 C 0.67482 0.00879 0.68107 -1.85185E-6 0.68107 -1.85185E-6 C 0.68611 -0.02199 0.68038 -0.07361 0.66666 -0.09213 C 0.66111 -0.11389 0.66354 -0.11181 0.64982 -0.12385 C 0.64774 -0.1338 0.63454 -0.16204 0.62864 -0.16829 C 0.62586 -0.1713 0.61024 -0.17431 0.60937 -0.17454 C 0.58402 -0.17801 0.5585 -0.1801 0.53333 -0.18426 C 0.53073 -0.18542 0.52795 -0.18519 0.52604 -0.18727 C 0.52448 -0.18982 0.52361 -0.19352 0.52361 -0.19676 C 0.52361 -0.225 0.52361 -0.23125 0.53576 -0.24769 C 0.54288 -0.27639 0.55764 -0.29792 0.57604 -0.31435 C 0.57882 -0.31667 0.59062 -0.31968 0.59288 -0.3206 C 0.63211 -0.33635 0.58715 -0.31875 0.61649 -0.33334 C 0.62812 -0.33935 0.64079 -0.34098 0.65243 -0.3463 C 0.66666 -0.35232 0.6809 -0.35695 0.69531 -0.36204 C 0.70156 -0.36435 0.71423 -0.36829 0.71423 -0.36829 C 0.72829 -0.38079 0.73472 -0.38681 0.74982 -0.39375 C 0.7526 -0.39491 0.75468 -0.39815 0.75711 -0.4 C 0.76597 -0.40672 0.76527 -0.40602 0.77361 -0.40949 C 0.78281 -0.42153 0.79514 -0.42662 0.80711 -0.43172 C 0.80954 -0.4338 0.81163 -0.43658 0.81441 -0.4382 C 0.81649 -0.43959 0.81944 -0.43959 0.82152 -0.44121 C 0.83836 -0.45486 0.81215 -0.44121 0.83333 -0.45093 C 0.84461 -0.46574 0.86076 -0.47014 0.87621 -0.47315 C 0.92552 -0.4713 0.97048 -0.47477 1.01666 -0.45394 C 1.02031 -0.44931 1.02552 -0.44653 1.02864 -0.44121 C 1.0302 -0.43866 1.02968 -0.43449 1.03107 -0.43172 C 1.03298 -0.42801 1.03559 -0.42547 1.03802 -0.42223 C 1.04218 -0.39977 1.04791 -0.37778 1.05225 -0.35556 C 1.05329 -0.35162 1.05781 -0.3338 1.05954 -0.32709 C 1.06041 -0.32385 1.06093 -0.32084 1.0618 -0.3176 C 1.06284 -0.31435 1.06423 -0.30787 1.06423 -0.30787 C 1.06354 -0.25648 1.07083 -0.19051 1.05711 -0.13658 C 1.05104 -0.08658 1.03871 -0.0375 1.03333 0.0125 C 1.0342 0.05231 1.02552 0.17801 1.07361 0.2 C 1.07968 0.20787 1.08472 0.21227 1.0927 0.21574 C 1.09531 0.21782 1.09722 0.2206 1.09982 0.22199 C 1.10468 0.225 1.11441 0.22847 1.11441 0.22847 C 1.12691 0.23958 1.11857 0.23379 1.14027 0.2412 C 1.14392 0.24236 1.14635 0.24629 1.15 0.24745 C 1.17031 0.25578 1.19323 0.2581 1.21441 0.26018 C 1.24618 0.25902 1.30937 0.25717 1.30937 0.25717 " pathEditMode="relative" ptsTypes="ffffffffffffffffffffffffffffffffffffffffffffffffffffffffffffffA">
                                      <p:cBhvr>
                                        <p:cTn id="30" dur="70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1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5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5" dur="1000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00"/>
                            </p:stCondLst>
                            <p:childTnLst>
                              <p:par>
                                <p:cTn id="41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500"/>
                            </p:stCondLst>
                            <p:childTnLst>
                              <p:par>
                                <p:cTn id="45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500"/>
                            </p:stCondLst>
                            <p:childTnLst>
                              <p:par>
                                <p:cTn id="4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500"/>
                            </p:stCondLst>
                            <p:childTnLst>
                              <p:par>
                                <p:cTn id="51" presetID="1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000"/>
                            </p:stCondLst>
                            <p:childTnLst>
                              <p:par>
                                <p:cTn id="5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000"/>
                            </p:stCondLst>
                            <p:childTnLst>
                              <p:par>
                                <p:cTn id="57" presetID="1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2500"/>
                            </p:stCondLst>
                            <p:childTnLst>
                              <p:par>
                                <p:cTn id="6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2500"/>
                            </p:stCondLst>
                            <p:childTnLst>
                              <p:par>
                                <p:cTn id="63" presetID="1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3000"/>
                            </p:stCondLst>
                            <p:childTnLst>
                              <p:par>
                                <p:cTn id="6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3000"/>
                            </p:stCondLst>
                            <p:childTnLst>
                              <p:par>
                                <p:cTn id="69" presetID="1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3500"/>
                            </p:stCondLst>
                            <p:childTnLst>
                              <p:par>
                                <p:cTn id="7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3500"/>
                            </p:stCondLst>
                            <p:childTnLst>
                              <p:par>
                                <p:cTn id="75" presetID="1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4000"/>
                            </p:stCondLst>
                            <p:childTnLst>
                              <p:par>
                                <p:cTn id="7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4000"/>
                            </p:stCondLst>
                            <p:childTnLst>
                              <p:par>
                                <p:cTn id="81" presetID="1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4500"/>
                            </p:stCondLst>
                            <p:childTnLst>
                              <p:par>
                                <p:cTn id="8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4500"/>
                            </p:stCondLst>
                            <p:childTnLst>
                              <p:par>
                                <p:cTn id="87" presetID="1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5000"/>
                            </p:stCondLst>
                            <p:childTnLst>
                              <p:par>
                                <p:cTn id="9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5000"/>
                            </p:stCondLst>
                            <p:childTnLst>
                              <p:par>
                                <p:cTn id="93" presetID="1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5500"/>
                            </p:stCondLst>
                            <p:childTnLst>
                              <p:par>
                                <p:cTn id="9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8"/>
                  </p:tgtEl>
                </p:cond>
              </p:nextCondLst>
            </p:seq>
            <p:seq concurrent="1" nextAc="seek">
              <p:cTn id="98" restart="whenNotActive" fill="hold" evtFilter="cancelBubble" nodeType="interactiveSeq">
                <p:stCondLst>
                  <p:cond evt="onClick" delay="0">
                    <p:tgtEl>
                      <p:spTgt spid="18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9" fill="hold">
                      <p:stCondLst>
                        <p:cond delay="0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3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0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0"/>
                  </p:tgtEl>
                </p:cond>
              </p:nextCondLst>
            </p:seq>
          </p:childTnLst>
        </p:cTn>
      </p:par>
    </p:tnLst>
    <p:bldLst>
      <p:bldP spid="6" grpId="0" animBg="1"/>
      <p:bldP spid="112" grpId="0" animBg="1"/>
      <p:bldP spid="112" grpId="1" animBg="1"/>
      <p:bldP spid="112" grpId="2" animBg="1"/>
      <p:bldP spid="180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3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Vertical Scroll 5"/>
          <p:cNvSpPr/>
          <p:nvPr/>
        </p:nvSpPr>
        <p:spPr>
          <a:xfrm rot="21224268">
            <a:off x="374980" y="1205159"/>
            <a:ext cx="2768391" cy="4232516"/>
          </a:xfrm>
          <a:prstGeom prst="verticalScroll">
            <a:avLst>
              <a:gd name="adj" fmla="val 5654"/>
            </a:avLst>
          </a:prstGeom>
          <a:gradFill flip="none" rotWithShape="1">
            <a:gsLst>
              <a:gs pos="0">
                <a:schemeClr val="accent6">
                  <a:lumMod val="60000"/>
                  <a:lumOff val="40000"/>
                </a:schemeClr>
              </a:gs>
              <a:gs pos="50000">
                <a:schemeClr val="accent6">
                  <a:lumMod val="40000"/>
                  <a:lumOff val="60000"/>
                </a:schemeClr>
              </a:gs>
              <a:gs pos="100000">
                <a:schemeClr val="accent6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3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To get to the extinguisher</a:t>
            </a:r>
          </a:p>
          <a:p>
            <a:pPr algn="ctr"/>
            <a:r>
              <a:rPr lang="en-GB" sz="13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Which you will shortly need</a:t>
            </a:r>
          </a:p>
          <a:p>
            <a:pPr algn="ctr"/>
            <a:r>
              <a:rPr lang="en-GB" sz="13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You must cross the gaping hole in the floor </a:t>
            </a:r>
          </a:p>
          <a:p>
            <a:pPr algn="ctr"/>
            <a:r>
              <a:rPr lang="en-GB" sz="13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by the planks and wooden beams. </a:t>
            </a:r>
          </a:p>
          <a:p>
            <a:pPr algn="ctr"/>
            <a:r>
              <a:rPr lang="en-GB" sz="13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Do not stray from the edge of the wood.</a:t>
            </a:r>
          </a:p>
          <a:p>
            <a:pPr algn="ctr"/>
            <a:r>
              <a:rPr lang="en-GB" sz="13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Do so and ye shall fall. </a:t>
            </a:r>
          </a:p>
          <a:p>
            <a:pPr algn="ctr"/>
            <a:r>
              <a:rPr lang="en-GB" sz="13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Then ye shall need to climb back out, for none shall hear thy call.</a:t>
            </a:r>
          </a:p>
          <a:p>
            <a:pPr algn="ctr"/>
            <a:r>
              <a:rPr lang="en-GB" sz="13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If you are ready for this quest, and steady of hand and heart, </a:t>
            </a:r>
            <a:br>
              <a:rPr lang="en-GB" sz="13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</a:br>
            <a:r>
              <a:rPr lang="en-GB" sz="13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Just click on the scroll below again</a:t>
            </a:r>
          </a:p>
          <a:p>
            <a:pPr algn="ctr"/>
            <a:r>
              <a:rPr lang="en-GB" sz="13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For your test of skill to start.</a:t>
            </a:r>
          </a:p>
        </p:txBody>
      </p:sp>
      <p:grpSp>
        <p:nvGrpSpPr>
          <p:cNvPr id="7" name="Group 6"/>
          <p:cNvGrpSpPr/>
          <p:nvPr/>
        </p:nvGrpSpPr>
        <p:grpSpPr>
          <a:xfrm rot="20647960">
            <a:off x="3367876" y="6192713"/>
            <a:ext cx="1322387" cy="294562"/>
            <a:chOff x="12453710" y="2558353"/>
            <a:chExt cx="1322387" cy="294562"/>
          </a:xfrm>
        </p:grpSpPr>
        <p:pic>
          <p:nvPicPr>
            <p:cNvPr id="8" name="Picture 4"/>
            <p:cNvPicPr>
              <a:picLocks noChangeAspect="1" noChangeArrowheads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t="-4"/>
            <a:stretch/>
          </p:blipFill>
          <p:spPr bwMode="auto">
            <a:xfrm>
              <a:off x="12453710" y="2558353"/>
              <a:ext cx="1322387" cy="282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9" name="Group 8"/>
            <p:cNvGrpSpPr/>
            <p:nvPr/>
          </p:nvGrpSpPr>
          <p:grpSpPr>
            <a:xfrm>
              <a:off x="12676483" y="2578608"/>
              <a:ext cx="837194" cy="274307"/>
              <a:chOff x="12676483" y="2578608"/>
              <a:chExt cx="837194" cy="274307"/>
            </a:xfrm>
          </p:grpSpPr>
          <p:sp>
            <p:nvSpPr>
              <p:cNvPr id="10" name="Rectangle 9"/>
              <p:cNvSpPr/>
              <p:nvPr/>
            </p:nvSpPr>
            <p:spPr>
              <a:xfrm>
                <a:off x="12713060" y="2578608"/>
                <a:ext cx="749956" cy="112866"/>
              </a:xfrm>
              <a:prstGeom prst="rect">
                <a:avLst/>
              </a:prstGeom>
              <a:solidFill>
                <a:srgbClr val="F9B67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11" name="Straight Connector 10"/>
              <p:cNvCxnSpPr/>
              <p:nvPr/>
            </p:nvCxnSpPr>
            <p:spPr>
              <a:xfrm flipV="1">
                <a:off x="12676483" y="2840699"/>
                <a:ext cx="837194" cy="12216"/>
              </a:xfrm>
              <a:prstGeom prst="line">
                <a:avLst/>
              </a:prstGeom>
              <a:ln w="28575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2" name="Rectangle 11">
            <a:hlinkClick r:id="" action="ppaction://hlinkshowjump?jump=nextslide"/>
          </p:cNvPr>
          <p:cNvSpPr/>
          <p:nvPr/>
        </p:nvSpPr>
        <p:spPr>
          <a:xfrm>
            <a:off x="3222801" y="6016856"/>
            <a:ext cx="1501599" cy="688053"/>
          </a:xfrm>
          <a:prstGeom prst="rect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15082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3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3000"/>
                            </p:stCondLst>
                            <p:childTnLst>
                              <p:par>
                                <p:cTn id="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</p:childTnLst>
        </p:cTn>
      </p:par>
    </p:tnLst>
    <p:bldLst>
      <p:bldP spid="6" grpId="0" animBg="1"/>
      <p:bldP spid="12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2611348" y="0"/>
            <a:ext cx="3912742" cy="2133600"/>
          </a:xfrm>
          <a:prstGeom prst="rect">
            <a:avLst/>
          </a:prstGeom>
          <a:gradFill>
            <a:gsLst>
              <a:gs pos="90000">
                <a:srgbClr val="34311E">
                  <a:alpha val="95000"/>
                </a:srgbClr>
              </a:gs>
              <a:gs pos="99000">
                <a:schemeClr val="bg2">
                  <a:lumMod val="10000"/>
                  <a:alpha val="93000"/>
                </a:schemeClr>
              </a:gs>
              <a:gs pos="39000">
                <a:srgbClr val="3A3621"/>
              </a:gs>
              <a:gs pos="0">
                <a:schemeClr val="bg2">
                  <a:lumMod val="10000"/>
                </a:schemeClr>
              </a:gs>
            </a:gsLst>
            <a:lin ang="108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2" name="Rectangle 11">
            <a:hlinkClick r:id="rId5" action="ppaction://hlinksldjump"/>
          </p:cNvPr>
          <p:cNvSpPr/>
          <p:nvPr/>
        </p:nvSpPr>
        <p:spPr>
          <a:xfrm>
            <a:off x="4580812" y="-126361"/>
            <a:ext cx="1414605" cy="2287787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4" name="Group 13"/>
          <p:cNvGrpSpPr/>
          <p:nvPr/>
        </p:nvGrpSpPr>
        <p:grpSpPr>
          <a:xfrm>
            <a:off x="4584192" y="-399288"/>
            <a:ext cx="878763" cy="2529390"/>
            <a:chOff x="3816194" y="-381000"/>
            <a:chExt cx="1242894" cy="2529390"/>
          </a:xfrm>
        </p:grpSpPr>
        <p:sp>
          <p:nvSpPr>
            <p:cNvPr id="13" name="Trapezoid 12"/>
            <p:cNvSpPr/>
            <p:nvPr/>
          </p:nvSpPr>
          <p:spPr>
            <a:xfrm rot="5400000">
              <a:off x="3172946" y="262248"/>
              <a:ext cx="2529390" cy="1242894"/>
            </a:xfrm>
            <a:prstGeom prst="trapezoid">
              <a:avLst/>
            </a:prstGeom>
            <a:blipFill>
              <a:blip r:embed="rId6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11" name="Group 10"/>
            <p:cNvGrpSpPr/>
            <p:nvPr/>
          </p:nvGrpSpPr>
          <p:grpSpPr>
            <a:xfrm>
              <a:off x="4455390" y="-152142"/>
              <a:ext cx="497610" cy="473598"/>
              <a:chOff x="8001000" y="1216690"/>
              <a:chExt cx="497610" cy="473598"/>
            </a:xfrm>
            <a:scene3d>
              <a:camera prst="orthographicFront">
                <a:rot lat="0" lon="17999983" rev="0"/>
              </a:camera>
              <a:lightRig rig="threePt" dir="t"/>
            </a:scene3d>
          </p:grpSpPr>
          <p:pic>
            <p:nvPicPr>
              <p:cNvPr id="1026" name="Picture 2"/>
              <p:cNvPicPr>
                <a:picLocks noChangeAspect="1" noChangeArrowheads="1"/>
              </p:cNvPicPr>
              <p:nvPr/>
            </p:nvPicPr>
            <p:blipFill>
              <a:blip r:embed="rId7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249373" y="1216690"/>
                <a:ext cx="249237" cy="463550"/>
              </a:xfrm>
              <a:prstGeom prst="rect">
                <a:avLst/>
              </a:prstGeom>
              <a:solidFill>
                <a:srgbClr val="000000">
                  <a:alpha val="0"/>
                </a:srgbClr>
              </a:solidFill>
              <a:ln>
                <a:noFill/>
              </a:ln>
              <a:effectLst/>
            </p:spPr>
          </p:pic>
          <p:sp>
            <p:nvSpPr>
              <p:cNvPr id="10" name="Rectangle 9"/>
              <p:cNvSpPr/>
              <p:nvPr/>
            </p:nvSpPr>
            <p:spPr>
              <a:xfrm>
                <a:off x="8001000" y="1226738"/>
                <a:ext cx="249237" cy="463550"/>
              </a:xfrm>
              <a:prstGeom prst="rect">
                <a:avLst/>
              </a:prstGeom>
              <a:solidFill>
                <a:srgbClr val="FFFFFF">
                  <a:alpha val="117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2" name="Trapezoid 1"/>
          <p:cNvSpPr/>
          <p:nvPr/>
        </p:nvSpPr>
        <p:spPr>
          <a:xfrm>
            <a:off x="-708215" y="2133600"/>
            <a:ext cx="10515600" cy="4724400"/>
          </a:xfrm>
          <a:prstGeom prst="trapezoid">
            <a:avLst>
              <a:gd name="adj" fmla="val 68350"/>
            </a:avLst>
          </a:prstGeom>
          <a:blipFill>
            <a:blip r:embed="rId6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5" name="Freeform 4">
            <a:hlinkHover r:id="" action="ppaction://hlinkshowjump?jump=nextslide"/>
          </p:cNvPr>
          <p:cNvSpPr/>
          <p:nvPr/>
        </p:nvSpPr>
        <p:spPr>
          <a:xfrm flipH="1">
            <a:off x="6524090" y="-36842"/>
            <a:ext cx="2696110" cy="6024814"/>
          </a:xfrm>
          <a:custGeom>
            <a:avLst/>
            <a:gdLst>
              <a:gd name="connsiteX0" fmla="*/ 2619910 w 2619910"/>
              <a:gd name="connsiteY0" fmla="*/ 10274 h 5969285"/>
              <a:gd name="connsiteX1" fmla="*/ 2619910 w 2619910"/>
              <a:gd name="connsiteY1" fmla="*/ 2157573 h 5969285"/>
              <a:gd name="connsiteX2" fmla="*/ 10274 w 2619910"/>
              <a:gd name="connsiteY2" fmla="*/ 5969285 h 5969285"/>
              <a:gd name="connsiteX3" fmla="*/ 0 w 2619910"/>
              <a:gd name="connsiteY3" fmla="*/ 0 h 5969285"/>
              <a:gd name="connsiteX4" fmla="*/ 2619910 w 2619910"/>
              <a:gd name="connsiteY4" fmla="*/ 10274 h 5969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19910" h="5969285">
                <a:moveTo>
                  <a:pt x="2619910" y="10274"/>
                </a:moveTo>
                <a:lnTo>
                  <a:pt x="2619910" y="2157573"/>
                </a:lnTo>
                <a:lnTo>
                  <a:pt x="10274" y="5969285"/>
                </a:lnTo>
                <a:cubicBezTo>
                  <a:pt x="6849" y="3979523"/>
                  <a:pt x="3425" y="1989762"/>
                  <a:pt x="0" y="0"/>
                </a:cubicBezTo>
                <a:lnTo>
                  <a:pt x="2619910" y="10274"/>
                </a:lnTo>
                <a:close/>
              </a:path>
            </a:pathLst>
          </a:custGeom>
          <a:gradFill>
            <a:gsLst>
              <a:gs pos="90000">
                <a:srgbClr val="34311E">
                  <a:alpha val="95000"/>
                </a:srgbClr>
              </a:gs>
              <a:gs pos="99000">
                <a:schemeClr val="bg2">
                  <a:lumMod val="10000"/>
                  <a:alpha val="93000"/>
                </a:schemeClr>
              </a:gs>
              <a:gs pos="39000">
                <a:srgbClr val="3A3621"/>
              </a:gs>
              <a:gs pos="0">
                <a:schemeClr val="bg2">
                  <a:lumMod val="10000"/>
                </a:schemeClr>
              </a:gs>
            </a:gsLst>
            <a:lin ang="108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7" name="Freeform 6"/>
          <p:cNvSpPr/>
          <p:nvPr/>
        </p:nvSpPr>
        <p:spPr>
          <a:xfrm>
            <a:off x="1109424" y="2282332"/>
            <a:ext cx="6871849" cy="3530826"/>
          </a:xfrm>
          <a:custGeom>
            <a:avLst/>
            <a:gdLst>
              <a:gd name="connsiteX0" fmla="*/ 3298005 w 6709025"/>
              <a:gd name="connsiteY0" fmla="*/ 184935 h 3411021"/>
              <a:gd name="connsiteX1" fmla="*/ 3298005 w 6709025"/>
              <a:gd name="connsiteY1" fmla="*/ 184935 h 3411021"/>
              <a:gd name="connsiteX2" fmla="*/ 2845942 w 6709025"/>
              <a:gd name="connsiteY2" fmla="*/ 215758 h 3411021"/>
              <a:gd name="connsiteX3" fmla="*/ 2825394 w 6709025"/>
              <a:gd name="connsiteY3" fmla="*/ 246580 h 3411021"/>
              <a:gd name="connsiteX4" fmla="*/ 2815119 w 6709025"/>
              <a:gd name="connsiteY4" fmla="*/ 287677 h 3411021"/>
              <a:gd name="connsiteX5" fmla="*/ 2804845 w 6709025"/>
              <a:gd name="connsiteY5" fmla="*/ 318499 h 3411021"/>
              <a:gd name="connsiteX6" fmla="*/ 2763749 w 6709025"/>
              <a:gd name="connsiteY6" fmla="*/ 328773 h 3411021"/>
              <a:gd name="connsiteX7" fmla="*/ 2661007 w 6709025"/>
              <a:gd name="connsiteY7" fmla="*/ 349322 h 3411021"/>
              <a:gd name="connsiteX8" fmla="*/ 2619910 w 6709025"/>
              <a:gd name="connsiteY8" fmla="*/ 359596 h 3411021"/>
              <a:gd name="connsiteX9" fmla="*/ 2445250 w 6709025"/>
              <a:gd name="connsiteY9" fmla="*/ 380144 h 3411021"/>
              <a:gd name="connsiteX10" fmla="*/ 2250041 w 6709025"/>
              <a:gd name="connsiteY10" fmla="*/ 390418 h 3411021"/>
              <a:gd name="connsiteX11" fmla="*/ 2085654 w 6709025"/>
              <a:gd name="connsiteY11" fmla="*/ 349322 h 3411021"/>
              <a:gd name="connsiteX12" fmla="*/ 2034283 w 6709025"/>
              <a:gd name="connsiteY12" fmla="*/ 339048 h 3411021"/>
              <a:gd name="connsiteX13" fmla="*/ 1839075 w 6709025"/>
              <a:gd name="connsiteY13" fmla="*/ 349322 h 3411021"/>
              <a:gd name="connsiteX14" fmla="*/ 1787704 w 6709025"/>
              <a:gd name="connsiteY14" fmla="*/ 400693 h 3411021"/>
              <a:gd name="connsiteX15" fmla="*/ 1736333 w 6709025"/>
              <a:gd name="connsiteY15" fmla="*/ 472612 h 3411021"/>
              <a:gd name="connsiteX16" fmla="*/ 1695236 w 6709025"/>
              <a:gd name="connsiteY16" fmla="*/ 534257 h 3411021"/>
              <a:gd name="connsiteX17" fmla="*/ 1633591 w 6709025"/>
              <a:gd name="connsiteY17" fmla="*/ 575353 h 3411021"/>
              <a:gd name="connsiteX18" fmla="*/ 1592495 w 6709025"/>
              <a:gd name="connsiteY18" fmla="*/ 585627 h 3411021"/>
              <a:gd name="connsiteX19" fmla="*/ 1530850 w 6709025"/>
              <a:gd name="connsiteY19" fmla="*/ 606176 h 3411021"/>
              <a:gd name="connsiteX20" fmla="*/ 1500027 w 6709025"/>
              <a:gd name="connsiteY20" fmla="*/ 616450 h 3411021"/>
              <a:gd name="connsiteX21" fmla="*/ 1438382 w 6709025"/>
              <a:gd name="connsiteY21" fmla="*/ 636998 h 3411021"/>
              <a:gd name="connsiteX22" fmla="*/ 1407560 w 6709025"/>
              <a:gd name="connsiteY22" fmla="*/ 647272 h 3411021"/>
              <a:gd name="connsiteX23" fmla="*/ 1232899 w 6709025"/>
              <a:gd name="connsiteY23" fmla="*/ 657546 h 3411021"/>
              <a:gd name="connsiteX24" fmla="*/ 1202077 w 6709025"/>
              <a:gd name="connsiteY24" fmla="*/ 667821 h 3411021"/>
              <a:gd name="connsiteX25" fmla="*/ 1181528 w 6709025"/>
              <a:gd name="connsiteY25" fmla="*/ 688369 h 3411021"/>
              <a:gd name="connsiteX26" fmla="*/ 1119883 w 6709025"/>
              <a:gd name="connsiteY26" fmla="*/ 708917 h 3411021"/>
              <a:gd name="connsiteX27" fmla="*/ 1058239 w 6709025"/>
              <a:gd name="connsiteY27" fmla="*/ 729466 h 3411021"/>
              <a:gd name="connsiteX28" fmla="*/ 996594 w 6709025"/>
              <a:gd name="connsiteY28" fmla="*/ 750014 h 3411021"/>
              <a:gd name="connsiteX29" fmla="*/ 965771 w 6709025"/>
              <a:gd name="connsiteY29" fmla="*/ 760288 h 3411021"/>
              <a:gd name="connsiteX30" fmla="*/ 934949 w 6709025"/>
              <a:gd name="connsiteY30" fmla="*/ 780836 h 3411021"/>
              <a:gd name="connsiteX31" fmla="*/ 873304 w 6709025"/>
              <a:gd name="connsiteY31" fmla="*/ 801385 h 3411021"/>
              <a:gd name="connsiteX32" fmla="*/ 852755 w 6709025"/>
              <a:gd name="connsiteY32" fmla="*/ 821933 h 3411021"/>
              <a:gd name="connsiteX33" fmla="*/ 821933 w 6709025"/>
              <a:gd name="connsiteY33" fmla="*/ 842481 h 3411021"/>
              <a:gd name="connsiteX34" fmla="*/ 811659 w 6709025"/>
              <a:gd name="connsiteY34" fmla="*/ 873304 h 3411021"/>
              <a:gd name="connsiteX35" fmla="*/ 821933 w 6709025"/>
              <a:gd name="connsiteY35" fmla="*/ 965771 h 3411021"/>
              <a:gd name="connsiteX36" fmla="*/ 832207 w 6709025"/>
              <a:gd name="connsiteY36" fmla="*/ 1027416 h 3411021"/>
              <a:gd name="connsiteX37" fmla="*/ 863030 w 6709025"/>
              <a:gd name="connsiteY37" fmla="*/ 1047964 h 3411021"/>
              <a:gd name="connsiteX38" fmla="*/ 883578 w 6709025"/>
              <a:gd name="connsiteY38" fmla="*/ 1068513 h 3411021"/>
              <a:gd name="connsiteX39" fmla="*/ 893852 w 6709025"/>
              <a:gd name="connsiteY39" fmla="*/ 1099335 h 3411021"/>
              <a:gd name="connsiteX40" fmla="*/ 852755 w 6709025"/>
              <a:gd name="connsiteY40" fmla="*/ 1150706 h 3411021"/>
              <a:gd name="connsiteX41" fmla="*/ 842481 w 6709025"/>
              <a:gd name="connsiteY41" fmla="*/ 1181528 h 3411021"/>
              <a:gd name="connsiteX42" fmla="*/ 811659 w 6709025"/>
              <a:gd name="connsiteY42" fmla="*/ 1202077 h 3411021"/>
              <a:gd name="connsiteX43" fmla="*/ 791110 w 6709025"/>
              <a:gd name="connsiteY43" fmla="*/ 1222625 h 3411021"/>
              <a:gd name="connsiteX44" fmla="*/ 770562 w 6709025"/>
              <a:gd name="connsiteY44" fmla="*/ 1253448 h 3411021"/>
              <a:gd name="connsiteX45" fmla="*/ 739740 w 6709025"/>
              <a:gd name="connsiteY45" fmla="*/ 1273996 h 3411021"/>
              <a:gd name="connsiteX46" fmla="*/ 698643 w 6709025"/>
              <a:gd name="connsiteY46" fmla="*/ 1315093 h 3411021"/>
              <a:gd name="connsiteX47" fmla="*/ 647272 w 6709025"/>
              <a:gd name="connsiteY47" fmla="*/ 1356189 h 3411021"/>
              <a:gd name="connsiteX48" fmla="*/ 616450 w 6709025"/>
              <a:gd name="connsiteY48" fmla="*/ 1376737 h 3411021"/>
              <a:gd name="connsiteX49" fmla="*/ 544531 w 6709025"/>
              <a:gd name="connsiteY49" fmla="*/ 1489753 h 3411021"/>
              <a:gd name="connsiteX50" fmla="*/ 513708 w 6709025"/>
              <a:gd name="connsiteY50" fmla="*/ 1500027 h 3411021"/>
              <a:gd name="connsiteX51" fmla="*/ 493160 w 6709025"/>
              <a:gd name="connsiteY51" fmla="*/ 1520576 h 3411021"/>
              <a:gd name="connsiteX52" fmla="*/ 462337 w 6709025"/>
              <a:gd name="connsiteY52" fmla="*/ 1530850 h 3411021"/>
              <a:gd name="connsiteX53" fmla="*/ 441789 w 6709025"/>
              <a:gd name="connsiteY53" fmla="*/ 1561672 h 3411021"/>
              <a:gd name="connsiteX54" fmla="*/ 380144 w 6709025"/>
              <a:gd name="connsiteY54" fmla="*/ 1582221 h 3411021"/>
              <a:gd name="connsiteX55" fmla="*/ 328773 w 6709025"/>
              <a:gd name="connsiteY55" fmla="*/ 1633591 h 3411021"/>
              <a:gd name="connsiteX56" fmla="*/ 277403 w 6709025"/>
              <a:gd name="connsiteY56" fmla="*/ 1664414 h 3411021"/>
              <a:gd name="connsiteX57" fmla="*/ 256854 w 6709025"/>
              <a:gd name="connsiteY57" fmla="*/ 1684962 h 3411021"/>
              <a:gd name="connsiteX58" fmla="*/ 226032 w 6709025"/>
              <a:gd name="connsiteY58" fmla="*/ 1695236 h 3411021"/>
              <a:gd name="connsiteX59" fmla="*/ 236306 w 6709025"/>
              <a:gd name="connsiteY59" fmla="*/ 1808252 h 3411021"/>
              <a:gd name="connsiteX60" fmla="*/ 267128 w 6709025"/>
              <a:gd name="connsiteY60" fmla="*/ 1828800 h 3411021"/>
              <a:gd name="connsiteX61" fmla="*/ 287677 w 6709025"/>
              <a:gd name="connsiteY61" fmla="*/ 1849349 h 3411021"/>
              <a:gd name="connsiteX62" fmla="*/ 349322 w 6709025"/>
              <a:gd name="connsiteY62" fmla="*/ 1880171 h 3411021"/>
              <a:gd name="connsiteX63" fmla="*/ 369870 w 6709025"/>
              <a:gd name="connsiteY63" fmla="*/ 1962364 h 3411021"/>
              <a:gd name="connsiteX64" fmla="*/ 380144 w 6709025"/>
              <a:gd name="connsiteY64" fmla="*/ 1993187 h 3411021"/>
              <a:gd name="connsiteX65" fmla="*/ 369870 w 6709025"/>
              <a:gd name="connsiteY65" fmla="*/ 2147299 h 3411021"/>
              <a:gd name="connsiteX66" fmla="*/ 359596 w 6709025"/>
              <a:gd name="connsiteY66" fmla="*/ 2178122 h 3411021"/>
              <a:gd name="connsiteX67" fmla="*/ 349322 w 6709025"/>
              <a:gd name="connsiteY67" fmla="*/ 2301412 h 3411021"/>
              <a:gd name="connsiteX68" fmla="*/ 297951 w 6709025"/>
              <a:gd name="connsiteY68" fmla="*/ 2342508 h 3411021"/>
              <a:gd name="connsiteX69" fmla="*/ 256854 w 6709025"/>
              <a:gd name="connsiteY69" fmla="*/ 2383605 h 3411021"/>
              <a:gd name="connsiteX70" fmla="*/ 236306 w 6709025"/>
              <a:gd name="connsiteY70" fmla="*/ 2414427 h 3411021"/>
              <a:gd name="connsiteX71" fmla="*/ 205483 w 6709025"/>
              <a:gd name="connsiteY71" fmla="*/ 2434976 h 3411021"/>
              <a:gd name="connsiteX72" fmla="*/ 184935 w 6709025"/>
              <a:gd name="connsiteY72" fmla="*/ 2465798 h 3411021"/>
              <a:gd name="connsiteX73" fmla="*/ 154113 w 6709025"/>
              <a:gd name="connsiteY73" fmla="*/ 2527443 h 3411021"/>
              <a:gd name="connsiteX74" fmla="*/ 133564 w 6709025"/>
              <a:gd name="connsiteY74" fmla="*/ 2547991 h 3411021"/>
              <a:gd name="connsiteX75" fmla="*/ 113016 w 6709025"/>
              <a:gd name="connsiteY75" fmla="*/ 2578814 h 3411021"/>
              <a:gd name="connsiteX76" fmla="*/ 61645 w 6709025"/>
              <a:gd name="connsiteY76" fmla="*/ 2630185 h 3411021"/>
              <a:gd name="connsiteX77" fmla="*/ 20549 w 6709025"/>
              <a:gd name="connsiteY77" fmla="*/ 2691830 h 3411021"/>
              <a:gd name="connsiteX78" fmla="*/ 0 w 6709025"/>
              <a:gd name="connsiteY78" fmla="*/ 2753475 h 3411021"/>
              <a:gd name="connsiteX79" fmla="*/ 10275 w 6709025"/>
              <a:gd name="connsiteY79" fmla="*/ 2866490 h 3411021"/>
              <a:gd name="connsiteX80" fmla="*/ 61645 w 6709025"/>
              <a:gd name="connsiteY80" fmla="*/ 2917861 h 3411021"/>
              <a:gd name="connsiteX81" fmla="*/ 82194 w 6709025"/>
              <a:gd name="connsiteY81" fmla="*/ 2938409 h 3411021"/>
              <a:gd name="connsiteX82" fmla="*/ 143839 w 6709025"/>
              <a:gd name="connsiteY82" fmla="*/ 2958958 h 3411021"/>
              <a:gd name="connsiteX83" fmla="*/ 174661 w 6709025"/>
              <a:gd name="connsiteY83" fmla="*/ 2969232 h 3411021"/>
              <a:gd name="connsiteX84" fmla="*/ 236306 w 6709025"/>
              <a:gd name="connsiteY84" fmla="*/ 3010328 h 3411021"/>
              <a:gd name="connsiteX85" fmla="*/ 267128 w 6709025"/>
              <a:gd name="connsiteY85" fmla="*/ 3030877 h 3411021"/>
              <a:gd name="connsiteX86" fmla="*/ 297951 w 6709025"/>
              <a:gd name="connsiteY86" fmla="*/ 3041151 h 3411021"/>
              <a:gd name="connsiteX87" fmla="*/ 328773 w 6709025"/>
              <a:gd name="connsiteY87" fmla="*/ 3061699 h 3411021"/>
              <a:gd name="connsiteX88" fmla="*/ 904126 w 6709025"/>
              <a:gd name="connsiteY88" fmla="*/ 3092522 h 3411021"/>
              <a:gd name="connsiteX89" fmla="*/ 945223 w 6709025"/>
              <a:gd name="connsiteY89" fmla="*/ 3143893 h 3411021"/>
              <a:gd name="connsiteX90" fmla="*/ 976045 w 6709025"/>
              <a:gd name="connsiteY90" fmla="*/ 3164441 h 3411021"/>
              <a:gd name="connsiteX91" fmla="*/ 1068513 w 6709025"/>
              <a:gd name="connsiteY91" fmla="*/ 3236360 h 3411021"/>
              <a:gd name="connsiteX92" fmla="*/ 1099335 w 6709025"/>
              <a:gd name="connsiteY92" fmla="*/ 3256908 h 3411021"/>
              <a:gd name="connsiteX93" fmla="*/ 1130158 w 6709025"/>
              <a:gd name="connsiteY93" fmla="*/ 3277457 h 3411021"/>
              <a:gd name="connsiteX94" fmla="*/ 1222625 w 6709025"/>
              <a:gd name="connsiteY94" fmla="*/ 3308279 h 3411021"/>
              <a:gd name="connsiteX95" fmla="*/ 1253448 w 6709025"/>
              <a:gd name="connsiteY95" fmla="*/ 3318553 h 3411021"/>
              <a:gd name="connsiteX96" fmla="*/ 1335641 w 6709025"/>
              <a:gd name="connsiteY96" fmla="*/ 3308279 h 3411021"/>
              <a:gd name="connsiteX97" fmla="*/ 1366463 w 6709025"/>
              <a:gd name="connsiteY97" fmla="*/ 3298005 h 3411021"/>
              <a:gd name="connsiteX98" fmla="*/ 1489753 w 6709025"/>
              <a:gd name="connsiteY98" fmla="*/ 3277457 h 3411021"/>
              <a:gd name="connsiteX99" fmla="*/ 1520576 w 6709025"/>
              <a:gd name="connsiteY99" fmla="*/ 3267182 h 3411021"/>
              <a:gd name="connsiteX100" fmla="*/ 1643866 w 6709025"/>
              <a:gd name="connsiteY100" fmla="*/ 3246634 h 3411021"/>
              <a:gd name="connsiteX101" fmla="*/ 2013735 w 6709025"/>
              <a:gd name="connsiteY101" fmla="*/ 3236360 h 3411021"/>
              <a:gd name="connsiteX102" fmla="*/ 2075380 w 6709025"/>
              <a:gd name="connsiteY102" fmla="*/ 3184989 h 3411021"/>
              <a:gd name="connsiteX103" fmla="*/ 2116477 w 6709025"/>
              <a:gd name="connsiteY103" fmla="*/ 3154167 h 3411021"/>
              <a:gd name="connsiteX104" fmla="*/ 2229492 w 6709025"/>
              <a:gd name="connsiteY104" fmla="*/ 3123344 h 3411021"/>
              <a:gd name="connsiteX105" fmla="*/ 2270589 w 6709025"/>
              <a:gd name="connsiteY105" fmla="*/ 3113070 h 3411021"/>
              <a:gd name="connsiteX106" fmla="*/ 2702104 w 6709025"/>
              <a:gd name="connsiteY106" fmla="*/ 3102796 h 3411021"/>
              <a:gd name="connsiteX107" fmla="*/ 2917861 w 6709025"/>
              <a:gd name="connsiteY107" fmla="*/ 3123344 h 3411021"/>
              <a:gd name="connsiteX108" fmla="*/ 2948683 w 6709025"/>
              <a:gd name="connsiteY108" fmla="*/ 3143893 h 3411021"/>
              <a:gd name="connsiteX109" fmla="*/ 3030877 w 6709025"/>
              <a:gd name="connsiteY109" fmla="*/ 3184989 h 3411021"/>
              <a:gd name="connsiteX110" fmla="*/ 3071973 w 6709025"/>
              <a:gd name="connsiteY110" fmla="*/ 3205537 h 3411021"/>
              <a:gd name="connsiteX111" fmla="*/ 3123344 w 6709025"/>
              <a:gd name="connsiteY111" fmla="*/ 3236360 h 3411021"/>
              <a:gd name="connsiteX112" fmla="*/ 3195263 w 6709025"/>
              <a:gd name="connsiteY112" fmla="*/ 3256908 h 3411021"/>
              <a:gd name="connsiteX113" fmla="*/ 3267182 w 6709025"/>
              <a:gd name="connsiteY113" fmla="*/ 3287731 h 3411021"/>
              <a:gd name="connsiteX114" fmla="*/ 3339101 w 6709025"/>
              <a:gd name="connsiteY114" fmla="*/ 3308279 h 3411021"/>
              <a:gd name="connsiteX115" fmla="*/ 3380198 w 6709025"/>
              <a:gd name="connsiteY115" fmla="*/ 3328827 h 3411021"/>
              <a:gd name="connsiteX116" fmla="*/ 3626778 w 6709025"/>
              <a:gd name="connsiteY116" fmla="*/ 3349376 h 3411021"/>
              <a:gd name="connsiteX117" fmla="*/ 3688423 w 6709025"/>
              <a:gd name="connsiteY117" fmla="*/ 3369924 h 3411021"/>
              <a:gd name="connsiteX118" fmla="*/ 3719245 w 6709025"/>
              <a:gd name="connsiteY118" fmla="*/ 3380198 h 3411021"/>
              <a:gd name="connsiteX119" fmla="*/ 3750068 w 6709025"/>
              <a:gd name="connsiteY119" fmla="*/ 3400746 h 3411021"/>
              <a:gd name="connsiteX120" fmla="*/ 4048018 w 6709025"/>
              <a:gd name="connsiteY120" fmla="*/ 3411021 h 3411021"/>
              <a:gd name="connsiteX121" fmla="*/ 4181582 w 6709025"/>
              <a:gd name="connsiteY121" fmla="*/ 3400746 h 3411021"/>
              <a:gd name="connsiteX122" fmla="*/ 4243227 w 6709025"/>
              <a:gd name="connsiteY122" fmla="*/ 3380198 h 3411021"/>
              <a:gd name="connsiteX123" fmla="*/ 4274050 w 6709025"/>
              <a:gd name="connsiteY123" fmla="*/ 3369924 h 3411021"/>
              <a:gd name="connsiteX124" fmla="*/ 4335695 w 6709025"/>
              <a:gd name="connsiteY124" fmla="*/ 3328827 h 3411021"/>
              <a:gd name="connsiteX125" fmla="*/ 4397340 w 6709025"/>
              <a:gd name="connsiteY125" fmla="*/ 3277457 h 3411021"/>
              <a:gd name="connsiteX126" fmla="*/ 4500081 w 6709025"/>
              <a:gd name="connsiteY126" fmla="*/ 3215812 h 3411021"/>
              <a:gd name="connsiteX127" fmla="*/ 4530904 w 6709025"/>
              <a:gd name="connsiteY127" fmla="*/ 3195263 h 3411021"/>
              <a:gd name="connsiteX128" fmla="*/ 4561726 w 6709025"/>
              <a:gd name="connsiteY128" fmla="*/ 3174715 h 3411021"/>
              <a:gd name="connsiteX129" fmla="*/ 4664468 w 6709025"/>
              <a:gd name="connsiteY129" fmla="*/ 3113070 h 3411021"/>
              <a:gd name="connsiteX130" fmla="*/ 4695290 w 6709025"/>
              <a:gd name="connsiteY130" fmla="*/ 3102796 h 3411021"/>
              <a:gd name="connsiteX131" fmla="*/ 5013789 w 6709025"/>
              <a:gd name="connsiteY131" fmla="*/ 3123344 h 3411021"/>
              <a:gd name="connsiteX132" fmla="*/ 5126805 w 6709025"/>
              <a:gd name="connsiteY132" fmla="*/ 3154167 h 3411021"/>
              <a:gd name="connsiteX133" fmla="*/ 5157627 w 6709025"/>
              <a:gd name="connsiteY133" fmla="*/ 3164441 h 3411021"/>
              <a:gd name="connsiteX134" fmla="*/ 5188450 w 6709025"/>
              <a:gd name="connsiteY134" fmla="*/ 3184989 h 3411021"/>
              <a:gd name="connsiteX135" fmla="*/ 5332288 w 6709025"/>
              <a:gd name="connsiteY135" fmla="*/ 3195263 h 3411021"/>
              <a:gd name="connsiteX136" fmla="*/ 5435030 w 6709025"/>
              <a:gd name="connsiteY136" fmla="*/ 3226086 h 3411021"/>
              <a:gd name="connsiteX137" fmla="*/ 5465852 w 6709025"/>
              <a:gd name="connsiteY137" fmla="*/ 3236360 h 3411021"/>
              <a:gd name="connsiteX138" fmla="*/ 5548045 w 6709025"/>
              <a:gd name="connsiteY138" fmla="*/ 3246634 h 3411021"/>
              <a:gd name="connsiteX139" fmla="*/ 5702158 w 6709025"/>
              <a:gd name="connsiteY139" fmla="*/ 3267182 h 3411021"/>
              <a:gd name="connsiteX140" fmla="*/ 5866544 w 6709025"/>
              <a:gd name="connsiteY140" fmla="*/ 3277457 h 3411021"/>
              <a:gd name="connsiteX141" fmla="*/ 5969286 w 6709025"/>
              <a:gd name="connsiteY141" fmla="*/ 3267182 h 3411021"/>
              <a:gd name="connsiteX142" fmla="*/ 6000108 w 6709025"/>
              <a:gd name="connsiteY142" fmla="*/ 3256908 h 3411021"/>
              <a:gd name="connsiteX143" fmla="*/ 6072027 w 6709025"/>
              <a:gd name="connsiteY143" fmla="*/ 3246634 h 3411021"/>
              <a:gd name="connsiteX144" fmla="*/ 6113124 w 6709025"/>
              <a:gd name="connsiteY144" fmla="*/ 3164441 h 3411021"/>
              <a:gd name="connsiteX145" fmla="*/ 6133672 w 6709025"/>
              <a:gd name="connsiteY145" fmla="*/ 3123344 h 3411021"/>
              <a:gd name="connsiteX146" fmla="*/ 6143946 w 6709025"/>
              <a:gd name="connsiteY146" fmla="*/ 3092522 h 3411021"/>
              <a:gd name="connsiteX147" fmla="*/ 6215866 w 6709025"/>
              <a:gd name="connsiteY147" fmla="*/ 3071973 h 3411021"/>
              <a:gd name="connsiteX148" fmla="*/ 6267236 w 6709025"/>
              <a:gd name="connsiteY148" fmla="*/ 3061699 h 3411021"/>
              <a:gd name="connsiteX149" fmla="*/ 6308333 w 6709025"/>
              <a:gd name="connsiteY149" fmla="*/ 3051425 h 3411021"/>
              <a:gd name="connsiteX150" fmla="*/ 6369978 w 6709025"/>
              <a:gd name="connsiteY150" fmla="*/ 3041151 h 3411021"/>
              <a:gd name="connsiteX151" fmla="*/ 6400800 w 6709025"/>
              <a:gd name="connsiteY151" fmla="*/ 3020603 h 3411021"/>
              <a:gd name="connsiteX152" fmla="*/ 6411075 w 6709025"/>
              <a:gd name="connsiteY152" fmla="*/ 2958958 h 3411021"/>
              <a:gd name="connsiteX153" fmla="*/ 6421349 w 6709025"/>
              <a:gd name="connsiteY153" fmla="*/ 2866490 h 3411021"/>
              <a:gd name="connsiteX154" fmla="*/ 6462445 w 6709025"/>
              <a:gd name="connsiteY154" fmla="*/ 2558266 h 3411021"/>
              <a:gd name="connsiteX155" fmla="*/ 6503542 w 6709025"/>
              <a:gd name="connsiteY155" fmla="*/ 2527443 h 3411021"/>
              <a:gd name="connsiteX156" fmla="*/ 6554913 w 6709025"/>
              <a:gd name="connsiteY156" fmla="*/ 2486346 h 3411021"/>
              <a:gd name="connsiteX157" fmla="*/ 6596009 w 6709025"/>
              <a:gd name="connsiteY157" fmla="*/ 2414427 h 3411021"/>
              <a:gd name="connsiteX158" fmla="*/ 6637106 w 6709025"/>
              <a:gd name="connsiteY158" fmla="*/ 2352782 h 3411021"/>
              <a:gd name="connsiteX159" fmla="*/ 6657654 w 6709025"/>
              <a:gd name="connsiteY159" fmla="*/ 2291137 h 3411021"/>
              <a:gd name="connsiteX160" fmla="*/ 6667928 w 6709025"/>
              <a:gd name="connsiteY160" fmla="*/ 2260315 h 3411021"/>
              <a:gd name="connsiteX161" fmla="*/ 6698751 w 6709025"/>
              <a:gd name="connsiteY161" fmla="*/ 2157573 h 3411021"/>
              <a:gd name="connsiteX162" fmla="*/ 6709025 w 6709025"/>
              <a:gd name="connsiteY162" fmla="*/ 2126751 h 3411021"/>
              <a:gd name="connsiteX163" fmla="*/ 6698751 w 6709025"/>
              <a:gd name="connsiteY163" fmla="*/ 1982913 h 3411021"/>
              <a:gd name="connsiteX164" fmla="*/ 6667928 w 6709025"/>
              <a:gd name="connsiteY164" fmla="*/ 1972639 h 3411021"/>
              <a:gd name="connsiteX165" fmla="*/ 6647380 w 6709025"/>
              <a:gd name="connsiteY165" fmla="*/ 1952090 h 3411021"/>
              <a:gd name="connsiteX166" fmla="*/ 6585735 w 6709025"/>
              <a:gd name="connsiteY166" fmla="*/ 1910994 h 3411021"/>
              <a:gd name="connsiteX167" fmla="*/ 6565187 w 6709025"/>
              <a:gd name="connsiteY167" fmla="*/ 1890445 h 3411021"/>
              <a:gd name="connsiteX168" fmla="*/ 6524090 w 6709025"/>
              <a:gd name="connsiteY168" fmla="*/ 1869897 h 3411021"/>
              <a:gd name="connsiteX169" fmla="*/ 6462445 w 6709025"/>
              <a:gd name="connsiteY169" fmla="*/ 1828800 h 3411021"/>
              <a:gd name="connsiteX170" fmla="*/ 6431623 w 6709025"/>
              <a:gd name="connsiteY170" fmla="*/ 1808252 h 3411021"/>
              <a:gd name="connsiteX171" fmla="*/ 6400800 w 6709025"/>
              <a:gd name="connsiteY171" fmla="*/ 1797978 h 3411021"/>
              <a:gd name="connsiteX172" fmla="*/ 6308333 w 6709025"/>
              <a:gd name="connsiteY172" fmla="*/ 1726059 h 3411021"/>
              <a:gd name="connsiteX173" fmla="*/ 6277510 w 6709025"/>
              <a:gd name="connsiteY173" fmla="*/ 1705511 h 3411021"/>
              <a:gd name="connsiteX174" fmla="*/ 6236414 w 6709025"/>
              <a:gd name="connsiteY174" fmla="*/ 1684962 h 3411021"/>
              <a:gd name="connsiteX175" fmla="*/ 6185043 w 6709025"/>
              <a:gd name="connsiteY175" fmla="*/ 1633591 h 3411021"/>
              <a:gd name="connsiteX176" fmla="*/ 6164495 w 6709025"/>
              <a:gd name="connsiteY176" fmla="*/ 1561672 h 3411021"/>
              <a:gd name="connsiteX177" fmla="*/ 6154221 w 6709025"/>
              <a:gd name="connsiteY177" fmla="*/ 1469205 h 3411021"/>
              <a:gd name="connsiteX178" fmla="*/ 6133672 w 6709025"/>
              <a:gd name="connsiteY178" fmla="*/ 1366463 h 3411021"/>
              <a:gd name="connsiteX179" fmla="*/ 6113124 w 6709025"/>
              <a:gd name="connsiteY179" fmla="*/ 1335641 h 3411021"/>
              <a:gd name="connsiteX180" fmla="*/ 6092576 w 6709025"/>
              <a:gd name="connsiteY180" fmla="*/ 1222625 h 3411021"/>
              <a:gd name="connsiteX181" fmla="*/ 6082301 w 6709025"/>
              <a:gd name="connsiteY181" fmla="*/ 1160980 h 3411021"/>
              <a:gd name="connsiteX182" fmla="*/ 6061753 w 6709025"/>
              <a:gd name="connsiteY182" fmla="*/ 1089061 h 3411021"/>
              <a:gd name="connsiteX183" fmla="*/ 6030931 w 6709025"/>
              <a:gd name="connsiteY183" fmla="*/ 1058239 h 3411021"/>
              <a:gd name="connsiteX184" fmla="*/ 6020657 w 6709025"/>
              <a:gd name="connsiteY184" fmla="*/ 1027416 h 3411021"/>
              <a:gd name="connsiteX185" fmla="*/ 5948737 w 6709025"/>
              <a:gd name="connsiteY185" fmla="*/ 965771 h 3411021"/>
              <a:gd name="connsiteX186" fmla="*/ 5917915 w 6709025"/>
              <a:gd name="connsiteY186" fmla="*/ 955497 h 3411021"/>
              <a:gd name="connsiteX187" fmla="*/ 5722706 w 6709025"/>
              <a:gd name="connsiteY187" fmla="*/ 945223 h 3411021"/>
              <a:gd name="connsiteX188" fmla="*/ 5640513 w 6709025"/>
              <a:gd name="connsiteY188" fmla="*/ 904126 h 3411021"/>
              <a:gd name="connsiteX189" fmla="*/ 5619964 w 6709025"/>
              <a:gd name="connsiteY189" fmla="*/ 873304 h 3411021"/>
              <a:gd name="connsiteX190" fmla="*/ 5599416 w 6709025"/>
              <a:gd name="connsiteY190" fmla="*/ 852755 h 3411021"/>
              <a:gd name="connsiteX191" fmla="*/ 5558319 w 6709025"/>
              <a:gd name="connsiteY191" fmla="*/ 791111 h 3411021"/>
              <a:gd name="connsiteX192" fmla="*/ 5548045 w 6709025"/>
              <a:gd name="connsiteY192" fmla="*/ 760288 h 3411021"/>
              <a:gd name="connsiteX193" fmla="*/ 5517223 w 6709025"/>
              <a:gd name="connsiteY193" fmla="*/ 678095 h 3411021"/>
              <a:gd name="connsiteX194" fmla="*/ 5506949 w 6709025"/>
              <a:gd name="connsiteY194" fmla="*/ 626724 h 3411021"/>
              <a:gd name="connsiteX195" fmla="*/ 5496675 w 6709025"/>
              <a:gd name="connsiteY195" fmla="*/ 554805 h 3411021"/>
              <a:gd name="connsiteX196" fmla="*/ 5486400 w 6709025"/>
              <a:gd name="connsiteY196" fmla="*/ 523982 h 3411021"/>
              <a:gd name="connsiteX197" fmla="*/ 5445304 w 6709025"/>
              <a:gd name="connsiteY197" fmla="*/ 513708 h 3411021"/>
              <a:gd name="connsiteX198" fmla="*/ 5363110 w 6709025"/>
              <a:gd name="connsiteY198" fmla="*/ 482886 h 3411021"/>
              <a:gd name="connsiteX199" fmla="*/ 5280917 w 6709025"/>
              <a:gd name="connsiteY199" fmla="*/ 421241 h 3411021"/>
              <a:gd name="connsiteX200" fmla="*/ 5270643 w 6709025"/>
              <a:gd name="connsiteY200" fmla="*/ 390418 h 3411021"/>
              <a:gd name="connsiteX201" fmla="*/ 5167901 w 6709025"/>
              <a:gd name="connsiteY201" fmla="*/ 267128 h 3411021"/>
              <a:gd name="connsiteX202" fmla="*/ 5106257 w 6709025"/>
              <a:gd name="connsiteY202" fmla="*/ 226032 h 3411021"/>
              <a:gd name="connsiteX203" fmla="*/ 5075434 w 6709025"/>
              <a:gd name="connsiteY203" fmla="*/ 154113 h 3411021"/>
              <a:gd name="connsiteX204" fmla="*/ 5065160 w 6709025"/>
              <a:gd name="connsiteY204" fmla="*/ 123290 h 3411021"/>
              <a:gd name="connsiteX205" fmla="*/ 5044612 w 6709025"/>
              <a:gd name="connsiteY205" fmla="*/ 92468 h 3411021"/>
              <a:gd name="connsiteX206" fmla="*/ 5034337 w 6709025"/>
              <a:gd name="connsiteY206" fmla="*/ 61645 h 3411021"/>
              <a:gd name="connsiteX207" fmla="*/ 4972692 w 6709025"/>
              <a:gd name="connsiteY207" fmla="*/ 20549 h 3411021"/>
              <a:gd name="connsiteX208" fmla="*/ 4941870 w 6709025"/>
              <a:gd name="connsiteY208" fmla="*/ 0 h 3411021"/>
              <a:gd name="connsiteX209" fmla="*/ 4828854 w 6709025"/>
              <a:gd name="connsiteY209" fmla="*/ 10275 h 3411021"/>
              <a:gd name="connsiteX210" fmla="*/ 4798032 w 6709025"/>
              <a:gd name="connsiteY210" fmla="*/ 30823 h 3411021"/>
              <a:gd name="connsiteX211" fmla="*/ 4767209 w 6709025"/>
              <a:gd name="connsiteY211" fmla="*/ 41097 h 3411021"/>
              <a:gd name="connsiteX212" fmla="*/ 4654194 w 6709025"/>
              <a:gd name="connsiteY212" fmla="*/ 82194 h 3411021"/>
              <a:gd name="connsiteX213" fmla="*/ 4592549 w 6709025"/>
              <a:gd name="connsiteY213" fmla="*/ 102742 h 3411021"/>
              <a:gd name="connsiteX214" fmla="*/ 4520630 w 6709025"/>
              <a:gd name="connsiteY214" fmla="*/ 123290 h 3411021"/>
              <a:gd name="connsiteX215" fmla="*/ 4438436 w 6709025"/>
              <a:gd name="connsiteY215" fmla="*/ 184935 h 3411021"/>
              <a:gd name="connsiteX216" fmla="*/ 4263776 w 6709025"/>
              <a:gd name="connsiteY216" fmla="*/ 174661 h 3411021"/>
              <a:gd name="connsiteX217" fmla="*/ 4089115 w 6709025"/>
              <a:gd name="connsiteY217" fmla="*/ 102742 h 3411021"/>
              <a:gd name="connsiteX218" fmla="*/ 4058292 w 6709025"/>
              <a:gd name="connsiteY218" fmla="*/ 92468 h 3411021"/>
              <a:gd name="connsiteX219" fmla="*/ 3965825 w 6709025"/>
              <a:gd name="connsiteY219" fmla="*/ 51371 h 3411021"/>
              <a:gd name="connsiteX220" fmla="*/ 3935003 w 6709025"/>
              <a:gd name="connsiteY220" fmla="*/ 41097 h 3411021"/>
              <a:gd name="connsiteX221" fmla="*/ 3904180 w 6709025"/>
              <a:gd name="connsiteY221" fmla="*/ 30823 h 3411021"/>
              <a:gd name="connsiteX222" fmla="*/ 3801439 w 6709025"/>
              <a:gd name="connsiteY222" fmla="*/ 51371 h 3411021"/>
              <a:gd name="connsiteX223" fmla="*/ 3750068 w 6709025"/>
              <a:gd name="connsiteY223" fmla="*/ 82194 h 3411021"/>
              <a:gd name="connsiteX224" fmla="*/ 3688423 w 6709025"/>
              <a:gd name="connsiteY224" fmla="*/ 113016 h 3411021"/>
              <a:gd name="connsiteX225" fmla="*/ 3657600 w 6709025"/>
              <a:gd name="connsiteY225" fmla="*/ 133564 h 3411021"/>
              <a:gd name="connsiteX226" fmla="*/ 3595955 w 6709025"/>
              <a:gd name="connsiteY226" fmla="*/ 143839 h 3411021"/>
              <a:gd name="connsiteX227" fmla="*/ 3544585 w 6709025"/>
              <a:gd name="connsiteY227" fmla="*/ 154113 h 3411021"/>
              <a:gd name="connsiteX228" fmla="*/ 3298005 w 6709025"/>
              <a:gd name="connsiteY228" fmla="*/ 184935 h 3411021"/>
              <a:gd name="connsiteX0" fmla="*/ 3298005 w 6709025"/>
              <a:gd name="connsiteY0" fmla="*/ 184935 h 3411021"/>
              <a:gd name="connsiteX1" fmla="*/ 3298005 w 6709025"/>
              <a:gd name="connsiteY1" fmla="*/ 184935 h 3411021"/>
              <a:gd name="connsiteX2" fmla="*/ 2845942 w 6709025"/>
              <a:gd name="connsiteY2" fmla="*/ 215758 h 3411021"/>
              <a:gd name="connsiteX3" fmla="*/ 2825394 w 6709025"/>
              <a:gd name="connsiteY3" fmla="*/ 246580 h 3411021"/>
              <a:gd name="connsiteX4" fmla="*/ 2815119 w 6709025"/>
              <a:gd name="connsiteY4" fmla="*/ 287677 h 3411021"/>
              <a:gd name="connsiteX5" fmla="*/ 2804845 w 6709025"/>
              <a:gd name="connsiteY5" fmla="*/ 318499 h 3411021"/>
              <a:gd name="connsiteX6" fmla="*/ 2763749 w 6709025"/>
              <a:gd name="connsiteY6" fmla="*/ 328773 h 3411021"/>
              <a:gd name="connsiteX7" fmla="*/ 2661007 w 6709025"/>
              <a:gd name="connsiteY7" fmla="*/ 349322 h 3411021"/>
              <a:gd name="connsiteX8" fmla="*/ 2619910 w 6709025"/>
              <a:gd name="connsiteY8" fmla="*/ 359596 h 3411021"/>
              <a:gd name="connsiteX9" fmla="*/ 2445250 w 6709025"/>
              <a:gd name="connsiteY9" fmla="*/ 380144 h 3411021"/>
              <a:gd name="connsiteX10" fmla="*/ 2250041 w 6709025"/>
              <a:gd name="connsiteY10" fmla="*/ 390418 h 3411021"/>
              <a:gd name="connsiteX11" fmla="*/ 2085654 w 6709025"/>
              <a:gd name="connsiteY11" fmla="*/ 349322 h 3411021"/>
              <a:gd name="connsiteX12" fmla="*/ 2034283 w 6709025"/>
              <a:gd name="connsiteY12" fmla="*/ 339048 h 3411021"/>
              <a:gd name="connsiteX13" fmla="*/ 1839075 w 6709025"/>
              <a:gd name="connsiteY13" fmla="*/ 349322 h 3411021"/>
              <a:gd name="connsiteX14" fmla="*/ 1787704 w 6709025"/>
              <a:gd name="connsiteY14" fmla="*/ 400693 h 3411021"/>
              <a:gd name="connsiteX15" fmla="*/ 1736333 w 6709025"/>
              <a:gd name="connsiteY15" fmla="*/ 472612 h 3411021"/>
              <a:gd name="connsiteX16" fmla="*/ 1695236 w 6709025"/>
              <a:gd name="connsiteY16" fmla="*/ 534257 h 3411021"/>
              <a:gd name="connsiteX17" fmla="*/ 1633591 w 6709025"/>
              <a:gd name="connsiteY17" fmla="*/ 575353 h 3411021"/>
              <a:gd name="connsiteX18" fmla="*/ 1592495 w 6709025"/>
              <a:gd name="connsiteY18" fmla="*/ 585627 h 3411021"/>
              <a:gd name="connsiteX19" fmla="*/ 1530850 w 6709025"/>
              <a:gd name="connsiteY19" fmla="*/ 606176 h 3411021"/>
              <a:gd name="connsiteX20" fmla="*/ 1500027 w 6709025"/>
              <a:gd name="connsiteY20" fmla="*/ 616450 h 3411021"/>
              <a:gd name="connsiteX21" fmla="*/ 1438382 w 6709025"/>
              <a:gd name="connsiteY21" fmla="*/ 636998 h 3411021"/>
              <a:gd name="connsiteX22" fmla="*/ 1407560 w 6709025"/>
              <a:gd name="connsiteY22" fmla="*/ 647272 h 3411021"/>
              <a:gd name="connsiteX23" fmla="*/ 1232899 w 6709025"/>
              <a:gd name="connsiteY23" fmla="*/ 657546 h 3411021"/>
              <a:gd name="connsiteX24" fmla="*/ 1202077 w 6709025"/>
              <a:gd name="connsiteY24" fmla="*/ 667821 h 3411021"/>
              <a:gd name="connsiteX25" fmla="*/ 1181528 w 6709025"/>
              <a:gd name="connsiteY25" fmla="*/ 688369 h 3411021"/>
              <a:gd name="connsiteX26" fmla="*/ 1119883 w 6709025"/>
              <a:gd name="connsiteY26" fmla="*/ 708917 h 3411021"/>
              <a:gd name="connsiteX27" fmla="*/ 1058239 w 6709025"/>
              <a:gd name="connsiteY27" fmla="*/ 729466 h 3411021"/>
              <a:gd name="connsiteX28" fmla="*/ 996594 w 6709025"/>
              <a:gd name="connsiteY28" fmla="*/ 750014 h 3411021"/>
              <a:gd name="connsiteX29" fmla="*/ 965771 w 6709025"/>
              <a:gd name="connsiteY29" fmla="*/ 760288 h 3411021"/>
              <a:gd name="connsiteX30" fmla="*/ 934949 w 6709025"/>
              <a:gd name="connsiteY30" fmla="*/ 780836 h 3411021"/>
              <a:gd name="connsiteX31" fmla="*/ 873304 w 6709025"/>
              <a:gd name="connsiteY31" fmla="*/ 801385 h 3411021"/>
              <a:gd name="connsiteX32" fmla="*/ 852755 w 6709025"/>
              <a:gd name="connsiteY32" fmla="*/ 821933 h 3411021"/>
              <a:gd name="connsiteX33" fmla="*/ 821933 w 6709025"/>
              <a:gd name="connsiteY33" fmla="*/ 842481 h 3411021"/>
              <a:gd name="connsiteX34" fmla="*/ 811659 w 6709025"/>
              <a:gd name="connsiteY34" fmla="*/ 873304 h 3411021"/>
              <a:gd name="connsiteX35" fmla="*/ 821933 w 6709025"/>
              <a:gd name="connsiteY35" fmla="*/ 965771 h 3411021"/>
              <a:gd name="connsiteX36" fmla="*/ 832207 w 6709025"/>
              <a:gd name="connsiteY36" fmla="*/ 1027416 h 3411021"/>
              <a:gd name="connsiteX37" fmla="*/ 863030 w 6709025"/>
              <a:gd name="connsiteY37" fmla="*/ 1047964 h 3411021"/>
              <a:gd name="connsiteX38" fmla="*/ 883578 w 6709025"/>
              <a:gd name="connsiteY38" fmla="*/ 1068513 h 3411021"/>
              <a:gd name="connsiteX39" fmla="*/ 893852 w 6709025"/>
              <a:gd name="connsiteY39" fmla="*/ 1099335 h 3411021"/>
              <a:gd name="connsiteX40" fmla="*/ 852755 w 6709025"/>
              <a:gd name="connsiteY40" fmla="*/ 1150706 h 3411021"/>
              <a:gd name="connsiteX41" fmla="*/ 842481 w 6709025"/>
              <a:gd name="connsiteY41" fmla="*/ 1181528 h 3411021"/>
              <a:gd name="connsiteX42" fmla="*/ 811659 w 6709025"/>
              <a:gd name="connsiteY42" fmla="*/ 1202077 h 3411021"/>
              <a:gd name="connsiteX43" fmla="*/ 791110 w 6709025"/>
              <a:gd name="connsiteY43" fmla="*/ 1222625 h 3411021"/>
              <a:gd name="connsiteX44" fmla="*/ 770562 w 6709025"/>
              <a:gd name="connsiteY44" fmla="*/ 1253448 h 3411021"/>
              <a:gd name="connsiteX45" fmla="*/ 739740 w 6709025"/>
              <a:gd name="connsiteY45" fmla="*/ 1273996 h 3411021"/>
              <a:gd name="connsiteX46" fmla="*/ 698643 w 6709025"/>
              <a:gd name="connsiteY46" fmla="*/ 1315093 h 3411021"/>
              <a:gd name="connsiteX47" fmla="*/ 647272 w 6709025"/>
              <a:gd name="connsiteY47" fmla="*/ 1356189 h 3411021"/>
              <a:gd name="connsiteX48" fmla="*/ 616450 w 6709025"/>
              <a:gd name="connsiteY48" fmla="*/ 1376737 h 3411021"/>
              <a:gd name="connsiteX49" fmla="*/ 544531 w 6709025"/>
              <a:gd name="connsiteY49" fmla="*/ 1489753 h 3411021"/>
              <a:gd name="connsiteX50" fmla="*/ 513708 w 6709025"/>
              <a:gd name="connsiteY50" fmla="*/ 1500027 h 3411021"/>
              <a:gd name="connsiteX51" fmla="*/ 493160 w 6709025"/>
              <a:gd name="connsiteY51" fmla="*/ 1520576 h 3411021"/>
              <a:gd name="connsiteX52" fmla="*/ 462337 w 6709025"/>
              <a:gd name="connsiteY52" fmla="*/ 1530850 h 3411021"/>
              <a:gd name="connsiteX53" fmla="*/ 441789 w 6709025"/>
              <a:gd name="connsiteY53" fmla="*/ 1561672 h 3411021"/>
              <a:gd name="connsiteX54" fmla="*/ 380144 w 6709025"/>
              <a:gd name="connsiteY54" fmla="*/ 1582221 h 3411021"/>
              <a:gd name="connsiteX55" fmla="*/ 328773 w 6709025"/>
              <a:gd name="connsiteY55" fmla="*/ 1633591 h 3411021"/>
              <a:gd name="connsiteX56" fmla="*/ 277403 w 6709025"/>
              <a:gd name="connsiteY56" fmla="*/ 1664414 h 3411021"/>
              <a:gd name="connsiteX57" fmla="*/ 256854 w 6709025"/>
              <a:gd name="connsiteY57" fmla="*/ 1684962 h 3411021"/>
              <a:gd name="connsiteX58" fmla="*/ 226032 w 6709025"/>
              <a:gd name="connsiteY58" fmla="*/ 1695236 h 3411021"/>
              <a:gd name="connsiteX59" fmla="*/ 236306 w 6709025"/>
              <a:gd name="connsiteY59" fmla="*/ 1808252 h 3411021"/>
              <a:gd name="connsiteX60" fmla="*/ 267128 w 6709025"/>
              <a:gd name="connsiteY60" fmla="*/ 1828800 h 3411021"/>
              <a:gd name="connsiteX61" fmla="*/ 287677 w 6709025"/>
              <a:gd name="connsiteY61" fmla="*/ 1849349 h 3411021"/>
              <a:gd name="connsiteX62" fmla="*/ 349322 w 6709025"/>
              <a:gd name="connsiteY62" fmla="*/ 1880171 h 3411021"/>
              <a:gd name="connsiteX63" fmla="*/ 369870 w 6709025"/>
              <a:gd name="connsiteY63" fmla="*/ 1962364 h 3411021"/>
              <a:gd name="connsiteX64" fmla="*/ 380144 w 6709025"/>
              <a:gd name="connsiteY64" fmla="*/ 1993187 h 3411021"/>
              <a:gd name="connsiteX65" fmla="*/ 369870 w 6709025"/>
              <a:gd name="connsiteY65" fmla="*/ 2147299 h 3411021"/>
              <a:gd name="connsiteX66" fmla="*/ 359596 w 6709025"/>
              <a:gd name="connsiteY66" fmla="*/ 2178122 h 3411021"/>
              <a:gd name="connsiteX67" fmla="*/ 349322 w 6709025"/>
              <a:gd name="connsiteY67" fmla="*/ 2301412 h 3411021"/>
              <a:gd name="connsiteX68" fmla="*/ 297951 w 6709025"/>
              <a:gd name="connsiteY68" fmla="*/ 2342508 h 3411021"/>
              <a:gd name="connsiteX69" fmla="*/ 256854 w 6709025"/>
              <a:gd name="connsiteY69" fmla="*/ 2383605 h 3411021"/>
              <a:gd name="connsiteX70" fmla="*/ 236306 w 6709025"/>
              <a:gd name="connsiteY70" fmla="*/ 2414427 h 3411021"/>
              <a:gd name="connsiteX71" fmla="*/ 205483 w 6709025"/>
              <a:gd name="connsiteY71" fmla="*/ 2434976 h 3411021"/>
              <a:gd name="connsiteX72" fmla="*/ 184935 w 6709025"/>
              <a:gd name="connsiteY72" fmla="*/ 2465798 h 3411021"/>
              <a:gd name="connsiteX73" fmla="*/ 154113 w 6709025"/>
              <a:gd name="connsiteY73" fmla="*/ 2527443 h 3411021"/>
              <a:gd name="connsiteX74" fmla="*/ 133564 w 6709025"/>
              <a:gd name="connsiteY74" fmla="*/ 2547991 h 3411021"/>
              <a:gd name="connsiteX75" fmla="*/ 113016 w 6709025"/>
              <a:gd name="connsiteY75" fmla="*/ 2578814 h 3411021"/>
              <a:gd name="connsiteX76" fmla="*/ 61645 w 6709025"/>
              <a:gd name="connsiteY76" fmla="*/ 2630185 h 3411021"/>
              <a:gd name="connsiteX77" fmla="*/ 20549 w 6709025"/>
              <a:gd name="connsiteY77" fmla="*/ 2691830 h 3411021"/>
              <a:gd name="connsiteX78" fmla="*/ 0 w 6709025"/>
              <a:gd name="connsiteY78" fmla="*/ 2753475 h 3411021"/>
              <a:gd name="connsiteX79" fmla="*/ 10275 w 6709025"/>
              <a:gd name="connsiteY79" fmla="*/ 2866490 h 3411021"/>
              <a:gd name="connsiteX80" fmla="*/ 61645 w 6709025"/>
              <a:gd name="connsiteY80" fmla="*/ 2917861 h 3411021"/>
              <a:gd name="connsiteX81" fmla="*/ 82194 w 6709025"/>
              <a:gd name="connsiteY81" fmla="*/ 2938409 h 3411021"/>
              <a:gd name="connsiteX82" fmla="*/ 143839 w 6709025"/>
              <a:gd name="connsiteY82" fmla="*/ 2958958 h 3411021"/>
              <a:gd name="connsiteX83" fmla="*/ 174661 w 6709025"/>
              <a:gd name="connsiteY83" fmla="*/ 2969232 h 3411021"/>
              <a:gd name="connsiteX84" fmla="*/ 236306 w 6709025"/>
              <a:gd name="connsiteY84" fmla="*/ 3010328 h 3411021"/>
              <a:gd name="connsiteX85" fmla="*/ 267128 w 6709025"/>
              <a:gd name="connsiteY85" fmla="*/ 3030877 h 3411021"/>
              <a:gd name="connsiteX86" fmla="*/ 297951 w 6709025"/>
              <a:gd name="connsiteY86" fmla="*/ 3041151 h 3411021"/>
              <a:gd name="connsiteX87" fmla="*/ 328773 w 6709025"/>
              <a:gd name="connsiteY87" fmla="*/ 3061699 h 3411021"/>
              <a:gd name="connsiteX88" fmla="*/ 904126 w 6709025"/>
              <a:gd name="connsiteY88" fmla="*/ 3092522 h 3411021"/>
              <a:gd name="connsiteX89" fmla="*/ 945223 w 6709025"/>
              <a:gd name="connsiteY89" fmla="*/ 3143893 h 3411021"/>
              <a:gd name="connsiteX90" fmla="*/ 976045 w 6709025"/>
              <a:gd name="connsiteY90" fmla="*/ 3164441 h 3411021"/>
              <a:gd name="connsiteX91" fmla="*/ 1068513 w 6709025"/>
              <a:gd name="connsiteY91" fmla="*/ 3236360 h 3411021"/>
              <a:gd name="connsiteX92" fmla="*/ 1099335 w 6709025"/>
              <a:gd name="connsiteY92" fmla="*/ 3256908 h 3411021"/>
              <a:gd name="connsiteX93" fmla="*/ 1130158 w 6709025"/>
              <a:gd name="connsiteY93" fmla="*/ 3277457 h 3411021"/>
              <a:gd name="connsiteX94" fmla="*/ 1222625 w 6709025"/>
              <a:gd name="connsiteY94" fmla="*/ 3308279 h 3411021"/>
              <a:gd name="connsiteX95" fmla="*/ 1253448 w 6709025"/>
              <a:gd name="connsiteY95" fmla="*/ 3318553 h 3411021"/>
              <a:gd name="connsiteX96" fmla="*/ 1335641 w 6709025"/>
              <a:gd name="connsiteY96" fmla="*/ 3308279 h 3411021"/>
              <a:gd name="connsiteX97" fmla="*/ 1366463 w 6709025"/>
              <a:gd name="connsiteY97" fmla="*/ 3298005 h 3411021"/>
              <a:gd name="connsiteX98" fmla="*/ 1489753 w 6709025"/>
              <a:gd name="connsiteY98" fmla="*/ 3277457 h 3411021"/>
              <a:gd name="connsiteX99" fmla="*/ 1520576 w 6709025"/>
              <a:gd name="connsiteY99" fmla="*/ 3267182 h 3411021"/>
              <a:gd name="connsiteX100" fmla="*/ 1643866 w 6709025"/>
              <a:gd name="connsiteY100" fmla="*/ 3246634 h 3411021"/>
              <a:gd name="connsiteX101" fmla="*/ 2013735 w 6709025"/>
              <a:gd name="connsiteY101" fmla="*/ 3236360 h 3411021"/>
              <a:gd name="connsiteX102" fmla="*/ 2075380 w 6709025"/>
              <a:gd name="connsiteY102" fmla="*/ 3184989 h 3411021"/>
              <a:gd name="connsiteX103" fmla="*/ 2116477 w 6709025"/>
              <a:gd name="connsiteY103" fmla="*/ 3154167 h 3411021"/>
              <a:gd name="connsiteX104" fmla="*/ 2229492 w 6709025"/>
              <a:gd name="connsiteY104" fmla="*/ 3123344 h 3411021"/>
              <a:gd name="connsiteX105" fmla="*/ 2270589 w 6709025"/>
              <a:gd name="connsiteY105" fmla="*/ 3113070 h 3411021"/>
              <a:gd name="connsiteX106" fmla="*/ 2702104 w 6709025"/>
              <a:gd name="connsiteY106" fmla="*/ 3102796 h 3411021"/>
              <a:gd name="connsiteX107" fmla="*/ 2917861 w 6709025"/>
              <a:gd name="connsiteY107" fmla="*/ 3123344 h 3411021"/>
              <a:gd name="connsiteX108" fmla="*/ 2948683 w 6709025"/>
              <a:gd name="connsiteY108" fmla="*/ 3143893 h 3411021"/>
              <a:gd name="connsiteX109" fmla="*/ 3030877 w 6709025"/>
              <a:gd name="connsiteY109" fmla="*/ 3184989 h 3411021"/>
              <a:gd name="connsiteX110" fmla="*/ 3071973 w 6709025"/>
              <a:gd name="connsiteY110" fmla="*/ 3205537 h 3411021"/>
              <a:gd name="connsiteX111" fmla="*/ 3123344 w 6709025"/>
              <a:gd name="connsiteY111" fmla="*/ 3236360 h 3411021"/>
              <a:gd name="connsiteX112" fmla="*/ 3195263 w 6709025"/>
              <a:gd name="connsiteY112" fmla="*/ 3256908 h 3411021"/>
              <a:gd name="connsiteX113" fmla="*/ 3267182 w 6709025"/>
              <a:gd name="connsiteY113" fmla="*/ 3287731 h 3411021"/>
              <a:gd name="connsiteX114" fmla="*/ 3339101 w 6709025"/>
              <a:gd name="connsiteY114" fmla="*/ 3308279 h 3411021"/>
              <a:gd name="connsiteX115" fmla="*/ 3380198 w 6709025"/>
              <a:gd name="connsiteY115" fmla="*/ 3328827 h 3411021"/>
              <a:gd name="connsiteX116" fmla="*/ 3626778 w 6709025"/>
              <a:gd name="connsiteY116" fmla="*/ 3349376 h 3411021"/>
              <a:gd name="connsiteX117" fmla="*/ 3688423 w 6709025"/>
              <a:gd name="connsiteY117" fmla="*/ 3369924 h 3411021"/>
              <a:gd name="connsiteX118" fmla="*/ 3719245 w 6709025"/>
              <a:gd name="connsiteY118" fmla="*/ 3380198 h 3411021"/>
              <a:gd name="connsiteX119" fmla="*/ 3750068 w 6709025"/>
              <a:gd name="connsiteY119" fmla="*/ 3400746 h 3411021"/>
              <a:gd name="connsiteX120" fmla="*/ 4048018 w 6709025"/>
              <a:gd name="connsiteY120" fmla="*/ 3411021 h 3411021"/>
              <a:gd name="connsiteX121" fmla="*/ 4181582 w 6709025"/>
              <a:gd name="connsiteY121" fmla="*/ 3400746 h 3411021"/>
              <a:gd name="connsiteX122" fmla="*/ 4243227 w 6709025"/>
              <a:gd name="connsiteY122" fmla="*/ 3380198 h 3411021"/>
              <a:gd name="connsiteX123" fmla="*/ 4274050 w 6709025"/>
              <a:gd name="connsiteY123" fmla="*/ 3369924 h 3411021"/>
              <a:gd name="connsiteX124" fmla="*/ 4335695 w 6709025"/>
              <a:gd name="connsiteY124" fmla="*/ 3328827 h 3411021"/>
              <a:gd name="connsiteX125" fmla="*/ 4397340 w 6709025"/>
              <a:gd name="connsiteY125" fmla="*/ 3277457 h 3411021"/>
              <a:gd name="connsiteX126" fmla="*/ 4500081 w 6709025"/>
              <a:gd name="connsiteY126" fmla="*/ 3215812 h 3411021"/>
              <a:gd name="connsiteX127" fmla="*/ 4530904 w 6709025"/>
              <a:gd name="connsiteY127" fmla="*/ 3195263 h 3411021"/>
              <a:gd name="connsiteX128" fmla="*/ 4561726 w 6709025"/>
              <a:gd name="connsiteY128" fmla="*/ 3174715 h 3411021"/>
              <a:gd name="connsiteX129" fmla="*/ 4664468 w 6709025"/>
              <a:gd name="connsiteY129" fmla="*/ 3113070 h 3411021"/>
              <a:gd name="connsiteX130" fmla="*/ 4695290 w 6709025"/>
              <a:gd name="connsiteY130" fmla="*/ 3102796 h 3411021"/>
              <a:gd name="connsiteX131" fmla="*/ 5013789 w 6709025"/>
              <a:gd name="connsiteY131" fmla="*/ 3123344 h 3411021"/>
              <a:gd name="connsiteX132" fmla="*/ 5126805 w 6709025"/>
              <a:gd name="connsiteY132" fmla="*/ 3154167 h 3411021"/>
              <a:gd name="connsiteX133" fmla="*/ 5157627 w 6709025"/>
              <a:gd name="connsiteY133" fmla="*/ 3164441 h 3411021"/>
              <a:gd name="connsiteX134" fmla="*/ 5188450 w 6709025"/>
              <a:gd name="connsiteY134" fmla="*/ 3184989 h 3411021"/>
              <a:gd name="connsiteX135" fmla="*/ 5332288 w 6709025"/>
              <a:gd name="connsiteY135" fmla="*/ 3195263 h 3411021"/>
              <a:gd name="connsiteX136" fmla="*/ 5435030 w 6709025"/>
              <a:gd name="connsiteY136" fmla="*/ 3226086 h 3411021"/>
              <a:gd name="connsiteX137" fmla="*/ 5465852 w 6709025"/>
              <a:gd name="connsiteY137" fmla="*/ 3236360 h 3411021"/>
              <a:gd name="connsiteX138" fmla="*/ 5548045 w 6709025"/>
              <a:gd name="connsiteY138" fmla="*/ 3246634 h 3411021"/>
              <a:gd name="connsiteX139" fmla="*/ 5702158 w 6709025"/>
              <a:gd name="connsiteY139" fmla="*/ 3267182 h 3411021"/>
              <a:gd name="connsiteX140" fmla="*/ 5866544 w 6709025"/>
              <a:gd name="connsiteY140" fmla="*/ 3277457 h 3411021"/>
              <a:gd name="connsiteX141" fmla="*/ 5969286 w 6709025"/>
              <a:gd name="connsiteY141" fmla="*/ 3267182 h 3411021"/>
              <a:gd name="connsiteX142" fmla="*/ 6000108 w 6709025"/>
              <a:gd name="connsiteY142" fmla="*/ 3256908 h 3411021"/>
              <a:gd name="connsiteX143" fmla="*/ 6072027 w 6709025"/>
              <a:gd name="connsiteY143" fmla="*/ 3246634 h 3411021"/>
              <a:gd name="connsiteX144" fmla="*/ 6113124 w 6709025"/>
              <a:gd name="connsiteY144" fmla="*/ 3164441 h 3411021"/>
              <a:gd name="connsiteX145" fmla="*/ 6133672 w 6709025"/>
              <a:gd name="connsiteY145" fmla="*/ 3123344 h 3411021"/>
              <a:gd name="connsiteX146" fmla="*/ 6143946 w 6709025"/>
              <a:gd name="connsiteY146" fmla="*/ 3092522 h 3411021"/>
              <a:gd name="connsiteX147" fmla="*/ 6215866 w 6709025"/>
              <a:gd name="connsiteY147" fmla="*/ 3071973 h 3411021"/>
              <a:gd name="connsiteX148" fmla="*/ 6267236 w 6709025"/>
              <a:gd name="connsiteY148" fmla="*/ 3061699 h 3411021"/>
              <a:gd name="connsiteX149" fmla="*/ 6308333 w 6709025"/>
              <a:gd name="connsiteY149" fmla="*/ 3051425 h 3411021"/>
              <a:gd name="connsiteX150" fmla="*/ 6369978 w 6709025"/>
              <a:gd name="connsiteY150" fmla="*/ 3041151 h 3411021"/>
              <a:gd name="connsiteX151" fmla="*/ 6400800 w 6709025"/>
              <a:gd name="connsiteY151" fmla="*/ 3020603 h 3411021"/>
              <a:gd name="connsiteX152" fmla="*/ 6411075 w 6709025"/>
              <a:gd name="connsiteY152" fmla="*/ 2958958 h 3411021"/>
              <a:gd name="connsiteX153" fmla="*/ 6421349 w 6709025"/>
              <a:gd name="connsiteY153" fmla="*/ 2866490 h 3411021"/>
              <a:gd name="connsiteX154" fmla="*/ 6462445 w 6709025"/>
              <a:gd name="connsiteY154" fmla="*/ 2558266 h 3411021"/>
              <a:gd name="connsiteX155" fmla="*/ 6503542 w 6709025"/>
              <a:gd name="connsiteY155" fmla="*/ 2527443 h 3411021"/>
              <a:gd name="connsiteX156" fmla="*/ 6554913 w 6709025"/>
              <a:gd name="connsiteY156" fmla="*/ 2486346 h 3411021"/>
              <a:gd name="connsiteX157" fmla="*/ 6596009 w 6709025"/>
              <a:gd name="connsiteY157" fmla="*/ 2414427 h 3411021"/>
              <a:gd name="connsiteX158" fmla="*/ 6637106 w 6709025"/>
              <a:gd name="connsiteY158" fmla="*/ 2352782 h 3411021"/>
              <a:gd name="connsiteX159" fmla="*/ 6657654 w 6709025"/>
              <a:gd name="connsiteY159" fmla="*/ 2291137 h 3411021"/>
              <a:gd name="connsiteX160" fmla="*/ 6667928 w 6709025"/>
              <a:gd name="connsiteY160" fmla="*/ 2260315 h 3411021"/>
              <a:gd name="connsiteX161" fmla="*/ 6698751 w 6709025"/>
              <a:gd name="connsiteY161" fmla="*/ 2157573 h 3411021"/>
              <a:gd name="connsiteX162" fmla="*/ 6709025 w 6709025"/>
              <a:gd name="connsiteY162" fmla="*/ 2126751 h 3411021"/>
              <a:gd name="connsiteX163" fmla="*/ 6698751 w 6709025"/>
              <a:gd name="connsiteY163" fmla="*/ 1982913 h 3411021"/>
              <a:gd name="connsiteX164" fmla="*/ 6667928 w 6709025"/>
              <a:gd name="connsiteY164" fmla="*/ 1972639 h 3411021"/>
              <a:gd name="connsiteX165" fmla="*/ 6647380 w 6709025"/>
              <a:gd name="connsiteY165" fmla="*/ 1952090 h 3411021"/>
              <a:gd name="connsiteX166" fmla="*/ 6585735 w 6709025"/>
              <a:gd name="connsiteY166" fmla="*/ 1910994 h 3411021"/>
              <a:gd name="connsiteX167" fmla="*/ 6565187 w 6709025"/>
              <a:gd name="connsiteY167" fmla="*/ 1890445 h 3411021"/>
              <a:gd name="connsiteX168" fmla="*/ 6524090 w 6709025"/>
              <a:gd name="connsiteY168" fmla="*/ 1869897 h 3411021"/>
              <a:gd name="connsiteX169" fmla="*/ 6462445 w 6709025"/>
              <a:gd name="connsiteY169" fmla="*/ 1828800 h 3411021"/>
              <a:gd name="connsiteX170" fmla="*/ 6431623 w 6709025"/>
              <a:gd name="connsiteY170" fmla="*/ 1808252 h 3411021"/>
              <a:gd name="connsiteX171" fmla="*/ 6400800 w 6709025"/>
              <a:gd name="connsiteY171" fmla="*/ 1797978 h 3411021"/>
              <a:gd name="connsiteX172" fmla="*/ 6308333 w 6709025"/>
              <a:gd name="connsiteY172" fmla="*/ 1726059 h 3411021"/>
              <a:gd name="connsiteX173" fmla="*/ 6277510 w 6709025"/>
              <a:gd name="connsiteY173" fmla="*/ 1705511 h 3411021"/>
              <a:gd name="connsiteX174" fmla="*/ 6236414 w 6709025"/>
              <a:gd name="connsiteY174" fmla="*/ 1684962 h 3411021"/>
              <a:gd name="connsiteX175" fmla="*/ 6185043 w 6709025"/>
              <a:gd name="connsiteY175" fmla="*/ 1633591 h 3411021"/>
              <a:gd name="connsiteX176" fmla="*/ 6164495 w 6709025"/>
              <a:gd name="connsiteY176" fmla="*/ 1561672 h 3411021"/>
              <a:gd name="connsiteX177" fmla="*/ 6154221 w 6709025"/>
              <a:gd name="connsiteY177" fmla="*/ 1469205 h 3411021"/>
              <a:gd name="connsiteX178" fmla="*/ 6133672 w 6709025"/>
              <a:gd name="connsiteY178" fmla="*/ 1366463 h 3411021"/>
              <a:gd name="connsiteX179" fmla="*/ 6113124 w 6709025"/>
              <a:gd name="connsiteY179" fmla="*/ 1335641 h 3411021"/>
              <a:gd name="connsiteX180" fmla="*/ 6092576 w 6709025"/>
              <a:gd name="connsiteY180" fmla="*/ 1222625 h 3411021"/>
              <a:gd name="connsiteX181" fmla="*/ 6082301 w 6709025"/>
              <a:gd name="connsiteY181" fmla="*/ 1160980 h 3411021"/>
              <a:gd name="connsiteX182" fmla="*/ 6061753 w 6709025"/>
              <a:gd name="connsiteY182" fmla="*/ 1089061 h 3411021"/>
              <a:gd name="connsiteX183" fmla="*/ 6030931 w 6709025"/>
              <a:gd name="connsiteY183" fmla="*/ 1058239 h 3411021"/>
              <a:gd name="connsiteX184" fmla="*/ 6020657 w 6709025"/>
              <a:gd name="connsiteY184" fmla="*/ 1027416 h 3411021"/>
              <a:gd name="connsiteX185" fmla="*/ 5948737 w 6709025"/>
              <a:gd name="connsiteY185" fmla="*/ 965771 h 3411021"/>
              <a:gd name="connsiteX186" fmla="*/ 5917915 w 6709025"/>
              <a:gd name="connsiteY186" fmla="*/ 955497 h 3411021"/>
              <a:gd name="connsiteX187" fmla="*/ 5722706 w 6709025"/>
              <a:gd name="connsiteY187" fmla="*/ 945223 h 3411021"/>
              <a:gd name="connsiteX188" fmla="*/ 5640513 w 6709025"/>
              <a:gd name="connsiteY188" fmla="*/ 904126 h 3411021"/>
              <a:gd name="connsiteX189" fmla="*/ 5619964 w 6709025"/>
              <a:gd name="connsiteY189" fmla="*/ 873304 h 3411021"/>
              <a:gd name="connsiteX190" fmla="*/ 5599416 w 6709025"/>
              <a:gd name="connsiteY190" fmla="*/ 852755 h 3411021"/>
              <a:gd name="connsiteX191" fmla="*/ 5558319 w 6709025"/>
              <a:gd name="connsiteY191" fmla="*/ 791111 h 3411021"/>
              <a:gd name="connsiteX192" fmla="*/ 5698304 w 6709025"/>
              <a:gd name="connsiteY192" fmla="*/ 698906 h 3411021"/>
              <a:gd name="connsiteX193" fmla="*/ 5517223 w 6709025"/>
              <a:gd name="connsiteY193" fmla="*/ 678095 h 3411021"/>
              <a:gd name="connsiteX194" fmla="*/ 5506949 w 6709025"/>
              <a:gd name="connsiteY194" fmla="*/ 626724 h 3411021"/>
              <a:gd name="connsiteX195" fmla="*/ 5496675 w 6709025"/>
              <a:gd name="connsiteY195" fmla="*/ 554805 h 3411021"/>
              <a:gd name="connsiteX196" fmla="*/ 5486400 w 6709025"/>
              <a:gd name="connsiteY196" fmla="*/ 523982 h 3411021"/>
              <a:gd name="connsiteX197" fmla="*/ 5445304 w 6709025"/>
              <a:gd name="connsiteY197" fmla="*/ 513708 h 3411021"/>
              <a:gd name="connsiteX198" fmla="*/ 5363110 w 6709025"/>
              <a:gd name="connsiteY198" fmla="*/ 482886 h 3411021"/>
              <a:gd name="connsiteX199" fmla="*/ 5280917 w 6709025"/>
              <a:gd name="connsiteY199" fmla="*/ 421241 h 3411021"/>
              <a:gd name="connsiteX200" fmla="*/ 5270643 w 6709025"/>
              <a:gd name="connsiteY200" fmla="*/ 390418 h 3411021"/>
              <a:gd name="connsiteX201" fmla="*/ 5167901 w 6709025"/>
              <a:gd name="connsiteY201" fmla="*/ 267128 h 3411021"/>
              <a:gd name="connsiteX202" fmla="*/ 5106257 w 6709025"/>
              <a:gd name="connsiteY202" fmla="*/ 226032 h 3411021"/>
              <a:gd name="connsiteX203" fmla="*/ 5075434 w 6709025"/>
              <a:gd name="connsiteY203" fmla="*/ 154113 h 3411021"/>
              <a:gd name="connsiteX204" fmla="*/ 5065160 w 6709025"/>
              <a:gd name="connsiteY204" fmla="*/ 123290 h 3411021"/>
              <a:gd name="connsiteX205" fmla="*/ 5044612 w 6709025"/>
              <a:gd name="connsiteY205" fmla="*/ 92468 h 3411021"/>
              <a:gd name="connsiteX206" fmla="*/ 5034337 w 6709025"/>
              <a:gd name="connsiteY206" fmla="*/ 61645 h 3411021"/>
              <a:gd name="connsiteX207" fmla="*/ 4972692 w 6709025"/>
              <a:gd name="connsiteY207" fmla="*/ 20549 h 3411021"/>
              <a:gd name="connsiteX208" fmla="*/ 4941870 w 6709025"/>
              <a:gd name="connsiteY208" fmla="*/ 0 h 3411021"/>
              <a:gd name="connsiteX209" fmla="*/ 4828854 w 6709025"/>
              <a:gd name="connsiteY209" fmla="*/ 10275 h 3411021"/>
              <a:gd name="connsiteX210" fmla="*/ 4798032 w 6709025"/>
              <a:gd name="connsiteY210" fmla="*/ 30823 h 3411021"/>
              <a:gd name="connsiteX211" fmla="*/ 4767209 w 6709025"/>
              <a:gd name="connsiteY211" fmla="*/ 41097 h 3411021"/>
              <a:gd name="connsiteX212" fmla="*/ 4654194 w 6709025"/>
              <a:gd name="connsiteY212" fmla="*/ 82194 h 3411021"/>
              <a:gd name="connsiteX213" fmla="*/ 4592549 w 6709025"/>
              <a:gd name="connsiteY213" fmla="*/ 102742 h 3411021"/>
              <a:gd name="connsiteX214" fmla="*/ 4520630 w 6709025"/>
              <a:gd name="connsiteY214" fmla="*/ 123290 h 3411021"/>
              <a:gd name="connsiteX215" fmla="*/ 4438436 w 6709025"/>
              <a:gd name="connsiteY215" fmla="*/ 184935 h 3411021"/>
              <a:gd name="connsiteX216" fmla="*/ 4263776 w 6709025"/>
              <a:gd name="connsiteY216" fmla="*/ 174661 h 3411021"/>
              <a:gd name="connsiteX217" fmla="*/ 4089115 w 6709025"/>
              <a:gd name="connsiteY217" fmla="*/ 102742 h 3411021"/>
              <a:gd name="connsiteX218" fmla="*/ 4058292 w 6709025"/>
              <a:gd name="connsiteY218" fmla="*/ 92468 h 3411021"/>
              <a:gd name="connsiteX219" fmla="*/ 3965825 w 6709025"/>
              <a:gd name="connsiteY219" fmla="*/ 51371 h 3411021"/>
              <a:gd name="connsiteX220" fmla="*/ 3935003 w 6709025"/>
              <a:gd name="connsiteY220" fmla="*/ 41097 h 3411021"/>
              <a:gd name="connsiteX221" fmla="*/ 3904180 w 6709025"/>
              <a:gd name="connsiteY221" fmla="*/ 30823 h 3411021"/>
              <a:gd name="connsiteX222" fmla="*/ 3801439 w 6709025"/>
              <a:gd name="connsiteY222" fmla="*/ 51371 h 3411021"/>
              <a:gd name="connsiteX223" fmla="*/ 3750068 w 6709025"/>
              <a:gd name="connsiteY223" fmla="*/ 82194 h 3411021"/>
              <a:gd name="connsiteX224" fmla="*/ 3688423 w 6709025"/>
              <a:gd name="connsiteY224" fmla="*/ 113016 h 3411021"/>
              <a:gd name="connsiteX225" fmla="*/ 3657600 w 6709025"/>
              <a:gd name="connsiteY225" fmla="*/ 133564 h 3411021"/>
              <a:gd name="connsiteX226" fmla="*/ 3595955 w 6709025"/>
              <a:gd name="connsiteY226" fmla="*/ 143839 h 3411021"/>
              <a:gd name="connsiteX227" fmla="*/ 3544585 w 6709025"/>
              <a:gd name="connsiteY227" fmla="*/ 154113 h 3411021"/>
              <a:gd name="connsiteX228" fmla="*/ 3298005 w 6709025"/>
              <a:gd name="connsiteY228" fmla="*/ 184935 h 3411021"/>
              <a:gd name="connsiteX0" fmla="*/ 3298005 w 6709025"/>
              <a:gd name="connsiteY0" fmla="*/ 184935 h 3411021"/>
              <a:gd name="connsiteX1" fmla="*/ 3298005 w 6709025"/>
              <a:gd name="connsiteY1" fmla="*/ 184935 h 3411021"/>
              <a:gd name="connsiteX2" fmla="*/ 2845942 w 6709025"/>
              <a:gd name="connsiteY2" fmla="*/ 215758 h 3411021"/>
              <a:gd name="connsiteX3" fmla="*/ 2825394 w 6709025"/>
              <a:gd name="connsiteY3" fmla="*/ 246580 h 3411021"/>
              <a:gd name="connsiteX4" fmla="*/ 2815119 w 6709025"/>
              <a:gd name="connsiteY4" fmla="*/ 287677 h 3411021"/>
              <a:gd name="connsiteX5" fmla="*/ 2804845 w 6709025"/>
              <a:gd name="connsiteY5" fmla="*/ 318499 h 3411021"/>
              <a:gd name="connsiteX6" fmla="*/ 2763749 w 6709025"/>
              <a:gd name="connsiteY6" fmla="*/ 328773 h 3411021"/>
              <a:gd name="connsiteX7" fmla="*/ 2661007 w 6709025"/>
              <a:gd name="connsiteY7" fmla="*/ 349322 h 3411021"/>
              <a:gd name="connsiteX8" fmla="*/ 2619910 w 6709025"/>
              <a:gd name="connsiteY8" fmla="*/ 359596 h 3411021"/>
              <a:gd name="connsiteX9" fmla="*/ 2445250 w 6709025"/>
              <a:gd name="connsiteY9" fmla="*/ 380144 h 3411021"/>
              <a:gd name="connsiteX10" fmla="*/ 2250041 w 6709025"/>
              <a:gd name="connsiteY10" fmla="*/ 390418 h 3411021"/>
              <a:gd name="connsiteX11" fmla="*/ 2085654 w 6709025"/>
              <a:gd name="connsiteY11" fmla="*/ 349322 h 3411021"/>
              <a:gd name="connsiteX12" fmla="*/ 2034283 w 6709025"/>
              <a:gd name="connsiteY12" fmla="*/ 339048 h 3411021"/>
              <a:gd name="connsiteX13" fmla="*/ 1839075 w 6709025"/>
              <a:gd name="connsiteY13" fmla="*/ 349322 h 3411021"/>
              <a:gd name="connsiteX14" fmla="*/ 1787704 w 6709025"/>
              <a:gd name="connsiteY14" fmla="*/ 400693 h 3411021"/>
              <a:gd name="connsiteX15" fmla="*/ 1736333 w 6709025"/>
              <a:gd name="connsiteY15" fmla="*/ 472612 h 3411021"/>
              <a:gd name="connsiteX16" fmla="*/ 1695236 w 6709025"/>
              <a:gd name="connsiteY16" fmla="*/ 534257 h 3411021"/>
              <a:gd name="connsiteX17" fmla="*/ 1633591 w 6709025"/>
              <a:gd name="connsiteY17" fmla="*/ 575353 h 3411021"/>
              <a:gd name="connsiteX18" fmla="*/ 1592495 w 6709025"/>
              <a:gd name="connsiteY18" fmla="*/ 585627 h 3411021"/>
              <a:gd name="connsiteX19" fmla="*/ 1530850 w 6709025"/>
              <a:gd name="connsiteY19" fmla="*/ 606176 h 3411021"/>
              <a:gd name="connsiteX20" fmla="*/ 1500027 w 6709025"/>
              <a:gd name="connsiteY20" fmla="*/ 616450 h 3411021"/>
              <a:gd name="connsiteX21" fmla="*/ 1438382 w 6709025"/>
              <a:gd name="connsiteY21" fmla="*/ 636998 h 3411021"/>
              <a:gd name="connsiteX22" fmla="*/ 1407560 w 6709025"/>
              <a:gd name="connsiteY22" fmla="*/ 647272 h 3411021"/>
              <a:gd name="connsiteX23" fmla="*/ 1232899 w 6709025"/>
              <a:gd name="connsiteY23" fmla="*/ 657546 h 3411021"/>
              <a:gd name="connsiteX24" fmla="*/ 1202077 w 6709025"/>
              <a:gd name="connsiteY24" fmla="*/ 667821 h 3411021"/>
              <a:gd name="connsiteX25" fmla="*/ 1181528 w 6709025"/>
              <a:gd name="connsiteY25" fmla="*/ 688369 h 3411021"/>
              <a:gd name="connsiteX26" fmla="*/ 1119883 w 6709025"/>
              <a:gd name="connsiteY26" fmla="*/ 708917 h 3411021"/>
              <a:gd name="connsiteX27" fmla="*/ 1058239 w 6709025"/>
              <a:gd name="connsiteY27" fmla="*/ 729466 h 3411021"/>
              <a:gd name="connsiteX28" fmla="*/ 996594 w 6709025"/>
              <a:gd name="connsiteY28" fmla="*/ 750014 h 3411021"/>
              <a:gd name="connsiteX29" fmla="*/ 965771 w 6709025"/>
              <a:gd name="connsiteY29" fmla="*/ 760288 h 3411021"/>
              <a:gd name="connsiteX30" fmla="*/ 934949 w 6709025"/>
              <a:gd name="connsiteY30" fmla="*/ 780836 h 3411021"/>
              <a:gd name="connsiteX31" fmla="*/ 873304 w 6709025"/>
              <a:gd name="connsiteY31" fmla="*/ 801385 h 3411021"/>
              <a:gd name="connsiteX32" fmla="*/ 852755 w 6709025"/>
              <a:gd name="connsiteY32" fmla="*/ 821933 h 3411021"/>
              <a:gd name="connsiteX33" fmla="*/ 821933 w 6709025"/>
              <a:gd name="connsiteY33" fmla="*/ 842481 h 3411021"/>
              <a:gd name="connsiteX34" fmla="*/ 811659 w 6709025"/>
              <a:gd name="connsiteY34" fmla="*/ 873304 h 3411021"/>
              <a:gd name="connsiteX35" fmla="*/ 821933 w 6709025"/>
              <a:gd name="connsiteY35" fmla="*/ 965771 h 3411021"/>
              <a:gd name="connsiteX36" fmla="*/ 832207 w 6709025"/>
              <a:gd name="connsiteY36" fmla="*/ 1027416 h 3411021"/>
              <a:gd name="connsiteX37" fmla="*/ 863030 w 6709025"/>
              <a:gd name="connsiteY37" fmla="*/ 1047964 h 3411021"/>
              <a:gd name="connsiteX38" fmla="*/ 883578 w 6709025"/>
              <a:gd name="connsiteY38" fmla="*/ 1068513 h 3411021"/>
              <a:gd name="connsiteX39" fmla="*/ 893852 w 6709025"/>
              <a:gd name="connsiteY39" fmla="*/ 1099335 h 3411021"/>
              <a:gd name="connsiteX40" fmla="*/ 852755 w 6709025"/>
              <a:gd name="connsiteY40" fmla="*/ 1150706 h 3411021"/>
              <a:gd name="connsiteX41" fmla="*/ 842481 w 6709025"/>
              <a:gd name="connsiteY41" fmla="*/ 1181528 h 3411021"/>
              <a:gd name="connsiteX42" fmla="*/ 811659 w 6709025"/>
              <a:gd name="connsiteY42" fmla="*/ 1202077 h 3411021"/>
              <a:gd name="connsiteX43" fmla="*/ 791110 w 6709025"/>
              <a:gd name="connsiteY43" fmla="*/ 1222625 h 3411021"/>
              <a:gd name="connsiteX44" fmla="*/ 770562 w 6709025"/>
              <a:gd name="connsiteY44" fmla="*/ 1253448 h 3411021"/>
              <a:gd name="connsiteX45" fmla="*/ 739740 w 6709025"/>
              <a:gd name="connsiteY45" fmla="*/ 1273996 h 3411021"/>
              <a:gd name="connsiteX46" fmla="*/ 698643 w 6709025"/>
              <a:gd name="connsiteY46" fmla="*/ 1315093 h 3411021"/>
              <a:gd name="connsiteX47" fmla="*/ 647272 w 6709025"/>
              <a:gd name="connsiteY47" fmla="*/ 1356189 h 3411021"/>
              <a:gd name="connsiteX48" fmla="*/ 616450 w 6709025"/>
              <a:gd name="connsiteY48" fmla="*/ 1376737 h 3411021"/>
              <a:gd name="connsiteX49" fmla="*/ 544531 w 6709025"/>
              <a:gd name="connsiteY49" fmla="*/ 1489753 h 3411021"/>
              <a:gd name="connsiteX50" fmla="*/ 513708 w 6709025"/>
              <a:gd name="connsiteY50" fmla="*/ 1500027 h 3411021"/>
              <a:gd name="connsiteX51" fmla="*/ 493160 w 6709025"/>
              <a:gd name="connsiteY51" fmla="*/ 1520576 h 3411021"/>
              <a:gd name="connsiteX52" fmla="*/ 462337 w 6709025"/>
              <a:gd name="connsiteY52" fmla="*/ 1530850 h 3411021"/>
              <a:gd name="connsiteX53" fmla="*/ 441789 w 6709025"/>
              <a:gd name="connsiteY53" fmla="*/ 1561672 h 3411021"/>
              <a:gd name="connsiteX54" fmla="*/ 380144 w 6709025"/>
              <a:gd name="connsiteY54" fmla="*/ 1582221 h 3411021"/>
              <a:gd name="connsiteX55" fmla="*/ 328773 w 6709025"/>
              <a:gd name="connsiteY55" fmla="*/ 1633591 h 3411021"/>
              <a:gd name="connsiteX56" fmla="*/ 277403 w 6709025"/>
              <a:gd name="connsiteY56" fmla="*/ 1664414 h 3411021"/>
              <a:gd name="connsiteX57" fmla="*/ 256854 w 6709025"/>
              <a:gd name="connsiteY57" fmla="*/ 1684962 h 3411021"/>
              <a:gd name="connsiteX58" fmla="*/ 226032 w 6709025"/>
              <a:gd name="connsiteY58" fmla="*/ 1695236 h 3411021"/>
              <a:gd name="connsiteX59" fmla="*/ 236306 w 6709025"/>
              <a:gd name="connsiteY59" fmla="*/ 1808252 h 3411021"/>
              <a:gd name="connsiteX60" fmla="*/ 267128 w 6709025"/>
              <a:gd name="connsiteY60" fmla="*/ 1828800 h 3411021"/>
              <a:gd name="connsiteX61" fmla="*/ 287677 w 6709025"/>
              <a:gd name="connsiteY61" fmla="*/ 1849349 h 3411021"/>
              <a:gd name="connsiteX62" fmla="*/ 349322 w 6709025"/>
              <a:gd name="connsiteY62" fmla="*/ 1880171 h 3411021"/>
              <a:gd name="connsiteX63" fmla="*/ 369870 w 6709025"/>
              <a:gd name="connsiteY63" fmla="*/ 1962364 h 3411021"/>
              <a:gd name="connsiteX64" fmla="*/ 380144 w 6709025"/>
              <a:gd name="connsiteY64" fmla="*/ 1993187 h 3411021"/>
              <a:gd name="connsiteX65" fmla="*/ 369870 w 6709025"/>
              <a:gd name="connsiteY65" fmla="*/ 2147299 h 3411021"/>
              <a:gd name="connsiteX66" fmla="*/ 359596 w 6709025"/>
              <a:gd name="connsiteY66" fmla="*/ 2178122 h 3411021"/>
              <a:gd name="connsiteX67" fmla="*/ 349322 w 6709025"/>
              <a:gd name="connsiteY67" fmla="*/ 2301412 h 3411021"/>
              <a:gd name="connsiteX68" fmla="*/ 297951 w 6709025"/>
              <a:gd name="connsiteY68" fmla="*/ 2342508 h 3411021"/>
              <a:gd name="connsiteX69" fmla="*/ 256854 w 6709025"/>
              <a:gd name="connsiteY69" fmla="*/ 2383605 h 3411021"/>
              <a:gd name="connsiteX70" fmla="*/ 236306 w 6709025"/>
              <a:gd name="connsiteY70" fmla="*/ 2414427 h 3411021"/>
              <a:gd name="connsiteX71" fmla="*/ 205483 w 6709025"/>
              <a:gd name="connsiteY71" fmla="*/ 2434976 h 3411021"/>
              <a:gd name="connsiteX72" fmla="*/ 184935 w 6709025"/>
              <a:gd name="connsiteY72" fmla="*/ 2465798 h 3411021"/>
              <a:gd name="connsiteX73" fmla="*/ 154113 w 6709025"/>
              <a:gd name="connsiteY73" fmla="*/ 2527443 h 3411021"/>
              <a:gd name="connsiteX74" fmla="*/ 133564 w 6709025"/>
              <a:gd name="connsiteY74" fmla="*/ 2547991 h 3411021"/>
              <a:gd name="connsiteX75" fmla="*/ 113016 w 6709025"/>
              <a:gd name="connsiteY75" fmla="*/ 2578814 h 3411021"/>
              <a:gd name="connsiteX76" fmla="*/ 61645 w 6709025"/>
              <a:gd name="connsiteY76" fmla="*/ 2630185 h 3411021"/>
              <a:gd name="connsiteX77" fmla="*/ 20549 w 6709025"/>
              <a:gd name="connsiteY77" fmla="*/ 2691830 h 3411021"/>
              <a:gd name="connsiteX78" fmla="*/ 0 w 6709025"/>
              <a:gd name="connsiteY78" fmla="*/ 2753475 h 3411021"/>
              <a:gd name="connsiteX79" fmla="*/ 10275 w 6709025"/>
              <a:gd name="connsiteY79" fmla="*/ 2866490 h 3411021"/>
              <a:gd name="connsiteX80" fmla="*/ 61645 w 6709025"/>
              <a:gd name="connsiteY80" fmla="*/ 2917861 h 3411021"/>
              <a:gd name="connsiteX81" fmla="*/ 82194 w 6709025"/>
              <a:gd name="connsiteY81" fmla="*/ 2938409 h 3411021"/>
              <a:gd name="connsiteX82" fmla="*/ 143839 w 6709025"/>
              <a:gd name="connsiteY82" fmla="*/ 2958958 h 3411021"/>
              <a:gd name="connsiteX83" fmla="*/ 174661 w 6709025"/>
              <a:gd name="connsiteY83" fmla="*/ 2969232 h 3411021"/>
              <a:gd name="connsiteX84" fmla="*/ 236306 w 6709025"/>
              <a:gd name="connsiteY84" fmla="*/ 3010328 h 3411021"/>
              <a:gd name="connsiteX85" fmla="*/ 267128 w 6709025"/>
              <a:gd name="connsiteY85" fmla="*/ 3030877 h 3411021"/>
              <a:gd name="connsiteX86" fmla="*/ 297951 w 6709025"/>
              <a:gd name="connsiteY86" fmla="*/ 3041151 h 3411021"/>
              <a:gd name="connsiteX87" fmla="*/ 328773 w 6709025"/>
              <a:gd name="connsiteY87" fmla="*/ 3061699 h 3411021"/>
              <a:gd name="connsiteX88" fmla="*/ 904126 w 6709025"/>
              <a:gd name="connsiteY88" fmla="*/ 3092522 h 3411021"/>
              <a:gd name="connsiteX89" fmla="*/ 945223 w 6709025"/>
              <a:gd name="connsiteY89" fmla="*/ 3143893 h 3411021"/>
              <a:gd name="connsiteX90" fmla="*/ 976045 w 6709025"/>
              <a:gd name="connsiteY90" fmla="*/ 3164441 h 3411021"/>
              <a:gd name="connsiteX91" fmla="*/ 1068513 w 6709025"/>
              <a:gd name="connsiteY91" fmla="*/ 3236360 h 3411021"/>
              <a:gd name="connsiteX92" fmla="*/ 1099335 w 6709025"/>
              <a:gd name="connsiteY92" fmla="*/ 3256908 h 3411021"/>
              <a:gd name="connsiteX93" fmla="*/ 1130158 w 6709025"/>
              <a:gd name="connsiteY93" fmla="*/ 3277457 h 3411021"/>
              <a:gd name="connsiteX94" fmla="*/ 1222625 w 6709025"/>
              <a:gd name="connsiteY94" fmla="*/ 3308279 h 3411021"/>
              <a:gd name="connsiteX95" fmla="*/ 1253448 w 6709025"/>
              <a:gd name="connsiteY95" fmla="*/ 3318553 h 3411021"/>
              <a:gd name="connsiteX96" fmla="*/ 1335641 w 6709025"/>
              <a:gd name="connsiteY96" fmla="*/ 3308279 h 3411021"/>
              <a:gd name="connsiteX97" fmla="*/ 1366463 w 6709025"/>
              <a:gd name="connsiteY97" fmla="*/ 3298005 h 3411021"/>
              <a:gd name="connsiteX98" fmla="*/ 1489753 w 6709025"/>
              <a:gd name="connsiteY98" fmla="*/ 3277457 h 3411021"/>
              <a:gd name="connsiteX99" fmla="*/ 1520576 w 6709025"/>
              <a:gd name="connsiteY99" fmla="*/ 3267182 h 3411021"/>
              <a:gd name="connsiteX100" fmla="*/ 1643866 w 6709025"/>
              <a:gd name="connsiteY100" fmla="*/ 3246634 h 3411021"/>
              <a:gd name="connsiteX101" fmla="*/ 2013735 w 6709025"/>
              <a:gd name="connsiteY101" fmla="*/ 3236360 h 3411021"/>
              <a:gd name="connsiteX102" fmla="*/ 2075380 w 6709025"/>
              <a:gd name="connsiteY102" fmla="*/ 3184989 h 3411021"/>
              <a:gd name="connsiteX103" fmla="*/ 2116477 w 6709025"/>
              <a:gd name="connsiteY103" fmla="*/ 3154167 h 3411021"/>
              <a:gd name="connsiteX104" fmla="*/ 2229492 w 6709025"/>
              <a:gd name="connsiteY104" fmla="*/ 3123344 h 3411021"/>
              <a:gd name="connsiteX105" fmla="*/ 2270589 w 6709025"/>
              <a:gd name="connsiteY105" fmla="*/ 3113070 h 3411021"/>
              <a:gd name="connsiteX106" fmla="*/ 2702104 w 6709025"/>
              <a:gd name="connsiteY106" fmla="*/ 3102796 h 3411021"/>
              <a:gd name="connsiteX107" fmla="*/ 2917861 w 6709025"/>
              <a:gd name="connsiteY107" fmla="*/ 3123344 h 3411021"/>
              <a:gd name="connsiteX108" fmla="*/ 2948683 w 6709025"/>
              <a:gd name="connsiteY108" fmla="*/ 3143893 h 3411021"/>
              <a:gd name="connsiteX109" fmla="*/ 3030877 w 6709025"/>
              <a:gd name="connsiteY109" fmla="*/ 3184989 h 3411021"/>
              <a:gd name="connsiteX110" fmla="*/ 3071973 w 6709025"/>
              <a:gd name="connsiteY110" fmla="*/ 3205537 h 3411021"/>
              <a:gd name="connsiteX111" fmla="*/ 3123344 w 6709025"/>
              <a:gd name="connsiteY111" fmla="*/ 3236360 h 3411021"/>
              <a:gd name="connsiteX112" fmla="*/ 3195263 w 6709025"/>
              <a:gd name="connsiteY112" fmla="*/ 3256908 h 3411021"/>
              <a:gd name="connsiteX113" fmla="*/ 3267182 w 6709025"/>
              <a:gd name="connsiteY113" fmla="*/ 3287731 h 3411021"/>
              <a:gd name="connsiteX114" fmla="*/ 3339101 w 6709025"/>
              <a:gd name="connsiteY114" fmla="*/ 3308279 h 3411021"/>
              <a:gd name="connsiteX115" fmla="*/ 3380198 w 6709025"/>
              <a:gd name="connsiteY115" fmla="*/ 3328827 h 3411021"/>
              <a:gd name="connsiteX116" fmla="*/ 3626778 w 6709025"/>
              <a:gd name="connsiteY116" fmla="*/ 3349376 h 3411021"/>
              <a:gd name="connsiteX117" fmla="*/ 3688423 w 6709025"/>
              <a:gd name="connsiteY117" fmla="*/ 3369924 h 3411021"/>
              <a:gd name="connsiteX118" fmla="*/ 3719245 w 6709025"/>
              <a:gd name="connsiteY118" fmla="*/ 3380198 h 3411021"/>
              <a:gd name="connsiteX119" fmla="*/ 3750068 w 6709025"/>
              <a:gd name="connsiteY119" fmla="*/ 3400746 h 3411021"/>
              <a:gd name="connsiteX120" fmla="*/ 4048018 w 6709025"/>
              <a:gd name="connsiteY120" fmla="*/ 3411021 h 3411021"/>
              <a:gd name="connsiteX121" fmla="*/ 4181582 w 6709025"/>
              <a:gd name="connsiteY121" fmla="*/ 3400746 h 3411021"/>
              <a:gd name="connsiteX122" fmla="*/ 4243227 w 6709025"/>
              <a:gd name="connsiteY122" fmla="*/ 3380198 h 3411021"/>
              <a:gd name="connsiteX123" fmla="*/ 4274050 w 6709025"/>
              <a:gd name="connsiteY123" fmla="*/ 3369924 h 3411021"/>
              <a:gd name="connsiteX124" fmla="*/ 4335695 w 6709025"/>
              <a:gd name="connsiteY124" fmla="*/ 3328827 h 3411021"/>
              <a:gd name="connsiteX125" fmla="*/ 4397340 w 6709025"/>
              <a:gd name="connsiteY125" fmla="*/ 3277457 h 3411021"/>
              <a:gd name="connsiteX126" fmla="*/ 4500081 w 6709025"/>
              <a:gd name="connsiteY126" fmla="*/ 3215812 h 3411021"/>
              <a:gd name="connsiteX127" fmla="*/ 4530904 w 6709025"/>
              <a:gd name="connsiteY127" fmla="*/ 3195263 h 3411021"/>
              <a:gd name="connsiteX128" fmla="*/ 4561726 w 6709025"/>
              <a:gd name="connsiteY128" fmla="*/ 3174715 h 3411021"/>
              <a:gd name="connsiteX129" fmla="*/ 4664468 w 6709025"/>
              <a:gd name="connsiteY129" fmla="*/ 3113070 h 3411021"/>
              <a:gd name="connsiteX130" fmla="*/ 4695290 w 6709025"/>
              <a:gd name="connsiteY130" fmla="*/ 3102796 h 3411021"/>
              <a:gd name="connsiteX131" fmla="*/ 5013789 w 6709025"/>
              <a:gd name="connsiteY131" fmla="*/ 3123344 h 3411021"/>
              <a:gd name="connsiteX132" fmla="*/ 5126805 w 6709025"/>
              <a:gd name="connsiteY132" fmla="*/ 3154167 h 3411021"/>
              <a:gd name="connsiteX133" fmla="*/ 5157627 w 6709025"/>
              <a:gd name="connsiteY133" fmla="*/ 3164441 h 3411021"/>
              <a:gd name="connsiteX134" fmla="*/ 5188450 w 6709025"/>
              <a:gd name="connsiteY134" fmla="*/ 3184989 h 3411021"/>
              <a:gd name="connsiteX135" fmla="*/ 5332288 w 6709025"/>
              <a:gd name="connsiteY135" fmla="*/ 3195263 h 3411021"/>
              <a:gd name="connsiteX136" fmla="*/ 5435030 w 6709025"/>
              <a:gd name="connsiteY136" fmla="*/ 3226086 h 3411021"/>
              <a:gd name="connsiteX137" fmla="*/ 5465852 w 6709025"/>
              <a:gd name="connsiteY137" fmla="*/ 3236360 h 3411021"/>
              <a:gd name="connsiteX138" fmla="*/ 5548045 w 6709025"/>
              <a:gd name="connsiteY138" fmla="*/ 3246634 h 3411021"/>
              <a:gd name="connsiteX139" fmla="*/ 5702158 w 6709025"/>
              <a:gd name="connsiteY139" fmla="*/ 3267182 h 3411021"/>
              <a:gd name="connsiteX140" fmla="*/ 5866544 w 6709025"/>
              <a:gd name="connsiteY140" fmla="*/ 3277457 h 3411021"/>
              <a:gd name="connsiteX141" fmla="*/ 5969286 w 6709025"/>
              <a:gd name="connsiteY141" fmla="*/ 3267182 h 3411021"/>
              <a:gd name="connsiteX142" fmla="*/ 6000108 w 6709025"/>
              <a:gd name="connsiteY142" fmla="*/ 3256908 h 3411021"/>
              <a:gd name="connsiteX143" fmla="*/ 6072027 w 6709025"/>
              <a:gd name="connsiteY143" fmla="*/ 3246634 h 3411021"/>
              <a:gd name="connsiteX144" fmla="*/ 6113124 w 6709025"/>
              <a:gd name="connsiteY144" fmla="*/ 3164441 h 3411021"/>
              <a:gd name="connsiteX145" fmla="*/ 6133672 w 6709025"/>
              <a:gd name="connsiteY145" fmla="*/ 3123344 h 3411021"/>
              <a:gd name="connsiteX146" fmla="*/ 6143946 w 6709025"/>
              <a:gd name="connsiteY146" fmla="*/ 3092522 h 3411021"/>
              <a:gd name="connsiteX147" fmla="*/ 6215866 w 6709025"/>
              <a:gd name="connsiteY147" fmla="*/ 3071973 h 3411021"/>
              <a:gd name="connsiteX148" fmla="*/ 6267236 w 6709025"/>
              <a:gd name="connsiteY148" fmla="*/ 3061699 h 3411021"/>
              <a:gd name="connsiteX149" fmla="*/ 6308333 w 6709025"/>
              <a:gd name="connsiteY149" fmla="*/ 3051425 h 3411021"/>
              <a:gd name="connsiteX150" fmla="*/ 6369978 w 6709025"/>
              <a:gd name="connsiteY150" fmla="*/ 3041151 h 3411021"/>
              <a:gd name="connsiteX151" fmla="*/ 6400800 w 6709025"/>
              <a:gd name="connsiteY151" fmla="*/ 3020603 h 3411021"/>
              <a:gd name="connsiteX152" fmla="*/ 6411075 w 6709025"/>
              <a:gd name="connsiteY152" fmla="*/ 2958958 h 3411021"/>
              <a:gd name="connsiteX153" fmla="*/ 6421349 w 6709025"/>
              <a:gd name="connsiteY153" fmla="*/ 2866490 h 3411021"/>
              <a:gd name="connsiteX154" fmla="*/ 6462445 w 6709025"/>
              <a:gd name="connsiteY154" fmla="*/ 2558266 h 3411021"/>
              <a:gd name="connsiteX155" fmla="*/ 6503542 w 6709025"/>
              <a:gd name="connsiteY155" fmla="*/ 2527443 h 3411021"/>
              <a:gd name="connsiteX156" fmla="*/ 6554913 w 6709025"/>
              <a:gd name="connsiteY156" fmla="*/ 2486346 h 3411021"/>
              <a:gd name="connsiteX157" fmla="*/ 6596009 w 6709025"/>
              <a:gd name="connsiteY157" fmla="*/ 2414427 h 3411021"/>
              <a:gd name="connsiteX158" fmla="*/ 6637106 w 6709025"/>
              <a:gd name="connsiteY158" fmla="*/ 2352782 h 3411021"/>
              <a:gd name="connsiteX159" fmla="*/ 6657654 w 6709025"/>
              <a:gd name="connsiteY159" fmla="*/ 2291137 h 3411021"/>
              <a:gd name="connsiteX160" fmla="*/ 6667928 w 6709025"/>
              <a:gd name="connsiteY160" fmla="*/ 2260315 h 3411021"/>
              <a:gd name="connsiteX161" fmla="*/ 6698751 w 6709025"/>
              <a:gd name="connsiteY161" fmla="*/ 2157573 h 3411021"/>
              <a:gd name="connsiteX162" fmla="*/ 6709025 w 6709025"/>
              <a:gd name="connsiteY162" fmla="*/ 2126751 h 3411021"/>
              <a:gd name="connsiteX163" fmla="*/ 6698751 w 6709025"/>
              <a:gd name="connsiteY163" fmla="*/ 1982913 h 3411021"/>
              <a:gd name="connsiteX164" fmla="*/ 6667928 w 6709025"/>
              <a:gd name="connsiteY164" fmla="*/ 1972639 h 3411021"/>
              <a:gd name="connsiteX165" fmla="*/ 6647380 w 6709025"/>
              <a:gd name="connsiteY165" fmla="*/ 1952090 h 3411021"/>
              <a:gd name="connsiteX166" fmla="*/ 6585735 w 6709025"/>
              <a:gd name="connsiteY166" fmla="*/ 1910994 h 3411021"/>
              <a:gd name="connsiteX167" fmla="*/ 6565187 w 6709025"/>
              <a:gd name="connsiteY167" fmla="*/ 1890445 h 3411021"/>
              <a:gd name="connsiteX168" fmla="*/ 6524090 w 6709025"/>
              <a:gd name="connsiteY168" fmla="*/ 1869897 h 3411021"/>
              <a:gd name="connsiteX169" fmla="*/ 6462445 w 6709025"/>
              <a:gd name="connsiteY169" fmla="*/ 1828800 h 3411021"/>
              <a:gd name="connsiteX170" fmla="*/ 6431623 w 6709025"/>
              <a:gd name="connsiteY170" fmla="*/ 1808252 h 3411021"/>
              <a:gd name="connsiteX171" fmla="*/ 6400800 w 6709025"/>
              <a:gd name="connsiteY171" fmla="*/ 1797978 h 3411021"/>
              <a:gd name="connsiteX172" fmla="*/ 6308333 w 6709025"/>
              <a:gd name="connsiteY172" fmla="*/ 1726059 h 3411021"/>
              <a:gd name="connsiteX173" fmla="*/ 6277510 w 6709025"/>
              <a:gd name="connsiteY173" fmla="*/ 1705511 h 3411021"/>
              <a:gd name="connsiteX174" fmla="*/ 6236414 w 6709025"/>
              <a:gd name="connsiteY174" fmla="*/ 1684962 h 3411021"/>
              <a:gd name="connsiteX175" fmla="*/ 6185043 w 6709025"/>
              <a:gd name="connsiteY175" fmla="*/ 1633591 h 3411021"/>
              <a:gd name="connsiteX176" fmla="*/ 6164495 w 6709025"/>
              <a:gd name="connsiteY176" fmla="*/ 1561672 h 3411021"/>
              <a:gd name="connsiteX177" fmla="*/ 6154221 w 6709025"/>
              <a:gd name="connsiteY177" fmla="*/ 1469205 h 3411021"/>
              <a:gd name="connsiteX178" fmla="*/ 6133672 w 6709025"/>
              <a:gd name="connsiteY178" fmla="*/ 1366463 h 3411021"/>
              <a:gd name="connsiteX179" fmla="*/ 6113124 w 6709025"/>
              <a:gd name="connsiteY179" fmla="*/ 1335641 h 3411021"/>
              <a:gd name="connsiteX180" fmla="*/ 6092576 w 6709025"/>
              <a:gd name="connsiteY180" fmla="*/ 1222625 h 3411021"/>
              <a:gd name="connsiteX181" fmla="*/ 6082301 w 6709025"/>
              <a:gd name="connsiteY181" fmla="*/ 1160980 h 3411021"/>
              <a:gd name="connsiteX182" fmla="*/ 6061753 w 6709025"/>
              <a:gd name="connsiteY182" fmla="*/ 1089061 h 3411021"/>
              <a:gd name="connsiteX183" fmla="*/ 6030931 w 6709025"/>
              <a:gd name="connsiteY183" fmla="*/ 1058239 h 3411021"/>
              <a:gd name="connsiteX184" fmla="*/ 6020657 w 6709025"/>
              <a:gd name="connsiteY184" fmla="*/ 1027416 h 3411021"/>
              <a:gd name="connsiteX185" fmla="*/ 5948737 w 6709025"/>
              <a:gd name="connsiteY185" fmla="*/ 965771 h 3411021"/>
              <a:gd name="connsiteX186" fmla="*/ 5917915 w 6709025"/>
              <a:gd name="connsiteY186" fmla="*/ 955497 h 3411021"/>
              <a:gd name="connsiteX187" fmla="*/ 5722706 w 6709025"/>
              <a:gd name="connsiteY187" fmla="*/ 945223 h 3411021"/>
              <a:gd name="connsiteX188" fmla="*/ 5640513 w 6709025"/>
              <a:gd name="connsiteY188" fmla="*/ 904126 h 3411021"/>
              <a:gd name="connsiteX189" fmla="*/ 5619964 w 6709025"/>
              <a:gd name="connsiteY189" fmla="*/ 873304 h 3411021"/>
              <a:gd name="connsiteX190" fmla="*/ 5599416 w 6709025"/>
              <a:gd name="connsiteY190" fmla="*/ 852755 h 3411021"/>
              <a:gd name="connsiteX191" fmla="*/ 5752772 w 6709025"/>
              <a:gd name="connsiteY191" fmla="*/ 782342 h 3411021"/>
              <a:gd name="connsiteX192" fmla="*/ 5698304 w 6709025"/>
              <a:gd name="connsiteY192" fmla="*/ 698906 h 3411021"/>
              <a:gd name="connsiteX193" fmla="*/ 5517223 w 6709025"/>
              <a:gd name="connsiteY193" fmla="*/ 678095 h 3411021"/>
              <a:gd name="connsiteX194" fmla="*/ 5506949 w 6709025"/>
              <a:gd name="connsiteY194" fmla="*/ 626724 h 3411021"/>
              <a:gd name="connsiteX195" fmla="*/ 5496675 w 6709025"/>
              <a:gd name="connsiteY195" fmla="*/ 554805 h 3411021"/>
              <a:gd name="connsiteX196" fmla="*/ 5486400 w 6709025"/>
              <a:gd name="connsiteY196" fmla="*/ 523982 h 3411021"/>
              <a:gd name="connsiteX197" fmla="*/ 5445304 w 6709025"/>
              <a:gd name="connsiteY197" fmla="*/ 513708 h 3411021"/>
              <a:gd name="connsiteX198" fmla="*/ 5363110 w 6709025"/>
              <a:gd name="connsiteY198" fmla="*/ 482886 h 3411021"/>
              <a:gd name="connsiteX199" fmla="*/ 5280917 w 6709025"/>
              <a:gd name="connsiteY199" fmla="*/ 421241 h 3411021"/>
              <a:gd name="connsiteX200" fmla="*/ 5270643 w 6709025"/>
              <a:gd name="connsiteY200" fmla="*/ 390418 h 3411021"/>
              <a:gd name="connsiteX201" fmla="*/ 5167901 w 6709025"/>
              <a:gd name="connsiteY201" fmla="*/ 267128 h 3411021"/>
              <a:gd name="connsiteX202" fmla="*/ 5106257 w 6709025"/>
              <a:gd name="connsiteY202" fmla="*/ 226032 h 3411021"/>
              <a:gd name="connsiteX203" fmla="*/ 5075434 w 6709025"/>
              <a:gd name="connsiteY203" fmla="*/ 154113 h 3411021"/>
              <a:gd name="connsiteX204" fmla="*/ 5065160 w 6709025"/>
              <a:gd name="connsiteY204" fmla="*/ 123290 h 3411021"/>
              <a:gd name="connsiteX205" fmla="*/ 5044612 w 6709025"/>
              <a:gd name="connsiteY205" fmla="*/ 92468 h 3411021"/>
              <a:gd name="connsiteX206" fmla="*/ 5034337 w 6709025"/>
              <a:gd name="connsiteY206" fmla="*/ 61645 h 3411021"/>
              <a:gd name="connsiteX207" fmla="*/ 4972692 w 6709025"/>
              <a:gd name="connsiteY207" fmla="*/ 20549 h 3411021"/>
              <a:gd name="connsiteX208" fmla="*/ 4941870 w 6709025"/>
              <a:gd name="connsiteY208" fmla="*/ 0 h 3411021"/>
              <a:gd name="connsiteX209" fmla="*/ 4828854 w 6709025"/>
              <a:gd name="connsiteY209" fmla="*/ 10275 h 3411021"/>
              <a:gd name="connsiteX210" fmla="*/ 4798032 w 6709025"/>
              <a:gd name="connsiteY210" fmla="*/ 30823 h 3411021"/>
              <a:gd name="connsiteX211" fmla="*/ 4767209 w 6709025"/>
              <a:gd name="connsiteY211" fmla="*/ 41097 h 3411021"/>
              <a:gd name="connsiteX212" fmla="*/ 4654194 w 6709025"/>
              <a:gd name="connsiteY212" fmla="*/ 82194 h 3411021"/>
              <a:gd name="connsiteX213" fmla="*/ 4592549 w 6709025"/>
              <a:gd name="connsiteY213" fmla="*/ 102742 h 3411021"/>
              <a:gd name="connsiteX214" fmla="*/ 4520630 w 6709025"/>
              <a:gd name="connsiteY214" fmla="*/ 123290 h 3411021"/>
              <a:gd name="connsiteX215" fmla="*/ 4438436 w 6709025"/>
              <a:gd name="connsiteY215" fmla="*/ 184935 h 3411021"/>
              <a:gd name="connsiteX216" fmla="*/ 4263776 w 6709025"/>
              <a:gd name="connsiteY216" fmla="*/ 174661 h 3411021"/>
              <a:gd name="connsiteX217" fmla="*/ 4089115 w 6709025"/>
              <a:gd name="connsiteY217" fmla="*/ 102742 h 3411021"/>
              <a:gd name="connsiteX218" fmla="*/ 4058292 w 6709025"/>
              <a:gd name="connsiteY218" fmla="*/ 92468 h 3411021"/>
              <a:gd name="connsiteX219" fmla="*/ 3965825 w 6709025"/>
              <a:gd name="connsiteY219" fmla="*/ 51371 h 3411021"/>
              <a:gd name="connsiteX220" fmla="*/ 3935003 w 6709025"/>
              <a:gd name="connsiteY220" fmla="*/ 41097 h 3411021"/>
              <a:gd name="connsiteX221" fmla="*/ 3904180 w 6709025"/>
              <a:gd name="connsiteY221" fmla="*/ 30823 h 3411021"/>
              <a:gd name="connsiteX222" fmla="*/ 3801439 w 6709025"/>
              <a:gd name="connsiteY222" fmla="*/ 51371 h 3411021"/>
              <a:gd name="connsiteX223" fmla="*/ 3750068 w 6709025"/>
              <a:gd name="connsiteY223" fmla="*/ 82194 h 3411021"/>
              <a:gd name="connsiteX224" fmla="*/ 3688423 w 6709025"/>
              <a:gd name="connsiteY224" fmla="*/ 113016 h 3411021"/>
              <a:gd name="connsiteX225" fmla="*/ 3657600 w 6709025"/>
              <a:gd name="connsiteY225" fmla="*/ 133564 h 3411021"/>
              <a:gd name="connsiteX226" fmla="*/ 3595955 w 6709025"/>
              <a:gd name="connsiteY226" fmla="*/ 143839 h 3411021"/>
              <a:gd name="connsiteX227" fmla="*/ 3544585 w 6709025"/>
              <a:gd name="connsiteY227" fmla="*/ 154113 h 3411021"/>
              <a:gd name="connsiteX228" fmla="*/ 3298005 w 6709025"/>
              <a:gd name="connsiteY228" fmla="*/ 184935 h 3411021"/>
              <a:gd name="connsiteX0" fmla="*/ 3298005 w 6709025"/>
              <a:gd name="connsiteY0" fmla="*/ 184935 h 3411021"/>
              <a:gd name="connsiteX1" fmla="*/ 3298005 w 6709025"/>
              <a:gd name="connsiteY1" fmla="*/ 184935 h 3411021"/>
              <a:gd name="connsiteX2" fmla="*/ 2845942 w 6709025"/>
              <a:gd name="connsiteY2" fmla="*/ 215758 h 3411021"/>
              <a:gd name="connsiteX3" fmla="*/ 2825394 w 6709025"/>
              <a:gd name="connsiteY3" fmla="*/ 246580 h 3411021"/>
              <a:gd name="connsiteX4" fmla="*/ 2815119 w 6709025"/>
              <a:gd name="connsiteY4" fmla="*/ 287677 h 3411021"/>
              <a:gd name="connsiteX5" fmla="*/ 2804845 w 6709025"/>
              <a:gd name="connsiteY5" fmla="*/ 318499 h 3411021"/>
              <a:gd name="connsiteX6" fmla="*/ 2763749 w 6709025"/>
              <a:gd name="connsiteY6" fmla="*/ 328773 h 3411021"/>
              <a:gd name="connsiteX7" fmla="*/ 2661007 w 6709025"/>
              <a:gd name="connsiteY7" fmla="*/ 349322 h 3411021"/>
              <a:gd name="connsiteX8" fmla="*/ 2619910 w 6709025"/>
              <a:gd name="connsiteY8" fmla="*/ 359596 h 3411021"/>
              <a:gd name="connsiteX9" fmla="*/ 2445250 w 6709025"/>
              <a:gd name="connsiteY9" fmla="*/ 380144 h 3411021"/>
              <a:gd name="connsiteX10" fmla="*/ 2250041 w 6709025"/>
              <a:gd name="connsiteY10" fmla="*/ 390418 h 3411021"/>
              <a:gd name="connsiteX11" fmla="*/ 2085654 w 6709025"/>
              <a:gd name="connsiteY11" fmla="*/ 349322 h 3411021"/>
              <a:gd name="connsiteX12" fmla="*/ 2034283 w 6709025"/>
              <a:gd name="connsiteY12" fmla="*/ 339048 h 3411021"/>
              <a:gd name="connsiteX13" fmla="*/ 1839075 w 6709025"/>
              <a:gd name="connsiteY13" fmla="*/ 349322 h 3411021"/>
              <a:gd name="connsiteX14" fmla="*/ 1787704 w 6709025"/>
              <a:gd name="connsiteY14" fmla="*/ 400693 h 3411021"/>
              <a:gd name="connsiteX15" fmla="*/ 1736333 w 6709025"/>
              <a:gd name="connsiteY15" fmla="*/ 472612 h 3411021"/>
              <a:gd name="connsiteX16" fmla="*/ 1695236 w 6709025"/>
              <a:gd name="connsiteY16" fmla="*/ 534257 h 3411021"/>
              <a:gd name="connsiteX17" fmla="*/ 1633591 w 6709025"/>
              <a:gd name="connsiteY17" fmla="*/ 575353 h 3411021"/>
              <a:gd name="connsiteX18" fmla="*/ 1592495 w 6709025"/>
              <a:gd name="connsiteY18" fmla="*/ 585627 h 3411021"/>
              <a:gd name="connsiteX19" fmla="*/ 1530850 w 6709025"/>
              <a:gd name="connsiteY19" fmla="*/ 606176 h 3411021"/>
              <a:gd name="connsiteX20" fmla="*/ 1500027 w 6709025"/>
              <a:gd name="connsiteY20" fmla="*/ 616450 h 3411021"/>
              <a:gd name="connsiteX21" fmla="*/ 1438382 w 6709025"/>
              <a:gd name="connsiteY21" fmla="*/ 636998 h 3411021"/>
              <a:gd name="connsiteX22" fmla="*/ 1407560 w 6709025"/>
              <a:gd name="connsiteY22" fmla="*/ 647272 h 3411021"/>
              <a:gd name="connsiteX23" fmla="*/ 1232899 w 6709025"/>
              <a:gd name="connsiteY23" fmla="*/ 657546 h 3411021"/>
              <a:gd name="connsiteX24" fmla="*/ 1202077 w 6709025"/>
              <a:gd name="connsiteY24" fmla="*/ 667821 h 3411021"/>
              <a:gd name="connsiteX25" fmla="*/ 1181528 w 6709025"/>
              <a:gd name="connsiteY25" fmla="*/ 688369 h 3411021"/>
              <a:gd name="connsiteX26" fmla="*/ 1119883 w 6709025"/>
              <a:gd name="connsiteY26" fmla="*/ 708917 h 3411021"/>
              <a:gd name="connsiteX27" fmla="*/ 1058239 w 6709025"/>
              <a:gd name="connsiteY27" fmla="*/ 729466 h 3411021"/>
              <a:gd name="connsiteX28" fmla="*/ 996594 w 6709025"/>
              <a:gd name="connsiteY28" fmla="*/ 750014 h 3411021"/>
              <a:gd name="connsiteX29" fmla="*/ 965771 w 6709025"/>
              <a:gd name="connsiteY29" fmla="*/ 760288 h 3411021"/>
              <a:gd name="connsiteX30" fmla="*/ 934949 w 6709025"/>
              <a:gd name="connsiteY30" fmla="*/ 780836 h 3411021"/>
              <a:gd name="connsiteX31" fmla="*/ 873304 w 6709025"/>
              <a:gd name="connsiteY31" fmla="*/ 801385 h 3411021"/>
              <a:gd name="connsiteX32" fmla="*/ 852755 w 6709025"/>
              <a:gd name="connsiteY32" fmla="*/ 821933 h 3411021"/>
              <a:gd name="connsiteX33" fmla="*/ 821933 w 6709025"/>
              <a:gd name="connsiteY33" fmla="*/ 842481 h 3411021"/>
              <a:gd name="connsiteX34" fmla="*/ 811659 w 6709025"/>
              <a:gd name="connsiteY34" fmla="*/ 873304 h 3411021"/>
              <a:gd name="connsiteX35" fmla="*/ 821933 w 6709025"/>
              <a:gd name="connsiteY35" fmla="*/ 965771 h 3411021"/>
              <a:gd name="connsiteX36" fmla="*/ 832207 w 6709025"/>
              <a:gd name="connsiteY36" fmla="*/ 1027416 h 3411021"/>
              <a:gd name="connsiteX37" fmla="*/ 863030 w 6709025"/>
              <a:gd name="connsiteY37" fmla="*/ 1047964 h 3411021"/>
              <a:gd name="connsiteX38" fmla="*/ 883578 w 6709025"/>
              <a:gd name="connsiteY38" fmla="*/ 1068513 h 3411021"/>
              <a:gd name="connsiteX39" fmla="*/ 893852 w 6709025"/>
              <a:gd name="connsiteY39" fmla="*/ 1099335 h 3411021"/>
              <a:gd name="connsiteX40" fmla="*/ 852755 w 6709025"/>
              <a:gd name="connsiteY40" fmla="*/ 1150706 h 3411021"/>
              <a:gd name="connsiteX41" fmla="*/ 842481 w 6709025"/>
              <a:gd name="connsiteY41" fmla="*/ 1181528 h 3411021"/>
              <a:gd name="connsiteX42" fmla="*/ 811659 w 6709025"/>
              <a:gd name="connsiteY42" fmla="*/ 1202077 h 3411021"/>
              <a:gd name="connsiteX43" fmla="*/ 791110 w 6709025"/>
              <a:gd name="connsiteY43" fmla="*/ 1222625 h 3411021"/>
              <a:gd name="connsiteX44" fmla="*/ 770562 w 6709025"/>
              <a:gd name="connsiteY44" fmla="*/ 1253448 h 3411021"/>
              <a:gd name="connsiteX45" fmla="*/ 739740 w 6709025"/>
              <a:gd name="connsiteY45" fmla="*/ 1273996 h 3411021"/>
              <a:gd name="connsiteX46" fmla="*/ 698643 w 6709025"/>
              <a:gd name="connsiteY46" fmla="*/ 1315093 h 3411021"/>
              <a:gd name="connsiteX47" fmla="*/ 647272 w 6709025"/>
              <a:gd name="connsiteY47" fmla="*/ 1356189 h 3411021"/>
              <a:gd name="connsiteX48" fmla="*/ 616450 w 6709025"/>
              <a:gd name="connsiteY48" fmla="*/ 1376737 h 3411021"/>
              <a:gd name="connsiteX49" fmla="*/ 544531 w 6709025"/>
              <a:gd name="connsiteY49" fmla="*/ 1489753 h 3411021"/>
              <a:gd name="connsiteX50" fmla="*/ 513708 w 6709025"/>
              <a:gd name="connsiteY50" fmla="*/ 1500027 h 3411021"/>
              <a:gd name="connsiteX51" fmla="*/ 493160 w 6709025"/>
              <a:gd name="connsiteY51" fmla="*/ 1520576 h 3411021"/>
              <a:gd name="connsiteX52" fmla="*/ 462337 w 6709025"/>
              <a:gd name="connsiteY52" fmla="*/ 1530850 h 3411021"/>
              <a:gd name="connsiteX53" fmla="*/ 441789 w 6709025"/>
              <a:gd name="connsiteY53" fmla="*/ 1561672 h 3411021"/>
              <a:gd name="connsiteX54" fmla="*/ 380144 w 6709025"/>
              <a:gd name="connsiteY54" fmla="*/ 1582221 h 3411021"/>
              <a:gd name="connsiteX55" fmla="*/ 328773 w 6709025"/>
              <a:gd name="connsiteY55" fmla="*/ 1633591 h 3411021"/>
              <a:gd name="connsiteX56" fmla="*/ 277403 w 6709025"/>
              <a:gd name="connsiteY56" fmla="*/ 1664414 h 3411021"/>
              <a:gd name="connsiteX57" fmla="*/ 256854 w 6709025"/>
              <a:gd name="connsiteY57" fmla="*/ 1684962 h 3411021"/>
              <a:gd name="connsiteX58" fmla="*/ 226032 w 6709025"/>
              <a:gd name="connsiteY58" fmla="*/ 1695236 h 3411021"/>
              <a:gd name="connsiteX59" fmla="*/ 236306 w 6709025"/>
              <a:gd name="connsiteY59" fmla="*/ 1808252 h 3411021"/>
              <a:gd name="connsiteX60" fmla="*/ 267128 w 6709025"/>
              <a:gd name="connsiteY60" fmla="*/ 1828800 h 3411021"/>
              <a:gd name="connsiteX61" fmla="*/ 287677 w 6709025"/>
              <a:gd name="connsiteY61" fmla="*/ 1849349 h 3411021"/>
              <a:gd name="connsiteX62" fmla="*/ 349322 w 6709025"/>
              <a:gd name="connsiteY62" fmla="*/ 1880171 h 3411021"/>
              <a:gd name="connsiteX63" fmla="*/ 369870 w 6709025"/>
              <a:gd name="connsiteY63" fmla="*/ 1962364 h 3411021"/>
              <a:gd name="connsiteX64" fmla="*/ 380144 w 6709025"/>
              <a:gd name="connsiteY64" fmla="*/ 1993187 h 3411021"/>
              <a:gd name="connsiteX65" fmla="*/ 369870 w 6709025"/>
              <a:gd name="connsiteY65" fmla="*/ 2147299 h 3411021"/>
              <a:gd name="connsiteX66" fmla="*/ 359596 w 6709025"/>
              <a:gd name="connsiteY66" fmla="*/ 2178122 h 3411021"/>
              <a:gd name="connsiteX67" fmla="*/ 349322 w 6709025"/>
              <a:gd name="connsiteY67" fmla="*/ 2301412 h 3411021"/>
              <a:gd name="connsiteX68" fmla="*/ 297951 w 6709025"/>
              <a:gd name="connsiteY68" fmla="*/ 2342508 h 3411021"/>
              <a:gd name="connsiteX69" fmla="*/ 256854 w 6709025"/>
              <a:gd name="connsiteY69" fmla="*/ 2383605 h 3411021"/>
              <a:gd name="connsiteX70" fmla="*/ 236306 w 6709025"/>
              <a:gd name="connsiteY70" fmla="*/ 2414427 h 3411021"/>
              <a:gd name="connsiteX71" fmla="*/ 205483 w 6709025"/>
              <a:gd name="connsiteY71" fmla="*/ 2434976 h 3411021"/>
              <a:gd name="connsiteX72" fmla="*/ 184935 w 6709025"/>
              <a:gd name="connsiteY72" fmla="*/ 2465798 h 3411021"/>
              <a:gd name="connsiteX73" fmla="*/ 154113 w 6709025"/>
              <a:gd name="connsiteY73" fmla="*/ 2527443 h 3411021"/>
              <a:gd name="connsiteX74" fmla="*/ 133564 w 6709025"/>
              <a:gd name="connsiteY74" fmla="*/ 2547991 h 3411021"/>
              <a:gd name="connsiteX75" fmla="*/ 113016 w 6709025"/>
              <a:gd name="connsiteY75" fmla="*/ 2578814 h 3411021"/>
              <a:gd name="connsiteX76" fmla="*/ 61645 w 6709025"/>
              <a:gd name="connsiteY76" fmla="*/ 2630185 h 3411021"/>
              <a:gd name="connsiteX77" fmla="*/ 20549 w 6709025"/>
              <a:gd name="connsiteY77" fmla="*/ 2691830 h 3411021"/>
              <a:gd name="connsiteX78" fmla="*/ 0 w 6709025"/>
              <a:gd name="connsiteY78" fmla="*/ 2753475 h 3411021"/>
              <a:gd name="connsiteX79" fmla="*/ 10275 w 6709025"/>
              <a:gd name="connsiteY79" fmla="*/ 2866490 h 3411021"/>
              <a:gd name="connsiteX80" fmla="*/ 61645 w 6709025"/>
              <a:gd name="connsiteY80" fmla="*/ 2917861 h 3411021"/>
              <a:gd name="connsiteX81" fmla="*/ 82194 w 6709025"/>
              <a:gd name="connsiteY81" fmla="*/ 2938409 h 3411021"/>
              <a:gd name="connsiteX82" fmla="*/ 143839 w 6709025"/>
              <a:gd name="connsiteY82" fmla="*/ 2958958 h 3411021"/>
              <a:gd name="connsiteX83" fmla="*/ 174661 w 6709025"/>
              <a:gd name="connsiteY83" fmla="*/ 2969232 h 3411021"/>
              <a:gd name="connsiteX84" fmla="*/ 236306 w 6709025"/>
              <a:gd name="connsiteY84" fmla="*/ 3010328 h 3411021"/>
              <a:gd name="connsiteX85" fmla="*/ 267128 w 6709025"/>
              <a:gd name="connsiteY85" fmla="*/ 3030877 h 3411021"/>
              <a:gd name="connsiteX86" fmla="*/ 297951 w 6709025"/>
              <a:gd name="connsiteY86" fmla="*/ 3041151 h 3411021"/>
              <a:gd name="connsiteX87" fmla="*/ 328773 w 6709025"/>
              <a:gd name="connsiteY87" fmla="*/ 3061699 h 3411021"/>
              <a:gd name="connsiteX88" fmla="*/ 904126 w 6709025"/>
              <a:gd name="connsiteY88" fmla="*/ 3092522 h 3411021"/>
              <a:gd name="connsiteX89" fmla="*/ 945223 w 6709025"/>
              <a:gd name="connsiteY89" fmla="*/ 3143893 h 3411021"/>
              <a:gd name="connsiteX90" fmla="*/ 976045 w 6709025"/>
              <a:gd name="connsiteY90" fmla="*/ 3164441 h 3411021"/>
              <a:gd name="connsiteX91" fmla="*/ 1068513 w 6709025"/>
              <a:gd name="connsiteY91" fmla="*/ 3236360 h 3411021"/>
              <a:gd name="connsiteX92" fmla="*/ 1099335 w 6709025"/>
              <a:gd name="connsiteY92" fmla="*/ 3256908 h 3411021"/>
              <a:gd name="connsiteX93" fmla="*/ 1130158 w 6709025"/>
              <a:gd name="connsiteY93" fmla="*/ 3277457 h 3411021"/>
              <a:gd name="connsiteX94" fmla="*/ 1222625 w 6709025"/>
              <a:gd name="connsiteY94" fmla="*/ 3308279 h 3411021"/>
              <a:gd name="connsiteX95" fmla="*/ 1253448 w 6709025"/>
              <a:gd name="connsiteY95" fmla="*/ 3318553 h 3411021"/>
              <a:gd name="connsiteX96" fmla="*/ 1335641 w 6709025"/>
              <a:gd name="connsiteY96" fmla="*/ 3308279 h 3411021"/>
              <a:gd name="connsiteX97" fmla="*/ 1366463 w 6709025"/>
              <a:gd name="connsiteY97" fmla="*/ 3298005 h 3411021"/>
              <a:gd name="connsiteX98" fmla="*/ 1489753 w 6709025"/>
              <a:gd name="connsiteY98" fmla="*/ 3277457 h 3411021"/>
              <a:gd name="connsiteX99" fmla="*/ 1520576 w 6709025"/>
              <a:gd name="connsiteY99" fmla="*/ 3267182 h 3411021"/>
              <a:gd name="connsiteX100" fmla="*/ 1643866 w 6709025"/>
              <a:gd name="connsiteY100" fmla="*/ 3246634 h 3411021"/>
              <a:gd name="connsiteX101" fmla="*/ 2013735 w 6709025"/>
              <a:gd name="connsiteY101" fmla="*/ 3236360 h 3411021"/>
              <a:gd name="connsiteX102" fmla="*/ 2075380 w 6709025"/>
              <a:gd name="connsiteY102" fmla="*/ 3184989 h 3411021"/>
              <a:gd name="connsiteX103" fmla="*/ 2116477 w 6709025"/>
              <a:gd name="connsiteY103" fmla="*/ 3154167 h 3411021"/>
              <a:gd name="connsiteX104" fmla="*/ 2229492 w 6709025"/>
              <a:gd name="connsiteY104" fmla="*/ 3123344 h 3411021"/>
              <a:gd name="connsiteX105" fmla="*/ 2270589 w 6709025"/>
              <a:gd name="connsiteY105" fmla="*/ 3113070 h 3411021"/>
              <a:gd name="connsiteX106" fmla="*/ 2702104 w 6709025"/>
              <a:gd name="connsiteY106" fmla="*/ 3102796 h 3411021"/>
              <a:gd name="connsiteX107" fmla="*/ 2917861 w 6709025"/>
              <a:gd name="connsiteY107" fmla="*/ 3123344 h 3411021"/>
              <a:gd name="connsiteX108" fmla="*/ 2948683 w 6709025"/>
              <a:gd name="connsiteY108" fmla="*/ 3143893 h 3411021"/>
              <a:gd name="connsiteX109" fmla="*/ 3030877 w 6709025"/>
              <a:gd name="connsiteY109" fmla="*/ 3184989 h 3411021"/>
              <a:gd name="connsiteX110" fmla="*/ 3071973 w 6709025"/>
              <a:gd name="connsiteY110" fmla="*/ 3205537 h 3411021"/>
              <a:gd name="connsiteX111" fmla="*/ 3123344 w 6709025"/>
              <a:gd name="connsiteY111" fmla="*/ 3236360 h 3411021"/>
              <a:gd name="connsiteX112" fmla="*/ 3195263 w 6709025"/>
              <a:gd name="connsiteY112" fmla="*/ 3256908 h 3411021"/>
              <a:gd name="connsiteX113" fmla="*/ 3267182 w 6709025"/>
              <a:gd name="connsiteY113" fmla="*/ 3287731 h 3411021"/>
              <a:gd name="connsiteX114" fmla="*/ 3339101 w 6709025"/>
              <a:gd name="connsiteY114" fmla="*/ 3308279 h 3411021"/>
              <a:gd name="connsiteX115" fmla="*/ 3380198 w 6709025"/>
              <a:gd name="connsiteY115" fmla="*/ 3328827 h 3411021"/>
              <a:gd name="connsiteX116" fmla="*/ 3626778 w 6709025"/>
              <a:gd name="connsiteY116" fmla="*/ 3349376 h 3411021"/>
              <a:gd name="connsiteX117" fmla="*/ 3688423 w 6709025"/>
              <a:gd name="connsiteY117" fmla="*/ 3369924 h 3411021"/>
              <a:gd name="connsiteX118" fmla="*/ 3719245 w 6709025"/>
              <a:gd name="connsiteY118" fmla="*/ 3380198 h 3411021"/>
              <a:gd name="connsiteX119" fmla="*/ 3750068 w 6709025"/>
              <a:gd name="connsiteY119" fmla="*/ 3400746 h 3411021"/>
              <a:gd name="connsiteX120" fmla="*/ 4048018 w 6709025"/>
              <a:gd name="connsiteY120" fmla="*/ 3411021 h 3411021"/>
              <a:gd name="connsiteX121" fmla="*/ 4181582 w 6709025"/>
              <a:gd name="connsiteY121" fmla="*/ 3400746 h 3411021"/>
              <a:gd name="connsiteX122" fmla="*/ 4243227 w 6709025"/>
              <a:gd name="connsiteY122" fmla="*/ 3380198 h 3411021"/>
              <a:gd name="connsiteX123" fmla="*/ 4274050 w 6709025"/>
              <a:gd name="connsiteY123" fmla="*/ 3369924 h 3411021"/>
              <a:gd name="connsiteX124" fmla="*/ 4335695 w 6709025"/>
              <a:gd name="connsiteY124" fmla="*/ 3328827 h 3411021"/>
              <a:gd name="connsiteX125" fmla="*/ 4397340 w 6709025"/>
              <a:gd name="connsiteY125" fmla="*/ 3277457 h 3411021"/>
              <a:gd name="connsiteX126" fmla="*/ 4500081 w 6709025"/>
              <a:gd name="connsiteY126" fmla="*/ 3215812 h 3411021"/>
              <a:gd name="connsiteX127" fmla="*/ 4530904 w 6709025"/>
              <a:gd name="connsiteY127" fmla="*/ 3195263 h 3411021"/>
              <a:gd name="connsiteX128" fmla="*/ 4561726 w 6709025"/>
              <a:gd name="connsiteY128" fmla="*/ 3174715 h 3411021"/>
              <a:gd name="connsiteX129" fmla="*/ 4664468 w 6709025"/>
              <a:gd name="connsiteY129" fmla="*/ 3113070 h 3411021"/>
              <a:gd name="connsiteX130" fmla="*/ 4695290 w 6709025"/>
              <a:gd name="connsiteY130" fmla="*/ 3102796 h 3411021"/>
              <a:gd name="connsiteX131" fmla="*/ 5013789 w 6709025"/>
              <a:gd name="connsiteY131" fmla="*/ 3123344 h 3411021"/>
              <a:gd name="connsiteX132" fmla="*/ 5126805 w 6709025"/>
              <a:gd name="connsiteY132" fmla="*/ 3154167 h 3411021"/>
              <a:gd name="connsiteX133" fmla="*/ 5157627 w 6709025"/>
              <a:gd name="connsiteY133" fmla="*/ 3164441 h 3411021"/>
              <a:gd name="connsiteX134" fmla="*/ 5188450 w 6709025"/>
              <a:gd name="connsiteY134" fmla="*/ 3184989 h 3411021"/>
              <a:gd name="connsiteX135" fmla="*/ 5332288 w 6709025"/>
              <a:gd name="connsiteY135" fmla="*/ 3195263 h 3411021"/>
              <a:gd name="connsiteX136" fmla="*/ 5435030 w 6709025"/>
              <a:gd name="connsiteY136" fmla="*/ 3226086 h 3411021"/>
              <a:gd name="connsiteX137" fmla="*/ 5465852 w 6709025"/>
              <a:gd name="connsiteY137" fmla="*/ 3236360 h 3411021"/>
              <a:gd name="connsiteX138" fmla="*/ 5548045 w 6709025"/>
              <a:gd name="connsiteY138" fmla="*/ 3246634 h 3411021"/>
              <a:gd name="connsiteX139" fmla="*/ 5702158 w 6709025"/>
              <a:gd name="connsiteY139" fmla="*/ 3267182 h 3411021"/>
              <a:gd name="connsiteX140" fmla="*/ 5866544 w 6709025"/>
              <a:gd name="connsiteY140" fmla="*/ 3277457 h 3411021"/>
              <a:gd name="connsiteX141" fmla="*/ 5969286 w 6709025"/>
              <a:gd name="connsiteY141" fmla="*/ 3267182 h 3411021"/>
              <a:gd name="connsiteX142" fmla="*/ 6000108 w 6709025"/>
              <a:gd name="connsiteY142" fmla="*/ 3256908 h 3411021"/>
              <a:gd name="connsiteX143" fmla="*/ 6072027 w 6709025"/>
              <a:gd name="connsiteY143" fmla="*/ 3246634 h 3411021"/>
              <a:gd name="connsiteX144" fmla="*/ 6113124 w 6709025"/>
              <a:gd name="connsiteY144" fmla="*/ 3164441 h 3411021"/>
              <a:gd name="connsiteX145" fmla="*/ 6133672 w 6709025"/>
              <a:gd name="connsiteY145" fmla="*/ 3123344 h 3411021"/>
              <a:gd name="connsiteX146" fmla="*/ 6143946 w 6709025"/>
              <a:gd name="connsiteY146" fmla="*/ 3092522 h 3411021"/>
              <a:gd name="connsiteX147" fmla="*/ 6215866 w 6709025"/>
              <a:gd name="connsiteY147" fmla="*/ 3071973 h 3411021"/>
              <a:gd name="connsiteX148" fmla="*/ 6267236 w 6709025"/>
              <a:gd name="connsiteY148" fmla="*/ 3061699 h 3411021"/>
              <a:gd name="connsiteX149" fmla="*/ 6308333 w 6709025"/>
              <a:gd name="connsiteY149" fmla="*/ 3051425 h 3411021"/>
              <a:gd name="connsiteX150" fmla="*/ 6369978 w 6709025"/>
              <a:gd name="connsiteY150" fmla="*/ 3041151 h 3411021"/>
              <a:gd name="connsiteX151" fmla="*/ 6400800 w 6709025"/>
              <a:gd name="connsiteY151" fmla="*/ 3020603 h 3411021"/>
              <a:gd name="connsiteX152" fmla="*/ 6411075 w 6709025"/>
              <a:gd name="connsiteY152" fmla="*/ 2958958 h 3411021"/>
              <a:gd name="connsiteX153" fmla="*/ 6421349 w 6709025"/>
              <a:gd name="connsiteY153" fmla="*/ 2866490 h 3411021"/>
              <a:gd name="connsiteX154" fmla="*/ 6462445 w 6709025"/>
              <a:gd name="connsiteY154" fmla="*/ 2558266 h 3411021"/>
              <a:gd name="connsiteX155" fmla="*/ 6503542 w 6709025"/>
              <a:gd name="connsiteY155" fmla="*/ 2527443 h 3411021"/>
              <a:gd name="connsiteX156" fmla="*/ 6554913 w 6709025"/>
              <a:gd name="connsiteY156" fmla="*/ 2486346 h 3411021"/>
              <a:gd name="connsiteX157" fmla="*/ 6596009 w 6709025"/>
              <a:gd name="connsiteY157" fmla="*/ 2414427 h 3411021"/>
              <a:gd name="connsiteX158" fmla="*/ 6637106 w 6709025"/>
              <a:gd name="connsiteY158" fmla="*/ 2352782 h 3411021"/>
              <a:gd name="connsiteX159" fmla="*/ 6657654 w 6709025"/>
              <a:gd name="connsiteY159" fmla="*/ 2291137 h 3411021"/>
              <a:gd name="connsiteX160" fmla="*/ 6667928 w 6709025"/>
              <a:gd name="connsiteY160" fmla="*/ 2260315 h 3411021"/>
              <a:gd name="connsiteX161" fmla="*/ 6698751 w 6709025"/>
              <a:gd name="connsiteY161" fmla="*/ 2157573 h 3411021"/>
              <a:gd name="connsiteX162" fmla="*/ 6709025 w 6709025"/>
              <a:gd name="connsiteY162" fmla="*/ 2126751 h 3411021"/>
              <a:gd name="connsiteX163" fmla="*/ 6698751 w 6709025"/>
              <a:gd name="connsiteY163" fmla="*/ 1982913 h 3411021"/>
              <a:gd name="connsiteX164" fmla="*/ 6667928 w 6709025"/>
              <a:gd name="connsiteY164" fmla="*/ 1972639 h 3411021"/>
              <a:gd name="connsiteX165" fmla="*/ 6647380 w 6709025"/>
              <a:gd name="connsiteY165" fmla="*/ 1952090 h 3411021"/>
              <a:gd name="connsiteX166" fmla="*/ 6585735 w 6709025"/>
              <a:gd name="connsiteY166" fmla="*/ 1910994 h 3411021"/>
              <a:gd name="connsiteX167" fmla="*/ 6565187 w 6709025"/>
              <a:gd name="connsiteY167" fmla="*/ 1890445 h 3411021"/>
              <a:gd name="connsiteX168" fmla="*/ 6524090 w 6709025"/>
              <a:gd name="connsiteY168" fmla="*/ 1869897 h 3411021"/>
              <a:gd name="connsiteX169" fmla="*/ 6462445 w 6709025"/>
              <a:gd name="connsiteY169" fmla="*/ 1828800 h 3411021"/>
              <a:gd name="connsiteX170" fmla="*/ 6431623 w 6709025"/>
              <a:gd name="connsiteY170" fmla="*/ 1808252 h 3411021"/>
              <a:gd name="connsiteX171" fmla="*/ 6400800 w 6709025"/>
              <a:gd name="connsiteY171" fmla="*/ 1797978 h 3411021"/>
              <a:gd name="connsiteX172" fmla="*/ 6308333 w 6709025"/>
              <a:gd name="connsiteY172" fmla="*/ 1726059 h 3411021"/>
              <a:gd name="connsiteX173" fmla="*/ 6277510 w 6709025"/>
              <a:gd name="connsiteY173" fmla="*/ 1705511 h 3411021"/>
              <a:gd name="connsiteX174" fmla="*/ 6236414 w 6709025"/>
              <a:gd name="connsiteY174" fmla="*/ 1684962 h 3411021"/>
              <a:gd name="connsiteX175" fmla="*/ 6185043 w 6709025"/>
              <a:gd name="connsiteY175" fmla="*/ 1633591 h 3411021"/>
              <a:gd name="connsiteX176" fmla="*/ 6164495 w 6709025"/>
              <a:gd name="connsiteY176" fmla="*/ 1561672 h 3411021"/>
              <a:gd name="connsiteX177" fmla="*/ 6154221 w 6709025"/>
              <a:gd name="connsiteY177" fmla="*/ 1469205 h 3411021"/>
              <a:gd name="connsiteX178" fmla="*/ 6133672 w 6709025"/>
              <a:gd name="connsiteY178" fmla="*/ 1366463 h 3411021"/>
              <a:gd name="connsiteX179" fmla="*/ 6113124 w 6709025"/>
              <a:gd name="connsiteY179" fmla="*/ 1335641 h 3411021"/>
              <a:gd name="connsiteX180" fmla="*/ 6092576 w 6709025"/>
              <a:gd name="connsiteY180" fmla="*/ 1222625 h 3411021"/>
              <a:gd name="connsiteX181" fmla="*/ 6082301 w 6709025"/>
              <a:gd name="connsiteY181" fmla="*/ 1160980 h 3411021"/>
              <a:gd name="connsiteX182" fmla="*/ 6061753 w 6709025"/>
              <a:gd name="connsiteY182" fmla="*/ 1089061 h 3411021"/>
              <a:gd name="connsiteX183" fmla="*/ 6030931 w 6709025"/>
              <a:gd name="connsiteY183" fmla="*/ 1058239 h 3411021"/>
              <a:gd name="connsiteX184" fmla="*/ 6020657 w 6709025"/>
              <a:gd name="connsiteY184" fmla="*/ 1027416 h 3411021"/>
              <a:gd name="connsiteX185" fmla="*/ 5948737 w 6709025"/>
              <a:gd name="connsiteY185" fmla="*/ 965771 h 3411021"/>
              <a:gd name="connsiteX186" fmla="*/ 5917915 w 6709025"/>
              <a:gd name="connsiteY186" fmla="*/ 955497 h 3411021"/>
              <a:gd name="connsiteX187" fmla="*/ 5722706 w 6709025"/>
              <a:gd name="connsiteY187" fmla="*/ 945223 h 3411021"/>
              <a:gd name="connsiteX188" fmla="*/ 5640513 w 6709025"/>
              <a:gd name="connsiteY188" fmla="*/ 904126 h 3411021"/>
              <a:gd name="connsiteX189" fmla="*/ 5814416 w 6709025"/>
              <a:gd name="connsiteY189" fmla="*/ 820691 h 3411021"/>
              <a:gd name="connsiteX190" fmla="*/ 5599416 w 6709025"/>
              <a:gd name="connsiteY190" fmla="*/ 852755 h 3411021"/>
              <a:gd name="connsiteX191" fmla="*/ 5752772 w 6709025"/>
              <a:gd name="connsiteY191" fmla="*/ 782342 h 3411021"/>
              <a:gd name="connsiteX192" fmla="*/ 5698304 w 6709025"/>
              <a:gd name="connsiteY192" fmla="*/ 698906 h 3411021"/>
              <a:gd name="connsiteX193" fmla="*/ 5517223 w 6709025"/>
              <a:gd name="connsiteY193" fmla="*/ 678095 h 3411021"/>
              <a:gd name="connsiteX194" fmla="*/ 5506949 w 6709025"/>
              <a:gd name="connsiteY194" fmla="*/ 626724 h 3411021"/>
              <a:gd name="connsiteX195" fmla="*/ 5496675 w 6709025"/>
              <a:gd name="connsiteY195" fmla="*/ 554805 h 3411021"/>
              <a:gd name="connsiteX196" fmla="*/ 5486400 w 6709025"/>
              <a:gd name="connsiteY196" fmla="*/ 523982 h 3411021"/>
              <a:gd name="connsiteX197" fmla="*/ 5445304 w 6709025"/>
              <a:gd name="connsiteY197" fmla="*/ 513708 h 3411021"/>
              <a:gd name="connsiteX198" fmla="*/ 5363110 w 6709025"/>
              <a:gd name="connsiteY198" fmla="*/ 482886 h 3411021"/>
              <a:gd name="connsiteX199" fmla="*/ 5280917 w 6709025"/>
              <a:gd name="connsiteY199" fmla="*/ 421241 h 3411021"/>
              <a:gd name="connsiteX200" fmla="*/ 5270643 w 6709025"/>
              <a:gd name="connsiteY200" fmla="*/ 390418 h 3411021"/>
              <a:gd name="connsiteX201" fmla="*/ 5167901 w 6709025"/>
              <a:gd name="connsiteY201" fmla="*/ 267128 h 3411021"/>
              <a:gd name="connsiteX202" fmla="*/ 5106257 w 6709025"/>
              <a:gd name="connsiteY202" fmla="*/ 226032 h 3411021"/>
              <a:gd name="connsiteX203" fmla="*/ 5075434 w 6709025"/>
              <a:gd name="connsiteY203" fmla="*/ 154113 h 3411021"/>
              <a:gd name="connsiteX204" fmla="*/ 5065160 w 6709025"/>
              <a:gd name="connsiteY204" fmla="*/ 123290 h 3411021"/>
              <a:gd name="connsiteX205" fmla="*/ 5044612 w 6709025"/>
              <a:gd name="connsiteY205" fmla="*/ 92468 h 3411021"/>
              <a:gd name="connsiteX206" fmla="*/ 5034337 w 6709025"/>
              <a:gd name="connsiteY206" fmla="*/ 61645 h 3411021"/>
              <a:gd name="connsiteX207" fmla="*/ 4972692 w 6709025"/>
              <a:gd name="connsiteY207" fmla="*/ 20549 h 3411021"/>
              <a:gd name="connsiteX208" fmla="*/ 4941870 w 6709025"/>
              <a:gd name="connsiteY208" fmla="*/ 0 h 3411021"/>
              <a:gd name="connsiteX209" fmla="*/ 4828854 w 6709025"/>
              <a:gd name="connsiteY209" fmla="*/ 10275 h 3411021"/>
              <a:gd name="connsiteX210" fmla="*/ 4798032 w 6709025"/>
              <a:gd name="connsiteY210" fmla="*/ 30823 h 3411021"/>
              <a:gd name="connsiteX211" fmla="*/ 4767209 w 6709025"/>
              <a:gd name="connsiteY211" fmla="*/ 41097 h 3411021"/>
              <a:gd name="connsiteX212" fmla="*/ 4654194 w 6709025"/>
              <a:gd name="connsiteY212" fmla="*/ 82194 h 3411021"/>
              <a:gd name="connsiteX213" fmla="*/ 4592549 w 6709025"/>
              <a:gd name="connsiteY213" fmla="*/ 102742 h 3411021"/>
              <a:gd name="connsiteX214" fmla="*/ 4520630 w 6709025"/>
              <a:gd name="connsiteY214" fmla="*/ 123290 h 3411021"/>
              <a:gd name="connsiteX215" fmla="*/ 4438436 w 6709025"/>
              <a:gd name="connsiteY215" fmla="*/ 184935 h 3411021"/>
              <a:gd name="connsiteX216" fmla="*/ 4263776 w 6709025"/>
              <a:gd name="connsiteY216" fmla="*/ 174661 h 3411021"/>
              <a:gd name="connsiteX217" fmla="*/ 4089115 w 6709025"/>
              <a:gd name="connsiteY217" fmla="*/ 102742 h 3411021"/>
              <a:gd name="connsiteX218" fmla="*/ 4058292 w 6709025"/>
              <a:gd name="connsiteY218" fmla="*/ 92468 h 3411021"/>
              <a:gd name="connsiteX219" fmla="*/ 3965825 w 6709025"/>
              <a:gd name="connsiteY219" fmla="*/ 51371 h 3411021"/>
              <a:gd name="connsiteX220" fmla="*/ 3935003 w 6709025"/>
              <a:gd name="connsiteY220" fmla="*/ 41097 h 3411021"/>
              <a:gd name="connsiteX221" fmla="*/ 3904180 w 6709025"/>
              <a:gd name="connsiteY221" fmla="*/ 30823 h 3411021"/>
              <a:gd name="connsiteX222" fmla="*/ 3801439 w 6709025"/>
              <a:gd name="connsiteY222" fmla="*/ 51371 h 3411021"/>
              <a:gd name="connsiteX223" fmla="*/ 3750068 w 6709025"/>
              <a:gd name="connsiteY223" fmla="*/ 82194 h 3411021"/>
              <a:gd name="connsiteX224" fmla="*/ 3688423 w 6709025"/>
              <a:gd name="connsiteY224" fmla="*/ 113016 h 3411021"/>
              <a:gd name="connsiteX225" fmla="*/ 3657600 w 6709025"/>
              <a:gd name="connsiteY225" fmla="*/ 133564 h 3411021"/>
              <a:gd name="connsiteX226" fmla="*/ 3595955 w 6709025"/>
              <a:gd name="connsiteY226" fmla="*/ 143839 h 3411021"/>
              <a:gd name="connsiteX227" fmla="*/ 3544585 w 6709025"/>
              <a:gd name="connsiteY227" fmla="*/ 154113 h 3411021"/>
              <a:gd name="connsiteX228" fmla="*/ 3298005 w 6709025"/>
              <a:gd name="connsiteY228" fmla="*/ 184935 h 3411021"/>
              <a:gd name="connsiteX0" fmla="*/ 3298005 w 6709025"/>
              <a:gd name="connsiteY0" fmla="*/ 184935 h 3411021"/>
              <a:gd name="connsiteX1" fmla="*/ 3298005 w 6709025"/>
              <a:gd name="connsiteY1" fmla="*/ 184935 h 3411021"/>
              <a:gd name="connsiteX2" fmla="*/ 2845942 w 6709025"/>
              <a:gd name="connsiteY2" fmla="*/ 215758 h 3411021"/>
              <a:gd name="connsiteX3" fmla="*/ 2825394 w 6709025"/>
              <a:gd name="connsiteY3" fmla="*/ 246580 h 3411021"/>
              <a:gd name="connsiteX4" fmla="*/ 2815119 w 6709025"/>
              <a:gd name="connsiteY4" fmla="*/ 287677 h 3411021"/>
              <a:gd name="connsiteX5" fmla="*/ 2804845 w 6709025"/>
              <a:gd name="connsiteY5" fmla="*/ 318499 h 3411021"/>
              <a:gd name="connsiteX6" fmla="*/ 2763749 w 6709025"/>
              <a:gd name="connsiteY6" fmla="*/ 328773 h 3411021"/>
              <a:gd name="connsiteX7" fmla="*/ 2661007 w 6709025"/>
              <a:gd name="connsiteY7" fmla="*/ 349322 h 3411021"/>
              <a:gd name="connsiteX8" fmla="*/ 2619910 w 6709025"/>
              <a:gd name="connsiteY8" fmla="*/ 359596 h 3411021"/>
              <a:gd name="connsiteX9" fmla="*/ 2445250 w 6709025"/>
              <a:gd name="connsiteY9" fmla="*/ 380144 h 3411021"/>
              <a:gd name="connsiteX10" fmla="*/ 2250041 w 6709025"/>
              <a:gd name="connsiteY10" fmla="*/ 390418 h 3411021"/>
              <a:gd name="connsiteX11" fmla="*/ 2085654 w 6709025"/>
              <a:gd name="connsiteY11" fmla="*/ 349322 h 3411021"/>
              <a:gd name="connsiteX12" fmla="*/ 2034283 w 6709025"/>
              <a:gd name="connsiteY12" fmla="*/ 339048 h 3411021"/>
              <a:gd name="connsiteX13" fmla="*/ 1839075 w 6709025"/>
              <a:gd name="connsiteY13" fmla="*/ 349322 h 3411021"/>
              <a:gd name="connsiteX14" fmla="*/ 1787704 w 6709025"/>
              <a:gd name="connsiteY14" fmla="*/ 400693 h 3411021"/>
              <a:gd name="connsiteX15" fmla="*/ 1736333 w 6709025"/>
              <a:gd name="connsiteY15" fmla="*/ 472612 h 3411021"/>
              <a:gd name="connsiteX16" fmla="*/ 1695236 w 6709025"/>
              <a:gd name="connsiteY16" fmla="*/ 534257 h 3411021"/>
              <a:gd name="connsiteX17" fmla="*/ 1633591 w 6709025"/>
              <a:gd name="connsiteY17" fmla="*/ 575353 h 3411021"/>
              <a:gd name="connsiteX18" fmla="*/ 1592495 w 6709025"/>
              <a:gd name="connsiteY18" fmla="*/ 585627 h 3411021"/>
              <a:gd name="connsiteX19" fmla="*/ 1530850 w 6709025"/>
              <a:gd name="connsiteY19" fmla="*/ 606176 h 3411021"/>
              <a:gd name="connsiteX20" fmla="*/ 1500027 w 6709025"/>
              <a:gd name="connsiteY20" fmla="*/ 616450 h 3411021"/>
              <a:gd name="connsiteX21" fmla="*/ 1438382 w 6709025"/>
              <a:gd name="connsiteY21" fmla="*/ 636998 h 3411021"/>
              <a:gd name="connsiteX22" fmla="*/ 1407560 w 6709025"/>
              <a:gd name="connsiteY22" fmla="*/ 647272 h 3411021"/>
              <a:gd name="connsiteX23" fmla="*/ 1232899 w 6709025"/>
              <a:gd name="connsiteY23" fmla="*/ 657546 h 3411021"/>
              <a:gd name="connsiteX24" fmla="*/ 1202077 w 6709025"/>
              <a:gd name="connsiteY24" fmla="*/ 667821 h 3411021"/>
              <a:gd name="connsiteX25" fmla="*/ 1181528 w 6709025"/>
              <a:gd name="connsiteY25" fmla="*/ 688369 h 3411021"/>
              <a:gd name="connsiteX26" fmla="*/ 1119883 w 6709025"/>
              <a:gd name="connsiteY26" fmla="*/ 708917 h 3411021"/>
              <a:gd name="connsiteX27" fmla="*/ 1058239 w 6709025"/>
              <a:gd name="connsiteY27" fmla="*/ 729466 h 3411021"/>
              <a:gd name="connsiteX28" fmla="*/ 996594 w 6709025"/>
              <a:gd name="connsiteY28" fmla="*/ 750014 h 3411021"/>
              <a:gd name="connsiteX29" fmla="*/ 965771 w 6709025"/>
              <a:gd name="connsiteY29" fmla="*/ 760288 h 3411021"/>
              <a:gd name="connsiteX30" fmla="*/ 934949 w 6709025"/>
              <a:gd name="connsiteY30" fmla="*/ 780836 h 3411021"/>
              <a:gd name="connsiteX31" fmla="*/ 873304 w 6709025"/>
              <a:gd name="connsiteY31" fmla="*/ 801385 h 3411021"/>
              <a:gd name="connsiteX32" fmla="*/ 852755 w 6709025"/>
              <a:gd name="connsiteY32" fmla="*/ 821933 h 3411021"/>
              <a:gd name="connsiteX33" fmla="*/ 821933 w 6709025"/>
              <a:gd name="connsiteY33" fmla="*/ 842481 h 3411021"/>
              <a:gd name="connsiteX34" fmla="*/ 811659 w 6709025"/>
              <a:gd name="connsiteY34" fmla="*/ 873304 h 3411021"/>
              <a:gd name="connsiteX35" fmla="*/ 821933 w 6709025"/>
              <a:gd name="connsiteY35" fmla="*/ 965771 h 3411021"/>
              <a:gd name="connsiteX36" fmla="*/ 832207 w 6709025"/>
              <a:gd name="connsiteY36" fmla="*/ 1027416 h 3411021"/>
              <a:gd name="connsiteX37" fmla="*/ 863030 w 6709025"/>
              <a:gd name="connsiteY37" fmla="*/ 1047964 h 3411021"/>
              <a:gd name="connsiteX38" fmla="*/ 883578 w 6709025"/>
              <a:gd name="connsiteY38" fmla="*/ 1068513 h 3411021"/>
              <a:gd name="connsiteX39" fmla="*/ 893852 w 6709025"/>
              <a:gd name="connsiteY39" fmla="*/ 1099335 h 3411021"/>
              <a:gd name="connsiteX40" fmla="*/ 852755 w 6709025"/>
              <a:gd name="connsiteY40" fmla="*/ 1150706 h 3411021"/>
              <a:gd name="connsiteX41" fmla="*/ 842481 w 6709025"/>
              <a:gd name="connsiteY41" fmla="*/ 1181528 h 3411021"/>
              <a:gd name="connsiteX42" fmla="*/ 811659 w 6709025"/>
              <a:gd name="connsiteY42" fmla="*/ 1202077 h 3411021"/>
              <a:gd name="connsiteX43" fmla="*/ 791110 w 6709025"/>
              <a:gd name="connsiteY43" fmla="*/ 1222625 h 3411021"/>
              <a:gd name="connsiteX44" fmla="*/ 770562 w 6709025"/>
              <a:gd name="connsiteY44" fmla="*/ 1253448 h 3411021"/>
              <a:gd name="connsiteX45" fmla="*/ 739740 w 6709025"/>
              <a:gd name="connsiteY45" fmla="*/ 1273996 h 3411021"/>
              <a:gd name="connsiteX46" fmla="*/ 698643 w 6709025"/>
              <a:gd name="connsiteY46" fmla="*/ 1315093 h 3411021"/>
              <a:gd name="connsiteX47" fmla="*/ 647272 w 6709025"/>
              <a:gd name="connsiteY47" fmla="*/ 1356189 h 3411021"/>
              <a:gd name="connsiteX48" fmla="*/ 616450 w 6709025"/>
              <a:gd name="connsiteY48" fmla="*/ 1376737 h 3411021"/>
              <a:gd name="connsiteX49" fmla="*/ 544531 w 6709025"/>
              <a:gd name="connsiteY49" fmla="*/ 1489753 h 3411021"/>
              <a:gd name="connsiteX50" fmla="*/ 513708 w 6709025"/>
              <a:gd name="connsiteY50" fmla="*/ 1500027 h 3411021"/>
              <a:gd name="connsiteX51" fmla="*/ 493160 w 6709025"/>
              <a:gd name="connsiteY51" fmla="*/ 1520576 h 3411021"/>
              <a:gd name="connsiteX52" fmla="*/ 462337 w 6709025"/>
              <a:gd name="connsiteY52" fmla="*/ 1530850 h 3411021"/>
              <a:gd name="connsiteX53" fmla="*/ 441789 w 6709025"/>
              <a:gd name="connsiteY53" fmla="*/ 1561672 h 3411021"/>
              <a:gd name="connsiteX54" fmla="*/ 380144 w 6709025"/>
              <a:gd name="connsiteY54" fmla="*/ 1582221 h 3411021"/>
              <a:gd name="connsiteX55" fmla="*/ 328773 w 6709025"/>
              <a:gd name="connsiteY55" fmla="*/ 1633591 h 3411021"/>
              <a:gd name="connsiteX56" fmla="*/ 277403 w 6709025"/>
              <a:gd name="connsiteY56" fmla="*/ 1664414 h 3411021"/>
              <a:gd name="connsiteX57" fmla="*/ 256854 w 6709025"/>
              <a:gd name="connsiteY57" fmla="*/ 1684962 h 3411021"/>
              <a:gd name="connsiteX58" fmla="*/ 226032 w 6709025"/>
              <a:gd name="connsiteY58" fmla="*/ 1695236 h 3411021"/>
              <a:gd name="connsiteX59" fmla="*/ 236306 w 6709025"/>
              <a:gd name="connsiteY59" fmla="*/ 1808252 h 3411021"/>
              <a:gd name="connsiteX60" fmla="*/ 267128 w 6709025"/>
              <a:gd name="connsiteY60" fmla="*/ 1828800 h 3411021"/>
              <a:gd name="connsiteX61" fmla="*/ 287677 w 6709025"/>
              <a:gd name="connsiteY61" fmla="*/ 1849349 h 3411021"/>
              <a:gd name="connsiteX62" fmla="*/ 349322 w 6709025"/>
              <a:gd name="connsiteY62" fmla="*/ 1880171 h 3411021"/>
              <a:gd name="connsiteX63" fmla="*/ 369870 w 6709025"/>
              <a:gd name="connsiteY63" fmla="*/ 1962364 h 3411021"/>
              <a:gd name="connsiteX64" fmla="*/ 380144 w 6709025"/>
              <a:gd name="connsiteY64" fmla="*/ 1993187 h 3411021"/>
              <a:gd name="connsiteX65" fmla="*/ 369870 w 6709025"/>
              <a:gd name="connsiteY65" fmla="*/ 2147299 h 3411021"/>
              <a:gd name="connsiteX66" fmla="*/ 359596 w 6709025"/>
              <a:gd name="connsiteY66" fmla="*/ 2178122 h 3411021"/>
              <a:gd name="connsiteX67" fmla="*/ 349322 w 6709025"/>
              <a:gd name="connsiteY67" fmla="*/ 2301412 h 3411021"/>
              <a:gd name="connsiteX68" fmla="*/ 297951 w 6709025"/>
              <a:gd name="connsiteY68" fmla="*/ 2342508 h 3411021"/>
              <a:gd name="connsiteX69" fmla="*/ 256854 w 6709025"/>
              <a:gd name="connsiteY69" fmla="*/ 2383605 h 3411021"/>
              <a:gd name="connsiteX70" fmla="*/ 236306 w 6709025"/>
              <a:gd name="connsiteY70" fmla="*/ 2414427 h 3411021"/>
              <a:gd name="connsiteX71" fmla="*/ 205483 w 6709025"/>
              <a:gd name="connsiteY71" fmla="*/ 2434976 h 3411021"/>
              <a:gd name="connsiteX72" fmla="*/ 184935 w 6709025"/>
              <a:gd name="connsiteY72" fmla="*/ 2465798 h 3411021"/>
              <a:gd name="connsiteX73" fmla="*/ 154113 w 6709025"/>
              <a:gd name="connsiteY73" fmla="*/ 2527443 h 3411021"/>
              <a:gd name="connsiteX74" fmla="*/ 133564 w 6709025"/>
              <a:gd name="connsiteY74" fmla="*/ 2547991 h 3411021"/>
              <a:gd name="connsiteX75" fmla="*/ 113016 w 6709025"/>
              <a:gd name="connsiteY75" fmla="*/ 2578814 h 3411021"/>
              <a:gd name="connsiteX76" fmla="*/ 61645 w 6709025"/>
              <a:gd name="connsiteY76" fmla="*/ 2630185 h 3411021"/>
              <a:gd name="connsiteX77" fmla="*/ 20549 w 6709025"/>
              <a:gd name="connsiteY77" fmla="*/ 2691830 h 3411021"/>
              <a:gd name="connsiteX78" fmla="*/ 0 w 6709025"/>
              <a:gd name="connsiteY78" fmla="*/ 2753475 h 3411021"/>
              <a:gd name="connsiteX79" fmla="*/ 10275 w 6709025"/>
              <a:gd name="connsiteY79" fmla="*/ 2866490 h 3411021"/>
              <a:gd name="connsiteX80" fmla="*/ 61645 w 6709025"/>
              <a:gd name="connsiteY80" fmla="*/ 2917861 h 3411021"/>
              <a:gd name="connsiteX81" fmla="*/ 82194 w 6709025"/>
              <a:gd name="connsiteY81" fmla="*/ 2938409 h 3411021"/>
              <a:gd name="connsiteX82" fmla="*/ 143839 w 6709025"/>
              <a:gd name="connsiteY82" fmla="*/ 2958958 h 3411021"/>
              <a:gd name="connsiteX83" fmla="*/ 174661 w 6709025"/>
              <a:gd name="connsiteY83" fmla="*/ 2969232 h 3411021"/>
              <a:gd name="connsiteX84" fmla="*/ 236306 w 6709025"/>
              <a:gd name="connsiteY84" fmla="*/ 3010328 h 3411021"/>
              <a:gd name="connsiteX85" fmla="*/ 267128 w 6709025"/>
              <a:gd name="connsiteY85" fmla="*/ 3030877 h 3411021"/>
              <a:gd name="connsiteX86" fmla="*/ 297951 w 6709025"/>
              <a:gd name="connsiteY86" fmla="*/ 3041151 h 3411021"/>
              <a:gd name="connsiteX87" fmla="*/ 328773 w 6709025"/>
              <a:gd name="connsiteY87" fmla="*/ 3061699 h 3411021"/>
              <a:gd name="connsiteX88" fmla="*/ 904126 w 6709025"/>
              <a:gd name="connsiteY88" fmla="*/ 3092522 h 3411021"/>
              <a:gd name="connsiteX89" fmla="*/ 945223 w 6709025"/>
              <a:gd name="connsiteY89" fmla="*/ 3143893 h 3411021"/>
              <a:gd name="connsiteX90" fmla="*/ 976045 w 6709025"/>
              <a:gd name="connsiteY90" fmla="*/ 3164441 h 3411021"/>
              <a:gd name="connsiteX91" fmla="*/ 1068513 w 6709025"/>
              <a:gd name="connsiteY91" fmla="*/ 3236360 h 3411021"/>
              <a:gd name="connsiteX92" fmla="*/ 1099335 w 6709025"/>
              <a:gd name="connsiteY92" fmla="*/ 3256908 h 3411021"/>
              <a:gd name="connsiteX93" fmla="*/ 1130158 w 6709025"/>
              <a:gd name="connsiteY93" fmla="*/ 3277457 h 3411021"/>
              <a:gd name="connsiteX94" fmla="*/ 1222625 w 6709025"/>
              <a:gd name="connsiteY94" fmla="*/ 3308279 h 3411021"/>
              <a:gd name="connsiteX95" fmla="*/ 1253448 w 6709025"/>
              <a:gd name="connsiteY95" fmla="*/ 3318553 h 3411021"/>
              <a:gd name="connsiteX96" fmla="*/ 1335641 w 6709025"/>
              <a:gd name="connsiteY96" fmla="*/ 3308279 h 3411021"/>
              <a:gd name="connsiteX97" fmla="*/ 1366463 w 6709025"/>
              <a:gd name="connsiteY97" fmla="*/ 3298005 h 3411021"/>
              <a:gd name="connsiteX98" fmla="*/ 1489753 w 6709025"/>
              <a:gd name="connsiteY98" fmla="*/ 3277457 h 3411021"/>
              <a:gd name="connsiteX99" fmla="*/ 1520576 w 6709025"/>
              <a:gd name="connsiteY99" fmla="*/ 3267182 h 3411021"/>
              <a:gd name="connsiteX100" fmla="*/ 1643866 w 6709025"/>
              <a:gd name="connsiteY100" fmla="*/ 3246634 h 3411021"/>
              <a:gd name="connsiteX101" fmla="*/ 2013735 w 6709025"/>
              <a:gd name="connsiteY101" fmla="*/ 3236360 h 3411021"/>
              <a:gd name="connsiteX102" fmla="*/ 2075380 w 6709025"/>
              <a:gd name="connsiteY102" fmla="*/ 3184989 h 3411021"/>
              <a:gd name="connsiteX103" fmla="*/ 2116477 w 6709025"/>
              <a:gd name="connsiteY103" fmla="*/ 3154167 h 3411021"/>
              <a:gd name="connsiteX104" fmla="*/ 2229492 w 6709025"/>
              <a:gd name="connsiteY104" fmla="*/ 3123344 h 3411021"/>
              <a:gd name="connsiteX105" fmla="*/ 2270589 w 6709025"/>
              <a:gd name="connsiteY105" fmla="*/ 3113070 h 3411021"/>
              <a:gd name="connsiteX106" fmla="*/ 2702104 w 6709025"/>
              <a:gd name="connsiteY106" fmla="*/ 3102796 h 3411021"/>
              <a:gd name="connsiteX107" fmla="*/ 2917861 w 6709025"/>
              <a:gd name="connsiteY107" fmla="*/ 3123344 h 3411021"/>
              <a:gd name="connsiteX108" fmla="*/ 2948683 w 6709025"/>
              <a:gd name="connsiteY108" fmla="*/ 3143893 h 3411021"/>
              <a:gd name="connsiteX109" fmla="*/ 3030877 w 6709025"/>
              <a:gd name="connsiteY109" fmla="*/ 3184989 h 3411021"/>
              <a:gd name="connsiteX110" fmla="*/ 3071973 w 6709025"/>
              <a:gd name="connsiteY110" fmla="*/ 3205537 h 3411021"/>
              <a:gd name="connsiteX111" fmla="*/ 3123344 w 6709025"/>
              <a:gd name="connsiteY111" fmla="*/ 3236360 h 3411021"/>
              <a:gd name="connsiteX112" fmla="*/ 3195263 w 6709025"/>
              <a:gd name="connsiteY112" fmla="*/ 3256908 h 3411021"/>
              <a:gd name="connsiteX113" fmla="*/ 3267182 w 6709025"/>
              <a:gd name="connsiteY113" fmla="*/ 3287731 h 3411021"/>
              <a:gd name="connsiteX114" fmla="*/ 3339101 w 6709025"/>
              <a:gd name="connsiteY114" fmla="*/ 3308279 h 3411021"/>
              <a:gd name="connsiteX115" fmla="*/ 3380198 w 6709025"/>
              <a:gd name="connsiteY115" fmla="*/ 3328827 h 3411021"/>
              <a:gd name="connsiteX116" fmla="*/ 3626778 w 6709025"/>
              <a:gd name="connsiteY116" fmla="*/ 3349376 h 3411021"/>
              <a:gd name="connsiteX117" fmla="*/ 3688423 w 6709025"/>
              <a:gd name="connsiteY117" fmla="*/ 3369924 h 3411021"/>
              <a:gd name="connsiteX118" fmla="*/ 3719245 w 6709025"/>
              <a:gd name="connsiteY118" fmla="*/ 3380198 h 3411021"/>
              <a:gd name="connsiteX119" fmla="*/ 3750068 w 6709025"/>
              <a:gd name="connsiteY119" fmla="*/ 3400746 h 3411021"/>
              <a:gd name="connsiteX120" fmla="*/ 4048018 w 6709025"/>
              <a:gd name="connsiteY120" fmla="*/ 3411021 h 3411021"/>
              <a:gd name="connsiteX121" fmla="*/ 4181582 w 6709025"/>
              <a:gd name="connsiteY121" fmla="*/ 3400746 h 3411021"/>
              <a:gd name="connsiteX122" fmla="*/ 4243227 w 6709025"/>
              <a:gd name="connsiteY122" fmla="*/ 3380198 h 3411021"/>
              <a:gd name="connsiteX123" fmla="*/ 4274050 w 6709025"/>
              <a:gd name="connsiteY123" fmla="*/ 3369924 h 3411021"/>
              <a:gd name="connsiteX124" fmla="*/ 4335695 w 6709025"/>
              <a:gd name="connsiteY124" fmla="*/ 3328827 h 3411021"/>
              <a:gd name="connsiteX125" fmla="*/ 4397340 w 6709025"/>
              <a:gd name="connsiteY125" fmla="*/ 3277457 h 3411021"/>
              <a:gd name="connsiteX126" fmla="*/ 4500081 w 6709025"/>
              <a:gd name="connsiteY126" fmla="*/ 3215812 h 3411021"/>
              <a:gd name="connsiteX127" fmla="*/ 4530904 w 6709025"/>
              <a:gd name="connsiteY127" fmla="*/ 3195263 h 3411021"/>
              <a:gd name="connsiteX128" fmla="*/ 4561726 w 6709025"/>
              <a:gd name="connsiteY128" fmla="*/ 3174715 h 3411021"/>
              <a:gd name="connsiteX129" fmla="*/ 4664468 w 6709025"/>
              <a:gd name="connsiteY129" fmla="*/ 3113070 h 3411021"/>
              <a:gd name="connsiteX130" fmla="*/ 4695290 w 6709025"/>
              <a:gd name="connsiteY130" fmla="*/ 3102796 h 3411021"/>
              <a:gd name="connsiteX131" fmla="*/ 5013789 w 6709025"/>
              <a:gd name="connsiteY131" fmla="*/ 3123344 h 3411021"/>
              <a:gd name="connsiteX132" fmla="*/ 5126805 w 6709025"/>
              <a:gd name="connsiteY132" fmla="*/ 3154167 h 3411021"/>
              <a:gd name="connsiteX133" fmla="*/ 5157627 w 6709025"/>
              <a:gd name="connsiteY133" fmla="*/ 3164441 h 3411021"/>
              <a:gd name="connsiteX134" fmla="*/ 5188450 w 6709025"/>
              <a:gd name="connsiteY134" fmla="*/ 3184989 h 3411021"/>
              <a:gd name="connsiteX135" fmla="*/ 5332288 w 6709025"/>
              <a:gd name="connsiteY135" fmla="*/ 3195263 h 3411021"/>
              <a:gd name="connsiteX136" fmla="*/ 5435030 w 6709025"/>
              <a:gd name="connsiteY136" fmla="*/ 3226086 h 3411021"/>
              <a:gd name="connsiteX137" fmla="*/ 5465852 w 6709025"/>
              <a:gd name="connsiteY137" fmla="*/ 3236360 h 3411021"/>
              <a:gd name="connsiteX138" fmla="*/ 5548045 w 6709025"/>
              <a:gd name="connsiteY138" fmla="*/ 3246634 h 3411021"/>
              <a:gd name="connsiteX139" fmla="*/ 5702158 w 6709025"/>
              <a:gd name="connsiteY139" fmla="*/ 3267182 h 3411021"/>
              <a:gd name="connsiteX140" fmla="*/ 5866544 w 6709025"/>
              <a:gd name="connsiteY140" fmla="*/ 3277457 h 3411021"/>
              <a:gd name="connsiteX141" fmla="*/ 5969286 w 6709025"/>
              <a:gd name="connsiteY141" fmla="*/ 3267182 h 3411021"/>
              <a:gd name="connsiteX142" fmla="*/ 6000108 w 6709025"/>
              <a:gd name="connsiteY142" fmla="*/ 3256908 h 3411021"/>
              <a:gd name="connsiteX143" fmla="*/ 6072027 w 6709025"/>
              <a:gd name="connsiteY143" fmla="*/ 3246634 h 3411021"/>
              <a:gd name="connsiteX144" fmla="*/ 6113124 w 6709025"/>
              <a:gd name="connsiteY144" fmla="*/ 3164441 h 3411021"/>
              <a:gd name="connsiteX145" fmla="*/ 6133672 w 6709025"/>
              <a:gd name="connsiteY145" fmla="*/ 3123344 h 3411021"/>
              <a:gd name="connsiteX146" fmla="*/ 6143946 w 6709025"/>
              <a:gd name="connsiteY146" fmla="*/ 3092522 h 3411021"/>
              <a:gd name="connsiteX147" fmla="*/ 6215866 w 6709025"/>
              <a:gd name="connsiteY147" fmla="*/ 3071973 h 3411021"/>
              <a:gd name="connsiteX148" fmla="*/ 6267236 w 6709025"/>
              <a:gd name="connsiteY148" fmla="*/ 3061699 h 3411021"/>
              <a:gd name="connsiteX149" fmla="*/ 6308333 w 6709025"/>
              <a:gd name="connsiteY149" fmla="*/ 3051425 h 3411021"/>
              <a:gd name="connsiteX150" fmla="*/ 6369978 w 6709025"/>
              <a:gd name="connsiteY150" fmla="*/ 3041151 h 3411021"/>
              <a:gd name="connsiteX151" fmla="*/ 6400800 w 6709025"/>
              <a:gd name="connsiteY151" fmla="*/ 3020603 h 3411021"/>
              <a:gd name="connsiteX152" fmla="*/ 6411075 w 6709025"/>
              <a:gd name="connsiteY152" fmla="*/ 2958958 h 3411021"/>
              <a:gd name="connsiteX153" fmla="*/ 6421349 w 6709025"/>
              <a:gd name="connsiteY153" fmla="*/ 2866490 h 3411021"/>
              <a:gd name="connsiteX154" fmla="*/ 6462445 w 6709025"/>
              <a:gd name="connsiteY154" fmla="*/ 2558266 h 3411021"/>
              <a:gd name="connsiteX155" fmla="*/ 6503542 w 6709025"/>
              <a:gd name="connsiteY155" fmla="*/ 2527443 h 3411021"/>
              <a:gd name="connsiteX156" fmla="*/ 6554913 w 6709025"/>
              <a:gd name="connsiteY156" fmla="*/ 2486346 h 3411021"/>
              <a:gd name="connsiteX157" fmla="*/ 6596009 w 6709025"/>
              <a:gd name="connsiteY157" fmla="*/ 2414427 h 3411021"/>
              <a:gd name="connsiteX158" fmla="*/ 6637106 w 6709025"/>
              <a:gd name="connsiteY158" fmla="*/ 2352782 h 3411021"/>
              <a:gd name="connsiteX159" fmla="*/ 6657654 w 6709025"/>
              <a:gd name="connsiteY159" fmla="*/ 2291137 h 3411021"/>
              <a:gd name="connsiteX160" fmla="*/ 6667928 w 6709025"/>
              <a:gd name="connsiteY160" fmla="*/ 2260315 h 3411021"/>
              <a:gd name="connsiteX161" fmla="*/ 6698751 w 6709025"/>
              <a:gd name="connsiteY161" fmla="*/ 2157573 h 3411021"/>
              <a:gd name="connsiteX162" fmla="*/ 6709025 w 6709025"/>
              <a:gd name="connsiteY162" fmla="*/ 2126751 h 3411021"/>
              <a:gd name="connsiteX163" fmla="*/ 6698751 w 6709025"/>
              <a:gd name="connsiteY163" fmla="*/ 1982913 h 3411021"/>
              <a:gd name="connsiteX164" fmla="*/ 6667928 w 6709025"/>
              <a:gd name="connsiteY164" fmla="*/ 1972639 h 3411021"/>
              <a:gd name="connsiteX165" fmla="*/ 6647380 w 6709025"/>
              <a:gd name="connsiteY165" fmla="*/ 1952090 h 3411021"/>
              <a:gd name="connsiteX166" fmla="*/ 6585735 w 6709025"/>
              <a:gd name="connsiteY166" fmla="*/ 1910994 h 3411021"/>
              <a:gd name="connsiteX167" fmla="*/ 6565187 w 6709025"/>
              <a:gd name="connsiteY167" fmla="*/ 1890445 h 3411021"/>
              <a:gd name="connsiteX168" fmla="*/ 6524090 w 6709025"/>
              <a:gd name="connsiteY168" fmla="*/ 1869897 h 3411021"/>
              <a:gd name="connsiteX169" fmla="*/ 6462445 w 6709025"/>
              <a:gd name="connsiteY169" fmla="*/ 1828800 h 3411021"/>
              <a:gd name="connsiteX170" fmla="*/ 6431623 w 6709025"/>
              <a:gd name="connsiteY170" fmla="*/ 1808252 h 3411021"/>
              <a:gd name="connsiteX171" fmla="*/ 6400800 w 6709025"/>
              <a:gd name="connsiteY171" fmla="*/ 1797978 h 3411021"/>
              <a:gd name="connsiteX172" fmla="*/ 6308333 w 6709025"/>
              <a:gd name="connsiteY172" fmla="*/ 1726059 h 3411021"/>
              <a:gd name="connsiteX173" fmla="*/ 6277510 w 6709025"/>
              <a:gd name="connsiteY173" fmla="*/ 1705511 h 3411021"/>
              <a:gd name="connsiteX174" fmla="*/ 6236414 w 6709025"/>
              <a:gd name="connsiteY174" fmla="*/ 1684962 h 3411021"/>
              <a:gd name="connsiteX175" fmla="*/ 6185043 w 6709025"/>
              <a:gd name="connsiteY175" fmla="*/ 1633591 h 3411021"/>
              <a:gd name="connsiteX176" fmla="*/ 6164495 w 6709025"/>
              <a:gd name="connsiteY176" fmla="*/ 1561672 h 3411021"/>
              <a:gd name="connsiteX177" fmla="*/ 6154221 w 6709025"/>
              <a:gd name="connsiteY177" fmla="*/ 1469205 h 3411021"/>
              <a:gd name="connsiteX178" fmla="*/ 6133672 w 6709025"/>
              <a:gd name="connsiteY178" fmla="*/ 1366463 h 3411021"/>
              <a:gd name="connsiteX179" fmla="*/ 6113124 w 6709025"/>
              <a:gd name="connsiteY179" fmla="*/ 1335641 h 3411021"/>
              <a:gd name="connsiteX180" fmla="*/ 6092576 w 6709025"/>
              <a:gd name="connsiteY180" fmla="*/ 1222625 h 3411021"/>
              <a:gd name="connsiteX181" fmla="*/ 6082301 w 6709025"/>
              <a:gd name="connsiteY181" fmla="*/ 1160980 h 3411021"/>
              <a:gd name="connsiteX182" fmla="*/ 6061753 w 6709025"/>
              <a:gd name="connsiteY182" fmla="*/ 1089061 h 3411021"/>
              <a:gd name="connsiteX183" fmla="*/ 6030931 w 6709025"/>
              <a:gd name="connsiteY183" fmla="*/ 1058239 h 3411021"/>
              <a:gd name="connsiteX184" fmla="*/ 6020657 w 6709025"/>
              <a:gd name="connsiteY184" fmla="*/ 1027416 h 3411021"/>
              <a:gd name="connsiteX185" fmla="*/ 5948737 w 6709025"/>
              <a:gd name="connsiteY185" fmla="*/ 965771 h 3411021"/>
              <a:gd name="connsiteX186" fmla="*/ 5917915 w 6709025"/>
              <a:gd name="connsiteY186" fmla="*/ 955497 h 3411021"/>
              <a:gd name="connsiteX187" fmla="*/ 5722706 w 6709025"/>
              <a:gd name="connsiteY187" fmla="*/ 945223 h 3411021"/>
              <a:gd name="connsiteX188" fmla="*/ 5640513 w 6709025"/>
              <a:gd name="connsiteY188" fmla="*/ 904126 h 3411021"/>
              <a:gd name="connsiteX189" fmla="*/ 5814416 w 6709025"/>
              <a:gd name="connsiteY189" fmla="*/ 820691 h 3411021"/>
              <a:gd name="connsiteX190" fmla="*/ 5802708 w 6709025"/>
              <a:gd name="connsiteY190" fmla="*/ 826449 h 3411021"/>
              <a:gd name="connsiteX191" fmla="*/ 5752772 w 6709025"/>
              <a:gd name="connsiteY191" fmla="*/ 782342 h 3411021"/>
              <a:gd name="connsiteX192" fmla="*/ 5698304 w 6709025"/>
              <a:gd name="connsiteY192" fmla="*/ 698906 h 3411021"/>
              <a:gd name="connsiteX193" fmla="*/ 5517223 w 6709025"/>
              <a:gd name="connsiteY193" fmla="*/ 678095 h 3411021"/>
              <a:gd name="connsiteX194" fmla="*/ 5506949 w 6709025"/>
              <a:gd name="connsiteY194" fmla="*/ 626724 h 3411021"/>
              <a:gd name="connsiteX195" fmla="*/ 5496675 w 6709025"/>
              <a:gd name="connsiteY195" fmla="*/ 554805 h 3411021"/>
              <a:gd name="connsiteX196" fmla="*/ 5486400 w 6709025"/>
              <a:gd name="connsiteY196" fmla="*/ 523982 h 3411021"/>
              <a:gd name="connsiteX197" fmla="*/ 5445304 w 6709025"/>
              <a:gd name="connsiteY197" fmla="*/ 513708 h 3411021"/>
              <a:gd name="connsiteX198" fmla="*/ 5363110 w 6709025"/>
              <a:gd name="connsiteY198" fmla="*/ 482886 h 3411021"/>
              <a:gd name="connsiteX199" fmla="*/ 5280917 w 6709025"/>
              <a:gd name="connsiteY199" fmla="*/ 421241 h 3411021"/>
              <a:gd name="connsiteX200" fmla="*/ 5270643 w 6709025"/>
              <a:gd name="connsiteY200" fmla="*/ 390418 h 3411021"/>
              <a:gd name="connsiteX201" fmla="*/ 5167901 w 6709025"/>
              <a:gd name="connsiteY201" fmla="*/ 267128 h 3411021"/>
              <a:gd name="connsiteX202" fmla="*/ 5106257 w 6709025"/>
              <a:gd name="connsiteY202" fmla="*/ 226032 h 3411021"/>
              <a:gd name="connsiteX203" fmla="*/ 5075434 w 6709025"/>
              <a:gd name="connsiteY203" fmla="*/ 154113 h 3411021"/>
              <a:gd name="connsiteX204" fmla="*/ 5065160 w 6709025"/>
              <a:gd name="connsiteY204" fmla="*/ 123290 h 3411021"/>
              <a:gd name="connsiteX205" fmla="*/ 5044612 w 6709025"/>
              <a:gd name="connsiteY205" fmla="*/ 92468 h 3411021"/>
              <a:gd name="connsiteX206" fmla="*/ 5034337 w 6709025"/>
              <a:gd name="connsiteY206" fmla="*/ 61645 h 3411021"/>
              <a:gd name="connsiteX207" fmla="*/ 4972692 w 6709025"/>
              <a:gd name="connsiteY207" fmla="*/ 20549 h 3411021"/>
              <a:gd name="connsiteX208" fmla="*/ 4941870 w 6709025"/>
              <a:gd name="connsiteY208" fmla="*/ 0 h 3411021"/>
              <a:gd name="connsiteX209" fmla="*/ 4828854 w 6709025"/>
              <a:gd name="connsiteY209" fmla="*/ 10275 h 3411021"/>
              <a:gd name="connsiteX210" fmla="*/ 4798032 w 6709025"/>
              <a:gd name="connsiteY210" fmla="*/ 30823 h 3411021"/>
              <a:gd name="connsiteX211" fmla="*/ 4767209 w 6709025"/>
              <a:gd name="connsiteY211" fmla="*/ 41097 h 3411021"/>
              <a:gd name="connsiteX212" fmla="*/ 4654194 w 6709025"/>
              <a:gd name="connsiteY212" fmla="*/ 82194 h 3411021"/>
              <a:gd name="connsiteX213" fmla="*/ 4592549 w 6709025"/>
              <a:gd name="connsiteY213" fmla="*/ 102742 h 3411021"/>
              <a:gd name="connsiteX214" fmla="*/ 4520630 w 6709025"/>
              <a:gd name="connsiteY214" fmla="*/ 123290 h 3411021"/>
              <a:gd name="connsiteX215" fmla="*/ 4438436 w 6709025"/>
              <a:gd name="connsiteY215" fmla="*/ 184935 h 3411021"/>
              <a:gd name="connsiteX216" fmla="*/ 4263776 w 6709025"/>
              <a:gd name="connsiteY216" fmla="*/ 174661 h 3411021"/>
              <a:gd name="connsiteX217" fmla="*/ 4089115 w 6709025"/>
              <a:gd name="connsiteY217" fmla="*/ 102742 h 3411021"/>
              <a:gd name="connsiteX218" fmla="*/ 4058292 w 6709025"/>
              <a:gd name="connsiteY218" fmla="*/ 92468 h 3411021"/>
              <a:gd name="connsiteX219" fmla="*/ 3965825 w 6709025"/>
              <a:gd name="connsiteY219" fmla="*/ 51371 h 3411021"/>
              <a:gd name="connsiteX220" fmla="*/ 3935003 w 6709025"/>
              <a:gd name="connsiteY220" fmla="*/ 41097 h 3411021"/>
              <a:gd name="connsiteX221" fmla="*/ 3904180 w 6709025"/>
              <a:gd name="connsiteY221" fmla="*/ 30823 h 3411021"/>
              <a:gd name="connsiteX222" fmla="*/ 3801439 w 6709025"/>
              <a:gd name="connsiteY222" fmla="*/ 51371 h 3411021"/>
              <a:gd name="connsiteX223" fmla="*/ 3750068 w 6709025"/>
              <a:gd name="connsiteY223" fmla="*/ 82194 h 3411021"/>
              <a:gd name="connsiteX224" fmla="*/ 3688423 w 6709025"/>
              <a:gd name="connsiteY224" fmla="*/ 113016 h 3411021"/>
              <a:gd name="connsiteX225" fmla="*/ 3657600 w 6709025"/>
              <a:gd name="connsiteY225" fmla="*/ 133564 h 3411021"/>
              <a:gd name="connsiteX226" fmla="*/ 3595955 w 6709025"/>
              <a:gd name="connsiteY226" fmla="*/ 143839 h 3411021"/>
              <a:gd name="connsiteX227" fmla="*/ 3544585 w 6709025"/>
              <a:gd name="connsiteY227" fmla="*/ 154113 h 3411021"/>
              <a:gd name="connsiteX228" fmla="*/ 3298005 w 6709025"/>
              <a:gd name="connsiteY228" fmla="*/ 184935 h 3411021"/>
              <a:gd name="connsiteX0" fmla="*/ 3298005 w 6709025"/>
              <a:gd name="connsiteY0" fmla="*/ 184935 h 3411021"/>
              <a:gd name="connsiteX1" fmla="*/ 3298005 w 6709025"/>
              <a:gd name="connsiteY1" fmla="*/ 184935 h 3411021"/>
              <a:gd name="connsiteX2" fmla="*/ 2845942 w 6709025"/>
              <a:gd name="connsiteY2" fmla="*/ 215758 h 3411021"/>
              <a:gd name="connsiteX3" fmla="*/ 2825394 w 6709025"/>
              <a:gd name="connsiteY3" fmla="*/ 246580 h 3411021"/>
              <a:gd name="connsiteX4" fmla="*/ 2815119 w 6709025"/>
              <a:gd name="connsiteY4" fmla="*/ 287677 h 3411021"/>
              <a:gd name="connsiteX5" fmla="*/ 2804845 w 6709025"/>
              <a:gd name="connsiteY5" fmla="*/ 318499 h 3411021"/>
              <a:gd name="connsiteX6" fmla="*/ 2763749 w 6709025"/>
              <a:gd name="connsiteY6" fmla="*/ 328773 h 3411021"/>
              <a:gd name="connsiteX7" fmla="*/ 2661007 w 6709025"/>
              <a:gd name="connsiteY7" fmla="*/ 349322 h 3411021"/>
              <a:gd name="connsiteX8" fmla="*/ 2619910 w 6709025"/>
              <a:gd name="connsiteY8" fmla="*/ 359596 h 3411021"/>
              <a:gd name="connsiteX9" fmla="*/ 2445250 w 6709025"/>
              <a:gd name="connsiteY9" fmla="*/ 380144 h 3411021"/>
              <a:gd name="connsiteX10" fmla="*/ 2250041 w 6709025"/>
              <a:gd name="connsiteY10" fmla="*/ 390418 h 3411021"/>
              <a:gd name="connsiteX11" fmla="*/ 2085654 w 6709025"/>
              <a:gd name="connsiteY11" fmla="*/ 349322 h 3411021"/>
              <a:gd name="connsiteX12" fmla="*/ 2034283 w 6709025"/>
              <a:gd name="connsiteY12" fmla="*/ 339048 h 3411021"/>
              <a:gd name="connsiteX13" fmla="*/ 1839075 w 6709025"/>
              <a:gd name="connsiteY13" fmla="*/ 349322 h 3411021"/>
              <a:gd name="connsiteX14" fmla="*/ 1787704 w 6709025"/>
              <a:gd name="connsiteY14" fmla="*/ 400693 h 3411021"/>
              <a:gd name="connsiteX15" fmla="*/ 1736333 w 6709025"/>
              <a:gd name="connsiteY15" fmla="*/ 472612 h 3411021"/>
              <a:gd name="connsiteX16" fmla="*/ 1695236 w 6709025"/>
              <a:gd name="connsiteY16" fmla="*/ 534257 h 3411021"/>
              <a:gd name="connsiteX17" fmla="*/ 1633591 w 6709025"/>
              <a:gd name="connsiteY17" fmla="*/ 575353 h 3411021"/>
              <a:gd name="connsiteX18" fmla="*/ 1592495 w 6709025"/>
              <a:gd name="connsiteY18" fmla="*/ 585627 h 3411021"/>
              <a:gd name="connsiteX19" fmla="*/ 1530850 w 6709025"/>
              <a:gd name="connsiteY19" fmla="*/ 606176 h 3411021"/>
              <a:gd name="connsiteX20" fmla="*/ 1500027 w 6709025"/>
              <a:gd name="connsiteY20" fmla="*/ 616450 h 3411021"/>
              <a:gd name="connsiteX21" fmla="*/ 1438382 w 6709025"/>
              <a:gd name="connsiteY21" fmla="*/ 636998 h 3411021"/>
              <a:gd name="connsiteX22" fmla="*/ 1407560 w 6709025"/>
              <a:gd name="connsiteY22" fmla="*/ 647272 h 3411021"/>
              <a:gd name="connsiteX23" fmla="*/ 1232899 w 6709025"/>
              <a:gd name="connsiteY23" fmla="*/ 657546 h 3411021"/>
              <a:gd name="connsiteX24" fmla="*/ 1202077 w 6709025"/>
              <a:gd name="connsiteY24" fmla="*/ 667821 h 3411021"/>
              <a:gd name="connsiteX25" fmla="*/ 1181528 w 6709025"/>
              <a:gd name="connsiteY25" fmla="*/ 688369 h 3411021"/>
              <a:gd name="connsiteX26" fmla="*/ 1119883 w 6709025"/>
              <a:gd name="connsiteY26" fmla="*/ 708917 h 3411021"/>
              <a:gd name="connsiteX27" fmla="*/ 1058239 w 6709025"/>
              <a:gd name="connsiteY27" fmla="*/ 729466 h 3411021"/>
              <a:gd name="connsiteX28" fmla="*/ 996594 w 6709025"/>
              <a:gd name="connsiteY28" fmla="*/ 750014 h 3411021"/>
              <a:gd name="connsiteX29" fmla="*/ 965771 w 6709025"/>
              <a:gd name="connsiteY29" fmla="*/ 760288 h 3411021"/>
              <a:gd name="connsiteX30" fmla="*/ 934949 w 6709025"/>
              <a:gd name="connsiteY30" fmla="*/ 780836 h 3411021"/>
              <a:gd name="connsiteX31" fmla="*/ 873304 w 6709025"/>
              <a:gd name="connsiteY31" fmla="*/ 801385 h 3411021"/>
              <a:gd name="connsiteX32" fmla="*/ 852755 w 6709025"/>
              <a:gd name="connsiteY32" fmla="*/ 821933 h 3411021"/>
              <a:gd name="connsiteX33" fmla="*/ 821933 w 6709025"/>
              <a:gd name="connsiteY33" fmla="*/ 842481 h 3411021"/>
              <a:gd name="connsiteX34" fmla="*/ 811659 w 6709025"/>
              <a:gd name="connsiteY34" fmla="*/ 873304 h 3411021"/>
              <a:gd name="connsiteX35" fmla="*/ 821933 w 6709025"/>
              <a:gd name="connsiteY35" fmla="*/ 965771 h 3411021"/>
              <a:gd name="connsiteX36" fmla="*/ 832207 w 6709025"/>
              <a:gd name="connsiteY36" fmla="*/ 1027416 h 3411021"/>
              <a:gd name="connsiteX37" fmla="*/ 863030 w 6709025"/>
              <a:gd name="connsiteY37" fmla="*/ 1047964 h 3411021"/>
              <a:gd name="connsiteX38" fmla="*/ 883578 w 6709025"/>
              <a:gd name="connsiteY38" fmla="*/ 1068513 h 3411021"/>
              <a:gd name="connsiteX39" fmla="*/ 893852 w 6709025"/>
              <a:gd name="connsiteY39" fmla="*/ 1099335 h 3411021"/>
              <a:gd name="connsiteX40" fmla="*/ 852755 w 6709025"/>
              <a:gd name="connsiteY40" fmla="*/ 1150706 h 3411021"/>
              <a:gd name="connsiteX41" fmla="*/ 842481 w 6709025"/>
              <a:gd name="connsiteY41" fmla="*/ 1181528 h 3411021"/>
              <a:gd name="connsiteX42" fmla="*/ 811659 w 6709025"/>
              <a:gd name="connsiteY42" fmla="*/ 1202077 h 3411021"/>
              <a:gd name="connsiteX43" fmla="*/ 791110 w 6709025"/>
              <a:gd name="connsiteY43" fmla="*/ 1222625 h 3411021"/>
              <a:gd name="connsiteX44" fmla="*/ 770562 w 6709025"/>
              <a:gd name="connsiteY44" fmla="*/ 1253448 h 3411021"/>
              <a:gd name="connsiteX45" fmla="*/ 739740 w 6709025"/>
              <a:gd name="connsiteY45" fmla="*/ 1273996 h 3411021"/>
              <a:gd name="connsiteX46" fmla="*/ 698643 w 6709025"/>
              <a:gd name="connsiteY46" fmla="*/ 1315093 h 3411021"/>
              <a:gd name="connsiteX47" fmla="*/ 647272 w 6709025"/>
              <a:gd name="connsiteY47" fmla="*/ 1356189 h 3411021"/>
              <a:gd name="connsiteX48" fmla="*/ 616450 w 6709025"/>
              <a:gd name="connsiteY48" fmla="*/ 1376737 h 3411021"/>
              <a:gd name="connsiteX49" fmla="*/ 544531 w 6709025"/>
              <a:gd name="connsiteY49" fmla="*/ 1489753 h 3411021"/>
              <a:gd name="connsiteX50" fmla="*/ 513708 w 6709025"/>
              <a:gd name="connsiteY50" fmla="*/ 1500027 h 3411021"/>
              <a:gd name="connsiteX51" fmla="*/ 493160 w 6709025"/>
              <a:gd name="connsiteY51" fmla="*/ 1520576 h 3411021"/>
              <a:gd name="connsiteX52" fmla="*/ 462337 w 6709025"/>
              <a:gd name="connsiteY52" fmla="*/ 1530850 h 3411021"/>
              <a:gd name="connsiteX53" fmla="*/ 441789 w 6709025"/>
              <a:gd name="connsiteY53" fmla="*/ 1561672 h 3411021"/>
              <a:gd name="connsiteX54" fmla="*/ 380144 w 6709025"/>
              <a:gd name="connsiteY54" fmla="*/ 1582221 h 3411021"/>
              <a:gd name="connsiteX55" fmla="*/ 328773 w 6709025"/>
              <a:gd name="connsiteY55" fmla="*/ 1633591 h 3411021"/>
              <a:gd name="connsiteX56" fmla="*/ 277403 w 6709025"/>
              <a:gd name="connsiteY56" fmla="*/ 1664414 h 3411021"/>
              <a:gd name="connsiteX57" fmla="*/ 256854 w 6709025"/>
              <a:gd name="connsiteY57" fmla="*/ 1684962 h 3411021"/>
              <a:gd name="connsiteX58" fmla="*/ 226032 w 6709025"/>
              <a:gd name="connsiteY58" fmla="*/ 1695236 h 3411021"/>
              <a:gd name="connsiteX59" fmla="*/ 236306 w 6709025"/>
              <a:gd name="connsiteY59" fmla="*/ 1808252 h 3411021"/>
              <a:gd name="connsiteX60" fmla="*/ 267128 w 6709025"/>
              <a:gd name="connsiteY60" fmla="*/ 1828800 h 3411021"/>
              <a:gd name="connsiteX61" fmla="*/ 287677 w 6709025"/>
              <a:gd name="connsiteY61" fmla="*/ 1849349 h 3411021"/>
              <a:gd name="connsiteX62" fmla="*/ 349322 w 6709025"/>
              <a:gd name="connsiteY62" fmla="*/ 1880171 h 3411021"/>
              <a:gd name="connsiteX63" fmla="*/ 369870 w 6709025"/>
              <a:gd name="connsiteY63" fmla="*/ 1962364 h 3411021"/>
              <a:gd name="connsiteX64" fmla="*/ 380144 w 6709025"/>
              <a:gd name="connsiteY64" fmla="*/ 1993187 h 3411021"/>
              <a:gd name="connsiteX65" fmla="*/ 369870 w 6709025"/>
              <a:gd name="connsiteY65" fmla="*/ 2147299 h 3411021"/>
              <a:gd name="connsiteX66" fmla="*/ 359596 w 6709025"/>
              <a:gd name="connsiteY66" fmla="*/ 2178122 h 3411021"/>
              <a:gd name="connsiteX67" fmla="*/ 349322 w 6709025"/>
              <a:gd name="connsiteY67" fmla="*/ 2301412 h 3411021"/>
              <a:gd name="connsiteX68" fmla="*/ 297951 w 6709025"/>
              <a:gd name="connsiteY68" fmla="*/ 2342508 h 3411021"/>
              <a:gd name="connsiteX69" fmla="*/ 256854 w 6709025"/>
              <a:gd name="connsiteY69" fmla="*/ 2383605 h 3411021"/>
              <a:gd name="connsiteX70" fmla="*/ 236306 w 6709025"/>
              <a:gd name="connsiteY70" fmla="*/ 2414427 h 3411021"/>
              <a:gd name="connsiteX71" fmla="*/ 205483 w 6709025"/>
              <a:gd name="connsiteY71" fmla="*/ 2434976 h 3411021"/>
              <a:gd name="connsiteX72" fmla="*/ 184935 w 6709025"/>
              <a:gd name="connsiteY72" fmla="*/ 2465798 h 3411021"/>
              <a:gd name="connsiteX73" fmla="*/ 154113 w 6709025"/>
              <a:gd name="connsiteY73" fmla="*/ 2527443 h 3411021"/>
              <a:gd name="connsiteX74" fmla="*/ 133564 w 6709025"/>
              <a:gd name="connsiteY74" fmla="*/ 2547991 h 3411021"/>
              <a:gd name="connsiteX75" fmla="*/ 113016 w 6709025"/>
              <a:gd name="connsiteY75" fmla="*/ 2578814 h 3411021"/>
              <a:gd name="connsiteX76" fmla="*/ 61645 w 6709025"/>
              <a:gd name="connsiteY76" fmla="*/ 2630185 h 3411021"/>
              <a:gd name="connsiteX77" fmla="*/ 20549 w 6709025"/>
              <a:gd name="connsiteY77" fmla="*/ 2691830 h 3411021"/>
              <a:gd name="connsiteX78" fmla="*/ 0 w 6709025"/>
              <a:gd name="connsiteY78" fmla="*/ 2753475 h 3411021"/>
              <a:gd name="connsiteX79" fmla="*/ 10275 w 6709025"/>
              <a:gd name="connsiteY79" fmla="*/ 2866490 h 3411021"/>
              <a:gd name="connsiteX80" fmla="*/ 61645 w 6709025"/>
              <a:gd name="connsiteY80" fmla="*/ 2917861 h 3411021"/>
              <a:gd name="connsiteX81" fmla="*/ 82194 w 6709025"/>
              <a:gd name="connsiteY81" fmla="*/ 2938409 h 3411021"/>
              <a:gd name="connsiteX82" fmla="*/ 143839 w 6709025"/>
              <a:gd name="connsiteY82" fmla="*/ 2958958 h 3411021"/>
              <a:gd name="connsiteX83" fmla="*/ 174661 w 6709025"/>
              <a:gd name="connsiteY83" fmla="*/ 2969232 h 3411021"/>
              <a:gd name="connsiteX84" fmla="*/ 236306 w 6709025"/>
              <a:gd name="connsiteY84" fmla="*/ 3010328 h 3411021"/>
              <a:gd name="connsiteX85" fmla="*/ 267128 w 6709025"/>
              <a:gd name="connsiteY85" fmla="*/ 3030877 h 3411021"/>
              <a:gd name="connsiteX86" fmla="*/ 297951 w 6709025"/>
              <a:gd name="connsiteY86" fmla="*/ 3041151 h 3411021"/>
              <a:gd name="connsiteX87" fmla="*/ 328773 w 6709025"/>
              <a:gd name="connsiteY87" fmla="*/ 3061699 h 3411021"/>
              <a:gd name="connsiteX88" fmla="*/ 904126 w 6709025"/>
              <a:gd name="connsiteY88" fmla="*/ 3092522 h 3411021"/>
              <a:gd name="connsiteX89" fmla="*/ 945223 w 6709025"/>
              <a:gd name="connsiteY89" fmla="*/ 3143893 h 3411021"/>
              <a:gd name="connsiteX90" fmla="*/ 976045 w 6709025"/>
              <a:gd name="connsiteY90" fmla="*/ 3164441 h 3411021"/>
              <a:gd name="connsiteX91" fmla="*/ 1068513 w 6709025"/>
              <a:gd name="connsiteY91" fmla="*/ 3236360 h 3411021"/>
              <a:gd name="connsiteX92" fmla="*/ 1099335 w 6709025"/>
              <a:gd name="connsiteY92" fmla="*/ 3256908 h 3411021"/>
              <a:gd name="connsiteX93" fmla="*/ 1130158 w 6709025"/>
              <a:gd name="connsiteY93" fmla="*/ 3277457 h 3411021"/>
              <a:gd name="connsiteX94" fmla="*/ 1222625 w 6709025"/>
              <a:gd name="connsiteY94" fmla="*/ 3308279 h 3411021"/>
              <a:gd name="connsiteX95" fmla="*/ 1253448 w 6709025"/>
              <a:gd name="connsiteY95" fmla="*/ 3318553 h 3411021"/>
              <a:gd name="connsiteX96" fmla="*/ 1335641 w 6709025"/>
              <a:gd name="connsiteY96" fmla="*/ 3308279 h 3411021"/>
              <a:gd name="connsiteX97" fmla="*/ 1366463 w 6709025"/>
              <a:gd name="connsiteY97" fmla="*/ 3298005 h 3411021"/>
              <a:gd name="connsiteX98" fmla="*/ 1489753 w 6709025"/>
              <a:gd name="connsiteY98" fmla="*/ 3277457 h 3411021"/>
              <a:gd name="connsiteX99" fmla="*/ 1520576 w 6709025"/>
              <a:gd name="connsiteY99" fmla="*/ 3267182 h 3411021"/>
              <a:gd name="connsiteX100" fmla="*/ 1643866 w 6709025"/>
              <a:gd name="connsiteY100" fmla="*/ 3246634 h 3411021"/>
              <a:gd name="connsiteX101" fmla="*/ 2013735 w 6709025"/>
              <a:gd name="connsiteY101" fmla="*/ 3236360 h 3411021"/>
              <a:gd name="connsiteX102" fmla="*/ 2075380 w 6709025"/>
              <a:gd name="connsiteY102" fmla="*/ 3184989 h 3411021"/>
              <a:gd name="connsiteX103" fmla="*/ 2116477 w 6709025"/>
              <a:gd name="connsiteY103" fmla="*/ 3154167 h 3411021"/>
              <a:gd name="connsiteX104" fmla="*/ 2229492 w 6709025"/>
              <a:gd name="connsiteY104" fmla="*/ 3123344 h 3411021"/>
              <a:gd name="connsiteX105" fmla="*/ 2270589 w 6709025"/>
              <a:gd name="connsiteY105" fmla="*/ 3113070 h 3411021"/>
              <a:gd name="connsiteX106" fmla="*/ 2702104 w 6709025"/>
              <a:gd name="connsiteY106" fmla="*/ 3102796 h 3411021"/>
              <a:gd name="connsiteX107" fmla="*/ 2917861 w 6709025"/>
              <a:gd name="connsiteY107" fmla="*/ 3123344 h 3411021"/>
              <a:gd name="connsiteX108" fmla="*/ 2948683 w 6709025"/>
              <a:gd name="connsiteY108" fmla="*/ 3143893 h 3411021"/>
              <a:gd name="connsiteX109" fmla="*/ 3030877 w 6709025"/>
              <a:gd name="connsiteY109" fmla="*/ 3184989 h 3411021"/>
              <a:gd name="connsiteX110" fmla="*/ 3071973 w 6709025"/>
              <a:gd name="connsiteY110" fmla="*/ 3205537 h 3411021"/>
              <a:gd name="connsiteX111" fmla="*/ 3123344 w 6709025"/>
              <a:gd name="connsiteY111" fmla="*/ 3236360 h 3411021"/>
              <a:gd name="connsiteX112" fmla="*/ 3195263 w 6709025"/>
              <a:gd name="connsiteY112" fmla="*/ 3256908 h 3411021"/>
              <a:gd name="connsiteX113" fmla="*/ 3267182 w 6709025"/>
              <a:gd name="connsiteY113" fmla="*/ 3287731 h 3411021"/>
              <a:gd name="connsiteX114" fmla="*/ 3339101 w 6709025"/>
              <a:gd name="connsiteY114" fmla="*/ 3308279 h 3411021"/>
              <a:gd name="connsiteX115" fmla="*/ 3380198 w 6709025"/>
              <a:gd name="connsiteY115" fmla="*/ 3328827 h 3411021"/>
              <a:gd name="connsiteX116" fmla="*/ 3626778 w 6709025"/>
              <a:gd name="connsiteY116" fmla="*/ 3349376 h 3411021"/>
              <a:gd name="connsiteX117" fmla="*/ 3688423 w 6709025"/>
              <a:gd name="connsiteY117" fmla="*/ 3369924 h 3411021"/>
              <a:gd name="connsiteX118" fmla="*/ 3719245 w 6709025"/>
              <a:gd name="connsiteY118" fmla="*/ 3380198 h 3411021"/>
              <a:gd name="connsiteX119" fmla="*/ 3750068 w 6709025"/>
              <a:gd name="connsiteY119" fmla="*/ 3400746 h 3411021"/>
              <a:gd name="connsiteX120" fmla="*/ 4048018 w 6709025"/>
              <a:gd name="connsiteY120" fmla="*/ 3411021 h 3411021"/>
              <a:gd name="connsiteX121" fmla="*/ 4181582 w 6709025"/>
              <a:gd name="connsiteY121" fmla="*/ 3400746 h 3411021"/>
              <a:gd name="connsiteX122" fmla="*/ 4243227 w 6709025"/>
              <a:gd name="connsiteY122" fmla="*/ 3380198 h 3411021"/>
              <a:gd name="connsiteX123" fmla="*/ 4274050 w 6709025"/>
              <a:gd name="connsiteY123" fmla="*/ 3369924 h 3411021"/>
              <a:gd name="connsiteX124" fmla="*/ 4335695 w 6709025"/>
              <a:gd name="connsiteY124" fmla="*/ 3328827 h 3411021"/>
              <a:gd name="connsiteX125" fmla="*/ 4397340 w 6709025"/>
              <a:gd name="connsiteY125" fmla="*/ 3277457 h 3411021"/>
              <a:gd name="connsiteX126" fmla="*/ 4500081 w 6709025"/>
              <a:gd name="connsiteY126" fmla="*/ 3215812 h 3411021"/>
              <a:gd name="connsiteX127" fmla="*/ 4530904 w 6709025"/>
              <a:gd name="connsiteY127" fmla="*/ 3195263 h 3411021"/>
              <a:gd name="connsiteX128" fmla="*/ 4561726 w 6709025"/>
              <a:gd name="connsiteY128" fmla="*/ 3174715 h 3411021"/>
              <a:gd name="connsiteX129" fmla="*/ 4664468 w 6709025"/>
              <a:gd name="connsiteY129" fmla="*/ 3113070 h 3411021"/>
              <a:gd name="connsiteX130" fmla="*/ 4695290 w 6709025"/>
              <a:gd name="connsiteY130" fmla="*/ 3102796 h 3411021"/>
              <a:gd name="connsiteX131" fmla="*/ 5013789 w 6709025"/>
              <a:gd name="connsiteY131" fmla="*/ 3123344 h 3411021"/>
              <a:gd name="connsiteX132" fmla="*/ 5126805 w 6709025"/>
              <a:gd name="connsiteY132" fmla="*/ 3154167 h 3411021"/>
              <a:gd name="connsiteX133" fmla="*/ 5157627 w 6709025"/>
              <a:gd name="connsiteY133" fmla="*/ 3164441 h 3411021"/>
              <a:gd name="connsiteX134" fmla="*/ 5188450 w 6709025"/>
              <a:gd name="connsiteY134" fmla="*/ 3184989 h 3411021"/>
              <a:gd name="connsiteX135" fmla="*/ 5332288 w 6709025"/>
              <a:gd name="connsiteY135" fmla="*/ 3195263 h 3411021"/>
              <a:gd name="connsiteX136" fmla="*/ 5435030 w 6709025"/>
              <a:gd name="connsiteY136" fmla="*/ 3226086 h 3411021"/>
              <a:gd name="connsiteX137" fmla="*/ 5465852 w 6709025"/>
              <a:gd name="connsiteY137" fmla="*/ 3236360 h 3411021"/>
              <a:gd name="connsiteX138" fmla="*/ 5548045 w 6709025"/>
              <a:gd name="connsiteY138" fmla="*/ 3246634 h 3411021"/>
              <a:gd name="connsiteX139" fmla="*/ 5702158 w 6709025"/>
              <a:gd name="connsiteY139" fmla="*/ 3267182 h 3411021"/>
              <a:gd name="connsiteX140" fmla="*/ 5866544 w 6709025"/>
              <a:gd name="connsiteY140" fmla="*/ 3277457 h 3411021"/>
              <a:gd name="connsiteX141" fmla="*/ 5969286 w 6709025"/>
              <a:gd name="connsiteY141" fmla="*/ 3267182 h 3411021"/>
              <a:gd name="connsiteX142" fmla="*/ 6000108 w 6709025"/>
              <a:gd name="connsiteY142" fmla="*/ 3256908 h 3411021"/>
              <a:gd name="connsiteX143" fmla="*/ 6072027 w 6709025"/>
              <a:gd name="connsiteY143" fmla="*/ 3246634 h 3411021"/>
              <a:gd name="connsiteX144" fmla="*/ 6113124 w 6709025"/>
              <a:gd name="connsiteY144" fmla="*/ 3164441 h 3411021"/>
              <a:gd name="connsiteX145" fmla="*/ 6133672 w 6709025"/>
              <a:gd name="connsiteY145" fmla="*/ 3123344 h 3411021"/>
              <a:gd name="connsiteX146" fmla="*/ 6143946 w 6709025"/>
              <a:gd name="connsiteY146" fmla="*/ 3092522 h 3411021"/>
              <a:gd name="connsiteX147" fmla="*/ 6215866 w 6709025"/>
              <a:gd name="connsiteY147" fmla="*/ 3071973 h 3411021"/>
              <a:gd name="connsiteX148" fmla="*/ 6267236 w 6709025"/>
              <a:gd name="connsiteY148" fmla="*/ 3061699 h 3411021"/>
              <a:gd name="connsiteX149" fmla="*/ 6308333 w 6709025"/>
              <a:gd name="connsiteY149" fmla="*/ 3051425 h 3411021"/>
              <a:gd name="connsiteX150" fmla="*/ 6369978 w 6709025"/>
              <a:gd name="connsiteY150" fmla="*/ 3041151 h 3411021"/>
              <a:gd name="connsiteX151" fmla="*/ 6400800 w 6709025"/>
              <a:gd name="connsiteY151" fmla="*/ 3020603 h 3411021"/>
              <a:gd name="connsiteX152" fmla="*/ 6411075 w 6709025"/>
              <a:gd name="connsiteY152" fmla="*/ 2958958 h 3411021"/>
              <a:gd name="connsiteX153" fmla="*/ 6421349 w 6709025"/>
              <a:gd name="connsiteY153" fmla="*/ 2866490 h 3411021"/>
              <a:gd name="connsiteX154" fmla="*/ 6462445 w 6709025"/>
              <a:gd name="connsiteY154" fmla="*/ 2558266 h 3411021"/>
              <a:gd name="connsiteX155" fmla="*/ 6503542 w 6709025"/>
              <a:gd name="connsiteY155" fmla="*/ 2527443 h 3411021"/>
              <a:gd name="connsiteX156" fmla="*/ 6554913 w 6709025"/>
              <a:gd name="connsiteY156" fmla="*/ 2486346 h 3411021"/>
              <a:gd name="connsiteX157" fmla="*/ 6596009 w 6709025"/>
              <a:gd name="connsiteY157" fmla="*/ 2414427 h 3411021"/>
              <a:gd name="connsiteX158" fmla="*/ 6637106 w 6709025"/>
              <a:gd name="connsiteY158" fmla="*/ 2352782 h 3411021"/>
              <a:gd name="connsiteX159" fmla="*/ 6657654 w 6709025"/>
              <a:gd name="connsiteY159" fmla="*/ 2291137 h 3411021"/>
              <a:gd name="connsiteX160" fmla="*/ 6667928 w 6709025"/>
              <a:gd name="connsiteY160" fmla="*/ 2260315 h 3411021"/>
              <a:gd name="connsiteX161" fmla="*/ 6698751 w 6709025"/>
              <a:gd name="connsiteY161" fmla="*/ 2157573 h 3411021"/>
              <a:gd name="connsiteX162" fmla="*/ 6709025 w 6709025"/>
              <a:gd name="connsiteY162" fmla="*/ 2126751 h 3411021"/>
              <a:gd name="connsiteX163" fmla="*/ 6698751 w 6709025"/>
              <a:gd name="connsiteY163" fmla="*/ 1982913 h 3411021"/>
              <a:gd name="connsiteX164" fmla="*/ 6667928 w 6709025"/>
              <a:gd name="connsiteY164" fmla="*/ 1972639 h 3411021"/>
              <a:gd name="connsiteX165" fmla="*/ 6647380 w 6709025"/>
              <a:gd name="connsiteY165" fmla="*/ 1952090 h 3411021"/>
              <a:gd name="connsiteX166" fmla="*/ 6585735 w 6709025"/>
              <a:gd name="connsiteY166" fmla="*/ 1910994 h 3411021"/>
              <a:gd name="connsiteX167" fmla="*/ 6565187 w 6709025"/>
              <a:gd name="connsiteY167" fmla="*/ 1890445 h 3411021"/>
              <a:gd name="connsiteX168" fmla="*/ 6524090 w 6709025"/>
              <a:gd name="connsiteY168" fmla="*/ 1869897 h 3411021"/>
              <a:gd name="connsiteX169" fmla="*/ 6462445 w 6709025"/>
              <a:gd name="connsiteY169" fmla="*/ 1828800 h 3411021"/>
              <a:gd name="connsiteX170" fmla="*/ 6431623 w 6709025"/>
              <a:gd name="connsiteY170" fmla="*/ 1808252 h 3411021"/>
              <a:gd name="connsiteX171" fmla="*/ 6400800 w 6709025"/>
              <a:gd name="connsiteY171" fmla="*/ 1797978 h 3411021"/>
              <a:gd name="connsiteX172" fmla="*/ 6308333 w 6709025"/>
              <a:gd name="connsiteY172" fmla="*/ 1726059 h 3411021"/>
              <a:gd name="connsiteX173" fmla="*/ 6277510 w 6709025"/>
              <a:gd name="connsiteY173" fmla="*/ 1705511 h 3411021"/>
              <a:gd name="connsiteX174" fmla="*/ 6236414 w 6709025"/>
              <a:gd name="connsiteY174" fmla="*/ 1684962 h 3411021"/>
              <a:gd name="connsiteX175" fmla="*/ 6185043 w 6709025"/>
              <a:gd name="connsiteY175" fmla="*/ 1633591 h 3411021"/>
              <a:gd name="connsiteX176" fmla="*/ 6164495 w 6709025"/>
              <a:gd name="connsiteY176" fmla="*/ 1561672 h 3411021"/>
              <a:gd name="connsiteX177" fmla="*/ 6154221 w 6709025"/>
              <a:gd name="connsiteY177" fmla="*/ 1469205 h 3411021"/>
              <a:gd name="connsiteX178" fmla="*/ 6133672 w 6709025"/>
              <a:gd name="connsiteY178" fmla="*/ 1366463 h 3411021"/>
              <a:gd name="connsiteX179" fmla="*/ 6113124 w 6709025"/>
              <a:gd name="connsiteY179" fmla="*/ 1335641 h 3411021"/>
              <a:gd name="connsiteX180" fmla="*/ 6092576 w 6709025"/>
              <a:gd name="connsiteY180" fmla="*/ 1222625 h 3411021"/>
              <a:gd name="connsiteX181" fmla="*/ 6082301 w 6709025"/>
              <a:gd name="connsiteY181" fmla="*/ 1160980 h 3411021"/>
              <a:gd name="connsiteX182" fmla="*/ 6061753 w 6709025"/>
              <a:gd name="connsiteY182" fmla="*/ 1089061 h 3411021"/>
              <a:gd name="connsiteX183" fmla="*/ 6030931 w 6709025"/>
              <a:gd name="connsiteY183" fmla="*/ 1058239 h 3411021"/>
              <a:gd name="connsiteX184" fmla="*/ 6020657 w 6709025"/>
              <a:gd name="connsiteY184" fmla="*/ 1027416 h 3411021"/>
              <a:gd name="connsiteX185" fmla="*/ 5948737 w 6709025"/>
              <a:gd name="connsiteY185" fmla="*/ 965771 h 3411021"/>
              <a:gd name="connsiteX186" fmla="*/ 5917915 w 6709025"/>
              <a:gd name="connsiteY186" fmla="*/ 955497 h 3411021"/>
              <a:gd name="connsiteX187" fmla="*/ 5722706 w 6709025"/>
              <a:gd name="connsiteY187" fmla="*/ 945223 h 3411021"/>
              <a:gd name="connsiteX188" fmla="*/ 5852643 w 6709025"/>
              <a:gd name="connsiteY188" fmla="*/ 842745 h 3411021"/>
              <a:gd name="connsiteX189" fmla="*/ 5814416 w 6709025"/>
              <a:gd name="connsiteY189" fmla="*/ 820691 h 3411021"/>
              <a:gd name="connsiteX190" fmla="*/ 5802708 w 6709025"/>
              <a:gd name="connsiteY190" fmla="*/ 826449 h 3411021"/>
              <a:gd name="connsiteX191" fmla="*/ 5752772 w 6709025"/>
              <a:gd name="connsiteY191" fmla="*/ 782342 h 3411021"/>
              <a:gd name="connsiteX192" fmla="*/ 5698304 w 6709025"/>
              <a:gd name="connsiteY192" fmla="*/ 698906 h 3411021"/>
              <a:gd name="connsiteX193" fmla="*/ 5517223 w 6709025"/>
              <a:gd name="connsiteY193" fmla="*/ 678095 h 3411021"/>
              <a:gd name="connsiteX194" fmla="*/ 5506949 w 6709025"/>
              <a:gd name="connsiteY194" fmla="*/ 626724 h 3411021"/>
              <a:gd name="connsiteX195" fmla="*/ 5496675 w 6709025"/>
              <a:gd name="connsiteY195" fmla="*/ 554805 h 3411021"/>
              <a:gd name="connsiteX196" fmla="*/ 5486400 w 6709025"/>
              <a:gd name="connsiteY196" fmla="*/ 523982 h 3411021"/>
              <a:gd name="connsiteX197" fmla="*/ 5445304 w 6709025"/>
              <a:gd name="connsiteY197" fmla="*/ 513708 h 3411021"/>
              <a:gd name="connsiteX198" fmla="*/ 5363110 w 6709025"/>
              <a:gd name="connsiteY198" fmla="*/ 482886 h 3411021"/>
              <a:gd name="connsiteX199" fmla="*/ 5280917 w 6709025"/>
              <a:gd name="connsiteY199" fmla="*/ 421241 h 3411021"/>
              <a:gd name="connsiteX200" fmla="*/ 5270643 w 6709025"/>
              <a:gd name="connsiteY200" fmla="*/ 390418 h 3411021"/>
              <a:gd name="connsiteX201" fmla="*/ 5167901 w 6709025"/>
              <a:gd name="connsiteY201" fmla="*/ 267128 h 3411021"/>
              <a:gd name="connsiteX202" fmla="*/ 5106257 w 6709025"/>
              <a:gd name="connsiteY202" fmla="*/ 226032 h 3411021"/>
              <a:gd name="connsiteX203" fmla="*/ 5075434 w 6709025"/>
              <a:gd name="connsiteY203" fmla="*/ 154113 h 3411021"/>
              <a:gd name="connsiteX204" fmla="*/ 5065160 w 6709025"/>
              <a:gd name="connsiteY204" fmla="*/ 123290 h 3411021"/>
              <a:gd name="connsiteX205" fmla="*/ 5044612 w 6709025"/>
              <a:gd name="connsiteY205" fmla="*/ 92468 h 3411021"/>
              <a:gd name="connsiteX206" fmla="*/ 5034337 w 6709025"/>
              <a:gd name="connsiteY206" fmla="*/ 61645 h 3411021"/>
              <a:gd name="connsiteX207" fmla="*/ 4972692 w 6709025"/>
              <a:gd name="connsiteY207" fmla="*/ 20549 h 3411021"/>
              <a:gd name="connsiteX208" fmla="*/ 4941870 w 6709025"/>
              <a:gd name="connsiteY208" fmla="*/ 0 h 3411021"/>
              <a:gd name="connsiteX209" fmla="*/ 4828854 w 6709025"/>
              <a:gd name="connsiteY209" fmla="*/ 10275 h 3411021"/>
              <a:gd name="connsiteX210" fmla="*/ 4798032 w 6709025"/>
              <a:gd name="connsiteY210" fmla="*/ 30823 h 3411021"/>
              <a:gd name="connsiteX211" fmla="*/ 4767209 w 6709025"/>
              <a:gd name="connsiteY211" fmla="*/ 41097 h 3411021"/>
              <a:gd name="connsiteX212" fmla="*/ 4654194 w 6709025"/>
              <a:gd name="connsiteY212" fmla="*/ 82194 h 3411021"/>
              <a:gd name="connsiteX213" fmla="*/ 4592549 w 6709025"/>
              <a:gd name="connsiteY213" fmla="*/ 102742 h 3411021"/>
              <a:gd name="connsiteX214" fmla="*/ 4520630 w 6709025"/>
              <a:gd name="connsiteY214" fmla="*/ 123290 h 3411021"/>
              <a:gd name="connsiteX215" fmla="*/ 4438436 w 6709025"/>
              <a:gd name="connsiteY215" fmla="*/ 184935 h 3411021"/>
              <a:gd name="connsiteX216" fmla="*/ 4263776 w 6709025"/>
              <a:gd name="connsiteY216" fmla="*/ 174661 h 3411021"/>
              <a:gd name="connsiteX217" fmla="*/ 4089115 w 6709025"/>
              <a:gd name="connsiteY217" fmla="*/ 102742 h 3411021"/>
              <a:gd name="connsiteX218" fmla="*/ 4058292 w 6709025"/>
              <a:gd name="connsiteY218" fmla="*/ 92468 h 3411021"/>
              <a:gd name="connsiteX219" fmla="*/ 3965825 w 6709025"/>
              <a:gd name="connsiteY219" fmla="*/ 51371 h 3411021"/>
              <a:gd name="connsiteX220" fmla="*/ 3935003 w 6709025"/>
              <a:gd name="connsiteY220" fmla="*/ 41097 h 3411021"/>
              <a:gd name="connsiteX221" fmla="*/ 3904180 w 6709025"/>
              <a:gd name="connsiteY221" fmla="*/ 30823 h 3411021"/>
              <a:gd name="connsiteX222" fmla="*/ 3801439 w 6709025"/>
              <a:gd name="connsiteY222" fmla="*/ 51371 h 3411021"/>
              <a:gd name="connsiteX223" fmla="*/ 3750068 w 6709025"/>
              <a:gd name="connsiteY223" fmla="*/ 82194 h 3411021"/>
              <a:gd name="connsiteX224" fmla="*/ 3688423 w 6709025"/>
              <a:gd name="connsiteY224" fmla="*/ 113016 h 3411021"/>
              <a:gd name="connsiteX225" fmla="*/ 3657600 w 6709025"/>
              <a:gd name="connsiteY225" fmla="*/ 133564 h 3411021"/>
              <a:gd name="connsiteX226" fmla="*/ 3595955 w 6709025"/>
              <a:gd name="connsiteY226" fmla="*/ 143839 h 3411021"/>
              <a:gd name="connsiteX227" fmla="*/ 3544585 w 6709025"/>
              <a:gd name="connsiteY227" fmla="*/ 154113 h 3411021"/>
              <a:gd name="connsiteX228" fmla="*/ 3298005 w 6709025"/>
              <a:gd name="connsiteY228" fmla="*/ 184935 h 3411021"/>
              <a:gd name="connsiteX0" fmla="*/ 3298005 w 6709025"/>
              <a:gd name="connsiteY0" fmla="*/ 184935 h 3411021"/>
              <a:gd name="connsiteX1" fmla="*/ 3298005 w 6709025"/>
              <a:gd name="connsiteY1" fmla="*/ 184935 h 3411021"/>
              <a:gd name="connsiteX2" fmla="*/ 2845942 w 6709025"/>
              <a:gd name="connsiteY2" fmla="*/ 215758 h 3411021"/>
              <a:gd name="connsiteX3" fmla="*/ 2825394 w 6709025"/>
              <a:gd name="connsiteY3" fmla="*/ 246580 h 3411021"/>
              <a:gd name="connsiteX4" fmla="*/ 2815119 w 6709025"/>
              <a:gd name="connsiteY4" fmla="*/ 287677 h 3411021"/>
              <a:gd name="connsiteX5" fmla="*/ 2804845 w 6709025"/>
              <a:gd name="connsiteY5" fmla="*/ 318499 h 3411021"/>
              <a:gd name="connsiteX6" fmla="*/ 2763749 w 6709025"/>
              <a:gd name="connsiteY6" fmla="*/ 328773 h 3411021"/>
              <a:gd name="connsiteX7" fmla="*/ 2661007 w 6709025"/>
              <a:gd name="connsiteY7" fmla="*/ 349322 h 3411021"/>
              <a:gd name="connsiteX8" fmla="*/ 2619910 w 6709025"/>
              <a:gd name="connsiteY8" fmla="*/ 359596 h 3411021"/>
              <a:gd name="connsiteX9" fmla="*/ 2445250 w 6709025"/>
              <a:gd name="connsiteY9" fmla="*/ 380144 h 3411021"/>
              <a:gd name="connsiteX10" fmla="*/ 2250041 w 6709025"/>
              <a:gd name="connsiteY10" fmla="*/ 390418 h 3411021"/>
              <a:gd name="connsiteX11" fmla="*/ 2085654 w 6709025"/>
              <a:gd name="connsiteY11" fmla="*/ 349322 h 3411021"/>
              <a:gd name="connsiteX12" fmla="*/ 2034283 w 6709025"/>
              <a:gd name="connsiteY12" fmla="*/ 339048 h 3411021"/>
              <a:gd name="connsiteX13" fmla="*/ 1839075 w 6709025"/>
              <a:gd name="connsiteY13" fmla="*/ 349322 h 3411021"/>
              <a:gd name="connsiteX14" fmla="*/ 1787704 w 6709025"/>
              <a:gd name="connsiteY14" fmla="*/ 400693 h 3411021"/>
              <a:gd name="connsiteX15" fmla="*/ 1736333 w 6709025"/>
              <a:gd name="connsiteY15" fmla="*/ 472612 h 3411021"/>
              <a:gd name="connsiteX16" fmla="*/ 1695236 w 6709025"/>
              <a:gd name="connsiteY16" fmla="*/ 534257 h 3411021"/>
              <a:gd name="connsiteX17" fmla="*/ 1633591 w 6709025"/>
              <a:gd name="connsiteY17" fmla="*/ 575353 h 3411021"/>
              <a:gd name="connsiteX18" fmla="*/ 1592495 w 6709025"/>
              <a:gd name="connsiteY18" fmla="*/ 585627 h 3411021"/>
              <a:gd name="connsiteX19" fmla="*/ 1530850 w 6709025"/>
              <a:gd name="connsiteY19" fmla="*/ 606176 h 3411021"/>
              <a:gd name="connsiteX20" fmla="*/ 1500027 w 6709025"/>
              <a:gd name="connsiteY20" fmla="*/ 616450 h 3411021"/>
              <a:gd name="connsiteX21" fmla="*/ 1438382 w 6709025"/>
              <a:gd name="connsiteY21" fmla="*/ 636998 h 3411021"/>
              <a:gd name="connsiteX22" fmla="*/ 1407560 w 6709025"/>
              <a:gd name="connsiteY22" fmla="*/ 647272 h 3411021"/>
              <a:gd name="connsiteX23" fmla="*/ 1232899 w 6709025"/>
              <a:gd name="connsiteY23" fmla="*/ 657546 h 3411021"/>
              <a:gd name="connsiteX24" fmla="*/ 1202077 w 6709025"/>
              <a:gd name="connsiteY24" fmla="*/ 667821 h 3411021"/>
              <a:gd name="connsiteX25" fmla="*/ 1181528 w 6709025"/>
              <a:gd name="connsiteY25" fmla="*/ 688369 h 3411021"/>
              <a:gd name="connsiteX26" fmla="*/ 1119883 w 6709025"/>
              <a:gd name="connsiteY26" fmla="*/ 708917 h 3411021"/>
              <a:gd name="connsiteX27" fmla="*/ 1058239 w 6709025"/>
              <a:gd name="connsiteY27" fmla="*/ 729466 h 3411021"/>
              <a:gd name="connsiteX28" fmla="*/ 996594 w 6709025"/>
              <a:gd name="connsiteY28" fmla="*/ 750014 h 3411021"/>
              <a:gd name="connsiteX29" fmla="*/ 965771 w 6709025"/>
              <a:gd name="connsiteY29" fmla="*/ 760288 h 3411021"/>
              <a:gd name="connsiteX30" fmla="*/ 934949 w 6709025"/>
              <a:gd name="connsiteY30" fmla="*/ 780836 h 3411021"/>
              <a:gd name="connsiteX31" fmla="*/ 873304 w 6709025"/>
              <a:gd name="connsiteY31" fmla="*/ 801385 h 3411021"/>
              <a:gd name="connsiteX32" fmla="*/ 852755 w 6709025"/>
              <a:gd name="connsiteY32" fmla="*/ 821933 h 3411021"/>
              <a:gd name="connsiteX33" fmla="*/ 821933 w 6709025"/>
              <a:gd name="connsiteY33" fmla="*/ 842481 h 3411021"/>
              <a:gd name="connsiteX34" fmla="*/ 811659 w 6709025"/>
              <a:gd name="connsiteY34" fmla="*/ 873304 h 3411021"/>
              <a:gd name="connsiteX35" fmla="*/ 821933 w 6709025"/>
              <a:gd name="connsiteY35" fmla="*/ 965771 h 3411021"/>
              <a:gd name="connsiteX36" fmla="*/ 832207 w 6709025"/>
              <a:gd name="connsiteY36" fmla="*/ 1027416 h 3411021"/>
              <a:gd name="connsiteX37" fmla="*/ 863030 w 6709025"/>
              <a:gd name="connsiteY37" fmla="*/ 1047964 h 3411021"/>
              <a:gd name="connsiteX38" fmla="*/ 883578 w 6709025"/>
              <a:gd name="connsiteY38" fmla="*/ 1068513 h 3411021"/>
              <a:gd name="connsiteX39" fmla="*/ 893852 w 6709025"/>
              <a:gd name="connsiteY39" fmla="*/ 1099335 h 3411021"/>
              <a:gd name="connsiteX40" fmla="*/ 852755 w 6709025"/>
              <a:gd name="connsiteY40" fmla="*/ 1150706 h 3411021"/>
              <a:gd name="connsiteX41" fmla="*/ 842481 w 6709025"/>
              <a:gd name="connsiteY41" fmla="*/ 1181528 h 3411021"/>
              <a:gd name="connsiteX42" fmla="*/ 811659 w 6709025"/>
              <a:gd name="connsiteY42" fmla="*/ 1202077 h 3411021"/>
              <a:gd name="connsiteX43" fmla="*/ 791110 w 6709025"/>
              <a:gd name="connsiteY43" fmla="*/ 1222625 h 3411021"/>
              <a:gd name="connsiteX44" fmla="*/ 770562 w 6709025"/>
              <a:gd name="connsiteY44" fmla="*/ 1253448 h 3411021"/>
              <a:gd name="connsiteX45" fmla="*/ 739740 w 6709025"/>
              <a:gd name="connsiteY45" fmla="*/ 1273996 h 3411021"/>
              <a:gd name="connsiteX46" fmla="*/ 698643 w 6709025"/>
              <a:gd name="connsiteY46" fmla="*/ 1315093 h 3411021"/>
              <a:gd name="connsiteX47" fmla="*/ 647272 w 6709025"/>
              <a:gd name="connsiteY47" fmla="*/ 1356189 h 3411021"/>
              <a:gd name="connsiteX48" fmla="*/ 616450 w 6709025"/>
              <a:gd name="connsiteY48" fmla="*/ 1376737 h 3411021"/>
              <a:gd name="connsiteX49" fmla="*/ 544531 w 6709025"/>
              <a:gd name="connsiteY49" fmla="*/ 1489753 h 3411021"/>
              <a:gd name="connsiteX50" fmla="*/ 513708 w 6709025"/>
              <a:gd name="connsiteY50" fmla="*/ 1500027 h 3411021"/>
              <a:gd name="connsiteX51" fmla="*/ 493160 w 6709025"/>
              <a:gd name="connsiteY51" fmla="*/ 1520576 h 3411021"/>
              <a:gd name="connsiteX52" fmla="*/ 462337 w 6709025"/>
              <a:gd name="connsiteY52" fmla="*/ 1530850 h 3411021"/>
              <a:gd name="connsiteX53" fmla="*/ 441789 w 6709025"/>
              <a:gd name="connsiteY53" fmla="*/ 1561672 h 3411021"/>
              <a:gd name="connsiteX54" fmla="*/ 380144 w 6709025"/>
              <a:gd name="connsiteY54" fmla="*/ 1582221 h 3411021"/>
              <a:gd name="connsiteX55" fmla="*/ 328773 w 6709025"/>
              <a:gd name="connsiteY55" fmla="*/ 1633591 h 3411021"/>
              <a:gd name="connsiteX56" fmla="*/ 277403 w 6709025"/>
              <a:gd name="connsiteY56" fmla="*/ 1664414 h 3411021"/>
              <a:gd name="connsiteX57" fmla="*/ 256854 w 6709025"/>
              <a:gd name="connsiteY57" fmla="*/ 1684962 h 3411021"/>
              <a:gd name="connsiteX58" fmla="*/ 226032 w 6709025"/>
              <a:gd name="connsiteY58" fmla="*/ 1695236 h 3411021"/>
              <a:gd name="connsiteX59" fmla="*/ 236306 w 6709025"/>
              <a:gd name="connsiteY59" fmla="*/ 1808252 h 3411021"/>
              <a:gd name="connsiteX60" fmla="*/ 267128 w 6709025"/>
              <a:gd name="connsiteY60" fmla="*/ 1828800 h 3411021"/>
              <a:gd name="connsiteX61" fmla="*/ 287677 w 6709025"/>
              <a:gd name="connsiteY61" fmla="*/ 1849349 h 3411021"/>
              <a:gd name="connsiteX62" fmla="*/ 349322 w 6709025"/>
              <a:gd name="connsiteY62" fmla="*/ 1880171 h 3411021"/>
              <a:gd name="connsiteX63" fmla="*/ 369870 w 6709025"/>
              <a:gd name="connsiteY63" fmla="*/ 1962364 h 3411021"/>
              <a:gd name="connsiteX64" fmla="*/ 380144 w 6709025"/>
              <a:gd name="connsiteY64" fmla="*/ 1993187 h 3411021"/>
              <a:gd name="connsiteX65" fmla="*/ 369870 w 6709025"/>
              <a:gd name="connsiteY65" fmla="*/ 2147299 h 3411021"/>
              <a:gd name="connsiteX66" fmla="*/ 359596 w 6709025"/>
              <a:gd name="connsiteY66" fmla="*/ 2178122 h 3411021"/>
              <a:gd name="connsiteX67" fmla="*/ 349322 w 6709025"/>
              <a:gd name="connsiteY67" fmla="*/ 2301412 h 3411021"/>
              <a:gd name="connsiteX68" fmla="*/ 297951 w 6709025"/>
              <a:gd name="connsiteY68" fmla="*/ 2342508 h 3411021"/>
              <a:gd name="connsiteX69" fmla="*/ 256854 w 6709025"/>
              <a:gd name="connsiteY69" fmla="*/ 2383605 h 3411021"/>
              <a:gd name="connsiteX70" fmla="*/ 236306 w 6709025"/>
              <a:gd name="connsiteY70" fmla="*/ 2414427 h 3411021"/>
              <a:gd name="connsiteX71" fmla="*/ 205483 w 6709025"/>
              <a:gd name="connsiteY71" fmla="*/ 2434976 h 3411021"/>
              <a:gd name="connsiteX72" fmla="*/ 184935 w 6709025"/>
              <a:gd name="connsiteY72" fmla="*/ 2465798 h 3411021"/>
              <a:gd name="connsiteX73" fmla="*/ 154113 w 6709025"/>
              <a:gd name="connsiteY73" fmla="*/ 2527443 h 3411021"/>
              <a:gd name="connsiteX74" fmla="*/ 133564 w 6709025"/>
              <a:gd name="connsiteY74" fmla="*/ 2547991 h 3411021"/>
              <a:gd name="connsiteX75" fmla="*/ 113016 w 6709025"/>
              <a:gd name="connsiteY75" fmla="*/ 2578814 h 3411021"/>
              <a:gd name="connsiteX76" fmla="*/ 61645 w 6709025"/>
              <a:gd name="connsiteY76" fmla="*/ 2630185 h 3411021"/>
              <a:gd name="connsiteX77" fmla="*/ 20549 w 6709025"/>
              <a:gd name="connsiteY77" fmla="*/ 2691830 h 3411021"/>
              <a:gd name="connsiteX78" fmla="*/ 0 w 6709025"/>
              <a:gd name="connsiteY78" fmla="*/ 2753475 h 3411021"/>
              <a:gd name="connsiteX79" fmla="*/ 10275 w 6709025"/>
              <a:gd name="connsiteY79" fmla="*/ 2866490 h 3411021"/>
              <a:gd name="connsiteX80" fmla="*/ 61645 w 6709025"/>
              <a:gd name="connsiteY80" fmla="*/ 2917861 h 3411021"/>
              <a:gd name="connsiteX81" fmla="*/ 82194 w 6709025"/>
              <a:gd name="connsiteY81" fmla="*/ 2938409 h 3411021"/>
              <a:gd name="connsiteX82" fmla="*/ 143839 w 6709025"/>
              <a:gd name="connsiteY82" fmla="*/ 2958958 h 3411021"/>
              <a:gd name="connsiteX83" fmla="*/ 174661 w 6709025"/>
              <a:gd name="connsiteY83" fmla="*/ 2969232 h 3411021"/>
              <a:gd name="connsiteX84" fmla="*/ 236306 w 6709025"/>
              <a:gd name="connsiteY84" fmla="*/ 3010328 h 3411021"/>
              <a:gd name="connsiteX85" fmla="*/ 267128 w 6709025"/>
              <a:gd name="connsiteY85" fmla="*/ 3030877 h 3411021"/>
              <a:gd name="connsiteX86" fmla="*/ 297951 w 6709025"/>
              <a:gd name="connsiteY86" fmla="*/ 3041151 h 3411021"/>
              <a:gd name="connsiteX87" fmla="*/ 328773 w 6709025"/>
              <a:gd name="connsiteY87" fmla="*/ 3061699 h 3411021"/>
              <a:gd name="connsiteX88" fmla="*/ 904126 w 6709025"/>
              <a:gd name="connsiteY88" fmla="*/ 3092522 h 3411021"/>
              <a:gd name="connsiteX89" fmla="*/ 945223 w 6709025"/>
              <a:gd name="connsiteY89" fmla="*/ 3143893 h 3411021"/>
              <a:gd name="connsiteX90" fmla="*/ 976045 w 6709025"/>
              <a:gd name="connsiteY90" fmla="*/ 3164441 h 3411021"/>
              <a:gd name="connsiteX91" fmla="*/ 1068513 w 6709025"/>
              <a:gd name="connsiteY91" fmla="*/ 3236360 h 3411021"/>
              <a:gd name="connsiteX92" fmla="*/ 1099335 w 6709025"/>
              <a:gd name="connsiteY92" fmla="*/ 3256908 h 3411021"/>
              <a:gd name="connsiteX93" fmla="*/ 1130158 w 6709025"/>
              <a:gd name="connsiteY93" fmla="*/ 3277457 h 3411021"/>
              <a:gd name="connsiteX94" fmla="*/ 1222625 w 6709025"/>
              <a:gd name="connsiteY94" fmla="*/ 3308279 h 3411021"/>
              <a:gd name="connsiteX95" fmla="*/ 1253448 w 6709025"/>
              <a:gd name="connsiteY95" fmla="*/ 3318553 h 3411021"/>
              <a:gd name="connsiteX96" fmla="*/ 1335641 w 6709025"/>
              <a:gd name="connsiteY96" fmla="*/ 3308279 h 3411021"/>
              <a:gd name="connsiteX97" fmla="*/ 1366463 w 6709025"/>
              <a:gd name="connsiteY97" fmla="*/ 3298005 h 3411021"/>
              <a:gd name="connsiteX98" fmla="*/ 1489753 w 6709025"/>
              <a:gd name="connsiteY98" fmla="*/ 3277457 h 3411021"/>
              <a:gd name="connsiteX99" fmla="*/ 1520576 w 6709025"/>
              <a:gd name="connsiteY99" fmla="*/ 3267182 h 3411021"/>
              <a:gd name="connsiteX100" fmla="*/ 1643866 w 6709025"/>
              <a:gd name="connsiteY100" fmla="*/ 3246634 h 3411021"/>
              <a:gd name="connsiteX101" fmla="*/ 2013735 w 6709025"/>
              <a:gd name="connsiteY101" fmla="*/ 3236360 h 3411021"/>
              <a:gd name="connsiteX102" fmla="*/ 2075380 w 6709025"/>
              <a:gd name="connsiteY102" fmla="*/ 3184989 h 3411021"/>
              <a:gd name="connsiteX103" fmla="*/ 2116477 w 6709025"/>
              <a:gd name="connsiteY103" fmla="*/ 3154167 h 3411021"/>
              <a:gd name="connsiteX104" fmla="*/ 2229492 w 6709025"/>
              <a:gd name="connsiteY104" fmla="*/ 3123344 h 3411021"/>
              <a:gd name="connsiteX105" fmla="*/ 2270589 w 6709025"/>
              <a:gd name="connsiteY105" fmla="*/ 3113070 h 3411021"/>
              <a:gd name="connsiteX106" fmla="*/ 2702104 w 6709025"/>
              <a:gd name="connsiteY106" fmla="*/ 3102796 h 3411021"/>
              <a:gd name="connsiteX107" fmla="*/ 2917861 w 6709025"/>
              <a:gd name="connsiteY107" fmla="*/ 3123344 h 3411021"/>
              <a:gd name="connsiteX108" fmla="*/ 2948683 w 6709025"/>
              <a:gd name="connsiteY108" fmla="*/ 3143893 h 3411021"/>
              <a:gd name="connsiteX109" fmla="*/ 3030877 w 6709025"/>
              <a:gd name="connsiteY109" fmla="*/ 3184989 h 3411021"/>
              <a:gd name="connsiteX110" fmla="*/ 3071973 w 6709025"/>
              <a:gd name="connsiteY110" fmla="*/ 3205537 h 3411021"/>
              <a:gd name="connsiteX111" fmla="*/ 3123344 w 6709025"/>
              <a:gd name="connsiteY111" fmla="*/ 3236360 h 3411021"/>
              <a:gd name="connsiteX112" fmla="*/ 3195263 w 6709025"/>
              <a:gd name="connsiteY112" fmla="*/ 3256908 h 3411021"/>
              <a:gd name="connsiteX113" fmla="*/ 3267182 w 6709025"/>
              <a:gd name="connsiteY113" fmla="*/ 3287731 h 3411021"/>
              <a:gd name="connsiteX114" fmla="*/ 3339101 w 6709025"/>
              <a:gd name="connsiteY114" fmla="*/ 3308279 h 3411021"/>
              <a:gd name="connsiteX115" fmla="*/ 3380198 w 6709025"/>
              <a:gd name="connsiteY115" fmla="*/ 3328827 h 3411021"/>
              <a:gd name="connsiteX116" fmla="*/ 3626778 w 6709025"/>
              <a:gd name="connsiteY116" fmla="*/ 3349376 h 3411021"/>
              <a:gd name="connsiteX117" fmla="*/ 3688423 w 6709025"/>
              <a:gd name="connsiteY117" fmla="*/ 3369924 h 3411021"/>
              <a:gd name="connsiteX118" fmla="*/ 3719245 w 6709025"/>
              <a:gd name="connsiteY118" fmla="*/ 3380198 h 3411021"/>
              <a:gd name="connsiteX119" fmla="*/ 3750068 w 6709025"/>
              <a:gd name="connsiteY119" fmla="*/ 3400746 h 3411021"/>
              <a:gd name="connsiteX120" fmla="*/ 4048018 w 6709025"/>
              <a:gd name="connsiteY120" fmla="*/ 3411021 h 3411021"/>
              <a:gd name="connsiteX121" fmla="*/ 4181582 w 6709025"/>
              <a:gd name="connsiteY121" fmla="*/ 3400746 h 3411021"/>
              <a:gd name="connsiteX122" fmla="*/ 4243227 w 6709025"/>
              <a:gd name="connsiteY122" fmla="*/ 3380198 h 3411021"/>
              <a:gd name="connsiteX123" fmla="*/ 4274050 w 6709025"/>
              <a:gd name="connsiteY123" fmla="*/ 3369924 h 3411021"/>
              <a:gd name="connsiteX124" fmla="*/ 4335695 w 6709025"/>
              <a:gd name="connsiteY124" fmla="*/ 3328827 h 3411021"/>
              <a:gd name="connsiteX125" fmla="*/ 4397340 w 6709025"/>
              <a:gd name="connsiteY125" fmla="*/ 3277457 h 3411021"/>
              <a:gd name="connsiteX126" fmla="*/ 4500081 w 6709025"/>
              <a:gd name="connsiteY126" fmla="*/ 3215812 h 3411021"/>
              <a:gd name="connsiteX127" fmla="*/ 4530904 w 6709025"/>
              <a:gd name="connsiteY127" fmla="*/ 3195263 h 3411021"/>
              <a:gd name="connsiteX128" fmla="*/ 4561726 w 6709025"/>
              <a:gd name="connsiteY128" fmla="*/ 3174715 h 3411021"/>
              <a:gd name="connsiteX129" fmla="*/ 4664468 w 6709025"/>
              <a:gd name="connsiteY129" fmla="*/ 3113070 h 3411021"/>
              <a:gd name="connsiteX130" fmla="*/ 4695290 w 6709025"/>
              <a:gd name="connsiteY130" fmla="*/ 3102796 h 3411021"/>
              <a:gd name="connsiteX131" fmla="*/ 5013789 w 6709025"/>
              <a:gd name="connsiteY131" fmla="*/ 3123344 h 3411021"/>
              <a:gd name="connsiteX132" fmla="*/ 5126805 w 6709025"/>
              <a:gd name="connsiteY132" fmla="*/ 3154167 h 3411021"/>
              <a:gd name="connsiteX133" fmla="*/ 5157627 w 6709025"/>
              <a:gd name="connsiteY133" fmla="*/ 3164441 h 3411021"/>
              <a:gd name="connsiteX134" fmla="*/ 5188450 w 6709025"/>
              <a:gd name="connsiteY134" fmla="*/ 3184989 h 3411021"/>
              <a:gd name="connsiteX135" fmla="*/ 5332288 w 6709025"/>
              <a:gd name="connsiteY135" fmla="*/ 3195263 h 3411021"/>
              <a:gd name="connsiteX136" fmla="*/ 5435030 w 6709025"/>
              <a:gd name="connsiteY136" fmla="*/ 3226086 h 3411021"/>
              <a:gd name="connsiteX137" fmla="*/ 5465852 w 6709025"/>
              <a:gd name="connsiteY137" fmla="*/ 3236360 h 3411021"/>
              <a:gd name="connsiteX138" fmla="*/ 5548045 w 6709025"/>
              <a:gd name="connsiteY138" fmla="*/ 3246634 h 3411021"/>
              <a:gd name="connsiteX139" fmla="*/ 5702158 w 6709025"/>
              <a:gd name="connsiteY139" fmla="*/ 3267182 h 3411021"/>
              <a:gd name="connsiteX140" fmla="*/ 5866544 w 6709025"/>
              <a:gd name="connsiteY140" fmla="*/ 3277457 h 3411021"/>
              <a:gd name="connsiteX141" fmla="*/ 5969286 w 6709025"/>
              <a:gd name="connsiteY141" fmla="*/ 3267182 h 3411021"/>
              <a:gd name="connsiteX142" fmla="*/ 6000108 w 6709025"/>
              <a:gd name="connsiteY142" fmla="*/ 3256908 h 3411021"/>
              <a:gd name="connsiteX143" fmla="*/ 6072027 w 6709025"/>
              <a:gd name="connsiteY143" fmla="*/ 3246634 h 3411021"/>
              <a:gd name="connsiteX144" fmla="*/ 6113124 w 6709025"/>
              <a:gd name="connsiteY144" fmla="*/ 3164441 h 3411021"/>
              <a:gd name="connsiteX145" fmla="*/ 6133672 w 6709025"/>
              <a:gd name="connsiteY145" fmla="*/ 3123344 h 3411021"/>
              <a:gd name="connsiteX146" fmla="*/ 6143946 w 6709025"/>
              <a:gd name="connsiteY146" fmla="*/ 3092522 h 3411021"/>
              <a:gd name="connsiteX147" fmla="*/ 6215866 w 6709025"/>
              <a:gd name="connsiteY147" fmla="*/ 3071973 h 3411021"/>
              <a:gd name="connsiteX148" fmla="*/ 6267236 w 6709025"/>
              <a:gd name="connsiteY148" fmla="*/ 3061699 h 3411021"/>
              <a:gd name="connsiteX149" fmla="*/ 6308333 w 6709025"/>
              <a:gd name="connsiteY149" fmla="*/ 3051425 h 3411021"/>
              <a:gd name="connsiteX150" fmla="*/ 6369978 w 6709025"/>
              <a:gd name="connsiteY150" fmla="*/ 3041151 h 3411021"/>
              <a:gd name="connsiteX151" fmla="*/ 6400800 w 6709025"/>
              <a:gd name="connsiteY151" fmla="*/ 3020603 h 3411021"/>
              <a:gd name="connsiteX152" fmla="*/ 6411075 w 6709025"/>
              <a:gd name="connsiteY152" fmla="*/ 2958958 h 3411021"/>
              <a:gd name="connsiteX153" fmla="*/ 6421349 w 6709025"/>
              <a:gd name="connsiteY153" fmla="*/ 2866490 h 3411021"/>
              <a:gd name="connsiteX154" fmla="*/ 6462445 w 6709025"/>
              <a:gd name="connsiteY154" fmla="*/ 2558266 h 3411021"/>
              <a:gd name="connsiteX155" fmla="*/ 6503542 w 6709025"/>
              <a:gd name="connsiteY155" fmla="*/ 2527443 h 3411021"/>
              <a:gd name="connsiteX156" fmla="*/ 6554913 w 6709025"/>
              <a:gd name="connsiteY156" fmla="*/ 2486346 h 3411021"/>
              <a:gd name="connsiteX157" fmla="*/ 6596009 w 6709025"/>
              <a:gd name="connsiteY157" fmla="*/ 2414427 h 3411021"/>
              <a:gd name="connsiteX158" fmla="*/ 6637106 w 6709025"/>
              <a:gd name="connsiteY158" fmla="*/ 2352782 h 3411021"/>
              <a:gd name="connsiteX159" fmla="*/ 6657654 w 6709025"/>
              <a:gd name="connsiteY159" fmla="*/ 2291137 h 3411021"/>
              <a:gd name="connsiteX160" fmla="*/ 6667928 w 6709025"/>
              <a:gd name="connsiteY160" fmla="*/ 2260315 h 3411021"/>
              <a:gd name="connsiteX161" fmla="*/ 6698751 w 6709025"/>
              <a:gd name="connsiteY161" fmla="*/ 2157573 h 3411021"/>
              <a:gd name="connsiteX162" fmla="*/ 6709025 w 6709025"/>
              <a:gd name="connsiteY162" fmla="*/ 2126751 h 3411021"/>
              <a:gd name="connsiteX163" fmla="*/ 6698751 w 6709025"/>
              <a:gd name="connsiteY163" fmla="*/ 1982913 h 3411021"/>
              <a:gd name="connsiteX164" fmla="*/ 6667928 w 6709025"/>
              <a:gd name="connsiteY164" fmla="*/ 1972639 h 3411021"/>
              <a:gd name="connsiteX165" fmla="*/ 6647380 w 6709025"/>
              <a:gd name="connsiteY165" fmla="*/ 1952090 h 3411021"/>
              <a:gd name="connsiteX166" fmla="*/ 6585735 w 6709025"/>
              <a:gd name="connsiteY166" fmla="*/ 1910994 h 3411021"/>
              <a:gd name="connsiteX167" fmla="*/ 6565187 w 6709025"/>
              <a:gd name="connsiteY167" fmla="*/ 1890445 h 3411021"/>
              <a:gd name="connsiteX168" fmla="*/ 6524090 w 6709025"/>
              <a:gd name="connsiteY168" fmla="*/ 1869897 h 3411021"/>
              <a:gd name="connsiteX169" fmla="*/ 6462445 w 6709025"/>
              <a:gd name="connsiteY169" fmla="*/ 1828800 h 3411021"/>
              <a:gd name="connsiteX170" fmla="*/ 6431623 w 6709025"/>
              <a:gd name="connsiteY170" fmla="*/ 1808252 h 3411021"/>
              <a:gd name="connsiteX171" fmla="*/ 6400800 w 6709025"/>
              <a:gd name="connsiteY171" fmla="*/ 1797978 h 3411021"/>
              <a:gd name="connsiteX172" fmla="*/ 6308333 w 6709025"/>
              <a:gd name="connsiteY172" fmla="*/ 1726059 h 3411021"/>
              <a:gd name="connsiteX173" fmla="*/ 6277510 w 6709025"/>
              <a:gd name="connsiteY173" fmla="*/ 1705511 h 3411021"/>
              <a:gd name="connsiteX174" fmla="*/ 6236414 w 6709025"/>
              <a:gd name="connsiteY174" fmla="*/ 1684962 h 3411021"/>
              <a:gd name="connsiteX175" fmla="*/ 6185043 w 6709025"/>
              <a:gd name="connsiteY175" fmla="*/ 1633591 h 3411021"/>
              <a:gd name="connsiteX176" fmla="*/ 6164495 w 6709025"/>
              <a:gd name="connsiteY176" fmla="*/ 1561672 h 3411021"/>
              <a:gd name="connsiteX177" fmla="*/ 6154221 w 6709025"/>
              <a:gd name="connsiteY177" fmla="*/ 1469205 h 3411021"/>
              <a:gd name="connsiteX178" fmla="*/ 6133672 w 6709025"/>
              <a:gd name="connsiteY178" fmla="*/ 1366463 h 3411021"/>
              <a:gd name="connsiteX179" fmla="*/ 6113124 w 6709025"/>
              <a:gd name="connsiteY179" fmla="*/ 1335641 h 3411021"/>
              <a:gd name="connsiteX180" fmla="*/ 6092576 w 6709025"/>
              <a:gd name="connsiteY180" fmla="*/ 1222625 h 3411021"/>
              <a:gd name="connsiteX181" fmla="*/ 6082301 w 6709025"/>
              <a:gd name="connsiteY181" fmla="*/ 1160980 h 3411021"/>
              <a:gd name="connsiteX182" fmla="*/ 6061753 w 6709025"/>
              <a:gd name="connsiteY182" fmla="*/ 1089061 h 3411021"/>
              <a:gd name="connsiteX183" fmla="*/ 6030931 w 6709025"/>
              <a:gd name="connsiteY183" fmla="*/ 1058239 h 3411021"/>
              <a:gd name="connsiteX184" fmla="*/ 6020657 w 6709025"/>
              <a:gd name="connsiteY184" fmla="*/ 1027416 h 3411021"/>
              <a:gd name="connsiteX185" fmla="*/ 5948737 w 6709025"/>
              <a:gd name="connsiteY185" fmla="*/ 965771 h 3411021"/>
              <a:gd name="connsiteX186" fmla="*/ 5917915 w 6709025"/>
              <a:gd name="connsiteY186" fmla="*/ 955497 h 3411021"/>
              <a:gd name="connsiteX187" fmla="*/ 5881802 w 6709025"/>
              <a:gd name="connsiteY187" fmla="*/ 927685 h 3411021"/>
              <a:gd name="connsiteX188" fmla="*/ 5852643 w 6709025"/>
              <a:gd name="connsiteY188" fmla="*/ 842745 h 3411021"/>
              <a:gd name="connsiteX189" fmla="*/ 5814416 w 6709025"/>
              <a:gd name="connsiteY189" fmla="*/ 820691 h 3411021"/>
              <a:gd name="connsiteX190" fmla="*/ 5802708 w 6709025"/>
              <a:gd name="connsiteY190" fmla="*/ 826449 h 3411021"/>
              <a:gd name="connsiteX191" fmla="*/ 5752772 w 6709025"/>
              <a:gd name="connsiteY191" fmla="*/ 782342 h 3411021"/>
              <a:gd name="connsiteX192" fmla="*/ 5698304 w 6709025"/>
              <a:gd name="connsiteY192" fmla="*/ 698906 h 3411021"/>
              <a:gd name="connsiteX193" fmla="*/ 5517223 w 6709025"/>
              <a:gd name="connsiteY193" fmla="*/ 678095 h 3411021"/>
              <a:gd name="connsiteX194" fmla="*/ 5506949 w 6709025"/>
              <a:gd name="connsiteY194" fmla="*/ 626724 h 3411021"/>
              <a:gd name="connsiteX195" fmla="*/ 5496675 w 6709025"/>
              <a:gd name="connsiteY195" fmla="*/ 554805 h 3411021"/>
              <a:gd name="connsiteX196" fmla="*/ 5486400 w 6709025"/>
              <a:gd name="connsiteY196" fmla="*/ 523982 h 3411021"/>
              <a:gd name="connsiteX197" fmla="*/ 5445304 w 6709025"/>
              <a:gd name="connsiteY197" fmla="*/ 513708 h 3411021"/>
              <a:gd name="connsiteX198" fmla="*/ 5363110 w 6709025"/>
              <a:gd name="connsiteY198" fmla="*/ 482886 h 3411021"/>
              <a:gd name="connsiteX199" fmla="*/ 5280917 w 6709025"/>
              <a:gd name="connsiteY199" fmla="*/ 421241 h 3411021"/>
              <a:gd name="connsiteX200" fmla="*/ 5270643 w 6709025"/>
              <a:gd name="connsiteY200" fmla="*/ 390418 h 3411021"/>
              <a:gd name="connsiteX201" fmla="*/ 5167901 w 6709025"/>
              <a:gd name="connsiteY201" fmla="*/ 267128 h 3411021"/>
              <a:gd name="connsiteX202" fmla="*/ 5106257 w 6709025"/>
              <a:gd name="connsiteY202" fmla="*/ 226032 h 3411021"/>
              <a:gd name="connsiteX203" fmla="*/ 5075434 w 6709025"/>
              <a:gd name="connsiteY203" fmla="*/ 154113 h 3411021"/>
              <a:gd name="connsiteX204" fmla="*/ 5065160 w 6709025"/>
              <a:gd name="connsiteY204" fmla="*/ 123290 h 3411021"/>
              <a:gd name="connsiteX205" fmla="*/ 5044612 w 6709025"/>
              <a:gd name="connsiteY205" fmla="*/ 92468 h 3411021"/>
              <a:gd name="connsiteX206" fmla="*/ 5034337 w 6709025"/>
              <a:gd name="connsiteY206" fmla="*/ 61645 h 3411021"/>
              <a:gd name="connsiteX207" fmla="*/ 4972692 w 6709025"/>
              <a:gd name="connsiteY207" fmla="*/ 20549 h 3411021"/>
              <a:gd name="connsiteX208" fmla="*/ 4941870 w 6709025"/>
              <a:gd name="connsiteY208" fmla="*/ 0 h 3411021"/>
              <a:gd name="connsiteX209" fmla="*/ 4828854 w 6709025"/>
              <a:gd name="connsiteY209" fmla="*/ 10275 h 3411021"/>
              <a:gd name="connsiteX210" fmla="*/ 4798032 w 6709025"/>
              <a:gd name="connsiteY210" fmla="*/ 30823 h 3411021"/>
              <a:gd name="connsiteX211" fmla="*/ 4767209 w 6709025"/>
              <a:gd name="connsiteY211" fmla="*/ 41097 h 3411021"/>
              <a:gd name="connsiteX212" fmla="*/ 4654194 w 6709025"/>
              <a:gd name="connsiteY212" fmla="*/ 82194 h 3411021"/>
              <a:gd name="connsiteX213" fmla="*/ 4592549 w 6709025"/>
              <a:gd name="connsiteY213" fmla="*/ 102742 h 3411021"/>
              <a:gd name="connsiteX214" fmla="*/ 4520630 w 6709025"/>
              <a:gd name="connsiteY214" fmla="*/ 123290 h 3411021"/>
              <a:gd name="connsiteX215" fmla="*/ 4438436 w 6709025"/>
              <a:gd name="connsiteY215" fmla="*/ 184935 h 3411021"/>
              <a:gd name="connsiteX216" fmla="*/ 4263776 w 6709025"/>
              <a:gd name="connsiteY216" fmla="*/ 174661 h 3411021"/>
              <a:gd name="connsiteX217" fmla="*/ 4089115 w 6709025"/>
              <a:gd name="connsiteY217" fmla="*/ 102742 h 3411021"/>
              <a:gd name="connsiteX218" fmla="*/ 4058292 w 6709025"/>
              <a:gd name="connsiteY218" fmla="*/ 92468 h 3411021"/>
              <a:gd name="connsiteX219" fmla="*/ 3965825 w 6709025"/>
              <a:gd name="connsiteY219" fmla="*/ 51371 h 3411021"/>
              <a:gd name="connsiteX220" fmla="*/ 3935003 w 6709025"/>
              <a:gd name="connsiteY220" fmla="*/ 41097 h 3411021"/>
              <a:gd name="connsiteX221" fmla="*/ 3904180 w 6709025"/>
              <a:gd name="connsiteY221" fmla="*/ 30823 h 3411021"/>
              <a:gd name="connsiteX222" fmla="*/ 3801439 w 6709025"/>
              <a:gd name="connsiteY222" fmla="*/ 51371 h 3411021"/>
              <a:gd name="connsiteX223" fmla="*/ 3750068 w 6709025"/>
              <a:gd name="connsiteY223" fmla="*/ 82194 h 3411021"/>
              <a:gd name="connsiteX224" fmla="*/ 3688423 w 6709025"/>
              <a:gd name="connsiteY224" fmla="*/ 113016 h 3411021"/>
              <a:gd name="connsiteX225" fmla="*/ 3657600 w 6709025"/>
              <a:gd name="connsiteY225" fmla="*/ 133564 h 3411021"/>
              <a:gd name="connsiteX226" fmla="*/ 3595955 w 6709025"/>
              <a:gd name="connsiteY226" fmla="*/ 143839 h 3411021"/>
              <a:gd name="connsiteX227" fmla="*/ 3544585 w 6709025"/>
              <a:gd name="connsiteY227" fmla="*/ 154113 h 3411021"/>
              <a:gd name="connsiteX228" fmla="*/ 3298005 w 6709025"/>
              <a:gd name="connsiteY228" fmla="*/ 184935 h 3411021"/>
              <a:gd name="connsiteX0" fmla="*/ 3298005 w 6709025"/>
              <a:gd name="connsiteY0" fmla="*/ 184935 h 3411021"/>
              <a:gd name="connsiteX1" fmla="*/ 3298005 w 6709025"/>
              <a:gd name="connsiteY1" fmla="*/ 184935 h 3411021"/>
              <a:gd name="connsiteX2" fmla="*/ 2845942 w 6709025"/>
              <a:gd name="connsiteY2" fmla="*/ 215758 h 3411021"/>
              <a:gd name="connsiteX3" fmla="*/ 2825394 w 6709025"/>
              <a:gd name="connsiteY3" fmla="*/ 246580 h 3411021"/>
              <a:gd name="connsiteX4" fmla="*/ 2815119 w 6709025"/>
              <a:gd name="connsiteY4" fmla="*/ 287677 h 3411021"/>
              <a:gd name="connsiteX5" fmla="*/ 2804845 w 6709025"/>
              <a:gd name="connsiteY5" fmla="*/ 318499 h 3411021"/>
              <a:gd name="connsiteX6" fmla="*/ 2763749 w 6709025"/>
              <a:gd name="connsiteY6" fmla="*/ 328773 h 3411021"/>
              <a:gd name="connsiteX7" fmla="*/ 2661007 w 6709025"/>
              <a:gd name="connsiteY7" fmla="*/ 349322 h 3411021"/>
              <a:gd name="connsiteX8" fmla="*/ 2619910 w 6709025"/>
              <a:gd name="connsiteY8" fmla="*/ 359596 h 3411021"/>
              <a:gd name="connsiteX9" fmla="*/ 2445250 w 6709025"/>
              <a:gd name="connsiteY9" fmla="*/ 380144 h 3411021"/>
              <a:gd name="connsiteX10" fmla="*/ 2250041 w 6709025"/>
              <a:gd name="connsiteY10" fmla="*/ 390418 h 3411021"/>
              <a:gd name="connsiteX11" fmla="*/ 2085654 w 6709025"/>
              <a:gd name="connsiteY11" fmla="*/ 349322 h 3411021"/>
              <a:gd name="connsiteX12" fmla="*/ 2034283 w 6709025"/>
              <a:gd name="connsiteY12" fmla="*/ 339048 h 3411021"/>
              <a:gd name="connsiteX13" fmla="*/ 1839075 w 6709025"/>
              <a:gd name="connsiteY13" fmla="*/ 349322 h 3411021"/>
              <a:gd name="connsiteX14" fmla="*/ 1787704 w 6709025"/>
              <a:gd name="connsiteY14" fmla="*/ 400693 h 3411021"/>
              <a:gd name="connsiteX15" fmla="*/ 1736333 w 6709025"/>
              <a:gd name="connsiteY15" fmla="*/ 472612 h 3411021"/>
              <a:gd name="connsiteX16" fmla="*/ 1695236 w 6709025"/>
              <a:gd name="connsiteY16" fmla="*/ 534257 h 3411021"/>
              <a:gd name="connsiteX17" fmla="*/ 1633591 w 6709025"/>
              <a:gd name="connsiteY17" fmla="*/ 575353 h 3411021"/>
              <a:gd name="connsiteX18" fmla="*/ 1592495 w 6709025"/>
              <a:gd name="connsiteY18" fmla="*/ 585627 h 3411021"/>
              <a:gd name="connsiteX19" fmla="*/ 1530850 w 6709025"/>
              <a:gd name="connsiteY19" fmla="*/ 606176 h 3411021"/>
              <a:gd name="connsiteX20" fmla="*/ 1500027 w 6709025"/>
              <a:gd name="connsiteY20" fmla="*/ 616450 h 3411021"/>
              <a:gd name="connsiteX21" fmla="*/ 1438382 w 6709025"/>
              <a:gd name="connsiteY21" fmla="*/ 636998 h 3411021"/>
              <a:gd name="connsiteX22" fmla="*/ 1407560 w 6709025"/>
              <a:gd name="connsiteY22" fmla="*/ 647272 h 3411021"/>
              <a:gd name="connsiteX23" fmla="*/ 1232899 w 6709025"/>
              <a:gd name="connsiteY23" fmla="*/ 657546 h 3411021"/>
              <a:gd name="connsiteX24" fmla="*/ 1202077 w 6709025"/>
              <a:gd name="connsiteY24" fmla="*/ 667821 h 3411021"/>
              <a:gd name="connsiteX25" fmla="*/ 1181528 w 6709025"/>
              <a:gd name="connsiteY25" fmla="*/ 688369 h 3411021"/>
              <a:gd name="connsiteX26" fmla="*/ 1119883 w 6709025"/>
              <a:gd name="connsiteY26" fmla="*/ 708917 h 3411021"/>
              <a:gd name="connsiteX27" fmla="*/ 1058239 w 6709025"/>
              <a:gd name="connsiteY27" fmla="*/ 729466 h 3411021"/>
              <a:gd name="connsiteX28" fmla="*/ 996594 w 6709025"/>
              <a:gd name="connsiteY28" fmla="*/ 750014 h 3411021"/>
              <a:gd name="connsiteX29" fmla="*/ 965771 w 6709025"/>
              <a:gd name="connsiteY29" fmla="*/ 760288 h 3411021"/>
              <a:gd name="connsiteX30" fmla="*/ 934949 w 6709025"/>
              <a:gd name="connsiteY30" fmla="*/ 780836 h 3411021"/>
              <a:gd name="connsiteX31" fmla="*/ 873304 w 6709025"/>
              <a:gd name="connsiteY31" fmla="*/ 801385 h 3411021"/>
              <a:gd name="connsiteX32" fmla="*/ 852755 w 6709025"/>
              <a:gd name="connsiteY32" fmla="*/ 821933 h 3411021"/>
              <a:gd name="connsiteX33" fmla="*/ 821933 w 6709025"/>
              <a:gd name="connsiteY33" fmla="*/ 842481 h 3411021"/>
              <a:gd name="connsiteX34" fmla="*/ 811659 w 6709025"/>
              <a:gd name="connsiteY34" fmla="*/ 873304 h 3411021"/>
              <a:gd name="connsiteX35" fmla="*/ 821933 w 6709025"/>
              <a:gd name="connsiteY35" fmla="*/ 965771 h 3411021"/>
              <a:gd name="connsiteX36" fmla="*/ 832207 w 6709025"/>
              <a:gd name="connsiteY36" fmla="*/ 1027416 h 3411021"/>
              <a:gd name="connsiteX37" fmla="*/ 863030 w 6709025"/>
              <a:gd name="connsiteY37" fmla="*/ 1047964 h 3411021"/>
              <a:gd name="connsiteX38" fmla="*/ 883578 w 6709025"/>
              <a:gd name="connsiteY38" fmla="*/ 1068513 h 3411021"/>
              <a:gd name="connsiteX39" fmla="*/ 893852 w 6709025"/>
              <a:gd name="connsiteY39" fmla="*/ 1099335 h 3411021"/>
              <a:gd name="connsiteX40" fmla="*/ 852755 w 6709025"/>
              <a:gd name="connsiteY40" fmla="*/ 1150706 h 3411021"/>
              <a:gd name="connsiteX41" fmla="*/ 842481 w 6709025"/>
              <a:gd name="connsiteY41" fmla="*/ 1181528 h 3411021"/>
              <a:gd name="connsiteX42" fmla="*/ 811659 w 6709025"/>
              <a:gd name="connsiteY42" fmla="*/ 1202077 h 3411021"/>
              <a:gd name="connsiteX43" fmla="*/ 791110 w 6709025"/>
              <a:gd name="connsiteY43" fmla="*/ 1222625 h 3411021"/>
              <a:gd name="connsiteX44" fmla="*/ 770562 w 6709025"/>
              <a:gd name="connsiteY44" fmla="*/ 1253448 h 3411021"/>
              <a:gd name="connsiteX45" fmla="*/ 739740 w 6709025"/>
              <a:gd name="connsiteY45" fmla="*/ 1273996 h 3411021"/>
              <a:gd name="connsiteX46" fmla="*/ 698643 w 6709025"/>
              <a:gd name="connsiteY46" fmla="*/ 1315093 h 3411021"/>
              <a:gd name="connsiteX47" fmla="*/ 647272 w 6709025"/>
              <a:gd name="connsiteY47" fmla="*/ 1356189 h 3411021"/>
              <a:gd name="connsiteX48" fmla="*/ 616450 w 6709025"/>
              <a:gd name="connsiteY48" fmla="*/ 1376737 h 3411021"/>
              <a:gd name="connsiteX49" fmla="*/ 544531 w 6709025"/>
              <a:gd name="connsiteY49" fmla="*/ 1489753 h 3411021"/>
              <a:gd name="connsiteX50" fmla="*/ 513708 w 6709025"/>
              <a:gd name="connsiteY50" fmla="*/ 1500027 h 3411021"/>
              <a:gd name="connsiteX51" fmla="*/ 493160 w 6709025"/>
              <a:gd name="connsiteY51" fmla="*/ 1520576 h 3411021"/>
              <a:gd name="connsiteX52" fmla="*/ 462337 w 6709025"/>
              <a:gd name="connsiteY52" fmla="*/ 1530850 h 3411021"/>
              <a:gd name="connsiteX53" fmla="*/ 441789 w 6709025"/>
              <a:gd name="connsiteY53" fmla="*/ 1561672 h 3411021"/>
              <a:gd name="connsiteX54" fmla="*/ 380144 w 6709025"/>
              <a:gd name="connsiteY54" fmla="*/ 1582221 h 3411021"/>
              <a:gd name="connsiteX55" fmla="*/ 328773 w 6709025"/>
              <a:gd name="connsiteY55" fmla="*/ 1633591 h 3411021"/>
              <a:gd name="connsiteX56" fmla="*/ 277403 w 6709025"/>
              <a:gd name="connsiteY56" fmla="*/ 1664414 h 3411021"/>
              <a:gd name="connsiteX57" fmla="*/ 256854 w 6709025"/>
              <a:gd name="connsiteY57" fmla="*/ 1684962 h 3411021"/>
              <a:gd name="connsiteX58" fmla="*/ 226032 w 6709025"/>
              <a:gd name="connsiteY58" fmla="*/ 1695236 h 3411021"/>
              <a:gd name="connsiteX59" fmla="*/ 236306 w 6709025"/>
              <a:gd name="connsiteY59" fmla="*/ 1808252 h 3411021"/>
              <a:gd name="connsiteX60" fmla="*/ 267128 w 6709025"/>
              <a:gd name="connsiteY60" fmla="*/ 1828800 h 3411021"/>
              <a:gd name="connsiteX61" fmla="*/ 287677 w 6709025"/>
              <a:gd name="connsiteY61" fmla="*/ 1849349 h 3411021"/>
              <a:gd name="connsiteX62" fmla="*/ 349322 w 6709025"/>
              <a:gd name="connsiteY62" fmla="*/ 1880171 h 3411021"/>
              <a:gd name="connsiteX63" fmla="*/ 369870 w 6709025"/>
              <a:gd name="connsiteY63" fmla="*/ 1962364 h 3411021"/>
              <a:gd name="connsiteX64" fmla="*/ 380144 w 6709025"/>
              <a:gd name="connsiteY64" fmla="*/ 1993187 h 3411021"/>
              <a:gd name="connsiteX65" fmla="*/ 369870 w 6709025"/>
              <a:gd name="connsiteY65" fmla="*/ 2147299 h 3411021"/>
              <a:gd name="connsiteX66" fmla="*/ 359596 w 6709025"/>
              <a:gd name="connsiteY66" fmla="*/ 2178122 h 3411021"/>
              <a:gd name="connsiteX67" fmla="*/ 349322 w 6709025"/>
              <a:gd name="connsiteY67" fmla="*/ 2301412 h 3411021"/>
              <a:gd name="connsiteX68" fmla="*/ 297951 w 6709025"/>
              <a:gd name="connsiteY68" fmla="*/ 2342508 h 3411021"/>
              <a:gd name="connsiteX69" fmla="*/ 256854 w 6709025"/>
              <a:gd name="connsiteY69" fmla="*/ 2383605 h 3411021"/>
              <a:gd name="connsiteX70" fmla="*/ 236306 w 6709025"/>
              <a:gd name="connsiteY70" fmla="*/ 2414427 h 3411021"/>
              <a:gd name="connsiteX71" fmla="*/ 205483 w 6709025"/>
              <a:gd name="connsiteY71" fmla="*/ 2434976 h 3411021"/>
              <a:gd name="connsiteX72" fmla="*/ 184935 w 6709025"/>
              <a:gd name="connsiteY72" fmla="*/ 2465798 h 3411021"/>
              <a:gd name="connsiteX73" fmla="*/ 154113 w 6709025"/>
              <a:gd name="connsiteY73" fmla="*/ 2527443 h 3411021"/>
              <a:gd name="connsiteX74" fmla="*/ 133564 w 6709025"/>
              <a:gd name="connsiteY74" fmla="*/ 2547991 h 3411021"/>
              <a:gd name="connsiteX75" fmla="*/ 113016 w 6709025"/>
              <a:gd name="connsiteY75" fmla="*/ 2578814 h 3411021"/>
              <a:gd name="connsiteX76" fmla="*/ 61645 w 6709025"/>
              <a:gd name="connsiteY76" fmla="*/ 2630185 h 3411021"/>
              <a:gd name="connsiteX77" fmla="*/ 20549 w 6709025"/>
              <a:gd name="connsiteY77" fmla="*/ 2691830 h 3411021"/>
              <a:gd name="connsiteX78" fmla="*/ 0 w 6709025"/>
              <a:gd name="connsiteY78" fmla="*/ 2753475 h 3411021"/>
              <a:gd name="connsiteX79" fmla="*/ 10275 w 6709025"/>
              <a:gd name="connsiteY79" fmla="*/ 2866490 h 3411021"/>
              <a:gd name="connsiteX80" fmla="*/ 61645 w 6709025"/>
              <a:gd name="connsiteY80" fmla="*/ 2917861 h 3411021"/>
              <a:gd name="connsiteX81" fmla="*/ 82194 w 6709025"/>
              <a:gd name="connsiteY81" fmla="*/ 2938409 h 3411021"/>
              <a:gd name="connsiteX82" fmla="*/ 143839 w 6709025"/>
              <a:gd name="connsiteY82" fmla="*/ 2958958 h 3411021"/>
              <a:gd name="connsiteX83" fmla="*/ 174661 w 6709025"/>
              <a:gd name="connsiteY83" fmla="*/ 2969232 h 3411021"/>
              <a:gd name="connsiteX84" fmla="*/ 236306 w 6709025"/>
              <a:gd name="connsiteY84" fmla="*/ 3010328 h 3411021"/>
              <a:gd name="connsiteX85" fmla="*/ 267128 w 6709025"/>
              <a:gd name="connsiteY85" fmla="*/ 3030877 h 3411021"/>
              <a:gd name="connsiteX86" fmla="*/ 297951 w 6709025"/>
              <a:gd name="connsiteY86" fmla="*/ 3041151 h 3411021"/>
              <a:gd name="connsiteX87" fmla="*/ 328773 w 6709025"/>
              <a:gd name="connsiteY87" fmla="*/ 3061699 h 3411021"/>
              <a:gd name="connsiteX88" fmla="*/ 904126 w 6709025"/>
              <a:gd name="connsiteY88" fmla="*/ 3092522 h 3411021"/>
              <a:gd name="connsiteX89" fmla="*/ 945223 w 6709025"/>
              <a:gd name="connsiteY89" fmla="*/ 3143893 h 3411021"/>
              <a:gd name="connsiteX90" fmla="*/ 976045 w 6709025"/>
              <a:gd name="connsiteY90" fmla="*/ 3164441 h 3411021"/>
              <a:gd name="connsiteX91" fmla="*/ 1068513 w 6709025"/>
              <a:gd name="connsiteY91" fmla="*/ 3236360 h 3411021"/>
              <a:gd name="connsiteX92" fmla="*/ 1099335 w 6709025"/>
              <a:gd name="connsiteY92" fmla="*/ 3256908 h 3411021"/>
              <a:gd name="connsiteX93" fmla="*/ 1130158 w 6709025"/>
              <a:gd name="connsiteY93" fmla="*/ 3277457 h 3411021"/>
              <a:gd name="connsiteX94" fmla="*/ 1222625 w 6709025"/>
              <a:gd name="connsiteY94" fmla="*/ 3308279 h 3411021"/>
              <a:gd name="connsiteX95" fmla="*/ 1253448 w 6709025"/>
              <a:gd name="connsiteY95" fmla="*/ 3318553 h 3411021"/>
              <a:gd name="connsiteX96" fmla="*/ 1335641 w 6709025"/>
              <a:gd name="connsiteY96" fmla="*/ 3308279 h 3411021"/>
              <a:gd name="connsiteX97" fmla="*/ 1366463 w 6709025"/>
              <a:gd name="connsiteY97" fmla="*/ 3298005 h 3411021"/>
              <a:gd name="connsiteX98" fmla="*/ 1489753 w 6709025"/>
              <a:gd name="connsiteY98" fmla="*/ 3277457 h 3411021"/>
              <a:gd name="connsiteX99" fmla="*/ 1520576 w 6709025"/>
              <a:gd name="connsiteY99" fmla="*/ 3267182 h 3411021"/>
              <a:gd name="connsiteX100" fmla="*/ 1643866 w 6709025"/>
              <a:gd name="connsiteY100" fmla="*/ 3246634 h 3411021"/>
              <a:gd name="connsiteX101" fmla="*/ 2013735 w 6709025"/>
              <a:gd name="connsiteY101" fmla="*/ 3236360 h 3411021"/>
              <a:gd name="connsiteX102" fmla="*/ 2075380 w 6709025"/>
              <a:gd name="connsiteY102" fmla="*/ 3184989 h 3411021"/>
              <a:gd name="connsiteX103" fmla="*/ 2116477 w 6709025"/>
              <a:gd name="connsiteY103" fmla="*/ 3154167 h 3411021"/>
              <a:gd name="connsiteX104" fmla="*/ 2229492 w 6709025"/>
              <a:gd name="connsiteY104" fmla="*/ 3123344 h 3411021"/>
              <a:gd name="connsiteX105" fmla="*/ 2270589 w 6709025"/>
              <a:gd name="connsiteY105" fmla="*/ 3113070 h 3411021"/>
              <a:gd name="connsiteX106" fmla="*/ 2702104 w 6709025"/>
              <a:gd name="connsiteY106" fmla="*/ 3102796 h 3411021"/>
              <a:gd name="connsiteX107" fmla="*/ 2917861 w 6709025"/>
              <a:gd name="connsiteY107" fmla="*/ 3123344 h 3411021"/>
              <a:gd name="connsiteX108" fmla="*/ 2948683 w 6709025"/>
              <a:gd name="connsiteY108" fmla="*/ 3143893 h 3411021"/>
              <a:gd name="connsiteX109" fmla="*/ 3030877 w 6709025"/>
              <a:gd name="connsiteY109" fmla="*/ 3184989 h 3411021"/>
              <a:gd name="connsiteX110" fmla="*/ 3071973 w 6709025"/>
              <a:gd name="connsiteY110" fmla="*/ 3205537 h 3411021"/>
              <a:gd name="connsiteX111" fmla="*/ 3123344 w 6709025"/>
              <a:gd name="connsiteY111" fmla="*/ 3236360 h 3411021"/>
              <a:gd name="connsiteX112" fmla="*/ 3195263 w 6709025"/>
              <a:gd name="connsiteY112" fmla="*/ 3256908 h 3411021"/>
              <a:gd name="connsiteX113" fmla="*/ 3267182 w 6709025"/>
              <a:gd name="connsiteY113" fmla="*/ 3287731 h 3411021"/>
              <a:gd name="connsiteX114" fmla="*/ 3339101 w 6709025"/>
              <a:gd name="connsiteY114" fmla="*/ 3308279 h 3411021"/>
              <a:gd name="connsiteX115" fmla="*/ 3380198 w 6709025"/>
              <a:gd name="connsiteY115" fmla="*/ 3328827 h 3411021"/>
              <a:gd name="connsiteX116" fmla="*/ 3626778 w 6709025"/>
              <a:gd name="connsiteY116" fmla="*/ 3349376 h 3411021"/>
              <a:gd name="connsiteX117" fmla="*/ 3688423 w 6709025"/>
              <a:gd name="connsiteY117" fmla="*/ 3369924 h 3411021"/>
              <a:gd name="connsiteX118" fmla="*/ 3719245 w 6709025"/>
              <a:gd name="connsiteY118" fmla="*/ 3380198 h 3411021"/>
              <a:gd name="connsiteX119" fmla="*/ 3750068 w 6709025"/>
              <a:gd name="connsiteY119" fmla="*/ 3400746 h 3411021"/>
              <a:gd name="connsiteX120" fmla="*/ 4048018 w 6709025"/>
              <a:gd name="connsiteY120" fmla="*/ 3411021 h 3411021"/>
              <a:gd name="connsiteX121" fmla="*/ 4181582 w 6709025"/>
              <a:gd name="connsiteY121" fmla="*/ 3400746 h 3411021"/>
              <a:gd name="connsiteX122" fmla="*/ 4243227 w 6709025"/>
              <a:gd name="connsiteY122" fmla="*/ 3380198 h 3411021"/>
              <a:gd name="connsiteX123" fmla="*/ 4274050 w 6709025"/>
              <a:gd name="connsiteY123" fmla="*/ 3369924 h 3411021"/>
              <a:gd name="connsiteX124" fmla="*/ 4335695 w 6709025"/>
              <a:gd name="connsiteY124" fmla="*/ 3328827 h 3411021"/>
              <a:gd name="connsiteX125" fmla="*/ 4397340 w 6709025"/>
              <a:gd name="connsiteY125" fmla="*/ 3277457 h 3411021"/>
              <a:gd name="connsiteX126" fmla="*/ 4500081 w 6709025"/>
              <a:gd name="connsiteY126" fmla="*/ 3215812 h 3411021"/>
              <a:gd name="connsiteX127" fmla="*/ 4530904 w 6709025"/>
              <a:gd name="connsiteY127" fmla="*/ 3195263 h 3411021"/>
              <a:gd name="connsiteX128" fmla="*/ 4561726 w 6709025"/>
              <a:gd name="connsiteY128" fmla="*/ 3174715 h 3411021"/>
              <a:gd name="connsiteX129" fmla="*/ 4664468 w 6709025"/>
              <a:gd name="connsiteY129" fmla="*/ 3113070 h 3411021"/>
              <a:gd name="connsiteX130" fmla="*/ 4695290 w 6709025"/>
              <a:gd name="connsiteY130" fmla="*/ 3102796 h 3411021"/>
              <a:gd name="connsiteX131" fmla="*/ 5013789 w 6709025"/>
              <a:gd name="connsiteY131" fmla="*/ 3123344 h 3411021"/>
              <a:gd name="connsiteX132" fmla="*/ 5126805 w 6709025"/>
              <a:gd name="connsiteY132" fmla="*/ 3154167 h 3411021"/>
              <a:gd name="connsiteX133" fmla="*/ 5157627 w 6709025"/>
              <a:gd name="connsiteY133" fmla="*/ 3164441 h 3411021"/>
              <a:gd name="connsiteX134" fmla="*/ 5188450 w 6709025"/>
              <a:gd name="connsiteY134" fmla="*/ 3184989 h 3411021"/>
              <a:gd name="connsiteX135" fmla="*/ 5332288 w 6709025"/>
              <a:gd name="connsiteY135" fmla="*/ 3195263 h 3411021"/>
              <a:gd name="connsiteX136" fmla="*/ 5435030 w 6709025"/>
              <a:gd name="connsiteY136" fmla="*/ 3226086 h 3411021"/>
              <a:gd name="connsiteX137" fmla="*/ 5465852 w 6709025"/>
              <a:gd name="connsiteY137" fmla="*/ 3236360 h 3411021"/>
              <a:gd name="connsiteX138" fmla="*/ 5548045 w 6709025"/>
              <a:gd name="connsiteY138" fmla="*/ 3246634 h 3411021"/>
              <a:gd name="connsiteX139" fmla="*/ 5702158 w 6709025"/>
              <a:gd name="connsiteY139" fmla="*/ 3267182 h 3411021"/>
              <a:gd name="connsiteX140" fmla="*/ 5866544 w 6709025"/>
              <a:gd name="connsiteY140" fmla="*/ 3277457 h 3411021"/>
              <a:gd name="connsiteX141" fmla="*/ 5969286 w 6709025"/>
              <a:gd name="connsiteY141" fmla="*/ 3267182 h 3411021"/>
              <a:gd name="connsiteX142" fmla="*/ 6000108 w 6709025"/>
              <a:gd name="connsiteY142" fmla="*/ 3256908 h 3411021"/>
              <a:gd name="connsiteX143" fmla="*/ 6072027 w 6709025"/>
              <a:gd name="connsiteY143" fmla="*/ 3246634 h 3411021"/>
              <a:gd name="connsiteX144" fmla="*/ 6113124 w 6709025"/>
              <a:gd name="connsiteY144" fmla="*/ 3164441 h 3411021"/>
              <a:gd name="connsiteX145" fmla="*/ 6133672 w 6709025"/>
              <a:gd name="connsiteY145" fmla="*/ 3123344 h 3411021"/>
              <a:gd name="connsiteX146" fmla="*/ 6143946 w 6709025"/>
              <a:gd name="connsiteY146" fmla="*/ 3092522 h 3411021"/>
              <a:gd name="connsiteX147" fmla="*/ 6215866 w 6709025"/>
              <a:gd name="connsiteY147" fmla="*/ 3071973 h 3411021"/>
              <a:gd name="connsiteX148" fmla="*/ 6267236 w 6709025"/>
              <a:gd name="connsiteY148" fmla="*/ 3061699 h 3411021"/>
              <a:gd name="connsiteX149" fmla="*/ 6308333 w 6709025"/>
              <a:gd name="connsiteY149" fmla="*/ 3051425 h 3411021"/>
              <a:gd name="connsiteX150" fmla="*/ 6369978 w 6709025"/>
              <a:gd name="connsiteY150" fmla="*/ 3041151 h 3411021"/>
              <a:gd name="connsiteX151" fmla="*/ 6400800 w 6709025"/>
              <a:gd name="connsiteY151" fmla="*/ 3020603 h 3411021"/>
              <a:gd name="connsiteX152" fmla="*/ 6411075 w 6709025"/>
              <a:gd name="connsiteY152" fmla="*/ 2958958 h 3411021"/>
              <a:gd name="connsiteX153" fmla="*/ 6421349 w 6709025"/>
              <a:gd name="connsiteY153" fmla="*/ 2866490 h 3411021"/>
              <a:gd name="connsiteX154" fmla="*/ 6462445 w 6709025"/>
              <a:gd name="connsiteY154" fmla="*/ 2558266 h 3411021"/>
              <a:gd name="connsiteX155" fmla="*/ 6503542 w 6709025"/>
              <a:gd name="connsiteY155" fmla="*/ 2527443 h 3411021"/>
              <a:gd name="connsiteX156" fmla="*/ 6554913 w 6709025"/>
              <a:gd name="connsiteY156" fmla="*/ 2486346 h 3411021"/>
              <a:gd name="connsiteX157" fmla="*/ 6596009 w 6709025"/>
              <a:gd name="connsiteY157" fmla="*/ 2414427 h 3411021"/>
              <a:gd name="connsiteX158" fmla="*/ 6637106 w 6709025"/>
              <a:gd name="connsiteY158" fmla="*/ 2352782 h 3411021"/>
              <a:gd name="connsiteX159" fmla="*/ 6657654 w 6709025"/>
              <a:gd name="connsiteY159" fmla="*/ 2291137 h 3411021"/>
              <a:gd name="connsiteX160" fmla="*/ 6667928 w 6709025"/>
              <a:gd name="connsiteY160" fmla="*/ 2260315 h 3411021"/>
              <a:gd name="connsiteX161" fmla="*/ 6698751 w 6709025"/>
              <a:gd name="connsiteY161" fmla="*/ 2157573 h 3411021"/>
              <a:gd name="connsiteX162" fmla="*/ 6709025 w 6709025"/>
              <a:gd name="connsiteY162" fmla="*/ 2126751 h 3411021"/>
              <a:gd name="connsiteX163" fmla="*/ 6698751 w 6709025"/>
              <a:gd name="connsiteY163" fmla="*/ 1982913 h 3411021"/>
              <a:gd name="connsiteX164" fmla="*/ 6667928 w 6709025"/>
              <a:gd name="connsiteY164" fmla="*/ 1972639 h 3411021"/>
              <a:gd name="connsiteX165" fmla="*/ 6647380 w 6709025"/>
              <a:gd name="connsiteY165" fmla="*/ 1952090 h 3411021"/>
              <a:gd name="connsiteX166" fmla="*/ 6585735 w 6709025"/>
              <a:gd name="connsiteY166" fmla="*/ 1910994 h 3411021"/>
              <a:gd name="connsiteX167" fmla="*/ 6565187 w 6709025"/>
              <a:gd name="connsiteY167" fmla="*/ 1890445 h 3411021"/>
              <a:gd name="connsiteX168" fmla="*/ 6524090 w 6709025"/>
              <a:gd name="connsiteY168" fmla="*/ 1869897 h 3411021"/>
              <a:gd name="connsiteX169" fmla="*/ 6462445 w 6709025"/>
              <a:gd name="connsiteY169" fmla="*/ 1828800 h 3411021"/>
              <a:gd name="connsiteX170" fmla="*/ 6431623 w 6709025"/>
              <a:gd name="connsiteY170" fmla="*/ 1808252 h 3411021"/>
              <a:gd name="connsiteX171" fmla="*/ 6400800 w 6709025"/>
              <a:gd name="connsiteY171" fmla="*/ 1797978 h 3411021"/>
              <a:gd name="connsiteX172" fmla="*/ 6308333 w 6709025"/>
              <a:gd name="connsiteY172" fmla="*/ 1726059 h 3411021"/>
              <a:gd name="connsiteX173" fmla="*/ 6277510 w 6709025"/>
              <a:gd name="connsiteY173" fmla="*/ 1705511 h 3411021"/>
              <a:gd name="connsiteX174" fmla="*/ 6236414 w 6709025"/>
              <a:gd name="connsiteY174" fmla="*/ 1684962 h 3411021"/>
              <a:gd name="connsiteX175" fmla="*/ 6185043 w 6709025"/>
              <a:gd name="connsiteY175" fmla="*/ 1633591 h 3411021"/>
              <a:gd name="connsiteX176" fmla="*/ 6164495 w 6709025"/>
              <a:gd name="connsiteY176" fmla="*/ 1561672 h 3411021"/>
              <a:gd name="connsiteX177" fmla="*/ 6154221 w 6709025"/>
              <a:gd name="connsiteY177" fmla="*/ 1469205 h 3411021"/>
              <a:gd name="connsiteX178" fmla="*/ 6133672 w 6709025"/>
              <a:gd name="connsiteY178" fmla="*/ 1366463 h 3411021"/>
              <a:gd name="connsiteX179" fmla="*/ 6113124 w 6709025"/>
              <a:gd name="connsiteY179" fmla="*/ 1335641 h 3411021"/>
              <a:gd name="connsiteX180" fmla="*/ 6189802 w 6709025"/>
              <a:gd name="connsiteY180" fmla="*/ 1222625 h 3411021"/>
              <a:gd name="connsiteX181" fmla="*/ 6082301 w 6709025"/>
              <a:gd name="connsiteY181" fmla="*/ 1160980 h 3411021"/>
              <a:gd name="connsiteX182" fmla="*/ 6061753 w 6709025"/>
              <a:gd name="connsiteY182" fmla="*/ 1089061 h 3411021"/>
              <a:gd name="connsiteX183" fmla="*/ 6030931 w 6709025"/>
              <a:gd name="connsiteY183" fmla="*/ 1058239 h 3411021"/>
              <a:gd name="connsiteX184" fmla="*/ 6020657 w 6709025"/>
              <a:gd name="connsiteY184" fmla="*/ 1027416 h 3411021"/>
              <a:gd name="connsiteX185" fmla="*/ 5948737 w 6709025"/>
              <a:gd name="connsiteY185" fmla="*/ 965771 h 3411021"/>
              <a:gd name="connsiteX186" fmla="*/ 5917915 w 6709025"/>
              <a:gd name="connsiteY186" fmla="*/ 955497 h 3411021"/>
              <a:gd name="connsiteX187" fmla="*/ 5881802 w 6709025"/>
              <a:gd name="connsiteY187" fmla="*/ 927685 h 3411021"/>
              <a:gd name="connsiteX188" fmla="*/ 5852643 w 6709025"/>
              <a:gd name="connsiteY188" fmla="*/ 842745 h 3411021"/>
              <a:gd name="connsiteX189" fmla="*/ 5814416 w 6709025"/>
              <a:gd name="connsiteY189" fmla="*/ 820691 h 3411021"/>
              <a:gd name="connsiteX190" fmla="*/ 5802708 w 6709025"/>
              <a:gd name="connsiteY190" fmla="*/ 826449 h 3411021"/>
              <a:gd name="connsiteX191" fmla="*/ 5752772 w 6709025"/>
              <a:gd name="connsiteY191" fmla="*/ 782342 h 3411021"/>
              <a:gd name="connsiteX192" fmla="*/ 5698304 w 6709025"/>
              <a:gd name="connsiteY192" fmla="*/ 698906 h 3411021"/>
              <a:gd name="connsiteX193" fmla="*/ 5517223 w 6709025"/>
              <a:gd name="connsiteY193" fmla="*/ 678095 h 3411021"/>
              <a:gd name="connsiteX194" fmla="*/ 5506949 w 6709025"/>
              <a:gd name="connsiteY194" fmla="*/ 626724 h 3411021"/>
              <a:gd name="connsiteX195" fmla="*/ 5496675 w 6709025"/>
              <a:gd name="connsiteY195" fmla="*/ 554805 h 3411021"/>
              <a:gd name="connsiteX196" fmla="*/ 5486400 w 6709025"/>
              <a:gd name="connsiteY196" fmla="*/ 523982 h 3411021"/>
              <a:gd name="connsiteX197" fmla="*/ 5445304 w 6709025"/>
              <a:gd name="connsiteY197" fmla="*/ 513708 h 3411021"/>
              <a:gd name="connsiteX198" fmla="*/ 5363110 w 6709025"/>
              <a:gd name="connsiteY198" fmla="*/ 482886 h 3411021"/>
              <a:gd name="connsiteX199" fmla="*/ 5280917 w 6709025"/>
              <a:gd name="connsiteY199" fmla="*/ 421241 h 3411021"/>
              <a:gd name="connsiteX200" fmla="*/ 5270643 w 6709025"/>
              <a:gd name="connsiteY200" fmla="*/ 390418 h 3411021"/>
              <a:gd name="connsiteX201" fmla="*/ 5167901 w 6709025"/>
              <a:gd name="connsiteY201" fmla="*/ 267128 h 3411021"/>
              <a:gd name="connsiteX202" fmla="*/ 5106257 w 6709025"/>
              <a:gd name="connsiteY202" fmla="*/ 226032 h 3411021"/>
              <a:gd name="connsiteX203" fmla="*/ 5075434 w 6709025"/>
              <a:gd name="connsiteY203" fmla="*/ 154113 h 3411021"/>
              <a:gd name="connsiteX204" fmla="*/ 5065160 w 6709025"/>
              <a:gd name="connsiteY204" fmla="*/ 123290 h 3411021"/>
              <a:gd name="connsiteX205" fmla="*/ 5044612 w 6709025"/>
              <a:gd name="connsiteY205" fmla="*/ 92468 h 3411021"/>
              <a:gd name="connsiteX206" fmla="*/ 5034337 w 6709025"/>
              <a:gd name="connsiteY206" fmla="*/ 61645 h 3411021"/>
              <a:gd name="connsiteX207" fmla="*/ 4972692 w 6709025"/>
              <a:gd name="connsiteY207" fmla="*/ 20549 h 3411021"/>
              <a:gd name="connsiteX208" fmla="*/ 4941870 w 6709025"/>
              <a:gd name="connsiteY208" fmla="*/ 0 h 3411021"/>
              <a:gd name="connsiteX209" fmla="*/ 4828854 w 6709025"/>
              <a:gd name="connsiteY209" fmla="*/ 10275 h 3411021"/>
              <a:gd name="connsiteX210" fmla="*/ 4798032 w 6709025"/>
              <a:gd name="connsiteY210" fmla="*/ 30823 h 3411021"/>
              <a:gd name="connsiteX211" fmla="*/ 4767209 w 6709025"/>
              <a:gd name="connsiteY211" fmla="*/ 41097 h 3411021"/>
              <a:gd name="connsiteX212" fmla="*/ 4654194 w 6709025"/>
              <a:gd name="connsiteY212" fmla="*/ 82194 h 3411021"/>
              <a:gd name="connsiteX213" fmla="*/ 4592549 w 6709025"/>
              <a:gd name="connsiteY213" fmla="*/ 102742 h 3411021"/>
              <a:gd name="connsiteX214" fmla="*/ 4520630 w 6709025"/>
              <a:gd name="connsiteY214" fmla="*/ 123290 h 3411021"/>
              <a:gd name="connsiteX215" fmla="*/ 4438436 w 6709025"/>
              <a:gd name="connsiteY215" fmla="*/ 184935 h 3411021"/>
              <a:gd name="connsiteX216" fmla="*/ 4263776 w 6709025"/>
              <a:gd name="connsiteY216" fmla="*/ 174661 h 3411021"/>
              <a:gd name="connsiteX217" fmla="*/ 4089115 w 6709025"/>
              <a:gd name="connsiteY217" fmla="*/ 102742 h 3411021"/>
              <a:gd name="connsiteX218" fmla="*/ 4058292 w 6709025"/>
              <a:gd name="connsiteY218" fmla="*/ 92468 h 3411021"/>
              <a:gd name="connsiteX219" fmla="*/ 3965825 w 6709025"/>
              <a:gd name="connsiteY219" fmla="*/ 51371 h 3411021"/>
              <a:gd name="connsiteX220" fmla="*/ 3935003 w 6709025"/>
              <a:gd name="connsiteY220" fmla="*/ 41097 h 3411021"/>
              <a:gd name="connsiteX221" fmla="*/ 3904180 w 6709025"/>
              <a:gd name="connsiteY221" fmla="*/ 30823 h 3411021"/>
              <a:gd name="connsiteX222" fmla="*/ 3801439 w 6709025"/>
              <a:gd name="connsiteY222" fmla="*/ 51371 h 3411021"/>
              <a:gd name="connsiteX223" fmla="*/ 3750068 w 6709025"/>
              <a:gd name="connsiteY223" fmla="*/ 82194 h 3411021"/>
              <a:gd name="connsiteX224" fmla="*/ 3688423 w 6709025"/>
              <a:gd name="connsiteY224" fmla="*/ 113016 h 3411021"/>
              <a:gd name="connsiteX225" fmla="*/ 3657600 w 6709025"/>
              <a:gd name="connsiteY225" fmla="*/ 133564 h 3411021"/>
              <a:gd name="connsiteX226" fmla="*/ 3595955 w 6709025"/>
              <a:gd name="connsiteY226" fmla="*/ 143839 h 3411021"/>
              <a:gd name="connsiteX227" fmla="*/ 3544585 w 6709025"/>
              <a:gd name="connsiteY227" fmla="*/ 154113 h 3411021"/>
              <a:gd name="connsiteX228" fmla="*/ 3298005 w 6709025"/>
              <a:gd name="connsiteY228" fmla="*/ 184935 h 3411021"/>
              <a:gd name="connsiteX0" fmla="*/ 3298005 w 6709025"/>
              <a:gd name="connsiteY0" fmla="*/ 184935 h 3411021"/>
              <a:gd name="connsiteX1" fmla="*/ 3298005 w 6709025"/>
              <a:gd name="connsiteY1" fmla="*/ 184935 h 3411021"/>
              <a:gd name="connsiteX2" fmla="*/ 2845942 w 6709025"/>
              <a:gd name="connsiteY2" fmla="*/ 215758 h 3411021"/>
              <a:gd name="connsiteX3" fmla="*/ 2825394 w 6709025"/>
              <a:gd name="connsiteY3" fmla="*/ 246580 h 3411021"/>
              <a:gd name="connsiteX4" fmla="*/ 2815119 w 6709025"/>
              <a:gd name="connsiteY4" fmla="*/ 287677 h 3411021"/>
              <a:gd name="connsiteX5" fmla="*/ 2804845 w 6709025"/>
              <a:gd name="connsiteY5" fmla="*/ 318499 h 3411021"/>
              <a:gd name="connsiteX6" fmla="*/ 2763749 w 6709025"/>
              <a:gd name="connsiteY6" fmla="*/ 328773 h 3411021"/>
              <a:gd name="connsiteX7" fmla="*/ 2661007 w 6709025"/>
              <a:gd name="connsiteY7" fmla="*/ 349322 h 3411021"/>
              <a:gd name="connsiteX8" fmla="*/ 2619910 w 6709025"/>
              <a:gd name="connsiteY8" fmla="*/ 359596 h 3411021"/>
              <a:gd name="connsiteX9" fmla="*/ 2445250 w 6709025"/>
              <a:gd name="connsiteY9" fmla="*/ 380144 h 3411021"/>
              <a:gd name="connsiteX10" fmla="*/ 2250041 w 6709025"/>
              <a:gd name="connsiteY10" fmla="*/ 390418 h 3411021"/>
              <a:gd name="connsiteX11" fmla="*/ 2085654 w 6709025"/>
              <a:gd name="connsiteY11" fmla="*/ 349322 h 3411021"/>
              <a:gd name="connsiteX12" fmla="*/ 2034283 w 6709025"/>
              <a:gd name="connsiteY12" fmla="*/ 339048 h 3411021"/>
              <a:gd name="connsiteX13" fmla="*/ 1839075 w 6709025"/>
              <a:gd name="connsiteY13" fmla="*/ 349322 h 3411021"/>
              <a:gd name="connsiteX14" fmla="*/ 1787704 w 6709025"/>
              <a:gd name="connsiteY14" fmla="*/ 400693 h 3411021"/>
              <a:gd name="connsiteX15" fmla="*/ 1736333 w 6709025"/>
              <a:gd name="connsiteY15" fmla="*/ 472612 h 3411021"/>
              <a:gd name="connsiteX16" fmla="*/ 1695236 w 6709025"/>
              <a:gd name="connsiteY16" fmla="*/ 534257 h 3411021"/>
              <a:gd name="connsiteX17" fmla="*/ 1633591 w 6709025"/>
              <a:gd name="connsiteY17" fmla="*/ 575353 h 3411021"/>
              <a:gd name="connsiteX18" fmla="*/ 1592495 w 6709025"/>
              <a:gd name="connsiteY18" fmla="*/ 585627 h 3411021"/>
              <a:gd name="connsiteX19" fmla="*/ 1530850 w 6709025"/>
              <a:gd name="connsiteY19" fmla="*/ 606176 h 3411021"/>
              <a:gd name="connsiteX20" fmla="*/ 1500027 w 6709025"/>
              <a:gd name="connsiteY20" fmla="*/ 616450 h 3411021"/>
              <a:gd name="connsiteX21" fmla="*/ 1438382 w 6709025"/>
              <a:gd name="connsiteY21" fmla="*/ 636998 h 3411021"/>
              <a:gd name="connsiteX22" fmla="*/ 1407560 w 6709025"/>
              <a:gd name="connsiteY22" fmla="*/ 647272 h 3411021"/>
              <a:gd name="connsiteX23" fmla="*/ 1232899 w 6709025"/>
              <a:gd name="connsiteY23" fmla="*/ 657546 h 3411021"/>
              <a:gd name="connsiteX24" fmla="*/ 1202077 w 6709025"/>
              <a:gd name="connsiteY24" fmla="*/ 667821 h 3411021"/>
              <a:gd name="connsiteX25" fmla="*/ 1181528 w 6709025"/>
              <a:gd name="connsiteY25" fmla="*/ 688369 h 3411021"/>
              <a:gd name="connsiteX26" fmla="*/ 1119883 w 6709025"/>
              <a:gd name="connsiteY26" fmla="*/ 708917 h 3411021"/>
              <a:gd name="connsiteX27" fmla="*/ 1058239 w 6709025"/>
              <a:gd name="connsiteY27" fmla="*/ 729466 h 3411021"/>
              <a:gd name="connsiteX28" fmla="*/ 996594 w 6709025"/>
              <a:gd name="connsiteY28" fmla="*/ 750014 h 3411021"/>
              <a:gd name="connsiteX29" fmla="*/ 965771 w 6709025"/>
              <a:gd name="connsiteY29" fmla="*/ 760288 h 3411021"/>
              <a:gd name="connsiteX30" fmla="*/ 934949 w 6709025"/>
              <a:gd name="connsiteY30" fmla="*/ 780836 h 3411021"/>
              <a:gd name="connsiteX31" fmla="*/ 873304 w 6709025"/>
              <a:gd name="connsiteY31" fmla="*/ 801385 h 3411021"/>
              <a:gd name="connsiteX32" fmla="*/ 852755 w 6709025"/>
              <a:gd name="connsiteY32" fmla="*/ 821933 h 3411021"/>
              <a:gd name="connsiteX33" fmla="*/ 821933 w 6709025"/>
              <a:gd name="connsiteY33" fmla="*/ 842481 h 3411021"/>
              <a:gd name="connsiteX34" fmla="*/ 811659 w 6709025"/>
              <a:gd name="connsiteY34" fmla="*/ 873304 h 3411021"/>
              <a:gd name="connsiteX35" fmla="*/ 821933 w 6709025"/>
              <a:gd name="connsiteY35" fmla="*/ 965771 h 3411021"/>
              <a:gd name="connsiteX36" fmla="*/ 832207 w 6709025"/>
              <a:gd name="connsiteY36" fmla="*/ 1027416 h 3411021"/>
              <a:gd name="connsiteX37" fmla="*/ 863030 w 6709025"/>
              <a:gd name="connsiteY37" fmla="*/ 1047964 h 3411021"/>
              <a:gd name="connsiteX38" fmla="*/ 883578 w 6709025"/>
              <a:gd name="connsiteY38" fmla="*/ 1068513 h 3411021"/>
              <a:gd name="connsiteX39" fmla="*/ 893852 w 6709025"/>
              <a:gd name="connsiteY39" fmla="*/ 1099335 h 3411021"/>
              <a:gd name="connsiteX40" fmla="*/ 852755 w 6709025"/>
              <a:gd name="connsiteY40" fmla="*/ 1150706 h 3411021"/>
              <a:gd name="connsiteX41" fmla="*/ 842481 w 6709025"/>
              <a:gd name="connsiteY41" fmla="*/ 1181528 h 3411021"/>
              <a:gd name="connsiteX42" fmla="*/ 811659 w 6709025"/>
              <a:gd name="connsiteY42" fmla="*/ 1202077 h 3411021"/>
              <a:gd name="connsiteX43" fmla="*/ 791110 w 6709025"/>
              <a:gd name="connsiteY43" fmla="*/ 1222625 h 3411021"/>
              <a:gd name="connsiteX44" fmla="*/ 770562 w 6709025"/>
              <a:gd name="connsiteY44" fmla="*/ 1253448 h 3411021"/>
              <a:gd name="connsiteX45" fmla="*/ 739740 w 6709025"/>
              <a:gd name="connsiteY45" fmla="*/ 1273996 h 3411021"/>
              <a:gd name="connsiteX46" fmla="*/ 698643 w 6709025"/>
              <a:gd name="connsiteY46" fmla="*/ 1315093 h 3411021"/>
              <a:gd name="connsiteX47" fmla="*/ 647272 w 6709025"/>
              <a:gd name="connsiteY47" fmla="*/ 1356189 h 3411021"/>
              <a:gd name="connsiteX48" fmla="*/ 616450 w 6709025"/>
              <a:gd name="connsiteY48" fmla="*/ 1376737 h 3411021"/>
              <a:gd name="connsiteX49" fmla="*/ 544531 w 6709025"/>
              <a:gd name="connsiteY49" fmla="*/ 1489753 h 3411021"/>
              <a:gd name="connsiteX50" fmla="*/ 513708 w 6709025"/>
              <a:gd name="connsiteY50" fmla="*/ 1500027 h 3411021"/>
              <a:gd name="connsiteX51" fmla="*/ 493160 w 6709025"/>
              <a:gd name="connsiteY51" fmla="*/ 1520576 h 3411021"/>
              <a:gd name="connsiteX52" fmla="*/ 462337 w 6709025"/>
              <a:gd name="connsiteY52" fmla="*/ 1530850 h 3411021"/>
              <a:gd name="connsiteX53" fmla="*/ 441789 w 6709025"/>
              <a:gd name="connsiteY53" fmla="*/ 1561672 h 3411021"/>
              <a:gd name="connsiteX54" fmla="*/ 380144 w 6709025"/>
              <a:gd name="connsiteY54" fmla="*/ 1582221 h 3411021"/>
              <a:gd name="connsiteX55" fmla="*/ 328773 w 6709025"/>
              <a:gd name="connsiteY55" fmla="*/ 1633591 h 3411021"/>
              <a:gd name="connsiteX56" fmla="*/ 277403 w 6709025"/>
              <a:gd name="connsiteY56" fmla="*/ 1664414 h 3411021"/>
              <a:gd name="connsiteX57" fmla="*/ 256854 w 6709025"/>
              <a:gd name="connsiteY57" fmla="*/ 1684962 h 3411021"/>
              <a:gd name="connsiteX58" fmla="*/ 226032 w 6709025"/>
              <a:gd name="connsiteY58" fmla="*/ 1695236 h 3411021"/>
              <a:gd name="connsiteX59" fmla="*/ 236306 w 6709025"/>
              <a:gd name="connsiteY59" fmla="*/ 1808252 h 3411021"/>
              <a:gd name="connsiteX60" fmla="*/ 267128 w 6709025"/>
              <a:gd name="connsiteY60" fmla="*/ 1828800 h 3411021"/>
              <a:gd name="connsiteX61" fmla="*/ 287677 w 6709025"/>
              <a:gd name="connsiteY61" fmla="*/ 1849349 h 3411021"/>
              <a:gd name="connsiteX62" fmla="*/ 349322 w 6709025"/>
              <a:gd name="connsiteY62" fmla="*/ 1880171 h 3411021"/>
              <a:gd name="connsiteX63" fmla="*/ 369870 w 6709025"/>
              <a:gd name="connsiteY63" fmla="*/ 1962364 h 3411021"/>
              <a:gd name="connsiteX64" fmla="*/ 380144 w 6709025"/>
              <a:gd name="connsiteY64" fmla="*/ 1993187 h 3411021"/>
              <a:gd name="connsiteX65" fmla="*/ 369870 w 6709025"/>
              <a:gd name="connsiteY65" fmla="*/ 2147299 h 3411021"/>
              <a:gd name="connsiteX66" fmla="*/ 359596 w 6709025"/>
              <a:gd name="connsiteY66" fmla="*/ 2178122 h 3411021"/>
              <a:gd name="connsiteX67" fmla="*/ 349322 w 6709025"/>
              <a:gd name="connsiteY67" fmla="*/ 2301412 h 3411021"/>
              <a:gd name="connsiteX68" fmla="*/ 297951 w 6709025"/>
              <a:gd name="connsiteY68" fmla="*/ 2342508 h 3411021"/>
              <a:gd name="connsiteX69" fmla="*/ 256854 w 6709025"/>
              <a:gd name="connsiteY69" fmla="*/ 2383605 h 3411021"/>
              <a:gd name="connsiteX70" fmla="*/ 236306 w 6709025"/>
              <a:gd name="connsiteY70" fmla="*/ 2414427 h 3411021"/>
              <a:gd name="connsiteX71" fmla="*/ 205483 w 6709025"/>
              <a:gd name="connsiteY71" fmla="*/ 2434976 h 3411021"/>
              <a:gd name="connsiteX72" fmla="*/ 184935 w 6709025"/>
              <a:gd name="connsiteY72" fmla="*/ 2465798 h 3411021"/>
              <a:gd name="connsiteX73" fmla="*/ 154113 w 6709025"/>
              <a:gd name="connsiteY73" fmla="*/ 2527443 h 3411021"/>
              <a:gd name="connsiteX74" fmla="*/ 133564 w 6709025"/>
              <a:gd name="connsiteY74" fmla="*/ 2547991 h 3411021"/>
              <a:gd name="connsiteX75" fmla="*/ 113016 w 6709025"/>
              <a:gd name="connsiteY75" fmla="*/ 2578814 h 3411021"/>
              <a:gd name="connsiteX76" fmla="*/ 61645 w 6709025"/>
              <a:gd name="connsiteY76" fmla="*/ 2630185 h 3411021"/>
              <a:gd name="connsiteX77" fmla="*/ 20549 w 6709025"/>
              <a:gd name="connsiteY77" fmla="*/ 2691830 h 3411021"/>
              <a:gd name="connsiteX78" fmla="*/ 0 w 6709025"/>
              <a:gd name="connsiteY78" fmla="*/ 2753475 h 3411021"/>
              <a:gd name="connsiteX79" fmla="*/ 10275 w 6709025"/>
              <a:gd name="connsiteY79" fmla="*/ 2866490 h 3411021"/>
              <a:gd name="connsiteX80" fmla="*/ 61645 w 6709025"/>
              <a:gd name="connsiteY80" fmla="*/ 2917861 h 3411021"/>
              <a:gd name="connsiteX81" fmla="*/ 82194 w 6709025"/>
              <a:gd name="connsiteY81" fmla="*/ 2938409 h 3411021"/>
              <a:gd name="connsiteX82" fmla="*/ 143839 w 6709025"/>
              <a:gd name="connsiteY82" fmla="*/ 2958958 h 3411021"/>
              <a:gd name="connsiteX83" fmla="*/ 174661 w 6709025"/>
              <a:gd name="connsiteY83" fmla="*/ 2969232 h 3411021"/>
              <a:gd name="connsiteX84" fmla="*/ 236306 w 6709025"/>
              <a:gd name="connsiteY84" fmla="*/ 3010328 h 3411021"/>
              <a:gd name="connsiteX85" fmla="*/ 267128 w 6709025"/>
              <a:gd name="connsiteY85" fmla="*/ 3030877 h 3411021"/>
              <a:gd name="connsiteX86" fmla="*/ 297951 w 6709025"/>
              <a:gd name="connsiteY86" fmla="*/ 3041151 h 3411021"/>
              <a:gd name="connsiteX87" fmla="*/ 328773 w 6709025"/>
              <a:gd name="connsiteY87" fmla="*/ 3061699 h 3411021"/>
              <a:gd name="connsiteX88" fmla="*/ 904126 w 6709025"/>
              <a:gd name="connsiteY88" fmla="*/ 3092522 h 3411021"/>
              <a:gd name="connsiteX89" fmla="*/ 945223 w 6709025"/>
              <a:gd name="connsiteY89" fmla="*/ 3143893 h 3411021"/>
              <a:gd name="connsiteX90" fmla="*/ 976045 w 6709025"/>
              <a:gd name="connsiteY90" fmla="*/ 3164441 h 3411021"/>
              <a:gd name="connsiteX91" fmla="*/ 1068513 w 6709025"/>
              <a:gd name="connsiteY91" fmla="*/ 3236360 h 3411021"/>
              <a:gd name="connsiteX92" fmla="*/ 1099335 w 6709025"/>
              <a:gd name="connsiteY92" fmla="*/ 3256908 h 3411021"/>
              <a:gd name="connsiteX93" fmla="*/ 1130158 w 6709025"/>
              <a:gd name="connsiteY93" fmla="*/ 3277457 h 3411021"/>
              <a:gd name="connsiteX94" fmla="*/ 1222625 w 6709025"/>
              <a:gd name="connsiteY94" fmla="*/ 3308279 h 3411021"/>
              <a:gd name="connsiteX95" fmla="*/ 1253448 w 6709025"/>
              <a:gd name="connsiteY95" fmla="*/ 3318553 h 3411021"/>
              <a:gd name="connsiteX96" fmla="*/ 1335641 w 6709025"/>
              <a:gd name="connsiteY96" fmla="*/ 3308279 h 3411021"/>
              <a:gd name="connsiteX97" fmla="*/ 1366463 w 6709025"/>
              <a:gd name="connsiteY97" fmla="*/ 3298005 h 3411021"/>
              <a:gd name="connsiteX98" fmla="*/ 1489753 w 6709025"/>
              <a:gd name="connsiteY98" fmla="*/ 3277457 h 3411021"/>
              <a:gd name="connsiteX99" fmla="*/ 1520576 w 6709025"/>
              <a:gd name="connsiteY99" fmla="*/ 3267182 h 3411021"/>
              <a:gd name="connsiteX100" fmla="*/ 1643866 w 6709025"/>
              <a:gd name="connsiteY100" fmla="*/ 3246634 h 3411021"/>
              <a:gd name="connsiteX101" fmla="*/ 2013735 w 6709025"/>
              <a:gd name="connsiteY101" fmla="*/ 3236360 h 3411021"/>
              <a:gd name="connsiteX102" fmla="*/ 2075380 w 6709025"/>
              <a:gd name="connsiteY102" fmla="*/ 3184989 h 3411021"/>
              <a:gd name="connsiteX103" fmla="*/ 2116477 w 6709025"/>
              <a:gd name="connsiteY103" fmla="*/ 3154167 h 3411021"/>
              <a:gd name="connsiteX104" fmla="*/ 2229492 w 6709025"/>
              <a:gd name="connsiteY104" fmla="*/ 3123344 h 3411021"/>
              <a:gd name="connsiteX105" fmla="*/ 2270589 w 6709025"/>
              <a:gd name="connsiteY105" fmla="*/ 3113070 h 3411021"/>
              <a:gd name="connsiteX106" fmla="*/ 2702104 w 6709025"/>
              <a:gd name="connsiteY106" fmla="*/ 3102796 h 3411021"/>
              <a:gd name="connsiteX107" fmla="*/ 2917861 w 6709025"/>
              <a:gd name="connsiteY107" fmla="*/ 3123344 h 3411021"/>
              <a:gd name="connsiteX108" fmla="*/ 2948683 w 6709025"/>
              <a:gd name="connsiteY108" fmla="*/ 3143893 h 3411021"/>
              <a:gd name="connsiteX109" fmla="*/ 3030877 w 6709025"/>
              <a:gd name="connsiteY109" fmla="*/ 3184989 h 3411021"/>
              <a:gd name="connsiteX110" fmla="*/ 3071973 w 6709025"/>
              <a:gd name="connsiteY110" fmla="*/ 3205537 h 3411021"/>
              <a:gd name="connsiteX111" fmla="*/ 3123344 w 6709025"/>
              <a:gd name="connsiteY111" fmla="*/ 3236360 h 3411021"/>
              <a:gd name="connsiteX112" fmla="*/ 3195263 w 6709025"/>
              <a:gd name="connsiteY112" fmla="*/ 3256908 h 3411021"/>
              <a:gd name="connsiteX113" fmla="*/ 3267182 w 6709025"/>
              <a:gd name="connsiteY113" fmla="*/ 3287731 h 3411021"/>
              <a:gd name="connsiteX114" fmla="*/ 3339101 w 6709025"/>
              <a:gd name="connsiteY114" fmla="*/ 3308279 h 3411021"/>
              <a:gd name="connsiteX115" fmla="*/ 3380198 w 6709025"/>
              <a:gd name="connsiteY115" fmla="*/ 3328827 h 3411021"/>
              <a:gd name="connsiteX116" fmla="*/ 3626778 w 6709025"/>
              <a:gd name="connsiteY116" fmla="*/ 3349376 h 3411021"/>
              <a:gd name="connsiteX117" fmla="*/ 3688423 w 6709025"/>
              <a:gd name="connsiteY117" fmla="*/ 3369924 h 3411021"/>
              <a:gd name="connsiteX118" fmla="*/ 3719245 w 6709025"/>
              <a:gd name="connsiteY118" fmla="*/ 3380198 h 3411021"/>
              <a:gd name="connsiteX119" fmla="*/ 3750068 w 6709025"/>
              <a:gd name="connsiteY119" fmla="*/ 3400746 h 3411021"/>
              <a:gd name="connsiteX120" fmla="*/ 4048018 w 6709025"/>
              <a:gd name="connsiteY120" fmla="*/ 3411021 h 3411021"/>
              <a:gd name="connsiteX121" fmla="*/ 4181582 w 6709025"/>
              <a:gd name="connsiteY121" fmla="*/ 3400746 h 3411021"/>
              <a:gd name="connsiteX122" fmla="*/ 4243227 w 6709025"/>
              <a:gd name="connsiteY122" fmla="*/ 3380198 h 3411021"/>
              <a:gd name="connsiteX123" fmla="*/ 4274050 w 6709025"/>
              <a:gd name="connsiteY123" fmla="*/ 3369924 h 3411021"/>
              <a:gd name="connsiteX124" fmla="*/ 4335695 w 6709025"/>
              <a:gd name="connsiteY124" fmla="*/ 3328827 h 3411021"/>
              <a:gd name="connsiteX125" fmla="*/ 4397340 w 6709025"/>
              <a:gd name="connsiteY125" fmla="*/ 3277457 h 3411021"/>
              <a:gd name="connsiteX126" fmla="*/ 4500081 w 6709025"/>
              <a:gd name="connsiteY126" fmla="*/ 3215812 h 3411021"/>
              <a:gd name="connsiteX127" fmla="*/ 4530904 w 6709025"/>
              <a:gd name="connsiteY127" fmla="*/ 3195263 h 3411021"/>
              <a:gd name="connsiteX128" fmla="*/ 4561726 w 6709025"/>
              <a:gd name="connsiteY128" fmla="*/ 3174715 h 3411021"/>
              <a:gd name="connsiteX129" fmla="*/ 4664468 w 6709025"/>
              <a:gd name="connsiteY129" fmla="*/ 3113070 h 3411021"/>
              <a:gd name="connsiteX130" fmla="*/ 4695290 w 6709025"/>
              <a:gd name="connsiteY130" fmla="*/ 3102796 h 3411021"/>
              <a:gd name="connsiteX131" fmla="*/ 5013789 w 6709025"/>
              <a:gd name="connsiteY131" fmla="*/ 3123344 h 3411021"/>
              <a:gd name="connsiteX132" fmla="*/ 5126805 w 6709025"/>
              <a:gd name="connsiteY132" fmla="*/ 3154167 h 3411021"/>
              <a:gd name="connsiteX133" fmla="*/ 5157627 w 6709025"/>
              <a:gd name="connsiteY133" fmla="*/ 3164441 h 3411021"/>
              <a:gd name="connsiteX134" fmla="*/ 5188450 w 6709025"/>
              <a:gd name="connsiteY134" fmla="*/ 3184989 h 3411021"/>
              <a:gd name="connsiteX135" fmla="*/ 5332288 w 6709025"/>
              <a:gd name="connsiteY135" fmla="*/ 3195263 h 3411021"/>
              <a:gd name="connsiteX136" fmla="*/ 5435030 w 6709025"/>
              <a:gd name="connsiteY136" fmla="*/ 3226086 h 3411021"/>
              <a:gd name="connsiteX137" fmla="*/ 5465852 w 6709025"/>
              <a:gd name="connsiteY137" fmla="*/ 3236360 h 3411021"/>
              <a:gd name="connsiteX138" fmla="*/ 5548045 w 6709025"/>
              <a:gd name="connsiteY138" fmla="*/ 3246634 h 3411021"/>
              <a:gd name="connsiteX139" fmla="*/ 5702158 w 6709025"/>
              <a:gd name="connsiteY139" fmla="*/ 3267182 h 3411021"/>
              <a:gd name="connsiteX140" fmla="*/ 5866544 w 6709025"/>
              <a:gd name="connsiteY140" fmla="*/ 3277457 h 3411021"/>
              <a:gd name="connsiteX141" fmla="*/ 5969286 w 6709025"/>
              <a:gd name="connsiteY141" fmla="*/ 3267182 h 3411021"/>
              <a:gd name="connsiteX142" fmla="*/ 6000108 w 6709025"/>
              <a:gd name="connsiteY142" fmla="*/ 3256908 h 3411021"/>
              <a:gd name="connsiteX143" fmla="*/ 6072027 w 6709025"/>
              <a:gd name="connsiteY143" fmla="*/ 3246634 h 3411021"/>
              <a:gd name="connsiteX144" fmla="*/ 6113124 w 6709025"/>
              <a:gd name="connsiteY144" fmla="*/ 3164441 h 3411021"/>
              <a:gd name="connsiteX145" fmla="*/ 6133672 w 6709025"/>
              <a:gd name="connsiteY145" fmla="*/ 3123344 h 3411021"/>
              <a:gd name="connsiteX146" fmla="*/ 6143946 w 6709025"/>
              <a:gd name="connsiteY146" fmla="*/ 3092522 h 3411021"/>
              <a:gd name="connsiteX147" fmla="*/ 6215866 w 6709025"/>
              <a:gd name="connsiteY147" fmla="*/ 3071973 h 3411021"/>
              <a:gd name="connsiteX148" fmla="*/ 6267236 w 6709025"/>
              <a:gd name="connsiteY148" fmla="*/ 3061699 h 3411021"/>
              <a:gd name="connsiteX149" fmla="*/ 6308333 w 6709025"/>
              <a:gd name="connsiteY149" fmla="*/ 3051425 h 3411021"/>
              <a:gd name="connsiteX150" fmla="*/ 6369978 w 6709025"/>
              <a:gd name="connsiteY150" fmla="*/ 3041151 h 3411021"/>
              <a:gd name="connsiteX151" fmla="*/ 6400800 w 6709025"/>
              <a:gd name="connsiteY151" fmla="*/ 3020603 h 3411021"/>
              <a:gd name="connsiteX152" fmla="*/ 6411075 w 6709025"/>
              <a:gd name="connsiteY152" fmla="*/ 2958958 h 3411021"/>
              <a:gd name="connsiteX153" fmla="*/ 6421349 w 6709025"/>
              <a:gd name="connsiteY153" fmla="*/ 2866490 h 3411021"/>
              <a:gd name="connsiteX154" fmla="*/ 6462445 w 6709025"/>
              <a:gd name="connsiteY154" fmla="*/ 2558266 h 3411021"/>
              <a:gd name="connsiteX155" fmla="*/ 6503542 w 6709025"/>
              <a:gd name="connsiteY155" fmla="*/ 2527443 h 3411021"/>
              <a:gd name="connsiteX156" fmla="*/ 6554913 w 6709025"/>
              <a:gd name="connsiteY156" fmla="*/ 2486346 h 3411021"/>
              <a:gd name="connsiteX157" fmla="*/ 6596009 w 6709025"/>
              <a:gd name="connsiteY157" fmla="*/ 2414427 h 3411021"/>
              <a:gd name="connsiteX158" fmla="*/ 6637106 w 6709025"/>
              <a:gd name="connsiteY158" fmla="*/ 2352782 h 3411021"/>
              <a:gd name="connsiteX159" fmla="*/ 6657654 w 6709025"/>
              <a:gd name="connsiteY159" fmla="*/ 2291137 h 3411021"/>
              <a:gd name="connsiteX160" fmla="*/ 6667928 w 6709025"/>
              <a:gd name="connsiteY160" fmla="*/ 2260315 h 3411021"/>
              <a:gd name="connsiteX161" fmla="*/ 6698751 w 6709025"/>
              <a:gd name="connsiteY161" fmla="*/ 2157573 h 3411021"/>
              <a:gd name="connsiteX162" fmla="*/ 6709025 w 6709025"/>
              <a:gd name="connsiteY162" fmla="*/ 2126751 h 3411021"/>
              <a:gd name="connsiteX163" fmla="*/ 6698751 w 6709025"/>
              <a:gd name="connsiteY163" fmla="*/ 1982913 h 3411021"/>
              <a:gd name="connsiteX164" fmla="*/ 6667928 w 6709025"/>
              <a:gd name="connsiteY164" fmla="*/ 1972639 h 3411021"/>
              <a:gd name="connsiteX165" fmla="*/ 6647380 w 6709025"/>
              <a:gd name="connsiteY165" fmla="*/ 1952090 h 3411021"/>
              <a:gd name="connsiteX166" fmla="*/ 6585735 w 6709025"/>
              <a:gd name="connsiteY166" fmla="*/ 1910994 h 3411021"/>
              <a:gd name="connsiteX167" fmla="*/ 6565187 w 6709025"/>
              <a:gd name="connsiteY167" fmla="*/ 1890445 h 3411021"/>
              <a:gd name="connsiteX168" fmla="*/ 6524090 w 6709025"/>
              <a:gd name="connsiteY168" fmla="*/ 1869897 h 3411021"/>
              <a:gd name="connsiteX169" fmla="*/ 6462445 w 6709025"/>
              <a:gd name="connsiteY169" fmla="*/ 1828800 h 3411021"/>
              <a:gd name="connsiteX170" fmla="*/ 6431623 w 6709025"/>
              <a:gd name="connsiteY170" fmla="*/ 1808252 h 3411021"/>
              <a:gd name="connsiteX171" fmla="*/ 6400800 w 6709025"/>
              <a:gd name="connsiteY171" fmla="*/ 1797978 h 3411021"/>
              <a:gd name="connsiteX172" fmla="*/ 6308333 w 6709025"/>
              <a:gd name="connsiteY172" fmla="*/ 1726059 h 3411021"/>
              <a:gd name="connsiteX173" fmla="*/ 6277510 w 6709025"/>
              <a:gd name="connsiteY173" fmla="*/ 1705511 h 3411021"/>
              <a:gd name="connsiteX174" fmla="*/ 6236414 w 6709025"/>
              <a:gd name="connsiteY174" fmla="*/ 1684962 h 3411021"/>
              <a:gd name="connsiteX175" fmla="*/ 6185043 w 6709025"/>
              <a:gd name="connsiteY175" fmla="*/ 1633591 h 3411021"/>
              <a:gd name="connsiteX176" fmla="*/ 6164495 w 6709025"/>
              <a:gd name="connsiteY176" fmla="*/ 1561672 h 3411021"/>
              <a:gd name="connsiteX177" fmla="*/ 6154221 w 6709025"/>
              <a:gd name="connsiteY177" fmla="*/ 1469205 h 3411021"/>
              <a:gd name="connsiteX178" fmla="*/ 6133672 w 6709025"/>
              <a:gd name="connsiteY178" fmla="*/ 1366463 h 3411021"/>
              <a:gd name="connsiteX179" fmla="*/ 6201512 w 6709025"/>
              <a:gd name="connsiteY179" fmla="*/ 1335641 h 3411021"/>
              <a:gd name="connsiteX180" fmla="*/ 6189802 w 6709025"/>
              <a:gd name="connsiteY180" fmla="*/ 1222625 h 3411021"/>
              <a:gd name="connsiteX181" fmla="*/ 6082301 w 6709025"/>
              <a:gd name="connsiteY181" fmla="*/ 1160980 h 3411021"/>
              <a:gd name="connsiteX182" fmla="*/ 6061753 w 6709025"/>
              <a:gd name="connsiteY182" fmla="*/ 1089061 h 3411021"/>
              <a:gd name="connsiteX183" fmla="*/ 6030931 w 6709025"/>
              <a:gd name="connsiteY183" fmla="*/ 1058239 h 3411021"/>
              <a:gd name="connsiteX184" fmla="*/ 6020657 w 6709025"/>
              <a:gd name="connsiteY184" fmla="*/ 1027416 h 3411021"/>
              <a:gd name="connsiteX185" fmla="*/ 5948737 w 6709025"/>
              <a:gd name="connsiteY185" fmla="*/ 965771 h 3411021"/>
              <a:gd name="connsiteX186" fmla="*/ 5917915 w 6709025"/>
              <a:gd name="connsiteY186" fmla="*/ 955497 h 3411021"/>
              <a:gd name="connsiteX187" fmla="*/ 5881802 w 6709025"/>
              <a:gd name="connsiteY187" fmla="*/ 927685 h 3411021"/>
              <a:gd name="connsiteX188" fmla="*/ 5852643 w 6709025"/>
              <a:gd name="connsiteY188" fmla="*/ 842745 h 3411021"/>
              <a:gd name="connsiteX189" fmla="*/ 5814416 w 6709025"/>
              <a:gd name="connsiteY189" fmla="*/ 820691 h 3411021"/>
              <a:gd name="connsiteX190" fmla="*/ 5802708 w 6709025"/>
              <a:gd name="connsiteY190" fmla="*/ 826449 h 3411021"/>
              <a:gd name="connsiteX191" fmla="*/ 5752772 w 6709025"/>
              <a:gd name="connsiteY191" fmla="*/ 782342 h 3411021"/>
              <a:gd name="connsiteX192" fmla="*/ 5698304 w 6709025"/>
              <a:gd name="connsiteY192" fmla="*/ 698906 h 3411021"/>
              <a:gd name="connsiteX193" fmla="*/ 5517223 w 6709025"/>
              <a:gd name="connsiteY193" fmla="*/ 678095 h 3411021"/>
              <a:gd name="connsiteX194" fmla="*/ 5506949 w 6709025"/>
              <a:gd name="connsiteY194" fmla="*/ 626724 h 3411021"/>
              <a:gd name="connsiteX195" fmla="*/ 5496675 w 6709025"/>
              <a:gd name="connsiteY195" fmla="*/ 554805 h 3411021"/>
              <a:gd name="connsiteX196" fmla="*/ 5486400 w 6709025"/>
              <a:gd name="connsiteY196" fmla="*/ 523982 h 3411021"/>
              <a:gd name="connsiteX197" fmla="*/ 5445304 w 6709025"/>
              <a:gd name="connsiteY197" fmla="*/ 513708 h 3411021"/>
              <a:gd name="connsiteX198" fmla="*/ 5363110 w 6709025"/>
              <a:gd name="connsiteY198" fmla="*/ 482886 h 3411021"/>
              <a:gd name="connsiteX199" fmla="*/ 5280917 w 6709025"/>
              <a:gd name="connsiteY199" fmla="*/ 421241 h 3411021"/>
              <a:gd name="connsiteX200" fmla="*/ 5270643 w 6709025"/>
              <a:gd name="connsiteY200" fmla="*/ 390418 h 3411021"/>
              <a:gd name="connsiteX201" fmla="*/ 5167901 w 6709025"/>
              <a:gd name="connsiteY201" fmla="*/ 267128 h 3411021"/>
              <a:gd name="connsiteX202" fmla="*/ 5106257 w 6709025"/>
              <a:gd name="connsiteY202" fmla="*/ 226032 h 3411021"/>
              <a:gd name="connsiteX203" fmla="*/ 5075434 w 6709025"/>
              <a:gd name="connsiteY203" fmla="*/ 154113 h 3411021"/>
              <a:gd name="connsiteX204" fmla="*/ 5065160 w 6709025"/>
              <a:gd name="connsiteY204" fmla="*/ 123290 h 3411021"/>
              <a:gd name="connsiteX205" fmla="*/ 5044612 w 6709025"/>
              <a:gd name="connsiteY205" fmla="*/ 92468 h 3411021"/>
              <a:gd name="connsiteX206" fmla="*/ 5034337 w 6709025"/>
              <a:gd name="connsiteY206" fmla="*/ 61645 h 3411021"/>
              <a:gd name="connsiteX207" fmla="*/ 4972692 w 6709025"/>
              <a:gd name="connsiteY207" fmla="*/ 20549 h 3411021"/>
              <a:gd name="connsiteX208" fmla="*/ 4941870 w 6709025"/>
              <a:gd name="connsiteY208" fmla="*/ 0 h 3411021"/>
              <a:gd name="connsiteX209" fmla="*/ 4828854 w 6709025"/>
              <a:gd name="connsiteY209" fmla="*/ 10275 h 3411021"/>
              <a:gd name="connsiteX210" fmla="*/ 4798032 w 6709025"/>
              <a:gd name="connsiteY210" fmla="*/ 30823 h 3411021"/>
              <a:gd name="connsiteX211" fmla="*/ 4767209 w 6709025"/>
              <a:gd name="connsiteY211" fmla="*/ 41097 h 3411021"/>
              <a:gd name="connsiteX212" fmla="*/ 4654194 w 6709025"/>
              <a:gd name="connsiteY212" fmla="*/ 82194 h 3411021"/>
              <a:gd name="connsiteX213" fmla="*/ 4592549 w 6709025"/>
              <a:gd name="connsiteY213" fmla="*/ 102742 h 3411021"/>
              <a:gd name="connsiteX214" fmla="*/ 4520630 w 6709025"/>
              <a:gd name="connsiteY214" fmla="*/ 123290 h 3411021"/>
              <a:gd name="connsiteX215" fmla="*/ 4438436 w 6709025"/>
              <a:gd name="connsiteY215" fmla="*/ 184935 h 3411021"/>
              <a:gd name="connsiteX216" fmla="*/ 4263776 w 6709025"/>
              <a:gd name="connsiteY216" fmla="*/ 174661 h 3411021"/>
              <a:gd name="connsiteX217" fmla="*/ 4089115 w 6709025"/>
              <a:gd name="connsiteY217" fmla="*/ 102742 h 3411021"/>
              <a:gd name="connsiteX218" fmla="*/ 4058292 w 6709025"/>
              <a:gd name="connsiteY218" fmla="*/ 92468 h 3411021"/>
              <a:gd name="connsiteX219" fmla="*/ 3965825 w 6709025"/>
              <a:gd name="connsiteY219" fmla="*/ 51371 h 3411021"/>
              <a:gd name="connsiteX220" fmla="*/ 3935003 w 6709025"/>
              <a:gd name="connsiteY220" fmla="*/ 41097 h 3411021"/>
              <a:gd name="connsiteX221" fmla="*/ 3904180 w 6709025"/>
              <a:gd name="connsiteY221" fmla="*/ 30823 h 3411021"/>
              <a:gd name="connsiteX222" fmla="*/ 3801439 w 6709025"/>
              <a:gd name="connsiteY222" fmla="*/ 51371 h 3411021"/>
              <a:gd name="connsiteX223" fmla="*/ 3750068 w 6709025"/>
              <a:gd name="connsiteY223" fmla="*/ 82194 h 3411021"/>
              <a:gd name="connsiteX224" fmla="*/ 3688423 w 6709025"/>
              <a:gd name="connsiteY224" fmla="*/ 113016 h 3411021"/>
              <a:gd name="connsiteX225" fmla="*/ 3657600 w 6709025"/>
              <a:gd name="connsiteY225" fmla="*/ 133564 h 3411021"/>
              <a:gd name="connsiteX226" fmla="*/ 3595955 w 6709025"/>
              <a:gd name="connsiteY226" fmla="*/ 143839 h 3411021"/>
              <a:gd name="connsiteX227" fmla="*/ 3544585 w 6709025"/>
              <a:gd name="connsiteY227" fmla="*/ 154113 h 3411021"/>
              <a:gd name="connsiteX228" fmla="*/ 3298005 w 6709025"/>
              <a:gd name="connsiteY228" fmla="*/ 184935 h 3411021"/>
              <a:gd name="connsiteX0" fmla="*/ 3298005 w 6709025"/>
              <a:gd name="connsiteY0" fmla="*/ 184935 h 3411021"/>
              <a:gd name="connsiteX1" fmla="*/ 3298005 w 6709025"/>
              <a:gd name="connsiteY1" fmla="*/ 184935 h 3411021"/>
              <a:gd name="connsiteX2" fmla="*/ 2845942 w 6709025"/>
              <a:gd name="connsiteY2" fmla="*/ 215758 h 3411021"/>
              <a:gd name="connsiteX3" fmla="*/ 2825394 w 6709025"/>
              <a:gd name="connsiteY3" fmla="*/ 246580 h 3411021"/>
              <a:gd name="connsiteX4" fmla="*/ 2815119 w 6709025"/>
              <a:gd name="connsiteY4" fmla="*/ 287677 h 3411021"/>
              <a:gd name="connsiteX5" fmla="*/ 2804845 w 6709025"/>
              <a:gd name="connsiteY5" fmla="*/ 318499 h 3411021"/>
              <a:gd name="connsiteX6" fmla="*/ 2763749 w 6709025"/>
              <a:gd name="connsiteY6" fmla="*/ 328773 h 3411021"/>
              <a:gd name="connsiteX7" fmla="*/ 2661007 w 6709025"/>
              <a:gd name="connsiteY7" fmla="*/ 349322 h 3411021"/>
              <a:gd name="connsiteX8" fmla="*/ 2619910 w 6709025"/>
              <a:gd name="connsiteY8" fmla="*/ 359596 h 3411021"/>
              <a:gd name="connsiteX9" fmla="*/ 2445250 w 6709025"/>
              <a:gd name="connsiteY9" fmla="*/ 380144 h 3411021"/>
              <a:gd name="connsiteX10" fmla="*/ 2250041 w 6709025"/>
              <a:gd name="connsiteY10" fmla="*/ 390418 h 3411021"/>
              <a:gd name="connsiteX11" fmla="*/ 2085654 w 6709025"/>
              <a:gd name="connsiteY11" fmla="*/ 349322 h 3411021"/>
              <a:gd name="connsiteX12" fmla="*/ 2034283 w 6709025"/>
              <a:gd name="connsiteY12" fmla="*/ 339048 h 3411021"/>
              <a:gd name="connsiteX13" fmla="*/ 1839075 w 6709025"/>
              <a:gd name="connsiteY13" fmla="*/ 349322 h 3411021"/>
              <a:gd name="connsiteX14" fmla="*/ 1787704 w 6709025"/>
              <a:gd name="connsiteY14" fmla="*/ 400693 h 3411021"/>
              <a:gd name="connsiteX15" fmla="*/ 1736333 w 6709025"/>
              <a:gd name="connsiteY15" fmla="*/ 472612 h 3411021"/>
              <a:gd name="connsiteX16" fmla="*/ 1695236 w 6709025"/>
              <a:gd name="connsiteY16" fmla="*/ 534257 h 3411021"/>
              <a:gd name="connsiteX17" fmla="*/ 1633591 w 6709025"/>
              <a:gd name="connsiteY17" fmla="*/ 575353 h 3411021"/>
              <a:gd name="connsiteX18" fmla="*/ 1592495 w 6709025"/>
              <a:gd name="connsiteY18" fmla="*/ 585627 h 3411021"/>
              <a:gd name="connsiteX19" fmla="*/ 1530850 w 6709025"/>
              <a:gd name="connsiteY19" fmla="*/ 606176 h 3411021"/>
              <a:gd name="connsiteX20" fmla="*/ 1500027 w 6709025"/>
              <a:gd name="connsiteY20" fmla="*/ 616450 h 3411021"/>
              <a:gd name="connsiteX21" fmla="*/ 1438382 w 6709025"/>
              <a:gd name="connsiteY21" fmla="*/ 636998 h 3411021"/>
              <a:gd name="connsiteX22" fmla="*/ 1407560 w 6709025"/>
              <a:gd name="connsiteY22" fmla="*/ 647272 h 3411021"/>
              <a:gd name="connsiteX23" fmla="*/ 1232899 w 6709025"/>
              <a:gd name="connsiteY23" fmla="*/ 657546 h 3411021"/>
              <a:gd name="connsiteX24" fmla="*/ 1202077 w 6709025"/>
              <a:gd name="connsiteY24" fmla="*/ 667821 h 3411021"/>
              <a:gd name="connsiteX25" fmla="*/ 1181528 w 6709025"/>
              <a:gd name="connsiteY25" fmla="*/ 688369 h 3411021"/>
              <a:gd name="connsiteX26" fmla="*/ 1119883 w 6709025"/>
              <a:gd name="connsiteY26" fmla="*/ 708917 h 3411021"/>
              <a:gd name="connsiteX27" fmla="*/ 1058239 w 6709025"/>
              <a:gd name="connsiteY27" fmla="*/ 729466 h 3411021"/>
              <a:gd name="connsiteX28" fmla="*/ 996594 w 6709025"/>
              <a:gd name="connsiteY28" fmla="*/ 750014 h 3411021"/>
              <a:gd name="connsiteX29" fmla="*/ 965771 w 6709025"/>
              <a:gd name="connsiteY29" fmla="*/ 760288 h 3411021"/>
              <a:gd name="connsiteX30" fmla="*/ 934949 w 6709025"/>
              <a:gd name="connsiteY30" fmla="*/ 780836 h 3411021"/>
              <a:gd name="connsiteX31" fmla="*/ 873304 w 6709025"/>
              <a:gd name="connsiteY31" fmla="*/ 801385 h 3411021"/>
              <a:gd name="connsiteX32" fmla="*/ 852755 w 6709025"/>
              <a:gd name="connsiteY32" fmla="*/ 821933 h 3411021"/>
              <a:gd name="connsiteX33" fmla="*/ 821933 w 6709025"/>
              <a:gd name="connsiteY33" fmla="*/ 842481 h 3411021"/>
              <a:gd name="connsiteX34" fmla="*/ 811659 w 6709025"/>
              <a:gd name="connsiteY34" fmla="*/ 873304 h 3411021"/>
              <a:gd name="connsiteX35" fmla="*/ 821933 w 6709025"/>
              <a:gd name="connsiteY35" fmla="*/ 965771 h 3411021"/>
              <a:gd name="connsiteX36" fmla="*/ 832207 w 6709025"/>
              <a:gd name="connsiteY36" fmla="*/ 1027416 h 3411021"/>
              <a:gd name="connsiteX37" fmla="*/ 863030 w 6709025"/>
              <a:gd name="connsiteY37" fmla="*/ 1047964 h 3411021"/>
              <a:gd name="connsiteX38" fmla="*/ 883578 w 6709025"/>
              <a:gd name="connsiteY38" fmla="*/ 1068513 h 3411021"/>
              <a:gd name="connsiteX39" fmla="*/ 893852 w 6709025"/>
              <a:gd name="connsiteY39" fmla="*/ 1099335 h 3411021"/>
              <a:gd name="connsiteX40" fmla="*/ 852755 w 6709025"/>
              <a:gd name="connsiteY40" fmla="*/ 1150706 h 3411021"/>
              <a:gd name="connsiteX41" fmla="*/ 842481 w 6709025"/>
              <a:gd name="connsiteY41" fmla="*/ 1181528 h 3411021"/>
              <a:gd name="connsiteX42" fmla="*/ 811659 w 6709025"/>
              <a:gd name="connsiteY42" fmla="*/ 1202077 h 3411021"/>
              <a:gd name="connsiteX43" fmla="*/ 791110 w 6709025"/>
              <a:gd name="connsiteY43" fmla="*/ 1222625 h 3411021"/>
              <a:gd name="connsiteX44" fmla="*/ 770562 w 6709025"/>
              <a:gd name="connsiteY44" fmla="*/ 1253448 h 3411021"/>
              <a:gd name="connsiteX45" fmla="*/ 739740 w 6709025"/>
              <a:gd name="connsiteY45" fmla="*/ 1273996 h 3411021"/>
              <a:gd name="connsiteX46" fmla="*/ 698643 w 6709025"/>
              <a:gd name="connsiteY46" fmla="*/ 1315093 h 3411021"/>
              <a:gd name="connsiteX47" fmla="*/ 647272 w 6709025"/>
              <a:gd name="connsiteY47" fmla="*/ 1356189 h 3411021"/>
              <a:gd name="connsiteX48" fmla="*/ 616450 w 6709025"/>
              <a:gd name="connsiteY48" fmla="*/ 1376737 h 3411021"/>
              <a:gd name="connsiteX49" fmla="*/ 544531 w 6709025"/>
              <a:gd name="connsiteY49" fmla="*/ 1489753 h 3411021"/>
              <a:gd name="connsiteX50" fmla="*/ 513708 w 6709025"/>
              <a:gd name="connsiteY50" fmla="*/ 1500027 h 3411021"/>
              <a:gd name="connsiteX51" fmla="*/ 493160 w 6709025"/>
              <a:gd name="connsiteY51" fmla="*/ 1520576 h 3411021"/>
              <a:gd name="connsiteX52" fmla="*/ 462337 w 6709025"/>
              <a:gd name="connsiteY52" fmla="*/ 1530850 h 3411021"/>
              <a:gd name="connsiteX53" fmla="*/ 441789 w 6709025"/>
              <a:gd name="connsiteY53" fmla="*/ 1561672 h 3411021"/>
              <a:gd name="connsiteX54" fmla="*/ 380144 w 6709025"/>
              <a:gd name="connsiteY54" fmla="*/ 1582221 h 3411021"/>
              <a:gd name="connsiteX55" fmla="*/ 328773 w 6709025"/>
              <a:gd name="connsiteY55" fmla="*/ 1633591 h 3411021"/>
              <a:gd name="connsiteX56" fmla="*/ 277403 w 6709025"/>
              <a:gd name="connsiteY56" fmla="*/ 1664414 h 3411021"/>
              <a:gd name="connsiteX57" fmla="*/ 256854 w 6709025"/>
              <a:gd name="connsiteY57" fmla="*/ 1684962 h 3411021"/>
              <a:gd name="connsiteX58" fmla="*/ 226032 w 6709025"/>
              <a:gd name="connsiteY58" fmla="*/ 1695236 h 3411021"/>
              <a:gd name="connsiteX59" fmla="*/ 236306 w 6709025"/>
              <a:gd name="connsiteY59" fmla="*/ 1808252 h 3411021"/>
              <a:gd name="connsiteX60" fmla="*/ 267128 w 6709025"/>
              <a:gd name="connsiteY60" fmla="*/ 1828800 h 3411021"/>
              <a:gd name="connsiteX61" fmla="*/ 287677 w 6709025"/>
              <a:gd name="connsiteY61" fmla="*/ 1849349 h 3411021"/>
              <a:gd name="connsiteX62" fmla="*/ 349322 w 6709025"/>
              <a:gd name="connsiteY62" fmla="*/ 1880171 h 3411021"/>
              <a:gd name="connsiteX63" fmla="*/ 369870 w 6709025"/>
              <a:gd name="connsiteY63" fmla="*/ 1962364 h 3411021"/>
              <a:gd name="connsiteX64" fmla="*/ 380144 w 6709025"/>
              <a:gd name="connsiteY64" fmla="*/ 1993187 h 3411021"/>
              <a:gd name="connsiteX65" fmla="*/ 369870 w 6709025"/>
              <a:gd name="connsiteY65" fmla="*/ 2147299 h 3411021"/>
              <a:gd name="connsiteX66" fmla="*/ 359596 w 6709025"/>
              <a:gd name="connsiteY66" fmla="*/ 2178122 h 3411021"/>
              <a:gd name="connsiteX67" fmla="*/ 349322 w 6709025"/>
              <a:gd name="connsiteY67" fmla="*/ 2301412 h 3411021"/>
              <a:gd name="connsiteX68" fmla="*/ 297951 w 6709025"/>
              <a:gd name="connsiteY68" fmla="*/ 2342508 h 3411021"/>
              <a:gd name="connsiteX69" fmla="*/ 256854 w 6709025"/>
              <a:gd name="connsiteY69" fmla="*/ 2383605 h 3411021"/>
              <a:gd name="connsiteX70" fmla="*/ 236306 w 6709025"/>
              <a:gd name="connsiteY70" fmla="*/ 2414427 h 3411021"/>
              <a:gd name="connsiteX71" fmla="*/ 205483 w 6709025"/>
              <a:gd name="connsiteY71" fmla="*/ 2434976 h 3411021"/>
              <a:gd name="connsiteX72" fmla="*/ 184935 w 6709025"/>
              <a:gd name="connsiteY72" fmla="*/ 2465798 h 3411021"/>
              <a:gd name="connsiteX73" fmla="*/ 154113 w 6709025"/>
              <a:gd name="connsiteY73" fmla="*/ 2527443 h 3411021"/>
              <a:gd name="connsiteX74" fmla="*/ 133564 w 6709025"/>
              <a:gd name="connsiteY74" fmla="*/ 2547991 h 3411021"/>
              <a:gd name="connsiteX75" fmla="*/ 113016 w 6709025"/>
              <a:gd name="connsiteY75" fmla="*/ 2578814 h 3411021"/>
              <a:gd name="connsiteX76" fmla="*/ 61645 w 6709025"/>
              <a:gd name="connsiteY76" fmla="*/ 2630185 h 3411021"/>
              <a:gd name="connsiteX77" fmla="*/ 20549 w 6709025"/>
              <a:gd name="connsiteY77" fmla="*/ 2691830 h 3411021"/>
              <a:gd name="connsiteX78" fmla="*/ 0 w 6709025"/>
              <a:gd name="connsiteY78" fmla="*/ 2753475 h 3411021"/>
              <a:gd name="connsiteX79" fmla="*/ 10275 w 6709025"/>
              <a:gd name="connsiteY79" fmla="*/ 2866490 h 3411021"/>
              <a:gd name="connsiteX80" fmla="*/ 61645 w 6709025"/>
              <a:gd name="connsiteY80" fmla="*/ 2917861 h 3411021"/>
              <a:gd name="connsiteX81" fmla="*/ 82194 w 6709025"/>
              <a:gd name="connsiteY81" fmla="*/ 2938409 h 3411021"/>
              <a:gd name="connsiteX82" fmla="*/ 143839 w 6709025"/>
              <a:gd name="connsiteY82" fmla="*/ 2958958 h 3411021"/>
              <a:gd name="connsiteX83" fmla="*/ 174661 w 6709025"/>
              <a:gd name="connsiteY83" fmla="*/ 2969232 h 3411021"/>
              <a:gd name="connsiteX84" fmla="*/ 236306 w 6709025"/>
              <a:gd name="connsiteY84" fmla="*/ 3010328 h 3411021"/>
              <a:gd name="connsiteX85" fmla="*/ 267128 w 6709025"/>
              <a:gd name="connsiteY85" fmla="*/ 3030877 h 3411021"/>
              <a:gd name="connsiteX86" fmla="*/ 297951 w 6709025"/>
              <a:gd name="connsiteY86" fmla="*/ 3041151 h 3411021"/>
              <a:gd name="connsiteX87" fmla="*/ 328773 w 6709025"/>
              <a:gd name="connsiteY87" fmla="*/ 3061699 h 3411021"/>
              <a:gd name="connsiteX88" fmla="*/ 904126 w 6709025"/>
              <a:gd name="connsiteY88" fmla="*/ 3092522 h 3411021"/>
              <a:gd name="connsiteX89" fmla="*/ 945223 w 6709025"/>
              <a:gd name="connsiteY89" fmla="*/ 3143893 h 3411021"/>
              <a:gd name="connsiteX90" fmla="*/ 976045 w 6709025"/>
              <a:gd name="connsiteY90" fmla="*/ 3164441 h 3411021"/>
              <a:gd name="connsiteX91" fmla="*/ 1068513 w 6709025"/>
              <a:gd name="connsiteY91" fmla="*/ 3236360 h 3411021"/>
              <a:gd name="connsiteX92" fmla="*/ 1099335 w 6709025"/>
              <a:gd name="connsiteY92" fmla="*/ 3256908 h 3411021"/>
              <a:gd name="connsiteX93" fmla="*/ 1130158 w 6709025"/>
              <a:gd name="connsiteY93" fmla="*/ 3277457 h 3411021"/>
              <a:gd name="connsiteX94" fmla="*/ 1222625 w 6709025"/>
              <a:gd name="connsiteY94" fmla="*/ 3308279 h 3411021"/>
              <a:gd name="connsiteX95" fmla="*/ 1253448 w 6709025"/>
              <a:gd name="connsiteY95" fmla="*/ 3318553 h 3411021"/>
              <a:gd name="connsiteX96" fmla="*/ 1335641 w 6709025"/>
              <a:gd name="connsiteY96" fmla="*/ 3308279 h 3411021"/>
              <a:gd name="connsiteX97" fmla="*/ 1366463 w 6709025"/>
              <a:gd name="connsiteY97" fmla="*/ 3298005 h 3411021"/>
              <a:gd name="connsiteX98" fmla="*/ 1489753 w 6709025"/>
              <a:gd name="connsiteY98" fmla="*/ 3277457 h 3411021"/>
              <a:gd name="connsiteX99" fmla="*/ 1520576 w 6709025"/>
              <a:gd name="connsiteY99" fmla="*/ 3267182 h 3411021"/>
              <a:gd name="connsiteX100" fmla="*/ 1643866 w 6709025"/>
              <a:gd name="connsiteY100" fmla="*/ 3246634 h 3411021"/>
              <a:gd name="connsiteX101" fmla="*/ 2013735 w 6709025"/>
              <a:gd name="connsiteY101" fmla="*/ 3236360 h 3411021"/>
              <a:gd name="connsiteX102" fmla="*/ 2075380 w 6709025"/>
              <a:gd name="connsiteY102" fmla="*/ 3184989 h 3411021"/>
              <a:gd name="connsiteX103" fmla="*/ 2116477 w 6709025"/>
              <a:gd name="connsiteY103" fmla="*/ 3154167 h 3411021"/>
              <a:gd name="connsiteX104" fmla="*/ 2229492 w 6709025"/>
              <a:gd name="connsiteY104" fmla="*/ 3123344 h 3411021"/>
              <a:gd name="connsiteX105" fmla="*/ 2270589 w 6709025"/>
              <a:gd name="connsiteY105" fmla="*/ 3113070 h 3411021"/>
              <a:gd name="connsiteX106" fmla="*/ 2702104 w 6709025"/>
              <a:gd name="connsiteY106" fmla="*/ 3102796 h 3411021"/>
              <a:gd name="connsiteX107" fmla="*/ 2917861 w 6709025"/>
              <a:gd name="connsiteY107" fmla="*/ 3123344 h 3411021"/>
              <a:gd name="connsiteX108" fmla="*/ 2948683 w 6709025"/>
              <a:gd name="connsiteY108" fmla="*/ 3143893 h 3411021"/>
              <a:gd name="connsiteX109" fmla="*/ 3030877 w 6709025"/>
              <a:gd name="connsiteY109" fmla="*/ 3184989 h 3411021"/>
              <a:gd name="connsiteX110" fmla="*/ 3071973 w 6709025"/>
              <a:gd name="connsiteY110" fmla="*/ 3205537 h 3411021"/>
              <a:gd name="connsiteX111" fmla="*/ 3123344 w 6709025"/>
              <a:gd name="connsiteY111" fmla="*/ 3236360 h 3411021"/>
              <a:gd name="connsiteX112" fmla="*/ 3195263 w 6709025"/>
              <a:gd name="connsiteY112" fmla="*/ 3256908 h 3411021"/>
              <a:gd name="connsiteX113" fmla="*/ 3267182 w 6709025"/>
              <a:gd name="connsiteY113" fmla="*/ 3287731 h 3411021"/>
              <a:gd name="connsiteX114" fmla="*/ 3339101 w 6709025"/>
              <a:gd name="connsiteY114" fmla="*/ 3308279 h 3411021"/>
              <a:gd name="connsiteX115" fmla="*/ 3380198 w 6709025"/>
              <a:gd name="connsiteY115" fmla="*/ 3328827 h 3411021"/>
              <a:gd name="connsiteX116" fmla="*/ 3626778 w 6709025"/>
              <a:gd name="connsiteY116" fmla="*/ 3349376 h 3411021"/>
              <a:gd name="connsiteX117" fmla="*/ 3688423 w 6709025"/>
              <a:gd name="connsiteY117" fmla="*/ 3369924 h 3411021"/>
              <a:gd name="connsiteX118" fmla="*/ 3719245 w 6709025"/>
              <a:gd name="connsiteY118" fmla="*/ 3380198 h 3411021"/>
              <a:gd name="connsiteX119" fmla="*/ 3750068 w 6709025"/>
              <a:gd name="connsiteY119" fmla="*/ 3400746 h 3411021"/>
              <a:gd name="connsiteX120" fmla="*/ 4048018 w 6709025"/>
              <a:gd name="connsiteY120" fmla="*/ 3411021 h 3411021"/>
              <a:gd name="connsiteX121" fmla="*/ 4181582 w 6709025"/>
              <a:gd name="connsiteY121" fmla="*/ 3400746 h 3411021"/>
              <a:gd name="connsiteX122" fmla="*/ 4243227 w 6709025"/>
              <a:gd name="connsiteY122" fmla="*/ 3380198 h 3411021"/>
              <a:gd name="connsiteX123" fmla="*/ 4274050 w 6709025"/>
              <a:gd name="connsiteY123" fmla="*/ 3369924 h 3411021"/>
              <a:gd name="connsiteX124" fmla="*/ 4335695 w 6709025"/>
              <a:gd name="connsiteY124" fmla="*/ 3328827 h 3411021"/>
              <a:gd name="connsiteX125" fmla="*/ 4397340 w 6709025"/>
              <a:gd name="connsiteY125" fmla="*/ 3277457 h 3411021"/>
              <a:gd name="connsiteX126" fmla="*/ 4500081 w 6709025"/>
              <a:gd name="connsiteY126" fmla="*/ 3215812 h 3411021"/>
              <a:gd name="connsiteX127" fmla="*/ 4530904 w 6709025"/>
              <a:gd name="connsiteY127" fmla="*/ 3195263 h 3411021"/>
              <a:gd name="connsiteX128" fmla="*/ 4561726 w 6709025"/>
              <a:gd name="connsiteY128" fmla="*/ 3174715 h 3411021"/>
              <a:gd name="connsiteX129" fmla="*/ 4664468 w 6709025"/>
              <a:gd name="connsiteY129" fmla="*/ 3113070 h 3411021"/>
              <a:gd name="connsiteX130" fmla="*/ 4695290 w 6709025"/>
              <a:gd name="connsiteY130" fmla="*/ 3102796 h 3411021"/>
              <a:gd name="connsiteX131" fmla="*/ 5013789 w 6709025"/>
              <a:gd name="connsiteY131" fmla="*/ 3123344 h 3411021"/>
              <a:gd name="connsiteX132" fmla="*/ 5126805 w 6709025"/>
              <a:gd name="connsiteY132" fmla="*/ 3154167 h 3411021"/>
              <a:gd name="connsiteX133" fmla="*/ 5157627 w 6709025"/>
              <a:gd name="connsiteY133" fmla="*/ 3164441 h 3411021"/>
              <a:gd name="connsiteX134" fmla="*/ 5188450 w 6709025"/>
              <a:gd name="connsiteY134" fmla="*/ 3184989 h 3411021"/>
              <a:gd name="connsiteX135" fmla="*/ 5332288 w 6709025"/>
              <a:gd name="connsiteY135" fmla="*/ 3195263 h 3411021"/>
              <a:gd name="connsiteX136" fmla="*/ 5435030 w 6709025"/>
              <a:gd name="connsiteY136" fmla="*/ 3226086 h 3411021"/>
              <a:gd name="connsiteX137" fmla="*/ 5465852 w 6709025"/>
              <a:gd name="connsiteY137" fmla="*/ 3236360 h 3411021"/>
              <a:gd name="connsiteX138" fmla="*/ 5548045 w 6709025"/>
              <a:gd name="connsiteY138" fmla="*/ 3246634 h 3411021"/>
              <a:gd name="connsiteX139" fmla="*/ 5702158 w 6709025"/>
              <a:gd name="connsiteY139" fmla="*/ 3267182 h 3411021"/>
              <a:gd name="connsiteX140" fmla="*/ 5866544 w 6709025"/>
              <a:gd name="connsiteY140" fmla="*/ 3277457 h 3411021"/>
              <a:gd name="connsiteX141" fmla="*/ 5969286 w 6709025"/>
              <a:gd name="connsiteY141" fmla="*/ 3267182 h 3411021"/>
              <a:gd name="connsiteX142" fmla="*/ 6000108 w 6709025"/>
              <a:gd name="connsiteY142" fmla="*/ 3256908 h 3411021"/>
              <a:gd name="connsiteX143" fmla="*/ 6072027 w 6709025"/>
              <a:gd name="connsiteY143" fmla="*/ 3246634 h 3411021"/>
              <a:gd name="connsiteX144" fmla="*/ 6113124 w 6709025"/>
              <a:gd name="connsiteY144" fmla="*/ 3164441 h 3411021"/>
              <a:gd name="connsiteX145" fmla="*/ 6133672 w 6709025"/>
              <a:gd name="connsiteY145" fmla="*/ 3123344 h 3411021"/>
              <a:gd name="connsiteX146" fmla="*/ 6143946 w 6709025"/>
              <a:gd name="connsiteY146" fmla="*/ 3092522 h 3411021"/>
              <a:gd name="connsiteX147" fmla="*/ 6215866 w 6709025"/>
              <a:gd name="connsiteY147" fmla="*/ 3071973 h 3411021"/>
              <a:gd name="connsiteX148" fmla="*/ 6267236 w 6709025"/>
              <a:gd name="connsiteY148" fmla="*/ 3061699 h 3411021"/>
              <a:gd name="connsiteX149" fmla="*/ 6308333 w 6709025"/>
              <a:gd name="connsiteY149" fmla="*/ 3051425 h 3411021"/>
              <a:gd name="connsiteX150" fmla="*/ 6369978 w 6709025"/>
              <a:gd name="connsiteY150" fmla="*/ 3041151 h 3411021"/>
              <a:gd name="connsiteX151" fmla="*/ 6400800 w 6709025"/>
              <a:gd name="connsiteY151" fmla="*/ 3020603 h 3411021"/>
              <a:gd name="connsiteX152" fmla="*/ 6411075 w 6709025"/>
              <a:gd name="connsiteY152" fmla="*/ 2958958 h 3411021"/>
              <a:gd name="connsiteX153" fmla="*/ 6421349 w 6709025"/>
              <a:gd name="connsiteY153" fmla="*/ 2866490 h 3411021"/>
              <a:gd name="connsiteX154" fmla="*/ 6462445 w 6709025"/>
              <a:gd name="connsiteY154" fmla="*/ 2558266 h 3411021"/>
              <a:gd name="connsiteX155" fmla="*/ 6503542 w 6709025"/>
              <a:gd name="connsiteY155" fmla="*/ 2527443 h 3411021"/>
              <a:gd name="connsiteX156" fmla="*/ 6554913 w 6709025"/>
              <a:gd name="connsiteY156" fmla="*/ 2486346 h 3411021"/>
              <a:gd name="connsiteX157" fmla="*/ 6596009 w 6709025"/>
              <a:gd name="connsiteY157" fmla="*/ 2414427 h 3411021"/>
              <a:gd name="connsiteX158" fmla="*/ 6637106 w 6709025"/>
              <a:gd name="connsiteY158" fmla="*/ 2352782 h 3411021"/>
              <a:gd name="connsiteX159" fmla="*/ 6657654 w 6709025"/>
              <a:gd name="connsiteY159" fmla="*/ 2291137 h 3411021"/>
              <a:gd name="connsiteX160" fmla="*/ 6667928 w 6709025"/>
              <a:gd name="connsiteY160" fmla="*/ 2260315 h 3411021"/>
              <a:gd name="connsiteX161" fmla="*/ 6698751 w 6709025"/>
              <a:gd name="connsiteY161" fmla="*/ 2157573 h 3411021"/>
              <a:gd name="connsiteX162" fmla="*/ 6709025 w 6709025"/>
              <a:gd name="connsiteY162" fmla="*/ 2126751 h 3411021"/>
              <a:gd name="connsiteX163" fmla="*/ 6698751 w 6709025"/>
              <a:gd name="connsiteY163" fmla="*/ 1982913 h 3411021"/>
              <a:gd name="connsiteX164" fmla="*/ 6667928 w 6709025"/>
              <a:gd name="connsiteY164" fmla="*/ 1972639 h 3411021"/>
              <a:gd name="connsiteX165" fmla="*/ 6647380 w 6709025"/>
              <a:gd name="connsiteY165" fmla="*/ 1952090 h 3411021"/>
              <a:gd name="connsiteX166" fmla="*/ 6585735 w 6709025"/>
              <a:gd name="connsiteY166" fmla="*/ 1910994 h 3411021"/>
              <a:gd name="connsiteX167" fmla="*/ 6565187 w 6709025"/>
              <a:gd name="connsiteY167" fmla="*/ 1890445 h 3411021"/>
              <a:gd name="connsiteX168" fmla="*/ 6524090 w 6709025"/>
              <a:gd name="connsiteY168" fmla="*/ 1869897 h 3411021"/>
              <a:gd name="connsiteX169" fmla="*/ 6462445 w 6709025"/>
              <a:gd name="connsiteY169" fmla="*/ 1828800 h 3411021"/>
              <a:gd name="connsiteX170" fmla="*/ 6431623 w 6709025"/>
              <a:gd name="connsiteY170" fmla="*/ 1808252 h 3411021"/>
              <a:gd name="connsiteX171" fmla="*/ 6400800 w 6709025"/>
              <a:gd name="connsiteY171" fmla="*/ 1797978 h 3411021"/>
              <a:gd name="connsiteX172" fmla="*/ 6308333 w 6709025"/>
              <a:gd name="connsiteY172" fmla="*/ 1726059 h 3411021"/>
              <a:gd name="connsiteX173" fmla="*/ 6277510 w 6709025"/>
              <a:gd name="connsiteY173" fmla="*/ 1705511 h 3411021"/>
              <a:gd name="connsiteX174" fmla="*/ 6236414 w 6709025"/>
              <a:gd name="connsiteY174" fmla="*/ 1684962 h 3411021"/>
              <a:gd name="connsiteX175" fmla="*/ 6185043 w 6709025"/>
              <a:gd name="connsiteY175" fmla="*/ 1633591 h 3411021"/>
              <a:gd name="connsiteX176" fmla="*/ 6164495 w 6709025"/>
              <a:gd name="connsiteY176" fmla="*/ 1561672 h 3411021"/>
              <a:gd name="connsiteX177" fmla="*/ 6154221 w 6709025"/>
              <a:gd name="connsiteY177" fmla="*/ 1469205 h 3411021"/>
              <a:gd name="connsiteX178" fmla="*/ 6230898 w 6709025"/>
              <a:gd name="connsiteY178" fmla="*/ 1384000 h 3411021"/>
              <a:gd name="connsiteX179" fmla="*/ 6201512 w 6709025"/>
              <a:gd name="connsiteY179" fmla="*/ 1335641 h 3411021"/>
              <a:gd name="connsiteX180" fmla="*/ 6189802 w 6709025"/>
              <a:gd name="connsiteY180" fmla="*/ 1222625 h 3411021"/>
              <a:gd name="connsiteX181" fmla="*/ 6082301 w 6709025"/>
              <a:gd name="connsiteY181" fmla="*/ 1160980 h 3411021"/>
              <a:gd name="connsiteX182" fmla="*/ 6061753 w 6709025"/>
              <a:gd name="connsiteY182" fmla="*/ 1089061 h 3411021"/>
              <a:gd name="connsiteX183" fmla="*/ 6030931 w 6709025"/>
              <a:gd name="connsiteY183" fmla="*/ 1058239 h 3411021"/>
              <a:gd name="connsiteX184" fmla="*/ 6020657 w 6709025"/>
              <a:gd name="connsiteY184" fmla="*/ 1027416 h 3411021"/>
              <a:gd name="connsiteX185" fmla="*/ 5948737 w 6709025"/>
              <a:gd name="connsiteY185" fmla="*/ 965771 h 3411021"/>
              <a:gd name="connsiteX186" fmla="*/ 5917915 w 6709025"/>
              <a:gd name="connsiteY186" fmla="*/ 955497 h 3411021"/>
              <a:gd name="connsiteX187" fmla="*/ 5881802 w 6709025"/>
              <a:gd name="connsiteY187" fmla="*/ 927685 h 3411021"/>
              <a:gd name="connsiteX188" fmla="*/ 5852643 w 6709025"/>
              <a:gd name="connsiteY188" fmla="*/ 842745 h 3411021"/>
              <a:gd name="connsiteX189" fmla="*/ 5814416 w 6709025"/>
              <a:gd name="connsiteY189" fmla="*/ 820691 h 3411021"/>
              <a:gd name="connsiteX190" fmla="*/ 5802708 w 6709025"/>
              <a:gd name="connsiteY190" fmla="*/ 826449 h 3411021"/>
              <a:gd name="connsiteX191" fmla="*/ 5752772 w 6709025"/>
              <a:gd name="connsiteY191" fmla="*/ 782342 h 3411021"/>
              <a:gd name="connsiteX192" fmla="*/ 5698304 w 6709025"/>
              <a:gd name="connsiteY192" fmla="*/ 698906 h 3411021"/>
              <a:gd name="connsiteX193" fmla="*/ 5517223 w 6709025"/>
              <a:gd name="connsiteY193" fmla="*/ 678095 h 3411021"/>
              <a:gd name="connsiteX194" fmla="*/ 5506949 w 6709025"/>
              <a:gd name="connsiteY194" fmla="*/ 626724 h 3411021"/>
              <a:gd name="connsiteX195" fmla="*/ 5496675 w 6709025"/>
              <a:gd name="connsiteY195" fmla="*/ 554805 h 3411021"/>
              <a:gd name="connsiteX196" fmla="*/ 5486400 w 6709025"/>
              <a:gd name="connsiteY196" fmla="*/ 523982 h 3411021"/>
              <a:gd name="connsiteX197" fmla="*/ 5445304 w 6709025"/>
              <a:gd name="connsiteY197" fmla="*/ 513708 h 3411021"/>
              <a:gd name="connsiteX198" fmla="*/ 5363110 w 6709025"/>
              <a:gd name="connsiteY198" fmla="*/ 482886 h 3411021"/>
              <a:gd name="connsiteX199" fmla="*/ 5280917 w 6709025"/>
              <a:gd name="connsiteY199" fmla="*/ 421241 h 3411021"/>
              <a:gd name="connsiteX200" fmla="*/ 5270643 w 6709025"/>
              <a:gd name="connsiteY200" fmla="*/ 390418 h 3411021"/>
              <a:gd name="connsiteX201" fmla="*/ 5167901 w 6709025"/>
              <a:gd name="connsiteY201" fmla="*/ 267128 h 3411021"/>
              <a:gd name="connsiteX202" fmla="*/ 5106257 w 6709025"/>
              <a:gd name="connsiteY202" fmla="*/ 226032 h 3411021"/>
              <a:gd name="connsiteX203" fmla="*/ 5075434 w 6709025"/>
              <a:gd name="connsiteY203" fmla="*/ 154113 h 3411021"/>
              <a:gd name="connsiteX204" fmla="*/ 5065160 w 6709025"/>
              <a:gd name="connsiteY204" fmla="*/ 123290 h 3411021"/>
              <a:gd name="connsiteX205" fmla="*/ 5044612 w 6709025"/>
              <a:gd name="connsiteY205" fmla="*/ 92468 h 3411021"/>
              <a:gd name="connsiteX206" fmla="*/ 5034337 w 6709025"/>
              <a:gd name="connsiteY206" fmla="*/ 61645 h 3411021"/>
              <a:gd name="connsiteX207" fmla="*/ 4972692 w 6709025"/>
              <a:gd name="connsiteY207" fmla="*/ 20549 h 3411021"/>
              <a:gd name="connsiteX208" fmla="*/ 4941870 w 6709025"/>
              <a:gd name="connsiteY208" fmla="*/ 0 h 3411021"/>
              <a:gd name="connsiteX209" fmla="*/ 4828854 w 6709025"/>
              <a:gd name="connsiteY209" fmla="*/ 10275 h 3411021"/>
              <a:gd name="connsiteX210" fmla="*/ 4798032 w 6709025"/>
              <a:gd name="connsiteY210" fmla="*/ 30823 h 3411021"/>
              <a:gd name="connsiteX211" fmla="*/ 4767209 w 6709025"/>
              <a:gd name="connsiteY211" fmla="*/ 41097 h 3411021"/>
              <a:gd name="connsiteX212" fmla="*/ 4654194 w 6709025"/>
              <a:gd name="connsiteY212" fmla="*/ 82194 h 3411021"/>
              <a:gd name="connsiteX213" fmla="*/ 4592549 w 6709025"/>
              <a:gd name="connsiteY213" fmla="*/ 102742 h 3411021"/>
              <a:gd name="connsiteX214" fmla="*/ 4520630 w 6709025"/>
              <a:gd name="connsiteY214" fmla="*/ 123290 h 3411021"/>
              <a:gd name="connsiteX215" fmla="*/ 4438436 w 6709025"/>
              <a:gd name="connsiteY215" fmla="*/ 184935 h 3411021"/>
              <a:gd name="connsiteX216" fmla="*/ 4263776 w 6709025"/>
              <a:gd name="connsiteY216" fmla="*/ 174661 h 3411021"/>
              <a:gd name="connsiteX217" fmla="*/ 4089115 w 6709025"/>
              <a:gd name="connsiteY217" fmla="*/ 102742 h 3411021"/>
              <a:gd name="connsiteX218" fmla="*/ 4058292 w 6709025"/>
              <a:gd name="connsiteY218" fmla="*/ 92468 h 3411021"/>
              <a:gd name="connsiteX219" fmla="*/ 3965825 w 6709025"/>
              <a:gd name="connsiteY219" fmla="*/ 51371 h 3411021"/>
              <a:gd name="connsiteX220" fmla="*/ 3935003 w 6709025"/>
              <a:gd name="connsiteY220" fmla="*/ 41097 h 3411021"/>
              <a:gd name="connsiteX221" fmla="*/ 3904180 w 6709025"/>
              <a:gd name="connsiteY221" fmla="*/ 30823 h 3411021"/>
              <a:gd name="connsiteX222" fmla="*/ 3801439 w 6709025"/>
              <a:gd name="connsiteY222" fmla="*/ 51371 h 3411021"/>
              <a:gd name="connsiteX223" fmla="*/ 3750068 w 6709025"/>
              <a:gd name="connsiteY223" fmla="*/ 82194 h 3411021"/>
              <a:gd name="connsiteX224" fmla="*/ 3688423 w 6709025"/>
              <a:gd name="connsiteY224" fmla="*/ 113016 h 3411021"/>
              <a:gd name="connsiteX225" fmla="*/ 3657600 w 6709025"/>
              <a:gd name="connsiteY225" fmla="*/ 133564 h 3411021"/>
              <a:gd name="connsiteX226" fmla="*/ 3595955 w 6709025"/>
              <a:gd name="connsiteY226" fmla="*/ 143839 h 3411021"/>
              <a:gd name="connsiteX227" fmla="*/ 3544585 w 6709025"/>
              <a:gd name="connsiteY227" fmla="*/ 154113 h 3411021"/>
              <a:gd name="connsiteX228" fmla="*/ 3298005 w 6709025"/>
              <a:gd name="connsiteY228" fmla="*/ 184935 h 3411021"/>
              <a:gd name="connsiteX0" fmla="*/ 3298005 w 6709025"/>
              <a:gd name="connsiteY0" fmla="*/ 184935 h 3411021"/>
              <a:gd name="connsiteX1" fmla="*/ 3298005 w 6709025"/>
              <a:gd name="connsiteY1" fmla="*/ 184935 h 3411021"/>
              <a:gd name="connsiteX2" fmla="*/ 2845942 w 6709025"/>
              <a:gd name="connsiteY2" fmla="*/ 215758 h 3411021"/>
              <a:gd name="connsiteX3" fmla="*/ 2825394 w 6709025"/>
              <a:gd name="connsiteY3" fmla="*/ 246580 h 3411021"/>
              <a:gd name="connsiteX4" fmla="*/ 2815119 w 6709025"/>
              <a:gd name="connsiteY4" fmla="*/ 287677 h 3411021"/>
              <a:gd name="connsiteX5" fmla="*/ 2804845 w 6709025"/>
              <a:gd name="connsiteY5" fmla="*/ 318499 h 3411021"/>
              <a:gd name="connsiteX6" fmla="*/ 2763749 w 6709025"/>
              <a:gd name="connsiteY6" fmla="*/ 328773 h 3411021"/>
              <a:gd name="connsiteX7" fmla="*/ 2661007 w 6709025"/>
              <a:gd name="connsiteY7" fmla="*/ 349322 h 3411021"/>
              <a:gd name="connsiteX8" fmla="*/ 2619910 w 6709025"/>
              <a:gd name="connsiteY8" fmla="*/ 359596 h 3411021"/>
              <a:gd name="connsiteX9" fmla="*/ 2445250 w 6709025"/>
              <a:gd name="connsiteY9" fmla="*/ 380144 h 3411021"/>
              <a:gd name="connsiteX10" fmla="*/ 2250041 w 6709025"/>
              <a:gd name="connsiteY10" fmla="*/ 390418 h 3411021"/>
              <a:gd name="connsiteX11" fmla="*/ 2085654 w 6709025"/>
              <a:gd name="connsiteY11" fmla="*/ 349322 h 3411021"/>
              <a:gd name="connsiteX12" fmla="*/ 2034283 w 6709025"/>
              <a:gd name="connsiteY12" fmla="*/ 339048 h 3411021"/>
              <a:gd name="connsiteX13" fmla="*/ 1839075 w 6709025"/>
              <a:gd name="connsiteY13" fmla="*/ 349322 h 3411021"/>
              <a:gd name="connsiteX14" fmla="*/ 1787704 w 6709025"/>
              <a:gd name="connsiteY14" fmla="*/ 400693 h 3411021"/>
              <a:gd name="connsiteX15" fmla="*/ 1736333 w 6709025"/>
              <a:gd name="connsiteY15" fmla="*/ 472612 h 3411021"/>
              <a:gd name="connsiteX16" fmla="*/ 1695236 w 6709025"/>
              <a:gd name="connsiteY16" fmla="*/ 534257 h 3411021"/>
              <a:gd name="connsiteX17" fmla="*/ 1633591 w 6709025"/>
              <a:gd name="connsiteY17" fmla="*/ 575353 h 3411021"/>
              <a:gd name="connsiteX18" fmla="*/ 1592495 w 6709025"/>
              <a:gd name="connsiteY18" fmla="*/ 585627 h 3411021"/>
              <a:gd name="connsiteX19" fmla="*/ 1530850 w 6709025"/>
              <a:gd name="connsiteY19" fmla="*/ 606176 h 3411021"/>
              <a:gd name="connsiteX20" fmla="*/ 1500027 w 6709025"/>
              <a:gd name="connsiteY20" fmla="*/ 616450 h 3411021"/>
              <a:gd name="connsiteX21" fmla="*/ 1438382 w 6709025"/>
              <a:gd name="connsiteY21" fmla="*/ 636998 h 3411021"/>
              <a:gd name="connsiteX22" fmla="*/ 1407560 w 6709025"/>
              <a:gd name="connsiteY22" fmla="*/ 647272 h 3411021"/>
              <a:gd name="connsiteX23" fmla="*/ 1232899 w 6709025"/>
              <a:gd name="connsiteY23" fmla="*/ 657546 h 3411021"/>
              <a:gd name="connsiteX24" fmla="*/ 1202077 w 6709025"/>
              <a:gd name="connsiteY24" fmla="*/ 667821 h 3411021"/>
              <a:gd name="connsiteX25" fmla="*/ 1181528 w 6709025"/>
              <a:gd name="connsiteY25" fmla="*/ 688369 h 3411021"/>
              <a:gd name="connsiteX26" fmla="*/ 1119883 w 6709025"/>
              <a:gd name="connsiteY26" fmla="*/ 708917 h 3411021"/>
              <a:gd name="connsiteX27" fmla="*/ 1058239 w 6709025"/>
              <a:gd name="connsiteY27" fmla="*/ 729466 h 3411021"/>
              <a:gd name="connsiteX28" fmla="*/ 996594 w 6709025"/>
              <a:gd name="connsiteY28" fmla="*/ 750014 h 3411021"/>
              <a:gd name="connsiteX29" fmla="*/ 965771 w 6709025"/>
              <a:gd name="connsiteY29" fmla="*/ 760288 h 3411021"/>
              <a:gd name="connsiteX30" fmla="*/ 934949 w 6709025"/>
              <a:gd name="connsiteY30" fmla="*/ 780836 h 3411021"/>
              <a:gd name="connsiteX31" fmla="*/ 873304 w 6709025"/>
              <a:gd name="connsiteY31" fmla="*/ 801385 h 3411021"/>
              <a:gd name="connsiteX32" fmla="*/ 852755 w 6709025"/>
              <a:gd name="connsiteY32" fmla="*/ 821933 h 3411021"/>
              <a:gd name="connsiteX33" fmla="*/ 821933 w 6709025"/>
              <a:gd name="connsiteY33" fmla="*/ 842481 h 3411021"/>
              <a:gd name="connsiteX34" fmla="*/ 811659 w 6709025"/>
              <a:gd name="connsiteY34" fmla="*/ 873304 h 3411021"/>
              <a:gd name="connsiteX35" fmla="*/ 821933 w 6709025"/>
              <a:gd name="connsiteY35" fmla="*/ 965771 h 3411021"/>
              <a:gd name="connsiteX36" fmla="*/ 832207 w 6709025"/>
              <a:gd name="connsiteY36" fmla="*/ 1027416 h 3411021"/>
              <a:gd name="connsiteX37" fmla="*/ 863030 w 6709025"/>
              <a:gd name="connsiteY37" fmla="*/ 1047964 h 3411021"/>
              <a:gd name="connsiteX38" fmla="*/ 883578 w 6709025"/>
              <a:gd name="connsiteY38" fmla="*/ 1068513 h 3411021"/>
              <a:gd name="connsiteX39" fmla="*/ 893852 w 6709025"/>
              <a:gd name="connsiteY39" fmla="*/ 1099335 h 3411021"/>
              <a:gd name="connsiteX40" fmla="*/ 852755 w 6709025"/>
              <a:gd name="connsiteY40" fmla="*/ 1150706 h 3411021"/>
              <a:gd name="connsiteX41" fmla="*/ 842481 w 6709025"/>
              <a:gd name="connsiteY41" fmla="*/ 1181528 h 3411021"/>
              <a:gd name="connsiteX42" fmla="*/ 811659 w 6709025"/>
              <a:gd name="connsiteY42" fmla="*/ 1202077 h 3411021"/>
              <a:gd name="connsiteX43" fmla="*/ 791110 w 6709025"/>
              <a:gd name="connsiteY43" fmla="*/ 1222625 h 3411021"/>
              <a:gd name="connsiteX44" fmla="*/ 770562 w 6709025"/>
              <a:gd name="connsiteY44" fmla="*/ 1253448 h 3411021"/>
              <a:gd name="connsiteX45" fmla="*/ 739740 w 6709025"/>
              <a:gd name="connsiteY45" fmla="*/ 1273996 h 3411021"/>
              <a:gd name="connsiteX46" fmla="*/ 698643 w 6709025"/>
              <a:gd name="connsiteY46" fmla="*/ 1315093 h 3411021"/>
              <a:gd name="connsiteX47" fmla="*/ 647272 w 6709025"/>
              <a:gd name="connsiteY47" fmla="*/ 1356189 h 3411021"/>
              <a:gd name="connsiteX48" fmla="*/ 616450 w 6709025"/>
              <a:gd name="connsiteY48" fmla="*/ 1376737 h 3411021"/>
              <a:gd name="connsiteX49" fmla="*/ 544531 w 6709025"/>
              <a:gd name="connsiteY49" fmla="*/ 1489753 h 3411021"/>
              <a:gd name="connsiteX50" fmla="*/ 513708 w 6709025"/>
              <a:gd name="connsiteY50" fmla="*/ 1500027 h 3411021"/>
              <a:gd name="connsiteX51" fmla="*/ 493160 w 6709025"/>
              <a:gd name="connsiteY51" fmla="*/ 1520576 h 3411021"/>
              <a:gd name="connsiteX52" fmla="*/ 462337 w 6709025"/>
              <a:gd name="connsiteY52" fmla="*/ 1530850 h 3411021"/>
              <a:gd name="connsiteX53" fmla="*/ 441789 w 6709025"/>
              <a:gd name="connsiteY53" fmla="*/ 1561672 h 3411021"/>
              <a:gd name="connsiteX54" fmla="*/ 380144 w 6709025"/>
              <a:gd name="connsiteY54" fmla="*/ 1582221 h 3411021"/>
              <a:gd name="connsiteX55" fmla="*/ 328773 w 6709025"/>
              <a:gd name="connsiteY55" fmla="*/ 1633591 h 3411021"/>
              <a:gd name="connsiteX56" fmla="*/ 277403 w 6709025"/>
              <a:gd name="connsiteY56" fmla="*/ 1664414 h 3411021"/>
              <a:gd name="connsiteX57" fmla="*/ 256854 w 6709025"/>
              <a:gd name="connsiteY57" fmla="*/ 1684962 h 3411021"/>
              <a:gd name="connsiteX58" fmla="*/ 226032 w 6709025"/>
              <a:gd name="connsiteY58" fmla="*/ 1695236 h 3411021"/>
              <a:gd name="connsiteX59" fmla="*/ 236306 w 6709025"/>
              <a:gd name="connsiteY59" fmla="*/ 1808252 h 3411021"/>
              <a:gd name="connsiteX60" fmla="*/ 267128 w 6709025"/>
              <a:gd name="connsiteY60" fmla="*/ 1828800 h 3411021"/>
              <a:gd name="connsiteX61" fmla="*/ 287677 w 6709025"/>
              <a:gd name="connsiteY61" fmla="*/ 1849349 h 3411021"/>
              <a:gd name="connsiteX62" fmla="*/ 349322 w 6709025"/>
              <a:gd name="connsiteY62" fmla="*/ 1880171 h 3411021"/>
              <a:gd name="connsiteX63" fmla="*/ 369870 w 6709025"/>
              <a:gd name="connsiteY63" fmla="*/ 1962364 h 3411021"/>
              <a:gd name="connsiteX64" fmla="*/ 380144 w 6709025"/>
              <a:gd name="connsiteY64" fmla="*/ 1993187 h 3411021"/>
              <a:gd name="connsiteX65" fmla="*/ 369870 w 6709025"/>
              <a:gd name="connsiteY65" fmla="*/ 2147299 h 3411021"/>
              <a:gd name="connsiteX66" fmla="*/ 359596 w 6709025"/>
              <a:gd name="connsiteY66" fmla="*/ 2178122 h 3411021"/>
              <a:gd name="connsiteX67" fmla="*/ 349322 w 6709025"/>
              <a:gd name="connsiteY67" fmla="*/ 2301412 h 3411021"/>
              <a:gd name="connsiteX68" fmla="*/ 297951 w 6709025"/>
              <a:gd name="connsiteY68" fmla="*/ 2342508 h 3411021"/>
              <a:gd name="connsiteX69" fmla="*/ 256854 w 6709025"/>
              <a:gd name="connsiteY69" fmla="*/ 2383605 h 3411021"/>
              <a:gd name="connsiteX70" fmla="*/ 236306 w 6709025"/>
              <a:gd name="connsiteY70" fmla="*/ 2414427 h 3411021"/>
              <a:gd name="connsiteX71" fmla="*/ 205483 w 6709025"/>
              <a:gd name="connsiteY71" fmla="*/ 2434976 h 3411021"/>
              <a:gd name="connsiteX72" fmla="*/ 184935 w 6709025"/>
              <a:gd name="connsiteY72" fmla="*/ 2465798 h 3411021"/>
              <a:gd name="connsiteX73" fmla="*/ 154113 w 6709025"/>
              <a:gd name="connsiteY73" fmla="*/ 2527443 h 3411021"/>
              <a:gd name="connsiteX74" fmla="*/ 133564 w 6709025"/>
              <a:gd name="connsiteY74" fmla="*/ 2547991 h 3411021"/>
              <a:gd name="connsiteX75" fmla="*/ 113016 w 6709025"/>
              <a:gd name="connsiteY75" fmla="*/ 2578814 h 3411021"/>
              <a:gd name="connsiteX76" fmla="*/ 61645 w 6709025"/>
              <a:gd name="connsiteY76" fmla="*/ 2630185 h 3411021"/>
              <a:gd name="connsiteX77" fmla="*/ 20549 w 6709025"/>
              <a:gd name="connsiteY77" fmla="*/ 2691830 h 3411021"/>
              <a:gd name="connsiteX78" fmla="*/ 0 w 6709025"/>
              <a:gd name="connsiteY78" fmla="*/ 2753475 h 3411021"/>
              <a:gd name="connsiteX79" fmla="*/ 10275 w 6709025"/>
              <a:gd name="connsiteY79" fmla="*/ 2866490 h 3411021"/>
              <a:gd name="connsiteX80" fmla="*/ 61645 w 6709025"/>
              <a:gd name="connsiteY80" fmla="*/ 2917861 h 3411021"/>
              <a:gd name="connsiteX81" fmla="*/ 82194 w 6709025"/>
              <a:gd name="connsiteY81" fmla="*/ 2938409 h 3411021"/>
              <a:gd name="connsiteX82" fmla="*/ 143839 w 6709025"/>
              <a:gd name="connsiteY82" fmla="*/ 2958958 h 3411021"/>
              <a:gd name="connsiteX83" fmla="*/ 174661 w 6709025"/>
              <a:gd name="connsiteY83" fmla="*/ 2969232 h 3411021"/>
              <a:gd name="connsiteX84" fmla="*/ 236306 w 6709025"/>
              <a:gd name="connsiteY84" fmla="*/ 3010328 h 3411021"/>
              <a:gd name="connsiteX85" fmla="*/ 267128 w 6709025"/>
              <a:gd name="connsiteY85" fmla="*/ 3030877 h 3411021"/>
              <a:gd name="connsiteX86" fmla="*/ 297951 w 6709025"/>
              <a:gd name="connsiteY86" fmla="*/ 3041151 h 3411021"/>
              <a:gd name="connsiteX87" fmla="*/ 328773 w 6709025"/>
              <a:gd name="connsiteY87" fmla="*/ 3061699 h 3411021"/>
              <a:gd name="connsiteX88" fmla="*/ 904126 w 6709025"/>
              <a:gd name="connsiteY88" fmla="*/ 3092522 h 3411021"/>
              <a:gd name="connsiteX89" fmla="*/ 945223 w 6709025"/>
              <a:gd name="connsiteY89" fmla="*/ 3143893 h 3411021"/>
              <a:gd name="connsiteX90" fmla="*/ 976045 w 6709025"/>
              <a:gd name="connsiteY90" fmla="*/ 3164441 h 3411021"/>
              <a:gd name="connsiteX91" fmla="*/ 1068513 w 6709025"/>
              <a:gd name="connsiteY91" fmla="*/ 3236360 h 3411021"/>
              <a:gd name="connsiteX92" fmla="*/ 1099335 w 6709025"/>
              <a:gd name="connsiteY92" fmla="*/ 3256908 h 3411021"/>
              <a:gd name="connsiteX93" fmla="*/ 1130158 w 6709025"/>
              <a:gd name="connsiteY93" fmla="*/ 3277457 h 3411021"/>
              <a:gd name="connsiteX94" fmla="*/ 1222625 w 6709025"/>
              <a:gd name="connsiteY94" fmla="*/ 3308279 h 3411021"/>
              <a:gd name="connsiteX95" fmla="*/ 1253448 w 6709025"/>
              <a:gd name="connsiteY95" fmla="*/ 3318553 h 3411021"/>
              <a:gd name="connsiteX96" fmla="*/ 1335641 w 6709025"/>
              <a:gd name="connsiteY96" fmla="*/ 3308279 h 3411021"/>
              <a:gd name="connsiteX97" fmla="*/ 1366463 w 6709025"/>
              <a:gd name="connsiteY97" fmla="*/ 3298005 h 3411021"/>
              <a:gd name="connsiteX98" fmla="*/ 1489753 w 6709025"/>
              <a:gd name="connsiteY98" fmla="*/ 3277457 h 3411021"/>
              <a:gd name="connsiteX99" fmla="*/ 1520576 w 6709025"/>
              <a:gd name="connsiteY99" fmla="*/ 3267182 h 3411021"/>
              <a:gd name="connsiteX100" fmla="*/ 1643866 w 6709025"/>
              <a:gd name="connsiteY100" fmla="*/ 3246634 h 3411021"/>
              <a:gd name="connsiteX101" fmla="*/ 2013735 w 6709025"/>
              <a:gd name="connsiteY101" fmla="*/ 3236360 h 3411021"/>
              <a:gd name="connsiteX102" fmla="*/ 2075380 w 6709025"/>
              <a:gd name="connsiteY102" fmla="*/ 3184989 h 3411021"/>
              <a:gd name="connsiteX103" fmla="*/ 2116477 w 6709025"/>
              <a:gd name="connsiteY103" fmla="*/ 3154167 h 3411021"/>
              <a:gd name="connsiteX104" fmla="*/ 2229492 w 6709025"/>
              <a:gd name="connsiteY104" fmla="*/ 3123344 h 3411021"/>
              <a:gd name="connsiteX105" fmla="*/ 2270589 w 6709025"/>
              <a:gd name="connsiteY105" fmla="*/ 3113070 h 3411021"/>
              <a:gd name="connsiteX106" fmla="*/ 2702104 w 6709025"/>
              <a:gd name="connsiteY106" fmla="*/ 3102796 h 3411021"/>
              <a:gd name="connsiteX107" fmla="*/ 2917861 w 6709025"/>
              <a:gd name="connsiteY107" fmla="*/ 3123344 h 3411021"/>
              <a:gd name="connsiteX108" fmla="*/ 2948683 w 6709025"/>
              <a:gd name="connsiteY108" fmla="*/ 3143893 h 3411021"/>
              <a:gd name="connsiteX109" fmla="*/ 3030877 w 6709025"/>
              <a:gd name="connsiteY109" fmla="*/ 3184989 h 3411021"/>
              <a:gd name="connsiteX110" fmla="*/ 3071973 w 6709025"/>
              <a:gd name="connsiteY110" fmla="*/ 3205537 h 3411021"/>
              <a:gd name="connsiteX111" fmla="*/ 3123344 w 6709025"/>
              <a:gd name="connsiteY111" fmla="*/ 3236360 h 3411021"/>
              <a:gd name="connsiteX112" fmla="*/ 3195263 w 6709025"/>
              <a:gd name="connsiteY112" fmla="*/ 3256908 h 3411021"/>
              <a:gd name="connsiteX113" fmla="*/ 3267182 w 6709025"/>
              <a:gd name="connsiteY113" fmla="*/ 3287731 h 3411021"/>
              <a:gd name="connsiteX114" fmla="*/ 3339101 w 6709025"/>
              <a:gd name="connsiteY114" fmla="*/ 3308279 h 3411021"/>
              <a:gd name="connsiteX115" fmla="*/ 3380198 w 6709025"/>
              <a:gd name="connsiteY115" fmla="*/ 3328827 h 3411021"/>
              <a:gd name="connsiteX116" fmla="*/ 3626778 w 6709025"/>
              <a:gd name="connsiteY116" fmla="*/ 3349376 h 3411021"/>
              <a:gd name="connsiteX117" fmla="*/ 3688423 w 6709025"/>
              <a:gd name="connsiteY117" fmla="*/ 3369924 h 3411021"/>
              <a:gd name="connsiteX118" fmla="*/ 3719245 w 6709025"/>
              <a:gd name="connsiteY118" fmla="*/ 3380198 h 3411021"/>
              <a:gd name="connsiteX119" fmla="*/ 3750068 w 6709025"/>
              <a:gd name="connsiteY119" fmla="*/ 3400746 h 3411021"/>
              <a:gd name="connsiteX120" fmla="*/ 4048018 w 6709025"/>
              <a:gd name="connsiteY120" fmla="*/ 3411021 h 3411021"/>
              <a:gd name="connsiteX121" fmla="*/ 4181582 w 6709025"/>
              <a:gd name="connsiteY121" fmla="*/ 3400746 h 3411021"/>
              <a:gd name="connsiteX122" fmla="*/ 4243227 w 6709025"/>
              <a:gd name="connsiteY122" fmla="*/ 3380198 h 3411021"/>
              <a:gd name="connsiteX123" fmla="*/ 4274050 w 6709025"/>
              <a:gd name="connsiteY123" fmla="*/ 3369924 h 3411021"/>
              <a:gd name="connsiteX124" fmla="*/ 4335695 w 6709025"/>
              <a:gd name="connsiteY124" fmla="*/ 3328827 h 3411021"/>
              <a:gd name="connsiteX125" fmla="*/ 4397340 w 6709025"/>
              <a:gd name="connsiteY125" fmla="*/ 3277457 h 3411021"/>
              <a:gd name="connsiteX126" fmla="*/ 4500081 w 6709025"/>
              <a:gd name="connsiteY126" fmla="*/ 3215812 h 3411021"/>
              <a:gd name="connsiteX127" fmla="*/ 4530904 w 6709025"/>
              <a:gd name="connsiteY127" fmla="*/ 3195263 h 3411021"/>
              <a:gd name="connsiteX128" fmla="*/ 4561726 w 6709025"/>
              <a:gd name="connsiteY128" fmla="*/ 3174715 h 3411021"/>
              <a:gd name="connsiteX129" fmla="*/ 4664468 w 6709025"/>
              <a:gd name="connsiteY129" fmla="*/ 3113070 h 3411021"/>
              <a:gd name="connsiteX130" fmla="*/ 4695290 w 6709025"/>
              <a:gd name="connsiteY130" fmla="*/ 3102796 h 3411021"/>
              <a:gd name="connsiteX131" fmla="*/ 5013789 w 6709025"/>
              <a:gd name="connsiteY131" fmla="*/ 3123344 h 3411021"/>
              <a:gd name="connsiteX132" fmla="*/ 5126805 w 6709025"/>
              <a:gd name="connsiteY132" fmla="*/ 3154167 h 3411021"/>
              <a:gd name="connsiteX133" fmla="*/ 5157627 w 6709025"/>
              <a:gd name="connsiteY133" fmla="*/ 3164441 h 3411021"/>
              <a:gd name="connsiteX134" fmla="*/ 5188450 w 6709025"/>
              <a:gd name="connsiteY134" fmla="*/ 3184989 h 3411021"/>
              <a:gd name="connsiteX135" fmla="*/ 5332288 w 6709025"/>
              <a:gd name="connsiteY135" fmla="*/ 3195263 h 3411021"/>
              <a:gd name="connsiteX136" fmla="*/ 5435030 w 6709025"/>
              <a:gd name="connsiteY136" fmla="*/ 3226086 h 3411021"/>
              <a:gd name="connsiteX137" fmla="*/ 5465852 w 6709025"/>
              <a:gd name="connsiteY137" fmla="*/ 3236360 h 3411021"/>
              <a:gd name="connsiteX138" fmla="*/ 5548045 w 6709025"/>
              <a:gd name="connsiteY138" fmla="*/ 3246634 h 3411021"/>
              <a:gd name="connsiteX139" fmla="*/ 5702158 w 6709025"/>
              <a:gd name="connsiteY139" fmla="*/ 3267182 h 3411021"/>
              <a:gd name="connsiteX140" fmla="*/ 5866544 w 6709025"/>
              <a:gd name="connsiteY140" fmla="*/ 3277457 h 3411021"/>
              <a:gd name="connsiteX141" fmla="*/ 5969286 w 6709025"/>
              <a:gd name="connsiteY141" fmla="*/ 3267182 h 3411021"/>
              <a:gd name="connsiteX142" fmla="*/ 6000108 w 6709025"/>
              <a:gd name="connsiteY142" fmla="*/ 3256908 h 3411021"/>
              <a:gd name="connsiteX143" fmla="*/ 6072027 w 6709025"/>
              <a:gd name="connsiteY143" fmla="*/ 3246634 h 3411021"/>
              <a:gd name="connsiteX144" fmla="*/ 6113124 w 6709025"/>
              <a:gd name="connsiteY144" fmla="*/ 3164441 h 3411021"/>
              <a:gd name="connsiteX145" fmla="*/ 6133672 w 6709025"/>
              <a:gd name="connsiteY145" fmla="*/ 3123344 h 3411021"/>
              <a:gd name="connsiteX146" fmla="*/ 6143946 w 6709025"/>
              <a:gd name="connsiteY146" fmla="*/ 3092522 h 3411021"/>
              <a:gd name="connsiteX147" fmla="*/ 6215866 w 6709025"/>
              <a:gd name="connsiteY147" fmla="*/ 3071973 h 3411021"/>
              <a:gd name="connsiteX148" fmla="*/ 6267236 w 6709025"/>
              <a:gd name="connsiteY148" fmla="*/ 3061699 h 3411021"/>
              <a:gd name="connsiteX149" fmla="*/ 6308333 w 6709025"/>
              <a:gd name="connsiteY149" fmla="*/ 3051425 h 3411021"/>
              <a:gd name="connsiteX150" fmla="*/ 6369978 w 6709025"/>
              <a:gd name="connsiteY150" fmla="*/ 3041151 h 3411021"/>
              <a:gd name="connsiteX151" fmla="*/ 6400800 w 6709025"/>
              <a:gd name="connsiteY151" fmla="*/ 3020603 h 3411021"/>
              <a:gd name="connsiteX152" fmla="*/ 6411075 w 6709025"/>
              <a:gd name="connsiteY152" fmla="*/ 2958958 h 3411021"/>
              <a:gd name="connsiteX153" fmla="*/ 6421349 w 6709025"/>
              <a:gd name="connsiteY153" fmla="*/ 2866490 h 3411021"/>
              <a:gd name="connsiteX154" fmla="*/ 6462445 w 6709025"/>
              <a:gd name="connsiteY154" fmla="*/ 2558266 h 3411021"/>
              <a:gd name="connsiteX155" fmla="*/ 6503542 w 6709025"/>
              <a:gd name="connsiteY155" fmla="*/ 2527443 h 3411021"/>
              <a:gd name="connsiteX156" fmla="*/ 6554913 w 6709025"/>
              <a:gd name="connsiteY156" fmla="*/ 2486346 h 3411021"/>
              <a:gd name="connsiteX157" fmla="*/ 6596009 w 6709025"/>
              <a:gd name="connsiteY157" fmla="*/ 2414427 h 3411021"/>
              <a:gd name="connsiteX158" fmla="*/ 6637106 w 6709025"/>
              <a:gd name="connsiteY158" fmla="*/ 2352782 h 3411021"/>
              <a:gd name="connsiteX159" fmla="*/ 6657654 w 6709025"/>
              <a:gd name="connsiteY159" fmla="*/ 2291137 h 3411021"/>
              <a:gd name="connsiteX160" fmla="*/ 6667928 w 6709025"/>
              <a:gd name="connsiteY160" fmla="*/ 2260315 h 3411021"/>
              <a:gd name="connsiteX161" fmla="*/ 6698751 w 6709025"/>
              <a:gd name="connsiteY161" fmla="*/ 2157573 h 3411021"/>
              <a:gd name="connsiteX162" fmla="*/ 6709025 w 6709025"/>
              <a:gd name="connsiteY162" fmla="*/ 2126751 h 3411021"/>
              <a:gd name="connsiteX163" fmla="*/ 6698751 w 6709025"/>
              <a:gd name="connsiteY163" fmla="*/ 1982913 h 3411021"/>
              <a:gd name="connsiteX164" fmla="*/ 6667928 w 6709025"/>
              <a:gd name="connsiteY164" fmla="*/ 1972639 h 3411021"/>
              <a:gd name="connsiteX165" fmla="*/ 6647380 w 6709025"/>
              <a:gd name="connsiteY165" fmla="*/ 1952090 h 3411021"/>
              <a:gd name="connsiteX166" fmla="*/ 6585735 w 6709025"/>
              <a:gd name="connsiteY166" fmla="*/ 1910994 h 3411021"/>
              <a:gd name="connsiteX167" fmla="*/ 6565187 w 6709025"/>
              <a:gd name="connsiteY167" fmla="*/ 1890445 h 3411021"/>
              <a:gd name="connsiteX168" fmla="*/ 6524090 w 6709025"/>
              <a:gd name="connsiteY168" fmla="*/ 1869897 h 3411021"/>
              <a:gd name="connsiteX169" fmla="*/ 6462445 w 6709025"/>
              <a:gd name="connsiteY169" fmla="*/ 1828800 h 3411021"/>
              <a:gd name="connsiteX170" fmla="*/ 6431623 w 6709025"/>
              <a:gd name="connsiteY170" fmla="*/ 1808252 h 3411021"/>
              <a:gd name="connsiteX171" fmla="*/ 6400800 w 6709025"/>
              <a:gd name="connsiteY171" fmla="*/ 1797978 h 3411021"/>
              <a:gd name="connsiteX172" fmla="*/ 6308333 w 6709025"/>
              <a:gd name="connsiteY172" fmla="*/ 1726059 h 3411021"/>
              <a:gd name="connsiteX173" fmla="*/ 6277510 w 6709025"/>
              <a:gd name="connsiteY173" fmla="*/ 1705511 h 3411021"/>
              <a:gd name="connsiteX174" fmla="*/ 6298285 w 6709025"/>
              <a:gd name="connsiteY174" fmla="*/ 1658656 h 3411021"/>
              <a:gd name="connsiteX175" fmla="*/ 6185043 w 6709025"/>
              <a:gd name="connsiteY175" fmla="*/ 1633591 h 3411021"/>
              <a:gd name="connsiteX176" fmla="*/ 6164495 w 6709025"/>
              <a:gd name="connsiteY176" fmla="*/ 1561672 h 3411021"/>
              <a:gd name="connsiteX177" fmla="*/ 6154221 w 6709025"/>
              <a:gd name="connsiteY177" fmla="*/ 1469205 h 3411021"/>
              <a:gd name="connsiteX178" fmla="*/ 6230898 w 6709025"/>
              <a:gd name="connsiteY178" fmla="*/ 1384000 h 3411021"/>
              <a:gd name="connsiteX179" fmla="*/ 6201512 w 6709025"/>
              <a:gd name="connsiteY179" fmla="*/ 1335641 h 3411021"/>
              <a:gd name="connsiteX180" fmla="*/ 6189802 w 6709025"/>
              <a:gd name="connsiteY180" fmla="*/ 1222625 h 3411021"/>
              <a:gd name="connsiteX181" fmla="*/ 6082301 w 6709025"/>
              <a:gd name="connsiteY181" fmla="*/ 1160980 h 3411021"/>
              <a:gd name="connsiteX182" fmla="*/ 6061753 w 6709025"/>
              <a:gd name="connsiteY182" fmla="*/ 1089061 h 3411021"/>
              <a:gd name="connsiteX183" fmla="*/ 6030931 w 6709025"/>
              <a:gd name="connsiteY183" fmla="*/ 1058239 h 3411021"/>
              <a:gd name="connsiteX184" fmla="*/ 6020657 w 6709025"/>
              <a:gd name="connsiteY184" fmla="*/ 1027416 h 3411021"/>
              <a:gd name="connsiteX185" fmla="*/ 5948737 w 6709025"/>
              <a:gd name="connsiteY185" fmla="*/ 965771 h 3411021"/>
              <a:gd name="connsiteX186" fmla="*/ 5917915 w 6709025"/>
              <a:gd name="connsiteY186" fmla="*/ 955497 h 3411021"/>
              <a:gd name="connsiteX187" fmla="*/ 5881802 w 6709025"/>
              <a:gd name="connsiteY187" fmla="*/ 927685 h 3411021"/>
              <a:gd name="connsiteX188" fmla="*/ 5852643 w 6709025"/>
              <a:gd name="connsiteY188" fmla="*/ 842745 h 3411021"/>
              <a:gd name="connsiteX189" fmla="*/ 5814416 w 6709025"/>
              <a:gd name="connsiteY189" fmla="*/ 820691 h 3411021"/>
              <a:gd name="connsiteX190" fmla="*/ 5802708 w 6709025"/>
              <a:gd name="connsiteY190" fmla="*/ 826449 h 3411021"/>
              <a:gd name="connsiteX191" fmla="*/ 5752772 w 6709025"/>
              <a:gd name="connsiteY191" fmla="*/ 782342 h 3411021"/>
              <a:gd name="connsiteX192" fmla="*/ 5698304 w 6709025"/>
              <a:gd name="connsiteY192" fmla="*/ 698906 h 3411021"/>
              <a:gd name="connsiteX193" fmla="*/ 5517223 w 6709025"/>
              <a:gd name="connsiteY193" fmla="*/ 678095 h 3411021"/>
              <a:gd name="connsiteX194" fmla="*/ 5506949 w 6709025"/>
              <a:gd name="connsiteY194" fmla="*/ 626724 h 3411021"/>
              <a:gd name="connsiteX195" fmla="*/ 5496675 w 6709025"/>
              <a:gd name="connsiteY195" fmla="*/ 554805 h 3411021"/>
              <a:gd name="connsiteX196" fmla="*/ 5486400 w 6709025"/>
              <a:gd name="connsiteY196" fmla="*/ 523982 h 3411021"/>
              <a:gd name="connsiteX197" fmla="*/ 5445304 w 6709025"/>
              <a:gd name="connsiteY197" fmla="*/ 513708 h 3411021"/>
              <a:gd name="connsiteX198" fmla="*/ 5363110 w 6709025"/>
              <a:gd name="connsiteY198" fmla="*/ 482886 h 3411021"/>
              <a:gd name="connsiteX199" fmla="*/ 5280917 w 6709025"/>
              <a:gd name="connsiteY199" fmla="*/ 421241 h 3411021"/>
              <a:gd name="connsiteX200" fmla="*/ 5270643 w 6709025"/>
              <a:gd name="connsiteY200" fmla="*/ 390418 h 3411021"/>
              <a:gd name="connsiteX201" fmla="*/ 5167901 w 6709025"/>
              <a:gd name="connsiteY201" fmla="*/ 267128 h 3411021"/>
              <a:gd name="connsiteX202" fmla="*/ 5106257 w 6709025"/>
              <a:gd name="connsiteY202" fmla="*/ 226032 h 3411021"/>
              <a:gd name="connsiteX203" fmla="*/ 5075434 w 6709025"/>
              <a:gd name="connsiteY203" fmla="*/ 154113 h 3411021"/>
              <a:gd name="connsiteX204" fmla="*/ 5065160 w 6709025"/>
              <a:gd name="connsiteY204" fmla="*/ 123290 h 3411021"/>
              <a:gd name="connsiteX205" fmla="*/ 5044612 w 6709025"/>
              <a:gd name="connsiteY205" fmla="*/ 92468 h 3411021"/>
              <a:gd name="connsiteX206" fmla="*/ 5034337 w 6709025"/>
              <a:gd name="connsiteY206" fmla="*/ 61645 h 3411021"/>
              <a:gd name="connsiteX207" fmla="*/ 4972692 w 6709025"/>
              <a:gd name="connsiteY207" fmla="*/ 20549 h 3411021"/>
              <a:gd name="connsiteX208" fmla="*/ 4941870 w 6709025"/>
              <a:gd name="connsiteY208" fmla="*/ 0 h 3411021"/>
              <a:gd name="connsiteX209" fmla="*/ 4828854 w 6709025"/>
              <a:gd name="connsiteY209" fmla="*/ 10275 h 3411021"/>
              <a:gd name="connsiteX210" fmla="*/ 4798032 w 6709025"/>
              <a:gd name="connsiteY210" fmla="*/ 30823 h 3411021"/>
              <a:gd name="connsiteX211" fmla="*/ 4767209 w 6709025"/>
              <a:gd name="connsiteY211" fmla="*/ 41097 h 3411021"/>
              <a:gd name="connsiteX212" fmla="*/ 4654194 w 6709025"/>
              <a:gd name="connsiteY212" fmla="*/ 82194 h 3411021"/>
              <a:gd name="connsiteX213" fmla="*/ 4592549 w 6709025"/>
              <a:gd name="connsiteY213" fmla="*/ 102742 h 3411021"/>
              <a:gd name="connsiteX214" fmla="*/ 4520630 w 6709025"/>
              <a:gd name="connsiteY214" fmla="*/ 123290 h 3411021"/>
              <a:gd name="connsiteX215" fmla="*/ 4438436 w 6709025"/>
              <a:gd name="connsiteY215" fmla="*/ 184935 h 3411021"/>
              <a:gd name="connsiteX216" fmla="*/ 4263776 w 6709025"/>
              <a:gd name="connsiteY216" fmla="*/ 174661 h 3411021"/>
              <a:gd name="connsiteX217" fmla="*/ 4089115 w 6709025"/>
              <a:gd name="connsiteY217" fmla="*/ 102742 h 3411021"/>
              <a:gd name="connsiteX218" fmla="*/ 4058292 w 6709025"/>
              <a:gd name="connsiteY218" fmla="*/ 92468 h 3411021"/>
              <a:gd name="connsiteX219" fmla="*/ 3965825 w 6709025"/>
              <a:gd name="connsiteY219" fmla="*/ 51371 h 3411021"/>
              <a:gd name="connsiteX220" fmla="*/ 3935003 w 6709025"/>
              <a:gd name="connsiteY220" fmla="*/ 41097 h 3411021"/>
              <a:gd name="connsiteX221" fmla="*/ 3904180 w 6709025"/>
              <a:gd name="connsiteY221" fmla="*/ 30823 h 3411021"/>
              <a:gd name="connsiteX222" fmla="*/ 3801439 w 6709025"/>
              <a:gd name="connsiteY222" fmla="*/ 51371 h 3411021"/>
              <a:gd name="connsiteX223" fmla="*/ 3750068 w 6709025"/>
              <a:gd name="connsiteY223" fmla="*/ 82194 h 3411021"/>
              <a:gd name="connsiteX224" fmla="*/ 3688423 w 6709025"/>
              <a:gd name="connsiteY224" fmla="*/ 113016 h 3411021"/>
              <a:gd name="connsiteX225" fmla="*/ 3657600 w 6709025"/>
              <a:gd name="connsiteY225" fmla="*/ 133564 h 3411021"/>
              <a:gd name="connsiteX226" fmla="*/ 3595955 w 6709025"/>
              <a:gd name="connsiteY226" fmla="*/ 143839 h 3411021"/>
              <a:gd name="connsiteX227" fmla="*/ 3544585 w 6709025"/>
              <a:gd name="connsiteY227" fmla="*/ 154113 h 3411021"/>
              <a:gd name="connsiteX228" fmla="*/ 3298005 w 6709025"/>
              <a:gd name="connsiteY228" fmla="*/ 184935 h 3411021"/>
              <a:gd name="connsiteX0" fmla="*/ 3298005 w 6709025"/>
              <a:gd name="connsiteY0" fmla="*/ 184935 h 3411021"/>
              <a:gd name="connsiteX1" fmla="*/ 3298005 w 6709025"/>
              <a:gd name="connsiteY1" fmla="*/ 184935 h 3411021"/>
              <a:gd name="connsiteX2" fmla="*/ 2845942 w 6709025"/>
              <a:gd name="connsiteY2" fmla="*/ 215758 h 3411021"/>
              <a:gd name="connsiteX3" fmla="*/ 2825394 w 6709025"/>
              <a:gd name="connsiteY3" fmla="*/ 246580 h 3411021"/>
              <a:gd name="connsiteX4" fmla="*/ 2815119 w 6709025"/>
              <a:gd name="connsiteY4" fmla="*/ 287677 h 3411021"/>
              <a:gd name="connsiteX5" fmla="*/ 2804845 w 6709025"/>
              <a:gd name="connsiteY5" fmla="*/ 318499 h 3411021"/>
              <a:gd name="connsiteX6" fmla="*/ 2763749 w 6709025"/>
              <a:gd name="connsiteY6" fmla="*/ 328773 h 3411021"/>
              <a:gd name="connsiteX7" fmla="*/ 2661007 w 6709025"/>
              <a:gd name="connsiteY7" fmla="*/ 349322 h 3411021"/>
              <a:gd name="connsiteX8" fmla="*/ 2619910 w 6709025"/>
              <a:gd name="connsiteY8" fmla="*/ 359596 h 3411021"/>
              <a:gd name="connsiteX9" fmla="*/ 2445250 w 6709025"/>
              <a:gd name="connsiteY9" fmla="*/ 380144 h 3411021"/>
              <a:gd name="connsiteX10" fmla="*/ 2250041 w 6709025"/>
              <a:gd name="connsiteY10" fmla="*/ 390418 h 3411021"/>
              <a:gd name="connsiteX11" fmla="*/ 2085654 w 6709025"/>
              <a:gd name="connsiteY11" fmla="*/ 349322 h 3411021"/>
              <a:gd name="connsiteX12" fmla="*/ 2034283 w 6709025"/>
              <a:gd name="connsiteY12" fmla="*/ 339048 h 3411021"/>
              <a:gd name="connsiteX13" fmla="*/ 1839075 w 6709025"/>
              <a:gd name="connsiteY13" fmla="*/ 349322 h 3411021"/>
              <a:gd name="connsiteX14" fmla="*/ 1787704 w 6709025"/>
              <a:gd name="connsiteY14" fmla="*/ 400693 h 3411021"/>
              <a:gd name="connsiteX15" fmla="*/ 1736333 w 6709025"/>
              <a:gd name="connsiteY15" fmla="*/ 472612 h 3411021"/>
              <a:gd name="connsiteX16" fmla="*/ 1695236 w 6709025"/>
              <a:gd name="connsiteY16" fmla="*/ 534257 h 3411021"/>
              <a:gd name="connsiteX17" fmla="*/ 1633591 w 6709025"/>
              <a:gd name="connsiteY17" fmla="*/ 575353 h 3411021"/>
              <a:gd name="connsiteX18" fmla="*/ 1592495 w 6709025"/>
              <a:gd name="connsiteY18" fmla="*/ 585627 h 3411021"/>
              <a:gd name="connsiteX19" fmla="*/ 1530850 w 6709025"/>
              <a:gd name="connsiteY19" fmla="*/ 606176 h 3411021"/>
              <a:gd name="connsiteX20" fmla="*/ 1500027 w 6709025"/>
              <a:gd name="connsiteY20" fmla="*/ 616450 h 3411021"/>
              <a:gd name="connsiteX21" fmla="*/ 1438382 w 6709025"/>
              <a:gd name="connsiteY21" fmla="*/ 636998 h 3411021"/>
              <a:gd name="connsiteX22" fmla="*/ 1407560 w 6709025"/>
              <a:gd name="connsiteY22" fmla="*/ 647272 h 3411021"/>
              <a:gd name="connsiteX23" fmla="*/ 1232899 w 6709025"/>
              <a:gd name="connsiteY23" fmla="*/ 657546 h 3411021"/>
              <a:gd name="connsiteX24" fmla="*/ 1202077 w 6709025"/>
              <a:gd name="connsiteY24" fmla="*/ 667821 h 3411021"/>
              <a:gd name="connsiteX25" fmla="*/ 1181528 w 6709025"/>
              <a:gd name="connsiteY25" fmla="*/ 688369 h 3411021"/>
              <a:gd name="connsiteX26" fmla="*/ 1119883 w 6709025"/>
              <a:gd name="connsiteY26" fmla="*/ 708917 h 3411021"/>
              <a:gd name="connsiteX27" fmla="*/ 1058239 w 6709025"/>
              <a:gd name="connsiteY27" fmla="*/ 729466 h 3411021"/>
              <a:gd name="connsiteX28" fmla="*/ 996594 w 6709025"/>
              <a:gd name="connsiteY28" fmla="*/ 750014 h 3411021"/>
              <a:gd name="connsiteX29" fmla="*/ 965771 w 6709025"/>
              <a:gd name="connsiteY29" fmla="*/ 760288 h 3411021"/>
              <a:gd name="connsiteX30" fmla="*/ 934949 w 6709025"/>
              <a:gd name="connsiteY30" fmla="*/ 780836 h 3411021"/>
              <a:gd name="connsiteX31" fmla="*/ 873304 w 6709025"/>
              <a:gd name="connsiteY31" fmla="*/ 801385 h 3411021"/>
              <a:gd name="connsiteX32" fmla="*/ 852755 w 6709025"/>
              <a:gd name="connsiteY32" fmla="*/ 821933 h 3411021"/>
              <a:gd name="connsiteX33" fmla="*/ 821933 w 6709025"/>
              <a:gd name="connsiteY33" fmla="*/ 842481 h 3411021"/>
              <a:gd name="connsiteX34" fmla="*/ 811659 w 6709025"/>
              <a:gd name="connsiteY34" fmla="*/ 873304 h 3411021"/>
              <a:gd name="connsiteX35" fmla="*/ 821933 w 6709025"/>
              <a:gd name="connsiteY35" fmla="*/ 965771 h 3411021"/>
              <a:gd name="connsiteX36" fmla="*/ 832207 w 6709025"/>
              <a:gd name="connsiteY36" fmla="*/ 1027416 h 3411021"/>
              <a:gd name="connsiteX37" fmla="*/ 863030 w 6709025"/>
              <a:gd name="connsiteY37" fmla="*/ 1047964 h 3411021"/>
              <a:gd name="connsiteX38" fmla="*/ 883578 w 6709025"/>
              <a:gd name="connsiteY38" fmla="*/ 1068513 h 3411021"/>
              <a:gd name="connsiteX39" fmla="*/ 893852 w 6709025"/>
              <a:gd name="connsiteY39" fmla="*/ 1099335 h 3411021"/>
              <a:gd name="connsiteX40" fmla="*/ 852755 w 6709025"/>
              <a:gd name="connsiteY40" fmla="*/ 1150706 h 3411021"/>
              <a:gd name="connsiteX41" fmla="*/ 842481 w 6709025"/>
              <a:gd name="connsiteY41" fmla="*/ 1181528 h 3411021"/>
              <a:gd name="connsiteX42" fmla="*/ 811659 w 6709025"/>
              <a:gd name="connsiteY42" fmla="*/ 1202077 h 3411021"/>
              <a:gd name="connsiteX43" fmla="*/ 791110 w 6709025"/>
              <a:gd name="connsiteY43" fmla="*/ 1222625 h 3411021"/>
              <a:gd name="connsiteX44" fmla="*/ 770562 w 6709025"/>
              <a:gd name="connsiteY44" fmla="*/ 1253448 h 3411021"/>
              <a:gd name="connsiteX45" fmla="*/ 739740 w 6709025"/>
              <a:gd name="connsiteY45" fmla="*/ 1273996 h 3411021"/>
              <a:gd name="connsiteX46" fmla="*/ 698643 w 6709025"/>
              <a:gd name="connsiteY46" fmla="*/ 1315093 h 3411021"/>
              <a:gd name="connsiteX47" fmla="*/ 647272 w 6709025"/>
              <a:gd name="connsiteY47" fmla="*/ 1356189 h 3411021"/>
              <a:gd name="connsiteX48" fmla="*/ 616450 w 6709025"/>
              <a:gd name="connsiteY48" fmla="*/ 1376737 h 3411021"/>
              <a:gd name="connsiteX49" fmla="*/ 544531 w 6709025"/>
              <a:gd name="connsiteY49" fmla="*/ 1489753 h 3411021"/>
              <a:gd name="connsiteX50" fmla="*/ 513708 w 6709025"/>
              <a:gd name="connsiteY50" fmla="*/ 1500027 h 3411021"/>
              <a:gd name="connsiteX51" fmla="*/ 493160 w 6709025"/>
              <a:gd name="connsiteY51" fmla="*/ 1520576 h 3411021"/>
              <a:gd name="connsiteX52" fmla="*/ 462337 w 6709025"/>
              <a:gd name="connsiteY52" fmla="*/ 1530850 h 3411021"/>
              <a:gd name="connsiteX53" fmla="*/ 441789 w 6709025"/>
              <a:gd name="connsiteY53" fmla="*/ 1561672 h 3411021"/>
              <a:gd name="connsiteX54" fmla="*/ 380144 w 6709025"/>
              <a:gd name="connsiteY54" fmla="*/ 1582221 h 3411021"/>
              <a:gd name="connsiteX55" fmla="*/ 328773 w 6709025"/>
              <a:gd name="connsiteY55" fmla="*/ 1633591 h 3411021"/>
              <a:gd name="connsiteX56" fmla="*/ 277403 w 6709025"/>
              <a:gd name="connsiteY56" fmla="*/ 1664414 h 3411021"/>
              <a:gd name="connsiteX57" fmla="*/ 256854 w 6709025"/>
              <a:gd name="connsiteY57" fmla="*/ 1684962 h 3411021"/>
              <a:gd name="connsiteX58" fmla="*/ 226032 w 6709025"/>
              <a:gd name="connsiteY58" fmla="*/ 1695236 h 3411021"/>
              <a:gd name="connsiteX59" fmla="*/ 236306 w 6709025"/>
              <a:gd name="connsiteY59" fmla="*/ 1808252 h 3411021"/>
              <a:gd name="connsiteX60" fmla="*/ 267128 w 6709025"/>
              <a:gd name="connsiteY60" fmla="*/ 1828800 h 3411021"/>
              <a:gd name="connsiteX61" fmla="*/ 287677 w 6709025"/>
              <a:gd name="connsiteY61" fmla="*/ 1849349 h 3411021"/>
              <a:gd name="connsiteX62" fmla="*/ 349322 w 6709025"/>
              <a:gd name="connsiteY62" fmla="*/ 1880171 h 3411021"/>
              <a:gd name="connsiteX63" fmla="*/ 369870 w 6709025"/>
              <a:gd name="connsiteY63" fmla="*/ 1962364 h 3411021"/>
              <a:gd name="connsiteX64" fmla="*/ 380144 w 6709025"/>
              <a:gd name="connsiteY64" fmla="*/ 1993187 h 3411021"/>
              <a:gd name="connsiteX65" fmla="*/ 369870 w 6709025"/>
              <a:gd name="connsiteY65" fmla="*/ 2147299 h 3411021"/>
              <a:gd name="connsiteX66" fmla="*/ 359596 w 6709025"/>
              <a:gd name="connsiteY66" fmla="*/ 2178122 h 3411021"/>
              <a:gd name="connsiteX67" fmla="*/ 349322 w 6709025"/>
              <a:gd name="connsiteY67" fmla="*/ 2301412 h 3411021"/>
              <a:gd name="connsiteX68" fmla="*/ 297951 w 6709025"/>
              <a:gd name="connsiteY68" fmla="*/ 2342508 h 3411021"/>
              <a:gd name="connsiteX69" fmla="*/ 256854 w 6709025"/>
              <a:gd name="connsiteY69" fmla="*/ 2383605 h 3411021"/>
              <a:gd name="connsiteX70" fmla="*/ 236306 w 6709025"/>
              <a:gd name="connsiteY70" fmla="*/ 2414427 h 3411021"/>
              <a:gd name="connsiteX71" fmla="*/ 205483 w 6709025"/>
              <a:gd name="connsiteY71" fmla="*/ 2434976 h 3411021"/>
              <a:gd name="connsiteX72" fmla="*/ 184935 w 6709025"/>
              <a:gd name="connsiteY72" fmla="*/ 2465798 h 3411021"/>
              <a:gd name="connsiteX73" fmla="*/ 154113 w 6709025"/>
              <a:gd name="connsiteY73" fmla="*/ 2527443 h 3411021"/>
              <a:gd name="connsiteX74" fmla="*/ 133564 w 6709025"/>
              <a:gd name="connsiteY74" fmla="*/ 2547991 h 3411021"/>
              <a:gd name="connsiteX75" fmla="*/ 113016 w 6709025"/>
              <a:gd name="connsiteY75" fmla="*/ 2578814 h 3411021"/>
              <a:gd name="connsiteX76" fmla="*/ 61645 w 6709025"/>
              <a:gd name="connsiteY76" fmla="*/ 2630185 h 3411021"/>
              <a:gd name="connsiteX77" fmla="*/ 20549 w 6709025"/>
              <a:gd name="connsiteY77" fmla="*/ 2691830 h 3411021"/>
              <a:gd name="connsiteX78" fmla="*/ 0 w 6709025"/>
              <a:gd name="connsiteY78" fmla="*/ 2753475 h 3411021"/>
              <a:gd name="connsiteX79" fmla="*/ 10275 w 6709025"/>
              <a:gd name="connsiteY79" fmla="*/ 2866490 h 3411021"/>
              <a:gd name="connsiteX80" fmla="*/ 61645 w 6709025"/>
              <a:gd name="connsiteY80" fmla="*/ 2917861 h 3411021"/>
              <a:gd name="connsiteX81" fmla="*/ 82194 w 6709025"/>
              <a:gd name="connsiteY81" fmla="*/ 2938409 h 3411021"/>
              <a:gd name="connsiteX82" fmla="*/ 143839 w 6709025"/>
              <a:gd name="connsiteY82" fmla="*/ 2958958 h 3411021"/>
              <a:gd name="connsiteX83" fmla="*/ 174661 w 6709025"/>
              <a:gd name="connsiteY83" fmla="*/ 2969232 h 3411021"/>
              <a:gd name="connsiteX84" fmla="*/ 236306 w 6709025"/>
              <a:gd name="connsiteY84" fmla="*/ 3010328 h 3411021"/>
              <a:gd name="connsiteX85" fmla="*/ 267128 w 6709025"/>
              <a:gd name="connsiteY85" fmla="*/ 3030877 h 3411021"/>
              <a:gd name="connsiteX86" fmla="*/ 297951 w 6709025"/>
              <a:gd name="connsiteY86" fmla="*/ 3041151 h 3411021"/>
              <a:gd name="connsiteX87" fmla="*/ 328773 w 6709025"/>
              <a:gd name="connsiteY87" fmla="*/ 3061699 h 3411021"/>
              <a:gd name="connsiteX88" fmla="*/ 904126 w 6709025"/>
              <a:gd name="connsiteY88" fmla="*/ 3092522 h 3411021"/>
              <a:gd name="connsiteX89" fmla="*/ 945223 w 6709025"/>
              <a:gd name="connsiteY89" fmla="*/ 3143893 h 3411021"/>
              <a:gd name="connsiteX90" fmla="*/ 976045 w 6709025"/>
              <a:gd name="connsiteY90" fmla="*/ 3164441 h 3411021"/>
              <a:gd name="connsiteX91" fmla="*/ 1068513 w 6709025"/>
              <a:gd name="connsiteY91" fmla="*/ 3236360 h 3411021"/>
              <a:gd name="connsiteX92" fmla="*/ 1099335 w 6709025"/>
              <a:gd name="connsiteY92" fmla="*/ 3256908 h 3411021"/>
              <a:gd name="connsiteX93" fmla="*/ 1130158 w 6709025"/>
              <a:gd name="connsiteY93" fmla="*/ 3277457 h 3411021"/>
              <a:gd name="connsiteX94" fmla="*/ 1222625 w 6709025"/>
              <a:gd name="connsiteY94" fmla="*/ 3308279 h 3411021"/>
              <a:gd name="connsiteX95" fmla="*/ 1253448 w 6709025"/>
              <a:gd name="connsiteY95" fmla="*/ 3318553 h 3411021"/>
              <a:gd name="connsiteX96" fmla="*/ 1335641 w 6709025"/>
              <a:gd name="connsiteY96" fmla="*/ 3308279 h 3411021"/>
              <a:gd name="connsiteX97" fmla="*/ 1366463 w 6709025"/>
              <a:gd name="connsiteY97" fmla="*/ 3298005 h 3411021"/>
              <a:gd name="connsiteX98" fmla="*/ 1489753 w 6709025"/>
              <a:gd name="connsiteY98" fmla="*/ 3277457 h 3411021"/>
              <a:gd name="connsiteX99" fmla="*/ 1520576 w 6709025"/>
              <a:gd name="connsiteY99" fmla="*/ 3267182 h 3411021"/>
              <a:gd name="connsiteX100" fmla="*/ 1643866 w 6709025"/>
              <a:gd name="connsiteY100" fmla="*/ 3246634 h 3411021"/>
              <a:gd name="connsiteX101" fmla="*/ 2013735 w 6709025"/>
              <a:gd name="connsiteY101" fmla="*/ 3236360 h 3411021"/>
              <a:gd name="connsiteX102" fmla="*/ 2075380 w 6709025"/>
              <a:gd name="connsiteY102" fmla="*/ 3184989 h 3411021"/>
              <a:gd name="connsiteX103" fmla="*/ 2116477 w 6709025"/>
              <a:gd name="connsiteY103" fmla="*/ 3154167 h 3411021"/>
              <a:gd name="connsiteX104" fmla="*/ 2229492 w 6709025"/>
              <a:gd name="connsiteY104" fmla="*/ 3123344 h 3411021"/>
              <a:gd name="connsiteX105" fmla="*/ 2270589 w 6709025"/>
              <a:gd name="connsiteY105" fmla="*/ 3113070 h 3411021"/>
              <a:gd name="connsiteX106" fmla="*/ 2702104 w 6709025"/>
              <a:gd name="connsiteY106" fmla="*/ 3102796 h 3411021"/>
              <a:gd name="connsiteX107" fmla="*/ 2917861 w 6709025"/>
              <a:gd name="connsiteY107" fmla="*/ 3123344 h 3411021"/>
              <a:gd name="connsiteX108" fmla="*/ 2948683 w 6709025"/>
              <a:gd name="connsiteY108" fmla="*/ 3143893 h 3411021"/>
              <a:gd name="connsiteX109" fmla="*/ 3030877 w 6709025"/>
              <a:gd name="connsiteY109" fmla="*/ 3184989 h 3411021"/>
              <a:gd name="connsiteX110" fmla="*/ 3071973 w 6709025"/>
              <a:gd name="connsiteY110" fmla="*/ 3205537 h 3411021"/>
              <a:gd name="connsiteX111" fmla="*/ 3123344 w 6709025"/>
              <a:gd name="connsiteY111" fmla="*/ 3236360 h 3411021"/>
              <a:gd name="connsiteX112" fmla="*/ 3195263 w 6709025"/>
              <a:gd name="connsiteY112" fmla="*/ 3256908 h 3411021"/>
              <a:gd name="connsiteX113" fmla="*/ 3267182 w 6709025"/>
              <a:gd name="connsiteY113" fmla="*/ 3287731 h 3411021"/>
              <a:gd name="connsiteX114" fmla="*/ 3339101 w 6709025"/>
              <a:gd name="connsiteY114" fmla="*/ 3308279 h 3411021"/>
              <a:gd name="connsiteX115" fmla="*/ 3380198 w 6709025"/>
              <a:gd name="connsiteY115" fmla="*/ 3328827 h 3411021"/>
              <a:gd name="connsiteX116" fmla="*/ 3626778 w 6709025"/>
              <a:gd name="connsiteY116" fmla="*/ 3349376 h 3411021"/>
              <a:gd name="connsiteX117" fmla="*/ 3688423 w 6709025"/>
              <a:gd name="connsiteY117" fmla="*/ 3369924 h 3411021"/>
              <a:gd name="connsiteX118" fmla="*/ 3719245 w 6709025"/>
              <a:gd name="connsiteY118" fmla="*/ 3380198 h 3411021"/>
              <a:gd name="connsiteX119" fmla="*/ 3750068 w 6709025"/>
              <a:gd name="connsiteY119" fmla="*/ 3400746 h 3411021"/>
              <a:gd name="connsiteX120" fmla="*/ 4048018 w 6709025"/>
              <a:gd name="connsiteY120" fmla="*/ 3411021 h 3411021"/>
              <a:gd name="connsiteX121" fmla="*/ 4181582 w 6709025"/>
              <a:gd name="connsiteY121" fmla="*/ 3400746 h 3411021"/>
              <a:gd name="connsiteX122" fmla="*/ 4243227 w 6709025"/>
              <a:gd name="connsiteY122" fmla="*/ 3380198 h 3411021"/>
              <a:gd name="connsiteX123" fmla="*/ 4274050 w 6709025"/>
              <a:gd name="connsiteY123" fmla="*/ 3369924 h 3411021"/>
              <a:gd name="connsiteX124" fmla="*/ 4335695 w 6709025"/>
              <a:gd name="connsiteY124" fmla="*/ 3328827 h 3411021"/>
              <a:gd name="connsiteX125" fmla="*/ 4397340 w 6709025"/>
              <a:gd name="connsiteY125" fmla="*/ 3277457 h 3411021"/>
              <a:gd name="connsiteX126" fmla="*/ 4500081 w 6709025"/>
              <a:gd name="connsiteY126" fmla="*/ 3215812 h 3411021"/>
              <a:gd name="connsiteX127" fmla="*/ 4530904 w 6709025"/>
              <a:gd name="connsiteY127" fmla="*/ 3195263 h 3411021"/>
              <a:gd name="connsiteX128" fmla="*/ 4561726 w 6709025"/>
              <a:gd name="connsiteY128" fmla="*/ 3174715 h 3411021"/>
              <a:gd name="connsiteX129" fmla="*/ 4664468 w 6709025"/>
              <a:gd name="connsiteY129" fmla="*/ 3113070 h 3411021"/>
              <a:gd name="connsiteX130" fmla="*/ 4695290 w 6709025"/>
              <a:gd name="connsiteY130" fmla="*/ 3102796 h 3411021"/>
              <a:gd name="connsiteX131" fmla="*/ 5013789 w 6709025"/>
              <a:gd name="connsiteY131" fmla="*/ 3123344 h 3411021"/>
              <a:gd name="connsiteX132" fmla="*/ 5126805 w 6709025"/>
              <a:gd name="connsiteY132" fmla="*/ 3154167 h 3411021"/>
              <a:gd name="connsiteX133" fmla="*/ 5157627 w 6709025"/>
              <a:gd name="connsiteY133" fmla="*/ 3164441 h 3411021"/>
              <a:gd name="connsiteX134" fmla="*/ 5188450 w 6709025"/>
              <a:gd name="connsiteY134" fmla="*/ 3184989 h 3411021"/>
              <a:gd name="connsiteX135" fmla="*/ 5332288 w 6709025"/>
              <a:gd name="connsiteY135" fmla="*/ 3195263 h 3411021"/>
              <a:gd name="connsiteX136" fmla="*/ 5435030 w 6709025"/>
              <a:gd name="connsiteY136" fmla="*/ 3226086 h 3411021"/>
              <a:gd name="connsiteX137" fmla="*/ 5465852 w 6709025"/>
              <a:gd name="connsiteY137" fmla="*/ 3236360 h 3411021"/>
              <a:gd name="connsiteX138" fmla="*/ 5548045 w 6709025"/>
              <a:gd name="connsiteY138" fmla="*/ 3246634 h 3411021"/>
              <a:gd name="connsiteX139" fmla="*/ 5702158 w 6709025"/>
              <a:gd name="connsiteY139" fmla="*/ 3267182 h 3411021"/>
              <a:gd name="connsiteX140" fmla="*/ 5866544 w 6709025"/>
              <a:gd name="connsiteY140" fmla="*/ 3277457 h 3411021"/>
              <a:gd name="connsiteX141" fmla="*/ 5969286 w 6709025"/>
              <a:gd name="connsiteY141" fmla="*/ 3267182 h 3411021"/>
              <a:gd name="connsiteX142" fmla="*/ 6000108 w 6709025"/>
              <a:gd name="connsiteY142" fmla="*/ 3256908 h 3411021"/>
              <a:gd name="connsiteX143" fmla="*/ 6072027 w 6709025"/>
              <a:gd name="connsiteY143" fmla="*/ 3246634 h 3411021"/>
              <a:gd name="connsiteX144" fmla="*/ 6113124 w 6709025"/>
              <a:gd name="connsiteY144" fmla="*/ 3164441 h 3411021"/>
              <a:gd name="connsiteX145" fmla="*/ 6133672 w 6709025"/>
              <a:gd name="connsiteY145" fmla="*/ 3123344 h 3411021"/>
              <a:gd name="connsiteX146" fmla="*/ 6143946 w 6709025"/>
              <a:gd name="connsiteY146" fmla="*/ 3092522 h 3411021"/>
              <a:gd name="connsiteX147" fmla="*/ 6215866 w 6709025"/>
              <a:gd name="connsiteY147" fmla="*/ 3071973 h 3411021"/>
              <a:gd name="connsiteX148" fmla="*/ 6267236 w 6709025"/>
              <a:gd name="connsiteY148" fmla="*/ 3061699 h 3411021"/>
              <a:gd name="connsiteX149" fmla="*/ 6308333 w 6709025"/>
              <a:gd name="connsiteY149" fmla="*/ 3051425 h 3411021"/>
              <a:gd name="connsiteX150" fmla="*/ 6369978 w 6709025"/>
              <a:gd name="connsiteY150" fmla="*/ 3041151 h 3411021"/>
              <a:gd name="connsiteX151" fmla="*/ 6400800 w 6709025"/>
              <a:gd name="connsiteY151" fmla="*/ 3020603 h 3411021"/>
              <a:gd name="connsiteX152" fmla="*/ 6411075 w 6709025"/>
              <a:gd name="connsiteY152" fmla="*/ 2958958 h 3411021"/>
              <a:gd name="connsiteX153" fmla="*/ 6421349 w 6709025"/>
              <a:gd name="connsiteY153" fmla="*/ 2866490 h 3411021"/>
              <a:gd name="connsiteX154" fmla="*/ 6462445 w 6709025"/>
              <a:gd name="connsiteY154" fmla="*/ 2558266 h 3411021"/>
              <a:gd name="connsiteX155" fmla="*/ 6503542 w 6709025"/>
              <a:gd name="connsiteY155" fmla="*/ 2527443 h 3411021"/>
              <a:gd name="connsiteX156" fmla="*/ 6554913 w 6709025"/>
              <a:gd name="connsiteY156" fmla="*/ 2486346 h 3411021"/>
              <a:gd name="connsiteX157" fmla="*/ 6596009 w 6709025"/>
              <a:gd name="connsiteY157" fmla="*/ 2414427 h 3411021"/>
              <a:gd name="connsiteX158" fmla="*/ 6637106 w 6709025"/>
              <a:gd name="connsiteY158" fmla="*/ 2352782 h 3411021"/>
              <a:gd name="connsiteX159" fmla="*/ 6657654 w 6709025"/>
              <a:gd name="connsiteY159" fmla="*/ 2291137 h 3411021"/>
              <a:gd name="connsiteX160" fmla="*/ 6667928 w 6709025"/>
              <a:gd name="connsiteY160" fmla="*/ 2260315 h 3411021"/>
              <a:gd name="connsiteX161" fmla="*/ 6698751 w 6709025"/>
              <a:gd name="connsiteY161" fmla="*/ 2157573 h 3411021"/>
              <a:gd name="connsiteX162" fmla="*/ 6709025 w 6709025"/>
              <a:gd name="connsiteY162" fmla="*/ 2126751 h 3411021"/>
              <a:gd name="connsiteX163" fmla="*/ 6698751 w 6709025"/>
              <a:gd name="connsiteY163" fmla="*/ 1982913 h 3411021"/>
              <a:gd name="connsiteX164" fmla="*/ 6667928 w 6709025"/>
              <a:gd name="connsiteY164" fmla="*/ 1972639 h 3411021"/>
              <a:gd name="connsiteX165" fmla="*/ 6647380 w 6709025"/>
              <a:gd name="connsiteY165" fmla="*/ 1952090 h 3411021"/>
              <a:gd name="connsiteX166" fmla="*/ 6585735 w 6709025"/>
              <a:gd name="connsiteY166" fmla="*/ 1910994 h 3411021"/>
              <a:gd name="connsiteX167" fmla="*/ 6565187 w 6709025"/>
              <a:gd name="connsiteY167" fmla="*/ 1890445 h 3411021"/>
              <a:gd name="connsiteX168" fmla="*/ 6524090 w 6709025"/>
              <a:gd name="connsiteY168" fmla="*/ 1869897 h 3411021"/>
              <a:gd name="connsiteX169" fmla="*/ 6462445 w 6709025"/>
              <a:gd name="connsiteY169" fmla="*/ 1828800 h 3411021"/>
              <a:gd name="connsiteX170" fmla="*/ 6431623 w 6709025"/>
              <a:gd name="connsiteY170" fmla="*/ 1808252 h 3411021"/>
              <a:gd name="connsiteX171" fmla="*/ 6400800 w 6709025"/>
              <a:gd name="connsiteY171" fmla="*/ 1797978 h 3411021"/>
              <a:gd name="connsiteX172" fmla="*/ 6436763 w 6709025"/>
              <a:gd name="connsiteY172" fmla="*/ 1727457 h 3411021"/>
              <a:gd name="connsiteX173" fmla="*/ 6308333 w 6709025"/>
              <a:gd name="connsiteY173" fmla="*/ 1726059 h 3411021"/>
              <a:gd name="connsiteX174" fmla="*/ 6277510 w 6709025"/>
              <a:gd name="connsiteY174" fmla="*/ 1705511 h 3411021"/>
              <a:gd name="connsiteX175" fmla="*/ 6298285 w 6709025"/>
              <a:gd name="connsiteY175" fmla="*/ 1658656 h 3411021"/>
              <a:gd name="connsiteX176" fmla="*/ 6185043 w 6709025"/>
              <a:gd name="connsiteY176" fmla="*/ 1633591 h 3411021"/>
              <a:gd name="connsiteX177" fmla="*/ 6164495 w 6709025"/>
              <a:gd name="connsiteY177" fmla="*/ 1561672 h 3411021"/>
              <a:gd name="connsiteX178" fmla="*/ 6154221 w 6709025"/>
              <a:gd name="connsiteY178" fmla="*/ 1469205 h 3411021"/>
              <a:gd name="connsiteX179" fmla="*/ 6230898 w 6709025"/>
              <a:gd name="connsiteY179" fmla="*/ 1384000 h 3411021"/>
              <a:gd name="connsiteX180" fmla="*/ 6201512 w 6709025"/>
              <a:gd name="connsiteY180" fmla="*/ 1335641 h 3411021"/>
              <a:gd name="connsiteX181" fmla="*/ 6189802 w 6709025"/>
              <a:gd name="connsiteY181" fmla="*/ 1222625 h 3411021"/>
              <a:gd name="connsiteX182" fmla="*/ 6082301 w 6709025"/>
              <a:gd name="connsiteY182" fmla="*/ 1160980 h 3411021"/>
              <a:gd name="connsiteX183" fmla="*/ 6061753 w 6709025"/>
              <a:gd name="connsiteY183" fmla="*/ 1089061 h 3411021"/>
              <a:gd name="connsiteX184" fmla="*/ 6030931 w 6709025"/>
              <a:gd name="connsiteY184" fmla="*/ 1058239 h 3411021"/>
              <a:gd name="connsiteX185" fmla="*/ 6020657 w 6709025"/>
              <a:gd name="connsiteY185" fmla="*/ 1027416 h 3411021"/>
              <a:gd name="connsiteX186" fmla="*/ 5948737 w 6709025"/>
              <a:gd name="connsiteY186" fmla="*/ 965771 h 3411021"/>
              <a:gd name="connsiteX187" fmla="*/ 5917915 w 6709025"/>
              <a:gd name="connsiteY187" fmla="*/ 955497 h 3411021"/>
              <a:gd name="connsiteX188" fmla="*/ 5881802 w 6709025"/>
              <a:gd name="connsiteY188" fmla="*/ 927685 h 3411021"/>
              <a:gd name="connsiteX189" fmla="*/ 5852643 w 6709025"/>
              <a:gd name="connsiteY189" fmla="*/ 842745 h 3411021"/>
              <a:gd name="connsiteX190" fmla="*/ 5814416 w 6709025"/>
              <a:gd name="connsiteY190" fmla="*/ 820691 h 3411021"/>
              <a:gd name="connsiteX191" fmla="*/ 5802708 w 6709025"/>
              <a:gd name="connsiteY191" fmla="*/ 826449 h 3411021"/>
              <a:gd name="connsiteX192" fmla="*/ 5752772 w 6709025"/>
              <a:gd name="connsiteY192" fmla="*/ 782342 h 3411021"/>
              <a:gd name="connsiteX193" fmla="*/ 5698304 w 6709025"/>
              <a:gd name="connsiteY193" fmla="*/ 698906 h 3411021"/>
              <a:gd name="connsiteX194" fmla="*/ 5517223 w 6709025"/>
              <a:gd name="connsiteY194" fmla="*/ 678095 h 3411021"/>
              <a:gd name="connsiteX195" fmla="*/ 5506949 w 6709025"/>
              <a:gd name="connsiteY195" fmla="*/ 626724 h 3411021"/>
              <a:gd name="connsiteX196" fmla="*/ 5496675 w 6709025"/>
              <a:gd name="connsiteY196" fmla="*/ 554805 h 3411021"/>
              <a:gd name="connsiteX197" fmla="*/ 5486400 w 6709025"/>
              <a:gd name="connsiteY197" fmla="*/ 523982 h 3411021"/>
              <a:gd name="connsiteX198" fmla="*/ 5445304 w 6709025"/>
              <a:gd name="connsiteY198" fmla="*/ 513708 h 3411021"/>
              <a:gd name="connsiteX199" fmla="*/ 5363110 w 6709025"/>
              <a:gd name="connsiteY199" fmla="*/ 482886 h 3411021"/>
              <a:gd name="connsiteX200" fmla="*/ 5280917 w 6709025"/>
              <a:gd name="connsiteY200" fmla="*/ 421241 h 3411021"/>
              <a:gd name="connsiteX201" fmla="*/ 5270643 w 6709025"/>
              <a:gd name="connsiteY201" fmla="*/ 390418 h 3411021"/>
              <a:gd name="connsiteX202" fmla="*/ 5167901 w 6709025"/>
              <a:gd name="connsiteY202" fmla="*/ 267128 h 3411021"/>
              <a:gd name="connsiteX203" fmla="*/ 5106257 w 6709025"/>
              <a:gd name="connsiteY203" fmla="*/ 226032 h 3411021"/>
              <a:gd name="connsiteX204" fmla="*/ 5075434 w 6709025"/>
              <a:gd name="connsiteY204" fmla="*/ 154113 h 3411021"/>
              <a:gd name="connsiteX205" fmla="*/ 5065160 w 6709025"/>
              <a:gd name="connsiteY205" fmla="*/ 123290 h 3411021"/>
              <a:gd name="connsiteX206" fmla="*/ 5044612 w 6709025"/>
              <a:gd name="connsiteY206" fmla="*/ 92468 h 3411021"/>
              <a:gd name="connsiteX207" fmla="*/ 5034337 w 6709025"/>
              <a:gd name="connsiteY207" fmla="*/ 61645 h 3411021"/>
              <a:gd name="connsiteX208" fmla="*/ 4972692 w 6709025"/>
              <a:gd name="connsiteY208" fmla="*/ 20549 h 3411021"/>
              <a:gd name="connsiteX209" fmla="*/ 4941870 w 6709025"/>
              <a:gd name="connsiteY209" fmla="*/ 0 h 3411021"/>
              <a:gd name="connsiteX210" fmla="*/ 4828854 w 6709025"/>
              <a:gd name="connsiteY210" fmla="*/ 10275 h 3411021"/>
              <a:gd name="connsiteX211" fmla="*/ 4798032 w 6709025"/>
              <a:gd name="connsiteY211" fmla="*/ 30823 h 3411021"/>
              <a:gd name="connsiteX212" fmla="*/ 4767209 w 6709025"/>
              <a:gd name="connsiteY212" fmla="*/ 41097 h 3411021"/>
              <a:gd name="connsiteX213" fmla="*/ 4654194 w 6709025"/>
              <a:gd name="connsiteY213" fmla="*/ 82194 h 3411021"/>
              <a:gd name="connsiteX214" fmla="*/ 4592549 w 6709025"/>
              <a:gd name="connsiteY214" fmla="*/ 102742 h 3411021"/>
              <a:gd name="connsiteX215" fmla="*/ 4520630 w 6709025"/>
              <a:gd name="connsiteY215" fmla="*/ 123290 h 3411021"/>
              <a:gd name="connsiteX216" fmla="*/ 4438436 w 6709025"/>
              <a:gd name="connsiteY216" fmla="*/ 184935 h 3411021"/>
              <a:gd name="connsiteX217" fmla="*/ 4263776 w 6709025"/>
              <a:gd name="connsiteY217" fmla="*/ 174661 h 3411021"/>
              <a:gd name="connsiteX218" fmla="*/ 4089115 w 6709025"/>
              <a:gd name="connsiteY218" fmla="*/ 102742 h 3411021"/>
              <a:gd name="connsiteX219" fmla="*/ 4058292 w 6709025"/>
              <a:gd name="connsiteY219" fmla="*/ 92468 h 3411021"/>
              <a:gd name="connsiteX220" fmla="*/ 3965825 w 6709025"/>
              <a:gd name="connsiteY220" fmla="*/ 51371 h 3411021"/>
              <a:gd name="connsiteX221" fmla="*/ 3935003 w 6709025"/>
              <a:gd name="connsiteY221" fmla="*/ 41097 h 3411021"/>
              <a:gd name="connsiteX222" fmla="*/ 3904180 w 6709025"/>
              <a:gd name="connsiteY222" fmla="*/ 30823 h 3411021"/>
              <a:gd name="connsiteX223" fmla="*/ 3801439 w 6709025"/>
              <a:gd name="connsiteY223" fmla="*/ 51371 h 3411021"/>
              <a:gd name="connsiteX224" fmla="*/ 3750068 w 6709025"/>
              <a:gd name="connsiteY224" fmla="*/ 82194 h 3411021"/>
              <a:gd name="connsiteX225" fmla="*/ 3688423 w 6709025"/>
              <a:gd name="connsiteY225" fmla="*/ 113016 h 3411021"/>
              <a:gd name="connsiteX226" fmla="*/ 3657600 w 6709025"/>
              <a:gd name="connsiteY226" fmla="*/ 133564 h 3411021"/>
              <a:gd name="connsiteX227" fmla="*/ 3595955 w 6709025"/>
              <a:gd name="connsiteY227" fmla="*/ 143839 h 3411021"/>
              <a:gd name="connsiteX228" fmla="*/ 3544585 w 6709025"/>
              <a:gd name="connsiteY228" fmla="*/ 154113 h 3411021"/>
              <a:gd name="connsiteX229" fmla="*/ 3298005 w 6709025"/>
              <a:gd name="connsiteY229" fmla="*/ 184935 h 3411021"/>
              <a:gd name="connsiteX0" fmla="*/ 3298005 w 6709025"/>
              <a:gd name="connsiteY0" fmla="*/ 184935 h 3411021"/>
              <a:gd name="connsiteX1" fmla="*/ 3298005 w 6709025"/>
              <a:gd name="connsiteY1" fmla="*/ 184935 h 3411021"/>
              <a:gd name="connsiteX2" fmla="*/ 2845942 w 6709025"/>
              <a:gd name="connsiteY2" fmla="*/ 215758 h 3411021"/>
              <a:gd name="connsiteX3" fmla="*/ 2825394 w 6709025"/>
              <a:gd name="connsiteY3" fmla="*/ 246580 h 3411021"/>
              <a:gd name="connsiteX4" fmla="*/ 2815119 w 6709025"/>
              <a:gd name="connsiteY4" fmla="*/ 287677 h 3411021"/>
              <a:gd name="connsiteX5" fmla="*/ 2804845 w 6709025"/>
              <a:gd name="connsiteY5" fmla="*/ 318499 h 3411021"/>
              <a:gd name="connsiteX6" fmla="*/ 2763749 w 6709025"/>
              <a:gd name="connsiteY6" fmla="*/ 328773 h 3411021"/>
              <a:gd name="connsiteX7" fmla="*/ 2661007 w 6709025"/>
              <a:gd name="connsiteY7" fmla="*/ 349322 h 3411021"/>
              <a:gd name="connsiteX8" fmla="*/ 2619910 w 6709025"/>
              <a:gd name="connsiteY8" fmla="*/ 359596 h 3411021"/>
              <a:gd name="connsiteX9" fmla="*/ 2445250 w 6709025"/>
              <a:gd name="connsiteY9" fmla="*/ 380144 h 3411021"/>
              <a:gd name="connsiteX10" fmla="*/ 2250041 w 6709025"/>
              <a:gd name="connsiteY10" fmla="*/ 390418 h 3411021"/>
              <a:gd name="connsiteX11" fmla="*/ 2085654 w 6709025"/>
              <a:gd name="connsiteY11" fmla="*/ 349322 h 3411021"/>
              <a:gd name="connsiteX12" fmla="*/ 2034283 w 6709025"/>
              <a:gd name="connsiteY12" fmla="*/ 339048 h 3411021"/>
              <a:gd name="connsiteX13" fmla="*/ 1839075 w 6709025"/>
              <a:gd name="connsiteY13" fmla="*/ 349322 h 3411021"/>
              <a:gd name="connsiteX14" fmla="*/ 1787704 w 6709025"/>
              <a:gd name="connsiteY14" fmla="*/ 400693 h 3411021"/>
              <a:gd name="connsiteX15" fmla="*/ 1736333 w 6709025"/>
              <a:gd name="connsiteY15" fmla="*/ 472612 h 3411021"/>
              <a:gd name="connsiteX16" fmla="*/ 1695236 w 6709025"/>
              <a:gd name="connsiteY16" fmla="*/ 534257 h 3411021"/>
              <a:gd name="connsiteX17" fmla="*/ 1633591 w 6709025"/>
              <a:gd name="connsiteY17" fmla="*/ 575353 h 3411021"/>
              <a:gd name="connsiteX18" fmla="*/ 1592495 w 6709025"/>
              <a:gd name="connsiteY18" fmla="*/ 585627 h 3411021"/>
              <a:gd name="connsiteX19" fmla="*/ 1530850 w 6709025"/>
              <a:gd name="connsiteY19" fmla="*/ 606176 h 3411021"/>
              <a:gd name="connsiteX20" fmla="*/ 1500027 w 6709025"/>
              <a:gd name="connsiteY20" fmla="*/ 616450 h 3411021"/>
              <a:gd name="connsiteX21" fmla="*/ 1438382 w 6709025"/>
              <a:gd name="connsiteY21" fmla="*/ 636998 h 3411021"/>
              <a:gd name="connsiteX22" fmla="*/ 1407560 w 6709025"/>
              <a:gd name="connsiteY22" fmla="*/ 647272 h 3411021"/>
              <a:gd name="connsiteX23" fmla="*/ 1232899 w 6709025"/>
              <a:gd name="connsiteY23" fmla="*/ 657546 h 3411021"/>
              <a:gd name="connsiteX24" fmla="*/ 1202077 w 6709025"/>
              <a:gd name="connsiteY24" fmla="*/ 667821 h 3411021"/>
              <a:gd name="connsiteX25" fmla="*/ 1181528 w 6709025"/>
              <a:gd name="connsiteY25" fmla="*/ 688369 h 3411021"/>
              <a:gd name="connsiteX26" fmla="*/ 1119883 w 6709025"/>
              <a:gd name="connsiteY26" fmla="*/ 708917 h 3411021"/>
              <a:gd name="connsiteX27" fmla="*/ 1058239 w 6709025"/>
              <a:gd name="connsiteY27" fmla="*/ 729466 h 3411021"/>
              <a:gd name="connsiteX28" fmla="*/ 996594 w 6709025"/>
              <a:gd name="connsiteY28" fmla="*/ 750014 h 3411021"/>
              <a:gd name="connsiteX29" fmla="*/ 965771 w 6709025"/>
              <a:gd name="connsiteY29" fmla="*/ 760288 h 3411021"/>
              <a:gd name="connsiteX30" fmla="*/ 934949 w 6709025"/>
              <a:gd name="connsiteY30" fmla="*/ 780836 h 3411021"/>
              <a:gd name="connsiteX31" fmla="*/ 873304 w 6709025"/>
              <a:gd name="connsiteY31" fmla="*/ 801385 h 3411021"/>
              <a:gd name="connsiteX32" fmla="*/ 852755 w 6709025"/>
              <a:gd name="connsiteY32" fmla="*/ 821933 h 3411021"/>
              <a:gd name="connsiteX33" fmla="*/ 821933 w 6709025"/>
              <a:gd name="connsiteY33" fmla="*/ 842481 h 3411021"/>
              <a:gd name="connsiteX34" fmla="*/ 811659 w 6709025"/>
              <a:gd name="connsiteY34" fmla="*/ 873304 h 3411021"/>
              <a:gd name="connsiteX35" fmla="*/ 821933 w 6709025"/>
              <a:gd name="connsiteY35" fmla="*/ 965771 h 3411021"/>
              <a:gd name="connsiteX36" fmla="*/ 832207 w 6709025"/>
              <a:gd name="connsiteY36" fmla="*/ 1027416 h 3411021"/>
              <a:gd name="connsiteX37" fmla="*/ 863030 w 6709025"/>
              <a:gd name="connsiteY37" fmla="*/ 1047964 h 3411021"/>
              <a:gd name="connsiteX38" fmla="*/ 883578 w 6709025"/>
              <a:gd name="connsiteY38" fmla="*/ 1068513 h 3411021"/>
              <a:gd name="connsiteX39" fmla="*/ 893852 w 6709025"/>
              <a:gd name="connsiteY39" fmla="*/ 1099335 h 3411021"/>
              <a:gd name="connsiteX40" fmla="*/ 852755 w 6709025"/>
              <a:gd name="connsiteY40" fmla="*/ 1150706 h 3411021"/>
              <a:gd name="connsiteX41" fmla="*/ 842481 w 6709025"/>
              <a:gd name="connsiteY41" fmla="*/ 1181528 h 3411021"/>
              <a:gd name="connsiteX42" fmla="*/ 811659 w 6709025"/>
              <a:gd name="connsiteY42" fmla="*/ 1202077 h 3411021"/>
              <a:gd name="connsiteX43" fmla="*/ 791110 w 6709025"/>
              <a:gd name="connsiteY43" fmla="*/ 1222625 h 3411021"/>
              <a:gd name="connsiteX44" fmla="*/ 770562 w 6709025"/>
              <a:gd name="connsiteY44" fmla="*/ 1253448 h 3411021"/>
              <a:gd name="connsiteX45" fmla="*/ 739740 w 6709025"/>
              <a:gd name="connsiteY45" fmla="*/ 1273996 h 3411021"/>
              <a:gd name="connsiteX46" fmla="*/ 698643 w 6709025"/>
              <a:gd name="connsiteY46" fmla="*/ 1315093 h 3411021"/>
              <a:gd name="connsiteX47" fmla="*/ 647272 w 6709025"/>
              <a:gd name="connsiteY47" fmla="*/ 1356189 h 3411021"/>
              <a:gd name="connsiteX48" fmla="*/ 616450 w 6709025"/>
              <a:gd name="connsiteY48" fmla="*/ 1376737 h 3411021"/>
              <a:gd name="connsiteX49" fmla="*/ 544531 w 6709025"/>
              <a:gd name="connsiteY49" fmla="*/ 1489753 h 3411021"/>
              <a:gd name="connsiteX50" fmla="*/ 513708 w 6709025"/>
              <a:gd name="connsiteY50" fmla="*/ 1500027 h 3411021"/>
              <a:gd name="connsiteX51" fmla="*/ 493160 w 6709025"/>
              <a:gd name="connsiteY51" fmla="*/ 1520576 h 3411021"/>
              <a:gd name="connsiteX52" fmla="*/ 462337 w 6709025"/>
              <a:gd name="connsiteY52" fmla="*/ 1530850 h 3411021"/>
              <a:gd name="connsiteX53" fmla="*/ 441789 w 6709025"/>
              <a:gd name="connsiteY53" fmla="*/ 1561672 h 3411021"/>
              <a:gd name="connsiteX54" fmla="*/ 380144 w 6709025"/>
              <a:gd name="connsiteY54" fmla="*/ 1582221 h 3411021"/>
              <a:gd name="connsiteX55" fmla="*/ 328773 w 6709025"/>
              <a:gd name="connsiteY55" fmla="*/ 1633591 h 3411021"/>
              <a:gd name="connsiteX56" fmla="*/ 277403 w 6709025"/>
              <a:gd name="connsiteY56" fmla="*/ 1664414 h 3411021"/>
              <a:gd name="connsiteX57" fmla="*/ 256854 w 6709025"/>
              <a:gd name="connsiteY57" fmla="*/ 1684962 h 3411021"/>
              <a:gd name="connsiteX58" fmla="*/ 226032 w 6709025"/>
              <a:gd name="connsiteY58" fmla="*/ 1695236 h 3411021"/>
              <a:gd name="connsiteX59" fmla="*/ 236306 w 6709025"/>
              <a:gd name="connsiteY59" fmla="*/ 1808252 h 3411021"/>
              <a:gd name="connsiteX60" fmla="*/ 267128 w 6709025"/>
              <a:gd name="connsiteY60" fmla="*/ 1828800 h 3411021"/>
              <a:gd name="connsiteX61" fmla="*/ 287677 w 6709025"/>
              <a:gd name="connsiteY61" fmla="*/ 1849349 h 3411021"/>
              <a:gd name="connsiteX62" fmla="*/ 349322 w 6709025"/>
              <a:gd name="connsiteY62" fmla="*/ 1880171 h 3411021"/>
              <a:gd name="connsiteX63" fmla="*/ 369870 w 6709025"/>
              <a:gd name="connsiteY63" fmla="*/ 1962364 h 3411021"/>
              <a:gd name="connsiteX64" fmla="*/ 380144 w 6709025"/>
              <a:gd name="connsiteY64" fmla="*/ 1993187 h 3411021"/>
              <a:gd name="connsiteX65" fmla="*/ 369870 w 6709025"/>
              <a:gd name="connsiteY65" fmla="*/ 2147299 h 3411021"/>
              <a:gd name="connsiteX66" fmla="*/ 359596 w 6709025"/>
              <a:gd name="connsiteY66" fmla="*/ 2178122 h 3411021"/>
              <a:gd name="connsiteX67" fmla="*/ 349322 w 6709025"/>
              <a:gd name="connsiteY67" fmla="*/ 2301412 h 3411021"/>
              <a:gd name="connsiteX68" fmla="*/ 297951 w 6709025"/>
              <a:gd name="connsiteY68" fmla="*/ 2342508 h 3411021"/>
              <a:gd name="connsiteX69" fmla="*/ 256854 w 6709025"/>
              <a:gd name="connsiteY69" fmla="*/ 2383605 h 3411021"/>
              <a:gd name="connsiteX70" fmla="*/ 236306 w 6709025"/>
              <a:gd name="connsiteY70" fmla="*/ 2414427 h 3411021"/>
              <a:gd name="connsiteX71" fmla="*/ 205483 w 6709025"/>
              <a:gd name="connsiteY71" fmla="*/ 2434976 h 3411021"/>
              <a:gd name="connsiteX72" fmla="*/ 184935 w 6709025"/>
              <a:gd name="connsiteY72" fmla="*/ 2465798 h 3411021"/>
              <a:gd name="connsiteX73" fmla="*/ 154113 w 6709025"/>
              <a:gd name="connsiteY73" fmla="*/ 2527443 h 3411021"/>
              <a:gd name="connsiteX74" fmla="*/ 133564 w 6709025"/>
              <a:gd name="connsiteY74" fmla="*/ 2547991 h 3411021"/>
              <a:gd name="connsiteX75" fmla="*/ 113016 w 6709025"/>
              <a:gd name="connsiteY75" fmla="*/ 2578814 h 3411021"/>
              <a:gd name="connsiteX76" fmla="*/ 61645 w 6709025"/>
              <a:gd name="connsiteY76" fmla="*/ 2630185 h 3411021"/>
              <a:gd name="connsiteX77" fmla="*/ 20549 w 6709025"/>
              <a:gd name="connsiteY77" fmla="*/ 2691830 h 3411021"/>
              <a:gd name="connsiteX78" fmla="*/ 0 w 6709025"/>
              <a:gd name="connsiteY78" fmla="*/ 2753475 h 3411021"/>
              <a:gd name="connsiteX79" fmla="*/ 10275 w 6709025"/>
              <a:gd name="connsiteY79" fmla="*/ 2866490 h 3411021"/>
              <a:gd name="connsiteX80" fmla="*/ 61645 w 6709025"/>
              <a:gd name="connsiteY80" fmla="*/ 2917861 h 3411021"/>
              <a:gd name="connsiteX81" fmla="*/ 82194 w 6709025"/>
              <a:gd name="connsiteY81" fmla="*/ 2938409 h 3411021"/>
              <a:gd name="connsiteX82" fmla="*/ 143839 w 6709025"/>
              <a:gd name="connsiteY82" fmla="*/ 2958958 h 3411021"/>
              <a:gd name="connsiteX83" fmla="*/ 174661 w 6709025"/>
              <a:gd name="connsiteY83" fmla="*/ 2969232 h 3411021"/>
              <a:gd name="connsiteX84" fmla="*/ 236306 w 6709025"/>
              <a:gd name="connsiteY84" fmla="*/ 3010328 h 3411021"/>
              <a:gd name="connsiteX85" fmla="*/ 267128 w 6709025"/>
              <a:gd name="connsiteY85" fmla="*/ 3030877 h 3411021"/>
              <a:gd name="connsiteX86" fmla="*/ 297951 w 6709025"/>
              <a:gd name="connsiteY86" fmla="*/ 3041151 h 3411021"/>
              <a:gd name="connsiteX87" fmla="*/ 328773 w 6709025"/>
              <a:gd name="connsiteY87" fmla="*/ 3061699 h 3411021"/>
              <a:gd name="connsiteX88" fmla="*/ 904126 w 6709025"/>
              <a:gd name="connsiteY88" fmla="*/ 3092522 h 3411021"/>
              <a:gd name="connsiteX89" fmla="*/ 945223 w 6709025"/>
              <a:gd name="connsiteY89" fmla="*/ 3143893 h 3411021"/>
              <a:gd name="connsiteX90" fmla="*/ 976045 w 6709025"/>
              <a:gd name="connsiteY90" fmla="*/ 3164441 h 3411021"/>
              <a:gd name="connsiteX91" fmla="*/ 1068513 w 6709025"/>
              <a:gd name="connsiteY91" fmla="*/ 3236360 h 3411021"/>
              <a:gd name="connsiteX92" fmla="*/ 1099335 w 6709025"/>
              <a:gd name="connsiteY92" fmla="*/ 3256908 h 3411021"/>
              <a:gd name="connsiteX93" fmla="*/ 1130158 w 6709025"/>
              <a:gd name="connsiteY93" fmla="*/ 3277457 h 3411021"/>
              <a:gd name="connsiteX94" fmla="*/ 1222625 w 6709025"/>
              <a:gd name="connsiteY94" fmla="*/ 3308279 h 3411021"/>
              <a:gd name="connsiteX95" fmla="*/ 1253448 w 6709025"/>
              <a:gd name="connsiteY95" fmla="*/ 3318553 h 3411021"/>
              <a:gd name="connsiteX96" fmla="*/ 1335641 w 6709025"/>
              <a:gd name="connsiteY96" fmla="*/ 3308279 h 3411021"/>
              <a:gd name="connsiteX97" fmla="*/ 1366463 w 6709025"/>
              <a:gd name="connsiteY97" fmla="*/ 3298005 h 3411021"/>
              <a:gd name="connsiteX98" fmla="*/ 1489753 w 6709025"/>
              <a:gd name="connsiteY98" fmla="*/ 3277457 h 3411021"/>
              <a:gd name="connsiteX99" fmla="*/ 1520576 w 6709025"/>
              <a:gd name="connsiteY99" fmla="*/ 3267182 h 3411021"/>
              <a:gd name="connsiteX100" fmla="*/ 1643866 w 6709025"/>
              <a:gd name="connsiteY100" fmla="*/ 3246634 h 3411021"/>
              <a:gd name="connsiteX101" fmla="*/ 2013735 w 6709025"/>
              <a:gd name="connsiteY101" fmla="*/ 3236360 h 3411021"/>
              <a:gd name="connsiteX102" fmla="*/ 2075380 w 6709025"/>
              <a:gd name="connsiteY102" fmla="*/ 3184989 h 3411021"/>
              <a:gd name="connsiteX103" fmla="*/ 2116477 w 6709025"/>
              <a:gd name="connsiteY103" fmla="*/ 3154167 h 3411021"/>
              <a:gd name="connsiteX104" fmla="*/ 2229492 w 6709025"/>
              <a:gd name="connsiteY104" fmla="*/ 3123344 h 3411021"/>
              <a:gd name="connsiteX105" fmla="*/ 2270589 w 6709025"/>
              <a:gd name="connsiteY105" fmla="*/ 3113070 h 3411021"/>
              <a:gd name="connsiteX106" fmla="*/ 2702104 w 6709025"/>
              <a:gd name="connsiteY106" fmla="*/ 3102796 h 3411021"/>
              <a:gd name="connsiteX107" fmla="*/ 2917861 w 6709025"/>
              <a:gd name="connsiteY107" fmla="*/ 3123344 h 3411021"/>
              <a:gd name="connsiteX108" fmla="*/ 2948683 w 6709025"/>
              <a:gd name="connsiteY108" fmla="*/ 3143893 h 3411021"/>
              <a:gd name="connsiteX109" fmla="*/ 3030877 w 6709025"/>
              <a:gd name="connsiteY109" fmla="*/ 3184989 h 3411021"/>
              <a:gd name="connsiteX110" fmla="*/ 3071973 w 6709025"/>
              <a:gd name="connsiteY110" fmla="*/ 3205537 h 3411021"/>
              <a:gd name="connsiteX111" fmla="*/ 3123344 w 6709025"/>
              <a:gd name="connsiteY111" fmla="*/ 3236360 h 3411021"/>
              <a:gd name="connsiteX112" fmla="*/ 3195263 w 6709025"/>
              <a:gd name="connsiteY112" fmla="*/ 3256908 h 3411021"/>
              <a:gd name="connsiteX113" fmla="*/ 3267182 w 6709025"/>
              <a:gd name="connsiteY113" fmla="*/ 3287731 h 3411021"/>
              <a:gd name="connsiteX114" fmla="*/ 3339101 w 6709025"/>
              <a:gd name="connsiteY114" fmla="*/ 3308279 h 3411021"/>
              <a:gd name="connsiteX115" fmla="*/ 3380198 w 6709025"/>
              <a:gd name="connsiteY115" fmla="*/ 3328827 h 3411021"/>
              <a:gd name="connsiteX116" fmla="*/ 3626778 w 6709025"/>
              <a:gd name="connsiteY116" fmla="*/ 3349376 h 3411021"/>
              <a:gd name="connsiteX117" fmla="*/ 3688423 w 6709025"/>
              <a:gd name="connsiteY117" fmla="*/ 3369924 h 3411021"/>
              <a:gd name="connsiteX118" fmla="*/ 3719245 w 6709025"/>
              <a:gd name="connsiteY118" fmla="*/ 3380198 h 3411021"/>
              <a:gd name="connsiteX119" fmla="*/ 3750068 w 6709025"/>
              <a:gd name="connsiteY119" fmla="*/ 3400746 h 3411021"/>
              <a:gd name="connsiteX120" fmla="*/ 4048018 w 6709025"/>
              <a:gd name="connsiteY120" fmla="*/ 3411021 h 3411021"/>
              <a:gd name="connsiteX121" fmla="*/ 4181582 w 6709025"/>
              <a:gd name="connsiteY121" fmla="*/ 3400746 h 3411021"/>
              <a:gd name="connsiteX122" fmla="*/ 4243227 w 6709025"/>
              <a:gd name="connsiteY122" fmla="*/ 3380198 h 3411021"/>
              <a:gd name="connsiteX123" fmla="*/ 4274050 w 6709025"/>
              <a:gd name="connsiteY123" fmla="*/ 3369924 h 3411021"/>
              <a:gd name="connsiteX124" fmla="*/ 4335695 w 6709025"/>
              <a:gd name="connsiteY124" fmla="*/ 3328827 h 3411021"/>
              <a:gd name="connsiteX125" fmla="*/ 4397340 w 6709025"/>
              <a:gd name="connsiteY125" fmla="*/ 3277457 h 3411021"/>
              <a:gd name="connsiteX126" fmla="*/ 4500081 w 6709025"/>
              <a:gd name="connsiteY126" fmla="*/ 3215812 h 3411021"/>
              <a:gd name="connsiteX127" fmla="*/ 4530904 w 6709025"/>
              <a:gd name="connsiteY127" fmla="*/ 3195263 h 3411021"/>
              <a:gd name="connsiteX128" fmla="*/ 4561726 w 6709025"/>
              <a:gd name="connsiteY128" fmla="*/ 3174715 h 3411021"/>
              <a:gd name="connsiteX129" fmla="*/ 4664468 w 6709025"/>
              <a:gd name="connsiteY129" fmla="*/ 3113070 h 3411021"/>
              <a:gd name="connsiteX130" fmla="*/ 4695290 w 6709025"/>
              <a:gd name="connsiteY130" fmla="*/ 3102796 h 3411021"/>
              <a:gd name="connsiteX131" fmla="*/ 5013789 w 6709025"/>
              <a:gd name="connsiteY131" fmla="*/ 3123344 h 3411021"/>
              <a:gd name="connsiteX132" fmla="*/ 5126805 w 6709025"/>
              <a:gd name="connsiteY132" fmla="*/ 3154167 h 3411021"/>
              <a:gd name="connsiteX133" fmla="*/ 5157627 w 6709025"/>
              <a:gd name="connsiteY133" fmla="*/ 3164441 h 3411021"/>
              <a:gd name="connsiteX134" fmla="*/ 5188450 w 6709025"/>
              <a:gd name="connsiteY134" fmla="*/ 3184989 h 3411021"/>
              <a:gd name="connsiteX135" fmla="*/ 5332288 w 6709025"/>
              <a:gd name="connsiteY135" fmla="*/ 3195263 h 3411021"/>
              <a:gd name="connsiteX136" fmla="*/ 5435030 w 6709025"/>
              <a:gd name="connsiteY136" fmla="*/ 3226086 h 3411021"/>
              <a:gd name="connsiteX137" fmla="*/ 5465852 w 6709025"/>
              <a:gd name="connsiteY137" fmla="*/ 3236360 h 3411021"/>
              <a:gd name="connsiteX138" fmla="*/ 5548045 w 6709025"/>
              <a:gd name="connsiteY138" fmla="*/ 3246634 h 3411021"/>
              <a:gd name="connsiteX139" fmla="*/ 5702158 w 6709025"/>
              <a:gd name="connsiteY139" fmla="*/ 3267182 h 3411021"/>
              <a:gd name="connsiteX140" fmla="*/ 5866544 w 6709025"/>
              <a:gd name="connsiteY140" fmla="*/ 3277457 h 3411021"/>
              <a:gd name="connsiteX141" fmla="*/ 5969286 w 6709025"/>
              <a:gd name="connsiteY141" fmla="*/ 3267182 h 3411021"/>
              <a:gd name="connsiteX142" fmla="*/ 6000108 w 6709025"/>
              <a:gd name="connsiteY142" fmla="*/ 3256908 h 3411021"/>
              <a:gd name="connsiteX143" fmla="*/ 6072027 w 6709025"/>
              <a:gd name="connsiteY143" fmla="*/ 3246634 h 3411021"/>
              <a:gd name="connsiteX144" fmla="*/ 6113124 w 6709025"/>
              <a:gd name="connsiteY144" fmla="*/ 3164441 h 3411021"/>
              <a:gd name="connsiteX145" fmla="*/ 6133672 w 6709025"/>
              <a:gd name="connsiteY145" fmla="*/ 3123344 h 3411021"/>
              <a:gd name="connsiteX146" fmla="*/ 6143946 w 6709025"/>
              <a:gd name="connsiteY146" fmla="*/ 3092522 h 3411021"/>
              <a:gd name="connsiteX147" fmla="*/ 6215866 w 6709025"/>
              <a:gd name="connsiteY147" fmla="*/ 3071973 h 3411021"/>
              <a:gd name="connsiteX148" fmla="*/ 6267236 w 6709025"/>
              <a:gd name="connsiteY148" fmla="*/ 3061699 h 3411021"/>
              <a:gd name="connsiteX149" fmla="*/ 6308333 w 6709025"/>
              <a:gd name="connsiteY149" fmla="*/ 3051425 h 3411021"/>
              <a:gd name="connsiteX150" fmla="*/ 6369978 w 6709025"/>
              <a:gd name="connsiteY150" fmla="*/ 3041151 h 3411021"/>
              <a:gd name="connsiteX151" fmla="*/ 6400800 w 6709025"/>
              <a:gd name="connsiteY151" fmla="*/ 3020603 h 3411021"/>
              <a:gd name="connsiteX152" fmla="*/ 6411075 w 6709025"/>
              <a:gd name="connsiteY152" fmla="*/ 2958958 h 3411021"/>
              <a:gd name="connsiteX153" fmla="*/ 6421349 w 6709025"/>
              <a:gd name="connsiteY153" fmla="*/ 2866490 h 3411021"/>
              <a:gd name="connsiteX154" fmla="*/ 6462445 w 6709025"/>
              <a:gd name="connsiteY154" fmla="*/ 2558266 h 3411021"/>
              <a:gd name="connsiteX155" fmla="*/ 6503542 w 6709025"/>
              <a:gd name="connsiteY155" fmla="*/ 2527443 h 3411021"/>
              <a:gd name="connsiteX156" fmla="*/ 6554913 w 6709025"/>
              <a:gd name="connsiteY156" fmla="*/ 2486346 h 3411021"/>
              <a:gd name="connsiteX157" fmla="*/ 6596009 w 6709025"/>
              <a:gd name="connsiteY157" fmla="*/ 2414427 h 3411021"/>
              <a:gd name="connsiteX158" fmla="*/ 6637106 w 6709025"/>
              <a:gd name="connsiteY158" fmla="*/ 2352782 h 3411021"/>
              <a:gd name="connsiteX159" fmla="*/ 6657654 w 6709025"/>
              <a:gd name="connsiteY159" fmla="*/ 2291137 h 3411021"/>
              <a:gd name="connsiteX160" fmla="*/ 6667928 w 6709025"/>
              <a:gd name="connsiteY160" fmla="*/ 2260315 h 3411021"/>
              <a:gd name="connsiteX161" fmla="*/ 6698751 w 6709025"/>
              <a:gd name="connsiteY161" fmla="*/ 2157573 h 3411021"/>
              <a:gd name="connsiteX162" fmla="*/ 6709025 w 6709025"/>
              <a:gd name="connsiteY162" fmla="*/ 2126751 h 3411021"/>
              <a:gd name="connsiteX163" fmla="*/ 6698751 w 6709025"/>
              <a:gd name="connsiteY163" fmla="*/ 1982913 h 3411021"/>
              <a:gd name="connsiteX164" fmla="*/ 6667928 w 6709025"/>
              <a:gd name="connsiteY164" fmla="*/ 1972639 h 3411021"/>
              <a:gd name="connsiteX165" fmla="*/ 6647380 w 6709025"/>
              <a:gd name="connsiteY165" fmla="*/ 1952090 h 3411021"/>
              <a:gd name="connsiteX166" fmla="*/ 6585735 w 6709025"/>
              <a:gd name="connsiteY166" fmla="*/ 1910994 h 3411021"/>
              <a:gd name="connsiteX167" fmla="*/ 6565187 w 6709025"/>
              <a:gd name="connsiteY167" fmla="*/ 1890445 h 3411021"/>
              <a:gd name="connsiteX168" fmla="*/ 6524090 w 6709025"/>
              <a:gd name="connsiteY168" fmla="*/ 1869897 h 3411021"/>
              <a:gd name="connsiteX169" fmla="*/ 6462445 w 6709025"/>
              <a:gd name="connsiteY169" fmla="*/ 1828800 h 3411021"/>
              <a:gd name="connsiteX170" fmla="*/ 6475817 w 6709025"/>
              <a:gd name="connsiteY170" fmla="*/ 1773176 h 3411021"/>
              <a:gd name="connsiteX171" fmla="*/ 6400800 w 6709025"/>
              <a:gd name="connsiteY171" fmla="*/ 1797978 h 3411021"/>
              <a:gd name="connsiteX172" fmla="*/ 6436763 w 6709025"/>
              <a:gd name="connsiteY172" fmla="*/ 1727457 h 3411021"/>
              <a:gd name="connsiteX173" fmla="*/ 6308333 w 6709025"/>
              <a:gd name="connsiteY173" fmla="*/ 1726059 h 3411021"/>
              <a:gd name="connsiteX174" fmla="*/ 6277510 w 6709025"/>
              <a:gd name="connsiteY174" fmla="*/ 1705511 h 3411021"/>
              <a:gd name="connsiteX175" fmla="*/ 6298285 w 6709025"/>
              <a:gd name="connsiteY175" fmla="*/ 1658656 h 3411021"/>
              <a:gd name="connsiteX176" fmla="*/ 6185043 w 6709025"/>
              <a:gd name="connsiteY176" fmla="*/ 1633591 h 3411021"/>
              <a:gd name="connsiteX177" fmla="*/ 6164495 w 6709025"/>
              <a:gd name="connsiteY177" fmla="*/ 1561672 h 3411021"/>
              <a:gd name="connsiteX178" fmla="*/ 6154221 w 6709025"/>
              <a:gd name="connsiteY178" fmla="*/ 1469205 h 3411021"/>
              <a:gd name="connsiteX179" fmla="*/ 6230898 w 6709025"/>
              <a:gd name="connsiteY179" fmla="*/ 1384000 h 3411021"/>
              <a:gd name="connsiteX180" fmla="*/ 6201512 w 6709025"/>
              <a:gd name="connsiteY180" fmla="*/ 1335641 h 3411021"/>
              <a:gd name="connsiteX181" fmla="*/ 6189802 w 6709025"/>
              <a:gd name="connsiteY181" fmla="*/ 1222625 h 3411021"/>
              <a:gd name="connsiteX182" fmla="*/ 6082301 w 6709025"/>
              <a:gd name="connsiteY182" fmla="*/ 1160980 h 3411021"/>
              <a:gd name="connsiteX183" fmla="*/ 6061753 w 6709025"/>
              <a:gd name="connsiteY183" fmla="*/ 1089061 h 3411021"/>
              <a:gd name="connsiteX184" fmla="*/ 6030931 w 6709025"/>
              <a:gd name="connsiteY184" fmla="*/ 1058239 h 3411021"/>
              <a:gd name="connsiteX185" fmla="*/ 6020657 w 6709025"/>
              <a:gd name="connsiteY185" fmla="*/ 1027416 h 3411021"/>
              <a:gd name="connsiteX186" fmla="*/ 5948737 w 6709025"/>
              <a:gd name="connsiteY186" fmla="*/ 965771 h 3411021"/>
              <a:gd name="connsiteX187" fmla="*/ 5917915 w 6709025"/>
              <a:gd name="connsiteY187" fmla="*/ 955497 h 3411021"/>
              <a:gd name="connsiteX188" fmla="*/ 5881802 w 6709025"/>
              <a:gd name="connsiteY188" fmla="*/ 927685 h 3411021"/>
              <a:gd name="connsiteX189" fmla="*/ 5852643 w 6709025"/>
              <a:gd name="connsiteY189" fmla="*/ 842745 h 3411021"/>
              <a:gd name="connsiteX190" fmla="*/ 5814416 w 6709025"/>
              <a:gd name="connsiteY190" fmla="*/ 820691 h 3411021"/>
              <a:gd name="connsiteX191" fmla="*/ 5802708 w 6709025"/>
              <a:gd name="connsiteY191" fmla="*/ 826449 h 3411021"/>
              <a:gd name="connsiteX192" fmla="*/ 5752772 w 6709025"/>
              <a:gd name="connsiteY192" fmla="*/ 782342 h 3411021"/>
              <a:gd name="connsiteX193" fmla="*/ 5698304 w 6709025"/>
              <a:gd name="connsiteY193" fmla="*/ 698906 h 3411021"/>
              <a:gd name="connsiteX194" fmla="*/ 5517223 w 6709025"/>
              <a:gd name="connsiteY194" fmla="*/ 678095 h 3411021"/>
              <a:gd name="connsiteX195" fmla="*/ 5506949 w 6709025"/>
              <a:gd name="connsiteY195" fmla="*/ 626724 h 3411021"/>
              <a:gd name="connsiteX196" fmla="*/ 5496675 w 6709025"/>
              <a:gd name="connsiteY196" fmla="*/ 554805 h 3411021"/>
              <a:gd name="connsiteX197" fmla="*/ 5486400 w 6709025"/>
              <a:gd name="connsiteY197" fmla="*/ 523982 h 3411021"/>
              <a:gd name="connsiteX198" fmla="*/ 5445304 w 6709025"/>
              <a:gd name="connsiteY198" fmla="*/ 513708 h 3411021"/>
              <a:gd name="connsiteX199" fmla="*/ 5363110 w 6709025"/>
              <a:gd name="connsiteY199" fmla="*/ 482886 h 3411021"/>
              <a:gd name="connsiteX200" fmla="*/ 5280917 w 6709025"/>
              <a:gd name="connsiteY200" fmla="*/ 421241 h 3411021"/>
              <a:gd name="connsiteX201" fmla="*/ 5270643 w 6709025"/>
              <a:gd name="connsiteY201" fmla="*/ 390418 h 3411021"/>
              <a:gd name="connsiteX202" fmla="*/ 5167901 w 6709025"/>
              <a:gd name="connsiteY202" fmla="*/ 267128 h 3411021"/>
              <a:gd name="connsiteX203" fmla="*/ 5106257 w 6709025"/>
              <a:gd name="connsiteY203" fmla="*/ 226032 h 3411021"/>
              <a:gd name="connsiteX204" fmla="*/ 5075434 w 6709025"/>
              <a:gd name="connsiteY204" fmla="*/ 154113 h 3411021"/>
              <a:gd name="connsiteX205" fmla="*/ 5065160 w 6709025"/>
              <a:gd name="connsiteY205" fmla="*/ 123290 h 3411021"/>
              <a:gd name="connsiteX206" fmla="*/ 5044612 w 6709025"/>
              <a:gd name="connsiteY206" fmla="*/ 92468 h 3411021"/>
              <a:gd name="connsiteX207" fmla="*/ 5034337 w 6709025"/>
              <a:gd name="connsiteY207" fmla="*/ 61645 h 3411021"/>
              <a:gd name="connsiteX208" fmla="*/ 4972692 w 6709025"/>
              <a:gd name="connsiteY208" fmla="*/ 20549 h 3411021"/>
              <a:gd name="connsiteX209" fmla="*/ 4941870 w 6709025"/>
              <a:gd name="connsiteY209" fmla="*/ 0 h 3411021"/>
              <a:gd name="connsiteX210" fmla="*/ 4828854 w 6709025"/>
              <a:gd name="connsiteY210" fmla="*/ 10275 h 3411021"/>
              <a:gd name="connsiteX211" fmla="*/ 4798032 w 6709025"/>
              <a:gd name="connsiteY211" fmla="*/ 30823 h 3411021"/>
              <a:gd name="connsiteX212" fmla="*/ 4767209 w 6709025"/>
              <a:gd name="connsiteY212" fmla="*/ 41097 h 3411021"/>
              <a:gd name="connsiteX213" fmla="*/ 4654194 w 6709025"/>
              <a:gd name="connsiteY213" fmla="*/ 82194 h 3411021"/>
              <a:gd name="connsiteX214" fmla="*/ 4592549 w 6709025"/>
              <a:gd name="connsiteY214" fmla="*/ 102742 h 3411021"/>
              <a:gd name="connsiteX215" fmla="*/ 4520630 w 6709025"/>
              <a:gd name="connsiteY215" fmla="*/ 123290 h 3411021"/>
              <a:gd name="connsiteX216" fmla="*/ 4438436 w 6709025"/>
              <a:gd name="connsiteY216" fmla="*/ 184935 h 3411021"/>
              <a:gd name="connsiteX217" fmla="*/ 4263776 w 6709025"/>
              <a:gd name="connsiteY217" fmla="*/ 174661 h 3411021"/>
              <a:gd name="connsiteX218" fmla="*/ 4089115 w 6709025"/>
              <a:gd name="connsiteY218" fmla="*/ 102742 h 3411021"/>
              <a:gd name="connsiteX219" fmla="*/ 4058292 w 6709025"/>
              <a:gd name="connsiteY219" fmla="*/ 92468 h 3411021"/>
              <a:gd name="connsiteX220" fmla="*/ 3965825 w 6709025"/>
              <a:gd name="connsiteY220" fmla="*/ 51371 h 3411021"/>
              <a:gd name="connsiteX221" fmla="*/ 3935003 w 6709025"/>
              <a:gd name="connsiteY221" fmla="*/ 41097 h 3411021"/>
              <a:gd name="connsiteX222" fmla="*/ 3904180 w 6709025"/>
              <a:gd name="connsiteY222" fmla="*/ 30823 h 3411021"/>
              <a:gd name="connsiteX223" fmla="*/ 3801439 w 6709025"/>
              <a:gd name="connsiteY223" fmla="*/ 51371 h 3411021"/>
              <a:gd name="connsiteX224" fmla="*/ 3750068 w 6709025"/>
              <a:gd name="connsiteY224" fmla="*/ 82194 h 3411021"/>
              <a:gd name="connsiteX225" fmla="*/ 3688423 w 6709025"/>
              <a:gd name="connsiteY225" fmla="*/ 113016 h 3411021"/>
              <a:gd name="connsiteX226" fmla="*/ 3657600 w 6709025"/>
              <a:gd name="connsiteY226" fmla="*/ 133564 h 3411021"/>
              <a:gd name="connsiteX227" fmla="*/ 3595955 w 6709025"/>
              <a:gd name="connsiteY227" fmla="*/ 143839 h 3411021"/>
              <a:gd name="connsiteX228" fmla="*/ 3544585 w 6709025"/>
              <a:gd name="connsiteY228" fmla="*/ 154113 h 3411021"/>
              <a:gd name="connsiteX229" fmla="*/ 3298005 w 6709025"/>
              <a:gd name="connsiteY229" fmla="*/ 184935 h 3411021"/>
              <a:gd name="connsiteX0" fmla="*/ 3298005 w 6709025"/>
              <a:gd name="connsiteY0" fmla="*/ 184935 h 3411021"/>
              <a:gd name="connsiteX1" fmla="*/ 3298005 w 6709025"/>
              <a:gd name="connsiteY1" fmla="*/ 184935 h 3411021"/>
              <a:gd name="connsiteX2" fmla="*/ 2845942 w 6709025"/>
              <a:gd name="connsiteY2" fmla="*/ 215758 h 3411021"/>
              <a:gd name="connsiteX3" fmla="*/ 2825394 w 6709025"/>
              <a:gd name="connsiteY3" fmla="*/ 246580 h 3411021"/>
              <a:gd name="connsiteX4" fmla="*/ 2815119 w 6709025"/>
              <a:gd name="connsiteY4" fmla="*/ 287677 h 3411021"/>
              <a:gd name="connsiteX5" fmla="*/ 2804845 w 6709025"/>
              <a:gd name="connsiteY5" fmla="*/ 318499 h 3411021"/>
              <a:gd name="connsiteX6" fmla="*/ 2763749 w 6709025"/>
              <a:gd name="connsiteY6" fmla="*/ 328773 h 3411021"/>
              <a:gd name="connsiteX7" fmla="*/ 2661007 w 6709025"/>
              <a:gd name="connsiteY7" fmla="*/ 349322 h 3411021"/>
              <a:gd name="connsiteX8" fmla="*/ 2619910 w 6709025"/>
              <a:gd name="connsiteY8" fmla="*/ 359596 h 3411021"/>
              <a:gd name="connsiteX9" fmla="*/ 2445250 w 6709025"/>
              <a:gd name="connsiteY9" fmla="*/ 380144 h 3411021"/>
              <a:gd name="connsiteX10" fmla="*/ 2250041 w 6709025"/>
              <a:gd name="connsiteY10" fmla="*/ 390418 h 3411021"/>
              <a:gd name="connsiteX11" fmla="*/ 2085654 w 6709025"/>
              <a:gd name="connsiteY11" fmla="*/ 349322 h 3411021"/>
              <a:gd name="connsiteX12" fmla="*/ 2034283 w 6709025"/>
              <a:gd name="connsiteY12" fmla="*/ 339048 h 3411021"/>
              <a:gd name="connsiteX13" fmla="*/ 1839075 w 6709025"/>
              <a:gd name="connsiteY13" fmla="*/ 349322 h 3411021"/>
              <a:gd name="connsiteX14" fmla="*/ 1787704 w 6709025"/>
              <a:gd name="connsiteY14" fmla="*/ 400693 h 3411021"/>
              <a:gd name="connsiteX15" fmla="*/ 1736333 w 6709025"/>
              <a:gd name="connsiteY15" fmla="*/ 472612 h 3411021"/>
              <a:gd name="connsiteX16" fmla="*/ 1695236 w 6709025"/>
              <a:gd name="connsiteY16" fmla="*/ 534257 h 3411021"/>
              <a:gd name="connsiteX17" fmla="*/ 1633591 w 6709025"/>
              <a:gd name="connsiteY17" fmla="*/ 575353 h 3411021"/>
              <a:gd name="connsiteX18" fmla="*/ 1592495 w 6709025"/>
              <a:gd name="connsiteY18" fmla="*/ 585627 h 3411021"/>
              <a:gd name="connsiteX19" fmla="*/ 1530850 w 6709025"/>
              <a:gd name="connsiteY19" fmla="*/ 606176 h 3411021"/>
              <a:gd name="connsiteX20" fmla="*/ 1500027 w 6709025"/>
              <a:gd name="connsiteY20" fmla="*/ 616450 h 3411021"/>
              <a:gd name="connsiteX21" fmla="*/ 1438382 w 6709025"/>
              <a:gd name="connsiteY21" fmla="*/ 636998 h 3411021"/>
              <a:gd name="connsiteX22" fmla="*/ 1407560 w 6709025"/>
              <a:gd name="connsiteY22" fmla="*/ 647272 h 3411021"/>
              <a:gd name="connsiteX23" fmla="*/ 1232899 w 6709025"/>
              <a:gd name="connsiteY23" fmla="*/ 657546 h 3411021"/>
              <a:gd name="connsiteX24" fmla="*/ 1202077 w 6709025"/>
              <a:gd name="connsiteY24" fmla="*/ 667821 h 3411021"/>
              <a:gd name="connsiteX25" fmla="*/ 1181528 w 6709025"/>
              <a:gd name="connsiteY25" fmla="*/ 688369 h 3411021"/>
              <a:gd name="connsiteX26" fmla="*/ 1119883 w 6709025"/>
              <a:gd name="connsiteY26" fmla="*/ 708917 h 3411021"/>
              <a:gd name="connsiteX27" fmla="*/ 1058239 w 6709025"/>
              <a:gd name="connsiteY27" fmla="*/ 729466 h 3411021"/>
              <a:gd name="connsiteX28" fmla="*/ 996594 w 6709025"/>
              <a:gd name="connsiteY28" fmla="*/ 750014 h 3411021"/>
              <a:gd name="connsiteX29" fmla="*/ 965771 w 6709025"/>
              <a:gd name="connsiteY29" fmla="*/ 760288 h 3411021"/>
              <a:gd name="connsiteX30" fmla="*/ 934949 w 6709025"/>
              <a:gd name="connsiteY30" fmla="*/ 780836 h 3411021"/>
              <a:gd name="connsiteX31" fmla="*/ 873304 w 6709025"/>
              <a:gd name="connsiteY31" fmla="*/ 801385 h 3411021"/>
              <a:gd name="connsiteX32" fmla="*/ 852755 w 6709025"/>
              <a:gd name="connsiteY32" fmla="*/ 821933 h 3411021"/>
              <a:gd name="connsiteX33" fmla="*/ 821933 w 6709025"/>
              <a:gd name="connsiteY33" fmla="*/ 842481 h 3411021"/>
              <a:gd name="connsiteX34" fmla="*/ 811659 w 6709025"/>
              <a:gd name="connsiteY34" fmla="*/ 873304 h 3411021"/>
              <a:gd name="connsiteX35" fmla="*/ 821933 w 6709025"/>
              <a:gd name="connsiteY35" fmla="*/ 965771 h 3411021"/>
              <a:gd name="connsiteX36" fmla="*/ 832207 w 6709025"/>
              <a:gd name="connsiteY36" fmla="*/ 1027416 h 3411021"/>
              <a:gd name="connsiteX37" fmla="*/ 863030 w 6709025"/>
              <a:gd name="connsiteY37" fmla="*/ 1047964 h 3411021"/>
              <a:gd name="connsiteX38" fmla="*/ 883578 w 6709025"/>
              <a:gd name="connsiteY38" fmla="*/ 1068513 h 3411021"/>
              <a:gd name="connsiteX39" fmla="*/ 893852 w 6709025"/>
              <a:gd name="connsiteY39" fmla="*/ 1099335 h 3411021"/>
              <a:gd name="connsiteX40" fmla="*/ 852755 w 6709025"/>
              <a:gd name="connsiteY40" fmla="*/ 1150706 h 3411021"/>
              <a:gd name="connsiteX41" fmla="*/ 842481 w 6709025"/>
              <a:gd name="connsiteY41" fmla="*/ 1181528 h 3411021"/>
              <a:gd name="connsiteX42" fmla="*/ 811659 w 6709025"/>
              <a:gd name="connsiteY42" fmla="*/ 1202077 h 3411021"/>
              <a:gd name="connsiteX43" fmla="*/ 791110 w 6709025"/>
              <a:gd name="connsiteY43" fmla="*/ 1222625 h 3411021"/>
              <a:gd name="connsiteX44" fmla="*/ 770562 w 6709025"/>
              <a:gd name="connsiteY44" fmla="*/ 1253448 h 3411021"/>
              <a:gd name="connsiteX45" fmla="*/ 739740 w 6709025"/>
              <a:gd name="connsiteY45" fmla="*/ 1273996 h 3411021"/>
              <a:gd name="connsiteX46" fmla="*/ 698643 w 6709025"/>
              <a:gd name="connsiteY46" fmla="*/ 1315093 h 3411021"/>
              <a:gd name="connsiteX47" fmla="*/ 647272 w 6709025"/>
              <a:gd name="connsiteY47" fmla="*/ 1356189 h 3411021"/>
              <a:gd name="connsiteX48" fmla="*/ 616450 w 6709025"/>
              <a:gd name="connsiteY48" fmla="*/ 1376737 h 3411021"/>
              <a:gd name="connsiteX49" fmla="*/ 544531 w 6709025"/>
              <a:gd name="connsiteY49" fmla="*/ 1489753 h 3411021"/>
              <a:gd name="connsiteX50" fmla="*/ 513708 w 6709025"/>
              <a:gd name="connsiteY50" fmla="*/ 1500027 h 3411021"/>
              <a:gd name="connsiteX51" fmla="*/ 493160 w 6709025"/>
              <a:gd name="connsiteY51" fmla="*/ 1520576 h 3411021"/>
              <a:gd name="connsiteX52" fmla="*/ 462337 w 6709025"/>
              <a:gd name="connsiteY52" fmla="*/ 1530850 h 3411021"/>
              <a:gd name="connsiteX53" fmla="*/ 441789 w 6709025"/>
              <a:gd name="connsiteY53" fmla="*/ 1561672 h 3411021"/>
              <a:gd name="connsiteX54" fmla="*/ 380144 w 6709025"/>
              <a:gd name="connsiteY54" fmla="*/ 1582221 h 3411021"/>
              <a:gd name="connsiteX55" fmla="*/ 328773 w 6709025"/>
              <a:gd name="connsiteY55" fmla="*/ 1633591 h 3411021"/>
              <a:gd name="connsiteX56" fmla="*/ 277403 w 6709025"/>
              <a:gd name="connsiteY56" fmla="*/ 1664414 h 3411021"/>
              <a:gd name="connsiteX57" fmla="*/ 256854 w 6709025"/>
              <a:gd name="connsiteY57" fmla="*/ 1684962 h 3411021"/>
              <a:gd name="connsiteX58" fmla="*/ 226032 w 6709025"/>
              <a:gd name="connsiteY58" fmla="*/ 1695236 h 3411021"/>
              <a:gd name="connsiteX59" fmla="*/ 236306 w 6709025"/>
              <a:gd name="connsiteY59" fmla="*/ 1808252 h 3411021"/>
              <a:gd name="connsiteX60" fmla="*/ 267128 w 6709025"/>
              <a:gd name="connsiteY60" fmla="*/ 1828800 h 3411021"/>
              <a:gd name="connsiteX61" fmla="*/ 287677 w 6709025"/>
              <a:gd name="connsiteY61" fmla="*/ 1849349 h 3411021"/>
              <a:gd name="connsiteX62" fmla="*/ 349322 w 6709025"/>
              <a:gd name="connsiteY62" fmla="*/ 1880171 h 3411021"/>
              <a:gd name="connsiteX63" fmla="*/ 369870 w 6709025"/>
              <a:gd name="connsiteY63" fmla="*/ 1962364 h 3411021"/>
              <a:gd name="connsiteX64" fmla="*/ 380144 w 6709025"/>
              <a:gd name="connsiteY64" fmla="*/ 1993187 h 3411021"/>
              <a:gd name="connsiteX65" fmla="*/ 369870 w 6709025"/>
              <a:gd name="connsiteY65" fmla="*/ 2147299 h 3411021"/>
              <a:gd name="connsiteX66" fmla="*/ 359596 w 6709025"/>
              <a:gd name="connsiteY66" fmla="*/ 2178122 h 3411021"/>
              <a:gd name="connsiteX67" fmla="*/ 349322 w 6709025"/>
              <a:gd name="connsiteY67" fmla="*/ 2301412 h 3411021"/>
              <a:gd name="connsiteX68" fmla="*/ 297951 w 6709025"/>
              <a:gd name="connsiteY68" fmla="*/ 2342508 h 3411021"/>
              <a:gd name="connsiteX69" fmla="*/ 256854 w 6709025"/>
              <a:gd name="connsiteY69" fmla="*/ 2383605 h 3411021"/>
              <a:gd name="connsiteX70" fmla="*/ 236306 w 6709025"/>
              <a:gd name="connsiteY70" fmla="*/ 2414427 h 3411021"/>
              <a:gd name="connsiteX71" fmla="*/ 205483 w 6709025"/>
              <a:gd name="connsiteY71" fmla="*/ 2434976 h 3411021"/>
              <a:gd name="connsiteX72" fmla="*/ 184935 w 6709025"/>
              <a:gd name="connsiteY72" fmla="*/ 2465798 h 3411021"/>
              <a:gd name="connsiteX73" fmla="*/ 154113 w 6709025"/>
              <a:gd name="connsiteY73" fmla="*/ 2527443 h 3411021"/>
              <a:gd name="connsiteX74" fmla="*/ 133564 w 6709025"/>
              <a:gd name="connsiteY74" fmla="*/ 2547991 h 3411021"/>
              <a:gd name="connsiteX75" fmla="*/ 113016 w 6709025"/>
              <a:gd name="connsiteY75" fmla="*/ 2578814 h 3411021"/>
              <a:gd name="connsiteX76" fmla="*/ 61645 w 6709025"/>
              <a:gd name="connsiteY76" fmla="*/ 2630185 h 3411021"/>
              <a:gd name="connsiteX77" fmla="*/ 20549 w 6709025"/>
              <a:gd name="connsiteY77" fmla="*/ 2691830 h 3411021"/>
              <a:gd name="connsiteX78" fmla="*/ 0 w 6709025"/>
              <a:gd name="connsiteY78" fmla="*/ 2753475 h 3411021"/>
              <a:gd name="connsiteX79" fmla="*/ 10275 w 6709025"/>
              <a:gd name="connsiteY79" fmla="*/ 2866490 h 3411021"/>
              <a:gd name="connsiteX80" fmla="*/ 61645 w 6709025"/>
              <a:gd name="connsiteY80" fmla="*/ 2917861 h 3411021"/>
              <a:gd name="connsiteX81" fmla="*/ 82194 w 6709025"/>
              <a:gd name="connsiteY81" fmla="*/ 2938409 h 3411021"/>
              <a:gd name="connsiteX82" fmla="*/ 143839 w 6709025"/>
              <a:gd name="connsiteY82" fmla="*/ 2958958 h 3411021"/>
              <a:gd name="connsiteX83" fmla="*/ 174661 w 6709025"/>
              <a:gd name="connsiteY83" fmla="*/ 2969232 h 3411021"/>
              <a:gd name="connsiteX84" fmla="*/ 236306 w 6709025"/>
              <a:gd name="connsiteY84" fmla="*/ 3010328 h 3411021"/>
              <a:gd name="connsiteX85" fmla="*/ 267128 w 6709025"/>
              <a:gd name="connsiteY85" fmla="*/ 3030877 h 3411021"/>
              <a:gd name="connsiteX86" fmla="*/ 297951 w 6709025"/>
              <a:gd name="connsiteY86" fmla="*/ 3041151 h 3411021"/>
              <a:gd name="connsiteX87" fmla="*/ 328773 w 6709025"/>
              <a:gd name="connsiteY87" fmla="*/ 3061699 h 3411021"/>
              <a:gd name="connsiteX88" fmla="*/ 904126 w 6709025"/>
              <a:gd name="connsiteY88" fmla="*/ 3092522 h 3411021"/>
              <a:gd name="connsiteX89" fmla="*/ 945223 w 6709025"/>
              <a:gd name="connsiteY89" fmla="*/ 3143893 h 3411021"/>
              <a:gd name="connsiteX90" fmla="*/ 976045 w 6709025"/>
              <a:gd name="connsiteY90" fmla="*/ 3164441 h 3411021"/>
              <a:gd name="connsiteX91" fmla="*/ 1068513 w 6709025"/>
              <a:gd name="connsiteY91" fmla="*/ 3236360 h 3411021"/>
              <a:gd name="connsiteX92" fmla="*/ 1099335 w 6709025"/>
              <a:gd name="connsiteY92" fmla="*/ 3256908 h 3411021"/>
              <a:gd name="connsiteX93" fmla="*/ 1130158 w 6709025"/>
              <a:gd name="connsiteY93" fmla="*/ 3277457 h 3411021"/>
              <a:gd name="connsiteX94" fmla="*/ 1222625 w 6709025"/>
              <a:gd name="connsiteY94" fmla="*/ 3308279 h 3411021"/>
              <a:gd name="connsiteX95" fmla="*/ 1253448 w 6709025"/>
              <a:gd name="connsiteY95" fmla="*/ 3318553 h 3411021"/>
              <a:gd name="connsiteX96" fmla="*/ 1335641 w 6709025"/>
              <a:gd name="connsiteY96" fmla="*/ 3308279 h 3411021"/>
              <a:gd name="connsiteX97" fmla="*/ 1366463 w 6709025"/>
              <a:gd name="connsiteY97" fmla="*/ 3298005 h 3411021"/>
              <a:gd name="connsiteX98" fmla="*/ 1489753 w 6709025"/>
              <a:gd name="connsiteY98" fmla="*/ 3277457 h 3411021"/>
              <a:gd name="connsiteX99" fmla="*/ 1520576 w 6709025"/>
              <a:gd name="connsiteY99" fmla="*/ 3267182 h 3411021"/>
              <a:gd name="connsiteX100" fmla="*/ 1643866 w 6709025"/>
              <a:gd name="connsiteY100" fmla="*/ 3246634 h 3411021"/>
              <a:gd name="connsiteX101" fmla="*/ 2013735 w 6709025"/>
              <a:gd name="connsiteY101" fmla="*/ 3236360 h 3411021"/>
              <a:gd name="connsiteX102" fmla="*/ 2075380 w 6709025"/>
              <a:gd name="connsiteY102" fmla="*/ 3184989 h 3411021"/>
              <a:gd name="connsiteX103" fmla="*/ 2116477 w 6709025"/>
              <a:gd name="connsiteY103" fmla="*/ 3154167 h 3411021"/>
              <a:gd name="connsiteX104" fmla="*/ 2229492 w 6709025"/>
              <a:gd name="connsiteY104" fmla="*/ 3123344 h 3411021"/>
              <a:gd name="connsiteX105" fmla="*/ 2270589 w 6709025"/>
              <a:gd name="connsiteY105" fmla="*/ 3113070 h 3411021"/>
              <a:gd name="connsiteX106" fmla="*/ 2702104 w 6709025"/>
              <a:gd name="connsiteY106" fmla="*/ 3102796 h 3411021"/>
              <a:gd name="connsiteX107" fmla="*/ 2917861 w 6709025"/>
              <a:gd name="connsiteY107" fmla="*/ 3123344 h 3411021"/>
              <a:gd name="connsiteX108" fmla="*/ 2948683 w 6709025"/>
              <a:gd name="connsiteY108" fmla="*/ 3143893 h 3411021"/>
              <a:gd name="connsiteX109" fmla="*/ 3030877 w 6709025"/>
              <a:gd name="connsiteY109" fmla="*/ 3184989 h 3411021"/>
              <a:gd name="connsiteX110" fmla="*/ 3071973 w 6709025"/>
              <a:gd name="connsiteY110" fmla="*/ 3205537 h 3411021"/>
              <a:gd name="connsiteX111" fmla="*/ 3123344 w 6709025"/>
              <a:gd name="connsiteY111" fmla="*/ 3236360 h 3411021"/>
              <a:gd name="connsiteX112" fmla="*/ 3195263 w 6709025"/>
              <a:gd name="connsiteY112" fmla="*/ 3256908 h 3411021"/>
              <a:gd name="connsiteX113" fmla="*/ 3267182 w 6709025"/>
              <a:gd name="connsiteY113" fmla="*/ 3287731 h 3411021"/>
              <a:gd name="connsiteX114" fmla="*/ 3339101 w 6709025"/>
              <a:gd name="connsiteY114" fmla="*/ 3308279 h 3411021"/>
              <a:gd name="connsiteX115" fmla="*/ 3380198 w 6709025"/>
              <a:gd name="connsiteY115" fmla="*/ 3328827 h 3411021"/>
              <a:gd name="connsiteX116" fmla="*/ 3626778 w 6709025"/>
              <a:gd name="connsiteY116" fmla="*/ 3349376 h 3411021"/>
              <a:gd name="connsiteX117" fmla="*/ 3688423 w 6709025"/>
              <a:gd name="connsiteY117" fmla="*/ 3369924 h 3411021"/>
              <a:gd name="connsiteX118" fmla="*/ 3719245 w 6709025"/>
              <a:gd name="connsiteY118" fmla="*/ 3380198 h 3411021"/>
              <a:gd name="connsiteX119" fmla="*/ 3750068 w 6709025"/>
              <a:gd name="connsiteY119" fmla="*/ 3400746 h 3411021"/>
              <a:gd name="connsiteX120" fmla="*/ 4048018 w 6709025"/>
              <a:gd name="connsiteY120" fmla="*/ 3411021 h 3411021"/>
              <a:gd name="connsiteX121" fmla="*/ 4181582 w 6709025"/>
              <a:gd name="connsiteY121" fmla="*/ 3400746 h 3411021"/>
              <a:gd name="connsiteX122" fmla="*/ 4243227 w 6709025"/>
              <a:gd name="connsiteY122" fmla="*/ 3380198 h 3411021"/>
              <a:gd name="connsiteX123" fmla="*/ 4274050 w 6709025"/>
              <a:gd name="connsiteY123" fmla="*/ 3369924 h 3411021"/>
              <a:gd name="connsiteX124" fmla="*/ 4335695 w 6709025"/>
              <a:gd name="connsiteY124" fmla="*/ 3328827 h 3411021"/>
              <a:gd name="connsiteX125" fmla="*/ 4397340 w 6709025"/>
              <a:gd name="connsiteY125" fmla="*/ 3277457 h 3411021"/>
              <a:gd name="connsiteX126" fmla="*/ 4500081 w 6709025"/>
              <a:gd name="connsiteY126" fmla="*/ 3215812 h 3411021"/>
              <a:gd name="connsiteX127" fmla="*/ 4530904 w 6709025"/>
              <a:gd name="connsiteY127" fmla="*/ 3195263 h 3411021"/>
              <a:gd name="connsiteX128" fmla="*/ 4561726 w 6709025"/>
              <a:gd name="connsiteY128" fmla="*/ 3174715 h 3411021"/>
              <a:gd name="connsiteX129" fmla="*/ 4664468 w 6709025"/>
              <a:gd name="connsiteY129" fmla="*/ 3113070 h 3411021"/>
              <a:gd name="connsiteX130" fmla="*/ 4695290 w 6709025"/>
              <a:gd name="connsiteY130" fmla="*/ 3102796 h 3411021"/>
              <a:gd name="connsiteX131" fmla="*/ 5013789 w 6709025"/>
              <a:gd name="connsiteY131" fmla="*/ 3123344 h 3411021"/>
              <a:gd name="connsiteX132" fmla="*/ 5126805 w 6709025"/>
              <a:gd name="connsiteY132" fmla="*/ 3154167 h 3411021"/>
              <a:gd name="connsiteX133" fmla="*/ 5157627 w 6709025"/>
              <a:gd name="connsiteY133" fmla="*/ 3164441 h 3411021"/>
              <a:gd name="connsiteX134" fmla="*/ 5188450 w 6709025"/>
              <a:gd name="connsiteY134" fmla="*/ 3184989 h 3411021"/>
              <a:gd name="connsiteX135" fmla="*/ 5332288 w 6709025"/>
              <a:gd name="connsiteY135" fmla="*/ 3195263 h 3411021"/>
              <a:gd name="connsiteX136" fmla="*/ 5435030 w 6709025"/>
              <a:gd name="connsiteY136" fmla="*/ 3226086 h 3411021"/>
              <a:gd name="connsiteX137" fmla="*/ 5465852 w 6709025"/>
              <a:gd name="connsiteY137" fmla="*/ 3236360 h 3411021"/>
              <a:gd name="connsiteX138" fmla="*/ 5548045 w 6709025"/>
              <a:gd name="connsiteY138" fmla="*/ 3246634 h 3411021"/>
              <a:gd name="connsiteX139" fmla="*/ 5702158 w 6709025"/>
              <a:gd name="connsiteY139" fmla="*/ 3267182 h 3411021"/>
              <a:gd name="connsiteX140" fmla="*/ 5866544 w 6709025"/>
              <a:gd name="connsiteY140" fmla="*/ 3277457 h 3411021"/>
              <a:gd name="connsiteX141" fmla="*/ 5969286 w 6709025"/>
              <a:gd name="connsiteY141" fmla="*/ 3267182 h 3411021"/>
              <a:gd name="connsiteX142" fmla="*/ 6000108 w 6709025"/>
              <a:gd name="connsiteY142" fmla="*/ 3256908 h 3411021"/>
              <a:gd name="connsiteX143" fmla="*/ 6072027 w 6709025"/>
              <a:gd name="connsiteY143" fmla="*/ 3246634 h 3411021"/>
              <a:gd name="connsiteX144" fmla="*/ 6113124 w 6709025"/>
              <a:gd name="connsiteY144" fmla="*/ 3164441 h 3411021"/>
              <a:gd name="connsiteX145" fmla="*/ 6133672 w 6709025"/>
              <a:gd name="connsiteY145" fmla="*/ 3123344 h 3411021"/>
              <a:gd name="connsiteX146" fmla="*/ 6143946 w 6709025"/>
              <a:gd name="connsiteY146" fmla="*/ 3092522 h 3411021"/>
              <a:gd name="connsiteX147" fmla="*/ 6215866 w 6709025"/>
              <a:gd name="connsiteY147" fmla="*/ 3071973 h 3411021"/>
              <a:gd name="connsiteX148" fmla="*/ 6267236 w 6709025"/>
              <a:gd name="connsiteY148" fmla="*/ 3061699 h 3411021"/>
              <a:gd name="connsiteX149" fmla="*/ 6308333 w 6709025"/>
              <a:gd name="connsiteY149" fmla="*/ 3051425 h 3411021"/>
              <a:gd name="connsiteX150" fmla="*/ 6369978 w 6709025"/>
              <a:gd name="connsiteY150" fmla="*/ 3041151 h 3411021"/>
              <a:gd name="connsiteX151" fmla="*/ 6400800 w 6709025"/>
              <a:gd name="connsiteY151" fmla="*/ 3020603 h 3411021"/>
              <a:gd name="connsiteX152" fmla="*/ 6411075 w 6709025"/>
              <a:gd name="connsiteY152" fmla="*/ 2958958 h 3411021"/>
              <a:gd name="connsiteX153" fmla="*/ 6421349 w 6709025"/>
              <a:gd name="connsiteY153" fmla="*/ 2866490 h 3411021"/>
              <a:gd name="connsiteX154" fmla="*/ 6462445 w 6709025"/>
              <a:gd name="connsiteY154" fmla="*/ 2558266 h 3411021"/>
              <a:gd name="connsiteX155" fmla="*/ 6503542 w 6709025"/>
              <a:gd name="connsiteY155" fmla="*/ 2527443 h 3411021"/>
              <a:gd name="connsiteX156" fmla="*/ 6554913 w 6709025"/>
              <a:gd name="connsiteY156" fmla="*/ 2486346 h 3411021"/>
              <a:gd name="connsiteX157" fmla="*/ 6596009 w 6709025"/>
              <a:gd name="connsiteY157" fmla="*/ 2414427 h 3411021"/>
              <a:gd name="connsiteX158" fmla="*/ 6637106 w 6709025"/>
              <a:gd name="connsiteY158" fmla="*/ 2352782 h 3411021"/>
              <a:gd name="connsiteX159" fmla="*/ 6657654 w 6709025"/>
              <a:gd name="connsiteY159" fmla="*/ 2291137 h 3411021"/>
              <a:gd name="connsiteX160" fmla="*/ 6667928 w 6709025"/>
              <a:gd name="connsiteY160" fmla="*/ 2260315 h 3411021"/>
              <a:gd name="connsiteX161" fmla="*/ 6698751 w 6709025"/>
              <a:gd name="connsiteY161" fmla="*/ 2157573 h 3411021"/>
              <a:gd name="connsiteX162" fmla="*/ 6709025 w 6709025"/>
              <a:gd name="connsiteY162" fmla="*/ 2126751 h 3411021"/>
              <a:gd name="connsiteX163" fmla="*/ 6698751 w 6709025"/>
              <a:gd name="connsiteY163" fmla="*/ 1982913 h 3411021"/>
              <a:gd name="connsiteX164" fmla="*/ 6667928 w 6709025"/>
              <a:gd name="connsiteY164" fmla="*/ 1972639 h 3411021"/>
              <a:gd name="connsiteX165" fmla="*/ 6647380 w 6709025"/>
              <a:gd name="connsiteY165" fmla="*/ 1952090 h 3411021"/>
              <a:gd name="connsiteX166" fmla="*/ 6585735 w 6709025"/>
              <a:gd name="connsiteY166" fmla="*/ 1910994 h 3411021"/>
              <a:gd name="connsiteX167" fmla="*/ 6565187 w 6709025"/>
              <a:gd name="connsiteY167" fmla="*/ 1890445 h 3411021"/>
              <a:gd name="connsiteX168" fmla="*/ 6524090 w 6709025"/>
              <a:gd name="connsiteY168" fmla="*/ 1869897 h 3411021"/>
              <a:gd name="connsiteX169" fmla="*/ 6462445 w 6709025"/>
              <a:gd name="connsiteY169" fmla="*/ 1828800 h 3411021"/>
              <a:gd name="connsiteX170" fmla="*/ 6475817 w 6709025"/>
              <a:gd name="connsiteY170" fmla="*/ 1773176 h 3411021"/>
              <a:gd name="connsiteX171" fmla="*/ 6400800 w 6709025"/>
              <a:gd name="connsiteY171" fmla="*/ 1797978 h 3411021"/>
              <a:gd name="connsiteX172" fmla="*/ 6436763 w 6709025"/>
              <a:gd name="connsiteY172" fmla="*/ 1727457 h 3411021"/>
              <a:gd name="connsiteX173" fmla="*/ 6308333 w 6709025"/>
              <a:gd name="connsiteY173" fmla="*/ 1726059 h 3411021"/>
              <a:gd name="connsiteX174" fmla="*/ 6348221 w 6709025"/>
              <a:gd name="connsiteY174" fmla="*/ 1679205 h 3411021"/>
              <a:gd name="connsiteX175" fmla="*/ 6298285 w 6709025"/>
              <a:gd name="connsiteY175" fmla="*/ 1658656 h 3411021"/>
              <a:gd name="connsiteX176" fmla="*/ 6185043 w 6709025"/>
              <a:gd name="connsiteY176" fmla="*/ 1633591 h 3411021"/>
              <a:gd name="connsiteX177" fmla="*/ 6164495 w 6709025"/>
              <a:gd name="connsiteY177" fmla="*/ 1561672 h 3411021"/>
              <a:gd name="connsiteX178" fmla="*/ 6154221 w 6709025"/>
              <a:gd name="connsiteY178" fmla="*/ 1469205 h 3411021"/>
              <a:gd name="connsiteX179" fmla="*/ 6230898 w 6709025"/>
              <a:gd name="connsiteY179" fmla="*/ 1384000 h 3411021"/>
              <a:gd name="connsiteX180" fmla="*/ 6201512 w 6709025"/>
              <a:gd name="connsiteY180" fmla="*/ 1335641 h 3411021"/>
              <a:gd name="connsiteX181" fmla="*/ 6189802 w 6709025"/>
              <a:gd name="connsiteY181" fmla="*/ 1222625 h 3411021"/>
              <a:gd name="connsiteX182" fmla="*/ 6082301 w 6709025"/>
              <a:gd name="connsiteY182" fmla="*/ 1160980 h 3411021"/>
              <a:gd name="connsiteX183" fmla="*/ 6061753 w 6709025"/>
              <a:gd name="connsiteY183" fmla="*/ 1089061 h 3411021"/>
              <a:gd name="connsiteX184" fmla="*/ 6030931 w 6709025"/>
              <a:gd name="connsiteY184" fmla="*/ 1058239 h 3411021"/>
              <a:gd name="connsiteX185" fmla="*/ 6020657 w 6709025"/>
              <a:gd name="connsiteY185" fmla="*/ 1027416 h 3411021"/>
              <a:gd name="connsiteX186" fmla="*/ 5948737 w 6709025"/>
              <a:gd name="connsiteY186" fmla="*/ 965771 h 3411021"/>
              <a:gd name="connsiteX187" fmla="*/ 5917915 w 6709025"/>
              <a:gd name="connsiteY187" fmla="*/ 955497 h 3411021"/>
              <a:gd name="connsiteX188" fmla="*/ 5881802 w 6709025"/>
              <a:gd name="connsiteY188" fmla="*/ 927685 h 3411021"/>
              <a:gd name="connsiteX189" fmla="*/ 5852643 w 6709025"/>
              <a:gd name="connsiteY189" fmla="*/ 842745 h 3411021"/>
              <a:gd name="connsiteX190" fmla="*/ 5814416 w 6709025"/>
              <a:gd name="connsiteY190" fmla="*/ 820691 h 3411021"/>
              <a:gd name="connsiteX191" fmla="*/ 5802708 w 6709025"/>
              <a:gd name="connsiteY191" fmla="*/ 826449 h 3411021"/>
              <a:gd name="connsiteX192" fmla="*/ 5752772 w 6709025"/>
              <a:gd name="connsiteY192" fmla="*/ 782342 h 3411021"/>
              <a:gd name="connsiteX193" fmla="*/ 5698304 w 6709025"/>
              <a:gd name="connsiteY193" fmla="*/ 698906 h 3411021"/>
              <a:gd name="connsiteX194" fmla="*/ 5517223 w 6709025"/>
              <a:gd name="connsiteY194" fmla="*/ 678095 h 3411021"/>
              <a:gd name="connsiteX195" fmla="*/ 5506949 w 6709025"/>
              <a:gd name="connsiteY195" fmla="*/ 626724 h 3411021"/>
              <a:gd name="connsiteX196" fmla="*/ 5496675 w 6709025"/>
              <a:gd name="connsiteY196" fmla="*/ 554805 h 3411021"/>
              <a:gd name="connsiteX197" fmla="*/ 5486400 w 6709025"/>
              <a:gd name="connsiteY197" fmla="*/ 523982 h 3411021"/>
              <a:gd name="connsiteX198" fmla="*/ 5445304 w 6709025"/>
              <a:gd name="connsiteY198" fmla="*/ 513708 h 3411021"/>
              <a:gd name="connsiteX199" fmla="*/ 5363110 w 6709025"/>
              <a:gd name="connsiteY199" fmla="*/ 482886 h 3411021"/>
              <a:gd name="connsiteX200" fmla="*/ 5280917 w 6709025"/>
              <a:gd name="connsiteY200" fmla="*/ 421241 h 3411021"/>
              <a:gd name="connsiteX201" fmla="*/ 5270643 w 6709025"/>
              <a:gd name="connsiteY201" fmla="*/ 390418 h 3411021"/>
              <a:gd name="connsiteX202" fmla="*/ 5167901 w 6709025"/>
              <a:gd name="connsiteY202" fmla="*/ 267128 h 3411021"/>
              <a:gd name="connsiteX203" fmla="*/ 5106257 w 6709025"/>
              <a:gd name="connsiteY203" fmla="*/ 226032 h 3411021"/>
              <a:gd name="connsiteX204" fmla="*/ 5075434 w 6709025"/>
              <a:gd name="connsiteY204" fmla="*/ 154113 h 3411021"/>
              <a:gd name="connsiteX205" fmla="*/ 5065160 w 6709025"/>
              <a:gd name="connsiteY205" fmla="*/ 123290 h 3411021"/>
              <a:gd name="connsiteX206" fmla="*/ 5044612 w 6709025"/>
              <a:gd name="connsiteY206" fmla="*/ 92468 h 3411021"/>
              <a:gd name="connsiteX207" fmla="*/ 5034337 w 6709025"/>
              <a:gd name="connsiteY207" fmla="*/ 61645 h 3411021"/>
              <a:gd name="connsiteX208" fmla="*/ 4972692 w 6709025"/>
              <a:gd name="connsiteY208" fmla="*/ 20549 h 3411021"/>
              <a:gd name="connsiteX209" fmla="*/ 4941870 w 6709025"/>
              <a:gd name="connsiteY209" fmla="*/ 0 h 3411021"/>
              <a:gd name="connsiteX210" fmla="*/ 4828854 w 6709025"/>
              <a:gd name="connsiteY210" fmla="*/ 10275 h 3411021"/>
              <a:gd name="connsiteX211" fmla="*/ 4798032 w 6709025"/>
              <a:gd name="connsiteY211" fmla="*/ 30823 h 3411021"/>
              <a:gd name="connsiteX212" fmla="*/ 4767209 w 6709025"/>
              <a:gd name="connsiteY212" fmla="*/ 41097 h 3411021"/>
              <a:gd name="connsiteX213" fmla="*/ 4654194 w 6709025"/>
              <a:gd name="connsiteY213" fmla="*/ 82194 h 3411021"/>
              <a:gd name="connsiteX214" fmla="*/ 4592549 w 6709025"/>
              <a:gd name="connsiteY214" fmla="*/ 102742 h 3411021"/>
              <a:gd name="connsiteX215" fmla="*/ 4520630 w 6709025"/>
              <a:gd name="connsiteY215" fmla="*/ 123290 h 3411021"/>
              <a:gd name="connsiteX216" fmla="*/ 4438436 w 6709025"/>
              <a:gd name="connsiteY216" fmla="*/ 184935 h 3411021"/>
              <a:gd name="connsiteX217" fmla="*/ 4263776 w 6709025"/>
              <a:gd name="connsiteY217" fmla="*/ 174661 h 3411021"/>
              <a:gd name="connsiteX218" fmla="*/ 4089115 w 6709025"/>
              <a:gd name="connsiteY218" fmla="*/ 102742 h 3411021"/>
              <a:gd name="connsiteX219" fmla="*/ 4058292 w 6709025"/>
              <a:gd name="connsiteY219" fmla="*/ 92468 h 3411021"/>
              <a:gd name="connsiteX220" fmla="*/ 3965825 w 6709025"/>
              <a:gd name="connsiteY220" fmla="*/ 51371 h 3411021"/>
              <a:gd name="connsiteX221" fmla="*/ 3935003 w 6709025"/>
              <a:gd name="connsiteY221" fmla="*/ 41097 h 3411021"/>
              <a:gd name="connsiteX222" fmla="*/ 3904180 w 6709025"/>
              <a:gd name="connsiteY222" fmla="*/ 30823 h 3411021"/>
              <a:gd name="connsiteX223" fmla="*/ 3801439 w 6709025"/>
              <a:gd name="connsiteY223" fmla="*/ 51371 h 3411021"/>
              <a:gd name="connsiteX224" fmla="*/ 3750068 w 6709025"/>
              <a:gd name="connsiteY224" fmla="*/ 82194 h 3411021"/>
              <a:gd name="connsiteX225" fmla="*/ 3688423 w 6709025"/>
              <a:gd name="connsiteY225" fmla="*/ 113016 h 3411021"/>
              <a:gd name="connsiteX226" fmla="*/ 3657600 w 6709025"/>
              <a:gd name="connsiteY226" fmla="*/ 133564 h 3411021"/>
              <a:gd name="connsiteX227" fmla="*/ 3595955 w 6709025"/>
              <a:gd name="connsiteY227" fmla="*/ 143839 h 3411021"/>
              <a:gd name="connsiteX228" fmla="*/ 3544585 w 6709025"/>
              <a:gd name="connsiteY228" fmla="*/ 154113 h 3411021"/>
              <a:gd name="connsiteX229" fmla="*/ 3298005 w 6709025"/>
              <a:gd name="connsiteY229" fmla="*/ 184935 h 3411021"/>
              <a:gd name="connsiteX0" fmla="*/ 3298005 w 6709025"/>
              <a:gd name="connsiteY0" fmla="*/ 184935 h 3411021"/>
              <a:gd name="connsiteX1" fmla="*/ 3298005 w 6709025"/>
              <a:gd name="connsiteY1" fmla="*/ 184935 h 3411021"/>
              <a:gd name="connsiteX2" fmla="*/ 2845942 w 6709025"/>
              <a:gd name="connsiteY2" fmla="*/ 215758 h 3411021"/>
              <a:gd name="connsiteX3" fmla="*/ 2825394 w 6709025"/>
              <a:gd name="connsiteY3" fmla="*/ 246580 h 3411021"/>
              <a:gd name="connsiteX4" fmla="*/ 2815119 w 6709025"/>
              <a:gd name="connsiteY4" fmla="*/ 287677 h 3411021"/>
              <a:gd name="connsiteX5" fmla="*/ 2804845 w 6709025"/>
              <a:gd name="connsiteY5" fmla="*/ 318499 h 3411021"/>
              <a:gd name="connsiteX6" fmla="*/ 2763749 w 6709025"/>
              <a:gd name="connsiteY6" fmla="*/ 328773 h 3411021"/>
              <a:gd name="connsiteX7" fmla="*/ 2661007 w 6709025"/>
              <a:gd name="connsiteY7" fmla="*/ 349322 h 3411021"/>
              <a:gd name="connsiteX8" fmla="*/ 2619910 w 6709025"/>
              <a:gd name="connsiteY8" fmla="*/ 359596 h 3411021"/>
              <a:gd name="connsiteX9" fmla="*/ 2445250 w 6709025"/>
              <a:gd name="connsiteY9" fmla="*/ 380144 h 3411021"/>
              <a:gd name="connsiteX10" fmla="*/ 2250041 w 6709025"/>
              <a:gd name="connsiteY10" fmla="*/ 390418 h 3411021"/>
              <a:gd name="connsiteX11" fmla="*/ 2085654 w 6709025"/>
              <a:gd name="connsiteY11" fmla="*/ 349322 h 3411021"/>
              <a:gd name="connsiteX12" fmla="*/ 2034283 w 6709025"/>
              <a:gd name="connsiteY12" fmla="*/ 339048 h 3411021"/>
              <a:gd name="connsiteX13" fmla="*/ 1839075 w 6709025"/>
              <a:gd name="connsiteY13" fmla="*/ 349322 h 3411021"/>
              <a:gd name="connsiteX14" fmla="*/ 1787704 w 6709025"/>
              <a:gd name="connsiteY14" fmla="*/ 400693 h 3411021"/>
              <a:gd name="connsiteX15" fmla="*/ 1736333 w 6709025"/>
              <a:gd name="connsiteY15" fmla="*/ 472612 h 3411021"/>
              <a:gd name="connsiteX16" fmla="*/ 1695236 w 6709025"/>
              <a:gd name="connsiteY16" fmla="*/ 534257 h 3411021"/>
              <a:gd name="connsiteX17" fmla="*/ 1633591 w 6709025"/>
              <a:gd name="connsiteY17" fmla="*/ 575353 h 3411021"/>
              <a:gd name="connsiteX18" fmla="*/ 1592495 w 6709025"/>
              <a:gd name="connsiteY18" fmla="*/ 585627 h 3411021"/>
              <a:gd name="connsiteX19" fmla="*/ 1530850 w 6709025"/>
              <a:gd name="connsiteY19" fmla="*/ 606176 h 3411021"/>
              <a:gd name="connsiteX20" fmla="*/ 1500027 w 6709025"/>
              <a:gd name="connsiteY20" fmla="*/ 616450 h 3411021"/>
              <a:gd name="connsiteX21" fmla="*/ 1438382 w 6709025"/>
              <a:gd name="connsiteY21" fmla="*/ 636998 h 3411021"/>
              <a:gd name="connsiteX22" fmla="*/ 1407560 w 6709025"/>
              <a:gd name="connsiteY22" fmla="*/ 647272 h 3411021"/>
              <a:gd name="connsiteX23" fmla="*/ 1232899 w 6709025"/>
              <a:gd name="connsiteY23" fmla="*/ 657546 h 3411021"/>
              <a:gd name="connsiteX24" fmla="*/ 1202077 w 6709025"/>
              <a:gd name="connsiteY24" fmla="*/ 667821 h 3411021"/>
              <a:gd name="connsiteX25" fmla="*/ 1181528 w 6709025"/>
              <a:gd name="connsiteY25" fmla="*/ 688369 h 3411021"/>
              <a:gd name="connsiteX26" fmla="*/ 1119883 w 6709025"/>
              <a:gd name="connsiteY26" fmla="*/ 708917 h 3411021"/>
              <a:gd name="connsiteX27" fmla="*/ 1058239 w 6709025"/>
              <a:gd name="connsiteY27" fmla="*/ 729466 h 3411021"/>
              <a:gd name="connsiteX28" fmla="*/ 996594 w 6709025"/>
              <a:gd name="connsiteY28" fmla="*/ 750014 h 3411021"/>
              <a:gd name="connsiteX29" fmla="*/ 965771 w 6709025"/>
              <a:gd name="connsiteY29" fmla="*/ 760288 h 3411021"/>
              <a:gd name="connsiteX30" fmla="*/ 934949 w 6709025"/>
              <a:gd name="connsiteY30" fmla="*/ 780836 h 3411021"/>
              <a:gd name="connsiteX31" fmla="*/ 873304 w 6709025"/>
              <a:gd name="connsiteY31" fmla="*/ 801385 h 3411021"/>
              <a:gd name="connsiteX32" fmla="*/ 852755 w 6709025"/>
              <a:gd name="connsiteY32" fmla="*/ 821933 h 3411021"/>
              <a:gd name="connsiteX33" fmla="*/ 821933 w 6709025"/>
              <a:gd name="connsiteY33" fmla="*/ 842481 h 3411021"/>
              <a:gd name="connsiteX34" fmla="*/ 811659 w 6709025"/>
              <a:gd name="connsiteY34" fmla="*/ 873304 h 3411021"/>
              <a:gd name="connsiteX35" fmla="*/ 821933 w 6709025"/>
              <a:gd name="connsiteY35" fmla="*/ 965771 h 3411021"/>
              <a:gd name="connsiteX36" fmla="*/ 832207 w 6709025"/>
              <a:gd name="connsiteY36" fmla="*/ 1027416 h 3411021"/>
              <a:gd name="connsiteX37" fmla="*/ 863030 w 6709025"/>
              <a:gd name="connsiteY37" fmla="*/ 1047964 h 3411021"/>
              <a:gd name="connsiteX38" fmla="*/ 883578 w 6709025"/>
              <a:gd name="connsiteY38" fmla="*/ 1068513 h 3411021"/>
              <a:gd name="connsiteX39" fmla="*/ 893852 w 6709025"/>
              <a:gd name="connsiteY39" fmla="*/ 1099335 h 3411021"/>
              <a:gd name="connsiteX40" fmla="*/ 852755 w 6709025"/>
              <a:gd name="connsiteY40" fmla="*/ 1150706 h 3411021"/>
              <a:gd name="connsiteX41" fmla="*/ 842481 w 6709025"/>
              <a:gd name="connsiteY41" fmla="*/ 1181528 h 3411021"/>
              <a:gd name="connsiteX42" fmla="*/ 811659 w 6709025"/>
              <a:gd name="connsiteY42" fmla="*/ 1202077 h 3411021"/>
              <a:gd name="connsiteX43" fmla="*/ 791110 w 6709025"/>
              <a:gd name="connsiteY43" fmla="*/ 1222625 h 3411021"/>
              <a:gd name="connsiteX44" fmla="*/ 770562 w 6709025"/>
              <a:gd name="connsiteY44" fmla="*/ 1253448 h 3411021"/>
              <a:gd name="connsiteX45" fmla="*/ 739740 w 6709025"/>
              <a:gd name="connsiteY45" fmla="*/ 1273996 h 3411021"/>
              <a:gd name="connsiteX46" fmla="*/ 698643 w 6709025"/>
              <a:gd name="connsiteY46" fmla="*/ 1315093 h 3411021"/>
              <a:gd name="connsiteX47" fmla="*/ 647272 w 6709025"/>
              <a:gd name="connsiteY47" fmla="*/ 1356189 h 3411021"/>
              <a:gd name="connsiteX48" fmla="*/ 616450 w 6709025"/>
              <a:gd name="connsiteY48" fmla="*/ 1376737 h 3411021"/>
              <a:gd name="connsiteX49" fmla="*/ 544531 w 6709025"/>
              <a:gd name="connsiteY49" fmla="*/ 1489753 h 3411021"/>
              <a:gd name="connsiteX50" fmla="*/ 513708 w 6709025"/>
              <a:gd name="connsiteY50" fmla="*/ 1500027 h 3411021"/>
              <a:gd name="connsiteX51" fmla="*/ 493160 w 6709025"/>
              <a:gd name="connsiteY51" fmla="*/ 1520576 h 3411021"/>
              <a:gd name="connsiteX52" fmla="*/ 462337 w 6709025"/>
              <a:gd name="connsiteY52" fmla="*/ 1530850 h 3411021"/>
              <a:gd name="connsiteX53" fmla="*/ 441789 w 6709025"/>
              <a:gd name="connsiteY53" fmla="*/ 1561672 h 3411021"/>
              <a:gd name="connsiteX54" fmla="*/ 380144 w 6709025"/>
              <a:gd name="connsiteY54" fmla="*/ 1582221 h 3411021"/>
              <a:gd name="connsiteX55" fmla="*/ 328773 w 6709025"/>
              <a:gd name="connsiteY55" fmla="*/ 1633591 h 3411021"/>
              <a:gd name="connsiteX56" fmla="*/ 277403 w 6709025"/>
              <a:gd name="connsiteY56" fmla="*/ 1664414 h 3411021"/>
              <a:gd name="connsiteX57" fmla="*/ 256854 w 6709025"/>
              <a:gd name="connsiteY57" fmla="*/ 1684962 h 3411021"/>
              <a:gd name="connsiteX58" fmla="*/ 226032 w 6709025"/>
              <a:gd name="connsiteY58" fmla="*/ 1695236 h 3411021"/>
              <a:gd name="connsiteX59" fmla="*/ 236306 w 6709025"/>
              <a:gd name="connsiteY59" fmla="*/ 1808252 h 3411021"/>
              <a:gd name="connsiteX60" fmla="*/ 267128 w 6709025"/>
              <a:gd name="connsiteY60" fmla="*/ 1828800 h 3411021"/>
              <a:gd name="connsiteX61" fmla="*/ 287677 w 6709025"/>
              <a:gd name="connsiteY61" fmla="*/ 1849349 h 3411021"/>
              <a:gd name="connsiteX62" fmla="*/ 349322 w 6709025"/>
              <a:gd name="connsiteY62" fmla="*/ 1880171 h 3411021"/>
              <a:gd name="connsiteX63" fmla="*/ 369870 w 6709025"/>
              <a:gd name="connsiteY63" fmla="*/ 1962364 h 3411021"/>
              <a:gd name="connsiteX64" fmla="*/ 380144 w 6709025"/>
              <a:gd name="connsiteY64" fmla="*/ 1993187 h 3411021"/>
              <a:gd name="connsiteX65" fmla="*/ 369870 w 6709025"/>
              <a:gd name="connsiteY65" fmla="*/ 2147299 h 3411021"/>
              <a:gd name="connsiteX66" fmla="*/ 359596 w 6709025"/>
              <a:gd name="connsiteY66" fmla="*/ 2178122 h 3411021"/>
              <a:gd name="connsiteX67" fmla="*/ 349322 w 6709025"/>
              <a:gd name="connsiteY67" fmla="*/ 2301412 h 3411021"/>
              <a:gd name="connsiteX68" fmla="*/ 297951 w 6709025"/>
              <a:gd name="connsiteY68" fmla="*/ 2342508 h 3411021"/>
              <a:gd name="connsiteX69" fmla="*/ 256854 w 6709025"/>
              <a:gd name="connsiteY69" fmla="*/ 2383605 h 3411021"/>
              <a:gd name="connsiteX70" fmla="*/ 236306 w 6709025"/>
              <a:gd name="connsiteY70" fmla="*/ 2414427 h 3411021"/>
              <a:gd name="connsiteX71" fmla="*/ 205483 w 6709025"/>
              <a:gd name="connsiteY71" fmla="*/ 2434976 h 3411021"/>
              <a:gd name="connsiteX72" fmla="*/ 184935 w 6709025"/>
              <a:gd name="connsiteY72" fmla="*/ 2465798 h 3411021"/>
              <a:gd name="connsiteX73" fmla="*/ 154113 w 6709025"/>
              <a:gd name="connsiteY73" fmla="*/ 2527443 h 3411021"/>
              <a:gd name="connsiteX74" fmla="*/ 133564 w 6709025"/>
              <a:gd name="connsiteY74" fmla="*/ 2547991 h 3411021"/>
              <a:gd name="connsiteX75" fmla="*/ 113016 w 6709025"/>
              <a:gd name="connsiteY75" fmla="*/ 2578814 h 3411021"/>
              <a:gd name="connsiteX76" fmla="*/ 61645 w 6709025"/>
              <a:gd name="connsiteY76" fmla="*/ 2630185 h 3411021"/>
              <a:gd name="connsiteX77" fmla="*/ 20549 w 6709025"/>
              <a:gd name="connsiteY77" fmla="*/ 2691830 h 3411021"/>
              <a:gd name="connsiteX78" fmla="*/ 0 w 6709025"/>
              <a:gd name="connsiteY78" fmla="*/ 2753475 h 3411021"/>
              <a:gd name="connsiteX79" fmla="*/ 10275 w 6709025"/>
              <a:gd name="connsiteY79" fmla="*/ 2866490 h 3411021"/>
              <a:gd name="connsiteX80" fmla="*/ 61645 w 6709025"/>
              <a:gd name="connsiteY80" fmla="*/ 2917861 h 3411021"/>
              <a:gd name="connsiteX81" fmla="*/ 82194 w 6709025"/>
              <a:gd name="connsiteY81" fmla="*/ 2938409 h 3411021"/>
              <a:gd name="connsiteX82" fmla="*/ 143839 w 6709025"/>
              <a:gd name="connsiteY82" fmla="*/ 2958958 h 3411021"/>
              <a:gd name="connsiteX83" fmla="*/ 174661 w 6709025"/>
              <a:gd name="connsiteY83" fmla="*/ 2969232 h 3411021"/>
              <a:gd name="connsiteX84" fmla="*/ 236306 w 6709025"/>
              <a:gd name="connsiteY84" fmla="*/ 3010328 h 3411021"/>
              <a:gd name="connsiteX85" fmla="*/ 267128 w 6709025"/>
              <a:gd name="connsiteY85" fmla="*/ 3030877 h 3411021"/>
              <a:gd name="connsiteX86" fmla="*/ 297951 w 6709025"/>
              <a:gd name="connsiteY86" fmla="*/ 3041151 h 3411021"/>
              <a:gd name="connsiteX87" fmla="*/ 328773 w 6709025"/>
              <a:gd name="connsiteY87" fmla="*/ 3061699 h 3411021"/>
              <a:gd name="connsiteX88" fmla="*/ 904126 w 6709025"/>
              <a:gd name="connsiteY88" fmla="*/ 3092522 h 3411021"/>
              <a:gd name="connsiteX89" fmla="*/ 945223 w 6709025"/>
              <a:gd name="connsiteY89" fmla="*/ 3143893 h 3411021"/>
              <a:gd name="connsiteX90" fmla="*/ 976045 w 6709025"/>
              <a:gd name="connsiteY90" fmla="*/ 3164441 h 3411021"/>
              <a:gd name="connsiteX91" fmla="*/ 1068513 w 6709025"/>
              <a:gd name="connsiteY91" fmla="*/ 3236360 h 3411021"/>
              <a:gd name="connsiteX92" fmla="*/ 1099335 w 6709025"/>
              <a:gd name="connsiteY92" fmla="*/ 3256908 h 3411021"/>
              <a:gd name="connsiteX93" fmla="*/ 1130158 w 6709025"/>
              <a:gd name="connsiteY93" fmla="*/ 3277457 h 3411021"/>
              <a:gd name="connsiteX94" fmla="*/ 1222625 w 6709025"/>
              <a:gd name="connsiteY94" fmla="*/ 3308279 h 3411021"/>
              <a:gd name="connsiteX95" fmla="*/ 1253448 w 6709025"/>
              <a:gd name="connsiteY95" fmla="*/ 3318553 h 3411021"/>
              <a:gd name="connsiteX96" fmla="*/ 1335641 w 6709025"/>
              <a:gd name="connsiteY96" fmla="*/ 3308279 h 3411021"/>
              <a:gd name="connsiteX97" fmla="*/ 1366463 w 6709025"/>
              <a:gd name="connsiteY97" fmla="*/ 3298005 h 3411021"/>
              <a:gd name="connsiteX98" fmla="*/ 1489753 w 6709025"/>
              <a:gd name="connsiteY98" fmla="*/ 3277457 h 3411021"/>
              <a:gd name="connsiteX99" fmla="*/ 1520576 w 6709025"/>
              <a:gd name="connsiteY99" fmla="*/ 3267182 h 3411021"/>
              <a:gd name="connsiteX100" fmla="*/ 1643866 w 6709025"/>
              <a:gd name="connsiteY100" fmla="*/ 3246634 h 3411021"/>
              <a:gd name="connsiteX101" fmla="*/ 2013735 w 6709025"/>
              <a:gd name="connsiteY101" fmla="*/ 3236360 h 3411021"/>
              <a:gd name="connsiteX102" fmla="*/ 2075380 w 6709025"/>
              <a:gd name="connsiteY102" fmla="*/ 3184989 h 3411021"/>
              <a:gd name="connsiteX103" fmla="*/ 2116477 w 6709025"/>
              <a:gd name="connsiteY103" fmla="*/ 3154167 h 3411021"/>
              <a:gd name="connsiteX104" fmla="*/ 2229492 w 6709025"/>
              <a:gd name="connsiteY104" fmla="*/ 3123344 h 3411021"/>
              <a:gd name="connsiteX105" fmla="*/ 2270589 w 6709025"/>
              <a:gd name="connsiteY105" fmla="*/ 3113070 h 3411021"/>
              <a:gd name="connsiteX106" fmla="*/ 2702104 w 6709025"/>
              <a:gd name="connsiteY106" fmla="*/ 3102796 h 3411021"/>
              <a:gd name="connsiteX107" fmla="*/ 2917861 w 6709025"/>
              <a:gd name="connsiteY107" fmla="*/ 3123344 h 3411021"/>
              <a:gd name="connsiteX108" fmla="*/ 2948683 w 6709025"/>
              <a:gd name="connsiteY108" fmla="*/ 3143893 h 3411021"/>
              <a:gd name="connsiteX109" fmla="*/ 3030877 w 6709025"/>
              <a:gd name="connsiteY109" fmla="*/ 3184989 h 3411021"/>
              <a:gd name="connsiteX110" fmla="*/ 3071973 w 6709025"/>
              <a:gd name="connsiteY110" fmla="*/ 3205537 h 3411021"/>
              <a:gd name="connsiteX111" fmla="*/ 3123344 w 6709025"/>
              <a:gd name="connsiteY111" fmla="*/ 3236360 h 3411021"/>
              <a:gd name="connsiteX112" fmla="*/ 3195263 w 6709025"/>
              <a:gd name="connsiteY112" fmla="*/ 3256908 h 3411021"/>
              <a:gd name="connsiteX113" fmla="*/ 3267182 w 6709025"/>
              <a:gd name="connsiteY113" fmla="*/ 3287731 h 3411021"/>
              <a:gd name="connsiteX114" fmla="*/ 3339101 w 6709025"/>
              <a:gd name="connsiteY114" fmla="*/ 3308279 h 3411021"/>
              <a:gd name="connsiteX115" fmla="*/ 3380198 w 6709025"/>
              <a:gd name="connsiteY115" fmla="*/ 3328827 h 3411021"/>
              <a:gd name="connsiteX116" fmla="*/ 3626778 w 6709025"/>
              <a:gd name="connsiteY116" fmla="*/ 3349376 h 3411021"/>
              <a:gd name="connsiteX117" fmla="*/ 3688423 w 6709025"/>
              <a:gd name="connsiteY117" fmla="*/ 3369924 h 3411021"/>
              <a:gd name="connsiteX118" fmla="*/ 3719245 w 6709025"/>
              <a:gd name="connsiteY118" fmla="*/ 3380198 h 3411021"/>
              <a:gd name="connsiteX119" fmla="*/ 3750068 w 6709025"/>
              <a:gd name="connsiteY119" fmla="*/ 3400746 h 3411021"/>
              <a:gd name="connsiteX120" fmla="*/ 4048018 w 6709025"/>
              <a:gd name="connsiteY120" fmla="*/ 3411021 h 3411021"/>
              <a:gd name="connsiteX121" fmla="*/ 4181582 w 6709025"/>
              <a:gd name="connsiteY121" fmla="*/ 3400746 h 3411021"/>
              <a:gd name="connsiteX122" fmla="*/ 4243227 w 6709025"/>
              <a:gd name="connsiteY122" fmla="*/ 3380198 h 3411021"/>
              <a:gd name="connsiteX123" fmla="*/ 4274050 w 6709025"/>
              <a:gd name="connsiteY123" fmla="*/ 3369924 h 3411021"/>
              <a:gd name="connsiteX124" fmla="*/ 4335695 w 6709025"/>
              <a:gd name="connsiteY124" fmla="*/ 3328827 h 3411021"/>
              <a:gd name="connsiteX125" fmla="*/ 4397340 w 6709025"/>
              <a:gd name="connsiteY125" fmla="*/ 3277457 h 3411021"/>
              <a:gd name="connsiteX126" fmla="*/ 4500081 w 6709025"/>
              <a:gd name="connsiteY126" fmla="*/ 3215812 h 3411021"/>
              <a:gd name="connsiteX127" fmla="*/ 4530904 w 6709025"/>
              <a:gd name="connsiteY127" fmla="*/ 3195263 h 3411021"/>
              <a:gd name="connsiteX128" fmla="*/ 4561726 w 6709025"/>
              <a:gd name="connsiteY128" fmla="*/ 3174715 h 3411021"/>
              <a:gd name="connsiteX129" fmla="*/ 4664468 w 6709025"/>
              <a:gd name="connsiteY129" fmla="*/ 3113070 h 3411021"/>
              <a:gd name="connsiteX130" fmla="*/ 4695290 w 6709025"/>
              <a:gd name="connsiteY130" fmla="*/ 3102796 h 3411021"/>
              <a:gd name="connsiteX131" fmla="*/ 5013789 w 6709025"/>
              <a:gd name="connsiteY131" fmla="*/ 3123344 h 3411021"/>
              <a:gd name="connsiteX132" fmla="*/ 5126805 w 6709025"/>
              <a:gd name="connsiteY132" fmla="*/ 3154167 h 3411021"/>
              <a:gd name="connsiteX133" fmla="*/ 5157627 w 6709025"/>
              <a:gd name="connsiteY133" fmla="*/ 3164441 h 3411021"/>
              <a:gd name="connsiteX134" fmla="*/ 5188450 w 6709025"/>
              <a:gd name="connsiteY134" fmla="*/ 3184989 h 3411021"/>
              <a:gd name="connsiteX135" fmla="*/ 5332288 w 6709025"/>
              <a:gd name="connsiteY135" fmla="*/ 3195263 h 3411021"/>
              <a:gd name="connsiteX136" fmla="*/ 5435030 w 6709025"/>
              <a:gd name="connsiteY136" fmla="*/ 3226086 h 3411021"/>
              <a:gd name="connsiteX137" fmla="*/ 5465852 w 6709025"/>
              <a:gd name="connsiteY137" fmla="*/ 3236360 h 3411021"/>
              <a:gd name="connsiteX138" fmla="*/ 5548045 w 6709025"/>
              <a:gd name="connsiteY138" fmla="*/ 3246634 h 3411021"/>
              <a:gd name="connsiteX139" fmla="*/ 5702158 w 6709025"/>
              <a:gd name="connsiteY139" fmla="*/ 3267182 h 3411021"/>
              <a:gd name="connsiteX140" fmla="*/ 5866544 w 6709025"/>
              <a:gd name="connsiteY140" fmla="*/ 3277457 h 3411021"/>
              <a:gd name="connsiteX141" fmla="*/ 5969286 w 6709025"/>
              <a:gd name="connsiteY141" fmla="*/ 3267182 h 3411021"/>
              <a:gd name="connsiteX142" fmla="*/ 6000108 w 6709025"/>
              <a:gd name="connsiteY142" fmla="*/ 3256908 h 3411021"/>
              <a:gd name="connsiteX143" fmla="*/ 6072027 w 6709025"/>
              <a:gd name="connsiteY143" fmla="*/ 3246634 h 3411021"/>
              <a:gd name="connsiteX144" fmla="*/ 6113124 w 6709025"/>
              <a:gd name="connsiteY144" fmla="*/ 3164441 h 3411021"/>
              <a:gd name="connsiteX145" fmla="*/ 6133672 w 6709025"/>
              <a:gd name="connsiteY145" fmla="*/ 3123344 h 3411021"/>
              <a:gd name="connsiteX146" fmla="*/ 6143946 w 6709025"/>
              <a:gd name="connsiteY146" fmla="*/ 3092522 h 3411021"/>
              <a:gd name="connsiteX147" fmla="*/ 6215866 w 6709025"/>
              <a:gd name="connsiteY147" fmla="*/ 3071973 h 3411021"/>
              <a:gd name="connsiteX148" fmla="*/ 6267236 w 6709025"/>
              <a:gd name="connsiteY148" fmla="*/ 3061699 h 3411021"/>
              <a:gd name="connsiteX149" fmla="*/ 6308333 w 6709025"/>
              <a:gd name="connsiteY149" fmla="*/ 3051425 h 3411021"/>
              <a:gd name="connsiteX150" fmla="*/ 6369978 w 6709025"/>
              <a:gd name="connsiteY150" fmla="*/ 3041151 h 3411021"/>
              <a:gd name="connsiteX151" fmla="*/ 6400800 w 6709025"/>
              <a:gd name="connsiteY151" fmla="*/ 3020603 h 3411021"/>
              <a:gd name="connsiteX152" fmla="*/ 6411075 w 6709025"/>
              <a:gd name="connsiteY152" fmla="*/ 2958958 h 3411021"/>
              <a:gd name="connsiteX153" fmla="*/ 6421349 w 6709025"/>
              <a:gd name="connsiteY153" fmla="*/ 2866490 h 3411021"/>
              <a:gd name="connsiteX154" fmla="*/ 6462445 w 6709025"/>
              <a:gd name="connsiteY154" fmla="*/ 2558266 h 3411021"/>
              <a:gd name="connsiteX155" fmla="*/ 6503542 w 6709025"/>
              <a:gd name="connsiteY155" fmla="*/ 2527443 h 3411021"/>
              <a:gd name="connsiteX156" fmla="*/ 6554913 w 6709025"/>
              <a:gd name="connsiteY156" fmla="*/ 2486346 h 3411021"/>
              <a:gd name="connsiteX157" fmla="*/ 6596009 w 6709025"/>
              <a:gd name="connsiteY157" fmla="*/ 2414427 h 3411021"/>
              <a:gd name="connsiteX158" fmla="*/ 6637106 w 6709025"/>
              <a:gd name="connsiteY158" fmla="*/ 2352782 h 3411021"/>
              <a:gd name="connsiteX159" fmla="*/ 6657654 w 6709025"/>
              <a:gd name="connsiteY159" fmla="*/ 2291137 h 3411021"/>
              <a:gd name="connsiteX160" fmla="*/ 6667928 w 6709025"/>
              <a:gd name="connsiteY160" fmla="*/ 2260315 h 3411021"/>
              <a:gd name="connsiteX161" fmla="*/ 6698751 w 6709025"/>
              <a:gd name="connsiteY161" fmla="*/ 2157573 h 3411021"/>
              <a:gd name="connsiteX162" fmla="*/ 6709025 w 6709025"/>
              <a:gd name="connsiteY162" fmla="*/ 2126751 h 3411021"/>
              <a:gd name="connsiteX163" fmla="*/ 6698751 w 6709025"/>
              <a:gd name="connsiteY163" fmla="*/ 1982913 h 3411021"/>
              <a:gd name="connsiteX164" fmla="*/ 6667928 w 6709025"/>
              <a:gd name="connsiteY164" fmla="*/ 1972639 h 3411021"/>
              <a:gd name="connsiteX165" fmla="*/ 6647380 w 6709025"/>
              <a:gd name="connsiteY165" fmla="*/ 1952090 h 3411021"/>
              <a:gd name="connsiteX166" fmla="*/ 6585735 w 6709025"/>
              <a:gd name="connsiteY166" fmla="*/ 1910994 h 3411021"/>
              <a:gd name="connsiteX167" fmla="*/ 6565187 w 6709025"/>
              <a:gd name="connsiteY167" fmla="*/ 1890445 h 3411021"/>
              <a:gd name="connsiteX168" fmla="*/ 6524090 w 6709025"/>
              <a:gd name="connsiteY168" fmla="*/ 1869897 h 3411021"/>
              <a:gd name="connsiteX169" fmla="*/ 6586188 w 6709025"/>
              <a:gd name="connsiteY169" fmla="*/ 1741112 h 3411021"/>
              <a:gd name="connsiteX170" fmla="*/ 6475817 w 6709025"/>
              <a:gd name="connsiteY170" fmla="*/ 1773176 h 3411021"/>
              <a:gd name="connsiteX171" fmla="*/ 6400800 w 6709025"/>
              <a:gd name="connsiteY171" fmla="*/ 1797978 h 3411021"/>
              <a:gd name="connsiteX172" fmla="*/ 6436763 w 6709025"/>
              <a:gd name="connsiteY172" fmla="*/ 1727457 h 3411021"/>
              <a:gd name="connsiteX173" fmla="*/ 6308333 w 6709025"/>
              <a:gd name="connsiteY173" fmla="*/ 1726059 h 3411021"/>
              <a:gd name="connsiteX174" fmla="*/ 6348221 w 6709025"/>
              <a:gd name="connsiteY174" fmla="*/ 1679205 h 3411021"/>
              <a:gd name="connsiteX175" fmla="*/ 6298285 w 6709025"/>
              <a:gd name="connsiteY175" fmla="*/ 1658656 h 3411021"/>
              <a:gd name="connsiteX176" fmla="*/ 6185043 w 6709025"/>
              <a:gd name="connsiteY176" fmla="*/ 1633591 h 3411021"/>
              <a:gd name="connsiteX177" fmla="*/ 6164495 w 6709025"/>
              <a:gd name="connsiteY177" fmla="*/ 1561672 h 3411021"/>
              <a:gd name="connsiteX178" fmla="*/ 6154221 w 6709025"/>
              <a:gd name="connsiteY178" fmla="*/ 1469205 h 3411021"/>
              <a:gd name="connsiteX179" fmla="*/ 6230898 w 6709025"/>
              <a:gd name="connsiteY179" fmla="*/ 1384000 h 3411021"/>
              <a:gd name="connsiteX180" fmla="*/ 6201512 w 6709025"/>
              <a:gd name="connsiteY180" fmla="*/ 1335641 h 3411021"/>
              <a:gd name="connsiteX181" fmla="*/ 6189802 w 6709025"/>
              <a:gd name="connsiteY181" fmla="*/ 1222625 h 3411021"/>
              <a:gd name="connsiteX182" fmla="*/ 6082301 w 6709025"/>
              <a:gd name="connsiteY182" fmla="*/ 1160980 h 3411021"/>
              <a:gd name="connsiteX183" fmla="*/ 6061753 w 6709025"/>
              <a:gd name="connsiteY183" fmla="*/ 1089061 h 3411021"/>
              <a:gd name="connsiteX184" fmla="*/ 6030931 w 6709025"/>
              <a:gd name="connsiteY184" fmla="*/ 1058239 h 3411021"/>
              <a:gd name="connsiteX185" fmla="*/ 6020657 w 6709025"/>
              <a:gd name="connsiteY185" fmla="*/ 1027416 h 3411021"/>
              <a:gd name="connsiteX186" fmla="*/ 5948737 w 6709025"/>
              <a:gd name="connsiteY186" fmla="*/ 965771 h 3411021"/>
              <a:gd name="connsiteX187" fmla="*/ 5917915 w 6709025"/>
              <a:gd name="connsiteY187" fmla="*/ 955497 h 3411021"/>
              <a:gd name="connsiteX188" fmla="*/ 5881802 w 6709025"/>
              <a:gd name="connsiteY188" fmla="*/ 927685 h 3411021"/>
              <a:gd name="connsiteX189" fmla="*/ 5852643 w 6709025"/>
              <a:gd name="connsiteY189" fmla="*/ 842745 h 3411021"/>
              <a:gd name="connsiteX190" fmla="*/ 5814416 w 6709025"/>
              <a:gd name="connsiteY190" fmla="*/ 820691 h 3411021"/>
              <a:gd name="connsiteX191" fmla="*/ 5802708 w 6709025"/>
              <a:gd name="connsiteY191" fmla="*/ 826449 h 3411021"/>
              <a:gd name="connsiteX192" fmla="*/ 5752772 w 6709025"/>
              <a:gd name="connsiteY192" fmla="*/ 782342 h 3411021"/>
              <a:gd name="connsiteX193" fmla="*/ 5698304 w 6709025"/>
              <a:gd name="connsiteY193" fmla="*/ 698906 h 3411021"/>
              <a:gd name="connsiteX194" fmla="*/ 5517223 w 6709025"/>
              <a:gd name="connsiteY194" fmla="*/ 678095 h 3411021"/>
              <a:gd name="connsiteX195" fmla="*/ 5506949 w 6709025"/>
              <a:gd name="connsiteY195" fmla="*/ 626724 h 3411021"/>
              <a:gd name="connsiteX196" fmla="*/ 5496675 w 6709025"/>
              <a:gd name="connsiteY196" fmla="*/ 554805 h 3411021"/>
              <a:gd name="connsiteX197" fmla="*/ 5486400 w 6709025"/>
              <a:gd name="connsiteY197" fmla="*/ 523982 h 3411021"/>
              <a:gd name="connsiteX198" fmla="*/ 5445304 w 6709025"/>
              <a:gd name="connsiteY198" fmla="*/ 513708 h 3411021"/>
              <a:gd name="connsiteX199" fmla="*/ 5363110 w 6709025"/>
              <a:gd name="connsiteY199" fmla="*/ 482886 h 3411021"/>
              <a:gd name="connsiteX200" fmla="*/ 5280917 w 6709025"/>
              <a:gd name="connsiteY200" fmla="*/ 421241 h 3411021"/>
              <a:gd name="connsiteX201" fmla="*/ 5270643 w 6709025"/>
              <a:gd name="connsiteY201" fmla="*/ 390418 h 3411021"/>
              <a:gd name="connsiteX202" fmla="*/ 5167901 w 6709025"/>
              <a:gd name="connsiteY202" fmla="*/ 267128 h 3411021"/>
              <a:gd name="connsiteX203" fmla="*/ 5106257 w 6709025"/>
              <a:gd name="connsiteY203" fmla="*/ 226032 h 3411021"/>
              <a:gd name="connsiteX204" fmla="*/ 5075434 w 6709025"/>
              <a:gd name="connsiteY204" fmla="*/ 154113 h 3411021"/>
              <a:gd name="connsiteX205" fmla="*/ 5065160 w 6709025"/>
              <a:gd name="connsiteY205" fmla="*/ 123290 h 3411021"/>
              <a:gd name="connsiteX206" fmla="*/ 5044612 w 6709025"/>
              <a:gd name="connsiteY206" fmla="*/ 92468 h 3411021"/>
              <a:gd name="connsiteX207" fmla="*/ 5034337 w 6709025"/>
              <a:gd name="connsiteY207" fmla="*/ 61645 h 3411021"/>
              <a:gd name="connsiteX208" fmla="*/ 4972692 w 6709025"/>
              <a:gd name="connsiteY208" fmla="*/ 20549 h 3411021"/>
              <a:gd name="connsiteX209" fmla="*/ 4941870 w 6709025"/>
              <a:gd name="connsiteY209" fmla="*/ 0 h 3411021"/>
              <a:gd name="connsiteX210" fmla="*/ 4828854 w 6709025"/>
              <a:gd name="connsiteY210" fmla="*/ 10275 h 3411021"/>
              <a:gd name="connsiteX211" fmla="*/ 4798032 w 6709025"/>
              <a:gd name="connsiteY211" fmla="*/ 30823 h 3411021"/>
              <a:gd name="connsiteX212" fmla="*/ 4767209 w 6709025"/>
              <a:gd name="connsiteY212" fmla="*/ 41097 h 3411021"/>
              <a:gd name="connsiteX213" fmla="*/ 4654194 w 6709025"/>
              <a:gd name="connsiteY213" fmla="*/ 82194 h 3411021"/>
              <a:gd name="connsiteX214" fmla="*/ 4592549 w 6709025"/>
              <a:gd name="connsiteY214" fmla="*/ 102742 h 3411021"/>
              <a:gd name="connsiteX215" fmla="*/ 4520630 w 6709025"/>
              <a:gd name="connsiteY215" fmla="*/ 123290 h 3411021"/>
              <a:gd name="connsiteX216" fmla="*/ 4438436 w 6709025"/>
              <a:gd name="connsiteY216" fmla="*/ 184935 h 3411021"/>
              <a:gd name="connsiteX217" fmla="*/ 4263776 w 6709025"/>
              <a:gd name="connsiteY217" fmla="*/ 174661 h 3411021"/>
              <a:gd name="connsiteX218" fmla="*/ 4089115 w 6709025"/>
              <a:gd name="connsiteY218" fmla="*/ 102742 h 3411021"/>
              <a:gd name="connsiteX219" fmla="*/ 4058292 w 6709025"/>
              <a:gd name="connsiteY219" fmla="*/ 92468 h 3411021"/>
              <a:gd name="connsiteX220" fmla="*/ 3965825 w 6709025"/>
              <a:gd name="connsiteY220" fmla="*/ 51371 h 3411021"/>
              <a:gd name="connsiteX221" fmla="*/ 3935003 w 6709025"/>
              <a:gd name="connsiteY221" fmla="*/ 41097 h 3411021"/>
              <a:gd name="connsiteX222" fmla="*/ 3904180 w 6709025"/>
              <a:gd name="connsiteY222" fmla="*/ 30823 h 3411021"/>
              <a:gd name="connsiteX223" fmla="*/ 3801439 w 6709025"/>
              <a:gd name="connsiteY223" fmla="*/ 51371 h 3411021"/>
              <a:gd name="connsiteX224" fmla="*/ 3750068 w 6709025"/>
              <a:gd name="connsiteY224" fmla="*/ 82194 h 3411021"/>
              <a:gd name="connsiteX225" fmla="*/ 3688423 w 6709025"/>
              <a:gd name="connsiteY225" fmla="*/ 113016 h 3411021"/>
              <a:gd name="connsiteX226" fmla="*/ 3657600 w 6709025"/>
              <a:gd name="connsiteY226" fmla="*/ 133564 h 3411021"/>
              <a:gd name="connsiteX227" fmla="*/ 3595955 w 6709025"/>
              <a:gd name="connsiteY227" fmla="*/ 143839 h 3411021"/>
              <a:gd name="connsiteX228" fmla="*/ 3544585 w 6709025"/>
              <a:gd name="connsiteY228" fmla="*/ 154113 h 3411021"/>
              <a:gd name="connsiteX229" fmla="*/ 3298005 w 6709025"/>
              <a:gd name="connsiteY229" fmla="*/ 184935 h 3411021"/>
              <a:gd name="connsiteX0" fmla="*/ 3298005 w 6709025"/>
              <a:gd name="connsiteY0" fmla="*/ 184935 h 3411021"/>
              <a:gd name="connsiteX1" fmla="*/ 3298005 w 6709025"/>
              <a:gd name="connsiteY1" fmla="*/ 184935 h 3411021"/>
              <a:gd name="connsiteX2" fmla="*/ 2845942 w 6709025"/>
              <a:gd name="connsiteY2" fmla="*/ 215758 h 3411021"/>
              <a:gd name="connsiteX3" fmla="*/ 2825394 w 6709025"/>
              <a:gd name="connsiteY3" fmla="*/ 246580 h 3411021"/>
              <a:gd name="connsiteX4" fmla="*/ 2815119 w 6709025"/>
              <a:gd name="connsiteY4" fmla="*/ 287677 h 3411021"/>
              <a:gd name="connsiteX5" fmla="*/ 2804845 w 6709025"/>
              <a:gd name="connsiteY5" fmla="*/ 318499 h 3411021"/>
              <a:gd name="connsiteX6" fmla="*/ 2763749 w 6709025"/>
              <a:gd name="connsiteY6" fmla="*/ 328773 h 3411021"/>
              <a:gd name="connsiteX7" fmla="*/ 2661007 w 6709025"/>
              <a:gd name="connsiteY7" fmla="*/ 349322 h 3411021"/>
              <a:gd name="connsiteX8" fmla="*/ 2619910 w 6709025"/>
              <a:gd name="connsiteY8" fmla="*/ 359596 h 3411021"/>
              <a:gd name="connsiteX9" fmla="*/ 2445250 w 6709025"/>
              <a:gd name="connsiteY9" fmla="*/ 380144 h 3411021"/>
              <a:gd name="connsiteX10" fmla="*/ 2250041 w 6709025"/>
              <a:gd name="connsiteY10" fmla="*/ 390418 h 3411021"/>
              <a:gd name="connsiteX11" fmla="*/ 2085654 w 6709025"/>
              <a:gd name="connsiteY11" fmla="*/ 349322 h 3411021"/>
              <a:gd name="connsiteX12" fmla="*/ 2034283 w 6709025"/>
              <a:gd name="connsiteY12" fmla="*/ 339048 h 3411021"/>
              <a:gd name="connsiteX13" fmla="*/ 1839075 w 6709025"/>
              <a:gd name="connsiteY13" fmla="*/ 349322 h 3411021"/>
              <a:gd name="connsiteX14" fmla="*/ 1787704 w 6709025"/>
              <a:gd name="connsiteY14" fmla="*/ 400693 h 3411021"/>
              <a:gd name="connsiteX15" fmla="*/ 1736333 w 6709025"/>
              <a:gd name="connsiteY15" fmla="*/ 472612 h 3411021"/>
              <a:gd name="connsiteX16" fmla="*/ 1695236 w 6709025"/>
              <a:gd name="connsiteY16" fmla="*/ 534257 h 3411021"/>
              <a:gd name="connsiteX17" fmla="*/ 1633591 w 6709025"/>
              <a:gd name="connsiteY17" fmla="*/ 575353 h 3411021"/>
              <a:gd name="connsiteX18" fmla="*/ 1592495 w 6709025"/>
              <a:gd name="connsiteY18" fmla="*/ 585627 h 3411021"/>
              <a:gd name="connsiteX19" fmla="*/ 1530850 w 6709025"/>
              <a:gd name="connsiteY19" fmla="*/ 606176 h 3411021"/>
              <a:gd name="connsiteX20" fmla="*/ 1500027 w 6709025"/>
              <a:gd name="connsiteY20" fmla="*/ 616450 h 3411021"/>
              <a:gd name="connsiteX21" fmla="*/ 1438382 w 6709025"/>
              <a:gd name="connsiteY21" fmla="*/ 636998 h 3411021"/>
              <a:gd name="connsiteX22" fmla="*/ 1407560 w 6709025"/>
              <a:gd name="connsiteY22" fmla="*/ 647272 h 3411021"/>
              <a:gd name="connsiteX23" fmla="*/ 1232899 w 6709025"/>
              <a:gd name="connsiteY23" fmla="*/ 657546 h 3411021"/>
              <a:gd name="connsiteX24" fmla="*/ 1202077 w 6709025"/>
              <a:gd name="connsiteY24" fmla="*/ 667821 h 3411021"/>
              <a:gd name="connsiteX25" fmla="*/ 1181528 w 6709025"/>
              <a:gd name="connsiteY25" fmla="*/ 688369 h 3411021"/>
              <a:gd name="connsiteX26" fmla="*/ 1119883 w 6709025"/>
              <a:gd name="connsiteY26" fmla="*/ 708917 h 3411021"/>
              <a:gd name="connsiteX27" fmla="*/ 1058239 w 6709025"/>
              <a:gd name="connsiteY27" fmla="*/ 729466 h 3411021"/>
              <a:gd name="connsiteX28" fmla="*/ 996594 w 6709025"/>
              <a:gd name="connsiteY28" fmla="*/ 750014 h 3411021"/>
              <a:gd name="connsiteX29" fmla="*/ 965771 w 6709025"/>
              <a:gd name="connsiteY29" fmla="*/ 760288 h 3411021"/>
              <a:gd name="connsiteX30" fmla="*/ 934949 w 6709025"/>
              <a:gd name="connsiteY30" fmla="*/ 780836 h 3411021"/>
              <a:gd name="connsiteX31" fmla="*/ 873304 w 6709025"/>
              <a:gd name="connsiteY31" fmla="*/ 801385 h 3411021"/>
              <a:gd name="connsiteX32" fmla="*/ 852755 w 6709025"/>
              <a:gd name="connsiteY32" fmla="*/ 821933 h 3411021"/>
              <a:gd name="connsiteX33" fmla="*/ 821933 w 6709025"/>
              <a:gd name="connsiteY33" fmla="*/ 842481 h 3411021"/>
              <a:gd name="connsiteX34" fmla="*/ 811659 w 6709025"/>
              <a:gd name="connsiteY34" fmla="*/ 873304 h 3411021"/>
              <a:gd name="connsiteX35" fmla="*/ 821933 w 6709025"/>
              <a:gd name="connsiteY35" fmla="*/ 965771 h 3411021"/>
              <a:gd name="connsiteX36" fmla="*/ 832207 w 6709025"/>
              <a:gd name="connsiteY36" fmla="*/ 1027416 h 3411021"/>
              <a:gd name="connsiteX37" fmla="*/ 863030 w 6709025"/>
              <a:gd name="connsiteY37" fmla="*/ 1047964 h 3411021"/>
              <a:gd name="connsiteX38" fmla="*/ 883578 w 6709025"/>
              <a:gd name="connsiteY38" fmla="*/ 1068513 h 3411021"/>
              <a:gd name="connsiteX39" fmla="*/ 893852 w 6709025"/>
              <a:gd name="connsiteY39" fmla="*/ 1099335 h 3411021"/>
              <a:gd name="connsiteX40" fmla="*/ 852755 w 6709025"/>
              <a:gd name="connsiteY40" fmla="*/ 1150706 h 3411021"/>
              <a:gd name="connsiteX41" fmla="*/ 842481 w 6709025"/>
              <a:gd name="connsiteY41" fmla="*/ 1181528 h 3411021"/>
              <a:gd name="connsiteX42" fmla="*/ 811659 w 6709025"/>
              <a:gd name="connsiteY42" fmla="*/ 1202077 h 3411021"/>
              <a:gd name="connsiteX43" fmla="*/ 791110 w 6709025"/>
              <a:gd name="connsiteY43" fmla="*/ 1222625 h 3411021"/>
              <a:gd name="connsiteX44" fmla="*/ 770562 w 6709025"/>
              <a:gd name="connsiteY44" fmla="*/ 1253448 h 3411021"/>
              <a:gd name="connsiteX45" fmla="*/ 739740 w 6709025"/>
              <a:gd name="connsiteY45" fmla="*/ 1273996 h 3411021"/>
              <a:gd name="connsiteX46" fmla="*/ 698643 w 6709025"/>
              <a:gd name="connsiteY46" fmla="*/ 1315093 h 3411021"/>
              <a:gd name="connsiteX47" fmla="*/ 647272 w 6709025"/>
              <a:gd name="connsiteY47" fmla="*/ 1356189 h 3411021"/>
              <a:gd name="connsiteX48" fmla="*/ 616450 w 6709025"/>
              <a:gd name="connsiteY48" fmla="*/ 1376737 h 3411021"/>
              <a:gd name="connsiteX49" fmla="*/ 544531 w 6709025"/>
              <a:gd name="connsiteY49" fmla="*/ 1489753 h 3411021"/>
              <a:gd name="connsiteX50" fmla="*/ 513708 w 6709025"/>
              <a:gd name="connsiteY50" fmla="*/ 1500027 h 3411021"/>
              <a:gd name="connsiteX51" fmla="*/ 493160 w 6709025"/>
              <a:gd name="connsiteY51" fmla="*/ 1520576 h 3411021"/>
              <a:gd name="connsiteX52" fmla="*/ 462337 w 6709025"/>
              <a:gd name="connsiteY52" fmla="*/ 1530850 h 3411021"/>
              <a:gd name="connsiteX53" fmla="*/ 441789 w 6709025"/>
              <a:gd name="connsiteY53" fmla="*/ 1561672 h 3411021"/>
              <a:gd name="connsiteX54" fmla="*/ 380144 w 6709025"/>
              <a:gd name="connsiteY54" fmla="*/ 1582221 h 3411021"/>
              <a:gd name="connsiteX55" fmla="*/ 328773 w 6709025"/>
              <a:gd name="connsiteY55" fmla="*/ 1633591 h 3411021"/>
              <a:gd name="connsiteX56" fmla="*/ 277403 w 6709025"/>
              <a:gd name="connsiteY56" fmla="*/ 1664414 h 3411021"/>
              <a:gd name="connsiteX57" fmla="*/ 256854 w 6709025"/>
              <a:gd name="connsiteY57" fmla="*/ 1684962 h 3411021"/>
              <a:gd name="connsiteX58" fmla="*/ 226032 w 6709025"/>
              <a:gd name="connsiteY58" fmla="*/ 1695236 h 3411021"/>
              <a:gd name="connsiteX59" fmla="*/ 236306 w 6709025"/>
              <a:gd name="connsiteY59" fmla="*/ 1808252 h 3411021"/>
              <a:gd name="connsiteX60" fmla="*/ 267128 w 6709025"/>
              <a:gd name="connsiteY60" fmla="*/ 1828800 h 3411021"/>
              <a:gd name="connsiteX61" fmla="*/ 287677 w 6709025"/>
              <a:gd name="connsiteY61" fmla="*/ 1849349 h 3411021"/>
              <a:gd name="connsiteX62" fmla="*/ 349322 w 6709025"/>
              <a:gd name="connsiteY62" fmla="*/ 1880171 h 3411021"/>
              <a:gd name="connsiteX63" fmla="*/ 369870 w 6709025"/>
              <a:gd name="connsiteY63" fmla="*/ 1962364 h 3411021"/>
              <a:gd name="connsiteX64" fmla="*/ 380144 w 6709025"/>
              <a:gd name="connsiteY64" fmla="*/ 1993187 h 3411021"/>
              <a:gd name="connsiteX65" fmla="*/ 369870 w 6709025"/>
              <a:gd name="connsiteY65" fmla="*/ 2147299 h 3411021"/>
              <a:gd name="connsiteX66" fmla="*/ 359596 w 6709025"/>
              <a:gd name="connsiteY66" fmla="*/ 2178122 h 3411021"/>
              <a:gd name="connsiteX67" fmla="*/ 349322 w 6709025"/>
              <a:gd name="connsiteY67" fmla="*/ 2301412 h 3411021"/>
              <a:gd name="connsiteX68" fmla="*/ 297951 w 6709025"/>
              <a:gd name="connsiteY68" fmla="*/ 2342508 h 3411021"/>
              <a:gd name="connsiteX69" fmla="*/ 256854 w 6709025"/>
              <a:gd name="connsiteY69" fmla="*/ 2383605 h 3411021"/>
              <a:gd name="connsiteX70" fmla="*/ 236306 w 6709025"/>
              <a:gd name="connsiteY70" fmla="*/ 2414427 h 3411021"/>
              <a:gd name="connsiteX71" fmla="*/ 205483 w 6709025"/>
              <a:gd name="connsiteY71" fmla="*/ 2434976 h 3411021"/>
              <a:gd name="connsiteX72" fmla="*/ 184935 w 6709025"/>
              <a:gd name="connsiteY72" fmla="*/ 2465798 h 3411021"/>
              <a:gd name="connsiteX73" fmla="*/ 154113 w 6709025"/>
              <a:gd name="connsiteY73" fmla="*/ 2527443 h 3411021"/>
              <a:gd name="connsiteX74" fmla="*/ 133564 w 6709025"/>
              <a:gd name="connsiteY74" fmla="*/ 2547991 h 3411021"/>
              <a:gd name="connsiteX75" fmla="*/ 113016 w 6709025"/>
              <a:gd name="connsiteY75" fmla="*/ 2578814 h 3411021"/>
              <a:gd name="connsiteX76" fmla="*/ 61645 w 6709025"/>
              <a:gd name="connsiteY76" fmla="*/ 2630185 h 3411021"/>
              <a:gd name="connsiteX77" fmla="*/ 20549 w 6709025"/>
              <a:gd name="connsiteY77" fmla="*/ 2691830 h 3411021"/>
              <a:gd name="connsiteX78" fmla="*/ 0 w 6709025"/>
              <a:gd name="connsiteY78" fmla="*/ 2753475 h 3411021"/>
              <a:gd name="connsiteX79" fmla="*/ 10275 w 6709025"/>
              <a:gd name="connsiteY79" fmla="*/ 2866490 h 3411021"/>
              <a:gd name="connsiteX80" fmla="*/ 61645 w 6709025"/>
              <a:gd name="connsiteY80" fmla="*/ 2917861 h 3411021"/>
              <a:gd name="connsiteX81" fmla="*/ 82194 w 6709025"/>
              <a:gd name="connsiteY81" fmla="*/ 2938409 h 3411021"/>
              <a:gd name="connsiteX82" fmla="*/ 143839 w 6709025"/>
              <a:gd name="connsiteY82" fmla="*/ 2958958 h 3411021"/>
              <a:gd name="connsiteX83" fmla="*/ 174661 w 6709025"/>
              <a:gd name="connsiteY83" fmla="*/ 2969232 h 3411021"/>
              <a:gd name="connsiteX84" fmla="*/ 236306 w 6709025"/>
              <a:gd name="connsiteY84" fmla="*/ 3010328 h 3411021"/>
              <a:gd name="connsiteX85" fmla="*/ 267128 w 6709025"/>
              <a:gd name="connsiteY85" fmla="*/ 3030877 h 3411021"/>
              <a:gd name="connsiteX86" fmla="*/ 297951 w 6709025"/>
              <a:gd name="connsiteY86" fmla="*/ 3041151 h 3411021"/>
              <a:gd name="connsiteX87" fmla="*/ 328773 w 6709025"/>
              <a:gd name="connsiteY87" fmla="*/ 3061699 h 3411021"/>
              <a:gd name="connsiteX88" fmla="*/ 904126 w 6709025"/>
              <a:gd name="connsiteY88" fmla="*/ 3092522 h 3411021"/>
              <a:gd name="connsiteX89" fmla="*/ 945223 w 6709025"/>
              <a:gd name="connsiteY89" fmla="*/ 3143893 h 3411021"/>
              <a:gd name="connsiteX90" fmla="*/ 976045 w 6709025"/>
              <a:gd name="connsiteY90" fmla="*/ 3164441 h 3411021"/>
              <a:gd name="connsiteX91" fmla="*/ 1068513 w 6709025"/>
              <a:gd name="connsiteY91" fmla="*/ 3236360 h 3411021"/>
              <a:gd name="connsiteX92" fmla="*/ 1099335 w 6709025"/>
              <a:gd name="connsiteY92" fmla="*/ 3256908 h 3411021"/>
              <a:gd name="connsiteX93" fmla="*/ 1130158 w 6709025"/>
              <a:gd name="connsiteY93" fmla="*/ 3277457 h 3411021"/>
              <a:gd name="connsiteX94" fmla="*/ 1222625 w 6709025"/>
              <a:gd name="connsiteY94" fmla="*/ 3308279 h 3411021"/>
              <a:gd name="connsiteX95" fmla="*/ 1253448 w 6709025"/>
              <a:gd name="connsiteY95" fmla="*/ 3318553 h 3411021"/>
              <a:gd name="connsiteX96" fmla="*/ 1335641 w 6709025"/>
              <a:gd name="connsiteY96" fmla="*/ 3308279 h 3411021"/>
              <a:gd name="connsiteX97" fmla="*/ 1366463 w 6709025"/>
              <a:gd name="connsiteY97" fmla="*/ 3298005 h 3411021"/>
              <a:gd name="connsiteX98" fmla="*/ 1489753 w 6709025"/>
              <a:gd name="connsiteY98" fmla="*/ 3277457 h 3411021"/>
              <a:gd name="connsiteX99" fmla="*/ 1520576 w 6709025"/>
              <a:gd name="connsiteY99" fmla="*/ 3267182 h 3411021"/>
              <a:gd name="connsiteX100" fmla="*/ 1643866 w 6709025"/>
              <a:gd name="connsiteY100" fmla="*/ 3246634 h 3411021"/>
              <a:gd name="connsiteX101" fmla="*/ 2013735 w 6709025"/>
              <a:gd name="connsiteY101" fmla="*/ 3236360 h 3411021"/>
              <a:gd name="connsiteX102" fmla="*/ 2075380 w 6709025"/>
              <a:gd name="connsiteY102" fmla="*/ 3184989 h 3411021"/>
              <a:gd name="connsiteX103" fmla="*/ 2116477 w 6709025"/>
              <a:gd name="connsiteY103" fmla="*/ 3154167 h 3411021"/>
              <a:gd name="connsiteX104" fmla="*/ 2229492 w 6709025"/>
              <a:gd name="connsiteY104" fmla="*/ 3123344 h 3411021"/>
              <a:gd name="connsiteX105" fmla="*/ 2270589 w 6709025"/>
              <a:gd name="connsiteY105" fmla="*/ 3113070 h 3411021"/>
              <a:gd name="connsiteX106" fmla="*/ 2702104 w 6709025"/>
              <a:gd name="connsiteY106" fmla="*/ 3102796 h 3411021"/>
              <a:gd name="connsiteX107" fmla="*/ 2917861 w 6709025"/>
              <a:gd name="connsiteY107" fmla="*/ 3123344 h 3411021"/>
              <a:gd name="connsiteX108" fmla="*/ 2948683 w 6709025"/>
              <a:gd name="connsiteY108" fmla="*/ 3143893 h 3411021"/>
              <a:gd name="connsiteX109" fmla="*/ 3030877 w 6709025"/>
              <a:gd name="connsiteY109" fmla="*/ 3184989 h 3411021"/>
              <a:gd name="connsiteX110" fmla="*/ 3071973 w 6709025"/>
              <a:gd name="connsiteY110" fmla="*/ 3205537 h 3411021"/>
              <a:gd name="connsiteX111" fmla="*/ 3123344 w 6709025"/>
              <a:gd name="connsiteY111" fmla="*/ 3236360 h 3411021"/>
              <a:gd name="connsiteX112" fmla="*/ 3195263 w 6709025"/>
              <a:gd name="connsiteY112" fmla="*/ 3256908 h 3411021"/>
              <a:gd name="connsiteX113" fmla="*/ 3267182 w 6709025"/>
              <a:gd name="connsiteY113" fmla="*/ 3287731 h 3411021"/>
              <a:gd name="connsiteX114" fmla="*/ 3339101 w 6709025"/>
              <a:gd name="connsiteY114" fmla="*/ 3308279 h 3411021"/>
              <a:gd name="connsiteX115" fmla="*/ 3380198 w 6709025"/>
              <a:gd name="connsiteY115" fmla="*/ 3328827 h 3411021"/>
              <a:gd name="connsiteX116" fmla="*/ 3626778 w 6709025"/>
              <a:gd name="connsiteY116" fmla="*/ 3349376 h 3411021"/>
              <a:gd name="connsiteX117" fmla="*/ 3688423 w 6709025"/>
              <a:gd name="connsiteY117" fmla="*/ 3369924 h 3411021"/>
              <a:gd name="connsiteX118" fmla="*/ 3719245 w 6709025"/>
              <a:gd name="connsiteY118" fmla="*/ 3380198 h 3411021"/>
              <a:gd name="connsiteX119" fmla="*/ 3750068 w 6709025"/>
              <a:gd name="connsiteY119" fmla="*/ 3400746 h 3411021"/>
              <a:gd name="connsiteX120" fmla="*/ 4048018 w 6709025"/>
              <a:gd name="connsiteY120" fmla="*/ 3411021 h 3411021"/>
              <a:gd name="connsiteX121" fmla="*/ 4181582 w 6709025"/>
              <a:gd name="connsiteY121" fmla="*/ 3400746 h 3411021"/>
              <a:gd name="connsiteX122" fmla="*/ 4243227 w 6709025"/>
              <a:gd name="connsiteY122" fmla="*/ 3380198 h 3411021"/>
              <a:gd name="connsiteX123" fmla="*/ 4274050 w 6709025"/>
              <a:gd name="connsiteY123" fmla="*/ 3369924 h 3411021"/>
              <a:gd name="connsiteX124" fmla="*/ 4335695 w 6709025"/>
              <a:gd name="connsiteY124" fmla="*/ 3328827 h 3411021"/>
              <a:gd name="connsiteX125" fmla="*/ 4397340 w 6709025"/>
              <a:gd name="connsiteY125" fmla="*/ 3277457 h 3411021"/>
              <a:gd name="connsiteX126" fmla="*/ 4500081 w 6709025"/>
              <a:gd name="connsiteY126" fmla="*/ 3215812 h 3411021"/>
              <a:gd name="connsiteX127" fmla="*/ 4530904 w 6709025"/>
              <a:gd name="connsiteY127" fmla="*/ 3195263 h 3411021"/>
              <a:gd name="connsiteX128" fmla="*/ 4561726 w 6709025"/>
              <a:gd name="connsiteY128" fmla="*/ 3174715 h 3411021"/>
              <a:gd name="connsiteX129" fmla="*/ 4664468 w 6709025"/>
              <a:gd name="connsiteY129" fmla="*/ 3113070 h 3411021"/>
              <a:gd name="connsiteX130" fmla="*/ 4695290 w 6709025"/>
              <a:gd name="connsiteY130" fmla="*/ 3102796 h 3411021"/>
              <a:gd name="connsiteX131" fmla="*/ 5013789 w 6709025"/>
              <a:gd name="connsiteY131" fmla="*/ 3123344 h 3411021"/>
              <a:gd name="connsiteX132" fmla="*/ 5126805 w 6709025"/>
              <a:gd name="connsiteY132" fmla="*/ 3154167 h 3411021"/>
              <a:gd name="connsiteX133" fmla="*/ 5157627 w 6709025"/>
              <a:gd name="connsiteY133" fmla="*/ 3164441 h 3411021"/>
              <a:gd name="connsiteX134" fmla="*/ 5188450 w 6709025"/>
              <a:gd name="connsiteY134" fmla="*/ 3184989 h 3411021"/>
              <a:gd name="connsiteX135" fmla="*/ 5332288 w 6709025"/>
              <a:gd name="connsiteY135" fmla="*/ 3195263 h 3411021"/>
              <a:gd name="connsiteX136" fmla="*/ 5435030 w 6709025"/>
              <a:gd name="connsiteY136" fmla="*/ 3226086 h 3411021"/>
              <a:gd name="connsiteX137" fmla="*/ 5465852 w 6709025"/>
              <a:gd name="connsiteY137" fmla="*/ 3236360 h 3411021"/>
              <a:gd name="connsiteX138" fmla="*/ 5548045 w 6709025"/>
              <a:gd name="connsiteY138" fmla="*/ 3246634 h 3411021"/>
              <a:gd name="connsiteX139" fmla="*/ 5702158 w 6709025"/>
              <a:gd name="connsiteY139" fmla="*/ 3267182 h 3411021"/>
              <a:gd name="connsiteX140" fmla="*/ 5866544 w 6709025"/>
              <a:gd name="connsiteY140" fmla="*/ 3277457 h 3411021"/>
              <a:gd name="connsiteX141" fmla="*/ 5969286 w 6709025"/>
              <a:gd name="connsiteY141" fmla="*/ 3267182 h 3411021"/>
              <a:gd name="connsiteX142" fmla="*/ 6000108 w 6709025"/>
              <a:gd name="connsiteY142" fmla="*/ 3256908 h 3411021"/>
              <a:gd name="connsiteX143" fmla="*/ 6072027 w 6709025"/>
              <a:gd name="connsiteY143" fmla="*/ 3246634 h 3411021"/>
              <a:gd name="connsiteX144" fmla="*/ 6113124 w 6709025"/>
              <a:gd name="connsiteY144" fmla="*/ 3164441 h 3411021"/>
              <a:gd name="connsiteX145" fmla="*/ 6133672 w 6709025"/>
              <a:gd name="connsiteY145" fmla="*/ 3123344 h 3411021"/>
              <a:gd name="connsiteX146" fmla="*/ 6143946 w 6709025"/>
              <a:gd name="connsiteY146" fmla="*/ 3092522 h 3411021"/>
              <a:gd name="connsiteX147" fmla="*/ 6215866 w 6709025"/>
              <a:gd name="connsiteY147" fmla="*/ 3071973 h 3411021"/>
              <a:gd name="connsiteX148" fmla="*/ 6267236 w 6709025"/>
              <a:gd name="connsiteY148" fmla="*/ 3061699 h 3411021"/>
              <a:gd name="connsiteX149" fmla="*/ 6308333 w 6709025"/>
              <a:gd name="connsiteY149" fmla="*/ 3051425 h 3411021"/>
              <a:gd name="connsiteX150" fmla="*/ 6369978 w 6709025"/>
              <a:gd name="connsiteY150" fmla="*/ 3041151 h 3411021"/>
              <a:gd name="connsiteX151" fmla="*/ 6400800 w 6709025"/>
              <a:gd name="connsiteY151" fmla="*/ 3020603 h 3411021"/>
              <a:gd name="connsiteX152" fmla="*/ 6411075 w 6709025"/>
              <a:gd name="connsiteY152" fmla="*/ 2958958 h 3411021"/>
              <a:gd name="connsiteX153" fmla="*/ 6421349 w 6709025"/>
              <a:gd name="connsiteY153" fmla="*/ 2866490 h 3411021"/>
              <a:gd name="connsiteX154" fmla="*/ 6462445 w 6709025"/>
              <a:gd name="connsiteY154" fmla="*/ 2558266 h 3411021"/>
              <a:gd name="connsiteX155" fmla="*/ 6503542 w 6709025"/>
              <a:gd name="connsiteY155" fmla="*/ 2527443 h 3411021"/>
              <a:gd name="connsiteX156" fmla="*/ 6554913 w 6709025"/>
              <a:gd name="connsiteY156" fmla="*/ 2486346 h 3411021"/>
              <a:gd name="connsiteX157" fmla="*/ 6622525 w 6709025"/>
              <a:gd name="connsiteY157" fmla="*/ 2414427 h 3411021"/>
              <a:gd name="connsiteX158" fmla="*/ 6637106 w 6709025"/>
              <a:gd name="connsiteY158" fmla="*/ 2352782 h 3411021"/>
              <a:gd name="connsiteX159" fmla="*/ 6657654 w 6709025"/>
              <a:gd name="connsiteY159" fmla="*/ 2291137 h 3411021"/>
              <a:gd name="connsiteX160" fmla="*/ 6667928 w 6709025"/>
              <a:gd name="connsiteY160" fmla="*/ 2260315 h 3411021"/>
              <a:gd name="connsiteX161" fmla="*/ 6698751 w 6709025"/>
              <a:gd name="connsiteY161" fmla="*/ 2157573 h 3411021"/>
              <a:gd name="connsiteX162" fmla="*/ 6709025 w 6709025"/>
              <a:gd name="connsiteY162" fmla="*/ 2126751 h 3411021"/>
              <a:gd name="connsiteX163" fmla="*/ 6698751 w 6709025"/>
              <a:gd name="connsiteY163" fmla="*/ 1982913 h 3411021"/>
              <a:gd name="connsiteX164" fmla="*/ 6667928 w 6709025"/>
              <a:gd name="connsiteY164" fmla="*/ 1972639 h 3411021"/>
              <a:gd name="connsiteX165" fmla="*/ 6647380 w 6709025"/>
              <a:gd name="connsiteY165" fmla="*/ 1952090 h 3411021"/>
              <a:gd name="connsiteX166" fmla="*/ 6585735 w 6709025"/>
              <a:gd name="connsiteY166" fmla="*/ 1910994 h 3411021"/>
              <a:gd name="connsiteX167" fmla="*/ 6565187 w 6709025"/>
              <a:gd name="connsiteY167" fmla="*/ 1890445 h 3411021"/>
              <a:gd name="connsiteX168" fmla="*/ 6524090 w 6709025"/>
              <a:gd name="connsiteY168" fmla="*/ 1869897 h 3411021"/>
              <a:gd name="connsiteX169" fmla="*/ 6586188 w 6709025"/>
              <a:gd name="connsiteY169" fmla="*/ 1741112 h 3411021"/>
              <a:gd name="connsiteX170" fmla="*/ 6475817 w 6709025"/>
              <a:gd name="connsiteY170" fmla="*/ 1773176 h 3411021"/>
              <a:gd name="connsiteX171" fmla="*/ 6400800 w 6709025"/>
              <a:gd name="connsiteY171" fmla="*/ 1797978 h 3411021"/>
              <a:gd name="connsiteX172" fmla="*/ 6436763 w 6709025"/>
              <a:gd name="connsiteY172" fmla="*/ 1727457 h 3411021"/>
              <a:gd name="connsiteX173" fmla="*/ 6308333 w 6709025"/>
              <a:gd name="connsiteY173" fmla="*/ 1726059 h 3411021"/>
              <a:gd name="connsiteX174" fmla="*/ 6348221 w 6709025"/>
              <a:gd name="connsiteY174" fmla="*/ 1679205 h 3411021"/>
              <a:gd name="connsiteX175" fmla="*/ 6298285 w 6709025"/>
              <a:gd name="connsiteY175" fmla="*/ 1658656 h 3411021"/>
              <a:gd name="connsiteX176" fmla="*/ 6185043 w 6709025"/>
              <a:gd name="connsiteY176" fmla="*/ 1633591 h 3411021"/>
              <a:gd name="connsiteX177" fmla="*/ 6164495 w 6709025"/>
              <a:gd name="connsiteY177" fmla="*/ 1561672 h 3411021"/>
              <a:gd name="connsiteX178" fmla="*/ 6154221 w 6709025"/>
              <a:gd name="connsiteY178" fmla="*/ 1469205 h 3411021"/>
              <a:gd name="connsiteX179" fmla="*/ 6230898 w 6709025"/>
              <a:gd name="connsiteY179" fmla="*/ 1384000 h 3411021"/>
              <a:gd name="connsiteX180" fmla="*/ 6201512 w 6709025"/>
              <a:gd name="connsiteY180" fmla="*/ 1335641 h 3411021"/>
              <a:gd name="connsiteX181" fmla="*/ 6189802 w 6709025"/>
              <a:gd name="connsiteY181" fmla="*/ 1222625 h 3411021"/>
              <a:gd name="connsiteX182" fmla="*/ 6082301 w 6709025"/>
              <a:gd name="connsiteY182" fmla="*/ 1160980 h 3411021"/>
              <a:gd name="connsiteX183" fmla="*/ 6061753 w 6709025"/>
              <a:gd name="connsiteY183" fmla="*/ 1089061 h 3411021"/>
              <a:gd name="connsiteX184" fmla="*/ 6030931 w 6709025"/>
              <a:gd name="connsiteY184" fmla="*/ 1058239 h 3411021"/>
              <a:gd name="connsiteX185" fmla="*/ 6020657 w 6709025"/>
              <a:gd name="connsiteY185" fmla="*/ 1027416 h 3411021"/>
              <a:gd name="connsiteX186" fmla="*/ 5948737 w 6709025"/>
              <a:gd name="connsiteY186" fmla="*/ 965771 h 3411021"/>
              <a:gd name="connsiteX187" fmla="*/ 5917915 w 6709025"/>
              <a:gd name="connsiteY187" fmla="*/ 955497 h 3411021"/>
              <a:gd name="connsiteX188" fmla="*/ 5881802 w 6709025"/>
              <a:gd name="connsiteY188" fmla="*/ 927685 h 3411021"/>
              <a:gd name="connsiteX189" fmla="*/ 5852643 w 6709025"/>
              <a:gd name="connsiteY189" fmla="*/ 842745 h 3411021"/>
              <a:gd name="connsiteX190" fmla="*/ 5814416 w 6709025"/>
              <a:gd name="connsiteY190" fmla="*/ 820691 h 3411021"/>
              <a:gd name="connsiteX191" fmla="*/ 5802708 w 6709025"/>
              <a:gd name="connsiteY191" fmla="*/ 826449 h 3411021"/>
              <a:gd name="connsiteX192" fmla="*/ 5752772 w 6709025"/>
              <a:gd name="connsiteY192" fmla="*/ 782342 h 3411021"/>
              <a:gd name="connsiteX193" fmla="*/ 5698304 w 6709025"/>
              <a:gd name="connsiteY193" fmla="*/ 698906 h 3411021"/>
              <a:gd name="connsiteX194" fmla="*/ 5517223 w 6709025"/>
              <a:gd name="connsiteY194" fmla="*/ 678095 h 3411021"/>
              <a:gd name="connsiteX195" fmla="*/ 5506949 w 6709025"/>
              <a:gd name="connsiteY195" fmla="*/ 626724 h 3411021"/>
              <a:gd name="connsiteX196" fmla="*/ 5496675 w 6709025"/>
              <a:gd name="connsiteY196" fmla="*/ 554805 h 3411021"/>
              <a:gd name="connsiteX197" fmla="*/ 5486400 w 6709025"/>
              <a:gd name="connsiteY197" fmla="*/ 523982 h 3411021"/>
              <a:gd name="connsiteX198" fmla="*/ 5445304 w 6709025"/>
              <a:gd name="connsiteY198" fmla="*/ 513708 h 3411021"/>
              <a:gd name="connsiteX199" fmla="*/ 5363110 w 6709025"/>
              <a:gd name="connsiteY199" fmla="*/ 482886 h 3411021"/>
              <a:gd name="connsiteX200" fmla="*/ 5280917 w 6709025"/>
              <a:gd name="connsiteY200" fmla="*/ 421241 h 3411021"/>
              <a:gd name="connsiteX201" fmla="*/ 5270643 w 6709025"/>
              <a:gd name="connsiteY201" fmla="*/ 390418 h 3411021"/>
              <a:gd name="connsiteX202" fmla="*/ 5167901 w 6709025"/>
              <a:gd name="connsiteY202" fmla="*/ 267128 h 3411021"/>
              <a:gd name="connsiteX203" fmla="*/ 5106257 w 6709025"/>
              <a:gd name="connsiteY203" fmla="*/ 226032 h 3411021"/>
              <a:gd name="connsiteX204" fmla="*/ 5075434 w 6709025"/>
              <a:gd name="connsiteY204" fmla="*/ 154113 h 3411021"/>
              <a:gd name="connsiteX205" fmla="*/ 5065160 w 6709025"/>
              <a:gd name="connsiteY205" fmla="*/ 123290 h 3411021"/>
              <a:gd name="connsiteX206" fmla="*/ 5044612 w 6709025"/>
              <a:gd name="connsiteY206" fmla="*/ 92468 h 3411021"/>
              <a:gd name="connsiteX207" fmla="*/ 5034337 w 6709025"/>
              <a:gd name="connsiteY207" fmla="*/ 61645 h 3411021"/>
              <a:gd name="connsiteX208" fmla="*/ 4972692 w 6709025"/>
              <a:gd name="connsiteY208" fmla="*/ 20549 h 3411021"/>
              <a:gd name="connsiteX209" fmla="*/ 4941870 w 6709025"/>
              <a:gd name="connsiteY209" fmla="*/ 0 h 3411021"/>
              <a:gd name="connsiteX210" fmla="*/ 4828854 w 6709025"/>
              <a:gd name="connsiteY210" fmla="*/ 10275 h 3411021"/>
              <a:gd name="connsiteX211" fmla="*/ 4798032 w 6709025"/>
              <a:gd name="connsiteY211" fmla="*/ 30823 h 3411021"/>
              <a:gd name="connsiteX212" fmla="*/ 4767209 w 6709025"/>
              <a:gd name="connsiteY212" fmla="*/ 41097 h 3411021"/>
              <a:gd name="connsiteX213" fmla="*/ 4654194 w 6709025"/>
              <a:gd name="connsiteY213" fmla="*/ 82194 h 3411021"/>
              <a:gd name="connsiteX214" fmla="*/ 4592549 w 6709025"/>
              <a:gd name="connsiteY214" fmla="*/ 102742 h 3411021"/>
              <a:gd name="connsiteX215" fmla="*/ 4520630 w 6709025"/>
              <a:gd name="connsiteY215" fmla="*/ 123290 h 3411021"/>
              <a:gd name="connsiteX216" fmla="*/ 4438436 w 6709025"/>
              <a:gd name="connsiteY216" fmla="*/ 184935 h 3411021"/>
              <a:gd name="connsiteX217" fmla="*/ 4263776 w 6709025"/>
              <a:gd name="connsiteY217" fmla="*/ 174661 h 3411021"/>
              <a:gd name="connsiteX218" fmla="*/ 4089115 w 6709025"/>
              <a:gd name="connsiteY218" fmla="*/ 102742 h 3411021"/>
              <a:gd name="connsiteX219" fmla="*/ 4058292 w 6709025"/>
              <a:gd name="connsiteY219" fmla="*/ 92468 h 3411021"/>
              <a:gd name="connsiteX220" fmla="*/ 3965825 w 6709025"/>
              <a:gd name="connsiteY220" fmla="*/ 51371 h 3411021"/>
              <a:gd name="connsiteX221" fmla="*/ 3935003 w 6709025"/>
              <a:gd name="connsiteY221" fmla="*/ 41097 h 3411021"/>
              <a:gd name="connsiteX222" fmla="*/ 3904180 w 6709025"/>
              <a:gd name="connsiteY222" fmla="*/ 30823 h 3411021"/>
              <a:gd name="connsiteX223" fmla="*/ 3801439 w 6709025"/>
              <a:gd name="connsiteY223" fmla="*/ 51371 h 3411021"/>
              <a:gd name="connsiteX224" fmla="*/ 3750068 w 6709025"/>
              <a:gd name="connsiteY224" fmla="*/ 82194 h 3411021"/>
              <a:gd name="connsiteX225" fmla="*/ 3688423 w 6709025"/>
              <a:gd name="connsiteY225" fmla="*/ 113016 h 3411021"/>
              <a:gd name="connsiteX226" fmla="*/ 3657600 w 6709025"/>
              <a:gd name="connsiteY226" fmla="*/ 133564 h 3411021"/>
              <a:gd name="connsiteX227" fmla="*/ 3595955 w 6709025"/>
              <a:gd name="connsiteY227" fmla="*/ 143839 h 3411021"/>
              <a:gd name="connsiteX228" fmla="*/ 3544585 w 6709025"/>
              <a:gd name="connsiteY228" fmla="*/ 154113 h 3411021"/>
              <a:gd name="connsiteX229" fmla="*/ 3298005 w 6709025"/>
              <a:gd name="connsiteY229" fmla="*/ 184935 h 3411021"/>
              <a:gd name="connsiteX0" fmla="*/ 3298005 w 6709025"/>
              <a:gd name="connsiteY0" fmla="*/ 184935 h 3411021"/>
              <a:gd name="connsiteX1" fmla="*/ 3298005 w 6709025"/>
              <a:gd name="connsiteY1" fmla="*/ 184935 h 3411021"/>
              <a:gd name="connsiteX2" fmla="*/ 2845942 w 6709025"/>
              <a:gd name="connsiteY2" fmla="*/ 215758 h 3411021"/>
              <a:gd name="connsiteX3" fmla="*/ 2825394 w 6709025"/>
              <a:gd name="connsiteY3" fmla="*/ 246580 h 3411021"/>
              <a:gd name="connsiteX4" fmla="*/ 2815119 w 6709025"/>
              <a:gd name="connsiteY4" fmla="*/ 287677 h 3411021"/>
              <a:gd name="connsiteX5" fmla="*/ 2804845 w 6709025"/>
              <a:gd name="connsiteY5" fmla="*/ 318499 h 3411021"/>
              <a:gd name="connsiteX6" fmla="*/ 2763749 w 6709025"/>
              <a:gd name="connsiteY6" fmla="*/ 328773 h 3411021"/>
              <a:gd name="connsiteX7" fmla="*/ 2661007 w 6709025"/>
              <a:gd name="connsiteY7" fmla="*/ 349322 h 3411021"/>
              <a:gd name="connsiteX8" fmla="*/ 2619910 w 6709025"/>
              <a:gd name="connsiteY8" fmla="*/ 359596 h 3411021"/>
              <a:gd name="connsiteX9" fmla="*/ 2445250 w 6709025"/>
              <a:gd name="connsiteY9" fmla="*/ 380144 h 3411021"/>
              <a:gd name="connsiteX10" fmla="*/ 2250041 w 6709025"/>
              <a:gd name="connsiteY10" fmla="*/ 390418 h 3411021"/>
              <a:gd name="connsiteX11" fmla="*/ 2085654 w 6709025"/>
              <a:gd name="connsiteY11" fmla="*/ 349322 h 3411021"/>
              <a:gd name="connsiteX12" fmla="*/ 2034283 w 6709025"/>
              <a:gd name="connsiteY12" fmla="*/ 339048 h 3411021"/>
              <a:gd name="connsiteX13" fmla="*/ 1839075 w 6709025"/>
              <a:gd name="connsiteY13" fmla="*/ 349322 h 3411021"/>
              <a:gd name="connsiteX14" fmla="*/ 1787704 w 6709025"/>
              <a:gd name="connsiteY14" fmla="*/ 400693 h 3411021"/>
              <a:gd name="connsiteX15" fmla="*/ 1736333 w 6709025"/>
              <a:gd name="connsiteY15" fmla="*/ 472612 h 3411021"/>
              <a:gd name="connsiteX16" fmla="*/ 1695236 w 6709025"/>
              <a:gd name="connsiteY16" fmla="*/ 534257 h 3411021"/>
              <a:gd name="connsiteX17" fmla="*/ 1633591 w 6709025"/>
              <a:gd name="connsiteY17" fmla="*/ 575353 h 3411021"/>
              <a:gd name="connsiteX18" fmla="*/ 1592495 w 6709025"/>
              <a:gd name="connsiteY18" fmla="*/ 585627 h 3411021"/>
              <a:gd name="connsiteX19" fmla="*/ 1530850 w 6709025"/>
              <a:gd name="connsiteY19" fmla="*/ 606176 h 3411021"/>
              <a:gd name="connsiteX20" fmla="*/ 1500027 w 6709025"/>
              <a:gd name="connsiteY20" fmla="*/ 616450 h 3411021"/>
              <a:gd name="connsiteX21" fmla="*/ 1438382 w 6709025"/>
              <a:gd name="connsiteY21" fmla="*/ 636998 h 3411021"/>
              <a:gd name="connsiteX22" fmla="*/ 1407560 w 6709025"/>
              <a:gd name="connsiteY22" fmla="*/ 647272 h 3411021"/>
              <a:gd name="connsiteX23" fmla="*/ 1232899 w 6709025"/>
              <a:gd name="connsiteY23" fmla="*/ 657546 h 3411021"/>
              <a:gd name="connsiteX24" fmla="*/ 1202077 w 6709025"/>
              <a:gd name="connsiteY24" fmla="*/ 667821 h 3411021"/>
              <a:gd name="connsiteX25" fmla="*/ 1181528 w 6709025"/>
              <a:gd name="connsiteY25" fmla="*/ 688369 h 3411021"/>
              <a:gd name="connsiteX26" fmla="*/ 1119883 w 6709025"/>
              <a:gd name="connsiteY26" fmla="*/ 708917 h 3411021"/>
              <a:gd name="connsiteX27" fmla="*/ 1058239 w 6709025"/>
              <a:gd name="connsiteY27" fmla="*/ 729466 h 3411021"/>
              <a:gd name="connsiteX28" fmla="*/ 996594 w 6709025"/>
              <a:gd name="connsiteY28" fmla="*/ 750014 h 3411021"/>
              <a:gd name="connsiteX29" fmla="*/ 965771 w 6709025"/>
              <a:gd name="connsiteY29" fmla="*/ 760288 h 3411021"/>
              <a:gd name="connsiteX30" fmla="*/ 934949 w 6709025"/>
              <a:gd name="connsiteY30" fmla="*/ 780836 h 3411021"/>
              <a:gd name="connsiteX31" fmla="*/ 873304 w 6709025"/>
              <a:gd name="connsiteY31" fmla="*/ 801385 h 3411021"/>
              <a:gd name="connsiteX32" fmla="*/ 852755 w 6709025"/>
              <a:gd name="connsiteY32" fmla="*/ 821933 h 3411021"/>
              <a:gd name="connsiteX33" fmla="*/ 821933 w 6709025"/>
              <a:gd name="connsiteY33" fmla="*/ 842481 h 3411021"/>
              <a:gd name="connsiteX34" fmla="*/ 811659 w 6709025"/>
              <a:gd name="connsiteY34" fmla="*/ 873304 h 3411021"/>
              <a:gd name="connsiteX35" fmla="*/ 821933 w 6709025"/>
              <a:gd name="connsiteY35" fmla="*/ 965771 h 3411021"/>
              <a:gd name="connsiteX36" fmla="*/ 832207 w 6709025"/>
              <a:gd name="connsiteY36" fmla="*/ 1027416 h 3411021"/>
              <a:gd name="connsiteX37" fmla="*/ 863030 w 6709025"/>
              <a:gd name="connsiteY37" fmla="*/ 1047964 h 3411021"/>
              <a:gd name="connsiteX38" fmla="*/ 883578 w 6709025"/>
              <a:gd name="connsiteY38" fmla="*/ 1068513 h 3411021"/>
              <a:gd name="connsiteX39" fmla="*/ 893852 w 6709025"/>
              <a:gd name="connsiteY39" fmla="*/ 1099335 h 3411021"/>
              <a:gd name="connsiteX40" fmla="*/ 852755 w 6709025"/>
              <a:gd name="connsiteY40" fmla="*/ 1150706 h 3411021"/>
              <a:gd name="connsiteX41" fmla="*/ 842481 w 6709025"/>
              <a:gd name="connsiteY41" fmla="*/ 1181528 h 3411021"/>
              <a:gd name="connsiteX42" fmla="*/ 811659 w 6709025"/>
              <a:gd name="connsiteY42" fmla="*/ 1202077 h 3411021"/>
              <a:gd name="connsiteX43" fmla="*/ 791110 w 6709025"/>
              <a:gd name="connsiteY43" fmla="*/ 1222625 h 3411021"/>
              <a:gd name="connsiteX44" fmla="*/ 770562 w 6709025"/>
              <a:gd name="connsiteY44" fmla="*/ 1253448 h 3411021"/>
              <a:gd name="connsiteX45" fmla="*/ 739740 w 6709025"/>
              <a:gd name="connsiteY45" fmla="*/ 1273996 h 3411021"/>
              <a:gd name="connsiteX46" fmla="*/ 698643 w 6709025"/>
              <a:gd name="connsiteY46" fmla="*/ 1315093 h 3411021"/>
              <a:gd name="connsiteX47" fmla="*/ 647272 w 6709025"/>
              <a:gd name="connsiteY47" fmla="*/ 1356189 h 3411021"/>
              <a:gd name="connsiteX48" fmla="*/ 616450 w 6709025"/>
              <a:gd name="connsiteY48" fmla="*/ 1376737 h 3411021"/>
              <a:gd name="connsiteX49" fmla="*/ 544531 w 6709025"/>
              <a:gd name="connsiteY49" fmla="*/ 1489753 h 3411021"/>
              <a:gd name="connsiteX50" fmla="*/ 513708 w 6709025"/>
              <a:gd name="connsiteY50" fmla="*/ 1500027 h 3411021"/>
              <a:gd name="connsiteX51" fmla="*/ 493160 w 6709025"/>
              <a:gd name="connsiteY51" fmla="*/ 1520576 h 3411021"/>
              <a:gd name="connsiteX52" fmla="*/ 462337 w 6709025"/>
              <a:gd name="connsiteY52" fmla="*/ 1530850 h 3411021"/>
              <a:gd name="connsiteX53" fmla="*/ 441789 w 6709025"/>
              <a:gd name="connsiteY53" fmla="*/ 1561672 h 3411021"/>
              <a:gd name="connsiteX54" fmla="*/ 380144 w 6709025"/>
              <a:gd name="connsiteY54" fmla="*/ 1582221 h 3411021"/>
              <a:gd name="connsiteX55" fmla="*/ 328773 w 6709025"/>
              <a:gd name="connsiteY55" fmla="*/ 1633591 h 3411021"/>
              <a:gd name="connsiteX56" fmla="*/ 277403 w 6709025"/>
              <a:gd name="connsiteY56" fmla="*/ 1664414 h 3411021"/>
              <a:gd name="connsiteX57" fmla="*/ 256854 w 6709025"/>
              <a:gd name="connsiteY57" fmla="*/ 1684962 h 3411021"/>
              <a:gd name="connsiteX58" fmla="*/ 226032 w 6709025"/>
              <a:gd name="connsiteY58" fmla="*/ 1695236 h 3411021"/>
              <a:gd name="connsiteX59" fmla="*/ 236306 w 6709025"/>
              <a:gd name="connsiteY59" fmla="*/ 1808252 h 3411021"/>
              <a:gd name="connsiteX60" fmla="*/ 267128 w 6709025"/>
              <a:gd name="connsiteY60" fmla="*/ 1828800 h 3411021"/>
              <a:gd name="connsiteX61" fmla="*/ 287677 w 6709025"/>
              <a:gd name="connsiteY61" fmla="*/ 1849349 h 3411021"/>
              <a:gd name="connsiteX62" fmla="*/ 349322 w 6709025"/>
              <a:gd name="connsiteY62" fmla="*/ 1880171 h 3411021"/>
              <a:gd name="connsiteX63" fmla="*/ 369870 w 6709025"/>
              <a:gd name="connsiteY63" fmla="*/ 1962364 h 3411021"/>
              <a:gd name="connsiteX64" fmla="*/ 380144 w 6709025"/>
              <a:gd name="connsiteY64" fmla="*/ 1993187 h 3411021"/>
              <a:gd name="connsiteX65" fmla="*/ 369870 w 6709025"/>
              <a:gd name="connsiteY65" fmla="*/ 2147299 h 3411021"/>
              <a:gd name="connsiteX66" fmla="*/ 359596 w 6709025"/>
              <a:gd name="connsiteY66" fmla="*/ 2178122 h 3411021"/>
              <a:gd name="connsiteX67" fmla="*/ 349322 w 6709025"/>
              <a:gd name="connsiteY67" fmla="*/ 2301412 h 3411021"/>
              <a:gd name="connsiteX68" fmla="*/ 297951 w 6709025"/>
              <a:gd name="connsiteY68" fmla="*/ 2342508 h 3411021"/>
              <a:gd name="connsiteX69" fmla="*/ 256854 w 6709025"/>
              <a:gd name="connsiteY69" fmla="*/ 2383605 h 3411021"/>
              <a:gd name="connsiteX70" fmla="*/ 236306 w 6709025"/>
              <a:gd name="connsiteY70" fmla="*/ 2414427 h 3411021"/>
              <a:gd name="connsiteX71" fmla="*/ 205483 w 6709025"/>
              <a:gd name="connsiteY71" fmla="*/ 2434976 h 3411021"/>
              <a:gd name="connsiteX72" fmla="*/ 184935 w 6709025"/>
              <a:gd name="connsiteY72" fmla="*/ 2465798 h 3411021"/>
              <a:gd name="connsiteX73" fmla="*/ 48049 w 6709025"/>
              <a:gd name="connsiteY73" fmla="*/ 2518674 h 3411021"/>
              <a:gd name="connsiteX74" fmla="*/ 133564 w 6709025"/>
              <a:gd name="connsiteY74" fmla="*/ 2547991 h 3411021"/>
              <a:gd name="connsiteX75" fmla="*/ 113016 w 6709025"/>
              <a:gd name="connsiteY75" fmla="*/ 2578814 h 3411021"/>
              <a:gd name="connsiteX76" fmla="*/ 61645 w 6709025"/>
              <a:gd name="connsiteY76" fmla="*/ 2630185 h 3411021"/>
              <a:gd name="connsiteX77" fmla="*/ 20549 w 6709025"/>
              <a:gd name="connsiteY77" fmla="*/ 2691830 h 3411021"/>
              <a:gd name="connsiteX78" fmla="*/ 0 w 6709025"/>
              <a:gd name="connsiteY78" fmla="*/ 2753475 h 3411021"/>
              <a:gd name="connsiteX79" fmla="*/ 10275 w 6709025"/>
              <a:gd name="connsiteY79" fmla="*/ 2866490 h 3411021"/>
              <a:gd name="connsiteX80" fmla="*/ 61645 w 6709025"/>
              <a:gd name="connsiteY80" fmla="*/ 2917861 h 3411021"/>
              <a:gd name="connsiteX81" fmla="*/ 82194 w 6709025"/>
              <a:gd name="connsiteY81" fmla="*/ 2938409 h 3411021"/>
              <a:gd name="connsiteX82" fmla="*/ 143839 w 6709025"/>
              <a:gd name="connsiteY82" fmla="*/ 2958958 h 3411021"/>
              <a:gd name="connsiteX83" fmla="*/ 174661 w 6709025"/>
              <a:gd name="connsiteY83" fmla="*/ 2969232 h 3411021"/>
              <a:gd name="connsiteX84" fmla="*/ 236306 w 6709025"/>
              <a:gd name="connsiteY84" fmla="*/ 3010328 h 3411021"/>
              <a:gd name="connsiteX85" fmla="*/ 267128 w 6709025"/>
              <a:gd name="connsiteY85" fmla="*/ 3030877 h 3411021"/>
              <a:gd name="connsiteX86" fmla="*/ 297951 w 6709025"/>
              <a:gd name="connsiteY86" fmla="*/ 3041151 h 3411021"/>
              <a:gd name="connsiteX87" fmla="*/ 328773 w 6709025"/>
              <a:gd name="connsiteY87" fmla="*/ 3061699 h 3411021"/>
              <a:gd name="connsiteX88" fmla="*/ 904126 w 6709025"/>
              <a:gd name="connsiteY88" fmla="*/ 3092522 h 3411021"/>
              <a:gd name="connsiteX89" fmla="*/ 945223 w 6709025"/>
              <a:gd name="connsiteY89" fmla="*/ 3143893 h 3411021"/>
              <a:gd name="connsiteX90" fmla="*/ 976045 w 6709025"/>
              <a:gd name="connsiteY90" fmla="*/ 3164441 h 3411021"/>
              <a:gd name="connsiteX91" fmla="*/ 1068513 w 6709025"/>
              <a:gd name="connsiteY91" fmla="*/ 3236360 h 3411021"/>
              <a:gd name="connsiteX92" fmla="*/ 1099335 w 6709025"/>
              <a:gd name="connsiteY92" fmla="*/ 3256908 h 3411021"/>
              <a:gd name="connsiteX93" fmla="*/ 1130158 w 6709025"/>
              <a:gd name="connsiteY93" fmla="*/ 3277457 h 3411021"/>
              <a:gd name="connsiteX94" fmla="*/ 1222625 w 6709025"/>
              <a:gd name="connsiteY94" fmla="*/ 3308279 h 3411021"/>
              <a:gd name="connsiteX95" fmla="*/ 1253448 w 6709025"/>
              <a:gd name="connsiteY95" fmla="*/ 3318553 h 3411021"/>
              <a:gd name="connsiteX96" fmla="*/ 1335641 w 6709025"/>
              <a:gd name="connsiteY96" fmla="*/ 3308279 h 3411021"/>
              <a:gd name="connsiteX97" fmla="*/ 1366463 w 6709025"/>
              <a:gd name="connsiteY97" fmla="*/ 3298005 h 3411021"/>
              <a:gd name="connsiteX98" fmla="*/ 1489753 w 6709025"/>
              <a:gd name="connsiteY98" fmla="*/ 3277457 h 3411021"/>
              <a:gd name="connsiteX99" fmla="*/ 1520576 w 6709025"/>
              <a:gd name="connsiteY99" fmla="*/ 3267182 h 3411021"/>
              <a:gd name="connsiteX100" fmla="*/ 1643866 w 6709025"/>
              <a:gd name="connsiteY100" fmla="*/ 3246634 h 3411021"/>
              <a:gd name="connsiteX101" fmla="*/ 2013735 w 6709025"/>
              <a:gd name="connsiteY101" fmla="*/ 3236360 h 3411021"/>
              <a:gd name="connsiteX102" fmla="*/ 2075380 w 6709025"/>
              <a:gd name="connsiteY102" fmla="*/ 3184989 h 3411021"/>
              <a:gd name="connsiteX103" fmla="*/ 2116477 w 6709025"/>
              <a:gd name="connsiteY103" fmla="*/ 3154167 h 3411021"/>
              <a:gd name="connsiteX104" fmla="*/ 2229492 w 6709025"/>
              <a:gd name="connsiteY104" fmla="*/ 3123344 h 3411021"/>
              <a:gd name="connsiteX105" fmla="*/ 2270589 w 6709025"/>
              <a:gd name="connsiteY105" fmla="*/ 3113070 h 3411021"/>
              <a:gd name="connsiteX106" fmla="*/ 2702104 w 6709025"/>
              <a:gd name="connsiteY106" fmla="*/ 3102796 h 3411021"/>
              <a:gd name="connsiteX107" fmla="*/ 2917861 w 6709025"/>
              <a:gd name="connsiteY107" fmla="*/ 3123344 h 3411021"/>
              <a:gd name="connsiteX108" fmla="*/ 2948683 w 6709025"/>
              <a:gd name="connsiteY108" fmla="*/ 3143893 h 3411021"/>
              <a:gd name="connsiteX109" fmla="*/ 3030877 w 6709025"/>
              <a:gd name="connsiteY109" fmla="*/ 3184989 h 3411021"/>
              <a:gd name="connsiteX110" fmla="*/ 3071973 w 6709025"/>
              <a:gd name="connsiteY110" fmla="*/ 3205537 h 3411021"/>
              <a:gd name="connsiteX111" fmla="*/ 3123344 w 6709025"/>
              <a:gd name="connsiteY111" fmla="*/ 3236360 h 3411021"/>
              <a:gd name="connsiteX112" fmla="*/ 3195263 w 6709025"/>
              <a:gd name="connsiteY112" fmla="*/ 3256908 h 3411021"/>
              <a:gd name="connsiteX113" fmla="*/ 3267182 w 6709025"/>
              <a:gd name="connsiteY113" fmla="*/ 3287731 h 3411021"/>
              <a:gd name="connsiteX114" fmla="*/ 3339101 w 6709025"/>
              <a:gd name="connsiteY114" fmla="*/ 3308279 h 3411021"/>
              <a:gd name="connsiteX115" fmla="*/ 3380198 w 6709025"/>
              <a:gd name="connsiteY115" fmla="*/ 3328827 h 3411021"/>
              <a:gd name="connsiteX116" fmla="*/ 3626778 w 6709025"/>
              <a:gd name="connsiteY116" fmla="*/ 3349376 h 3411021"/>
              <a:gd name="connsiteX117" fmla="*/ 3688423 w 6709025"/>
              <a:gd name="connsiteY117" fmla="*/ 3369924 h 3411021"/>
              <a:gd name="connsiteX118" fmla="*/ 3719245 w 6709025"/>
              <a:gd name="connsiteY118" fmla="*/ 3380198 h 3411021"/>
              <a:gd name="connsiteX119" fmla="*/ 3750068 w 6709025"/>
              <a:gd name="connsiteY119" fmla="*/ 3400746 h 3411021"/>
              <a:gd name="connsiteX120" fmla="*/ 4048018 w 6709025"/>
              <a:gd name="connsiteY120" fmla="*/ 3411021 h 3411021"/>
              <a:gd name="connsiteX121" fmla="*/ 4181582 w 6709025"/>
              <a:gd name="connsiteY121" fmla="*/ 3400746 h 3411021"/>
              <a:gd name="connsiteX122" fmla="*/ 4243227 w 6709025"/>
              <a:gd name="connsiteY122" fmla="*/ 3380198 h 3411021"/>
              <a:gd name="connsiteX123" fmla="*/ 4274050 w 6709025"/>
              <a:gd name="connsiteY123" fmla="*/ 3369924 h 3411021"/>
              <a:gd name="connsiteX124" fmla="*/ 4335695 w 6709025"/>
              <a:gd name="connsiteY124" fmla="*/ 3328827 h 3411021"/>
              <a:gd name="connsiteX125" fmla="*/ 4397340 w 6709025"/>
              <a:gd name="connsiteY125" fmla="*/ 3277457 h 3411021"/>
              <a:gd name="connsiteX126" fmla="*/ 4500081 w 6709025"/>
              <a:gd name="connsiteY126" fmla="*/ 3215812 h 3411021"/>
              <a:gd name="connsiteX127" fmla="*/ 4530904 w 6709025"/>
              <a:gd name="connsiteY127" fmla="*/ 3195263 h 3411021"/>
              <a:gd name="connsiteX128" fmla="*/ 4561726 w 6709025"/>
              <a:gd name="connsiteY128" fmla="*/ 3174715 h 3411021"/>
              <a:gd name="connsiteX129" fmla="*/ 4664468 w 6709025"/>
              <a:gd name="connsiteY129" fmla="*/ 3113070 h 3411021"/>
              <a:gd name="connsiteX130" fmla="*/ 4695290 w 6709025"/>
              <a:gd name="connsiteY130" fmla="*/ 3102796 h 3411021"/>
              <a:gd name="connsiteX131" fmla="*/ 5013789 w 6709025"/>
              <a:gd name="connsiteY131" fmla="*/ 3123344 h 3411021"/>
              <a:gd name="connsiteX132" fmla="*/ 5126805 w 6709025"/>
              <a:gd name="connsiteY132" fmla="*/ 3154167 h 3411021"/>
              <a:gd name="connsiteX133" fmla="*/ 5157627 w 6709025"/>
              <a:gd name="connsiteY133" fmla="*/ 3164441 h 3411021"/>
              <a:gd name="connsiteX134" fmla="*/ 5188450 w 6709025"/>
              <a:gd name="connsiteY134" fmla="*/ 3184989 h 3411021"/>
              <a:gd name="connsiteX135" fmla="*/ 5332288 w 6709025"/>
              <a:gd name="connsiteY135" fmla="*/ 3195263 h 3411021"/>
              <a:gd name="connsiteX136" fmla="*/ 5435030 w 6709025"/>
              <a:gd name="connsiteY136" fmla="*/ 3226086 h 3411021"/>
              <a:gd name="connsiteX137" fmla="*/ 5465852 w 6709025"/>
              <a:gd name="connsiteY137" fmla="*/ 3236360 h 3411021"/>
              <a:gd name="connsiteX138" fmla="*/ 5548045 w 6709025"/>
              <a:gd name="connsiteY138" fmla="*/ 3246634 h 3411021"/>
              <a:gd name="connsiteX139" fmla="*/ 5702158 w 6709025"/>
              <a:gd name="connsiteY139" fmla="*/ 3267182 h 3411021"/>
              <a:gd name="connsiteX140" fmla="*/ 5866544 w 6709025"/>
              <a:gd name="connsiteY140" fmla="*/ 3277457 h 3411021"/>
              <a:gd name="connsiteX141" fmla="*/ 5969286 w 6709025"/>
              <a:gd name="connsiteY141" fmla="*/ 3267182 h 3411021"/>
              <a:gd name="connsiteX142" fmla="*/ 6000108 w 6709025"/>
              <a:gd name="connsiteY142" fmla="*/ 3256908 h 3411021"/>
              <a:gd name="connsiteX143" fmla="*/ 6072027 w 6709025"/>
              <a:gd name="connsiteY143" fmla="*/ 3246634 h 3411021"/>
              <a:gd name="connsiteX144" fmla="*/ 6113124 w 6709025"/>
              <a:gd name="connsiteY144" fmla="*/ 3164441 h 3411021"/>
              <a:gd name="connsiteX145" fmla="*/ 6133672 w 6709025"/>
              <a:gd name="connsiteY145" fmla="*/ 3123344 h 3411021"/>
              <a:gd name="connsiteX146" fmla="*/ 6143946 w 6709025"/>
              <a:gd name="connsiteY146" fmla="*/ 3092522 h 3411021"/>
              <a:gd name="connsiteX147" fmla="*/ 6215866 w 6709025"/>
              <a:gd name="connsiteY147" fmla="*/ 3071973 h 3411021"/>
              <a:gd name="connsiteX148" fmla="*/ 6267236 w 6709025"/>
              <a:gd name="connsiteY148" fmla="*/ 3061699 h 3411021"/>
              <a:gd name="connsiteX149" fmla="*/ 6308333 w 6709025"/>
              <a:gd name="connsiteY149" fmla="*/ 3051425 h 3411021"/>
              <a:gd name="connsiteX150" fmla="*/ 6369978 w 6709025"/>
              <a:gd name="connsiteY150" fmla="*/ 3041151 h 3411021"/>
              <a:gd name="connsiteX151" fmla="*/ 6400800 w 6709025"/>
              <a:gd name="connsiteY151" fmla="*/ 3020603 h 3411021"/>
              <a:gd name="connsiteX152" fmla="*/ 6411075 w 6709025"/>
              <a:gd name="connsiteY152" fmla="*/ 2958958 h 3411021"/>
              <a:gd name="connsiteX153" fmla="*/ 6421349 w 6709025"/>
              <a:gd name="connsiteY153" fmla="*/ 2866490 h 3411021"/>
              <a:gd name="connsiteX154" fmla="*/ 6462445 w 6709025"/>
              <a:gd name="connsiteY154" fmla="*/ 2558266 h 3411021"/>
              <a:gd name="connsiteX155" fmla="*/ 6503542 w 6709025"/>
              <a:gd name="connsiteY155" fmla="*/ 2527443 h 3411021"/>
              <a:gd name="connsiteX156" fmla="*/ 6554913 w 6709025"/>
              <a:gd name="connsiteY156" fmla="*/ 2486346 h 3411021"/>
              <a:gd name="connsiteX157" fmla="*/ 6622525 w 6709025"/>
              <a:gd name="connsiteY157" fmla="*/ 2414427 h 3411021"/>
              <a:gd name="connsiteX158" fmla="*/ 6637106 w 6709025"/>
              <a:gd name="connsiteY158" fmla="*/ 2352782 h 3411021"/>
              <a:gd name="connsiteX159" fmla="*/ 6657654 w 6709025"/>
              <a:gd name="connsiteY159" fmla="*/ 2291137 h 3411021"/>
              <a:gd name="connsiteX160" fmla="*/ 6667928 w 6709025"/>
              <a:gd name="connsiteY160" fmla="*/ 2260315 h 3411021"/>
              <a:gd name="connsiteX161" fmla="*/ 6698751 w 6709025"/>
              <a:gd name="connsiteY161" fmla="*/ 2157573 h 3411021"/>
              <a:gd name="connsiteX162" fmla="*/ 6709025 w 6709025"/>
              <a:gd name="connsiteY162" fmla="*/ 2126751 h 3411021"/>
              <a:gd name="connsiteX163" fmla="*/ 6698751 w 6709025"/>
              <a:gd name="connsiteY163" fmla="*/ 1982913 h 3411021"/>
              <a:gd name="connsiteX164" fmla="*/ 6667928 w 6709025"/>
              <a:gd name="connsiteY164" fmla="*/ 1972639 h 3411021"/>
              <a:gd name="connsiteX165" fmla="*/ 6647380 w 6709025"/>
              <a:gd name="connsiteY165" fmla="*/ 1952090 h 3411021"/>
              <a:gd name="connsiteX166" fmla="*/ 6585735 w 6709025"/>
              <a:gd name="connsiteY166" fmla="*/ 1910994 h 3411021"/>
              <a:gd name="connsiteX167" fmla="*/ 6565187 w 6709025"/>
              <a:gd name="connsiteY167" fmla="*/ 1890445 h 3411021"/>
              <a:gd name="connsiteX168" fmla="*/ 6524090 w 6709025"/>
              <a:gd name="connsiteY168" fmla="*/ 1869897 h 3411021"/>
              <a:gd name="connsiteX169" fmla="*/ 6586188 w 6709025"/>
              <a:gd name="connsiteY169" fmla="*/ 1741112 h 3411021"/>
              <a:gd name="connsiteX170" fmla="*/ 6475817 w 6709025"/>
              <a:gd name="connsiteY170" fmla="*/ 1773176 h 3411021"/>
              <a:gd name="connsiteX171" fmla="*/ 6400800 w 6709025"/>
              <a:gd name="connsiteY171" fmla="*/ 1797978 h 3411021"/>
              <a:gd name="connsiteX172" fmla="*/ 6436763 w 6709025"/>
              <a:gd name="connsiteY172" fmla="*/ 1727457 h 3411021"/>
              <a:gd name="connsiteX173" fmla="*/ 6308333 w 6709025"/>
              <a:gd name="connsiteY173" fmla="*/ 1726059 h 3411021"/>
              <a:gd name="connsiteX174" fmla="*/ 6348221 w 6709025"/>
              <a:gd name="connsiteY174" fmla="*/ 1679205 h 3411021"/>
              <a:gd name="connsiteX175" fmla="*/ 6298285 w 6709025"/>
              <a:gd name="connsiteY175" fmla="*/ 1658656 h 3411021"/>
              <a:gd name="connsiteX176" fmla="*/ 6185043 w 6709025"/>
              <a:gd name="connsiteY176" fmla="*/ 1633591 h 3411021"/>
              <a:gd name="connsiteX177" fmla="*/ 6164495 w 6709025"/>
              <a:gd name="connsiteY177" fmla="*/ 1561672 h 3411021"/>
              <a:gd name="connsiteX178" fmla="*/ 6154221 w 6709025"/>
              <a:gd name="connsiteY178" fmla="*/ 1469205 h 3411021"/>
              <a:gd name="connsiteX179" fmla="*/ 6230898 w 6709025"/>
              <a:gd name="connsiteY179" fmla="*/ 1384000 h 3411021"/>
              <a:gd name="connsiteX180" fmla="*/ 6201512 w 6709025"/>
              <a:gd name="connsiteY180" fmla="*/ 1335641 h 3411021"/>
              <a:gd name="connsiteX181" fmla="*/ 6189802 w 6709025"/>
              <a:gd name="connsiteY181" fmla="*/ 1222625 h 3411021"/>
              <a:gd name="connsiteX182" fmla="*/ 6082301 w 6709025"/>
              <a:gd name="connsiteY182" fmla="*/ 1160980 h 3411021"/>
              <a:gd name="connsiteX183" fmla="*/ 6061753 w 6709025"/>
              <a:gd name="connsiteY183" fmla="*/ 1089061 h 3411021"/>
              <a:gd name="connsiteX184" fmla="*/ 6030931 w 6709025"/>
              <a:gd name="connsiteY184" fmla="*/ 1058239 h 3411021"/>
              <a:gd name="connsiteX185" fmla="*/ 6020657 w 6709025"/>
              <a:gd name="connsiteY185" fmla="*/ 1027416 h 3411021"/>
              <a:gd name="connsiteX186" fmla="*/ 5948737 w 6709025"/>
              <a:gd name="connsiteY186" fmla="*/ 965771 h 3411021"/>
              <a:gd name="connsiteX187" fmla="*/ 5917915 w 6709025"/>
              <a:gd name="connsiteY187" fmla="*/ 955497 h 3411021"/>
              <a:gd name="connsiteX188" fmla="*/ 5881802 w 6709025"/>
              <a:gd name="connsiteY188" fmla="*/ 927685 h 3411021"/>
              <a:gd name="connsiteX189" fmla="*/ 5852643 w 6709025"/>
              <a:gd name="connsiteY189" fmla="*/ 842745 h 3411021"/>
              <a:gd name="connsiteX190" fmla="*/ 5814416 w 6709025"/>
              <a:gd name="connsiteY190" fmla="*/ 820691 h 3411021"/>
              <a:gd name="connsiteX191" fmla="*/ 5802708 w 6709025"/>
              <a:gd name="connsiteY191" fmla="*/ 826449 h 3411021"/>
              <a:gd name="connsiteX192" fmla="*/ 5752772 w 6709025"/>
              <a:gd name="connsiteY192" fmla="*/ 782342 h 3411021"/>
              <a:gd name="connsiteX193" fmla="*/ 5698304 w 6709025"/>
              <a:gd name="connsiteY193" fmla="*/ 698906 h 3411021"/>
              <a:gd name="connsiteX194" fmla="*/ 5517223 w 6709025"/>
              <a:gd name="connsiteY194" fmla="*/ 678095 h 3411021"/>
              <a:gd name="connsiteX195" fmla="*/ 5506949 w 6709025"/>
              <a:gd name="connsiteY195" fmla="*/ 626724 h 3411021"/>
              <a:gd name="connsiteX196" fmla="*/ 5496675 w 6709025"/>
              <a:gd name="connsiteY196" fmla="*/ 554805 h 3411021"/>
              <a:gd name="connsiteX197" fmla="*/ 5486400 w 6709025"/>
              <a:gd name="connsiteY197" fmla="*/ 523982 h 3411021"/>
              <a:gd name="connsiteX198" fmla="*/ 5445304 w 6709025"/>
              <a:gd name="connsiteY198" fmla="*/ 513708 h 3411021"/>
              <a:gd name="connsiteX199" fmla="*/ 5363110 w 6709025"/>
              <a:gd name="connsiteY199" fmla="*/ 482886 h 3411021"/>
              <a:gd name="connsiteX200" fmla="*/ 5280917 w 6709025"/>
              <a:gd name="connsiteY200" fmla="*/ 421241 h 3411021"/>
              <a:gd name="connsiteX201" fmla="*/ 5270643 w 6709025"/>
              <a:gd name="connsiteY201" fmla="*/ 390418 h 3411021"/>
              <a:gd name="connsiteX202" fmla="*/ 5167901 w 6709025"/>
              <a:gd name="connsiteY202" fmla="*/ 267128 h 3411021"/>
              <a:gd name="connsiteX203" fmla="*/ 5106257 w 6709025"/>
              <a:gd name="connsiteY203" fmla="*/ 226032 h 3411021"/>
              <a:gd name="connsiteX204" fmla="*/ 5075434 w 6709025"/>
              <a:gd name="connsiteY204" fmla="*/ 154113 h 3411021"/>
              <a:gd name="connsiteX205" fmla="*/ 5065160 w 6709025"/>
              <a:gd name="connsiteY205" fmla="*/ 123290 h 3411021"/>
              <a:gd name="connsiteX206" fmla="*/ 5044612 w 6709025"/>
              <a:gd name="connsiteY206" fmla="*/ 92468 h 3411021"/>
              <a:gd name="connsiteX207" fmla="*/ 5034337 w 6709025"/>
              <a:gd name="connsiteY207" fmla="*/ 61645 h 3411021"/>
              <a:gd name="connsiteX208" fmla="*/ 4972692 w 6709025"/>
              <a:gd name="connsiteY208" fmla="*/ 20549 h 3411021"/>
              <a:gd name="connsiteX209" fmla="*/ 4941870 w 6709025"/>
              <a:gd name="connsiteY209" fmla="*/ 0 h 3411021"/>
              <a:gd name="connsiteX210" fmla="*/ 4828854 w 6709025"/>
              <a:gd name="connsiteY210" fmla="*/ 10275 h 3411021"/>
              <a:gd name="connsiteX211" fmla="*/ 4798032 w 6709025"/>
              <a:gd name="connsiteY211" fmla="*/ 30823 h 3411021"/>
              <a:gd name="connsiteX212" fmla="*/ 4767209 w 6709025"/>
              <a:gd name="connsiteY212" fmla="*/ 41097 h 3411021"/>
              <a:gd name="connsiteX213" fmla="*/ 4654194 w 6709025"/>
              <a:gd name="connsiteY213" fmla="*/ 82194 h 3411021"/>
              <a:gd name="connsiteX214" fmla="*/ 4592549 w 6709025"/>
              <a:gd name="connsiteY214" fmla="*/ 102742 h 3411021"/>
              <a:gd name="connsiteX215" fmla="*/ 4520630 w 6709025"/>
              <a:gd name="connsiteY215" fmla="*/ 123290 h 3411021"/>
              <a:gd name="connsiteX216" fmla="*/ 4438436 w 6709025"/>
              <a:gd name="connsiteY216" fmla="*/ 184935 h 3411021"/>
              <a:gd name="connsiteX217" fmla="*/ 4263776 w 6709025"/>
              <a:gd name="connsiteY217" fmla="*/ 174661 h 3411021"/>
              <a:gd name="connsiteX218" fmla="*/ 4089115 w 6709025"/>
              <a:gd name="connsiteY218" fmla="*/ 102742 h 3411021"/>
              <a:gd name="connsiteX219" fmla="*/ 4058292 w 6709025"/>
              <a:gd name="connsiteY219" fmla="*/ 92468 h 3411021"/>
              <a:gd name="connsiteX220" fmla="*/ 3965825 w 6709025"/>
              <a:gd name="connsiteY220" fmla="*/ 51371 h 3411021"/>
              <a:gd name="connsiteX221" fmla="*/ 3935003 w 6709025"/>
              <a:gd name="connsiteY221" fmla="*/ 41097 h 3411021"/>
              <a:gd name="connsiteX222" fmla="*/ 3904180 w 6709025"/>
              <a:gd name="connsiteY222" fmla="*/ 30823 h 3411021"/>
              <a:gd name="connsiteX223" fmla="*/ 3801439 w 6709025"/>
              <a:gd name="connsiteY223" fmla="*/ 51371 h 3411021"/>
              <a:gd name="connsiteX224" fmla="*/ 3750068 w 6709025"/>
              <a:gd name="connsiteY224" fmla="*/ 82194 h 3411021"/>
              <a:gd name="connsiteX225" fmla="*/ 3688423 w 6709025"/>
              <a:gd name="connsiteY225" fmla="*/ 113016 h 3411021"/>
              <a:gd name="connsiteX226" fmla="*/ 3657600 w 6709025"/>
              <a:gd name="connsiteY226" fmla="*/ 133564 h 3411021"/>
              <a:gd name="connsiteX227" fmla="*/ 3595955 w 6709025"/>
              <a:gd name="connsiteY227" fmla="*/ 143839 h 3411021"/>
              <a:gd name="connsiteX228" fmla="*/ 3544585 w 6709025"/>
              <a:gd name="connsiteY228" fmla="*/ 154113 h 3411021"/>
              <a:gd name="connsiteX229" fmla="*/ 3298005 w 6709025"/>
              <a:gd name="connsiteY229" fmla="*/ 184935 h 3411021"/>
              <a:gd name="connsiteX0" fmla="*/ 3298005 w 6709025"/>
              <a:gd name="connsiteY0" fmla="*/ 184935 h 3411021"/>
              <a:gd name="connsiteX1" fmla="*/ 3298005 w 6709025"/>
              <a:gd name="connsiteY1" fmla="*/ 184935 h 3411021"/>
              <a:gd name="connsiteX2" fmla="*/ 2845942 w 6709025"/>
              <a:gd name="connsiteY2" fmla="*/ 215758 h 3411021"/>
              <a:gd name="connsiteX3" fmla="*/ 2825394 w 6709025"/>
              <a:gd name="connsiteY3" fmla="*/ 246580 h 3411021"/>
              <a:gd name="connsiteX4" fmla="*/ 2815119 w 6709025"/>
              <a:gd name="connsiteY4" fmla="*/ 287677 h 3411021"/>
              <a:gd name="connsiteX5" fmla="*/ 2804845 w 6709025"/>
              <a:gd name="connsiteY5" fmla="*/ 318499 h 3411021"/>
              <a:gd name="connsiteX6" fmla="*/ 2763749 w 6709025"/>
              <a:gd name="connsiteY6" fmla="*/ 328773 h 3411021"/>
              <a:gd name="connsiteX7" fmla="*/ 2661007 w 6709025"/>
              <a:gd name="connsiteY7" fmla="*/ 349322 h 3411021"/>
              <a:gd name="connsiteX8" fmla="*/ 2619910 w 6709025"/>
              <a:gd name="connsiteY8" fmla="*/ 359596 h 3411021"/>
              <a:gd name="connsiteX9" fmla="*/ 2445250 w 6709025"/>
              <a:gd name="connsiteY9" fmla="*/ 380144 h 3411021"/>
              <a:gd name="connsiteX10" fmla="*/ 2250041 w 6709025"/>
              <a:gd name="connsiteY10" fmla="*/ 390418 h 3411021"/>
              <a:gd name="connsiteX11" fmla="*/ 2085654 w 6709025"/>
              <a:gd name="connsiteY11" fmla="*/ 349322 h 3411021"/>
              <a:gd name="connsiteX12" fmla="*/ 2034283 w 6709025"/>
              <a:gd name="connsiteY12" fmla="*/ 339048 h 3411021"/>
              <a:gd name="connsiteX13" fmla="*/ 1839075 w 6709025"/>
              <a:gd name="connsiteY13" fmla="*/ 349322 h 3411021"/>
              <a:gd name="connsiteX14" fmla="*/ 1787704 w 6709025"/>
              <a:gd name="connsiteY14" fmla="*/ 400693 h 3411021"/>
              <a:gd name="connsiteX15" fmla="*/ 1736333 w 6709025"/>
              <a:gd name="connsiteY15" fmla="*/ 472612 h 3411021"/>
              <a:gd name="connsiteX16" fmla="*/ 1695236 w 6709025"/>
              <a:gd name="connsiteY16" fmla="*/ 534257 h 3411021"/>
              <a:gd name="connsiteX17" fmla="*/ 1633591 w 6709025"/>
              <a:gd name="connsiteY17" fmla="*/ 575353 h 3411021"/>
              <a:gd name="connsiteX18" fmla="*/ 1592495 w 6709025"/>
              <a:gd name="connsiteY18" fmla="*/ 585627 h 3411021"/>
              <a:gd name="connsiteX19" fmla="*/ 1530850 w 6709025"/>
              <a:gd name="connsiteY19" fmla="*/ 606176 h 3411021"/>
              <a:gd name="connsiteX20" fmla="*/ 1500027 w 6709025"/>
              <a:gd name="connsiteY20" fmla="*/ 616450 h 3411021"/>
              <a:gd name="connsiteX21" fmla="*/ 1438382 w 6709025"/>
              <a:gd name="connsiteY21" fmla="*/ 636998 h 3411021"/>
              <a:gd name="connsiteX22" fmla="*/ 1407560 w 6709025"/>
              <a:gd name="connsiteY22" fmla="*/ 647272 h 3411021"/>
              <a:gd name="connsiteX23" fmla="*/ 1232899 w 6709025"/>
              <a:gd name="connsiteY23" fmla="*/ 657546 h 3411021"/>
              <a:gd name="connsiteX24" fmla="*/ 1202077 w 6709025"/>
              <a:gd name="connsiteY24" fmla="*/ 667821 h 3411021"/>
              <a:gd name="connsiteX25" fmla="*/ 1181528 w 6709025"/>
              <a:gd name="connsiteY25" fmla="*/ 688369 h 3411021"/>
              <a:gd name="connsiteX26" fmla="*/ 1119883 w 6709025"/>
              <a:gd name="connsiteY26" fmla="*/ 708917 h 3411021"/>
              <a:gd name="connsiteX27" fmla="*/ 1058239 w 6709025"/>
              <a:gd name="connsiteY27" fmla="*/ 729466 h 3411021"/>
              <a:gd name="connsiteX28" fmla="*/ 996594 w 6709025"/>
              <a:gd name="connsiteY28" fmla="*/ 750014 h 3411021"/>
              <a:gd name="connsiteX29" fmla="*/ 965771 w 6709025"/>
              <a:gd name="connsiteY29" fmla="*/ 760288 h 3411021"/>
              <a:gd name="connsiteX30" fmla="*/ 934949 w 6709025"/>
              <a:gd name="connsiteY30" fmla="*/ 780836 h 3411021"/>
              <a:gd name="connsiteX31" fmla="*/ 873304 w 6709025"/>
              <a:gd name="connsiteY31" fmla="*/ 801385 h 3411021"/>
              <a:gd name="connsiteX32" fmla="*/ 852755 w 6709025"/>
              <a:gd name="connsiteY32" fmla="*/ 821933 h 3411021"/>
              <a:gd name="connsiteX33" fmla="*/ 821933 w 6709025"/>
              <a:gd name="connsiteY33" fmla="*/ 842481 h 3411021"/>
              <a:gd name="connsiteX34" fmla="*/ 811659 w 6709025"/>
              <a:gd name="connsiteY34" fmla="*/ 873304 h 3411021"/>
              <a:gd name="connsiteX35" fmla="*/ 821933 w 6709025"/>
              <a:gd name="connsiteY35" fmla="*/ 965771 h 3411021"/>
              <a:gd name="connsiteX36" fmla="*/ 832207 w 6709025"/>
              <a:gd name="connsiteY36" fmla="*/ 1027416 h 3411021"/>
              <a:gd name="connsiteX37" fmla="*/ 863030 w 6709025"/>
              <a:gd name="connsiteY37" fmla="*/ 1047964 h 3411021"/>
              <a:gd name="connsiteX38" fmla="*/ 883578 w 6709025"/>
              <a:gd name="connsiteY38" fmla="*/ 1068513 h 3411021"/>
              <a:gd name="connsiteX39" fmla="*/ 893852 w 6709025"/>
              <a:gd name="connsiteY39" fmla="*/ 1099335 h 3411021"/>
              <a:gd name="connsiteX40" fmla="*/ 852755 w 6709025"/>
              <a:gd name="connsiteY40" fmla="*/ 1150706 h 3411021"/>
              <a:gd name="connsiteX41" fmla="*/ 842481 w 6709025"/>
              <a:gd name="connsiteY41" fmla="*/ 1181528 h 3411021"/>
              <a:gd name="connsiteX42" fmla="*/ 811659 w 6709025"/>
              <a:gd name="connsiteY42" fmla="*/ 1202077 h 3411021"/>
              <a:gd name="connsiteX43" fmla="*/ 791110 w 6709025"/>
              <a:gd name="connsiteY43" fmla="*/ 1222625 h 3411021"/>
              <a:gd name="connsiteX44" fmla="*/ 770562 w 6709025"/>
              <a:gd name="connsiteY44" fmla="*/ 1253448 h 3411021"/>
              <a:gd name="connsiteX45" fmla="*/ 739740 w 6709025"/>
              <a:gd name="connsiteY45" fmla="*/ 1273996 h 3411021"/>
              <a:gd name="connsiteX46" fmla="*/ 698643 w 6709025"/>
              <a:gd name="connsiteY46" fmla="*/ 1315093 h 3411021"/>
              <a:gd name="connsiteX47" fmla="*/ 647272 w 6709025"/>
              <a:gd name="connsiteY47" fmla="*/ 1356189 h 3411021"/>
              <a:gd name="connsiteX48" fmla="*/ 616450 w 6709025"/>
              <a:gd name="connsiteY48" fmla="*/ 1376737 h 3411021"/>
              <a:gd name="connsiteX49" fmla="*/ 544531 w 6709025"/>
              <a:gd name="connsiteY49" fmla="*/ 1489753 h 3411021"/>
              <a:gd name="connsiteX50" fmla="*/ 513708 w 6709025"/>
              <a:gd name="connsiteY50" fmla="*/ 1500027 h 3411021"/>
              <a:gd name="connsiteX51" fmla="*/ 493160 w 6709025"/>
              <a:gd name="connsiteY51" fmla="*/ 1520576 h 3411021"/>
              <a:gd name="connsiteX52" fmla="*/ 462337 w 6709025"/>
              <a:gd name="connsiteY52" fmla="*/ 1530850 h 3411021"/>
              <a:gd name="connsiteX53" fmla="*/ 441789 w 6709025"/>
              <a:gd name="connsiteY53" fmla="*/ 1561672 h 3411021"/>
              <a:gd name="connsiteX54" fmla="*/ 380144 w 6709025"/>
              <a:gd name="connsiteY54" fmla="*/ 1582221 h 3411021"/>
              <a:gd name="connsiteX55" fmla="*/ 328773 w 6709025"/>
              <a:gd name="connsiteY55" fmla="*/ 1633591 h 3411021"/>
              <a:gd name="connsiteX56" fmla="*/ 277403 w 6709025"/>
              <a:gd name="connsiteY56" fmla="*/ 1664414 h 3411021"/>
              <a:gd name="connsiteX57" fmla="*/ 256854 w 6709025"/>
              <a:gd name="connsiteY57" fmla="*/ 1684962 h 3411021"/>
              <a:gd name="connsiteX58" fmla="*/ 226032 w 6709025"/>
              <a:gd name="connsiteY58" fmla="*/ 1695236 h 3411021"/>
              <a:gd name="connsiteX59" fmla="*/ 236306 w 6709025"/>
              <a:gd name="connsiteY59" fmla="*/ 1808252 h 3411021"/>
              <a:gd name="connsiteX60" fmla="*/ 267128 w 6709025"/>
              <a:gd name="connsiteY60" fmla="*/ 1828800 h 3411021"/>
              <a:gd name="connsiteX61" fmla="*/ 287677 w 6709025"/>
              <a:gd name="connsiteY61" fmla="*/ 1849349 h 3411021"/>
              <a:gd name="connsiteX62" fmla="*/ 349322 w 6709025"/>
              <a:gd name="connsiteY62" fmla="*/ 1880171 h 3411021"/>
              <a:gd name="connsiteX63" fmla="*/ 369870 w 6709025"/>
              <a:gd name="connsiteY63" fmla="*/ 1962364 h 3411021"/>
              <a:gd name="connsiteX64" fmla="*/ 380144 w 6709025"/>
              <a:gd name="connsiteY64" fmla="*/ 1993187 h 3411021"/>
              <a:gd name="connsiteX65" fmla="*/ 369870 w 6709025"/>
              <a:gd name="connsiteY65" fmla="*/ 2147299 h 3411021"/>
              <a:gd name="connsiteX66" fmla="*/ 359596 w 6709025"/>
              <a:gd name="connsiteY66" fmla="*/ 2178122 h 3411021"/>
              <a:gd name="connsiteX67" fmla="*/ 349322 w 6709025"/>
              <a:gd name="connsiteY67" fmla="*/ 2301412 h 3411021"/>
              <a:gd name="connsiteX68" fmla="*/ 297951 w 6709025"/>
              <a:gd name="connsiteY68" fmla="*/ 2342508 h 3411021"/>
              <a:gd name="connsiteX69" fmla="*/ 256854 w 6709025"/>
              <a:gd name="connsiteY69" fmla="*/ 2383605 h 3411021"/>
              <a:gd name="connsiteX70" fmla="*/ 236306 w 6709025"/>
              <a:gd name="connsiteY70" fmla="*/ 2414427 h 3411021"/>
              <a:gd name="connsiteX71" fmla="*/ 205483 w 6709025"/>
              <a:gd name="connsiteY71" fmla="*/ 2434976 h 3411021"/>
              <a:gd name="connsiteX72" fmla="*/ 114225 w 6709025"/>
              <a:gd name="connsiteY72" fmla="*/ 2465798 h 3411021"/>
              <a:gd name="connsiteX73" fmla="*/ 48049 w 6709025"/>
              <a:gd name="connsiteY73" fmla="*/ 2518674 h 3411021"/>
              <a:gd name="connsiteX74" fmla="*/ 133564 w 6709025"/>
              <a:gd name="connsiteY74" fmla="*/ 2547991 h 3411021"/>
              <a:gd name="connsiteX75" fmla="*/ 113016 w 6709025"/>
              <a:gd name="connsiteY75" fmla="*/ 2578814 h 3411021"/>
              <a:gd name="connsiteX76" fmla="*/ 61645 w 6709025"/>
              <a:gd name="connsiteY76" fmla="*/ 2630185 h 3411021"/>
              <a:gd name="connsiteX77" fmla="*/ 20549 w 6709025"/>
              <a:gd name="connsiteY77" fmla="*/ 2691830 h 3411021"/>
              <a:gd name="connsiteX78" fmla="*/ 0 w 6709025"/>
              <a:gd name="connsiteY78" fmla="*/ 2753475 h 3411021"/>
              <a:gd name="connsiteX79" fmla="*/ 10275 w 6709025"/>
              <a:gd name="connsiteY79" fmla="*/ 2866490 h 3411021"/>
              <a:gd name="connsiteX80" fmla="*/ 61645 w 6709025"/>
              <a:gd name="connsiteY80" fmla="*/ 2917861 h 3411021"/>
              <a:gd name="connsiteX81" fmla="*/ 82194 w 6709025"/>
              <a:gd name="connsiteY81" fmla="*/ 2938409 h 3411021"/>
              <a:gd name="connsiteX82" fmla="*/ 143839 w 6709025"/>
              <a:gd name="connsiteY82" fmla="*/ 2958958 h 3411021"/>
              <a:gd name="connsiteX83" fmla="*/ 174661 w 6709025"/>
              <a:gd name="connsiteY83" fmla="*/ 2969232 h 3411021"/>
              <a:gd name="connsiteX84" fmla="*/ 236306 w 6709025"/>
              <a:gd name="connsiteY84" fmla="*/ 3010328 h 3411021"/>
              <a:gd name="connsiteX85" fmla="*/ 267128 w 6709025"/>
              <a:gd name="connsiteY85" fmla="*/ 3030877 h 3411021"/>
              <a:gd name="connsiteX86" fmla="*/ 297951 w 6709025"/>
              <a:gd name="connsiteY86" fmla="*/ 3041151 h 3411021"/>
              <a:gd name="connsiteX87" fmla="*/ 328773 w 6709025"/>
              <a:gd name="connsiteY87" fmla="*/ 3061699 h 3411021"/>
              <a:gd name="connsiteX88" fmla="*/ 904126 w 6709025"/>
              <a:gd name="connsiteY88" fmla="*/ 3092522 h 3411021"/>
              <a:gd name="connsiteX89" fmla="*/ 945223 w 6709025"/>
              <a:gd name="connsiteY89" fmla="*/ 3143893 h 3411021"/>
              <a:gd name="connsiteX90" fmla="*/ 976045 w 6709025"/>
              <a:gd name="connsiteY90" fmla="*/ 3164441 h 3411021"/>
              <a:gd name="connsiteX91" fmla="*/ 1068513 w 6709025"/>
              <a:gd name="connsiteY91" fmla="*/ 3236360 h 3411021"/>
              <a:gd name="connsiteX92" fmla="*/ 1099335 w 6709025"/>
              <a:gd name="connsiteY92" fmla="*/ 3256908 h 3411021"/>
              <a:gd name="connsiteX93" fmla="*/ 1130158 w 6709025"/>
              <a:gd name="connsiteY93" fmla="*/ 3277457 h 3411021"/>
              <a:gd name="connsiteX94" fmla="*/ 1222625 w 6709025"/>
              <a:gd name="connsiteY94" fmla="*/ 3308279 h 3411021"/>
              <a:gd name="connsiteX95" fmla="*/ 1253448 w 6709025"/>
              <a:gd name="connsiteY95" fmla="*/ 3318553 h 3411021"/>
              <a:gd name="connsiteX96" fmla="*/ 1335641 w 6709025"/>
              <a:gd name="connsiteY96" fmla="*/ 3308279 h 3411021"/>
              <a:gd name="connsiteX97" fmla="*/ 1366463 w 6709025"/>
              <a:gd name="connsiteY97" fmla="*/ 3298005 h 3411021"/>
              <a:gd name="connsiteX98" fmla="*/ 1489753 w 6709025"/>
              <a:gd name="connsiteY98" fmla="*/ 3277457 h 3411021"/>
              <a:gd name="connsiteX99" fmla="*/ 1520576 w 6709025"/>
              <a:gd name="connsiteY99" fmla="*/ 3267182 h 3411021"/>
              <a:gd name="connsiteX100" fmla="*/ 1643866 w 6709025"/>
              <a:gd name="connsiteY100" fmla="*/ 3246634 h 3411021"/>
              <a:gd name="connsiteX101" fmla="*/ 2013735 w 6709025"/>
              <a:gd name="connsiteY101" fmla="*/ 3236360 h 3411021"/>
              <a:gd name="connsiteX102" fmla="*/ 2075380 w 6709025"/>
              <a:gd name="connsiteY102" fmla="*/ 3184989 h 3411021"/>
              <a:gd name="connsiteX103" fmla="*/ 2116477 w 6709025"/>
              <a:gd name="connsiteY103" fmla="*/ 3154167 h 3411021"/>
              <a:gd name="connsiteX104" fmla="*/ 2229492 w 6709025"/>
              <a:gd name="connsiteY104" fmla="*/ 3123344 h 3411021"/>
              <a:gd name="connsiteX105" fmla="*/ 2270589 w 6709025"/>
              <a:gd name="connsiteY105" fmla="*/ 3113070 h 3411021"/>
              <a:gd name="connsiteX106" fmla="*/ 2702104 w 6709025"/>
              <a:gd name="connsiteY106" fmla="*/ 3102796 h 3411021"/>
              <a:gd name="connsiteX107" fmla="*/ 2917861 w 6709025"/>
              <a:gd name="connsiteY107" fmla="*/ 3123344 h 3411021"/>
              <a:gd name="connsiteX108" fmla="*/ 2948683 w 6709025"/>
              <a:gd name="connsiteY108" fmla="*/ 3143893 h 3411021"/>
              <a:gd name="connsiteX109" fmla="*/ 3030877 w 6709025"/>
              <a:gd name="connsiteY109" fmla="*/ 3184989 h 3411021"/>
              <a:gd name="connsiteX110" fmla="*/ 3071973 w 6709025"/>
              <a:gd name="connsiteY110" fmla="*/ 3205537 h 3411021"/>
              <a:gd name="connsiteX111" fmla="*/ 3123344 w 6709025"/>
              <a:gd name="connsiteY111" fmla="*/ 3236360 h 3411021"/>
              <a:gd name="connsiteX112" fmla="*/ 3195263 w 6709025"/>
              <a:gd name="connsiteY112" fmla="*/ 3256908 h 3411021"/>
              <a:gd name="connsiteX113" fmla="*/ 3267182 w 6709025"/>
              <a:gd name="connsiteY113" fmla="*/ 3287731 h 3411021"/>
              <a:gd name="connsiteX114" fmla="*/ 3339101 w 6709025"/>
              <a:gd name="connsiteY114" fmla="*/ 3308279 h 3411021"/>
              <a:gd name="connsiteX115" fmla="*/ 3380198 w 6709025"/>
              <a:gd name="connsiteY115" fmla="*/ 3328827 h 3411021"/>
              <a:gd name="connsiteX116" fmla="*/ 3626778 w 6709025"/>
              <a:gd name="connsiteY116" fmla="*/ 3349376 h 3411021"/>
              <a:gd name="connsiteX117" fmla="*/ 3688423 w 6709025"/>
              <a:gd name="connsiteY117" fmla="*/ 3369924 h 3411021"/>
              <a:gd name="connsiteX118" fmla="*/ 3719245 w 6709025"/>
              <a:gd name="connsiteY118" fmla="*/ 3380198 h 3411021"/>
              <a:gd name="connsiteX119" fmla="*/ 3750068 w 6709025"/>
              <a:gd name="connsiteY119" fmla="*/ 3400746 h 3411021"/>
              <a:gd name="connsiteX120" fmla="*/ 4048018 w 6709025"/>
              <a:gd name="connsiteY120" fmla="*/ 3411021 h 3411021"/>
              <a:gd name="connsiteX121" fmla="*/ 4181582 w 6709025"/>
              <a:gd name="connsiteY121" fmla="*/ 3400746 h 3411021"/>
              <a:gd name="connsiteX122" fmla="*/ 4243227 w 6709025"/>
              <a:gd name="connsiteY122" fmla="*/ 3380198 h 3411021"/>
              <a:gd name="connsiteX123" fmla="*/ 4274050 w 6709025"/>
              <a:gd name="connsiteY123" fmla="*/ 3369924 h 3411021"/>
              <a:gd name="connsiteX124" fmla="*/ 4335695 w 6709025"/>
              <a:gd name="connsiteY124" fmla="*/ 3328827 h 3411021"/>
              <a:gd name="connsiteX125" fmla="*/ 4397340 w 6709025"/>
              <a:gd name="connsiteY125" fmla="*/ 3277457 h 3411021"/>
              <a:gd name="connsiteX126" fmla="*/ 4500081 w 6709025"/>
              <a:gd name="connsiteY126" fmla="*/ 3215812 h 3411021"/>
              <a:gd name="connsiteX127" fmla="*/ 4530904 w 6709025"/>
              <a:gd name="connsiteY127" fmla="*/ 3195263 h 3411021"/>
              <a:gd name="connsiteX128" fmla="*/ 4561726 w 6709025"/>
              <a:gd name="connsiteY128" fmla="*/ 3174715 h 3411021"/>
              <a:gd name="connsiteX129" fmla="*/ 4664468 w 6709025"/>
              <a:gd name="connsiteY129" fmla="*/ 3113070 h 3411021"/>
              <a:gd name="connsiteX130" fmla="*/ 4695290 w 6709025"/>
              <a:gd name="connsiteY130" fmla="*/ 3102796 h 3411021"/>
              <a:gd name="connsiteX131" fmla="*/ 5013789 w 6709025"/>
              <a:gd name="connsiteY131" fmla="*/ 3123344 h 3411021"/>
              <a:gd name="connsiteX132" fmla="*/ 5126805 w 6709025"/>
              <a:gd name="connsiteY132" fmla="*/ 3154167 h 3411021"/>
              <a:gd name="connsiteX133" fmla="*/ 5157627 w 6709025"/>
              <a:gd name="connsiteY133" fmla="*/ 3164441 h 3411021"/>
              <a:gd name="connsiteX134" fmla="*/ 5188450 w 6709025"/>
              <a:gd name="connsiteY134" fmla="*/ 3184989 h 3411021"/>
              <a:gd name="connsiteX135" fmla="*/ 5332288 w 6709025"/>
              <a:gd name="connsiteY135" fmla="*/ 3195263 h 3411021"/>
              <a:gd name="connsiteX136" fmla="*/ 5435030 w 6709025"/>
              <a:gd name="connsiteY136" fmla="*/ 3226086 h 3411021"/>
              <a:gd name="connsiteX137" fmla="*/ 5465852 w 6709025"/>
              <a:gd name="connsiteY137" fmla="*/ 3236360 h 3411021"/>
              <a:gd name="connsiteX138" fmla="*/ 5548045 w 6709025"/>
              <a:gd name="connsiteY138" fmla="*/ 3246634 h 3411021"/>
              <a:gd name="connsiteX139" fmla="*/ 5702158 w 6709025"/>
              <a:gd name="connsiteY139" fmla="*/ 3267182 h 3411021"/>
              <a:gd name="connsiteX140" fmla="*/ 5866544 w 6709025"/>
              <a:gd name="connsiteY140" fmla="*/ 3277457 h 3411021"/>
              <a:gd name="connsiteX141" fmla="*/ 5969286 w 6709025"/>
              <a:gd name="connsiteY141" fmla="*/ 3267182 h 3411021"/>
              <a:gd name="connsiteX142" fmla="*/ 6000108 w 6709025"/>
              <a:gd name="connsiteY142" fmla="*/ 3256908 h 3411021"/>
              <a:gd name="connsiteX143" fmla="*/ 6072027 w 6709025"/>
              <a:gd name="connsiteY143" fmla="*/ 3246634 h 3411021"/>
              <a:gd name="connsiteX144" fmla="*/ 6113124 w 6709025"/>
              <a:gd name="connsiteY144" fmla="*/ 3164441 h 3411021"/>
              <a:gd name="connsiteX145" fmla="*/ 6133672 w 6709025"/>
              <a:gd name="connsiteY145" fmla="*/ 3123344 h 3411021"/>
              <a:gd name="connsiteX146" fmla="*/ 6143946 w 6709025"/>
              <a:gd name="connsiteY146" fmla="*/ 3092522 h 3411021"/>
              <a:gd name="connsiteX147" fmla="*/ 6215866 w 6709025"/>
              <a:gd name="connsiteY147" fmla="*/ 3071973 h 3411021"/>
              <a:gd name="connsiteX148" fmla="*/ 6267236 w 6709025"/>
              <a:gd name="connsiteY148" fmla="*/ 3061699 h 3411021"/>
              <a:gd name="connsiteX149" fmla="*/ 6308333 w 6709025"/>
              <a:gd name="connsiteY149" fmla="*/ 3051425 h 3411021"/>
              <a:gd name="connsiteX150" fmla="*/ 6369978 w 6709025"/>
              <a:gd name="connsiteY150" fmla="*/ 3041151 h 3411021"/>
              <a:gd name="connsiteX151" fmla="*/ 6400800 w 6709025"/>
              <a:gd name="connsiteY151" fmla="*/ 3020603 h 3411021"/>
              <a:gd name="connsiteX152" fmla="*/ 6411075 w 6709025"/>
              <a:gd name="connsiteY152" fmla="*/ 2958958 h 3411021"/>
              <a:gd name="connsiteX153" fmla="*/ 6421349 w 6709025"/>
              <a:gd name="connsiteY153" fmla="*/ 2866490 h 3411021"/>
              <a:gd name="connsiteX154" fmla="*/ 6462445 w 6709025"/>
              <a:gd name="connsiteY154" fmla="*/ 2558266 h 3411021"/>
              <a:gd name="connsiteX155" fmla="*/ 6503542 w 6709025"/>
              <a:gd name="connsiteY155" fmla="*/ 2527443 h 3411021"/>
              <a:gd name="connsiteX156" fmla="*/ 6554913 w 6709025"/>
              <a:gd name="connsiteY156" fmla="*/ 2486346 h 3411021"/>
              <a:gd name="connsiteX157" fmla="*/ 6622525 w 6709025"/>
              <a:gd name="connsiteY157" fmla="*/ 2414427 h 3411021"/>
              <a:gd name="connsiteX158" fmla="*/ 6637106 w 6709025"/>
              <a:gd name="connsiteY158" fmla="*/ 2352782 h 3411021"/>
              <a:gd name="connsiteX159" fmla="*/ 6657654 w 6709025"/>
              <a:gd name="connsiteY159" fmla="*/ 2291137 h 3411021"/>
              <a:gd name="connsiteX160" fmla="*/ 6667928 w 6709025"/>
              <a:gd name="connsiteY160" fmla="*/ 2260315 h 3411021"/>
              <a:gd name="connsiteX161" fmla="*/ 6698751 w 6709025"/>
              <a:gd name="connsiteY161" fmla="*/ 2157573 h 3411021"/>
              <a:gd name="connsiteX162" fmla="*/ 6709025 w 6709025"/>
              <a:gd name="connsiteY162" fmla="*/ 2126751 h 3411021"/>
              <a:gd name="connsiteX163" fmla="*/ 6698751 w 6709025"/>
              <a:gd name="connsiteY163" fmla="*/ 1982913 h 3411021"/>
              <a:gd name="connsiteX164" fmla="*/ 6667928 w 6709025"/>
              <a:gd name="connsiteY164" fmla="*/ 1972639 h 3411021"/>
              <a:gd name="connsiteX165" fmla="*/ 6647380 w 6709025"/>
              <a:gd name="connsiteY165" fmla="*/ 1952090 h 3411021"/>
              <a:gd name="connsiteX166" fmla="*/ 6585735 w 6709025"/>
              <a:gd name="connsiteY166" fmla="*/ 1910994 h 3411021"/>
              <a:gd name="connsiteX167" fmla="*/ 6565187 w 6709025"/>
              <a:gd name="connsiteY167" fmla="*/ 1890445 h 3411021"/>
              <a:gd name="connsiteX168" fmla="*/ 6524090 w 6709025"/>
              <a:gd name="connsiteY168" fmla="*/ 1869897 h 3411021"/>
              <a:gd name="connsiteX169" fmla="*/ 6586188 w 6709025"/>
              <a:gd name="connsiteY169" fmla="*/ 1741112 h 3411021"/>
              <a:gd name="connsiteX170" fmla="*/ 6475817 w 6709025"/>
              <a:gd name="connsiteY170" fmla="*/ 1773176 h 3411021"/>
              <a:gd name="connsiteX171" fmla="*/ 6400800 w 6709025"/>
              <a:gd name="connsiteY171" fmla="*/ 1797978 h 3411021"/>
              <a:gd name="connsiteX172" fmla="*/ 6436763 w 6709025"/>
              <a:gd name="connsiteY172" fmla="*/ 1727457 h 3411021"/>
              <a:gd name="connsiteX173" fmla="*/ 6308333 w 6709025"/>
              <a:gd name="connsiteY173" fmla="*/ 1726059 h 3411021"/>
              <a:gd name="connsiteX174" fmla="*/ 6348221 w 6709025"/>
              <a:gd name="connsiteY174" fmla="*/ 1679205 h 3411021"/>
              <a:gd name="connsiteX175" fmla="*/ 6298285 w 6709025"/>
              <a:gd name="connsiteY175" fmla="*/ 1658656 h 3411021"/>
              <a:gd name="connsiteX176" fmla="*/ 6185043 w 6709025"/>
              <a:gd name="connsiteY176" fmla="*/ 1633591 h 3411021"/>
              <a:gd name="connsiteX177" fmla="*/ 6164495 w 6709025"/>
              <a:gd name="connsiteY177" fmla="*/ 1561672 h 3411021"/>
              <a:gd name="connsiteX178" fmla="*/ 6154221 w 6709025"/>
              <a:gd name="connsiteY178" fmla="*/ 1469205 h 3411021"/>
              <a:gd name="connsiteX179" fmla="*/ 6230898 w 6709025"/>
              <a:gd name="connsiteY179" fmla="*/ 1384000 h 3411021"/>
              <a:gd name="connsiteX180" fmla="*/ 6201512 w 6709025"/>
              <a:gd name="connsiteY180" fmla="*/ 1335641 h 3411021"/>
              <a:gd name="connsiteX181" fmla="*/ 6189802 w 6709025"/>
              <a:gd name="connsiteY181" fmla="*/ 1222625 h 3411021"/>
              <a:gd name="connsiteX182" fmla="*/ 6082301 w 6709025"/>
              <a:gd name="connsiteY182" fmla="*/ 1160980 h 3411021"/>
              <a:gd name="connsiteX183" fmla="*/ 6061753 w 6709025"/>
              <a:gd name="connsiteY183" fmla="*/ 1089061 h 3411021"/>
              <a:gd name="connsiteX184" fmla="*/ 6030931 w 6709025"/>
              <a:gd name="connsiteY184" fmla="*/ 1058239 h 3411021"/>
              <a:gd name="connsiteX185" fmla="*/ 6020657 w 6709025"/>
              <a:gd name="connsiteY185" fmla="*/ 1027416 h 3411021"/>
              <a:gd name="connsiteX186" fmla="*/ 5948737 w 6709025"/>
              <a:gd name="connsiteY186" fmla="*/ 965771 h 3411021"/>
              <a:gd name="connsiteX187" fmla="*/ 5917915 w 6709025"/>
              <a:gd name="connsiteY187" fmla="*/ 955497 h 3411021"/>
              <a:gd name="connsiteX188" fmla="*/ 5881802 w 6709025"/>
              <a:gd name="connsiteY188" fmla="*/ 927685 h 3411021"/>
              <a:gd name="connsiteX189" fmla="*/ 5852643 w 6709025"/>
              <a:gd name="connsiteY189" fmla="*/ 842745 h 3411021"/>
              <a:gd name="connsiteX190" fmla="*/ 5814416 w 6709025"/>
              <a:gd name="connsiteY190" fmla="*/ 820691 h 3411021"/>
              <a:gd name="connsiteX191" fmla="*/ 5802708 w 6709025"/>
              <a:gd name="connsiteY191" fmla="*/ 826449 h 3411021"/>
              <a:gd name="connsiteX192" fmla="*/ 5752772 w 6709025"/>
              <a:gd name="connsiteY192" fmla="*/ 782342 h 3411021"/>
              <a:gd name="connsiteX193" fmla="*/ 5698304 w 6709025"/>
              <a:gd name="connsiteY193" fmla="*/ 698906 h 3411021"/>
              <a:gd name="connsiteX194" fmla="*/ 5517223 w 6709025"/>
              <a:gd name="connsiteY194" fmla="*/ 678095 h 3411021"/>
              <a:gd name="connsiteX195" fmla="*/ 5506949 w 6709025"/>
              <a:gd name="connsiteY195" fmla="*/ 626724 h 3411021"/>
              <a:gd name="connsiteX196" fmla="*/ 5496675 w 6709025"/>
              <a:gd name="connsiteY196" fmla="*/ 554805 h 3411021"/>
              <a:gd name="connsiteX197" fmla="*/ 5486400 w 6709025"/>
              <a:gd name="connsiteY197" fmla="*/ 523982 h 3411021"/>
              <a:gd name="connsiteX198" fmla="*/ 5445304 w 6709025"/>
              <a:gd name="connsiteY198" fmla="*/ 513708 h 3411021"/>
              <a:gd name="connsiteX199" fmla="*/ 5363110 w 6709025"/>
              <a:gd name="connsiteY199" fmla="*/ 482886 h 3411021"/>
              <a:gd name="connsiteX200" fmla="*/ 5280917 w 6709025"/>
              <a:gd name="connsiteY200" fmla="*/ 421241 h 3411021"/>
              <a:gd name="connsiteX201" fmla="*/ 5270643 w 6709025"/>
              <a:gd name="connsiteY201" fmla="*/ 390418 h 3411021"/>
              <a:gd name="connsiteX202" fmla="*/ 5167901 w 6709025"/>
              <a:gd name="connsiteY202" fmla="*/ 267128 h 3411021"/>
              <a:gd name="connsiteX203" fmla="*/ 5106257 w 6709025"/>
              <a:gd name="connsiteY203" fmla="*/ 226032 h 3411021"/>
              <a:gd name="connsiteX204" fmla="*/ 5075434 w 6709025"/>
              <a:gd name="connsiteY204" fmla="*/ 154113 h 3411021"/>
              <a:gd name="connsiteX205" fmla="*/ 5065160 w 6709025"/>
              <a:gd name="connsiteY205" fmla="*/ 123290 h 3411021"/>
              <a:gd name="connsiteX206" fmla="*/ 5044612 w 6709025"/>
              <a:gd name="connsiteY206" fmla="*/ 92468 h 3411021"/>
              <a:gd name="connsiteX207" fmla="*/ 5034337 w 6709025"/>
              <a:gd name="connsiteY207" fmla="*/ 61645 h 3411021"/>
              <a:gd name="connsiteX208" fmla="*/ 4972692 w 6709025"/>
              <a:gd name="connsiteY208" fmla="*/ 20549 h 3411021"/>
              <a:gd name="connsiteX209" fmla="*/ 4941870 w 6709025"/>
              <a:gd name="connsiteY209" fmla="*/ 0 h 3411021"/>
              <a:gd name="connsiteX210" fmla="*/ 4828854 w 6709025"/>
              <a:gd name="connsiteY210" fmla="*/ 10275 h 3411021"/>
              <a:gd name="connsiteX211" fmla="*/ 4798032 w 6709025"/>
              <a:gd name="connsiteY211" fmla="*/ 30823 h 3411021"/>
              <a:gd name="connsiteX212" fmla="*/ 4767209 w 6709025"/>
              <a:gd name="connsiteY212" fmla="*/ 41097 h 3411021"/>
              <a:gd name="connsiteX213" fmla="*/ 4654194 w 6709025"/>
              <a:gd name="connsiteY213" fmla="*/ 82194 h 3411021"/>
              <a:gd name="connsiteX214" fmla="*/ 4592549 w 6709025"/>
              <a:gd name="connsiteY214" fmla="*/ 102742 h 3411021"/>
              <a:gd name="connsiteX215" fmla="*/ 4520630 w 6709025"/>
              <a:gd name="connsiteY215" fmla="*/ 123290 h 3411021"/>
              <a:gd name="connsiteX216" fmla="*/ 4438436 w 6709025"/>
              <a:gd name="connsiteY216" fmla="*/ 184935 h 3411021"/>
              <a:gd name="connsiteX217" fmla="*/ 4263776 w 6709025"/>
              <a:gd name="connsiteY217" fmla="*/ 174661 h 3411021"/>
              <a:gd name="connsiteX218" fmla="*/ 4089115 w 6709025"/>
              <a:gd name="connsiteY218" fmla="*/ 102742 h 3411021"/>
              <a:gd name="connsiteX219" fmla="*/ 4058292 w 6709025"/>
              <a:gd name="connsiteY219" fmla="*/ 92468 h 3411021"/>
              <a:gd name="connsiteX220" fmla="*/ 3965825 w 6709025"/>
              <a:gd name="connsiteY220" fmla="*/ 51371 h 3411021"/>
              <a:gd name="connsiteX221" fmla="*/ 3935003 w 6709025"/>
              <a:gd name="connsiteY221" fmla="*/ 41097 h 3411021"/>
              <a:gd name="connsiteX222" fmla="*/ 3904180 w 6709025"/>
              <a:gd name="connsiteY222" fmla="*/ 30823 h 3411021"/>
              <a:gd name="connsiteX223" fmla="*/ 3801439 w 6709025"/>
              <a:gd name="connsiteY223" fmla="*/ 51371 h 3411021"/>
              <a:gd name="connsiteX224" fmla="*/ 3750068 w 6709025"/>
              <a:gd name="connsiteY224" fmla="*/ 82194 h 3411021"/>
              <a:gd name="connsiteX225" fmla="*/ 3688423 w 6709025"/>
              <a:gd name="connsiteY225" fmla="*/ 113016 h 3411021"/>
              <a:gd name="connsiteX226" fmla="*/ 3657600 w 6709025"/>
              <a:gd name="connsiteY226" fmla="*/ 133564 h 3411021"/>
              <a:gd name="connsiteX227" fmla="*/ 3595955 w 6709025"/>
              <a:gd name="connsiteY227" fmla="*/ 143839 h 3411021"/>
              <a:gd name="connsiteX228" fmla="*/ 3544585 w 6709025"/>
              <a:gd name="connsiteY228" fmla="*/ 154113 h 3411021"/>
              <a:gd name="connsiteX229" fmla="*/ 3298005 w 6709025"/>
              <a:gd name="connsiteY229" fmla="*/ 184935 h 3411021"/>
              <a:gd name="connsiteX0" fmla="*/ 3298005 w 6709025"/>
              <a:gd name="connsiteY0" fmla="*/ 184935 h 3411021"/>
              <a:gd name="connsiteX1" fmla="*/ 3298005 w 6709025"/>
              <a:gd name="connsiteY1" fmla="*/ 184935 h 3411021"/>
              <a:gd name="connsiteX2" fmla="*/ 2845942 w 6709025"/>
              <a:gd name="connsiteY2" fmla="*/ 215758 h 3411021"/>
              <a:gd name="connsiteX3" fmla="*/ 2825394 w 6709025"/>
              <a:gd name="connsiteY3" fmla="*/ 246580 h 3411021"/>
              <a:gd name="connsiteX4" fmla="*/ 2815119 w 6709025"/>
              <a:gd name="connsiteY4" fmla="*/ 287677 h 3411021"/>
              <a:gd name="connsiteX5" fmla="*/ 2804845 w 6709025"/>
              <a:gd name="connsiteY5" fmla="*/ 318499 h 3411021"/>
              <a:gd name="connsiteX6" fmla="*/ 2763749 w 6709025"/>
              <a:gd name="connsiteY6" fmla="*/ 328773 h 3411021"/>
              <a:gd name="connsiteX7" fmla="*/ 2661007 w 6709025"/>
              <a:gd name="connsiteY7" fmla="*/ 349322 h 3411021"/>
              <a:gd name="connsiteX8" fmla="*/ 2619910 w 6709025"/>
              <a:gd name="connsiteY8" fmla="*/ 359596 h 3411021"/>
              <a:gd name="connsiteX9" fmla="*/ 2445250 w 6709025"/>
              <a:gd name="connsiteY9" fmla="*/ 380144 h 3411021"/>
              <a:gd name="connsiteX10" fmla="*/ 2250041 w 6709025"/>
              <a:gd name="connsiteY10" fmla="*/ 390418 h 3411021"/>
              <a:gd name="connsiteX11" fmla="*/ 2085654 w 6709025"/>
              <a:gd name="connsiteY11" fmla="*/ 349322 h 3411021"/>
              <a:gd name="connsiteX12" fmla="*/ 2034283 w 6709025"/>
              <a:gd name="connsiteY12" fmla="*/ 339048 h 3411021"/>
              <a:gd name="connsiteX13" fmla="*/ 1839075 w 6709025"/>
              <a:gd name="connsiteY13" fmla="*/ 349322 h 3411021"/>
              <a:gd name="connsiteX14" fmla="*/ 1787704 w 6709025"/>
              <a:gd name="connsiteY14" fmla="*/ 400693 h 3411021"/>
              <a:gd name="connsiteX15" fmla="*/ 1736333 w 6709025"/>
              <a:gd name="connsiteY15" fmla="*/ 472612 h 3411021"/>
              <a:gd name="connsiteX16" fmla="*/ 1695236 w 6709025"/>
              <a:gd name="connsiteY16" fmla="*/ 534257 h 3411021"/>
              <a:gd name="connsiteX17" fmla="*/ 1633591 w 6709025"/>
              <a:gd name="connsiteY17" fmla="*/ 575353 h 3411021"/>
              <a:gd name="connsiteX18" fmla="*/ 1592495 w 6709025"/>
              <a:gd name="connsiteY18" fmla="*/ 585627 h 3411021"/>
              <a:gd name="connsiteX19" fmla="*/ 1530850 w 6709025"/>
              <a:gd name="connsiteY19" fmla="*/ 606176 h 3411021"/>
              <a:gd name="connsiteX20" fmla="*/ 1500027 w 6709025"/>
              <a:gd name="connsiteY20" fmla="*/ 616450 h 3411021"/>
              <a:gd name="connsiteX21" fmla="*/ 1438382 w 6709025"/>
              <a:gd name="connsiteY21" fmla="*/ 636998 h 3411021"/>
              <a:gd name="connsiteX22" fmla="*/ 1407560 w 6709025"/>
              <a:gd name="connsiteY22" fmla="*/ 647272 h 3411021"/>
              <a:gd name="connsiteX23" fmla="*/ 1232899 w 6709025"/>
              <a:gd name="connsiteY23" fmla="*/ 657546 h 3411021"/>
              <a:gd name="connsiteX24" fmla="*/ 1202077 w 6709025"/>
              <a:gd name="connsiteY24" fmla="*/ 667821 h 3411021"/>
              <a:gd name="connsiteX25" fmla="*/ 1181528 w 6709025"/>
              <a:gd name="connsiteY25" fmla="*/ 688369 h 3411021"/>
              <a:gd name="connsiteX26" fmla="*/ 1119883 w 6709025"/>
              <a:gd name="connsiteY26" fmla="*/ 708917 h 3411021"/>
              <a:gd name="connsiteX27" fmla="*/ 1058239 w 6709025"/>
              <a:gd name="connsiteY27" fmla="*/ 729466 h 3411021"/>
              <a:gd name="connsiteX28" fmla="*/ 996594 w 6709025"/>
              <a:gd name="connsiteY28" fmla="*/ 750014 h 3411021"/>
              <a:gd name="connsiteX29" fmla="*/ 965771 w 6709025"/>
              <a:gd name="connsiteY29" fmla="*/ 760288 h 3411021"/>
              <a:gd name="connsiteX30" fmla="*/ 934949 w 6709025"/>
              <a:gd name="connsiteY30" fmla="*/ 780836 h 3411021"/>
              <a:gd name="connsiteX31" fmla="*/ 873304 w 6709025"/>
              <a:gd name="connsiteY31" fmla="*/ 801385 h 3411021"/>
              <a:gd name="connsiteX32" fmla="*/ 852755 w 6709025"/>
              <a:gd name="connsiteY32" fmla="*/ 821933 h 3411021"/>
              <a:gd name="connsiteX33" fmla="*/ 821933 w 6709025"/>
              <a:gd name="connsiteY33" fmla="*/ 842481 h 3411021"/>
              <a:gd name="connsiteX34" fmla="*/ 811659 w 6709025"/>
              <a:gd name="connsiteY34" fmla="*/ 873304 h 3411021"/>
              <a:gd name="connsiteX35" fmla="*/ 821933 w 6709025"/>
              <a:gd name="connsiteY35" fmla="*/ 965771 h 3411021"/>
              <a:gd name="connsiteX36" fmla="*/ 832207 w 6709025"/>
              <a:gd name="connsiteY36" fmla="*/ 1027416 h 3411021"/>
              <a:gd name="connsiteX37" fmla="*/ 863030 w 6709025"/>
              <a:gd name="connsiteY37" fmla="*/ 1047964 h 3411021"/>
              <a:gd name="connsiteX38" fmla="*/ 883578 w 6709025"/>
              <a:gd name="connsiteY38" fmla="*/ 1068513 h 3411021"/>
              <a:gd name="connsiteX39" fmla="*/ 893852 w 6709025"/>
              <a:gd name="connsiteY39" fmla="*/ 1099335 h 3411021"/>
              <a:gd name="connsiteX40" fmla="*/ 852755 w 6709025"/>
              <a:gd name="connsiteY40" fmla="*/ 1150706 h 3411021"/>
              <a:gd name="connsiteX41" fmla="*/ 842481 w 6709025"/>
              <a:gd name="connsiteY41" fmla="*/ 1181528 h 3411021"/>
              <a:gd name="connsiteX42" fmla="*/ 811659 w 6709025"/>
              <a:gd name="connsiteY42" fmla="*/ 1202077 h 3411021"/>
              <a:gd name="connsiteX43" fmla="*/ 791110 w 6709025"/>
              <a:gd name="connsiteY43" fmla="*/ 1222625 h 3411021"/>
              <a:gd name="connsiteX44" fmla="*/ 770562 w 6709025"/>
              <a:gd name="connsiteY44" fmla="*/ 1253448 h 3411021"/>
              <a:gd name="connsiteX45" fmla="*/ 739740 w 6709025"/>
              <a:gd name="connsiteY45" fmla="*/ 1273996 h 3411021"/>
              <a:gd name="connsiteX46" fmla="*/ 698643 w 6709025"/>
              <a:gd name="connsiteY46" fmla="*/ 1315093 h 3411021"/>
              <a:gd name="connsiteX47" fmla="*/ 647272 w 6709025"/>
              <a:gd name="connsiteY47" fmla="*/ 1356189 h 3411021"/>
              <a:gd name="connsiteX48" fmla="*/ 616450 w 6709025"/>
              <a:gd name="connsiteY48" fmla="*/ 1376737 h 3411021"/>
              <a:gd name="connsiteX49" fmla="*/ 544531 w 6709025"/>
              <a:gd name="connsiteY49" fmla="*/ 1489753 h 3411021"/>
              <a:gd name="connsiteX50" fmla="*/ 513708 w 6709025"/>
              <a:gd name="connsiteY50" fmla="*/ 1500027 h 3411021"/>
              <a:gd name="connsiteX51" fmla="*/ 493160 w 6709025"/>
              <a:gd name="connsiteY51" fmla="*/ 1520576 h 3411021"/>
              <a:gd name="connsiteX52" fmla="*/ 462337 w 6709025"/>
              <a:gd name="connsiteY52" fmla="*/ 1530850 h 3411021"/>
              <a:gd name="connsiteX53" fmla="*/ 441789 w 6709025"/>
              <a:gd name="connsiteY53" fmla="*/ 1561672 h 3411021"/>
              <a:gd name="connsiteX54" fmla="*/ 380144 w 6709025"/>
              <a:gd name="connsiteY54" fmla="*/ 1582221 h 3411021"/>
              <a:gd name="connsiteX55" fmla="*/ 328773 w 6709025"/>
              <a:gd name="connsiteY55" fmla="*/ 1633591 h 3411021"/>
              <a:gd name="connsiteX56" fmla="*/ 277403 w 6709025"/>
              <a:gd name="connsiteY56" fmla="*/ 1664414 h 3411021"/>
              <a:gd name="connsiteX57" fmla="*/ 256854 w 6709025"/>
              <a:gd name="connsiteY57" fmla="*/ 1684962 h 3411021"/>
              <a:gd name="connsiteX58" fmla="*/ 226032 w 6709025"/>
              <a:gd name="connsiteY58" fmla="*/ 1695236 h 3411021"/>
              <a:gd name="connsiteX59" fmla="*/ 236306 w 6709025"/>
              <a:gd name="connsiteY59" fmla="*/ 1808252 h 3411021"/>
              <a:gd name="connsiteX60" fmla="*/ 267128 w 6709025"/>
              <a:gd name="connsiteY60" fmla="*/ 1828800 h 3411021"/>
              <a:gd name="connsiteX61" fmla="*/ 287677 w 6709025"/>
              <a:gd name="connsiteY61" fmla="*/ 1849349 h 3411021"/>
              <a:gd name="connsiteX62" fmla="*/ 349322 w 6709025"/>
              <a:gd name="connsiteY62" fmla="*/ 1880171 h 3411021"/>
              <a:gd name="connsiteX63" fmla="*/ 369870 w 6709025"/>
              <a:gd name="connsiteY63" fmla="*/ 1962364 h 3411021"/>
              <a:gd name="connsiteX64" fmla="*/ 380144 w 6709025"/>
              <a:gd name="connsiteY64" fmla="*/ 1993187 h 3411021"/>
              <a:gd name="connsiteX65" fmla="*/ 369870 w 6709025"/>
              <a:gd name="connsiteY65" fmla="*/ 2147299 h 3411021"/>
              <a:gd name="connsiteX66" fmla="*/ 359596 w 6709025"/>
              <a:gd name="connsiteY66" fmla="*/ 2178122 h 3411021"/>
              <a:gd name="connsiteX67" fmla="*/ 349322 w 6709025"/>
              <a:gd name="connsiteY67" fmla="*/ 2301412 h 3411021"/>
              <a:gd name="connsiteX68" fmla="*/ 297951 w 6709025"/>
              <a:gd name="connsiteY68" fmla="*/ 2342508 h 3411021"/>
              <a:gd name="connsiteX69" fmla="*/ 256854 w 6709025"/>
              <a:gd name="connsiteY69" fmla="*/ 2383605 h 3411021"/>
              <a:gd name="connsiteX70" fmla="*/ 236306 w 6709025"/>
              <a:gd name="connsiteY70" fmla="*/ 2414427 h 3411021"/>
              <a:gd name="connsiteX71" fmla="*/ 64064 w 6709025"/>
              <a:gd name="connsiteY71" fmla="*/ 2452514 h 3411021"/>
              <a:gd name="connsiteX72" fmla="*/ 114225 w 6709025"/>
              <a:gd name="connsiteY72" fmla="*/ 2465798 h 3411021"/>
              <a:gd name="connsiteX73" fmla="*/ 48049 w 6709025"/>
              <a:gd name="connsiteY73" fmla="*/ 2518674 h 3411021"/>
              <a:gd name="connsiteX74" fmla="*/ 133564 w 6709025"/>
              <a:gd name="connsiteY74" fmla="*/ 2547991 h 3411021"/>
              <a:gd name="connsiteX75" fmla="*/ 113016 w 6709025"/>
              <a:gd name="connsiteY75" fmla="*/ 2578814 h 3411021"/>
              <a:gd name="connsiteX76" fmla="*/ 61645 w 6709025"/>
              <a:gd name="connsiteY76" fmla="*/ 2630185 h 3411021"/>
              <a:gd name="connsiteX77" fmla="*/ 20549 w 6709025"/>
              <a:gd name="connsiteY77" fmla="*/ 2691830 h 3411021"/>
              <a:gd name="connsiteX78" fmla="*/ 0 w 6709025"/>
              <a:gd name="connsiteY78" fmla="*/ 2753475 h 3411021"/>
              <a:gd name="connsiteX79" fmla="*/ 10275 w 6709025"/>
              <a:gd name="connsiteY79" fmla="*/ 2866490 h 3411021"/>
              <a:gd name="connsiteX80" fmla="*/ 61645 w 6709025"/>
              <a:gd name="connsiteY80" fmla="*/ 2917861 h 3411021"/>
              <a:gd name="connsiteX81" fmla="*/ 82194 w 6709025"/>
              <a:gd name="connsiteY81" fmla="*/ 2938409 h 3411021"/>
              <a:gd name="connsiteX82" fmla="*/ 143839 w 6709025"/>
              <a:gd name="connsiteY82" fmla="*/ 2958958 h 3411021"/>
              <a:gd name="connsiteX83" fmla="*/ 174661 w 6709025"/>
              <a:gd name="connsiteY83" fmla="*/ 2969232 h 3411021"/>
              <a:gd name="connsiteX84" fmla="*/ 236306 w 6709025"/>
              <a:gd name="connsiteY84" fmla="*/ 3010328 h 3411021"/>
              <a:gd name="connsiteX85" fmla="*/ 267128 w 6709025"/>
              <a:gd name="connsiteY85" fmla="*/ 3030877 h 3411021"/>
              <a:gd name="connsiteX86" fmla="*/ 297951 w 6709025"/>
              <a:gd name="connsiteY86" fmla="*/ 3041151 h 3411021"/>
              <a:gd name="connsiteX87" fmla="*/ 328773 w 6709025"/>
              <a:gd name="connsiteY87" fmla="*/ 3061699 h 3411021"/>
              <a:gd name="connsiteX88" fmla="*/ 904126 w 6709025"/>
              <a:gd name="connsiteY88" fmla="*/ 3092522 h 3411021"/>
              <a:gd name="connsiteX89" fmla="*/ 945223 w 6709025"/>
              <a:gd name="connsiteY89" fmla="*/ 3143893 h 3411021"/>
              <a:gd name="connsiteX90" fmla="*/ 976045 w 6709025"/>
              <a:gd name="connsiteY90" fmla="*/ 3164441 h 3411021"/>
              <a:gd name="connsiteX91" fmla="*/ 1068513 w 6709025"/>
              <a:gd name="connsiteY91" fmla="*/ 3236360 h 3411021"/>
              <a:gd name="connsiteX92" fmla="*/ 1099335 w 6709025"/>
              <a:gd name="connsiteY92" fmla="*/ 3256908 h 3411021"/>
              <a:gd name="connsiteX93" fmla="*/ 1130158 w 6709025"/>
              <a:gd name="connsiteY93" fmla="*/ 3277457 h 3411021"/>
              <a:gd name="connsiteX94" fmla="*/ 1222625 w 6709025"/>
              <a:gd name="connsiteY94" fmla="*/ 3308279 h 3411021"/>
              <a:gd name="connsiteX95" fmla="*/ 1253448 w 6709025"/>
              <a:gd name="connsiteY95" fmla="*/ 3318553 h 3411021"/>
              <a:gd name="connsiteX96" fmla="*/ 1335641 w 6709025"/>
              <a:gd name="connsiteY96" fmla="*/ 3308279 h 3411021"/>
              <a:gd name="connsiteX97" fmla="*/ 1366463 w 6709025"/>
              <a:gd name="connsiteY97" fmla="*/ 3298005 h 3411021"/>
              <a:gd name="connsiteX98" fmla="*/ 1489753 w 6709025"/>
              <a:gd name="connsiteY98" fmla="*/ 3277457 h 3411021"/>
              <a:gd name="connsiteX99" fmla="*/ 1520576 w 6709025"/>
              <a:gd name="connsiteY99" fmla="*/ 3267182 h 3411021"/>
              <a:gd name="connsiteX100" fmla="*/ 1643866 w 6709025"/>
              <a:gd name="connsiteY100" fmla="*/ 3246634 h 3411021"/>
              <a:gd name="connsiteX101" fmla="*/ 2013735 w 6709025"/>
              <a:gd name="connsiteY101" fmla="*/ 3236360 h 3411021"/>
              <a:gd name="connsiteX102" fmla="*/ 2075380 w 6709025"/>
              <a:gd name="connsiteY102" fmla="*/ 3184989 h 3411021"/>
              <a:gd name="connsiteX103" fmla="*/ 2116477 w 6709025"/>
              <a:gd name="connsiteY103" fmla="*/ 3154167 h 3411021"/>
              <a:gd name="connsiteX104" fmla="*/ 2229492 w 6709025"/>
              <a:gd name="connsiteY104" fmla="*/ 3123344 h 3411021"/>
              <a:gd name="connsiteX105" fmla="*/ 2270589 w 6709025"/>
              <a:gd name="connsiteY105" fmla="*/ 3113070 h 3411021"/>
              <a:gd name="connsiteX106" fmla="*/ 2702104 w 6709025"/>
              <a:gd name="connsiteY106" fmla="*/ 3102796 h 3411021"/>
              <a:gd name="connsiteX107" fmla="*/ 2917861 w 6709025"/>
              <a:gd name="connsiteY107" fmla="*/ 3123344 h 3411021"/>
              <a:gd name="connsiteX108" fmla="*/ 2948683 w 6709025"/>
              <a:gd name="connsiteY108" fmla="*/ 3143893 h 3411021"/>
              <a:gd name="connsiteX109" fmla="*/ 3030877 w 6709025"/>
              <a:gd name="connsiteY109" fmla="*/ 3184989 h 3411021"/>
              <a:gd name="connsiteX110" fmla="*/ 3071973 w 6709025"/>
              <a:gd name="connsiteY110" fmla="*/ 3205537 h 3411021"/>
              <a:gd name="connsiteX111" fmla="*/ 3123344 w 6709025"/>
              <a:gd name="connsiteY111" fmla="*/ 3236360 h 3411021"/>
              <a:gd name="connsiteX112" fmla="*/ 3195263 w 6709025"/>
              <a:gd name="connsiteY112" fmla="*/ 3256908 h 3411021"/>
              <a:gd name="connsiteX113" fmla="*/ 3267182 w 6709025"/>
              <a:gd name="connsiteY113" fmla="*/ 3287731 h 3411021"/>
              <a:gd name="connsiteX114" fmla="*/ 3339101 w 6709025"/>
              <a:gd name="connsiteY114" fmla="*/ 3308279 h 3411021"/>
              <a:gd name="connsiteX115" fmla="*/ 3380198 w 6709025"/>
              <a:gd name="connsiteY115" fmla="*/ 3328827 h 3411021"/>
              <a:gd name="connsiteX116" fmla="*/ 3626778 w 6709025"/>
              <a:gd name="connsiteY116" fmla="*/ 3349376 h 3411021"/>
              <a:gd name="connsiteX117" fmla="*/ 3688423 w 6709025"/>
              <a:gd name="connsiteY117" fmla="*/ 3369924 h 3411021"/>
              <a:gd name="connsiteX118" fmla="*/ 3719245 w 6709025"/>
              <a:gd name="connsiteY118" fmla="*/ 3380198 h 3411021"/>
              <a:gd name="connsiteX119" fmla="*/ 3750068 w 6709025"/>
              <a:gd name="connsiteY119" fmla="*/ 3400746 h 3411021"/>
              <a:gd name="connsiteX120" fmla="*/ 4048018 w 6709025"/>
              <a:gd name="connsiteY120" fmla="*/ 3411021 h 3411021"/>
              <a:gd name="connsiteX121" fmla="*/ 4181582 w 6709025"/>
              <a:gd name="connsiteY121" fmla="*/ 3400746 h 3411021"/>
              <a:gd name="connsiteX122" fmla="*/ 4243227 w 6709025"/>
              <a:gd name="connsiteY122" fmla="*/ 3380198 h 3411021"/>
              <a:gd name="connsiteX123" fmla="*/ 4274050 w 6709025"/>
              <a:gd name="connsiteY123" fmla="*/ 3369924 h 3411021"/>
              <a:gd name="connsiteX124" fmla="*/ 4335695 w 6709025"/>
              <a:gd name="connsiteY124" fmla="*/ 3328827 h 3411021"/>
              <a:gd name="connsiteX125" fmla="*/ 4397340 w 6709025"/>
              <a:gd name="connsiteY125" fmla="*/ 3277457 h 3411021"/>
              <a:gd name="connsiteX126" fmla="*/ 4500081 w 6709025"/>
              <a:gd name="connsiteY126" fmla="*/ 3215812 h 3411021"/>
              <a:gd name="connsiteX127" fmla="*/ 4530904 w 6709025"/>
              <a:gd name="connsiteY127" fmla="*/ 3195263 h 3411021"/>
              <a:gd name="connsiteX128" fmla="*/ 4561726 w 6709025"/>
              <a:gd name="connsiteY128" fmla="*/ 3174715 h 3411021"/>
              <a:gd name="connsiteX129" fmla="*/ 4664468 w 6709025"/>
              <a:gd name="connsiteY129" fmla="*/ 3113070 h 3411021"/>
              <a:gd name="connsiteX130" fmla="*/ 4695290 w 6709025"/>
              <a:gd name="connsiteY130" fmla="*/ 3102796 h 3411021"/>
              <a:gd name="connsiteX131" fmla="*/ 5013789 w 6709025"/>
              <a:gd name="connsiteY131" fmla="*/ 3123344 h 3411021"/>
              <a:gd name="connsiteX132" fmla="*/ 5126805 w 6709025"/>
              <a:gd name="connsiteY132" fmla="*/ 3154167 h 3411021"/>
              <a:gd name="connsiteX133" fmla="*/ 5157627 w 6709025"/>
              <a:gd name="connsiteY133" fmla="*/ 3164441 h 3411021"/>
              <a:gd name="connsiteX134" fmla="*/ 5188450 w 6709025"/>
              <a:gd name="connsiteY134" fmla="*/ 3184989 h 3411021"/>
              <a:gd name="connsiteX135" fmla="*/ 5332288 w 6709025"/>
              <a:gd name="connsiteY135" fmla="*/ 3195263 h 3411021"/>
              <a:gd name="connsiteX136" fmla="*/ 5435030 w 6709025"/>
              <a:gd name="connsiteY136" fmla="*/ 3226086 h 3411021"/>
              <a:gd name="connsiteX137" fmla="*/ 5465852 w 6709025"/>
              <a:gd name="connsiteY137" fmla="*/ 3236360 h 3411021"/>
              <a:gd name="connsiteX138" fmla="*/ 5548045 w 6709025"/>
              <a:gd name="connsiteY138" fmla="*/ 3246634 h 3411021"/>
              <a:gd name="connsiteX139" fmla="*/ 5702158 w 6709025"/>
              <a:gd name="connsiteY139" fmla="*/ 3267182 h 3411021"/>
              <a:gd name="connsiteX140" fmla="*/ 5866544 w 6709025"/>
              <a:gd name="connsiteY140" fmla="*/ 3277457 h 3411021"/>
              <a:gd name="connsiteX141" fmla="*/ 5969286 w 6709025"/>
              <a:gd name="connsiteY141" fmla="*/ 3267182 h 3411021"/>
              <a:gd name="connsiteX142" fmla="*/ 6000108 w 6709025"/>
              <a:gd name="connsiteY142" fmla="*/ 3256908 h 3411021"/>
              <a:gd name="connsiteX143" fmla="*/ 6072027 w 6709025"/>
              <a:gd name="connsiteY143" fmla="*/ 3246634 h 3411021"/>
              <a:gd name="connsiteX144" fmla="*/ 6113124 w 6709025"/>
              <a:gd name="connsiteY144" fmla="*/ 3164441 h 3411021"/>
              <a:gd name="connsiteX145" fmla="*/ 6133672 w 6709025"/>
              <a:gd name="connsiteY145" fmla="*/ 3123344 h 3411021"/>
              <a:gd name="connsiteX146" fmla="*/ 6143946 w 6709025"/>
              <a:gd name="connsiteY146" fmla="*/ 3092522 h 3411021"/>
              <a:gd name="connsiteX147" fmla="*/ 6215866 w 6709025"/>
              <a:gd name="connsiteY147" fmla="*/ 3071973 h 3411021"/>
              <a:gd name="connsiteX148" fmla="*/ 6267236 w 6709025"/>
              <a:gd name="connsiteY148" fmla="*/ 3061699 h 3411021"/>
              <a:gd name="connsiteX149" fmla="*/ 6308333 w 6709025"/>
              <a:gd name="connsiteY149" fmla="*/ 3051425 h 3411021"/>
              <a:gd name="connsiteX150" fmla="*/ 6369978 w 6709025"/>
              <a:gd name="connsiteY150" fmla="*/ 3041151 h 3411021"/>
              <a:gd name="connsiteX151" fmla="*/ 6400800 w 6709025"/>
              <a:gd name="connsiteY151" fmla="*/ 3020603 h 3411021"/>
              <a:gd name="connsiteX152" fmla="*/ 6411075 w 6709025"/>
              <a:gd name="connsiteY152" fmla="*/ 2958958 h 3411021"/>
              <a:gd name="connsiteX153" fmla="*/ 6421349 w 6709025"/>
              <a:gd name="connsiteY153" fmla="*/ 2866490 h 3411021"/>
              <a:gd name="connsiteX154" fmla="*/ 6462445 w 6709025"/>
              <a:gd name="connsiteY154" fmla="*/ 2558266 h 3411021"/>
              <a:gd name="connsiteX155" fmla="*/ 6503542 w 6709025"/>
              <a:gd name="connsiteY155" fmla="*/ 2527443 h 3411021"/>
              <a:gd name="connsiteX156" fmla="*/ 6554913 w 6709025"/>
              <a:gd name="connsiteY156" fmla="*/ 2486346 h 3411021"/>
              <a:gd name="connsiteX157" fmla="*/ 6622525 w 6709025"/>
              <a:gd name="connsiteY157" fmla="*/ 2414427 h 3411021"/>
              <a:gd name="connsiteX158" fmla="*/ 6637106 w 6709025"/>
              <a:gd name="connsiteY158" fmla="*/ 2352782 h 3411021"/>
              <a:gd name="connsiteX159" fmla="*/ 6657654 w 6709025"/>
              <a:gd name="connsiteY159" fmla="*/ 2291137 h 3411021"/>
              <a:gd name="connsiteX160" fmla="*/ 6667928 w 6709025"/>
              <a:gd name="connsiteY160" fmla="*/ 2260315 h 3411021"/>
              <a:gd name="connsiteX161" fmla="*/ 6698751 w 6709025"/>
              <a:gd name="connsiteY161" fmla="*/ 2157573 h 3411021"/>
              <a:gd name="connsiteX162" fmla="*/ 6709025 w 6709025"/>
              <a:gd name="connsiteY162" fmla="*/ 2126751 h 3411021"/>
              <a:gd name="connsiteX163" fmla="*/ 6698751 w 6709025"/>
              <a:gd name="connsiteY163" fmla="*/ 1982913 h 3411021"/>
              <a:gd name="connsiteX164" fmla="*/ 6667928 w 6709025"/>
              <a:gd name="connsiteY164" fmla="*/ 1972639 h 3411021"/>
              <a:gd name="connsiteX165" fmla="*/ 6647380 w 6709025"/>
              <a:gd name="connsiteY165" fmla="*/ 1952090 h 3411021"/>
              <a:gd name="connsiteX166" fmla="*/ 6585735 w 6709025"/>
              <a:gd name="connsiteY166" fmla="*/ 1910994 h 3411021"/>
              <a:gd name="connsiteX167" fmla="*/ 6565187 w 6709025"/>
              <a:gd name="connsiteY167" fmla="*/ 1890445 h 3411021"/>
              <a:gd name="connsiteX168" fmla="*/ 6524090 w 6709025"/>
              <a:gd name="connsiteY168" fmla="*/ 1869897 h 3411021"/>
              <a:gd name="connsiteX169" fmla="*/ 6586188 w 6709025"/>
              <a:gd name="connsiteY169" fmla="*/ 1741112 h 3411021"/>
              <a:gd name="connsiteX170" fmla="*/ 6475817 w 6709025"/>
              <a:gd name="connsiteY170" fmla="*/ 1773176 h 3411021"/>
              <a:gd name="connsiteX171" fmla="*/ 6400800 w 6709025"/>
              <a:gd name="connsiteY171" fmla="*/ 1797978 h 3411021"/>
              <a:gd name="connsiteX172" fmla="*/ 6436763 w 6709025"/>
              <a:gd name="connsiteY172" fmla="*/ 1727457 h 3411021"/>
              <a:gd name="connsiteX173" fmla="*/ 6308333 w 6709025"/>
              <a:gd name="connsiteY173" fmla="*/ 1726059 h 3411021"/>
              <a:gd name="connsiteX174" fmla="*/ 6348221 w 6709025"/>
              <a:gd name="connsiteY174" fmla="*/ 1679205 h 3411021"/>
              <a:gd name="connsiteX175" fmla="*/ 6298285 w 6709025"/>
              <a:gd name="connsiteY175" fmla="*/ 1658656 h 3411021"/>
              <a:gd name="connsiteX176" fmla="*/ 6185043 w 6709025"/>
              <a:gd name="connsiteY176" fmla="*/ 1633591 h 3411021"/>
              <a:gd name="connsiteX177" fmla="*/ 6164495 w 6709025"/>
              <a:gd name="connsiteY177" fmla="*/ 1561672 h 3411021"/>
              <a:gd name="connsiteX178" fmla="*/ 6154221 w 6709025"/>
              <a:gd name="connsiteY178" fmla="*/ 1469205 h 3411021"/>
              <a:gd name="connsiteX179" fmla="*/ 6230898 w 6709025"/>
              <a:gd name="connsiteY179" fmla="*/ 1384000 h 3411021"/>
              <a:gd name="connsiteX180" fmla="*/ 6201512 w 6709025"/>
              <a:gd name="connsiteY180" fmla="*/ 1335641 h 3411021"/>
              <a:gd name="connsiteX181" fmla="*/ 6189802 w 6709025"/>
              <a:gd name="connsiteY181" fmla="*/ 1222625 h 3411021"/>
              <a:gd name="connsiteX182" fmla="*/ 6082301 w 6709025"/>
              <a:gd name="connsiteY182" fmla="*/ 1160980 h 3411021"/>
              <a:gd name="connsiteX183" fmla="*/ 6061753 w 6709025"/>
              <a:gd name="connsiteY183" fmla="*/ 1089061 h 3411021"/>
              <a:gd name="connsiteX184" fmla="*/ 6030931 w 6709025"/>
              <a:gd name="connsiteY184" fmla="*/ 1058239 h 3411021"/>
              <a:gd name="connsiteX185" fmla="*/ 6020657 w 6709025"/>
              <a:gd name="connsiteY185" fmla="*/ 1027416 h 3411021"/>
              <a:gd name="connsiteX186" fmla="*/ 5948737 w 6709025"/>
              <a:gd name="connsiteY186" fmla="*/ 965771 h 3411021"/>
              <a:gd name="connsiteX187" fmla="*/ 5917915 w 6709025"/>
              <a:gd name="connsiteY187" fmla="*/ 955497 h 3411021"/>
              <a:gd name="connsiteX188" fmla="*/ 5881802 w 6709025"/>
              <a:gd name="connsiteY188" fmla="*/ 927685 h 3411021"/>
              <a:gd name="connsiteX189" fmla="*/ 5852643 w 6709025"/>
              <a:gd name="connsiteY189" fmla="*/ 842745 h 3411021"/>
              <a:gd name="connsiteX190" fmla="*/ 5814416 w 6709025"/>
              <a:gd name="connsiteY190" fmla="*/ 820691 h 3411021"/>
              <a:gd name="connsiteX191" fmla="*/ 5802708 w 6709025"/>
              <a:gd name="connsiteY191" fmla="*/ 826449 h 3411021"/>
              <a:gd name="connsiteX192" fmla="*/ 5752772 w 6709025"/>
              <a:gd name="connsiteY192" fmla="*/ 782342 h 3411021"/>
              <a:gd name="connsiteX193" fmla="*/ 5698304 w 6709025"/>
              <a:gd name="connsiteY193" fmla="*/ 698906 h 3411021"/>
              <a:gd name="connsiteX194" fmla="*/ 5517223 w 6709025"/>
              <a:gd name="connsiteY194" fmla="*/ 678095 h 3411021"/>
              <a:gd name="connsiteX195" fmla="*/ 5506949 w 6709025"/>
              <a:gd name="connsiteY195" fmla="*/ 626724 h 3411021"/>
              <a:gd name="connsiteX196" fmla="*/ 5496675 w 6709025"/>
              <a:gd name="connsiteY196" fmla="*/ 554805 h 3411021"/>
              <a:gd name="connsiteX197" fmla="*/ 5486400 w 6709025"/>
              <a:gd name="connsiteY197" fmla="*/ 523982 h 3411021"/>
              <a:gd name="connsiteX198" fmla="*/ 5445304 w 6709025"/>
              <a:gd name="connsiteY198" fmla="*/ 513708 h 3411021"/>
              <a:gd name="connsiteX199" fmla="*/ 5363110 w 6709025"/>
              <a:gd name="connsiteY199" fmla="*/ 482886 h 3411021"/>
              <a:gd name="connsiteX200" fmla="*/ 5280917 w 6709025"/>
              <a:gd name="connsiteY200" fmla="*/ 421241 h 3411021"/>
              <a:gd name="connsiteX201" fmla="*/ 5270643 w 6709025"/>
              <a:gd name="connsiteY201" fmla="*/ 390418 h 3411021"/>
              <a:gd name="connsiteX202" fmla="*/ 5167901 w 6709025"/>
              <a:gd name="connsiteY202" fmla="*/ 267128 h 3411021"/>
              <a:gd name="connsiteX203" fmla="*/ 5106257 w 6709025"/>
              <a:gd name="connsiteY203" fmla="*/ 226032 h 3411021"/>
              <a:gd name="connsiteX204" fmla="*/ 5075434 w 6709025"/>
              <a:gd name="connsiteY204" fmla="*/ 154113 h 3411021"/>
              <a:gd name="connsiteX205" fmla="*/ 5065160 w 6709025"/>
              <a:gd name="connsiteY205" fmla="*/ 123290 h 3411021"/>
              <a:gd name="connsiteX206" fmla="*/ 5044612 w 6709025"/>
              <a:gd name="connsiteY206" fmla="*/ 92468 h 3411021"/>
              <a:gd name="connsiteX207" fmla="*/ 5034337 w 6709025"/>
              <a:gd name="connsiteY207" fmla="*/ 61645 h 3411021"/>
              <a:gd name="connsiteX208" fmla="*/ 4972692 w 6709025"/>
              <a:gd name="connsiteY208" fmla="*/ 20549 h 3411021"/>
              <a:gd name="connsiteX209" fmla="*/ 4941870 w 6709025"/>
              <a:gd name="connsiteY209" fmla="*/ 0 h 3411021"/>
              <a:gd name="connsiteX210" fmla="*/ 4828854 w 6709025"/>
              <a:gd name="connsiteY210" fmla="*/ 10275 h 3411021"/>
              <a:gd name="connsiteX211" fmla="*/ 4798032 w 6709025"/>
              <a:gd name="connsiteY211" fmla="*/ 30823 h 3411021"/>
              <a:gd name="connsiteX212" fmla="*/ 4767209 w 6709025"/>
              <a:gd name="connsiteY212" fmla="*/ 41097 h 3411021"/>
              <a:gd name="connsiteX213" fmla="*/ 4654194 w 6709025"/>
              <a:gd name="connsiteY213" fmla="*/ 82194 h 3411021"/>
              <a:gd name="connsiteX214" fmla="*/ 4592549 w 6709025"/>
              <a:gd name="connsiteY214" fmla="*/ 102742 h 3411021"/>
              <a:gd name="connsiteX215" fmla="*/ 4520630 w 6709025"/>
              <a:gd name="connsiteY215" fmla="*/ 123290 h 3411021"/>
              <a:gd name="connsiteX216" fmla="*/ 4438436 w 6709025"/>
              <a:gd name="connsiteY216" fmla="*/ 184935 h 3411021"/>
              <a:gd name="connsiteX217" fmla="*/ 4263776 w 6709025"/>
              <a:gd name="connsiteY217" fmla="*/ 174661 h 3411021"/>
              <a:gd name="connsiteX218" fmla="*/ 4089115 w 6709025"/>
              <a:gd name="connsiteY218" fmla="*/ 102742 h 3411021"/>
              <a:gd name="connsiteX219" fmla="*/ 4058292 w 6709025"/>
              <a:gd name="connsiteY219" fmla="*/ 92468 h 3411021"/>
              <a:gd name="connsiteX220" fmla="*/ 3965825 w 6709025"/>
              <a:gd name="connsiteY220" fmla="*/ 51371 h 3411021"/>
              <a:gd name="connsiteX221" fmla="*/ 3935003 w 6709025"/>
              <a:gd name="connsiteY221" fmla="*/ 41097 h 3411021"/>
              <a:gd name="connsiteX222" fmla="*/ 3904180 w 6709025"/>
              <a:gd name="connsiteY222" fmla="*/ 30823 h 3411021"/>
              <a:gd name="connsiteX223" fmla="*/ 3801439 w 6709025"/>
              <a:gd name="connsiteY223" fmla="*/ 51371 h 3411021"/>
              <a:gd name="connsiteX224" fmla="*/ 3750068 w 6709025"/>
              <a:gd name="connsiteY224" fmla="*/ 82194 h 3411021"/>
              <a:gd name="connsiteX225" fmla="*/ 3688423 w 6709025"/>
              <a:gd name="connsiteY225" fmla="*/ 113016 h 3411021"/>
              <a:gd name="connsiteX226" fmla="*/ 3657600 w 6709025"/>
              <a:gd name="connsiteY226" fmla="*/ 133564 h 3411021"/>
              <a:gd name="connsiteX227" fmla="*/ 3595955 w 6709025"/>
              <a:gd name="connsiteY227" fmla="*/ 143839 h 3411021"/>
              <a:gd name="connsiteX228" fmla="*/ 3544585 w 6709025"/>
              <a:gd name="connsiteY228" fmla="*/ 154113 h 3411021"/>
              <a:gd name="connsiteX229" fmla="*/ 3298005 w 6709025"/>
              <a:gd name="connsiteY229" fmla="*/ 184935 h 3411021"/>
              <a:gd name="connsiteX0" fmla="*/ 3298005 w 6709025"/>
              <a:gd name="connsiteY0" fmla="*/ 184935 h 3411021"/>
              <a:gd name="connsiteX1" fmla="*/ 3298005 w 6709025"/>
              <a:gd name="connsiteY1" fmla="*/ 184935 h 3411021"/>
              <a:gd name="connsiteX2" fmla="*/ 2845942 w 6709025"/>
              <a:gd name="connsiteY2" fmla="*/ 215758 h 3411021"/>
              <a:gd name="connsiteX3" fmla="*/ 2825394 w 6709025"/>
              <a:gd name="connsiteY3" fmla="*/ 246580 h 3411021"/>
              <a:gd name="connsiteX4" fmla="*/ 2815119 w 6709025"/>
              <a:gd name="connsiteY4" fmla="*/ 287677 h 3411021"/>
              <a:gd name="connsiteX5" fmla="*/ 2804845 w 6709025"/>
              <a:gd name="connsiteY5" fmla="*/ 318499 h 3411021"/>
              <a:gd name="connsiteX6" fmla="*/ 2763749 w 6709025"/>
              <a:gd name="connsiteY6" fmla="*/ 328773 h 3411021"/>
              <a:gd name="connsiteX7" fmla="*/ 2661007 w 6709025"/>
              <a:gd name="connsiteY7" fmla="*/ 349322 h 3411021"/>
              <a:gd name="connsiteX8" fmla="*/ 2549200 w 6709025"/>
              <a:gd name="connsiteY8" fmla="*/ 324520 h 3411021"/>
              <a:gd name="connsiteX9" fmla="*/ 2445250 w 6709025"/>
              <a:gd name="connsiteY9" fmla="*/ 380144 h 3411021"/>
              <a:gd name="connsiteX10" fmla="*/ 2250041 w 6709025"/>
              <a:gd name="connsiteY10" fmla="*/ 390418 h 3411021"/>
              <a:gd name="connsiteX11" fmla="*/ 2085654 w 6709025"/>
              <a:gd name="connsiteY11" fmla="*/ 349322 h 3411021"/>
              <a:gd name="connsiteX12" fmla="*/ 2034283 w 6709025"/>
              <a:gd name="connsiteY12" fmla="*/ 339048 h 3411021"/>
              <a:gd name="connsiteX13" fmla="*/ 1839075 w 6709025"/>
              <a:gd name="connsiteY13" fmla="*/ 349322 h 3411021"/>
              <a:gd name="connsiteX14" fmla="*/ 1787704 w 6709025"/>
              <a:gd name="connsiteY14" fmla="*/ 400693 h 3411021"/>
              <a:gd name="connsiteX15" fmla="*/ 1736333 w 6709025"/>
              <a:gd name="connsiteY15" fmla="*/ 472612 h 3411021"/>
              <a:gd name="connsiteX16" fmla="*/ 1695236 w 6709025"/>
              <a:gd name="connsiteY16" fmla="*/ 534257 h 3411021"/>
              <a:gd name="connsiteX17" fmla="*/ 1633591 w 6709025"/>
              <a:gd name="connsiteY17" fmla="*/ 575353 h 3411021"/>
              <a:gd name="connsiteX18" fmla="*/ 1592495 w 6709025"/>
              <a:gd name="connsiteY18" fmla="*/ 585627 h 3411021"/>
              <a:gd name="connsiteX19" fmla="*/ 1530850 w 6709025"/>
              <a:gd name="connsiteY19" fmla="*/ 606176 h 3411021"/>
              <a:gd name="connsiteX20" fmla="*/ 1500027 w 6709025"/>
              <a:gd name="connsiteY20" fmla="*/ 616450 h 3411021"/>
              <a:gd name="connsiteX21" fmla="*/ 1438382 w 6709025"/>
              <a:gd name="connsiteY21" fmla="*/ 636998 h 3411021"/>
              <a:gd name="connsiteX22" fmla="*/ 1407560 w 6709025"/>
              <a:gd name="connsiteY22" fmla="*/ 647272 h 3411021"/>
              <a:gd name="connsiteX23" fmla="*/ 1232899 w 6709025"/>
              <a:gd name="connsiteY23" fmla="*/ 657546 h 3411021"/>
              <a:gd name="connsiteX24" fmla="*/ 1202077 w 6709025"/>
              <a:gd name="connsiteY24" fmla="*/ 667821 h 3411021"/>
              <a:gd name="connsiteX25" fmla="*/ 1181528 w 6709025"/>
              <a:gd name="connsiteY25" fmla="*/ 688369 h 3411021"/>
              <a:gd name="connsiteX26" fmla="*/ 1119883 w 6709025"/>
              <a:gd name="connsiteY26" fmla="*/ 708917 h 3411021"/>
              <a:gd name="connsiteX27" fmla="*/ 1058239 w 6709025"/>
              <a:gd name="connsiteY27" fmla="*/ 729466 h 3411021"/>
              <a:gd name="connsiteX28" fmla="*/ 996594 w 6709025"/>
              <a:gd name="connsiteY28" fmla="*/ 750014 h 3411021"/>
              <a:gd name="connsiteX29" fmla="*/ 965771 w 6709025"/>
              <a:gd name="connsiteY29" fmla="*/ 760288 h 3411021"/>
              <a:gd name="connsiteX30" fmla="*/ 934949 w 6709025"/>
              <a:gd name="connsiteY30" fmla="*/ 780836 h 3411021"/>
              <a:gd name="connsiteX31" fmla="*/ 873304 w 6709025"/>
              <a:gd name="connsiteY31" fmla="*/ 801385 h 3411021"/>
              <a:gd name="connsiteX32" fmla="*/ 852755 w 6709025"/>
              <a:gd name="connsiteY32" fmla="*/ 821933 h 3411021"/>
              <a:gd name="connsiteX33" fmla="*/ 821933 w 6709025"/>
              <a:gd name="connsiteY33" fmla="*/ 842481 h 3411021"/>
              <a:gd name="connsiteX34" fmla="*/ 811659 w 6709025"/>
              <a:gd name="connsiteY34" fmla="*/ 873304 h 3411021"/>
              <a:gd name="connsiteX35" fmla="*/ 821933 w 6709025"/>
              <a:gd name="connsiteY35" fmla="*/ 965771 h 3411021"/>
              <a:gd name="connsiteX36" fmla="*/ 832207 w 6709025"/>
              <a:gd name="connsiteY36" fmla="*/ 1027416 h 3411021"/>
              <a:gd name="connsiteX37" fmla="*/ 863030 w 6709025"/>
              <a:gd name="connsiteY37" fmla="*/ 1047964 h 3411021"/>
              <a:gd name="connsiteX38" fmla="*/ 883578 w 6709025"/>
              <a:gd name="connsiteY38" fmla="*/ 1068513 h 3411021"/>
              <a:gd name="connsiteX39" fmla="*/ 893852 w 6709025"/>
              <a:gd name="connsiteY39" fmla="*/ 1099335 h 3411021"/>
              <a:gd name="connsiteX40" fmla="*/ 852755 w 6709025"/>
              <a:gd name="connsiteY40" fmla="*/ 1150706 h 3411021"/>
              <a:gd name="connsiteX41" fmla="*/ 842481 w 6709025"/>
              <a:gd name="connsiteY41" fmla="*/ 1181528 h 3411021"/>
              <a:gd name="connsiteX42" fmla="*/ 811659 w 6709025"/>
              <a:gd name="connsiteY42" fmla="*/ 1202077 h 3411021"/>
              <a:gd name="connsiteX43" fmla="*/ 791110 w 6709025"/>
              <a:gd name="connsiteY43" fmla="*/ 1222625 h 3411021"/>
              <a:gd name="connsiteX44" fmla="*/ 770562 w 6709025"/>
              <a:gd name="connsiteY44" fmla="*/ 1253448 h 3411021"/>
              <a:gd name="connsiteX45" fmla="*/ 739740 w 6709025"/>
              <a:gd name="connsiteY45" fmla="*/ 1273996 h 3411021"/>
              <a:gd name="connsiteX46" fmla="*/ 698643 w 6709025"/>
              <a:gd name="connsiteY46" fmla="*/ 1315093 h 3411021"/>
              <a:gd name="connsiteX47" fmla="*/ 647272 w 6709025"/>
              <a:gd name="connsiteY47" fmla="*/ 1356189 h 3411021"/>
              <a:gd name="connsiteX48" fmla="*/ 616450 w 6709025"/>
              <a:gd name="connsiteY48" fmla="*/ 1376737 h 3411021"/>
              <a:gd name="connsiteX49" fmla="*/ 544531 w 6709025"/>
              <a:gd name="connsiteY49" fmla="*/ 1489753 h 3411021"/>
              <a:gd name="connsiteX50" fmla="*/ 513708 w 6709025"/>
              <a:gd name="connsiteY50" fmla="*/ 1500027 h 3411021"/>
              <a:gd name="connsiteX51" fmla="*/ 493160 w 6709025"/>
              <a:gd name="connsiteY51" fmla="*/ 1520576 h 3411021"/>
              <a:gd name="connsiteX52" fmla="*/ 462337 w 6709025"/>
              <a:gd name="connsiteY52" fmla="*/ 1530850 h 3411021"/>
              <a:gd name="connsiteX53" fmla="*/ 441789 w 6709025"/>
              <a:gd name="connsiteY53" fmla="*/ 1561672 h 3411021"/>
              <a:gd name="connsiteX54" fmla="*/ 380144 w 6709025"/>
              <a:gd name="connsiteY54" fmla="*/ 1582221 h 3411021"/>
              <a:gd name="connsiteX55" fmla="*/ 328773 w 6709025"/>
              <a:gd name="connsiteY55" fmla="*/ 1633591 h 3411021"/>
              <a:gd name="connsiteX56" fmla="*/ 277403 w 6709025"/>
              <a:gd name="connsiteY56" fmla="*/ 1664414 h 3411021"/>
              <a:gd name="connsiteX57" fmla="*/ 256854 w 6709025"/>
              <a:gd name="connsiteY57" fmla="*/ 1684962 h 3411021"/>
              <a:gd name="connsiteX58" fmla="*/ 226032 w 6709025"/>
              <a:gd name="connsiteY58" fmla="*/ 1695236 h 3411021"/>
              <a:gd name="connsiteX59" fmla="*/ 236306 w 6709025"/>
              <a:gd name="connsiteY59" fmla="*/ 1808252 h 3411021"/>
              <a:gd name="connsiteX60" fmla="*/ 267128 w 6709025"/>
              <a:gd name="connsiteY60" fmla="*/ 1828800 h 3411021"/>
              <a:gd name="connsiteX61" fmla="*/ 287677 w 6709025"/>
              <a:gd name="connsiteY61" fmla="*/ 1849349 h 3411021"/>
              <a:gd name="connsiteX62" fmla="*/ 349322 w 6709025"/>
              <a:gd name="connsiteY62" fmla="*/ 1880171 h 3411021"/>
              <a:gd name="connsiteX63" fmla="*/ 369870 w 6709025"/>
              <a:gd name="connsiteY63" fmla="*/ 1962364 h 3411021"/>
              <a:gd name="connsiteX64" fmla="*/ 380144 w 6709025"/>
              <a:gd name="connsiteY64" fmla="*/ 1993187 h 3411021"/>
              <a:gd name="connsiteX65" fmla="*/ 369870 w 6709025"/>
              <a:gd name="connsiteY65" fmla="*/ 2147299 h 3411021"/>
              <a:gd name="connsiteX66" fmla="*/ 359596 w 6709025"/>
              <a:gd name="connsiteY66" fmla="*/ 2178122 h 3411021"/>
              <a:gd name="connsiteX67" fmla="*/ 349322 w 6709025"/>
              <a:gd name="connsiteY67" fmla="*/ 2301412 h 3411021"/>
              <a:gd name="connsiteX68" fmla="*/ 297951 w 6709025"/>
              <a:gd name="connsiteY68" fmla="*/ 2342508 h 3411021"/>
              <a:gd name="connsiteX69" fmla="*/ 256854 w 6709025"/>
              <a:gd name="connsiteY69" fmla="*/ 2383605 h 3411021"/>
              <a:gd name="connsiteX70" fmla="*/ 236306 w 6709025"/>
              <a:gd name="connsiteY70" fmla="*/ 2414427 h 3411021"/>
              <a:gd name="connsiteX71" fmla="*/ 64064 w 6709025"/>
              <a:gd name="connsiteY71" fmla="*/ 2452514 h 3411021"/>
              <a:gd name="connsiteX72" fmla="*/ 114225 w 6709025"/>
              <a:gd name="connsiteY72" fmla="*/ 2465798 h 3411021"/>
              <a:gd name="connsiteX73" fmla="*/ 48049 w 6709025"/>
              <a:gd name="connsiteY73" fmla="*/ 2518674 h 3411021"/>
              <a:gd name="connsiteX74" fmla="*/ 133564 w 6709025"/>
              <a:gd name="connsiteY74" fmla="*/ 2547991 h 3411021"/>
              <a:gd name="connsiteX75" fmla="*/ 113016 w 6709025"/>
              <a:gd name="connsiteY75" fmla="*/ 2578814 h 3411021"/>
              <a:gd name="connsiteX76" fmla="*/ 61645 w 6709025"/>
              <a:gd name="connsiteY76" fmla="*/ 2630185 h 3411021"/>
              <a:gd name="connsiteX77" fmla="*/ 20549 w 6709025"/>
              <a:gd name="connsiteY77" fmla="*/ 2691830 h 3411021"/>
              <a:gd name="connsiteX78" fmla="*/ 0 w 6709025"/>
              <a:gd name="connsiteY78" fmla="*/ 2753475 h 3411021"/>
              <a:gd name="connsiteX79" fmla="*/ 10275 w 6709025"/>
              <a:gd name="connsiteY79" fmla="*/ 2866490 h 3411021"/>
              <a:gd name="connsiteX80" fmla="*/ 61645 w 6709025"/>
              <a:gd name="connsiteY80" fmla="*/ 2917861 h 3411021"/>
              <a:gd name="connsiteX81" fmla="*/ 82194 w 6709025"/>
              <a:gd name="connsiteY81" fmla="*/ 2938409 h 3411021"/>
              <a:gd name="connsiteX82" fmla="*/ 143839 w 6709025"/>
              <a:gd name="connsiteY82" fmla="*/ 2958958 h 3411021"/>
              <a:gd name="connsiteX83" fmla="*/ 174661 w 6709025"/>
              <a:gd name="connsiteY83" fmla="*/ 2969232 h 3411021"/>
              <a:gd name="connsiteX84" fmla="*/ 236306 w 6709025"/>
              <a:gd name="connsiteY84" fmla="*/ 3010328 h 3411021"/>
              <a:gd name="connsiteX85" fmla="*/ 267128 w 6709025"/>
              <a:gd name="connsiteY85" fmla="*/ 3030877 h 3411021"/>
              <a:gd name="connsiteX86" fmla="*/ 297951 w 6709025"/>
              <a:gd name="connsiteY86" fmla="*/ 3041151 h 3411021"/>
              <a:gd name="connsiteX87" fmla="*/ 328773 w 6709025"/>
              <a:gd name="connsiteY87" fmla="*/ 3061699 h 3411021"/>
              <a:gd name="connsiteX88" fmla="*/ 904126 w 6709025"/>
              <a:gd name="connsiteY88" fmla="*/ 3092522 h 3411021"/>
              <a:gd name="connsiteX89" fmla="*/ 945223 w 6709025"/>
              <a:gd name="connsiteY89" fmla="*/ 3143893 h 3411021"/>
              <a:gd name="connsiteX90" fmla="*/ 976045 w 6709025"/>
              <a:gd name="connsiteY90" fmla="*/ 3164441 h 3411021"/>
              <a:gd name="connsiteX91" fmla="*/ 1068513 w 6709025"/>
              <a:gd name="connsiteY91" fmla="*/ 3236360 h 3411021"/>
              <a:gd name="connsiteX92" fmla="*/ 1099335 w 6709025"/>
              <a:gd name="connsiteY92" fmla="*/ 3256908 h 3411021"/>
              <a:gd name="connsiteX93" fmla="*/ 1130158 w 6709025"/>
              <a:gd name="connsiteY93" fmla="*/ 3277457 h 3411021"/>
              <a:gd name="connsiteX94" fmla="*/ 1222625 w 6709025"/>
              <a:gd name="connsiteY94" fmla="*/ 3308279 h 3411021"/>
              <a:gd name="connsiteX95" fmla="*/ 1253448 w 6709025"/>
              <a:gd name="connsiteY95" fmla="*/ 3318553 h 3411021"/>
              <a:gd name="connsiteX96" fmla="*/ 1335641 w 6709025"/>
              <a:gd name="connsiteY96" fmla="*/ 3308279 h 3411021"/>
              <a:gd name="connsiteX97" fmla="*/ 1366463 w 6709025"/>
              <a:gd name="connsiteY97" fmla="*/ 3298005 h 3411021"/>
              <a:gd name="connsiteX98" fmla="*/ 1489753 w 6709025"/>
              <a:gd name="connsiteY98" fmla="*/ 3277457 h 3411021"/>
              <a:gd name="connsiteX99" fmla="*/ 1520576 w 6709025"/>
              <a:gd name="connsiteY99" fmla="*/ 3267182 h 3411021"/>
              <a:gd name="connsiteX100" fmla="*/ 1643866 w 6709025"/>
              <a:gd name="connsiteY100" fmla="*/ 3246634 h 3411021"/>
              <a:gd name="connsiteX101" fmla="*/ 2013735 w 6709025"/>
              <a:gd name="connsiteY101" fmla="*/ 3236360 h 3411021"/>
              <a:gd name="connsiteX102" fmla="*/ 2075380 w 6709025"/>
              <a:gd name="connsiteY102" fmla="*/ 3184989 h 3411021"/>
              <a:gd name="connsiteX103" fmla="*/ 2116477 w 6709025"/>
              <a:gd name="connsiteY103" fmla="*/ 3154167 h 3411021"/>
              <a:gd name="connsiteX104" fmla="*/ 2229492 w 6709025"/>
              <a:gd name="connsiteY104" fmla="*/ 3123344 h 3411021"/>
              <a:gd name="connsiteX105" fmla="*/ 2270589 w 6709025"/>
              <a:gd name="connsiteY105" fmla="*/ 3113070 h 3411021"/>
              <a:gd name="connsiteX106" fmla="*/ 2702104 w 6709025"/>
              <a:gd name="connsiteY106" fmla="*/ 3102796 h 3411021"/>
              <a:gd name="connsiteX107" fmla="*/ 2917861 w 6709025"/>
              <a:gd name="connsiteY107" fmla="*/ 3123344 h 3411021"/>
              <a:gd name="connsiteX108" fmla="*/ 2948683 w 6709025"/>
              <a:gd name="connsiteY108" fmla="*/ 3143893 h 3411021"/>
              <a:gd name="connsiteX109" fmla="*/ 3030877 w 6709025"/>
              <a:gd name="connsiteY109" fmla="*/ 3184989 h 3411021"/>
              <a:gd name="connsiteX110" fmla="*/ 3071973 w 6709025"/>
              <a:gd name="connsiteY110" fmla="*/ 3205537 h 3411021"/>
              <a:gd name="connsiteX111" fmla="*/ 3123344 w 6709025"/>
              <a:gd name="connsiteY111" fmla="*/ 3236360 h 3411021"/>
              <a:gd name="connsiteX112" fmla="*/ 3195263 w 6709025"/>
              <a:gd name="connsiteY112" fmla="*/ 3256908 h 3411021"/>
              <a:gd name="connsiteX113" fmla="*/ 3267182 w 6709025"/>
              <a:gd name="connsiteY113" fmla="*/ 3287731 h 3411021"/>
              <a:gd name="connsiteX114" fmla="*/ 3339101 w 6709025"/>
              <a:gd name="connsiteY114" fmla="*/ 3308279 h 3411021"/>
              <a:gd name="connsiteX115" fmla="*/ 3380198 w 6709025"/>
              <a:gd name="connsiteY115" fmla="*/ 3328827 h 3411021"/>
              <a:gd name="connsiteX116" fmla="*/ 3626778 w 6709025"/>
              <a:gd name="connsiteY116" fmla="*/ 3349376 h 3411021"/>
              <a:gd name="connsiteX117" fmla="*/ 3688423 w 6709025"/>
              <a:gd name="connsiteY117" fmla="*/ 3369924 h 3411021"/>
              <a:gd name="connsiteX118" fmla="*/ 3719245 w 6709025"/>
              <a:gd name="connsiteY118" fmla="*/ 3380198 h 3411021"/>
              <a:gd name="connsiteX119" fmla="*/ 3750068 w 6709025"/>
              <a:gd name="connsiteY119" fmla="*/ 3400746 h 3411021"/>
              <a:gd name="connsiteX120" fmla="*/ 4048018 w 6709025"/>
              <a:gd name="connsiteY120" fmla="*/ 3411021 h 3411021"/>
              <a:gd name="connsiteX121" fmla="*/ 4181582 w 6709025"/>
              <a:gd name="connsiteY121" fmla="*/ 3400746 h 3411021"/>
              <a:gd name="connsiteX122" fmla="*/ 4243227 w 6709025"/>
              <a:gd name="connsiteY122" fmla="*/ 3380198 h 3411021"/>
              <a:gd name="connsiteX123" fmla="*/ 4274050 w 6709025"/>
              <a:gd name="connsiteY123" fmla="*/ 3369924 h 3411021"/>
              <a:gd name="connsiteX124" fmla="*/ 4335695 w 6709025"/>
              <a:gd name="connsiteY124" fmla="*/ 3328827 h 3411021"/>
              <a:gd name="connsiteX125" fmla="*/ 4397340 w 6709025"/>
              <a:gd name="connsiteY125" fmla="*/ 3277457 h 3411021"/>
              <a:gd name="connsiteX126" fmla="*/ 4500081 w 6709025"/>
              <a:gd name="connsiteY126" fmla="*/ 3215812 h 3411021"/>
              <a:gd name="connsiteX127" fmla="*/ 4530904 w 6709025"/>
              <a:gd name="connsiteY127" fmla="*/ 3195263 h 3411021"/>
              <a:gd name="connsiteX128" fmla="*/ 4561726 w 6709025"/>
              <a:gd name="connsiteY128" fmla="*/ 3174715 h 3411021"/>
              <a:gd name="connsiteX129" fmla="*/ 4664468 w 6709025"/>
              <a:gd name="connsiteY129" fmla="*/ 3113070 h 3411021"/>
              <a:gd name="connsiteX130" fmla="*/ 4695290 w 6709025"/>
              <a:gd name="connsiteY130" fmla="*/ 3102796 h 3411021"/>
              <a:gd name="connsiteX131" fmla="*/ 5013789 w 6709025"/>
              <a:gd name="connsiteY131" fmla="*/ 3123344 h 3411021"/>
              <a:gd name="connsiteX132" fmla="*/ 5126805 w 6709025"/>
              <a:gd name="connsiteY132" fmla="*/ 3154167 h 3411021"/>
              <a:gd name="connsiteX133" fmla="*/ 5157627 w 6709025"/>
              <a:gd name="connsiteY133" fmla="*/ 3164441 h 3411021"/>
              <a:gd name="connsiteX134" fmla="*/ 5188450 w 6709025"/>
              <a:gd name="connsiteY134" fmla="*/ 3184989 h 3411021"/>
              <a:gd name="connsiteX135" fmla="*/ 5332288 w 6709025"/>
              <a:gd name="connsiteY135" fmla="*/ 3195263 h 3411021"/>
              <a:gd name="connsiteX136" fmla="*/ 5435030 w 6709025"/>
              <a:gd name="connsiteY136" fmla="*/ 3226086 h 3411021"/>
              <a:gd name="connsiteX137" fmla="*/ 5465852 w 6709025"/>
              <a:gd name="connsiteY137" fmla="*/ 3236360 h 3411021"/>
              <a:gd name="connsiteX138" fmla="*/ 5548045 w 6709025"/>
              <a:gd name="connsiteY138" fmla="*/ 3246634 h 3411021"/>
              <a:gd name="connsiteX139" fmla="*/ 5702158 w 6709025"/>
              <a:gd name="connsiteY139" fmla="*/ 3267182 h 3411021"/>
              <a:gd name="connsiteX140" fmla="*/ 5866544 w 6709025"/>
              <a:gd name="connsiteY140" fmla="*/ 3277457 h 3411021"/>
              <a:gd name="connsiteX141" fmla="*/ 5969286 w 6709025"/>
              <a:gd name="connsiteY141" fmla="*/ 3267182 h 3411021"/>
              <a:gd name="connsiteX142" fmla="*/ 6000108 w 6709025"/>
              <a:gd name="connsiteY142" fmla="*/ 3256908 h 3411021"/>
              <a:gd name="connsiteX143" fmla="*/ 6072027 w 6709025"/>
              <a:gd name="connsiteY143" fmla="*/ 3246634 h 3411021"/>
              <a:gd name="connsiteX144" fmla="*/ 6113124 w 6709025"/>
              <a:gd name="connsiteY144" fmla="*/ 3164441 h 3411021"/>
              <a:gd name="connsiteX145" fmla="*/ 6133672 w 6709025"/>
              <a:gd name="connsiteY145" fmla="*/ 3123344 h 3411021"/>
              <a:gd name="connsiteX146" fmla="*/ 6143946 w 6709025"/>
              <a:gd name="connsiteY146" fmla="*/ 3092522 h 3411021"/>
              <a:gd name="connsiteX147" fmla="*/ 6215866 w 6709025"/>
              <a:gd name="connsiteY147" fmla="*/ 3071973 h 3411021"/>
              <a:gd name="connsiteX148" fmla="*/ 6267236 w 6709025"/>
              <a:gd name="connsiteY148" fmla="*/ 3061699 h 3411021"/>
              <a:gd name="connsiteX149" fmla="*/ 6308333 w 6709025"/>
              <a:gd name="connsiteY149" fmla="*/ 3051425 h 3411021"/>
              <a:gd name="connsiteX150" fmla="*/ 6369978 w 6709025"/>
              <a:gd name="connsiteY150" fmla="*/ 3041151 h 3411021"/>
              <a:gd name="connsiteX151" fmla="*/ 6400800 w 6709025"/>
              <a:gd name="connsiteY151" fmla="*/ 3020603 h 3411021"/>
              <a:gd name="connsiteX152" fmla="*/ 6411075 w 6709025"/>
              <a:gd name="connsiteY152" fmla="*/ 2958958 h 3411021"/>
              <a:gd name="connsiteX153" fmla="*/ 6421349 w 6709025"/>
              <a:gd name="connsiteY153" fmla="*/ 2866490 h 3411021"/>
              <a:gd name="connsiteX154" fmla="*/ 6462445 w 6709025"/>
              <a:gd name="connsiteY154" fmla="*/ 2558266 h 3411021"/>
              <a:gd name="connsiteX155" fmla="*/ 6503542 w 6709025"/>
              <a:gd name="connsiteY155" fmla="*/ 2527443 h 3411021"/>
              <a:gd name="connsiteX156" fmla="*/ 6554913 w 6709025"/>
              <a:gd name="connsiteY156" fmla="*/ 2486346 h 3411021"/>
              <a:gd name="connsiteX157" fmla="*/ 6622525 w 6709025"/>
              <a:gd name="connsiteY157" fmla="*/ 2414427 h 3411021"/>
              <a:gd name="connsiteX158" fmla="*/ 6637106 w 6709025"/>
              <a:gd name="connsiteY158" fmla="*/ 2352782 h 3411021"/>
              <a:gd name="connsiteX159" fmla="*/ 6657654 w 6709025"/>
              <a:gd name="connsiteY159" fmla="*/ 2291137 h 3411021"/>
              <a:gd name="connsiteX160" fmla="*/ 6667928 w 6709025"/>
              <a:gd name="connsiteY160" fmla="*/ 2260315 h 3411021"/>
              <a:gd name="connsiteX161" fmla="*/ 6698751 w 6709025"/>
              <a:gd name="connsiteY161" fmla="*/ 2157573 h 3411021"/>
              <a:gd name="connsiteX162" fmla="*/ 6709025 w 6709025"/>
              <a:gd name="connsiteY162" fmla="*/ 2126751 h 3411021"/>
              <a:gd name="connsiteX163" fmla="*/ 6698751 w 6709025"/>
              <a:gd name="connsiteY163" fmla="*/ 1982913 h 3411021"/>
              <a:gd name="connsiteX164" fmla="*/ 6667928 w 6709025"/>
              <a:gd name="connsiteY164" fmla="*/ 1972639 h 3411021"/>
              <a:gd name="connsiteX165" fmla="*/ 6647380 w 6709025"/>
              <a:gd name="connsiteY165" fmla="*/ 1952090 h 3411021"/>
              <a:gd name="connsiteX166" fmla="*/ 6585735 w 6709025"/>
              <a:gd name="connsiteY166" fmla="*/ 1910994 h 3411021"/>
              <a:gd name="connsiteX167" fmla="*/ 6565187 w 6709025"/>
              <a:gd name="connsiteY167" fmla="*/ 1890445 h 3411021"/>
              <a:gd name="connsiteX168" fmla="*/ 6524090 w 6709025"/>
              <a:gd name="connsiteY168" fmla="*/ 1869897 h 3411021"/>
              <a:gd name="connsiteX169" fmla="*/ 6586188 w 6709025"/>
              <a:gd name="connsiteY169" fmla="*/ 1741112 h 3411021"/>
              <a:gd name="connsiteX170" fmla="*/ 6475817 w 6709025"/>
              <a:gd name="connsiteY170" fmla="*/ 1773176 h 3411021"/>
              <a:gd name="connsiteX171" fmla="*/ 6400800 w 6709025"/>
              <a:gd name="connsiteY171" fmla="*/ 1797978 h 3411021"/>
              <a:gd name="connsiteX172" fmla="*/ 6436763 w 6709025"/>
              <a:gd name="connsiteY172" fmla="*/ 1727457 h 3411021"/>
              <a:gd name="connsiteX173" fmla="*/ 6308333 w 6709025"/>
              <a:gd name="connsiteY173" fmla="*/ 1726059 h 3411021"/>
              <a:gd name="connsiteX174" fmla="*/ 6348221 w 6709025"/>
              <a:gd name="connsiteY174" fmla="*/ 1679205 h 3411021"/>
              <a:gd name="connsiteX175" fmla="*/ 6298285 w 6709025"/>
              <a:gd name="connsiteY175" fmla="*/ 1658656 h 3411021"/>
              <a:gd name="connsiteX176" fmla="*/ 6185043 w 6709025"/>
              <a:gd name="connsiteY176" fmla="*/ 1633591 h 3411021"/>
              <a:gd name="connsiteX177" fmla="*/ 6164495 w 6709025"/>
              <a:gd name="connsiteY177" fmla="*/ 1561672 h 3411021"/>
              <a:gd name="connsiteX178" fmla="*/ 6154221 w 6709025"/>
              <a:gd name="connsiteY178" fmla="*/ 1469205 h 3411021"/>
              <a:gd name="connsiteX179" fmla="*/ 6230898 w 6709025"/>
              <a:gd name="connsiteY179" fmla="*/ 1384000 h 3411021"/>
              <a:gd name="connsiteX180" fmla="*/ 6201512 w 6709025"/>
              <a:gd name="connsiteY180" fmla="*/ 1335641 h 3411021"/>
              <a:gd name="connsiteX181" fmla="*/ 6189802 w 6709025"/>
              <a:gd name="connsiteY181" fmla="*/ 1222625 h 3411021"/>
              <a:gd name="connsiteX182" fmla="*/ 6082301 w 6709025"/>
              <a:gd name="connsiteY182" fmla="*/ 1160980 h 3411021"/>
              <a:gd name="connsiteX183" fmla="*/ 6061753 w 6709025"/>
              <a:gd name="connsiteY183" fmla="*/ 1089061 h 3411021"/>
              <a:gd name="connsiteX184" fmla="*/ 6030931 w 6709025"/>
              <a:gd name="connsiteY184" fmla="*/ 1058239 h 3411021"/>
              <a:gd name="connsiteX185" fmla="*/ 6020657 w 6709025"/>
              <a:gd name="connsiteY185" fmla="*/ 1027416 h 3411021"/>
              <a:gd name="connsiteX186" fmla="*/ 5948737 w 6709025"/>
              <a:gd name="connsiteY186" fmla="*/ 965771 h 3411021"/>
              <a:gd name="connsiteX187" fmla="*/ 5917915 w 6709025"/>
              <a:gd name="connsiteY187" fmla="*/ 955497 h 3411021"/>
              <a:gd name="connsiteX188" fmla="*/ 5881802 w 6709025"/>
              <a:gd name="connsiteY188" fmla="*/ 927685 h 3411021"/>
              <a:gd name="connsiteX189" fmla="*/ 5852643 w 6709025"/>
              <a:gd name="connsiteY189" fmla="*/ 842745 h 3411021"/>
              <a:gd name="connsiteX190" fmla="*/ 5814416 w 6709025"/>
              <a:gd name="connsiteY190" fmla="*/ 820691 h 3411021"/>
              <a:gd name="connsiteX191" fmla="*/ 5802708 w 6709025"/>
              <a:gd name="connsiteY191" fmla="*/ 826449 h 3411021"/>
              <a:gd name="connsiteX192" fmla="*/ 5752772 w 6709025"/>
              <a:gd name="connsiteY192" fmla="*/ 782342 h 3411021"/>
              <a:gd name="connsiteX193" fmla="*/ 5698304 w 6709025"/>
              <a:gd name="connsiteY193" fmla="*/ 698906 h 3411021"/>
              <a:gd name="connsiteX194" fmla="*/ 5517223 w 6709025"/>
              <a:gd name="connsiteY194" fmla="*/ 678095 h 3411021"/>
              <a:gd name="connsiteX195" fmla="*/ 5506949 w 6709025"/>
              <a:gd name="connsiteY195" fmla="*/ 626724 h 3411021"/>
              <a:gd name="connsiteX196" fmla="*/ 5496675 w 6709025"/>
              <a:gd name="connsiteY196" fmla="*/ 554805 h 3411021"/>
              <a:gd name="connsiteX197" fmla="*/ 5486400 w 6709025"/>
              <a:gd name="connsiteY197" fmla="*/ 523982 h 3411021"/>
              <a:gd name="connsiteX198" fmla="*/ 5445304 w 6709025"/>
              <a:gd name="connsiteY198" fmla="*/ 513708 h 3411021"/>
              <a:gd name="connsiteX199" fmla="*/ 5363110 w 6709025"/>
              <a:gd name="connsiteY199" fmla="*/ 482886 h 3411021"/>
              <a:gd name="connsiteX200" fmla="*/ 5280917 w 6709025"/>
              <a:gd name="connsiteY200" fmla="*/ 421241 h 3411021"/>
              <a:gd name="connsiteX201" fmla="*/ 5270643 w 6709025"/>
              <a:gd name="connsiteY201" fmla="*/ 390418 h 3411021"/>
              <a:gd name="connsiteX202" fmla="*/ 5167901 w 6709025"/>
              <a:gd name="connsiteY202" fmla="*/ 267128 h 3411021"/>
              <a:gd name="connsiteX203" fmla="*/ 5106257 w 6709025"/>
              <a:gd name="connsiteY203" fmla="*/ 226032 h 3411021"/>
              <a:gd name="connsiteX204" fmla="*/ 5075434 w 6709025"/>
              <a:gd name="connsiteY204" fmla="*/ 154113 h 3411021"/>
              <a:gd name="connsiteX205" fmla="*/ 5065160 w 6709025"/>
              <a:gd name="connsiteY205" fmla="*/ 123290 h 3411021"/>
              <a:gd name="connsiteX206" fmla="*/ 5044612 w 6709025"/>
              <a:gd name="connsiteY206" fmla="*/ 92468 h 3411021"/>
              <a:gd name="connsiteX207" fmla="*/ 5034337 w 6709025"/>
              <a:gd name="connsiteY207" fmla="*/ 61645 h 3411021"/>
              <a:gd name="connsiteX208" fmla="*/ 4972692 w 6709025"/>
              <a:gd name="connsiteY208" fmla="*/ 20549 h 3411021"/>
              <a:gd name="connsiteX209" fmla="*/ 4941870 w 6709025"/>
              <a:gd name="connsiteY209" fmla="*/ 0 h 3411021"/>
              <a:gd name="connsiteX210" fmla="*/ 4828854 w 6709025"/>
              <a:gd name="connsiteY210" fmla="*/ 10275 h 3411021"/>
              <a:gd name="connsiteX211" fmla="*/ 4798032 w 6709025"/>
              <a:gd name="connsiteY211" fmla="*/ 30823 h 3411021"/>
              <a:gd name="connsiteX212" fmla="*/ 4767209 w 6709025"/>
              <a:gd name="connsiteY212" fmla="*/ 41097 h 3411021"/>
              <a:gd name="connsiteX213" fmla="*/ 4654194 w 6709025"/>
              <a:gd name="connsiteY213" fmla="*/ 82194 h 3411021"/>
              <a:gd name="connsiteX214" fmla="*/ 4592549 w 6709025"/>
              <a:gd name="connsiteY214" fmla="*/ 102742 h 3411021"/>
              <a:gd name="connsiteX215" fmla="*/ 4520630 w 6709025"/>
              <a:gd name="connsiteY215" fmla="*/ 123290 h 3411021"/>
              <a:gd name="connsiteX216" fmla="*/ 4438436 w 6709025"/>
              <a:gd name="connsiteY216" fmla="*/ 184935 h 3411021"/>
              <a:gd name="connsiteX217" fmla="*/ 4263776 w 6709025"/>
              <a:gd name="connsiteY217" fmla="*/ 174661 h 3411021"/>
              <a:gd name="connsiteX218" fmla="*/ 4089115 w 6709025"/>
              <a:gd name="connsiteY218" fmla="*/ 102742 h 3411021"/>
              <a:gd name="connsiteX219" fmla="*/ 4058292 w 6709025"/>
              <a:gd name="connsiteY219" fmla="*/ 92468 h 3411021"/>
              <a:gd name="connsiteX220" fmla="*/ 3965825 w 6709025"/>
              <a:gd name="connsiteY220" fmla="*/ 51371 h 3411021"/>
              <a:gd name="connsiteX221" fmla="*/ 3935003 w 6709025"/>
              <a:gd name="connsiteY221" fmla="*/ 41097 h 3411021"/>
              <a:gd name="connsiteX222" fmla="*/ 3904180 w 6709025"/>
              <a:gd name="connsiteY222" fmla="*/ 30823 h 3411021"/>
              <a:gd name="connsiteX223" fmla="*/ 3801439 w 6709025"/>
              <a:gd name="connsiteY223" fmla="*/ 51371 h 3411021"/>
              <a:gd name="connsiteX224" fmla="*/ 3750068 w 6709025"/>
              <a:gd name="connsiteY224" fmla="*/ 82194 h 3411021"/>
              <a:gd name="connsiteX225" fmla="*/ 3688423 w 6709025"/>
              <a:gd name="connsiteY225" fmla="*/ 113016 h 3411021"/>
              <a:gd name="connsiteX226" fmla="*/ 3657600 w 6709025"/>
              <a:gd name="connsiteY226" fmla="*/ 133564 h 3411021"/>
              <a:gd name="connsiteX227" fmla="*/ 3595955 w 6709025"/>
              <a:gd name="connsiteY227" fmla="*/ 143839 h 3411021"/>
              <a:gd name="connsiteX228" fmla="*/ 3544585 w 6709025"/>
              <a:gd name="connsiteY228" fmla="*/ 154113 h 3411021"/>
              <a:gd name="connsiteX229" fmla="*/ 3298005 w 6709025"/>
              <a:gd name="connsiteY229" fmla="*/ 184935 h 3411021"/>
              <a:gd name="connsiteX0" fmla="*/ 3298005 w 6709025"/>
              <a:gd name="connsiteY0" fmla="*/ 184935 h 3411021"/>
              <a:gd name="connsiteX1" fmla="*/ 3298005 w 6709025"/>
              <a:gd name="connsiteY1" fmla="*/ 184935 h 3411021"/>
              <a:gd name="connsiteX2" fmla="*/ 2845942 w 6709025"/>
              <a:gd name="connsiteY2" fmla="*/ 215758 h 3411021"/>
              <a:gd name="connsiteX3" fmla="*/ 2825394 w 6709025"/>
              <a:gd name="connsiteY3" fmla="*/ 246580 h 3411021"/>
              <a:gd name="connsiteX4" fmla="*/ 2815119 w 6709025"/>
              <a:gd name="connsiteY4" fmla="*/ 287677 h 3411021"/>
              <a:gd name="connsiteX5" fmla="*/ 2804845 w 6709025"/>
              <a:gd name="connsiteY5" fmla="*/ 318499 h 3411021"/>
              <a:gd name="connsiteX6" fmla="*/ 2763749 w 6709025"/>
              <a:gd name="connsiteY6" fmla="*/ 328773 h 3411021"/>
              <a:gd name="connsiteX7" fmla="*/ 2599136 w 6709025"/>
              <a:gd name="connsiteY7" fmla="*/ 287941 h 3411021"/>
              <a:gd name="connsiteX8" fmla="*/ 2549200 w 6709025"/>
              <a:gd name="connsiteY8" fmla="*/ 324520 h 3411021"/>
              <a:gd name="connsiteX9" fmla="*/ 2445250 w 6709025"/>
              <a:gd name="connsiteY9" fmla="*/ 380144 h 3411021"/>
              <a:gd name="connsiteX10" fmla="*/ 2250041 w 6709025"/>
              <a:gd name="connsiteY10" fmla="*/ 390418 h 3411021"/>
              <a:gd name="connsiteX11" fmla="*/ 2085654 w 6709025"/>
              <a:gd name="connsiteY11" fmla="*/ 349322 h 3411021"/>
              <a:gd name="connsiteX12" fmla="*/ 2034283 w 6709025"/>
              <a:gd name="connsiteY12" fmla="*/ 339048 h 3411021"/>
              <a:gd name="connsiteX13" fmla="*/ 1839075 w 6709025"/>
              <a:gd name="connsiteY13" fmla="*/ 349322 h 3411021"/>
              <a:gd name="connsiteX14" fmla="*/ 1787704 w 6709025"/>
              <a:gd name="connsiteY14" fmla="*/ 400693 h 3411021"/>
              <a:gd name="connsiteX15" fmla="*/ 1736333 w 6709025"/>
              <a:gd name="connsiteY15" fmla="*/ 472612 h 3411021"/>
              <a:gd name="connsiteX16" fmla="*/ 1695236 w 6709025"/>
              <a:gd name="connsiteY16" fmla="*/ 534257 h 3411021"/>
              <a:gd name="connsiteX17" fmla="*/ 1633591 w 6709025"/>
              <a:gd name="connsiteY17" fmla="*/ 575353 h 3411021"/>
              <a:gd name="connsiteX18" fmla="*/ 1592495 w 6709025"/>
              <a:gd name="connsiteY18" fmla="*/ 585627 h 3411021"/>
              <a:gd name="connsiteX19" fmla="*/ 1530850 w 6709025"/>
              <a:gd name="connsiteY19" fmla="*/ 606176 h 3411021"/>
              <a:gd name="connsiteX20" fmla="*/ 1500027 w 6709025"/>
              <a:gd name="connsiteY20" fmla="*/ 616450 h 3411021"/>
              <a:gd name="connsiteX21" fmla="*/ 1438382 w 6709025"/>
              <a:gd name="connsiteY21" fmla="*/ 636998 h 3411021"/>
              <a:gd name="connsiteX22" fmla="*/ 1407560 w 6709025"/>
              <a:gd name="connsiteY22" fmla="*/ 647272 h 3411021"/>
              <a:gd name="connsiteX23" fmla="*/ 1232899 w 6709025"/>
              <a:gd name="connsiteY23" fmla="*/ 657546 h 3411021"/>
              <a:gd name="connsiteX24" fmla="*/ 1202077 w 6709025"/>
              <a:gd name="connsiteY24" fmla="*/ 667821 h 3411021"/>
              <a:gd name="connsiteX25" fmla="*/ 1181528 w 6709025"/>
              <a:gd name="connsiteY25" fmla="*/ 688369 h 3411021"/>
              <a:gd name="connsiteX26" fmla="*/ 1119883 w 6709025"/>
              <a:gd name="connsiteY26" fmla="*/ 708917 h 3411021"/>
              <a:gd name="connsiteX27" fmla="*/ 1058239 w 6709025"/>
              <a:gd name="connsiteY27" fmla="*/ 729466 h 3411021"/>
              <a:gd name="connsiteX28" fmla="*/ 996594 w 6709025"/>
              <a:gd name="connsiteY28" fmla="*/ 750014 h 3411021"/>
              <a:gd name="connsiteX29" fmla="*/ 965771 w 6709025"/>
              <a:gd name="connsiteY29" fmla="*/ 760288 h 3411021"/>
              <a:gd name="connsiteX30" fmla="*/ 934949 w 6709025"/>
              <a:gd name="connsiteY30" fmla="*/ 780836 h 3411021"/>
              <a:gd name="connsiteX31" fmla="*/ 873304 w 6709025"/>
              <a:gd name="connsiteY31" fmla="*/ 801385 h 3411021"/>
              <a:gd name="connsiteX32" fmla="*/ 852755 w 6709025"/>
              <a:gd name="connsiteY32" fmla="*/ 821933 h 3411021"/>
              <a:gd name="connsiteX33" fmla="*/ 821933 w 6709025"/>
              <a:gd name="connsiteY33" fmla="*/ 842481 h 3411021"/>
              <a:gd name="connsiteX34" fmla="*/ 811659 w 6709025"/>
              <a:gd name="connsiteY34" fmla="*/ 873304 h 3411021"/>
              <a:gd name="connsiteX35" fmla="*/ 821933 w 6709025"/>
              <a:gd name="connsiteY35" fmla="*/ 965771 h 3411021"/>
              <a:gd name="connsiteX36" fmla="*/ 832207 w 6709025"/>
              <a:gd name="connsiteY36" fmla="*/ 1027416 h 3411021"/>
              <a:gd name="connsiteX37" fmla="*/ 863030 w 6709025"/>
              <a:gd name="connsiteY37" fmla="*/ 1047964 h 3411021"/>
              <a:gd name="connsiteX38" fmla="*/ 883578 w 6709025"/>
              <a:gd name="connsiteY38" fmla="*/ 1068513 h 3411021"/>
              <a:gd name="connsiteX39" fmla="*/ 893852 w 6709025"/>
              <a:gd name="connsiteY39" fmla="*/ 1099335 h 3411021"/>
              <a:gd name="connsiteX40" fmla="*/ 852755 w 6709025"/>
              <a:gd name="connsiteY40" fmla="*/ 1150706 h 3411021"/>
              <a:gd name="connsiteX41" fmla="*/ 842481 w 6709025"/>
              <a:gd name="connsiteY41" fmla="*/ 1181528 h 3411021"/>
              <a:gd name="connsiteX42" fmla="*/ 811659 w 6709025"/>
              <a:gd name="connsiteY42" fmla="*/ 1202077 h 3411021"/>
              <a:gd name="connsiteX43" fmla="*/ 791110 w 6709025"/>
              <a:gd name="connsiteY43" fmla="*/ 1222625 h 3411021"/>
              <a:gd name="connsiteX44" fmla="*/ 770562 w 6709025"/>
              <a:gd name="connsiteY44" fmla="*/ 1253448 h 3411021"/>
              <a:gd name="connsiteX45" fmla="*/ 739740 w 6709025"/>
              <a:gd name="connsiteY45" fmla="*/ 1273996 h 3411021"/>
              <a:gd name="connsiteX46" fmla="*/ 698643 w 6709025"/>
              <a:gd name="connsiteY46" fmla="*/ 1315093 h 3411021"/>
              <a:gd name="connsiteX47" fmla="*/ 647272 w 6709025"/>
              <a:gd name="connsiteY47" fmla="*/ 1356189 h 3411021"/>
              <a:gd name="connsiteX48" fmla="*/ 616450 w 6709025"/>
              <a:gd name="connsiteY48" fmla="*/ 1376737 h 3411021"/>
              <a:gd name="connsiteX49" fmla="*/ 544531 w 6709025"/>
              <a:gd name="connsiteY49" fmla="*/ 1489753 h 3411021"/>
              <a:gd name="connsiteX50" fmla="*/ 513708 w 6709025"/>
              <a:gd name="connsiteY50" fmla="*/ 1500027 h 3411021"/>
              <a:gd name="connsiteX51" fmla="*/ 493160 w 6709025"/>
              <a:gd name="connsiteY51" fmla="*/ 1520576 h 3411021"/>
              <a:gd name="connsiteX52" fmla="*/ 462337 w 6709025"/>
              <a:gd name="connsiteY52" fmla="*/ 1530850 h 3411021"/>
              <a:gd name="connsiteX53" fmla="*/ 441789 w 6709025"/>
              <a:gd name="connsiteY53" fmla="*/ 1561672 h 3411021"/>
              <a:gd name="connsiteX54" fmla="*/ 380144 w 6709025"/>
              <a:gd name="connsiteY54" fmla="*/ 1582221 h 3411021"/>
              <a:gd name="connsiteX55" fmla="*/ 328773 w 6709025"/>
              <a:gd name="connsiteY55" fmla="*/ 1633591 h 3411021"/>
              <a:gd name="connsiteX56" fmla="*/ 277403 w 6709025"/>
              <a:gd name="connsiteY56" fmla="*/ 1664414 h 3411021"/>
              <a:gd name="connsiteX57" fmla="*/ 256854 w 6709025"/>
              <a:gd name="connsiteY57" fmla="*/ 1684962 h 3411021"/>
              <a:gd name="connsiteX58" fmla="*/ 226032 w 6709025"/>
              <a:gd name="connsiteY58" fmla="*/ 1695236 h 3411021"/>
              <a:gd name="connsiteX59" fmla="*/ 236306 w 6709025"/>
              <a:gd name="connsiteY59" fmla="*/ 1808252 h 3411021"/>
              <a:gd name="connsiteX60" fmla="*/ 267128 w 6709025"/>
              <a:gd name="connsiteY60" fmla="*/ 1828800 h 3411021"/>
              <a:gd name="connsiteX61" fmla="*/ 287677 w 6709025"/>
              <a:gd name="connsiteY61" fmla="*/ 1849349 h 3411021"/>
              <a:gd name="connsiteX62" fmla="*/ 349322 w 6709025"/>
              <a:gd name="connsiteY62" fmla="*/ 1880171 h 3411021"/>
              <a:gd name="connsiteX63" fmla="*/ 369870 w 6709025"/>
              <a:gd name="connsiteY63" fmla="*/ 1962364 h 3411021"/>
              <a:gd name="connsiteX64" fmla="*/ 380144 w 6709025"/>
              <a:gd name="connsiteY64" fmla="*/ 1993187 h 3411021"/>
              <a:gd name="connsiteX65" fmla="*/ 369870 w 6709025"/>
              <a:gd name="connsiteY65" fmla="*/ 2147299 h 3411021"/>
              <a:gd name="connsiteX66" fmla="*/ 359596 w 6709025"/>
              <a:gd name="connsiteY66" fmla="*/ 2178122 h 3411021"/>
              <a:gd name="connsiteX67" fmla="*/ 349322 w 6709025"/>
              <a:gd name="connsiteY67" fmla="*/ 2301412 h 3411021"/>
              <a:gd name="connsiteX68" fmla="*/ 297951 w 6709025"/>
              <a:gd name="connsiteY68" fmla="*/ 2342508 h 3411021"/>
              <a:gd name="connsiteX69" fmla="*/ 256854 w 6709025"/>
              <a:gd name="connsiteY69" fmla="*/ 2383605 h 3411021"/>
              <a:gd name="connsiteX70" fmla="*/ 236306 w 6709025"/>
              <a:gd name="connsiteY70" fmla="*/ 2414427 h 3411021"/>
              <a:gd name="connsiteX71" fmla="*/ 64064 w 6709025"/>
              <a:gd name="connsiteY71" fmla="*/ 2452514 h 3411021"/>
              <a:gd name="connsiteX72" fmla="*/ 114225 w 6709025"/>
              <a:gd name="connsiteY72" fmla="*/ 2465798 h 3411021"/>
              <a:gd name="connsiteX73" fmla="*/ 48049 w 6709025"/>
              <a:gd name="connsiteY73" fmla="*/ 2518674 h 3411021"/>
              <a:gd name="connsiteX74" fmla="*/ 133564 w 6709025"/>
              <a:gd name="connsiteY74" fmla="*/ 2547991 h 3411021"/>
              <a:gd name="connsiteX75" fmla="*/ 113016 w 6709025"/>
              <a:gd name="connsiteY75" fmla="*/ 2578814 h 3411021"/>
              <a:gd name="connsiteX76" fmla="*/ 61645 w 6709025"/>
              <a:gd name="connsiteY76" fmla="*/ 2630185 h 3411021"/>
              <a:gd name="connsiteX77" fmla="*/ 20549 w 6709025"/>
              <a:gd name="connsiteY77" fmla="*/ 2691830 h 3411021"/>
              <a:gd name="connsiteX78" fmla="*/ 0 w 6709025"/>
              <a:gd name="connsiteY78" fmla="*/ 2753475 h 3411021"/>
              <a:gd name="connsiteX79" fmla="*/ 10275 w 6709025"/>
              <a:gd name="connsiteY79" fmla="*/ 2866490 h 3411021"/>
              <a:gd name="connsiteX80" fmla="*/ 61645 w 6709025"/>
              <a:gd name="connsiteY80" fmla="*/ 2917861 h 3411021"/>
              <a:gd name="connsiteX81" fmla="*/ 82194 w 6709025"/>
              <a:gd name="connsiteY81" fmla="*/ 2938409 h 3411021"/>
              <a:gd name="connsiteX82" fmla="*/ 143839 w 6709025"/>
              <a:gd name="connsiteY82" fmla="*/ 2958958 h 3411021"/>
              <a:gd name="connsiteX83" fmla="*/ 174661 w 6709025"/>
              <a:gd name="connsiteY83" fmla="*/ 2969232 h 3411021"/>
              <a:gd name="connsiteX84" fmla="*/ 236306 w 6709025"/>
              <a:gd name="connsiteY84" fmla="*/ 3010328 h 3411021"/>
              <a:gd name="connsiteX85" fmla="*/ 267128 w 6709025"/>
              <a:gd name="connsiteY85" fmla="*/ 3030877 h 3411021"/>
              <a:gd name="connsiteX86" fmla="*/ 297951 w 6709025"/>
              <a:gd name="connsiteY86" fmla="*/ 3041151 h 3411021"/>
              <a:gd name="connsiteX87" fmla="*/ 328773 w 6709025"/>
              <a:gd name="connsiteY87" fmla="*/ 3061699 h 3411021"/>
              <a:gd name="connsiteX88" fmla="*/ 904126 w 6709025"/>
              <a:gd name="connsiteY88" fmla="*/ 3092522 h 3411021"/>
              <a:gd name="connsiteX89" fmla="*/ 945223 w 6709025"/>
              <a:gd name="connsiteY89" fmla="*/ 3143893 h 3411021"/>
              <a:gd name="connsiteX90" fmla="*/ 976045 w 6709025"/>
              <a:gd name="connsiteY90" fmla="*/ 3164441 h 3411021"/>
              <a:gd name="connsiteX91" fmla="*/ 1068513 w 6709025"/>
              <a:gd name="connsiteY91" fmla="*/ 3236360 h 3411021"/>
              <a:gd name="connsiteX92" fmla="*/ 1099335 w 6709025"/>
              <a:gd name="connsiteY92" fmla="*/ 3256908 h 3411021"/>
              <a:gd name="connsiteX93" fmla="*/ 1130158 w 6709025"/>
              <a:gd name="connsiteY93" fmla="*/ 3277457 h 3411021"/>
              <a:gd name="connsiteX94" fmla="*/ 1222625 w 6709025"/>
              <a:gd name="connsiteY94" fmla="*/ 3308279 h 3411021"/>
              <a:gd name="connsiteX95" fmla="*/ 1253448 w 6709025"/>
              <a:gd name="connsiteY95" fmla="*/ 3318553 h 3411021"/>
              <a:gd name="connsiteX96" fmla="*/ 1335641 w 6709025"/>
              <a:gd name="connsiteY96" fmla="*/ 3308279 h 3411021"/>
              <a:gd name="connsiteX97" fmla="*/ 1366463 w 6709025"/>
              <a:gd name="connsiteY97" fmla="*/ 3298005 h 3411021"/>
              <a:gd name="connsiteX98" fmla="*/ 1489753 w 6709025"/>
              <a:gd name="connsiteY98" fmla="*/ 3277457 h 3411021"/>
              <a:gd name="connsiteX99" fmla="*/ 1520576 w 6709025"/>
              <a:gd name="connsiteY99" fmla="*/ 3267182 h 3411021"/>
              <a:gd name="connsiteX100" fmla="*/ 1643866 w 6709025"/>
              <a:gd name="connsiteY100" fmla="*/ 3246634 h 3411021"/>
              <a:gd name="connsiteX101" fmla="*/ 2013735 w 6709025"/>
              <a:gd name="connsiteY101" fmla="*/ 3236360 h 3411021"/>
              <a:gd name="connsiteX102" fmla="*/ 2075380 w 6709025"/>
              <a:gd name="connsiteY102" fmla="*/ 3184989 h 3411021"/>
              <a:gd name="connsiteX103" fmla="*/ 2116477 w 6709025"/>
              <a:gd name="connsiteY103" fmla="*/ 3154167 h 3411021"/>
              <a:gd name="connsiteX104" fmla="*/ 2229492 w 6709025"/>
              <a:gd name="connsiteY104" fmla="*/ 3123344 h 3411021"/>
              <a:gd name="connsiteX105" fmla="*/ 2270589 w 6709025"/>
              <a:gd name="connsiteY105" fmla="*/ 3113070 h 3411021"/>
              <a:gd name="connsiteX106" fmla="*/ 2702104 w 6709025"/>
              <a:gd name="connsiteY106" fmla="*/ 3102796 h 3411021"/>
              <a:gd name="connsiteX107" fmla="*/ 2917861 w 6709025"/>
              <a:gd name="connsiteY107" fmla="*/ 3123344 h 3411021"/>
              <a:gd name="connsiteX108" fmla="*/ 2948683 w 6709025"/>
              <a:gd name="connsiteY108" fmla="*/ 3143893 h 3411021"/>
              <a:gd name="connsiteX109" fmla="*/ 3030877 w 6709025"/>
              <a:gd name="connsiteY109" fmla="*/ 3184989 h 3411021"/>
              <a:gd name="connsiteX110" fmla="*/ 3071973 w 6709025"/>
              <a:gd name="connsiteY110" fmla="*/ 3205537 h 3411021"/>
              <a:gd name="connsiteX111" fmla="*/ 3123344 w 6709025"/>
              <a:gd name="connsiteY111" fmla="*/ 3236360 h 3411021"/>
              <a:gd name="connsiteX112" fmla="*/ 3195263 w 6709025"/>
              <a:gd name="connsiteY112" fmla="*/ 3256908 h 3411021"/>
              <a:gd name="connsiteX113" fmla="*/ 3267182 w 6709025"/>
              <a:gd name="connsiteY113" fmla="*/ 3287731 h 3411021"/>
              <a:gd name="connsiteX114" fmla="*/ 3339101 w 6709025"/>
              <a:gd name="connsiteY114" fmla="*/ 3308279 h 3411021"/>
              <a:gd name="connsiteX115" fmla="*/ 3380198 w 6709025"/>
              <a:gd name="connsiteY115" fmla="*/ 3328827 h 3411021"/>
              <a:gd name="connsiteX116" fmla="*/ 3626778 w 6709025"/>
              <a:gd name="connsiteY116" fmla="*/ 3349376 h 3411021"/>
              <a:gd name="connsiteX117" fmla="*/ 3688423 w 6709025"/>
              <a:gd name="connsiteY117" fmla="*/ 3369924 h 3411021"/>
              <a:gd name="connsiteX118" fmla="*/ 3719245 w 6709025"/>
              <a:gd name="connsiteY118" fmla="*/ 3380198 h 3411021"/>
              <a:gd name="connsiteX119" fmla="*/ 3750068 w 6709025"/>
              <a:gd name="connsiteY119" fmla="*/ 3400746 h 3411021"/>
              <a:gd name="connsiteX120" fmla="*/ 4048018 w 6709025"/>
              <a:gd name="connsiteY120" fmla="*/ 3411021 h 3411021"/>
              <a:gd name="connsiteX121" fmla="*/ 4181582 w 6709025"/>
              <a:gd name="connsiteY121" fmla="*/ 3400746 h 3411021"/>
              <a:gd name="connsiteX122" fmla="*/ 4243227 w 6709025"/>
              <a:gd name="connsiteY122" fmla="*/ 3380198 h 3411021"/>
              <a:gd name="connsiteX123" fmla="*/ 4274050 w 6709025"/>
              <a:gd name="connsiteY123" fmla="*/ 3369924 h 3411021"/>
              <a:gd name="connsiteX124" fmla="*/ 4335695 w 6709025"/>
              <a:gd name="connsiteY124" fmla="*/ 3328827 h 3411021"/>
              <a:gd name="connsiteX125" fmla="*/ 4397340 w 6709025"/>
              <a:gd name="connsiteY125" fmla="*/ 3277457 h 3411021"/>
              <a:gd name="connsiteX126" fmla="*/ 4500081 w 6709025"/>
              <a:gd name="connsiteY126" fmla="*/ 3215812 h 3411021"/>
              <a:gd name="connsiteX127" fmla="*/ 4530904 w 6709025"/>
              <a:gd name="connsiteY127" fmla="*/ 3195263 h 3411021"/>
              <a:gd name="connsiteX128" fmla="*/ 4561726 w 6709025"/>
              <a:gd name="connsiteY128" fmla="*/ 3174715 h 3411021"/>
              <a:gd name="connsiteX129" fmla="*/ 4664468 w 6709025"/>
              <a:gd name="connsiteY129" fmla="*/ 3113070 h 3411021"/>
              <a:gd name="connsiteX130" fmla="*/ 4695290 w 6709025"/>
              <a:gd name="connsiteY130" fmla="*/ 3102796 h 3411021"/>
              <a:gd name="connsiteX131" fmla="*/ 5013789 w 6709025"/>
              <a:gd name="connsiteY131" fmla="*/ 3123344 h 3411021"/>
              <a:gd name="connsiteX132" fmla="*/ 5126805 w 6709025"/>
              <a:gd name="connsiteY132" fmla="*/ 3154167 h 3411021"/>
              <a:gd name="connsiteX133" fmla="*/ 5157627 w 6709025"/>
              <a:gd name="connsiteY133" fmla="*/ 3164441 h 3411021"/>
              <a:gd name="connsiteX134" fmla="*/ 5188450 w 6709025"/>
              <a:gd name="connsiteY134" fmla="*/ 3184989 h 3411021"/>
              <a:gd name="connsiteX135" fmla="*/ 5332288 w 6709025"/>
              <a:gd name="connsiteY135" fmla="*/ 3195263 h 3411021"/>
              <a:gd name="connsiteX136" fmla="*/ 5435030 w 6709025"/>
              <a:gd name="connsiteY136" fmla="*/ 3226086 h 3411021"/>
              <a:gd name="connsiteX137" fmla="*/ 5465852 w 6709025"/>
              <a:gd name="connsiteY137" fmla="*/ 3236360 h 3411021"/>
              <a:gd name="connsiteX138" fmla="*/ 5548045 w 6709025"/>
              <a:gd name="connsiteY138" fmla="*/ 3246634 h 3411021"/>
              <a:gd name="connsiteX139" fmla="*/ 5702158 w 6709025"/>
              <a:gd name="connsiteY139" fmla="*/ 3267182 h 3411021"/>
              <a:gd name="connsiteX140" fmla="*/ 5866544 w 6709025"/>
              <a:gd name="connsiteY140" fmla="*/ 3277457 h 3411021"/>
              <a:gd name="connsiteX141" fmla="*/ 5969286 w 6709025"/>
              <a:gd name="connsiteY141" fmla="*/ 3267182 h 3411021"/>
              <a:gd name="connsiteX142" fmla="*/ 6000108 w 6709025"/>
              <a:gd name="connsiteY142" fmla="*/ 3256908 h 3411021"/>
              <a:gd name="connsiteX143" fmla="*/ 6072027 w 6709025"/>
              <a:gd name="connsiteY143" fmla="*/ 3246634 h 3411021"/>
              <a:gd name="connsiteX144" fmla="*/ 6113124 w 6709025"/>
              <a:gd name="connsiteY144" fmla="*/ 3164441 h 3411021"/>
              <a:gd name="connsiteX145" fmla="*/ 6133672 w 6709025"/>
              <a:gd name="connsiteY145" fmla="*/ 3123344 h 3411021"/>
              <a:gd name="connsiteX146" fmla="*/ 6143946 w 6709025"/>
              <a:gd name="connsiteY146" fmla="*/ 3092522 h 3411021"/>
              <a:gd name="connsiteX147" fmla="*/ 6215866 w 6709025"/>
              <a:gd name="connsiteY147" fmla="*/ 3071973 h 3411021"/>
              <a:gd name="connsiteX148" fmla="*/ 6267236 w 6709025"/>
              <a:gd name="connsiteY148" fmla="*/ 3061699 h 3411021"/>
              <a:gd name="connsiteX149" fmla="*/ 6308333 w 6709025"/>
              <a:gd name="connsiteY149" fmla="*/ 3051425 h 3411021"/>
              <a:gd name="connsiteX150" fmla="*/ 6369978 w 6709025"/>
              <a:gd name="connsiteY150" fmla="*/ 3041151 h 3411021"/>
              <a:gd name="connsiteX151" fmla="*/ 6400800 w 6709025"/>
              <a:gd name="connsiteY151" fmla="*/ 3020603 h 3411021"/>
              <a:gd name="connsiteX152" fmla="*/ 6411075 w 6709025"/>
              <a:gd name="connsiteY152" fmla="*/ 2958958 h 3411021"/>
              <a:gd name="connsiteX153" fmla="*/ 6421349 w 6709025"/>
              <a:gd name="connsiteY153" fmla="*/ 2866490 h 3411021"/>
              <a:gd name="connsiteX154" fmla="*/ 6462445 w 6709025"/>
              <a:gd name="connsiteY154" fmla="*/ 2558266 h 3411021"/>
              <a:gd name="connsiteX155" fmla="*/ 6503542 w 6709025"/>
              <a:gd name="connsiteY155" fmla="*/ 2527443 h 3411021"/>
              <a:gd name="connsiteX156" fmla="*/ 6554913 w 6709025"/>
              <a:gd name="connsiteY156" fmla="*/ 2486346 h 3411021"/>
              <a:gd name="connsiteX157" fmla="*/ 6622525 w 6709025"/>
              <a:gd name="connsiteY157" fmla="*/ 2414427 h 3411021"/>
              <a:gd name="connsiteX158" fmla="*/ 6637106 w 6709025"/>
              <a:gd name="connsiteY158" fmla="*/ 2352782 h 3411021"/>
              <a:gd name="connsiteX159" fmla="*/ 6657654 w 6709025"/>
              <a:gd name="connsiteY159" fmla="*/ 2291137 h 3411021"/>
              <a:gd name="connsiteX160" fmla="*/ 6667928 w 6709025"/>
              <a:gd name="connsiteY160" fmla="*/ 2260315 h 3411021"/>
              <a:gd name="connsiteX161" fmla="*/ 6698751 w 6709025"/>
              <a:gd name="connsiteY161" fmla="*/ 2157573 h 3411021"/>
              <a:gd name="connsiteX162" fmla="*/ 6709025 w 6709025"/>
              <a:gd name="connsiteY162" fmla="*/ 2126751 h 3411021"/>
              <a:gd name="connsiteX163" fmla="*/ 6698751 w 6709025"/>
              <a:gd name="connsiteY163" fmla="*/ 1982913 h 3411021"/>
              <a:gd name="connsiteX164" fmla="*/ 6667928 w 6709025"/>
              <a:gd name="connsiteY164" fmla="*/ 1972639 h 3411021"/>
              <a:gd name="connsiteX165" fmla="*/ 6647380 w 6709025"/>
              <a:gd name="connsiteY165" fmla="*/ 1952090 h 3411021"/>
              <a:gd name="connsiteX166" fmla="*/ 6585735 w 6709025"/>
              <a:gd name="connsiteY166" fmla="*/ 1910994 h 3411021"/>
              <a:gd name="connsiteX167" fmla="*/ 6565187 w 6709025"/>
              <a:gd name="connsiteY167" fmla="*/ 1890445 h 3411021"/>
              <a:gd name="connsiteX168" fmla="*/ 6524090 w 6709025"/>
              <a:gd name="connsiteY168" fmla="*/ 1869897 h 3411021"/>
              <a:gd name="connsiteX169" fmla="*/ 6586188 w 6709025"/>
              <a:gd name="connsiteY169" fmla="*/ 1741112 h 3411021"/>
              <a:gd name="connsiteX170" fmla="*/ 6475817 w 6709025"/>
              <a:gd name="connsiteY170" fmla="*/ 1773176 h 3411021"/>
              <a:gd name="connsiteX171" fmla="*/ 6400800 w 6709025"/>
              <a:gd name="connsiteY171" fmla="*/ 1797978 h 3411021"/>
              <a:gd name="connsiteX172" fmla="*/ 6436763 w 6709025"/>
              <a:gd name="connsiteY172" fmla="*/ 1727457 h 3411021"/>
              <a:gd name="connsiteX173" fmla="*/ 6308333 w 6709025"/>
              <a:gd name="connsiteY173" fmla="*/ 1726059 h 3411021"/>
              <a:gd name="connsiteX174" fmla="*/ 6348221 w 6709025"/>
              <a:gd name="connsiteY174" fmla="*/ 1679205 h 3411021"/>
              <a:gd name="connsiteX175" fmla="*/ 6298285 w 6709025"/>
              <a:gd name="connsiteY175" fmla="*/ 1658656 h 3411021"/>
              <a:gd name="connsiteX176" fmla="*/ 6185043 w 6709025"/>
              <a:gd name="connsiteY176" fmla="*/ 1633591 h 3411021"/>
              <a:gd name="connsiteX177" fmla="*/ 6164495 w 6709025"/>
              <a:gd name="connsiteY177" fmla="*/ 1561672 h 3411021"/>
              <a:gd name="connsiteX178" fmla="*/ 6154221 w 6709025"/>
              <a:gd name="connsiteY178" fmla="*/ 1469205 h 3411021"/>
              <a:gd name="connsiteX179" fmla="*/ 6230898 w 6709025"/>
              <a:gd name="connsiteY179" fmla="*/ 1384000 h 3411021"/>
              <a:gd name="connsiteX180" fmla="*/ 6201512 w 6709025"/>
              <a:gd name="connsiteY180" fmla="*/ 1335641 h 3411021"/>
              <a:gd name="connsiteX181" fmla="*/ 6189802 w 6709025"/>
              <a:gd name="connsiteY181" fmla="*/ 1222625 h 3411021"/>
              <a:gd name="connsiteX182" fmla="*/ 6082301 w 6709025"/>
              <a:gd name="connsiteY182" fmla="*/ 1160980 h 3411021"/>
              <a:gd name="connsiteX183" fmla="*/ 6061753 w 6709025"/>
              <a:gd name="connsiteY183" fmla="*/ 1089061 h 3411021"/>
              <a:gd name="connsiteX184" fmla="*/ 6030931 w 6709025"/>
              <a:gd name="connsiteY184" fmla="*/ 1058239 h 3411021"/>
              <a:gd name="connsiteX185" fmla="*/ 6020657 w 6709025"/>
              <a:gd name="connsiteY185" fmla="*/ 1027416 h 3411021"/>
              <a:gd name="connsiteX186" fmla="*/ 5948737 w 6709025"/>
              <a:gd name="connsiteY186" fmla="*/ 965771 h 3411021"/>
              <a:gd name="connsiteX187" fmla="*/ 5917915 w 6709025"/>
              <a:gd name="connsiteY187" fmla="*/ 955497 h 3411021"/>
              <a:gd name="connsiteX188" fmla="*/ 5881802 w 6709025"/>
              <a:gd name="connsiteY188" fmla="*/ 927685 h 3411021"/>
              <a:gd name="connsiteX189" fmla="*/ 5852643 w 6709025"/>
              <a:gd name="connsiteY189" fmla="*/ 842745 h 3411021"/>
              <a:gd name="connsiteX190" fmla="*/ 5814416 w 6709025"/>
              <a:gd name="connsiteY190" fmla="*/ 820691 h 3411021"/>
              <a:gd name="connsiteX191" fmla="*/ 5802708 w 6709025"/>
              <a:gd name="connsiteY191" fmla="*/ 826449 h 3411021"/>
              <a:gd name="connsiteX192" fmla="*/ 5752772 w 6709025"/>
              <a:gd name="connsiteY192" fmla="*/ 782342 h 3411021"/>
              <a:gd name="connsiteX193" fmla="*/ 5698304 w 6709025"/>
              <a:gd name="connsiteY193" fmla="*/ 698906 h 3411021"/>
              <a:gd name="connsiteX194" fmla="*/ 5517223 w 6709025"/>
              <a:gd name="connsiteY194" fmla="*/ 678095 h 3411021"/>
              <a:gd name="connsiteX195" fmla="*/ 5506949 w 6709025"/>
              <a:gd name="connsiteY195" fmla="*/ 626724 h 3411021"/>
              <a:gd name="connsiteX196" fmla="*/ 5496675 w 6709025"/>
              <a:gd name="connsiteY196" fmla="*/ 554805 h 3411021"/>
              <a:gd name="connsiteX197" fmla="*/ 5486400 w 6709025"/>
              <a:gd name="connsiteY197" fmla="*/ 523982 h 3411021"/>
              <a:gd name="connsiteX198" fmla="*/ 5445304 w 6709025"/>
              <a:gd name="connsiteY198" fmla="*/ 513708 h 3411021"/>
              <a:gd name="connsiteX199" fmla="*/ 5363110 w 6709025"/>
              <a:gd name="connsiteY199" fmla="*/ 482886 h 3411021"/>
              <a:gd name="connsiteX200" fmla="*/ 5280917 w 6709025"/>
              <a:gd name="connsiteY200" fmla="*/ 421241 h 3411021"/>
              <a:gd name="connsiteX201" fmla="*/ 5270643 w 6709025"/>
              <a:gd name="connsiteY201" fmla="*/ 390418 h 3411021"/>
              <a:gd name="connsiteX202" fmla="*/ 5167901 w 6709025"/>
              <a:gd name="connsiteY202" fmla="*/ 267128 h 3411021"/>
              <a:gd name="connsiteX203" fmla="*/ 5106257 w 6709025"/>
              <a:gd name="connsiteY203" fmla="*/ 226032 h 3411021"/>
              <a:gd name="connsiteX204" fmla="*/ 5075434 w 6709025"/>
              <a:gd name="connsiteY204" fmla="*/ 154113 h 3411021"/>
              <a:gd name="connsiteX205" fmla="*/ 5065160 w 6709025"/>
              <a:gd name="connsiteY205" fmla="*/ 123290 h 3411021"/>
              <a:gd name="connsiteX206" fmla="*/ 5044612 w 6709025"/>
              <a:gd name="connsiteY206" fmla="*/ 92468 h 3411021"/>
              <a:gd name="connsiteX207" fmla="*/ 5034337 w 6709025"/>
              <a:gd name="connsiteY207" fmla="*/ 61645 h 3411021"/>
              <a:gd name="connsiteX208" fmla="*/ 4972692 w 6709025"/>
              <a:gd name="connsiteY208" fmla="*/ 20549 h 3411021"/>
              <a:gd name="connsiteX209" fmla="*/ 4941870 w 6709025"/>
              <a:gd name="connsiteY209" fmla="*/ 0 h 3411021"/>
              <a:gd name="connsiteX210" fmla="*/ 4828854 w 6709025"/>
              <a:gd name="connsiteY210" fmla="*/ 10275 h 3411021"/>
              <a:gd name="connsiteX211" fmla="*/ 4798032 w 6709025"/>
              <a:gd name="connsiteY211" fmla="*/ 30823 h 3411021"/>
              <a:gd name="connsiteX212" fmla="*/ 4767209 w 6709025"/>
              <a:gd name="connsiteY212" fmla="*/ 41097 h 3411021"/>
              <a:gd name="connsiteX213" fmla="*/ 4654194 w 6709025"/>
              <a:gd name="connsiteY213" fmla="*/ 82194 h 3411021"/>
              <a:gd name="connsiteX214" fmla="*/ 4592549 w 6709025"/>
              <a:gd name="connsiteY214" fmla="*/ 102742 h 3411021"/>
              <a:gd name="connsiteX215" fmla="*/ 4520630 w 6709025"/>
              <a:gd name="connsiteY215" fmla="*/ 123290 h 3411021"/>
              <a:gd name="connsiteX216" fmla="*/ 4438436 w 6709025"/>
              <a:gd name="connsiteY216" fmla="*/ 184935 h 3411021"/>
              <a:gd name="connsiteX217" fmla="*/ 4263776 w 6709025"/>
              <a:gd name="connsiteY217" fmla="*/ 174661 h 3411021"/>
              <a:gd name="connsiteX218" fmla="*/ 4089115 w 6709025"/>
              <a:gd name="connsiteY218" fmla="*/ 102742 h 3411021"/>
              <a:gd name="connsiteX219" fmla="*/ 4058292 w 6709025"/>
              <a:gd name="connsiteY219" fmla="*/ 92468 h 3411021"/>
              <a:gd name="connsiteX220" fmla="*/ 3965825 w 6709025"/>
              <a:gd name="connsiteY220" fmla="*/ 51371 h 3411021"/>
              <a:gd name="connsiteX221" fmla="*/ 3935003 w 6709025"/>
              <a:gd name="connsiteY221" fmla="*/ 41097 h 3411021"/>
              <a:gd name="connsiteX222" fmla="*/ 3904180 w 6709025"/>
              <a:gd name="connsiteY222" fmla="*/ 30823 h 3411021"/>
              <a:gd name="connsiteX223" fmla="*/ 3801439 w 6709025"/>
              <a:gd name="connsiteY223" fmla="*/ 51371 h 3411021"/>
              <a:gd name="connsiteX224" fmla="*/ 3750068 w 6709025"/>
              <a:gd name="connsiteY224" fmla="*/ 82194 h 3411021"/>
              <a:gd name="connsiteX225" fmla="*/ 3688423 w 6709025"/>
              <a:gd name="connsiteY225" fmla="*/ 113016 h 3411021"/>
              <a:gd name="connsiteX226" fmla="*/ 3657600 w 6709025"/>
              <a:gd name="connsiteY226" fmla="*/ 133564 h 3411021"/>
              <a:gd name="connsiteX227" fmla="*/ 3595955 w 6709025"/>
              <a:gd name="connsiteY227" fmla="*/ 143839 h 3411021"/>
              <a:gd name="connsiteX228" fmla="*/ 3544585 w 6709025"/>
              <a:gd name="connsiteY228" fmla="*/ 154113 h 3411021"/>
              <a:gd name="connsiteX229" fmla="*/ 3298005 w 6709025"/>
              <a:gd name="connsiteY229" fmla="*/ 184935 h 3411021"/>
              <a:gd name="connsiteX0" fmla="*/ 3298005 w 6709025"/>
              <a:gd name="connsiteY0" fmla="*/ 184935 h 3411021"/>
              <a:gd name="connsiteX1" fmla="*/ 3298005 w 6709025"/>
              <a:gd name="connsiteY1" fmla="*/ 184935 h 3411021"/>
              <a:gd name="connsiteX2" fmla="*/ 2845942 w 6709025"/>
              <a:gd name="connsiteY2" fmla="*/ 215758 h 3411021"/>
              <a:gd name="connsiteX3" fmla="*/ 2825394 w 6709025"/>
              <a:gd name="connsiteY3" fmla="*/ 246580 h 3411021"/>
              <a:gd name="connsiteX4" fmla="*/ 2815119 w 6709025"/>
              <a:gd name="connsiteY4" fmla="*/ 287677 h 3411021"/>
              <a:gd name="connsiteX5" fmla="*/ 2804845 w 6709025"/>
              <a:gd name="connsiteY5" fmla="*/ 318499 h 3411021"/>
              <a:gd name="connsiteX6" fmla="*/ 2719555 w 6709025"/>
              <a:gd name="connsiteY6" fmla="*/ 276161 h 3411021"/>
              <a:gd name="connsiteX7" fmla="*/ 2599136 w 6709025"/>
              <a:gd name="connsiteY7" fmla="*/ 287941 h 3411021"/>
              <a:gd name="connsiteX8" fmla="*/ 2549200 w 6709025"/>
              <a:gd name="connsiteY8" fmla="*/ 324520 h 3411021"/>
              <a:gd name="connsiteX9" fmla="*/ 2445250 w 6709025"/>
              <a:gd name="connsiteY9" fmla="*/ 380144 h 3411021"/>
              <a:gd name="connsiteX10" fmla="*/ 2250041 w 6709025"/>
              <a:gd name="connsiteY10" fmla="*/ 390418 h 3411021"/>
              <a:gd name="connsiteX11" fmla="*/ 2085654 w 6709025"/>
              <a:gd name="connsiteY11" fmla="*/ 349322 h 3411021"/>
              <a:gd name="connsiteX12" fmla="*/ 2034283 w 6709025"/>
              <a:gd name="connsiteY12" fmla="*/ 339048 h 3411021"/>
              <a:gd name="connsiteX13" fmla="*/ 1839075 w 6709025"/>
              <a:gd name="connsiteY13" fmla="*/ 349322 h 3411021"/>
              <a:gd name="connsiteX14" fmla="*/ 1787704 w 6709025"/>
              <a:gd name="connsiteY14" fmla="*/ 400693 h 3411021"/>
              <a:gd name="connsiteX15" fmla="*/ 1736333 w 6709025"/>
              <a:gd name="connsiteY15" fmla="*/ 472612 h 3411021"/>
              <a:gd name="connsiteX16" fmla="*/ 1695236 w 6709025"/>
              <a:gd name="connsiteY16" fmla="*/ 534257 h 3411021"/>
              <a:gd name="connsiteX17" fmla="*/ 1633591 w 6709025"/>
              <a:gd name="connsiteY17" fmla="*/ 575353 h 3411021"/>
              <a:gd name="connsiteX18" fmla="*/ 1592495 w 6709025"/>
              <a:gd name="connsiteY18" fmla="*/ 585627 h 3411021"/>
              <a:gd name="connsiteX19" fmla="*/ 1530850 w 6709025"/>
              <a:gd name="connsiteY19" fmla="*/ 606176 h 3411021"/>
              <a:gd name="connsiteX20" fmla="*/ 1500027 w 6709025"/>
              <a:gd name="connsiteY20" fmla="*/ 616450 h 3411021"/>
              <a:gd name="connsiteX21" fmla="*/ 1438382 w 6709025"/>
              <a:gd name="connsiteY21" fmla="*/ 636998 h 3411021"/>
              <a:gd name="connsiteX22" fmla="*/ 1407560 w 6709025"/>
              <a:gd name="connsiteY22" fmla="*/ 647272 h 3411021"/>
              <a:gd name="connsiteX23" fmla="*/ 1232899 w 6709025"/>
              <a:gd name="connsiteY23" fmla="*/ 657546 h 3411021"/>
              <a:gd name="connsiteX24" fmla="*/ 1202077 w 6709025"/>
              <a:gd name="connsiteY24" fmla="*/ 667821 h 3411021"/>
              <a:gd name="connsiteX25" fmla="*/ 1181528 w 6709025"/>
              <a:gd name="connsiteY25" fmla="*/ 688369 h 3411021"/>
              <a:gd name="connsiteX26" fmla="*/ 1119883 w 6709025"/>
              <a:gd name="connsiteY26" fmla="*/ 708917 h 3411021"/>
              <a:gd name="connsiteX27" fmla="*/ 1058239 w 6709025"/>
              <a:gd name="connsiteY27" fmla="*/ 729466 h 3411021"/>
              <a:gd name="connsiteX28" fmla="*/ 996594 w 6709025"/>
              <a:gd name="connsiteY28" fmla="*/ 750014 h 3411021"/>
              <a:gd name="connsiteX29" fmla="*/ 965771 w 6709025"/>
              <a:gd name="connsiteY29" fmla="*/ 760288 h 3411021"/>
              <a:gd name="connsiteX30" fmla="*/ 934949 w 6709025"/>
              <a:gd name="connsiteY30" fmla="*/ 780836 h 3411021"/>
              <a:gd name="connsiteX31" fmla="*/ 873304 w 6709025"/>
              <a:gd name="connsiteY31" fmla="*/ 801385 h 3411021"/>
              <a:gd name="connsiteX32" fmla="*/ 852755 w 6709025"/>
              <a:gd name="connsiteY32" fmla="*/ 821933 h 3411021"/>
              <a:gd name="connsiteX33" fmla="*/ 821933 w 6709025"/>
              <a:gd name="connsiteY33" fmla="*/ 842481 h 3411021"/>
              <a:gd name="connsiteX34" fmla="*/ 811659 w 6709025"/>
              <a:gd name="connsiteY34" fmla="*/ 873304 h 3411021"/>
              <a:gd name="connsiteX35" fmla="*/ 821933 w 6709025"/>
              <a:gd name="connsiteY35" fmla="*/ 965771 h 3411021"/>
              <a:gd name="connsiteX36" fmla="*/ 832207 w 6709025"/>
              <a:gd name="connsiteY36" fmla="*/ 1027416 h 3411021"/>
              <a:gd name="connsiteX37" fmla="*/ 863030 w 6709025"/>
              <a:gd name="connsiteY37" fmla="*/ 1047964 h 3411021"/>
              <a:gd name="connsiteX38" fmla="*/ 883578 w 6709025"/>
              <a:gd name="connsiteY38" fmla="*/ 1068513 h 3411021"/>
              <a:gd name="connsiteX39" fmla="*/ 893852 w 6709025"/>
              <a:gd name="connsiteY39" fmla="*/ 1099335 h 3411021"/>
              <a:gd name="connsiteX40" fmla="*/ 852755 w 6709025"/>
              <a:gd name="connsiteY40" fmla="*/ 1150706 h 3411021"/>
              <a:gd name="connsiteX41" fmla="*/ 842481 w 6709025"/>
              <a:gd name="connsiteY41" fmla="*/ 1181528 h 3411021"/>
              <a:gd name="connsiteX42" fmla="*/ 811659 w 6709025"/>
              <a:gd name="connsiteY42" fmla="*/ 1202077 h 3411021"/>
              <a:gd name="connsiteX43" fmla="*/ 791110 w 6709025"/>
              <a:gd name="connsiteY43" fmla="*/ 1222625 h 3411021"/>
              <a:gd name="connsiteX44" fmla="*/ 770562 w 6709025"/>
              <a:gd name="connsiteY44" fmla="*/ 1253448 h 3411021"/>
              <a:gd name="connsiteX45" fmla="*/ 739740 w 6709025"/>
              <a:gd name="connsiteY45" fmla="*/ 1273996 h 3411021"/>
              <a:gd name="connsiteX46" fmla="*/ 698643 w 6709025"/>
              <a:gd name="connsiteY46" fmla="*/ 1315093 h 3411021"/>
              <a:gd name="connsiteX47" fmla="*/ 647272 w 6709025"/>
              <a:gd name="connsiteY47" fmla="*/ 1356189 h 3411021"/>
              <a:gd name="connsiteX48" fmla="*/ 616450 w 6709025"/>
              <a:gd name="connsiteY48" fmla="*/ 1376737 h 3411021"/>
              <a:gd name="connsiteX49" fmla="*/ 544531 w 6709025"/>
              <a:gd name="connsiteY49" fmla="*/ 1489753 h 3411021"/>
              <a:gd name="connsiteX50" fmla="*/ 513708 w 6709025"/>
              <a:gd name="connsiteY50" fmla="*/ 1500027 h 3411021"/>
              <a:gd name="connsiteX51" fmla="*/ 493160 w 6709025"/>
              <a:gd name="connsiteY51" fmla="*/ 1520576 h 3411021"/>
              <a:gd name="connsiteX52" fmla="*/ 462337 w 6709025"/>
              <a:gd name="connsiteY52" fmla="*/ 1530850 h 3411021"/>
              <a:gd name="connsiteX53" fmla="*/ 441789 w 6709025"/>
              <a:gd name="connsiteY53" fmla="*/ 1561672 h 3411021"/>
              <a:gd name="connsiteX54" fmla="*/ 380144 w 6709025"/>
              <a:gd name="connsiteY54" fmla="*/ 1582221 h 3411021"/>
              <a:gd name="connsiteX55" fmla="*/ 328773 w 6709025"/>
              <a:gd name="connsiteY55" fmla="*/ 1633591 h 3411021"/>
              <a:gd name="connsiteX56" fmla="*/ 277403 w 6709025"/>
              <a:gd name="connsiteY56" fmla="*/ 1664414 h 3411021"/>
              <a:gd name="connsiteX57" fmla="*/ 256854 w 6709025"/>
              <a:gd name="connsiteY57" fmla="*/ 1684962 h 3411021"/>
              <a:gd name="connsiteX58" fmla="*/ 226032 w 6709025"/>
              <a:gd name="connsiteY58" fmla="*/ 1695236 h 3411021"/>
              <a:gd name="connsiteX59" fmla="*/ 236306 w 6709025"/>
              <a:gd name="connsiteY59" fmla="*/ 1808252 h 3411021"/>
              <a:gd name="connsiteX60" fmla="*/ 267128 w 6709025"/>
              <a:gd name="connsiteY60" fmla="*/ 1828800 h 3411021"/>
              <a:gd name="connsiteX61" fmla="*/ 287677 w 6709025"/>
              <a:gd name="connsiteY61" fmla="*/ 1849349 h 3411021"/>
              <a:gd name="connsiteX62" fmla="*/ 349322 w 6709025"/>
              <a:gd name="connsiteY62" fmla="*/ 1880171 h 3411021"/>
              <a:gd name="connsiteX63" fmla="*/ 369870 w 6709025"/>
              <a:gd name="connsiteY63" fmla="*/ 1962364 h 3411021"/>
              <a:gd name="connsiteX64" fmla="*/ 380144 w 6709025"/>
              <a:gd name="connsiteY64" fmla="*/ 1993187 h 3411021"/>
              <a:gd name="connsiteX65" fmla="*/ 369870 w 6709025"/>
              <a:gd name="connsiteY65" fmla="*/ 2147299 h 3411021"/>
              <a:gd name="connsiteX66" fmla="*/ 359596 w 6709025"/>
              <a:gd name="connsiteY66" fmla="*/ 2178122 h 3411021"/>
              <a:gd name="connsiteX67" fmla="*/ 349322 w 6709025"/>
              <a:gd name="connsiteY67" fmla="*/ 2301412 h 3411021"/>
              <a:gd name="connsiteX68" fmla="*/ 297951 w 6709025"/>
              <a:gd name="connsiteY68" fmla="*/ 2342508 h 3411021"/>
              <a:gd name="connsiteX69" fmla="*/ 256854 w 6709025"/>
              <a:gd name="connsiteY69" fmla="*/ 2383605 h 3411021"/>
              <a:gd name="connsiteX70" fmla="*/ 236306 w 6709025"/>
              <a:gd name="connsiteY70" fmla="*/ 2414427 h 3411021"/>
              <a:gd name="connsiteX71" fmla="*/ 64064 w 6709025"/>
              <a:gd name="connsiteY71" fmla="*/ 2452514 h 3411021"/>
              <a:gd name="connsiteX72" fmla="*/ 114225 w 6709025"/>
              <a:gd name="connsiteY72" fmla="*/ 2465798 h 3411021"/>
              <a:gd name="connsiteX73" fmla="*/ 48049 w 6709025"/>
              <a:gd name="connsiteY73" fmla="*/ 2518674 h 3411021"/>
              <a:gd name="connsiteX74" fmla="*/ 133564 w 6709025"/>
              <a:gd name="connsiteY74" fmla="*/ 2547991 h 3411021"/>
              <a:gd name="connsiteX75" fmla="*/ 113016 w 6709025"/>
              <a:gd name="connsiteY75" fmla="*/ 2578814 h 3411021"/>
              <a:gd name="connsiteX76" fmla="*/ 61645 w 6709025"/>
              <a:gd name="connsiteY76" fmla="*/ 2630185 h 3411021"/>
              <a:gd name="connsiteX77" fmla="*/ 20549 w 6709025"/>
              <a:gd name="connsiteY77" fmla="*/ 2691830 h 3411021"/>
              <a:gd name="connsiteX78" fmla="*/ 0 w 6709025"/>
              <a:gd name="connsiteY78" fmla="*/ 2753475 h 3411021"/>
              <a:gd name="connsiteX79" fmla="*/ 10275 w 6709025"/>
              <a:gd name="connsiteY79" fmla="*/ 2866490 h 3411021"/>
              <a:gd name="connsiteX80" fmla="*/ 61645 w 6709025"/>
              <a:gd name="connsiteY80" fmla="*/ 2917861 h 3411021"/>
              <a:gd name="connsiteX81" fmla="*/ 82194 w 6709025"/>
              <a:gd name="connsiteY81" fmla="*/ 2938409 h 3411021"/>
              <a:gd name="connsiteX82" fmla="*/ 143839 w 6709025"/>
              <a:gd name="connsiteY82" fmla="*/ 2958958 h 3411021"/>
              <a:gd name="connsiteX83" fmla="*/ 174661 w 6709025"/>
              <a:gd name="connsiteY83" fmla="*/ 2969232 h 3411021"/>
              <a:gd name="connsiteX84" fmla="*/ 236306 w 6709025"/>
              <a:gd name="connsiteY84" fmla="*/ 3010328 h 3411021"/>
              <a:gd name="connsiteX85" fmla="*/ 267128 w 6709025"/>
              <a:gd name="connsiteY85" fmla="*/ 3030877 h 3411021"/>
              <a:gd name="connsiteX86" fmla="*/ 297951 w 6709025"/>
              <a:gd name="connsiteY86" fmla="*/ 3041151 h 3411021"/>
              <a:gd name="connsiteX87" fmla="*/ 328773 w 6709025"/>
              <a:gd name="connsiteY87" fmla="*/ 3061699 h 3411021"/>
              <a:gd name="connsiteX88" fmla="*/ 904126 w 6709025"/>
              <a:gd name="connsiteY88" fmla="*/ 3092522 h 3411021"/>
              <a:gd name="connsiteX89" fmla="*/ 945223 w 6709025"/>
              <a:gd name="connsiteY89" fmla="*/ 3143893 h 3411021"/>
              <a:gd name="connsiteX90" fmla="*/ 976045 w 6709025"/>
              <a:gd name="connsiteY90" fmla="*/ 3164441 h 3411021"/>
              <a:gd name="connsiteX91" fmla="*/ 1068513 w 6709025"/>
              <a:gd name="connsiteY91" fmla="*/ 3236360 h 3411021"/>
              <a:gd name="connsiteX92" fmla="*/ 1099335 w 6709025"/>
              <a:gd name="connsiteY92" fmla="*/ 3256908 h 3411021"/>
              <a:gd name="connsiteX93" fmla="*/ 1130158 w 6709025"/>
              <a:gd name="connsiteY93" fmla="*/ 3277457 h 3411021"/>
              <a:gd name="connsiteX94" fmla="*/ 1222625 w 6709025"/>
              <a:gd name="connsiteY94" fmla="*/ 3308279 h 3411021"/>
              <a:gd name="connsiteX95" fmla="*/ 1253448 w 6709025"/>
              <a:gd name="connsiteY95" fmla="*/ 3318553 h 3411021"/>
              <a:gd name="connsiteX96" fmla="*/ 1335641 w 6709025"/>
              <a:gd name="connsiteY96" fmla="*/ 3308279 h 3411021"/>
              <a:gd name="connsiteX97" fmla="*/ 1366463 w 6709025"/>
              <a:gd name="connsiteY97" fmla="*/ 3298005 h 3411021"/>
              <a:gd name="connsiteX98" fmla="*/ 1489753 w 6709025"/>
              <a:gd name="connsiteY98" fmla="*/ 3277457 h 3411021"/>
              <a:gd name="connsiteX99" fmla="*/ 1520576 w 6709025"/>
              <a:gd name="connsiteY99" fmla="*/ 3267182 h 3411021"/>
              <a:gd name="connsiteX100" fmla="*/ 1643866 w 6709025"/>
              <a:gd name="connsiteY100" fmla="*/ 3246634 h 3411021"/>
              <a:gd name="connsiteX101" fmla="*/ 2013735 w 6709025"/>
              <a:gd name="connsiteY101" fmla="*/ 3236360 h 3411021"/>
              <a:gd name="connsiteX102" fmla="*/ 2075380 w 6709025"/>
              <a:gd name="connsiteY102" fmla="*/ 3184989 h 3411021"/>
              <a:gd name="connsiteX103" fmla="*/ 2116477 w 6709025"/>
              <a:gd name="connsiteY103" fmla="*/ 3154167 h 3411021"/>
              <a:gd name="connsiteX104" fmla="*/ 2229492 w 6709025"/>
              <a:gd name="connsiteY104" fmla="*/ 3123344 h 3411021"/>
              <a:gd name="connsiteX105" fmla="*/ 2270589 w 6709025"/>
              <a:gd name="connsiteY105" fmla="*/ 3113070 h 3411021"/>
              <a:gd name="connsiteX106" fmla="*/ 2702104 w 6709025"/>
              <a:gd name="connsiteY106" fmla="*/ 3102796 h 3411021"/>
              <a:gd name="connsiteX107" fmla="*/ 2917861 w 6709025"/>
              <a:gd name="connsiteY107" fmla="*/ 3123344 h 3411021"/>
              <a:gd name="connsiteX108" fmla="*/ 2948683 w 6709025"/>
              <a:gd name="connsiteY108" fmla="*/ 3143893 h 3411021"/>
              <a:gd name="connsiteX109" fmla="*/ 3030877 w 6709025"/>
              <a:gd name="connsiteY109" fmla="*/ 3184989 h 3411021"/>
              <a:gd name="connsiteX110" fmla="*/ 3071973 w 6709025"/>
              <a:gd name="connsiteY110" fmla="*/ 3205537 h 3411021"/>
              <a:gd name="connsiteX111" fmla="*/ 3123344 w 6709025"/>
              <a:gd name="connsiteY111" fmla="*/ 3236360 h 3411021"/>
              <a:gd name="connsiteX112" fmla="*/ 3195263 w 6709025"/>
              <a:gd name="connsiteY112" fmla="*/ 3256908 h 3411021"/>
              <a:gd name="connsiteX113" fmla="*/ 3267182 w 6709025"/>
              <a:gd name="connsiteY113" fmla="*/ 3287731 h 3411021"/>
              <a:gd name="connsiteX114" fmla="*/ 3339101 w 6709025"/>
              <a:gd name="connsiteY114" fmla="*/ 3308279 h 3411021"/>
              <a:gd name="connsiteX115" fmla="*/ 3380198 w 6709025"/>
              <a:gd name="connsiteY115" fmla="*/ 3328827 h 3411021"/>
              <a:gd name="connsiteX116" fmla="*/ 3626778 w 6709025"/>
              <a:gd name="connsiteY116" fmla="*/ 3349376 h 3411021"/>
              <a:gd name="connsiteX117" fmla="*/ 3688423 w 6709025"/>
              <a:gd name="connsiteY117" fmla="*/ 3369924 h 3411021"/>
              <a:gd name="connsiteX118" fmla="*/ 3719245 w 6709025"/>
              <a:gd name="connsiteY118" fmla="*/ 3380198 h 3411021"/>
              <a:gd name="connsiteX119" fmla="*/ 3750068 w 6709025"/>
              <a:gd name="connsiteY119" fmla="*/ 3400746 h 3411021"/>
              <a:gd name="connsiteX120" fmla="*/ 4048018 w 6709025"/>
              <a:gd name="connsiteY120" fmla="*/ 3411021 h 3411021"/>
              <a:gd name="connsiteX121" fmla="*/ 4181582 w 6709025"/>
              <a:gd name="connsiteY121" fmla="*/ 3400746 h 3411021"/>
              <a:gd name="connsiteX122" fmla="*/ 4243227 w 6709025"/>
              <a:gd name="connsiteY122" fmla="*/ 3380198 h 3411021"/>
              <a:gd name="connsiteX123" fmla="*/ 4274050 w 6709025"/>
              <a:gd name="connsiteY123" fmla="*/ 3369924 h 3411021"/>
              <a:gd name="connsiteX124" fmla="*/ 4335695 w 6709025"/>
              <a:gd name="connsiteY124" fmla="*/ 3328827 h 3411021"/>
              <a:gd name="connsiteX125" fmla="*/ 4397340 w 6709025"/>
              <a:gd name="connsiteY125" fmla="*/ 3277457 h 3411021"/>
              <a:gd name="connsiteX126" fmla="*/ 4500081 w 6709025"/>
              <a:gd name="connsiteY126" fmla="*/ 3215812 h 3411021"/>
              <a:gd name="connsiteX127" fmla="*/ 4530904 w 6709025"/>
              <a:gd name="connsiteY127" fmla="*/ 3195263 h 3411021"/>
              <a:gd name="connsiteX128" fmla="*/ 4561726 w 6709025"/>
              <a:gd name="connsiteY128" fmla="*/ 3174715 h 3411021"/>
              <a:gd name="connsiteX129" fmla="*/ 4664468 w 6709025"/>
              <a:gd name="connsiteY129" fmla="*/ 3113070 h 3411021"/>
              <a:gd name="connsiteX130" fmla="*/ 4695290 w 6709025"/>
              <a:gd name="connsiteY130" fmla="*/ 3102796 h 3411021"/>
              <a:gd name="connsiteX131" fmla="*/ 5013789 w 6709025"/>
              <a:gd name="connsiteY131" fmla="*/ 3123344 h 3411021"/>
              <a:gd name="connsiteX132" fmla="*/ 5126805 w 6709025"/>
              <a:gd name="connsiteY132" fmla="*/ 3154167 h 3411021"/>
              <a:gd name="connsiteX133" fmla="*/ 5157627 w 6709025"/>
              <a:gd name="connsiteY133" fmla="*/ 3164441 h 3411021"/>
              <a:gd name="connsiteX134" fmla="*/ 5188450 w 6709025"/>
              <a:gd name="connsiteY134" fmla="*/ 3184989 h 3411021"/>
              <a:gd name="connsiteX135" fmla="*/ 5332288 w 6709025"/>
              <a:gd name="connsiteY135" fmla="*/ 3195263 h 3411021"/>
              <a:gd name="connsiteX136" fmla="*/ 5435030 w 6709025"/>
              <a:gd name="connsiteY136" fmla="*/ 3226086 h 3411021"/>
              <a:gd name="connsiteX137" fmla="*/ 5465852 w 6709025"/>
              <a:gd name="connsiteY137" fmla="*/ 3236360 h 3411021"/>
              <a:gd name="connsiteX138" fmla="*/ 5548045 w 6709025"/>
              <a:gd name="connsiteY138" fmla="*/ 3246634 h 3411021"/>
              <a:gd name="connsiteX139" fmla="*/ 5702158 w 6709025"/>
              <a:gd name="connsiteY139" fmla="*/ 3267182 h 3411021"/>
              <a:gd name="connsiteX140" fmla="*/ 5866544 w 6709025"/>
              <a:gd name="connsiteY140" fmla="*/ 3277457 h 3411021"/>
              <a:gd name="connsiteX141" fmla="*/ 5969286 w 6709025"/>
              <a:gd name="connsiteY141" fmla="*/ 3267182 h 3411021"/>
              <a:gd name="connsiteX142" fmla="*/ 6000108 w 6709025"/>
              <a:gd name="connsiteY142" fmla="*/ 3256908 h 3411021"/>
              <a:gd name="connsiteX143" fmla="*/ 6072027 w 6709025"/>
              <a:gd name="connsiteY143" fmla="*/ 3246634 h 3411021"/>
              <a:gd name="connsiteX144" fmla="*/ 6113124 w 6709025"/>
              <a:gd name="connsiteY144" fmla="*/ 3164441 h 3411021"/>
              <a:gd name="connsiteX145" fmla="*/ 6133672 w 6709025"/>
              <a:gd name="connsiteY145" fmla="*/ 3123344 h 3411021"/>
              <a:gd name="connsiteX146" fmla="*/ 6143946 w 6709025"/>
              <a:gd name="connsiteY146" fmla="*/ 3092522 h 3411021"/>
              <a:gd name="connsiteX147" fmla="*/ 6215866 w 6709025"/>
              <a:gd name="connsiteY147" fmla="*/ 3071973 h 3411021"/>
              <a:gd name="connsiteX148" fmla="*/ 6267236 w 6709025"/>
              <a:gd name="connsiteY148" fmla="*/ 3061699 h 3411021"/>
              <a:gd name="connsiteX149" fmla="*/ 6308333 w 6709025"/>
              <a:gd name="connsiteY149" fmla="*/ 3051425 h 3411021"/>
              <a:gd name="connsiteX150" fmla="*/ 6369978 w 6709025"/>
              <a:gd name="connsiteY150" fmla="*/ 3041151 h 3411021"/>
              <a:gd name="connsiteX151" fmla="*/ 6400800 w 6709025"/>
              <a:gd name="connsiteY151" fmla="*/ 3020603 h 3411021"/>
              <a:gd name="connsiteX152" fmla="*/ 6411075 w 6709025"/>
              <a:gd name="connsiteY152" fmla="*/ 2958958 h 3411021"/>
              <a:gd name="connsiteX153" fmla="*/ 6421349 w 6709025"/>
              <a:gd name="connsiteY153" fmla="*/ 2866490 h 3411021"/>
              <a:gd name="connsiteX154" fmla="*/ 6462445 w 6709025"/>
              <a:gd name="connsiteY154" fmla="*/ 2558266 h 3411021"/>
              <a:gd name="connsiteX155" fmla="*/ 6503542 w 6709025"/>
              <a:gd name="connsiteY155" fmla="*/ 2527443 h 3411021"/>
              <a:gd name="connsiteX156" fmla="*/ 6554913 w 6709025"/>
              <a:gd name="connsiteY156" fmla="*/ 2486346 h 3411021"/>
              <a:gd name="connsiteX157" fmla="*/ 6622525 w 6709025"/>
              <a:gd name="connsiteY157" fmla="*/ 2414427 h 3411021"/>
              <a:gd name="connsiteX158" fmla="*/ 6637106 w 6709025"/>
              <a:gd name="connsiteY158" fmla="*/ 2352782 h 3411021"/>
              <a:gd name="connsiteX159" fmla="*/ 6657654 w 6709025"/>
              <a:gd name="connsiteY159" fmla="*/ 2291137 h 3411021"/>
              <a:gd name="connsiteX160" fmla="*/ 6667928 w 6709025"/>
              <a:gd name="connsiteY160" fmla="*/ 2260315 h 3411021"/>
              <a:gd name="connsiteX161" fmla="*/ 6698751 w 6709025"/>
              <a:gd name="connsiteY161" fmla="*/ 2157573 h 3411021"/>
              <a:gd name="connsiteX162" fmla="*/ 6709025 w 6709025"/>
              <a:gd name="connsiteY162" fmla="*/ 2126751 h 3411021"/>
              <a:gd name="connsiteX163" fmla="*/ 6698751 w 6709025"/>
              <a:gd name="connsiteY163" fmla="*/ 1982913 h 3411021"/>
              <a:gd name="connsiteX164" fmla="*/ 6667928 w 6709025"/>
              <a:gd name="connsiteY164" fmla="*/ 1972639 h 3411021"/>
              <a:gd name="connsiteX165" fmla="*/ 6647380 w 6709025"/>
              <a:gd name="connsiteY165" fmla="*/ 1952090 h 3411021"/>
              <a:gd name="connsiteX166" fmla="*/ 6585735 w 6709025"/>
              <a:gd name="connsiteY166" fmla="*/ 1910994 h 3411021"/>
              <a:gd name="connsiteX167" fmla="*/ 6565187 w 6709025"/>
              <a:gd name="connsiteY167" fmla="*/ 1890445 h 3411021"/>
              <a:gd name="connsiteX168" fmla="*/ 6524090 w 6709025"/>
              <a:gd name="connsiteY168" fmla="*/ 1869897 h 3411021"/>
              <a:gd name="connsiteX169" fmla="*/ 6586188 w 6709025"/>
              <a:gd name="connsiteY169" fmla="*/ 1741112 h 3411021"/>
              <a:gd name="connsiteX170" fmla="*/ 6475817 w 6709025"/>
              <a:gd name="connsiteY170" fmla="*/ 1773176 h 3411021"/>
              <a:gd name="connsiteX171" fmla="*/ 6400800 w 6709025"/>
              <a:gd name="connsiteY171" fmla="*/ 1797978 h 3411021"/>
              <a:gd name="connsiteX172" fmla="*/ 6436763 w 6709025"/>
              <a:gd name="connsiteY172" fmla="*/ 1727457 h 3411021"/>
              <a:gd name="connsiteX173" fmla="*/ 6308333 w 6709025"/>
              <a:gd name="connsiteY173" fmla="*/ 1726059 h 3411021"/>
              <a:gd name="connsiteX174" fmla="*/ 6348221 w 6709025"/>
              <a:gd name="connsiteY174" fmla="*/ 1679205 h 3411021"/>
              <a:gd name="connsiteX175" fmla="*/ 6298285 w 6709025"/>
              <a:gd name="connsiteY175" fmla="*/ 1658656 h 3411021"/>
              <a:gd name="connsiteX176" fmla="*/ 6185043 w 6709025"/>
              <a:gd name="connsiteY176" fmla="*/ 1633591 h 3411021"/>
              <a:gd name="connsiteX177" fmla="*/ 6164495 w 6709025"/>
              <a:gd name="connsiteY177" fmla="*/ 1561672 h 3411021"/>
              <a:gd name="connsiteX178" fmla="*/ 6154221 w 6709025"/>
              <a:gd name="connsiteY178" fmla="*/ 1469205 h 3411021"/>
              <a:gd name="connsiteX179" fmla="*/ 6230898 w 6709025"/>
              <a:gd name="connsiteY179" fmla="*/ 1384000 h 3411021"/>
              <a:gd name="connsiteX180" fmla="*/ 6201512 w 6709025"/>
              <a:gd name="connsiteY180" fmla="*/ 1335641 h 3411021"/>
              <a:gd name="connsiteX181" fmla="*/ 6189802 w 6709025"/>
              <a:gd name="connsiteY181" fmla="*/ 1222625 h 3411021"/>
              <a:gd name="connsiteX182" fmla="*/ 6082301 w 6709025"/>
              <a:gd name="connsiteY182" fmla="*/ 1160980 h 3411021"/>
              <a:gd name="connsiteX183" fmla="*/ 6061753 w 6709025"/>
              <a:gd name="connsiteY183" fmla="*/ 1089061 h 3411021"/>
              <a:gd name="connsiteX184" fmla="*/ 6030931 w 6709025"/>
              <a:gd name="connsiteY184" fmla="*/ 1058239 h 3411021"/>
              <a:gd name="connsiteX185" fmla="*/ 6020657 w 6709025"/>
              <a:gd name="connsiteY185" fmla="*/ 1027416 h 3411021"/>
              <a:gd name="connsiteX186" fmla="*/ 5948737 w 6709025"/>
              <a:gd name="connsiteY186" fmla="*/ 965771 h 3411021"/>
              <a:gd name="connsiteX187" fmla="*/ 5917915 w 6709025"/>
              <a:gd name="connsiteY187" fmla="*/ 955497 h 3411021"/>
              <a:gd name="connsiteX188" fmla="*/ 5881802 w 6709025"/>
              <a:gd name="connsiteY188" fmla="*/ 927685 h 3411021"/>
              <a:gd name="connsiteX189" fmla="*/ 5852643 w 6709025"/>
              <a:gd name="connsiteY189" fmla="*/ 842745 h 3411021"/>
              <a:gd name="connsiteX190" fmla="*/ 5814416 w 6709025"/>
              <a:gd name="connsiteY190" fmla="*/ 820691 h 3411021"/>
              <a:gd name="connsiteX191" fmla="*/ 5802708 w 6709025"/>
              <a:gd name="connsiteY191" fmla="*/ 826449 h 3411021"/>
              <a:gd name="connsiteX192" fmla="*/ 5752772 w 6709025"/>
              <a:gd name="connsiteY192" fmla="*/ 782342 h 3411021"/>
              <a:gd name="connsiteX193" fmla="*/ 5698304 w 6709025"/>
              <a:gd name="connsiteY193" fmla="*/ 698906 h 3411021"/>
              <a:gd name="connsiteX194" fmla="*/ 5517223 w 6709025"/>
              <a:gd name="connsiteY194" fmla="*/ 678095 h 3411021"/>
              <a:gd name="connsiteX195" fmla="*/ 5506949 w 6709025"/>
              <a:gd name="connsiteY195" fmla="*/ 626724 h 3411021"/>
              <a:gd name="connsiteX196" fmla="*/ 5496675 w 6709025"/>
              <a:gd name="connsiteY196" fmla="*/ 554805 h 3411021"/>
              <a:gd name="connsiteX197" fmla="*/ 5486400 w 6709025"/>
              <a:gd name="connsiteY197" fmla="*/ 523982 h 3411021"/>
              <a:gd name="connsiteX198" fmla="*/ 5445304 w 6709025"/>
              <a:gd name="connsiteY198" fmla="*/ 513708 h 3411021"/>
              <a:gd name="connsiteX199" fmla="*/ 5363110 w 6709025"/>
              <a:gd name="connsiteY199" fmla="*/ 482886 h 3411021"/>
              <a:gd name="connsiteX200" fmla="*/ 5280917 w 6709025"/>
              <a:gd name="connsiteY200" fmla="*/ 421241 h 3411021"/>
              <a:gd name="connsiteX201" fmla="*/ 5270643 w 6709025"/>
              <a:gd name="connsiteY201" fmla="*/ 390418 h 3411021"/>
              <a:gd name="connsiteX202" fmla="*/ 5167901 w 6709025"/>
              <a:gd name="connsiteY202" fmla="*/ 267128 h 3411021"/>
              <a:gd name="connsiteX203" fmla="*/ 5106257 w 6709025"/>
              <a:gd name="connsiteY203" fmla="*/ 226032 h 3411021"/>
              <a:gd name="connsiteX204" fmla="*/ 5075434 w 6709025"/>
              <a:gd name="connsiteY204" fmla="*/ 154113 h 3411021"/>
              <a:gd name="connsiteX205" fmla="*/ 5065160 w 6709025"/>
              <a:gd name="connsiteY205" fmla="*/ 123290 h 3411021"/>
              <a:gd name="connsiteX206" fmla="*/ 5044612 w 6709025"/>
              <a:gd name="connsiteY206" fmla="*/ 92468 h 3411021"/>
              <a:gd name="connsiteX207" fmla="*/ 5034337 w 6709025"/>
              <a:gd name="connsiteY207" fmla="*/ 61645 h 3411021"/>
              <a:gd name="connsiteX208" fmla="*/ 4972692 w 6709025"/>
              <a:gd name="connsiteY208" fmla="*/ 20549 h 3411021"/>
              <a:gd name="connsiteX209" fmla="*/ 4941870 w 6709025"/>
              <a:gd name="connsiteY209" fmla="*/ 0 h 3411021"/>
              <a:gd name="connsiteX210" fmla="*/ 4828854 w 6709025"/>
              <a:gd name="connsiteY210" fmla="*/ 10275 h 3411021"/>
              <a:gd name="connsiteX211" fmla="*/ 4798032 w 6709025"/>
              <a:gd name="connsiteY211" fmla="*/ 30823 h 3411021"/>
              <a:gd name="connsiteX212" fmla="*/ 4767209 w 6709025"/>
              <a:gd name="connsiteY212" fmla="*/ 41097 h 3411021"/>
              <a:gd name="connsiteX213" fmla="*/ 4654194 w 6709025"/>
              <a:gd name="connsiteY213" fmla="*/ 82194 h 3411021"/>
              <a:gd name="connsiteX214" fmla="*/ 4592549 w 6709025"/>
              <a:gd name="connsiteY214" fmla="*/ 102742 h 3411021"/>
              <a:gd name="connsiteX215" fmla="*/ 4520630 w 6709025"/>
              <a:gd name="connsiteY215" fmla="*/ 123290 h 3411021"/>
              <a:gd name="connsiteX216" fmla="*/ 4438436 w 6709025"/>
              <a:gd name="connsiteY216" fmla="*/ 184935 h 3411021"/>
              <a:gd name="connsiteX217" fmla="*/ 4263776 w 6709025"/>
              <a:gd name="connsiteY217" fmla="*/ 174661 h 3411021"/>
              <a:gd name="connsiteX218" fmla="*/ 4089115 w 6709025"/>
              <a:gd name="connsiteY218" fmla="*/ 102742 h 3411021"/>
              <a:gd name="connsiteX219" fmla="*/ 4058292 w 6709025"/>
              <a:gd name="connsiteY219" fmla="*/ 92468 h 3411021"/>
              <a:gd name="connsiteX220" fmla="*/ 3965825 w 6709025"/>
              <a:gd name="connsiteY220" fmla="*/ 51371 h 3411021"/>
              <a:gd name="connsiteX221" fmla="*/ 3935003 w 6709025"/>
              <a:gd name="connsiteY221" fmla="*/ 41097 h 3411021"/>
              <a:gd name="connsiteX222" fmla="*/ 3904180 w 6709025"/>
              <a:gd name="connsiteY222" fmla="*/ 30823 h 3411021"/>
              <a:gd name="connsiteX223" fmla="*/ 3801439 w 6709025"/>
              <a:gd name="connsiteY223" fmla="*/ 51371 h 3411021"/>
              <a:gd name="connsiteX224" fmla="*/ 3750068 w 6709025"/>
              <a:gd name="connsiteY224" fmla="*/ 82194 h 3411021"/>
              <a:gd name="connsiteX225" fmla="*/ 3688423 w 6709025"/>
              <a:gd name="connsiteY225" fmla="*/ 113016 h 3411021"/>
              <a:gd name="connsiteX226" fmla="*/ 3657600 w 6709025"/>
              <a:gd name="connsiteY226" fmla="*/ 133564 h 3411021"/>
              <a:gd name="connsiteX227" fmla="*/ 3595955 w 6709025"/>
              <a:gd name="connsiteY227" fmla="*/ 143839 h 3411021"/>
              <a:gd name="connsiteX228" fmla="*/ 3544585 w 6709025"/>
              <a:gd name="connsiteY228" fmla="*/ 154113 h 3411021"/>
              <a:gd name="connsiteX229" fmla="*/ 3298005 w 6709025"/>
              <a:gd name="connsiteY229" fmla="*/ 184935 h 3411021"/>
              <a:gd name="connsiteX0" fmla="*/ 3298005 w 6709025"/>
              <a:gd name="connsiteY0" fmla="*/ 184935 h 3411021"/>
              <a:gd name="connsiteX1" fmla="*/ 3298005 w 6709025"/>
              <a:gd name="connsiteY1" fmla="*/ 184935 h 3411021"/>
              <a:gd name="connsiteX2" fmla="*/ 2845942 w 6709025"/>
              <a:gd name="connsiteY2" fmla="*/ 215758 h 3411021"/>
              <a:gd name="connsiteX3" fmla="*/ 2825394 w 6709025"/>
              <a:gd name="connsiteY3" fmla="*/ 246580 h 3411021"/>
              <a:gd name="connsiteX4" fmla="*/ 2815119 w 6709025"/>
              <a:gd name="connsiteY4" fmla="*/ 287677 h 3411021"/>
              <a:gd name="connsiteX5" fmla="*/ 2804845 w 6709025"/>
              <a:gd name="connsiteY5" fmla="*/ 318499 h 3411021"/>
              <a:gd name="connsiteX6" fmla="*/ 2719555 w 6709025"/>
              <a:gd name="connsiteY6" fmla="*/ 276161 h 3411021"/>
              <a:gd name="connsiteX7" fmla="*/ 2599136 w 6709025"/>
              <a:gd name="connsiteY7" fmla="*/ 287941 h 3411021"/>
              <a:gd name="connsiteX8" fmla="*/ 2549200 w 6709025"/>
              <a:gd name="connsiteY8" fmla="*/ 324520 h 3411021"/>
              <a:gd name="connsiteX9" fmla="*/ 2445250 w 6709025"/>
              <a:gd name="connsiteY9" fmla="*/ 380144 h 3411021"/>
              <a:gd name="connsiteX10" fmla="*/ 2250041 w 6709025"/>
              <a:gd name="connsiteY10" fmla="*/ 390418 h 3411021"/>
              <a:gd name="connsiteX11" fmla="*/ 2085654 w 6709025"/>
              <a:gd name="connsiteY11" fmla="*/ 349322 h 3411021"/>
              <a:gd name="connsiteX12" fmla="*/ 2034283 w 6709025"/>
              <a:gd name="connsiteY12" fmla="*/ 339048 h 3411021"/>
              <a:gd name="connsiteX13" fmla="*/ 1839075 w 6709025"/>
              <a:gd name="connsiteY13" fmla="*/ 349322 h 3411021"/>
              <a:gd name="connsiteX14" fmla="*/ 1787704 w 6709025"/>
              <a:gd name="connsiteY14" fmla="*/ 400693 h 3411021"/>
              <a:gd name="connsiteX15" fmla="*/ 1736333 w 6709025"/>
              <a:gd name="connsiteY15" fmla="*/ 472612 h 3411021"/>
              <a:gd name="connsiteX16" fmla="*/ 1695236 w 6709025"/>
              <a:gd name="connsiteY16" fmla="*/ 534257 h 3411021"/>
              <a:gd name="connsiteX17" fmla="*/ 1633591 w 6709025"/>
              <a:gd name="connsiteY17" fmla="*/ 575353 h 3411021"/>
              <a:gd name="connsiteX18" fmla="*/ 1592495 w 6709025"/>
              <a:gd name="connsiteY18" fmla="*/ 585627 h 3411021"/>
              <a:gd name="connsiteX19" fmla="*/ 1530850 w 6709025"/>
              <a:gd name="connsiteY19" fmla="*/ 606176 h 3411021"/>
              <a:gd name="connsiteX20" fmla="*/ 1500027 w 6709025"/>
              <a:gd name="connsiteY20" fmla="*/ 616450 h 3411021"/>
              <a:gd name="connsiteX21" fmla="*/ 1438382 w 6709025"/>
              <a:gd name="connsiteY21" fmla="*/ 636998 h 3411021"/>
              <a:gd name="connsiteX22" fmla="*/ 1407560 w 6709025"/>
              <a:gd name="connsiteY22" fmla="*/ 647272 h 3411021"/>
              <a:gd name="connsiteX23" fmla="*/ 1232899 w 6709025"/>
              <a:gd name="connsiteY23" fmla="*/ 657546 h 3411021"/>
              <a:gd name="connsiteX24" fmla="*/ 1202077 w 6709025"/>
              <a:gd name="connsiteY24" fmla="*/ 667821 h 3411021"/>
              <a:gd name="connsiteX25" fmla="*/ 1181528 w 6709025"/>
              <a:gd name="connsiteY25" fmla="*/ 688369 h 3411021"/>
              <a:gd name="connsiteX26" fmla="*/ 1119883 w 6709025"/>
              <a:gd name="connsiteY26" fmla="*/ 708917 h 3411021"/>
              <a:gd name="connsiteX27" fmla="*/ 1058239 w 6709025"/>
              <a:gd name="connsiteY27" fmla="*/ 729466 h 3411021"/>
              <a:gd name="connsiteX28" fmla="*/ 996594 w 6709025"/>
              <a:gd name="connsiteY28" fmla="*/ 750014 h 3411021"/>
              <a:gd name="connsiteX29" fmla="*/ 965771 w 6709025"/>
              <a:gd name="connsiteY29" fmla="*/ 760288 h 3411021"/>
              <a:gd name="connsiteX30" fmla="*/ 934949 w 6709025"/>
              <a:gd name="connsiteY30" fmla="*/ 780836 h 3411021"/>
              <a:gd name="connsiteX31" fmla="*/ 873304 w 6709025"/>
              <a:gd name="connsiteY31" fmla="*/ 801385 h 3411021"/>
              <a:gd name="connsiteX32" fmla="*/ 852755 w 6709025"/>
              <a:gd name="connsiteY32" fmla="*/ 821933 h 3411021"/>
              <a:gd name="connsiteX33" fmla="*/ 821933 w 6709025"/>
              <a:gd name="connsiteY33" fmla="*/ 842481 h 3411021"/>
              <a:gd name="connsiteX34" fmla="*/ 811659 w 6709025"/>
              <a:gd name="connsiteY34" fmla="*/ 873304 h 3411021"/>
              <a:gd name="connsiteX35" fmla="*/ 821933 w 6709025"/>
              <a:gd name="connsiteY35" fmla="*/ 965771 h 3411021"/>
              <a:gd name="connsiteX36" fmla="*/ 832207 w 6709025"/>
              <a:gd name="connsiteY36" fmla="*/ 1027416 h 3411021"/>
              <a:gd name="connsiteX37" fmla="*/ 863030 w 6709025"/>
              <a:gd name="connsiteY37" fmla="*/ 1047964 h 3411021"/>
              <a:gd name="connsiteX38" fmla="*/ 883578 w 6709025"/>
              <a:gd name="connsiteY38" fmla="*/ 1068513 h 3411021"/>
              <a:gd name="connsiteX39" fmla="*/ 893852 w 6709025"/>
              <a:gd name="connsiteY39" fmla="*/ 1099335 h 3411021"/>
              <a:gd name="connsiteX40" fmla="*/ 852755 w 6709025"/>
              <a:gd name="connsiteY40" fmla="*/ 1150706 h 3411021"/>
              <a:gd name="connsiteX41" fmla="*/ 842481 w 6709025"/>
              <a:gd name="connsiteY41" fmla="*/ 1181528 h 3411021"/>
              <a:gd name="connsiteX42" fmla="*/ 811659 w 6709025"/>
              <a:gd name="connsiteY42" fmla="*/ 1202077 h 3411021"/>
              <a:gd name="connsiteX43" fmla="*/ 791110 w 6709025"/>
              <a:gd name="connsiteY43" fmla="*/ 1222625 h 3411021"/>
              <a:gd name="connsiteX44" fmla="*/ 770562 w 6709025"/>
              <a:gd name="connsiteY44" fmla="*/ 1253448 h 3411021"/>
              <a:gd name="connsiteX45" fmla="*/ 739740 w 6709025"/>
              <a:gd name="connsiteY45" fmla="*/ 1273996 h 3411021"/>
              <a:gd name="connsiteX46" fmla="*/ 698643 w 6709025"/>
              <a:gd name="connsiteY46" fmla="*/ 1315093 h 3411021"/>
              <a:gd name="connsiteX47" fmla="*/ 647272 w 6709025"/>
              <a:gd name="connsiteY47" fmla="*/ 1356189 h 3411021"/>
              <a:gd name="connsiteX48" fmla="*/ 616450 w 6709025"/>
              <a:gd name="connsiteY48" fmla="*/ 1376737 h 3411021"/>
              <a:gd name="connsiteX49" fmla="*/ 544531 w 6709025"/>
              <a:gd name="connsiteY49" fmla="*/ 1489753 h 3411021"/>
              <a:gd name="connsiteX50" fmla="*/ 513708 w 6709025"/>
              <a:gd name="connsiteY50" fmla="*/ 1500027 h 3411021"/>
              <a:gd name="connsiteX51" fmla="*/ 493160 w 6709025"/>
              <a:gd name="connsiteY51" fmla="*/ 1520576 h 3411021"/>
              <a:gd name="connsiteX52" fmla="*/ 462337 w 6709025"/>
              <a:gd name="connsiteY52" fmla="*/ 1530850 h 3411021"/>
              <a:gd name="connsiteX53" fmla="*/ 441789 w 6709025"/>
              <a:gd name="connsiteY53" fmla="*/ 1561672 h 3411021"/>
              <a:gd name="connsiteX54" fmla="*/ 380144 w 6709025"/>
              <a:gd name="connsiteY54" fmla="*/ 1582221 h 3411021"/>
              <a:gd name="connsiteX55" fmla="*/ 328773 w 6709025"/>
              <a:gd name="connsiteY55" fmla="*/ 1633591 h 3411021"/>
              <a:gd name="connsiteX56" fmla="*/ 277403 w 6709025"/>
              <a:gd name="connsiteY56" fmla="*/ 1664414 h 3411021"/>
              <a:gd name="connsiteX57" fmla="*/ 256854 w 6709025"/>
              <a:gd name="connsiteY57" fmla="*/ 1684962 h 3411021"/>
              <a:gd name="connsiteX58" fmla="*/ 226032 w 6709025"/>
              <a:gd name="connsiteY58" fmla="*/ 1695236 h 3411021"/>
              <a:gd name="connsiteX59" fmla="*/ 236306 w 6709025"/>
              <a:gd name="connsiteY59" fmla="*/ 1808252 h 3411021"/>
              <a:gd name="connsiteX60" fmla="*/ 267128 w 6709025"/>
              <a:gd name="connsiteY60" fmla="*/ 1828800 h 3411021"/>
              <a:gd name="connsiteX61" fmla="*/ 287677 w 6709025"/>
              <a:gd name="connsiteY61" fmla="*/ 1849349 h 3411021"/>
              <a:gd name="connsiteX62" fmla="*/ 349322 w 6709025"/>
              <a:gd name="connsiteY62" fmla="*/ 1880171 h 3411021"/>
              <a:gd name="connsiteX63" fmla="*/ 369870 w 6709025"/>
              <a:gd name="connsiteY63" fmla="*/ 1962364 h 3411021"/>
              <a:gd name="connsiteX64" fmla="*/ 380144 w 6709025"/>
              <a:gd name="connsiteY64" fmla="*/ 1993187 h 3411021"/>
              <a:gd name="connsiteX65" fmla="*/ 369870 w 6709025"/>
              <a:gd name="connsiteY65" fmla="*/ 2147299 h 3411021"/>
              <a:gd name="connsiteX66" fmla="*/ 359596 w 6709025"/>
              <a:gd name="connsiteY66" fmla="*/ 2178122 h 3411021"/>
              <a:gd name="connsiteX67" fmla="*/ 349322 w 6709025"/>
              <a:gd name="connsiteY67" fmla="*/ 2301412 h 3411021"/>
              <a:gd name="connsiteX68" fmla="*/ 297951 w 6709025"/>
              <a:gd name="connsiteY68" fmla="*/ 2342508 h 3411021"/>
              <a:gd name="connsiteX69" fmla="*/ 256854 w 6709025"/>
              <a:gd name="connsiteY69" fmla="*/ 2383605 h 3411021"/>
              <a:gd name="connsiteX70" fmla="*/ 236306 w 6709025"/>
              <a:gd name="connsiteY70" fmla="*/ 2414427 h 3411021"/>
              <a:gd name="connsiteX71" fmla="*/ 64064 w 6709025"/>
              <a:gd name="connsiteY71" fmla="*/ 2452514 h 3411021"/>
              <a:gd name="connsiteX72" fmla="*/ 114225 w 6709025"/>
              <a:gd name="connsiteY72" fmla="*/ 2465798 h 3411021"/>
              <a:gd name="connsiteX73" fmla="*/ 48049 w 6709025"/>
              <a:gd name="connsiteY73" fmla="*/ 2518674 h 3411021"/>
              <a:gd name="connsiteX74" fmla="*/ 133564 w 6709025"/>
              <a:gd name="connsiteY74" fmla="*/ 2547991 h 3411021"/>
              <a:gd name="connsiteX75" fmla="*/ 113016 w 6709025"/>
              <a:gd name="connsiteY75" fmla="*/ 2578814 h 3411021"/>
              <a:gd name="connsiteX76" fmla="*/ 61645 w 6709025"/>
              <a:gd name="connsiteY76" fmla="*/ 2630185 h 3411021"/>
              <a:gd name="connsiteX77" fmla="*/ 20549 w 6709025"/>
              <a:gd name="connsiteY77" fmla="*/ 2691830 h 3411021"/>
              <a:gd name="connsiteX78" fmla="*/ 0 w 6709025"/>
              <a:gd name="connsiteY78" fmla="*/ 2753475 h 3411021"/>
              <a:gd name="connsiteX79" fmla="*/ 10275 w 6709025"/>
              <a:gd name="connsiteY79" fmla="*/ 2866490 h 3411021"/>
              <a:gd name="connsiteX80" fmla="*/ 61645 w 6709025"/>
              <a:gd name="connsiteY80" fmla="*/ 2917861 h 3411021"/>
              <a:gd name="connsiteX81" fmla="*/ 82194 w 6709025"/>
              <a:gd name="connsiteY81" fmla="*/ 2938409 h 3411021"/>
              <a:gd name="connsiteX82" fmla="*/ 143839 w 6709025"/>
              <a:gd name="connsiteY82" fmla="*/ 2958958 h 3411021"/>
              <a:gd name="connsiteX83" fmla="*/ 174661 w 6709025"/>
              <a:gd name="connsiteY83" fmla="*/ 2969232 h 3411021"/>
              <a:gd name="connsiteX84" fmla="*/ 236306 w 6709025"/>
              <a:gd name="connsiteY84" fmla="*/ 3010328 h 3411021"/>
              <a:gd name="connsiteX85" fmla="*/ 267128 w 6709025"/>
              <a:gd name="connsiteY85" fmla="*/ 3030877 h 3411021"/>
              <a:gd name="connsiteX86" fmla="*/ 297951 w 6709025"/>
              <a:gd name="connsiteY86" fmla="*/ 3041151 h 3411021"/>
              <a:gd name="connsiteX87" fmla="*/ 328773 w 6709025"/>
              <a:gd name="connsiteY87" fmla="*/ 3061699 h 3411021"/>
              <a:gd name="connsiteX88" fmla="*/ 904126 w 6709025"/>
              <a:gd name="connsiteY88" fmla="*/ 3092522 h 3411021"/>
              <a:gd name="connsiteX89" fmla="*/ 945223 w 6709025"/>
              <a:gd name="connsiteY89" fmla="*/ 3143893 h 3411021"/>
              <a:gd name="connsiteX90" fmla="*/ 976045 w 6709025"/>
              <a:gd name="connsiteY90" fmla="*/ 3164441 h 3411021"/>
              <a:gd name="connsiteX91" fmla="*/ 1068513 w 6709025"/>
              <a:gd name="connsiteY91" fmla="*/ 3236360 h 3411021"/>
              <a:gd name="connsiteX92" fmla="*/ 1099335 w 6709025"/>
              <a:gd name="connsiteY92" fmla="*/ 3256908 h 3411021"/>
              <a:gd name="connsiteX93" fmla="*/ 1130158 w 6709025"/>
              <a:gd name="connsiteY93" fmla="*/ 3277457 h 3411021"/>
              <a:gd name="connsiteX94" fmla="*/ 1222625 w 6709025"/>
              <a:gd name="connsiteY94" fmla="*/ 3308279 h 3411021"/>
              <a:gd name="connsiteX95" fmla="*/ 1253448 w 6709025"/>
              <a:gd name="connsiteY95" fmla="*/ 3318553 h 3411021"/>
              <a:gd name="connsiteX96" fmla="*/ 1335641 w 6709025"/>
              <a:gd name="connsiteY96" fmla="*/ 3308279 h 3411021"/>
              <a:gd name="connsiteX97" fmla="*/ 1366463 w 6709025"/>
              <a:gd name="connsiteY97" fmla="*/ 3298005 h 3411021"/>
              <a:gd name="connsiteX98" fmla="*/ 1489753 w 6709025"/>
              <a:gd name="connsiteY98" fmla="*/ 3277457 h 3411021"/>
              <a:gd name="connsiteX99" fmla="*/ 1520576 w 6709025"/>
              <a:gd name="connsiteY99" fmla="*/ 3267182 h 3411021"/>
              <a:gd name="connsiteX100" fmla="*/ 1643866 w 6709025"/>
              <a:gd name="connsiteY100" fmla="*/ 3246634 h 3411021"/>
              <a:gd name="connsiteX101" fmla="*/ 2013735 w 6709025"/>
              <a:gd name="connsiteY101" fmla="*/ 3236360 h 3411021"/>
              <a:gd name="connsiteX102" fmla="*/ 2075380 w 6709025"/>
              <a:gd name="connsiteY102" fmla="*/ 3184989 h 3411021"/>
              <a:gd name="connsiteX103" fmla="*/ 2116477 w 6709025"/>
              <a:gd name="connsiteY103" fmla="*/ 3154167 h 3411021"/>
              <a:gd name="connsiteX104" fmla="*/ 2229492 w 6709025"/>
              <a:gd name="connsiteY104" fmla="*/ 3123344 h 3411021"/>
              <a:gd name="connsiteX105" fmla="*/ 2270589 w 6709025"/>
              <a:gd name="connsiteY105" fmla="*/ 3113070 h 3411021"/>
              <a:gd name="connsiteX106" fmla="*/ 2702104 w 6709025"/>
              <a:gd name="connsiteY106" fmla="*/ 3102796 h 3411021"/>
              <a:gd name="connsiteX107" fmla="*/ 2917861 w 6709025"/>
              <a:gd name="connsiteY107" fmla="*/ 3123344 h 3411021"/>
              <a:gd name="connsiteX108" fmla="*/ 2948683 w 6709025"/>
              <a:gd name="connsiteY108" fmla="*/ 3143893 h 3411021"/>
              <a:gd name="connsiteX109" fmla="*/ 3030877 w 6709025"/>
              <a:gd name="connsiteY109" fmla="*/ 3184989 h 3411021"/>
              <a:gd name="connsiteX110" fmla="*/ 3071973 w 6709025"/>
              <a:gd name="connsiteY110" fmla="*/ 3205537 h 3411021"/>
              <a:gd name="connsiteX111" fmla="*/ 3123344 w 6709025"/>
              <a:gd name="connsiteY111" fmla="*/ 3236360 h 3411021"/>
              <a:gd name="connsiteX112" fmla="*/ 3195263 w 6709025"/>
              <a:gd name="connsiteY112" fmla="*/ 3256908 h 3411021"/>
              <a:gd name="connsiteX113" fmla="*/ 3267182 w 6709025"/>
              <a:gd name="connsiteY113" fmla="*/ 3287731 h 3411021"/>
              <a:gd name="connsiteX114" fmla="*/ 3339101 w 6709025"/>
              <a:gd name="connsiteY114" fmla="*/ 3308279 h 3411021"/>
              <a:gd name="connsiteX115" fmla="*/ 3380198 w 6709025"/>
              <a:gd name="connsiteY115" fmla="*/ 3328827 h 3411021"/>
              <a:gd name="connsiteX116" fmla="*/ 3626778 w 6709025"/>
              <a:gd name="connsiteY116" fmla="*/ 3349376 h 3411021"/>
              <a:gd name="connsiteX117" fmla="*/ 3688423 w 6709025"/>
              <a:gd name="connsiteY117" fmla="*/ 3369924 h 3411021"/>
              <a:gd name="connsiteX118" fmla="*/ 3719245 w 6709025"/>
              <a:gd name="connsiteY118" fmla="*/ 3380198 h 3411021"/>
              <a:gd name="connsiteX119" fmla="*/ 3750068 w 6709025"/>
              <a:gd name="connsiteY119" fmla="*/ 3400746 h 3411021"/>
              <a:gd name="connsiteX120" fmla="*/ 4048018 w 6709025"/>
              <a:gd name="connsiteY120" fmla="*/ 3411021 h 3411021"/>
              <a:gd name="connsiteX121" fmla="*/ 4181582 w 6709025"/>
              <a:gd name="connsiteY121" fmla="*/ 3400746 h 3411021"/>
              <a:gd name="connsiteX122" fmla="*/ 4243227 w 6709025"/>
              <a:gd name="connsiteY122" fmla="*/ 3380198 h 3411021"/>
              <a:gd name="connsiteX123" fmla="*/ 4274050 w 6709025"/>
              <a:gd name="connsiteY123" fmla="*/ 3369924 h 3411021"/>
              <a:gd name="connsiteX124" fmla="*/ 4335695 w 6709025"/>
              <a:gd name="connsiteY124" fmla="*/ 3328827 h 3411021"/>
              <a:gd name="connsiteX125" fmla="*/ 4397340 w 6709025"/>
              <a:gd name="connsiteY125" fmla="*/ 3277457 h 3411021"/>
              <a:gd name="connsiteX126" fmla="*/ 4500081 w 6709025"/>
              <a:gd name="connsiteY126" fmla="*/ 3215812 h 3411021"/>
              <a:gd name="connsiteX127" fmla="*/ 4530904 w 6709025"/>
              <a:gd name="connsiteY127" fmla="*/ 3195263 h 3411021"/>
              <a:gd name="connsiteX128" fmla="*/ 4561726 w 6709025"/>
              <a:gd name="connsiteY128" fmla="*/ 3174715 h 3411021"/>
              <a:gd name="connsiteX129" fmla="*/ 4664468 w 6709025"/>
              <a:gd name="connsiteY129" fmla="*/ 3113070 h 3411021"/>
              <a:gd name="connsiteX130" fmla="*/ 4695290 w 6709025"/>
              <a:gd name="connsiteY130" fmla="*/ 3102796 h 3411021"/>
              <a:gd name="connsiteX131" fmla="*/ 5013789 w 6709025"/>
              <a:gd name="connsiteY131" fmla="*/ 3123344 h 3411021"/>
              <a:gd name="connsiteX132" fmla="*/ 5126805 w 6709025"/>
              <a:gd name="connsiteY132" fmla="*/ 3154167 h 3411021"/>
              <a:gd name="connsiteX133" fmla="*/ 5157627 w 6709025"/>
              <a:gd name="connsiteY133" fmla="*/ 3164441 h 3411021"/>
              <a:gd name="connsiteX134" fmla="*/ 5188450 w 6709025"/>
              <a:gd name="connsiteY134" fmla="*/ 3184989 h 3411021"/>
              <a:gd name="connsiteX135" fmla="*/ 5332288 w 6709025"/>
              <a:gd name="connsiteY135" fmla="*/ 3195263 h 3411021"/>
              <a:gd name="connsiteX136" fmla="*/ 5435030 w 6709025"/>
              <a:gd name="connsiteY136" fmla="*/ 3226086 h 3411021"/>
              <a:gd name="connsiteX137" fmla="*/ 5465852 w 6709025"/>
              <a:gd name="connsiteY137" fmla="*/ 3236360 h 3411021"/>
              <a:gd name="connsiteX138" fmla="*/ 5548045 w 6709025"/>
              <a:gd name="connsiteY138" fmla="*/ 3246634 h 3411021"/>
              <a:gd name="connsiteX139" fmla="*/ 5702158 w 6709025"/>
              <a:gd name="connsiteY139" fmla="*/ 3267182 h 3411021"/>
              <a:gd name="connsiteX140" fmla="*/ 5866544 w 6709025"/>
              <a:gd name="connsiteY140" fmla="*/ 3277457 h 3411021"/>
              <a:gd name="connsiteX141" fmla="*/ 5969286 w 6709025"/>
              <a:gd name="connsiteY141" fmla="*/ 3267182 h 3411021"/>
              <a:gd name="connsiteX142" fmla="*/ 6000108 w 6709025"/>
              <a:gd name="connsiteY142" fmla="*/ 3256908 h 3411021"/>
              <a:gd name="connsiteX143" fmla="*/ 6072027 w 6709025"/>
              <a:gd name="connsiteY143" fmla="*/ 3246634 h 3411021"/>
              <a:gd name="connsiteX144" fmla="*/ 6113124 w 6709025"/>
              <a:gd name="connsiteY144" fmla="*/ 3164441 h 3411021"/>
              <a:gd name="connsiteX145" fmla="*/ 6133672 w 6709025"/>
              <a:gd name="connsiteY145" fmla="*/ 3123344 h 3411021"/>
              <a:gd name="connsiteX146" fmla="*/ 6143946 w 6709025"/>
              <a:gd name="connsiteY146" fmla="*/ 3092522 h 3411021"/>
              <a:gd name="connsiteX147" fmla="*/ 6215866 w 6709025"/>
              <a:gd name="connsiteY147" fmla="*/ 3071973 h 3411021"/>
              <a:gd name="connsiteX148" fmla="*/ 6267236 w 6709025"/>
              <a:gd name="connsiteY148" fmla="*/ 3061699 h 3411021"/>
              <a:gd name="connsiteX149" fmla="*/ 6308333 w 6709025"/>
              <a:gd name="connsiteY149" fmla="*/ 3051425 h 3411021"/>
              <a:gd name="connsiteX150" fmla="*/ 6369978 w 6709025"/>
              <a:gd name="connsiteY150" fmla="*/ 3041151 h 3411021"/>
              <a:gd name="connsiteX151" fmla="*/ 6400800 w 6709025"/>
              <a:gd name="connsiteY151" fmla="*/ 3020603 h 3411021"/>
              <a:gd name="connsiteX152" fmla="*/ 6411075 w 6709025"/>
              <a:gd name="connsiteY152" fmla="*/ 2958958 h 3411021"/>
              <a:gd name="connsiteX153" fmla="*/ 6421349 w 6709025"/>
              <a:gd name="connsiteY153" fmla="*/ 2866490 h 3411021"/>
              <a:gd name="connsiteX154" fmla="*/ 6462445 w 6709025"/>
              <a:gd name="connsiteY154" fmla="*/ 2558266 h 3411021"/>
              <a:gd name="connsiteX155" fmla="*/ 6503542 w 6709025"/>
              <a:gd name="connsiteY155" fmla="*/ 2527443 h 3411021"/>
              <a:gd name="connsiteX156" fmla="*/ 6554913 w 6709025"/>
              <a:gd name="connsiteY156" fmla="*/ 2486346 h 3411021"/>
              <a:gd name="connsiteX157" fmla="*/ 6622525 w 6709025"/>
              <a:gd name="connsiteY157" fmla="*/ 2414427 h 3411021"/>
              <a:gd name="connsiteX158" fmla="*/ 6637106 w 6709025"/>
              <a:gd name="connsiteY158" fmla="*/ 2352782 h 3411021"/>
              <a:gd name="connsiteX159" fmla="*/ 6657654 w 6709025"/>
              <a:gd name="connsiteY159" fmla="*/ 2291137 h 3411021"/>
              <a:gd name="connsiteX160" fmla="*/ 6667928 w 6709025"/>
              <a:gd name="connsiteY160" fmla="*/ 2260315 h 3411021"/>
              <a:gd name="connsiteX161" fmla="*/ 6698751 w 6709025"/>
              <a:gd name="connsiteY161" fmla="*/ 2157573 h 3411021"/>
              <a:gd name="connsiteX162" fmla="*/ 6709025 w 6709025"/>
              <a:gd name="connsiteY162" fmla="*/ 2126751 h 3411021"/>
              <a:gd name="connsiteX163" fmla="*/ 6698751 w 6709025"/>
              <a:gd name="connsiteY163" fmla="*/ 1982913 h 3411021"/>
              <a:gd name="connsiteX164" fmla="*/ 6667928 w 6709025"/>
              <a:gd name="connsiteY164" fmla="*/ 1972639 h 3411021"/>
              <a:gd name="connsiteX165" fmla="*/ 6647380 w 6709025"/>
              <a:gd name="connsiteY165" fmla="*/ 1952090 h 3411021"/>
              <a:gd name="connsiteX166" fmla="*/ 6585735 w 6709025"/>
              <a:gd name="connsiteY166" fmla="*/ 1910994 h 3411021"/>
              <a:gd name="connsiteX167" fmla="*/ 6565187 w 6709025"/>
              <a:gd name="connsiteY167" fmla="*/ 1890445 h 3411021"/>
              <a:gd name="connsiteX168" fmla="*/ 6524090 w 6709025"/>
              <a:gd name="connsiteY168" fmla="*/ 1869897 h 3411021"/>
              <a:gd name="connsiteX169" fmla="*/ 6586188 w 6709025"/>
              <a:gd name="connsiteY169" fmla="*/ 1741112 h 3411021"/>
              <a:gd name="connsiteX170" fmla="*/ 6475817 w 6709025"/>
              <a:gd name="connsiteY170" fmla="*/ 1773176 h 3411021"/>
              <a:gd name="connsiteX171" fmla="*/ 6400800 w 6709025"/>
              <a:gd name="connsiteY171" fmla="*/ 1797978 h 3411021"/>
              <a:gd name="connsiteX172" fmla="*/ 6436763 w 6709025"/>
              <a:gd name="connsiteY172" fmla="*/ 1727457 h 3411021"/>
              <a:gd name="connsiteX173" fmla="*/ 6308333 w 6709025"/>
              <a:gd name="connsiteY173" fmla="*/ 1726059 h 3411021"/>
              <a:gd name="connsiteX174" fmla="*/ 6348221 w 6709025"/>
              <a:gd name="connsiteY174" fmla="*/ 1679205 h 3411021"/>
              <a:gd name="connsiteX175" fmla="*/ 6298285 w 6709025"/>
              <a:gd name="connsiteY175" fmla="*/ 1658656 h 3411021"/>
              <a:gd name="connsiteX176" fmla="*/ 6185043 w 6709025"/>
              <a:gd name="connsiteY176" fmla="*/ 1633591 h 3411021"/>
              <a:gd name="connsiteX177" fmla="*/ 6164495 w 6709025"/>
              <a:gd name="connsiteY177" fmla="*/ 1561672 h 3411021"/>
              <a:gd name="connsiteX178" fmla="*/ 6154221 w 6709025"/>
              <a:gd name="connsiteY178" fmla="*/ 1469205 h 3411021"/>
              <a:gd name="connsiteX179" fmla="*/ 6230898 w 6709025"/>
              <a:gd name="connsiteY179" fmla="*/ 1384000 h 3411021"/>
              <a:gd name="connsiteX180" fmla="*/ 6201512 w 6709025"/>
              <a:gd name="connsiteY180" fmla="*/ 1335641 h 3411021"/>
              <a:gd name="connsiteX181" fmla="*/ 6189802 w 6709025"/>
              <a:gd name="connsiteY181" fmla="*/ 1222625 h 3411021"/>
              <a:gd name="connsiteX182" fmla="*/ 6082301 w 6709025"/>
              <a:gd name="connsiteY182" fmla="*/ 1160980 h 3411021"/>
              <a:gd name="connsiteX183" fmla="*/ 6061753 w 6709025"/>
              <a:gd name="connsiteY183" fmla="*/ 1089061 h 3411021"/>
              <a:gd name="connsiteX184" fmla="*/ 6030931 w 6709025"/>
              <a:gd name="connsiteY184" fmla="*/ 1058239 h 3411021"/>
              <a:gd name="connsiteX185" fmla="*/ 6020657 w 6709025"/>
              <a:gd name="connsiteY185" fmla="*/ 1027416 h 3411021"/>
              <a:gd name="connsiteX186" fmla="*/ 5948737 w 6709025"/>
              <a:gd name="connsiteY186" fmla="*/ 965771 h 3411021"/>
              <a:gd name="connsiteX187" fmla="*/ 5917915 w 6709025"/>
              <a:gd name="connsiteY187" fmla="*/ 955497 h 3411021"/>
              <a:gd name="connsiteX188" fmla="*/ 5881802 w 6709025"/>
              <a:gd name="connsiteY188" fmla="*/ 927685 h 3411021"/>
              <a:gd name="connsiteX189" fmla="*/ 5852643 w 6709025"/>
              <a:gd name="connsiteY189" fmla="*/ 842745 h 3411021"/>
              <a:gd name="connsiteX190" fmla="*/ 5814416 w 6709025"/>
              <a:gd name="connsiteY190" fmla="*/ 820691 h 3411021"/>
              <a:gd name="connsiteX191" fmla="*/ 5802708 w 6709025"/>
              <a:gd name="connsiteY191" fmla="*/ 826449 h 3411021"/>
              <a:gd name="connsiteX192" fmla="*/ 5752772 w 6709025"/>
              <a:gd name="connsiteY192" fmla="*/ 782342 h 3411021"/>
              <a:gd name="connsiteX193" fmla="*/ 5698304 w 6709025"/>
              <a:gd name="connsiteY193" fmla="*/ 698906 h 3411021"/>
              <a:gd name="connsiteX194" fmla="*/ 5517223 w 6709025"/>
              <a:gd name="connsiteY194" fmla="*/ 678095 h 3411021"/>
              <a:gd name="connsiteX195" fmla="*/ 5506949 w 6709025"/>
              <a:gd name="connsiteY195" fmla="*/ 626724 h 3411021"/>
              <a:gd name="connsiteX196" fmla="*/ 5496675 w 6709025"/>
              <a:gd name="connsiteY196" fmla="*/ 554805 h 3411021"/>
              <a:gd name="connsiteX197" fmla="*/ 5486400 w 6709025"/>
              <a:gd name="connsiteY197" fmla="*/ 523982 h 3411021"/>
              <a:gd name="connsiteX198" fmla="*/ 5445304 w 6709025"/>
              <a:gd name="connsiteY198" fmla="*/ 513708 h 3411021"/>
              <a:gd name="connsiteX199" fmla="*/ 5363110 w 6709025"/>
              <a:gd name="connsiteY199" fmla="*/ 482886 h 3411021"/>
              <a:gd name="connsiteX200" fmla="*/ 5280917 w 6709025"/>
              <a:gd name="connsiteY200" fmla="*/ 421241 h 3411021"/>
              <a:gd name="connsiteX201" fmla="*/ 5270643 w 6709025"/>
              <a:gd name="connsiteY201" fmla="*/ 390418 h 3411021"/>
              <a:gd name="connsiteX202" fmla="*/ 5167901 w 6709025"/>
              <a:gd name="connsiteY202" fmla="*/ 267128 h 3411021"/>
              <a:gd name="connsiteX203" fmla="*/ 5185806 w 6709025"/>
              <a:gd name="connsiteY203" fmla="*/ 199724 h 3411021"/>
              <a:gd name="connsiteX204" fmla="*/ 5075434 w 6709025"/>
              <a:gd name="connsiteY204" fmla="*/ 154113 h 3411021"/>
              <a:gd name="connsiteX205" fmla="*/ 5065160 w 6709025"/>
              <a:gd name="connsiteY205" fmla="*/ 123290 h 3411021"/>
              <a:gd name="connsiteX206" fmla="*/ 5044612 w 6709025"/>
              <a:gd name="connsiteY206" fmla="*/ 92468 h 3411021"/>
              <a:gd name="connsiteX207" fmla="*/ 5034337 w 6709025"/>
              <a:gd name="connsiteY207" fmla="*/ 61645 h 3411021"/>
              <a:gd name="connsiteX208" fmla="*/ 4972692 w 6709025"/>
              <a:gd name="connsiteY208" fmla="*/ 20549 h 3411021"/>
              <a:gd name="connsiteX209" fmla="*/ 4941870 w 6709025"/>
              <a:gd name="connsiteY209" fmla="*/ 0 h 3411021"/>
              <a:gd name="connsiteX210" fmla="*/ 4828854 w 6709025"/>
              <a:gd name="connsiteY210" fmla="*/ 10275 h 3411021"/>
              <a:gd name="connsiteX211" fmla="*/ 4798032 w 6709025"/>
              <a:gd name="connsiteY211" fmla="*/ 30823 h 3411021"/>
              <a:gd name="connsiteX212" fmla="*/ 4767209 w 6709025"/>
              <a:gd name="connsiteY212" fmla="*/ 41097 h 3411021"/>
              <a:gd name="connsiteX213" fmla="*/ 4654194 w 6709025"/>
              <a:gd name="connsiteY213" fmla="*/ 82194 h 3411021"/>
              <a:gd name="connsiteX214" fmla="*/ 4592549 w 6709025"/>
              <a:gd name="connsiteY214" fmla="*/ 102742 h 3411021"/>
              <a:gd name="connsiteX215" fmla="*/ 4520630 w 6709025"/>
              <a:gd name="connsiteY215" fmla="*/ 123290 h 3411021"/>
              <a:gd name="connsiteX216" fmla="*/ 4438436 w 6709025"/>
              <a:gd name="connsiteY216" fmla="*/ 184935 h 3411021"/>
              <a:gd name="connsiteX217" fmla="*/ 4263776 w 6709025"/>
              <a:gd name="connsiteY217" fmla="*/ 174661 h 3411021"/>
              <a:gd name="connsiteX218" fmla="*/ 4089115 w 6709025"/>
              <a:gd name="connsiteY218" fmla="*/ 102742 h 3411021"/>
              <a:gd name="connsiteX219" fmla="*/ 4058292 w 6709025"/>
              <a:gd name="connsiteY219" fmla="*/ 92468 h 3411021"/>
              <a:gd name="connsiteX220" fmla="*/ 3965825 w 6709025"/>
              <a:gd name="connsiteY220" fmla="*/ 51371 h 3411021"/>
              <a:gd name="connsiteX221" fmla="*/ 3935003 w 6709025"/>
              <a:gd name="connsiteY221" fmla="*/ 41097 h 3411021"/>
              <a:gd name="connsiteX222" fmla="*/ 3904180 w 6709025"/>
              <a:gd name="connsiteY222" fmla="*/ 30823 h 3411021"/>
              <a:gd name="connsiteX223" fmla="*/ 3801439 w 6709025"/>
              <a:gd name="connsiteY223" fmla="*/ 51371 h 3411021"/>
              <a:gd name="connsiteX224" fmla="*/ 3750068 w 6709025"/>
              <a:gd name="connsiteY224" fmla="*/ 82194 h 3411021"/>
              <a:gd name="connsiteX225" fmla="*/ 3688423 w 6709025"/>
              <a:gd name="connsiteY225" fmla="*/ 113016 h 3411021"/>
              <a:gd name="connsiteX226" fmla="*/ 3657600 w 6709025"/>
              <a:gd name="connsiteY226" fmla="*/ 133564 h 3411021"/>
              <a:gd name="connsiteX227" fmla="*/ 3595955 w 6709025"/>
              <a:gd name="connsiteY227" fmla="*/ 143839 h 3411021"/>
              <a:gd name="connsiteX228" fmla="*/ 3544585 w 6709025"/>
              <a:gd name="connsiteY228" fmla="*/ 154113 h 3411021"/>
              <a:gd name="connsiteX229" fmla="*/ 3298005 w 6709025"/>
              <a:gd name="connsiteY229" fmla="*/ 184935 h 3411021"/>
              <a:gd name="connsiteX0" fmla="*/ 3298005 w 6709025"/>
              <a:gd name="connsiteY0" fmla="*/ 184935 h 3411021"/>
              <a:gd name="connsiteX1" fmla="*/ 3298005 w 6709025"/>
              <a:gd name="connsiteY1" fmla="*/ 184935 h 3411021"/>
              <a:gd name="connsiteX2" fmla="*/ 2845942 w 6709025"/>
              <a:gd name="connsiteY2" fmla="*/ 215758 h 3411021"/>
              <a:gd name="connsiteX3" fmla="*/ 2825394 w 6709025"/>
              <a:gd name="connsiteY3" fmla="*/ 246580 h 3411021"/>
              <a:gd name="connsiteX4" fmla="*/ 2815119 w 6709025"/>
              <a:gd name="connsiteY4" fmla="*/ 287677 h 3411021"/>
              <a:gd name="connsiteX5" fmla="*/ 2804845 w 6709025"/>
              <a:gd name="connsiteY5" fmla="*/ 318499 h 3411021"/>
              <a:gd name="connsiteX6" fmla="*/ 2719555 w 6709025"/>
              <a:gd name="connsiteY6" fmla="*/ 276161 h 3411021"/>
              <a:gd name="connsiteX7" fmla="*/ 2599136 w 6709025"/>
              <a:gd name="connsiteY7" fmla="*/ 287941 h 3411021"/>
              <a:gd name="connsiteX8" fmla="*/ 2549200 w 6709025"/>
              <a:gd name="connsiteY8" fmla="*/ 324520 h 3411021"/>
              <a:gd name="connsiteX9" fmla="*/ 2445250 w 6709025"/>
              <a:gd name="connsiteY9" fmla="*/ 380144 h 3411021"/>
              <a:gd name="connsiteX10" fmla="*/ 2250041 w 6709025"/>
              <a:gd name="connsiteY10" fmla="*/ 390418 h 3411021"/>
              <a:gd name="connsiteX11" fmla="*/ 2085654 w 6709025"/>
              <a:gd name="connsiteY11" fmla="*/ 349322 h 3411021"/>
              <a:gd name="connsiteX12" fmla="*/ 2034283 w 6709025"/>
              <a:gd name="connsiteY12" fmla="*/ 339048 h 3411021"/>
              <a:gd name="connsiteX13" fmla="*/ 1839075 w 6709025"/>
              <a:gd name="connsiteY13" fmla="*/ 349322 h 3411021"/>
              <a:gd name="connsiteX14" fmla="*/ 1787704 w 6709025"/>
              <a:gd name="connsiteY14" fmla="*/ 400693 h 3411021"/>
              <a:gd name="connsiteX15" fmla="*/ 1736333 w 6709025"/>
              <a:gd name="connsiteY15" fmla="*/ 472612 h 3411021"/>
              <a:gd name="connsiteX16" fmla="*/ 1695236 w 6709025"/>
              <a:gd name="connsiteY16" fmla="*/ 534257 h 3411021"/>
              <a:gd name="connsiteX17" fmla="*/ 1633591 w 6709025"/>
              <a:gd name="connsiteY17" fmla="*/ 575353 h 3411021"/>
              <a:gd name="connsiteX18" fmla="*/ 1592495 w 6709025"/>
              <a:gd name="connsiteY18" fmla="*/ 585627 h 3411021"/>
              <a:gd name="connsiteX19" fmla="*/ 1530850 w 6709025"/>
              <a:gd name="connsiteY19" fmla="*/ 606176 h 3411021"/>
              <a:gd name="connsiteX20" fmla="*/ 1500027 w 6709025"/>
              <a:gd name="connsiteY20" fmla="*/ 616450 h 3411021"/>
              <a:gd name="connsiteX21" fmla="*/ 1438382 w 6709025"/>
              <a:gd name="connsiteY21" fmla="*/ 636998 h 3411021"/>
              <a:gd name="connsiteX22" fmla="*/ 1407560 w 6709025"/>
              <a:gd name="connsiteY22" fmla="*/ 647272 h 3411021"/>
              <a:gd name="connsiteX23" fmla="*/ 1232899 w 6709025"/>
              <a:gd name="connsiteY23" fmla="*/ 657546 h 3411021"/>
              <a:gd name="connsiteX24" fmla="*/ 1202077 w 6709025"/>
              <a:gd name="connsiteY24" fmla="*/ 667821 h 3411021"/>
              <a:gd name="connsiteX25" fmla="*/ 1181528 w 6709025"/>
              <a:gd name="connsiteY25" fmla="*/ 688369 h 3411021"/>
              <a:gd name="connsiteX26" fmla="*/ 1119883 w 6709025"/>
              <a:gd name="connsiteY26" fmla="*/ 708917 h 3411021"/>
              <a:gd name="connsiteX27" fmla="*/ 1058239 w 6709025"/>
              <a:gd name="connsiteY27" fmla="*/ 729466 h 3411021"/>
              <a:gd name="connsiteX28" fmla="*/ 996594 w 6709025"/>
              <a:gd name="connsiteY28" fmla="*/ 750014 h 3411021"/>
              <a:gd name="connsiteX29" fmla="*/ 965771 w 6709025"/>
              <a:gd name="connsiteY29" fmla="*/ 760288 h 3411021"/>
              <a:gd name="connsiteX30" fmla="*/ 934949 w 6709025"/>
              <a:gd name="connsiteY30" fmla="*/ 780836 h 3411021"/>
              <a:gd name="connsiteX31" fmla="*/ 873304 w 6709025"/>
              <a:gd name="connsiteY31" fmla="*/ 801385 h 3411021"/>
              <a:gd name="connsiteX32" fmla="*/ 852755 w 6709025"/>
              <a:gd name="connsiteY32" fmla="*/ 821933 h 3411021"/>
              <a:gd name="connsiteX33" fmla="*/ 821933 w 6709025"/>
              <a:gd name="connsiteY33" fmla="*/ 842481 h 3411021"/>
              <a:gd name="connsiteX34" fmla="*/ 811659 w 6709025"/>
              <a:gd name="connsiteY34" fmla="*/ 873304 h 3411021"/>
              <a:gd name="connsiteX35" fmla="*/ 821933 w 6709025"/>
              <a:gd name="connsiteY35" fmla="*/ 965771 h 3411021"/>
              <a:gd name="connsiteX36" fmla="*/ 832207 w 6709025"/>
              <a:gd name="connsiteY36" fmla="*/ 1027416 h 3411021"/>
              <a:gd name="connsiteX37" fmla="*/ 863030 w 6709025"/>
              <a:gd name="connsiteY37" fmla="*/ 1047964 h 3411021"/>
              <a:gd name="connsiteX38" fmla="*/ 883578 w 6709025"/>
              <a:gd name="connsiteY38" fmla="*/ 1068513 h 3411021"/>
              <a:gd name="connsiteX39" fmla="*/ 893852 w 6709025"/>
              <a:gd name="connsiteY39" fmla="*/ 1099335 h 3411021"/>
              <a:gd name="connsiteX40" fmla="*/ 852755 w 6709025"/>
              <a:gd name="connsiteY40" fmla="*/ 1150706 h 3411021"/>
              <a:gd name="connsiteX41" fmla="*/ 842481 w 6709025"/>
              <a:gd name="connsiteY41" fmla="*/ 1181528 h 3411021"/>
              <a:gd name="connsiteX42" fmla="*/ 811659 w 6709025"/>
              <a:gd name="connsiteY42" fmla="*/ 1202077 h 3411021"/>
              <a:gd name="connsiteX43" fmla="*/ 791110 w 6709025"/>
              <a:gd name="connsiteY43" fmla="*/ 1222625 h 3411021"/>
              <a:gd name="connsiteX44" fmla="*/ 770562 w 6709025"/>
              <a:gd name="connsiteY44" fmla="*/ 1253448 h 3411021"/>
              <a:gd name="connsiteX45" fmla="*/ 739740 w 6709025"/>
              <a:gd name="connsiteY45" fmla="*/ 1273996 h 3411021"/>
              <a:gd name="connsiteX46" fmla="*/ 698643 w 6709025"/>
              <a:gd name="connsiteY46" fmla="*/ 1315093 h 3411021"/>
              <a:gd name="connsiteX47" fmla="*/ 647272 w 6709025"/>
              <a:gd name="connsiteY47" fmla="*/ 1356189 h 3411021"/>
              <a:gd name="connsiteX48" fmla="*/ 616450 w 6709025"/>
              <a:gd name="connsiteY48" fmla="*/ 1376737 h 3411021"/>
              <a:gd name="connsiteX49" fmla="*/ 544531 w 6709025"/>
              <a:gd name="connsiteY49" fmla="*/ 1489753 h 3411021"/>
              <a:gd name="connsiteX50" fmla="*/ 513708 w 6709025"/>
              <a:gd name="connsiteY50" fmla="*/ 1500027 h 3411021"/>
              <a:gd name="connsiteX51" fmla="*/ 493160 w 6709025"/>
              <a:gd name="connsiteY51" fmla="*/ 1520576 h 3411021"/>
              <a:gd name="connsiteX52" fmla="*/ 462337 w 6709025"/>
              <a:gd name="connsiteY52" fmla="*/ 1530850 h 3411021"/>
              <a:gd name="connsiteX53" fmla="*/ 441789 w 6709025"/>
              <a:gd name="connsiteY53" fmla="*/ 1561672 h 3411021"/>
              <a:gd name="connsiteX54" fmla="*/ 380144 w 6709025"/>
              <a:gd name="connsiteY54" fmla="*/ 1582221 h 3411021"/>
              <a:gd name="connsiteX55" fmla="*/ 328773 w 6709025"/>
              <a:gd name="connsiteY55" fmla="*/ 1633591 h 3411021"/>
              <a:gd name="connsiteX56" fmla="*/ 277403 w 6709025"/>
              <a:gd name="connsiteY56" fmla="*/ 1664414 h 3411021"/>
              <a:gd name="connsiteX57" fmla="*/ 256854 w 6709025"/>
              <a:gd name="connsiteY57" fmla="*/ 1684962 h 3411021"/>
              <a:gd name="connsiteX58" fmla="*/ 226032 w 6709025"/>
              <a:gd name="connsiteY58" fmla="*/ 1695236 h 3411021"/>
              <a:gd name="connsiteX59" fmla="*/ 236306 w 6709025"/>
              <a:gd name="connsiteY59" fmla="*/ 1808252 h 3411021"/>
              <a:gd name="connsiteX60" fmla="*/ 267128 w 6709025"/>
              <a:gd name="connsiteY60" fmla="*/ 1828800 h 3411021"/>
              <a:gd name="connsiteX61" fmla="*/ 287677 w 6709025"/>
              <a:gd name="connsiteY61" fmla="*/ 1849349 h 3411021"/>
              <a:gd name="connsiteX62" fmla="*/ 349322 w 6709025"/>
              <a:gd name="connsiteY62" fmla="*/ 1880171 h 3411021"/>
              <a:gd name="connsiteX63" fmla="*/ 369870 w 6709025"/>
              <a:gd name="connsiteY63" fmla="*/ 1962364 h 3411021"/>
              <a:gd name="connsiteX64" fmla="*/ 380144 w 6709025"/>
              <a:gd name="connsiteY64" fmla="*/ 1993187 h 3411021"/>
              <a:gd name="connsiteX65" fmla="*/ 369870 w 6709025"/>
              <a:gd name="connsiteY65" fmla="*/ 2147299 h 3411021"/>
              <a:gd name="connsiteX66" fmla="*/ 359596 w 6709025"/>
              <a:gd name="connsiteY66" fmla="*/ 2178122 h 3411021"/>
              <a:gd name="connsiteX67" fmla="*/ 349322 w 6709025"/>
              <a:gd name="connsiteY67" fmla="*/ 2301412 h 3411021"/>
              <a:gd name="connsiteX68" fmla="*/ 297951 w 6709025"/>
              <a:gd name="connsiteY68" fmla="*/ 2342508 h 3411021"/>
              <a:gd name="connsiteX69" fmla="*/ 256854 w 6709025"/>
              <a:gd name="connsiteY69" fmla="*/ 2383605 h 3411021"/>
              <a:gd name="connsiteX70" fmla="*/ 236306 w 6709025"/>
              <a:gd name="connsiteY70" fmla="*/ 2414427 h 3411021"/>
              <a:gd name="connsiteX71" fmla="*/ 64064 w 6709025"/>
              <a:gd name="connsiteY71" fmla="*/ 2452514 h 3411021"/>
              <a:gd name="connsiteX72" fmla="*/ 114225 w 6709025"/>
              <a:gd name="connsiteY72" fmla="*/ 2465798 h 3411021"/>
              <a:gd name="connsiteX73" fmla="*/ 48049 w 6709025"/>
              <a:gd name="connsiteY73" fmla="*/ 2518674 h 3411021"/>
              <a:gd name="connsiteX74" fmla="*/ 133564 w 6709025"/>
              <a:gd name="connsiteY74" fmla="*/ 2547991 h 3411021"/>
              <a:gd name="connsiteX75" fmla="*/ 113016 w 6709025"/>
              <a:gd name="connsiteY75" fmla="*/ 2578814 h 3411021"/>
              <a:gd name="connsiteX76" fmla="*/ 61645 w 6709025"/>
              <a:gd name="connsiteY76" fmla="*/ 2630185 h 3411021"/>
              <a:gd name="connsiteX77" fmla="*/ 20549 w 6709025"/>
              <a:gd name="connsiteY77" fmla="*/ 2691830 h 3411021"/>
              <a:gd name="connsiteX78" fmla="*/ 0 w 6709025"/>
              <a:gd name="connsiteY78" fmla="*/ 2753475 h 3411021"/>
              <a:gd name="connsiteX79" fmla="*/ 10275 w 6709025"/>
              <a:gd name="connsiteY79" fmla="*/ 2866490 h 3411021"/>
              <a:gd name="connsiteX80" fmla="*/ 61645 w 6709025"/>
              <a:gd name="connsiteY80" fmla="*/ 2917861 h 3411021"/>
              <a:gd name="connsiteX81" fmla="*/ 82194 w 6709025"/>
              <a:gd name="connsiteY81" fmla="*/ 2938409 h 3411021"/>
              <a:gd name="connsiteX82" fmla="*/ 143839 w 6709025"/>
              <a:gd name="connsiteY82" fmla="*/ 2958958 h 3411021"/>
              <a:gd name="connsiteX83" fmla="*/ 174661 w 6709025"/>
              <a:gd name="connsiteY83" fmla="*/ 2969232 h 3411021"/>
              <a:gd name="connsiteX84" fmla="*/ 236306 w 6709025"/>
              <a:gd name="connsiteY84" fmla="*/ 3010328 h 3411021"/>
              <a:gd name="connsiteX85" fmla="*/ 267128 w 6709025"/>
              <a:gd name="connsiteY85" fmla="*/ 3030877 h 3411021"/>
              <a:gd name="connsiteX86" fmla="*/ 297951 w 6709025"/>
              <a:gd name="connsiteY86" fmla="*/ 3041151 h 3411021"/>
              <a:gd name="connsiteX87" fmla="*/ 328773 w 6709025"/>
              <a:gd name="connsiteY87" fmla="*/ 3061699 h 3411021"/>
              <a:gd name="connsiteX88" fmla="*/ 904126 w 6709025"/>
              <a:gd name="connsiteY88" fmla="*/ 3092522 h 3411021"/>
              <a:gd name="connsiteX89" fmla="*/ 945223 w 6709025"/>
              <a:gd name="connsiteY89" fmla="*/ 3143893 h 3411021"/>
              <a:gd name="connsiteX90" fmla="*/ 976045 w 6709025"/>
              <a:gd name="connsiteY90" fmla="*/ 3164441 h 3411021"/>
              <a:gd name="connsiteX91" fmla="*/ 1068513 w 6709025"/>
              <a:gd name="connsiteY91" fmla="*/ 3236360 h 3411021"/>
              <a:gd name="connsiteX92" fmla="*/ 1099335 w 6709025"/>
              <a:gd name="connsiteY92" fmla="*/ 3256908 h 3411021"/>
              <a:gd name="connsiteX93" fmla="*/ 1130158 w 6709025"/>
              <a:gd name="connsiteY93" fmla="*/ 3277457 h 3411021"/>
              <a:gd name="connsiteX94" fmla="*/ 1222625 w 6709025"/>
              <a:gd name="connsiteY94" fmla="*/ 3308279 h 3411021"/>
              <a:gd name="connsiteX95" fmla="*/ 1253448 w 6709025"/>
              <a:gd name="connsiteY95" fmla="*/ 3318553 h 3411021"/>
              <a:gd name="connsiteX96" fmla="*/ 1335641 w 6709025"/>
              <a:gd name="connsiteY96" fmla="*/ 3308279 h 3411021"/>
              <a:gd name="connsiteX97" fmla="*/ 1366463 w 6709025"/>
              <a:gd name="connsiteY97" fmla="*/ 3298005 h 3411021"/>
              <a:gd name="connsiteX98" fmla="*/ 1489753 w 6709025"/>
              <a:gd name="connsiteY98" fmla="*/ 3277457 h 3411021"/>
              <a:gd name="connsiteX99" fmla="*/ 1520576 w 6709025"/>
              <a:gd name="connsiteY99" fmla="*/ 3267182 h 3411021"/>
              <a:gd name="connsiteX100" fmla="*/ 1643866 w 6709025"/>
              <a:gd name="connsiteY100" fmla="*/ 3246634 h 3411021"/>
              <a:gd name="connsiteX101" fmla="*/ 2013735 w 6709025"/>
              <a:gd name="connsiteY101" fmla="*/ 3236360 h 3411021"/>
              <a:gd name="connsiteX102" fmla="*/ 2075380 w 6709025"/>
              <a:gd name="connsiteY102" fmla="*/ 3184989 h 3411021"/>
              <a:gd name="connsiteX103" fmla="*/ 2116477 w 6709025"/>
              <a:gd name="connsiteY103" fmla="*/ 3154167 h 3411021"/>
              <a:gd name="connsiteX104" fmla="*/ 2229492 w 6709025"/>
              <a:gd name="connsiteY104" fmla="*/ 3123344 h 3411021"/>
              <a:gd name="connsiteX105" fmla="*/ 2270589 w 6709025"/>
              <a:gd name="connsiteY105" fmla="*/ 3113070 h 3411021"/>
              <a:gd name="connsiteX106" fmla="*/ 2702104 w 6709025"/>
              <a:gd name="connsiteY106" fmla="*/ 3102796 h 3411021"/>
              <a:gd name="connsiteX107" fmla="*/ 2917861 w 6709025"/>
              <a:gd name="connsiteY107" fmla="*/ 3123344 h 3411021"/>
              <a:gd name="connsiteX108" fmla="*/ 2948683 w 6709025"/>
              <a:gd name="connsiteY108" fmla="*/ 3143893 h 3411021"/>
              <a:gd name="connsiteX109" fmla="*/ 3030877 w 6709025"/>
              <a:gd name="connsiteY109" fmla="*/ 3184989 h 3411021"/>
              <a:gd name="connsiteX110" fmla="*/ 3071973 w 6709025"/>
              <a:gd name="connsiteY110" fmla="*/ 3205537 h 3411021"/>
              <a:gd name="connsiteX111" fmla="*/ 3123344 w 6709025"/>
              <a:gd name="connsiteY111" fmla="*/ 3236360 h 3411021"/>
              <a:gd name="connsiteX112" fmla="*/ 3195263 w 6709025"/>
              <a:gd name="connsiteY112" fmla="*/ 3256908 h 3411021"/>
              <a:gd name="connsiteX113" fmla="*/ 3267182 w 6709025"/>
              <a:gd name="connsiteY113" fmla="*/ 3287731 h 3411021"/>
              <a:gd name="connsiteX114" fmla="*/ 3339101 w 6709025"/>
              <a:gd name="connsiteY114" fmla="*/ 3308279 h 3411021"/>
              <a:gd name="connsiteX115" fmla="*/ 3380198 w 6709025"/>
              <a:gd name="connsiteY115" fmla="*/ 3328827 h 3411021"/>
              <a:gd name="connsiteX116" fmla="*/ 3626778 w 6709025"/>
              <a:gd name="connsiteY116" fmla="*/ 3349376 h 3411021"/>
              <a:gd name="connsiteX117" fmla="*/ 3688423 w 6709025"/>
              <a:gd name="connsiteY117" fmla="*/ 3369924 h 3411021"/>
              <a:gd name="connsiteX118" fmla="*/ 3719245 w 6709025"/>
              <a:gd name="connsiteY118" fmla="*/ 3380198 h 3411021"/>
              <a:gd name="connsiteX119" fmla="*/ 3750068 w 6709025"/>
              <a:gd name="connsiteY119" fmla="*/ 3400746 h 3411021"/>
              <a:gd name="connsiteX120" fmla="*/ 4048018 w 6709025"/>
              <a:gd name="connsiteY120" fmla="*/ 3411021 h 3411021"/>
              <a:gd name="connsiteX121" fmla="*/ 4181582 w 6709025"/>
              <a:gd name="connsiteY121" fmla="*/ 3400746 h 3411021"/>
              <a:gd name="connsiteX122" fmla="*/ 4243227 w 6709025"/>
              <a:gd name="connsiteY122" fmla="*/ 3380198 h 3411021"/>
              <a:gd name="connsiteX123" fmla="*/ 4274050 w 6709025"/>
              <a:gd name="connsiteY123" fmla="*/ 3369924 h 3411021"/>
              <a:gd name="connsiteX124" fmla="*/ 4335695 w 6709025"/>
              <a:gd name="connsiteY124" fmla="*/ 3328827 h 3411021"/>
              <a:gd name="connsiteX125" fmla="*/ 4397340 w 6709025"/>
              <a:gd name="connsiteY125" fmla="*/ 3277457 h 3411021"/>
              <a:gd name="connsiteX126" fmla="*/ 4500081 w 6709025"/>
              <a:gd name="connsiteY126" fmla="*/ 3215812 h 3411021"/>
              <a:gd name="connsiteX127" fmla="*/ 4530904 w 6709025"/>
              <a:gd name="connsiteY127" fmla="*/ 3195263 h 3411021"/>
              <a:gd name="connsiteX128" fmla="*/ 4561726 w 6709025"/>
              <a:gd name="connsiteY128" fmla="*/ 3174715 h 3411021"/>
              <a:gd name="connsiteX129" fmla="*/ 4664468 w 6709025"/>
              <a:gd name="connsiteY129" fmla="*/ 3113070 h 3411021"/>
              <a:gd name="connsiteX130" fmla="*/ 4695290 w 6709025"/>
              <a:gd name="connsiteY130" fmla="*/ 3102796 h 3411021"/>
              <a:gd name="connsiteX131" fmla="*/ 5013789 w 6709025"/>
              <a:gd name="connsiteY131" fmla="*/ 3123344 h 3411021"/>
              <a:gd name="connsiteX132" fmla="*/ 5126805 w 6709025"/>
              <a:gd name="connsiteY132" fmla="*/ 3154167 h 3411021"/>
              <a:gd name="connsiteX133" fmla="*/ 5157627 w 6709025"/>
              <a:gd name="connsiteY133" fmla="*/ 3164441 h 3411021"/>
              <a:gd name="connsiteX134" fmla="*/ 5188450 w 6709025"/>
              <a:gd name="connsiteY134" fmla="*/ 3184989 h 3411021"/>
              <a:gd name="connsiteX135" fmla="*/ 5332288 w 6709025"/>
              <a:gd name="connsiteY135" fmla="*/ 3195263 h 3411021"/>
              <a:gd name="connsiteX136" fmla="*/ 5435030 w 6709025"/>
              <a:gd name="connsiteY136" fmla="*/ 3226086 h 3411021"/>
              <a:gd name="connsiteX137" fmla="*/ 5465852 w 6709025"/>
              <a:gd name="connsiteY137" fmla="*/ 3236360 h 3411021"/>
              <a:gd name="connsiteX138" fmla="*/ 5548045 w 6709025"/>
              <a:gd name="connsiteY138" fmla="*/ 3246634 h 3411021"/>
              <a:gd name="connsiteX139" fmla="*/ 5702158 w 6709025"/>
              <a:gd name="connsiteY139" fmla="*/ 3267182 h 3411021"/>
              <a:gd name="connsiteX140" fmla="*/ 5866544 w 6709025"/>
              <a:gd name="connsiteY140" fmla="*/ 3277457 h 3411021"/>
              <a:gd name="connsiteX141" fmla="*/ 5969286 w 6709025"/>
              <a:gd name="connsiteY141" fmla="*/ 3267182 h 3411021"/>
              <a:gd name="connsiteX142" fmla="*/ 6000108 w 6709025"/>
              <a:gd name="connsiteY142" fmla="*/ 3256908 h 3411021"/>
              <a:gd name="connsiteX143" fmla="*/ 6072027 w 6709025"/>
              <a:gd name="connsiteY143" fmla="*/ 3246634 h 3411021"/>
              <a:gd name="connsiteX144" fmla="*/ 6113124 w 6709025"/>
              <a:gd name="connsiteY144" fmla="*/ 3164441 h 3411021"/>
              <a:gd name="connsiteX145" fmla="*/ 6133672 w 6709025"/>
              <a:gd name="connsiteY145" fmla="*/ 3123344 h 3411021"/>
              <a:gd name="connsiteX146" fmla="*/ 6143946 w 6709025"/>
              <a:gd name="connsiteY146" fmla="*/ 3092522 h 3411021"/>
              <a:gd name="connsiteX147" fmla="*/ 6215866 w 6709025"/>
              <a:gd name="connsiteY147" fmla="*/ 3071973 h 3411021"/>
              <a:gd name="connsiteX148" fmla="*/ 6267236 w 6709025"/>
              <a:gd name="connsiteY148" fmla="*/ 3061699 h 3411021"/>
              <a:gd name="connsiteX149" fmla="*/ 6308333 w 6709025"/>
              <a:gd name="connsiteY149" fmla="*/ 3051425 h 3411021"/>
              <a:gd name="connsiteX150" fmla="*/ 6369978 w 6709025"/>
              <a:gd name="connsiteY150" fmla="*/ 3041151 h 3411021"/>
              <a:gd name="connsiteX151" fmla="*/ 6400800 w 6709025"/>
              <a:gd name="connsiteY151" fmla="*/ 3020603 h 3411021"/>
              <a:gd name="connsiteX152" fmla="*/ 6411075 w 6709025"/>
              <a:gd name="connsiteY152" fmla="*/ 2958958 h 3411021"/>
              <a:gd name="connsiteX153" fmla="*/ 6421349 w 6709025"/>
              <a:gd name="connsiteY153" fmla="*/ 2866490 h 3411021"/>
              <a:gd name="connsiteX154" fmla="*/ 6462445 w 6709025"/>
              <a:gd name="connsiteY154" fmla="*/ 2558266 h 3411021"/>
              <a:gd name="connsiteX155" fmla="*/ 6503542 w 6709025"/>
              <a:gd name="connsiteY155" fmla="*/ 2527443 h 3411021"/>
              <a:gd name="connsiteX156" fmla="*/ 6554913 w 6709025"/>
              <a:gd name="connsiteY156" fmla="*/ 2486346 h 3411021"/>
              <a:gd name="connsiteX157" fmla="*/ 6622525 w 6709025"/>
              <a:gd name="connsiteY157" fmla="*/ 2414427 h 3411021"/>
              <a:gd name="connsiteX158" fmla="*/ 6637106 w 6709025"/>
              <a:gd name="connsiteY158" fmla="*/ 2352782 h 3411021"/>
              <a:gd name="connsiteX159" fmla="*/ 6657654 w 6709025"/>
              <a:gd name="connsiteY159" fmla="*/ 2291137 h 3411021"/>
              <a:gd name="connsiteX160" fmla="*/ 6667928 w 6709025"/>
              <a:gd name="connsiteY160" fmla="*/ 2260315 h 3411021"/>
              <a:gd name="connsiteX161" fmla="*/ 6698751 w 6709025"/>
              <a:gd name="connsiteY161" fmla="*/ 2157573 h 3411021"/>
              <a:gd name="connsiteX162" fmla="*/ 6709025 w 6709025"/>
              <a:gd name="connsiteY162" fmla="*/ 2126751 h 3411021"/>
              <a:gd name="connsiteX163" fmla="*/ 6698751 w 6709025"/>
              <a:gd name="connsiteY163" fmla="*/ 1982913 h 3411021"/>
              <a:gd name="connsiteX164" fmla="*/ 6667928 w 6709025"/>
              <a:gd name="connsiteY164" fmla="*/ 1972639 h 3411021"/>
              <a:gd name="connsiteX165" fmla="*/ 6647380 w 6709025"/>
              <a:gd name="connsiteY165" fmla="*/ 1952090 h 3411021"/>
              <a:gd name="connsiteX166" fmla="*/ 6585735 w 6709025"/>
              <a:gd name="connsiteY166" fmla="*/ 1910994 h 3411021"/>
              <a:gd name="connsiteX167" fmla="*/ 6565187 w 6709025"/>
              <a:gd name="connsiteY167" fmla="*/ 1890445 h 3411021"/>
              <a:gd name="connsiteX168" fmla="*/ 6524090 w 6709025"/>
              <a:gd name="connsiteY168" fmla="*/ 1869897 h 3411021"/>
              <a:gd name="connsiteX169" fmla="*/ 6586188 w 6709025"/>
              <a:gd name="connsiteY169" fmla="*/ 1741112 h 3411021"/>
              <a:gd name="connsiteX170" fmla="*/ 6475817 w 6709025"/>
              <a:gd name="connsiteY170" fmla="*/ 1773176 h 3411021"/>
              <a:gd name="connsiteX171" fmla="*/ 6400800 w 6709025"/>
              <a:gd name="connsiteY171" fmla="*/ 1797978 h 3411021"/>
              <a:gd name="connsiteX172" fmla="*/ 6436763 w 6709025"/>
              <a:gd name="connsiteY172" fmla="*/ 1727457 h 3411021"/>
              <a:gd name="connsiteX173" fmla="*/ 6308333 w 6709025"/>
              <a:gd name="connsiteY173" fmla="*/ 1726059 h 3411021"/>
              <a:gd name="connsiteX174" fmla="*/ 6348221 w 6709025"/>
              <a:gd name="connsiteY174" fmla="*/ 1679205 h 3411021"/>
              <a:gd name="connsiteX175" fmla="*/ 6298285 w 6709025"/>
              <a:gd name="connsiteY175" fmla="*/ 1658656 h 3411021"/>
              <a:gd name="connsiteX176" fmla="*/ 6185043 w 6709025"/>
              <a:gd name="connsiteY176" fmla="*/ 1633591 h 3411021"/>
              <a:gd name="connsiteX177" fmla="*/ 6164495 w 6709025"/>
              <a:gd name="connsiteY177" fmla="*/ 1561672 h 3411021"/>
              <a:gd name="connsiteX178" fmla="*/ 6154221 w 6709025"/>
              <a:gd name="connsiteY178" fmla="*/ 1469205 h 3411021"/>
              <a:gd name="connsiteX179" fmla="*/ 6230898 w 6709025"/>
              <a:gd name="connsiteY179" fmla="*/ 1384000 h 3411021"/>
              <a:gd name="connsiteX180" fmla="*/ 6201512 w 6709025"/>
              <a:gd name="connsiteY180" fmla="*/ 1335641 h 3411021"/>
              <a:gd name="connsiteX181" fmla="*/ 6189802 w 6709025"/>
              <a:gd name="connsiteY181" fmla="*/ 1222625 h 3411021"/>
              <a:gd name="connsiteX182" fmla="*/ 6082301 w 6709025"/>
              <a:gd name="connsiteY182" fmla="*/ 1160980 h 3411021"/>
              <a:gd name="connsiteX183" fmla="*/ 6061753 w 6709025"/>
              <a:gd name="connsiteY183" fmla="*/ 1089061 h 3411021"/>
              <a:gd name="connsiteX184" fmla="*/ 6030931 w 6709025"/>
              <a:gd name="connsiteY184" fmla="*/ 1058239 h 3411021"/>
              <a:gd name="connsiteX185" fmla="*/ 6020657 w 6709025"/>
              <a:gd name="connsiteY185" fmla="*/ 1027416 h 3411021"/>
              <a:gd name="connsiteX186" fmla="*/ 5948737 w 6709025"/>
              <a:gd name="connsiteY186" fmla="*/ 965771 h 3411021"/>
              <a:gd name="connsiteX187" fmla="*/ 5917915 w 6709025"/>
              <a:gd name="connsiteY187" fmla="*/ 955497 h 3411021"/>
              <a:gd name="connsiteX188" fmla="*/ 5881802 w 6709025"/>
              <a:gd name="connsiteY188" fmla="*/ 927685 h 3411021"/>
              <a:gd name="connsiteX189" fmla="*/ 5852643 w 6709025"/>
              <a:gd name="connsiteY189" fmla="*/ 842745 h 3411021"/>
              <a:gd name="connsiteX190" fmla="*/ 5814416 w 6709025"/>
              <a:gd name="connsiteY190" fmla="*/ 820691 h 3411021"/>
              <a:gd name="connsiteX191" fmla="*/ 5802708 w 6709025"/>
              <a:gd name="connsiteY191" fmla="*/ 826449 h 3411021"/>
              <a:gd name="connsiteX192" fmla="*/ 5752772 w 6709025"/>
              <a:gd name="connsiteY192" fmla="*/ 782342 h 3411021"/>
              <a:gd name="connsiteX193" fmla="*/ 5698304 w 6709025"/>
              <a:gd name="connsiteY193" fmla="*/ 698906 h 3411021"/>
              <a:gd name="connsiteX194" fmla="*/ 5517223 w 6709025"/>
              <a:gd name="connsiteY194" fmla="*/ 678095 h 3411021"/>
              <a:gd name="connsiteX195" fmla="*/ 5506949 w 6709025"/>
              <a:gd name="connsiteY195" fmla="*/ 626724 h 3411021"/>
              <a:gd name="connsiteX196" fmla="*/ 5496675 w 6709025"/>
              <a:gd name="connsiteY196" fmla="*/ 554805 h 3411021"/>
              <a:gd name="connsiteX197" fmla="*/ 5486400 w 6709025"/>
              <a:gd name="connsiteY197" fmla="*/ 523982 h 3411021"/>
              <a:gd name="connsiteX198" fmla="*/ 5445304 w 6709025"/>
              <a:gd name="connsiteY198" fmla="*/ 513708 h 3411021"/>
              <a:gd name="connsiteX199" fmla="*/ 5363110 w 6709025"/>
              <a:gd name="connsiteY199" fmla="*/ 482886 h 3411021"/>
              <a:gd name="connsiteX200" fmla="*/ 5280917 w 6709025"/>
              <a:gd name="connsiteY200" fmla="*/ 421241 h 3411021"/>
              <a:gd name="connsiteX201" fmla="*/ 5270643 w 6709025"/>
              <a:gd name="connsiteY201" fmla="*/ 390418 h 3411021"/>
              <a:gd name="connsiteX202" fmla="*/ 5229772 w 6709025"/>
              <a:gd name="connsiteY202" fmla="*/ 240821 h 3411021"/>
              <a:gd name="connsiteX203" fmla="*/ 5185806 w 6709025"/>
              <a:gd name="connsiteY203" fmla="*/ 199724 h 3411021"/>
              <a:gd name="connsiteX204" fmla="*/ 5075434 w 6709025"/>
              <a:gd name="connsiteY204" fmla="*/ 154113 h 3411021"/>
              <a:gd name="connsiteX205" fmla="*/ 5065160 w 6709025"/>
              <a:gd name="connsiteY205" fmla="*/ 123290 h 3411021"/>
              <a:gd name="connsiteX206" fmla="*/ 5044612 w 6709025"/>
              <a:gd name="connsiteY206" fmla="*/ 92468 h 3411021"/>
              <a:gd name="connsiteX207" fmla="*/ 5034337 w 6709025"/>
              <a:gd name="connsiteY207" fmla="*/ 61645 h 3411021"/>
              <a:gd name="connsiteX208" fmla="*/ 4972692 w 6709025"/>
              <a:gd name="connsiteY208" fmla="*/ 20549 h 3411021"/>
              <a:gd name="connsiteX209" fmla="*/ 4941870 w 6709025"/>
              <a:gd name="connsiteY209" fmla="*/ 0 h 3411021"/>
              <a:gd name="connsiteX210" fmla="*/ 4828854 w 6709025"/>
              <a:gd name="connsiteY210" fmla="*/ 10275 h 3411021"/>
              <a:gd name="connsiteX211" fmla="*/ 4798032 w 6709025"/>
              <a:gd name="connsiteY211" fmla="*/ 30823 h 3411021"/>
              <a:gd name="connsiteX212" fmla="*/ 4767209 w 6709025"/>
              <a:gd name="connsiteY212" fmla="*/ 41097 h 3411021"/>
              <a:gd name="connsiteX213" fmla="*/ 4654194 w 6709025"/>
              <a:gd name="connsiteY213" fmla="*/ 82194 h 3411021"/>
              <a:gd name="connsiteX214" fmla="*/ 4592549 w 6709025"/>
              <a:gd name="connsiteY214" fmla="*/ 102742 h 3411021"/>
              <a:gd name="connsiteX215" fmla="*/ 4520630 w 6709025"/>
              <a:gd name="connsiteY215" fmla="*/ 123290 h 3411021"/>
              <a:gd name="connsiteX216" fmla="*/ 4438436 w 6709025"/>
              <a:gd name="connsiteY216" fmla="*/ 184935 h 3411021"/>
              <a:gd name="connsiteX217" fmla="*/ 4263776 w 6709025"/>
              <a:gd name="connsiteY217" fmla="*/ 174661 h 3411021"/>
              <a:gd name="connsiteX218" fmla="*/ 4089115 w 6709025"/>
              <a:gd name="connsiteY218" fmla="*/ 102742 h 3411021"/>
              <a:gd name="connsiteX219" fmla="*/ 4058292 w 6709025"/>
              <a:gd name="connsiteY219" fmla="*/ 92468 h 3411021"/>
              <a:gd name="connsiteX220" fmla="*/ 3965825 w 6709025"/>
              <a:gd name="connsiteY220" fmla="*/ 51371 h 3411021"/>
              <a:gd name="connsiteX221" fmla="*/ 3935003 w 6709025"/>
              <a:gd name="connsiteY221" fmla="*/ 41097 h 3411021"/>
              <a:gd name="connsiteX222" fmla="*/ 3904180 w 6709025"/>
              <a:gd name="connsiteY222" fmla="*/ 30823 h 3411021"/>
              <a:gd name="connsiteX223" fmla="*/ 3801439 w 6709025"/>
              <a:gd name="connsiteY223" fmla="*/ 51371 h 3411021"/>
              <a:gd name="connsiteX224" fmla="*/ 3750068 w 6709025"/>
              <a:gd name="connsiteY224" fmla="*/ 82194 h 3411021"/>
              <a:gd name="connsiteX225" fmla="*/ 3688423 w 6709025"/>
              <a:gd name="connsiteY225" fmla="*/ 113016 h 3411021"/>
              <a:gd name="connsiteX226" fmla="*/ 3657600 w 6709025"/>
              <a:gd name="connsiteY226" fmla="*/ 133564 h 3411021"/>
              <a:gd name="connsiteX227" fmla="*/ 3595955 w 6709025"/>
              <a:gd name="connsiteY227" fmla="*/ 143839 h 3411021"/>
              <a:gd name="connsiteX228" fmla="*/ 3544585 w 6709025"/>
              <a:gd name="connsiteY228" fmla="*/ 154113 h 3411021"/>
              <a:gd name="connsiteX229" fmla="*/ 3298005 w 6709025"/>
              <a:gd name="connsiteY229" fmla="*/ 184935 h 3411021"/>
              <a:gd name="connsiteX0" fmla="*/ 3298005 w 6709025"/>
              <a:gd name="connsiteY0" fmla="*/ 184935 h 3411021"/>
              <a:gd name="connsiteX1" fmla="*/ 3298005 w 6709025"/>
              <a:gd name="connsiteY1" fmla="*/ 184935 h 3411021"/>
              <a:gd name="connsiteX2" fmla="*/ 2845942 w 6709025"/>
              <a:gd name="connsiteY2" fmla="*/ 215758 h 3411021"/>
              <a:gd name="connsiteX3" fmla="*/ 2825394 w 6709025"/>
              <a:gd name="connsiteY3" fmla="*/ 246580 h 3411021"/>
              <a:gd name="connsiteX4" fmla="*/ 2815119 w 6709025"/>
              <a:gd name="connsiteY4" fmla="*/ 287677 h 3411021"/>
              <a:gd name="connsiteX5" fmla="*/ 2787168 w 6709025"/>
              <a:gd name="connsiteY5" fmla="*/ 248348 h 3411021"/>
              <a:gd name="connsiteX6" fmla="*/ 2719555 w 6709025"/>
              <a:gd name="connsiteY6" fmla="*/ 276161 h 3411021"/>
              <a:gd name="connsiteX7" fmla="*/ 2599136 w 6709025"/>
              <a:gd name="connsiteY7" fmla="*/ 287941 h 3411021"/>
              <a:gd name="connsiteX8" fmla="*/ 2549200 w 6709025"/>
              <a:gd name="connsiteY8" fmla="*/ 324520 h 3411021"/>
              <a:gd name="connsiteX9" fmla="*/ 2445250 w 6709025"/>
              <a:gd name="connsiteY9" fmla="*/ 380144 h 3411021"/>
              <a:gd name="connsiteX10" fmla="*/ 2250041 w 6709025"/>
              <a:gd name="connsiteY10" fmla="*/ 390418 h 3411021"/>
              <a:gd name="connsiteX11" fmla="*/ 2085654 w 6709025"/>
              <a:gd name="connsiteY11" fmla="*/ 349322 h 3411021"/>
              <a:gd name="connsiteX12" fmla="*/ 2034283 w 6709025"/>
              <a:gd name="connsiteY12" fmla="*/ 339048 h 3411021"/>
              <a:gd name="connsiteX13" fmla="*/ 1839075 w 6709025"/>
              <a:gd name="connsiteY13" fmla="*/ 349322 h 3411021"/>
              <a:gd name="connsiteX14" fmla="*/ 1787704 w 6709025"/>
              <a:gd name="connsiteY14" fmla="*/ 400693 h 3411021"/>
              <a:gd name="connsiteX15" fmla="*/ 1736333 w 6709025"/>
              <a:gd name="connsiteY15" fmla="*/ 472612 h 3411021"/>
              <a:gd name="connsiteX16" fmla="*/ 1695236 w 6709025"/>
              <a:gd name="connsiteY16" fmla="*/ 534257 h 3411021"/>
              <a:gd name="connsiteX17" fmla="*/ 1633591 w 6709025"/>
              <a:gd name="connsiteY17" fmla="*/ 575353 h 3411021"/>
              <a:gd name="connsiteX18" fmla="*/ 1592495 w 6709025"/>
              <a:gd name="connsiteY18" fmla="*/ 585627 h 3411021"/>
              <a:gd name="connsiteX19" fmla="*/ 1530850 w 6709025"/>
              <a:gd name="connsiteY19" fmla="*/ 606176 h 3411021"/>
              <a:gd name="connsiteX20" fmla="*/ 1500027 w 6709025"/>
              <a:gd name="connsiteY20" fmla="*/ 616450 h 3411021"/>
              <a:gd name="connsiteX21" fmla="*/ 1438382 w 6709025"/>
              <a:gd name="connsiteY21" fmla="*/ 636998 h 3411021"/>
              <a:gd name="connsiteX22" fmla="*/ 1407560 w 6709025"/>
              <a:gd name="connsiteY22" fmla="*/ 647272 h 3411021"/>
              <a:gd name="connsiteX23" fmla="*/ 1232899 w 6709025"/>
              <a:gd name="connsiteY23" fmla="*/ 657546 h 3411021"/>
              <a:gd name="connsiteX24" fmla="*/ 1202077 w 6709025"/>
              <a:gd name="connsiteY24" fmla="*/ 667821 h 3411021"/>
              <a:gd name="connsiteX25" fmla="*/ 1181528 w 6709025"/>
              <a:gd name="connsiteY25" fmla="*/ 688369 h 3411021"/>
              <a:gd name="connsiteX26" fmla="*/ 1119883 w 6709025"/>
              <a:gd name="connsiteY26" fmla="*/ 708917 h 3411021"/>
              <a:gd name="connsiteX27" fmla="*/ 1058239 w 6709025"/>
              <a:gd name="connsiteY27" fmla="*/ 729466 h 3411021"/>
              <a:gd name="connsiteX28" fmla="*/ 996594 w 6709025"/>
              <a:gd name="connsiteY28" fmla="*/ 750014 h 3411021"/>
              <a:gd name="connsiteX29" fmla="*/ 965771 w 6709025"/>
              <a:gd name="connsiteY29" fmla="*/ 760288 h 3411021"/>
              <a:gd name="connsiteX30" fmla="*/ 934949 w 6709025"/>
              <a:gd name="connsiteY30" fmla="*/ 780836 h 3411021"/>
              <a:gd name="connsiteX31" fmla="*/ 873304 w 6709025"/>
              <a:gd name="connsiteY31" fmla="*/ 801385 h 3411021"/>
              <a:gd name="connsiteX32" fmla="*/ 852755 w 6709025"/>
              <a:gd name="connsiteY32" fmla="*/ 821933 h 3411021"/>
              <a:gd name="connsiteX33" fmla="*/ 821933 w 6709025"/>
              <a:gd name="connsiteY33" fmla="*/ 842481 h 3411021"/>
              <a:gd name="connsiteX34" fmla="*/ 811659 w 6709025"/>
              <a:gd name="connsiteY34" fmla="*/ 873304 h 3411021"/>
              <a:gd name="connsiteX35" fmla="*/ 821933 w 6709025"/>
              <a:gd name="connsiteY35" fmla="*/ 965771 h 3411021"/>
              <a:gd name="connsiteX36" fmla="*/ 832207 w 6709025"/>
              <a:gd name="connsiteY36" fmla="*/ 1027416 h 3411021"/>
              <a:gd name="connsiteX37" fmla="*/ 863030 w 6709025"/>
              <a:gd name="connsiteY37" fmla="*/ 1047964 h 3411021"/>
              <a:gd name="connsiteX38" fmla="*/ 883578 w 6709025"/>
              <a:gd name="connsiteY38" fmla="*/ 1068513 h 3411021"/>
              <a:gd name="connsiteX39" fmla="*/ 893852 w 6709025"/>
              <a:gd name="connsiteY39" fmla="*/ 1099335 h 3411021"/>
              <a:gd name="connsiteX40" fmla="*/ 852755 w 6709025"/>
              <a:gd name="connsiteY40" fmla="*/ 1150706 h 3411021"/>
              <a:gd name="connsiteX41" fmla="*/ 842481 w 6709025"/>
              <a:gd name="connsiteY41" fmla="*/ 1181528 h 3411021"/>
              <a:gd name="connsiteX42" fmla="*/ 811659 w 6709025"/>
              <a:gd name="connsiteY42" fmla="*/ 1202077 h 3411021"/>
              <a:gd name="connsiteX43" fmla="*/ 791110 w 6709025"/>
              <a:gd name="connsiteY43" fmla="*/ 1222625 h 3411021"/>
              <a:gd name="connsiteX44" fmla="*/ 770562 w 6709025"/>
              <a:gd name="connsiteY44" fmla="*/ 1253448 h 3411021"/>
              <a:gd name="connsiteX45" fmla="*/ 739740 w 6709025"/>
              <a:gd name="connsiteY45" fmla="*/ 1273996 h 3411021"/>
              <a:gd name="connsiteX46" fmla="*/ 698643 w 6709025"/>
              <a:gd name="connsiteY46" fmla="*/ 1315093 h 3411021"/>
              <a:gd name="connsiteX47" fmla="*/ 647272 w 6709025"/>
              <a:gd name="connsiteY47" fmla="*/ 1356189 h 3411021"/>
              <a:gd name="connsiteX48" fmla="*/ 616450 w 6709025"/>
              <a:gd name="connsiteY48" fmla="*/ 1376737 h 3411021"/>
              <a:gd name="connsiteX49" fmla="*/ 544531 w 6709025"/>
              <a:gd name="connsiteY49" fmla="*/ 1489753 h 3411021"/>
              <a:gd name="connsiteX50" fmla="*/ 513708 w 6709025"/>
              <a:gd name="connsiteY50" fmla="*/ 1500027 h 3411021"/>
              <a:gd name="connsiteX51" fmla="*/ 493160 w 6709025"/>
              <a:gd name="connsiteY51" fmla="*/ 1520576 h 3411021"/>
              <a:gd name="connsiteX52" fmla="*/ 462337 w 6709025"/>
              <a:gd name="connsiteY52" fmla="*/ 1530850 h 3411021"/>
              <a:gd name="connsiteX53" fmla="*/ 441789 w 6709025"/>
              <a:gd name="connsiteY53" fmla="*/ 1561672 h 3411021"/>
              <a:gd name="connsiteX54" fmla="*/ 380144 w 6709025"/>
              <a:gd name="connsiteY54" fmla="*/ 1582221 h 3411021"/>
              <a:gd name="connsiteX55" fmla="*/ 328773 w 6709025"/>
              <a:gd name="connsiteY55" fmla="*/ 1633591 h 3411021"/>
              <a:gd name="connsiteX56" fmla="*/ 277403 w 6709025"/>
              <a:gd name="connsiteY56" fmla="*/ 1664414 h 3411021"/>
              <a:gd name="connsiteX57" fmla="*/ 256854 w 6709025"/>
              <a:gd name="connsiteY57" fmla="*/ 1684962 h 3411021"/>
              <a:gd name="connsiteX58" fmla="*/ 226032 w 6709025"/>
              <a:gd name="connsiteY58" fmla="*/ 1695236 h 3411021"/>
              <a:gd name="connsiteX59" fmla="*/ 236306 w 6709025"/>
              <a:gd name="connsiteY59" fmla="*/ 1808252 h 3411021"/>
              <a:gd name="connsiteX60" fmla="*/ 267128 w 6709025"/>
              <a:gd name="connsiteY60" fmla="*/ 1828800 h 3411021"/>
              <a:gd name="connsiteX61" fmla="*/ 287677 w 6709025"/>
              <a:gd name="connsiteY61" fmla="*/ 1849349 h 3411021"/>
              <a:gd name="connsiteX62" fmla="*/ 349322 w 6709025"/>
              <a:gd name="connsiteY62" fmla="*/ 1880171 h 3411021"/>
              <a:gd name="connsiteX63" fmla="*/ 369870 w 6709025"/>
              <a:gd name="connsiteY63" fmla="*/ 1962364 h 3411021"/>
              <a:gd name="connsiteX64" fmla="*/ 380144 w 6709025"/>
              <a:gd name="connsiteY64" fmla="*/ 1993187 h 3411021"/>
              <a:gd name="connsiteX65" fmla="*/ 369870 w 6709025"/>
              <a:gd name="connsiteY65" fmla="*/ 2147299 h 3411021"/>
              <a:gd name="connsiteX66" fmla="*/ 359596 w 6709025"/>
              <a:gd name="connsiteY66" fmla="*/ 2178122 h 3411021"/>
              <a:gd name="connsiteX67" fmla="*/ 349322 w 6709025"/>
              <a:gd name="connsiteY67" fmla="*/ 2301412 h 3411021"/>
              <a:gd name="connsiteX68" fmla="*/ 297951 w 6709025"/>
              <a:gd name="connsiteY68" fmla="*/ 2342508 h 3411021"/>
              <a:gd name="connsiteX69" fmla="*/ 256854 w 6709025"/>
              <a:gd name="connsiteY69" fmla="*/ 2383605 h 3411021"/>
              <a:gd name="connsiteX70" fmla="*/ 236306 w 6709025"/>
              <a:gd name="connsiteY70" fmla="*/ 2414427 h 3411021"/>
              <a:gd name="connsiteX71" fmla="*/ 64064 w 6709025"/>
              <a:gd name="connsiteY71" fmla="*/ 2452514 h 3411021"/>
              <a:gd name="connsiteX72" fmla="*/ 114225 w 6709025"/>
              <a:gd name="connsiteY72" fmla="*/ 2465798 h 3411021"/>
              <a:gd name="connsiteX73" fmla="*/ 48049 w 6709025"/>
              <a:gd name="connsiteY73" fmla="*/ 2518674 h 3411021"/>
              <a:gd name="connsiteX74" fmla="*/ 133564 w 6709025"/>
              <a:gd name="connsiteY74" fmla="*/ 2547991 h 3411021"/>
              <a:gd name="connsiteX75" fmla="*/ 113016 w 6709025"/>
              <a:gd name="connsiteY75" fmla="*/ 2578814 h 3411021"/>
              <a:gd name="connsiteX76" fmla="*/ 61645 w 6709025"/>
              <a:gd name="connsiteY76" fmla="*/ 2630185 h 3411021"/>
              <a:gd name="connsiteX77" fmla="*/ 20549 w 6709025"/>
              <a:gd name="connsiteY77" fmla="*/ 2691830 h 3411021"/>
              <a:gd name="connsiteX78" fmla="*/ 0 w 6709025"/>
              <a:gd name="connsiteY78" fmla="*/ 2753475 h 3411021"/>
              <a:gd name="connsiteX79" fmla="*/ 10275 w 6709025"/>
              <a:gd name="connsiteY79" fmla="*/ 2866490 h 3411021"/>
              <a:gd name="connsiteX80" fmla="*/ 61645 w 6709025"/>
              <a:gd name="connsiteY80" fmla="*/ 2917861 h 3411021"/>
              <a:gd name="connsiteX81" fmla="*/ 82194 w 6709025"/>
              <a:gd name="connsiteY81" fmla="*/ 2938409 h 3411021"/>
              <a:gd name="connsiteX82" fmla="*/ 143839 w 6709025"/>
              <a:gd name="connsiteY82" fmla="*/ 2958958 h 3411021"/>
              <a:gd name="connsiteX83" fmla="*/ 174661 w 6709025"/>
              <a:gd name="connsiteY83" fmla="*/ 2969232 h 3411021"/>
              <a:gd name="connsiteX84" fmla="*/ 236306 w 6709025"/>
              <a:gd name="connsiteY84" fmla="*/ 3010328 h 3411021"/>
              <a:gd name="connsiteX85" fmla="*/ 267128 w 6709025"/>
              <a:gd name="connsiteY85" fmla="*/ 3030877 h 3411021"/>
              <a:gd name="connsiteX86" fmla="*/ 297951 w 6709025"/>
              <a:gd name="connsiteY86" fmla="*/ 3041151 h 3411021"/>
              <a:gd name="connsiteX87" fmla="*/ 328773 w 6709025"/>
              <a:gd name="connsiteY87" fmla="*/ 3061699 h 3411021"/>
              <a:gd name="connsiteX88" fmla="*/ 904126 w 6709025"/>
              <a:gd name="connsiteY88" fmla="*/ 3092522 h 3411021"/>
              <a:gd name="connsiteX89" fmla="*/ 945223 w 6709025"/>
              <a:gd name="connsiteY89" fmla="*/ 3143893 h 3411021"/>
              <a:gd name="connsiteX90" fmla="*/ 976045 w 6709025"/>
              <a:gd name="connsiteY90" fmla="*/ 3164441 h 3411021"/>
              <a:gd name="connsiteX91" fmla="*/ 1068513 w 6709025"/>
              <a:gd name="connsiteY91" fmla="*/ 3236360 h 3411021"/>
              <a:gd name="connsiteX92" fmla="*/ 1099335 w 6709025"/>
              <a:gd name="connsiteY92" fmla="*/ 3256908 h 3411021"/>
              <a:gd name="connsiteX93" fmla="*/ 1130158 w 6709025"/>
              <a:gd name="connsiteY93" fmla="*/ 3277457 h 3411021"/>
              <a:gd name="connsiteX94" fmla="*/ 1222625 w 6709025"/>
              <a:gd name="connsiteY94" fmla="*/ 3308279 h 3411021"/>
              <a:gd name="connsiteX95" fmla="*/ 1253448 w 6709025"/>
              <a:gd name="connsiteY95" fmla="*/ 3318553 h 3411021"/>
              <a:gd name="connsiteX96" fmla="*/ 1335641 w 6709025"/>
              <a:gd name="connsiteY96" fmla="*/ 3308279 h 3411021"/>
              <a:gd name="connsiteX97" fmla="*/ 1366463 w 6709025"/>
              <a:gd name="connsiteY97" fmla="*/ 3298005 h 3411021"/>
              <a:gd name="connsiteX98" fmla="*/ 1489753 w 6709025"/>
              <a:gd name="connsiteY98" fmla="*/ 3277457 h 3411021"/>
              <a:gd name="connsiteX99" fmla="*/ 1520576 w 6709025"/>
              <a:gd name="connsiteY99" fmla="*/ 3267182 h 3411021"/>
              <a:gd name="connsiteX100" fmla="*/ 1643866 w 6709025"/>
              <a:gd name="connsiteY100" fmla="*/ 3246634 h 3411021"/>
              <a:gd name="connsiteX101" fmla="*/ 2013735 w 6709025"/>
              <a:gd name="connsiteY101" fmla="*/ 3236360 h 3411021"/>
              <a:gd name="connsiteX102" fmla="*/ 2075380 w 6709025"/>
              <a:gd name="connsiteY102" fmla="*/ 3184989 h 3411021"/>
              <a:gd name="connsiteX103" fmla="*/ 2116477 w 6709025"/>
              <a:gd name="connsiteY103" fmla="*/ 3154167 h 3411021"/>
              <a:gd name="connsiteX104" fmla="*/ 2229492 w 6709025"/>
              <a:gd name="connsiteY104" fmla="*/ 3123344 h 3411021"/>
              <a:gd name="connsiteX105" fmla="*/ 2270589 w 6709025"/>
              <a:gd name="connsiteY105" fmla="*/ 3113070 h 3411021"/>
              <a:gd name="connsiteX106" fmla="*/ 2702104 w 6709025"/>
              <a:gd name="connsiteY106" fmla="*/ 3102796 h 3411021"/>
              <a:gd name="connsiteX107" fmla="*/ 2917861 w 6709025"/>
              <a:gd name="connsiteY107" fmla="*/ 3123344 h 3411021"/>
              <a:gd name="connsiteX108" fmla="*/ 2948683 w 6709025"/>
              <a:gd name="connsiteY108" fmla="*/ 3143893 h 3411021"/>
              <a:gd name="connsiteX109" fmla="*/ 3030877 w 6709025"/>
              <a:gd name="connsiteY109" fmla="*/ 3184989 h 3411021"/>
              <a:gd name="connsiteX110" fmla="*/ 3071973 w 6709025"/>
              <a:gd name="connsiteY110" fmla="*/ 3205537 h 3411021"/>
              <a:gd name="connsiteX111" fmla="*/ 3123344 w 6709025"/>
              <a:gd name="connsiteY111" fmla="*/ 3236360 h 3411021"/>
              <a:gd name="connsiteX112" fmla="*/ 3195263 w 6709025"/>
              <a:gd name="connsiteY112" fmla="*/ 3256908 h 3411021"/>
              <a:gd name="connsiteX113" fmla="*/ 3267182 w 6709025"/>
              <a:gd name="connsiteY113" fmla="*/ 3287731 h 3411021"/>
              <a:gd name="connsiteX114" fmla="*/ 3339101 w 6709025"/>
              <a:gd name="connsiteY114" fmla="*/ 3308279 h 3411021"/>
              <a:gd name="connsiteX115" fmla="*/ 3380198 w 6709025"/>
              <a:gd name="connsiteY115" fmla="*/ 3328827 h 3411021"/>
              <a:gd name="connsiteX116" fmla="*/ 3626778 w 6709025"/>
              <a:gd name="connsiteY116" fmla="*/ 3349376 h 3411021"/>
              <a:gd name="connsiteX117" fmla="*/ 3688423 w 6709025"/>
              <a:gd name="connsiteY117" fmla="*/ 3369924 h 3411021"/>
              <a:gd name="connsiteX118" fmla="*/ 3719245 w 6709025"/>
              <a:gd name="connsiteY118" fmla="*/ 3380198 h 3411021"/>
              <a:gd name="connsiteX119" fmla="*/ 3750068 w 6709025"/>
              <a:gd name="connsiteY119" fmla="*/ 3400746 h 3411021"/>
              <a:gd name="connsiteX120" fmla="*/ 4048018 w 6709025"/>
              <a:gd name="connsiteY120" fmla="*/ 3411021 h 3411021"/>
              <a:gd name="connsiteX121" fmla="*/ 4181582 w 6709025"/>
              <a:gd name="connsiteY121" fmla="*/ 3400746 h 3411021"/>
              <a:gd name="connsiteX122" fmla="*/ 4243227 w 6709025"/>
              <a:gd name="connsiteY122" fmla="*/ 3380198 h 3411021"/>
              <a:gd name="connsiteX123" fmla="*/ 4274050 w 6709025"/>
              <a:gd name="connsiteY123" fmla="*/ 3369924 h 3411021"/>
              <a:gd name="connsiteX124" fmla="*/ 4335695 w 6709025"/>
              <a:gd name="connsiteY124" fmla="*/ 3328827 h 3411021"/>
              <a:gd name="connsiteX125" fmla="*/ 4397340 w 6709025"/>
              <a:gd name="connsiteY125" fmla="*/ 3277457 h 3411021"/>
              <a:gd name="connsiteX126" fmla="*/ 4500081 w 6709025"/>
              <a:gd name="connsiteY126" fmla="*/ 3215812 h 3411021"/>
              <a:gd name="connsiteX127" fmla="*/ 4530904 w 6709025"/>
              <a:gd name="connsiteY127" fmla="*/ 3195263 h 3411021"/>
              <a:gd name="connsiteX128" fmla="*/ 4561726 w 6709025"/>
              <a:gd name="connsiteY128" fmla="*/ 3174715 h 3411021"/>
              <a:gd name="connsiteX129" fmla="*/ 4664468 w 6709025"/>
              <a:gd name="connsiteY129" fmla="*/ 3113070 h 3411021"/>
              <a:gd name="connsiteX130" fmla="*/ 4695290 w 6709025"/>
              <a:gd name="connsiteY130" fmla="*/ 3102796 h 3411021"/>
              <a:gd name="connsiteX131" fmla="*/ 5013789 w 6709025"/>
              <a:gd name="connsiteY131" fmla="*/ 3123344 h 3411021"/>
              <a:gd name="connsiteX132" fmla="*/ 5126805 w 6709025"/>
              <a:gd name="connsiteY132" fmla="*/ 3154167 h 3411021"/>
              <a:gd name="connsiteX133" fmla="*/ 5157627 w 6709025"/>
              <a:gd name="connsiteY133" fmla="*/ 3164441 h 3411021"/>
              <a:gd name="connsiteX134" fmla="*/ 5188450 w 6709025"/>
              <a:gd name="connsiteY134" fmla="*/ 3184989 h 3411021"/>
              <a:gd name="connsiteX135" fmla="*/ 5332288 w 6709025"/>
              <a:gd name="connsiteY135" fmla="*/ 3195263 h 3411021"/>
              <a:gd name="connsiteX136" fmla="*/ 5435030 w 6709025"/>
              <a:gd name="connsiteY136" fmla="*/ 3226086 h 3411021"/>
              <a:gd name="connsiteX137" fmla="*/ 5465852 w 6709025"/>
              <a:gd name="connsiteY137" fmla="*/ 3236360 h 3411021"/>
              <a:gd name="connsiteX138" fmla="*/ 5548045 w 6709025"/>
              <a:gd name="connsiteY138" fmla="*/ 3246634 h 3411021"/>
              <a:gd name="connsiteX139" fmla="*/ 5702158 w 6709025"/>
              <a:gd name="connsiteY139" fmla="*/ 3267182 h 3411021"/>
              <a:gd name="connsiteX140" fmla="*/ 5866544 w 6709025"/>
              <a:gd name="connsiteY140" fmla="*/ 3277457 h 3411021"/>
              <a:gd name="connsiteX141" fmla="*/ 5969286 w 6709025"/>
              <a:gd name="connsiteY141" fmla="*/ 3267182 h 3411021"/>
              <a:gd name="connsiteX142" fmla="*/ 6000108 w 6709025"/>
              <a:gd name="connsiteY142" fmla="*/ 3256908 h 3411021"/>
              <a:gd name="connsiteX143" fmla="*/ 6072027 w 6709025"/>
              <a:gd name="connsiteY143" fmla="*/ 3246634 h 3411021"/>
              <a:gd name="connsiteX144" fmla="*/ 6113124 w 6709025"/>
              <a:gd name="connsiteY144" fmla="*/ 3164441 h 3411021"/>
              <a:gd name="connsiteX145" fmla="*/ 6133672 w 6709025"/>
              <a:gd name="connsiteY145" fmla="*/ 3123344 h 3411021"/>
              <a:gd name="connsiteX146" fmla="*/ 6143946 w 6709025"/>
              <a:gd name="connsiteY146" fmla="*/ 3092522 h 3411021"/>
              <a:gd name="connsiteX147" fmla="*/ 6215866 w 6709025"/>
              <a:gd name="connsiteY147" fmla="*/ 3071973 h 3411021"/>
              <a:gd name="connsiteX148" fmla="*/ 6267236 w 6709025"/>
              <a:gd name="connsiteY148" fmla="*/ 3061699 h 3411021"/>
              <a:gd name="connsiteX149" fmla="*/ 6308333 w 6709025"/>
              <a:gd name="connsiteY149" fmla="*/ 3051425 h 3411021"/>
              <a:gd name="connsiteX150" fmla="*/ 6369978 w 6709025"/>
              <a:gd name="connsiteY150" fmla="*/ 3041151 h 3411021"/>
              <a:gd name="connsiteX151" fmla="*/ 6400800 w 6709025"/>
              <a:gd name="connsiteY151" fmla="*/ 3020603 h 3411021"/>
              <a:gd name="connsiteX152" fmla="*/ 6411075 w 6709025"/>
              <a:gd name="connsiteY152" fmla="*/ 2958958 h 3411021"/>
              <a:gd name="connsiteX153" fmla="*/ 6421349 w 6709025"/>
              <a:gd name="connsiteY153" fmla="*/ 2866490 h 3411021"/>
              <a:gd name="connsiteX154" fmla="*/ 6462445 w 6709025"/>
              <a:gd name="connsiteY154" fmla="*/ 2558266 h 3411021"/>
              <a:gd name="connsiteX155" fmla="*/ 6503542 w 6709025"/>
              <a:gd name="connsiteY155" fmla="*/ 2527443 h 3411021"/>
              <a:gd name="connsiteX156" fmla="*/ 6554913 w 6709025"/>
              <a:gd name="connsiteY156" fmla="*/ 2486346 h 3411021"/>
              <a:gd name="connsiteX157" fmla="*/ 6622525 w 6709025"/>
              <a:gd name="connsiteY157" fmla="*/ 2414427 h 3411021"/>
              <a:gd name="connsiteX158" fmla="*/ 6637106 w 6709025"/>
              <a:gd name="connsiteY158" fmla="*/ 2352782 h 3411021"/>
              <a:gd name="connsiteX159" fmla="*/ 6657654 w 6709025"/>
              <a:gd name="connsiteY159" fmla="*/ 2291137 h 3411021"/>
              <a:gd name="connsiteX160" fmla="*/ 6667928 w 6709025"/>
              <a:gd name="connsiteY160" fmla="*/ 2260315 h 3411021"/>
              <a:gd name="connsiteX161" fmla="*/ 6698751 w 6709025"/>
              <a:gd name="connsiteY161" fmla="*/ 2157573 h 3411021"/>
              <a:gd name="connsiteX162" fmla="*/ 6709025 w 6709025"/>
              <a:gd name="connsiteY162" fmla="*/ 2126751 h 3411021"/>
              <a:gd name="connsiteX163" fmla="*/ 6698751 w 6709025"/>
              <a:gd name="connsiteY163" fmla="*/ 1982913 h 3411021"/>
              <a:gd name="connsiteX164" fmla="*/ 6667928 w 6709025"/>
              <a:gd name="connsiteY164" fmla="*/ 1972639 h 3411021"/>
              <a:gd name="connsiteX165" fmla="*/ 6647380 w 6709025"/>
              <a:gd name="connsiteY165" fmla="*/ 1952090 h 3411021"/>
              <a:gd name="connsiteX166" fmla="*/ 6585735 w 6709025"/>
              <a:gd name="connsiteY166" fmla="*/ 1910994 h 3411021"/>
              <a:gd name="connsiteX167" fmla="*/ 6565187 w 6709025"/>
              <a:gd name="connsiteY167" fmla="*/ 1890445 h 3411021"/>
              <a:gd name="connsiteX168" fmla="*/ 6524090 w 6709025"/>
              <a:gd name="connsiteY168" fmla="*/ 1869897 h 3411021"/>
              <a:gd name="connsiteX169" fmla="*/ 6586188 w 6709025"/>
              <a:gd name="connsiteY169" fmla="*/ 1741112 h 3411021"/>
              <a:gd name="connsiteX170" fmla="*/ 6475817 w 6709025"/>
              <a:gd name="connsiteY170" fmla="*/ 1773176 h 3411021"/>
              <a:gd name="connsiteX171" fmla="*/ 6400800 w 6709025"/>
              <a:gd name="connsiteY171" fmla="*/ 1797978 h 3411021"/>
              <a:gd name="connsiteX172" fmla="*/ 6436763 w 6709025"/>
              <a:gd name="connsiteY172" fmla="*/ 1727457 h 3411021"/>
              <a:gd name="connsiteX173" fmla="*/ 6308333 w 6709025"/>
              <a:gd name="connsiteY173" fmla="*/ 1726059 h 3411021"/>
              <a:gd name="connsiteX174" fmla="*/ 6348221 w 6709025"/>
              <a:gd name="connsiteY174" fmla="*/ 1679205 h 3411021"/>
              <a:gd name="connsiteX175" fmla="*/ 6298285 w 6709025"/>
              <a:gd name="connsiteY175" fmla="*/ 1658656 h 3411021"/>
              <a:gd name="connsiteX176" fmla="*/ 6185043 w 6709025"/>
              <a:gd name="connsiteY176" fmla="*/ 1633591 h 3411021"/>
              <a:gd name="connsiteX177" fmla="*/ 6164495 w 6709025"/>
              <a:gd name="connsiteY177" fmla="*/ 1561672 h 3411021"/>
              <a:gd name="connsiteX178" fmla="*/ 6154221 w 6709025"/>
              <a:gd name="connsiteY178" fmla="*/ 1469205 h 3411021"/>
              <a:gd name="connsiteX179" fmla="*/ 6230898 w 6709025"/>
              <a:gd name="connsiteY179" fmla="*/ 1384000 h 3411021"/>
              <a:gd name="connsiteX180" fmla="*/ 6201512 w 6709025"/>
              <a:gd name="connsiteY180" fmla="*/ 1335641 h 3411021"/>
              <a:gd name="connsiteX181" fmla="*/ 6189802 w 6709025"/>
              <a:gd name="connsiteY181" fmla="*/ 1222625 h 3411021"/>
              <a:gd name="connsiteX182" fmla="*/ 6082301 w 6709025"/>
              <a:gd name="connsiteY182" fmla="*/ 1160980 h 3411021"/>
              <a:gd name="connsiteX183" fmla="*/ 6061753 w 6709025"/>
              <a:gd name="connsiteY183" fmla="*/ 1089061 h 3411021"/>
              <a:gd name="connsiteX184" fmla="*/ 6030931 w 6709025"/>
              <a:gd name="connsiteY184" fmla="*/ 1058239 h 3411021"/>
              <a:gd name="connsiteX185" fmla="*/ 6020657 w 6709025"/>
              <a:gd name="connsiteY185" fmla="*/ 1027416 h 3411021"/>
              <a:gd name="connsiteX186" fmla="*/ 5948737 w 6709025"/>
              <a:gd name="connsiteY186" fmla="*/ 965771 h 3411021"/>
              <a:gd name="connsiteX187" fmla="*/ 5917915 w 6709025"/>
              <a:gd name="connsiteY187" fmla="*/ 955497 h 3411021"/>
              <a:gd name="connsiteX188" fmla="*/ 5881802 w 6709025"/>
              <a:gd name="connsiteY188" fmla="*/ 927685 h 3411021"/>
              <a:gd name="connsiteX189" fmla="*/ 5852643 w 6709025"/>
              <a:gd name="connsiteY189" fmla="*/ 842745 h 3411021"/>
              <a:gd name="connsiteX190" fmla="*/ 5814416 w 6709025"/>
              <a:gd name="connsiteY190" fmla="*/ 820691 h 3411021"/>
              <a:gd name="connsiteX191" fmla="*/ 5802708 w 6709025"/>
              <a:gd name="connsiteY191" fmla="*/ 826449 h 3411021"/>
              <a:gd name="connsiteX192" fmla="*/ 5752772 w 6709025"/>
              <a:gd name="connsiteY192" fmla="*/ 782342 h 3411021"/>
              <a:gd name="connsiteX193" fmla="*/ 5698304 w 6709025"/>
              <a:gd name="connsiteY193" fmla="*/ 698906 h 3411021"/>
              <a:gd name="connsiteX194" fmla="*/ 5517223 w 6709025"/>
              <a:gd name="connsiteY194" fmla="*/ 678095 h 3411021"/>
              <a:gd name="connsiteX195" fmla="*/ 5506949 w 6709025"/>
              <a:gd name="connsiteY195" fmla="*/ 626724 h 3411021"/>
              <a:gd name="connsiteX196" fmla="*/ 5496675 w 6709025"/>
              <a:gd name="connsiteY196" fmla="*/ 554805 h 3411021"/>
              <a:gd name="connsiteX197" fmla="*/ 5486400 w 6709025"/>
              <a:gd name="connsiteY197" fmla="*/ 523982 h 3411021"/>
              <a:gd name="connsiteX198" fmla="*/ 5445304 w 6709025"/>
              <a:gd name="connsiteY198" fmla="*/ 513708 h 3411021"/>
              <a:gd name="connsiteX199" fmla="*/ 5363110 w 6709025"/>
              <a:gd name="connsiteY199" fmla="*/ 482886 h 3411021"/>
              <a:gd name="connsiteX200" fmla="*/ 5280917 w 6709025"/>
              <a:gd name="connsiteY200" fmla="*/ 421241 h 3411021"/>
              <a:gd name="connsiteX201" fmla="*/ 5270643 w 6709025"/>
              <a:gd name="connsiteY201" fmla="*/ 390418 h 3411021"/>
              <a:gd name="connsiteX202" fmla="*/ 5229772 w 6709025"/>
              <a:gd name="connsiteY202" fmla="*/ 240821 h 3411021"/>
              <a:gd name="connsiteX203" fmla="*/ 5185806 w 6709025"/>
              <a:gd name="connsiteY203" fmla="*/ 199724 h 3411021"/>
              <a:gd name="connsiteX204" fmla="*/ 5075434 w 6709025"/>
              <a:gd name="connsiteY204" fmla="*/ 154113 h 3411021"/>
              <a:gd name="connsiteX205" fmla="*/ 5065160 w 6709025"/>
              <a:gd name="connsiteY205" fmla="*/ 123290 h 3411021"/>
              <a:gd name="connsiteX206" fmla="*/ 5044612 w 6709025"/>
              <a:gd name="connsiteY206" fmla="*/ 92468 h 3411021"/>
              <a:gd name="connsiteX207" fmla="*/ 5034337 w 6709025"/>
              <a:gd name="connsiteY207" fmla="*/ 61645 h 3411021"/>
              <a:gd name="connsiteX208" fmla="*/ 4972692 w 6709025"/>
              <a:gd name="connsiteY208" fmla="*/ 20549 h 3411021"/>
              <a:gd name="connsiteX209" fmla="*/ 4941870 w 6709025"/>
              <a:gd name="connsiteY209" fmla="*/ 0 h 3411021"/>
              <a:gd name="connsiteX210" fmla="*/ 4828854 w 6709025"/>
              <a:gd name="connsiteY210" fmla="*/ 10275 h 3411021"/>
              <a:gd name="connsiteX211" fmla="*/ 4798032 w 6709025"/>
              <a:gd name="connsiteY211" fmla="*/ 30823 h 3411021"/>
              <a:gd name="connsiteX212" fmla="*/ 4767209 w 6709025"/>
              <a:gd name="connsiteY212" fmla="*/ 41097 h 3411021"/>
              <a:gd name="connsiteX213" fmla="*/ 4654194 w 6709025"/>
              <a:gd name="connsiteY213" fmla="*/ 82194 h 3411021"/>
              <a:gd name="connsiteX214" fmla="*/ 4592549 w 6709025"/>
              <a:gd name="connsiteY214" fmla="*/ 102742 h 3411021"/>
              <a:gd name="connsiteX215" fmla="*/ 4520630 w 6709025"/>
              <a:gd name="connsiteY215" fmla="*/ 123290 h 3411021"/>
              <a:gd name="connsiteX216" fmla="*/ 4438436 w 6709025"/>
              <a:gd name="connsiteY216" fmla="*/ 184935 h 3411021"/>
              <a:gd name="connsiteX217" fmla="*/ 4263776 w 6709025"/>
              <a:gd name="connsiteY217" fmla="*/ 174661 h 3411021"/>
              <a:gd name="connsiteX218" fmla="*/ 4089115 w 6709025"/>
              <a:gd name="connsiteY218" fmla="*/ 102742 h 3411021"/>
              <a:gd name="connsiteX219" fmla="*/ 4058292 w 6709025"/>
              <a:gd name="connsiteY219" fmla="*/ 92468 h 3411021"/>
              <a:gd name="connsiteX220" fmla="*/ 3965825 w 6709025"/>
              <a:gd name="connsiteY220" fmla="*/ 51371 h 3411021"/>
              <a:gd name="connsiteX221" fmla="*/ 3935003 w 6709025"/>
              <a:gd name="connsiteY221" fmla="*/ 41097 h 3411021"/>
              <a:gd name="connsiteX222" fmla="*/ 3904180 w 6709025"/>
              <a:gd name="connsiteY222" fmla="*/ 30823 h 3411021"/>
              <a:gd name="connsiteX223" fmla="*/ 3801439 w 6709025"/>
              <a:gd name="connsiteY223" fmla="*/ 51371 h 3411021"/>
              <a:gd name="connsiteX224" fmla="*/ 3750068 w 6709025"/>
              <a:gd name="connsiteY224" fmla="*/ 82194 h 3411021"/>
              <a:gd name="connsiteX225" fmla="*/ 3688423 w 6709025"/>
              <a:gd name="connsiteY225" fmla="*/ 113016 h 3411021"/>
              <a:gd name="connsiteX226" fmla="*/ 3657600 w 6709025"/>
              <a:gd name="connsiteY226" fmla="*/ 133564 h 3411021"/>
              <a:gd name="connsiteX227" fmla="*/ 3595955 w 6709025"/>
              <a:gd name="connsiteY227" fmla="*/ 143839 h 3411021"/>
              <a:gd name="connsiteX228" fmla="*/ 3544585 w 6709025"/>
              <a:gd name="connsiteY228" fmla="*/ 154113 h 3411021"/>
              <a:gd name="connsiteX229" fmla="*/ 3298005 w 6709025"/>
              <a:gd name="connsiteY229" fmla="*/ 184935 h 3411021"/>
              <a:gd name="connsiteX0" fmla="*/ 3298005 w 6709025"/>
              <a:gd name="connsiteY0" fmla="*/ 184935 h 3411021"/>
              <a:gd name="connsiteX1" fmla="*/ 3298005 w 6709025"/>
              <a:gd name="connsiteY1" fmla="*/ 184935 h 3411021"/>
              <a:gd name="connsiteX2" fmla="*/ 2863620 w 6709025"/>
              <a:gd name="connsiteY2" fmla="*/ 180683 h 3411021"/>
              <a:gd name="connsiteX3" fmla="*/ 2825394 w 6709025"/>
              <a:gd name="connsiteY3" fmla="*/ 246580 h 3411021"/>
              <a:gd name="connsiteX4" fmla="*/ 2815119 w 6709025"/>
              <a:gd name="connsiteY4" fmla="*/ 287677 h 3411021"/>
              <a:gd name="connsiteX5" fmla="*/ 2787168 w 6709025"/>
              <a:gd name="connsiteY5" fmla="*/ 248348 h 3411021"/>
              <a:gd name="connsiteX6" fmla="*/ 2719555 w 6709025"/>
              <a:gd name="connsiteY6" fmla="*/ 276161 h 3411021"/>
              <a:gd name="connsiteX7" fmla="*/ 2599136 w 6709025"/>
              <a:gd name="connsiteY7" fmla="*/ 287941 h 3411021"/>
              <a:gd name="connsiteX8" fmla="*/ 2549200 w 6709025"/>
              <a:gd name="connsiteY8" fmla="*/ 324520 h 3411021"/>
              <a:gd name="connsiteX9" fmla="*/ 2445250 w 6709025"/>
              <a:gd name="connsiteY9" fmla="*/ 380144 h 3411021"/>
              <a:gd name="connsiteX10" fmla="*/ 2250041 w 6709025"/>
              <a:gd name="connsiteY10" fmla="*/ 390418 h 3411021"/>
              <a:gd name="connsiteX11" fmla="*/ 2085654 w 6709025"/>
              <a:gd name="connsiteY11" fmla="*/ 349322 h 3411021"/>
              <a:gd name="connsiteX12" fmla="*/ 2034283 w 6709025"/>
              <a:gd name="connsiteY12" fmla="*/ 339048 h 3411021"/>
              <a:gd name="connsiteX13" fmla="*/ 1839075 w 6709025"/>
              <a:gd name="connsiteY13" fmla="*/ 349322 h 3411021"/>
              <a:gd name="connsiteX14" fmla="*/ 1787704 w 6709025"/>
              <a:gd name="connsiteY14" fmla="*/ 400693 h 3411021"/>
              <a:gd name="connsiteX15" fmla="*/ 1736333 w 6709025"/>
              <a:gd name="connsiteY15" fmla="*/ 472612 h 3411021"/>
              <a:gd name="connsiteX16" fmla="*/ 1695236 w 6709025"/>
              <a:gd name="connsiteY16" fmla="*/ 534257 h 3411021"/>
              <a:gd name="connsiteX17" fmla="*/ 1633591 w 6709025"/>
              <a:gd name="connsiteY17" fmla="*/ 575353 h 3411021"/>
              <a:gd name="connsiteX18" fmla="*/ 1592495 w 6709025"/>
              <a:gd name="connsiteY18" fmla="*/ 585627 h 3411021"/>
              <a:gd name="connsiteX19" fmla="*/ 1530850 w 6709025"/>
              <a:gd name="connsiteY19" fmla="*/ 606176 h 3411021"/>
              <a:gd name="connsiteX20" fmla="*/ 1500027 w 6709025"/>
              <a:gd name="connsiteY20" fmla="*/ 616450 h 3411021"/>
              <a:gd name="connsiteX21" fmla="*/ 1438382 w 6709025"/>
              <a:gd name="connsiteY21" fmla="*/ 636998 h 3411021"/>
              <a:gd name="connsiteX22" fmla="*/ 1407560 w 6709025"/>
              <a:gd name="connsiteY22" fmla="*/ 647272 h 3411021"/>
              <a:gd name="connsiteX23" fmla="*/ 1232899 w 6709025"/>
              <a:gd name="connsiteY23" fmla="*/ 657546 h 3411021"/>
              <a:gd name="connsiteX24" fmla="*/ 1202077 w 6709025"/>
              <a:gd name="connsiteY24" fmla="*/ 667821 h 3411021"/>
              <a:gd name="connsiteX25" fmla="*/ 1181528 w 6709025"/>
              <a:gd name="connsiteY25" fmla="*/ 688369 h 3411021"/>
              <a:gd name="connsiteX26" fmla="*/ 1119883 w 6709025"/>
              <a:gd name="connsiteY26" fmla="*/ 708917 h 3411021"/>
              <a:gd name="connsiteX27" fmla="*/ 1058239 w 6709025"/>
              <a:gd name="connsiteY27" fmla="*/ 729466 h 3411021"/>
              <a:gd name="connsiteX28" fmla="*/ 996594 w 6709025"/>
              <a:gd name="connsiteY28" fmla="*/ 750014 h 3411021"/>
              <a:gd name="connsiteX29" fmla="*/ 965771 w 6709025"/>
              <a:gd name="connsiteY29" fmla="*/ 760288 h 3411021"/>
              <a:gd name="connsiteX30" fmla="*/ 934949 w 6709025"/>
              <a:gd name="connsiteY30" fmla="*/ 780836 h 3411021"/>
              <a:gd name="connsiteX31" fmla="*/ 873304 w 6709025"/>
              <a:gd name="connsiteY31" fmla="*/ 801385 h 3411021"/>
              <a:gd name="connsiteX32" fmla="*/ 852755 w 6709025"/>
              <a:gd name="connsiteY32" fmla="*/ 821933 h 3411021"/>
              <a:gd name="connsiteX33" fmla="*/ 821933 w 6709025"/>
              <a:gd name="connsiteY33" fmla="*/ 842481 h 3411021"/>
              <a:gd name="connsiteX34" fmla="*/ 811659 w 6709025"/>
              <a:gd name="connsiteY34" fmla="*/ 873304 h 3411021"/>
              <a:gd name="connsiteX35" fmla="*/ 821933 w 6709025"/>
              <a:gd name="connsiteY35" fmla="*/ 965771 h 3411021"/>
              <a:gd name="connsiteX36" fmla="*/ 832207 w 6709025"/>
              <a:gd name="connsiteY36" fmla="*/ 1027416 h 3411021"/>
              <a:gd name="connsiteX37" fmla="*/ 863030 w 6709025"/>
              <a:gd name="connsiteY37" fmla="*/ 1047964 h 3411021"/>
              <a:gd name="connsiteX38" fmla="*/ 883578 w 6709025"/>
              <a:gd name="connsiteY38" fmla="*/ 1068513 h 3411021"/>
              <a:gd name="connsiteX39" fmla="*/ 893852 w 6709025"/>
              <a:gd name="connsiteY39" fmla="*/ 1099335 h 3411021"/>
              <a:gd name="connsiteX40" fmla="*/ 852755 w 6709025"/>
              <a:gd name="connsiteY40" fmla="*/ 1150706 h 3411021"/>
              <a:gd name="connsiteX41" fmla="*/ 842481 w 6709025"/>
              <a:gd name="connsiteY41" fmla="*/ 1181528 h 3411021"/>
              <a:gd name="connsiteX42" fmla="*/ 811659 w 6709025"/>
              <a:gd name="connsiteY42" fmla="*/ 1202077 h 3411021"/>
              <a:gd name="connsiteX43" fmla="*/ 791110 w 6709025"/>
              <a:gd name="connsiteY43" fmla="*/ 1222625 h 3411021"/>
              <a:gd name="connsiteX44" fmla="*/ 770562 w 6709025"/>
              <a:gd name="connsiteY44" fmla="*/ 1253448 h 3411021"/>
              <a:gd name="connsiteX45" fmla="*/ 739740 w 6709025"/>
              <a:gd name="connsiteY45" fmla="*/ 1273996 h 3411021"/>
              <a:gd name="connsiteX46" fmla="*/ 698643 w 6709025"/>
              <a:gd name="connsiteY46" fmla="*/ 1315093 h 3411021"/>
              <a:gd name="connsiteX47" fmla="*/ 647272 w 6709025"/>
              <a:gd name="connsiteY47" fmla="*/ 1356189 h 3411021"/>
              <a:gd name="connsiteX48" fmla="*/ 616450 w 6709025"/>
              <a:gd name="connsiteY48" fmla="*/ 1376737 h 3411021"/>
              <a:gd name="connsiteX49" fmla="*/ 544531 w 6709025"/>
              <a:gd name="connsiteY49" fmla="*/ 1489753 h 3411021"/>
              <a:gd name="connsiteX50" fmla="*/ 513708 w 6709025"/>
              <a:gd name="connsiteY50" fmla="*/ 1500027 h 3411021"/>
              <a:gd name="connsiteX51" fmla="*/ 493160 w 6709025"/>
              <a:gd name="connsiteY51" fmla="*/ 1520576 h 3411021"/>
              <a:gd name="connsiteX52" fmla="*/ 462337 w 6709025"/>
              <a:gd name="connsiteY52" fmla="*/ 1530850 h 3411021"/>
              <a:gd name="connsiteX53" fmla="*/ 441789 w 6709025"/>
              <a:gd name="connsiteY53" fmla="*/ 1561672 h 3411021"/>
              <a:gd name="connsiteX54" fmla="*/ 380144 w 6709025"/>
              <a:gd name="connsiteY54" fmla="*/ 1582221 h 3411021"/>
              <a:gd name="connsiteX55" fmla="*/ 328773 w 6709025"/>
              <a:gd name="connsiteY55" fmla="*/ 1633591 h 3411021"/>
              <a:gd name="connsiteX56" fmla="*/ 277403 w 6709025"/>
              <a:gd name="connsiteY56" fmla="*/ 1664414 h 3411021"/>
              <a:gd name="connsiteX57" fmla="*/ 256854 w 6709025"/>
              <a:gd name="connsiteY57" fmla="*/ 1684962 h 3411021"/>
              <a:gd name="connsiteX58" fmla="*/ 226032 w 6709025"/>
              <a:gd name="connsiteY58" fmla="*/ 1695236 h 3411021"/>
              <a:gd name="connsiteX59" fmla="*/ 236306 w 6709025"/>
              <a:gd name="connsiteY59" fmla="*/ 1808252 h 3411021"/>
              <a:gd name="connsiteX60" fmla="*/ 267128 w 6709025"/>
              <a:gd name="connsiteY60" fmla="*/ 1828800 h 3411021"/>
              <a:gd name="connsiteX61" fmla="*/ 287677 w 6709025"/>
              <a:gd name="connsiteY61" fmla="*/ 1849349 h 3411021"/>
              <a:gd name="connsiteX62" fmla="*/ 349322 w 6709025"/>
              <a:gd name="connsiteY62" fmla="*/ 1880171 h 3411021"/>
              <a:gd name="connsiteX63" fmla="*/ 369870 w 6709025"/>
              <a:gd name="connsiteY63" fmla="*/ 1962364 h 3411021"/>
              <a:gd name="connsiteX64" fmla="*/ 380144 w 6709025"/>
              <a:gd name="connsiteY64" fmla="*/ 1993187 h 3411021"/>
              <a:gd name="connsiteX65" fmla="*/ 369870 w 6709025"/>
              <a:gd name="connsiteY65" fmla="*/ 2147299 h 3411021"/>
              <a:gd name="connsiteX66" fmla="*/ 359596 w 6709025"/>
              <a:gd name="connsiteY66" fmla="*/ 2178122 h 3411021"/>
              <a:gd name="connsiteX67" fmla="*/ 349322 w 6709025"/>
              <a:gd name="connsiteY67" fmla="*/ 2301412 h 3411021"/>
              <a:gd name="connsiteX68" fmla="*/ 297951 w 6709025"/>
              <a:gd name="connsiteY68" fmla="*/ 2342508 h 3411021"/>
              <a:gd name="connsiteX69" fmla="*/ 256854 w 6709025"/>
              <a:gd name="connsiteY69" fmla="*/ 2383605 h 3411021"/>
              <a:gd name="connsiteX70" fmla="*/ 236306 w 6709025"/>
              <a:gd name="connsiteY70" fmla="*/ 2414427 h 3411021"/>
              <a:gd name="connsiteX71" fmla="*/ 64064 w 6709025"/>
              <a:gd name="connsiteY71" fmla="*/ 2452514 h 3411021"/>
              <a:gd name="connsiteX72" fmla="*/ 114225 w 6709025"/>
              <a:gd name="connsiteY72" fmla="*/ 2465798 h 3411021"/>
              <a:gd name="connsiteX73" fmla="*/ 48049 w 6709025"/>
              <a:gd name="connsiteY73" fmla="*/ 2518674 h 3411021"/>
              <a:gd name="connsiteX74" fmla="*/ 133564 w 6709025"/>
              <a:gd name="connsiteY74" fmla="*/ 2547991 h 3411021"/>
              <a:gd name="connsiteX75" fmla="*/ 113016 w 6709025"/>
              <a:gd name="connsiteY75" fmla="*/ 2578814 h 3411021"/>
              <a:gd name="connsiteX76" fmla="*/ 61645 w 6709025"/>
              <a:gd name="connsiteY76" fmla="*/ 2630185 h 3411021"/>
              <a:gd name="connsiteX77" fmla="*/ 20549 w 6709025"/>
              <a:gd name="connsiteY77" fmla="*/ 2691830 h 3411021"/>
              <a:gd name="connsiteX78" fmla="*/ 0 w 6709025"/>
              <a:gd name="connsiteY78" fmla="*/ 2753475 h 3411021"/>
              <a:gd name="connsiteX79" fmla="*/ 10275 w 6709025"/>
              <a:gd name="connsiteY79" fmla="*/ 2866490 h 3411021"/>
              <a:gd name="connsiteX80" fmla="*/ 61645 w 6709025"/>
              <a:gd name="connsiteY80" fmla="*/ 2917861 h 3411021"/>
              <a:gd name="connsiteX81" fmla="*/ 82194 w 6709025"/>
              <a:gd name="connsiteY81" fmla="*/ 2938409 h 3411021"/>
              <a:gd name="connsiteX82" fmla="*/ 143839 w 6709025"/>
              <a:gd name="connsiteY82" fmla="*/ 2958958 h 3411021"/>
              <a:gd name="connsiteX83" fmla="*/ 174661 w 6709025"/>
              <a:gd name="connsiteY83" fmla="*/ 2969232 h 3411021"/>
              <a:gd name="connsiteX84" fmla="*/ 236306 w 6709025"/>
              <a:gd name="connsiteY84" fmla="*/ 3010328 h 3411021"/>
              <a:gd name="connsiteX85" fmla="*/ 267128 w 6709025"/>
              <a:gd name="connsiteY85" fmla="*/ 3030877 h 3411021"/>
              <a:gd name="connsiteX86" fmla="*/ 297951 w 6709025"/>
              <a:gd name="connsiteY86" fmla="*/ 3041151 h 3411021"/>
              <a:gd name="connsiteX87" fmla="*/ 328773 w 6709025"/>
              <a:gd name="connsiteY87" fmla="*/ 3061699 h 3411021"/>
              <a:gd name="connsiteX88" fmla="*/ 904126 w 6709025"/>
              <a:gd name="connsiteY88" fmla="*/ 3092522 h 3411021"/>
              <a:gd name="connsiteX89" fmla="*/ 945223 w 6709025"/>
              <a:gd name="connsiteY89" fmla="*/ 3143893 h 3411021"/>
              <a:gd name="connsiteX90" fmla="*/ 976045 w 6709025"/>
              <a:gd name="connsiteY90" fmla="*/ 3164441 h 3411021"/>
              <a:gd name="connsiteX91" fmla="*/ 1068513 w 6709025"/>
              <a:gd name="connsiteY91" fmla="*/ 3236360 h 3411021"/>
              <a:gd name="connsiteX92" fmla="*/ 1099335 w 6709025"/>
              <a:gd name="connsiteY92" fmla="*/ 3256908 h 3411021"/>
              <a:gd name="connsiteX93" fmla="*/ 1130158 w 6709025"/>
              <a:gd name="connsiteY93" fmla="*/ 3277457 h 3411021"/>
              <a:gd name="connsiteX94" fmla="*/ 1222625 w 6709025"/>
              <a:gd name="connsiteY94" fmla="*/ 3308279 h 3411021"/>
              <a:gd name="connsiteX95" fmla="*/ 1253448 w 6709025"/>
              <a:gd name="connsiteY95" fmla="*/ 3318553 h 3411021"/>
              <a:gd name="connsiteX96" fmla="*/ 1335641 w 6709025"/>
              <a:gd name="connsiteY96" fmla="*/ 3308279 h 3411021"/>
              <a:gd name="connsiteX97" fmla="*/ 1366463 w 6709025"/>
              <a:gd name="connsiteY97" fmla="*/ 3298005 h 3411021"/>
              <a:gd name="connsiteX98" fmla="*/ 1489753 w 6709025"/>
              <a:gd name="connsiteY98" fmla="*/ 3277457 h 3411021"/>
              <a:gd name="connsiteX99" fmla="*/ 1520576 w 6709025"/>
              <a:gd name="connsiteY99" fmla="*/ 3267182 h 3411021"/>
              <a:gd name="connsiteX100" fmla="*/ 1643866 w 6709025"/>
              <a:gd name="connsiteY100" fmla="*/ 3246634 h 3411021"/>
              <a:gd name="connsiteX101" fmla="*/ 2013735 w 6709025"/>
              <a:gd name="connsiteY101" fmla="*/ 3236360 h 3411021"/>
              <a:gd name="connsiteX102" fmla="*/ 2075380 w 6709025"/>
              <a:gd name="connsiteY102" fmla="*/ 3184989 h 3411021"/>
              <a:gd name="connsiteX103" fmla="*/ 2116477 w 6709025"/>
              <a:gd name="connsiteY103" fmla="*/ 3154167 h 3411021"/>
              <a:gd name="connsiteX104" fmla="*/ 2229492 w 6709025"/>
              <a:gd name="connsiteY104" fmla="*/ 3123344 h 3411021"/>
              <a:gd name="connsiteX105" fmla="*/ 2270589 w 6709025"/>
              <a:gd name="connsiteY105" fmla="*/ 3113070 h 3411021"/>
              <a:gd name="connsiteX106" fmla="*/ 2702104 w 6709025"/>
              <a:gd name="connsiteY106" fmla="*/ 3102796 h 3411021"/>
              <a:gd name="connsiteX107" fmla="*/ 2917861 w 6709025"/>
              <a:gd name="connsiteY107" fmla="*/ 3123344 h 3411021"/>
              <a:gd name="connsiteX108" fmla="*/ 2948683 w 6709025"/>
              <a:gd name="connsiteY108" fmla="*/ 3143893 h 3411021"/>
              <a:gd name="connsiteX109" fmla="*/ 3030877 w 6709025"/>
              <a:gd name="connsiteY109" fmla="*/ 3184989 h 3411021"/>
              <a:gd name="connsiteX110" fmla="*/ 3071973 w 6709025"/>
              <a:gd name="connsiteY110" fmla="*/ 3205537 h 3411021"/>
              <a:gd name="connsiteX111" fmla="*/ 3123344 w 6709025"/>
              <a:gd name="connsiteY111" fmla="*/ 3236360 h 3411021"/>
              <a:gd name="connsiteX112" fmla="*/ 3195263 w 6709025"/>
              <a:gd name="connsiteY112" fmla="*/ 3256908 h 3411021"/>
              <a:gd name="connsiteX113" fmla="*/ 3267182 w 6709025"/>
              <a:gd name="connsiteY113" fmla="*/ 3287731 h 3411021"/>
              <a:gd name="connsiteX114" fmla="*/ 3339101 w 6709025"/>
              <a:gd name="connsiteY114" fmla="*/ 3308279 h 3411021"/>
              <a:gd name="connsiteX115" fmla="*/ 3380198 w 6709025"/>
              <a:gd name="connsiteY115" fmla="*/ 3328827 h 3411021"/>
              <a:gd name="connsiteX116" fmla="*/ 3626778 w 6709025"/>
              <a:gd name="connsiteY116" fmla="*/ 3349376 h 3411021"/>
              <a:gd name="connsiteX117" fmla="*/ 3688423 w 6709025"/>
              <a:gd name="connsiteY117" fmla="*/ 3369924 h 3411021"/>
              <a:gd name="connsiteX118" fmla="*/ 3719245 w 6709025"/>
              <a:gd name="connsiteY118" fmla="*/ 3380198 h 3411021"/>
              <a:gd name="connsiteX119" fmla="*/ 3750068 w 6709025"/>
              <a:gd name="connsiteY119" fmla="*/ 3400746 h 3411021"/>
              <a:gd name="connsiteX120" fmla="*/ 4048018 w 6709025"/>
              <a:gd name="connsiteY120" fmla="*/ 3411021 h 3411021"/>
              <a:gd name="connsiteX121" fmla="*/ 4181582 w 6709025"/>
              <a:gd name="connsiteY121" fmla="*/ 3400746 h 3411021"/>
              <a:gd name="connsiteX122" fmla="*/ 4243227 w 6709025"/>
              <a:gd name="connsiteY122" fmla="*/ 3380198 h 3411021"/>
              <a:gd name="connsiteX123" fmla="*/ 4274050 w 6709025"/>
              <a:gd name="connsiteY123" fmla="*/ 3369924 h 3411021"/>
              <a:gd name="connsiteX124" fmla="*/ 4335695 w 6709025"/>
              <a:gd name="connsiteY124" fmla="*/ 3328827 h 3411021"/>
              <a:gd name="connsiteX125" fmla="*/ 4397340 w 6709025"/>
              <a:gd name="connsiteY125" fmla="*/ 3277457 h 3411021"/>
              <a:gd name="connsiteX126" fmla="*/ 4500081 w 6709025"/>
              <a:gd name="connsiteY126" fmla="*/ 3215812 h 3411021"/>
              <a:gd name="connsiteX127" fmla="*/ 4530904 w 6709025"/>
              <a:gd name="connsiteY127" fmla="*/ 3195263 h 3411021"/>
              <a:gd name="connsiteX128" fmla="*/ 4561726 w 6709025"/>
              <a:gd name="connsiteY128" fmla="*/ 3174715 h 3411021"/>
              <a:gd name="connsiteX129" fmla="*/ 4664468 w 6709025"/>
              <a:gd name="connsiteY129" fmla="*/ 3113070 h 3411021"/>
              <a:gd name="connsiteX130" fmla="*/ 4695290 w 6709025"/>
              <a:gd name="connsiteY130" fmla="*/ 3102796 h 3411021"/>
              <a:gd name="connsiteX131" fmla="*/ 5013789 w 6709025"/>
              <a:gd name="connsiteY131" fmla="*/ 3123344 h 3411021"/>
              <a:gd name="connsiteX132" fmla="*/ 5126805 w 6709025"/>
              <a:gd name="connsiteY132" fmla="*/ 3154167 h 3411021"/>
              <a:gd name="connsiteX133" fmla="*/ 5157627 w 6709025"/>
              <a:gd name="connsiteY133" fmla="*/ 3164441 h 3411021"/>
              <a:gd name="connsiteX134" fmla="*/ 5188450 w 6709025"/>
              <a:gd name="connsiteY134" fmla="*/ 3184989 h 3411021"/>
              <a:gd name="connsiteX135" fmla="*/ 5332288 w 6709025"/>
              <a:gd name="connsiteY135" fmla="*/ 3195263 h 3411021"/>
              <a:gd name="connsiteX136" fmla="*/ 5435030 w 6709025"/>
              <a:gd name="connsiteY136" fmla="*/ 3226086 h 3411021"/>
              <a:gd name="connsiteX137" fmla="*/ 5465852 w 6709025"/>
              <a:gd name="connsiteY137" fmla="*/ 3236360 h 3411021"/>
              <a:gd name="connsiteX138" fmla="*/ 5548045 w 6709025"/>
              <a:gd name="connsiteY138" fmla="*/ 3246634 h 3411021"/>
              <a:gd name="connsiteX139" fmla="*/ 5702158 w 6709025"/>
              <a:gd name="connsiteY139" fmla="*/ 3267182 h 3411021"/>
              <a:gd name="connsiteX140" fmla="*/ 5866544 w 6709025"/>
              <a:gd name="connsiteY140" fmla="*/ 3277457 h 3411021"/>
              <a:gd name="connsiteX141" fmla="*/ 5969286 w 6709025"/>
              <a:gd name="connsiteY141" fmla="*/ 3267182 h 3411021"/>
              <a:gd name="connsiteX142" fmla="*/ 6000108 w 6709025"/>
              <a:gd name="connsiteY142" fmla="*/ 3256908 h 3411021"/>
              <a:gd name="connsiteX143" fmla="*/ 6072027 w 6709025"/>
              <a:gd name="connsiteY143" fmla="*/ 3246634 h 3411021"/>
              <a:gd name="connsiteX144" fmla="*/ 6113124 w 6709025"/>
              <a:gd name="connsiteY144" fmla="*/ 3164441 h 3411021"/>
              <a:gd name="connsiteX145" fmla="*/ 6133672 w 6709025"/>
              <a:gd name="connsiteY145" fmla="*/ 3123344 h 3411021"/>
              <a:gd name="connsiteX146" fmla="*/ 6143946 w 6709025"/>
              <a:gd name="connsiteY146" fmla="*/ 3092522 h 3411021"/>
              <a:gd name="connsiteX147" fmla="*/ 6215866 w 6709025"/>
              <a:gd name="connsiteY147" fmla="*/ 3071973 h 3411021"/>
              <a:gd name="connsiteX148" fmla="*/ 6267236 w 6709025"/>
              <a:gd name="connsiteY148" fmla="*/ 3061699 h 3411021"/>
              <a:gd name="connsiteX149" fmla="*/ 6308333 w 6709025"/>
              <a:gd name="connsiteY149" fmla="*/ 3051425 h 3411021"/>
              <a:gd name="connsiteX150" fmla="*/ 6369978 w 6709025"/>
              <a:gd name="connsiteY150" fmla="*/ 3041151 h 3411021"/>
              <a:gd name="connsiteX151" fmla="*/ 6400800 w 6709025"/>
              <a:gd name="connsiteY151" fmla="*/ 3020603 h 3411021"/>
              <a:gd name="connsiteX152" fmla="*/ 6411075 w 6709025"/>
              <a:gd name="connsiteY152" fmla="*/ 2958958 h 3411021"/>
              <a:gd name="connsiteX153" fmla="*/ 6421349 w 6709025"/>
              <a:gd name="connsiteY153" fmla="*/ 2866490 h 3411021"/>
              <a:gd name="connsiteX154" fmla="*/ 6462445 w 6709025"/>
              <a:gd name="connsiteY154" fmla="*/ 2558266 h 3411021"/>
              <a:gd name="connsiteX155" fmla="*/ 6503542 w 6709025"/>
              <a:gd name="connsiteY155" fmla="*/ 2527443 h 3411021"/>
              <a:gd name="connsiteX156" fmla="*/ 6554913 w 6709025"/>
              <a:gd name="connsiteY156" fmla="*/ 2486346 h 3411021"/>
              <a:gd name="connsiteX157" fmla="*/ 6622525 w 6709025"/>
              <a:gd name="connsiteY157" fmla="*/ 2414427 h 3411021"/>
              <a:gd name="connsiteX158" fmla="*/ 6637106 w 6709025"/>
              <a:gd name="connsiteY158" fmla="*/ 2352782 h 3411021"/>
              <a:gd name="connsiteX159" fmla="*/ 6657654 w 6709025"/>
              <a:gd name="connsiteY159" fmla="*/ 2291137 h 3411021"/>
              <a:gd name="connsiteX160" fmla="*/ 6667928 w 6709025"/>
              <a:gd name="connsiteY160" fmla="*/ 2260315 h 3411021"/>
              <a:gd name="connsiteX161" fmla="*/ 6698751 w 6709025"/>
              <a:gd name="connsiteY161" fmla="*/ 2157573 h 3411021"/>
              <a:gd name="connsiteX162" fmla="*/ 6709025 w 6709025"/>
              <a:gd name="connsiteY162" fmla="*/ 2126751 h 3411021"/>
              <a:gd name="connsiteX163" fmla="*/ 6698751 w 6709025"/>
              <a:gd name="connsiteY163" fmla="*/ 1982913 h 3411021"/>
              <a:gd name="connsiteX164" fmla="*/ 6667928 w 6709025"/>
              <a:gd name="connsiteY164" fmla="*/ 1972639 h 3411021"/>
              <a:gd name="connsiteX165" fmla="*/ 6647380 w 6709025"/>
              <a:gd name="connsiteY165" fmla="*/ 1952090 h 3411021"/>
              <a:gd name="connsiteX166" fmla="*/ 6585735 w 6709025"/>
              <a:gd name="connsiteY166" fmla="*/ 1910994 h 3411021"/>
              <a:gd name="connsiteX167" fmla="*/ 6565187 w 6709025"/>
              <a:gd name="connsiteY167" fmla="*/ 1890445 h 3411021"/>
              <a:gd name="connsiteX168" fmla="*/ 6524090 w 6709025"/>
              <a:gd name="connsiteY168" fmla="*/ 1869897 h 3411021"/>
              <a:gd name="connsiteX169" fmla="*/ 6586188 w 6709025"/>
              <a:gd name="connsiteY169" fmla="*/ 1741112 h 3411021"/>
              <a:gd name="connsiteX170" fmla="*/ 6475817 w 6709025"/>
              <a:gd name="connsiteY170" fmla="*/ 1773176 h 3411021"/>
              <a:gd name="connsiteX171" fmla="*/ 6400800 w 6709025"/>
              <a:gd name="connsiteY171" fmla="*/ 1797978 h 3411021"/>
              <a:gd name="connsiteX172" fmla="*/ 6436763 w 6709025"/>
              <a:gd name="connsiteY172" fmla="*/ 1727457 h 3411021"/>
              <a:gd name="connsiteX173" fmla="*/ 6308333 w 6709025"/>
              <a:gd name="connsiteY173" fmla="*/ 1726059 h 3411021"/>
              <a:gd name="connsiteX174" fmla="*/ 6348221 w 6709025"/>
              <a:gd name="connsiteY174" fmla="*/ 1679205 h 3411021"/>
              <a:gd name="connsiteX175" fmla="*/ 6298285 w 6709025"/>
              <a:gd name="connsiteY175" fmla="*/ 1658656 h 3411021"/>
              <a:gd name="connsiteX176" fmla="*/ 6185043 w 6709025"/>
              <a:gd name="connsiteY176" fmla="*/ 1633591 h 3411021"/>
              <a:gd name="connsiteX177" fmla="*/ 6164495 w 6709025"/>
              <a:gd name="connsiteY177" fmla="*/ 1561672 h 3411021"/>
              <a:gd name="connsiteX178" fmla="*/ 6154221 w 6709025"/>
              <a:gd name="connsiteY178" fmla="*/ 1469205 h 3411021"/>
              <a:gd name="connsiteX179" fmla="*/ 6230898 w 6709025"/>
              <a:gd name="connsiteY179" fmla="*/ 1384000 h 3411021"/>
              <a:gd name="connsiteX180" fmla="*/ 6201512 w 6709025"/>
              <a:gd name="connsiteY180" fmla="*/ 1335641 h 3411021"/>
              <a:gd name="connsiteX181" fmla="*/ 6189802 w 6709025"/>
              <a:gd name="connsiteY181" fmla="*/ 1222625 h 3411021"/>
              <a:gd name="connsiteX182" fmla="*/ 6082301 w 6709025"/>
              <a:gd name="connsiteY182" fmla="*/ 1160980 h 3411021"/>
              <a:gd name="connsiteX183" fmla="*/ 6061753 w 6709025"/>
              <a:gd name="connsiteY183" fmla="*/ 1089061 h 3411021"/>
              <a:gd name="connsiteX184" fmla="*/ 6030931 w 6709025"/>
              <a:gd name="connsiteY184" fmla="*/ 1058239 h 3411021"/>
              <a:gd name="connsiteX185" fmla="*/ 6020657 w 6709025"/>
              <a:gd name="connsiteY185" fmla="*/ 1027416 h 3411021"/>
              <a:gd name="connsiteX186" fmla="*/ 5948737 w 6709025"/>
              <a:gd name="connsiteY186" fmla="*/ 965771 h 3411021"/>
              <a:gd name="connsiteX187" fmla="*/ 5917915 w 6709025"/>
              <a:gd name="connsiteY187" fmla="*/ 955497 h 3411021"/>
              <a:gd name="connsiteX188" fmla="*/ 5881802 w 6709025"/>
              <a:gd name="connsiteY188" fmla="*/ 927685 h 3411021"/>
              <a:gd name="connsiteX189" fmla="*/ 5852643 w 6709025"/>
              <a:gd name="connsiteY189" fmla="*/ 842745 h 3411021"/>
              <a:gd name="connsiteX190" fmla="*/ 5814416 w 6709025"/>
              <a:gd name="connsiteY190" fmla="*/ 820691 h 3411021"/>
              <a:gd name="connsiteX191" fmla="*/ 5802708 w 6709025"/>
              <a:gd name="connsiteY191" fmla="*/ 826449 h 3411021"/>
              <a:gd name="connsiteX192" fmla="*/ 5752772 w 6709025"/>
              <a:gd name="connsiteY192" fmla="*/ 782342 h 3411021"/>
              <a:gd name="connsiteX193" fmla="*/ 5698304 w 6709025"/>
              <a:gd name="connsiteY193" fmla="*/ 698906 h 3411021"/>
              <a:gd name="connsiteX194" fmla="*/ 5517223 w 6709025"/>
              <a:gd name="connsiteY194" fmla="*/ 678095 h 3411021"/>
              <a:gd name="connsiteX195" fmla="*/ 5506949 w 6709025"/>
              <a:gd name="connsiteY195" fmla="*/ 626724 h 3411021"/>
              <a:gd name="connsiteX196" fmla="*/ 5496675 w 6709025"/>
              <a:gd name="connsiteY196" fmla="*/ 554805 h 3411021"/>
              <a:gd name="connsiteX197" fmla="*/ 5486400 w 6709025"/>
              <a:gd name="connsiteY197" fmla="*/ 523982 h 3411021"/>
              <a:gd name="connsiteX198" fmla="*/ 5445304 w 6709025"/>
              <a:gd name="connsiteY198" fmla="*/ 513708 h 3411021"/>
              <a:gd name="connsiteX199" fmla="*/ 5363110 w 6709025"/>
              <a:gd name="connsiteY199" fmla="*/ 482886 h 3411021"/>
              <a:gd name="connsiteX200" fmla="*/ 5280917 w 6709025"/>
              <a:gd name="connsiteY200" fmla="*/ 421241 h 3411021"/>
              <a:gd name="connsiteX201" fmla="*/ 5270643 w 6709025"/>
              <a:gd name="connsiteY201" fmla="*/ 390418 h 3411021"/>
              <a:gd name="connsiteX202" fmla="*/ 5229772 w 6709025"/>
              <a:gd name="connsiteY202" fmla="*/ 240821 h 3411021"/>
              <a:gd name="connsiteX203" fmla="*/ 5185806 w 6709025"/>
              <a:gd name="connsiteY203" fmla="*/ 199724 h 3411021"/>
              <a:gd name="connsiteX204" fmla="*/ 5075434 w 6709025"/>
              <a:gd name="connsiteY204" fmla="*/ 154113 h 3411021"/>
              <a:gd name="connsiteX205" fmla="*/ 5065160 w 6709025"/>
              <a:gd name="connsiteY205" fmla="*/ 123290 h 3411021"/>
              <a:gd name="connsiteX206" fmla="*/ 5044612 w 6709025"/>
              <a:gd name="connsiteY206" fmla="*/ 92468 h 3411021"/>
              <a:gd name="connsiteX207" fmla="*/ 5034337 w 6709025"/>
              <a:gd name="connsiteY207" fmla="*/ 61645 h 3411021"/>
              <a:gd name="connsiteX208" fmla="*/ 4972692 w 6709025"/>
              <a:gd name="connsiteY208" fmla="*/ 20549 h 3411021"/>
              <a:gd name="connsiteX209" fmla="*/ 4941870 w 6709025"/>
              <a:gd name="connsiteY209" fmla="*/ 0 h 3411021"/>
              <a:gd name="connsiteX210" fmla="*/ 4828854 w 6709025"/>
              <a:gd name="connsiteY210" fmla="*/ 10275 h 3411021"/>
              <a:gd name="connsiteX211" fmla="*/ 4798032 w 6709025"/>
              <a:gd name="connsiteY211" fmla="*/ 30823 h 3411021"/>
              <a:gd name="connsiteX212" fmla="*/ 4767209 w 6709025"/>
              <a:gd name="connsiteY212" fmla="*/ 41097 h 3411021"/>
              <a:gd name="connsiteX213" fmla="*/ 4654194 w 6709025"/>
              <a:gd name="connsiteY213" fmla="*/ 82194 h 3411021"/>
              <a:gd name="connsiteX214" fmla="*/ 4592549 w 6709025"/>
              <a:gd name="connsiteY214" fmla="*/ 102742 h 3411021"/>
              <a:gd name="connsiteX215" fmla="*/ 4520630 w 6709025"/>
              <a:gd name="connsiteY215" fmla="*/ 123290 h 3411021"/>
              <a:gd name="connsiteX216" fmla="*/ 4438436 w 6709025"/>
              <a:gd name="connsiteY216" fmla="*/ 184935 h 3411021"/>
              <a:gd name="connsiteX217" fmla="*/ 4263776 w 6709025"/>
              <a:gd name="connsiteY217" fmla="*/ 174661 h 3411021"/>
              <a:gd name="connsiteX218" fmla="*/ 4089115 w 6709025"/>
              <a:gd name="connsiteY218" fmla="*/ 102742 h 3411021"/>
              <a:gd name="connsiteX219" fmla="*/ 4058292 w 6709025"/>
              <a:gd name="connsiteY219" fmla="*/ 92468 h 3411021"/>
              <a:gd name="connsiteX220" fmla="*/ 3965825 w 6709025"/>
              <a:gd name="connsiteY220" fmla="*/ 51371 h 3411021"/>
              <a:gd name="connsiteX221" fmla="*/ 3935003 w 6709025"/>
              <a:gd name="connsiteY221" fmla="*/ 41097 h 3411021"/>
              <a:gd name="connsiteX222" fmla="*/ 3904180 w 6709025"/>
              <a:gd name="connsiteY222" fmla="*/ 30823 h 3411021"/>
              <a:gd name="connsiteX223" fmla="*/ 3801439 w 6709025"/>
              <a:gd name="connsiteY223" fmla="*/ 51371 h 3411021"/>
              <a:gd name="connsiteX224" fmla="*/ 3750068 w 6709025"/>
              <a:gd name="connsiteY224" fmla="*/ 82194 h 3411021"/>
              <a:gd name="connsiteX225" fmla="*/ 3688423 w 6709025"/>
              <a:gd name="connsiteY225" fmla="*/ 113016 h 3411021"/>
              <a:gd name="connsiteX226" fmla="*/ 3657600 w 6709025"/>
              <a:gd name="connsiteY226" fmla="*/ 133564 h 3411021"/>
              <a:gd name="connsiteX227" fmla="*/ 3595955 w 6709025"/>
              <a:gd name="connsiteY227" fmla="*/ 143839 h 3411021"/>
              <a:gd name="connsiteX228" fmla="*/ 3544585 w 6709025"/>
              <a:gd name="connsiteY228" fmla="*/ 154113 h 3411021"/>
              <a:gd name="connsiteX229" fmla="*/ 3298005 w 6709025"/>
              <a:gd name="connsiteY229" fmla="*/ 184935 h 3411021"/>
              <a:gd name="connsiteX0" fmla="*/ 3298005 w 6709025"/>
              <a:gd name="connsiteY0" fmla="*/ 184935 h 3411021"/>
              <a:gd name="connsiteX1" fmla="*/ 3298005 w 6709025"/>
              <a:gd name="connsiteY1" fmla="*/ 184935 h 3411021"/>
              <a:gd name="connsiteX2" fmla="*/ 2863620 w 6709025"/>
              <a:gd name="connsiteY2" fmla="*/ 180683 h 3411021"/>
              <a:gd name="connsiteX3" fmla="*/ 2825394 w 6709025"/>
              <a:gd name="connsiteY3" fmla="*/ 246580 h 3411021"/>
              <a:gd name="connsiteX4" fmla="*/ 2815119 w 6709025"/>
              <a:gd name="connsiteY4" fmla="*/ 287677 h 3411021"/>
              <a:gd name="connsiteX5" fmla="*/ 2787168 w 6709025"/>
              <a:gd name="connsiteY5" fmla="*/ 248348 h 3411021"/>
              <a:gd name="connsiteX6" fmla="*/ 2719555 w 6709025"/>
              <a:gd name="connsiteY6" fmla="*/ 276161 h 3411021"/>
              <a:gd name="connsiteX7" fmla="*/ 2599136 w 6709025"/>
              <a:gd name="connsiteY7" fmla="*/ 287941 h 3411021"/>
              <a:gd name="connsiteX8" fmla="*/ 2549200 w 6709025"/>
              <a:gd name="connsiteY8" fmla="*/ 324520 h 3411021"/>
              <a:gd name="connsiteX9" fmla="*/ 2445250 w 6709025"/>
              <a:gd name="connsiteY9" fmla="*/ 380144 h 3411021"/>
              <a:gd name="connsiteX10" fmla="*/ 2250041 w 6709025"/>
              <a:gd name="connsiteY10" fmla="*/ 390418 h 3411021"/>
              <a:gd name="connsiteX11" fmla="*/ 2085654 w 6709025"/>
              <a:gd name="connsiteY11" fmla="*/ 349322 h 3411021"/>
              <a:gd name="connsiteX12" fmla="*/ 2034283 w 6709025"/>
              <a:gd name="connsiteY12" fmla="*/ 339048 h 3411021"/>
              <a:gd name="connsiteX13" fmla="*/ 1839075 w 6709025"/>
              <a:gd name="connsiteY13" fmla="*/ 349322 h 3411021"/>
              <a:gd name="connsiteX14" fmla="*/ 1787704 w 6709025"/>
              <a:gd name="connsiteY14" fmla="*/ 400693 h 3411021"/>
              <a:gd name="connsiteX15" fmla="*/ 1736333 w 6709025"/>
              <a:gd name="connsiteY15" fmla="*/ 472612 h 3411021"/>
              <a:gd name="connsiteX16" fmla="*/ 1695236 w 6709025"/>
              <a:gd name="connsiteY16" fmla="*/ 534257 h 3411021"/>
              <a:gd name="connsiteX17" fmla="*/ 1633591 w 6709025"/>
              <a:gd name="connsiteY17" fmla="*/ 575353 h 3411021"/>
              <a:gd name="connsiteX18" fmla="*/ 1592495 w 6709025"/>
              <a:gd name="connsiteY18" fmla="*/ 585627 h 3411021"/>
              <a:gd name="connsiteX19" fmla="*/ 1530850 w 6709025"/>
              <a:gd name="connsiteY19" fmla="*/ 606176 h 3411021"/>
              <a:gd name="connsiteX20" fmla="*/ 1500027 w 6709025"/>
              <a:gd name="connsiteY20" fmla="*/ 616450 h 3411021"/>
              <a:gd name="connsiteX21" fmla="*/ 1438382 w 6709025"/>
              <a:gd name="connsiteY21" fmla="*/ 636998 h 3411021"/>
              <a:gd name="connsiteX22" fmla="*/ 1407560 w 6709025"/>
              <a:gd name="connsiteY22" fmla="*/ 647272 h 3411021"/>
              <a:gd name="connsiteX23" fmla="*/ 1232899 w 6709025"/>
              <a:gd name="connsiteY23" fmla="*/ 657546 h 3411021"/>
              <a:gd name="connsiteX24" fmla="*/ 1202077 w 6709025"/>
              <a:gd name="connsiteY24" fmla="*/ 667821 h 3411021"/>
              <a:gd name="connsiteX25" fmla="*/ 1181528 w 6709025"/>
              <a:gd name="connsiteY25" fmla="*/ 688369 h 3411021"/>
              <a:gd name="connsiteX26" fmla="*/ 1119883 w 6709025"/>
              <a:gd name="connsiteY26" fmla="*/ 708917 h 3411021"/>
              <a:gd name="connsiteX27" fmla="*/ 1058239 w 6709025"/>
              <a:gd name="connsiteY27" fmla="*/ 729466 h 3411021"/>
              <a:gd name="connsiteX28" fmla="*/ 996594 w 6709025"/>
              <a:gd name="connsiteY28" fmla="*/ 750014 h 3411021"/>
              <a:gd name="connsiteX29" fmla="*/ 965771 w 6709025"/>
              <a:gd name="connsiteY29" fmla="*/ 760288 h 3411021"/>
              <a:gd name="connsiteX30" fmla="*/ 934949 w 6709025"/>
              <a:gd name="connsiteY30" fmla="*/ 780836 h 3411021"/>
              <a:gd name="connsiteX31" fmla="*/ 873304 w 6709025"/>
              <a:gd name="connsiteY31" fmla="*/ 801385 h 3411021"/>
              <a:gd name="connsiteX32" fmla="*/ 852755 w 6709025"/>
              <a:gd name="connsiteY32" fmla="*/ 821933 h 3411021"/>
              <a:gd name="connsiteX33" fmla="*/ 821933 w 6709025"/>
              <a:gd name="connsiteY33" fmla="*/ 842481 h 3411021"/>
              <a:gd name="connsiteX34" fmla="*/ 811659 w 6709025"/>
              <a:gd name="connsiteY34" fmla="*/ 873304 h 3411021"/>
              <a:gd name="connsiteX35" fmla="*/ 821933 w 6709025"/>
              <a:gd name="connsiteY35" fmla="*/ 965771 h 3411021"/>
              <a:gd name="connsiteX36" fmla="*/ 832207 w 6709025"/>
              <a:gd name="connsiteY36" fmla="*/ 1027416 h 3411021"/>
              <a:gd name="connsiteX37" fmla="*/ 863030 w 6709025"/>
              <a:gd name="connsiteY37" fmla="*/ 1047964 h 3411021"/>
              <a:gd name="connsiteX38" fmla="*/ 883578 w 6709025"/>
              <a:gd name="connsiteY38" fmla="*/ 1068513 h 3411021"/>
              <a:gd name="connsiteX39" fmla="*/ 893852 w 6709025"/>
              <a:gd name="connsiteY39" fmla="*/ 1099335 h 3411021"/>
              <a:gd name="connsiteX40" fmla="*/ 852755 w 6709025"/>
              <a:gd name="connsiteY40" fmla="*/ 1150706 h 3411021"/>
              <a:gd name="connsiteX41" fmla="*/ 842481 w 6709025"/>
              <a:gd name="connsiteY41" fmla="*/ 1181528 h 3411021"/>
              <a:gd name="connsiteX42" fmla="*/ 811659 w 6709025"/>
              <a:gd name="connsiteY42" fmla="*/ 1202077 h 3411021"/>
              <a:gd name="connsiteX43" fmla="*/ 791110 w 6709025"/>
              <a:gd name="connsiteY43" fmla="*/ 1222625 h 3411021"/>
              <a:gd name="connsiteX44" fmla="*/ 770562 w 6709025"/>
              <a:gd name="connsiteY44" fmla="*/ 1253448 h 3411021"/>
              <a:gd name="connsiteX45" fmla="*/ 739740 w 6709025"/>
              <a:gd name="connsiteY45" fmla="*/ 1273996 h 3411021"/>
              <a:gd name="connsiteX46" fmla="*/ 698643 w 6709025"/>
              <a:gd name="connsiteY46" fmla="*/ 1315093 h 3411021"/>
              <a:gd name="connsiteX47" fmla="*/ 647272 w 6709025"/>
              <a:gd name="connsiteY47" fmla="*/ 1356189 h 3411021"/>
              <a:gd name="connsiteX48" fmla="*/ 616450 w 6709025"/>
              <a:gd name="connsiteY48" fmla="*/ 1376737 h 3411021"/>
              <a:gd name="connsiteX49" fmla="*/ 473821 w 6709025"/>
              <a:gd name="connsiteY49" fmla="*/ 1489753 h 3411021"/>
              <a:gd name="connsiteX50" fmla="*/ 513708 w 6709025"/>
              <a:gd name="connsiteY50" fmla="*/ 1500027 h 3411021"/>
              <a:gd name="connsiteX51" fmla="*/ 493160 w 6709025"/>
              <a:gd name="connsiteY51" fmla="*/ 1520576 h 3411021"/>
              <a:gd name="connsiteX52" fmla="*/ 462337 w 6709025"/>
              <a:gd name="connsiteY52" fmla="*/ 1530850 h 3411021"/>
              <a:gd name="connsiteX53" fmla="*/ 441789 w 6709025"/>
              <a:gd name="connsiteY53" fmla="*/ 1561672 h 3411021"/>
              <a:gd name="connsiteX54" fmla="*/ 380144 w 6709025"/>
              <a:gd name="connsiteY54" fmla="*/ 1582221 h 3411021"/>
              <a:gd name="connsiteX55" fmla="*/ 328773 w 6709025"/>
              <a:gd name="connsiteY55" fmla="*/ 1633591 h 3411021"/>
              <a:gd name="connsiteX56" fmla="*/ 277403 w 6709025"/>
              <a:gd name="connsiteY56" fmla="*/ 1664414 h 3411021"/>
              <a:gd name="connsiteX57" fmla="*/ 256854 w 6709025"/>
              <a:gd name="connsiteY57" fmla="*/ 1684962 h 3411021"/>
              <a:gd name="connsiteX58" fmla="*/ 226032 w 6709025"/>
              <a:gd name="connsiteY58" fmla="*/ 1695236 h 3411021"/>
              <a:gd name="connsiteX59" fmla="*/ 236306 w 6709025"/>
              <a:gd name="connsiteY59" fmla="*/ 1808252 h 3411021"/>
              <a:gd name="connsiteX60" fmla="*/ 267128 w 6709025"/>
              <a:gd name="connsiteY60" fmla="*/ 1828800 h 3411021"/>
              <a:gd name="connsiteX61" fmla="*/ 287677 w 6709025"/>
              <a:gd name="connsiteY61" fmla="*/ 1849349 h 3411021"/>
              <a:gd name="connsiteX62" fmla="*/ 349322 w 6709025"/>
              <a:gd name="connsiteY62" fmla="*/ 1880171 h 3411021"/>
              <a:gd name="connsiteX63" fmla="*/ 369870 w 6709025"/>
              <a:gd name="connsiteY63" fmla="*/ 1962364 h 3411021"/>
              <a:gd name="connsiteX64" fmla="*/ 380144 w 6709025"/>
              <a:gd name="connsiteY64" fmla="*/ 1993187 h 3411021"/>
              <a:gd name="connsiteX65" fmla="*/ 369870 w 6709025"/>
              <a:gd name="connsiteY65" fmla="*/ 2147299 h 3411021"/>
              <a:gd name="connsiteX66" fmla="*/ 359596 w 6709025"/>
              <a:gd name="connsiteY66" fmla="*/ 2178122 h 3411021"/>
              <a:gd name="connsiteX67" fmla="*/ 349322 w 6709025"/>
              <a:gd name="connsiteY67" fmla="*/ 2301412 h 3411021"/>
              <a:gd name="connsiteX68" fmla="*/ 297951 w 6709025"/>
              <a:gd name="connsiteY68" fmla="*/ 2342508 h 3411021"/>
              <a:gd name="connsiteX69" fmla="*/ 256854 w 6709025"/>
              <a:gd name="connsiteY69" fmla="*/ 2383605 h 3411021"/>
              <a:gd name="connsiteX70" fmla="*/ 236306 w 6709025"/>
              <a:gd name="connsiteY70" fmla="*/ 2414427 h 3411021"/>
              <a:gd name="connsiteX71" fmla="*/ 64064 w 6709025"/>
              <a:gd name="connsiteY71" fmla="*/ 2452514 h 3411021"/>
              <a:gd name="connsiteX72" fmla="*/ 114225 w 6709025"/>
              <a:gd name="connsiteY72" fmla="*/ 2465798 h 3411021"/>
              <a:gd name="connsiteX73" fmla="*/ 48049 w 6709025"/>
              <a:gd name="connsiteY73" fmla="*/ 2518674 h 3411021"/>
              <a:gd name="connsiteX74" fmla="*/ 133564 w 6709025"/>
              <a:gd name="connsiteY74" fmla="*/ 2547991 h 3411021"/>
              <a:gd name="connsiteX75" fmla="*/ 113016 w 6709025"/>
              <a:gd name="connsiteY75" fmla="*/ 2578814 h 3411021"/>
              <a:gd name="connsiteX76" fmla="*/ 61645 w 6709025"/>
              <a:gd name="connsiteY76" fmla="*/ 2630185 h 3411021"/>
              <a:gd name="connsiteX77" fmla="*/ 20549 w 6709025"/>
              <a:gd name="connsiteY77" fmla="*/ 2691830 h 3411021"/>
              <a:gd name="connsiteX78" fmla="*/ 0 w 6709025"/>
              <a:gd name="connsiteY78" fmla="*/ 2753475 h 3411021"/>
              <a:gd name="connsiteX79" fmla="*/ 10275 w 6709025"/>
              <a:gd name="connsiteY79" fmla="*/ 2866490 h 3411021"/>
              <a:gd name="connsiteX80" fmla="*/ 61645 w 6709025"/>
              <a:gd name="connsiteY80" fmla="*/ 2917861 h 3411021"/>
              <a:gd name="connsiteX81" fmla="*/ 82194 w 6709025"/>
              <a:gd name="connsiteY81" fmla="*/ 2938409 h 3411021"/>
              <a:gd name="connsiteX82" fmla="*/ 143839 w 6709025"/>
              <a:gd name="connsiteY82" fmla="*/ 2958958 h 3411021"/>
              <a:gd name="connsiteX83" fmla="*/ 174661 w 6709025"/>
              <a:gd name="connsiteY83" fmla="*/ 2969232 h 3411021"/>
              <a:gd name="connsiteX84" fmla="*/ 236306 w 6709025"/>
              <a:gd name="connsiteY84" fmla="*/ 3010328 h 3411021"/>
              <a:gd name="connsiteX85" fmla="*/ 267128 w 6709025"/>
              <a:gd name="connsiteY85" fmla="*/ 3030877 h 3411021"/>
              <a:gd name="connsiteX86" fmla="*/ 297951 w 6709025"/>
              <a:gd name="connsiteY86" fmla="*/ 3041151 h 3411021"/>
              <a:gd name="connsiteX87" fmla="*/ 328773 w 6709025"/>
              <a:gd name="connsiteY87" fmla="*/ 3061699 h 3411021"/>
              <a:gd name="connsiteX88" fmla="*/ 904126 w 6709025"/>
              <a:gd name="connsiteY88" fmla="*/ 3092522 h 3411021"/>
              <a:gd name="connsiteX89" fmla="*/ 945223 w 6709025"/>
              <a:gd name="connsiteY89" fmla="*/ 3143893 h 3411021"/>
              <a:gd name="connsiteX90" fmla="*/ 976045 w 6709025"/>
              <a:gd name="connsiteY90" fmla="*/ 3164441 h 3411021"/>
              <a:gd name="connsiteX91" fmla="*/ 1068513 w 6709025"/>
              <a:gd name="connsiteY91" fmla="*/ 3236360 h 3411021"/>
              <a:gd name="connsiteX92" fmla="*/ 1099335 w 6709025"/>
              <a:gd name="connsiteY92" fmla="*/ 3256908 h 3411021"/>
              <a:gd name="connsiteX93" fmla="*/ 1130158 w 6709025"/>
              <a:gd name="connsiteY93" fmla="*/ 3277457 h 3411021"/>
              <a:gd name="connsiteX94" fmla="*/ 1222625 w 6709025"/>
              <a:gd name="connsiteY94" fmla="*/ 3308279 h 3411021"/>
              <a:gd name="connsiteX95" fmla="*/ 1253448 w 6709025"/>
              <a:gd name="connsiteY95" fmla="*/ 3318553 h 3411021"/>
              <a:gd name="connsiteX96" fmla="*/ 1335641 w 6709025"/>
              <a:gd name="connsiteY96" fmla="*/ 3308279 h 3411021"/>
              <a:gd name="connsiteX97" fmla="*/ 1366463 w 6709025"/>
              <a:gd name="connsiteY97" fmla="*/ 3298005 h 3411021"/>
              <a:gd name="connsiteX98" fmla="*/ 1489753 w 6709025"/>
              <a:gd name="connsiteY98" fmla="*/ 3277457 h 3411021"/>
              <a:gd name="connsiteX99" fmla="*/ 1520576 w 6709025"/>
              <a:gd name="connsiteY99" fmla="*/ 3267182 h 3411021"/>
              <a:gd name="connsiteX100" fmla="*/ 1643866 w 6709025"/>
              <a:gd name="connsiteY100" fmla="*/ 3246634 h 3411021"/>
              <a:gd name="connsiteX101" fmla="*/ 2013735 w 6709025"/>
              <a:gd name="connsiteY101" fmla="*/ 3236360 h 3411021"/>
              <a:gd name="connsiteX102" fmla="*/ 2075380 w 6709025"/>
              <a:gd name="connsiteY102" fmla="*/ 3184989 h 3411021"/>
              <a:gd name="connsiteX103" fmla="*/ 2116477 w 6709025"/>
              <a:gd name="connsiteY103" fmla="*/ 3154167 h 3411021"/>
              <a:gd name="connsiteX104" fmla="*/ 2229492 w 6709025"/>
              <a:gd name="connsiteY104" fmla="*/ 3123344 h 3411021"/>
              <a:gd name="connsiteX105" fmla="*/ 2270589 w 6709025"/>
              <a:gd name="connsiteY105" fmla="*/ 3113070 h 3411021"/>
              <a:gd name="connsiteX106" fmla="*/ 2702104 w 6709025"/>
              <a:gd name="connsiteY106" fmla="*/ 3102796 h 3411021"/>
              <a:gd name="connsiteX107" fmla="*/ 2917861 w 6709025"/>
              <a:gd name="connsiteY107" fmla="*/ 3123344 h 3411021"/>
              <a:gd name="connsiteX108" fmla="*/ 2948683 w 6709025"/>
              <a:gd name="connsiteY108" fmla="*/ 3143893 h 3411021"/>
              <a:gd name="connsiteX109" fmla="*/ 3030877 w 6709025"/>
              <a:gd name="connsiteY109" fmla="*/ 3184989 h 3411021"/>
              <a:gd name="connsiteX110" fmla="*/ 3071973 w 6709025"/>
              <a:gd name="connsiteY110" fmla="*/ 3205537 h 3411021"/>
              <a:gd name="connsiteX111" fmla="*/ 3123344 w 6709025"/>
              <a:gd name="connsiteY111" fmla="*/ 3236360 h 3411021"/>
              <a:gd name="connsiteX112" fmla="*/ 3195263 w 6709025"/>
              <a:gd name="connsiteY112" fmla="*/ 3256908 h 3411021"/>
              <a:gd name="connsiteX113" fmla="*/ 3267182 w 6709025"/>
              <a:gd name="connsiteY113" fmla="*/ 3287731 h 3411021"/>
              <a:gd name="connsiteX114" fmla="*/ 3339101 w 6709025"/>
              <a:gd name="connsiteY114" fmla="*/ 3308279 h 3411021"/>
              <a:gd name="connsiteX115" fmla="*/ 3380198 w 6709025"/>
              <a:gd name="connsiteY115" fmla="*/ 3328827 h 3411021"/>
              <a:gd name="connsiteX116" fmla="*/ 3626778 w 6709025"/>
              <a:gd name="connsiteY116" fmla="*/ 3349376 h 3411021"/>
              <a:gd name="connsiteX117" fmla="*/ 3688423 w 6709025"/>
              <a:gd name="connsiteY117" fmla="*/ 3369924 h 3411021"/>
              <a:gd name="connsiteX118" fmla="*/ 3719245 w 6709025"/>
              <a:gd name="connsiteY118" fmla="*/ 3380198 h 3411021"/>
              <a:gd name="connsiteX119" fmla="*/ 3750068 w 6709025"/>
              <a:gd name="connsiteY119" fmla="*/ 3400746 h 3411021"/>
              <a:gd name="connsiteX120" fmla="*/ 4048018 w 6709025"/>
              <a:gd name="connsiteY120" fmla="*/ 3411021 h 3411021"/>
              <a:gd name="connsiteX121" fmla="*/ 4181582 w 6709025"/>
              <a:gd name="connsiteY121" fmla="*/ 3400746 h 3411021"/>
              <a:gd name="connsiteX122" fmla="*/ 4243227 w 6709025"/>
              <a:gd name="connsiteY122" fmla="*/ 3380198 h 3411021"/>
              <a:gd name="connsiteX123" fmla="*/ 4274050 w 6709025"/>
              <a:gd name="connsiteY123" fmla="*/ 3369924 h 3411021"/>
              <a:gd name="connsiteX124" fmla="*/ 4335695 w 6709025"/>
              <a:gd name="connsiteY124" fmla="*/ 3328827 h 3411021"/>
              <a:gd name="connsiteX125" fmla="*/ 4397340 w 6709025"/>
              <a:gd name="connsiteY125" fmla="*/ 3277457 h 3411021"/>
              <a:gd name="connsiteX126" fmla="*/ 4500081 w 6709025"/>
              <a:gd name="connsiteY126" fmla="*/ 3215812 h 3411021"/>
              <a:gd name="connsiteX127" fmla="*/ 4530904 w 6709025"/>
              <a:gd name="connsiteY127" fmla="*/ 3195263 h 3411021"/>
              <a:gd name="connsiteX128" fmla="*/ 4561726 w 6709025"/>
              <a:gd name="connsiteY128" fmla="*/ 3174715 h 3411021"/>
              <a:gd name="connsiteX129" fmla="*/ 4664468 w 6709025"/>
              <a:gd name="connsiteY129" fmla="*/ 3113070 h 3411021"/>
              <a:gd name="connsiteX130" fmla="*/ 4695290 w 6709025"/>
              <a:gd name="connsiteY130" fmla="*/ 3102796 h 3411021"/>
              <a:gd name="connsiteX131" fmla="*/ 5013789 w 6709025"/>
              <a:gd name="connsiteY131" fmla="*/ 3123344 h 3411021"/>
              <a:gd name="connsiteX132" fmla="*/ 5126805 w 6709025"/>
              <a:gd name="connsiteY132" fmla="*/ 3154167 h 3411021"/>
              <a:gd name="connsiteX133" fmla="*/ 5157627 w 6709025"/>
              <a:gd name="connsiteY133" fmla="*/ 3164441 h 3411021"/>
              <a:gd name="connsiteX134" fmla="*/ 5188450 w 6709025"/>
              <a:gd name="connsiteY134" fmla="*/ 3184989 h 3411021"/>
              <a:gd name="connsiteX135" fmla="*/ 5332288 w 6709025"/>
              <a:gd name="connsiteY135" fmla="*/ 3195263 h 3411021"/>
              <a:gd name="connsiteX136" fmla="*/ 5435030 w 6709025"/>
              <a:gd name="connsiteY136" fmla="*/ 3226086 h 3411021"/>
              <a:gd name="connsiteX137" fmla="*/ 5465852 w 6709025"/>
              <a:gd name="connsiteY137" fmla="*/ 3236360 h 3411021"/>
              <a:gd name="connsiteX138" fmla="*/ 5548045 w 6709025"/>
              <a:gd name="connsiteY138" fmla="*/ 3246634 h 3411021"/>
              <a:gd name="connsiteX139" fmla="*/ 5702158 w 6709025"/>
              <a:gd name="connsiteY139" fmla="*/ 3267182 h 3411021"/>
              <a:gd name="connsiteX140" fmla="*/ 5866544 w 6709025"/>
              <a:gd name="connsiteY140" fmla="*/ 3277457 h 3411021"/>
              <a:gd name="connsiteX141" fmla="*/ 5969286 w 6709025"/>
              <a:gd name="connsiteY141" fmla="*/ 3267182 h 3411021"/>
              <a:gd name="connsiteX142" fmla="*/ 6000108 w 6709025"/>
              <a:gd name="connsiteY142" fmla="*/ 3256908 h 3411021"/>
              <a:gd name="connsiteX143" fmla="*/ 6072027 w 6709025"/>
              <a:gd name="connsiteY143" fmla="*/ 3246634 h 3411021"/>
              <a:gd name="connsiteX144" fmla="*/ 6113124 w 6709025"/>
              <a:gd name="connsiteY144" fmla="*/ 3164441 h 3411021"/>
              <a:gd name="connsiteX145" fmla="*/ 6133672 w 6709025"/>
              <a:gd name="connsiteY145" fmla="*/ 3123344 h 3411021"/>
              <a:gd name="connsiteX146" fmla="*/ 6143946 w 6709025"/>
              <a:gd name="connsiteY146" fmla="*/ 3092522 h 3411021"/>
              <a:gd name="connsiteX147" fmla="*/ 6215866 w 6709025"/>
              <a:gd name="connsiteY147" fmla="*/ 3071973 h 3411021"/>
              <a:gd name="connsiteX148" fmla="*/ 6267236 w 6709025"/>
              <a:gd name="connsiteY148" fmla="*/ 3061699 h 3411021"/>
              <a:gd name="connsiteX149" fmla="*/ 6308333 w 6709025"/>
              <a:gd name="connsiteY149" fmla="*/ 3051425 h 3411021"/>
              <a:gd name="connsiteX150" fmla="*/ 6369978 w 6709025"/>
              <a:gd name="connsiteY150" fmla="*/ 3041151 h 3411021"/>
              <a:gd name="connsiteX151" fmla="*/ 6400800 w 6709025"/>
              <a:gd name="connsiteY151" fmla="*/ 3020603 h 3411021"/>
              <a:gd name="connsiteX152" fmla="*/ 6411075 w 6709025"/>
              <a:gd name="connsiteY152" fmla="*/ 2958958 h 3411021"/>
              <a:gd name="connsiteX153" fmla="*/ 6421349 w 6709025"/>
              <a:gd name="connsiteY153" fmla="*/ 2866490 h 3411021"/>
              <a:gd name="connsiteX154" fmla="*/ 6462445 w 6709025"/>
              <a:gd name="connsiteY154" fmla="*/ 2558266 h 3411021"/>
              <a:gd name="connsiteX155" fmla="*/ 6503542 w 6709025"/>
              <a:gd name="connsiteY155" fmla="*/ 2527443 h 3411021"/>
              <a:gd name="connsiteX156" fmla="*/ 6554913 w 6709025"/>
              <a:gd name="connsiteY156" fmla="*/ 2486346 h 3411021"/>
              <a:gd name="connsiteX157" fmla="*/ 6622525 w 6709025"/>
              <a:gd name="connsiteY157" fmla="*/ 2414427 h 3411021"/>
              <a:gd name="connsiteX158" fmla="*/ 6637106 w 6709025"/>
              <a:gd name="connsiteY158" fmla="*/ 2352782 h 3411021"/>
              <a:gd name="connsiteX159" fmla="*/ 6657654 w 6709025"/>
              <a:gd name="connsiteY159" fmla="*/ 2291137 h 3411021"/>
              <a:gd name="connsiteX160" fmla="*/ 6667928 w 6709025"/>
              <a:gd name="connsiteY160" fmla="*/ 2260315 h 3411021"/>
              <a:gd name="connsiteX161" fmla="*/ 6698751 w 6709025"/>
              <a:gd name="connsiteY161" fmla="*/ 2157573 h 3411021"/>
              <a:gd name="connsiteX162" fmla="*/ 6709025 w 6709025"/>
              <a:gd name="connsiteY162" fmla="*/ 2126751 h 3411021"/>
              <a:gd name="connsiteX163" fmla="*/ 6698751 w 6709025"/>
              <a:gd name="connsiteY163" fmla="*/ 1982913 h 3411021"/>
              <a:gd name="connsiteX164" fmla="*/ 6667928 w 6709025"/>
              <a:gd name="connsiteY164" fmla="*/ 1972639 h 3411021"/>
              <a:gd name="connsiteX165" fmla="*/ 6647380 w 6709025"/>
              <a:gd name="connsiteY165" fmla="*/ 1952090 h 3411021"/>
              <a:gd name="connsiteX166" fmla="*/ 6585735 w 6709025"/>
              <a:gd name="connsiteY166" fmla="*/ 1910994 h 3411021"/>
              <a:gd name="connsiteX167" fmla="*/ 6565187 w 6709025"/>
              <a:gd name="connsiteY167" fmla="*/ 1890445 h 3411021"/>
              <a:gd name="connsiteX168" fmla="*/ 6524090 w 6709025"/>
              <a:gd name="connsiteY168" fmla="*/ 1869897 h 3411021"/>
              <a:gd name="connsiteX169" fmla="*/ 6586188 w 6709025"/>
              <a:gd name="connsiteY169" fmla="*/ 1741112 h 3411021"/>
              <a:gd name="connsiteX170" fmla="*/ 6475817 w 6709025"/>
              <a:gd name="connsiteY170" fmla="*/ 1773176 h 3411021"/>
              <a:gd name="connsiteX171" fmla="*/ 6400800 w 6709025"/>
              <a:gd name="connsiteY171" fmla="*/ 1797978 h 3411021"/>
              <a:gd name="connsiteX172" fmla="*/ 6436763 w 6709025"/>
              <a:gd name="connsiteY172" fmla="*/ 1727457 h 3411021"/>
              <a:gd name="connsiteX173" fmla="*/ 6308333 w 6709025"/>
              <a:gd name="connsiteY173" fmla="*/ 1726059 h 3411021"/>
              <a:gd name="connsiteX174" fmla="*/ 6348221 w 6709025"/>
              <a:gd name="connsiteY174" fmla="*/ 1679205 h 3411021"/>
              <a:gd name="connsiteX175" fmla="*/ 6298285 w 6709025"/>
              <a:gd name="connsiteY175" fmla="*/ 1658656 h 3411021"/>
              <a:gd name="connsiteX176" fmla="*/ 6185043 w 6709025"/>
              <a:gd name="connsiteY176" fmla="*/ 1633591 h 3411021"/>
              <a:gd name="connsiteX177" fmla="*/ 6164495 w 6709025"/>
              <a:gd name="connsiteY177" fmla="*/ 1561672 h 3411021"/>
              <a:gd name="connsiteX178" fmla="*/ 6154221 w 6709025"/>
              <a:gd name="connsiteY178" fmla="*/ 1469205 h 3411021"/>
              <a:gd name="connsiteX179" fmla="*/ 6230898 w 6709025"/>
              <a:gd name="connsiteY179" fmla="*/ 1384000 h 3411021"/>
              <a:gd name="connsiteX180" fmla="*/ 6201512 w 6709025"/>
              <a:gd name="connsiteY180" fmla="*/ 1335641 h 3411021"/>
              <a:gd name="connsiteX181" fmla="*/ 6189802 w 6709025"/>
              <a:gd name="connsiteY181" fmla="*/ 1222625 h 3411021"/>
              <a:gd name="connsiteX182" fmla="*/ 6082301 w 6709025"/>
              <a:gd name="connsiteY182" fmla="*/ 1160980 h 3411021"/>
              <a:gd name="connsiteX183" fmla="*/ 6061753 w 6709025"/>
              <a:gd name="connsiteY183" fmla="*/ 1089061 h 3411021"/>
              <a:gd name="connsiteX184" fmla="*/ 6030931 w 6709025"/>
              <a:gd name="connsiteY184" fmla="*/ 1058239 h 3411021"/>
              <a:gd name="connsiteX185" fmla="*/ 6020657 w 6709025"/>
              <a:gd name="connsiteY185" fmla="*/ 1027416 h 3411021"/>
              <a:gd name="connsiteX186" fmla="*/ 5948737 w 6709025"/>
              <a:gd name="connsiteY186" fmla="*/ 965771 h 3411021"/>
              <a:gd name="connsiteX187" fmla="*/ 5917915 w 6709025"/>
              <a:gd name="connsiteY187" fmla="*/ 955497 h 3411021"/>
              <a:gd name="connsiteX188" fmla="*/ 5881802 w 6709025"/>
              <a:gd name="connsiteY188" fmla="*/ 927685 h 3411021"/>
              <a:gd name="connsiteX189" fmla="*/ 5852643 w 6709025"/>
              <a:gd name="connsiteY189" fmla="*/ 842745 h 3411021"/>
              <a:gd name="connsiteX190" fmla="*/ 5814416 w 6709025"/>
              <a:gd name="connsiteY190" fmla="*/ 820691 h 3411021"/>
              <a:gd name="connsiteX191" fmla="*/ 5802708 w 6709025"/>
              <a:gd name="connsiteY191" fmla="*/ 826449 h 3411021"/>
              <a:gd name="connsiteX192" fmla="*/ 5752772 w 6709025"/>
              <a:gd name="connsiteY192" fmla="*/ 782342 h 3411021"/>
              <a:gd name="connsiteX193" fmla="*/ 5698304 w 6709025"/>
              <a:gd name="connsiteY193" fmla="*/ 698906 h 3411021"/>
              <a:gd name="connsiteX194" fmla="*/ 5517223 w 6709025"/>
              <a:gd name="connsiteY194" fmla="*/ 678095 h 3411021"/>
              <a:gd name="connsiteX195" fmla="*/ 5506949 w 6709025"/>
              <a:gd name="connsiteY195" fmla="*/ 626724 h 3411021"/>
              <a:gd name="connsiteX196" fmla="*/ 5496675 w 6709025"/>
              <a:gd name="connsiteY196" fmla="*/ 554805 h 3411021"/>
              <a:gd name="connsiteX197" fmla="*/ 5486400 w 6709025"/>
              <a:gd name="connsiteY197" fmla="*/ 523982 h 3411021"/>
              <a:gd name="connsiteX198" fmla="*/ 5445304 w 6709025"/>
              <a:gd name="connsiteY198" fmla="*/ 513708 h 3411021"/>
              <a:gd name="connsiteX199" fmla="*/ 5363110 w 6709025"/>
              <a:gd name="connsiteY199" fmla="*/ 482886 h 3411021"/>
              <a:gd name="connsiteX200" fmla="*/ 5280917 w 6709025"/>
              <a:gd name="connsiteY200" fmla="*/ 421241 h 3411021"/>
              <a:gd name="connsiteX201" fmla="*/ 5270643 w 6709025"/>
              <a:gd name="connsiteY201" fmla="*/ 390418 h 3411021"/>
              <a:gd name="connsiteX202" fmla="*/ 5229772 w 6709025"/>
              <a:gd name="connsiteY202" fmla="*/ 240821 h 3411021"/>
              <a:gd name="connsiteX203" fmla="*/ 5185806 w 6709025"/>
              <a:gd name="connsiteY203" fmla="*/ 199724 h 3411021"/>
              <a:gd name="connsiteX204" fmla="*/ 5075434 w 6709025"/>
              <a:gd name="connsiteY204" fmla="*/ 154113 h 3411021"/>
              <a:gd name="connsiteX205" fmla="*/ 5065160 w 6709025"/>
              <a:gd name="connsiteY205" fmla="*/ 123290 h 3411021"/>
              <a:gd name="connsiteX206" fmla="*/ 5044612 w 6709025"/>
              <a:gd name="connsiteY206" fmla="*/ 92468 h 3411021"/>
              <a:gd name="connsiteX207" fmla="*/ 5034337 w 6709025"/>
              <a:gd name="connsiteY207" fmla="*/ 61645 h 3411021"/>
              <a:gd name="connsiteX208" fmla="*/ 4972692 w 6709025"/>
              <a:gd name="connsiteY208" fmla="*/ 20549 h 3411021"/>
              <a:gd name="connsiteX209" fmla="*/ 4941870 w 6709025"/>
              <a:gd name="connsiteY209" fmla="*/ 0 h 3411021"/>
              <a:gd name="connsiteX210" fmla="*/ 4828854 w 6709025"/>
              <a:gd name="connsiteY210" fmla="*/ 10275 h 3411021"/>
              <a:gd name="connsiteX211" fmla="*/ 4798032 w 6709025"/>
              <a:gd name="connsiteY211" fmla="*/ 30823 h 3411021"/>
              <a:gd name="connsiteX212" fmla="*/ 4767209 w 6709025"/>
              <a:gd name="connsiteY212" fmla="*/ 41097 h 3411021"/>
              <a:gd name="connsiteX213" fmla="*/ 4654194 w 6709025"/>
              <a:gd name="connsiteY213" fmla="*/ 82194 h 3411021"/>
              <a:gd name="connsiteX214" fmla="*/ 4592549 w 6709025"/>
              <a:gd name="connsiteY214" fmla="*/ 102742 h 3411021"/>
              <a:gd name="connsiteX215" fmla="*/ 4520630 w 6709025"/>
              <a:gd name="connsiteY215" fmla="*/ 123290 h 3411021"/>
              <a:gd name="connsiteX216" fmla="*/ 4438436 w 6709025"/>
              <a:gd name="connsiteY216" fmla="*/ 184935 h 3411021"/>
              <a:gd name="connsiteX217" fmla="*/ 4263776 w 6709025"/>
              <a:gd name="connsiteY217" fmla="*/ 174661 h 3411021"/>
              <a:gd name="connsiteX218" fmla="*/ 4089115 w 6709025"/>
              <a:gd name="connsiteY218" fmla="*/ 102742 h 3411021"/>
              <a:gd name="connsiteX219" fmla="*/ 4058292 w 6709025"/>
              <a:gd name="connsiteY219" fmla="*/ 92468 h 3411021"/>
              <a:gd name="connsiteX220" fmla="*/ 3965825 w 6709025"/>
              <a:gd name="connsiteY220" fmla="*/ 51371 h 3411021"/>
              <a:gd name="connsiteX221" fmla="*/ 3935003 w 6709025"/>
              <a:gd name="connsiteY221" fmla="*/ 41097 h 3411021"/>
              <a:gd name="connsiteX222" fmla="*/ 3904180 w 6709025"/>
              <a:gd name="connsiteY222" fmla="*/ 30823 h 3411021"/>
              <a:gd name="connsiteX223" fmla="*/ 3801439 w 6709025"/>
              <a:gd name="connsiteY223" fmla="*/ 51371 h 3411021"/>
              <a:gd name="connsiteX224" fmla="*/ 3750068 w 6709025"/>
              <a:gd name="connsiteY224" fmla="*/ 82194 h 3411021"/>
              <a:gd name="connsiteX225" fmla="*/ 3688423 w 6709025"/>
              <a:gd name="connsiteY225" fmla="*/ 113016 h 3411021"/>
              <a:gd name="connsiteX226" fmla="*/ 3657600 w 6709025"/>
              <a:gd name="connsiteY226" fmla="*/ 133564 h 3411021"/>
              <a:gd name="connsiteX227" fmla="*/ 3595955 w 6709025"/>
              <a:gd name="connsiteY227" fmla="*/ 143839 h 3411021"/>
              <a:gd name="connsiteX228" fmla="*/ 3544585 w 6709025"/>
              <a:gd name="connsiteY228" fmla="*/ 154113 h 3411021"/>
              <a:gd name="connsiteX229" fmla="*/ 3298005 w 6709025"/>
              <a:gd name="connsiteY229" fmla="*/ 184935 h 3411021"/>
              <a:gd name="connsiteX0" fmla="*/ 3298005 w 6709025"/>
              <a:gd name="connsiteY0" fmla="*/ 184935 h 3411021"/>
              <a:gd name="connsiteX1" fmla="*/ 3298005 w 6709025"/>
              <a:gd name="connsiteY1" fmla="*/ 184935 h 3411021"/>
              <a:gd name="connsiteX2" fmla="*/ 2863620 w 6709025"/>
              <a:gd name="connsiteY2" fmla="*/ 180683 h 3411021"/>
              <a:gd name="connsiteX3" fmla="*/ 2825394 w 6709025"/>
              <a:gd name="connsiteY3" fmla="*/ 246580 h 3411021"/>
              <a:gd name="connsiteX4" fmla="*/ 2815119 w 6709025"/>
              <a:gd name="connsiteY4" fmla="*/ 287677 h 3411021"/>
              <a:gd name="connsiteX5" fmla="*/ 2787168 w 6709025"/>
              <a:gd name="connsiteY5" fmla="*/ 248348 h 3411021"/>
              <a:gd name="connsiteX6" fmla="*/ 2719555 w 6709025"/>
              <a:gd name="connsiteY6" fmla="*/ 276161 h 3411021"/>
              <a:gd name="connsiteX7" fmla="*/ 2599136 w 6709025"/>
              <a:gd name="connsiteY7" fmla="*/ 287941 h 3411021"/>
              <a:gd name="connsiteX8" fmla="*/ 2549200 w 6709025"/>
              <a:gd name="connsiteY8" fmla="*/ 324520 h 3411021"/>
              <a:gd name="connsiteX9" fmla="*/ 2445250 w 6709025"/>
              <a:gd name="connsiteY9" fmla="*/ 380144 h 3411021"/>
              <a:gd name="connsiteX10" fmla="*/ 2250041 w 6709025"/>
              <a:gd name="connsiteY10" fmla="*/ 390418 h 3411021"/>
              <a:gd name="connsiteX11" fmla="*/ 2085654 w 6709025"/>
              <a:gd name="connsiteY11" fmla="*/ 349322 h 3411021"/>
              <a:gd name="connsiteX12" fmla="*/ 2034283 w 6709025"/>
              <a:gd name="connsiteY12" fmla="*/ 339048 h 3411021"/>
              <a:gd name="connsiteX13" fmla="*/ 1839075 w 6709025"/>
              <a:gd name="connsiteY13" fmla="*/ 349322 h 3411021"/>
              <a:gd name="connsiteX14" fmla="*/ 1787704 w 6709025"/>
              <a:gd name="connsiteY14" fmla="*/ 400693 h 3411021"/>
              <a:gd name="connsiteX15" fmla="*/ 1736333 w 6709025"/>
              <a:gd name="connsiteY15" fmla="*/ 472612 h 3411021"/>
              <a:gd name="connsiteX16" fmla="*/ 1695236 w 6709025"/>
              <a:gd name="connsiteY16" fmla="*/ 534257 h 3411021"/>
              <a:gd name="connsiteX17" fmla="*/ 1633591 w 6709025"/>
              <a:gd name="connsiteY17" fmla="*/ 575353 h 3411021"/>
              <a:gd name="connsiteX18" fmla="*/ 1592495 w 6709025"/>
              <a:gd name="connsiteY18" fmla="*/ 585627 h 3411021"/>
              <a:gd name="connsiteX19" fmla="*/ 1530850 w 6709025"/>
              <a:gd name="connsiteY19" fmla="*/ 606176 h 3411021"/>
              <a:gd name="connsiteX20" fmla="*/ 1500027 w 6709025"/>
              <a:gd name="connsiteY20" fmla="*/ 616450 h 3411021"/>
              <a:gd name="connsiteX21" fmla="*/ 1438382 w 6709025"/>
              <a:gd name="connsiteY21" fmla="*/ 636998 h 3411021"/>
              <a:gd name="connsiteX22" fmla="*/ 1407560 w 6709025"/>
              <a:gd name="connsiteY22" fmla="*/ 647272 h 3411021"/>
              <a:gd name="connsiteX23" fmla="*/ 1232899 w 6709025"/>
              <a:gd name="connsiteY23" fmla="*/ 657546 h 3411021"/>
              <a:gd name="connsiteX24" fmla="*/ 1202077 w 6709025"/>
              <a:gd name="connsiteY24" fmla="*/ 667821 h 3411021"/>
              <a:gd name="connsiteX25" fmla="*/ 1181528 w 6709025"/>
              <a:gd name="connsiteY25" fmla="*/ 688369 h 3411021"/>
              <a:gd name="connsiteX26" fmla="*/ 1119883 w 6709025"/>
              <a:gd name="connsiteY26" fmla="*/ 708917 h 3411021"/>
              <a:gd name="connsiteX27" fmla="*/ 1058239 w 6709025"/>
              <a:gd name="connsiteY27" fmla="*/ 729466 h 3411021"/>
              <a:gd name="connsiteX28" fmla="*/ 996594 w 6709025"/>
              <a:gd name="connsiteY28" fmla="*/ 750014 h 3411021"/>
              <a:gd name="connsiteX29" fmla="*/ 965771 w 6709025"/>
              <a:gd name="connsiteY29" fmla="*/ 760288 h 3411021"/>
              <a:gd name="connsiteX30" fmla="*/ 934949 w 6709025"/>
              <a:gd name="connsiteY30" fmla="*/ 780836 h 3411021"/>
              <a:gd name="connsiteX31" fmla="*/ 873304 w 6709025"/>
              <a:gd name="connsiteY31" fmla="*/ 801385 h 3411021"/>
              <a:gd name="connsiteX32" fmla="*/ 852755 w 6709025"/>
              <a:gd name="connsiteY32" fmla="*/ 821933 h 3411021"/>
              <a:gd name="connsiteX33" fmla="*/ 821933 w 6709025"/>
              <a:gd name="connsiteY33" fmla="*/ 842481 h 3411021"/>
              <a:gd name="connsiteX34" fmla="*/ 811659 w 6709025"/>
              <a:gd name="connsiteY34" fmla="*/ 873304 h 3411021"/>
              <a:gd name="connsiteX35" fmla="*/ 821933 w 6709025"/>
              <a:gd name="connsiteY35" fmla="*/ 965771 h 3411021"/>
              <a:gd name="connsiteX36" fmla="*/ 832207 w 6709025"/>
              <a:gd name="connsiteY36" fmla="*/ 1027416 h 3411021"/>
              <a:gd name="connsiteX37" fmla="*/ 863030 w 6709025"/>
              <a:gd name="connsiteY37" fmla="*/ 1047964 h 3411021"/>
              <a:gd name="connsiteX38" fmla="*/ 883578 w 6709025"/>
              <a:gd name="connsiteY38" fmla="*/ 1068513 h 3411021"/>
              <a:gd name="connsiteX39" fmla="*/ 893852 w 6709025"/>
              <a:gd name="connsiteY39" fmla="*/ 1099335 h 3411021"/>
              <a:gd name="connsiteX40" fmla="*/ 852755 w 6709025"/>
              <a:gd name="connsiteY40" fmla="*/ 1150706 h 3411021"/>
              <a:gd name="connsiteX41" fmla="*/ 842481 w 6709025"/>
              <a:gd name="connsiteY41" fmla="*/ 1181528 h 3411021"/>
              <a:gd name="connsiteX42" fmla="*/ 811659 w 6709025"/>
              <a:gd name="connsiteY42" fmla="*/ 1202077 h 3411021"/>
              <a:gd name="connsiteX43" fmla="*/ 791110 w 6709025"/>
              <a:gd name="connsiteY43" fmla="*/ 1222625 h 3411021"/>
              <a:gd name="connsiteX44" fmla="*/ 770562 w 6709025"/>
              <a:gd name="connsiteY44" fmla="*/ 1253448 h 3411021"/>
              <a:gd name="connsiteX45" fmla="*/ 739740 w 6709025"/>
              <a:gd name="connsiteY45" fmla="*/ 1273996 h 3411021"/>
              <a:gd name="connsiteX46" fmla="*/ 698643 w 6709025"/>
              <a:gd name="connsiteY46" fmla="*/ 1315093 h 3411021"/>
              <a:gd name="connsiteX47" fmla="*/ 647272 w 6709025"/>
              <a:gd name="connsiteY47" fmla="*/ 1356189 h 3411021"/>
              <a:gd name="connsiteX48" fmla="*/ 545741 w 6709025"/>
              <a:gd name="connsiteY48" fmla="*/ 1376737 h 3411021"/>
              <a:gd name="connsiteX49" fmla="*/ 473821 w 6709025"/>
              <a:gd name="connsiteY49" fmla="*/ 1489753 h 3411021"/>
              <a:gd name="connsiteX50" fmla="*/ 513708 w 6709025"/>
              <a:gd name="connsiteY50" fmla="*/ 1500027 h 3411021"/>
              <a:gd name="connsiteX51" fmla="*/ 493160 w 6709025"/>
              <a:gd name="connsiteY51" fmla="*/ 1520576 h 3411021"/>
              <a:gd name="connsiteX52" fmla="*/ 462337 w 6709025"/>
              <a:gd name="connsiteY52" fmla="*/ 1530850 h 3411021"/>
              <a:gd name="connsiteX53" fmla="*/ 441789 w 6709025"/>
              <a:gd name="connsiteY53" fmla="*/ 1561672 h 3411021"/>
              <a:gd name="connsiteX54" fmla="*/ 380144 w 6709025"/>
              <a:gd name="connsiteY54" fmla="*/ 1582221 h 3411021"/>
              <a:gd name="connsiteX55" fmla="*/ 328773 w 6709025"/>
              <a:gd name="connsiteY55" fmla="*/ 1633591 h 3411021"/>
              <a:gd name="connsiteX56" fmla="*/ 277403 w 6709025"/>
              <a:gd name="connsiteY56" fmla="*/ 1664414 h 3411021"/>
              <a:gd name="connsiteX57" fmla="*/ 256854 w 6709025"/>
              <a:gd name="connsiteY57" fmla="*/ 1684962 h 3411021"/>
              <a:gd name="connsiteX58" fmla="*/ 226032 w 6709025"/>
              <a:gd name="connsiteY58" fmla="*/ 1695236 h 3411021"/>
              <a:gd name="connsiteX59" fmla="*/ 236306 w 6709025"/>
              <a:gd name="connsiteY59" fmla="*/ 1808252 h 3411021"/>
              <a:gd name="connsiteX60" fmla="*/ 267128 w 6709025"/>
              <a:gd name="connsiteY60" fmla="*/ 1828800 h 3411021"/>
              <a:gd name="connsiteX61" fmla="*/ 287677 w 6709025"/>
              <a:gd name="connsiteY61" fmla="*/ 1849349 h 3411021"/>
              <a:gd name="connsiteX62" fmla="*/ 349322 w 6709025"/>
              <a:gd name="connsiteY62" fmla="*/ 1880171 h 3411021"/>
              <a:gd name="connsiteX63" fmla="*/ 369870 w 6709025"/>
              <a:gd name="connsiteY63" fmla="*/ 1962364 h 3411021"/>
              <a:gd name="connsiteX64" fmla="*/ 380144 w 6709025"/>
              <a:gd name="connsiteY64" fmla="*/ 1993187 h 3411021"/>
              <a:gd name="connsiteX65" fmla="*/ 369870 w 6709025"/>
              <a:gd name="connsiteY65" fmla="*/ 2147299 h 3411021"/>
              <a:gd name="connsiteX66" fmla="*/ 359596 w 6709025"/>
              <a:gd name="connsiteY66" fmla="*/ 2178122 h 3411021"/>
              <a:gd name="connsiteX67" fmla="*/ 349322 w 6709025"/>
              <a:gd name="connsiteY67" fmla="*/ 2301412 h 3411021"/>
              <a:gd name="connsiteX68" fmla="*/ 297951 w 6709025"/>
              <a:gd name="connsiteY68" fmla="*/ 2342508 h 3411021"/>
              <a:gd name="connsiteX69" fmla="*/ 256854 w 6709025"/>
              <a:gd name="connsiteY69" fmla="*/ 2383605 h 3411021"/>
              <a:gd name="connsiteX70" fmla="*/ 236306 w 6709025"/>
              <a:gd name="connsiteY70" fmla="*/ 2414427 h 3411021"/>
              <a:gd name="connsiteX71" fmla="*/ 64064 w 6709025"/>
              <a:gd name="connsiteY71" fmla="*/ 2452514 h 3411021"/>
              <a:gd name="connsiteX72" fmla="*/ 114225 w 6709025"/>
              <a:gd name="connsiteY72" fmla="*/ 2465798 h 3411021"/>
              <a:gd name="connsiteX73" fmla="*/ 48049 w 6709025"/>
              <a:gd name="connsiteY73" fmla="*/ 2518674 h 3411021"/>
              <a:gd name="connsiteX74" fmla="*/ 133564 w 6709025"/>
              <a:gd name="connsiteY74" fmla="*/ 2547991 h 3411021"/>
              <a:gd name="connsiteX75" fmla="*/ 113016 w 6709025"/>
              <a:gd name="connsiteY75" fmla="*/ 2578814 h 3411021"/>
              <a:gd name="connsiteX76" fmla="*/ 61645 w 6709025"/>
              <a:gd name="connsiteY76" fmla="*/ 2630185 h 3411021"/>
              <a:gd name="connsiteX77" fmla="*/ 20549 w 6709025"/>
              <a:gd name="connsiteY77" fmla="*/ 2691830 h 3411021"/>
              <a:gd name="connsiteX78" fmla="*/ 0 w 6709025"/>
              <a:gd name="connsiteY78" fmla="*/ 2753475 h 3411021"/>
              <a:gd name="connsiteX79" fmla="*/ 10275 w 6709025"/>
              <a:gd name="connsiteY79" fmla="*/ 2866490 h 3411021"/>
              <a:gd name="connsiteX80" fmla="*/ 61645 w 6709025"/>
              <a:gd name="connsiteY80" fmla="*/ 2917861 h 3411021"/>
              <a:gd name="connsiteX81" fmla="*/ 82194 w 6709025"/>
              <a:gd name="connsiteY81" fmla="*/ 2938409 h 3411021"/>
              <a:gd name="connsiteX82" fmla="*/ 143839 w 6709025"/>
              <a:gd name="connsiteY82" fmla="*/ 2958958 h 3411021"/>
              <a:gd name="connsiteX83" fmla="*/ 174661 w 6709025"/>
              <a:gd name="connsiteY83" fmla="*/ 2969232 h 3411021"/>
              <a:gd name="connsiteX84" fmla="*/ 236306 w 6709025"/>
              <a:gd name="connsiteY84" fmla="*/ 3010328 h 3411021"/>
              <a:gd name="connsiteX85" fmla="*/ 267128 w 6709025"/>
              <a:gd name="connsiteY85" fmla="*/ 3030877 h 3411021"/>
              <a:gd name="connsiteX86" fmla="*/ 297951 w 6709025"/>
              <a:gd name="connsiteY86" fmla="*/ 3041151 h 3411021"/>
              <a:gd name="connsiteX87" fmla="*/ 328773 w 6709025"/>
              <a:gd name="connsiteY87" fmla="*/ 3061699 h 3411021"/>
              <a:gd name="connsiteX88" fmla="*/ 904126 w 6709025"/>
              <a:gd name="connsiteY88" fmla="*/ 3092522 h 3411021"/>
              <a:gd name="connsiteX89" fmla="*/ 945223 w 6709025"/>
              <a:gd name="connsiteY89" fmla="*/ 3143893 h 3411021"/>
              <a:gd name="connsiteX90" fmla="*/ 976045 w 6709025"/>
              <a:gd name="connsiteY90" fmla="*/ 3164441 h 3411021"/>
              <a:gd name="connsiteX91" fmla="*/ 1068513 w 6709025"/>
              <a:gd name="connsiteY91" fmla="*/ 3236360 h 3411021"/>
              <a:gd name="connsiteX92" fmla="*/ 1099335 w 6709025"/>
              <a:gd name="connsiteY92" fmla="*/ 3256908 h 3411021"/>
              <a:gd name="connsiteX93" fmla="*/ 1130158 w 6709025"/>
              <a:gd name="connsiteY93" fmla="*/ 3277457 h 3411021"/>
              <a:gd name="connsiteX94" fmla="*/ 1222625 w 6709025"/>
              <a:gd name="connsiteY94" fmla="*/ 3308279 h 3411021"/>
              <a:gd name="connsiteX95" fmla="*/ 1253448 w 6709025"/>
              <a:gd name="connsiteY95" fmla="*/ 3318553 h 3411021"/>
              <a:gd name="connsiteX96" fmla="*/ 1335641 w 6709025"/>
              <a:gd name="connsiteY96" fmla="*/ 3308279 h 3411021"/>
              <a:gd name="connsiteX97" fmla="*/ 1366463 w 6709025"/>
              <a:gd name="connsiteY97" fmla="*/ 3298005 h 3411021"/>
              <a:gd name="connsiteX98" fmla="*/ 1489753 w 6709025"/>
              <a:gd name="connsiteY98" fmla="*/ 3277457 h 3411021"/>
              <a:gd name="connsiteX99" fmla="*/ 1520576 w 6709025"/>
              <a:gd name="connsiteY99" fmla="*/ 3267182 h 3411021"/>
              <a:gd name="connsiteX100" fmla="*/ 1643866 w 6709025"/>
              <a:gd name="connsiteY100" fmla="*/ 3246634 h 3411021"/>
              <a:gd name="connsiteX101" fmla="*/ 2013735 w 6709025"/>
              <a:gd name="connsiteY101" fmla="*/ 3236360 h 3411021"/>
              <a:gd name="connsiteX102" fmla="*/ 2075380 w 6709025"/>
              <a:gd name="connsiteY102" fmla="*/ 3184989 h 3411021"/>
              <a:gd name="connsiteX103" fmla="*/ 2116477 w 6709025"/>
              <a:gd name="connsiteY103" fmla="*/ 3154167 h 3411021"/>
              <a:gd name="connsiteX104" fmla="*/ 2229492 w 6709025"/>
              <a:gd name="connsiteY104" fmla="*/ 3123344 h 3411021"/>
              <a:gd name="connsiteX105" fmla="*/ 2270589 w 6709025"/>
              <a:gd name="connsiteY105" fmla="*/ 3113070 h 3411021"/>
              <a:gd name="connsiteX106" fmla="*/ 2702104 w 6709025"/>
              <a:gd name="connsiteY106" fmla="*/ 3102796 h 3411021"/>
              <a:gd name="connsiteX107" fmla="*/ 2917861 w 6709025"/>
              <a:gd name="connsiteY107" fmla="*/ 3123344 h 3411021"/>
              <a:gd name="connsiteX108" fmla="*/ 2948683 w 6709025"/>
              <a:gd name="connsiteY108" fmla="*/ 3143893 h 3411021"/>
              <a:gd name="connsiteX109" fmla="*/ 3030877 w 6709025"/>
              <a:gd name="connsiteY109" fmla="*/ 3184989 h 3411021"/>
              <a:gd name="connsiteX110" fmla="*/ 3071973 w 6709025"/>
              <a:gd name="connsiteY110" fmla="*/ 3205537 h 3411021"/>
              <a:gd name="connsiteX111" fmla="*/ 3123344 w 6709025"/>
              <a:gd name="connsiteY111" fmla="*/ 3236360 h 3411021"/>
              <a:gd name="connsiteX112" fmla="*/ 3195263 w 6709025"/>
              <a:gd name="connsiteY112" fmla="*/ 3256908 h 3411021"/>
              <a:gd name="connsiteX113" fmla="*/ 3267182 w 6709025"/>
              <a:gd name="connsiteY113" fmla="*/ 3287731 h 3411021"/>
              <a:gd name="connsiteX114" fmla="*/ 3339101 w 6709025"/>
              <a:gd name="connsiteY114" fmla="*/ 3308279 h 3411021"/>
              <a:gd name="connsiteX115" fmla="*/ 3380198 w 6709025"/>
              <a:gd name="connsiteY115" fmla="*/ 3328827 h 3411021"/>
              <a:gd name="connsiteX116" fmla="*/ 3626778 w 6709025"/>
              <a:gd name="connsiteY116" fmla="*/ 3349376 h 3411021"/>
              <a:gd name="connsiteX117" fmla="*/ 3688423 w 6709025"/>
              <a:gd name="connsiteY117" fmla="*/ 3369924 h 3411021"/>
              <a:gd name="connsiteX118" fmla="*/ 3719245 w 6709025"/>
              <a:gd name="connsiteY118" fmla="*/ 3380198 h 3411021"/>
              <a:gd name="connsiteX119" fmla="*/ 3750068 w 6709025"/>
              <a:gd name="connsiteY119" fmla="*/ 3400746 h 3411021"/>
              <a:gd name="connsiteX120" fmla="*/ 4048018 w 6709025"/>
              <a:gd name="connsiteY120" fmla="*/ 3411021 h 3411021"/>
              <a:gd name="connsiteX121" fmla="*/ 4181582 w 6709025"/>
              <a:gd name="connsiteY121" fmla="*/ 3400746 h 3411021"/>
              <a:gd name="connsiteX122" fmla="*/ 4243227 w 6709025"/>
              <a:gd name="connsiteY122" fmla="*/ 3380198 h 3411021"/>
              <a:gd name="connsiteX123" fmla="*/ 4274050 w 6709025"/>
              <a:gd name="connsiteY123" fmla="*/ 3369924 h 3411021"/>
              <a:gd name="connsiteX124" fmla="*/ 4335695 w 6709025"/>
              <a:gd name="connsiteY124" fmla="*/ 3328827 h 3411021"/>
              <a:gd name="connsiteX125" fmla="*/ 4397340 w 6709025"/>
              <a:gd name="connsiteY125" fmla="*/ 3277457 h 3411021"/>
              <a:gd name="connsiteX126" fmla="*/ 4500081 w 6709025"/>
              <a:gd name="connsiteY126" fmla="*/ 3215812 h 3411021"/>
              <a:gd name="connsiteX127" fmla="*/ 4530904 w 6709025"/>
              <a:gd name="connsiteY127" fmla="*/ 3195263 h 3411021"/>
              <a:gd name="connsiteX128" fmla="*/ 4561726 w 6709025"/>
              <a:gd name="connsiteY128" fmla="*/ 3174715 h 3411021"/>
              <a:gd name="connsiteX129" fmla="*/ 4664468 w 6709025"/>
              <a:gd name="connsiteY129" fmla="*/ 3113070 h 3411021"/>
              <a:gd name="connsiteX130" fmla="*/ 4695290 w 6709025"/>
              <a:gd name="connsiteY130" fmla="*/ 3102796 h 3411021"/>
              <a:gd name="connsiteX131" fmla="*/ 5013789 w 6709025"/>
              <a:gd name="connsiteY131" fmla="*/ 3123344 h 3411021"/>
              <a:gd name="connsiteX132" fmla="*/ 5126805 w 6709025"/>
              <a:gd name="connsiteY132" fmla="*/ 3154167 h 3411021"/>
              <a:gd name="connsiteX133" fmla="*/ 5157627 w 6709025"/>
              <a:gd name="connsiteY133" fmla="*/ 3164441 h 3411021"/>
              <a:gd name="connsiteX134" fmla="*/ 5188450 w 6709025"/>
              <a:gd name="connsiteY134" fmla="*/ 3184989 h 3411021"/>
              <a:gd name="connsiteX135" fmla="*/ 5332288 w 6709025"/>
              <a:gd name="connsiteY135" fmla="*/ 3195263 h 3411021"/>
              <a:gd name="connsiteX136" fmla="*/ 5435030 w 6709025"/>
              <a:gd name="connsiteY136" fmla="*/ 3226086 h 3411021"/>
              <a:gd name="connsiteX137" fmla="*/ 5465852 w 6709025"/>
              <a:gd name="connsiteY137" fmla="*/ 3236360 h 3411021"/>
              <a:gd name="connsiteX138" fmla="*/ 5548045 w 6709025"/>
              <a:gd name="connsiteY138" fmla="*/ 3246634 h 3411021"/>
              <a:gd name="connsiteX139" fmla="*/ 5702158 w 6709025"/>
              <a:gd name="connsiteY139" fmla="*/ 3267182 h 3411021"/>
              <a:gd name="connsiteX140" fmla="*/ 5866544 w 6709025"/>
              <a:gd name="connsiteY140" fmla="*/ 3277457 h 3411021"/>
              <a:gd name="connsiteX141" fmla="*/ 5969286 w 6709025"/>
              <a:gd name="connsiteY141" fmla="*/ 3267182 h 3411021"/>
              <a:gd name="connsiteX142" fmla="*/ 6000108 w 6709025"/>
              <a:gd name="connsiteY142" fmla="*/ 3256908 h 3411021"/>
              <a:gd name="connsiteX143" fmla="*/ 6072027 w 6709025"/>
              <a:gd name="connsiteY143" fmla="*/ 3246634 h 3411021"/>
              <a:gd name="connsiteX144" fmla="*/ 6113124 w 6709025"/>
              <a:gd name="connsiteY144" fmla="*/ 3164441 h 3411021"/>
              <a:gd name="connsiteX145" fmla="*/ 6133672 w 6709025"/>
              <a:gd name="connsiteY145" fmla="*/ 3123344 h 3411021"/>
              <a:gd name="connsiteX146" fmla="*/ 6143946 w 6709025"/>
              <a:gd name="connsiteY146" fmla="*/ 3092522 h 3411021"/>
              <a:gd name="connsiteX147" fmla="*/ 6215866 w 6709025"/>
              <a:gd name="connsiteY147" fmla="*/ 3071973 h 3411021"/>
              <a:gd name="connsiteX148" fmla="*/ 6267236 w 6709025"/>
              <a:gd name="connsiteY148" fmla="*/ 3061699 h 3411021"/>
              <a:gd name="connsiteX149" fmla="*/ 6308333 w 6709025"/>
              <a:gd name="connsiteY149" fmla="*/ 3051425 h 3411021"/>
              <a:gd name="connsiteX150" fmla="*/ 6369978 w 6709025"/>
              <a:gd name="connsiteY150" fmla="*/ 3041151 h 3411021"/>
              <a:gd name="connsiteX151" fmla="*/ 6400800 w 6709025"/>
              <a:gd name="connsiteY151" fmla="*/ 3020603 h 3411021"/>
              <a:gd name="connsiteX152" fmla="*/ 6411075 w 6709025"/>
              <a:gd name="connsiteY152" fmla="*/ 2958958 h 3411021"/>
              <a:gd name="connsiteX153" fmla="*/ 6421349 w 6709025"/>
              <a:gd name="connsiteY153" fmla="*/ 2866490 h 3411021"/>
              <a:gd name="connsiteX154" fmla="*/ 6462445 w 6709025"/>
              <a:gd name="connsiteY154" fmla="*/ 2558266 h 3411021"/>
              <a:gd name="connsiteX155" fmla="*/ 6503542 w 6709025"/>
              <a:gd name="connsiteY155" fmla="*/ 2527443 h 3411021"/>
              <a:gd name="connsiteX156" fmla="*/ 6554913 w 6709025"/>
              <a:gd name="connsiteY156" fmla="*/ 2486346 h 3411021"/>
              <a:gd name="connsiteX157" fmla="*/ 6622525 w 6709025"/>
              <a:gd name="connsiteY157" fmla="*/ 2414427 h 3411021"/>
              <a:gd name="connsiteX158" fmla="*/ 6637106 w 6709025"/>
              <a:gd name="connsiteY158" fmla="*/ 2352782 h 3411021"/>
              <a:gd name="connsiteX159" fmla="*/ 6657654 w 6709025"/>
              <a:gd name="connsiteY159" fmla="*/ 2291137 h 3411021"/>
              <a:gd name="connsiteX160" fmla="*/ 6667928 w 6709025"/>
              <a:gd name="connsiteY160" fmla="*/ 2260315 h 3411021"/>
              <a:gd name="connsiteX161" fmla="*/ 6698751 w 6709025"/>
              <a:gd name="connsiteY161" fmla="*/ 2157573 h 3411021"/>
              <a:gd name="connsiteX162" fmla="*/ 6709025 w 6709025"/>
              <a:gd name="connsiteY162" fmla="*/ 2126751 h 3411021"/>
              <a:gd name="connsiteX163" fmla="*/ 6698751 w 6709025"/>
              <a:gd name="connsiteY163" fmla="*/ 1982913 h 3411021"/>
              <a:gd name="connsiteX164" fmla="*/ 6667928 w 6709025"/>
              <a:gd name="connsiteY164" fmla="*/ 1972639 h 3411021"/>
              <a:gd name="connsiteX165" fmla="*/ 6647380 w 6709025"/>
              <a:gd name="connsiteY165" fmla="*/ 1952090 h 3411021"/>
              <a:gd name="connsiteX166" fmla="*/ 6585735 w 6709025"/>
              <a:gd name="connsiteY166" fmla="*/ 1910994 h 3411021"/>
              <a:gd name="connsiteX167" fmla="*/ 6565187 w 6709025"/>
              <a:gd name="connsiteY167" fmla="*/ 1890445 h 3411021"/>
              <a:gd name="connsiteX168" fmla="*/ 6524090 w 6709025"/>
              <a:gd name="connsiteY168" fmla="*/ 1869897 h 3411021"/>
              <a:gd name="connsiteX169" fmla="*/ 6586188 w 6709025"/>
              <a:gd name="connsiteY169" fmla="*/ 1741112 h 3411021"/>
              <a:gd name="connsiteX170" fmla="*/ 6475817 w 6709025"/>
              <a:gd name="connsiteY170" fmla="*/ 1773176 h 3411021"/>
              <a:gd name="connsiteX171" fmla="*/ 6400800 w 6709025"/>
              <a:gd name="connsiteY171" fmla="*/ 1797978 h 3411021"/>
              <a:gd name="connsiteX172" fmla="*/ 6436763 w 6709025"/>
              <a:gd name="connsiteY172" fmla="*/ 1727457 h 3411021"/>
              <a:gd name="connsiteX173" fmla="*/ 6308333 w 6709025"/>
              <a:gd name="connsiteY173" fmla="*/ 1726059 h 3411021"/>
              <a:gd name="connsiteX174" fmla="*/ 6348221 w 6709025"/>
              <a:gd name="connsiteY174" fmla="*/ 1679205 h 3411021"/>
              <a:gd name="connsiteX175" fmla="*/ 6298285 w 6709025"/>
              <a:gd name="connsiteY175" fmla="*/ 1658656 h 3411021"/>
              <a:gd name="connsiteX176" fmla="*/ 6185043 w 6709025"/>
              <a:gd name="connsiteY176" fmla="*/ 1633591 h 3411021"/>
              <a:gd name="connsiteX177" fmla="*/ 6164495 w 6709025"/>
              <a:gd name="connsiteY177" fmla="*/ 1561672 h 3411021"/>
              <a:gd name="connsiteX178" fmla="*/ 6154221 w 6709025"/>
              <a:gd name="connsiteY178" fmla="*/ 1469205 h 3411021"/>
              <a:gd name="connsiteX179" fmla="*/ 6230898 w 6709025"/>
              <a:gd name="connsiteY179" fmla="*/ 1384000 h 3411021"/>
              <a:gd name="connsiteX180" fmla="*/ 6201512 w 6709025"/>
              <a:gd name="connsiteY180" fmla="*/ 1335641 h 3411021"/>
              <a:gd name="connsiteX181" fmla="*/ 6189802 w 6709025"/>
              <a:gd name="connsiteY181" fmla="*/ 1222625 h 3411021"/>
              <a:gd name="connsiteX182" fmla="*/ 6082301 w 6709025"/>
              <a:gd name="connsiteY182" fmla="*/ 1160980 h 3411021"/>
              <a:gd name="connsiteX183" fmla="*/ 6061753 w 6709025"/>
              <a:gd name="connsiteY183" fmla="*/ 1089061 h 3411021"/>
              <a:gd name="connsiteX184" fmla="*/ 6030931 w 6709025"/>
              <a:gd name="connsiteY184" fmla="*/ 1058239 h 3411021"/>
              <a:gd name="connsiteX185" fmla="*/ 6020657 w 6709025"/>
              <a:gd name="connsiteY185" fmla="*/ 1027416 h 3411021"/>
              <a:gd name="connsiteX186" fmla="*/ 5948737 w 6709025"/>
              <a:gd name="connsiteY186" fmla="*/ 965771 h 3411021"/>
              <a:gd name="connsiteX187" fmla="*/ 5917915 w 6709025"/>
              <a:gd name="connsiteY187" fmla="*/ 955497 h 3411021"/>
              <a:gd name="connsiteX188" fmla="*/ 5881802 w 6709025"/>
              <a:gd name="connsiteY188" fmla="*/ 927685 h 3411021"/>
              <a:gd name="connsiteX189" fmla="*/ 5852643 w 6709025"/>
              <a:gd name="connsiteY189" fmla="*/ 842745 h 3411021"/>
              <a:gd name="connsiteX190" fmla="*/ 5814416 w 6709025"/>
              <a:gd name="connsiteY190" fmla="*/ 820691 h 3411021"/>
              <a:gd name="connsiteX191" fmla="*/ 5802708 w 6709025"/>
              <a:gd name="connsiteY191" fmla="*/ 826449 h 3411021"/>
              <a:gd name="connsiteX192" fmla="*/ 5752772 w 6709025"/>
              <a:gd name="connsiteY192" fmla="*/ 782342 h 3411021"/>
              <a:gd name="connsiteX193" fmla="*/ 5698304 w 6709025"/>
              <a:gd name="connsiteY193" fmla="*/ 698906 h 3411021"/>
              <a:gd name="connsiteX194" fmla="*/ 5517223 w 6709025"/>
              <a:gd name="connsiteY194" fmla="*/ 678095 h 3411021"/>
              <a:gd name="connsiteX195" fmla="*/ 5506949 w 6709025"/>
              <a:gd name="connsiteY195" fmla="*/ 626724 h 3411021"/>
              <a:gd name="connsiteX196" fmla="*/ 5496675 w 6709025"/>
              <a:gd name="connsiteY196" fmla="*/ 554805 h 3411021"/>
              <a:gd name="connsiteX197" fmla="*/ 5486400 w 6709025"/>
              <a:gd name="connsiteY197" fmla="*/ 523982 h 3411021"/>
              <a:gd name="connsiteX198" fmla="*/ 5445304 w 6709025"/>
              <a:gd name="connsiteY198" fmla="*/ 513708 h 3411021"/>
              <a:gd name="connsiteX199" fmla="*/ 5363110 w 6709025"/>
              <a:gd name="connsiteY199" fmla="*/ 482886 h 3411021"/>
              <a:gd name="connsiteX200" fmla="*/ 5280917 w 6709025"/>
              <a:gd name="connsiteY200" fmla="*/ 421241 h 3411021"/>
              <a:gd name="connsiteX201" fmla="*/ 5270643 w 6709025"/>
              <a:gd name="connsiteY201" fmla="*/ 390418 h 3411021"/>
              <a:gd name="connsiteX202" fmla="*/ 5229772 w 6709025"/>
              <a:gd name="connsiteY202" fmla="*/ 240821 h 3411021"/>
              <a:gd name="connsiteX203" fmla="*/ 5185806 w 6709025"/>
              <a:gd name="connsiteY203" fmla="*/ 199724 h 3411021"/>
              <a:gd name="connsiteX204" fmla="*/ 5075434 w 6709025"/>
              <a:gd name="connsiteY204" fmla="*/ 154113 h 3411021"/>
              <a:gd name="connsiteX205" fmla="*/ 5065160 w 6709025"/>
              <a:gd name="connsiteY205" fmla="*/ 123290 h 3411021"/>
              <a:gd name="connsiteX206" fmla="*/ 5044612 w 6709025"/>
              <a:gd name="connsiteY206" fmla="*/ 92468 h 3411021"/>
              <a:gd name="connsiteX207" fmla="*/ 5034337 w 6709025"/>
              <a:gd name="connsiteY207" fmla="*/ 61645 h 3411021"/>
              <a:gd name="connsiteX208" fmla="*/ 4972692 w 6709025"/>
              <a:gd name="connsiteY208" fmla="*/ 20549 h 3411021"/>
              <a:gd name="connsiteX209" fmla="*/ 4941870 w 6709025"/>
              <a:gd name="connsiteY209" fmla="*/ 0 h 3411021"/>
              <a:gd name="connsiteX210" fmla="*/ 4828854 w 6709025"/>
              <a:gd name="connsiteY210" fmla="*/ 10275 h 3411021"/>
              <a:gd name="connsiteX211" fmla="*/ 4798032 w 6709025"/>
              <a:gd name="connsiteY211" fmla="*/ 30823 h 3411021"/>
              <a:gd name="connsiteX212" fmla="*/ 4767209 w 6709025"/>
              <a:gd name="connsiteY212" fmla="*/ 41097 h 3411021"/>
              <a:gd name="connsiteX213" fmla="*/ 4654194 w 6709025"/>
              <a:gd name="connsiteY213" fmla="*/ 82194 h 3411021"/>
              <a:gd name="connsiteX214" fmla="*/ 4592549 w 6709025"/>
              <a:gd name="connsiteY214" fmla="*/ 102742 h 3411021"/>
              <a:gd name="connsiteX215" fmla="*/ 4520630 w 6709025"/>
              <a:gd name="connsiteY215" fmla="*/ 123290 h 3411021"/>
              <a:gd name="connsiteX216" fmla="*/ 4438436 w 6709025"/>
              <a:gd name="connsiteY216" fmla="*/ 184935 h 3411021"/>
              <a:gd name="connsiteX217" fmla="*/ 4263776 w 6709025"/>
              <a:gd name="connsiteY217" fmla="*/ 174661 h 3411021"/>
              <a:gd name="connsiteX218" fmla="*/ 4089115 w 6709025"/>
              <a:gd name="connsiteY218" fmla="*/ 102742 h 3411021"/>
              <a:gd name="connsiteX219" fmla="*/ 4058292 w 6709025"/>
              <a:gd name="connsiteY219" fmla="*/ 92468 h 3411021"/>
              <a:gd name="connsiteX220" fmla="*/ 3965825 w 6709025"/>
              <a:gd name="connsiteY220" fmla="*/ 51371 h 3411021"/>
              <a:gd name="connsiteX221" fmla="*/ 3935003 w 6709025"/>
              <a:gd name="connsiteY221" fmla="*/ 41097 h 3411021"/>
              <a:gd name="connsiteX222" fmla="*/ 3904180 w 6709025"/>
              <a:gd name="connsiteY222" fmla="*/ 30823 h 3411021"/>
              <a:gd name="connsiteX223" fmla="*/ 3801439 w 6709025"/>
              <a:gd name="connsiteY223" fmla="*/ 51371 h 3411021"/>
              <a:gd name="connsiteX224" fmla="*/ 3750068 w 6709025"/>
              <a:gd name="connsiteY224" fmla="*/ 82194 h 3411021"/>
              <a:gd name="connsiteX225" fmla="*/ 3688423 w 6709025"/>
              <a:gd name="connsiteY225" fmla="*/ 113016 h 3411021"/>
              <a:gd name="connsiteX226" fmla="*/ 3657600 w 6709025"/>
              <a:gd name="connsiteY226" fmla="*/ 133564 h 3411021"/>
              <a:gd name="connsiteX227" fmla="*/ 3595955 w 6709025"/>
              <a:gd name="connsiteY227" fmla="*/ 143839 h 3411021"/>
              <a:gd name="connsiteX228" fmla="*/ 3544585 w 6709025"/>
              <a:gd name="connsiteY228" fmla="*/ 154113 h 3411021"/>
              <a:gd name="connsiteX229" fmla="*/ 3298005 w 6709025"/>
              <a:gd name="connsiteY229" fmla="*/ 184935 h 3411021"/>
              <a:gd name="connsiteX0" fmla="*/ 3298005 w 6709025"/>
              <a:gd name="connsiteY0" fmla="*/ 184935 h 3411021"/>
              <a:gd name="connsiteX1" fmla="*/ 3298005 w 6709025"/>
              <a:gd name="connsiteY1" fmla="*/ 184935 h 3411021"/>
              <a:gd name="connsiteX2" fmla="*/ 2863620 w 6709025"/>
              <a:gd name="connsiteY2" fmla="*/ 180683 h 3411021"/>
              <a:gd name="connsiteX3" fmla="*/ 2825394 w 6709025"/>
              <a:gd name="connsiteY3" fmla="*/ 246580 h 3411021"/>
              <a:gd name="connsiteX4" fmla="*/ 2815119 w 6709025"/>
              <a:gd name="connsiteY4" fmla="*/ 287677 h 3411021"/>
              <a:gd name="connsiteX5" fmla="*/ 2787168 w 6709025"/>
              <a:gd name="connsiteY5" fmla="*/ 248348 h 3411021"/>
              <a:gd name="connsiteX6" fmla="*/ 2719555 w 6709025"/>
              <a:gd name="connsiteY6" fmla="*/ 276161 h 3411021"/>
              <a:gd name="connsiteX7" fmla="*/ 2599136 w 6709025"/>
              <a:gd name="connsiteY7" fmla="*/ 287941 h 3411021"/>
              <a:gd name="connsiteX8" fmla="*/ 2549200 w 6709025"/>
              <a:gd name="connsiteY8" fmla="*/ 324520 h 3411021"/>
              <a:gd name="connsiteX9" fmla="*/ 2401057 w 6709025"/>
              <a:gd name="connsiteY9" fmla="*/ 309993 h 3411021"/>
              <a:gd name="connsiteX10" fmla="*/ 2250041 w 6709025"/>
              <a:gd name="connsiteY10" fmla="*/ 390418 h 3411021"/>
              <a:gd name="connsiteX11" fmla="*/ 2085654 w 6709025"/>
              <a:gd name="connsiteY11" fmla="*/ 349322 h 3411021"/>
              <a:gd name="connsiteX12" fmla="*/ 2034283 w 6709025"/>
              <a:gd name="connsiteY12" fmla="*/ 339048 h 3411021"/>
              <a:gd name="connsiteX13" fmla="*/ 1839075 w 6709025"/>
              <a:gd name="connsiteY13" fmla="*/ 349322 h 3411021"/>
              <a:gd name="connsiteX14" fmla="*/ 1787704 w 6709025"/>
              <a:gd name="connsiteY14" fmla="*/ 400693 h 3411021"/>
              <a:gd name="connsiteX15" fmla="*/ 1736333 w 6709025"/>
              <a:gd name="connsiteY15" fmla="*/ 472612 h 3411021"/>
              <a:gd name="connsiteX16" fmla="*/ 1695236 w 6709025"/>
              <a:gd name="connsiteY16" fmla="*/ 534257 h 3411021"/>
              <a:gd name="connsiteX17" fmla="*/ 1633591 w 6709025"/>
              <a:gd name="connsiteY17" fmla="*/ 575353 h 3411021"/>
              <a:gd name="connsiteX18" fmla="*/ 1592495 w 6709025"/>
              <a:gd name="connsiteY18" fmla="*/ 585627 h 3411021"/>
              <a:gd name="connsiteX19" fmla="*/ 1530850 w 6709025"/>
              <a:gd name="connsiteY19" fmla="*/ 606176 h 3411021"/>
              <a:gd name="connsiteX20" fmla="*/ 1500027 w 6709025"/>
              <a:gd name="connsiteY20" fmla="*/ 616450 h 3411021"/>
              <a:gd name="connsiteX21" fmla="*/ 1438382 w 6709025"/>
              <a:gd name="connsiteY21" fmla="*/ 636998 h 3411021"/>
              <a:gd name="connsiteX22" fmla="*/ 1407560 w 6709025"/>
              <a:gd name="connsiteY22" fmla="*/ 647272 h 3411021"/>
              <a:gd name="connsiteX23" fmla="*/ 1232899 w 6709025"/>
              <a:gd name="connsiteY23" fmla="*/ 657546 h 3411021"/>
              <a:gd name="connsiteX24" fmla="*/ 1202077 w 6709025"/>
              <a:gd name="connsiteY24" fmla="*/ 667821 h 3411021"/>
              <a:gd name="connsiteX25" fmla="*/ 1181528 w 6709025"/>
              <a:gd name="connsiteY25" fmla="*/ 688369 h 3411021"/>
              <a:gd name="connsiteX26" fmla="*/ 1119883 w 6709025"/>
              <a:gd name="connsiteY26" fmla="*/ 708917 h 3411021"/>
              <a:gd name="connsiteX27" fmla="*/ 1058239 w 6709025"/>
              <a:gd name="connsiteY27" fmla="*/ 729466 h 3411021"/>
              <a:gd name="connsiteX28" fmla="*/ 996594 w 6709025"/>
              <a:gd name="connsiteY28" fmla="*/ 750014 h 3411021"/>
              <a:gd name="connsiteX29" fmla="*/ 965771 w 6709025"/>
              <a:gd name="connsiteY29" fmla="*/ 760288 h 3411021"/>
              <a:gd name="connsiteX30" fmla="*/ 934949 w 6709025"/>
              <a:gd name="connsiteY30" fmla="*/ 780836 h 3411021"/>
              <a:gd name="connsiteX31" fmla="*/ 873304 w 6709025"/>
              <a:gd name="connsiteY31" fmla="*/ 801385 h 3411021"/>
              <a:gd name="connsiteX32" fmla="*/ 852755 w 6709025"/>
              <a:gd name="connsiteY32" fmla="*/ 821933 h 3411021"/>
              <a:gd name="connsiteX33" fmla="*/ 821933 w 6709025"/>
              <a:gd name="connsiteY33" fmla="*/ 842481 h 3411021"/>
              <a:gd name="connsiteX34" fmla="*/ 811659 w 6709025"/>
              <a:gd name="connsiteY34" fmla="*/ 873304 h 3411021"/>
              <a:gd name="connsiteX35" fmla="*/ 821933 w 6709025"/>
              <a:gd name="connsiteY35" fmla="*/ 965771 h 3411021"/>
              <a:gd name="connsiteX36" fmla="*/ 832207 w 6709025"/>
              <a:gd name="connsiteY36" fmla="*/ 1027416 h 3411021"/>
              <a:gd name="connsiteX37" fmla="*/ 863030 w 6709025"/>
              <a:gd name="connsiteY37" fmla="*/ 1047964 h 3411021"/>
              <a:gd name="connsiteX38" fmla="*/ 883578 w 6709025"/>
              <a:gd name="connsiteY38" fmla="*/ 1068513 h 3411021"/>
              <a:gd name="connsiteX39" fmla="*/ 893852 w 6709025"/>
              <a:gd name="connsiteY39" fmla="*/ 1099335 h 3411021"/>
              <a:gd name="connsiteX40" fmla="*/ 852755 w 6709025"/>
              <a:gd name="connsiteY40" fmla="*/ 1150706 h 3411021"/>
              <a:gd name="connsiteX41" fmla="*/ 842481 w 6709025"/>
              <a:gd name="connsiteY41" fmla="*/ 1181528 h 3411021"/>
              <a:gd name="connsiteX42" fmla="*/ 811659 w 6709025"/>
              <a:gd name="connsiteY42" fmla="*/ 1202077 h 3411021"/>
              <a:gd name="connsiteX43" fmla="*/ 791110 w 6709025"/>
              <a:gd name="connsiteY43" fmla="*/ 1222625 h 3411021"/>
              <a:gd name="connsiteX44" fmla="*/ 770562 w 6709025"/>
              <a:gd name="connsiteY44" fmla="*/ 1253448 h 3411021"/>
              <a:gd name="connsiteX45" fmla="*/ 739740 w 6709025"/>
              <a:gd name="connsiteY45" fmla="*/ 1273996 h 3411021"/>
              <a:gd name="connsiteX46" fmla="*/ 698643 w 6709025"/>
              <a:gd name="connsiteY46" fmla="*/ 1315093 h 3411021"/>
              <a:gd name="connsiteX47" fmla="*/ 647272 w 6709025"/>
              <a:gd name="connsiteY47" fmla="*/ 1356189 h 3411021"/>
              <a:gd name="connsiteX48" fmla="*/ 545741 w 6709025"/>
              <a:gd name="connsiteY48" fmla="*/ 1376737 h 3411021"/>
              <a:gd name="connsiteX49" fmla="*/ 473821 w 6709025"/>
              <a:gd name="connsiteY49" fmla="*/ 1489753 h 3411021"/>
              <a:gd name="connsiteX50" fmla="*/ 513708 w 6709025"/>
              <a:gd name="connsiteY50" fmla="*/ 1500027 h 3411021"/>
              <a:gd name="connsiteX51" fmla="*/ 493160 w 6709025"/>
              <a:gd name="connsiteY51" fmla="*/ 1520576 h 3411021"/>
              <a:gd name="connsiteX52" fmla="*/ 462337 w 6709025"/>
              <a:gd name="connsiteY52" fmla="*/ 1530850 h 3411021"/>
              <a:gd name="connsiteX53" fmla="*/ 441789 w 6709025"/>
              <a:gd name="connsiteY53" fmla="*/ 1561672 h 3411021"/>
              <a:gd name="connsiteX54" fmla="*/ 380144 w 6709025"/>
              <a:gd name="connsiteY54" fmla="*/ 1582221 h 3411021"/>
              <a:gd name="connsiteX55" fmla="*/ 328773 w 6709025"/>
              <a:gd name="connsiteY55" fmla="*/ 1633591 h 3411021"/>
              <a:gd name="connsiteX56" fmla="*/ 277403 w 6709025"/>
              <a:gd name="connsiteY56" fmla="*/ 1664414 h 3411021"/>
              <a:gd name="connsiteX57" fmla="*/ 256854 w 6709025"/>
              <a:gd name="connsiteY57" fmla="*/ 1684962 h 3411021"/>
              <a:gd name="connsiteX58" fmla="*/ 226032 w 6709025"/>
              <a:gd name="connsiteY58" fmla="*/ 1695236 h 3411021"/>
              <a:gd name="connsiteX59" fmla="*/ 236306 w 6709025"/>
              <a:gd name="connsiteY59" fmla="*/ 1808252 h 3411021"/>
              <a:gd name="connsiteX60" fmla="*/ 267128 w 6709025"/>
              <a:gd name="connsiteY60" fmla="*/ 1828800 h 3411021"/>
              <a:gd name="connsiteX61" fmla="*/ 287677 w 6709025"/>
              <a:gd name="connsiteY61" fmla="*/ 1849349 h 3411021"/>
              <a:gd name="connsiteX62" fmla="*/ 349322 w 6709025"/>
              <a:gd name="connsiteY62" fmla="*/ 1880171 h 3411021"/>
              <a:gd name="connsiteX63" fmla="*/ 369870 w 6709025"/>
              <a:gd name="connsiteY63" fmla="*/ 1962364 h 3411021"/>
              <a:gd name="connsiteX64" fmla="*/ 380144 w 6709025"/>
              <a:gd name="connsiteY64" fmla="*/ 1993187 h 3411021"/>
              <a:gd name="connsiteX65" fmla="*/ 369870 w 6709025"/>
              <a:gd name="connsiteY65" fmla="*/ 2147299 h 3411021"/>
              <a:gd name="connsiteX66" fmla="*/ 359596 w 6709025"/>
              <a:gd name="connsiteY66" fmla="*/ 2178122 h 3411021"/>
              <a:gd name="connsiteX67" fmla="*/ 349322 w 6709025"/>
              <a:gd name="connsiteY67" fmla="*/ 2301412 h 3411021"/>
              <a:gd name="connsiteX68" fmla="*/ 297951 w 6709025"/>
              <a:gd name="connsiteY68" fmla="*/ 2342508 h 3411021"/>
              <a:gd name="connsiteX69" fmla="*/ 256854 w 6709025"/>
              <a:gd name="connsiteY69" fmla="*/ 2383605 h 3411021"/>
              <a:gd name="connsiteX70" fmla="*/ 236306 w 6709025"/>
              <a:gd name="connsiteY70" fmla="*/ 2414427 h 3411021"/>
              <a:gd name="connsiteX71" fmla="*/ 64064 w 6709025"/>
              <a:gd name="connsiteY71" fmla="*/ 2452514 h 3411021"/>
              <a:gd name="connsiteX72" fmla="*/ 114225 w 6709025"/>
              <a:gd name="connsiteY72" fmla="*/ 2465798 h 3411021"/>
              <a:gd name="connsiteX73" fmla="*/ 48049 w 6709025"/>
              <a:gd name="connsiteY73" fmla="*/ 2518674 h 3411021"/>
              <a:gd name="connsiteX74" fmla="*/ 133564 w 6709025"/>
              <a:gd name="connsiteY74" fmla="*/ 2547991 h 3411021"/>
              <a:gd name="connsiteX75" fmla="*/ 113016 w 6709025"/>
              <a:gd name="connsiteY75" fmla="*/ 2578814 h 3411021"/>
              <a:gd name="connsiteX76" fmla="*/ 61645 w 6709025"/>
              <a:gd name="connsiteY76" fmla="*/ 2630185 h 3411021"/>
              <a:gd name="connsiteX77" fmla="*/ 20549 w 6709025"/>
              <a:gd name="connsiteY77" fmla="*/ 2691830 h 3411021"/>
              <a:gd name="connsiteX78" fmla="*/ 0 w 6709025"/>
              <a:gd name="connsiteY78" fmla="*/ 2753475 h 3411021"/>
              <a:gd name="connsiteX79" fmla="*/ 10275 w 6709025"/>
              <a:gd name="connsiteY79" fmla="*/ 2866490 h 3411021"/>
              <a:gd name="connsiteX80" fmla="*/ 61645 w 6709025"/>
              <a:gd name="connsiteY80" fmla="*/ 2917861 h 3411021"/>
              <a:gd name="connsiteX81" fmla="*/ 82194 w 6709025"/>
              <a:gd name="connsiteY81" fmla="*/ 2938409 h 3411021"/>
              <a:gd name="connsiteX82" fmla="*/ 143839 w 6709025"/>
              <a:gd name="connsiteY82" fmla="*/ 2958958 h 3411021"/>
              <a:gd name="connsiteX83" fmla="*/ 174661 w 6709025"/>
              <a:gd name="connsiteY83" fmla="*/ 2969232 h 3411021"/>
              <a:gd name="connsiteX84" fmla="*/ 236306 w 6709025"/>
              <a:gd name="connsiteY84" fmla="*/ 3010328 h 3411021"/>
              <a:gd name="connsiteX85" fmla="*/ 267128 w 6709025"/>
              <a:gd name="connsiteY85" fmla="*/ 3030877 h 3411021"/>
              <a:gd name="connsiteX86" fmla="*/ 297951 w 6709025"/>
              <a:gd name="connsiteY86" fmla="*/ 3041151 h 3411021"/>
              <a:gd name="connsiteX87" fmla="*/ 328773 w 6709025"/>
              <a:gd name="connsiteY87" fmla="*/ 3061699 h 3411021"/>
              <a:gd name="connsiteX88" fmla="*/ 904126 w 6709025"/>
              <a:gd name="connsiteY88" fmla="*/ 3092522 h 3411021"/>
              <a:gd name="connsiteX89" fmla="*/ 945223 w 6709025"/>
              <a:gd name="connsiteY89" fmla="*/ 3143893 h 3411021"/>
              <a:gd name="connsiteX90" fmla="*/ 976045 w 6709025"/>
              <a:gd name="connsiteY90" fmla="*/ 3164441 h 3411021"/>
              <a:gd name="connsiteX91" fmla="*/ 1068513 w 6709025"/>
              <a:gd name="connsiteY91" fmla="*/ 3236360 h 3411021"/>
              <a:gd name="connsiteX92" fmla="*/ 1099335 w 6709025"/>
              <a:gd name="connsiteY92" fmla="*/ 3256908 h 3411021"/>
              <a:gd name="connsiteX93" fmla="*/ 1130158 w 6709025"/>
              <a:gd name="connsiteY93" fmla="*/ 3277457 h 3411021"/>
              <a:gd name="connsiteX94" fmla="*/ 1222625 w 6709025"/>
              <a:gd name="connsiteY94" fmla="*/ 3308279 h 3411021"/>
              <a:gd name="connsiteX95" fmla="*/ 1253448 w 6709025"/>
              <a:gd name="connsiteY95" fmla="*/ 3318553 h 3411021"/>
              <a:gd name="connsiteX96" fmla="*/ 1335641 w 6709025"/>
              <a:gd name="connsiteY96" fmla="*/ 3308279 h 3411021"/>
              <a:gd name="connsiteX97" fmla="*/ 1366463 w 6709025"/>
              <a:gd name="connsiteY97" fmla="*/ 3298005 h 3411021"/>
              <a:gd name="connsiteX98" fmla="*/ 1489753 w 6709025"/>
              <a:gd name="connsiteY98" fmla="*/ 3277457 h 3411021"/>
              <a:gd name="connsiteX99" fmla="*/ 1520576 w 6709025"/>
              <a:gd name="connsiteY99" fmla="*/ 3267182 h 3411021"/>
              <a:gd name="connsiteX100" fmla="*/ 1643866 w 6709025"/>
              <a:gd name="connsiteY100" fmla="*/ 3246634 h 3411021"/>
              <a:gd name="connsiteX101" fmla="*/ 2013735 w 6709025"/>
              <a:gd name="connsiteY101" fmla="*/ 3236360 h 3411021"/>
              <a:gd name="connsiteX102" fmla="*/ 2075380 w 6709025"/>
              <a:gd name="connsiteY102" fmla="*/ 3184989 h 3411021"/>
              <a:gd name="connsiteX103" fmla="*/ 2116477 w 6709025"/>
              <a:gd name="connsiteY103" fmla="*/ 3154167 h 3411021"/>
              <a:gd name="connsiteX104" fmla="*/ 2229492 w 6709025"/>
              <a:gd name="connsiteY104" fmla="*/ 3123344 h 3411021"/>
              <a:gd name="connsiteX105" fmla="*/ 2270589 w 6709025"/>
              <a:gd name="connsiteY105" fmla="*/ 3113070 h 3411021"/>
              <a:gd name="connsiteX106" fmla="*/ 2702104 w 6709025"/>
              <a:gd name="connsiteY106" fmla="*/ 3102796 h 3411021"/>
              <a:gd name="connsiteX107" fmla="*/ 2917861 w 6709025"/>
              <a:gd name="connsiteY107" fmla="*/ 3123344 h 3411021"/>
              <a:gd name="connsiteX108" fmla="*/ 2948683 w 6709025"/>
              <a:gd name="connsiteY108" fmla="*/ 3143893 h 3411021"/>
              <a:gd name="connsiteX109" fmla="*/ 3030877 w 6709025"/>
              <a:gd name="connsiteY109" fmla="*/ 3184989 h 3411021"/>
              <a:gd name="connsiteX110" fmla="*/ 3071973 w 6709025"/>
              <a:gd name="connsiteY110" fmla="*/ 3205537 h 3411021"/>
              <a:gd name="connsiteX111" fmla="*/ 3123344 w 6709025"/>
              <a:gd name="connsiteY111" fmla="*/ 3236360 h 3411021"/>
              <a:gd name="connsiteX112" fmla="*/ 3195263 w 6709025"/>
              <a:gd name="connsiteY112" fmla="*/ 3256908 h 3411021"/>
              <a:gd name="connsiteX113" fmla="*/ 3267182 w 6709025"/>
              <a:gd name="connsiteY113" fmla="*/ 3287731 h 3411021"/>
              <a:gd name="connsiteX114" fmla="*/ 3339101 w 6709025"/>
              <a:gd name="connsiteY114" fmla="*/ 3308279 h 3411021"/>
              <a:gd name="connsiteX115" fmla="*/ 3380198 w 6709025"/>
              <a:gd name="connsiteY115" fmla="*/ 3328827 h 3411021"/>
              <a:gd name="connsiteX116" fmla="*/ 3626778 w 6709025"/>
              <a:gd name="connsiteY116" fmla="*/ 3349376 h 3411021"/>
              <a:gd name="connsiteX117" fmla="*/ 3688423 w 6709025"/>
              <a:gd name="connsiteY117" fmla="*/ 3369924 h 3411021"/>
              <a:gd name="connsiteX118" fmla="*/ 3719245 w 6709025"/>
              <a:gd name="connsiteY118" fmla="*/ 3380198 h 3411021"/>
              <a:gd name="connsiteX119" fmla="*/ 3750068 w 6709025"/>
              <a:gd name="connsiteY119" fmla="*/ 3400746 h 3411021"/>
              <a:gd name="connsiteX120" fmla="*/ 4048018 w 6709025"/>
              <a:gd name="connsiteY120" fmla="*/ 3411021 h 3411021"/>
              <a:gd name="connsiteX121" fmla="*/ 4181582 w 6709025"/>
              <a:gd name="connsiteY121" fmla="*/ 3400746 h 3411021"/>
              <a:gd name="connsiteX122" fmla="*/ 4243227 w 6709025"/>
              <a:gd name="connsiteY122" fmla="*/ 3380198 h 3411021"/>
              <a:gd name="connsiteX123" fmla="*/ 4274050 w 6709025"/>
              <a:gd name="connsiteY123" fmla="*/ 3369924 h 3411021"/>
              <a:gd name="connsiteX124" fmla="*/ 4335695 w 6709025"/>
              <a:gd name="connsiteY124" fmla="*/ 3328827 h 3411021"/>
              <a:gd name="connsiteX125" fmla="*/ 4397340 w 6709025"/>
              <a:gd name="connsiteY125" fmla="*/ 3277457 h 3411021"/>
              <a:gd name="connsiteX126" fmla="*/ 4500081 w 6709025"/>
              <a:gd name="connsiteY126" fmla="*/ 3215812 h 3411021"/>
              <a:gd name="connsiteX127" fmla="*/ 4530904 w 6709025"/>
              <a:gd name="connsiteY127" fmla="*/ 3195263 h 3411021"/>
              <a:gd name="connsiteX128" fmla="*/ 4561726 w 6709025"/>
              <a:gd name="connsiteY128" fmla="*/ 3174715 h 3411021"/>
              <a:gd name="connsiteX129" fmla="*/ 4664468 w 6709025"/>
              <a:gd name="connsiteY129" fmla="*/ 3113070 h 3411021"/>
              <a:gd name="connsiteX130" fmla="*/ 4695290 w 6709025"/>
              <a:gd name="connsiteY130" fmla="*/ 3102796 h 3411021"/>
              <a:gd name="connsiteX131" fmla="*/ 5013789 w 6709025"/>
              <a:gd name="connsiteY131" fmla="*/ 3123344 h 3411021"/>
              <a:gd name="connsiteX132" fmla="*/ 5126805 w 6709025"/>
              <a:gd name="connsiteY132" fmla="*/ 3154167 h 3411021"/>
              <a:gd name="connsiteX133" fmla="*/ 5157627 w 6709025"/>
              <a:gd name="connsiteY133" fmla="*/ 3164441 h 3411021"/>
              <a:gd name="connsiteX134" fmla="*/ 5188450 w 6709025"/>
              <a:gd name="connsiteY134" fmla="*/ 3184989 h 3411021"/>
              <a:gd name="connsiteX135" fmla="*/ 5332288 w 6709025"/>
              <a:gd name="connsiteY135" fmla="*/ 3195263 h 3411021"/>
              <a:gd name="connsiteX136" fmla="*/ 5435030 w 6709025"/>
              <a:gd name="connsiteY136" fmla="*/ 3226086 h 3411021"/>
              <a:gd name="connsiteX137" fmla="*/ 5465852 w 6709025"/>
              <a:gd name="connsiteY137" fmla="*/ 3236360 h 3411021"/>
              <a:gd name="connsiteX138" fmla="*/ 5548045 w 6709025"/>
              <a:gd name="connsiteY138" fmla="*/ 3246634 h 3411021"/>
              <a:gd name="connsiteX139" fmla="*/ 5702158 w 6709025"/>
              <a:gd name="connsiteY139" fmla="*/ 3267182 h 3411021"/>
              <a:gd name="connsiteX140" fmla="*/ 5866544 w 6709025"/>
              <a:gd name="connsiteY140" fmla="*/ 3277457 h 3411021"/>
              <a:gd name="connsiteX141" fmla="*/ 5969286 w 6709025"/>
              <a:gd name="connsiteY141" fmla="*/ 3267182 h 3411021"/>
              <a:gd name="connsiteX142" fmla="*/ 6000108 w 6709025"/>
              <a:gd name="connsiteY142" fmla="*/ 3256908 h 3411021"/>
              <a:gd name="connsiteX143" fmla="*/ 6072027 w 6709025"/>
              <a:gd name="connsiteY143" fmla="*/ 3246634 h 3411021"/>
              <a:gd name="connsiteX144" fmla="*/ 6113124 w 6709025"/>
              <a:gd name="connsiteY144" fmla="*/ 3164441 h 3411021"/>
              <a:gd name="connsiteX145" fmla="*/ 6133672 w 6709025"/>
              <a:gd name="connsiteY145" fmla="*/ 3123344 h 3411021"/>
              <a:gd name="connsiteX146" fmla="*/ 6143946 w 6709025"/>
              <a:gd name="connsiteY146" fmla="*/ 3092522 h 3411021"/>
              <a:gd name="connsiteX147" fmla="*/ 6215866 w 6709025"/>
              <a:gd name="connsiteY147" fmla="*/ 3071973 h 3411021"/>
              <a:gd name="connsiteX148" fmla="*/ 6267236 w 6709025"/>
              <a:gd name="connsiteY148" fmla="*/ 3061699 h 3411021"/>
              <a:gd name="connsiteX149" fmla="*/ 6308333 w 6709025"/>
              <a:gd name="connsiteY149" fmla="*/ 3051425 h 3411021"/>
              <a:gd name="connsiteX150" fmla="*/ 6369978 w 6709025"/>
              <a:gd name="connsiteY150" fmla="*/ 3041151 h 3411021"/>
              <a:gd name="connsiteX151" fmla="*/ 6400800 w 6709025"/>
              <a:gd name="connsiteY151" fmla="*/ 3020603 h 3411021"/>
              <a:gd name="connsiteX152" fmla="*/ 6411075 w 6709025"/>
              <a:gd name="connsiteY152" fmla="*/ 2958958 h 3411021"/>
              <a:gd name="connsiteX153" fmla="*/ 6421349 w 6709025"/>
              <a:gd name="connsiteY153" fmla="*/ 2866490 h 3411021"/>
              <a:gd name="connsiteX154" fmla="*/ 6462445 w 6709025"/>
              <a:gd name="connsiteY154" fmla="*/ 2558266 h 3411021"/>
              <a:gd name="connsiteX155" fmla="*/ 6503542 w 6709025"/>
              <a:gd name="connsiteY155" fmla="*/ 2527443 h 3411021"/>
              <a:gd name="connsiteX156" fmla="*/ 6554913 w 6709025"/>
              <a:gd name="connsiteY156" fmla="*/ 2486346 h 3411021"/>
              <a:gd name="connsiteX157" fmla="*/ 6622525 w 6709025"/>
              <a:gd name="connsiteY157" fmla="*/ 2414427 h 3411021"/>
              <a:gd name="connsiteX158" fmla="*/ 6637106 w 6709025"/>
              <a:gd name="connsiteY158" fmla="*/ 2352782 h 3411021"/>
              <a:gd name="connsiteX159" fmla="*/ 6657654 w 6709025"/>
              <a:gd name="connsiteY159" fmla="*/ 2291137 h 3411021"/>
              <a:gd name="connsiteX160" fmla="*/ 6667928 w 6709025"/>
              <a:gd name="connsiteY160" fmla="*/ 2260315 h 3411021"/>
              <a:gd name="connsiteX161" fmla="*/ 6698751 w 6709025"/>
              <a:gd name="connsiteY161" fmla="*/ 2157573 h 3411021"/>
              <a:gd name="connsiteX162" fmla="*/ 6709025 w 6709025"/>
              <a:gd name="connsiteY162" fmla="*/ 2126751 h 3411021"/>
              <a:gd name="connsiteX163" fmla="*/ 6698751 w 6709025"/>
              <a:gd name="connsiteY163" fmla="*/ 1982913 h 3411021"/>
              <a:gd name="connsiteX164" fmla="*/ 6667928 w 6709025"/>
              <a:gd name="connsiteY164" fmla="*/ 1972639 h 3411021"/>
              <a:gd name="connsiteX165" fmla="*/ 6647380 w 6709025"/>
              <a:gd name="connsiteY165" fmla="*/ 1952090 h 3411021"/>
              <a:gd name="connsiteX166" fmla="*/ 6585735 w 6709025"/>
              <a:gd name="connsiteY166" fmla="*/ 1910994 h 3411021"/>
              <a:gd name="connsiteX167" fmla="*/ 6565187 w 6709025"/>
              <a:gd name="connsiteY167" fmla="*/ 1890445 h 3411021"/>
              <a:gd name="connsiteX168" fmla="*/ 6524090 w 6709025"/>
              <a:gd name="connsiteY168" fmla="*/ 1869897 h 3411021"/>
              <a:gd name="connsiteX169" fmla="*/ 6586188 w 6709025"/>
              <a:gd name="connsiteY169" fmla="*/ 1741112 h 3411021"/>
              <a:gd name="connsiteX170" fmla="*/ 6475817 w 6709025"/>
              <a:gd name="connsiteY170" fmla="*/ 1773176 h 3411021"/>
              <a:gd name="connsiteX171" fmla="*/ 6400800 w 6709025"/>
              <a:gd name="connsiteY171" fmla="*/ 1797978 h 3411021"/>
              <a:gd name="connsiteX172" fmla="*/ 6436763 w 6709025"/>
              <a:gd name="connsiteY172" fmla="*/ 1727457 h 3411021"/>
              <a:gd name="connsiteX173" fmla="*/ 6308333 w 6709025"/>
              <a:gd name="connsiteY173" fmla="*/ 1726059 h 3411021"/>
              <a:gd name="connsiteX174" fmla="*/ 6348221 w 6709025"/>
              <a:gd name="connsiteY174" fmla="*/ 1679205 h 3411021"/>
              <a:gd name="connsiteX175" fmla="*/ 6298285 w 6709025"/>
              <a:gd name="connsiteY175" fmla="*/ 1658656 h 3411021"/>
              <a:gd name="connsiteX176" fmla="*/ 6185043 w 6709025"/>
              <a:gd name="connsiteY176" fmla="*/ 1633591 h 3411021"/>
              <a:gd name="connsiteX177" fmla="*/ 6164495 w 6709025"/>
              <a:gd name="connsiteY177" fmla="*/ 1561672 h 3411021"/>
              <a:gd name="connsiteX178" fmla="*/ 6154221 w 6709025"/>
              <a:gd name="connsiteY178" fmla="*/ 1469205 h 3411021"/>
              <a:gd name="connsiteX179" fmla="*/ 6230898 w 6709025"/>
              <a:gd name="connsiteY179" fmla="*/ 1384000 h 3411021"/>
              <a:gd name="connsiteX180" fmla="*/ 6201512 w 6709025"/>
              <a:gd name="connsiteY180" fmla="*/ 1335641 h 3411021"/>
              <a:gd name="connsiteX181" fmla="*/ 6189802 w 6709025"/>
              <a:gd name="connsiteY181" fmla="*/ 1222625 h 3411021"/>
              <a:gd name="connsiteX182" fmla="*/ 6082301 w 6709025"/>
              <a:gd name="connsiteY182" fmla="*/ 1160980 h 3411021"/>
              <a:gd name="connsiteX183" fmla="*/ 6061753 w 6709025"/>
              <a:gd name="connsiteY183" fmla="*/ 1089061 h 3411021"/>
              <a:gd name="connsiteX184" fmla="*/ 6030931 w 6709025"/>
              <a:gd name="connsiteY184" fmla="*/ 1058239 h 3411021"/>
              <a:gd name="connsiteX185" fmla="*/ 6020657 w 6709025"/>
              <a:gd name="connsiteY185" fmla="*/ 1027416 h 3411021"/>
              <a:gd name="connsiteX186" fmla="*/ 5948737 w 6709025"/>
              <a:gd name="connsiteY186" fmla="*/ 965771 h 3411021"/>
              <a:gd name="connsiteX187" fmla="*/ 5917915 w 6709025"/>
              <a:gd name="connsiteY187" fmla="*/ 955497 h 3411021"/>
              <a:gd name="connsiteX188" fmla="*/ 5881802 w 6709025"/>
              <a:gd name="connsiteY188" fmla="*/ 927685 h 3411021"/>
              <a:gd name="connsiteX189" fmla="*/ 5852643 w 6709025"/>
              <a:gd name="connsiteY189" fmla="*/ 842745 h 3411021"/>
              <a:gd name="connsiteX190" fmla="*/ 5814416 w 6709025"/>
              <a:gd name="connsiteY190" fmla="*/ 820691 h 3411021"/>
              <a:gd name="connsiteX191" fmla="*/ 5802708 w 6709025"/>
              <a:gd name="connsiteY191" fmla="*/ 826449 h 3411021"/>
              <a:gd name="connsiteX192" fmla="*/ 5752772 w 6709025"/>
              <a:gd name="connsiteY192" fmla="*/ 782342 h 3411021"/>
              <a:gd name="connsiteX193" fmla="*/ 5698304 w 6709025"/>
              <a:gd name="connsiteY193" fmla="*/ 698906 h 3411021"/>
              <a:gd name="connsiteX194" fmla="*/ 5517223 w 6709025"/>
              <a:gd name="connsiteY194" fmla="*/ 678095 h 3411021"/>
              <a:gd name="connsiteX195" fmla="*/ 5506949 w 6709025"/>
              <a:gd name="connsiteY195" fmla="*/ 626724 h 3411021"/>
              <a:gd name="connsiteX196" fmla="*/ 5496675 w 6709025"/>
              <a:gd name="connsiteY196" fmla="*/ 554805 h 3411021"/>
              <a:gd name="connsiteX197" fmla="*/ 5486400 w 6709025"/>
              <a:gd name="connsiteY197" fmla="*/ 523982 h 3411021"/>
              <a:gd name="connsiteX198" fmla="*/ 5445304 w 6709025"/>
              <a:gd name="connsiteY198" fmla="*/ 513708 h 3411021"/>
              <a:gd name="connsiteX199" fmla="*/ 5363110 w 6709025"/>
              <a:gd name="connsiteY199" fmla="*/ 482886 h 3411021"/>
              <a:gd name="connsiteX200" fmla="*/ 5280917 w 6709025"/>
              <a:gd name="connsiteY200" fmla="*/ 421241 h 3411021"/>
              <a:gd name="connsiteX201" fmla="*/ 5270643 w 6709025"/>
              <a:gd name="connsiteY201" fmla="*/ 390418 h 3411021"/>
              <a:gd name="connsiteX202" fmla="*/ 5229772 w 6709025"/>
              <a:gd name="connsiteY202" fmla="*/ 240821 h 3411021"/>
              <a:gd name="connsiteX203" fmla="*/ 5185806 w 6709025"/>
              <a:gd name="connsiteY203" fmla="*/ 199724 h 3411021"/>
              <a:gd name="connsiteX204" fmla="*/ 5075434 w 6709025"/>
              <a:gd name="connsiteY204" fmla="*/ 154113 h 3411021"/>
              <a:gd name="connsiteX205" fmla="*/ 5065160 w 6709025"/>
              <a:gd name="connsiteY205" fmla="*/ 123290 h 3411021"/>
              <a:gd name="connsiteX206" fmla="*/ 5044612 w 6709025"/>
              <a:gd name="connsiteY206" fmla="*/ 92468 h 3411021"/>
              <a:gd name="connsiteX207" fmla="*/ 5034337 w 6709025"/>
              <a:gd name="connsiteY207" fmla="*/ 61645 h 3411021"/>
              <a:gd name="connsiteX208" fmla="*/ 4972692 w 6709025"/>
              <a:gd name="connsiteY208" fmla="*/ 20549 h 3411021"/>
              <a:gd name="connsiteX209" fmla="*/ 4941870 w 6709025"/>
              <a:gd name="connsiteY209" fmla="*/ 0 h 3411021"/>
              <a:gd name="connsiteX210" fmla="*/ 4828854 w 6709025"/>
              <a:gd name="connsiteY210" fmla="*/ 10275 h 3411021"/>
              <a:gd name="connsiteX211" fmla="*/ 4798032 w 6709025"/>
              <a:gd name="connsiteY211" fmla="*/ 30823 h 3411021"/>
              <a:gd name="connsiteX212" fmla="*/ 4767209 w 6709025"/>
              <a:gd name="connsiteY212" fmla="*/ 41097 h 3411021"/>
              <a:gd name="connsiteX213" fmla="*/ 4654194 w 6709025"/>
              <a:gd name="connsiteY213" fmla="*/ 82194 h 3411021"/>
              <a:gd name="connsiteX214" fmla="*/ 4592549 w 6709025"/>
              <a:gd name="connsiteY214" fmla="*/ 102742 h 3411021"/>
              <a:gd name="connsiteX215" fmla="*/ 4520630 w 6709025"/>
              <a:gd name="connsiteY215" fmla="*/ 123290 h 3411021"/>
              <a:gd name="connsiteX216" fmla="*/ 4438436 w 6709025"/>
              <a:gd name="connsiteY216" fmla="*/ 184935 h 3411021"/>
              <a:gd name="connsiteX217" fmla="*/ 4263776 w 6709025"/>
              <a:gd name="connsiteY217" fmla="*/ 174661 h 3411021"/>
              <a:gd name="connsiteX218" fmla="*/ 4089115 w 6709025"/>
              <a:gd name="connsiteY218" fmla="*/ 102742 h 3411021"/>
              <a:gd name="connsiteX219" fmla="*/ 4058292 w 6709025"/>
              <a:gd name="connsiteY219" fmla="*/ 92468 h 3411021"/>
              <a:gd name="connsiteX220" fmla="*/ 3965825 w 6709025"/>
              <a:gd name="connsiteY220" fmla="*/ 51371 h 3411021"/>
              <a:gd name="connsiteX221" fmla="*/ 3935003 w 6709025"/>
              <a:gd name="connsiteY221" fmla="*/ 41097 h 3411021"/>
              <a:gd name="connsiteX222" fmla="*/ 3904180 w 6709025"/>
              <a:gd name="connsiteY222" fmla="*/ 30823 h 3411021"/>
              <a:gd name="connsiteX223" fmla="*/ 3801439 w 6709025"/>
              <a:gd name="connsiteY223" fmla="*/ 51371 h 3411021"/>
              <a:gd name="connsiteX224" fmla="*/ 3750068 w 6709025"/>
              <a:gd name="connsiteY224" fmla="*/ 82194 h 3411021"/>
              <a:gd name="connsiteX225" fmla="*/ 3688423 w 6709025"/>
              <a:gd name="connsiteY225" fmla="*/ 113016 h 3411021"/>
              <a:gd name="connsiteX226" fmla="*/ 3657600 w 6709025"/>
              <a:gd name="connsiteY226" fmla="*/ 133564 h 3411021"/>
              <a:gd name="connsiteX227" fmla="*/ 3595955 w 6709025"/>
              <a:gd name="connsiteY227" fmla="*/ 143839 h 3411021"/>
              <a:gd name="connsiteX228" fmla="*/ 3544585 w 6709025"/>
              <a:gd name="connsiteY228" fmla="*/ 154113 h 3411021"/>
              <a:gd name="connsiteX229" fmla="*/ 3298005 w 6709025"/>
              <a:gd name="connsiteY229" fmla="*/ 184935 h 3411021"/>
              <a:gd name="connsiteX0" fmla="*/ 3298005 w 6709025"/>
              <a:gd name="connsiteY0" fmla="*/ 184935 h 3411021"/>
              <a:gd name="connsiteX1" fmla="*/ 3298005 w 6709025"/>
              <a:gd name="connsiteY1" fmla="*/ 184935 h 3411021"/>
              <a:gd name="connsiteX2" fmla="*/ 2863620 w 6709025"/>
              <a:gd name="connsiteY2" fmla="*/ 180683 h 3411021"/>
              <a:gd name="connsiteX3" fmla="*/ 2825394 w 6709025"/>
              <a:gd name="connsiteY3" fmla="*/ 246580 h 3411021"/>
              <a:gd name="connsiteX4" fmla="*/ 2815119 w 6709025"/>
              <a:gd name="connsiteY4" fmla="*/ 287677 h 3411021"/>
              <a:gd name="connsiteX5" fmla="*/ 2787168 w 6709025"/>
              <a:gd name="connsiteY5" fmla="*/ 248348 h 3411021"/>
              <a:gd name="connsiteX6" fmla="*/ 2719555 w 6709025"/>
              <a:gd name="connsiteY6" fmla="*/ 276161 h 3411021"/>
              <a:gd name="connsiteX7" fmla="*/ 2599136 w 6709025"/>
              <a:gd name="connsiteY7" fmla="*/ 287941 h 3411021"/>
              <a:gd name="connsiteX8" fmla="*/ 2549200 w 6709025"/>
              <a:gd name="connsiteY8" fmla="*/ 324520 h 3411021"/>
              <a:gd name="connsiteX9" fmla="*/ 2321508 w 6709025"/>
              <a:gd name="connsiteY9" fmla="*/ 309993 h 3411021"/>
              <a:gd name="connsiteX10" fmla="*/ 2250041 w 6709025"/>
              <a:gd name="connsiteY10" fmla="*/ 390418 h 3411021"/>
              <a:gd name="connsiteX11" fmla="*/ 2085654 w 6709025"/>
              <a:gd name="connsiteY11" fmla="*/ 349322 h 3411021"/>
              <a:gd name="connsiteX12" fmla="*/ 2034283 w 6709025"/>
              <a:gd name="connsiteY12" fmla="*/ 339048 h 3411021"/>
              <a:gd name="connsiteX13" fmla="*/ 1839075 w 6709025"/>
              <a:gd name="connsiteY13" fmla="*/ 349322 h 3411021"/>
              <a:gd name="connsiteX14" fmla="*/ 1787704 w 6709025"/>
              <a:gd name="connsiteY14" fmla="*/ 400693 h 3411021"/>
              <a:gd name="connsiteX15" fmla="*/ 1736333 w 6709025"/>
              <a:gd name="connsiteY15" fmla="*/ 472612 h 3411021"/>
              <a:gd name="connsiteX16" fmla="*/ 1695236 w 6709025"/>
              <a:gd name="connsiteY16" fmla="*/ 534257 h 3411021"/>
              <a:gd name="connsiteX17" fmla="*/ 1633591 w 6709025"/>
              <a:gd name="connsiteY17" fmla="*/ 575353 h 3411021"/>
              <a:gd name="connsiteX18" fmla="*/ 1592495 w 6709025"/>
              <a:gd name="connsiteY18" fmla="*/ 585627 h 3411021"/>
              <a:gd name="connsiteX19" fmla="*/ 1530850 w 6709025"/>
              <a:gd name="connsiteY19" fmla="*/ 606176 h 3411021"/>
              <a:gd name="connsiteX20" fmla="*/ 1500027 w 6709025"/>
              <a:gd name="connsiteY20" fmla="*/ 616450 h 3411021"/>
              <a:gd name="connsiteX21" fmla="*/ 1438382 w 6709025"/>
              <a:gd name="connsiteY21" fmla="*/ 636998 h 3411021"/>
              <a:gd name="connsiteX22" fmla="*/ 1407560 w 6709025"/>
              <a:gd name="connsiteY22" fmla="*/ 647272 h 3411021"/>
              <a:gd name="connsiteX23" fmla="*/ 1232899 w 6709025"/>
              <a:gd name="connsiteY23" fmla="*/ 657546 h 3411021"/>
              <a:gd name="connsiteX24" fmla="*/ 1202077 w 6709025"/>
              <a:gd name="connsiteY24" fmla="*/ 667821 h 3411021"/>
              <a:gd name="connsiteX25" fmla="*/ 1181528 w 6709025"/>
              <a:gd name="connsiteY25" fmla="*/ 688369 h 3411021"/>
              <a:gd name="connsiteX26" fmla="*/ 1119883 w 6709025"/>
              <a:gd name="connsiteY26" fmla="*/ 708917 h 3411021"/>
              <a:gd name="connsiteX27" fmla="*/ 1058239 w 6709025"/>
              <a:gd name="connsiteY27" fmla="*/ 729466 h 3411021"/>
              <a:gd name="connsiteX28" fmla="*/ 996594 w 6709025"/>
              <a:gd name="connsiteY28" fmla="*/ 750014 h 3411021"/>
              <a:gd name="connsiteX29" fmla="*/ 965771 w 6709025"/>
              <a:gd name="connsiteY29" fmla="*/ 760288 h 3411021"/>
              <a:gd name="connsiteX30" fmla="*/ 934949 w 6709025"/>
              <a:gd name="connsiteY30" fmla="*/ 780836 h 3411021"/>
              <a:gd name="connsiteX31" fmla="*/ 873304 w 6709025"/>
              <a:gd name="connsiteY31" fmla="*/ 801385 h 3411021"/>
              <a:gd name="connsiteX32" fmla="*/ 852755 w 6709025"/>
              <a:gd name="connsiteY32" fmla="*/ 821933 h 3411021"/>
              <a:gd name="connsiteX33" fmla="*/ 821933 w 6709025"/>
              <a:gd name="connsiteY33" fmla="*/ 842481 h 3411021"/>
              <a:gd name="connsiteX34" fmla="*/ 811659 w 6709025"/>
              <a:gd name="connsiteY34" fmla="*/ 873304 h 3411021"/>
              <a:gd name="connsiteX35" fmla="*/ 821933 w 6709025"/>
              <a:gd name="connsiteY35" fmla="*/ 965771 h 3411021"/>
              <a:gd name="connsiteX36" fmla="*/ 832207 w 6709025"/>
              <a:gd name="connsiteY36" fmla="*/ 1027416 h 3411021"/>
              <a:gd name="connsiteX37" fmla="*/ 863030 w 6709025"/>
              <a:gd name="connsiteY37" fmla="*/ 1047964 h 3411021"/>
              <a:gd name="connsiteX38" fmla="*/ 883578 w 6709025"/>
              <a:gd name="connsiteY38" fmla="*/ 1068513 h 3411021"/>
              <a:gd name="connsiteX39" fmla="*/ 893852 w 6709025"/>
              <a:gd name="connsiteY39" fmla="*/ 1099335 h 3411021"/>
              <a:gd name="connsiteX40" fmla="*/ 852755 w 6709025"/>
              <a:gd name="connsiteY40" fmla="*/ 1150706 h 3411021"/>
              <a:gd name="connsiteX41" fmla="*/ 842481 w 6709025"/>
              <a:gd name="connsiteY41" fmla="*/ 1181528 h 3411021"/>
              <a:gd name="connsiteX42" fmla="*/ 811659 w 6709025"/>
              <a:gd name="connsiteY42" fmla="*/ 1202077 h 3411021"/>
              <a:gd name="connsiteX43" fmla="*/ 791110 w 6709025"/>
              <a:gd name="connsiteY43" fmla="*/ 1222625 h 3411021"/>
              <a:gd name="connsiteX44" fmla="*/ 770562 w 6709025"/>
              <a:gd name="connsiteY44" fmla="*/ 1253448 h 3411021"/>
              <a:gd name="connsiteX45" fmla="*/ 739740 w 6709025"/>
              <a:gd name="connsiteY45" fmla="*/ 1273996 h 3411021"/>
              <a:gd name="connsiteX46" fmla="*/ 698643 w 6709025"/>
              <a:gd name="connsiteY46" fmla="*/ 1315093 h 3411021"/>
              <a:gd name="connsiteX47" fmla="*/ 647272 w 6709025"/>
              <a:gd name="connsiteY47" fmla="*/ 1356189 h 3411021"/>
              <a:gd name="connsiteX48" fmla="*/ 545741 w 6709025"/>
              <a:gd name="connsiteY48" fmla="*/ 1376737 h 3411021"/>
              <a:gd name="connsiteX49" fmla="*/ 473821 w 6709025"/>
              <a:gd name="connsiteY49" fmla="*/ 1489753 h 3411021"/>
              <a:gd name="connsiteX50" fmla="*/ 513708 w 6709025"/>
              <a:gd name="connsiteY50" fmla="*/ 1500027 h 3411021"/>
              <a:gd name="connsiteX51" fmla="*/ 493160 w 6709025"/>
              <a:gd name="connsiteY51" fmla="*/ 1520576 h 3411021"/>
              <a:gd name="connsiteX52" fmla="*/ 462337 w 6709025"/>
              <a:gd name="connsiteY52" fmla="*/ 1530850 h 3411021"/>
              <a:gd name="connsiteX53" fmla="*/ 441789 w 6709025"/>
              <a:gd name="connsiteY53" fmla="*/ 1561672 h 3411021"/>
              <a:gd name="connsiteX54" fmla="*/ 380144 w 6709025"/>
              <a:gd name="connsiteY54" fmla="*/ 1582221 h 3411021"/>
              <a:gd name="connsiteX55" fmla="*/ 328773 w 6709025"/>
              <a:gd name="connsiteY55" fmla="*/ 1633591 h 3411021"/>
              <a:gd name="connsiteX56" fmla="*/ 277403 w 6709025"/>
              <a:gd name="connsiteY56" fmla="*/ 1664414 h 3411021"/>
              <a:gd name="connsiteX57" fmla="*/ 256854 w 6709025"/>
              <a:gd name="connsiteY57" fmla="*/ 1684962 h 3411021"/>
              <a:gd name="connsiteX58" fmla="*/ 226032 w 6709025"/>
              <a:gd name="connsiteY58" fmla="*/ 1695236 h 3411021"/>
              <a:gd name="connsiteX59" fmla="*/ 236306 w 6709025"/>
              <a:gd name="connsiteY59" fmla="*/ 1808252 h 3411021"/>
              <a:gd name="connsiteX60" fmla="*/ 267128 w 6709025"/>
              <a:gd name="connsiteY60" fmla="*/ 1828800 h 3411021"/>
              <a:gd name="connsiteX61" fmla="*/ 287677 w 6709025"/>
              <a:gd name="connsiteY61" fmla="*/ 1849349 h 3411021"/>
              <a:gd name="connsiteX62" fmla="*/ 349322 w 6709025"/>
              <a:gd name="connsiteY62" fmla="*/ 1880171 h 3411021"/>
              <a:gd name="connsiteX63" fmla="*/ 369870 w 6709025"/>
              <a:gd name="connsiteY63" fmla="*/ 1962364 h 3411021"/>
              <a:gd name="connsiteX64" fmla="*/ 380144 w 6709025"/>
              <a:gd name="connsiteY64" fmla="*/ 1993187 h 3411021"/>
              <a:gd name="connsiteX65" fmla="*/ 369870 w 6709025"/>
              <a:gd name="connsiteY65" fmla="*/ 2147299 h 3411021"/>
              <a:gd name="connsiteX66" fmla="*/ 359596 w 6709025"/>
              <a:gd name="connsiteY66" fmla="*/ 2178122 h 3411021"/>
              <a:gd name="connsiteX67" fmla="*/ 349322 w 6709025"/>
              <a:gd name="connsiteY67" fmla="*/ 2301412 h 3411021"/>
              <a:gd name="connsiteX68" fmla="*/ 297951 w 6709025"/>
              <a:gd name="connsiteY68" fmla="*/ 2342508 h 3411021"/>
              <a:gd name="connsiteX69" fmla="*/ 256854 w 6709025"/>
              <a:gd name="connsiteY69" fmla="*/ 2383605 h 3411021"/>
              <a:gd name="connsiteX70" fmla="*/ 236306 w 6709025"/>
              <a:gd name="connsiteY70" fmla="*/ 2414427 h 3411021"/>
              <a:gd name="connsiteX71" fmla="*/ 64064 w 6709025"/>
              <a:gd name="connsiteY71" fmla="*/ 2452514 h 3411021"/>
              <a:gd name="connsiteX72" fmla="*/ 114225 w 6709025"/>
              <a:gd name="connsiteY72" fmla="*/ 2465798 h 3411021"/>
              <a:gd name="connsiteX73" fmla="*/ 48049 w 6709025"/>
              <a:gd name="connsiteY73" fmla="*/ 2518674 h 3411021"/>
              <a:gd name="connsiteX74" fmla="*/ 133564 w 6709025"/>
              <a:gd name="connsiteY74" fmla="*/ 2547991 h 3411021"/>
              <a:gd name="connsiteX75" fmla="*/ 113016 w 6709025"/>
              <a:gd name="connsiteY75" fmla="*/ 2578814 h 3411021"/>
              <a:gd name="connsiteX76" fmla="*/ 61645 w 6709025"/>
              <a:gd name="connsiteY76" fmla="*/ 2630185 h 3411021"/>
              <a:gd name="connsiteX77" fmla="*/ 20549 w 6709025"/>
              <a:gd name="connsiteY77" fmla="*/ 2691830 h 3411021"/>
              <a:gd name="connsiteX78" fmla="*/ 0 w 6709025"/>
              <a:gd name="connsiteY78" fmla="*/ 2753475 h 3411021"/>
              <a:gd name="connsiteX79" fmla="*/ 10275 w 6709025"/>
              <a:gd name="connsiteY79" fmla="*/ 2866490 h 3411021"/>
              <a:gd name="connsiteX80" fmla="*/ 61645 w 6709025"/>
              <a:gd name="connsiteY80" fmla="*/ 2917861 h 3411021"/>
              <a:gd name="connsiteX81" fmla="*/ 82194 w 6709025"/>
              <a:gd name="connsiteY81" fmla="*/ 2938409 h 3411021"/>
              <a:gd name="connsiteX82" fmla="*/ 143839 w 6709025"/>
              <a:gd name="connsiteY82" fmla="*/ 2958958 h 3411021"/>
              <a:gd name="connsiteX83" fmla="*/ 174661 w 6709025"/>
              <a:gd name="connsiteY83" fmla="*/ 2969232 h 3411021"/>
              <a:gd name="connsiteX84" fmla="*/ 236306 w 6709025"/>
              <a:gd name="connsiteY84" fmla="*/ 3010328 h 3411021"/>
              <a:gd name="connsiteX85" fmla="*/ 267128 w 6709025"/>
              <a:gd name="connsiteY85" fmla="*/ 3030877 h 3411021"/>
              <a:gd name="connsiteX86" fmla="*/ 297951 w 6709025"/>
              <a:gd name="connsiteY86" fmla="*/ 3041151 h 3411021"/>
              <a:gd name="connsiteX87" fmla="*/ 328773 w 6709025"/>
              <a:gd name="connsiteY87" fmla="*/ 3061699 h 3411021"/>
              <a:gd name="connsiteX88" fmla="*/ 904126 w 6709025"/>
              <a:gd name="connsiteY88" fmla="*/ 3092522 h 3411021"/>
              <a:gd name="connsiteX89" fmla="*/ 945223 w 6709025"/>
              <a:gd name="connsiteY89" fmla="*/ 3143893 h 3411021"/>
              <a:gd name="connsiteX90" fmla="*/ 976045 w 6709025"/>
              <a:gd name="connsiteY90" fmla="*/ 3164441 h 3411021"/>
              <a:gd name="connsiteX91" fmla="*/ 1068513 w 6709025"/>
              <a:gd name="connsiteY91" fmla="*/ 3236360 h 3411021"/>
              <a:gd name="connsiteX92" fmla="*/ 1099335 w 6709025"/>
              <a:gd name="connsiteY92" fmla="*/ 3256908 h 3411021"/>
              <a:gd name="connsiteX93" fmla="*/ 1130158 w 6709025"/>
              <a:gd name="connsiteY93" fmla="*/ 3277457 h 3411021"/>
              <a:gd name="connsiteX94" fmla="*/ 1222625 w 6709025"/>
              <a:gd name="connsiteY94" fmla="*/ 3308279 h 3411021"/>
              <a:gd name="connsiteX95" fmla="*/ 1253448 w 6709025"/>
              <a:gd name="connsiteY95" fmla="*/ 3318553 h 3411021"/>
              <a:gd name="connsiteX96" fmla="*/ 1335641 w 6709025"/>
              <a:gd name="connsiteY96" fmla="*/ 3308279 h 3411021"/>
              <a:gd name="connsiteX97" fmla="*/ 1366463 w 6709025"/>
              <a:gd name="connsiteY97" fmla="*/ 3298005 h 3411021"/>
              <a:gd name="connsiteX98" fmla="*/ 1489753 w 6709025"/>
              <a:gd name="connsiteY98" fmla="*/ 3277457 h 3411021"/>
              <a:gd name="connsiteX99" fmla="*/ 1520576 w 6709025"/>
              <a:gd name="connsiteY99" fmla="*/ 3267182 h 3411021"/>
              <a:gd name="connsiteX100" fmla="*/ 1643866 w 6709025"/>
              <a:gd name="connsiteY100" fmla="*/ 3246634 h 3411021"/>
              <a:gd name="connsiteX101" fmla="*/ 2013735 w 6709025"/>
              <a:gd name="connsiteY101" fmla="*/ 3236360 h 3411021"/>
              <a:gd name="connsiteX102" fmla="*/ 2075380 w 6709025"/>
              <a:gd name="connsiteY102" fmla="*/ 3184989 h 3411021"/>
              <a:gd name="connsiteX103" fmla="*/ 2116477 w 6709025"/>
              <a:gd name="connsiteY103" fmla="*/ 3154167 h 3411021"/>
              <a:gd name="connsiteX104" fmla="*/ 2229492 w 6709025"/>
              <a:gd name="connsiteY104" fmla="*/ 3123344 h 3411021"/>
              <a:gd name="connsiteX105" fmla="*/ 2270589 w 6709025"/>
              <a:gd name="connsiteY105" fmla="*/ 3113070 h 3411021"/>
              <a:gd name="connsiteX106" fmla="*/ 2702104 w 6709025"/>
              <a:gd name="connsiteY106" fmla="*/ 3102796 h 3411021"/>
              <a:gd name="connsiteX107" fmla="*/ 2917861 w 6709025"/>
              <a:gd name="connsiteY107" fmla="*/ 3123344 h 3411021"/>
              <a:gd name="connsiteX108" fmla="*/ 2948683 w 6709025"/>
              <a:gd name="connsiteY108" fmla="*/ 3143893 h 3411021"/>
              <a:gd name="connsiteX109" fmla="*/ 3030877 w 6709025"/>
              <a:gd name="connsiteY109" fmla="*/ 3184989 h 3411021"/>
              <a:gd name="connsiteX110" fmla="*/ 3071973 w 6709025"/>
              <a:gd name="connsiteY110" fmla="*/ 3205537 h 3411021"/>
              <a:gd name="connsiteX111" fmla="*/ 3123344 w 6709025"/>
              <a:gd name="connsiteY111" fmla="*/ 3236360 h 3411021"/>
              <a:gd name="connsiteX112" fmla="*/ 3195263 w 6709025"/>
              <a:gd name="connsiteY112" fmla="*/ 3256908 h 3411021"/>
              <a:gd name="connsiteX113" fmla="*/ 3267182 w 6709025"/>
              <a:gd name="connsiteY113" fmla="*/ 3287731 h 3411021"/>
              <a:gd name="connsiteX114" fmla="*/ 3339101 w 6709025"/>
              <a:gd name="connsiteY114" fmla="*/ 3308279 h 3411021"/>
              <a:gd name="connsiteX115" fmla="*/ 3380198 w 6709025"/>
              <a:gd name="connsiteY115" fmla="*/ 3328827 h 3411021"/>
              <a:gd name="connsiteX116" fmla="*/ 3626778 w 6709025"/>
              <a:gd name="connsiteY116" fmla="*/ 3349376 h 3411021"/>
              <a:gd name="connsiteX117" fmla="*/ 3688423 w 6709025"/>
              <a:gd name="connsiteY117" fmla="*/ 3369924 h 3411021"/>
              <a:gd name="connsiteX118" fmla="*/ 3719245 w 6709025"/>
              <a:gd name="connsiteY118" fmla="*/ 3380198 h 3411021"/>
              <a:gd name="connsiteX119" fmla="*/ 3750068 w 6709025"/>
              <a:gd name="connsiteY119" fmla="*/ 3400746 h 3411021"/>
              <a:gd name="connsiteX120" fmla="*/ 4048018 w 6709025"/>
              <a:gd name="connsiteY120" fmla="*/ 3411021 h 3411021"/>
              <a:gd name="connsiteX121" fmla="*/ 4181582 w 6709025"/>
              <a:gd name="connsiteY121" fmla="*/ 3400746 h 3411021"/>
              <a:gd name="connsiteX122" fmla="*/ 4243227 w 6709025"/>
              <a:gd name="connsiteY122" fmla="*/ 3380198 h 3411021"/>
              <a:gd name="connsiteX123" fmla="*/ 4274050 w 6709025"/>
              <a:gd name="connsiteY123" fmla="*/ 3369924 h 3411021"/>
              <a:gd name="connsiteX124" fmla="*/ 4335695 w 6709025"/>
              <a:gd name="connsiteY124" fmla="*/ 3328827 h 3411021"/>
              <a:gd name="connsiteX125" fmla="*/ 4397340 w 6709025"/>
              <a:gd name="connsiteY125" fmla="*/ 3277457 h 3411021"/>
              <a:gd name="connsiteX126" fmla="*/ 4500081 w 6709025"/>
              <a:gd name="connsiteY126" fmla="*/ 3215812 h 3411021"/>
              <a:gd name="connsiteX127" fmla="*/ 4530904 w 6709025"/>
              <a:gd name="connsiteY127" fmla="*/ 3195263 h 3411021"/>
              <a:gd name="connsiteX128" fmla="*/ 4561726 w 6709025"/>
              <a:gd name="connsiteY128" fmla="*/ 3174715 h 3411021"/>
              <a:gd name="connsiteX129" fmla="*/ 4664468 w 6709025"/>
              <a:gd name="connsiteY129" fmla="*/ 3113070 h 3411021"/>
              <a:gd name="connsiteX130" fmla="*/ 4695290 w 6709025"/>
              <a:gd name="connsiteY130" fmla="*/ 3102796 h 3411021"/>
              <a:gd name="connsiteX131" fmla="*/ 5013789 w 6709025"/>
              <a:gd name="connsiteY131" fmla="*/ 3123344 h 3411021"/>
              <a:gd name="connsiteX132" fmla="*/ 5126805 w 6709025"/>
              <a:gd name="connsiteY132" fmla="*/ 3154167 h 3411021"/>
              <a:gd name="connsiteX133" fmla="*/ 5157627 w 6709025"/>
              <a:gd name="connsiteY133" fmla="*/ 3164441 h 3411021"/>
              <a:gd name="connsiteX134" fmla="*/ 5188450 w 6709025"/>
              <a:gd name="connsiteY134" fmla="*/ 3184989 h 3411021"/>
              <a:gd name="connsiteX135" fmla="*/ 5332288 w 6709025"/>
              <a:gd name="connsiteY135" fmla="*/ 3195263 h 3411021"/>
              <a:gd name="connsiteX136" fmla="*/ 5435030 w 6709025"/>
              <a:gd name="connsiteY136" fmla="*/ 3226086 h 3411021"/>
              <a:gd name="connsiteX137" fmla="*/ 5465852 w 6709025"/>
              <a:gd name="connsiteY137" fmla="*/ 3236360 h 3411021"/>
              <a:gd name="connsiteX138" fmla="*/ 5548045 w 6709025"/>
              <a:gd name="connsiteY138" fmla="*/ 3246634 h 3411021"/>
              <a:gd name="connsiteX139" fmla="*/ 5702158 w 6709025"/>
              <a:gd name="connsiteY139" fmla="*/ 3267182 h 3411021"/>
              <a:gd name="connsiteX140" fmla="*/ 5866544 w 6709025"/>
              <a:gd name="connsiteY140" fmla="*/ 3277457 h 3411021"/>
              <a:gd name="connsiteX141" fmla="*/ 5969286 w 6709025"/>
              <a:gd name="connsiteY141" fmla="*/ 3267182 h 3411021"/>
              <a:gd name="connsiteX142" fmla="*/ 6000108 w 6709025"/>
              <a:gd name="connsiteY142" fmla="*/ 3256908 h 3411021"/>
              <a:gd name="connsiteX143" fmla="*/ 6072027 w 6709025"/>
              <a:gd name="connsiteY143" fmla="*/ 3246634 h 3411021"/>
              <a:gd name="connsiteX144" fmla="*/ 6113124 w 6709025"/>
              <a:gd name="connsiteY144" fmla="*/ 3164441 h 3411021"/>
              <a:gd name="connsiteX145" fmla="*/ 6133672 w 6709025"/>
              <a:gd name="connsiteY145" fmla="*/ 3123344 h 3411021"/>
              <a:gd name="connsiteX146" fmla="*/ 6143946 w 6709025"/>
              <a:gd name="connsiteY146" fmla="*/ 3092522 h 3411021"/>
              <a:gd name="connsiteX147" fmla="*/ 6215866 w 6709025"/>
              <a:gd name="connsiteY147" fmla="*/ 3071973 h 3411021"/>
              <a:gd name="connsiteX148" fmla="*/ 6267236 w 6709025"/>
              <a:gd name="connsiteY148" fmla="*/ 3061699 h 3411021"/>
              <a:gd name="connsiteX149" fmla="*/ 6308333 w 6709025"/>
              <a:gd name="connsiteY149" fmla="*/ 3051425 h 3411021"/>
              <a:gd name="connsiteX150" fmla="*/ 6369978 w 6709025"/>
              <a:gd name="connsiteY150" fmla="*/ 3041151 h 3411021"/>
              <a:gd name="connsiteX151" fmla="*/ 6400800 w 6709025"/>
              <a:gd name="connsiteY151" fmla="*/ 3020603 h 3411021"/>
              <a:gd name="connsiteX152" fmla="*/ 6411075 w 6709025"/>
              <a:gd name="connsiteY152" fmla="*/ 2958958 h 3411021"/>
              <a:gd name="connsiteX153" fmla="*/ 6421349 w 6709025"/>
              <a:gd name="connsiteY153" fmla="*/ 2866490 h 3411021"/>
              <a:gd name="connsiteX154" fmla="*/ 6462445 w 6709025"/>
              <a:gd name="connsiteY154" fmla="*/ 2558266 h 3411021"/>
              <a:gd name="connsiteX155" fmla="*/ 6503542 w 6709025"/>
              <a:gd name="connsiteY155" fmla="*/ 2527443 h 3411021"/>
              <a:gd name="connsiteX156" fmla="*/ 6554913 w 6709025"/>
              <a:gd name="connsiteY156" fmla="*/ 2486346 h 3411021"/>
              <a:gd name="connsiteX157" fmla="*/ 6622525 w 6709025"/>
              <a:gd name="connsiteY157" fmla="*/ 2414427 h 3411021"/>
              <a:gd name="connsiteX158" fmla="*/ 6637106 w 6709025"/>
              <a:gd name="connsiteY158" fmla="*/ 2352782 h 3411021"/>
              <a:gd name="connsiteX159" fmla="*/ 6657654 w 6709025"/>
              <a:gd name="connsiteY159" fmla="*/ 2291137 h 3411021"/>
              <a:gd name="connsiteX160" fmla="*/ 6667928 w 6709025"/>
              <a:gd name="connsiteY160" fmla="*/ 2260315 h 3411021"/>
              <a:gd name="connsiteX161" fmla="*/ 6698751 w 6709025"/>
              <a:gd name="connsiteY161" fmla="*/ 2157573 h 3411021"/>
              <a:gd name="connsiteX162" fmla="*/ 6709025 w 6709025"/>
              <a:gd name="connsiteY162" fmla="*/ 2126751 h 3411021"/>
              <a:gd name="connsiteX163" fmla="*/ 6698751 w 6709025"/>
              <a:gd name="connsiteY163" fmla="*/ 1982913 h 3411021"/>
              <a:gd name="connsiteX164" fmla="*/ 6667928 w 6709025"/>
              <a:gd name="connsiteY164" fmla="*/ 1972639 h 3411021"/>
              <a:gd name="connsiteX165" fmla="*/ 6647380 w 6709025"/>
              <a:gd name="connsiteY165" fmla="*/ 1952090 h 3411021"/>
              <a:gd name="connsiteX166" fmla="*/ 6585735 w 6709025"/>
              <a:gd name="connsiteY166" fmla="*/ 1910994 h 3411021"/>
              <a:gd name="connsiteX167" fmla="*/ 6565187 w 6709025"/>
              <a:gd name="connsiteY167" fmla="*/ 1890445 h 3411021"/>
              <a:gd name="connsiteX168" fmla="*/ 6524090 w 6709025"/>
              <a:gd name="connsiteY168" fmla="*/ 1869897 h 3411021"/>
              <a:gd name="connsiteX169" fmla="*/ 6586188 w 6709025"/>
              <a:gd name="connsiteY169" fmla="*/ 1741112 h 3411021"/>
              <a:gd name="connsiteX170" fmla="*/ 6475817 w 6709025"/>
              <a:gd name="connsiteY170" fmla="*/ 1773176 h 3411021"/>
              <a:gd name="connsiteX171" fmla="*/ 6400800 w 6709025"/>
              <a:gd name="connsiteY171" fmla="*/ 1797978 h 3411021"/>
              <a:gd name="connsiteX172" fmla="*/ 6436763 w 6709025"/>
              <a:gd name="connsiteY172" fmla="*/ 1727457 h 3411021"/>
              <a:gd name="connsiteX173" fmla="*/ 6308333 w 6709025"/>
              <a:gd name="connsiteY173" fmla="*/ 1726059 h 3411021"/>
              <a:gd name="connsiteX174" fmla="*/ 6348221 w 6709025"/>
              <a:gd name="connsiteY174" fmla="*/ 1679205 h 3411021"/>
              <a:gd name="connsiteX175" fmla="*/ 6298285 w 6709025"/>
              <a:gd name="connsiteY175" fmla="*/ 1658656 h 3411021"/>
              <a:gd name="connsiteX176" fmla="*/ 6185043 w 6709025"/>
              <a:gd name="connsiteY176" fmla="*/ 1633591 h 3411021"/>
              <a:gd name="connsiteX177" fmla="*/ 6164495 w 6709025"/>
              <a:gd name="connsiteY177" fmla="*/ 1561672 h 3411021"/>
              <a:gd name="connsiteX178" fmla="*/ 6154221 w 6709025"/>
              <a:gd name="connsiteY178" fmla="*/ 1469205 h 3411021"/>
              <a:gd name="connsiteX179" fmla="*/ 6230898 w 6709025"/>
              <a:gd name="connsiteY179" fmla="*/ 1384000 h 3411021"/>
              <a:gd name="connsiteX180" fmla="*/ 6201512 w 6709025"/>
              <a:gd name="connsiteY180" fmla="*/ 1335641 h 3411021"/>
              <a:gd name="connsiteX181" fmla="*/ 6189802 w 6709025"/>
              <a:gd name="connsiteY181" fmla="*/ 1222625 h 3411021"/>
              <a:gd name="connsiteX182" fmla="*/ 6082301 w 6709025"/>
              <a:gd name="connsiteY182" fmla="*/ 1160980 h 3411021"/>
              <a:gd name="connsiteX183" fmla="*/ 6061753 w 6709025"/>
              <a:gd name="connsiteY183" fmla="*/ 1089061 h 3411021"/>
              <a:gd name="connsiteX184" fmla="*/ 6030931 w 6709025"/>
              <a:gd name="connsiteY184" fmla="*/ 1058239 h 3411021"/>
              <a:gd name="connsiteX185" fmla="*/ 6020657 w 6709025"/>
              <a:gd name="connsiteY185" fmla="*/ 1027416 h 3411021"/>
              <a:gd name="connsiteX186" fmla="*/ 5948737 w 6709025"/>
              <a:gd name="connsiteY186" fmla="*/ 965771 h 3411021"/>
              <a:gd name="connsiteX187" fmla="*/ 5917915 w 6709025"/>
              <a:gd name="connsiteY187" fmla="*/ 955497 h 3411021"/>
              <a:gd name="connsiteX188" fmla="*/ 5881802 w 6709025"/>
              <a:gd name="connsiteY188" fmla="*/ 927685 h 3411021"/>
              <a:gd name="connsiteX189" fmla="*/ 5852643 w 6709025"/>
              <a:gd name="connsiteY189" fmla="*/ 842745 h 3411021"/>
              <a:gd name="connsiteX190" fmla="*/ 5814416 w 6709025"/>
              <a:gd name="connsiteY190" fmla="*/ 820691 h 3411021"/>
              <a:gd name="connsiteX191" fmla="*/ 5802708 w 6709025"/>
              <a:gd name="connsiteY191" fmla="*/ 826449 h 3411021"/>
              <a:gd name="connsiteX192" fmla="*/ 5752772 w 6709025"/>
              <a:gd name="connsiteY192" fmla="*/ 782342 h 3411021"/>
              <a:gd name="connsiteX193" fmla="*/ 5698304 w 6709025"/>
              <a:gd name="connsiteY193" fmla="*/ 698906 h 3411021"/>
              <a:gd name="connsiteX194" fmla="*/ 5517223 w 6709025"/>
              <a:gd name="connsiteY194" fmla="*/ 678095 h 3411021"/>
              <a:gd name="connsiteX195" fmla="*/ 5506949 w 6709025"/>
              <a:gd name="connsiteY195" fmla="*/ 626724 h 3411021"/>
              <a:gd name="connsiteX196" fmla="*/ 5496675 w 6709025"/>
              <a:gd name="connsiteY196" fmla="*/ 554805 h 3411021"/>
              <a:gd name="connsiteX197" fmla="*/ 5486400 w 6709025"/>
              <a:gd name="connsiteY197" fmla="*/ 523982 h 3411021"/>
              <a:gd name="connsiteX198" fmla="*/ 5445304 w 6709025"/>
              <a:gd name="connsiteY198" fmla="*/ 513708 h 3411021"/>
              <a:gd name="connsiteX199" fmla="*/ 5363110 w 6709025"/>
              <a:gd name="connsiteY199" fmla="*/ 482886 h 3411021"/>
              <a:gd name="connsiteX200" fmla="*/ 5280917 w 6709025"/>
              <a:gd name="connsiteY200" fmla="*/ 421241 h 3411021"/>
              <a:gd name="connsiteX201" fmla="*/ 5270643 w 6709025"/>
              <a:gd name="connsiteY201" fmla="*/ 390418 h 3411021"/>
              <a:gd name="connsiteX202" fmla="*/ 5229772 w 6709025"/>
              <a:gd name="connsiteY202" fmla="*/ 240821 h 3411021"/>
              <a:gd name="connsiteX203" fmla="*/ 5185806 w 6709025"/>
              <a:gd name="connsiteY203" fmla="*/ 199724 h 3411021"/>
              <a:gd name="connsiteX204" fmla="*/ 5075434 w 6709025"/>
              <a:gd name="connsiteY204" fmla="*/ 154113 h 3411021"/>
              <a:gd name="connsiteX205" fmla="*/ 5065160 w 6709025"/>
              <a:gd name="connsiteY205" fmla="*/ 123290 h 3411021"/>
              <a:gd name="connsiteX206" fmla="*/ 5044612 w 6709025"/>
              <a:gd name="connsiteY206" fmla="*/ 92468 h 3411021"/>
              <a:gd name="connsiteX207" fmla="*/ 5034337 w 6709025"/>
              <a:gd name="connsiteY207" fmla="*/ 61645 h 3411021"/>
              <a:gd name="connsiteX208" fmla="*/ 4972692 w 6709025"/>
              <a:gd name="connsiteY208" fmla="*/ 20549 h 3411021"/>
              <a:gd name="connsiteX209" fmla="*/ 4941870 w 6709025"/>
              <a:gd name="connsiteY209" fmla="*/ 0 h 3411021"/>
              <a:gd name="connsiteX210" fmla="*/ 4828854 w 6709025"/>
              <a:gd name="connsiteY210" fmla="*/ 10275 h 3411021"/>
              <a:gd name="connsiteX211" fmla="*/ 4798032 w 6709025"/>
              <a:gd name="connsiteY211" fmla="*/ 30823 h 3411021"/>
              <a:gd name="connsiteX212" fmla="*/ 4767209 w 6709025"/>
              <a:gd name="connsiteY212" fmla="*/ 41097 h 3411021"/>
              <a:gd name="connsiteX213" fmla="*/ 4654194 w 6709025"/>
              <a:gd name="connsiteY213" fmla="*/ 82194 h 3411021"/>
              <a:gd name="connsiteX214" fmla="*/ 4592549 w 6709025"/>
              <a:gd name="connsiteY214" fmla="*/ 102742 h 3411021"/>
              <a:gd name="connsiteX215" fmla="*/ 4520630 w 6709025"/>
              <a:gd name="connsiteY215" fmla="*/ 123290 h 3411021"/>
              <a:gd name="connsiteX216" fmla="*/ 4438436 w 6709025"/>
              <a:gd name="connsiteY216" fmla="*/ 184935 h 3411021"/>
              <a:gd name="connsiteX217" fmla="*/ 4263776 w 6709025"/>
              <a:gd name="connsiteY217" fmla="*/ 174661 h 3411021"/>
              <a:gd name="connsiteX218" fmla="*/ 4089115 w 6709025"/>
              <a:gd name="connsiteY218" fmla="*/ 102742 h 3411021"/>
              <a:gd name="connsiteX219" fmla="*/ 4058292 w 6709025"/>
              <a:gd name="connsiteY219" fmla="*/ 92468 h 3411021"/>
              <a:gd name="connsiteX220" fmla="*/ 3965825 w 6709025"/>
              <a:gd name="connsiteY220" fmla="*/ 51371 h 3411021"/>
              <a:gd name="connsiteX221" fmla="*/ 3935003 w 6709025"/>
              <a:gd name="connsiteY221" fmla="*/ 41097 h 3411021"/>
              <a:gd name="connsiteX222" fmla="*/ 3904180 w 6709025"/>
              <a:gd name="connsiteY222" fmla="*/ 30823 h 3411021"/>
              <a:gd name="connsiteX223" fmla="*/ 3801439 w 6709025"/>
              <a:gd name="connsiteY223" fmla="*/ 51371 h 3411021"/>
              <a:gd name="connsiteX224" fmla="*/ 3750068 w 6709025"/>
              <a:gd name="connsiteY224" fmla="*/ 82194 h 3411021"/>
              <a:gd name="connsiteX225" fmla="*/ 3688423 w 6709025"/>
              <a:gd name="connsiteY225" fmla="*/ 113016 h 3411021"/>
              <a:gd name="connsiteX226" fmla="*/ 3657600 w 6709025"/>
              <a:gd name="connsiteY226" fmla="*/ 133564 h 3411021"/>
              <a:gd name="connsiteX227" fmla="*/ 3595955 w 6709025"/>
              <a:gd name="connsiteY227" fmla="*/ 143839 h 3411021"/>
              <a:gd name="connsiteX228" fmla="*/ 3544585 w 6709025"/>
              <a:gd name="connsiteY228" fmla="*/ 154113 h 3411021"/>
              <a:gd name="connsiteX229" fmla="*/ 3298005 w 6709025"/>
              <a:gd name="connsiteY229" fmla="*/ 184935 h 3411021"/>
              <a:gd name="connsiteX0" fmla="*/ 3298005 w 6709025"/>
              <a:gd name="connsiteY0" fmla="*/ 184935 h 3411021"/>
              <a:gd name="connsiteX1" fmla="*/ 3298005 w 6709025"/>
              <a:gd name="connsiteY1" fmla="*/ 184935 h 3411021"/>
              <a:gd name="connsiteX2" fmla="*/ 2863620 w 6709025"/>
              <a:gd name="connsiteY2" fmla="*/ 180683 h 3411021"/>
              <a:gd name="connsiteX3" fmla="*/ 2825394 w 6709025"/>
              <a:gd name="connsiteY3" fmla="*/ 246580 h 3411021"/>
              <a:gd name="connsiteX4" fmla="*/ 2815119 w 6709025"/>
              <a:gd name="connsiteY4" fmla="*/ 287677 h 3411021"/>
              <a:gd name="connsiteX5" fmla="*/ 2787168 w 6709025"/>
              <a:gd name="connsiteY5" fmla="*/ 248348 h 3411021"/>
              <a:gd name="connsiteX6" fmla="*/ 2719555 w 6709025"/>
              <a:gd name="connsiteY6" fmla="*/ 276161 h 3411021"/>
              <a:gd name="connsiteX7" fmla="*/ 2599136 w 6709025"/>
              <a:gd name="connsiteY7" fmla="*/ 287941 h 3411021"/>
              <a:gd name="connsiteX8" fmla="*/ 2549200 w 6709025"/>
              <a:gd name="connsiteY8" fmla="*/ 324520 h 3411021"/>
              <a:gd name="connsiteX9" fmla="*/ 2321508 w 6709025"/>
              <a:gd name="connsiteY9" fmla="*/ 309993 h 3411021"/>
              <a:gd name="connsiteX10" fmla="*/ 2250041 w 6709025"/>
              <a:gd name="connsiteY10" fmla="*/ 390418 h 3411021"/>
              <a:gd name="connsiteX11" fmla="*/ 2085654 w 6709025"/>
              <a:gd name="connsiteY11" fmla="*/ 349322 h 3411021"/>
              <a:gd name="connsiteX12" fmla="*/ 2034283 w 6709025"/>
              <a:gd name="connsiteY12" fmla="*/ 339048 h 3411021"/>
              <a:gd name="connsiteX13" fmla="*/ 1865591 w 6709025"/>
              <a:gd name="connsiteY13" fmla="*/ 279171 h 3411021"/>
              <a:gd name="connsiteX14" fmla="*/ 1787704 w 6709025"/>
              <a:gd name="connsiteY14" fmla="*/ 400693 h 3411021"/>
              <a:gd name="connsiteX15" fmla="*/ 1736333 w 6709025"/>
              <a:gd name="connsiteY15" fmla="*/ 472612 h 3411021"/>
              <a:gd name="connsiteX16" fmla="*/ 1695236 w 6709025"/>
              <a:gd name="connsiteY16" fmla="*/ 534257 h 3411021"/>
              <a:gd name="connsiteX17" fmla="*/ 1633591 w 6709025"/>
              <a:gd name="connsiteY17" fmla="*/ 575353 h 3411021"/>
              <a:gd name="connsiteX18" fmla="*/ 1592495 w 6709025"/>
              <a:gd name="connsiteY18" fmla="*/ 585627 h 3411021"/>
              <a:gd name="connsiteX19" fmla="*/ 1530850 w 6709025"/>
              <a:gd name="connsiteY19" fmla="*/ 606176 h 3411021"/>
              <a:gd name="connsiteX20" fmla="*/ 1500027 w 6709025"/>
              <a:gd name="connsiteY20" fmla="*/ 616450 h 3411021"/>
              <a:gd name="connsiteX21" fmla="*/ 1438382 w 6709025"/>
              <a:gd name="connsiteY21" fmla="*/ 636998 h 3411021"/>
              <a:gd name="connsiteX22" fmla="*/ 1407560 w 6709025"/>
              <a:gd name="connsiteY22" fmla="*/ 647272 h 3411021"/>
              <a:gd name="connsiteX23" fmla="*/ 1232899 w 6709025"/>
              <a:gd name="connsiteY23" fmla="*/ 657546 h 3411021"/>
              <a:gd name="connsiteX24" fmla="*/ 1202077 w 6709025"/>
              <a:gd name="connsiteY24" fmla="*/ 667821 h 3411021"/>
              <a:gd name="connsiteX25" fmla="*/ 1181528 w 6709025"/>
              <a:gd name="connsiteY25" fmla="*/ 688369 h 3411021"/>
              <a:gd name="connsiteX26" fmla="*/ 1119883 w 6709025"/>
              <a:gd name="connsiteY26" fmla="*/ 708917 h 3411021"/>
              <a:gd name="connsiteX27" fmla="*/ 1058239 w 6709025"/>
              <a:gd name="connsiteY27" fmla="*/ 729466 h 3411021"/>
              <a:gd name="connsiteX28" fmla="*/ 996594 w 6709025"/>
              <a:gd name="connsiteY28" fmla="*/ 750014 h 3411021"/>
              <a:gd name="connsiteX29" fmla="*/ 965771 w 6709025"/>
              <a:gd name="connsiteY29" fmla="*/ 760288 h 3411021"/>
              <a:gd name="connsiteX30" fmla="*/ 934949 w 6709025"/>
              <a:gd name="connsiteY30" fmla="*/ 780836 h 3411021"/>
              <a:gd name="connsiteX31" fmla="*/ 873304 w 6709025"/>
              <a:gd name="connsiteY31" fmla="*/ 801385 h 3411021"/>
              <a:gd name="connsiteX32" fmla="*/ 852755 w 6709025"/>
              <a:gd name="connsiteY32" fmla="*/ 821933 h 3411021"/>
              <a:gd name="connsiteX33" fmla="*/ 821933 w 6709025"/>
              <a:gd name="connsiteY33" fmla="*/ 842481 h 3411021"/>
              <a:gd name="connsiteX34" fmla="*/ 811659 w 6709025"/>
              <a:gd name="connsiteY34" fmla="*/ 873304 h 3411021"/>
              <a:gd name="connsiteX35" fmla="*/ 821933 w 6709025"/>
              <a:gd name="connsiteY35" fmla="*/ 965771 h 3411021"/>
              <a:gd name="connsiteX36" fmla="*/ 832207 w 6709025"/>
              <a:gd name="connsiteY36" fmla="*/ 1027416 h 3411021"/>
              <a:gd name="connsiteX37" fmla="*/ 863030 w 6709025"/>
              <a:gd name="connsiteY37" fmla="*/ 1047964 h 3411021"/>
              <a:gd name="connsiteX38" fmla="*/ 883578 w 6709025"/>
              <a:gd name="connsiteY38" fmla="*/ 1068513 h 3411021"/>
              <a:gd name="connsiteX39" fmla="*/ 893852 w 6709025"/>
              <a:gd name="connsiteY39" fmla="*/ 1099335 h 3411021"/>
              <a:gd name="connsiteX40" fmla="*/ 852755 w 6709025"/>
              <a:gd name="connsiteY40" fmla="*/ 1150706 h 3411021"/>
              <a:gd name="connsiteX41" fmla="*/ 842481 w 6709025"/>
              <a:gd name="connsiteY41" fmla="*/ 1181528 h 3411021"/>
              <a:gd name="connsiteX42" fmla="*/ 811659 w 6709025"/>
              <a:gd name="connsiteY42" fmla="*/ 1202077 h 3411021"/>
              <a:gd name="connsiteX43" fmla="*/ 791110 w 6709025"/>
              <a:gd name="connsiteY43" fmla="*/ 1222625 h 3411021"/>
              <a:gd name="connsiteX44" fmla="*/ 770562 w 6709025"/>
              <a:gd name="connsiteY44" fmla="*/ 1253448 h 3411021"/>
              <a:gd name="connsiteX45" fmla="*/ 739740 w 6709025"/>
              <a:gd name="connsiteY45" fmla="*/ 1273996 h 3411021"/>
              <a:gd name="connsiteX46" fmla="*/ 698643 w 6709025"/>
              <a:gd name="connsiteY46" fmla="*/ 1315093 h 3411021"/>
              <a:gd name="connsiteX47" fmla="*/ 647272 w 6709025"/>
              <a:gd name="connsiteY47" fmla="*/ 1356189 h 3411021"/>
              <a:gd name="connsiteX48" fmla="*/ 545741 w 6709025"/>
              <a:gd name="connsiteY48" fmla="*/ 1376737 h 3411021"/>
              <a:gd name="connsiteX49" fmla="*/ 473821 w 6709025"/>
              <a:gd name="connsiteY49" fmla="*/ 1489753 h 3411021"/>
              <a:gd name="connsiteX50" fmla="*/ 513708 w 6709025"/>
              <a:gd name="connsiteY50" fmla="*/ 1500027 h 3411021"/>
              <a:gd name="connsiteX51" fmla="*/ 493160 w 6709025"/>
              <a:gd name="connsiteY51" fmla="*/ 1520576 h 3411021"/>
              <a:gd name="connsiteX52" fmla="*/ 462337 w 6709025"/>
              <a:gd name="connsiteY52" fmla="*/ 1530850 h 3411021"/>
              <a:gd name="connsiteX53" fmla="*/ 441789 w 6709025"/>
              <a:gd name="connsiteY53" fmla="*/ 1561672 h 3411021"/>
              <a:gd name="connsiteX54" fmla="*/ 380144 w 6709025"/>
              <a:gd name="connsiteY54" fmla="*/ 1582221 h 3411021"/>
              <a:gd name="connsiteX55" fmla="*/ 328773 w 6709025"/>
              <a:gd name="connsiteY55" fmla="*/ 1633591 h 3411021"/>
              <a:gd name="connsiteX56" fmla="*/ 277403 w 6709025"/>
              <a:gd name="connsiteY56" fmla="*/ 1664414 h 3411021"/>
              <a:gd name="connsiteX57" fmla="*/ 256854 w 6709025"/>
              <a:gd name="connsiteY57" fmla="*/ 1684962 h 3411021"/>
              <a:gd name="connsiteX58" fmla="*/ 226032 w 6709025"/>
              <a:gd name="connsiteY58" fmla="*/ 1695236 h 3411021"/>
              <a:gd name="connsiteX59" fmla="*/ 236306 w 6709025"/>
              <a:gd name="connsiteY59" fmla="*/ 1808252 h 3411021"/>
              <a:gd name="connsiteX60" fmla="*/ 267128 w 6709025"/>
              <a:gd name="connsiteY60" fmla="*/ 1828800 h 3411021"/>
              <a:gd name="connsiteX61" fmla="*/ 287677 w 6709025"/>
              <a:gd name="connsiteY61" fmla="*/ 1849349 h 3411021"/>
              <a:gd name="connsiteX62" fmla="*/ 349322 w 6709025"/>
              <a:gd name="connsiteY62" fmla="*/ 1880171 h 3411021"/>
              <a:gd name="connsiteX63" fmla="*/ 369870 w 6709025"/>
              <a:gd name="connsiteY63" fmla="*/ 1962364 h 3411021"/>
              <a:gd name="connsiteX64" fmla="*/ 380144 w 6709025"/>
              <a:gd name="connsiteY64" fmla="*/ 1993187 h 3411021"/>
              <a:gd name="connsiteX65" fmla="*/ 369870 w 6709025"/>
              <a:gd name="connsiteY65" fmla="*/ 2147299 h 3411021"/>
              <a:gd name="connsiteX66" fmla="*/ 359596 w 6709025"/>
              <a:gd name="connsiteY66" fmla="*/ 2178122 h 3411021"/>
              <a:gd name="connsiteX67" fmla="*/ 349322 w 6709025"/>
              <a:gd name="connsiteY67" fmla="*/ 2301412 h 3411021"/>
              <a:gd name="connsiteX68" fmla="*/ 297951 w 6709025"/>
              <a:gd name="connsiteY68" fmla="*/ 2342508 h 3411021"/>
              <a:gd name="connsiteX69" fmla="*/ 256854 w 6709025"/>
              <a:gd name="connsiteY69" fmla="*/ 2383605 h 3411021"/>
              <a:gd name="connsiteX70" fmla="*/ 236306 w 6709025"/>
              <a:gd name="connsiteY70" fmla="*/ 2414427 h 3411021"/>
              <a:gd name="connsiteX71" fmla="*/ 64064 w 6709025"/>
              <a:gd name="connsiteY71" fmla="*/ 2452514 h 3411021"/>
              <a:gd name="connsiteX72" fmla="*/ 114225 w 6709025"/>
              <a:gd name="connsiteY72" fmla="*/ 2465798 h 3411021"/>
              <a:gd name="connsiteX73" fmla="*/ 48049 w 6709025"/>
              <a:gd name="connsiteY73" fmla="*/ 2518674 h 3411021"/>
              <a:gd name="connsiteX74" fmla="*/ 133564 w 6709025"/>
              <a:gd name="connsiteY74" fmla="*/ 2547991 h 3411021"/>
              <a:gd name="connsiteX75" fmla="*/ 113016 w 6709025"/>
              <a:gd name="connsiteY75" fmla="*/ 2578814 h 3411021"/>
              <a:gd name="connsiteX76" fmla="*/ 61645 w 6709025"/>
              <a:gd name="connsiteY76" fmla="*/ 2630185 h 3411021"/>
              <a:gd name="connsiteX77" fmla="*/ 20549 w 6709025"/>
              <a:gd name="connsiteY77" fmla="*/ 2691830 h 3411021"/>
              <a:gd name="connsiteX78" fmla="*/ 0 w 6709025"/>
              <a:gd name="connsiteY78" fmla="*/ 2753475 h 3411021"/>
              <a:gd name="connsiteX79" fmla="*/ 10275 w 6709025"/>
              <a:gd name="connsiteY79" fmla="*/ 2866490 h 3411021"/>
              <a:gd name="connsiteX80" fmla="*/ 61645 w 6709025"/>
              <a:gd name="connsiteY80" fmla="*/ 2917861 h 3411021"/>
              <a:gd name="connsiteX81" fmla="*/ 82194 w 6709025"/>
              <a:gd name="connsiteY81" fmla="*/ 2938409 h 3411021"/>
              <a:gd name="connsiteX82" fmla="*/ 143839 w 6709025"/>
              <a:gd name="connsiteY82" fmla="*/ 2958958 h 3411021"/>
              <a:gd name="connsiteX83" fmla="*/ 174661 w 6709025"/>
              <a:gd name="connsiteY83" fmla="*/ 2969232 h 3411021"/>
              <a:gd name="connsiteX84" fmla="*/ 236306 w 6709025"/>
              <a:gd name="connsiteY84" fmla="*/ 3010328 h 3411021"/>
              <a:gd name="connsiteX85" fmla="*/ 267128 w 6709025"/>
              <a:gd name="connsiteY85" fmla="*/ 3030877 h 3411021"/>
              <a:gd name="connsiteX86" fmla="*/ 297951 w 6709025"/>
              <a:gd name="connsiteY86" fmla="*/ 3041151 h 3411021"/>
              <a:gd name="connsiteX87" fmla="*/ 328773 w 6709025"/>
              <a:gd name="connsiteY87" fmla="*/ 3061699 h 3411021"/>
              <a:gd name="connsiteX88" fmla="*/ 904126 w 6709025"/>
              <a:gd name="connsiteY88" fmla="*/ 3092522 h 3411021"/>
              <a:gd name="connsiteX89" fmla="*/ 945223 w 6709025"/>
              <a:gd name="connsiteY89" fmla="*/ 3143893 h 3411021"/>
              <a:gd name="connsiteX90" fmla="*/ 976045 w 6709025"/>
              <a:gd name="connsiteY90" fmla="*/ 3164441 h 3411021"/>
              <a:gd name="connsiteX91" fmla="*/ 1068513 w 6709025"/>
              <a:gd name="connsiteY91" fmla="*/ 3236360 h 3411021"/>
              <a:gd name="connsiteX92" fmla="*/ 1099335 w 6709025"/>
              <a:gd name="connsiteY92" fmla="*/ 3256908 h 3411021"/>
              <a:gd name="connsiteX93" fmla="*/ 1130158 w 6709025"/>
              <a:gd name="connsiteY93" fmla="*/ 3277457 h 3411021"/>
              <a:gd name="connsiteX94" fmla="*/ 1222625 w 6709025"/>
              <a:gd name="connsiteY94" fmla="*/ 3308279 h 3411021"/>
              <a:gd name="connsiteX95" fmla="*/ 1253448 w 6709025"/>
              <a:gd name="connsiteY95" fmla="*/ 3318553 h 3411021"/>
              <a:gd name="connsiteX96" fmla="*/ 1335641 w 6709025"/>
              <a:gd name="connsiteY96" fmla="*/ 3308279 h 3411021"/>
              <a:gd name="connsiteX97" fmla="*/ 1366463 w 6709025"/>
              <a:gd name="connsiteY97" fmla="*/ 3298005 h 3411021"/>
              <a:gd name="connsiteX98" fmla="*/ 1489753 w 6709025"/>
              <a:gd name="connsiteY98" fmla="*/ 3277457 h 3411021"/>
              <a:gd name="connsiteX99" fmla="*/ 1520576 w 6709025"/>
              <a:gd name="connsiteY99" fmla="*/ 3267182 h 3411021"/>
              <a:gd name="connsiteX100" fmla="*/ 1643866 w 6709025"/>
              <a:gd name="connsiteY100" fmla="*/ 3246634 h 3411021"/>
              <a:gd name="connsiteX101" fmla="*/ 2013735 w 6709025"/>
              <a:gd name="connsiteY101" fmla="*/ 3236360 h 3411021"/>
              <a:gd name="connsiteX102" fmla="*/ 2075380 w 6709025"/>
              <a:gd name="connsiteY102" fmla="*/ 3184989 h 3411021"/>
              <a:gd name="connsiteX103" fmla="*/ 2116477 w 6709025"/>
              <a:gd name="connsiteY103" fmla="*/ 3154167 h 3411021"/>
              <a:gd name="connsiteX104" fmla="*/ 2229492 w 6709025"/>
              <a:gd name="connsiteY104" fmla="*/ 3123344 h 3411021"/>
              <a:gd name="connsiteX105" fmla="*/ 2270589 w 6709025"/>
              <a:gd name="connsiteY105" fmla="*/ 3113070 h 3411021"/>
              <a:gd name="connsiteX106" fmla="*/ 2702104 w 6709025"/>
              <a:gd name="connsiteY106" fmla="*/ 3102796 h 3411021"/>
              <a:gd name="connsiteX107" fmla="*/ 2917861 w 6709025"/>
              <a:gd name="connsiteY107" fmla="*/ 3123344 h 3411021"/>
              <a:gd name="connsiteX108" fmla="*/ 2948683 w 6709025"/>
              <a:gd name="connsiteY108" fmla="*/ 3143893 h 3411021"/>
              <a:gd name="connsiteX109" fmla="*/ 3030877 w 6709025"/>
              <a:gd name="connsiteY109" fmla="*/ 3184989 h 3411021"/>
              <a:gd name="connsiteX110" fmla="*/ 3071973 w 6709025"/>
              <a:gd name="connsiteY110" fmla="*/ 3205537 h 3411021"/>
              <a:gd name="connsiteX111" fmla="*/ 3123344 w 6709025"/>
              <a:gd name="connsiteY111" fmla="*/ 3236360 h 3411021"/>
              <a:gd name="connsiteX112" fmla="*/ 3195263 w 6709025"/>
              <a:gd name="connsiteY112" fmla="*/ 3256908 h 3411021"/>
              <a:gd name="connsiteX113" fmla="*/ 3267182 w 6709025"/>
              <a:gd name="connsiteY113" fmla="*/ 3287731 h 3411021"/>
              <a:gd name="connsiteX114" fmla="*/ 3339101 w 6709025"/>
              <a:gd name="connsiteY114" fmla="*/ 3308279 h 3411021"/>
              <a:gd name="connsiteX115" fmla="*/ 3380198 w 6709025"/>
              <a:gd name="connsiteY115" fmla="*/ 3328827 h 3411021"/>
              <a:gd name="connsiteX116" fmla="*/ 3626778 w 6709025"/>
              <a:gd name="connsiteY116" fmla="*/ 3349376 h 3411021"/>
              <a:gd name="connsiteX117" fmla="*/ 3688423 w 6709025"/>
              <a:gd name="connsiteY117" fmla="*/ 3369924 h 3411021"/>
              <a:gd name="connsiteX118" fmla="*/ 3719245 w 6709025"/>
              <a:gd name="connsiteY118" fmla="*/ 3380198 h 3411021"/>
              <a:gd name="connsiteX119" fmla="*/ 3750068 w 6709025"/>
              <a:gd name="connsiteY119" fmla="*/ 3400746 h 3411021"/>
              <a:gd name="connsiteX120" fmla="*/ 4048018 w 6709025"/>
              <a:gd name="connsiteY120" fmla="*/ 3411021 h 3411021"/>
              <a:gd name="connsiteX121" fmla="*/ 4181582 w 6709025"/>
              <a:gd name="connsiteY121" fmla="*/ 3400746 h 3411021"/>
              <a:gd name="connsiteX122" fmla="*/ 4243227 w 6709025"/>
              <a:gd name="connsiteY122" fmla="*/ 3380198 h 3411021"/>
              <a:gd name="connsiteX123" fmla="*/ 4274050 w 6709025"/>
              <a:gd name="connsiteY123" fmla="*/ 3369924 h 3411021"/>
              <a:gd name="connsiteX124" fmla="*/ 4335695 w 6709025"/>
              <a:gd name="connsiteY124" fmla="*/ 3328827 h 3411021"/>
              <a:gd name="connsiteX125" fmla="*/ 4397340 w 6709025"/>
              <a:gd name="connsiteY125" fmla="*/ 3277457 h 3411021"/>
              <a:gd name="connsiteX126" fmla="*/ 4500081 w 6709025"/>
              <a:gd name="connsiteY126" fmla="*/ 3215812 h 3411021"/>
              <a:gd name="connsiteX127" fmla="*/ 4530904 w 6709025"/>
              <a:gd name="connsiteY127" fmla="*/ 3195263 h 3411021"/>
              <a:gd name="connsiteX128" fmla="*/ 4561726 w 6709025"/>
              <a:gd name="connsiteY128" fmla="*/ 3174715 h 3411021"/>
              <a:gd name="connsiteX129" fmla="*/ 4664468 w 6709025"/>
              <a:gd name="connsiteY129" fmla="*/ 3113070 h 3411021"/>
              <a:gd name="connsiteX130" fmla="*/ 4695290 w 6709025"/>
              <a:gd name="connsiteY130" fmla="*/ 3102796 h 3411021"/>
              <a:gd name="connsiteX131" fmla="*/ 5013789 w 6709025"/>
              <a:gd name="connsiteY131" fmla="*/ 3123344 h 3411021"/>
              <a:gd name="connsiteX132" fmla="*/ 5126805 w 6709025"/>
              <a:gd name="connsiteY132" fmla="*/ 3154167 h 3411021"/>
              <a:gd name="connsiteX133" fmla="*/ 5157627 w 6709025"/>
              <a:gd name="connsiteY133" fmla="*/ 3164441 h 3411021"/>
              <a:gd name="connsiteX134" fmla="*/ 5188450 w 6709025"/>
              <a:gd name="connsiteY134" fmla="*/ 3184989 h 3411021"/>
              <a:gd name="connsiteX135" fmla="*/ 5332288 w 6709025"/>
              <a:gd name="connsiteY135" fmla="*/ 3195263 h 3411021"/>
              <a:gd name="connsiteX136" fmla="*/ 5435030 w 6709025"/>
              <a:gd name="connsiteY136" fmla="*/ 3226086 h 3411021"/>
              <a:gd name="connsiteX137" fmla="*/ 5465852 w 6709025"/>
              <a:gd name="connsiteY137" fmla="*/ 3236360 h 3411021"/>
              <a:gd name="connsiteX138" fmla="*/ 5548045 w 6709025"/>
              <a:gd name="connsiteY138" fmla="*/ 3246634 h 3411021"/>
              <a:gd name="connsiteX139" fmla="*/ 5702158 w 6709025"/>
              <a:gd name="connsiteY139" fmla="*/ 3267182 h 3411021"/>
              <a:gd name="connsiteX140" fmla="*/ 5866544 w 6709025"/>
              <a:gd name="connsiteY140" fmla="*/ 3277457 h 3411021"/>
              <a:gd name="connsiteX141" fmla="*/ 5969286 w 6709025"/>
              <a:gd name="connsiteY141" fmla="*/ 3267182 h 3411021"/>
              <a:gd name="connsiteX142" fmla="*/ 6000108 w 6709025"/>
              <a:gd name="connsiteY142" fmla="*/ 3256908 h 3411021"/>
              <a:gd name="connsiteX143" fmla="*/ 6072027 w 6709025"/>
              <a:gd name="connsiteY143" fmla="*/ 3246634 h 3411021"/>
              <a:gd name="connsiteX144" fmla="*/ 6113124 w 6709025"/>
              <a:gd name="connsiteY144" fmla="*/ 3164441 h 3411021"/>
              <a:gd name="connsiteX145" fmla="*/ 6133672 w 6709025"/>
              <a:gd name="connsiteY145" fmla="*/ 3123344 h 3411021"/>
              <a:gd name="connsiteX146" fmla="*/ 6143946 w 6709025"/>
              <a:gd name="connsiteY146" fmla="*/ 3092522 h 3411021"/>
              <a:gd name="connsiteX147" fmla="*/ 6215866 w 6709025"/>
              <a:gd name="connsiteY147" fmla="*/ 3071973 h 3411021"/>
              <a:gd name="connsiteX148" fmla="*/ 6267236 w 6709025"/>
              <a:gd name="connsiteY148" fmla="*/ 3061699 h 3411021"/>
              <a:gd name="connsiteX149" fmla="*/ 6308333 w 6709025"/>
              <a:gd name="connsiteY149" fmla="*/ 3051425 h 3411021"/>
              <a:gd name="connsiteX150" fmla="*/ 6369978 w 6709025"/>
              <a:gd name="connsiteY150" fmla="*/ 3041151 h 3411021"/>
              <a:gd name="connsiteX151" fmla="*/ 6400800 w 6709025"/>
              <a:gd name="connsiteY151" fmla="*/ 3020603 h 3411021"/>
              <a:gd name="connsiteX152" fmla="*/ 6411075 w 6709025"/>
              <a:gd name="connsiteY152" fmla="*/ 2958958 h 3411021"/>
              <a:gd name="connsiteX153" fmla="*/ 6421349 w 6709025"/>
              <a:gd name="connsiteY153" fmla="*/ 2866490 h 3411021"/>
              <a:gd name="connsiteX154" fmla="*/ 6462445 w 6709025"/>
              <a:gd name="connsiteY154" fmla="*/ 2558266 h 3411021"/>
              <a:gd name="connsiteX155" fmla="*/ 6503542 w 6709025"/>
              <a:gd name="connsiteY155" fmla="*/ 2527443 h 3411021"/>
              <a:gd name="connsiteX156" fmla="*/ 6554913 w 6709025"/>
              <a:gd name="connsiteY156" fmla="*/ 2486346 h 3411021"/>
              <a:gd name="connsiteX157" fmla="*/ 6622525 w 6709025"/>
              <a:gd name="connsiteY157" fmla="*/ 2414427 h 3411021"/>
              <a:gd name="connsiteX158" fmla="*/ 6637106 w 6709025"/>
              <a:gd name="connsiteY158" fmla="*/ 2352782 h 3411021"/>
              <a:gd name="connsiteX159" fmla="*/ 6657654 w 6709025"/>
              <a:gd name="connsiteY159" fmla="*/ 2291137 h 3411021"/>
              <a:gd name="connsiteX160" fmla="*/ 6667928 w 6709025"/>
              <a:gd name="connsiteY160" fmla="*/ 2260315 h 3411021"/>
              <a:gd name="connsiteX161" fmla="*/ 6698751 w 6709025"/>
              <a:gd name="connsiteY161" fmla="*/ 2157573 h 3411021"/>
              <a:gd name="connsiteX162" fmla="*/ 6709025 w 6709025"/>
              <a:gd name="connsiteY162" fmla="*/ 2126751 h 3411021"/>
              <a:gd name="connsiteX163" fmla="*/ 6698751 w 6709025"/>
              <a:gd name="connsiteY163" fmla="*/ 1982913 h 3411021"/>
              <a:gd name="connsiteX164" fmla="*/ 6667928 w 6709025"/>
              <a:gd name="connsiteY164" fmla="*/ 1972639 h 3411021"/>
              <a:gd name="connsiteX165" fmla="*/ 6647380 w 6709025"/>
              <a:gd name="connsiteY165" fmla="*/ 1952090 h 3411021"/>
              <a:gd name="connsiteX166" fmla="*/ 6585735 w 6709025"/>
              <a:gd name="connsiteY166" fmla="*/ 1910994 h 3411021"/>
              <a:gd name="connsiteX167" fmla="*/ 6565187 w 6709025"/>
              <a:gd name="connsiteY167" fmla="*/ 1890445 h 3411021"/>
              <a:gd name="connsiteX168" fmla="*/ 6524090 w 6709025"/>
              <a:gd name="connsiteY168" fmla="*/ 1869897 h 3411021"/>
              <a:gd name="connsiteX169" fmla="*/ 6586188 w 6709025"/>
              <a:gd name="connsiteY169" fmla="*/ 1741112 h 3411021"/>
              <a:gd name="connsiteX170" fmla="*/ 6475817 w 6709025"/>
              <a:gd name="connsiteY170" fmla="*/ 1773176 h 3411021"/>
              <a:gd name="connsiteX171" fmla="*/ 6400800 w 6709025"/>
              <a:gd name="connsiteY171" fmla="*/ 1797978 h 3411021"/>
              <a:gd name="connsiteX172" fmla="*/ 6436763 w 6709025"/>
              <a:gd name="connsiteY172" fmla="*/ 1727457 h 3411021"/>
              <a:gd name="connsiteX173" fmla="*/ 6308333 w 6709025"/>
              <a:gd name="connsiteY173" fmla="*/ 1726059 h 3411021"/>
              <a:gd name="connsiteX174" fmla="*/ 6348221 w 6709025"/>
              <a:gd name="connsiteY174" fmla="*/ 1679205 h 3411021"/>
              <a:gd name="connsiteX175" fmla="*/ 6298285 w 6709025"/>
              <a:gd name="connsiteY175" fmla="*/ 1658656 h 3411021"/>
              <a:gd name="connsiteX176" fmla="*/ 6185043 w 6709025"/>
              <a:gd name="connsiteY176" fmla="*/ 1633591 h 3411021"/>
              <a:gd name="connsiteX177" fmla="*/ 6164495 w 6709025"/>
              <a:gd name="connsiteY177" fmla="*/ 1561672 h 3411021"/>
              <a:gd name="connsiteX178" fmla="*/ 6154221 w 6709025"/>
              <a:gd name="connsiteY178" fmla="*/ 1469205 h 3411021"/>
              <a:gd name="connsiteX179" fmla="*/ 6230898 w 6709025"/>
              <a:gd name="connsiteY179" fmla="*/ 1384000 h 3411021"/>
              <a:gd name="connsiteX180" fmla="*/ 6201512 w 6709025"/>
              <a:gd name="connsiteY180" fmla="*/ 1335641 h 3411021"/>
              <a:gd name="connsiteX181" fmla="*/ 6189802 w 6709025"/>
              <a:gd name="connsiteY181" fmla="*/ 1222625 h 3411021"/>
              <a:gd name="connsiteX182" fmla="*/ 6082301 w 6709025"/>
              <a:gd name="connsiteY182" fmla="*/ 1160980 h 3411021"/>
              <a:gd name="connsiteX183" fmla="*/ 6061753 w 6709025"/>
              <a:gd name="connsiteY183" fmla="*/ 1089061 h 3411021"/>
              <a:gd name="connsiteX184" fmla="*/ 6030931 w 6709025"/>
              <a:gd name="connsiteY184" fmla="*/ 1058239 h 3411021"/>
              <a:gd name="connsiteX185" fmla="*/ 6020657 w 6709025"/>
              <a:gd name="connsiteY185" fmla="*/ 1027416 h 3411021"/>
              <a:gd name="connsiteX186" fmla="*/ 5948737 w 6709025"/>
              <a:gd name="connsiteY186" fmla="*/ 965771 h 3411021"/>
              <a:gd name="connsiteX187" fmla="*/ 5917915 w 6709025"/>
              <a:gd name="connsiteY187" fmla="*/ 955497 h 3411021"/>
              <a:gd name="connsiteX188" fmla="*/ 5881802 w 6709025"/>
              <a:gd name="connsiteY188" fmla="*/ 927685 h 3411021"/>
              <a:gd name="connsiteX189" fmla="*/ 5852643 w 6709025"/>
              <a:gd name="connsiteY189" fmla="*/ 842745 h 3411021"/>
              <a:gd name="connsiteX190" fmla="*/ 5814416 w 6709025"/>
              <a:gd name="connsiteY190" fmla="*/ 820691 h 3411021"/>
              <a:gd name="connsiteX191" fmla="*/ 5802708 w 6709025"/>
              <a:gd name="connsiteY191" fmla="*/ 826449 h 3411021"/>
              <a:gd name="connsiteX192" fmla="*/ 5752772 w 6709025"/>
              <a:gd name="connsiteY192" fmla="*/ 782342 h 3411021"/>
              <a:gd name="connsiteX193" fmla="*/ 5698304 w 6709025"/>
              <a:gd name="connsiteY193" fmla="*/ 698906 h 3411021"/>
              <a:gd name="connsiteX194" fmla="*/ 5517223 w 6709025"/>
              <a:gd name="connsiteY194" fmla="*/ 678095 h 3411021"/>
              <a:gd name="connsiteX195" fmla="*/ 5506949 w 6709025"/>
              <a:gd name="connsiteY195" fmla="*/ 626724 h 3411021"/>
              <a:gd name="connsiteX196" fmla="*/ 5496675 w 6709025"/>
              <a:gd name="connsiteY196" fmla="*/ 554805 h 3411021"/>
              <a:gd name="connsiteX197" fmla="*/ 5486400 w 6709025"/>
              <a:gd name="connsiteY197" fmla="*/ 523982 h 3411021"/>
              <a:gd name="connsiteX198" fmla="*/ 5445304 w 6709025"/>
              <a:gd name="connsiteY198" fmla="*/ 513708 h 3411021"/>
              <a:gd name="connsiteX199" fmla="*/ 5363110 w 6709025"/>
              <a:gd name="connsiteY199" fmla="*/ 482886 h 3411021"/>
              <a:gd name="connsiteX200" fmla="*/ 5280917 w 6709025"/>
              <a:gd name="connsiteY200" fmla="*/ 421241 h 3411021"/>
              <a:gd name="connsiteX201" fmla="*/ 5270643 w 6709025"/>
              <a:gd name="connsiteY201" fmla="*/ 390418 h 3411021"/>
              <a:gd name="connsiteX202" fmla="*/ 5229772 w 6709025"/>
              <a:gd name="connsiteY202" fmla="*/ 240821 h 3411021"/>
              <a:gd name="connsiteX203" fmla="*/ 5185806 w 6709025"/>
              <a:gd name="connsiteY203" fmla="*/ 199724 h 3411021"/>
              <a:gd name="connsiteX204" fmla="*/ 5075434 w 6709025"/>
              <a:gd name="connsiteY204" fmla="*/ 154113 h 3411021"/>
              <a:gd name="connsiteX205" fmla="*/ 5065160 w 6709025"/>
              <a:gd name="connsiteY205" fmla="*/ 123290 h 3411021"/>
              <a:gd name="connsiteX206" fmla="*/ 5044612 w 6709025"/>
              <a:gd name="connsiteY206" fmla="*/ 92468 h 3411021"/>
              <a:gd name="connsiteX207" fmla="*/ 5034337 w 6709025"/>
              <a:gd name="connsiteY207" fmla="*/ 61645 h 3411021"/>
              <a:gd name="connsiteX208" fmla="*/ 4972692 w 6709025"/>
              <a:gd name="connsiteY208" fmla="*/ 20549 h 3411021"/>
              <a:gd name="connsiteX209" fmla="*/ 4941870 w 6709025"/>
              <a:gd name="connsiteY209" fmla="*/ 0 h 3411021"/>
              <a:gd name="connsiteX210" fmla="*/ 4828854 w 6709025"/>
              <a:gd name="connsiteY210" fmla="*/ 10275 h 3411021"/>
              <a:gd name="connsiteX211" fmla="*/ 4798032 w 6709025"/>
              <a:gd name="connsiteY211" fmla="*/ 30823 h 3411021"/>
              <a:gd name="connsiteX212" fmla="*/ 4767209 w 6709025"/>
              <a:gd name="connsiteY212" fmla="*/ 41097 h 3411021"/>
              <a:gd name="connsiteX213" fmla="*/ 4654194 w 6709025"/>
              <a:gd name="connsiteY213" fmla="*/ 82194 h 3411021"/>
              <a:gd name="connsiteX214" fmla="*/ 4592549 w 6709025"/>
              <a:gd name="connsiteY214" fmla="*/ 102742 h 3411021"/>
              <a:gd name="connsiteX215" fmla="*/ 4520630 w 6709025"/>
              <a:gd name="connsiteY215" fmla="*/ 123290 h 3411021"/>
              <a:gd name="connsiteX216" fmla="*/ 4438436 w 6709025"/>
              <a:gd name="connsiteY216" fmla="*/ 184935 h 3411021"/>
              <a:gd name="connsiteX217" fmla="*/ 4263776 w 6709025"/>
              <a:gd name="connsiteY217" fmla="*/ 174661 h 3411021"/>
              <a:gd name="connsiteX218" fmla="*/ 4089115 w 6709025"/>
              <a:gd name="connsiteY218" fmla="*/ 102742 h 3411021"/>
              <a:gd name="connsiteX219" fmla="*/ 4058292 w 6709025"/>
              <a:gd name="connsiteY219" fmla="*/ 92468 h 3411021"/>
              <a:gd name="connsiteX220" fmla="*/ 3965825 w 6709025"/>
              <a:gd name="connsiteY220" fmla="*/ 51371 h 3411021"/>
              <a:gd name="connsiteX221" fmla="*/ 3935003 w 6709025"/>
              <a:gd name="connsiteY221" fmla="*/ 41097 h 3411021"/>
              <a:gd name="connsiteX222" fmla="*/ 3904180 w 6709025"/>
              <a:gd name="connsiteY222" fmla="*/ 30823 h 3411021"/>
              <a:gd name="connsiteX223" fmla="*/ 3801439 w 6709025"/>
              <a:gd name="connsiteY223" fmla="*/ 51371 h 3411021"/>
              <a:gd name="connsiteX224" fmla="*/ 3750068 w 6709025"/>
              <a:gd name="connsiteY224" fmla="*/ 82194 h 3411021"/>
              <a:gd name="connsiteX225" fmla="*/ 3688423 w 6709025"/>
              <a:gd name="connsiteY225" fmla="*/ 113016 h 3411021"/>
              <a:gd name="connsiteX226" fmla="*/ 3657600 w 6709025"/>
              <a:gd name="connsiteY226" fmla="*/ 133564 h 3411021"/>
              <a:gd name="connsiteX227" fmla="*/ 3595955 w 6709025"/>
              <a:gd name="connsiteY227" fmla="*/ 143839 h 3411021"/>
              <a:gd name="connsiteX228" fmla="*/ 3544585 w 6709025"/>
              <a:gd name="connsiteY228" fmla="*/ 154113 h 3411021"/>
              <a:gd name="connsiteX229" fmla="*/ 3298005 w 6709025"/>
              <a:gd name="connsiteY229" fmla="*/ 184935 h 3411021"/>
              <a:gd name="connsiteX0" fmla="*/ 3298005 w 6709025"/>
              <a:gd name="connsiteY0" fmla="*/ 188524 h 3414610"/>
              <a:gd name="connsiteX1" fmla="*/ 3298005 w 6709025"/>
              <a:gd name="connsiteY1" fmla="*/ 188524 h 3414610"/>
              <a:gd name="connsiteX2" fmla="*/ 2863620 w 6709025"/>
              <a:gd name="connsiteY2" fmla="*/ 184272 h 3414610"/>
              <a:gd name="connsiteX3" fmla="*/ 2825394 w 6709025"/>
              <a:gd name="connsiteY3" fmla="*/ 250169 h 3414610"/>
              <a:gd name="connsiteX4" fmla="*/ 2815119 w 6709025"/>
              <a:gd name="connsiteY4" fmla="*/ 291266 h 3414610"/>
              <a:gd name="connsiteX5" fmla="*/ 2787168 w 6709025"/>
              <a:gd name="connsiteY5" fmla="*/ 251937 h 3414610"/>
              <a:gd name="connsiteX6" fmla="*/ 2719555 w 6709025"/>
              <a:gd name="connsiteY6" fmla="*/ 279750 h 3414610"/>
              <a:gd name="connsiteX7" fmla="*/ 2599136 w 6709025"/>
              <a:gd name="connsiteY7" fmla="*/ 291530 h 3414610"/>
              <a:gd name="connsiteX8" fmla="*/ 2549200 w 6709025"/>
              <a:gd name="connsiteY8" fmla="*/ 328109 h 3414610"/>
              <a:gd name="connsiteX9" fmla="*/ 2321508 w 6709025"/>
              <a:gd name="connsiteY9" fmla="*/ 313582 h 3414610"/>
              <a:gd name="connsiteX10" fmla="*/ 2250041 w 6709025"/>
              <a:gd name="connsiteY10" fmla="*/ 394007 h 3414610"/>
              <a:gd name="connsiteX11" fmla="*/ 2085654 w 6709025"/>
              <a:gd name="connsiteY11" fmla="*/ 352911 h 3414610"/>
              <a:gd name="connsiteX12" fmla="*/ 2034283 w 6709025"/>
              <a:gd name="connsiteY12" fmla="*/ 342637 h 3414610"/>
              <a:gd name="connsiteX13" fmla="*/ 1865591 w 6709025"/>
              <a:gd name="connsiteY13" fmla="*/ 282760 h 3414610"/>
              <a:gd name="connsiteX14" fmla="*/ 1787704 w 6709025"/>
              <a:gd name="connsiteY14" fmla="*/ 404282 h 3414610"/>
              <a:gd name="connsiteX15" fmla="*/ 1736333 w 6709025"/>
              <a:gd name="connsiteY15" fmla="*/ 476201 h 3414610"/>
              <a:gd name="connsiteX16" fmla="*/ 1695236 w 6709025"/>
              <a:gd name="connsiteY16" fmla="*/ 537846 h 3414610"/>
              <a:gd name="connsiteX17" fmla="*/ 1633591 w 6709025"/>
              <a:gd name="connsiteY17" fmla="*/ 578942 h 3414610"/>
              <a:gd name="connsiteX18" fmla="*/ 1592495 w 6709025"/>
              <a:gd name="connsiteY18" fmla="*/ 589216 h 3414610"/>
              <a:gd name="connsiteX19" fmla="*/ 1530850 w 6709025"/>
              <a:gd name="connsiteY19" fmla="*/ 609765 h 3414610"/>
              <a:gd name="connsiteX20" fmla="*/ 1500027 w 6709025"/>
              <a:gd name="connsiteY20" fmla="*/ 620039 h 3414610"/>
              <a:gd name="connsiteX21" fmla="*/ 1438382 w 6709025"/>
              <a:gd name="connsiteY21" fmla="*/ 640587 h 3414610"/>
              <a:gd name="connsiteX22" fmla="*/ 1407560 w 6709025"/>
              <a:gd name="connsiteY22" fmla="*/ 650861 h 3414610"/>
              <a:gd name="connsiteX23" fmla="*/ 1232899 w 6709025"/>
              <a:gd name="connsiteY23" fmla="*/ 661135 h 3414610"/>
              <a:gd name="connsiteX24" fmla="*/ 1202077 w 6709025"/>
              <a:gd name="connsiteY24" fmla="*/ 671410 h 3414610"/>
              <a:gd name="connsiteX25" fmla="*/ 1181528 w 6709025"/>
              <a:gd name="connsiteY25" fmla="*/ 691958 h 3414610"/>
              <a:gd name="connsiteX26" fmla="*/ 1119883 w 6709025"/>
              <a:gd name="connsiteY26" fmla="*/ 712506 h 3414610"/>
              <a:gd name="connsiteX27" fmla="*/ 1058239 w 6709025"/>
              <a:gd name="connsiteY27" fmla="*/ 733055 h 3414610"/>
              <a:gd name="connsiteX28" fmla="*/ 996594 w 6709025"/>
              <a:gd name="connsiteY28" fmla="*/ 753603 h 3414610"/>
              <a:gd name="connsiteX29" fmla="*/ 965771 w 6709025"/>
              <a:gd name="connsiteY29" fmla="*/ 763877 h 3414610"/>
              <a:gd name="connsiteX30" fmla="*/ 934949 w 6709025"/>
              <a:gd name="connsiteY30" fmla="*/ 784425 h 3414610"/>
              <a:gd name="connsiteX31" fmla="*/ 873304 w 6709025"/>
              <a:gd name="connsiteY31" fmla="*/ 804974 h 3414610"/>
              <a:gd name="connsiteX32" fmla="*/ 852755 w 6709025"/>
              <a:gd name="connsiteY32" fmla="*/ 825522 h 3414610"/>
              <a:gd name="connsiteX33" fmla="*/ 821933 w 6709025"/>
              <a:gd name="connsiteY33" fmla="*/ 846070 h 3414610"/>
              <a:gd name="connsiteX34" fmla="*/ 811659 w 6709025"/>
              <a:gd name="connsiteY34" fmla="*/ 876893 h 3414610"/>
              <a:gd name="connsiteX35" fmla="*/ 821933 w 6709025"/>
              <a:gd name="connsiteY35" fmla="*/ 969360 h 3414610"/>
              <a:gd name="connsiteX36" fmla="*/ 832207 w 6709025"/>
              <a:gd name="connsiteY36" fmla="*/ 1031005 h 3414610"/>
              <a:gd name="connsiteX37" fmla="*/ 863030 w 6709025"/>
              <a:gd name="connsiteY37" fmla="*/ 1051553 h 3414610"/>
              <a:gd name="connsiteX38" fmla="*/ 883578 w 6709025"/>
              <a:gd name="connsiteY38" fmla="*/ 1072102 h 3414610"/>
              <a:gd name="connsiteX39" fmla="*/ 893852 w 6709025"/>
              <a:gd name="connsiteY39" fmla="*/ 1102924 h 3414610"/>
              <a:gd name="connsiteX40" fmla="*/ 852755 w 6709025"/>
              <a:gd name="connsiteY40" fmla="*/ 1154295 h 3414610"/>
              <a:gd name="connsiteX41" fmla="*/ 842481 w 6709025"/>
              <a:gd name="connsiteY41" fmla="*/ 1185117 h 3414610"/>
              <a:gd name="connsiteX42" fmla="*/ 811659 w 6709025"/>
              <a:gd name="connsiteY42" fmla="*/ 1205666 h 3414610"/>
              <a:gd name="connsiteX43" fmla="*/ 791110 w 6709025"/>
              <a:gd name="connsiteY43" fmla="*/ 1226214 h 3414610"/>
              <a:gd name="connsiteX44" fmla="*/ 770562 w 6709025"/>
              <a:gd name="connsiteY44" fmla="*/ 1257037 h 3414610"/>
              <a:gd name="connsiteX45" fmla="*/ 739740 w 6709025"/>
              <a:gd name="connsiteY45" fmla="*/ 1277585 h 3414610"/>
              <a:gd name="connsiteX46" fmla="*/ 698643 w 6709025"/>
              <a:gd name="connsiteY46" fmla="*/ 1318682 h 3414610"/>
              <a:gd name="connsiteX47" fmla="*/ 647272 w 6709025"/>
              <a:gd name="connsiteY47" fmla="*/ 1359778 h 3414610"/>
              <a:gd name="connsiteX48" fmla="*/ 545741 w 6709025"/>
              <a:gd name="connsiteY48" fmla="*/ 1380326 h 3414610"/>
              <a:gd name="connsiteX49" fmla="*/ 473821 w 6709025"/>
              <a:gd name="connsiteY49" fmla="*/ 1493342 h 3414610"/>
              <a:gd name="connsiteX50" fmla="*/ 513708 w 6709025"/>
              <a:gd name="connsiteY50" fmla="*/ 1503616 h 3414610"/>
              <a:gd name="connsiteX51" fmla="*/ 493160 w 6709025"/>
              <a:gd name="connsiteY51" fmla="*/ 1524165 h 3414610"/>
              <a:gd name="connsiteX52" fmla="*/ 462337 w 6709025"/>
              <a:gd name="connsiteY52" fmla="*/ 1534439 h 3414610"/>
              <a:gd name="connsiteX53" fmla="*/ 441789 w 6709025"/>
              <a:gd name="connsiteY53" fmla="*/ 1565261 h 3414610"/>
              <a:gd name="connsiteX54" fmla="*/ 380144 w 6709025"/>
              <a:gd name="connsiteY54" fmla="*/ 1585810 h 3414610"/>
              <a:gd name="connsiteX55" fmla="*/ 328773 w 6709025"/>
              <a:gd name="connsiteY55" fmla="*/ 1637180 h 3414610"/>
              <a:gd name="connsiteX56" fmla="*/ 277403 w 6709025"/>
              <a:gd name="connsiteY56" fmla="*/ 1668003 h 3414610"/>
              <a:gd name="connsiteX57" fmla="*/ 256854 w 6709025"/>
              <a:gd name="connsiteY57" fmla="*/ 1688551 h 3414610"/>
              <a:gd name="connsiteX58" fmla="*/ 226032 w 6709025"/>
              <a:gd name="connsiteY58" fmla="*/ 1698825 h 3414610"/>
              <a:gd name="connsiteX59" fmla="*/ 236306 w 6709025"/>
              <a:gd name="connsiteY59" fmla="*/ 1811841 h 3414610"/>
              <a:gd name="connsiteX60" fmla="*/ 267128 w 6709025"/>
              <a:gd name="connsiteY60" fmla="*/ 1832389 h 3414610"/>
              <a:gd name="connsiteX61" fmla="*/ 287677 w 6709025"/>
              <a:gd name="connsiteY61" fmla="*/ 1852938 h 3414610"/>
              <a:gd name="connsiteX62" fmla="*/ 349322 w 6709025"/>
              <a:gd name="connsiteY62" fmla="*/ 1883760 h 3414610"/>
              <a:gd name="connsiteX63" fmla="*/ 369870 w 6709025"/>
              <a:gd name="connsiteY63" fmla="*/ 1965953 h 3414610"/>
              <a:gd name="connsiteX64" fmla="*/ 380144 w 6709025"/>
              <a:gd name="connsiteY64" fmla="*/ 1996776 h 3414610"/>
              <a:gd name="connsiteX65" fmla="*/ 369870 w 6709025"/>
              <a:gd name="connsiteY65" fmla="*/ 2150888 h 3414610"/>
              <a:gd name="connsiteX66" fmla="*/ 359596 w 6709025"/>
              <a:gd name="connsiteY66" fmla="*/ 2181711 h 3414610"/>
              <a:gd name="connsiteX67" fmla="*/ 349322 w 6709025"/>
              <a:gd name="connsiteY67" fmla="*/ 2305001 h 3414610"/>
              <a:gd name="connsiteX68" fmla="*/ 297951 w 6709025"/>
              <a:gd name="connsiteY68" fmla="*/ 2346097 h 3414610"/>
              <a:gd name="connsiteX69" fmla="*/ 256854 w 6709025"/>
              <a:gd name="connsiteY69" fmla="*/ 2387194 h 3414610"/>
              <a:gd name="connsiteX70" fmla="*/ 236306 w 6709025"/>
              <a:gd name="connsiteY70" fmla="*/ 2418016 h 3414610"/>
              <a:gd name="connsiteX71" fmla="*/ 64064 w 6709025"/>
              <a:gd name="connsiteY71" fmla="*/ 2456103 h 3414610"/>
              <a:gd name="connsiteX72" fmla="*/ 114225 w 6709025"/>
              <a:gd name="connsiteY72" fmla="*/ 2469387 h 3414610"/>
              <a:gd name="connsiteX73" fmla="*/ 48049 w 6709025"/>
              <a:gd name="connsiteY73" fmla="*/ 2522263 h 3414610"/>
              <a:gd name="connsiteX74" fmla="*/ 133564 w 6709025"/>
              <a:gd name="connsiteY74" fmla="*/ 2551580 h 3414610"/>
              <a:gd name="connsiteX75" fmla="*/ 113016 w 6709025"/>
              <a:gd name="connsiteY75" fmla="*/ 2582403 h 3414610"/>
              <a:gd name="connsiteX76" fmla="*/ 61645 w 6709025"/>
              <a:gd name="connsiteY76" fmla="*/ 2633774 h 3414610"/>
              <a:gd name="connsiteX77" fmla="*/ 20549 w 6709025"/>
              <a:gd name="connsiteY77" fmla="*/ 2695419 h 3414610"/>
              <a:gd name="connsiteX78" fmla="*/ 0 w 6709025"/>
              <a:gd name="connsiteY78" fmla="*/ 2757064 h 3414610"/>
              <a:gd name="connsiteX79" fmla="*/ 10275 w 6709025"/>
              <a:gd name="connsiteY79" fmla="*/ 2870079 h 3414610"/>
              <a:gd name="connsiteX80" fmla="*/ 61645 w 6709025"/>
              <a:gd name="connsiteY80" fmla="*/ 2921450 h 3414610"/>
              <a:gd name="connsiteX81" fmla="*/ 82194 w 6709025"/>
              <a:gd name="connsiteY81" fmla="*/ 2941998 h 3414610"/>
              <a:gd name="connsiteX82" fmla="*/ 143839 w 6709025"/>
              <a:gd name="connsiteY82" fmla="*/ 2962547 h 3414610"/>
              <a:gd name="connsiteX83" fmla="*/ 174661 w 6709025"/>
              <a:gd name="connsiteY83" fmla="*/ 2972821 h 3414610"/>
              <a:gd name="connsiteX84" fmla="*/ 236306 w 6709025"/>
              <a:gd name="connsiteY84" fmla="*/ 3013917 h 3414610"/>
              <a:gd name="connsiteX85" fmla="*/ 267128 w 6709025"/>
              <a:gd name="connsiteY85" fmla="*/ 3034466 h 3414610"/>
              <a:gd name="connsiteX86" fmla="*/ 297951 w 6709025"/>
              <a:gd name="connsiteY86" fmla="*/ 3044740 h 3414610"/>
              <a:gd name="connsiteX87" fmla="*/ 328773 w 6709025"/>
              <a:gd name="connsiteY87" fmla="*/ 3065288 h 3414610"/>
              <a:gd name="connsiteX88" fmla="*/ 904126 w 6709025"/>
              <a:gd name="connsiteY88" fmla="*/ 3096111 h 3414610"/>
              <a:gd name="connsiteX89" fmla="*/ 945223 w 6709025"/>
              <a:gd name="connsiteY89" fmla="*/ 3147482 h 3414610"/>
              <a:gd name="connsiteX90" fmla="*/ 976045 w 6709025"/>
              <a:gd name="connsiteY90" fmla="*/ 3168030 h 3414610"/>
              <a:gd name="connsiteX91" fmla="*/ 1068513 w 6709025"/>
              <a:gd name="connsiteY91" fmla="*/ 3239949 h 3414610"/>
              <a:gd name="connsiteX92" fmla="*/ 1099335 w 6709025"/>
              <a:gd name="connsiteY92" fmla="*/ 3260497 h 3414610"/>
              <a:gd name="connsiteX93" fmla="*/ 1130158 w 6709025"/>
              <a:gd name="connsiteY93" fmla="*/ 3281046 h 3414610"/>
              <a:gd name="connsiteX94" fmla="*/ 1222625 w 6709025"/>
              <a:gd name="connsiteY94" fmla="*/ 3311868 h 3414610"/>
              <a:gd name="connsiteX95" fmla="*/ 1253448 w 6709025"/>
              <a:gd name="connsiteY95" fmla="*/ 3322142 h 3414610"/>
              <a:gd name="connsiteX96" fmla="*/ 1335641 w 6709025"/>
              <a:gd name="connsiteY96" fmla="*/ 3311868 h 3414610"/>
              <a:gd name="connsiteX97" fmla="*/ 1366463 w 6709025"/>
              <a:gd name="connsiteY97" fmla="*/ 3301594 h 3414610"/>
              <a:gd name="connsiteX98" fmla="*/ 1489753 w 6709025"/>
              <a:gd name="connsiteY98" fmla="*/ 3281046 h 3414610"/>
              <a:gd name="connsiteX99" fmla="*/ 1520576 w 6709025"/>
              <a:gd name="connsiteY99" fmla="*/ 3270771 h 3414610"/>
              <a:gd name="connsiteX100" fmla="*/ 1643866 w 6709025"/>
              <a:gd name="connsiteY100" fmla="*/ 3250223 h 3414610"/>
              <a:gd name="connsiteX101" fmla="*/ 2013735 w 6709025"/>
              <a:gd name="connsiteY101" fmla="*/ 3239949 h 3414610"/>
              <a:gd name="connsiteX102" fmla="*/ 2075380 w 6709025"/>
              <a:gd name="connsiteY102" fmla="*/ 3188578 h 3414610"/>
              <a:gd name="connsiteX103" fmla="*/ 2116477 w 6709025"/>
              <a:gd name="connsiteY103" fmla="*/ 3157756 h 3414610"/>
              <a:gd name="connsiteX104" fmla="*/ 2229492 w 6709025"/>
              <a:gd name="connsiteY104" fmla="*/ 3126933 h 3414610"/>
              <a:gd name="connsiteX105" fmla="*/ 2270589 w 6709025"/>
              <a:gd name="connsiteY105" fmla="*/ 3116659 h 3414610"/>
              <a:gd name="connsiteX106" fmla="*/ 2702104 w 6709025"/>
              <a:gd name="connsiteY106" fmla="*/ 3106385 h 3414610"/>
              <a:gd name="connsiteX107" fmla="*/ 2917861 w 6709025"/>
              <a:gd name="connsiteY107" fmla="*/ 3126933 h 3414610"/>
              <a:gd name="connsiteX108" fmla="*/ 2948683 w 6709025"/>
              <a:gd name="connsiteY108" fmla="*/ 3147482 h 3414610"/>
              <a:gd name="connsiteX109" fmla="*/ 3030877 w 6709025"/>
              <a:gd name="connsiteY109" fmla="*/ 3188578 h 3414610"/>
              <a:gd name="connsiteX110" fmla="*/ 3071973 w 6709025"/>
              <a:gd name="connsiteY110" fmla="*/ 3209126 h 3414610"/>
              <a:gd name="connsiteX111" fmla="*/ 3123344 w 6709025"/>
              <a:gd name="connsiteY111" fmla="*/ 3239949 h 3414610"/>
              <a:gd name="connsiteX112" fmla="*/ 3195263 w 6709025"/>
              <a:gd name="connsiteY112" fmla="*/ 3260497 h 3414610"/>
              <a:gd name="connsiteX113" fmla="*/ 3267182 w 6709025"/>
              <a:gd name="connsiteY113" fmla="*/ 3291320 h 3414610"/>
              <a:gd name="connsiteX114" fmla="*/ 3339101 w 6709025"/>
              <a:gd name="connsiteY114" fmla="*/ 3311868 h 3414610"/>
              <a:gd name="connsiteX115" fmla="*/ 3380198 w 6709025"/>
              <a:gd name="connsiteY115" fmla="*/ 3332416 h 3414610"/>
              <a:gd name="connsiteX116" fmla="*/ 3626778 w 6709025"/>
              <a:gd name="connsiteY116" fmla="*/ 3352965 h 3414610"/>
              <a:gd name="connsiteX117" fmla="*/ 3688423 w 6709025"/>
              <a:gd name="connsiteY117" fmla="*/ 3373513 h 3414610"/>
              <a:gd name="connsiteX118" fmla="*/ 3719245 w 6709025"/>
              <a:gd name="connsiteY118" fmla="*/ 3383787 h 3414610"/>
              <a:gd name="connsiteX119" fmla="*/ 3750068 w 6709025"/>
              <a:gd name="connsiteY119" fmla="*/ 3404335 h 3414610"/>
              <a:gd name="connsiteX120" fmla="*/ 4048018 w 6709025"/>
              <a:gd name="connsiteY120" fmla="*/ 3414610 h 3414610"/>
              <a:gd name="connsiteX121" fmla="*/ 4181582 w 6709025"/>
              <a:gd name="connsiteY121" fmla="*/ 3404335 h 3414610"/>
              <a:gd name="connsiteX122" fmla="*/ 4243227 w 6709025"/>
              <a:gd name="connsiteY122" fmla="*/ 3383787 h 3414610"/>
              <a:gd name="connsiteX123" fmla="*/ 4274050 w 6709025"/>
              <a:gd name="connsiteY123" fmla="*/ 3373513 h 3414610"/>
              <a:gd name="connsiteX124" fmla="*/ 4335695 w 6709025"/>
              <a:gd name="connsiteY124" fmla="*/ 3332416 h 3414610"/>
              <a:gd name="connsiteX125" fmla="*/ 4397340 w 6709025"/>
              <a:gd name="connsiteY125" fmla="*/ 3281046 h 3414610"/>
              <a:gd name="connsiteX126" fmla="*/ 4500081 w 6709025"/>
              <a:gd name="connsiteY126" fmla="*/ 3219401 h 3414610"/>
              <a:gd name="connsiteX127" fmla="*/ 4530904 w 6709025"/>
              <a:gd name="connsiteY127" fmla="*/ 3198852 h 3414610"/>
              <a:gd name="connsiteX128" fmla="*/ 4561726 w 6709025"/>
              <a:gd name="connsiteY128" fmla="*/ 3178304 h 3414610"/>
              <a:gd name="connsiteX129" fmla="*/ 4664468 w 6709025"/>
              <a:gd name="connsiteY129" fmla="*/ 3116659 h 3414610"/>
              <a:gd name="connsiteX130" fmla="*/ 4695290 w 6709025"/>
              <a:gd name="connsiteY130" fmla="*/ 3106385 h 3414610"/>
              <a:gd name="connsiteX131" fmla="*/ 5013789 w 6709025"/>
              <a:gd name="connsiteY131" fmla="*/ 3126933 h 3414610"/>
              <a:gd name="connsiteX132" fmla="*/ 5126805 w 6709025"/>
              <a:gd name="connsiteY132" fmla="*/ 3157756 h 3414610"/>
              <a:gd name="connsiteX133" fmla="*/ 5157627 w 6709025"/>
              <a:gd name="connsiteY133" fmla="*/ 3168030 h 3414610"/>
              <a:gd name="connsiteX134" fmla="*/ 5188450 w 6709025"/>
              <a:gd name="connsiteY134" fmla="*/ 3188578 h 3414610"/>
              <a:gd name="connsiteX135" fmla="*/ 5332288 w 6709025"/>
              <a:gd name="connsiteY135" fmla="*/ 3198852 h 3414610"/>
              <a:gd name="connsiteX136" fmla="*/ 5435030 w 6709025"/>
              <a:gd name="connsiteY136" fmla="*/ 3229675 h 3414610"/>
              <a:gd name="connsiteX137" fmla="*/ 5465852 w 6709025"/>
              <a:gd name="connsiteY137" fmla="*/ 3239949 h 3414610"/>
              <a:gd name="connsiteX138" fmla="*/ 5548045 w 6709025"/>
              <a:gd name="connsiteY138" fmla="*/ 3250223 h 3414610"/>
              <a:gd name="connsiteX139" fmla="*/ 5702158 w 6709025"/>
              <a:gd name="connsiteY139" fmla="*/ 3270771 h 3414610"/>
              <a:gd name="connsiteX140" fmla="*/ 5866544 w 6709025"/>
              <a:gd name="connsiteY140" fmla="*/ 3281046 h 3414610"/>
              <a:gd name="connsiteX141" fmla="*/ 5969286 w 6709025"/>
              <a:gd name="connsiteY141" fmla="*/ 3270771 h 3414610"/>
              <a:gd name="connsiteX142" fmla="*/ 6000108 w 6709025"/>
              <a:gd name="connsiteY142" fmla="*/ 3260497 h 3414610"/>
              <a:gd name="connsiteX143" fmla="*/ 6072027 w 6709025"/>
              <a:gd name="connsiteY143" fmla="*/ 3250223 h 3414610"/>
              <a:gd name="connsiteX144" fmla="*/ 6113124 w 6709025"/>
              <a:gd name="connsiteY144" fmla="*/ 3168030 h 3414610"/>
              <a:gd name="connsiteX145" fmla="*/ 6133672 w 6709025"/>
              <a:gd name="connsiteY145" fmla="*/ 3126933 h 3414610"/>
              <a:gd name="connsiteX146" fmla="*/ 6143946 w 6709025"/>
              <a:gd name="connsiteY146" fmla="*/ 3096111 h 3414610"/>
              <a:gd name="connsiteX147" fmla="*/ 6215866 w 6709025"/>
              <a:gd name="connsiteY147" fmla="*/ 3075562 h 3414610"/>
              <a:gd name="connsiteX148" fmla="*/ 6267236 w 6709025"/>
              <a:gd name="connsiteY148" fmla="*/ 3065288 h 3414610"/>
              <a:gd name="connsiteX149" fmla="*/ 6308333 w 6709025"/>
              <a:gd name="connsiteY149" fmla="*/ 3055014 h 3414610"/>
              <a:gd name="connsiteX150" fmla="*/ 6369978 w 6709025"/>
              <a:gd name="connsiteY150" fmla="*/ 3044740 h 3414610"/>
              <a:gd name="connsiteX151" fmla="*/ 6400800 w 6709025"/>
              <a:gd name="connsiteY151" fmla="*/ 3024192 h 3414610"/>
              <a:gd name="connsiteX152" fmla="*/ 6411075 w 6709025"/>
              <a:gd name="connsiteY152" fmla="*/ 2962547 h 3414610"/>
              <a:gd name="connsiteX153" fmla="*/ 6421349 w 6709025"/>
              <a:gd name="connsiteY153" fmla="*/ 2870079 h 3414610"/>
              <a:gd name="connsiteX154" fmla="*/ 6462445 w 6709025"/>
              <a:gd name="connsiteY154" fmla="*/ 2561855 h 3414610"/>
              <a:gd name="connsiteX155" fmla="*/ 6503542 w 6709025"/>
              <a:gd name="connsiteY155" fmla="*/ 2531032 h 3414610"/>
              <a:gd name="connsiteX156" fmla="*/ 6554913 w 6709025"/>
              <a:gd name="connsiteY156" fmla="*/ 2489935 h 3414610"/>
              <a:gd name="connsiteX157" fmla="*/ 6622525 w 6709025"/>
              <a:gd name="connsiteY157" fmla="*/ 2418016 h 3414610"/>
              <a:gd name="connsiteX158" fmla="*/ 6637106 w 6709025"/>
              <a:gd name="connsiteY158" fmla="*/ 2356371 h 3414610"/>
              <a:gd name="connsiteX159" fmla="*/ 6657654 w 6709025"/>
              <a:gd name="connsiteY159" fmla="*/ 2294726 h 3414610"/>
              <a:gd name="connsiteX160" fmla="*/ 6667928 w 6709025"/>
              <a:gd name="connsiteY160" fmla="*/ 2263904 h 3414610"/>
              <a:gd name="connsiteX161" fmla="*/ 6698751 w 6709025"/>
              <a:gd name="connsiteY161" fmla="*/ 2161162 h 3414610"/>
              <a:gd name="connsiteX162" fmla="*/ 6709025 w 6709025"/>
              <a:gd name="connsiteY162" fmla="*/ 2130340 h 3414610"/>
              <a:gd name="connsiteX163" fmla="*/ 6698751 w 6709025"/>
              <a:gd name="connsiteY163" fmla="*/ 1986502 h 3414610"/>
              <a:gd name="connsiteX164" fmla="*/ 6667928 w 6709025"/>
              <a:gd name="connsiteY164" fmla="*/ 1976228 h 3414610"/>
              <a:gd name="connsiteX165" fmla="*/ 6647380 w 6709025"/>
              <a:gd name="connsiteY165" fmla="*/ 1955679 h 3414610"/>
              <a:gd name="connsiteX166" fmla="*/ 6585735 w 6709025"/>
              <a:gd name="connsiteY166" fmla="*/ 1914583 h 3414610"/>
              <a:gd name="connsiteX167" fmla="*/ 6565187 w 6709025"/>
              <a:gd name="connsiteY167" fmla="*/ 1894034 h 3414610"/>
              <a:gd name="connsiteX168" fmla="*/ 6524090 w 6709025"/>
              <a:gd name="connsiteY168" fmla="*/ 1873486 h 3414610"/>
              <a:gd name="connsiteX169" fmla="*/ 6586188 w 6709025"/>
              <a:gd name="connsiteY169" fmla="*/ 1744701 h 3414610"/>
              <a:gd name="connsiteX170" fmla="*/ 6475817 w 6709025"/>
              <a:gd name="connsiteY170" fmla="*/ 1776765 h 3414610"/>
              <a:gd name="connsiteX171" fmla="*/ 6400800 w 6709025"/>
              <a:gd name="connsiteY171" fmla="*/ 1801567 h 3414610"/>
              <a:gd name="connsiteX172" fmla="*/ 6436763 w 6709025"/>
              <a:gd name="connsiteY172" fmla="*/ 1731046 h 3414610"/>
              <a:gd name="connsiteX173" fmla="*/ 6308333 w 6709025"/>
              <a:gd name="connsiteY173" fmla="*/ 1729648 h 3414610"/>
              <a:gd name="connsiteX174" fmla="*/ 6348221 w 6709025"/>
              <a:gd name="connsiteY174" fmla="*/ 1682794 h 3414610"/>
              <a:gd name="connsiteX175" fmla="*/ 6298285 w 6709025"/>
              <a:gd name="connsiteY175" fmla="*/ 1662245 h 3414610"/>
              <a:gd name="connsiteX176" fmla="*/ 6185043 w 6709025"/>
              <a:gd name="connsiteY176" fmla="*/ 1637180 h 3414610"/>
              <a:gd name="connsiteX177" fmla="*/ 6164495 w 6709025"/>
              <a:gd name="connsiteY177" fmla="*/ 1565261 h 3414610"/>
              <a:gd name="connsiteX178" fmla="*/ 6154221 w 6709025"/>
              <a:gd name="connsiteY178" fmla="*/ 1472794 h 3414610"/>
              <a:gd name="connsiteX179" fmla="*/ 6230898 w 6709025"/>
              <a:gd name="connsiteY179" fmla="*/ 1387589 h 3414610"/>
              <a:gd name="connsiteX180" fmla="*/ 6201512 w 6709025"/>
              <a:gd name="connsiteY180" fmla="*/ 1339230 h 3414610"/>
              <a:gd name="connsiteX181" fmla="*/ 6189802 w 6709025"/>
              <a:gd name="connsiteY181" fmla="*/ 1226214 h 3414610"/>
              <a:gd name="connsiteX182" fmla="*/ 6082301 w 6709025"/>
              <a:gd name="connsiteY182" fmla="*/ 1164569 h 3414610"/>
              <a:gd name="connsiteX183" fmla="*/ 6061753 w 6709025"/>
              <a:gd name="connsiteY183" fmla="*/ 1092650 h 3414610"/>
              <a:gd name="connsiteX184" fmla="*/ 6030931 w 6709025"/>
              <a:gd name="connsiteY184" fmla="*/ 1061828 h 3414610"/>
              <a:gd name="connsiteX185" fmla="*/ 6020657 w 6709025"/>
              <a:gd name="connsiteY185" fmla="*/ 1031005 h 3414610"/>
              <a:gd name="connsiteX186" fmla="*/ 5948737 w 6709025"/>
              <a:gd name="connsiteY186" fmla="*/ 969360 h 3414610"/>
              <a:gd name="connsiteX187" fmla="*/ 5917915 w 6709025"/>
              <a:gd name="connsiteY187" fmla="*/ 959086 h 3414610"/>
              <a:gd name="connsiteX188" fmla="*/ 5881802 w 6709025"/>
              <a:gd name="connsiteY188" fmla="*/ 931274 h 3414610"/>
              <a:gd name="connsiteX189" fmla="*/ 5852643 w 6709025"/>
              <a:gd name="connsiteY189" fmla="*/ 846334 h 3414610"/>
              <a:gd name="connsiteX190" fmla="*/ 5814416 w 6709025"/>
              <a:gd name="connsiteY190" fmla="*/ 824280 h 3414610"/>
              <a:gd name="connsiteX191" fmla="*/ 5802708 w 6709025"/>
              <a:gd name="connsiteY191" fmla="*/ 830038 h 3414610"/>
              <a:gd name="connsiteX192" fmla="*/ 5752772 w 6709025"/>
              <a:gd name="connsiteY192" fmla="*/ 785931 h 3414610"/>
              <a:gd name="connsiteX193" fmla="*/ 5698304 w 6709025"/>
              <a:gd name="connsiteY193" fmla="*/ 702495 h 3414610"/>
              <a:gd name="connsiteX194" fmla="*/ 5517223 w 6709025"/>
              <a:gd name="connsiteY194" fmla="*/ 681684 h 3414610"/>
              <a:gd name="connsiteX195" fmla="*/ 5506949 w 6709025"/>
              <a:gd name="connsiteY195" fmla="*/ 630313 h 3414610"/>
              <a:gd name="connsiteX196" fmla="*/ 5496675 w 6709025"/>
              <a:gd name="connsiteY196" fmla="*/ 558394 h 3414610"/>
              <a:gd name="connsiteX197" fmla="*/ 5486400 w 6709025"/>
              <a:gd name="connsiteY197" fmla="*/ 527571 h 3414610"/>
              <a:gd name="connsiteX198" fmla="*/ 5445304 w 6709025"/>
              <a:gd name="connsiteY198" fmla="*/ 517297 h 3414610"/>
              <a:gd name="connsiteX199" fmla="*/ 5363110 w 6709025"/>
              <a:gd name="connsiteY199" fmla="*/ 486475 h 3414610"/>
              <a:gd name="connsiteX200" fmla="*/ 5280917 w 6709025"/>
              <a:gd name="connsiteY200" fmla="*/ 424830 h 3414610"/>
              <a:gd name="connsiteX201" fmla="*/ 5270643 w 6709025"/>
              <a:gd name="connsiteY201" fmla="*/ 394007 h 3414610"/>
              <a:gd name="connsiteX202" fmla="*/ 5229772 w 6709025"/>
              <a:gd name="connsiteY202" fmla="*/ 244410 h 3414610"/>
              <a:gd name="connsiteX203" fmla="*/ 5185806 w 6709025"/>
              <a:gd name="connsiteY203" fmla="*/ 203313 h 3414610"/>
              <a:gd name="connsiteX204" fmla="*/ 5075434 w 6709025"/>
              <a:gd name="connsiteY204" fmla="*/ 157702 h 3414610"/>
              <a:gd name="connsiteX205" fmla="*/ 5065160 w 6709025"/>
              <a:gd name="connsiteY205" fmla="*/ 126879 h 3414610"/>
              <a:gd name="connsiteX206" fmla="*/ 5044612 w 6709025"/>
              <a:gd name="connsiteY206" fmla="*/ 96057 h 3414610"/>
              <a:gd name="connsiteX207" fmla="*/ 5034337 w 6709025"/>
              <a:gd name="connsiteY207" fmla="*/ 65234 h 3414610"/>
              <a:gd name="connsiteX208" fmla="*/ 4972692 w 6709025"/>
              <a:gd name="connsiteY208" fmla="*/ 24138 h 3414610"/>
              <a:gd name="connsiteX209" fmla="*/ 4941870 w 6709025"/>
              <a:gd name="connsiteY209" fmla="*/ 3589 h 3414610"/>
              <a:gd name="connsiteX210" fmla="*/ 4828854 w 6709025"/>
              <a:gd name="connsiteY210" fmla="*/ 13864 h 3414610"/>
              <a:gd name="connsiteX211" fmla="*/ 4798032 w 6709025"/>
              <a:gd name="connsiteY211" fmla="*/ 34412 h 3414610"/>
              <a:gd name="connsiteX212" fmla="*/ 4767209 w 6709025"/>
              <a:gd name="connsiteY212" fmla="*/ 44686 h 3414610"/>
              <a:gd name="connsiteX213" fmla="*/ 4654194 w 6709025"/>
              <a:gd name="connsiteY213" fmla="*/ 85783 h 3414610"/>
              <a:gd name="connsiteX214" fmla="*/ 4592549 w 6709025"/>
              <a:gd name="connsiteY214" fmla="*/ 106331 h 3414610"/>
              <a:gd name="connsiteX215" fmla="*/ 4520630 w 6709025"/>
              <a:gd name="connsiteY215" fmla="*/ 126879 h 3414610"/>
              <a:gd name="connsiteX216" fmla="*/ 4438436 w 6709025"/>
              <a:gd name="connsiteY216" fmla="*/ 188524 h 3414610"/>
              <a:gd name="connsiteX217" fmla="*/ 4263776 w 6709025"/>
              <a:gd name="connsiteY217" fmla="*/ 178250 h 3414610"/>
              <a:gd name="connsiteX218" fmla="*/ 4089115 w 6709025"/>
              <a:gd name="connsiteY218" fmla="*/ 106331 h 3414610"/>
              <a:gd name="connsiteX219" fmla="*/ 4058292 w 6709025"/>
              <a:gd name="connsiteY219" fmla="*/ 96057 h 3414610"/>
              <a:gd name="connsiteX220" fmla="*/ 3965825 w 6709025"/>
              <a:gd name="connsiteY220" fmla="*/ 54960 h 3414610"/>
              <a:gd name="connsiteX221" fmla="*/ 3935003 w 6709025"/>
              <a:gd name="connsiteY221" fmla="*/ 44686 h 3414610"/>
              <a:gd name="connsiteX222" fmla="*/ 3904180 w 6709025"/>
              <a:gd name="connsiteY222" fmla="*/ 34412 h 3414610"/>
              <a:gd name="connsiteX223" fmla="*/ 3801439 w 6709025"/>
              <a:gd name="connsiteY223" fmla="*/ 54960 h 3414610"/>
              <a:gd name="connsiteX224" fmla="*/ 3714713 w 6709025"/>
              <a:gd name="connsiteY224" fmla="*/ 6863 h 3414610"/>
              <a:gd name="connsiteX225" fmla="*/ 3688423 w 6709025"/>
              <a:gd name="connsiteY225" fmla="*/ 116605 h 3414610"/>
              <a:gd name="connsiteX226" fmla="*/ 3657600 w 6709025"/>
              <a:gd name="connsiteY226" fmla="*/ 137153 h 3414610"/>
              <a:gd name="connsiteX227" fmla="*/ 3595955 w 6709025"/>
              <a:gd name="connsiteY227" fmla="*/ 147428 h 3414610"/>
              <a:gd name="connsiteX228" fmla="*/ 3544585 w 6709025"/>
              <a:gd name="connsiteY228" fmla="*/ 157702 h 3414610"/>
              <a:gd name="connsiteX229" fmla="*/ 3298005 w 6709025"/>
              <a:gd name="connsiteY229" fmla="*/ 188524 h 3414610"/>
              <a:gd name="connsiteX0" fmla="*/ 3298005 w 6709025"/>
              <a:gd name="connsiteY0" fmla="*/ 188524 h 3414610"/>
              <a:gd name="connsiteX1" fmla="*/ 3298005 w 6709025"/>
              <a:gd name="connsiteY1" fmla="*/ 188524 h 3414610"/>
              <a:gd name="connsiteX2" fmla="*/ 2863620 w 6709025"/>
              <a:gd name="connsiteY2" fmla="*/ 184272 h 3414610"/>
              <a:gd name="connsiteX3" fmla="*/ 2825394 w 6709025"/>
              <a:gd name="connsiteY3" fmla="*/ 250169 h 3414610"/>
              <a:gd name="connsiteX4" fmla="*/ 2815119 w 6709025"/>
              <a:gd name="connsiteY4" fmla="*/ 291266 h 3414610"/>
              <a:gd name="connsiteX5" fmla="*/ 2787168 w 6709025"/>
              <a:gd name="connsiteY5" fmla="*/ 251937 h 3414610"/>
              <a:gd name="connsiteX6" fmla="*/ 2719555 w 6709025"/>
              <a:gd name="connsiteY6" fmla="*/ 279750 h 3414610"/>
              <a:gd name="connsiteX7" fmla="*/ 2599136 w 6709025"/>
              <a:gd name="connsiteY7" fmla="*/ 291530 h 3414610"/>
              <a:gd name="connsiteX8" fmla="*/ 2549200 w 6709025"/>
              <a:gd name="connsiteY8" fmla="*/ 328109 h 3414610"/>
              <a:gd name="connsiteX9" fmla="*/ 2321508 w 6709025"/>
              <a:gd name="connsiteY9" fmla="*/ 313582 h 3414610"/>
              <a:gd name="connsiteX10" fmla="*/ 2250041 w 6709025"/>
              <a:gd name="connsiteY10" fmla="*/ 394007 h 3414610"/>
              <a:gd name="connsiteX11" fmla="*/ 2085654 w 6709025"/>
              <a:gd name="connsiteY11" fmla="*/ 352911 h 3414610"/>
              <a:gd name="connsiteX12" fmla="*/ 2034283 w 6709025"/>
              <a:gd name="connsiteY12" fmla="*/ 342637 h 3414610"/>
              <a:gd name="connsiteX13" fmla="*/ 1865591 w 6709025"/>
              <a:gd name="connsiteY13" fmla="*/ 282760 h 3414610"/>
              <a:gd name="connsiteX14" fmla="*/ 1787704 w 6709025"/>
              <a:gd name="connsiteY14" fmla="*/ 404282 h 3414610"/>
              <a:gd name="connsiteX15" fmla="*/ 1736333 w 6709025"/>
              <a:gd name="connsiteY15" fmla="*/ 476201 h 3414610"/>
              <a:gd name="connsiteX16" fmla="*/ 1695236 w 6709025"/>
              <a:gd name="connsiteY16" fmla="*/ 537846 h 3414610"/>
              <a:gd name="connsiteX17" fmla="*/ 1633591 w 6709025"/>
              <a:gd name="connsiteY17" fmla="*/ 578942 h 3414610"/>
              <a:gd name="connsiteX18" fmla="*/ 1592495 w 6709025"/>
              <a:gd name="connsiteY18" fmla="*/ 589216 h 3414610"/>
              <a:gd name="connsiteX19" fmla="*/ 1530850 w 6709025"/>
              <a:gd name="connsiteY19" fmla="*/ 609765 h 3414610"/>
              <a:gd name="connsiteX20" fmla="*/ 1500027 w 6709025"/>
              <a:gd name="connsiteY20" fmla="*/ 620039 h 3414610"/>
              <a:gd name="connsiteX21" fmla="*/ 1438382 w 6709025"/>
              <a:gd name="connsiteY21" fmla="*/ 640587 h 3414610"/>
              <a:gd name="connsiteX22" fmla="*/ 1407560 w 6709025"/>
              <a:gd name="connsiteY22" fmla="*/ 650861 h 3414610"/>
              <a:gd name="connsiteX23" fmla="*/ 1232899 w 6709025"/>
              <a:gd name="connsiteY23" fmla="*/ 661135 h 3414610"/>
              <a:gd name="connsiteX24" fmla="*/ 1202077 w 6709025"/>
              <a:gd name="connsiteY24" fmla="*/ 671410 h 3414610"/>
              <a:gd name="connsiteX25" fmla="*/ 1181528 w 6709025"/>
              <a:gd name="connsiteY25" fmla="*/ 691958 h 3414610"/>
              <a:gd name="connsiteX26" fmla="*/ 1119883 w 6709025"/>
              <a:gd name="connsiteY26" fmla="*/ 712506 h 3414610"/>
              <a:gd name="connsiteX27" fmla="*/ 1058239 w 6709025"/>
              <a:gd name="connsiteY27" fmla="*/ 733055 h 3414610"/>
              <a:gd name="connsiteX28" fmla="*/ 996594 w 6709025"/>
              <a:gd name="connsiteY28" fmla="*/ 753603 h 3414610"/>
              <a:gd name="connsiteX29" fmla="*/ 965771 w 6709025"/>
              <a:gd name="connsiteY29" fmla="*/ 763877 h 3414610"/>
              <a:gd name="connsiteX30" fmla="*/ 934949 w 6709025"/>
              <a:gd name="connsiteY30" fmla="*/ 784425 h 3414610"/>
              <a:gd name="connsiteX31" fmla="*/ 873304 w 6709025"/>
              <a:gd name="connsiteY31" fmla="*/ 804974 h 3414610"/>
              <a:gd name="connsiteX32" fmla="*/ 852755 w 6709025"/>
              <a:gd name="connsiteY32" fmla="*/ 825522 h 3414610"/>
              <a:gd name="connsiteX33" fmla="*/ 821933 w 6709025"/>
              <a:gd name="connsiteY33" fmla="*/ 846070 h 3414610"/>
              <a:gd name="connsiteX34" fmla="*/ 811659 w 6709025"/>
              <a:gd name="connsiteY34" fmla="*/ 876893 h 3414610"/>
              <a:gd name="connsiteX35" fmla="*/ 821933 w 6709025"/>
              <a:gd name="connsiteY35" fmla="*/ 969360 h 3414610"/>
              <a:gd name="connsiteX36" fmla="*/ 832207 w 6709025"/>
              <a:gd name="connsiteY36" fmla="*/ 1031005 h 3414610"/>
              <a:gd name="connsiteX37" fmla="*/ 863030 w 6709025"/>
              <a:gd name="connsiteY37" fmla="*/ 1051553 h 3414610"/>
              <a:gd name="connsiteX38" fmla="*/ 883578 w 6709025"/>
              <a:gd name="connsiteY38" fmla="*/ 1072102 h 3414610"/>
              <a:gd name="connsiteX39" fmla="*/ 893852 w 6709025"/>
              <a:gd name="connsiteY39" fmla="*/ 1102924 h 3414610"/>
              <a:gd name="connsiteX40" fmla="*/ 852755 w 6709025"/>
              <a:gd name="connsiteY40" fmla="*/ 1154295 h 3414610"/>
              <a:gd name="connsiteX41" fmla="*/ 842481 w 6709025"/>
              <a:gd name="connsiteY41" fmla="*/ 1185117 h 3414610"/>
              <a:gd name="connsiteX42" fmla="*/ 811659 w 6709025"/>
              <a:gd name="connsiteY42" fmla="*/ 1205666 h 3414610"/>
              <a:gd name="connsiteX43" fmla="*/ 791110 w 6709025"/>
              <a:gd name="connsiteY43" fmla="*/ 1226214 h 3414610"/>
              <a:gd name="connsiteX44" fmla="*/ 770562 w 6709025"/>
              <a:gd name="connsiteY44" fmla="*/ 1257037 h 3414610"/>
              <a:gd name="connsiteX45" fmla="*/ 739740 w 6709025"/>
              <a:gd name="connsiteY45" fmla="*/ 1277585 h 3414610"/>
              <a:gd name="connsiteX46" fmla="*/ 698643 w 6709025"/>
              <a:gd name="connsiteY46" fmla="*/ 1318682 h 3414610"/>
              <a:gd name="connsiteX47" fmla="*/ 647272 w 6709025"/>
              <a:gd name="connsiteY47" fmla="*/ 1359778 h 3414610"/>
              <a:gd name="connsiteX48" fmla="*/ 545741 w 6709025"/>
              <a:gd name="connsiteY48" fmla="*/ 1380326 h 3414610"/>
              <a:gd name="connsiteX49" fmla="*/ 473821 w 6709025"/>
              <a:gd name="connsiteY49" fmla="*/ 1493342 h 3414610"/>
              <a:gd name="connsiteX50" fmla="*/ 513708 w 6709025"/>
              <a:gd name="connsiteY50" fmla="*/ 1503616 h 3414610"/>
              <a:gd name="connsiteX51" fmla="*/ 493160 w 6709025"/>
              <a:gd name="connsiteY51" fmla="*/ 1524165 h 3414610"/>
              <a:gd name="connsiteX52" fmla="*/ 462337 w 6709025"/>
              <a:gd name="connsiteY52" fmla="*/ 1534439 h 3414610"/>
              <a:gd name="connsiteX53" fmla="*/ 441789 w 6709025"/>
              <a:gd name="connsiteY53" fmla="*/ 1565261 h 3414610"/>
              <a:gd name="connsiteX54" fmla="*/ 380144 w 6709025"/>
              <a:gd name="connsiteY54" fmla="*/ 1585810 h 3414610"/>
              <a:gd name="connsiteX55" fmla="*/ 328773 w 6709025"/>
              <a:gd name="connsiteY55" fmla="*/ 1637180 h 3414610"/>
              <a:gd name="connsiteX56" fmla="*/ 277403 w 6709025"/>
              <a:gd name="connsiteY56" fmla="*/ 1668003 h 3414610"/>
              <a:gd name="connsiteX57" fmla="*/ 256854 w 6709025"/>
              <a:gd name="connsiteY57" fmla="*/ 1688551 h 3414610"/>
              <a:gd name="connsiteX58" fmla="*/ 226032 w 6709025"/>
              <a:gd name="connsiteY58" fmla="*/ 1698825 h 3414610"/>
              <a:gd name="connsiteX59" fmla="*/ 236306 w 6709025"/>
              <a:gd name="connsiteY59" fmla="*/ 1811841 h 3414610"/>
              <a:gd name="connsiteX60" fmla="*/ 267128 w 6709025"/>
              <a:gd name="connsiteY60" fmla="*/ 1832389 h 3414610"/>
              <a:gd name="connsiteX61" fmla="*/ 287677 w 6709025"/>
              <a:gd name="connsiteY61" fmla="*/ 1852938 h 3414610"/>
              <a:gd name="connsiteX62" fmla="*/ 349322 w 6709025"/>
              <a:gd name="connsiteY62" fmla="*/ 1883760 h 3414610"/>
              <a:gd name="connsiteX63" fmla="*/ 369870 w 6709025"/>
              <a:gd name="connsiteY63" fmla="*/ 1965953 h 3414610"/>
              <a:gd name="connsiteX64" fmla="*/ 380144 w 6709025"/>
              <a:gd name="connsiteY64" fmla="*/ 1996776 h 3414610"/>
              <a:gd name="connsiteX65" fmla="*/ 369870 w 6709025"/>
              <a:gd name="connsiteY65" fmla="*/ 2150888 h 3414610"/>
              <a:gd name="connsiteX66" fmla="*/ 359596 w 6709025"/>
              <a:gd name="connsiteY66" fmla="*/ 2181711 h 3414610"/>
              <a:gd name="connsiteX67" fmla="*/ 349322 w 6709025"/>
              <a:gd name="connsiteY67" fmla="*/ 2305001 h 3414610"/>
              <a:gd name="connsiteX68" fmla="*/ 297951 w 6709025"/>
              <a:gd name="connsiteY68" fmla="*/ 2346097 h 3414610"/>
              <a:gd name="connsiteX69" fmla="*/ 256854 w 6709025"/>
              <a:gd name="connsiteY69" fmla="*/ 2387194 h 3414610"/>
              <a:gd name="connsiteX70" fmla="*/ 236306 w 6709025"/>
              <a:gd name="connsiteY70" fmla="*/ 2418016 h 3414610"/>
              <a:gd name="connsiteX71" fmla="*/ 64064 w 6709025"/>
              <a:gd name="connsiteY71" fmla="*/ 2456103 h 3414610"/>
              <a:gd name="connsiteX72" fmla="*/ 114225 w 6709025"/>
              <a:gd name="connsiteY72" fmla="*/ 2469387 h 3414610"/>
              <a:gd name="connsiteX73" fmla="*/ 48049 w 6709025"/>
              <a:gd name="connsiteY73" fmla="*/ 2522263 h 3414610"/>
              <a:gd name="connsiteX74" fmla="*/ 133564 w 6709025"/>
              <a:gd name="connsiteY74" fmla="*/ 2551580 h 3414610"/>
              <a:gd name="connsiteX75" fmla="*/ 113016 w 6709025"/>
              <a:gd name="connsiteY75" fmla="*/ 2582403 h 3414610"/>
              <a:gd name="connsiteX76" fmla="*/ 61645 w 6709025"/>
              <a:gd name="connsiteY76" fmla="*/ 2633774 h 3414610"/>
              <a:gd name="connsiteX77" fmla="*/ 20549 w 6709025"/>
              <a:gd name="connsiteY77" fmla="*/ 2695419 h 3414610"/>
              <a:gd name="connsiteX78" fmla="*/ 0 w 6709025"/>
              <a:gd name="connsiteY78" fmla="*/ 2757064 h 3414610"/>
              <a:gd name="connsiteX79" fmla="*/ 10275 w 6709025"/>
              <a:gd name="connsiteY79" fmla="*/ 2870079 h 3414610"/>
              <a:gd name="connsiteX80" fmla="*/ 61645 w 6709025"/>
              <a:gd name="connsiteY80" fmla="*/ 2921450 h 3414610"/>
              <a:gd name="connsiteX81" fmla="*/ 82194 w 6709025"/>
              <a:gd name="connsiteY81" fmla="*/ 2941998 h 3414610"/>
              <a:gd name="connsiteX82" fmla="*/ 143839 w 6709025"/>
              <a:gd name="connsiteY82" fmla="*/ 2962547 h 3414610"/>
              <a:gd name="connsiteX83" fmla="*/ 174661 w 6709025"/>
              <a:gd name="connsiteY83" fmla="*/ 2972821 h 3414610"/>
              <a:gd name="connsiteX84" fmla="*/ 236306 w 6709025"/>
              <a:gd name="connsiteY84" fmla="*/ 3013917 h 3414610"/>
              <a:gd name="connsiteX85" fmla="*/ 267128 w 6709025"/>
              <a:gd name="connsiteY85" fmla="*/ 3034466 h 3414610"/>
              <a:gd name="connsiteX86" fmla="*/ 297951 w 6709025"/>
              <a:gd name="connsiteY86" fmla="*/ 3044740 h 3414610"/>
              <a:gd name="connsiteX87" fmla="*/ 328773 w 6709025"/>
              <a:gd name="connsiteY87" fmla="*/ 3065288 h 3414610"/>
              <a:gd name="connsiteX88" fmla="*/ 904126 w 6709025"/>
              <a:gd name="connsiteY88" fmla="*/ 3096111 h 3414610"/>
              <a:gd name="connsiteX89" fmla="*/ 945223 w 6709025"/>
              <a:gd name="connsiteY89" fmla="*/ 3147482 h 3414610"/>
              <a:gd name="connsiteX90" fmla="*/ 976045 w 6709025"/>
              <a:gd name="connsiteY90" fmla="*/ 3168030 h 3414610"/>
              <a:gd name="connsiteX91" fmla="*/ 1068513 w 6709025"/>
              <a:gd name="connsiteY91" fmla="*/ 3239949 h 3414610"/>
              <a:gd name="connsiteX92" fmla="*/ 1099335 w 6709025"/>
              <a:gd name="connsiteY92" fmla="*/ 3260497 h 3414610"/>
              <a:gd name="connsiteX93" fmla="*/ 1130158 w 6709025"/>
              <a:gd name="connsiteY93" fmla="*/ 3281046 h 3414610"/>
              <a:gd name="connsiteX94" fmla="*/ 1222625 w 6709025"/>
              <a:gd name="connsiteY94" fmla="*/ 3311868 h 3414610"/>
              <a:gd name="connsiteX95" fmla="*/ 1253448 w 6709025"/>
              <a:gd name="connsiteY95" fmla="*/ 3322142 h 3414610"/>
              <a:gd name="connsiteX96" fmla="*/ 1335641 w 6709025"/>
              <a:gd name="connsiteY96" fmla="*/ 3311868 h 3414610"/>
              <a:gd name="connsiteX97" fmla="*/ 1366463 w 6709025"/>
              <a:gd name="connsiteY97" fmla="*/ 3301594 h 3414610"/>
              <a:gd name="connsiteX98" fmla="*/ 1489753 w 6709025"/>
              <a:gd name="connsiteY98" fmla="*/ 3281046 h 3414610"/>
              <a:gd name="connsiteX99" fmla="*/ 1520576 w 6709025"/>
              <a:gd name="connsiteY99" fmla="*/ 3270771 h 3414610"/>
              <a:gd name="connsiteX100" fmla="*/ 1643866 w 6709025"/>
              <a:gd name="connsiteY100" fmla="*/ 3250223 h 3414610"/>
              <a:gd name="connsiteX101" fmla="*/ 2013735 w 6709025"/>
              <a:gd name="connsiteY101" fmla="*/ 3239949 h 3414610"/>
              <a:gd name="connsiteX102" fmla="*/ 2075380 w 6709025"/>
              <a:gd name="connsiteY102" fmla="*/ 3188578 h 3414610"/>
              <a:gd name="connsiteX103" fmla="*/ 2116477 w 6709025"/>
              <a:gd name="connsiteY103" fmla="*/ 3157756 h 3414610"/>
              <a:gd name="connsiteX104" fmla="*/ 2229492 w 6709025"/>
              <a:gd name="connsiteY104" fmla="*/ 3126933 h 3414610"/>
              <a:gd name="connsiteX105" fmla="*/ 2270589 w 6709025"/>
              <a:gd name="connsiteY105" fmla="*/ 3116659 h 3414610"/>
              <a:gd name="connsiteX106" fmla="*/ 2702104 w 6709025"/>
              <a:gd name="connsiteY106" fmla="*/ 3106385 h 3414610"/>
              <a:gd name="connsiteX107" fmla="*/ 2917861 w 6709025"/>
              <a:gd name="connsiteY107" fmla="*/ 3126933 h 3414610"/>
              <a:gd name="connsiteX108" fmla="*/ 2948683 w 6709025"/>
              <a:gd name="connsiteY108" fmla="*/ 3147482 h 3414610"/>
              <a:gd name="connsiteX109" fmla="*/ 3030877 w 6709025"/>
              <a:gd name="connsiteY109" fmla="*/ 3188578 h 3414610"/>
              <a:gd name="connsiteX110" fmla="*/ 3071973 w 6709025"/>
              <a:gd name="connsiteY110" fmla="*/ 3209126 h 3414610"/>
              <a:gd name="connsiteX111" fmla="*/ 3123344 w 6709025"/>
              <a:gd name="connsiteY111" fmla="*/ 3239949 h 3414610"/>
              <a:gd name="connsiteX112" fmla="*/ 3195263 w 6709025"/>
              <a:gd name="connsiteY112" fmla="*/ 3260497 h 3414610"/>
              <a:gd name="connsiteX113" fmla="*/ 3267182 w 6709025"/>
              <a:gd name="connsiteY113" fmla="*/ 3291320 h 3414610"/>
              <a:gd name="connsiteX114" fmla="*/ 3339101 w 6709025"/>
              <a:gd name="connsiteY114" fmla="*/ 3311868 h 3414610"/>
              <a:gd name="connsiteX115" fmla="*/ 3380198 w 6709025"/>
              <a:gd name="connsiteY115" fmla="*/ 3332416 h 3414610"/>
              <a:gd name="connsiteX116" fmla="*/ 3626778 w 6709025"/>
              <a:gd name="connsiteY116" fmla="*/ 3352965 h 3414610"/>
              <a:gd name="connsiteX117" fmla="*/ 3688423 w 6709025"/>
              <a:gd name="connsiteY117" fmla="*/ 3373513 h 3414610"/>
              <a:gd name="connsiteX118" fmla="*/ 3719245 w 6709025"/>
              <a:gd name="connsiteY118" fmla="*/ 3383787 h 3414610"/>
              <a:gd name="connsiteX119" fmla="*/ 3750068 w 6709025"/>
              <a:gd name="connsiteY119" fmla="*/ 3404335 h 3414610"/>
              <a:gd name="connsiteX120" fmla="*/ 4048018 w 6709025"/>
              <a:gd name="connsiteY120" fmla="*/ 3414610 h 3414610"/>
              <a:gd name="connsiteX121" fmla="*/ 4181582 w 6709025"/>
              <a:gd name="connsiteY121" fmla="*/ 3404335 h 3414610"/>
              <a:gd name="connsiteX122" fmla="*/ 4243227 w 6709025"/>
              <a:gd name="connsiteY122" fmla="*/ 3383787 h 3414610"/>
              <a:gd name="connsiteX123" fmla="*/ 4274050 w 6709025"/>
              <a:gd name="connsiteY123" fmla="*/ 3373513 h 3414610"/>
              <a:gd name="connsiteX124" fmla="*/ 4335695 w 6709025"/>
              <a:gd name="connsiteY124" fmla="*/ 3332416 h 3414610"/>
              <a:gd name="connsiteX125" fmla="*/ 4397340 w 6709025"/>
              <a:gd name="connsiteY125" fmla="*/ 3281046 h 3414610"/>
              <a:gd name="connsiteX126" fmla="*/ 4500081 w 6709025"/>
              <a:gd name="connsiteY126" fmla="*/ 3219401 h 3414610"/>
              <a:gd name="connsiteX127" fmla="*/ 4530904 w 6709025"/>
              <a:gd name="connsiteY127" fmla="*/ 3198852 h 3414610"/>
              <a:gd name="connsiteX128" fmla="*/ 4561726 w 6709025"/>
              <a:gd name="connsiteY128" fmla="*/ 3178304 h 3414610"/>
              <a:gd name="connsiteX129" fmla="*/ 4664468 w 6709025"/>
              <a:gd name="connsiteY129" fmla="*/ 3116659 h 3414610"/>
              <a:gd name="connsiteX130" fmla="*/ 4695290 w 6709025"/>
              <a:gd name="connsiteY130" fmla="*/ 3106385 h 3414610"/>
              <a:gd name="connsiteX131" fmla="*/ 5013789 w 6709025"/>
              <a:gd name="connsiteY131" fmla="*/ 3126933 h 3414610"/>
              <a:gd name="connsiteX132" fmla="*/ 5126805 w 6709025"/>
              <a:gd name="connsiteY132" fmla="*/ 3157756 h 3414610"/>
              <a:gd name="connsiteX133" fmla="*/ 5157627 w 6709025"/>
              <a:gd name="connsiteY133" fmla="*/ 3168030 h 3414610"/>
              <a:gd name="connsiteX134" fmla="*/ 5188450 w 6709025"/>
              <a:gd name="connsiteY134" fmla="*/ 3188578 h 3414610"/>
              <a:gd name="connsiteX135" fmla="*/ 5332288 w 6709025"/>
              <a:gd name="connsiteY135" fmla="*/ 3198852 h 3414610"/>
              <a:gd name="connsiteX136" fmla="*/ 5435030 w 6709025"/>
              <a:gd name="connsiteY136" fmla="*/ 3229675 h 3414610"/>
              <a:gd name="connsiteX137" fmla="*/ 5465852 w 6709025"/>
              <a:gd name="connsiteY137" fmla="*/ 3239949 h 3414610"/>
              <a:gd name="connsiteX138" fmla="*/ 5548045 w 6709025"/>
              <a:gd name="connsiteY138" fmla="*/ 3250223 h 3414610"/>
              <a:gd name="connsiteX139" fmla="*/ 5702158 w 6709025"/>
              <a:gd name="connsiteY139" fmla="*/ 3270771 h 3414610"/>
              <a:gd name="connsiteX140" fmla="*/ 5866544 w 6709025"/>
              <a:gd name="connsiteY140" fmla="*/ 3281046 h 3414610"/>
              <a:gd name="connsiteX141" fmla="*/ 5969286 w 6709025"/>
              <a:gd name="connsiteY141" fmla="*/ 3270771 h 3414610"/>
              <a:gd name="connsiteX142" fmla="*/ 6000108 w 6709025"/>
              <a:gd name="connsiteY142" fmla="*/ 3260497 h 3414610"/>
              <a:gd name="connsiteX143" fmla="*/ 6072027 w 6709025"/>
              <a:gd name="connsiteY143" fmla="*/ 3250223 h 3414610"/>
              <a:gd name="connsiteX144" fmla="*/ 6113124 w 6709025"/>
              <a:gd name="connsiteY144" fmla="*/ 3168030 h 3414610"/>
              <a:gd name="connsiteX145" fmla="*/ 6133672 w 6709025"/>
              <a:gd name="connsiteY145" fmla="*/ 3126933 h 3414610"/>
              <a:gd name="connsiteX146" fmla="*/ 6143946 w 6709025"/>
              <a:gd name="connsiteY146" fmla="*/ 3096111 h 3414610"/>
              <a:gd name="connsiteX147" fmla="*/ 6215866 w 6709025"/>
              <a:gd name="connsiteY147" fmla="*/ 3075562 h 3414610"/>
              <a:gd name="connsiteX148" fmla="*/ 6267236 w 6709025"/>
              <a:gd name="connsiteY148" fmla="*/ 3065288 h 3414610"/>
              <a:gd name="connsiteX149" fmla="*/ 6308333 w 6709025"/>
              <a:gd name="connsiteY149" fmla="*/ 3055014 h 3414610"/>
              <a:gd name="connsiteX150" fmla="*/ 6369978 w 6709025"/>
              <a:gd name="connsiteY150" fmla="*/ 3044740 h 3414610"/>
              <a:gd name="connsiteX151" fmla="*/ 6400800 w 6709025"/>
              <a:gd name="connsiteY151" fmla="*/ 3024192 h 3414610"/>
              <a:gd name="connsiteX152" fmla="*/ 6411075 w 6709025"/>
              <a:gd name="connsiteY152" fmla="*/ 2962547 h 3414610"/>
              <a:gd name="connsiteX153" fmla="*/ 6421349 w 6709025"/>
              <a:gd name="connsiteY153" fmla="*/ 2870079 h 3414610"/>
              <a:gd name="connsiteX154" fmla="*/ 6462445 w 6709025"/>
              <a:gd name="connsiteY154" fmla="*/ 2561855 h 3414610"/>
              <a:gd name="connsiteX155" fmla="*/ 6503542 w 6709025"/>
              <a:gd name="connsiteY155" fmla="*/ 2531032 h 3414610"/>
              <a:gd name="connsiteX156" fmla="*/ 6554913 w 6709025"/>
              <a:gd name="connsiteY156" fmla="*/ 2489935 h 3414610"/>
              <a:gd name="connsiteX157" fmla="*/ 6622525 w 6709025"/>
              <a:gd name="connsiteY157" fmla="*/ 2418016 h 3414610"/>
              <a:gd name="connsiteX158" fmla="*/ 6637106 w 6709025"/>
              <a:gd name="connsiteY158" fmla="*/ 2356371 h 3414610"/>
              <a:gd name="connsiteX159" fmla="*/ 6657654 w 6709025"/>
              <a:gd name="connsiteY159" fmla="*/ 2294726 h 3414610"/>
              <a:gd name="connsiteX160" fmla="*/ 6667928 w 6709025"/>
              <a:gd name="connsiteY160" fmla="*/ 2263904 h 3414610"/>
              <a:gd name="connsiteX161" fmla="*/ 6698751 w 6709025"/>
              <a:gd name="connsiteY161" fmla="*/ 2161162 h 3414610"/>
              <a:gd name="connsiteX162" fmla="*/ 6709025 w 6709025"/>
              <a:gd name="connsiteY162" fmla="*/ 2130340 h 3414610"/>
              <a:gd name="connsiteX163" fmla="*/ 6698751 w 6709025"/>
              <a:gd name="connsiteY163" fmla="*/ 1986502 h 3414610"/>
              <a:gd name="connsiteX164" fmla="*/ 6667928 w 6709025"/>
              <a:gd name="connsiteY164" fmla="*/ 1976228 h 3414610"/>
              <a:gd name="connsiteX165" fmla="*/ 6647380 w 6709025"/>
              <a:gd name="connsiteY165" fmla="*/ 1955679 h 3414610"/>
              <a:gd name="connsiteX166" fmla="*/ 6585735 w 6709025"/>
              <a:gd name="connsiteY166" fmla="*/ 1914583 h 3414610"/>
              <a:gd name="connsiteX167" fmla="*/ 6565187 w 6709025"/>
              <a:gd name="connsiteY167" fmla="*/ 1894034 h 3414610"/>
              <a:gd name="connsiteX168" fmla="*/ 6524090 w 6709025"/>
              <a:gd name="connsiteY168" fmla="*/ 1873486 h 3414610"/>
              <a:gd name="connsiteX169" fmla="*/ 6586188 w 6709025"/>
              <a:gd name="connsiteY169" fmla="*/ 1744701 h 3414610"/>
              <a:gd name="connsiteX170" fmla="*/ 6475817 w 6709025"/>
              <a:gd name="connsiteY170" fmla="*/ 1776765 h 3414610"/>
              <a:gd name="connsiteX171" fmla="*/ 6400800 w 6709025"/>
              <a:gd name="connsiteY171" fmla="*/ 1801567 h 3414610"/>
              <a:gd name="connsiteX172" fmla="*/ 6436763 w 6709025"/>
              <a:gd name="connsiteY172" fmla="*/ 1731046 h 3414610"/>
              <a:gd name="connsiteX173" fmla="*/ 6308333 w 6709025"/>
              <a:gd name="connsiteY173" fmla="*/ 1729648 h 3414610"/>
              <a:gd name="connsiteX174" fmla="*/ 6348221 w 6709025"/>
              <a:gd name="connsiteY174" fmla="*/ 1682794 h 3414610"/>
              <a:gd name="connsiteX175" fmla="*/ 6298285 w 6709025"/>
              <a:gd name="connsiteY175" fmla="*/ 1662245 h 3414610"/>
              <a:gd name="connsiteX176" fmla="*/ 6185043 w 6709025"/>
              <a:gd name="connsiteY176" fmla="*/ 1637180 h 3414610"/>
              <a:gd name="connsiteX177" fmla="*/ 6164495 w 6709025"/>
              <a:gd name="connsiteY177" fmla="*/ 1565261 h 3414610"/>
              <a:gd name="connsiteX178" fmla="*/ 6154221 w 6709025"/>
              <a:gd name="connsiteY178" fmla="*/ 1472794 h 3414610"/>
              <a:gd name="connsiteX179" fmla="*/ 6230898 w 6709025"/>
              <a:gd name="connsiteY179" fmla="*/ 1387589 h 3414610"/>
              <a:gd name="connsiteX180" fmla="*/ 6201512 w 6709025"/>
              <a:gd name="connsiteY180" fmla="*/ 1339230 h 3414610"/>
              <a:gd name="connsiteX181" fmla="*/ 6189802 w 6709025"/>
              <a:gd name="connsiteY181" fmla="*/ 1226214 h 3414610"/>
              <a:gd name="connsiteX182" fmla="*/ 6082301 w 6709025"/>
              <a:gd name="connsiteY182" fmla="*/ 1164569 h 3414610"/>
              <a:gd name="connsiteX183" fmla="*/ 6061753 w 6709025"/>
              <a:gd name="connsiteY183" fmla="*/ 1092650 h 3414610"/>
              <a:gd name="connsiteX184" fmla="*/ 6030931 w 6709025"/>
              <a:gd name="connsiteY184" fmla="*/ 1061828 h 3414610"/>
              <a:gd name="connsiteX185" fmla="*/ 6020657 w 6709025"/>
              <a:gd name="connsiteY185" fmla="*/ 1031005 h 3414610"/>
              <a:gd name="connsiteX186" fmla="*/ 5948737 w 6709025"/>
              <a:gd name="connsiteY186" fmla="*/ 969360 h 3414610"/>
              <a:gd name="connsiteX187" fmla="*/ 5917915 w 6709025"/>
              <a:gd name="connsiteY187" fmla="*/ 959086 h 3414610"/>
              <a:gd name="connsiteX188" fmla="*/ 5881802 w 6709025"/>
              <a:gd name="connsiteY188" fmla="*/ 931274 h 3414610"/>
              <a:gd name="connsiteX189" fmla="*/ 5852643 w 6709025"/>
              <a:gd name="connsiteY189" fmla="*/ 846334 h 3414610"/>
              <a:gd name="connsiteX190" fmla="*/ 5814416 w 6709025"/>
              <a:gd name="connsiteY190" fmla="*/ 824280 h 3414610"/>
              <a:gd name="connsiteX191" fmla="*/ 5802708 w 6709025"/>
              <a:gd name="connsiteY191" fmla="*/ 830038 h 3414610"/>
              <a:gd name="connsiteX192" fmla="*/ 5752772 w 6709025"/>
              <a:gd name="connsiteY192" fmla="*/ 785931 h 3414610"/>
              <a:gd name="connsiteX193" fmla="*/ 5698304 w 6709025"/>
              <a:gd name="connsiteY193" fmla="*/ 702495 h 3414610"/>
              <a:gd name="connsiteX194" fmla="*/ 5517223 w 6709025"/>
              <a:gd name="connsiteY194" fmla="*/ 681684 h 3414610"/>
              <a:gd name="connsiteX195" fmla="*/ 5506949 w 6709025"/>
              <a:gd name="connsiteY195" fmla="*/ 630313 h 3414610"/>
              <a:gd name="connsiteX196" fmla="*/ 5496675 w 6709025"/>
              <a:gd name="connsiteY196" fmla="*/ 558394 h 3414610"/>
              <a:gd name="connsiteX197" fmla="*/ 5486400 w 6709025"/>
              <a:gd name="connsiteY197" fmla="*/ 527571 h 3414610"/>
              <a:gd name="connsiteX198" fmla="*/ 5445304 w 6709025"/>
              <a:gd name="connsiteY198" fmla="*/ 517297 h 3414610"/>
              <a:gd name="connsiteX199" fmla="*/ 5363110 w 6709025"/>
              <a:gd name="connsiteY199" fmla="*/ 486475 h 3414610"/>
              <a:gd name="connsiteX200" fmla="*/ 5280917 w 6709025"/>
              <a:gd name="connsiteY200" fmla="*/ 424830 h 3414610"/>
              <a:gd name="connsiteX201" fmla="*/ 5270643 w 6709025"/>
              <a:gd name="connsiteY201" fmla="*/ 394007 h 3414610"/>
              <a:gd name="connsiteX202" fmla="*/ 5229772 w 6709025"/>
              <a:gd name="connsiteY202" fmla="*/ 244410 h 3414610"/>
              <a:gd name="connsiteX203" fmla="*/ 5185806 w 6709025"/>
              <a:gd name="connsiteY203" fmla="*/ 203313 h 3414610"/>
              <a:gd name="connsiteX204" fmla="*/ 5075434 w 6709025"/>
              <a:gd name="connsiteY204" fmla="*/ 157702 h 3414610"/>
              <a:gd name="connsiteX205" fmla="*/ 5065160 w 6709025"/>
              <a:gd name="connsiteY205" fmla="*/ 126879 h 3414610"/>
              <a:gd name="connsiteX206" fmla="*/ 5044612 w 6709025"/>
              <a:gd name="connsiteY206" fmla="*/ 96057 h 3414610"/>
              <a:gd name="connsiteX207" fmla="*/ 5034337 w 6709025"/>
              <a:gd name="connsiteY207" fmla="*/ 65234 h 3414610"/>
              <a:gd name="connsiteX208" fmla="*/ 4972692 w 6709025"/>
              <a:gd name="connsiteY208" fmla="*/ 24138 h 3414610"/>
              <a:gd name="connsiteX209" fmla="*/ 4941870 w 6709025"/>
              <a:gd name="connsiteY209" fmla="*/ 3589 h 3414610"/>
              <a:gd name="connsiteX210" fmla="*/ 4828854 w 6709025"/>
              <a:gd name="connsiteY210" fmla="*/ 13864 h 3414610"/>
              <a:gd name="connsiteX211" fmla="*/ 4798032 w 6709025"/>
              <a:gd name="connsiteY211" fmla="*/ 34412 h 3414610"/>
              <a:gd name="connsiteX212" fmla="*/ 4767209 w 6709025"/>
              <a:gd name="connsiteY212" fmla="*/ 44686 h 3414610"/>
              <a:gd name="connsiteX213" fmla="*/ 4654194 w 6709025"/>
              <a:gd name="connsiteY213" fmla="*/ 85783 h 3414610"/>
              <a:gd name="connsiteX214" fmla="*/ 4592549 w 6709025"/>
              <a:gd name="connsiteY214" fmla="*/ 106331 h 3414610"/>
              <a:gd name="connsiteX215" fmla="*/ 4520630 w 6709025"/>
              <a:gd name="connsiteY215" fmla="*/ 126879 h 3414610"/>
              <a:gd name="connsiteX216" fmla="*/ 4438436 w 6709025"/>
              <a:gd name="connsiteY216" fmla="*/ 188524 h 3414610"/>
              <a:gd name="connsiteX217" fmla="*/ 4263776 w 6709025"/>
              <a:gd name="connsiteY217" fmla="*/ 178250 h 3414610"/>
              <a:gd name="connsiteX218" fmla="*/ 4089115 w 6709025"/>
              <a:gd name="connsiteY218" fmla="*/ 106331 h 3414610"/>
              <a:gd name="connsiteX219" fmla="*/ 4058292 w 6709025"/>
              <a:gd name="connsiteY219" fmla="*/ 96057 h 3414610"/>
              <a:gd name="connsiteX220" fmla="*/ 3965825 w 6709025"/>
              <a:gd name="connsiteY220" fmla="*/ 54960 h 3414610"/>
              <a:gd name="connsiteX221" fmla="*/ 3935003 w 6709025"/>
              <a:gd name="connsiteY221" fmla="*/ 44686 h 3414610"/>
              <a:gd name="connsiteX222" fmla="*/ 3904180 w 6709025"/>
              <a:gd name="connsiteY222" fmla="*/ 34412 h 3414610"/>
              <a:gd name="connsiteX223" fmla="*/ 3801439 w 6709025"/>
              <a:gd name="connsiteY223" fmla="*/ 54960 h 3414610"/>
              <a:gd name="connsiteX224" fmla="*/ 3714713 w 6709025"/>
              <a:gd name="connsiteY224" fmla="*/ 6863 h 3414610"/>
              <a:gd name="connsiteX225" fmla="*/ 3626552 w 6709025"/>
              <a:gd name="connsiteY225" fmla="*/ 81530 h 3414610"/>
              <a:gd name="connsiteX226" fmla="*/ 3657600 w 6709025"/>
              <a:gd name="connsiteY226" fmla="*/ 137153 h 3414610"/>
              <a:gd name="connsiteX227" fmla="*/ 3595955 w 6709025"/>
              <a:gd name="connsiteY227" fmla="*/ 147428 h 3414610"/>
              <a:gd name="connsiteX228" fmla="*/ 3544585 w 6709025"/>
              <a:gd name="connsiteY228" fmla="*/ 157702 h 3414610"/>
              <a:gd name="connsiteX229" fmla="*/ 3298005 w 6709025"/>
              <a:gd name="connsiteY229" fmla="*/ 188524 h 3414610"/>
              <a:gd name="connsiteX0" fmla="*/ 3298005 w 6709025"/>
              <a:gd name="connsiteY0" fmla="*/ 188524 h 3414610"/>
              <a:gd name="connsiteX1" fmla="*/ 3298005 w 6709025"/>
              <a:gd name="connsiteY1" fmla="*/ 188524 h 3414610"/>
              <a:gd name="connsiteX2" fmla="*/ 2863620 w 6709025"/>
              <a:gd name="connsiteY2" fmla="*/ 184272 h 3414610"/>
              <a:gd name="connsiteX3" fmla="*/ 2825394 w 6709025"/>
              <a:gd name="connsiteY3" fmla="*/ 250169 h 3414610"/>
              <a:gd name="connsiteX4" fmla="*/ 2815119 w 6709025"/>
              <a:gd name="connsiteY4" fmla="*/ 291266 h 3414610"/>
              <a:gd name="connsiteX5" fmla="*/ 2787168 w 6709025"/>
              <a:gd name="connsiteY5" fmla="*/ 251937 h 3414610"/>
              <a:gd name="connsiteX6" fmla="*/ 2719555 w 6709025"/>
              <a:gd name="connsiteY6" fmla="*/ 279750 h 3414610"/>
              <a:gd name="connsiteX7" fmla="*/ 2599136 w 6709025"/>
              <a:gd name="connsiteY7" fmla="*/ 291530 h 3414610"/>
              <a:gd name="connsiteX8" fmla="*/ 2549200 w 6709025"/>
              <a:gd name="connsiteY8" fmla="*/ 328109 h 3414610"/>
              <a:gd name="connsiteX9" fmla="*/ 2321508 w 6709025"/>
              <a:gd name="connsiteY9" fmla="*/ 313582 h 3414610"/>
              <a:gd name="connsiteX10" fmla="*/ 2250041 w 6709025"/>
              <a:gd name="connsiteY10" fmla="*/ 394007 h 3414610"/>
              <a:gd name="connsiteX11" fmla="*/ 2085654 w 6709025"/>
              <a:gd name="connsiteY11" fmla="*/ 352911 h 3414610"/>
              <a:gd name="connsiteX12" fmla="*/ 2034283 w 6709025"/>
              <a:gd name="connsiteY12" fmla="*/ 342637 h 3414610"/>
              <a:gd name="connsiteX13" fmla="*/ 1865591 w 6709025"/>
              <a:gd name="connsiteY13" fmla="*/ 282760 h 3414610"/>
              <a:gd name="connsiteX14" fmla="*/ 1787704 w 6709025"/>
              <a:gd name="connsiteY14" fmla="*/ 404282 h 3414610"/>
              <a:gd name="connsiteX15" fmla="*/ 1736333 w 6709025"/>
              <a:gd name="connsiteY15" fmla="*/ 476201 h 3414610"/>
              <a:gd name="connsiteX16" fmla="*/ 1695236 w 6709025"/>
              <a:gd name="connsiteY16" fmla="*/ 537846 h 3414610"/>
              <a:gd name="connsiteX17" fmla="*/ 1633591 w 6709025"/>
              <a:gd name="connsiteY17" fmla="*/ 578942 h 3414610"/>
              <a:gd name="connsiteX18" fmla="*/ 1592495 w 6709025"/>
              <a:gd name="connsiteY18" fmla="*/ 589216 h 3414610"/>
              <a:gd name="connsiteX19" fmla="*/ 1530850 w 6709025"/>
              <a:gd name="connsiteY19" fmla="*/ 609765 h 3414610"/>
              <a:gd name="connsiteX20" fmla="*/ 1500027 w 6709025"/>
              <a:gd name="connsiteY20" fmla="*/ 620039 h 3414610"/>
              <a:gd name="connsiteX21" fmla="*/ 1438382 w 6709025"/>
              <a:gd name="connsiteY21" fmla="*/ 640587 h 3414610"/>
              <a:gd name="connsiteX22" fmla="*/ 1407560 w 6709025"/>
              <a:gd name="connsiteY22" fmla="*/ 650861 h 3414610"/>
              <a:gd name="connsiteX23" fmla="*/ 1232899 w 6709025"/>
              <a:gd name="connsiteY23" fmla="*/ 661135 h 3414610"/>
              <a:gd name="connsiteX24" fmla="*/ 1202077 w 6709025"/>
              <a:gd name="connsiteY24" fmla="*/ 671410 h 3414610"/>
              <a:gd name="connsiteX25" fmla="*/ 1181528 w 6709025"/>
              <a:gd name="connsiteY25" fmla="*/ 691958 h 3414610"/>
              <a:gd name="connsiteX26" fmla="*/ 1119883 w 6709025"/>
              <a:gd name="connsiteY26" fmla="*/ 712506 h 3414610"/>
              <a:gd name="connsiteX27" fmla="*/ 1058239 w 6709025"/>
              <a:gd name="connsiteY27" fmla="*/ 733055 h 3414610"/>
              <a:gd name="connsiteX28" fmla="*/ 996594 w 6709025"/>
              <a:gd name="connsiteY28" fmla="*/ 753603 h 3414610"/>
              <a:gd name="connsiteX29" fmla="*/ 965771 w 6709025"/>
              <a:gd name="connsiteY29" fmla="*/ 763877 h 3414610"/>
              <a:gd name="connsiteX30" fmla="*/ 934949 w 6709025"/>
              <a:gd name="connsiteY30" fmla="*/ 784425 h 3414610"/>
              <a:gd name="connsiteX31" fmla="*/ 873304 w 6709025"/>
              <a:gd name="connsiteY31" fmla="*/ 804974 h 3414610"/>
              <a:gd name="connsiteX32" fmla="*/ 852755 w 6709025"/>
              <a:gd name="connsiteY32" fmla="*/ 825522 h 3414610"/>
              <a:gd name="connsiteX33" fmla="*/ 821933 w 6709025"/>
              <a:gd name="connsiteY33" fmla="*/ 846070 h 3414610"/>
              <a:gd name="connsiteX34" fmla="*/ 811659 w 6709025"/>
              <a:gd name="connsiteY34" fmla="*/ 876893 h 3414610"/>
              <a:gd name="connsiteX35" fmla="*/ 821933 w 6709025"/>
              <a:gd name="connsiteY35" fmla="*/ 969360 h 3414610"/>
              <a:gd name="connsiteX36" fmla="*/ 832207 w 6709025"/>
              <a:gd name="connsiteY36" fmla="*/ 1031005 h 3414610"/>
              <a:gd name="connsiteX37" fmla="*/ 863030 w 6709025"/>
              <a:gd name="connsiteY37" fmla="*/ 1051553 h 3414610"/>
              <a:gd name="connsiteX38" fmla="*/ 883578 w 6709025"/>
              <a:gd name="connsiteY38" fmla="*/ 1072102 h 3414610"/>
              <a:gd name="connsiteX39" fmla="*/ 893852 w 6709025"/>
              <a:gd name="connsiteY39" fmla="*/ 1102924 h 3414610"/>
              <a:gd name="connsiteX40" fmla="*/ 852755 w 6709025"/>
              <a:gd name="connsiteY40" fmla="*/ 1154295 h 3414610"/>
              <a:gd name="connsiteX41" fmla="*/ 842481 w 6709025"/>
              <a:gd name="connsiteY41" fmla="*/ 1185117 h 3414610"/>
              <a:gd name="connsiteX42" fmla="*/ 811659 w 6709025"/>
              <a:gd name="connsiteY42" fmla="*/ 1205666 h 3414610"/>
              <a:gd name="connsiteX43" fmla="*/ 791110 w 6709025"/>
              <a:gd name="connsiteY43" fmla="*/ 1226214 h 3414610"/>
              <a:gd name="connsiteX44" fmla="*/ 770562 w 6709025"/>
              <a:gd name="connsiteY44" fmla="*/ 1257037 h 3414610"/>
              <a:gd name="connsiteX45" fmla="*/ 739740 w 6709025"/>
              <a:gd name="connsiteY45" fmla="*/ 1277585 h 3414610"/>
              <a:gd name="connsiteX46" fmla="*/ 698643 w 6709025"/>
              <a:gd name="connsiteY46" fmla="*/ 1318682 h 3414610"/>
              <a:gd name="connsiteX47" fmla="*/ 647272 w 6709025"/>
              <a:gd name="connsiteY47" fmla="*/ 1359778 h 3414610"/>
              <a:gd name="connsiteX48" fmla="*/ 545741 w 6709025"/>
              <a:gd name="connsiteY48" fmla="*/ 1380326 h 3414610"/>
              <a:gd name="connsiteX49" fmla="*/ 473821 w 6709025"/>
              <a:gd name="connsiteY49" fmla="*/ 1493342 h 3414610"/>
              <a:gd name="connsiteX50" fmla="*/ 513708 w 6709025"/>
              <a:gd name="connsiteY50" fmla="*/ 1503616 h 3414610"/>
              <a:gd name="connsiteX51" fmla="*/ 493160 w 6709025"/>
              <a:gd name="connsiteY51" fmla="*/ 1524165 h 3414610"/>
              <a:gd name="connsiteX52" fmla="*/ 462337 w 6709025"/>
              <a:gd name="connsiteY52" fmla="*/ 1534439 h 3414610"/>
              <a:gd name="connsiteX53" fmla="*/ 441789 w 6709025"/>
              <a:gd name="connsiteY53" fmla="*/ 1565261 h 3414610"/>
              <a:gd name="connsiteX54" fmla="*/ 380144 w 6709025"/>
              <a:gd name="connsiteY54" fmla="*/ 1585810 h 3414610"/>
              <a:gd name="connsiteX55" fmla="*/ 328773 w 6709025"/>
              <a:gd name="connsiteY55" fmla="*/ 1637180 h 3414610"/>
              <a:gd name="connsiteX56" fmla="*/ 277403 w 6709025"/>
              <a:gd name="connsiteY56" fmla="*/ 1668003 h 3414610"/>
              <a:gd name="connsiteX57" fmla="*/ 256854 w 6709025"/>
              <a:gd name="connsiteY57" fmla="*/ 1688551 h 3414610"/>
              <a:gd name="connsiteX58" fmla="*/ 226032 w 6709025"/>
              <a:gd name="connsiteY58" fmla="*/ 1698825 h 3414610"/>
              <a:gd name="connsiteX59" fmla="*/ 236306 w 6709025"/>
              <a:gd name="connsiteY59" fmla="*/ 1811841 h 3414610"/>
              <a:gd name="connsiteX60" fmla="*/ 267128 w 6709025"/>
              <a:gd name="connsiteY60" fmla="*/ 1832389 h 3414610"/>
              <a:gd name="connsiteX61" fmla="*/ 287677 w 6709025"/>
              <a:gd name="connsiteY61" fmla="*/ 1852938 h 3414610"/>
              <a:gd name="connsiteX62" fmla="*/ 349322 w 6709025"/>
              <a:gd name="connsiteY62" fmla="*/ 1883760 h 3414610"/>
              <a:gd name="connsiteX63" fmla="*/ 369870 w 6709025"/>
              <a:gd name="connsiteY63" fmla="*/ 1965953 h 3414610"/>
              <a:gd name="connsiteX64" fmla="*/ 380144 w 6709025"/>
              <a:gd name="connsiteY64" fmla="*/ 1996776 h 3414610"/>
              <a:gd name="connsiteX65" fmla="*/ 369870 w 6709025"/>
              <a:gd name="connsiteY65" fmla="*/ 2150888 h 3414610"/>
              <a:gd name="connsiteX66" fmla="*/ 359596 w 6709025"/>
              <a:gd name="connsiteY66" fmla="*/ 2181711 h 3414610"/>
              <a:gd name="connsiteX67" fmla="*/ 349322 w 6709025"/>
              <a:gd name="connsiteY67" fmla="*/ 2305001 h 3414610"/>
              <a:gd name="connsiteX68" fmla="*/ 297951 w 6709025"/>
              <a:gd name="connsiteY68" fmla="*/ 2346097 h 3414610"/>
              <a:gd name="connsiteX69" fmla="*/ 256854 w 6709025"/>
              <a:gd name="connsiteY69" fmla="*/ 2387194 h 3414610"/>
              <a:gd name="connsiteX70" fmla="*/ 236306 w 6709025"/>
              <a:gd name="connsiteY70" fmla="*/ 2418016 h 3414610"/>
              <a:gd name="connsiteX71" fmla="*/ 64064 w 6709025"/>
              <a:gd name="connsiteY71" fmla="*/ 2456103 h 3414610"/>
              <a:gd name="connsiteX72" fmla="*/ 114225 w 6709025"/>
              <a:gd name="connsiteY72" fmla="*/ 2469387 h 3414610"/>
              <a:gd name="connsiteX73" fmla="*/ 48049 w 6709025"/>
              <a:gd name="connsiteY73" fmla="*/ 2522263 h 3414610"/>
              <a:gd name="connsiteX74" fmla="*/ 133564 w 6709025"/>
              <a:gd name="connsiteY74" fmla="*/ 2551580 h 3414610"/>
              <a:gd name="connsiteX75" fmla="*/ 113016 w 6709025"/>
              <a:gd name="connsiteY75" fmla="*/ 2582403 h 3414610"/>
              <a:gd name="connsiteX76" fmla="*/ 61645 w 6709025"/>
              <a:gd name="connsiteY76" fmla="*/ 2633774 h 3414610"/>
              <a:gd name="connsiteX77" fmla="*/ 20549 w 6709025"/>
              <a:gd name="connsiteY77" fmla="*/ 2695419 h 3414610"/>
              <a:gd name="connsiteX78" fmla="*/ 0 w 6709025"/>
              <a:gd name="connsiteY78" fmla="*/ 2757064 h 3414610"/>
              <a:gd name="connsiteX79" fmla="*/ 10275 w 6709025"/>
              <a:gd name="connsiteY79" fmla="*/ 2870079 h 3414610"/>
              <a:gd name="connsiteX80" fmla="*/ 61645 w 6709025"/>
              <a:gd name="connsiteY80" fmla="*/ 2921450 h 3414610"/>
              <a:gd name="connsiteX81" fmla="*/ 82194 w 6709025"/>
              <a:gd name="connsiteY81" fmla="*/ 2941998 h 3414610"/>
              <a:gd name="connsiteX82" fmla="*/ 143839 w 6709025"/>
              <a:gd name="connsiteY82" fmla="*/ 2962547 h 3414610"/>
              <a:gd name="connsiteX83" fmla="*/ 174661 w 6709025"/>
              <a:gd name="connsiteY83" fmla="*/ 2972821 h 3414610"/>
              <a:gd name="connsiteX84" fmla="*/ 236306 w 6709025"/>
              <a:gd name="connsiteY84" fmla="*/ 3013917 h 3414610"/>
              <a:gd name="connsiteX85" fmla="*/ 267128 w 6709025"/>
              <a:gd name="connsiteY85" fmla="*/ 3034466 h 3414610"/>
              <a:gd name="connsiteX86" fmla="*/ 297951 w 6709025"/>
              <a:gd name="connsiteY86" fmla="*/ 3044740 h 3414610"/>
              <a:gd name="connsiteX87" fmla="*/ 328773 w 6709025"/>
              <a:gd name="connsiteY87" fmla="*/ 3065288 h 3414610"/>
              <a:gd name="connsiteX88" fmla="*/ 904126 w 6709025"/>
              <a:gd name="connsiteY88" fmla="*/ 3096111 h 3414610"/>
              <a:gd name="connsiteX89" fmla="*/ 945223 w 6709025"/>
              <a:gd name="connsiteY89" fmla="*/ 3147482 h 3414610"/>
              <a:gd name="connsiteX90" fmla="*/ 976045 w 6709025"/>
              <a:gd name="connsiteY90" fmla="*/ 3168030 h 3414610"/>
              <a:gd name="connsiteX91" fmla="*/ 1068513 w 6709025"/>
              <a:gd name="connsiteY91" fmla="*/ 3239949 h 3414610"/>
              <a:gd name="connsiteX92" fmla="*/ 1099335 w 6709025"/>
              <a:gd name="connsiteY92" fmla="*/ 3260497 h 3414610"/>
              <a:gd name="connsiteX93" fmla="*/ 1130158 w 6709025"/>
              <a:gd name="connsiteY93" fmla="*/ 3281046 h 3414610"/>
              <a:gd name="connsiteX94" fmla="*/ 1222625 w 6709025"/>
              <a:gd name="connsiteY94" fmla="*/ 3311868 h 3414610"/>
              <a:gd name="connsiteX95" fmla="*/ 1253448 w 6709025"/>
              <a:gd name="connsiteY95" fmla="*/ 3322142 h 3414610"/>
              <a:gd name="connsiteX96" fmla="*/ 1335641 w 6709025"/>
              <a:gd name="connsiteY96" fmla="*/ 3311868 h 3414610"/>
              <a:gd name="connsiteX97" fmla="*/ 1366463 w 6709025"/>
              <a:gd name="connsiteY97" fmla="*/ 3301594 h 3414610"/>
              <a:gd name="connsiteX98" fmla="*/ 1489753 w 6709025"/>
              <a:gd name="connsiteY98" fmla="*/ 3281046 h 3414610"/>
              <a:gd name="connsiteX99" fmla="*/ 1520576 w 6709025"/>
              <a:gd name="connsiteY99" fmla="*/ 3270771 h 3414610"/>
              <a:gd name="connsiteX100" fmla="*/ 1643866 w 6709025"/>
              <a:gd name="connsiteY100" fmla="*/ 3250223 h 3414610"/>
              <a:gd name="connsiteX101" fmla="*/ 2013735 w 6709025"/>
              <a:gd name="connsiteY101" fmla="*/ 3239949 h 3414610"/>
              <a:gd name="connsiteX102" fmla="*/ 2075380 w 6709025"/>
              <a:gd name="connsiteY102" fmla="*/ 3188578 h 3414610"/>
              <a:gd name="connsiteX103" fmla="*/ 2116477 w 6709025"/>
              <a:gd name="connsiteY103" fmla="*/ 3157756 h 3414610"/>
              <a:gd name="connsiteX104" fmla="*/ 2229492 w 6709025"/>
              <a:gd name="connsiteY104" fmla="*/ 3126933 h 3414610"/>
              <a:gd name="connsiteX105" fmla="*/ 2270589 w 6709025"/>
              <a:gd name="connsiteY105" fmla="*/ 3116659 h 3414610"/>
              <a:gd name="connsiteX106" fmla="*/ 2702104 w 6709025"/>
              <a:gd name="connsiteY106" fmla="*/ 3106385 h 3414610"/>
              <a:gd name="connsiteX107" fmla="*/ 2917861 w 6709025"/>
              <a:gd name="connsiteY107" fmla="*/ 3126933 h 3414610"/>
              <a:gd name="connsiteX108" fmla="*/ 2948683 w 6709025"/>
              <a:gd name="connsiteY108" fmla="*/ 3147482 h 3414610"/>
              <a:gd name="connsiteX109" fmla="*/ 3030877 w 6709025"/>
              <a:gd name="connsiteY109" fmla="*/ 3188578 h 3414610"/>
              <a:gd name="connsiteX110" fmla="*/ 3071973 w 6709025"/>
              <a:gd name="connsiteY110" fmla="*/ 3209126 h 3414610"/>
              <a:gd name="connsiteX111" fmla="*/ 3123344 w 6709025"/>
              <a:gd name="connsiteY111" fmla="*/ 3239949 h 3414610"/>
              <a:gd name="connsiteX112" fmla="*/ 3195263 w 6709025"/>
              <a:gd name="connsiteY112" fmla="*/ 3260497 h 3414610"/>
              <a:gd name="connsiteX113" fmla="*/ 3267182 w 6709025"/>
              <a:gd name="connsiteY113" fmla="*/ 3291320 h 3414610"/>
              <a:gd name="connsiteX114" fmla="*/ 3339101 w 6709025"/>
              <a:gd name="connsiteY114" fmla="*/ 3311868 h 3414610"/>
              <a:gd name="connsiteX115" fmla="*/ 3380198 w 6709025"/>
              <a:gd name="connsiteY115" fmla="*/ 3332416 h 3414610"/>
              <a:gd name="connsiteX116" fmla="*/ 3626778 w 6709025"/>
              <a:gd name="connsiteY116" fmla="*/ 3352965 h 3414610"/>
              <a:gd name="connsiteX117" fmla="*/ 3688423 w 6709025"/>
              <a:gd name="connsiteY117" fmla="*/ 3373513 h 3414610"/>
              <a:gd name="connsiteX118" fmla="*/ 3719245 w 6709025"/>
              <a:gd name="connsiteY118" fmla="*/ 3383787 h 3414610"/>
              <a:gd name="connsiteX119" fmla="*/ 3750068 w 6709025"/>
              <a:gd name="connsiteY119" fmla="*/ 3404335 h 3414610"/>
              <a:gd name="connsiteX120" fmla="*/ 4048018 w 6709025"/>
              <a:gd name="connsiteY120" fmla="*/ 3414610 h 3414610"/>
              <a:gd name="connsiteX121" fmla="*/ 4181582 w 6709025"/>
              <a:gd name="connsiteY121" fmla="*/ 3404335 h 3414610"/>
              <a:gd name="connsiteX122" fmla="*/ 4243227 w 6709025"/>
              <a:gd name="connsiteY122" fmla="*/ 3383787 h 3414610"/>
              <a:gd name="connsiteX123" fmla="*/ 4274050 w 6709025"/>
              <a:gd name="connsiteY123" fmla="*/ 3373513 h 3414610"/>
              <a:gd name="connsiteX124" fmla="*/ 4335695 w 6709025"/>
              <a:gd name="connsiteY124" fmla="*/ 3332416 h 3414610"/>
              <a:gd name="connsiteX125" fmla="*/ 4397340 w 6709025"/>
              <a:gd name="connsiteY125" fmla="*/ 3281046 h 3414610"/>
              <a:gd name="connsiteX126" fmla="*/ 4500081 w 6709025"/>
              <a:gd name="connsiteY126" fmla="*/ 3219401 h 3414610"/>
              <a:gd name="connsiteX127" fmla="*/ 4530904 w 6709025"/>
              <a:gd name="connsiteY127" fmla="*/ 3198852 h 3414610"/>
              <a:gd name="connsiteX128" fmla="*/ 4561726 w 6709025"/>
              <a:gd name="connsiteY128" fmla="*/ 3178304 h 3414610"/>
              <a:gd name="connsiteX129" fmla="*/ 4664468 w 6709025"/>
              <a:gd name="connsiteY129" fmla="*/ 3116659 h 3414610"/>
              <a:gd name="connsiteX130" fmla="*/ 4695290 w 6709025"/>
              <a:gd name="connsiteY130" fmla="*/ 3106385 h 3414610"/>
              <a:gd name="connsiteX131" fmla="*/ 5013789 w 6709025"/>
              <a:gd name="connsiteY131" fmla="*/ 3126933 h 3414610"/>
              <a:gd name="connsiteX132" fmla="*/ 5126805 w 6709025"/>
              <a:gd name="connsiteY132" fmla="*/ 3157756 h 3414610"/>
              <a:gd name="connsiteX133" fmla="*/ 5157627 w 6709025"/>
              <a:gd name="connsiteY133" fmla="*/ 3168030 h 3414610"/>
              <a:gd name="connsiteX134" fmla="*/ 5188450 w 6709025"/>
              <a:gd name="connsiteY134" fmla="*/ 3188578 h 3414610"/>
              <a:gd name="connsiteX135" fmla="*/ 5332288 w 6709025"/>
              <a:gd name="connsiteY135" fmla="*/ 3198852 h 3414610"/>
              <a:gd name="connsiteX136" fmla="*/ 5435030 w 6709025"/>
              <a:gd name="connsiteY136" fmla="*/ 3229675 h 3414610"/>
              <a:gd name="connsiteX137" fmla="*/ 5465852 w 6709025"/>
              <a:gd name="connsiteY137" fmla="*/ 3239949 h 3414610"/>
              <a:gd name="connsiteX138" fmla="*/ 5548045 w 6709025"/>
              <a:gd name="connsiteY138" fmla="*/ 3250223 h 3414610"/>
              <a:gd name="connsiteX139" fmla="*/ 5702158 w 6709025"/>
              <a:gd name="connsiteY139" fmla="*/ 3270771 h 3414610"/>
              <a:gd name="connsiteX140" fmla="*/ 5866544 w 6709025"/>
              <a:gd name="connsiteY140" fmla="*/ 3281046 h 3414610"/>
              <a:gd name="connsiteX141" fmla="*/ 5969286 w 6709025"/>
              <a:gd name="connsiteY141" fmla="*/ 3270771 h 3414610"/>
              <a:gd name="connsiteX142" fmla="*/ 6000108 w 6709025"/>
              <a:gd name="connsiteY142" fmla="*/ 3260497 h 3414610"/>
              <a:gd name="connsiteX143" fmla="*/ 6072027 w 6709025"/>
              <a:gd name="connsiteY143" fmla="*/ 3250223 h 3414610"/>
              <a:gd name="connsiteX144" fmla="*/ 6113124 w 6709025"/>
              <a:gd name="connsiteY144" fmla="*/ 3168030 h 3414610"/>
              <a:gd name="connsiteX145" fmla="*/ 6133672 w 6709025"/>
              <a:gd name="connsiteY145" fmla="*/ 3126933 h 3414610"/>
              <a:gd name="connsiteX146" fmla="*/ 6143946 w 6709025"/>
              <a:gd name="connsiteY146" fmla="*/ 3096111 h 3414610"/>
              <a:gd name="connsiteX147" fmla="*/ 6215866 w 6709025"/>
              <a:gd name="connsiteY147" fmla="*/ 3075562 h 3414610"/>
              <a:gd name="connsiteX148" fmla="*/ 6267236 w 6709025"/>
              <a:gd name="connsiteY148" fmla="*/ 3065288 h 3414610"/>
              <a:gd name="connsiteX149" fmla="*/ 6308333 w 6709025"/>
              <a:gd name="connsiteY149" fmla="*/ 3055014 h 3414610"/>
              <a:gd name="connsiteX150" fmla="*/ 6369978 w 6709025"/>
              <a:gd name="connsiteY150" fmla="*/ 3044740 h 3414610"/>
              <a:gd name="connsiteX151" fmla="*/ 6400800 w 6709025"/>
              <a:gd name="connsiteY151" fmla="*/ 3024192 h 3414610"/>
              <a:gd name="connsiteX152" fmla="*/ 6411075 w 6709025"/>
              <a:gd name="connsiteY152" fmla="*/ 2962547 h 3414610"/>
              <a:gd name="connsiteX153" fmla="*/ 6421349 w 6709025"/>
              <a:gd name="connsiteY153" fmla="*/ 2870079 h 3414610"/>
              <a:gd name="connsiteX154" fmla="*/ 6462445 w 6709025"/>
              <a:gd name="connsiteY154" fmla="*/ 2561855 h 3414610"/>
              <a:gd name="connsiteX155" fmla="*/ 6503542 w 6709025"/>
              <a:gd name="connsiteY155" fmla="*/ 2531032 h 3414610"/>
              <a:gd name="connsiteX156" fmla="*/ 6554913 w 6709025"/>
              <a:gd name="connsiteY156" fmla="*/ 2489935 h 3414610"/>
              <a:gd name="connsiteX157" fmla="*/ 6622525 w 6709025"/>
              <a:gd name="connsiteY157" fmla="*/ 2418016 h 3414610"/>
              <a:gd name="connsiteX158" fmla="*/ 6637106 w 6709025"/>
              <a:gd name="connsiteY158" fmla="*/ 2356371 h 3414610"/>
              <a:gd name="connsiteX159" fmla="*/ 6657654 w 6709025"/>
              <a:gd name="connsiteY159" fmla="*/ 2294726 h 3414610"/>
              <a:gd name="connsiteX160" fmla="*/ 6667928 w 6709025"/>
              <a:gd name="connsiteY160" fmla="*/ 2263904 h 3414610"/>
              <a:gd name="connsiteX161" fmla="*/ 6698751 w 6709025"/>
              <a:gd name="connsiteY161" fmla="*/ 2161162 h 3414610"/>
              <a:gd name="connsiteX162" fmla="*/ 6709025 w 6709025"/>
              <a:gd name="connsiteY162" fmla="*/ 2130340 h 3414610"/>
              <a:gd name="connsiteX163" fmla="*/ 6698751 w 6709025"/>
              <a:gd name="connsiteY163" fmla="*/ 1986502 h 3414610"/>
              <a:gd name="connsiteX164" fmla="*/ 6667928 w 6709025"/>
              <a:gd name="connsiteY164" fmla="*/ 1976228 h 3414610"/>
              <a:gd name="connsiteX165" fmla="*/ 6647380 w 6709025"/>
              <a:gd name="connsiteY165" fmla="*/ 1955679 h 3414610"/>
              <a:gd name="connsiteX166" fmla="*/ 6585735 w 6709025"/>
              <a:gd name="connsiteY166" fmla="*/ 1914583 h 3414610"/>
              <a:gd name="connsiteX167" fmla="*/ 6565187 w 6709025"/>
              <a:gd name="connsiteY167" fmla="*/ 1894034 h 3414610"/>
              <a:gd name="connsiteX168" fmla="*/ 6524090 w 6709025"/>
              <a:gd name="connsiteY168" fmla="*/ 1873486 h 3414610"/>
              <a:gd name="connsiteX169" fmla="*/ 6586188 w 6709025"/>
              <a:gd name="connsiteY169" fmla="*/ 1744701 h 3414610"/>
              <a:gd name="connsiteX170" fmla="*/ 6475817 w 6709025"/>
              <a:gd name="connsiteY170" fmla="*/ 1776765 h 3414610"/>
              <a:gd name="connsiteX171" fmla="*/ 6400800 w 6709025"/>
              <a:gd name="connsiteY171" fmla="*/ 1801567 h 3414610"/>
              <a:gd name="connsiteX172" fmla="*/ 6436763 w 6709025"/>
              <a:gd name="connsiteY172" fmla="*/ 1731046 h 3414610"/>
              <a:gd name="connsiteX173" fmla="*/ 6308333 w 6709025"/>
              <a:gd name="connsiteY173" fmla="*/ 1729648 h 3414610"/>
              <a:gd name="connsiteX174" fmla="*/ 6348221 w 6709025"/>
              <a:gd name="connsiteY174" fmla="*/ 1682794 h 3414610"/>
              <a:gd name="connsiteX175" fmla="*/ 6298285 w 6709025"/>
              <a:gd name="connsiteY175" fmla="*/ 1662245 h 3414610"/>
              <a:gd name="connsiteX176" fmla="*/ 6185043 w 6709025"/>
              <a:gd name="connsiteY176" fmla="*/ 1637180 h 3414610"/>
              <a:gd name="connsiteX177" fmla="*/ 6164495 w 6709025"/>
              <a:gd name="connsiteY177" fmla="*/ 1565261 h 3414610"/>
              <a:gd name="connsiteX178" fmla="*/ 6154221 w 6709025"/>
              <a:gd name="connsiteY178" fmla="*/ 1472794 h 3414610"/>
              <a:gd name="connsiteX179" fmla="*/ 6230898 w 6709025"/>
              <a:gd name="connsiteY179" fmla="*/ 1387589 h 3414610"/>
              <a:gd name="connsiteX180" fmla="*/ 6201512 w 6709025"/>
              <a:gd name="connsiteY180" fmla="*/ 1339230 h 3414610"/>
              <a:gd name="connsiteX181" fmla="*/ 6189802 w 6709025"/>
              <a:gd name="connsiteY181" fmla="*/ 1226214 h 3414610"/>
              <a:gd name="connsiteX182" fmla="*/ 6082301 w 6709025"/>
              <a:gd name="connsiteY182" fmla="*/ 1164569 h 3414610"/>
              <a:gd name="connsiteX183" fmla="*/ 6061753 w 6709025"/>
              <a:gd name="connsiteY183" fmla="*/ 1092650 h 3414610"/>
              <a:gd name="connsiteX184" fmla="*/ 6030931 w 6709025"/>
              <a:gd name="connsiteY184" fmla="*/ 1061828 h 3414610"/>
              <a:gd name="connsiteX185" fmla="*/ 6020657 w 6709025"/>
              <a:gd name="connsiteY185" fmla="*/ 1031005 h 3414610"/>
              <a:gd name="connsiteX186" fmla="*/ 5948737 w 6709025"/>
              <a:gd name="connsiteY186" fmla="*/ 969360 h 3414610"/>
              <a:gd name="connsiteX187" fmla="*/ 5917915 w 6709025"/>
              <a:gd name="connsiteY187" fmla="*/ 959086 h 3414610"/>
              <a:gd name="connsiteX188" fmla="*/ 5881802 w 6709025"/>
              <a:gd name="connsiteY188" fmla="*/ 931274 h 3414610"/>
              <a:gd name="connsiteX189" fmla="*/ 5852643 w 6709025"/>
              <a:gd name="connsiteY189" fmla="*/ 846334 h 3414610"/>
              <a:gd name="connsiteX190" fmla="*/ 5814416 w 6709025"/>
              <a:gd name="connsiteY190" fmla="*/ 824280 h 3414610"/>
              <a:gd name="connsiteX191" fmla="*/ 5802708 w 6709025"/>
              <a:gd name="connsiteY191" fmla="*/ 830038 h 3414610"/>
              <a:gd name="connsiteX192" fmla="*/ 5752772 w 6709025"/>
              <a:gd name="connsiteY192" fmla="*/ 785931 h 3414610"/>
              <a:gd name="connsiteX193" fmla="*/ 5698304 w 6709025"/>
              <a:gd name="connsiteY193" fmla="*/ 702495 h 3414610"/>
              <a:gd name="connsiteX194" fmla="*/ 5517223 w 6709025"/>
              <a:gd name="connsiteY194" fmla="*/ 681684 h 3414610"/>
              <a:gd name="connsiteX195" fmla="*/ 5506949 w 6709025"/>
              <a:gd name="connsiteY195" fmla="*/ 630313 h 3414610"/>
              <a:gd name="connsiteX196" fmla="*/ 5496675 w 6709025"/>
              <a:gd name="connsiteY196" fmla="*/ 558394 h 3414610"/>
              <a:gd name="connsiteX197" fmla="*/ 5486400 w 6709025"/>
              <a:gd name="connsiteY197" fmla="*/ 527571 h 3414610"/>
              <a:gd name="connsiteX198" fmla="*/ 5445304 w 6709025"/>
              <a:gd name="connsiteY198" fmla="*/ 517297 h 3414610"/>
              <a:gd name="connsiteX199" fmla="*/ 5407304 w 6709025"/>
              <a:gd name="connsiteY199" fmla="*/ 460169 h 3414610"/>
              <a:gd name="connsiteX200" fmla="*/ 5280917 w 6709025"/>
              <a:gd name="connsiteY200" fmla="*/ 424830 h 3414610"/>
              <a:gd name="connsiteX201" fmla="*/ 5270643 w 6709025"/>
              <a:gd name="connsiteY201" fmla="*/ 394007 h 3414610"/>
              <a:gd name="connsiteX202" fmla="*/ 5229772 w 6709025"/>
              <a:gd name="connsiteY202" fmla="*/ 244410 h 3414610"/>
              <a:gd name="connsiteX203" fmla="*/ 5185806 w 6709025"/>
              <a:gd name="connsiteY203" fmla="*/ 203313 h 3414610"/>
              <a:gd name="connsiteX204" fmla="*/ 5075434 w 6709025"/>
              <a:gd name="connsiteY204" fmla="*/ 157702 h 3414610"/>
              <a:gd name="connsiteX205" fmla="*/ 5065160 w 6709025"/>
              <a:gd name="connsiteY205" fmla="*/ 126879 h 3414610"/>
              <a:gd name="connsiteX206" fmla="*/ 5044612 w 6709025"/>
              <a:gd name="connsiteY206" fmla="*/ 96057 h 3414610"/>
              <a:gd name="connsiteX207" fmla="*/ 5034337 w 6709025"/>
              <a:gd name="connsiteY207" fmla="*/ 65234 h 3414610"/>
              <a:gd name="connsiteX208" fmla="*/ 4972692 w 6709025"/>
              <a:gd name="connsiteY208" fmla="*/ 24138 h 3414610"/>
              <a:gd name="connsiteX209" fmla="*/ 4941870 w 6709025"/>
              <a:gd name="connsiteY209" fmla="*/ 3589 h 3414610"/>
              <a:gd name="connsiteX210" fmla="*/ 4828854 w 6709025"/>
              <a:gd name="connsiteY210" fmla="*/ 13864 h 3414610"/>
              <a:gd name="connsiteX211" fmla="*/ 4798032 w 6709025"/>
              <a:gd name="connsiteY211" fmla="*/ 34412 h 3414610"/>
              <a:gd name="connsiteX212" fmla="*/ 4767209 w 6709025"/>
              <a:gd name="connsiteY212" fmla="*/ 44686 h 3414610"/>
              <a:gd name="connsiteX213" fmla="*/ 4654194 w 6709025"/>
              <a:gd name="connsiteY213" fmla="*/ 85783 h 3414610"/>
              <a:gd name="connsiteX214" fmla="*/ 4592549 w 6709025"/>
              <a:gd name="connsiteY214" fmla="*/ 106331 h 3414610"/>
              <a:gd name="connsiteX215" fmla="*/ 4520630 w 6709025"/>
              <a:gd name="connsiteY215" fmla="*/ 126879 h 3414610"/>
              <a:gd name="connsiteX216" fmla="*/ 4438436 w 6709025"/>
              <a:gd name="connsiteY216" fmla="*/ 188524 h 3414610"/>
              <a:gd name="connsiteX217" fmla="*/ 4263776 w 6709025"/>
              <a:gd name="connsiteY217" fmla="*/ 178250 h 3414610"/>
              <a:gd name="connsiteX218" fmla="*/ 4089115 w 6709025"/>
              <a:gd name="connsiteY218" fmla="*/ 106331 h 3414610"/>
              <a:gd name="connsiteX219" fmla="*/ 4058292 w 6709025"/>
              <a:gd name="connsiteY219" fmla="*/ 96057 h 3414610"/>
              <a:gd name="connsiteX220" fmla="*/ 3965825 w 6709025"/>
              <a:gd name="connsiteY220" fmla="*/ 54960 h 3414610"/>
              <a:gd name="connsiteX221" fmla="*/ 3935003 w 6709025"/>
              <a:gd name="connsiteY221" fmla="*/ 44686 h 3414610"/>
              <a:gd name="connsiteX222" fmla="*/ 3904180 w 6709025"/>
              <a:gd name="connsiteY222" fmla="*/ 34412 h 3414610"/>
              <a:gd name="connsiteX223" fmla="*/ 3801439 w 6709025"/>
              <a:gd name="connsiteY223" fmla="*/ 54960 h 3414610"/>
              <a:gd name="connsiteX224" fmla="*/ 3714713 w 6709025"/>
              <a:gd name="connsiteY224" fmla="*/ 6863 h 3414610"/>
              <a:gd name="connsiteX225" fmla="*/ 3626552 w 6709025"/>
              <a:gd name="connsiteY225" fmla="*/ 81530 h 3414610"/>
              <a:gd name="connsiteX226" fmla="*/ 3657600 w 6709025"/>
              <a:gd name="connsiteY226" fmla="*/ 137153 h 3414610"/>
              <a:gd name="connsiteX227" fmla="*/ 3595955 w 6709025"/>
              <a:gd name="connsiteY227" fmla="*/ 147428 h 3414610"/>
              <a:gd name="connsiteX228" fmla="*/ 3544585 w 6709025"/>
              <a:gd name="connsiteY228" fmla="*/ 157702 h 3414610"/>
              <a:gd name="connsiteX229" fmla="*/ 3298005 w 6709025"/>
              <a:gd name="connsiteY229" fmla="*/ 188524 h 3414610"/>
              <a:gd name="connsiteX0" fmla="*/ 3298005 w 6709025"/>
              <a:gd name="connsiteY0" fmla="*/ 188524 h 3414610"/>
              <a:gd name="connsiteX1" fmla="*/ 3298005 w 6709025"/>
              <a:gd name="connsiteY1" fmla="*/ 188524 h 3414610"/>
              <a:gd name="connsiteX2" fmla="*/ 2863620 w 6709025"/>
              <a:gd name="connsiteY2" fmla="*/ 184272 h 3414610"/>
              <a:gd name="connsiteX3" fmla="*/ 2825394 w 6709025"/>
              <a:gd name="connsiteY3" fmla="*/ 250169 h 3414610"/>
              <a:gd name="connsiteX4" fmla="*/ 2815119 w 6709025"/>
              <a:gd name="connsiteY4" fmla="*/ 291266 h 3414610"/>
              <a:gd name="connsiteX5" fmla="*/ 2787168 w 6709025"/>
              <a:gd name="connsiteY5" fmla="*/ 251937 h 3414610"/>
              <a:gd name="connsiteX6" fmla="*/ 2719555 w 6709025"/>
              <a:gd name="connsiteY6" fmla="*/ 279750 h 3414610"/>
              <a:gd name="connsiteX7" fmla="*/ 2599136 w 6709025"/>
              <a:gd name="connsiteY7" fmla="*/ 291530 h 3414610"/>
              <a:gd name="connsiteX8" fmla="*/ 2549200 w 6709025"/>
              <a:gd name="connsiteY8" fmla="*/ 328109 h 3414610"/>
              <a:gd name="connsiteX9" fmla="*/ 2321508 w 6709025"/>
              <a:gd name="connsiteY9" fmla="*/ 313582 h 3414610"/>
              <a:gd name="connsiteX10" fmla="*/ 2250041 w 6709025"/>
              <a:gd name="connsiteY10" fmla="*/ 394007 h 3414610"/>
              <a:gd name="connsiteX11" fmla="*/ 2085654 w 6709025"/>
              <a:gd name="connsiteY11" fmla="*/ 352911 h 3414610"/>
              <a:gd name="connsiteX12" fmla="*/ 2034283 w 6709025"/>
              <a:gd name="connsiteY12" fmla="*/ 342637 h 3414610"/>
              <a:gd name="connsiteX13" fmla="*/ 1865591 w 6709025"/>
              <a:gd name="connsiteY13" fmla="*/ 282760 h 3414610"/>
              <a:gd name="connsiteX14" fmla="*/ 1787704 w 6709025"/>
              <a:gd name="connsiteY14" fmla="*/ 404282 h 3414610"/>
              <a:gd name="connsiteX15" fmla="*/ 1736333 w 6709025"/>
              <a:gd name="connsiteY15" fmla="*/ 476201 h 3414610"/>
              <a:gd name="connsiteX16" fmla="*/ 1695236 w 6709025"/>
              <a:gd name="connsiteY16" fmla="*/ 537846 h 3414610"/>
              <a:gd name="connsiteX17" fmla="*/ 1633591 w 6709025"/>
              <a:gd name="connsiteY17" fmla="*/ 578942 h 3414610"/>
              <a:gd name="connsiteX18" fmla="*/ 1592495 w 6709025"/>
              <a:gd name="connsiteY18" fmla="*/ 589216 h 3414610"/>
              <a:gd name="connsiteX19" fmla="*/ 1530850 w 6709025"/>
              <a:gd name="connsiteY19" fmla="*/ 609765 h 3414610"/>
              <a:gd name="connsiteX20" fmla="*/ 1500027 w 6709025"/>
              <a:gd name="connsiteY20" fmla="*/ 620039 h 3414610"/>
              <a:gd name="connsiteX21" fmla="*/ 1438382 w 6709025"/>
              <a:gd name="connsiteY21" fmla="*/ 640587 h 3414610"/>
              <a:gd name="connsiteX22" fmla="*/ 1407560 w 6709025"/>
              <a:gd name="connsiteY22" fmla="*/ 650861 h 3414610"/>
              <a:gd name="connsiteX23" fmla="*/ 1232899 w 6709025"/>
              <a:gd name="connsiteY23" fmla="*/ 661135 h 3414610"/>
              <a:gd name="connsiteX24" fmla="*/ 1202077 w 6709025"/>
              <a:gd name="connsiteY24" fmla="*/ 671410 h 3414610"/>
              <a:gd name="connsiteX25" fmla="*/ 1181528 w 6709025"/>
              <a:gd name="connsiteY25" fmla="*/ 691958 h 3414610"/>
              <a:gd name="connsiteX26" fmla="*/ 1119883 w 6709025"/>
              <a:gd name="connsiteY26" fmla="*/ 712506 h 3414610"/>
              <a:gd name="connsiteX27" fmla="*/ 1058239 w 6709025"/>
              <a:gd name="connsiteY27" fmla="*/ 733055 h 3414610"/>
              <a:gd name="connsiteX28" fmla="*/ 996594 w 6709025"/>
              <a:gd name="connsiteY28" fmla="*/ 753603 h 3414610"/>
              <a:gd name="connsiteX29" fmla="*/ 965771 w 6709025"/>
              <a:gd name="connsiteY29" fmla="*/ 763877 h 3414610"/>
              <a:gd name="connsiteX30" fmla="*/ 934949 w 6709025"/>
              <a:gd name="connsiteY30" fmla="*/ 784425 h 3414610"/>
              <a:gd name="connsiteX31" fmla="*/ 873304 w 6709025"/>
              <a:gd name="connsiteY31" fmla="*/ 804974 h 3414610"/>
              <a:gd name="connsiteX32" fmla="*/ 852755 w 6709025"/>
              <a:gd name="connsiteY32" fmla="*/ 825522 h 3414610"/>
              <a:gd name="connsiteX33" fmla="*/ 821933 w 6709025"/>
              <a:gd name="connsiteY33" fmla="*/ 846070 h 3414610"/>
              <a:gd name="connsiteX34" fmla="*/ 811659 w 6709025"/>
              <a:gd name="connsiteY34" fmla="*/ 876893 h 3414610"/>
              <a:gd name="connsiteX35" fmla="*/ 821933 w 6709025"/>
              <a:gd name="connsiteY35" fmla="*/ 969360 h 3414610"/>
              <a:gd name="connsiteX36" fmla="*/ 832207 w 6709025"/>
              <a:gd name="connsiteY36" fmla="*/ 1031005 h 3414610"/>
              <a:gd name="connsiteX37" fmla="*/ 863030 w 6709025"/>
              <a:gd name="connsiteY37" fmla="*/ 1051553 h 3414610"/>
              <a:gd name="connsiteX38" fmla="*/ 883578 w 6709025"/>
              <a:gd name="connsiteY38" fmla="*/ 1072102 h 3414610"/>
              <a:gd name="connsiteX39" fmla="*/ 893852 w 6709025"/>
              <a:gd name="connsiteY39" fmla="*/ 1102924 h 3414610"/>
              <a:gd name="connsiteX40" fmla="*/ 852755 w 6709025"/>
              <a:gd name="connsiteY40" fmla="*/ 1154295 h 3414610"/>
              <a:gd name="connsiteX41" fmla="*/ 842481 w 6709025"/>
              <a:gd name="connsiteY41" fmla="*/ 1185117 h 3414610"/>
              <a:gd name="connsiteX42" fmla="*/ 811659 w 6709025"/>
              <a:gd name="connsiteY42" fmla="*/ 1205666 h 3414610"/>
              <a:gd name="connsiteX43" fmla="*/ 791110 w 6709025"/>
              <a:gd name="connsiteY43" fmla="*/ 1226214 h 3414610"/>
              <a:gd name="connsiteX44" fmla="*/ 770562 w 6709025"/>
              <a:gd name="connsiteY44" fmla="*/ 1257037 h 3414610"/>
              <a:gd name="connsiteX45" fmla="*/ 739740 w 6709025"/>
              <a:gd name="connsiteY45" fmla="*/ 1277585 h 3414610"/>
              <a:gd name="connsiteX46" fmla="*/ 698643 w 6709025"/>
              <a:gd name="connsiteY46" fmla="*/ 1318682 h 3414610"/>
              <a:gd name="connsiteX47" fmla="*/ 647272 w 6709025"/>
              <a:gd name="connsiteY47" fmla="*/ 1359778 h 3414610"/>
              <a:gd name="connsiteX48" fmla="*/ 545741 w 6709025"/>
              <a:gd name="connsiteY48" fmla="*/ 1380326 h 3414610"/>
              <a:gd name="connsiteX49" fmla="*/ 473821 w 6709025"/>
              <a:gd name="connsiteY49" fmla="*/ 1493342 h 3414610"/>
              <a:gd name="connsiteX50" fmla="*/ 513708 w 6709025"/>
              <a:gd name="connsiteY50" fmla="*/ 1503616 h 3414610"/>
              <a:gd name="connsiteX51" fmla="*/ 493160 w 6709025"/>
              <a:gd name="connsiteY51" fmla="*/ 1524165 h 3414610"/>
              <a:gd name="connsiteX52" fmla="*/ 462337 w 6709025"/>
              <a:gd name="connsiteY52" fmla="*/ 1534439 h 3414610"/>
              <a:gd name="connsiteX53" fmla="*/ 441789 w 6709025"/>
              <a:gd name="connsiteY53" fmla="*/ 1565261 h 3414610"/>
              <a:gd name="connsiteX54" fmla="*/ 380144 w 6709025"/>
              <a:gd name="connsiteY54" fmla="*/ 1585810 h 3414610"/>
              <a:gd name="connsiteX55" fmla="*/ 328773 w 6709025"/>
              <a:gd name="connsiteY55" fmla="*/ 1637180 h 3414610"/>
              <a:gd name="connsiteX56" fmla="*/ 277403 w 6709025"/>
              <a:gd name="connsiteY56" fmla="*/ 1668003 h 3414610"/>
              <a:gd name="connsiteX57" fmla="*/ 256854 w 6709025"/>
              <a:gd name="connsiteY57" fmla="*/ 1688551 h 3414610"/>
              <a:gd name="connsiteX58" fmla="*/ 226032 w 6709025"/>
              <a:gd name="connsiteY58" fmla="*/ 1698825 h 3414610"/>
              <a:gd name="connsiteX59" fmla="*/ 236306 w 6709025"/>
              <a:gd name="connsiteY59" fmla="*/ 1811841 h 3414610"/>
              <a:gd name="connsiteX60" fmla="*/ 267128 w 6709025"/>
              <a:gd name="connsiteY60" fmla="*/ 1832389 h 3414610"/>
              <a:gd name="connsiteX61" fmla="*/ 287677 w 6709025"/>
              <a:gd name="connsiteY61" fmla="*/ 1852938 h 3414610"/>
              <a:gd name="connsiteX62" fmla="*/ 349322 w 6709025"/>
              <a:gd name="connsiteY62" fmla="*/ 1883760 h 3414610"/>
              <a:gd name="connsiteX63" fmla="*/ 369870 w 6709025"/>
              <a:gd name="connsiteY63" fmla="*/ 1965953 h 3414610"/>
              <a:gd name="connsiteX64" fmla="*/ 380144 w 6709025"/>
              <a:gd name="connsiteY64" fmla="*/ 1996776 h 3414610"/>
              <a:gd name="connsiteX65" fmla="*/ 369870 w 6709025"/>
              <a:gd name="connsiteY65" fmla="*/ 2150888 h 3414610"/>
              <a:gd name="connsiteX66" fmla="*/ 359596 w 6709025"/>
              <a:gd name="connsiteY66" fmla="*/ 2181711 h 3414610"/>
              <a:gd name="connsiteX67" fmla="*/ 349322 w 6709025"/>
              <a:gd name="connsiteY67" fmla="*/ 2305001 h 3414610"/>
              <a:gd name="connsiteX68" fmla="*/ 297951 w 6709025"/>
              <a:gd name="connsiteY68" fmla="*/ 2346097 h 3414610"/>
              <a:gd name="connsiteX69" fmla="*/ 256854 w 6709025"/>
              <a:gd name="connsiteY69" fmla="*/ 2387194 h 3414610"/>
              <a:gd name="connsiteX70" fmla="*/ 236306 w 6709025"/>
              <a:gd name="connsiteY70" fmla="*/ 2418016 h 3414610"/>
              <a:gd name="connsiteX71" fmla="*/ 64064 w 6709025"/>
              <a:gd name="connsiteY71" fmla="*/ 2456103 h 3414610"/>
              <a:gd name="connsiteX72" fmla="*/ 114225 w 6709025"/>
              <a:gd name="connsiteY72" fmla="*/ 2469387 h 3414610"/>
              <a:gd name="connsiteX73" fmla="*/ 48049 w 6709025"/>
              <a:gd name="connsiteY73" fmla="*/ 2522263 h 3414610"/>
              <a:gd name="connsiteX74" fmla="*/ 133564 w 6709025"/>
              <a:gd name="connsiteY74" fmla="*/ 2551580 h 3414610"/>
              <a:gd name="connsiteX75" fmla="*/ 113016 w 6709025"/>
              <a:gd name="connsiteY75" fmla="*/ 2582403 h 3414610"/>
              <a:gd name="connsiteX76" fmla="*/ 61645 w 6709025"/>
              <a:gd name="connsiteY76" fmla="*/ 2633774 h 3414610"/>
              <a:gd name="connsiteX77" fmla="*/ 20549 w 6709025"/>
              <a:gd name="connsiteY77" fmla="*/ 2695419 h 3414610"/>
              <a:gd name="connsiteX78" fmla="*/ 0 w 6709025"/>
              <a:gd name="connsiteY78" fmla="*/ 2757064 h 3414610"/>
              <a:gd name="connsiteX79" fmla="*/ 10275 w 6709025"/>
              <a:gd name="connsiteY79" fmla="*/ 2870079 h 3414610"/>
              <a:gd name="connsiteX80" fmla="*/ 61645 w 6709025"/>
              <a:gd name="connsiteY80" fmla="*/ 2921450 h 3414610"/>
              <a:gd name="connsiteX81" fmla="*/ 82194 w 6709025"/>
              <a:gd name="connsiteY81" fmla="*/ 2941998 h 3414610"/>
              <a:gd name="connsiteX82" fmla="*/ 143839 w 6709025"/>
              <a:gd name="connsiteY82" fmla="*/ 2962547 h 3414610"/>
              <a:gd name="connsiteX83" fmla="*/ 174661 w 6709025"/>
              <a:gd name="connsiteY83" fmla="*/ 2972821 h 3414610"/>
              <a:gd name="connsiteX84" fmla="*/ 236306 w 6709025"/>
              <a:gd name="connsiteY84" fmla="*/ 3013917 h 3414610"/>
              <a:gd name="connsiteX85" fmla="*/ 267128 w 6709025"/>
              <a:gd name="connsiteY85" fmla="*/ 3034466 h 3414610"/>
              <a:gd name="connsiteX86" fmla="*/ 297951 w 6709025"/>
              <a:gd name="connsiteY86" fmla="*/ 3044740 h 3414610"/>
              <a:gd name="connsiteX87" fmla="*/ 328773 w 6709025"/>
              <a:gd name="connsiteY87" fmla="*/ 3065288 h 3414610"/>
              <a:gd name="connsiteX88" fmla="*/ 904126 w 6709025"/>
              <a:gd name="connsiteY88" fmla="*/ 3096111 h 3414610"/>
              <a:gd name="connsiteX89" fmla="*/ 945223 w 6709025"/>
              <a:gd name="connsiteY89" fmla="*/ 3147482 h 3414610"/>
              <a:gd name="connsiteX90" fmla="*/ 976045 w 6709025"/>
              <a:gd name="connsiteY90" fmla="*/ 3168030 h 3414610"/>
              <a:gd name="connsiteX91" fmla="*/ 1068513 w 6709025"/>
              <a:gd name="connsiteY91" fmla="*/ 3239949 h 3414610"/>
              <a:gd name="connsiteX92" fmla="*/ 1099335 w 6709025"/>
              <a:gd name="connsiteY92" fmla="*/ 3260497 h 3414610"/>
              <a:gd name="connsiteX93" fmla="*/ 1130158 w 6709025"/>
              <a:gd name="connsiteY93" fmla="*/ 3281046 h 3414610"/>
              <a:gd name="connsiteX94" fmla="*/ 1222625 w 6709025"/>
              <a:gd name="connsiteY94" fmla="*/ 3311868 h 3414610"/>
              <a:gd name="connsiteX95" fmla="*/ 1253448 w 6709025"/>
              <a:gd name="connsiteY95" fmla="*/ 3322142 h 3414610"/>
              <a:gd name="connsiteX96" fmla="*/ 1335641 w 6709025"/>
              <a:gd name="connsiteY96" fmla="*/ 3311868 h 3414610"/>
              <a:gd name="connsiteX97" fmla="*/ 1366463 w 6709025"/>
              <a:gd name="connsiteY97" fmla="*/ 3301594 h 3414610"/>
              <a:gd name="connsiteX98" fmla="*/ 1489753 w 6709025"/>
              <a:gd name="connsiteY98" fmla="*/ 3281046 h 3414610"/>
              <a:gd name="connsiteX99" fmla="*/ 1520576 w 6709025"/>
              <a:gd name="connsiteY99" fmla="*/ 3270771 h 3414610"/>
              <a:gd name="connsiteX100" fmla="*/ 1643866 w 6709025"/>
              <a:gd name="connsiteY100" fmla="*/ 3250223 h 3414610"/>
              <a:gd name="connsiteX101" fmla="*/ 2013735 w 6709025"/>
              <a:gd name="connsiteY101" fmla="*/ 3239949 h 3414610"/>
              <a:gd name="connsiteX102" fmla="*/ 2075380 w 6709025"/>
              <a:gd name="connsiteY102" fmla="*/ 3188578 h 3414610"/>
              <a:gd name="connsiteX103" fmla="*/ 2116477 w 6709025"/>
              <a:gd name="connsiteY103" fmla="*/ 3157756 h 3414610"/>
              <a:gd name="connsiteX104" fmla="*/ 2229492 w 6709025"/>
              <a:gd name="connsiteY104" fmla="*/ 3126933 h 3414610"/>
              <a:gd name="connsiteX105" fmla="*/ 2270589 w 6709025"/>
              <a:gd name="connsiteY105" fmla="*/ 3116659 h 3414610"/>
              <a:gd name="connsiteX106" fmla="*/ 2702104 w 6709025"/>
              <a:gd name="connsiteY106" fmla="*/ 3106385 h 3414610"/>
              <a:gd name="connsiteX107" fmla="*/ 2917861 w 6709025"/>
              <a:gd name="connsiteY107" fmla="*/ 3126933 h 3414610"/>
              <a:gd name="connsiteX108" fmla="*/ 2948683 w 6709025"/>
              <a:gd name="connsiteY108" fmla="*/ 3147482 h 3414610"/>
              <a:gd name="connsiteX109" fmla="*/ 3030877 w 6709025"/>
              <a:gd name="connsiteY109" fmla="*/ 3188578 h 3414610"/>
              <a:gd name="connsiteX110" fmla="*/ 3071973 w 6709025"/>
              <a:gd name="connsiteY110" fmla="*/ 3209126 h 3414610"/>
              <a:gd name="connsiteX111" fmla="*/ 3123344 w 6709025"/>
              <a:gd name="connsiteY111" fmla="*/ 3239949 h 3414610"/>
              <a:gd name="connsiteX112" fmla="*/ 3195263 w 6709025"/>
              <a:gd name="connsiteY112" fmla="*/ 3260497 h 3414610"/>
              <a:gd name="connsiteX113" fmla="*/ 3267182 w 6709025"/>
              <a:gd name="connsiteY113" fmla="*/ 3291320 h 3414610"/>
              <a:gd name="connsiteX114" fmla="*/ 3339101 w 6709025"/>
              <a:gd name="connsiteY114" fmla="*/ 3311868 h 3414610"/>
              <a:gd name="connsiteX115" fmla="*/ 3380198 w 6709025"/>
              <a:gd name="connsiteY115" fmla="*/ 3332416 h 3414610"/>
              <a:gd name="connsiteX116" fmla="*/ 3626778 w 6709025"/>
              <a:gd name="connsiteY116" fmla="*/ 3352965 h 3414610"/>
              <a:gd name="connsiteX117" fmla="*/ 3688423 w 6709025"/>
              <a:gd name="connsiteY117" fmla="*/ 3373513 h 3414610"/>
              <a:gd name="connsiteX118" fmla="*/ 3719245 w 6709025"/>
              <a:gd name="connsiteY118" fmla="*/ 3383787 h 3414610"/>
              <a:gd name="connsiteX119" fmla="*/ 3750068 w 6709025"/>
              <a:gd name="connsiteY119" fmla="*/ 3404335 h 3414610"/>
              <a:gd name="connsiteX120" fmla="*/ 4048018 w 6709025"/>
              <a:gd name="connsiteY120" fmla="*/ 3414610 h 3414610"/>
              <a:gd name="connsiteX121" fmla="*/ 4181582 w 6709025"/>
              <a:gd name="connsiteY121" fmla="*/ 3404335 h 3414610"/>
              <a:gd name="connsiteX122" fmla="*/ 4243227 w 6709025"/>
              <a:gd name="connsiteY122" fmla="*/ 3383787 h 3414610"/>
              <a:gd name="connsiteX123" fmla="*/ 4274050 w 6709025"/>
              <a:gd name="connsiteY123" fmla="*/ 3373513 h 3414610"/>
              <a:gd name="connsiteX124" fmla="*/ 4335695 w 6709025"/>
              <a:gd name="connsiteY124" fmla="*/ 3332416 h 3414610"/>
              <a:gd name="connsiteX125" fmla="*/ 4397340 w 6709025"/>
              <a:gd name="connsiteY125" fmla="*/ 3281046 h 3414610"/>
              <a:gd name="connsiteX126" fmla="*/ 4500081 w 6709025"/>
              <a:gd name="connsiteY126" fmla="*/ 3219401 h 3414610"/>
              <a:gd name="connsiteX127" fmla="*/ 4530904 w 6709025"/>
              <a:gd name="connsiteY127" fmla="*/ 3198852 h 3414610"/>
              <a:gd name="connsiteX128" fmla="*/ 4561726 w 6709025"/>
              <a:gd name="connsiteY128" fmla="*/ 3178304 h 3414610"/>
              <a:gd name="connsiteX129" fmla="*/ 4664468 w 6709025"/>
              <a:gd name="connsiteY129" fmla="*/ 3116659 h 3414610"/>
              <a:gd name="connsiteX130" fmla="*/ 4695290 w 6709025"/>
              <a:gd name="connsiteY130" fmla="*/ 3106385 h 3414610"/>
              <a:gd name="connsiteX131" fmla="*/ 5013789 w 6709025"/>
              <a:gd name="connsiteY131" fmla="*/ 3126933 h 3414610"/>
              <a:gd name="connsiteX132" fmla="*/ 5126805 w 6709025"/>
              <a:gd name="connsiteY132" fmla="*/ 3157756 h 3414610"/>
              <a:gd name="connsiteX133" fmla="*/ 5157627 w 6709025"/>
              <a:gd name="connsiteY133" fmla="*/ 3168030 h 3414610"/>
              <a:gd name="connsiteX134" fmla="*/ 5188450 w 6709025"/>
              <a:gd name="connsiteY134" fmla="*/ 3188578 h 3414610"/>
              <a:gd name="connsiteX135" fmla="*/ 5332288 w 6709025"/>
              <a:gd name="connsiteY135" fmla="*/ 3198852 h 3414610"/>
              <a:gd name="connsiteX136" fmla="*/ 5435030 w 6709025"/>
              <a:gd name="connsiteY136" fmla="*/ 3229675 h 3414610"/>
              <a:gd name="connsiteX137" fmla="*/ 5465852 w 6709025"/>
              <a:gd name="connsiteY137" fmla="*/ 3239949 h 3414610"/>
              <a:gd name="connsiteX138" fmla="*/ 5548045 w 6709025"/>
              <a:gd name="connsiteY138" fmla="*/ 3250223 h 3414610"/>
              <a:gd name="connsiteX139" fmla="*/ 5702158 w 6709025"/>
              <a:gd name="connsiteY139" fmla="*/ 3270771 h 3414610"/>
              <a:gd name="connsiteX140" fmla="*/ 5866544 w 6709025"/>
              <a:gd name="connsiteY140" fmla="*/ 3281046 h 3414610"/>
              <a:gd name="connsiteX141" fmla="*/ 5969286 w 6709025"/>
              <a:gd name="connsiteY141" fmla="*/ 3270771 h 3414610"/>
              <a:gd name="connsiteX142" fmla="*/ 6000108 w 6709025"/>
              <a:gd name="connsiteY142" fmla="*/ 3260497 h 3414610"/>
              <a:gd name="connsiteX143" fmla="*/ 6072027 w 6709025"/>
              <a:gd name="connsiteY143" fmla="*/ 3250223 h 3414610"/>
              <a:gd name="connsiteX144" fmla="*/ 6113124 w 6709025"/>
              <a:gd name="connsiteY144" fmla="*/ 3168030 h 3414610"/>
              <a:gd name="connsiteX145" fmla="*/ 6133672 w 6709025"/>
              <a:gd name="connsiteY145" fmla="*/ 3126933 h 3414610"/>
              <a:gd name="connsiteX146" fmla="*/ 6143946 w 6709025"/>
              <a:gd name="connsiteY146" fmla="*/ 3096111 h 3414610"/>
              <a:gd name="connsiteX147" fmla="*/ 6215866 w 6709025"/>
              <a:gd name="connsiteY147" fmla="*/ 3075562 h 3414610"/>
              <a:gd name="connsiteX148" fmla="*/ 6267236 w 6709025"/>
              <a:gd name="connsiteY148" fmla="*/ 3065288 h 3414610"/>
              <a:gd name="connsiteX149" fmla="*/ 6308333 w 6709025"/>
              <a:gd name="connsiteY149" fmla="*/ 3055014 h 3414610"/>
              <a:gd name="connsiteX150" fmla="*/ 6369978 w 6709025"/>
              <a:gd name="connsiteY150" fmla="*/ 3044740 h 3414610"/>
              <a:gd name="connsiteX151" fmla="*/ 6400800 w 6709025"/>
              <a:gd name="connsiteY151" fmla="*/ 3024192 h 3414610"/>
              <a:gd name="connsiteX152" fmla="*/ 6411075 w 6709025"/>
              <a:gd name="connsiteY152" fmla="*/ 2962547 h 3414610"/>
              <a:gd name="connsiteX153" fmla="*/ 6421349 w 6709025"/>
              <a:gd name="connsiteY153" fmla="*/ 2870079 h 3414610"/>
              <a:gd name="connsiteX154" fmla="*/ 6462445 w 6709025"/>
              <a:gd name="connsiteY154" fmla="*/ 2561855 h 3414610"/>
              <a:gd name="connsiteX155" fmla="*/ 6503542 w 6709025"/>
              <a:gd name="connsiteY155" fmla="*/ 2531032 h 3414610"/>
              <a:gd name="connsiteX156" fmla="*/ 6554913 w 6709025"/>
              <a:gd name="connsiteY156" fmla="*/ 2489935 h 3414610"/>
              <a:gd name="connsiteX157" fmla="*/ 6622525 w 6709025"/>
              <a:gd name="connsiteY157" fmla="*/ 2418016 h 3414610"/>
              <a:gd name="connsiteX158" fmla="*/ 6637106 w 6709025"/>
              <a:gd name="connsiteY158" fmla="*/ 2356371 h 3414610"/>
              <a:gd name="connsiteX159" fmla="*/ 6657654 w 6709025"/>
              <a:gd name="connsiteY159" fmla="*/ 2294726 h 3414610"/>
              <a:gd name="connsiteX160" fmla="*/ 6667928 w 6709025"/>
              <a:gd name="connsiteY160" fmla="*/ 2263904 h 3414610"/>
              <a:gd name="connsiteX161" fmla="*/ 6698751 w 6709025"/>
              <a:gd name="connsiteY161" fmla="*/ 2161162 h 3414610"/>
              <a:gd name="connsiteX162" fmla="*/ 6709025 w 6709025"/>
              <a:gd name="connsiteY162" fmla="*/ 2130340 h 3414610"/>
              <a:gd name="connsiteX163" fmla="*/ 6698751 w 6709025"/>
              <a:gd name="connsiteY163" fmla="*/ 1986502 h 3414610"/>
              <a:gd name="connsiteX164" fmla="*/ 6667928 w 6709025"/>
              <a:gd name="connsiteY164" fmla="*/ 1976228 h 3414610"/>
              <a:gd name="connsiteX165" fmla="*/ 6647380 w 6709025"/>
              <a:gd name="connsiteY165" fmla="*/ 1955679 h 3414610"/>
              <a:gd name="connsiteX166" fmla="*/ 6585735 w 6709025"/>
              <a:gd name="connsiteY166" fmla="*/ 1914583 h 3414610"/>
              <a:gd name="connsiteX167" fmla="*/ 6565187 w 6709025"/>
              <a:gd name="connsiteY167" fmla="*/ 1894034 h 3414610"/>
              <a:gd name="connsiteX168" fmla="*/ 6524090 w 6709025"/>
              <a:gd name="connsiteY168" fmla="*/ 1873486 h 3414610"/>
              <a:gd name="connsiteX169" fmla="*/ 6586188 w 6709025"/>
              <a:gd name="connsiteY169" fmla="*/ 1744701 h 3414610"/>
              <a:gd name="connsiteX170" fmla="*/ 6475817 w 6709025"/>
              <a:gd name="connsiteY170" fmla="*/ 1776765 h 3414610"/>
              <a:gd name="connsiteX171" fmla="*/ 6400800 w 6709025"/>
              <a:gd name="connsiteY171" fmla="*/ 1801567 h 3414610"/>
              <a:gd name="connsiteX172" fmla="*/ 6436763 w 6709025"/>
              <a:gd name="connsiteY172" fmla="*/ 1731046 h 3414610"/>
              <a:gd name="connsiteX173" fmla="*/ 6308333 w 6709025"/>
              <a:gd name="connsiteY173" fmla="*/ 1729648 h 3414610"/>
              <a:gd name="connsiteX174" fmla="*/ 6348221 w 6709025"/>
              <a:gd name="connsiteY174" fmla="*/ 1682794 h 3414610"/>
              <a:gd name="connsiteX175" fmla="*/ 6298285 w 6709025"/>
              <a:gd name="connsiteY175" fmla="*/ 1662245 h 3414610"/>
              <a:gd name="connsiteX176" fmla="*/ 6185043 w 6709025"/>
              <a:gd name="connsiteY176" fmla="*/ 1637180 h 3414610"/>
              <a:gd name="connsiteX177" fmla="*/ 6279398 w 6709025"/>
              <a:gd name="connsiteY177" fmla="*/ 1538955 h 3414610"/>
              <a:gd name="connsiteX178" fmla="*/ 6154221 w 6709025"/>
              <a:gd name="connsiteY178" fmla="*/ 1472794 h 3414610"/>
              <a:gd name="connsiteX179" fmla="*/ 6230898 w 6709025"/>
              <a:gd name="connsiteY179" fmla="*/ 1387589 h 3414610"/>
              <a:gd name="connsiteX180" fmla="*/ 6201512 w 6709025"/>
              <a:gd name="connsiteY180" fmla="*/ 1339230 h 3414610"/>
              <a:gd name="connsiteX181" fmla="*/ 6189802 w 6709025"/>
              <a:gd name="connsiteY181" fmla="*/ 1226214 h 3414610"/>
              <a:gd name="connsiteX182" fmla="*/ 6082301 w 6709025"/>
              <a:gd name="connsiteY182" fmla="*/ 1164569 h 3414610"/>
              <a:gd name="connsiteX183" fmla="*/ 6061753 w 6709025"/>
              <a:gd name="connsiteY183" fmla="*/ 1092650 h 3414610"/>
              <a:gd name="connsiteX184" fmla="*/ 6030931 w 6709025"/>
              <a:gd name="connsiteY184" fmla="*/ 1061828 h 3414610"/>
              <a:gd name="connsiteX185" fmla="*/ 6020657 w 6709025"/>
              <a:gd name="connsiteY185" fmla="*/ 1031005 h 3414610"/>
              <a:gd name="connsiteX186" fmla="*/ 5948737 w 6709025"/>
              <a:gd name="connsiteY186" fmla="*/ 969360 h 3414610"/>
              <a:gd name="connsiteX187" fmla="*/ 5917915 w 6709025"/>
              <a:gd name="connsiteY187" fmla="*/ 959086 h 3414610"/>
              <a:gd name="connsiteX188" fmla="*/ 5881802 w 6709025"/>
              <a:gd name="connsiteY188" fmla="*/ 931274 h 3414610"/>
              <a:gd name="connsiteX189" fmla="*/ 5852643 w 6709025"/>
              <a:gd name="connsiteY189" fmla="*/ 846334 h 3414610"/>
              <a:gd name="connsiteX190" fmla="*/ 5814416 w 6709025"/>
              <a:gd name="connsiteY190" fmla="*/ 824280 h 3414610"/>
              <a:gd name="connsiteX191" fmla="*/ 5802708 w 6709025"/>
              <a:gd name="connsiteY191" fmla="*/ 830038 h 3414610"/>
              <a:gd name="connsiteX192" fmla="*/ 5752772 w 6709025"/>
              <a:gd name="connsiteY192" fmla="*/ 785931 h 3414610"/>
              <a:gd name="connsiteX193" fmla="*/ 5698304 w 6709025"/>
              <a:gd name="connsiteY193" fmla="*/ 702495 h 3414610"/>
              <a:gd name="connsiteX194" fmla="*/ 5517223 w 6709025"/>
              <a:gd name="connsiteY194" fmla="*/ 681684 h 3414610"/>
              <a:gd name="connsiteX195" fmla="*/ 5506949 w 6709025"/>
              <a:gd name="connsiteY195" fmla="*/ 630313 h 3414610"/>
              <a:gd name="connsiteX196" fmla="*/ 5496675 w 6709025"/>
              <a:gd name="connsiteY196" fmla="*/ 558394 h 3414610"/>
              <a:gd name="connsiteX197" fmla="*/ 5486400 w 6709025"/>
              <a:gd name="connsiteY197" fmla="*/ 527571 h 3414610"/>
              <a:gd name="connsiteX198" fmla="*/ 5445304 w 6709025"/>
              <a:gd name="connsiteY198" fmla="*/ 517297 h 3414610"/>
              <a:gd name="connsiteX199" fmla="*/ 5407304 w 6709025"/>
              <a:gd name="connsiteY199" fmla="*/ 460169 h 3414610"/>
              <a:gd name="connsiteX200" fmla="*/ 5280917 w 6709025"/>
              <a:gd name="connsiteY200" fmla="*/ 424830 h 3414610"/>
              <a:gd name="connsiteX201" fmla="*/ 5270643 w 6709025"/>
              <a:gd name="connsiteY201" fmla="*/ 394007 h 3414610"/>
              <a:gd name="connsiteX202" fmla="*/ 5229772 w 6709025"/>
              <a:gd name="connsiteY202" fmla="*/ 244410 h 3414610"/>
              <a:gd name="connsiteX203" fmla="*/ 5185806 w 6709025"/>
              <a:gd name="connsiteY203" fmla="*/ 203313 h 3414610"/>
              <a:gd name="connsiteX204" fmla="*/ 5075434 w 6709025"/>
              <a:gd name="connsiteY204" fmla="*/ 157702 h 3414610"/>
              <a:gd name="connsiteX205" fmla="*/ 5065160 w 6709025"/>
              <a:gd name="connsiteY205" fmla="*/ 126879 h 3414610"/>
              <a:gd name="connsiteX206" fmla="*/ 5044612 w 6709025"/>
              <a:gd name="connsiteY206" fmla="*/ 96057 h 3414610"/>
              <a:gd name="connsiteX207" fmla="*/ 5034337 w 6709025"/>
              <a:gd name="connsiteY207" fmla="*/ 65234 h 3414610"/>
              <a:gd name="connsiteX208" fmla="*/ 4972692 w 6709025"/>
              <a:gd name="connsiteY208" fmla="*/ 24138 h 3414610"/>
              <a:gd name="connsiteX209" fmla="*/ 4941870 w 6709025"/>
              <a:gd name="connsiteY209" fmla="*/ 3589 h 3414610"/>
              <a:gd name="connsiteX210" fmla="*/ 4828854 w 6709025"/>
              <a:gd name="connsiteY210" fmla="*/ 13864 h 3414610"/>
              <a:gd name="connsiteX211" fmla="*/ 4798032 w 6709025"/>
              <a:gd name="connsiteY211" fmla="*/ 34412 h 3414610"/>
              <a:gd name="connsiteX212" fmla="*/ 4767209 w 6709025"/>
              <a:gd name="connsiteY212" fmla="*/ 44686 h 3414610"/>
              <a:gd name="connsiteX213" fmla="*/ 4654194 w 6709025"/>
              <a:gd name="connsiteY213" fmla="*/ 85783 h 3414610"/>
              <a:gd name="connsiteX214" fmla="*/ 4592549 w 6709025"/>
              <a:gd name="connsiteY214" fmla="*/ 106331 h 3414610"/>
              <a:gd name="connsiteX215" fmla="*/ 4520630 w 6709025"/>
              <a:gd name="connsiteY215" fmla="*/ 126879 h 3414610"/>
              <a:gd name="connsiteX216" fmla="*/ 4438436 w 6709025"/>
              <a:gd name="connsiteY216" fmla="*/ 188524 h 3414610"/>
              <a:gd name="connsiteX217" fmla="*/ 4263776 w 6709025"/>
              <a:gd name="connsiteY217" fmla="*/ 178250 h 3414610"/>
              <a:gd name="connsiteX218" fmla="*/ 4089115 w 6709025"/>
              <a:gd name="connsiteY218" fmla="*/ 106331 h 3414610"/>
              <a:gd name="connsiteX219" fmla="*/ 4058292 w 6709025"/>
              <a:gd name="connsiteY219" fmla="*/ 96057 h 3414610"/>
              <a:gd name="connsiteX220" fmla="*/ 3965825 w 6709025"/>
              <a:gd name="connsiteY220" fmla="*/ 54960 h 3414610"/>
              <a:gd name="connsiteX221" fmla="*/ 3935003 w 6709025"/>
              <a:gd name="connsiteY221" fmla="*/ 44686 h 3414610"/>
              <a:gd name="connsiteX222" fmla="*/ 3904180 w 6709025"/>
              <a:gd name="connsiteY222" fmla="*/ 34412 h 3414610"/>
              <a:gd name="connsiteX223" fmla="*/ 3801439 w 6709025"/>
              <a:gd name="connsiteY223" fmla="*/ 54960 h 3414610"/>
              <a:gd name="connsiteX224" fmla="*/ 3714713 w 6709025"/>
              <a:gd name="connsiteY224" fmla="*/ 6863 h 3414610"/>
              <a:gd name="connsiteX225" fmla="*/ 3626552 w 6709025"/>
              <a:gd name="connsiteY225" fmla="*/ 81530 h 3414610"/>
              <a:gd name="connsiteX226" fmla="*/ 3657600 w 6709025"/>
              <a:gd name="connsiteY226" fmla="*/ 137153 h 3414610"/>
              <a:gd name="connsiteX227" fmla="*/ 3595955 w 6709025"/>
              <a:gd name="connsiteY227" fmla="*/ 147428 h 3414610"/>
              <a:gd name="connsiteX228" fmla="*/ 3544585 w 6709025"/>
              <a:gd name="connsiteY228" fmla="*/ 157702 h 3414610"/>
              <a:gd name="connsiteX229" fmla="*/ 3298005 w 6709025"/>
              <a:gd name="connsiteY229" fmla="*/ 188524 h 3414610"/>
              <a:gd name="connsiteX0" fmla="*/ 3298005 w 6709025"/>
              <a:gd name="connsiteY0" fmla="*/ 188524 h 3414610"/>
              <a:gd name="connsiteX1" fmla="*/ 3298005 w 6709025"/>
              <a:gd name="connsiteY1" fmla="*/ 188524 h 3414610"/>
              <a:gd name="connsiteX2" fmla="*/ 2863620 w 6709025"/>
              <a:gd name="connsiteY2" fmla="*/ 184272 h 3414610"/>
              <a:gd name="connsiteX3" fmla="*/ 2825394 w 6709025"/>
              <a:gd name="connsiteY3" fmla="*/ 250169 h 3414610"/>
              <a:gd name="connsiteX4" fmla="*/ 2815119 w 6709025"/>
              <a:gd name="connsiteY4" fmla="*/ 291266 h 3414610"/>
              <a:gd name="connsiteX5" fmla="*/ 2787168 w 6709025"/>
              <a:gd name="connsiteY5" fmla="*/ 251937 h 3414610"/>
              <a:gd name="connsiteX6" fmla="*/ 2719555 w 6709025"/>
              <a:gd name="connsiteY6" fmla="*/ 279750 h 3414610"/>
              <a:gd name="connsiteX7" fmla="*/ 2599136 w 6709025"/>
              <a:gd name="connsiteY7" fmla="*/ 291530 h 3414610"/>
              <a:gd name="connsiteX8" fmla="*/ 2549200 w 6709025"/>
              <a:gd name="connsiteY8" fmla="*/ 328109 h 3414610"/>
              <a:gd name="connsiteX9" fmla="*/ 2321508 w 6709025"/>
              <a:gd name="connsiteY9" fmla="*/ 313582 h 3414610"/>
              <a:gd name="connsiteX10" fmla="*/ 2250041 w 6709025"/>
              <a:gd name="connsiteY10" fmla="*/ 394007 h 3414610"/>
              <a:gd name="connsiteX11" fmla="*/ 2085654 w 6709025"/>
              <a:gd name="connsiteY11" fmla="*/ 352911 h 3414610"/>
              <a:gd name="connsiteX12" fmla="*/ 2034283 w 6709025"/>
              <a:gd name="connsiteY12" fmla="*/ 342637 h 3414610"/>
              <a:gd name="connsiteX13" fmla="*/ 1865591 w 6709025"/>
              <a:gd name="connsiteY13" fmla="*/ 282760 h 3414610"/>
              <a:gd name="connsiteX14" fmla="*/ 1787704 w 6709025"/>
              <a:gd name="connsiteY14" fmla="*/ 404282 h 3414610"/>
              <a:gd name="connsiteX15" fmla="*/ 1736333 w 6709025"/>
              <a:gd name="connsiteY15" fmla="*/ 476201 h 3414610"/>
              <a:gd name="connsiteX16" fmla="*/ 1695236 w 6709025"/>
              <a:gd name="connsiteY16" fmla="*/ 537846 h 3414610"/>
              <a:gd name="connsiteX17" fmla="*/ 1633591 w 6709025"/>
              <a:gd name="connsiteY17" fmla="*/ 578942 h 3414610"/>
              <a:gd name="connsiteX18" fmla="*/ 1592495 w 6709025"/>
              <a:gd name="connsiteY18" fmla="*/ 589216 h 3414610"/>
              <a:gd name="connsiteX19" fmla="*/ 1530850 w 6709025"/>
              <a:gd name="connsiteY19" fmla="*/ 609765 h 3414610"/>
              <a:gd name="connsiteX20" fmla="*/ 1500027 w 6709025"/>
              <a:gd name="connsiteY20" fmla="*/ 620039 h 3414610"/>
              <a:gd name="connsiteX21" fmla="*/ 1438382 w 6709025"/>
              <a:gd name="connsiteY21" fmla="*/ 640587 h 3414610"/>
              <a:gd name="connsiteX22" fmla="*/ 1407560 w 6709025"/>
              <a:gd name="connsiteY22" fmla="*/ 650861 h 3414610"/>
              <a:gd name="connsiteX23" fmla="*/ 1232899 w 6709025"/>
              <a:gd name="connsiteY23" fmla="*/ 661135 h 3414610"/>
              <a:gd name="connsiteX24" fmla="*/ 1202077 w 6709025"/>
              <a:gd name="connsiteY24" fmla="*/ 671410 h 3414610"/>
              <a:gd name="connsiteX25" fmla="*/ 1181528 w 6709025"/>
              <a:gd name="connsiteY25" fmla="*/ 691958 h 3414610"/>
              <a:gd name="connsiteX26" fmla="*/ 1119883 w 6709025"/>
              <a:gd name="connsiteY26" fmla="*/ 712506 h 3414610"/>
              <a:gd name="connsiteX27" fmla="*/ 1058239 w 6709025"/>
              <a:gd name="connsiteY27" fmla="*/ 733055 h 3414610"/>
              <a:gd name="connsiteX28" fmla="*/ 996594 w 6709025"/>
              <a:gd name="connsiteY28" fmla="*/ 753603 h 3414610"/>
              <a:gd name="connsiteX29" fmla="*/ 965771 w 6709025"/>
              <a:gd name="connsiteY29" fmla="*/ 763877 h 3414610"/>
              <a:gd name="connsiteX30" fmla="*/ 934949 w 6709025"/>
              <a:gd name="connsiteY30" fmla="*/ 784425 h 3414610"/>
              <a:gd name="connsiteX31" fmla="*/ 873304 w 6709025"/>
              <a:gd name="connsiteY31" fmla="*/ 804974 h 3414610"/>
              <a:gd name="connsiteX32" fmla="*/ 852755 w 6709025"/>
              <a:gd name="connsiteY32" fmla="*/ 825522 h 3414610"/>
              <a:gd name="connsiteX33" fmla="*/ 821933 w 6709025"/>
              <a:gd name="connsiteY33" fmla="*/ 846070 h 3414610"/>
              <a:gd name="connsiteX34" fmla="*/ 811659 w 6709025"/>
              <a:gd name="connsiteY34" fmla="*/ 876893 h 3414610"/>
              <a:gd name="connsiteX35" fmla="*/ 821933 w 6709025"/>
              <a:gd name="connsiteY35" fmla="*/ 969360 h 3414610"/>
              <a:gd name="connsiteX36" fmla="*/ 832207 w 6709025"/>
              <a:gd name="connsiteY36" fmla="*/ 1031005 h 3414610"/>
              <a:gd name="connsiteX37" fmla="*/ 863030 w 6709025"/>
              <a:gd name="connsiteY37" fmla="*/ 1051553 h 3414610"/>
              <a:gd name="connsiteX38" fmla="*/ 883578 w 6709025"/>
              <a:gd name="connsiteY38" fmla="*/ 1072102 h 3414610"/>
              <a:gd name="connsiteX39" fmla="*/ 893852 w 6709025"/>
              <a:gd name="connsiteY39" fmla="*/ 1102924 h 3414610"/>
              <a:gd name="connsiteX40" fmla="*/ 852755 w 6709025"/>
              <a:gd name="connsiteY40" fmla="*/ 1154295 h 3414610"/>
              <a:gd name="connsiteX41" fmla="*/ 842481 w 6709025"/>
              <a:gd name="connsiteY41" fmla="*/ 1185117 h 3414610"/>
              <a:gd name="connsiteX42" fmla="*/ 811659 w 6709025"/>
              <a:gd name="connsiteY42" fmla="*/ 1205666 h 3414610"/>
              <a:gd name="connsiteX43" fmla="*/ 791110 w 6709025"/>
              <a:gd name="connsiteY43" fmla="*/ 1226214 h 3414610"/>
              <a:gd name="connsiteX44" fmla="*/ 770562 w 6709025"/>
              <a:gd name="connsiteY44" fmla="*/ 1257037 h 3414610"/>
              <a:gd name="connsiteX45" fmla="*/ 739740 w 6709025"/>
              <a:gd name="connsiteY45" fmla="*/ 1277585 h 3414610"/>
              <a:gd name="connsiteX46" fmla="*/ 698643 w 6709025"/>
              <a:gd name="connsiteY46" fmla="*/ 1318682 h 3414610"/>
              <a:gd name="connsiteX47" fmla="*/ 647272 w 6709025"/>
              <a:gd name="connsiteY47" fmla="*/ 1359778 h 3414610"/>
              <a:gd name="connsiteX48" fmla="*/ 545741 w 6709025"/>
              <a:gd name="connsiteY48" fmla="*/ 1380326 h 3414610"/>
              <a:gd name="connsiteX49" fmla="*/ 473821 w 6709025"/>
              <a:gd name="connsiteY49" fmla="*/ 1493342 h 3414610"/>
              <a:gd name="connsiteX50" fmla="*/ 513708 w 6709025"/>
              <a:gd name="connsiteY50" fmla="*/ 1503616 h 3414610"/>
              <a:gd name="connsiteX51" fmla="*/ 493160 w 6709025"/>
              <a:gd name="connsiteY51" fmla="*/ 1524165 h 3414610"/>
              <a:gd name="connsiteX52" fmla="*/ 462337 w 6709025"/>
              <a:gd name="connsiteY52" fmla="*/ 1534439 h 3414610"/>
              <a:gd name="connsiteX53" fmla="*/ 441789 w 6709025"/>
              <a:gd name="connsiteY53" fmla="*/ 1565261 h 3414610"/>
              <a:gd name="connsiteX54" fmla="*/ 380144 w 6709025"/>
              <a:gd name="connsiteY54" fmla="*/ 1585810 h 3414610"/>
              <a:gd name="connsiteX55" fmla="*/ 328773 w 6709025"/>
              <a:gd name="connsiteY55" fmla="*/ 1637180 h 3414610"/>
              <a:gd name="connsiteX56" fmla="*/ 277403 w 6709025"/>
              <a:gd name="connsiteY56" fmla="*/ 1668003 h 3414610"/>
              <a:gd name="connsiteX57" fmla="*/ 256854 w 6709025"/>
              <a:gd name="connsiteY57" fmla="*/ 1688551 h 3414610"/>
              <a:gd name="connsiteX58" fmla="*/ 226032 w 6709025"/>
              <a:gd name="connsiteY58" fmla="*/ 1698825 h 3414610"/>
              <a:gd name="connsiteX59" fmla="*/ 236306 w 6709025"/>
              <a:gd name="connsiteY59" fmla="*/ 1811841 h 3414610"/>
              <a:gd name="connsiteX60" fmla="*/ 267128 w 6709025"/>
              <a:gd name="connsiteY60" fmla="*/ 1832389 h 3414610"/>
              <a:gd name="connsiteX61" fmla="*/ 287677 w 6709025"/>
              <a:gd name="connsiteY61" fmla="*/ 1852938 h 3414610"/>
              <a:gd name="connsiteX62" fmla="*/ 349322 w 6709025"/>
              <a:gd name="connsiteY62" fmla="*/ 1883760 h 3414610"/>
              <a:gd name="connsiteX63" fmla="*/ 369870 w 6709025"/>
              <a:gd name="connsiteY63" fmla="*/ 1965953 h 3414610"/>
              <a:gd name="connsiteX64" fmla="*/ 380144 w 6709025"/>
              <a:gd name="connsiteY64" fmla="*/ 1996776 h 3414610"/>
              <a:gd name="connsiteX65" fmla="*/ 369870 w 6709025"/>
              <a:gd name="connsiteY65" fmla="*/ 2150888 h 3414610"/>
              <a:gd name="connsiteX66" fmla="*/ 359596 w 6709025"/>
              <a:gd name="connsiteY66" fmla="*/ 2181711 h 3414610"/>
              <a:gd name="connsiteX67" fmla="*/ 349322 w 6709025"/>
              <a:gd name="connsiteY67" fmla="*/ 2305001 h 3414610"/>
              <a:gd name="connsiteX68" fmla="*/ 297951 w 6709025"/>
              <a:gd name="connsiteY68" fmla="*/ 2346097 h 3414610"/>
              <a:gd name="connsiteX69" fmla="*/ 256854 w 6709025"/>
              <a:gd name="connsiteY69" fmla="*/ 2387194 h 3414610"/>
              <a:gd name="connsiteX70" fmla="*/ 236306 w 6709025"/>
              <a:gd name="connsiteY70" fmla="*/ 2418016 h 3414610"/>
              <a:gd name="connsiteX71" fmla="*/ 64064 w 6709025"/>
              <a:gd name="connsiteY71" fmla="*/ 2456103 h 3414610"/>
              <a:gd name="connsiteX72" fmla="*/ 114225 w 6709025"/>
              <a:gd name="connsiteY72" fmla="*/ 2469387 h 3414610"/>
              <a:gd name="connsiteX73" fmla="*/ 48049 w 6709025"/>
              <a:gd name="connsiteY73" fmla="*/ 2522263 h 3414610"/>
              <a:gd name="connsiteX74" fmla="*/ 133564 w 6709025"/>
              <a:gd name="connsiteY74" fmla="*/ 2551580 h 3414610"/>
              <a:gd name="connsiteX75" fmla="*/ 113016 w 6709025"/>
              <a:gd name="connsiteY75" fmla="*/ 2582403 h 3414610"/>
              <a:gd name="connsiteX76" fmla="*/ 61645 w 6709025"/>
              <a:gd name="connsiteY76" fmla="*/ 2633774 h 3414610"/>
              <a:gd name="connsiteX77" fmla="*/ 20549 w 6709025"/>
              <a:gd name="connsiteY77" fmla="*/ 2695419 h 3414610"/>
              <a:gd name="connsiteX78" fmla="*/ 0 w 6709025"/>
              <a:gd name="connsiteY78" fmla="*/ 2757064 h 3414610"/>
              <a:gd name="connsiteX79" fmla="*/ 10275 w 6709025"/>
              <a:gd name="connsiteY79" fmla="*/ 2870079 h 3414610"/>
              <a:gd name="connsiteX80" fmla="*/ 61645 w 6709025"/>
              <a:gd name="connsiteY80" fmla="*/ 2921450 h 3414610"/>
              <a:gd name="connsiteX81" fmla="*/ 82194 w 6709025"/>
              <a:gd name="connsiteY81" fmla="*/ 2941998 h 3414610"/>
              <a:gd name="connsiteX82" fmla="*/ 143839 w 6709025"/>
              <a:gd name="connsiteY82" fmla="*/ 2962547 h 3414610"/>
              <a:gd name="connsiteX83" fmla="*/ 174661 w 6709025"/>
              <a:gd name="connsiteY83" fmla="*/ 2972821 h 3414610"/>
              <a:gd name="connsiteX84" fmla="*/ 236306 w 6709025"/>
              <a:gd name="connsiteY84" fmla="*/ 3013917 h 3414610"/>
              <a:gd name="connsiteX85" fmla="*/ 267128 w 6709025"/>
              <a:gd name="connsiteY85" fmla="*/ 3034466 h 3414610"/>
              <a:gd name="connsiteX86" fmla="*/ 297951 w 6709025"/>
              <a:gd name="connsiteY86" fmla="*/ 3044740 h 3414610"/>
              <a:gd name="connsiteX87" fmla="*/ 328773 w 6709025"/>
              <a:gd name="connsiteY87" fmla="*/ 3065288 h 3414610"/>
              <a:gd name="connsiteX88" fmla="*/ 904126 w 6709025"/>
              <a:gd name="connsiteY88" fmla="*/ 3096111 h 3414610"/>
              <a:gd name="connsiteX89" fmla="*/ 945223 w 6709025"/>
              <a:gd name="connsiteY89" fmla="*/ 3147482 h 3414610"/>
              <a:gd name="connsiteX90" fmla="*/ 976045 w 6709025"/>
              <a:gd name="connsiteY90" fmla="*/ 3168030 h 3414610"/>
              <a:gd name="connsiteX91" fmla="*/ 1068513 w 6709025"/>
              <a:gd name="connsiteY91" fmla="*/ 3239949 h 3414610"/>
              <a:gd name="connsiteX92" fmla="*/ 1099335 w 6709025"/>
              <a:gd name="connsiteY92" fmla="*/ 3260497 h 3414610"/>
              <a:gd name="connsiteX93" fmla="*/ 1130158 w 6709025"/>
              <a:gd name="connsiteY93" fmla="*/ 3281046 h 3414610"/>
              <a:gd name="connsiteX94" fmla="*/ 1222625 w 6709025"/>
              <a:gd name="connsiteY94" fmla="*/ 3311868 h 3414610"/>
              <a:gd name="connsiteX95" fmla="*/ 1253448 w 6709025"/>
              <a:gd name="connsiteY95" fmla="*/ 3322142 h 3414610"/>
              <a:gd name="connsiteX96" fmla="*/ 1335641 w 6709025"/>
              <a:gd name="connsiteY96" fmla="*/ 3311868 h 3414610"/>
              <a:gd name="connsiteX97" fmla="*/ 1366463 w 6709025"/>
              <a:gd name="connsiteY97" fmla="*/ 3301594 h 3414610"/>
              <a:gd name="connsiteX98" fmla="*/ 1489753 w 6709025"/>
              <a:gd name="connsiteY98" fmla="*/ 3281046 h 3414610"/>
              <a:gd name="connsiteX99" fmla="*/ 1520576 w 6709025"/>
              <a:gd name="connsiteY99" fmla="*/ 3270771 h 3414610"/>
              <a:gd name="connsiteX100" fmla="*/ 1643866 w 6709025"/>
              <a:gd name="connsiteY100" fmla="*/ 3250223 h 3414610"/>
              <a:gd name="connsiteX101" fmla="*/ 2013735 w 6709025"/>
              <a:gd name="connsiteY101" fmla="*/ 3239949 h 3414610"/>
              <a:gd name="connsiteX102" fmla="*/ 2075380 w 6709025"/>
              <a:gd name="connsiteY102" fmla="*/ 3188578 h 3414610"/>
              <a:gd name="connsiteX103" fmla="*/ 2116477 w 6709025"/>
              <a:gd name="connsiteY103" fmla="*/ 3157756 h 3414610"/>
              <a:gd name="connsiteX104" fmla="*/ 2229492 w 6709025"/>
              <a:gd name="connsiteY104" fmla="*/ 3126933 h 3414610"/>
              <a:gd name="connsiteX105" fmla="*/ 2270589 w 6709025"/>
              <a:gd name="connsiteY105" fmla="*/ 3116659 h 3414610"/>
              <a:gd name="connsiteX106" fmla="*/ 2702104 w 6709025"/>
              <a:gd name="connsiteY106" fmla="*/ 3106385 h 3414610"/>
              <a:gd name="connsiteX107" fmla="*/ 2917861 w 6709025"/>
              <a:gd name="connsiteY107" fmla="*/ 3126933 h 3414610"/>
              <a:gd name="connsiteX108" fmla="*/ 2948683 w 6709025"/>
              <a:gd name="connsiteY108" fmla="*/ 3147482 h 3414610"/>
              <a:gd name="connsiteX109" fmla="*/ 3030877 w 6709025"/>
              <a:gd name="connsiteY109" fmla="*/ 3188578 h 3414610"/>
              <a:gd name="connsiteX110" fmla="*/ 3071973 w 6709025"/>
              <a:gd name="connsiteY110" fmla="*/ 3209126 h 3414610"/>
              <a:gd name="connsiteX111" fmla="*/ 3123344 w 6709025"/>
              <a:gd name="connsiteY111" fmla="*/ 3239949 h 3414610"/>
              <a:gd name="connsiteX112" fmla="*/ 3195263 w 6709025"/>
              <a:gd name="connsiteY112" fmla="*/ 3260497 h 3414610"/>
              <a:gd name="connsiteX113" fmla="*/ 3267182 w 6709025"/>
              <a:gd name="connsiteY113" fmla="*/ 3291320 h 3414610"/>
              <a:gd name="connsiteX114" fmla="*/ 3339101 w 6709025"/>
              <a:gd name="connsiteY114" fmla="*/ 3311868 h 3414610"/>
              <a:gd name="connsiteX115" fmla="*/ 3380198 w 6709025"/>
              <a:gd name="connsiteY115" fmla="*/ 3332416 h 3414610"/>
              <a:gd name="connsiteX116" fmla="*/ 3626778 w 6709025"/>
              <a:gd name="connsiteY116" fmla="*/ 3352965 h 3414610"/>
              <a:gd name="connsiteX117" fmla="*/ 3688423 w 6709025"/>
              <a:gd name="connsiteY117" fmla="*/ 3373513 h 3414610"/>
              <a:gd name="connsiteX118" fmla="*/ 3719245 w 6709025"/>
              <a:gd name="connsiteY118" fmla="*/ 3383787 h 3414610"/>
              <a:gd name="connsiteX119" fmla="*/ 3750068 w 6709025"/>
              <a:gd name="connsiteY119" fmla="*/ 3404335 h 3414610"/>
              <a:gd name="connsiteX120" fmla="*/ 4048018 w 6709025"/>
              <a:gd name="connsiteY120" fmla="*/ 3414610 h 3414610"/>
              <a:gd name="connsiteX121" fmla="*/ 4181582 w 6709025"/>
              <a:gd name="connsiteY121" fmla="*/ 3404335 h 3414610"/>
              <a:gd name="connsiteX122" fmla="*/ 4243227 w 6709025"/>
              <a:gd name="connsiteY122" fmla="*/ 3383787 h 3414610"/>
              <a:gd name="connsiteX123" fmla="*/ 4274050 w 6709025"/>
              <a:gd name="connsiteY123" fmla="*/ 3373513 h 3414610"/>
              <a:gd name="connsiteX124" fmla="*/ 4335695 w 6709025"/>
              <a:gd name="connsiteY124" fmla="*/ 3332416 h 3414610"/>
              <a:gd name="connsiteX125" fmla="*/ 4397340 w 6709025"/>
              <a:gd name="connsiteY125" fmla="*/ 3281046 h 3414610"/>
              <a:gd name="connsiteX126" fmla="*/ 4500081 w 6709025"/>
              <a:gd name="connsiteY126" fmla="*/ 3219401 h 3414610"/>
              <a:gd name="connsiteX127" fmla="*/ 4530904 w 6709025"/>
              <a:gd name="connsiteY127" fmla="*/ 3198852 h 3414610"/>
              <a:gd name="connsiteX128" fmla="*/ 4561726 w 6709025"/>
              <a:gd name="connsiteY128" fmla="*/ 3178304 h 3414610"/>
              <a:gd name="connsiteX129" fmla="*/ 4664468 w 6709025"/>
              <a:gd name="connsiteY129" fmla="*/ 3116659 h 3414610"/>
              <a:gd name="connsiteX130" fmla="*/ 4695290 w 6709025"/>
              <a:gd name="connsiteY130" fmla="*/ 3106385 h 3414610"/>
              <a:gd name="connsiteX131" fmla="*/ 5013789 w 6709025"/>
              <a:gd name="connsiteY131" fmla="*/ 3126933 h 3414610"/>
              <a:gd name="connsiteX132" fmla="*/ 5126805 w 6709025"/>
              <a:gd name="connsiteY132" fmla="*/ 3157756 h 3414610"/>
              <a:gd name="connsiteX133" fmla="*/ 5157627 w 6709025"/>
              <a:gd name="connsiteY133" fmla="*/ 3168030 h 3414610"/>
              <a:gd name="connsiteX134" fmla="*/ 5188450 w 6709025"/>
              <a:gd name="connsiteY134" fmla="*/ 3188578 h 3414610"/>
              <a:gd name="connsiteX135" fmla="*/ 5332288 w 6709025"/>
              <a:gd name="connsiteY135" fmla="*/ 3198852 h 3414610"/>
              <a:gd name="connsiteX136" fmla="*/ 5435030 w 6709025"/>
              <a:gd name="connsiteY136" fmla="*/ 3229675 h 3414610"/>
              <a:gd name="connsiteX137" fmla="*/ 5465852 w 6709025"/>
              <a:gd name="connsiteY137" fmla="*/ 3239949 h 3414610"/>
              <a:gd name="connsiteX138" fmla="*/ 5548045 w 6709025"/>
              <a:gd name="connsiteY138" fmla="*/ 3250223 h 3414610"/>
              <a:gd name="connsiteX139" fmla="*/ 5702158 w 6709025"/>
              <a:gd name="connsiteY139" fmla="*/ 3270771 h 3414610"/>
              <a:gd name="connsiteX140" fmla="*/ 5866544 w 6709025"/>
              <a:gd name="connsiteY140" fmla="*/ 3281046 h 3414610"/>
              <a:gd name="connsiteX141" fmla="*/ 5969286 w 6709025"/>
              <a:gd name="connsiteY141" fmla="*/ 3270771 h 3414610"/>
              <a:gd name="connsiteX142" fmla="*/ 6000108 w 6709025"/>
              <a:gd name="connsiteY142" fmla="*/ 3260497 h 3414610"/>
              <a:gd name="connsiteX143" fmla="*/ 6072027 w 6709025"/>
              <a:gd name="connsiteY143" fmla="*/ 3250223 h 3414610"/>
              <a:gd name="connsiteX144" fmla="*/ 6113124 w 6709025"/>
              <a:gd name="connsiteY144" fmla="*/ 3168030 h 3414610"/>
              <a:gd name="connsiteX145" fmla="*/ 6133672 w 6709025"/>
              <a:gd name="connsiteY145" fmla="*/ 3126933 h 3414610"/>
              <a:gd name="connsiteX146" fmla="*/ 6143946 w 6709025"/>
              <a:gd name="connsiteY146" fmla="*/ 3096111 h 3414610"/>
              <a:gd name="connsiteX147" fmla="*/ 6215866 w 6709025"/>
              <a:gd name="connsiteY147" fmla="*/ 3075562 h 3414610"/>
              <a:gd name="connsiteX148" fmla="*/ 6267236 w 6709025"/>
              <a:gd name="connsiteY148" fmla="*/ 3065288 h 3414610"/>
              <a:gd name="connsiteX149" fmla="*/ 6308333 w 6709025"/>
              <a:gd name="connsiteY149" fmla="*/ 3055014 h 3414610"/>
              <a:gd name="connsiteX150" fmla="*/ 6369978 w 6709025"/>
              <a:gd name="connsiteY150" fmla="*/ 3044740 h 3414610"/>
              <a:gd name="connsiteX151" fmla="*/ 6400800 w 6709025"/>
              <a:gd name="connsiteY151" fmla="*/ 3024192 h 3414610"/>
              <a:gd name="connsiteX152" fmla="*/ 6411075 w 6709025"/>
              <a:gd name="connsiteY152" fmla="*/ 2962547 h 3414610"/>
              <a:gd name="connsiteX153" fmla="*/ 6421349 w 6709025"/>
              <a:gd name="connsiteY153" fmla="*/ 2870079 h 3414610"/>
              <a:gd name="connsiteX154" fmla="*/ 6462445 w 6709025"/>
              <a:gd name="connsiteY154" fmla="*/ 2561855 h 3414610"/>
              <a:gd name="connsiteX155" fmla="*/ 6503542 w 6709025"/>
              <a:gd name="connsiteY155" fmla="*/ 2531032 h 3414610"/>
              <a:gd name="connsiteX156" fmla="*/ 6652140 w 6709025"/>
              <a:gd name="connsiteY156" fmla="*/ 2489936 h 3414610"/>
              <a:gd name="connsiteX157" fmla="*/ 6622525 w 6709025"/>
              <a:gd name="connsiteY157" fmla="*/ 2418016 h 3414610"/>
              <a:gd name="connsiteX158" fmla="*/ 6637106 w 6709025"/>
              <a:gd name="connsiteY158" fmla="*/ 2356371 h 3414610"/>
              <a:gd name="connsiteX159" fmla="*/ 6657654 w 6709025"/>
              <a:gd name="connsiteY159" fmla="*/ 2294726 h 3414610"/>
              <a:gd name="connsiteX160" fmla="*/ 6667928 w 6709025"/>
              <a:gd name="connsiteY160" fmla="*/ 2263904 h 3414610"/>
              <a:gd name="connsiteX161" fmla="*/ 6698751 w 6709025"/>
              <a:gd name="connsiteY161" fmla="*/ 2161162 h 3414610"/>
              <a:gd name="connsiteX162" fmla="*/ 6709025 w 6709025"/>
              <a:gd name="connsiteY162" fmla="*/ 2130340 h 3414610"/>
              <a:gd name="connsiteX163" fmla="*/ 6698751 w 6709025"/>
              <a:gd name="connsiteY163" fmla="*/ 1986502 h 3414610"/>
              <a:gd name="connsiteX164" fmla="*/ 6667928 w 6709025"/>
              <a:gd name="connsiteY164" fmla="*/ 1976228 h 3414610"/>
              <a:gd name="connsiteX165" fmla="*/ 6647380 w 6709025"/>
              <a:gd name="connsiteY165" fmla="*/ 1955679 h 3414610"/>
              <a:gd name="connsiteX166" fmla="*/ 6585735 w 6709025"/>
              <a:gd name="connsiteY166" fmla="*/ 1914583 h 3414610"/>
              <a:gd name="connsiteX167" fmla="*/ 6565187 w 6709025"/>
              <a:gd name="connsiteY167" fmla="*/ 1894034 h 3414610"/>
              <a:gd name="connsiteX168" fmla="*/ 6524090 w 6709025"/>
              <a:gd name="connsiteY168" fmla="*/ 1873486 h 3414610"/>
              <a:gd name="connsiteX169" fmla="*/ 6586188 w 6709025"/>
              <a:gd name="connsiteY169" fmla="*/ 1744701 h 3414610"/>
              <a:gd name="connsiteX170" fmla="*/ 6475817 w 6709025"/>
              <a:gd name="connsiteY170" fmla="*/ 1776765 h 3414610"/>
              <a:gd name="connsiteX171" fmla="*/ 6400800 w 6709025"/>
              <a:gd name="connsiteY171" fmla="*/ 1801567 h 3414610"/>
              <a:gd name="connsiteX172" fmla="*/ 6436763 w 6709025"/>
              <a:gd name="connsiteY172" fmla="*/ 1731046 h 3414610"/>
              <a:gd name="connsiteX173" fmla="*/ 6308333 w 6709025"/>
              <a:gd name="connsiteY173" fmla="*/ 1729648 h 3414610"/>
              <a:gd name="connsiteX174" fmla="*/ 6348221 w 6709025"/>
              <a:gd name="connsiteY174" fmla="*/ 1682794 h 3414610"/>
              <a:gd name="connsiteX175" fmla="*/ 6298285 w 6709025"/>
              <a:gd name="connsiteY175" fmla="*/ 1662245 h 3414610"/>
              <a:gd name="connsiteX176" fmla="*/ 6185043 w 6709025"/>
              <a:gd name="connsiteY176" fmla="*/ 1637180 h 3414610"/>
              <a:gd name="connsiteX177" fmla="*/ 6279398 w 6709025"/>
              <a:gd name="connsiteY177" fmla="*/ 1538955 h 3414610"/>
              <a:gd name="connsiteX178" fmla="*/ 6154221 w 6709025"/>
              <a:gd name="connsiteY178" fmla="*/ 1472794 h 3414610"/>
              <a:gd name="connsiteX179" fmla="*/ 6230898 w 6709025"/>
              <a:gd name="connsiteY179" fmla="*/ 1387589 h 3414610"/>
              <a:gd name="connsiteX180" fmla="*/ 6201512 w 6709025"/>
              <a:gd name="connsiteY180" fmla="*/ 1339230 h 3414610"/>
              <a:gd name="connsiteX181" fmla="*/ 6189802 w 6709025"/>
              <a:gd name="connsiteY181" fmla="*/ 1226214 h 3414610"/>
              <a:gd name="connsiteX182" fmla="*/ 6082301 w 6709025"/>
              <a:gd name="connsiteY182" fmla="*/ 1164569 h 3414610"/>
              <a:gd name="connsiteX183" fmla="*/ 6061753 w 6709025"/>
              <a:gd name="connsiteY183" fmla="*/ 1092650 h 3414610"/>
              <a:gd name="connsiteX184" fmla="*/ 6030931 w 6709025"/>
              <a:gd name="connsiteY184" fmla="*/ 1061828 h 3414610"/>
              <a:gd name="connsiteX185" fmla="*/ 6020657 w 6709025"/>
              <a:gd name="connsiteY185" fmla="*/ 1031005 h 3414610"/>
              <a:gd name="connsiteX186" fmla="*/ 5948737 w 6709025"/>
              <a:gd name="connsiteY186" fmla="*/ 969360 h 3414610"/>
              <a:gd name="connsiteX187" fmla="*/ 5917915 w 6709025"/>
              <a:gd name="connsiteY187" fmla="*/ 959086 h 3414610"/>
              <a:gd name="connsiteX188" fmla="*/ 5881802 w 6709025"/>
              <a:gd name="connsiteY188" fmla="*/ 931274 h 3414610"/>
              <a:gd name="connsiteX189" fmla="*/ 5852643 w 6709025"/>
              <a:gd name="connsiteY189" fmla="*/ 846334 h 3414610"/>
              <a:gd name="connsiteX190" fmla="*/ 5814416 w 6709025"/>
              <a:gd name="connsiteY190" fmla="*/ 824280 h 3414610"/>
              <a:gd name="connsiteX191" fmla="*/ 5802708 w 6709025"/>
              <a:gd name="connsiteY191" fmla="*/ 830038 h 3414610"/>
              <a:gd name="connsiteX192" fmla="*/ 5752772 w 6709025"/>
              <a:gd name="connsiteY192" fmla="*/ 785931 h 3414610"/>
              <a:gd name="connsiteX193" fmla="*/ 5698304 w 6709025"/>
              <a:gd name="connsiteY193" fmla="*/ 702495 h 3414610"/>
              <a:gd name="connsiteX194" fmla="*/ 5517223 w 6709025"/>
              <a:gd name="connsiteY194" fmla="*/ 681684 h 3414610"/>
              <a:gd name="connsiteX195" fmla="*/ 5506949 w 6709025"/>
              <a:gd name="connsiteY195" fmla="*/ 630313 h 3414610"/>
              <a:gd name="connsiteX196" fmla="*/ 5496675 w 6709025"/>
              <a:gd name="connsiteY196" fmla="*/ 558394 h 3414610"/>
              <a:gd name="connsiteX197" fmla="*/ 5486400 w 6709025"/>
              <a:gd name="connsiteY197" fmla="*/ 527571 h 3414610"/>
              <a:gd name="connsiteX198" fmla="*/ 5445304 w 6709025"/>
              <a:gd name="connsiteY198" fmla="*/ 517297 h 3414610"/>
              <a:gd name="connsiteX199" fmla="*/ 5407304 w 6709025"/>
              <a:gd name="connsiteY199" fmla="*/ 460169 h 3414610"/>
              <a:gd name="connsiteX200" fmla="*/ 5280917 w 6709025"/>
              <a:gd name="connsiteY200" fmla="*/ 424830 h 3414610"/>
              <a:gd name="connsiteX201" fmla="*/ 5270643 w 6709025"/>
              <a:gd name="connsiteY201" fmla="*/ 394007 h 3414610"/>
              <a:gd name="connsiteX202" fmla="*/ 5229772 w 6709025"/>
              <a:gd name="connsiteY202" fmla="*/ 244410 h 3414610"/>
              <a:gd name="connsiteX203" fmla="*/ 5185806 w 6709025"/>
              <a:gd name="connsiteY203" fmla="*/ 203313 h 3414610"/>
              <a:gd name="connsiteX204" fmla="*/ 5075434 w 6709025"/>
              <a:gd name="connsiteY204" fmla="*/ 157702 h 3414610"/>
              <a:gd name="connsiteX205" fmla="*/ 5065160 w 6709025"/>
              <a:gd name="connsiteY205" fmla="*/ 126879 h 3414610"/>
              <a:gd name="connsiteX206" fmla="*/ 5044612 w 6709025"/>
              <a:gd name="connsiteY206" fmla="*/ 96057 h 3414610"/>
              <a:gd name="connsiteX207" fmla="*/ 5034337 w 6709025"/>
              <a:gd name="connsiteY207" fmla="*/ 65234 h 3414610"/>
              <a:gd name="connsiteX208" fmla="*/ 4972692 w 6709025"/>
              <a:gd name="connsiteY208" fmla="*/ 24138 h 3414610"/>
              <a:gd name="connsiteX209" fmla="*/ 4941870 w 6709025"/>
              <a:gd name="connsiteY209" fmla="*/ 3589 h 3414610"/>
              <a:gd name="connsiteX210" fmla="*/ 4828854 w 6709025"/>
              <a:gd name="connsiteY210" fmla="*/ 13864 h 3414610"/>
              <a:gd name="connsiteX211" fmla="*/ 4798032 w 6709025"/>
              <a:gd name="connsiteY211" fmla="*/ 34412 h 3414610"/>
              <a:gd name="connsiteX212" fmla="*/ 4767209 w 6709025"/>
              <a:gd name="connsiteY212" fmla="*/ 44686 h 3414610"/>
              <a:gd name="connsiteX213" fmla="*/ 4654194 w 6709025"/>
              <a:gd name="connsiteY213" fmla="*/ 85783 h 3414610"/>
              <a:gd name="connsiteX214" fmla="*/ 4592549 w 6709025"/>
              <a:gd name="connsiteY214" fmla="*/ 106331 h 3414610"/>
              <a:gd name="connsiteX215" fmla="*/ 4520630 w 6709025"/>
              <a:gd name="connsiteY215" fmla="*/ 126879 h 3414610"/>
              <a:gd name="connsiteX216" fmla="*/ 4438436 w 6709025"/>
              <a:gd name="connsiteY216" fmla="*/ 188524 h 3414610"/>
              <a:gd name="connsiteX217" fmla="*/ 4263776 w 6709025"/>
              <a:gd name="connsiteY217" fmla="*/ 178250 h 3414610"/>
              <a:gd name="connsiteX218" fmla="*/ 4089115 w 6709025"/>
              <a:gd name="connsiteY218" fmla="*/ 106331 h 3414610"/>
              <a:gd name="connsiteX219" fmla="*/ 4058292 w 6709025"/>
              <a:gd name="connsiteY219" fmla="*/ 96057 h 3414610"/>
              <a:gd name="connsiteX220" fmla="*/ 3965825 w 6709025"/>
              <a:gd name="connsiteY220" fmla="*/ 54960 h 3414610"/>
              <a:gd name="connsiteX221" fmla="*/ 3935003 w 6709025"/>
              <a:gd name="connsiteY221" fmla="*/ 44686 h 3414610"/>
              <a:gd name="connsiteX222" fmla="*/ 3904180 w 6709025"/>
              <a:gd name="connsiteY222" fmla="*/ 34412 h 3414610"/>
              <a:gd name="connsiteX223" fmla="*/ 3801439 w 6709025"/>
              <a:gd name="connsiteY223" fmla="*/ 54960 h 3414610"/>
              <a:gd name="connsiteX224" fmla="*/ 3714713 w 6709025"/>
              <a:gd name="connsiteY224" fmla="*/ 6863 h 3414610"/>
              <a:gd name="connsiteX225" fmla="*/ 3626552 w 6709025"/>
              <a:gd name="connsiteY225" fmla="*/ 81530 h 3414610"/>
              <a:gd name="connsiteX226" fmla="*/ 3657600 w 6709025"/>
              <a:gd name="connsiteY226" fmla="*/ 137153 h 3414610"/>
              <a:gd name="connsiteX227" fmla="*/ 3595955 w 6709025"/>
              <a:gd name="connsiteY227" fmla="*/ 147428 h 3414610"/>
              <a:gd name="connsiteX228" fmla="*/ 3544585 w 6709025"/>
              <a:gd name="connsiteY228" fmla="*/ 157702 h 3414610"/>
              <a:gd name="connsiteX229" fmla="*/ 3298005 w 6709025"/>
              <a:gd name="connsiteY229" fmla="*/ 188524 h 3414610"/>
              <a:gd name="connsiteX0" fmla="*/ 3298005 w 6737330"/>
              <a:gd name="connsiteY0" fmla="*/ 188524 h 3414610"/>
              <a:gd name="connsiteX1" fmla="*/ 3298005 w 6737330"/>
              <a:gd name="connsiteY1" fmla="*/ 188524 h 3414610"/>
              <a:gd name="connsiteX2" fmla="*/ 2863620 w 6737330"/>
              <a:gd name="connsiteY2" fmla="*/ 184272 h 3414610"/>
              <a:gd name="connsiteX3" fmla="*/ 2825394 w 6737330"/>
              <a:gd name="connsiteY3" fmla="*/ 250169 h 3414610"/>
              <a:gd name="connsiteX4" fmla="*/ 2815119 w 6737330"/>
              <a:gd name="connsiteY4" fmla="*/ 291266 h 3414610"/>
              <a:gd name="connsiteX5" fmla="*/ 2787168 w 6737330"/>
              <a:gd name="connsiteY5" fmla="*/ 251937 h 3414610"/>
              <a:gd name="connsiteX6" fmla="*/ 2719555 w 6737330"/>
              <a:gd name="connsiteY6" fmla="*/ 279750 h 3414610"/>
              <a:gd name="connsiteX7" fmla="*/ 2599136 w 6737330"/>
              <a:gd name="connsiteY7" fmla="*/ 291530 h 3414610"/>
              <a:gd name="connsiteX8" fmla="*/ 2549200 w 6737330"/>
              <a:gd name="connsiteY8" fmla="*/ 328109 h 3414610"/>
              <a:gd name="connsiteX9" fmla="*/ 2321508 w 6737330"/>
              <a:gd name="connsiteY9" fmla="*/ 313582 h 3414610"/>
              <a:gd name="connsiteX10" fmla="*/ 2250041 w 6737330"/>
              <a:gd name="connsiteY10" fmla="*/ 394007 h 3414610"/>
              <a:gd name="connsiteX11" fmla="*/ 2085654 w 6737330"/>
              <a:gd name="connsiteY11" fmla="*/ 352911 h 3414610"/>
              <a:gd name="connsiteX12" fmla="*/ 2034283 w 6737330"/>
              <a:gd name="connsiteY12" fmla="*/ 342637 h 3414610"/>
              <a:gd name="connsiteX13" fmla="*/ 1865591 w 6737330"/>
              <a:gd name="connsiteY13" fmla="*/ 282760 h 3414610"/>
              <a:gd name="connsiteX14" fmla="*/ 1787704 w 6737330"/>
              <a:gd name="connsiteY14" fmla="*/ 404282 h 3414610"/>
              <a:gd name="connsiteX15" fmla="*/ 1736333 w 6737330"/>
              <a:gd name="connsiteY15" fmla="*/ 476201 h 3414610"/>
              <a:gd name="connsiteX16" fmla="*/ 1695236 w 6737330"/>
              <a:gd name="connsiteY16" fmla="*/ 537846 h 3414610"/>
              <a:gd name="connsiteX17" fmla="*/ 1633591 w 6737330"/>
              <a:gd name="connsiteY17" fmla="*/ 578942 h 3414610"/>
              <a:gd name="connsiteX18" fmla="*/ 1592495 w 6737330"/>
              <a:gd name="connsiteY18" fmla="*/ 589216 h 3414610"/>
              <a:gd name="connsiteX19" fmla="*/ 1530850 w 6737330"/>
              <a:gd name="connsiteY19" fmla="*/ 609765 h 3414610"/>
              <a:gd name="connsiteX20" fmla="*/ 1500027 w 6737330"/>
              <a:gd name="connsiteY20" fmla="*/ 620039 h 3414610"/>
              <a:gd name="connsiteX21" fmla="*/ 1438382 w 6737330"/>
              <a:gd name="connsiteY21" fmla="*/ 640587 h 3414610"/>
              <a:gd name="connsiteX22" fmla="*/ 1407560 w 6737330"/>
              <a:gd name="connsiteY22" fmla="*/ 650861 h 3414610"/>
              <a:gd name="connsiteX23" fmla="*/ 1232899 w 6737330"/>
              <a:gd name="connsiteY23" fmla="*/ 661135 h 3414610"/>
              <a:gd name="connsiteX24" fmla="*/ 1202077 w 6737330"/>
              <a:gd name="connsiteY24" fmla="*/ 671410 h 3414610"/>
              <a:gd name="connsiteX25" fmla="*/ 1181528 w 6737330"/>
              <a:gd name="connsiteY25" fmla="*/ 691958 h 3414610"/>
              <a:gd name="connsiteX26" fmla="*/ 1119883 w 6737330"/>
              <a:gd name="connsiteY26" fmla="*/ 712506 h 3414610"/>
              <a:gd name="connsiteX27" fmla="*/ 1058239 w 6737330"/>
              <a:gd name="connsiteY27" fmla="*/ 733055 h 3414610"/>
              <a:gd name="connsiteX28" fmla="*/ 996594 w 6737330"/>
              <a:gd name="connsiteY28" fmla="*/ 753603 h 3414610"/>
              <a:gd name="connsiteX29" fmla="*/ 965771 w 6737330"/>
              <a:gd name="connsiteY29" fmla="*/ 763877 h 3414610"/>
              <a:gd name="connsiteX30" fmla="*/ 934949 w 6737330"/>
              <a:gd name="connsiteY30" fmla="*/ 784425 h 3414610"/>
              <a:gd name="connsiteX31" fmla="*/ 873304 w 6737330"/>
              <a:gd name="connsiteY31" fmla="*/ 804974 h 3414610"/>
              <a:gd name="connsiteX32" fmla="*/ 852755 w 6737330"/>
              <a:gd name="connsiteY32" fmla="*/ 825522 h 3414610"/>
              <a:gd name="connsiteX33" fmla="*/ 821933 w 6737330"/>
              <a:gd name="connsiteY33" fmla="*/ 846070 h 3414610"/>
              <a:gd name="connsiteX34" fmla="*/ 811659 w 6737330"/>
              <a:gd name="connsiteY34" fmla="*/ 876893 h 3414610"/>
              <a:gd name="connsiteX35" fmla="*/ 821933 w 6737330"/>
              <a:gd name="connsiteY35" fmla="*/ 969360 h 3414610"/>
              <a:gd name="connsiteX36" fmla="*/ 832207 w 6737330"/>
              <a:gd name="connsiteY36" fmla="*/ 1031005 h 3414610"/>
              <a:gd name="connsiteX37" fmla="*/ 863030 w 6737330"/>
              <a:gd name="connsiteY37" fmla="*/ 1051553 h 3414610"/>
              <a:gd name="connsiteX38" fmla="*/ 883578 w 6737330"/>
              <a:gd name="connsiteY38" fmla="*/ 1072102 h 3414610"/>
              <a:gd name="connsiteX39" fmla="*/ 893852 w 6737330"/>
              <a:gd name="connsiteY39" fmla="*/ 1102924 h 3414610"/>
              <a:gd name="connsiteX40" fmla="*/ 852755 w 6737330"/>
              <a:gd name="connsiteY40" fmla="*/ 1154295 h 3414610"/>
              <a:gd name="connsiteX41" fmla="*/ 842481 w 6737330"/>
              <a:gd name="connsiteY41" fmla="*/ 1185117 h 3414610"/>
              <a:gd name="connsiteX42" fmla="*/ 811659 w 6737330"/>
              <a:gd name="connsiteY42" fmla="*/ 1205666 h 3414610"/>
              <a:gd name="connsiteX43" fmla="*/ 791110 w 6737330"/>
              <a:gd name="connsiteY43" fmla="*/ 1226214 h 3414610"/>
              <a:gd name="connsiteX44" fmla="*/ 770562 w 6737330"/>
              <a:gd name="connsiteY44" fmla="*/ 1257037 h 3414610"/>
              <a:gd name="connsiteX45" fmla="*/ 739740 w 6737330"/>
              <a:gd name="connsiteY45" fmla="*/ 1277585 h 3414610"/>
              <a:gd name="connsiteX46" fmla="*/ 698643 w 6737330"/>
              <a:gd name="connsiteY46" fmla="*/ 1318682 h 3414610"/>
              <a:gd name="connsiteX47" fmla="*/ 647272 w 6737330"/>
              <a:gd name="connsiteY47" fmla="*/ 1359778 h 3414610"/>
              <a:gd name="connsiteX48" fmla="*/ 545741 w 6737330"/>
              <a:gd name="connsiteY48" fmla="*/ 1380326 h 3414610"/>
              <a:gd name="connsiteX49" fmla="*/ 473821 w 6737330"/>
              <a:gd name="connsiteY49" fmla="*/ 1493342 h 3414610"/>
              <a:gd name="connsiteX50" fmla="*/ 513708 w 6737330"/>
              <a:gd name="connsiteY50" fmla="*/ 1503616 h 3414610"/>
              <a:gd name="connsiteX51" fmla="*/ 493160 w 6737330"/>
              <a:gd name="connsiteY51" fmla="*/ 1524165 h 3414610"/>
              <a:gd name="connsiteX52" fmla="*/ 462337 w 6737330"/>
              <a:gd name="connsiteY52" fmla="*/ 1534439 h 3414610"/>
              <a:gd name="connsiteX53" fmla="*/ 441789 w 6737330"/>
              <a:gd name="connsiteY53" fmla="*/ 1565261 h 3414610"/>
              <a:gd name="connsiteX54" fmla="*/ 380144 w 6737330"/>
              <a:gd name="connsiteY54" fmla="*/ 1585810 h 3414610"/>
              <a:gd name="connsiteX55" fmla="*/ 328773 w 6737330"/>
              <a:gd name="connsiteY55" fmla="*/ 1637180 h 3414610"/>
              <a:gd name="connsiteX56" fmla="*/ 277403 w 6737330"/>
              <a:gd name="connsiteY56" fmla="*/ 1668003 h 3414610"/>
              <a:gd name="connsiteX57" fmla="*/ 256854 w 6737330"/>
              <a:gd name="connsiteY57" fmla="*/ 1688551 h 3414610"/>
              <a:gd name="connsiteX58" fmla="*/ 226032 w 6737330"/>
              <a:gd name="connsiteY58" fmla="*/ 1698825 h 3414610"/>
              <a:gd name="connsiteX59" fmla="*/ 236306 w 6737330"/>
              <a:gd name="connsiteY59" fmla="*/ 1811841 h 3414610"/>
              <a:gd name="connsiteX60" fmla="*/ 267128 w 6737330"/>
              <a:gd name="connsiteY60" fmla="*/ 1832389 h 3414610"/>
              <a:gd name="connsiteX61" fmla="*/ 287677 w 6737330"/>
              <a:gd name="connsiteY61" fmla="*/ 1852938 h 3414610"/>
              <a:gd name="connsiteX62" fmla="*/ 349322 w 6737330"/>
              <a:gd name="connsiteY62" fmla="*/ 1883760 h 3414610"/>
              <a:gd name="connsiteX63" fmla="*/ 369870 w 6737330"/>
              <a:gd name="connsiteY63" fmla="*/ 1965953 h 3414610"/>
              <a:gd name="connsiteX64" fmla="*/ 380144 w 6737330"/>
              <a:gd name="connsiteY64" fmla="*/ 1996776 h 3414610"/>
              <a:gd name="connsiteX65" fmla="*/ 369870 w 6737330"/>
              <a:gd name="connsiteY65" fmla="*/ 2150888 h 3414610"/>
              <a:gd name="connsiteX66" fmla="*/ 359596 w 6737330"/>
              <a:gd name="connsiteY66" fmla="*/ 2181711 h 3414610"/>
              <a:gd name="connsiteX67" fmla="*/ 349322 w 6737330"/>
              <a:gd name="connsiteY67" fmla="*/ 2305001 h 3414610"/>
              <a:gd name="connsiteX68" fmla="*/ 297951 w 6737330"/>
              <a:gd name="connsiteY68" fmla="*/ 2346097 h 3414610"/>
              <a:gd name="connsiteX69" fmla="*/ 256854 w 6737330"/>
              <a:gd name="connsiteY69" fmla="*/ 2387194 h 3414610"/>
              <a:gd name="connsiteX70" fmla="*/ 236306 w 6737330"/>
              <a:gd name="connsiteY70" fmla="*/ 2418016 h 3414610"/>
              <a:gd name="connsiteX71" fmla="*/ 64064 w 6737330"/>
              <a:gd name="connsiteY71" fmla="*/ 2456103 h 3414610"/>
              <a:gd name="connsiteX72" fmla="*/ 114225 w 6737330"/>
              <a:gd name="connsiteY72" fmla="*/ 2469387 h 3414610"/>
              <a:gd name="connsiteX73" fmla="*/ 48049 w 6737330"/>
              <a:gd name="connsiteY73" fmla="*/ 2522263 h 3414610"/>
              <a:gd name="connsiteX74" fmla="*/ 133564 w 6737330"/>
              <a:gd name="connsiteY74" fmla="*/ 2551580 h 3414610"/>
              <a:gd name="connsiteX75" fmla="*/ 113016 w 6737330"/>
              <a:gd name="connsiteY75" fmla="*/ 2582403 h 3414610"/>
              <a:gd name="connsiteX76" fmla="*/ 61645 w 6737330"/>
              <a:gd name="connsiteY76" fmla="*/ 2633774 h 3414610"/>
              <a:gd name="connsiteX77" fmla="*/ 20549 w 6737330"/>
              <a:gd name="connsiteY77" fmla="*/ 2695419 h 3414610"/>
              <a:gd name="connsiteX78" fmla="*/ 0 w 6737330"/>
              <a:gd name="connsiteY78" fmla="*/ 2757064 h 3414610"/>
              <a:gd name="connsiteX79" fmla="*/ 10275 w 6737330"/>
              <a:gd name="connsiteY79" fmla="*/ 2870079 h 3414610"/>
              <a:gd name="connsiteX80" fmla="*/ 61645 w 6737330"/>
              <a:gd name="connsiteY80" fmla="*/ 2921450 h 3414610"/>
              <a:gd name="connsiteX81" fmla="*/ 82194 w 6737330"/>
              <a:gd name="connsiteY81" fmla="*/ 2941998 h 3414610"/>
              <a:gd name="connsiteX82" fmla="*/ 143839 w 6737330"/>
              <a:gd name="connsiteY82" fmla="*/ 2962547 h 3414610"/>
              <a:gd name="connsiteX83" fmla="*/ 174661 w 6737330"/>
              <a:gd name="connsiteY83" fmla="*/ 2972821 h 3414610"/>
              <a:gd name="connsiteX84" fmla="*/ 236306 w 6737330"/>
              <a:gd name="connsiteY84" fmla="*/ 3013917 h 3414610"/>
              <a:gd name="connsiteX85" fmla="*/ 267128 w 6737330"/>
              <a:gd name="connsiteY85" fmla="*/ 3034466 h 3414610"/>
              <a:gd name="connsiteX86" fmla="*/ 297951 w 6737330"/>
              <a:gd name="connsiteY86" fmla="*/ 3044740 h 3414610"/>
              <a:gd name="connsiteX87" fmla="*/ 328773 w 6737330"/>
              <a:gd name="connsiteY87" fmla="*/ 3065288 h 3414610"/>
              <a:gd name="connsiteX88" fmla="*/ 904126 w 6737330"/>
              <a:gd name="connsiteY88" fmla="*/ 3096111 h 3414610"/>
              <a:gd name="connsiteX89" fmla="*/ 945223 w 6737330"/>
              <a:gd name="connsiteY89" fmla="*/ 3147482 h 3414610"/>
              <a:gd name="connsiteX90" fmla="*/ 976045 w 6737330"/>
              <a:gd name="connsiteY90" fmla="*/ 3168030 h 3414610"/>
              <a:gd name="connsiteX91" fmla="*/ 1068513 w 6737330"/>
              <a:gd name="connsiteY91" fmla="*/ 3239949 h 3414610"/>
              <a:gd name="connsiteX92" fmla="*/ 1099335 w 6737330"/>
              <a:gd name="connsiteY92" fmla="*/ 3260497 h 3414610"/>
              <a:gd name="connsiteX93" fmla="*/ 1130158 w 6737330"/>
              <a:gd name="connsiteY93" fmla="*/ 3281046 h 3414610"/>
              <a:gd name="connsiteX94" fmla="*/ 1222625 w 6737330"/>
              <a:gd name="connsiteY94" fmla="*/ 3311868 h 3414610"/>
              <a:gd name="connsiteX95" fmla="*/ 1253448 w 6737330"/>
              <a:gd name="connsiteY95" fmla="*/ 3322142 h 3414610"/>
              <a:gd name="connsiteX96" fmla="*/ 1335641 w 6737330"/>
              <a:gd name="connsiteY96" fmla="*/ 3311868 h 3414610"/>
              <a:gd name="connsiteX97" fmla="*/ 1366463 w 6737330"/>
              <a:gd name="connsiteY97" fmla="*/ 3301594 h 3414610"/>
              <a:gd name="connsiteX98" fmla="*/ 1489753 w 6737330"/>
              <a:gd name="connsiteY98" fmla="*/ 3281046 h 3414610"/>
              <a:gd name="connsiteX99" fmla="*/ 1520576 w 6737330"/>
              <a:gd name="connsiteY99" fmla="*/ 3270771 h 3414610"/>
              <a:gd name="connsiteX100" fmla="*/ 1643866 w 6737330"/>
              <a:gd name="connsiteY100" fmla="*/ 3250223 h 3414610"/>
              <a:gd name="connsiteX101" fmla="*/ 2013735 w 6737330"/>
              <a:gd name="connsiteY101" fmla="*/ 3239949 h 3414610"/>
              <a:gd name="connsiteX102" fmla="*/ 2075380 w 6737330"/>
              <a:gd name="connsiteY102" fmla="*/ 3188578 h 3414610"/>
              <a:gd name="connsiteX103" fmla="*/ 2116477 w 6737330"/>
              <a:gd name="connsiteY103" fmla="*/ 3157756 h 3414610"/>
              <a:gd name="connsiteX104" fmla="*/ 2229492 w 6737330"/>
              <a:gd name="connsiteY104" fmla="*/ 3126933 h 3414610"/>
              <a:gd name="connsiteX105" fmla="*/ 2270589 w 6737330"/>
              <a:gd name="connsiteY105" fmla="*/ 3116659 h 3414610"/>
              <a:gd name="connsiteX106" fmla="*/ 2702104 w 6737330"/>
              <a:gd name="connsiteY106" fmla="*/ 3106385 h 3414610"/>
              <a:gd name="connsiteX107" fmla="*/ 2917861 w 6737330"/>
              <a:gd name="connsiteY107" fmla="*/ 3126933 h 3414610"/>
              <a:gd name="connsiteX108" fmla="*/ 2948683 w 6737330"/>
              <a:gd name="connsiteY108" fmla="*/ 3147482 h 3414610"/>
              <a:gd name="connsiteX109" fmla="*/ 3030877 w 6737330"/>
              <a:gd name="connsiteY109" fmla="*/ 3188578 h 3414610"/>
              <a:gd name="connsiteX110" fmla="*/ 3071973 w 6737330"/>
              <a:gd name="connsiteY110" fmla="*/ 3209126 h 3414610"/>
              <a:gd name="connsiteX111" fmla="*/ 3123344 w 6737330"/>
              <a:gd name="connsiteY111" fmla="*/ 3239949 h 3414610"/>
              <a:gd name="connsiteX112" fmla="*/ 3195263 w 6737330"/>
              <a:gd name="connsiteY112" fmla="*/ 3260497 h 3414610"/>
              <a:gd name="connsiteX113" fmla="*/ 3267182 w 6737330"/>
              <a:gd name="connsiteY113" fmla="*/ 3291320 h 3414610"/>
              <a:gd name="connsiteX114" fmla="*/ 3339101 w 6737330"/>
              <a:gd name="connsiteY114" fmla="*/ 3311868 h 3414610"/>
              <a:gd name="connsiteX115" fmla="*/ 3380198 w 6737330"/>
              <a:gd name="connsiteY115" fmla="*/ 3332416 h 3414610"/>
              <a:gd name="connsiteX116" fmla="*/ 3626778 w 6737330"/>
              <a:gd name="connsiteY116" fmla="*/ 3352965 h 3414610"/>
              <a:gd name="connsiteX117" fmla="*/ 3688423 w 6737330"/>
              <a:gd name="connsiteY117" fmla="*/ 3373513 h 3414610"/>
              <a:gd name="connsiteX118" fmla="*/ 3719245 w 6737330"/>
              <a:gd name="connsiteY118" fmla="*/ 3383787 h 3414610"/>
              <a:gd name="connsiteX119" fmla="*/ 3750068 w 6737330"/>
              <a:gd name="connsiteY119" fmla="*/ 3404335 h 3414610"/>
              <a:gd name="connsiteX120" fmla="*/ 4048018 w 6737330"/>
              <a:gd name="connsiteY120" fmla="*/ 3414610 h 3414610"/>
              <a:gd name="connsiteX121" fmla="*/ 4181582 w 6737330"/>
              <a:gd name="connsiteY121" fmla="*/ 3404335 h 3414610"/>
              <a:gd name="connsiteX122" fmla="*/ 4243227 w 6737330"/>
              <a:gd name="connsiteY122" fmla="*/ 3383787 h 3414610"/>
              <a:gd name="connsiteX123" fmla="*/ 4274050 w 6737330"/>
              <a:gd name="connsiteY123" fmla="*/ 3373513 h 3414610"/>
              <a:gd name="connsiteX124" fmla="*/ 4335695 w 6737330"/>
              <a:gd name="connsiteY124" fmla="*/ 3332416 h 3414610"/>
              <a:gd name="connsiteX125" fmla="*/ 4397340 w 6737330"/>
              <a:gd name="connsiteY125" fmla="*/ 3281046 h 3414610"/>
              <a:gd name="connsiteX126" fmla="*/ 4500081 w 6737330"/>
              <a:gd name="connsiteY126" fmla="*/ 3219401 h 3414610"/>
              <a:gd name="connsiteX127" fmla="*/ 4530904 w 6737330"/>
              <a:gd name="connsiteY127" fmla="*/ 3198852 h 3414610"/>
              <a:gd name="connsiteX128" fmla="*/ 4561726 w 6737330"/>
              <a:gd name="connsiteY128" fmla="*/ 3178304 h 3414610"/>
              <a:gd name="connsiteX129" fmla="*/ 4664468 w 6737330"/>
              <a:gd name="connsiteY129" fmla="*/ 3116659 h 3414610"/>
              <a:gd name="connsiteX130" fmla="*/ 4695290 w 6737330"/>
              <a:gd name="connsiteY130" fmla="*/ 3106385 h 3414610"/>
              <a:gd name="connsiteX131" fmla="*/ 5013789 w 6737330"/>
              <a:gd name="connsiteY131" fmla="*/ 3126933 h 3414610"/>
              <a:gd name="connsiteX132" fmla="*/ 5126805 w 6737330"/>
              <a:gd name="connsiteY132" fmla="*/ 3157756 h 3414610"/>
              <a:gd name="connsiteX133" fmla="*/ 5157627 w 6737330"/>
              <a:gd name="connsiteY133" fmla="*/ 3168030 h 3414610"/>
              <a:gd name="connsiteX134" fmla="*/ 5188450 w 6737330"/>
              <a:gd name="connsiteY134" fmla="*/ 3188578 h 3414610"/>
              <a:gd name="connsiteX135" fmla="*/ 5332288 w 6737330"/>
              <a:gd name="connsiteY135" fmla="*/ 3198852 h 3414610"/>
              <a:gd name="connsiteX136" fmla="*/ 5435030 w 6737330"/>
              <a:gd name="connsiteY136" fmla="*/ 3229675 h 3414610"/>
              <a:gd name="connsiteX137" fmla="*/ 5465852 w 6737330"/>
              <a:gd name="connsiteY137" fmla="*/ 3239949 h 3414610"/>
              <a:gd name="connsiteX138" fmla="*/ 5548045 w 6737330"/>
              <a:gd name="connsiteY138" fmla="*/ 3250223 h 3414610"/>
              <a:gd name="connsiteX139" fmla="*/ 5702158 w 6737330"/>
              <a:gd name="connsiteY139" fmla="*/ 3270771 h 3414610"/>
              <a:gd name="connsiteX140" fmla="*/ 5866544 w 6737330"/>
              <a:gd name="connsiteY140" fmla="*/ 3281046 h 3414610"/>
              <a:gd name="connsiteX141" fmla="*/ 5969286 w 6737330"/>
              <a:gd name="connsiteY141" fmla="*/ 3270771 h 3414610"/>
              <a:gd name="connsiteX142" fmla="*/ 6000108 w 6737330"/>
              <a:gd name="connsiteY142" fmla="*/ 3260497 h 3414610"/>
              <a:gd name="connsiteX143" fmla="*/ 6072027 w 6737330"/>
              <a:gd name="connsiteY143" fmla="*/ 3250223 h 3414610"/>
              <a:gd name="connsiteX144" fmla="*/ 6113124 w 6737330"/>
              <a:gd name="connsiteY144" fmla="*/ 3168030 h 3414610"/>
              <a:gd name="connsiteX145" fmla="*/ 6133672 w 6737330"/>
              <a:gd name="connsiteY145" fmla="*/ 3126933 h 3414610"/>
              <a:gd name="connsiteX146" fmla="*/ 6143946 w 6737330"/>
              <a:gd name="connsiteY146" fmla="*/ 3096111 h 3414610"/>
              <a:gd name="connsiteX147" fmla="*/ 6215866 w 6737330"/>
              <a:gd name="connsiteY147" fmla="*/ 3075562 h 3414610"/>
              <a:gd name="connsiteX148" fmla="*/ 6267236 w 6737330"/>
              <a:gd name="connsiteY148" fmla="*/ 3065288 h 3414610"/>
              <a:gd name="connsiteX149" fmla="*/ 6308333 w 6737330"/>
              <a:gd name="connsiteY149" fmla="*/ 3055014 h 3414610"/>
              <a:gd name="connsiteX150" fmla="*/ 6369978 w 6737330"/>
              <a:gd name="connsiteY150" fmla="*/ 3044740 h 3414610"/>
              <a:gd name="connsiteX151" fmla="*/ 6400800 w 6737330"/>
              <a:gd name="connsiteY151" fmla="*/ 3024192 h 3414610"/>
              <a:gd name="connsiteX152" fmla="*/ 6411075 w 6737330"/>
              <a:gd name="connsiteY152" fmla="*/ 2962547 h 3414610"/>
              <a:gd name="connsiteX153" fmla="*/ 6421349 w 6737330"/>
              <a:gd name="connsiteY153" fmla="*/ 2870079 h 3414610"/>
              <a:gd name="connsiteX154" fmla="*/ 6462445 w 6737330"/>
              <a:gd name="connsiteY154" fmla="*/ 2561855 h 3414610"/>
              <a:gd name="connsiteX155" fmla="*/ 6503542 w 6737330"/>
              <a:gd name="connsiteY155" fmla="*/ 2531032 h 3414610"/>
              <a:gd name="connsiteX156" fmla="*/ 6652140 w 6737330"/>
              <a:gd name="connsiteY156" fmla="*/ 2489936 h 3414610"/>
              <a:gd name="connsiteX157" fmla="*/ 6622525 w 6737330"/>
              <a:gd name="connsiteY157" fmla="*/ 2418016 h 3414610"/>
              <a:gd name="connsiteX158" fmla="*/ 6637106 w 6737330"/>
              <a:gd name="connsiteY158" fmla="*/ 2356371 h 3414610"/>
              <a:gd name="connsiteX159" fmla="*/ 6737202 w 6737330"/>
              <a:gd name="connsiteY159" fmla="*/ 2285958 h 3414610"/>
              <a:gd name="connsiteX160" fmla="*/ 6667928 w 6737330"/>
              <a:gd name="connsiteY160" fmla="*/ 2263904 h 3414610"/>
              <a:gd name="connsiteX161" fmla="*/ 6698751 w 6737330"/>
              <a:gd name="connsiteY161" fmla="*/ 2161162 h 3414610"/>
              <a:gd name="connsiteX162" fmla="*/ 6709025 w 6737330"/>
              <a:gd name="connsiteY162" fmla="*/ 2130340 h 3414610"/>
              <a:gd name="connsiteX163" fmla="*/ 6698751 w 6737330"/>
              <a:gd name="connsiteY163" fmla="*/ 1986502 h 3414610"/>
              <a:gd name="connsiteX164" fmla="*/ 6667928 w 6737330"/>
              <a:gd name="connsiteY164" fmla="*/ 1976228 h 3414610"/>
              <a:gd name="connsiteX165" fmla="*/ 6647380 w 6737330"/>
              <a:gd name="connsiteY165" fmla="*/ 1955679 h 3414610"/>
              <a:gd name="connsiteX166" fmla="*/ 6585735 w 6737330"/>
              <a:gd name="connsiteY166" fmla="*/ 1914583 h 3414610"/>
              <a:gd name="connsiteX167" fmla="*/ 6565187 w 6737330"/>
              <a:gd name="connsiteY167" fmla="*/ 1894034 h 3414610"/>
              <a:gd name="connsiteX168" fmla="*/ 6524090 w 6737330"/>
              <a:gd name="connsiteY168" fmla="*/ 1873486 h 3414610"/>
              <a:gd name="connsiteX169" fmla="*/ 6586188 w 6737330"/>
              <a:gd name="connsiteY169" fmla="*/ 1744701 h 3414610"/>
              <a:gd name="connsiteX170" fmla="*/ 6475817 w 6737330"/>
              <a:gd name="connsiteY170" fmla="*/ 1776765 h 3414610"/>
              <a:gd name="connsiteX171" fmla="*/ 6400800 w 6737330"/>
              <a:gd name="connsiteY171" fmla="*/ 1801567 h 3414610"/>
              <a:gd name="connsiteX172" fmla="*/ 6436763 w 6737330"/>
              <a:gd name="connsiteY172" fmla="*/ 1731046 h 3414610"/>
              <a:gd name="connsiteX173" fmla="*/ 6308333 w 6737330"/>
              <a:gd name="connsiteY173" fmla="*/ 1729648 h 3414610"/>
              <a:gd name="connsiteX174" fmla="*/ 6348221 w 6737330"/>
              <a:gd name="connsiteY174" fmla="*/ 1682794 h 3414610"/>
              <a:gd name="connsiteX175" fmla="*/ 6298285 w 6737330"/>
              <a:gd name="connsiteY175" fmla="*/ 1662245 h 3414610"/>
              <a:gd name="connsiteX176" fmla="*/ 6185043 w 6737330"/>
              <a:gd name="connsiteY176" fmla="*/ 1637180 h 3414610"/>
              <a:gd name="connsiteX177" fmla="*/ 6279398 w 6737330"/>
              <a:gd name="connsiteY177" fmla="*/ 1538955 h 3414610"/>
              <a:gd name="connsiteX178" fmla="*/ 6154221 w 6737330"/>
              <a:gd name="connsiteY178" fmla="*/ 1472794 h 3414610"/>
              <a:gd name="connsiteX179" fmla="*/ 6230898 w 6737330"/>
              <a:gd name="connsiteY179" fmla="*/ 1387589 h 3414610"/>
              <a:gd name="connsiteX180" fmla="*/ 6201512 w 6737330"/>
              <a:gd name="connsiteY180" fmla="*/ 1339230 h 3414610"/>
              <a:gd name="connsiteX181" fmla="*/ 6189802 w 6737330"/>
              <a:gd name="connsiteY181" fmla="*/ 1226214 h 3414610"/>
              <a:gd name="connsiteX182" fmla="*/ 6082301 w 6737330"/>
              <a:gd name="connsiteY182" fmla="*/ 1164569 h 3414610"/>
              <a:gd name="connsiteX183" fmla="*/ 6061753 w 6737330"/>
              <a:gd name="connsiteY183" fmla="*/ 1092650 h 3414610"/>
              <a:gd name="connsiteX184" fmla="*/ 6030931 w 6737330"/>
              <a:gd name="connsiteY184" fmla="*/ 1061828 h 3414610"/>
              <a:gd name="connsiteX185" fmla="*/ 6020657 w 6737330"/>
              <a:gd name="connsiteY185" fmla="*/ 1031005 h 3414610"/>
              <a:gd name="connsiteX186" fmla="*/ 5948737 w 6737330"/>
              <a:gd name="connsiteY186" fmla="*/ 969360 h 3414610"/>
              <a:gd name="connsiteX187" fmla="*/ 5917915 w 6737330"/>
              <a:gd name="connsiteY187" fmla="*/ 959086 h 3414610"/>
              <a:gd name="connsiteX188" fmla="*/ 5881802 w 6737330"/>
              <a:gd name="connsiteY188" fmla="*/ 931274 h 3414610"/>
              <a:gd name="connsiteX189" fmla="*/ 5852643 w 6737330"/>
              <a:gd name="connsiteY189" fmla="*/ 846334 h 3414610"/>
              <a:gd name="connsiteX190" fmla="*/ 5814416 w 6737330"/>
              <a:gd name="connsiteY190" fmla="*/ 824280 h 3414610"/>
              <a:gd name="connsiteX191" fmla="*/ 5802708 w 6737330"/>
              <a:gd name="connsiteY191" fmla="*/ 830038 h 3414610"/>
              <a:gd name="connsiteX192" fmla="*/ 5752772 w 6737330"/>
              <a:gd name="connsiteY192" fmla="*/ 785931 h 3414610"/>
              <a:gd name="connsiteX193" fmla="*/ 5698304 w 6737330"/>
              <a:gd name="connsiteY193" fmla="*/ 702495 h 3414610"/>
              <a:gd name="connsiteX194" fmla="*/ 5517223 w 6737330"/>
              <a:gd name="connsiteY194" fmla="*/ 681684 h 3414610"/>
              <a:gd name="connsiteX195" fmla="*/ 5506949 w 6737330"/>
              <a:gd name="connsiteY195" fmla="*/ 630313 h 3414610"/>
              <a:gd name="connsiteX196" fmla="*/ 5496675 w 6737330"/>
              <a:gd name="connsiteY196" fmla="*/ 558394 h 3414610"/>
              <a:gd name="connsiteX197" fmla="*/ 5486400 w 6737330"/>
              <a:gd name="connsiteY197" fmla="*/ 527571 h 3414610"/>
              <a:gd name="connsiteX198" fmla="*/ 5445304 w 6737330"/>
              <a:gd name="connsiteY198" fmla="*/ 517297 h 3414610"/>
              <a:gd name="connsiteX199" fmla="*/ 5407304 w 6737330"/>
              <a:gd name="connsiteY199" fmla="*/ 460169 h 3414610"/>
              <a:gd name="connsiteX200" fmla="*/ 5280917 w 6737330"/>
              <a:gd name="connsiteY200" fmla="*/ 424830 h 3414610"/>
              <a:gd name="connsiteX201" fmla="*/ 5270643 w 6737330"/>
              <a:gd name="connsiteY201" fmla="*/ 394007 h 3414610"/>
              <a:gd name="connsiteX202" fmla="*/ 5229772 w 6737330"/>
              <a:gd name="connsiteY202" fmla="*/ 244410 h 3414610"/>
              <a:gd name="connsiteX203" fmla="*/ 5185806 w 6737330"/>
              <a:gd name="connsiteY203" fmla="*/ 203313 h 3414610"/>
              <a:gd name="connsiteX204" fmla="*/ 5075434 w 6737330"/>
              <a:gd name="connsiteY204" fmla="*/ 157702 h 3414610"/>
              <a:gd name="connsiteX205" fmla="*/ 5065160 w 6737330"/>
              <a:gd name="connsiteY205" fmla="*/ 126879 h 3414610"/>
              <a:gd name="connsiteX206" fmla="*/ 5044612 w 6737330"/>
              <a:gd name="connsiteY206" fmla="*/ 96057 h 3414610"/>
              <a:gd name="connsiteX207" fmla="*/ 5034337 w 6737330"/>
              <a:gd name="connsiteY207" fmla="*/ 65234 h 3414610"/>
              <a:gd name="connsiteX208" fmla="*/ 4972692 w 6737330"/>
              <a:gd name="connsiteY208" fmla="*/ 24138 h 3414610"/>
              <a:gd name="connsiteX209" fmla="*/ 4941870 w 6737330"/>
              <a:gd name="connsiteY209" fmla="*/ 3589 h 3414610"/>
              <a:gd name="connsiteX210" fmla="*/ 4828854 w 6737330"/>
              <a:gd name="connsiteY210" fmla="*/ 13864 h 3414610"/>
              <a:gd name="connsiteX211" fmla="*/ 4798032 w 6737330"/>
              <a:gd name="connsiteY211" fmla="*/ 34412 h 3414610"/>
              <a:gd name="connsiteX212" fmla="*/ 4767209 w 6737330"/>
              <a:gd name="connsiteY212" fmla="*/ 44686 h 3414610"/>
              <a:gd name="connsiteX213" fmla="*/ 4654194 w 6737330"/>
              <a:gd name="connsiteY213" fmla="*/ 85783 h 3414610"/>
              <a:gd name="connsiteX214" fmla="*/ 4592549 w 6737330"/>
              <a:gd name="connsiteY214" fmla="*/ 106331 h 3414610"/>
              <a:gd name="connsiteX215" fmla="*/ 4520630 w 6737330"/>
              <a:gd name="connsiteY215" fmla="*/ 126879 h 3414610"/>
              <a:gd name="connsiteX216" fmla="*/ 4438436 w 6737330"/>
              <a:gd name="connsiteY216" fmla="*/ 188524 h 3414610"/>
              <a:gd name="connsiteX217" fmla="*/ 4263776 w 6737330"/>
              <a:gd name="connsiteY217" fmla="*/ 178250 h 3414610"/>
              <a:gd name="connsiteX218" fmla="*/ 4089115 w 6737330"/>
              <a:gd name="connsiteY218" fmla="*/ 106331 h 3414610"/>
              <a:gd name="connsiteX219" fmla="*/ 4058292 w 6737330"/>
              <a:gd name="connsiteY219" fmla="*/ 96057 h 3414610"/>
              <a:gd name="connsiteX220" fmla="*/ 3965825 w 6737330"/>
              <a:gd name="connsiteY220" fmla="*/ 54960 h 3414610"/>
              <a:gd name="connsiteX221" fmla="*/ 3935003 w 6737330"/>
              <a:gd name="connsiteY221" fmla="*/ 44686 h 3414610"/>
              <a:gd name="connsiteX222" fmla="*/ 3904180 w 6737330"/>
              <a:gd name="connsiteY222" fmla="*/ 34412 h 3414610"/>
              <a:gd name="connsiteX223" fmla="*/ 3801439 w 6737330"/>
              <a:gd name="connsiteY223" fmla="*/ 54960 h 3414610"/>
              <a:gd name="connsiteX224" fmla="*/ 3714713 w 6737330"/>
              <a:gd name="connsiteY224" fmla="*/ 6863 h 3414610"/>
              <a:gd name="connsiteX225" fmla="*/ 3626552 w 6737330"/>
              <a:gd name="connsiteY225" fmla="*/ 81530 h 3414610"/>
              <a:gd name="connsiteX226" fmla="*/ 3657600 w 6737330"/>
              <a:gd name="connsiteY226" fmla="*/ 137153 h 3414610"/>
              <a:gd name="connsiteX227" fmla="*/ 3595955 w 6737330"/>
              <a:gd name="connsiteY227" fmla="*/ 147428 h 3414610"/>
              <a:gd name="connsiteX228" fmla="*/ 3544585 w 6737330"/>
              <a:gd name="connsiteY228" fmla="*/ 157702 h 3414610"/>
              <a:gd name="connsiteX229" fmla="*/ 3298005 w 6737330"/>
              <a:gd name="connsiteY229" fmla="*/ 188524 h 3414610"/>
              <a:gd name="connsiteX0" fmla="*/ 3298005 w 6737330"/>
              <a:gd name="connsiteY0" fmla="*/ 188524 h 3414610"/>
              <a:gd name="connsiteX1" fmla="*/ 3298005 w 6737330"/>
              <a:gd name="connsiteY1" fmla="*/ 188524 h 3414610"/>
              <a:gd name="connsiteX2" fmla="*/ 2863620 w 6737330"/>
              <a:gd name="connsiteY2" fmla="*/ 184272 h 3414610"/>
              <a:gd name="connsiteX3" fmla="*/ 2825394 w 6737330"/>
              <a:gd name="connsiteY3" fmla="*/ 250169 h 3414610"/>
              <a:gd name="connsiteX4" fmla="*/ 2815119 w 6737330"/>
              <a:gd name="connsiteY4" fmla="*/ 291266 h 3414610"/>
              <a:gd name="connsiteX5" fmla="*/ 2787168 w 6737330"/>
              <a:gd name="connsiteY5" fmla="*/ 251937 h 3414610"/>
              <a:gd name="connsiteX6" fmla="*/ 2719555 w 6737330"/>
              <a:gd name="connsiteY6" fmla="*/ 279750 h 3414610"/>
              <a:gd name="connsiteX7" fmla="*/ 2599136 w 6737330"/>
              <a:gd name="connsiteY7" fmla="*/ 291530 h 3414610"/>
              <a:gd name="connsiteX8" fmla="*/ 2549200 w 6737330"/>
              <a:gd name="connsiteY8" fmla="*/ 328109 h 3414610"/>
              <a:gd name="connsiteX9" fmla="*/ 2321508 w 6737330"/>
              <a:gd name="connsiteY9" fmla="*/ 313582 h 3414610"/>
              <a:gd name="connsiteX10" fmla="*/ 2250041 w 6737330"/>
              <a:gd name="connsiteY10" fmla="*/ 394007 h 3414610"/>
              <a:gd name="connsiteX11" fmla="*/ 2085654 w 6737330"/>
              <a:gd name="connsiteY11" fmla="*/ 352911 h 3414610"/>
              <a:gd name="connsiteX12" fmla="*/ 2034283 w 6737330"/>
              <a:gd name="connsiteY12" fmla="*/ 342637 h 3414610"/>
              <a:gd name="connsiteX13" fmla="*/ 1865591 w 6737330"/>
              <a:gd name="connsiteY13" fmla="*/ 282760 h 3414610"/>
              <a:gd name="connsiteX14" fmla="*/ 1787704 w 6737330"/>
              <a:gd name="connsiteY14" fmla="*/ 404282 h 3414610"/>
              <a:gd name="connsiteX15" fmla="*/ 1736333 w 6737330"/>
              <a:gd name="connsiteY15" fmla="*/ 476201 h 3414610"/>
              <a:gd name="connsiteX16" fmla="*/ 1695236 w 6737330"/>
              <a:gd name="connsiteY16" fmla="*/ 537846 h 3414610"/>
              <a:gd name="connsiteX17" fmla="*/ 1633591 w 6737330"/>
              <a:gd name="connsiteY17" fmla="*/ 578942 h 3414610"/>
              <a:gd name="connsiteX18" fmla="*/ 1592495 w 6737330"/>
              <a:gd name="connsiteY18" fmla="*/ 589216 h 3414610"/>
              <a:gd name="connsiteX19" fmla="*/ 1530850 w 6737330"/>
              <a:gd name="connsiteY19" fmla="*/ 609765 h 3414610"/>
              <a:gd name="connsiteX20" fmla="*/ 1500027 w 6737330"/>
              <a:gd name="connsiteY20" fmla="*/ 620039 h 3414610"/>
              <a:gd name="connsiteX21" fmla="*/ 1438382 w 6737330"/>
              <a:gd name="connsiteY21" fmla="*/ 640587 h 3414610"/>
              <a:gd name="connsiteX22" fmla="*/ 1407560 w 6737330"/>
              <a:gd name="connsiteY22" fmla="*/ 650861 h 3414610"/>
              <a:gd name="connsiteX23" fmla="*/ 1232899 w 6737330"/>
              <a:gd name="connsiteY23" fmla="*/ 661135 h 3414610"/>
              <a:gd name="connsiteX24" fmla="*/ 1202077 w 6737330"/>
              <a:gd name="connsiteY24" fmla="*/ 671410 h 3414610"/>
              <a:gd name="connsiteX25" fmla="*/ 1181528 w 6737330"/>
              <a:gd name="connsiteY25" fmla="*/ 691958 h 3414610"/>
              <a:gd name="connsiteX26" fmla="*/ 1119883 w 6737330"/>
              <a:gd name="connsiteY26" fmla="*/ 712506 h 3414610"/>
              <a:gd name="connsiteX27" fmla="*/ 1058239 w 6737330"/>
              <a:gd name="connsiteY27" fmla="*/ 733055 h 3414610"/>
              <a:gd name="connsiteX28" fmla="*/ 996594 w 6737330"/>
              <a:gd name="connsiteY28" fmla="*/ 753603 h 3414610"/>
              <a:gd name="connsiteX29" fmla="*/ 965771 w 6737330"/>
              <a:gd name="connsiteY29" fmla="*/ 763877 h 3414610"/>
              <a:gd name="connsiteX30" fmla="*/ 934949 w 6737330"/>
              <a:gd name="connsiteY30" fmla="*/ 784425 h 3414610"/>
              <a:gd name="connsiteX31" fmla="*/ 873304 w 6737330"/>
              <a:gd name="connsiteY31" fmla="*/ 804974 h 3414610"/>
              <a:gd name="connsiteX32" fmla="*/ 852755 w 6737330"/>
              <a:gd name="connsiteY32" fmla="*/ 825522 h 3414610"/>
              <a:gd name="connsiteX33" fmla="*/ 821933 w 6737330"/>
              <a:gd name="connsiteY33" fmla="*/ 846070 h 3414610"/>
              <a:gd name="connsiteX34" fmla="*/ 811659 w 6737330"/>
              <a:gd name="connsiteY34" fmla="*/ 876893 h 3414610"/>
              <a:gd name="connsiteX35" fmla="*/ 821933 w 6737330"/>
              <a:gd name="connsiteY35" fmla="*/ 969360 h 3414610"/>
              <a:gd name="connsiteX36" fmla="*/ 832207 w 6737330"/>
              <a:gd name="connsiteY36" fmla="*/ 1031005 h 3414610"/>
              <a:gd name="connsiteX37" fmla="*/ 863030 w 6737330"/>
              <a:gd name="connsiteY37" fmla="*/ 1051553 h 3414610"/>
              <a:gd name="connsiteX38" fmla="*/ 883578 w 6737330"/>
              <a:gd name="connsiteY38" fmla="*/ 1072102 h 3414610"/>
              <a:gd name="connsiteX39" fmla="*/ 893852 w 6737330"/>
              <a:gd name="connsiteY39" fmla="*/ 1102924 h 3414610"/>
              <a:gd name="connsiteX40" fmla="*/ 852755 w 6737330"/>
              <a:gd name="connsiteY40" fmla="*/ 1154295 h 3414610"/>
              <a:gd name="connsiteX41" fmla="*/ 842481 w 6737330"/>
              <a:gd name="connsiteY41" fmla="*/ 1185117 h 3414610"/>
              <a:gd name="connsiteX42" fmla="*/ 811659 w 6737330"/>
              <a:gd name="connsiteY42" fmla="*/ 1205666 h 3414610"/>
              <a:gd name="connsiteX43" fmla="*/ 791110 w 6737330"/>
              <a:gd name="connsiteY43" fmla="*/ 1226214 h 3414610"/>
              <a:gd name="connsiteX44" fmla="*/ 770562 w 6737330"/>
              <a:gd name="connsiteY44" fmla="*/ 1257037 h 3414610"/>
              <a:gd name="connsiteX45" fmla="*/ 739740 w 6737330"/>
              <a:gd name="connsiteY45" fmla="*/ 1277585 h 3414610"/>
              <a:gd name="connsiteX46" fmla="*/ 698643 w 6737330"/>
              <a:gd name="connsiteY46" fmla="*/ 1318682 h 3414610"/>
              <a:gd name="connsiteX47" fmla="*/ 647272 w 6737330"/>
              <a:gd name="connsiteY47" fmla="*/ 1359778 h 3414610"/>
              <a:gd name="connsiteX48" fmla="*/ 545741 w 6737330"/>
              <a:gd name="connsiteY48" fmla="*/ 1380326 h 3414610"/>
              <a:gd name="connsiteX49" fmla="*/ 473821 w 6737330"/>
              <a:gd name="connsiteY49" fmla="*/ 1493342 h 3414610"/>
              <a:gd name="connsiteX50" fmla="*/ 513708 w 6737330"/>
              <a:gd name="connsiteY50" fmla="*/ 1503616 h 3414610"/>
              <a:gd name="connsiteX51" fmla="*/ 493160 w 6737330"/>
              <a:gd name="connsiteY51" fmla="*/ 1524165 h 3414610"/>
              <a:gd name="connsiteX52" fmla="*/ 462337 w 6737330"/>
              <a:gd name="connsiteY52" fmla="*/ 1534439 h 3414610"/>
              <a:gd name="connsiteX53" fmla="*/ 441789 w 6737330"/>
              <a:gd name="connsiteY53" fmla="*/ 1565261 h 3414610"/>
              <a:gd name="connsiteX54" fmla="*/ 380144 w 6737330"/>
              <a:gd name="connsiteY54" fmla="*/ 1585810 h 3414610"/>
              <a:gd name="connsiteX55" fmla="*/ 328773 w 6737330"/>
              <a:gd name="connsiteY55" fmla="*/ 1637180 h 3414610"/>
              <a:gd name="connsiteX56" fmla="*/ 277403 w 6737330"/>
              <a:gd name="connsiteY56" fmla="*/ 1668003 h 3414610"/>
              <a:gd name="connsiteX57" fmla="*/ 256854 w 6737330"/>
              <a:gd name="connsiteY57" fmla="*/ 1688551 h 3414610"/>
              <a:gd name="connsiteX58" fmla="*/ 226032 w 6737330"/>
              <a:gd name="connsiteY58" fmla="*/ 1698825 h 3414610"/>
              <a:gd name="connsiteX59" fmla="*/ 236306 w 6737330"/>
              <a:gd name="connsiteY59" fmla="*/ 1811841 h 3414610"/>
              <a:gd name="connsiteX60" fmla="*/ 267128 w 6737330"/>
              <a:gd name="connsiteY60" fmla="*/ 1832389 h 3414610"/>
              <a:gd name="connsiteX61" fmla="*/ 287677 w 6737330"/>
              <a:gd name="connsiteY61" fmla="*/ 1852938 h 3414610"/>
              <a:gd name="connsiteX62" fmla="*/ 349322 w 6737330"/>
              <a:gd name="connsiteY62" fmla="*/ 1883760 h 3414610"/>
              <a:gd name="connsiteX63" fmla="*/ 369870 w 6737330"/>
              <a:gd name="connsiteY63" fmla="*/ 1965953 h 3414610"/>
              <a:gd name="connsiteX64" fmla="*/ 380144 w 6737330"/>
              <a:gd name="connsiteY64" fmla="*/ 1996776 h 3414610"/>
              <a:gd name="connsiteX65" fmla="*/ 369870 w 6737330"/>
              <a:gd name="connsiteY65" fmla="*/ 2150888 h 3414610"/>
              <a:gd name="connsiteX66" fmla="*/ 359596 w 6737330"/>
              <a:gd name="connsiteY66" fmla="*/ 2181711 h 3414610"/>
              <a:gd name="connsiteX67" fmla="*/ 349322 w 6737330"/>
              <a:gd name="connsiteY67" fmla="*/ 2305001 h 3414610"/>
              <a:gd name="connsiteX68" fmla="*/ 297951 w 6737330"/>
              <a:gd name="connsiteY68" fmla="*/ 2346097 h 3414610"/>
              <a:gd name="connsiteX69" fmla="*/ 256854 w 6737330"/>
              <a:gd name="connsiteY69" fmla="*/ 2387194 h 3414610"/>
              <a:gd name="connsiteX70" fmla="*/ 236306 w 6737330"/>
              <a:gd name="connsiteY70" fmla="*/ 2418016 h 3414610"/>
              <a:gd name="connsiteX71" fmla="*/ 64064 w 6737330"/>
              <a:gd name="connsiteY71" fmla="*/ 2456103 h 3414610"/>
              <a:gd name="connsiteX72" fmla="*/ 114225 w 6737330"/>
              <a:gd name="connsiteY72" fmla="*/ 2469387 h 3414610"/>
              <a:gd name="connsiteX73" fmla="*/ 48049 w 6737330"/>
              <a:gd name="connsiteY73" fmla="*/ 2522263 h 3414610"/>
              <a:gd name="connsiteX74" fmla="*/ 133564 w 6737330"/>
              <a:gd name="connsiteY74" fmla="*/ 2551580 h 3414610"/>
              <a:gd name="connsiteX75" fmla="*/ 113016 w 6737330"/>
              <a:gd name="connsiteY75" fmla="*/ 2582403 h 3414610"/>
              <a:gd name="connsiteX76" fmla="*/ 61645 w 6737330"/>
              <a:gd name="connsiteY76" fmla="*/ 2633774 h 3414610"/>
              <a:gd name="connsiteX77" fmla="*/ 20549 w 6737330"/>
              <a:gd name="connsiteY77" fmla="*/ 2695419 h 3414610"/>
              <a:gd name="connsiteX78" fmla="*/ 0 w 6737330"/>
              <a:gd name="connsiteY78" fmla="*/ 2757064 h 3414610"/>
              <a:gd name="connsiteX79" fmla="*/ 10275 w 6737330"/>
              <a:gd name="connsiteY79" fmla="*/ 2870079 h 3414610"/>
              <a:gd name="connsiteX80" fmla="*/ 61645 w 6737330"/>
              <a:gd name="connsiteY80" fmla="*/ 2921450 h 3414610"/>
              <a:gd name="connsiteX81" fmla="*/ 82194 w 6737330"/>
              <a:gd name="connsiteY81" fmla="*/ 2941998 h 3414610"/>
              <a:gd name="connsiteX82" fmla="*/ 143839 w 6737330"/>
              <a:gd name="connsiteY82" fmla="*/ 2962547 h 3414610"/>
              <a:gd name="connsiteX83" fmla="*/ 174661 w 6737330"/>
              <a:gd name="connsiteY83" fmla="*/ 2972821 h 3414610"/>
              <a:gd name="connsiteX84" fmla="*/ 236306 w 6737330"/>
              <a:gd name="connsiteY84" fmla="*/ 3013917 h 3414610"/>
              <a:gd name="connsiteX85" fmla="*/ 267128 w 6737330"/>
              <a:gd name="connsiteY85" fmla="*/ 3034466 h 3414610"/>
              <a:gd name="connsiteX86" fmla="*/ 297951 w 6737330"/>
              <a:gd name="connsiteY86" fmla="*/ 3044740 h 3414610"/>
              <a:gd name="connsiteX87" fmla="*/ 328773 w 6737330"/>
              <a:gd name="connsiteY87" fmla="*/ 3065288 h 3414610"/>
              <a:gd name="connsiteX88" fmla="*/ 904126 w 6737330"/>
              <a:gd name="connsiteY88" fmla="*/ 3096111 h 3414610"/>
              <a:gd name="connsiteX89" fmla="*/ 945223 w 6737330"/>
              <a:gd name="connsiteY89" fmla="*/ 3147482 h 3414610"/>
              <a:gd name="connsiteX90" fmla="*/ 976045 w 6737330"/>
              <a:gd name="connsiteY90" fmla="*/ 3168030 h 3414610"/>
              <a:gd name="connsiteX91" fmla="*/ 1068513 w 6737330"/>
              <a:gd name="connsiteY91" fmla="*/ 3239949 h 3414610"/>
              <a:gd name="connsiteX92" fmla="*/ 1099335 w 6737330"/>
              <a:gd name="connsiteY92" fmla="*/ 3260497 h 3414610"/>
              <a:gd name="connsiteX93" fmla="*/ 1130158 w 6737330"/>
              <a:gd name="connsiteY93" fmla="*/ 3281046 h 3414610"/>
              <a:gd name="connsiteX94" fmla="*/ 1222625 w 6737330"/>
              <a:gd name="connsiteY94" fmla="*/ 3311868 h 3414610"/>
              <a:gd name="connsiteX95" fmla="*/ 1253448 w 6737330"/>
              <a:gd name="connsiteY95" fmla="*/ 3322142 h 3414610"/>
              <a:gd name="connsiteX96" fmla="*/ 1335641 w 6737330"/>
              <a:gd name="connsiteY96" fmla="*/ 3311868 h 3414610"/>
              <a:gd name="connsiteX97" fmla="*/ 1366463 w 6737330"/>
              <a:gd name="connsiteY97" fmla="*/ 3301594 h 3414610"/>
              <a:gd name="connsiteX98" fmla="*/ 1489753 w 6737330"/>
              <a:gd name="connsiteY98" fmla="*/ 3281046 h 3414610"/>
              <a:gd name="connsiteX99" fmla="*/ 1520576 w 6737330"/>
              <a:gd name="connsiteY99" fmla="*/ 3270771 h 3414610"/>
              <a:gd name="connsiteX100" fmla="*/ 1643866 w 6737330"/>
              <a:gd name="connsiteY100" fmla="*/ 3250223 h 3414610"/>
              <a:gd name="connsiteX101" fmla="*/ 2013735 w 6737330"/>
              <a:gd name="connsiteY101" fmla="*/ 3239949 h 3414610"/>
              <a:gd name="connsiteX102" fmla="*/ 2075380 w 6737330"/>
              <a:gd name="connsiteY102" fmla="*/ 3188578 h 3414610"/>
              <a:gd name="connsiteX103" fmla="*/ 2116477 w 6737330"/>
              <a:gd name="connsiteY103" fmla="*/ 3157756 h 3414610"/>
              <a:gd name="connsiteX104" fmla="*/ 2229492 w 6737330"/>
              <a:gd name="connsiteY104" fmla="*/ 3126933 h 3414610"/>
              <a:gd name="connsiteX105" fmla="*/ 2270589 w 6737330"/>
              <a:gd name="connsiteY105" fmla="*/ 3116659 h 3414610"/>
              <a:gd name="connsiteX106" fmla="*/ 2702104 w 6737330"/>
              <a:gd name="connsiteY106" fmla="*/ 3106385 h 3414610"/>
              <a:gd name="connsiteX107" fmla="*/ 2917861 w 6737330"/>
              <a:gd name="connsiteY107" fmla="*/ 3126933 h 3414610"/>
              <a:gd name="connsiteX108" fmla="*/ 2948683 w 6737330"/>
              <a:gd name="connsiteY108" fmla="*/ 3147482 h 3414610"/>
              <a:gd name="connsiteX109" fmla="*/ 3030877 w 6737330"/>
              <a:gd name="connsiteY109" fmla="*/ 3188578 h 3414610"/>
              <a:gd name="connsiteX110" fmla="*/ 3071973 w 6737330"/>
              <a:gd name="connsiteY110" fmla="*/ 3209126 h 3414610"/>
              <a:gd name="connsiteX111" fmla="*/ 3105667 w 6737330"/>
              <a:gd name="connsiteY111" fmla="*/ 3397788 h 3414610"/>
              <a:gd name="connsiteX112" fmla="*/ 3195263 w 6737330"/>
              <a:gd name="connsiteY112" fmla="*/ 3260497 h 3414610"/>
              <a:gd name="connsiteX113" fmla="*/ 3267182 w 6737330"/>
              <a:gd name="connsiteY113" fmla="*/ 3291320 h 3414610"/>
              <a:gd name="connsiteX114" fmla="*/ 3339101 w 6737330"/>
              <a:gd name="connsiteY114" fmla="*/ 3311868 h 3414610"/>
              <a:gd name="connsiteX115" fmla="*/ 3380198 w 6737330"/>
              <a:gd name="connsiteY115" fmla="*/ 3332416 h 3414610"/>
              <a:gd name="connsiteX116" fmla="*/ 3626778 w 6737330"/>
              <a:gd name="connsiteY116" fmla="*/ 3352965 h 3414610"/>
              <a:gd name="connsiteX117" fmla="*/ 3688423 w 6737330"/>
              <a:gd name="connsiteY117" fmla="*/ 3373513 h 3414610"/>
              <a:gd name="connsiteX118" fmla="*/ 3719245 w 6737330"/>
              <a:gd name="connsiteY118" fmla="*/ 3383787 h 3414610"/>
              <a:gd name="connsiteX119" fmla="*/ 3750068 w 6737330"/>
              <a:gd name="connsiteY119" fmla="*/ 3404335 h 3414610"/>
              <a:gd name="connsiteX120" fmla="*/ 4048018 w 6737330"/>
              <a:gd name="connsiteY120" fmla="*/ 3414610 h 3414610"/>
              <a:gd name="connsiteX121" fmla="*/ 4181582 w 6737330"/>
              <a:gd name="connsiteY121" fmla="*/ 3404335 h 3414610"/>
              <a:gd name="connsiteX122" fmla="*/ 4243227 w 6737330"/>
              <a:gd name="connsiteY122" fmla="*/ 3383787 h 3414610"/>
              <a:gd name="connsiteX123" fmla="*/ 4274050 w 6737330"/>
              <a:gd name="connsiteY123" fmla="*/ 3373513 h 3414610"/>
              <a:gd name="connsiteX124" fmla="*/ 4335695 w 6737330"/>
              <a:gd name="connsiteY124" fmla="*/ 3332416 h 3414610"/>
              <a:gd name="connsiteX125" fmla="*/ 4397340 w 6737330"/>
              <a:gd name="connsiteY125" fmla="*/ 3281046 h 3414610"/>
              <a:gd name="connsiteX126" fmla="*/ 4500081 w 6737330"/>
              <a:gd name="connsiteY126" fmla="*/ 3219401 h 3414610"/>
              <a:gd name="connsiteX127" fmla="*/ 4530904 w 6737330"/>
              <a:gd name="connsiteY127" fmla="*/ 3198852 h 3414610"/>
              <a:gd name="connsiteX128" fmla="*/ 4561726 w 6737330"/>
              <a:gd name="connsiteY128" fmla="*/ 3178304 h 3414610"/>
              <a:gd name="connsiteX129" fmla="*/ 4664468 w 6737330"/>
              <a:gd name="connsiteY129" fmla="*/ 3116659 h 3414610"/>
              <a:gd name="connsiteX130" fmla="*/ 4695290 w 6737330"/>
              <a:gd name="connsiteY130" fmla="*/ 3106385 h 3414610"/>
              <a:gd name="connsiteX131" fmla="*/ 5013789 w 6737330"/>
              <a:gd name="connsiteY131" fmla="*/ 3126933 h 3414610"/>
              <a:gd name="connsiteX132" fmla="*/ 5126805 w 6737330"/>
              <a:gd name="connsiteY132" fmla="*/ 3157756 h 3414610"/>
              <a:gd name="connsiteX133" fmla="*/ 5157627 w 6737330"/>
              <a:gd name="connsiteY133" fmla="*/ 3168030 h 3414610"/>
              <a:gd name="connsiteX134" fmla="*/ 5188450 w 6737330"/>
              <a:gd name="connsiteY134" fmla="*/ 3188578 h 3414610"/>
              <a:gd name="connsiteX135" fmla="*/ 5332288 w 6737330"/>
              <a:gd name="connsiteY135" fmla="*/ 3198852 h 3414610"/>
              <a:gd name="connsiteX136" fmla="*/ 5435030 w 6737330"/>
              <a:gd name="connsiteY136" fmla="*/ 3229675 h 3414610"/>
              <a:gd name="connsiteX137" fmla="*/ 5465852 w 6737330"/>
              <a:gd name="connsiteY137" fmla="*/ 3239949 h 3414610"/>
              <a:gd name="connsiteX138" fmla="*/ 5548045 w 6737330"/>
              <a:gd name="connsiteY138" fmla="*/ 3250223 h 3414610"/>
              <a:gd name="connsiteX139" fmla="*/ 5702158 w 6737330"/>
              <a:gd name="connsiteY139" fmla="*/ 3270771 h 3414610"/>
              <a:gd name="connsiteX140" fmla="*/ 5866544 w 6737330"/>
              <a:gd name="connsiteY140" fmla="*/ 3281046 h 3414610"/>
              <a:gd name="connsiteX141" fmla="*/ 5969286 w 6737330"/>
              <a:gd name="connsiteY141" fmla="*/ 3270771 h 3414610"/>
              <a:gd name="connsiteX142" fmla="*/ 6000108 w 6737330"/>
              <a:gd name="connsiteY142" fmla="*/ 3260497 h 3414610"/>
              <a:gd name="connsiteX143" fmla="*/ 6072027 w 6737330"/>
              <a:gd name="connsiteY143" fmla="*/ 3250223 h 3414610"/>
              <a:gd name="connsiteX144" fmla="*/ 6113124 w 6737330"/>
              <a:gd name="connsiteY144" fmla="*/ 3168030 h 3414610"/>
              <a:gd name="connsiteX145" fmla="*/ 6133672 w 6737330"/>
              <a:gd name="connsiteY145" fmla="*/ 3126933 h 3414610"/>
              <a:gd name="connsiteX146" fmla="*/ 6143946 w 6737330"/>
              <a:gd name="connsiteY146" fmla="*/ 3096111 h 3414610"/>
              <a:gd name="connsiteX147" fmla="*/ 6215866 w 6737330"/>
              <a:gd name="connsiteY147" fmla="*/ 3075562 h 3414610"/>
              <a:gd name="connsiteX148" fmla="*/ 6267236 w 6737330"/>
              <a:gd name="connsiteY148" fmla="*/ 3065288 h 3414610"/>
              <a:gd name="connsiteX149" fmla="*/ 6308333 w 6737330"/>
              <a:gd name="connsiteY149" fmla="*/ 3055014 h 3414610"/>
              <a:gd name="connsiteX150" fmla="*/ 6369978 w 6737330"/>
              <a:gd name="connsiteY150" fmla="*/ 3044740 h 3414610"/>
              <a:gd name="connsiteX151" fmla="*/ 6400800 w 6737330"/>
              <a:gd name="connsiteY151" fmla="*/ 3024192 h 3414610"/>
              <a:gd name="connsiteX152" fmla="*/ 6411075 w 6737330"/>
              <a:gd name="connsiteY152" fmla="*/ 2962547 h 3414610"/>
              <a:gd name="connsiteX153" fmla="*/ 6421349 w 6737330"/>
              <a:gd name="connsiteY153" fmla="*/ 2870079 h 3414610"/>
              <a:gd name="connsiteX154" fmla="*/ 6462445 w 6737330"/>
              <a:gd name="connsiteY154" fmla="*/ 2561855 h 3414610"/>
              <a:gd name="connsiteX155" fmla="*/ 6503542 w 6737330"/>
              <a:gd name="connsiteY155" fmla="*/ 2531032 h 3414610"/>
              <a:gd name="connsiteX156" fmla="*/ 6652140 w 6737330"/>
              <a:gd name="connsiteY156" fmla="*/ 2489936 h 3414610"/>
              <a:gd name="connsiteX157" fmla="*/ 6622525 w 6737330"/>
              <a:gd name="connsiteY157" fmla="*/ 2418016 h 3414610"/>
              <a:gd name="connsiteX158" fmla="*/ 6637106 w 6737330"/>
              <a:gd name="connsiteY158" fmla="*/ 2356371 h 3414610"/>
              <a:gd name="connsiteX159" fmla="*/ 6737202 w 6737330"/>
              <a:gd name="connsiteY159" fmla="*/ 2285958 h 3414610"/>
              <a:gd name="connsiteX160" fmla="*/ 6667928 w 6737330"/>
              <a:gd name="connsiteY160" fmla="*/ 2263904 h 3414610"/>
              <a:gd name="connsiteX161" fmla="*/ 6698751 w 6737330"/>
              <a:gd name="connsiteY161" fmla="*/ 2161162 h 3414610"/>
              <a:gd name="connsiteX162" fmla="*/ 6709025 w 6737330"/>
              <a:gd name="connsiteY162" fmla="*/ 2130340 h 3414610"/>
              <a:gd name="connsiteX163" fmla="*/ 6698751 w 6737330"/>
              <a:gd name="connsiteY163" fmla="*/ 1986502 h 3414610"/>
              <a:gd name="connsiteX164" fmla="*/ 6667928 w 6737330"/>
              <a:gd name="connsiteY164" fmla="*/ 1976228 h 3414610"/>
              <a:gd name="connsiteX165" fmla="*/ 6647380 w 6737330"/>
              <a:gd name="connsiteY165" fmla="*/ 1955679 h 3414610"/>
              <a:gd name="connsiteX166" fmla="*/ 6585735 w 6737330"/>
              <a:gd name="connsiteY166" fmla="*/ 1914583 h 3414610"/>
              <a:gd name="connsiteX167" fmla="*/ 6565187 w 6737330"/>
              <a:gd name="connsiteY167" fmla="*/ 1894034 h 3414610"/>
              <a:gd name="connsiteX168" fmla="*/ 6524090 w 6737330"/>
              <a:gd name="connsiteY168" fmla="*/ 1873486 h 3414610"/>
              <a:gd name="connsiteX169" fmla="*/ 6586188 w 6737330"/>
              <a:gd name="connsiteY169" fmla="*/ 1744701 h 3414610"/>
              <a:gd name="connsiteX170" fmla="*/ 6475817 w 6737330"/>
              <a:gd name="connsiteY170" fmla="*/ 1776765 h 3414610"/>
              <a:gd name="connsiteX171" fmla="*/ 6400800 w 6737330"/>
              <a:gd name="connsiteY171" fmla="*/ 1801567 h 3414610"/>
              <a:gd name="connsiteX172" fmla="*/ 6436763 w 6737330"/>
              <a:gd name="connsiteY172" fmla="*/ 1731046 h 3414610"/>
              <a:gd name="connsiteX173" fmla="*/ 6308333 w 6737330"/>
              <a:gd name="connsiteY173" fmla="*/ 1729648 h 3414610"/>
              <a:gd name="connsiteX174" fmla="*/ 6348221 w 6737330"/>
              <a:gd name="connsiteY174" fmla="*/ 1682794 h 3414610"/>
              <a:gd name="connsiteX175" fmla="*/ 6298285 w 6737330"/>
              <a:gd name="connsiteY175" fmla="*/ 1662245 h 3414610"/>
              <a:gd name="connsiteX176" fmla="*/ 6185043 w 6737330"/>
              <a:gd name="connsiteY176" fmla="*/ 1637180 h 3414610"/>
              <a:gd name="connsiteX177" fmla="*/ 6279398 w 6737330"/>
              <a:gd name="connsiteY177" fmla="*/ 1538955 h 3414610"/>
              <a:gd name="connsiteX178" fmla="*/ 6154221 w 6737330"/>
              <a:gd name="connsiteY178" fmla="*/ 1472794 h 3414610"/>
              <a:gd name="connsiteX179" fmla="*/ 6230898 w 6737330"/>
              <a:gd name="connsiteY179" fmla="*/ 1387589 h 3414610"/>
              <a:gd name="connsiteX180" fmla="*/ 6201512 w 6737330"/>
              <a:gd name="connsiteY180" fmla="*/ 1339230 h 3414610"/>
              <a:gd name="connsiteX181" fmla="*/ 6189802 w 6737330"/>
              <a:gd name="connsiteY181" fmla="*/ 1226214 h 3414610"/>
              <a:gd name="connsiteX182" fmla="*/ 6082301 w 6737330"/>
              <a:gd name="connsiteY182" fmla="*/ 1164569 h 3414610"/>
              <a:gd name="connsiteX183" fmla="*/ 6061753 w 6737330"/>
              <a:gd name="connsiteY183" fmla="*/ 1092650 h 3414610"/>
              <a:gd name="connsiteX184" fmla="*/ 6030931 w 6737330"/>
              <a:gd name="connsiteY184" fmla="*/ 1061828 h 3414610"/>
              <a:gd name="connsiteX185" fmla="*/ 6020657 w 6737330"/>
              <a:gd name="connsiteY185" fmla="*/ 1031005 h 3414610"/>
              <a:gd name="connsiteX186" fmla="*/ 5948737 w 6737330"/>
              <a:gd name="connsiteY186" fmla="*/ 969360 h 3414610"/>
              <a:gd name="connsiteX187" fmla="*/ 5917915 w 6737330"/>
              <a:gd name="connsiteY187" fmla="*/ 959086 h 3414610"/>
              <a:gd name="connsiteX188" fmla="*/ 5881802 w 6737330"/>
              <a:gd name="connsiteY188" fmla="*/ 931274 h 3414610"/>
              <a:gd name="connsiteX189" fmla="*/ 5852643 w 6737330"/>
              <a:gd name="connsiteY189" fmla="*/ 846334 h 3414610"/>
              <a:gd name="connsiteX190" fmla="*/ 5814416 w 6737330"/>
              <a:gd name="connsiteY190" fmla="*/ 824280 h 3414610"/>
              <a:gd name="connsiteX191" fmla="*/ 5802708 w 6737330"/>
              <a:gd name="connsiteY191" fmla="*/ 830038 h 3414610"/>
              <a:gd name="connsiteX192" fmla="*/ 5752772 w 6737330"/>
              <a:gd name="connsiteY192" fmla="*/ 785931 h 3414610"/>
              <a:gd name="connsiteX193" fmla="*/ 5698304 w 6737330"/>
              <a:gd name="connsiteY193" fmla="*/ 702495 h 3414610"/>
              <a:gd name="connsiteX194" fmla="*/ 5517223 w 6737330"/>
              <a:gd name="connsiteY194" fmla="*/ 681684 h 3414610"/>
              <a:gd name="connsiteX195" fmla="*/ 5506949 w 6737330"/>
              <a:gd name="connsiteY195" fmla="*/ 630313 h 3414610"/>
              <a:gd name="connsiteX196" fmla="*/ 5496675 w 6737330"/>
              <a:gd name="connsiteY196" fmla="*/ 558394 h 3414610"/>
              <a:gd name="connsiteX197" fmla="*/ 5486400 w 6737330"/>
              <a:gd name="connsiteY197" fmla="*/ 527571 h 3414610"/>
              <a:gd name="connsiteX198" fmla="*/ 5445304 w 6737330"/>
              <a:gd name="connsiteY198" fmla="*/ 517297 h 3414610"/>
              <a:gd name="connsiteX199" fmla="*/ 5407304 w 6737330"/>
              <a:gd name="connsiteY199" fmla="*/ 460169 h 3414610"/>
              <a:gd name="connsiteX200" fmla="*/ 5280917 w 6737330"/>
              <a:gd name="connsiteY200" fmla="*/ 424830 h 3414610"/>
              <a:gd name="connsiteX201" fmla="*/ 5270643 w 6737330"/>
              <a:gd name="connsiteY201" fmla="*/ 394007 h 3414610"/>
              <a:gd name="connsiteX202" fmla="*/ 5229772 w 6737330"/>
              <a:gd name="connsiteY202" fmla="*/ 244410 h 3414610"/>
              <a:gd name="connsiteX203" fmla="*/ 5185806 w 6737330"/>
              <a:gd name="connsiteY203" fmla="*/ 203313 h 3414610"/>
              <a:gd name="connsiteX204" fmla="*/ 5075434 w 6737330"/>
              <a:gd name="connsiteY204" fmla="*/ 157702 h 3414610"/>
              <a:gd name="connsiteX205" fmla="*/ 5065160 w 6737330"/>
              <a:gd name="connsiteY205" fmla="*/ 126879 h 3414610"/>
              <a:gd name="connsiteX206" fmla="*/ 5044612 w 6737330"/>
              <a:gd name="connsiteY206" fmla="*/ 96057 h 3414610"/>
              <a:gd name="connsiteX207" fmla="*/ 5034337 w 6737330"/>
              <a:gd name="connsiteY207" fmla="*/ 65234 h 3414610"/>
              <a:gd name="connsiteX208" fmla="*/ 4972692 w 6737330"/>
              <a:gd name="connsiteY208" fmla="*/ 24138 h 3414610"/>
              <a:gd name="connsiteX209" fmla="*/ 4941870 w 6737330"/>
              <a:gd name="connsiteY209" fmla="*/ 3589 h 3414610"/>
              <a:gd name="connsiteX210" fmla="*/ 4828854 w 6737330"/>
              <a:gd name="connsiteY210" fmla="*/ 13864 h 3414610"/>
              <a:gd name="connsiteX211" fmla="*/ 4798032 w 6737330"/>
              <a:gd name="connsiteY211" fmla="*/ 34412 h 3414610"/>
              <a:gd name="connsiteX212" fmla="*/ 4767209 w 6737330"/>
              <a:gd name="connsiteY212" fmla="*/ 44686 h 3414610"/>
              <a:gd name="connsiteX213" fmla="*/ 4654194 w 6737330"/>
              <a:gd name="connsiteY213" fmla="*/ 85783 h 3414610"/>
              <a:gd name="connsiteX214" fmla="*/ 4592549 w 6737330"/>
              <a:gd name="connsiteY214" fmla="*/ 106331 h 3414610"/>
              <a:gd name="connsiteX215" fmla="*/ 4520630 w 6737330"/>
              <a:gd name="connsiteY215" fmla="*/ 126879 h 3414610"/>
              <a:gd name="connsiteX216" fmla="*/ 4438436 w 6737330"/>
              <a:gd name="connsiteY216" fmla="*/ 188524 h 3414610"/>
              <a:gd name="connsiteX217" fmla="*/ 4263776 w 6737330"/>
              <a:gd name="connsiteY217" fmla="*/ 178250 h 3414610"/>
              <a:gd name="connsiteX218" fmla="*/ 4089115 w 6737330"/>
              <a:gd name="connsiteY218" fmla="*/ 106331 h 3414610"/>
              <a:gd name="connsiteX219" fmla="*/ 4058292 w 6737330"/>
              <a:gd name="connsiteY219" fmla="*/ 96057 h 3414610"/>
              <a:gd name="connsiteX220" fmla="*/ 3965825 w 6737330"/>
              <a:gd name="connsiteY220" fmla="*/ 54960 h 3414610"/>
              <a:gd name="connsiteX221" fmla="*/ 3935003 w 6737330"/>
              <a:gd name="connsiteY221" fmla="*/ 44686 h 3414610"/>
              <a:gd name="connsiteX222" fmla="*/ 3904180 w 6737330"/>
              <a:gd name="connsiteY222" fmla="*/ 34412 h 3414610"/>
              <a:gd name="connsiteX223" fmla="*/ 3801439 w 6737330"/>
              <a:gd name="connsiteY223" fmla="*/ 54960 h 3414610"/>
              <a:gd name="connsiteX224" fmla="*/ 3714713 w 6737330"/>
              <a:gd name="connsiteY224" fmla="*/ 6863 h 3414610"/>
              <a:gd name="connsiteX225" fmla="*/ 3626552 w 6737330"/>
              <a:gd name="connsiteY225" fmla="*/ 81530 h 3414610"/>
              <a:gd name="connsiteX226" fmla="*/ 3657600 w 6737330"/>
              <a:gd name="connsiteY226" fmla="*/ 137153 h 3414610"/>
              <a:gd name="connsiteX227" fmla="*/ 3595955 w 6737330"/>
              <a:gd name="connsiteY227" fmla="*/ 147428 h 3414610"/>
              <a:gd name="connsiteX228" fmla="*/ 3544585 w 6737330"/>
              <a:gd name="connsiteY228" fmla="*/ 157702 h 3414610"/>
              <a:gd name="connsiteX229" fmla="*/ 3298005 w 6737330"/>
              <a:gd name="connsiteY229" fmla="*/ 188524 h 3414610"/>
              <a:gd name="connsiteX0" fmla="*/ 3298005 w 6737330"/>
              <a:gd name="connsiteY0" fmla="*/ 188524 h 3414610"/>
              <a:gd name="connsiteX1" fmla="*/ 3298005 w 6737330"/>
              <a:gd name="connsiteY1" fmla="*/ 188524 h 3414610"/>
              <a:gd name="connsiteX2" fmla="*/ 2863620 w 6737330"/>
              <a:gd name="connsiteY2" fmla="*/ 184272 h 3414610"/>
              <a:gd name="connsiteX3" fmla="*/ 2825394 w 6737330"/>
              <a:gd name="connsiteY3" fmla="*/ 250169 h 3414610"/>
              <a:gd name="connsiteX4" fmla="*/ 2815119 w 6737330"/>
              <a:gd name="connsiteY4" fmla="*/ 291266 h 3414610"/>
              <a:gd name="connsiteX5" fmla="*/ 2787168 w 6737330"/>
              <a:gd name="connsiteY5" fmla="*/ 251937 h 3414610"/>
              <a:gd name="connsiteX6" fmla="*/ 2719555 w 6737330"/>
              <a:gd name="connsiteY6" fmla="*/ 279750 h 3414610"/>
              <a:gd name="connsiteX7" fmla="*/ 2599136 w 6737330"/>
              <a:gd name="connsiteY7" fmla="*/ 291530 h 3414610"/>
              <a:gd name="connsiteX8" fmla="*/ 2549200 w 6737330"/>
              <a:gd name="connsiteY8" fmla="*/ 328109 h 3414610"/>
              <a:gd name="connsiteX9" fmla="*/ 2321508 w 6737330"/>
              <a:gd name="connsiteY9" fmla="*/ 313582 h 3414610"/>
              <a:gd name="connsiteX10" fmla="*/ 2250041 w 6737330"/>
              <a:gd name="connsiteY10" fmla="*/ 394007 h 3414610"/>
              <a:gd name="connsiteX11" fmla="*/ 2085654 w 6737330"/>
              <a:gd name="connsiteY11" fmla="*/ 352911 h 3414610"/>
              <a:gd name="connsiteX12" fmla="*/ 2034283 w 6737330"/>
              <a:gd name="connsiteY12" fmla="*/ 342637 h 3414610"/>
              <a:gd name="connsiteX13" fmla="*/ 1865591 w 6737330"/>
              <a:gd name="connsiteY13" fmla="*/ 282760 h 3414610"/>
              <a:gd name="connsiteX14" fmla="*/ 1787704 w 6737330"/>
              <a:gd name="connsiteY14" fmla="*/ 404282 h 3414610"/>
              <a:gd name="connsiteX15" fmla="*/ 1736333 w 6737330"/>
              <a:gd name="connsiteY15" fmla="*/ 476201 h 3414610"/>
              <a:gd name="connsiteX16" fmla="*/ 1695236 w 6737330"/>
              <a:gd name="connsiteY16" fmla="*/ 537846 h 3414610"/>
              <a:gd name="connsiteX17" fmla="*/ 1633591 w 6737330"/>
              <a:gd name="connsiteY17" fmla="*/ 578942 h 3414610"/>
              <a:gd name="connsiteX18" fmla="*/ 1592495 w 6737330"/>
              <a:gd name="connsiteY18" fmla="*/ 589216 h 3414610"/>
              <a:gd name="connsiteX19" fmla="*/ 1530850 w 6737330"/>
              <a:gd name="connsiteY19" fmla="*/ 609765 h 3414610"/>
              <a:gd name="connsiteX20" fmla="*/ 1500027 w 6737330"/>
              <a:gd name="connsiteY20" fmla="*/ 620039 h 3414610"/>
              <a:gd name="connsiteX21" fmla="*/ 1438382 w 6737330"/>
              <a:gd name="connsiteY21" fmla="*/ 640587 h 3414610"/>
              <a:gd name="connsiteX22" fmla="*/ 1407560 w 6737330"/>
              <a:gd name="connsiteY22" fmla="*/ 650861 h 3414610"/>
              <a:gd name="connsiteX23" fmla="*/ 1232899 w 6737330"/>
              <a:gd name="connsiteY23" fmla="*/ 661135 h 3414610"/>
              <a:gd name="connsiteX24" fmla="*/ 1202077 w 6737330"/>
              <a:gd name="connsiteY24" fmla="*/ 671410 h 3414610"/>
              <a:gd name="connsiteX25" fmla="*/ 1181528 w 6737330"/>
              <a:gd name="connsiteY25" fmla="*/ 691958 h 3414610"/>
              <a:gd name="connsiteX26" fmla="*/ 1119883 w 6737330"/>
              <a:gd name="connsiteY26" fmla="*/ 712506 h 3414610"/>
              <a:gd name="connsiteX27" fmla="*/ 1058239 w 6737330"/>
              <a:gd name="connsiteY27" fmla="*/ 733055 h 3414610"/>
              <a:gd name="connsiteX28" fmla="*/ 996594 w 6737330"/>
              <a:gd name="connsiteY28" fmla="*/ 753603 h 3414610"/>
              <a:gd name="connsiteX29" fmla="*/ 965771 w 6737330"/>
              <a:gd name="connsiteY29" fmla="*/ 763877 h 3414610"/>
              <a:gd name="connsiteX30" fmla="*/ 934949 w 6737330"/>
              <a:gd name="connsiteY30" fmla="*/ 784425 h 3414610"/>
              <a:gd name="connsiteX31" fmla="*/ 873304 w 6737330"/>
              <a:gd name="connsiteY31" fmla="*/ 804974 h 3414610"/>
              <a:gd name="connsiteX32" fmla="*/ 852755 w 6737330"/>
              <a:gd name="connsiteY32" fmla="*/ 825522 h 3414610"/>
              <a:gd name="connsiteX33" fmla="*/ 821933 w 6737330"/>
              <a:gd name="connsiteY33" fmla="*/ 846070 h 3414610"/>
              <a:gd name="connsiteX34" fmla="*/ 811659 w 6737330"/>
              <a:gd name="connsiteY34" fmla="*/ 876893 h 3414610"/>
              <a:gd name="connsiteX35" fmla="*/ 821933 w 6737330"/>
              <a:gd name="connsiteY35" fmla="*/ 969360 h 3414610"/>
              <a:gd name="connsiteX36" fmla="*/ 832207 w 6737330"/>
              <a:gd name="connsiteY36" fmla="*/ 1031005 h 3414610"/>
              <a:gd name="connsiteX37" fmla="*/ 863030 w 6737330"/>
              <a:gd name="connsiteY37" fmla="*/ 1051553 h 3414610"/>
              <a:gd name="connsiteX38" fmla="*/ 883578 w 6737330"/>
              <a:gd name="connsiteY38" fmla="*/ 1072102 h 3414610"/>
              <a:gd name="connsiteX39" fmla="*/ 893852 w 6737330"/>
              <a:gd name="connsiteY39" fmla="*/ 1102924 h 3414610"/>
              <a:gd name="connsiteX40" fmla="*/ 852755 w 6737330"/>
              <a:gd name="connsiteY40" fmla="*/ 1154295 h 3414610"/>
              <a:gd name="connsiteX41" fmla="*/ 842481 w 6737330"/>
              <a:gd name="connsiteY41" fmla="*/ 1185117 h 3414610"/>
              <a:gd name="connsiteX42" fmla="*/ 811659 w 6737330"/>
              <a:gd name="connsiteY42" fmla="*/ 1205666 h 3414610"/>
              <a:gd name="connsiteX43" fmla="*/ 791110 w 6737330"/>
              <a:gd name="connsiteY43" fmla="*/ 1226214 h 3414610"/>
              <a:gd name="connsiteX44" fmla="*/ 770562 w 6737330"/>
              <a:gd name="connsiteY44" fmla="*/ 1257037 h 3414610"/>
              <a:gd name="connsiteX45" fmla="*/ 739740 w 6737330"/>
              <a:gd name="connsiteY45" fmla="*/ 1277585 h 3414610"/>
              <a:gd name="connsiteX46" fmla="*/ 698643 w 6737330"/>
              <a:gd name="connsiteY46" fmla="*/ 1318682 h 3414610"/>
              <a:gd name="connsiteX47" fmla="*/ 647272 w 6737330"/>
              <a:gd name="connsiteY47" fmla="*/ 1359778 h 3414610"/>
              <a:gd name="connsiteX48" fmla="*/ 545741 w 6737330"/>
              <a:gd name="connsiteY48" fmla="*/ 1380326 h 3414610"/>
              <a:gd name="connsiteX49" fmla="*/ 473821 w 6737330"/>
              <a:gd name="connsiteY49" fmla="*/ 1493342 h 3414610"/>
              <a:gd name="connsiteX50" fmla="*/ 513708 w 6737330"/>
              <a:gd name="connsiteY50" fmla="*/ 1503616 h 3414610"/>
              <a:gd name="connsiteX51" fmla="*/ 493160 w 6737330"/>
              <a:gd name="connsiteY51" fmla="*/ 1524165 h 3414610"/>
              <a:gd name="connsiteX52" fmla="*/ 462337 w 6737330"/>
              <a:gd name="connsiteY52" fmla="*/ 1534439 h 3414610"/>
              <a:gd name="connsiteX53" fmla="*/ 441789 w 6737330"/>
              <a:gd name="connsiteY53" fmla="*/ 1565261 h 3414610"/>
              <a:gd name="connsiteX54" fmla="*/ 380144 w 6737330"/>
              <a:gd name="connsiteY54" fmla="*/ 1585810 h 3414610"/>
              <a:gd name="connsiteX55" fmla="*/ 328773 w 6737330"/>
              <a:gd name="connsiteY55" fmla="*/ 1637180 h 3414610"/>
              <a:gd name="connsiteX56" fmla="*/ 277403 w 6737330"/>
              <a:gd name="connsiteY56" fmla="*/ 1668003 h 3414610"/>
              <a:gd name="connsiteX57" fmla="*/ 256854 w 6737330"/>
              <a:gd name="connsiteY57" fmla="*/ 1688551 h 3414610"/>
              <a:gd name="connsiteX58" fmla="*/ 226032 w 6737330"/>
              <a:gd name="connsiteY58" fmla="*/ 1698825 h 3414610"/>
              <a:gd name="connsiteX59" fmla="*/ 236306 w 6737330"/>
              <a:gd name="connsiteY59" fmla="*/ 1811841 h 3414610"/>
              <a:gd name="connsiteX60" fmla="*/ 267128 w 6737330"/>
              <a:gd name="connsiteY60" fmla="*/ 1832389 h 3414610"/>
              <a:gd name="connsiteX61" fmla="*/ 287677 w 6737330"/>
              <a:gd name="connsiteY61" fmla="*/ 1852938 h 3414610"/>
              <a:gd name="connsiteX62" fmla="*/ 349322 w 6737330"/>
              <a:gd name="connsiteY62" fmla="*/ 1883760 h 3414610"/>
              <a:gd name="connsiteX63" fmla="*/ 369870 w 6737330"/>
              <a:gd name="connsiteY63" fmla="*/ 1965953 h 3414610"/>
              <a:gd name="connsiteX64" fmla="*/ 380144 w 6737330"/>
              <a:gd name="connsiteY64" fmla="*/ 1996776 h 3414610"/>
              <a:gd name="connsiteX65" fmla="*/ 369870 w 6737330"/>
              <a:gd name="connsiteY65" fmla="*/ 2150888 h 3414610"/>
              <a:gd name="connsiteX66" fmla="*/ 359596 w 6737330"/>
              <a:gd name="connsiteY66" fmla="*/ 2181711 h 3414610"/>
              <a:gd name="connsiteX67" fmla="*/ 349322 w 6737330"/>
              <a:gd name="connsiteY67" fmla="*/ 2305001 h 3414610"/>
              <a:gd name="connsiteX68" fmla="*/ 297951 w 6737330"/>
              <a:gd name="connsiteY68" fmla="*/ 2346097 h 3414610"/>
              <a:gd name="connsiteX69" fmla="*/ 256854 w 6737330"/>
              <a:gd name="connsiteY69" fmla="*/ 2387194 h 3414610"/>
              <a:gd name="connsiteX70" fmla="*/ 236306 w 6737330"/>
              <a:gd name="connsiteY70" fmla="*/ 2418016 h 3414610"/>
              <a:gd name="connsiteX71" fmla="*/ 64064 w 6737330"/>
              <a:gd name="connsiteY71" fmla="*/ 2456103 h 3414610"/>
              <a:gd name="connsiteX72" fmla="*/ 114225 w 6737330"/>
              <a:gd name="connsiteY72" fmla="*/ 2469387 h 3414610"/>
              <a:gd name="connsiteX73" fmla="*/ 48049 w 6737330"/>
              <a:gd name="connsiteY73" fmla="*/ 2522263 h 3414610"/>
              <a:gd name="connsiteX74" fmla="*/ 133564 w 6737330"/>
              <a:gd name="connsiteY74" fmla="*/ 2551580 h 3414610"/>
              <a:gd name="connsiteX75" fmla="*/ 113016 w 6737330"/>
              <a:gd name="connsiteY75" fmla="*/ 2582403 h 3414610"/>
              <a:gd name="connsiteX76" fmla="*/ 61645 w 6737330"/>
              <a:gd name="connsiteY76" fmla="*/ 2633774 h 3414610"/>
              <a:gd name="connsiteX77" fmla="*/ 20549 w 6737330"/>
              <a:gd name="connsiteY77" fmla="*/ 2695419 h 3414610"/>
              <a:gd name="connsiteX78" fmla="*/ 0 w 6737330"/>
              <a:gd name="connsiteY78" fmla="*/ 2757064 h 3414610"/>
              <a:gd name="connsiteX79" fmla="*/ 10275 w 6737330"/>
              <a:gd name="connsiteY79" fmla="*/ 2870079 h 3414610"/>
              <a:gd name="connsiteX80" fmla="*/ 61645 w 6737330"/>
              <a:gd name="connsiteY80" fmla="*/ 2921450 h 3414610"/>
              <a:gd name="connsiteX81" fmla="*/ 82194 w 6737330"/>
              <a:gd name="connsiteY81" fmla="*/ 2941998 h 3414610"/>
              <a:gd name="connsiteX82" fmla="*/ 143839 w 6737330"/>
              <a:gd name="connsiteY82" fmla="*/ 2962547 h 3414610"/>
              <a:gd name="connsiteX83" fmla="*/ 174661 w 6737330"/>
              <a:gd name="connsiteY83" fmla="*/ 2972821 h 3414610"/>
              <a:gd name="connsiteX84" fmla="*/ 236306 w 6737330"/>
              <a:gd name="connsiteY84" fmla="*/ 3013917 h 3414610"/>
              <a:gd name="connsiteX85" fmla="*/ 267128 w 6737330"/>
              <a:gd name="connsiteY85" fmla="*/ 3034466 h 3414610"/>
              <a:gd name="connsiteX86" fmla="*/ 297951 w 6737330"/>
              <a:gd name="connsiteY86" fmla="*/ 3044740 h 3414610"/>
              <a:gd name="connsiteX87" fmla="*/ 328773 w 6737330"/>
              <a:gd name="connsiteY87" fmla="*/ 3065288 h 3414610"/>
              <a:gd name="connsiteX88" fmla="*/ 904126 w 6737330"/>
              <a:gd name="connsiteY88" fmla="*/ 3096111 h 3414610"/>
              <a:gd name="connsiteX89" fmla="*/ 945223 w 6737330"/>
              <a:gd name="connsiteY89" fmla="*/ 3147482 h 3414610"/>
              <a:gd name="connsiteX90" fmla="*/ 976045 w 6737330"/>
              <a:gd name="connsiteY90" fmla="*/ 3168030 h 3414610"/>
              <a:gd name="connsiteX91" fmla="*/ 1068513 w 6737330"/>
              <a:gd name="connsiteY91" fmla="*/ 3239949 h 3414610"/>
              <a:gd name="connsiteX92" fmla="*/ 1099335 w 6737330"/>
              <a:gd name="connsiteY92" fmla="*/ 3260497 h 3414610"/>
              <a:gd name="connsiteX93" fmla="*/ 1130158 w 6737330"/>
              <a:gd name="connsiteY93" fmla="*/ 3281046 h 3414610"/>
              <a:gd name="connsiteX94" fmla="*/ 1222625 w 6737330"/>
              <a:gd name="connsiteY94" fmla="*/ 3311868 h 3414610"/>
              <a:gd name="connsiteX95" fmla="*/ 1253448 w 6737330"/>
              <a:gd name="connsiteY95" fmla="*/ 3322142 h 3414610"/>
              <a:gd name="connsiteX96" fmla="*/ 1335641 w 6737330"/>
              <a:gd name="connsiteY96" fmla="*/ 3311868 h 3414610"/>
              <a:gd name="connsiteX97" fmla="*/ 1366463 w 6737330"/>
              <a:gd name="connsiteY97" fmla="*/ 3301594 h 3414610"/>
              <a:gd name="connsiteX98" fmla="*/ 1489753 w 6737330"/>
              <a:gd name="connsiteY98" fmla="*/ 3281046 h 3414610"/>
              <a:gd name="connsiteX99" fmla="*/ 1520576 w 6737330"/>
              <a:gd name="connsiteY99" fmla="*/ 3270771 h 3414610"/>
              <a:gd name="connsiteX100" fmla="*/ 1643866 w 6737330"/>
              <a:gd name="connsiteY100" fmla="*/ 3250223 h 3414610"/>
              <a:gd name="connsiteX101" fmla="*/ 2013735 w 6737330"/>
              <a:gd name="connsiteY101" fmla="*/ 3239949 h 3414610"/>
              <a:gd name="connsiteX102" fmla="*/ 2075380 w 6737330"/>
              <a:gd name="connsiteY102" fmla="*/ 3188578 h 3414610"/>
              <a:gd name="connsiteX103" fmla="*/ 2116477 w 6737330"/>
              <a:gd name="connsiteY103" fmla="*/ 3157756 h 3414610"/>
              <a:gd name="connsiteX104" fmla="*/ 2229492 w 6737330"/>
              <a:gd name="connsiteY104" fmla="*/ 3126933 h 3414610"/>
              <a:gd name="connsiteX105" fmla="*/ 2270589 w 6737330"/>
              <a:gd name="connsiteY105" fmla="*/ 3116659 h 3414610"/>
              <a:gd name="connsiteX106" fmla="*/ 2702104 w 6737330"/>
              <a:gd name="connsiteY106" fmla="*/ 3106385 h 3414610"/>
              <a:gd name="connsiteX107" fmla="*/ 2917861 w 6737330"/>
              <a:gd name="connsiteY107" fmla="*/ 3126933 h 3414610"/>
              <a:gd name="connsiteX108" fmla="*/ 2948683 w 6737330"/>
              <a:gd name="connsiteY108" fmla="*/ 3147482 h 3414610"/>
              <a:gd name="connsiteX109" fmla="*/ 3030877 w 6737330"/>
              <a:gd name="connsiteY109" fmla="*/ 3188578 h 3414610"/>
              <a:gd name="connsiteX110" fmla="*/ 3071973 w 6737330"/>
              <a:gd name="connsiteY110" fmla="*/ 3209126 h 3414610"/>
              <a:gd name="connsiteX111" fmla="*/ 3105667 w 6737330"/>
              <a:gd name="connsiteY111" fmla="*/ 3397788 h 3414610"/>
              <a:gd name="connsiteX112" fmla="*/ 3274812 w 6737330"/>
              <a:gd name="connsiteY112" fmla="*/ 3400799 h 3414610"/>
              <a:gd name="connsiteX113" fmla="*/ 3267182 w 6737330"/>
              <a:gd name="connsiteY113" fmla="*/ 3291320 h 3414610"/>
              <a:gd name="connsiteX114" fmla="*/ 3339101 w 6737330"/>
              <a:gd name="connsiteY114" fmla="*/ 3311868 h 3414610"/>
              <a:gd name="connsiteX115" fmla="*/ 3380198 w 6737330"/>
              <a:gd name="connsiteY115" fmla="*/ 3332416 h 3414610"/>
              <a:gd name="connsiteX116" fmla="*/ 3626778 w 6737330"/>
              <a:gd name="connsiteY116" fmla="*/ 3352965 h 3414610"/>
              <a:gd name="connsiteX117" fmla="*/ 3688423 w 6737330"/>
              <a:gd name="connsiteY117" fmla="*/ 3373513 h 3414610"/>
              <a:gd name="connsiteX118" fmla="*/ 3719245 w 6737330"/>
              <a:gd name="connsiteY118" fmla="*/ 3383787 h 3414610"/>
              <a:gd name="connsiteX119" fmla="*/ 3750068 w 6737330"/>
              <a:gd name="connsiteY119" fmla="*/ 3404335 h 3414610"/>
              <a:gd name="connsiteX120" fmla="*/ 4048018 w 6737330"/>
              <a:gd name="connsiteY120" fmla="*/ 3414610 h 3414610"/>
              <a:gd name="connsiteX121" fmla="*/ 4181582 w 6737330"/>
              <a:gd name="connsiteY121" fmla="*/ 3404335 h 3414610"/>
              <a:gd name="connsiteX122" fmla="*/ 4243227 w 6737330"/>
              <a:gd name="connsiteY122" fmla="*/ 3383787 h 3414610"/>
              <a:gd name="connsiteX123" fmla="*/ 4274050 w 6737330"/>
              <a:gd name="connsiteY123" fmla="*/ 3373513 h 3414610"/>
              <a:gd name="connsiteX124" fmla="*/ 4335695 w 6737330"/>
              <a:gd name="connsiteY124" fmla="*/ 3332416 h 3414610"/>
              <a:gd name="connsiteX125" fmla="*/ 4397340 w 6737330"/>
              <a:gd name="connsiteY125" fmla="*/ 3281046 h 3414610"/>
              <a:gd name="connsiteX126" fmla="*/ 4500081 w 6737330"/>
              <a:gd name="connsiteY126" fmla="*/ 3219401 h 3414610"/>
              <a:gd name="connsiteX127" fmla="*/ 4530904 w 6737330"/>
              <a:gd name="connsiteY127" fmla="*/ 3198852 h 3414610"/>
              <a:gd name="connsiteX128" fmla="*/ 4561726 w 6737330"/>
              <a:gd name="connsiteY128" fmla="*/ 3178304 h 3414610"/>
              <a:gd name="connsiteX129" fmla="*/ 4664468 w 6737330"/>
              <a:gd name="connsiteY129" fmla="*/ 3116659 h 3414610"/>
              <a:gd name="connsiteX130" fmla="*/ 4695290 w 6737330"/>
              <a:gd name="connsiteY130" fmla="*/ 3106385 h 3414610"/>
              <a:gd name="connsiteX131" fmla="*/ 5013789 w 6737330"/>
              <a:gd name="connsiteY131" fmla="*/ 3126933 h 3414610"/>
              <a:gd name="connsiteX132" fmla="*/ 5126805 w 6737330"/>
              <a:gd name="connsiteY132" fmla="*/ 3157756 h 3414610"/>
              <a:gd name="connsiteX133" fmla="*/ 5157627 w 6737330"/>
              <a:gd name="connsiteY133" fmla="*/ 3168030 h 3414610"/>
              <a:gd name="connsiteX134" fmla="*/ 5188450 w 6737330"/>
              <a:gd name="connsiteY134" fmla="*/ 3188578 h 3414610"/>
              <a:gd name="connsiteX135" fmla="*/ 5332288 w 6737330"/>
              <a:gd name="connsiteY135" fmla="*/ 3198852 h 3414610"/>
              <a:gd name="connsiteX136" fmla="*/ 5435030 w 6737330"/>
              <a:gd name="connsiteY136" fmla="*/ 3229675 h 3414610"/>
              <a:gd name="connsiteX137" fmla="*/ 5465852 w 6737330"/>
              <a:gd name="connsiteY137" fmla="*/ 3239949 h 3414610"/>
              <a:gd name="connsiteX138" fmla="*/ 5548045 w 6737330"/>
              <a:gd name="connsiteY138" fmla="*/ 3250223 h 3414610"/>
              <a:gd name="connsiteX139" fmla="*/ 5702158 w 6737330"/>
              <a:gd name="connsiteY139" fmla="*/ 3270771 h 3414610"/>
              <a:gd name="connsiteX140" fmla="*/ 5866544 w 6737330"/>
              <a:gd name="connsiteY140" fmla="*/ 3281046 h 3414610"/>
              <a:gd name="connsiteX141" fmla="*/ 5969286 w 6737330"/>
              <a:gd name="connsiteY141" fmla="*/ 3270771 h 3414610"/>
              <a:gd name="connsiteX142" fmla="*/ 6000108 w 6737330"/>
              <a:gd name="connsiteY142" fmla="*/ 3260497 h 3414610"/>
              <a:gd name="connsiteX143" fmla="*/ 6072027 w 6737330"/>
              <a:gd name="connsiteY143" fmla="*/ 3250223 h 3414610"/>
              <a:gd name="connsiteX144" fmla="*/ 6113124 w 6737330"/>
              <a:gd name="connsiteY144" fmla="*/ 3168030 h 3414610"/>
              <a:gd name="connsiteX145" fmla="*/ 6133672 w 6737330"/>
              <a:gd name="connsiteY145" fmla="*/ 3126933 h 3414610"/>
              <a:gd name="connsiteX146" fmla="*/ 6143946 w 6737330"/>
              <a:gd name="connsiteY146" fmla="*/ 3096111 h 3414610"/>
              <a:gd name="connsiteX147" fmla="*/ 6215866 w 6737330"/>
              <a:gd name="connsiteY147" fmla="*/ 3075562 h 3414610"/>
              <a:gd name="connsiteX148" fmla="*/ 6267236 w 6737330"/>
              <a:gd name="connsiteY148" fmla="*/ 3065288 h 3414610"/>
              <a:gd name="connsiteX149" fmla="*/ 6308333 w 6737330"/>
              <a:gd name="connsiteY149" fmla="*/ 3055014 h 3414610"/>
              <a:gd name="connsiteX150" fmla="*/ 6369978 w 6737330"/>
              <a:gd name="connsiteY150" fmla="*/ 3044740 h 3414610"/>
              <a:gd name="connsiteX151" fmla="*/ 6400800 w 6737330"/>
              <a:gd name="connsiteY151" fmla="*/ 3024192 h 3414610"/>
              <a:gd name="connsiteX152" fmla="*/ 6411075 w 6737330"/>
              <a:gd name="connsiteY152" fmla="*/ 2962547 h 3414610"/>
              <a:gd name="connsiteX153" fmla="*/ 6421349 w 6737330"/>
              <a:gd name="connsiteY153" fmla="*/ 2870079 h 3414610"/>
              <a:gd name="connsiteX154" fmla="*/ 6462445 w 6737330"/>
              <a:gd name="connsiteY154" fmla="*/ 2561855 h 3414610"/>
              <a:gd name="connsiteX155" fmla="*/ 6503542 w 6737330"/>
              <a:gd name="connsiteY155" fmla="*/ 2531032 h 3414610"/>
              <a:gd name="connsiteX156" fmla="*/ 6652140 w 6737330"/>
              <a:gd name="connsiteY156" fmla="*/ 2489936 h 3414610"/>
              <a:gd name="connsiteX157" fmla="*/ 6622525 w 6737330"/>
              <a:gd name="connsiteY157" fmla="*/ 2418016 h 3414610"/>
              <a:gd name="connsiteX158" fmla="*/ 6637106 w 6737330"/>
              <a:gd name="connsiteY158" fmla="*/ 2356371 h 3414610"/>
              <a:gd name="connsiteX159" fmla="*/ 6737202 w 6737330"/>
              <a:gd name="connsiteY159" fmla="*/ 2285958 h 3414610"/>
              <a:gd name="connsiteX160" fmla="*/ 6667928 w 6737330"/>
              <a:gd name="connsiteY160" fmla="*/ 2263904 h 3414610"/>
              <a:gd name="connsiteX161" fmla="*/ 6698751 w 6737330"/>
              <a:gd name="connsiteY161" fmla="*/ 2161162 h 3414610"/>
              <a:gd name="connsiteX162" fmla="*/ 6709025 w 6737330"/>
              <a:gd name="connsiteY162" fmla="*/ 2130340 h 3414610"/>
              <a:gd name="connsiteX163" fmla="*/ 6698751 w 6737330"/>
              <a:gd name="connsiteY163" fmla="*/ 1986502 h 3414610"/>
              <a:gd name="connsiteX164" fmla="*/ 6667928 w 6737330"/>
              <a:gd name="connsiteY164" fmla="*/ 1976228 h 3414610"/>
              <a:gd name="connsiteX165" fmla="*/ 6647380 w 6737330"/>
              <a:gd name="connsiteY165" fmla="*/ 1955679 h 3414610"/>
              <a:gd name="connsiteX166" fmla="*/ 6585735 w 6737330"/>
              <a:gd name="connsiteY166" fmla="*/ 1914583 h 3414610"/>
              <a:gd name="connsiteX167" fmla="*/ 6565187 w 6737330"/>
              <a:gd name="connsiteY167" fmla="*/ 1894034 h 3414610"/>
              <a:gd name="connsiteX168" fmla="*/ 6524090 w 6737330"/>
              <a:gd name="connsiteY168" fmla="*/ 1873486 h 3414610"/>
              <a:gd name="connsiteX169" fmla="*/ 6586188 w 6737330"/>
              <a:gd name="connsiteY169" fmla="*/ 1744701 h 3414610"/>
              <a:gd name="connsiteX170" fmla="*/ 6475817 w 6737330"/>
              <a:gd name="connsiteY170" fmla="*/ 1776765 h 3414610"/>
              <a:gd name="connsiteX171" fmla="*/ 6400800 w 6737330"/>
              <a:gd name="connsiteY171" fmla="*/ 1801567 h 3414610"/>
              <a:gd name="connsiteX172" fmla="*/ 6436763 w 6737330"/>
              <a:gd name="connsiteY172" fmla="*/ 1731046 h 3414610"/>
              <a:gd name="connsiteX173" fmla="*/ 6308333 w 6737330"/>
              <a:gd name="connsiteY173" fmla="*/ 1729648 h 3414610"/>
              <a:gd name="connsiteX174" fmla="*/ 6348221 w 6737330"/>
              <a:gd name="connsiteY174" fmla="*/ 1682794 h 3414610"/>
              <a:gd name="connsiteX175" fmla="*/ 6298285 w 6737330"/>
              <a:gd name="connsiteY175" fmla="*/ 1662245 h 3414610"/>
              <a:gd name="connsiteX176" fmla="*/ 6185043 w 6737330"/>
              <a:gd name="connsiteY176" fmla="*/ 1637180 h 3414610"/>
              <a:gd name="connsiteX177" fmla="*/ 6279398 w 6737330"/>
              <a:gd name="connsiteY177" fmla="*/ 1538955 h 3414610"/>
              <a:gd name="connsiteX178" fmla="*/ 6154221 w 6737330"/>
              <a:gd name="connsiteY178" fmla="*/ 1472794 h 3414610"/>
              <a:gd name="connsiteX179" fmla="*/ 6230898 w 6737330"/>
              <a:gd name="connsiteY179" fmla="*/ 1387589 h 3414610"/>
              <a:gd name="connsiteX180" fmla="*/ 6201512 w 6737330"/>
              <a:gd name="connsiteY180" fmla="*/ 1339230 h 3414610"/>
              <a:gd name="connsiteX181" fmla="*/ 6189802 w 6737330"/>
              <a:gd name="connsiteY181" fmla="*/ 1226214 h 3414610"/>
              <a:gd name="connsiteX182" fmla="*/ 6082301 w 6737330"/>
              <a:gd name="connsiteY182" fmla="*/ 1164569 h 3414610"/>
              <a:gd name="connsiteX183" fmla="*/ 6061753 w 6737330"/>
              <a:gd name="connsiteY183" fmla="*/ 1092650 h 3414610"/>
              <a:gd name="connsiteX184" fmla="*/ 6030931 w 6737330"/>
              <a:gd name="connsiteY184" fmla="*/ 1061828 h 3414610"/>
              <a:gd name="connsiteX185" fmla="*/ 6020657 w 6737330"/>
              <a:gd name="connsiteY185" fmla="*/ 1031005 h 3414610"/>
              <a:gd name="connsiteX186" fmla="*/ 5948737 w 6737330"/>
              <a:gd name="connsiteY186" fmla="*/ 969360 h 3414610"/>
              <a:gd name="connsiteX187" fmla="*/ 5917915 w 6737330"/>
              <a:gd name="connsiteY187" fmla="*/ 959086 h 3414610"/>
              <a:gd name="connsiteX188" fmla="*/ 5881802 w 6737330"/>
              <a:gd name="connsiteY188" fmla="*/ 931274 h 3414610"/>
              <a:gd name="connsiteX189" fmla="*/ 5852643 w 6737330"/>
              <a:gd name="connsiteY189" fmla="*/ 846334 h 3414610"/>
              <a:gd name="connsiteX190" fmla="*/ 5814416 w 6737330"/>
              <a:gd name="connsiteY190" fmla="*/ 824280 h 3414610"/>
              <a:gd name="connsiteX191" fmla="*/ 5802708 w 6737330"/>
              <a:gd name="connsiteY191" fmla="*/ 830038 h 3414610"/>
              <a:gd name="connsiteX192" fmla="*/ 5752772 w 6737330"/>
              <a:gd name="connsiteY192" fmla="*/ 785931 h 3414610"/>
              <a:gd name="connsiteX193" fmla="*/ 5698304 w 6737330"/>
              <a:gd name="connsiteY193" fmla="*/ 702495 h 3414610"/>
              <a:gd name="connsiteX194" fmla="*/ 5517223 w 6737330"/>
              <a:gd name="connsiteY194" fmla="*/ 681684 h 3414610"/>
              <a:gd name="connsiteX195" fmla="*/ 5506949 w 6737330"/>
              <a:gd name="connsiteY195" fmla="*/ 630313 h 3414610"/>
              <a:gd name="connsiteX196" fmla="*/ 5496675 w 6737330"/>
              <a:gd name="connsiteY196" fmla="*/ 558394 h 3414610"/>
              <a:gd name="connsiteX197" fmla="*/ 5486400 w 6737330"/>
              <a:gd name="connsiteY197" fmla="*/ 527571 h 3414610"/>
              <a:gd name="connsiteX198" fmla="*/ 5445304 w 6737330"/>
              <a:gd name="connsiteY198" fmla="*/ 517297 h 3414610"/>
              <a:gd name="connsiteX199" fmla="*/ 5407304 w 6737330"/>
              <a:gd name="connsiteY199" fmla="*/ 460169 h 3414610"/>
              <a:gd name="connsiteX200" fmla="*/ 5280917 w 6737330"/>
              <a:gd name="connsiteY200" fmla="*/ 424830 h 3414610"/>
              <a:gd name="connsiteX201" fmla="*/ 5270643 w 6737330"/>
              <a:gd name="connsiteY201" fmla="*/ 394007 h 3414610"/>
              <a:gd name="connsiteX202" fmla="*/ 5229772 w 6737330"/>
              <a:gd name="connsiteY202" fmla="*/ 244410 h 3414610"/>
              <a:gd name="connsiteX203" fmla="*/ 5185806 w 6737330"/>
              <a:gd name="connsiteY203" fmla="*/ 203313 h 3414610"/>
              <a:gd name="connsiteX204" fmla="*/ 5075434 w 6737330"/>
              <a:gd name="connsiteY204" fmla="*/ 157702 h 3414610"/>
              <a:gd name="connsiteX205" fmla="*/ 5065160 w 6737330"/>
              <a:gd name="connsiteY205" fmla="*/ 126879 h 3414610"/>
              <a:gd name="connsiteX206" fmla="*/ 5044612 w 6737330"/>
              <a:gd name="connsiteY206" fmla="*/ 96057 h 3414610"/>
              <a:gd name="connsiteX207" fmla="*/ 5034337 w 6737330"/>
              <a:gd name="connsiteY207" fmla="*/ 65234 h 3414610"/>
              <a:gd name="connsiteX208" fmla="*/ 4972692 w 6737330"/>
              <a:gd name="connsiteY208" fmla="*/ 24138 h 3414610"/>
              <a:gd name="connsiteX209" fmla="*/ 4941870 w 6737330"/>
              <a:gd name="connsiteY209" fmla="*/ 3589 h 3414610"/>
              <a:gd name="connsiteX210" fmla="*/ 4828854 w 6737330"/>
              <a:gd name="connsiteY210" fmla="*/ 13864 h 3414610"/>
              <a:gd name="connsiteX211" fmla="*/ 4798032 w 6737330"/>
              <a:gd name="connsiteY211" fmla="*/ 34412 h 3414610"/>
              <a:gd name="connsiteX212" fmla="*/ 4767209 w 6737330"/>
              <a:gd name="connsiteY212" fmla="*/ 44686 h 3414610"/>
              <a:gd name="connsiteX213" fmla="*/ 4654194 w 6737330"/>
              <a:gd name="connsiteY213" fmla="*/ 85783 h 3414610"/>
              <a:gd name="connsiteX214" fmla="*/ 4592549 w 6737330"/>
              <a:gd name="connsiteY214" fmla="*/ 106331 h 3414610"/>
              <a:gd name="connsiteX215" fmla="*/ 4520630 w 6737330"/>
              <a:gd name="connsiteY215" fmla="*/ 126879 h 3414610"/>
              <a:gd name="connsiteX216" fmla="*/ 4438436 w 6737330"/>
              <a:gd name="connsiteY216" fmla="*/ 188524 h 3414610"/>
              <a:gd name="connsiteX217" fmla="*/ 4263776 w 6737330"/>
              <a:gd name="connsiteY217" fmla="*/ 178250 h 3414610"/>
              <a:gd name="connsiteX218" fmla="*/ 4089115 w 6737330"/>
              <a:gd name="connsiteY218" fmla="*/ 106331 h 3414610"/>
              <a:gd name="connsiteX219" fmla="*/ 4058292 w 6737330"/>
              <a:gd name="connsiteY219" fmla="*/ 96057 h 3414610"/>
              <a:gd name="connsiteX220" fmla="*/ 3965825 w 6737330"/>
              <a:gd name="connsiteY220" fmla="*/ 54960 h 3414610"/>
              <a:gd name="connsiteX221" fmla="*/ 3935003 w 6737330"/>
              <a:gd name="connsiteY221" fmla="*/ 44686 h 3414610"/>
              <a:gd name="connsiteX222" fmla="*/ 3904180 w 6737330"/>
              <a:gd name="connsiteY222" fmla="*/ 34412 h 3414610"/>
              <a:gd name="connsiteX223" fmla="*/ 3801439 w 6737330"/>
              <a:gd name="connsiteY223" fmla="*/ 54960 h 3414610"/>
              <a:gd name="connsiteX224" fmla="*/ 3714713 w 6737330"/>
              <a:gd name="connsiteY224" fmla="*/ 6863 h 3414610"/>
              <a:gd name="connsiteX225" fmla="*/ 3626552 w 6737330"/>
              <a:gd name="connsiteY225" fmla="*/ 81530 h 3414610"/>
              <a:gd name="connsiteX226" fmla="*/ 3657600 w 6737330"/>
              <a:gd name="connsiteY226" fmla="*/ 137153 h 3414610"/>
              <a:gd name="connsiteX227" fmla="*/ 3595955 w 6737330"/>
              <a:gd name="connsiteY227" fmla="*/ 147428 h 3414610"/>
              <a:gd name="connsiteX228" fmla="*/ 3544585 w 6737330"/>
              <a:gd name="connsiteY228" fmla="*/ 157702 h 3414610"/>
              <a:gd name="connsiteX229" fmla="*/ 3298005 w 6737330"/>
              <a:gd name="connsiteY229" fmla="*/ 188524 h 3414610"/>
              <a:gd name="connsiteX0" fmla="*/ 3298005 w 6737330"/>
              <a:gd name="connsiteY0" fmla="*/ 188524 h 3414610"/>
              <a:gd name="connsiteX1" fmla="*/ 3298005 w 6737330"/>
              <a:gd name="connsiteY1" fmla="*/ 188524 h 3414610"/>
              <a:gd name="connsiteX2" fmla="*/ 2863620 w 6737330"/>
              <a:gd name="connsiteY2" fmla="*/ 184272 h 3414610"/>
              <a:gd name="connsiteX3" fmla="*/ 2825394 w 6737330"/>
              <a:gd name="connsiteY3" fmla="*/ 250169 h 3414610"/>
              <a:gd name="connsiteX4" fmla="*/ 2815119 w 6737330"/>
              <a:gd name="connsiteY4" fmla="*/ 291266 h 3414610"/>
              <a:gd name="connsiteX5" fmla="*/ 2787168 w 6737330"/>
              <a:gd name="connsiteY5" fmla="*/ 251937 h 3414610"/>
              <a:gd name="connsiteX6" fmla="*/ 2719555 w 6737330"/>
              <a:gd name="connsiteY6" fmla="*/ 279750 h 3414610"/>
              <a:gd name="connsiteX7" fmla="*/ 2599136 w 6737330"/>
              <a:gd name="connsiteY7" fmla="*/ 291530 h 3414610"/>
              <a:gd name="connsiteX8" fmla="*/ 2549200 w 6737330"/>
              <a:gd name="connsiteY8" fmla="*/ 328109 h 3414610"/>
              <a:gd name="connsiteX9" fmla="*/ 2321508 w 6737330"/>
              <a:gd name="connsiteY9" fmla="*/ 313582 h 3414610"/>
              <a:gd name="connsiteX10" fmla="*/ 2250041 w 6737330"/>
              <a:gd name="connsiteY10" fmla="*/ 394007 h 3414610"/>
              <a:gd name="connsiteX11" fmla="*/ 2085654 w 6737330"/>
              <a:gd name="connsiteY11" fmla="*/ 352911 h 3414610"/>
              <a:gd name="connsiteX12" fmla="*/ 2034283 w 6737330"/>
              <a:gd name="connsiteY12" fmla="*/ 342637 h 3414610"/>
              <a:gd name="connsiteX13" fmla="*/ 1865591 w 6737330"/>
              <a:gd name="connsiteY13" fmla="*/ 282760 h 3414610"/>
              <a:gd name="connsiteX14" fmla="*/ 1787704 w 6737330"/>
              <a:gd name="connsiteY14" fmla="*/ 404282 h 3414610"/>
              <a:gd name="connsiteX15" fmla="*/ 1736333 w 6737330"/>
              <a:gd name="connsiteY15" fmla="*/ 476201 h 3414610"/>
              <a:gd name="connsiteX16" fmla="*/ 1695236 w 6737330"/>
              <a:gd name="connsiteY16" fmla="*/ 537846 h 3414610"/>
              <a:gd name="connsiteX17" fmla="*/ 1633591 w 6737330"/>
              <a:gd name="connsiteY17" fmla="*/ 578942 h 3414610"/>
              <a:gd name="connsiteX18" fmla="*/ 1592495 w 6737330"/>
              <a:gd name="connsiteY18" fmla="*/ 589216 h 3414610"/>
              <a:gd name="connsiteX19" fmla="*/ 1530850 w 6737330"/>
              <a:gd name="connsiteY19" fmla="*/ 609765 h 3414610"/>
              <a:gd name="connsiteX20" fmla="*/ 1500027 w 6737330"/>
              <a:gd name="connsiteY20" fmla="*/ 620039 h 3414610"/>
              <a:gd name="connsiteX21" fmla="*/ 1438382 w 6737330"/>
              <a:gd name="connsiteY21" fmla="*/ 640587 h 3414610"/>
              <a:gd name="connsiteX22" fmla="*/ 1407560 w 6737330"/>
              <a:gd name="connsiteY22" fmla="*/ 650861 h 3414610"/>
              <a:gd name="connsiteX23" fmla="*/ 1232899 w 6737330"/>
              <a:gd name="connsiteY23" fmla="*/ 661135 h 3414610"/>
              <a:gd name="connsiteX24" fmla="*/ 1202077 w 6737330"/>
              <a:gd name="connsiteY24" fmla="*/ 671410 h 3414610"/>
              <a:gd name="connsiteX25" fmla="*/ 1181528 w 6737330"/>
              <a:gd name="connsiteY25" fmla="*/ 691958 h 3414610"/>
              <a:gd name="connsiteX26" fmla="*/ 1119883 w 6737330"/>
              <a:gd name="connsiteY26" fmla="*/ 712506 h 3414610"/>
              <a:gd name="connsiteX27" fmla="*/ 1058239 w 6737330"/>
              <a:gd name="connsiteY27" fmla="*/ 733055 h 3414610"/>
              <a:gd name="connsiteX28" fmla="*/ 996594 w 6737330"/>
              <a:gd name="connsiteY28" fmla="*/ 753603 h 3414610"/>
              <a:gd name="connsiteX29" fmla="*/ 965771 w 6737330"/>
              <a:gd name="connsiteY29" fmla="*/ 763877 h 3414610"/>
              <a:gd name="connsiteX30" fmla="*/ 934949 w 6737330"/>
              <a:gd name="connsiteY30" fmla="*/ 784425 h 3414610"/>
              <a:gd name="connsiteX31" fmla="*/ 873304 w 6737330"/>
              <a:gd name="connsiteY31" fmla="*/ 804974 h 3414610"/>
              <a:gd name="connsiteX32" fmla="*/ 852755 w 6737330"/>
              <a:gd name="connsiteY32" fmla="*/ 825522 h 3414610"/>
              <a:gd name="connsiteX33" fmla="*/ 821933 w 6737330"/>
              <a:gd name="connsiteY33" fmla="*/ 846070 h 3414610"/>
              <a:gd name="connsiteX34" fmla="*/ 811659 w 6737330"/>
              <a:gd name="connsiteY34" fmla="*/ 876893 h 3414610"/>
              <a:gd name="connsiteX35" fmla="*/ 821933 w 6737330"/>
              <a:gd name="connsiteY35" fmla="*/ 969360 h 3414610"/>
              <a:gd name="connsiteX36" fmla="*/ 832207 w 6737330"/>
              <a:gd name="connsiteY36" fmla="*/ 1031005 h 3414610"/>
              <a:gd name="connsiteX37" fmla="*/ 863030 w 6737330"/>
              <a:gd name="connsiteY37" fmla="*/ 1051553 h 3414610"/>
              <a:gd name="connsiteX38" fmla="*/ 883578 w 6737330"/>
              <a:gd name="connsiteY38" fmla="*/ 1072102 h 3414610"/>
              <a:gd name="connsiteX39" fmla="*/ 893852 w 6737330"/>
              <a:gd name="connsiteY39" fmla="*/ 1102924 h 3414610"/>
              <a:gd name="connsiteX40" fmla="*/ 852755 w 6737330"/>
              <a:gd name="connsiteY40" fmla="*/ 1154295 h 3414610"/>
              <a:gd name="connsiteX41" fmla="*/ 842481 w 6737330"/>
              <a:gd name="connsiteY41" fmla="*/ 1185117 h 3414610"/>
              <a:gd name="connsiteX42" fmla="*/ 811659 w 6737330"/>
              <a:gd name="connsiteY42" fmla="*/ 1205666 h 3414610"/>
              <a:gd name="connsiteX43" fmla="*/ 791110 w 6737330"/>
              <a:gd name="connsiteY43" fmla="*/ 1226214 h 3414610"/>
              <a:gd name="connsiteX44" fmla="*/ 770562 w 6737330"/>
              <a:gd name="connsiteY44" fmla="*/ 1257037 h 3414610"/>
              <a:gd name="connsiteX45" fmla="*/ 739740 w 6737330"/>
              <a:gd name="connsiteY45" fmla="*/ 1277585 h 3414610"/>
              <a:gd name="connsiteX46" fmla="*/ 698643 w 6737330"/>
              <a:gd name="connsiteY46" fmla="*/ 1318682 h 3414610"/>
              <a:gd name="connsiteX47" fmla="*/ 647272 w 6737330"/>
              <a:gd name="connsiteY47" fmla="*/ 1359778 h 3414610"/>
              <a:gd name="connsiteX48" fmla="*/ 545741 w 6737330"/>
              <a:gd name="connsiteY48" fmla="*/ 1380326 h 3414610"/>
              <a:gd name="connsiteX49" fmla="*/ 473821 w 6737330"/>
              <a:gd name="connsiteY49" fmla="*/ 1493342 h 3414610"/>
              <a:gd name="connsiteX50" fmla="*/ 513708 w 6737330"/>
              <a:gd name="connsiteY50" fmla="*/ 1503616 h 3414610"/>
              <a:gd name="connsiteX51" fmla="*/ 493160 w 6737330"/>
              <a:gd name="connsiteY51" fmla="*/ 1524165 h 3414610"/>
              <a:gd name="connsiteX52" fmla="*/ 462337 w 6737330"/>
              <a:gd name="connsiteY52" fmla="*/ 1534439 h 3414610"/>
              <a:gd name="connsiteX53" fmla="*/ 441789 w 6737330"/>
              <a:gd name="connsiteY53" fmla="*/ 1565261 h 3414610"/>
              <a:gd name="connsiteX54" fmla="*/ 380144 w 6737330"/>
              <a:gd name="connsiteY54" fmla="*/ 1585810 h 3414610"/>
              <a:gd name="connsiteX55" fmla="*/ 328773 w 6737330"/>
              <a:gd name="connsiteY55" fmla="*/ 1637180 h 3414610"/>
              <a:gd name="connsiteX56" fmla="*/ 277403 w 6737330"/>
              <a:gd name="connsiteY56" fmla="*/ 1668003 h 3414610"/>
              <a:gd name="connsiteX57" fmla="*/ 256854 w 6737330"/>
              <a:gd name="connsiteY57" fmla="*/ 1688551 h 3414610"/>
              <a:gd name="connsiteX58" fmla="*/ 226032 w 6737330"/>
              <a:gd name="connsiteY58" fmla="*/ 1698825 h 3414610"/>
              <a:gd name="connsiteX59" fmla="*/ 236306 w 6737330"/>
              <a:gd name="connsiteY59" fmla="*/ 1811841 h 3414610"/>
              <a:gd name="connsiteX60" fmla="*/ 267128 w 6737330"/>
              <a:gd name="connsiteY60" fmla="*/ 1832389 h 3414610"/>
              <a:gd name="connsiteX61" fmla="*/ 287677 w 6737330"/>
              <a:gd name="connsiteY61" fmla="*/ 1852938 h 3414610"/>
              <a:gd name="connsiteX62" fmla="*/ 349322 w 6737330"/>
              <a:gd name="connsiteY62" fmla="*/ 1883760 h 3414610"/>
              <a:gd name="connsiteX63" fmla="*/ 369870 w 6737330"/>
              <a:gd name="connsiteY63" fmla="*/ 1965953 h 3414610"/>
              <a:gd name="connsiteX64" fmla="*/ 380144 w 6737330"/>
              <a:gd name="connsiteY64" fmla="*/ 1996776 h 3414610"/>
              <a:gd name="connsiteX65" fmla="*/ 369870 w 6737330"/>
              <a:gd name="connsiteY65" fmla="*/ 2150888 h 3414610"/>
              <a:gd name="connsiteX66" fmla="*/ 359596 w 6737330"/>
              <a:gd name="connsiteY66" fmla="*/ 2181711 h 3414610"/>
              <a:gd name="connsiteX67" fmla="*/ 349322 w 6737330"/>
              <a:gd name="connsiteY67" fmla="*/ 2305001 h 3414610"/>
              <a:gd name="connsiteX68" fmla="*/ 297951 w 6737330"/>
              <a:gd name="connsiteY68" fmla="*/ 2346097 h 3414610"/>
              <a:gd name="connsiteX69" fmla="*/ 256854 w 6737330"/>
              <a:gd name="connsiteY69" fmla="*/ 2387194 h 3414610"/>
              <a:gd name="connsiteX70" fmla="*/ 236306 w 6737330"/>
              <a:gd name="connsiteY70" fmla="*/ 2418016 h 3414610"/>
              <a:gd name="connsiteX71" fmla="*/ 64064 w 6737330"/>
              <a:gd name="connsiteY71" fmla="*/ 2456103 h 3414610"/>
              <a:gd name="connsiteX72" fmla="*/ 114225 w 6737330"/>
              <a:gd name="connsiteY72" fmla="*/ 2469387 h 3414610"/>
              <a:gd name="connsiteX73" fmla="*/ 48049 w 6737330"/>
              <a:gd name="connsiteY73" fmla="*/ 2522263 h 3414610"/>
              <a:gd name="connsiteX74" fmla="*/ 133564 w 6737330"/>
              <a:gd name="connsiteY74" fmla="*/ 2551580 h 3414610"/>
              <a:gd name="connsiteX75" fmla="*/ 113016 w 6737330"/>
              <a:gd name="connsiteY75" fmla="*/ 2582403 h 3414610"/>
              <a:gd name="connsiteX76" fmla="*/ 61645 w 6737330"/>
              <a:gd name="connsiteY76" fmla="*/ 2633774 h 3414610"/>
              <a:gd name="connsiteX77" fmla="*/ 20549 w 6737330"/>
              <a:gd name="connsiteY77" fmla="*/ 2695419 h 3414610"/>
              <a:gd name="connsiteX78" fmla="*/ 0 w 6737330"/>
              <a:gd name="connsiteY78" fmla="*/ 2757064 h 3414610"/>
              <a:gd name="connsiteX79" fmla="*/ 10275 w 6737330"/>
              <a:gd name="connsiteY79" fmla="*/ 2870079 h 3414610"/>
              <a:gd name="connsiteX80" fmla="*/ 61645 w 6737330"/>
              <a:gd name="connsiteY80" fmla="*/ 2921450 h 3414610"/>
              <a:gd name="connsiteX81" fmla="*/ 82194 w 6737330"/>
              <a:gd name="connsiteY81" fmla="*/ 2941998 h 3414610"/>
              <a:gd name="connsiteX82" fmla="*/ 143839 w 6737330"/>
              <a:gd name="connsiteY82" fmla="*/ 2962547 h 3414610"/>
              <a:gd name="connsiteX83" fmla="*/ 174661 w 6737330"/>
              <a:gd name="connsiteY83" fmla="*/ 2972821 h 3414610"/>
              <a:gd name="connsiteX84" fmla="*/ 236306 w 6737330"/>
              <a:gd name="connsiteY84" fmla="*/ 3013917 h 3414610"/>
              <a:gd name="connsiteX85" fmla="*/ 267128 w 6737330"/>
              <a:gd name="connsiteY85" fmla="*/ 3034466 h 3414610"/>
              <a:gd name="connsiteX86" fmla="*/ 297951 w 6737330"/>
              <a:gd name="connsiteY86" fmla="*/ 3044740 h 3414610"/>
              <a:gd name="connsiteX87" fmla="*/ 328773 w 6737330"/>
              <a:gd name="connsiteY87" fmla="*/ 3065288 h 3414610"/>
              <a:gd name="connsiteX88" fmla="*/ 904126 w 6737330"/>
              <a:gd name="connsiteY88" fmla="*/ 3096111 h 3414610"/>
              <a:gd name="connsiteX89" fmla="*/ 945223 w 6737330"/>
              <a:gd name="connsiteY89" fmla="*/ 3147482 h 3414610"/>
              <a:gd name="connsiteX90" fmla="*/ 976045 w 6737330"/>
              <a:gd name="connsiteY90" fmla="*/ 3168030 h 3414610"/>
              <a:gd name="connsiteX91" fmla="*/ 1068513 w 6737330"/>
              <a:gd name="connsiteY91" fmla="*/ 3239949 h 3414610"/>
              <a:gd name="connsiteX92" fmla="*/ 1099335 w 6737330"/>
              <a:gd name="connsiteY92" fmla="*/ 3260497 h 3414610"/>
              <a:gd name="connsiteX93" fmla="*/ 1130158 w 6737330"/>
              <a:gd name="connsiteY93" fmla="*/ 3281046 h 3414610"/>
              <a:gd name="connsiteX94" fmla="*/ 1222625 w 6737330"/>
              <a:gd name="connsiteY94" fmla="*/ 3311868 h 3414610"/>
              <a:gd name="connsiteX95" fmla="*/ 1253448 w 6737330"/>
              <a:gd name="connsiteY95" fmla="*/ 3322142 h 3414610"/>
              <a:gd name="connsiteX96" fmla="*/ 1335641 w 6737330"/>
              <a:gd name="connsiteY96" fmla="*/ 3311868 h 3414610"/>
              <a:gd name="connsiteX97" fmla="*/ 1366463 w 6737330"/>
              <a:gd name="connsiteY97" fmla="*/ 3301594 h 3414610"/>
              <a:gd name="connsiteX98" fmla="*/ 1489753 w 6737330"/>
              <a:gd name="connsiteY98" fmla="*/ 3281046 h 3414610"/>
              <a:gd name="connsiteX99" fmla="*/ 1520576 w 6737330"/>
              <a:gd name="connsiteY99" fmla="*/ 3270771 h 3414610"/>
              <a:gd name="connsiteX100" fmla="*/ 1643866 w 6737330"/>
              <a:gd name="connsiteY100" fmla="*/ 3250223 h 3414610"/>
              <a:gd name="connsiteX101" fmla="*/ 2013735 w 6737330"/>
              <a:gd name="connsiteY101" fmla="*/ 3239949 h 3414610"/>
              <a:gd name="connsiteX102" fmla="*/ 2075380 w 6737330"/>
              <a:gd name="connsiteY102" fmla="*/ 3188578 h 3414610"/>
              <a:gd name="connsiteX103" fmla="*/ 2116477 w 6737330"/>
              <a:gd name="connsiteY103" fmla="*/ 3157756 h 3414610"/>
              <a:gd name="connsiteX104" fmla="*/ 2229492 w 6737330"/>
              <a:gd name="connsiteY104" fmla="*/ 3126933 h 3414610"/>
              <a:gd name="connsiteX105" fmla="*/ 2270589 w 6737330"/>
              <a:gd name="connsiteY105" fmla="*/ 3116659 h 3414610"/>
              <a:gd name="connsiteX106" fmla="*/ 2702104 w 6737330"/>
              <a:gd name="connsiteY106" fmla="*/ 3106385 h 3414610"/>
              <a:gd name="connsiteX107" fmla="*/ 2917861 w 6737330"/>
              <a:gd name="connsiteY107" fmla="*/ 3126933 h 3414610"/>
              <a:gd name="connsiteX108" fmla="*/ 2948683 w 6737330"/>
              <a:gd name="connsiteY108" fmla="*/ 3147482 h 3414610"/>
              <a:gd name="connsiteX109" fmla="*/ 3030877 w 6737330"/>
              <a:gd name="connsiteY109" fmla="*/ 3188578 h 3414610"/>
              <a:gd name="connsiteX110" fmla="*/ 3071973 w 6737330"/>
              <a:gd name="connsiteY110" fmla="*/ 3209126 h 3414610"/>
              <a:gd name="connsiteX111" fmla="*/ 3141022 w 6737330"/>
              <a:gd name="connsiteY111" fmla="*/ 3336407 h 3414610"/>
              <a:gd name="connsiteX112" fmla="*/ 3274812 w 6737330"/>
              <a:gd name="connsiteY112" fmla="*/ 3400799 h 3414610"/>
              <a:gd name="connsiteX113" fmla="*/ 3267182 w 6737330"/>
              <a:gd name="connsiteY113" fmla="*/ 3291320 h 3414610"/>
              <a:gd name="connsiteX114" fmla="*/ 3339101 w 6737330"/>
              <a:gd name="connsiteY114" fmla="*/ 3311868 h 3414610"/>
              <a:gd name="connsiteX115" fmla="*/ 3380198 w 6737330"/>
              <a:gd name="connsiteY115" fmla="*/ 3332416 h 3414610"/>
              <a:gd name="connsiteX116" fmla="*/ 3626778 w 6737330"/>
              <a:gd name="connsiteY116" fmla="*/ 3352965 h 3414610"/>
              <a:gd name="connsiteX117" fmla="*/ 3688423 w 6737330"/>
              <a:gd name="connsiteY117" fmla="*/ 3373513 h 3414610"/>
              <a:gd name="connsiteX118" fmla="*/ 3719245 w 6737330"/>
              <a:gd name="connsiteY118" fmla="*/ 3383787 h 3414610"/>
              <a:gd name="connsiteX119" fmla="*/ 3750068 w 6737330"/>
              <a:gd name="connsiteY119" fmla="*/ 3404335 h 3414610"/>
              <a:gd name="connsiteX120" fmla="*/ 4048018 w 6737330"/>
              <a:gd name="connsiteY120" fmla="*/ 3414610 h 3414610"/>
              <a:gd name="connsiteX121" fmla="*/ 4181582 w 6737330"/>
              <a:gd name="connsiteY121" fmla="*/ 3404335 h 3414610"/>
              <a:gd name="connsiteX122" fmla="*/ 4243227 w 6737330"/>
              <a:gd name="connsiteY122" fmla="*/ 3383787 h 3414610"/>
              <a:gd name="connsiteX123" fmla="*/ 4274050 w 6737330"/>
              <a:gd name="connsiteY123" fmla="*/ 3373513 h 3414610"/>
              <a:gd name="connsiteX124" fmla="*/ 4335695 w 6737330"/>
              <a:gd name="connsiteY124" fmla="*/ 3332416 h 3414610"/>
              <a:gd name="connsiteX125" fmla="*/ 4397340 w 6737330"/>
              <a:gd name="connsiteY125" fmla="*/ 3281046 h 3414610"/>
              <a:gd name="connsiteX126" fmla="*/ 4500081 w 6737330"/>
              <a:gd name="connsiteY126" fmla="*/ 3219401 h 3414610"/>
              <a:gd name="connsiteX127" fmla="*/ 4530904 w 6737330"/>
              <a:gd name="connsiteY127" fmla="*/ 3198852 h 3414610"/>
              <a:gd name="connsiteX128" fmla="*/ 4561726 w 6737330"/>
              <a:gd name="connsiteY128" fmla="*/ 3178304 h 3414610"/>
              <a:gd name="connsiteX129" fmla="*/ 4664468 w 6737330"/>
              <a:gd name="connsiteY129" fmla="*/ 3116659 h 3414610"/>
              <a:gd name="connsiteX130" fmla="*/ 4695290 w 6737330"/>
              <a:gd name="connsiteY130" fmla="*/ 3106385 h 3414610"/>
              <a:gd name="connsiteX131" fmla="*/ 5013789 w 6737330"/>
              <a:gd name="connsiteY131" fmla="*/ 3126933 h 3414610"/>
              <a:gd name="connsiteX132" fmla="*/ 5126805 w 6737330"/>
              <a:gd name="connsiteY132" fmla="*/ 3157756 h 3414610"/>
              <a:gd name="connsiteX133" fmla="*/ 5157627 w 6737330"/>
              <a:gd name="connsiteY133" fmla="*/ 3168030 h 3414610"/>
              <a:gd name="connsiteX134" fmla="*/ 5188450 w 6737330"/>
              <a:gd name="connsiteY134" fmla="*/ 3188578 h 3414610"/>
              <a:gd name="connsiteX135" fmla="*/ 5332288 w 6737330"/>
              <a:gd name="connsiteY135" fmla="*/ 3198852 h 3414610"/>
              <a:gd name="connsiteX136" fmla="*/ 5435030 w 6737330"/>
              <a:gd name="connsiteY136" fmla="*/ 3229675 h 3414610"/>
              <a:gd name="connsiteX137" fmla="*/ 5465852 w 6737330"/>
              <a:gd name="connsiteY137" fmla="*/ 3239949 h 3414610"/>
              <a:gd name="connsiteX138" fmla="*/ 5548045 w 6737330"/>
              <a:gd name="connsiteY138" fmla="*/ 3250223 h 3414610"/>
              <a:gd name="connsiteX139" fmla="*/ 5702158 w 6737330"/>
              <a:gd name="connsiteY139" fmla="*/ 3270771 h 3414610"/>
              <a:gd name="connsiteX140" fmla="*/ 5866544 w 6737330"/>
              <a:gd name="connsiteY140" fmla="*/ 3281046 h 3414610"/>
              <a:gd name="connsiteX141" fmla="*/ 5969286 w 6737330"/>
              <a:gd name="connsiteY141" fmla="*/ 3270771 h 3414610"/>
              <a:gd name="connsiteX142" fmla="*/ 6000108 w 6737330"/>
              <a:gd name="connsiteY142" fmla="*/ 3260497 h 3414610"/>
              <a:gd name="connsiteX143" fmla="*/ 6072027 w 6737330"/>
              <a:gd name="connsiteY143" fmla="*/ 3250223 h 3414610"/>
              <a:gd name="connsiteX144" fmla="*/ 6113124 w 6737330"/>
              <a:gd name="connsiteY144" fmla="*/ 3168030 h 3414610"/>
              <a:gd name="connsiteX145" fmla="*/ 6133672 w 6737330"/>
              <a:gd name="connsiteY145" fmla="*/ 3126933 h 3414610"/>
              <a:gd name="connsiteX146" fmla="*/ 6143946 w 6737330"/>
              <a:gd name="connsiteY146" fmla="*/ 3096111 h 3414610"/>
              <a:gd name="connsiteX147" fmla="*/ 6215866 w 6737330"/>
              <a:gd name="connsiteY147" fmla="*/ 3075562 h 3414610"/>
              <a:gd name="connsiteX148" fmla="*/ 6267236 w 6737330"/>
              <a:gd name="connsiteY148" fmla="*/ 3065288 h 3414610"/>
              <a:gd name="connsiteX149" fmla="*/ 6308333 w 6737330"/>
              <a:gd name="connsiteY149" fmla="*/ 3055014 h 3414610"/>
              <a:gd name="connsiteX150" fmla="*/ 6369978 w 6737330"/>
              <a:gd name="connsiteY150" fmla="*/ 3044740 h 3414610"/>
              <a:gd name="connsiteX151" fmla="*/ 6400800 w 6737330"/>
              <a:gd name="connsiteY151" fmla="*/ 3024192 h 3414610"/>
              <a:gd name="connsiteX152" fmla="*/ 6411075 w 6737330"/>
              <a:gd name="connsiteY152" fmla="*/ 2962547 h 3414610"/>
              <a:gd name="connsiteX153" fmla="*/ 6421349 w 6737330"/>
              <a:gd name="connsiteY153" fmla="*/ 2870079 h 3414610"/>
              <a:gd name="connsiteX154" fmla="*/ 6462445 w 6737330"/>
              <a:gd name="connsiteY154" fmla="*/ 2561855 h 3414610"/>
              <a:gd name="connsiteX155" fmla="*/ 6503542 w 6737330"/>
              <a:gd name="connsiteY155" fmla="*/ 2531032 h 3414610"/>
              <a:gd name="connsiteX156" fmla="*/ 6652140 w 6737330"/>
              <a:gd name="connsiteY156" fmla="*/ 2489936 h 3414610"/>
              <a:gd name="connsiteX157" fmla="*/ 6622525 w 6737330"/>
              <a:gd name="connsiteY157" fmla="*/ 2418016 h 3414610"/>
              <a:gd name="connsiteX158" fmla="*/ 6637106 w 6737330"/>
              <a:gd name="connsiteY158" fmla="*/ 2356371 h 3414610"/>
              <a:gd name="connsiteX159" fmla="*/ 6737202 w 6737330"/>
              <a:gd name="connsiteY159" fmla="*/ 2285958 h 3414610"/>
              <a:gd name="connsiteX160" fmla="*/ 6667928 w 6737330"/>
              <a:gd name="connsiteY160" fmla="*/ 2263904 h 3414610"/>
              <a:gd name="connsiteX161" fmla="*/ 6698751 w 6737330"/>
              <a:gd name="connsiteY161" fmla="*/ 2161162 h 3414610"/>
              <a:gd name="connsiteX162" fmla="*/ 6709025 w 6737330"/>
              <a:gd name="connsiteY162" fmla="*/ 2130340 h 3414610"/>
              <a:gd name="connsiteX163" fmla="*/ 6698751 w 6737330"/>
              <a:gd name="connsiteY163" fmla="*/ 1986502 h 3414610"/>
              <a:gd name="connsiteX164" fmla="*/ 6667928 w 6737330"/>
              <a:gd name="connsiteY164" fmla="*/ 1976228 h 3414610"/>
              <a:gd name="connsiteX165" fmla="*/ 6647380 w 6737330"/>
              <a:gd name="connsiteY165" fmla="*/ 1955679 h 3414610"/>
              <a:gd name="connsiteX166" fmla="*/ 6585735 w 6737330"/>
              <a:gd name="connsiteY166" fmla="*/ 1914583 h 3414610"/>
              <a:gd name="connsiteX167" fmla="*/ 6565187 w 6737330"/>
              <a:gd name="connsiteY167" fmla="*/ 1894034 h 3414610"/>
              <a:gd name="connsiteX168" fmla="*/ 6524090 w 6737330"/>
              <a:gd name="connsiteY168" fmla="*/ 1873486 h 3414610"/>
              <a:gd name="connsiteX169" fmla="*/ 6586188 w 6737330"/>
              <a:gd name="connsiteY169" fmla="*/ 1744701 h 3414610"/>
              <a:gd name="connsiteX170" fmla="*/ 6475817 w 6737330"/>
              <a:gd name="connsiteY170" fmla="*/ 1776765 h 3414610"/>
              <a:gd name="connsiteX171" fmla="*/ 6400800 w 6737330"/>
              <a:gd name="connsiteY171" fmla="*/ 1801567 h 3414610"/>
              <a:gd name="connsiteX172" fmla="*/ 6436763 w 6737330"/>
              <a:gd name="connsiteY172" fmla="*/ 1731046 h 3414610"/>
              <a:gd name="connsiteX173" fmla="*/ 6308333 w 6737330"/>
              <a:gd name="connsiteY173" fmla="*/ 1729648 h 3414610"/>
              <a:gd name="connsiteX174" fmla="*/ 6348221 w 6737330"/>
              <a:gd name="connsiteY174" fmla="*/ 1682794 h 3414610"/>
              <a:gd name="connsiteX175" fmla="*/ 6298285 w 6737330"/>
              <a:gd name="connsiteY175" fmla="*/ 1662245 h 3414610"/>
              <a:gd name="connsiteX176" fmla="*/ 6185043 w 6737330"/>
              <a:gd name="connsiteY176" fmla="*/ 1637180 h 3414610"/>
              <a:gd name="connsiteX177" fmla="*/ 6279398 w 6737330"/>
              <a:gd name="connsiteY177" fmla="*/ 1538955 h 3414610"/>
              <a:gd name="connsiteX178" fmla="*/ 6154221 w 6737330"/>
              <a:gd name="connsiteY178" fmla="*/ 1472794 h 3414610"/>
              <a:gd name="connsiteX179" fmla="*/ 6230898 w 6737330"/>
              <a:gd name="connsiteY179" fmla="*/ 1387589 h 3414610"/>
              <a:gd name="connsiteX180" fmla="*/ 6201512 w 6737330"/>
              <a:gd name="connsiteY180" fmla="*/ 1339230 h 3414610"/>
              <a:gd name="connsiteX181" fmla="*/ 6189802 w 6737330"/>
              <a:gd name="connsiteY181" fmla="*/ 1226214 h 3414610"/>
              <a:gd name="connsiteX182" fmla="*/ 6082301 w 6737330"/>
              <a:gd name="connsiteY182" fmla="*/ 1164569 h 3414610"/>
              <a:gd name="connsiteX183" fmla="*/ 6061753 w 6737330"/>
              <a:gd name="connsiteY183" fmla="*/ 1092650 h 3414610"/>
              <a:gd name="connsiteX184" fmla="*/ 6030931 w 6737330"/>
              <a:gd name="connsiteY184" fmla="*/ 1061828 h 3414610"/>
              <a:gd name="connsiteX185" fmla="*/ 6020657 w 6737330"/>
              <a:gd name="connsiteY185" fmla="*/ 1031005 h 3414610"/>
              <a:gd name="connsiteX186" fmla="*/ 5948737 w 6737330"/>
              <a:gd name="connsiteY186" fmla="*/ 969360 h 3414610"/>
              <a:gd name="connsiteX187" fmla="*/ 5917915 w 6737330"/>
              <a:gd name="connsiteY187" fmla="*/ 959086 h 3414610"/>
              <a:gd name="connsiteX188" fmla="*/ 5881802 w 6737330"/>
              <a:gd name="connsiteY188" fmla="*/ 931274 h 3414610"/>
              <a:gd name="connsiteX189" fmla="*/ 5852643 w 6737330"/>
              <a:gd name="connsiteY189" fmla="*/ 846334 h 3414610"/>
              <a:gd name="connsiteX190" fmla="*/ 5814416 w 6737330"/>
              <a:gd name="connsiteY190" fmla="*/ 824280 h 3414610"/>
              <a:gd name="connsiteX191" fmla="*/ 5802708 w 6737330"/>
              <a:gd name="connsiteY191" fmla="*/ 830038 h 3414610"/>
              <a:gd name="connsiteX192" fmla="*/ 5752772 w 6737330"/>
              <a:gd name="connsiteY192" fmla="*/ 785931 h 3414610"/>
              <a:gd name="connsiteX193" fmla="*/ 5698304 w 6737330"/>
              <a:gd name="connsiteY193" fmla="*/ 702495 h 3414610"/>
              <a:gd name="connsiteX194" fmla="*/ 5517223 w 6737330"/>
              <a:gd name="connsiteY194" fmla="*/ 681684 h 3414610"/>
              <a:gd name="connsiteX195" fmla="*/ 5506949 w 6737330"/>
              <a:gd name="connsiteY195" fmla="*/ 630313 h 3414610"/>
              <a:gd name="connsiteX196" fmla="*/ 5496675 w 6737330"/>
              <a:gd name="connsiteY196" fmla="*/ 558394 h 3414610"/>
              <a:gd name="connsiteX197" fmla="*/ 5486400 w 6737330"/>
              <a:gd name="connsiteY197" fmla="*/ 527571 h 3414610"/>
              <a:gd name="connsiteX198" fmla="*/ 5445304 w 6737330"/>
              <a:gd name="connsiteY198" fmla="*/ 517297 h 3414610"/>
              <a:gd name="connsiteX199" fmla="*/ 5407304 w 6737330"/>
              <a:gd name="connsiteY199" fmla="*/ 460169 h 3414610"/>
              <a:gd name="connsiteX200" fmla="*/ 5280917 w 6737330"/>
              <a:gd name="connsiteY200" fmla="*/ 424830 h 3414610"/>
              <a:gd name="connsiteX201" fmla="*/ 5270643 w 6737330"/>
              <a:gd name="connsiteY201" fmla="*/ 394007 h 3414610"/>
              <a:gd name="connsiteX202" fmla="*/ 5229772 w 6737330"/>
              <a:gd name="connsiteY202" fmla="*/ 244410 h 3414610"/>
              <a:gd name="connsiteX203" fmla="*/ 5185806 w 6737330"/>
              <a:gd name="connsiteY203" fmla="*/ 203313 h 3414610"/>
              <a:gd name="connsiteX204" fmla="*/ 5075434 w 6737330"/>
              <a:gd name="connsiteY204" fmla="*/ 157702 h 3414610"/>
              <a:gd name="connsiteX205" fmla="*/ 5065160 w 6737330"/>
              <a:gd name="connsiteY205" fmla="*/ 126879 h 3414610"/>
              <a:gd name="connsiteX206" fmla="*/ 5044612 w 6737330"/>
              <a:gd name="connsiteY206" fmla="*/ 96057 h 3414610"/>
              <a:gd name="connsiteX207" fmla="*/ 5034337 w 6737330"/>
              <a:gd name="connsiteY207" fmla="*/ 65234 h 3414610"/>
              <a:gd name="connsiteX208" fmla="*/ 4972692 w 6737330"/>
              <a:gd name="connsiteY208" fmla="*/ 24138 h 3414610"/>
              <a:gd name="connsiteX209" fmla="*/ 4941870 w 6737330"/>
              <a:gd name="connsiteY209" fmla="*/ 3589 h 3414610"/>
              <a:gd name="connsiteX210" fmla="*/ 4828854 w 6737330"/>
              <a:gd name="connsiteY210" fmla="*/ 13864 h 3414610"/>
              <a:gd name="connsiteX211" fmla="*/ 4798032 w 6737330"/>
              <a:gd name="connsiteY211" fmla="*/ 34412 h 3414610"/>
              <a:gd name="connsiteX212" fmla="*/ 4767209 w 6737330"/>
              <a:gd name="connsiteY212" fmla="*/ 44686 h 3414610"/>
              <a:gd name="connsiteX213" fmla="*/ 4654194 w 6737330"/>
              <a:gd name="connsiteY213" fmla="*/ 85783 h 3414610"/>
              <a:gd name="connsiteX214" fmla="*/ 4592549 w 6737330"/>
              <a:gd name="connsiteY214" fmla="*/ 106331 h 3414610"/>
              <a:gd name="connsiteX215" fmla="*/ 4520630 w 6737330"/>
              <a:gd name="connsiteY215" fmla="*/ 126879 h 3414610"/>
              <a:gd name="connsiteX216" fmla="*/ 4438436 w 6737330"/>
              <a:gd name="connsiteY216" fmla="*/ 188524 h 3414610"/>
              <a:gd name="connsiteX217" fmla="*/ 4263776 w 6737330"/>
              <a:gd name="connsiteY217" fmla="*/ 178250 h 3414610"/>
              <a:gd name="connsiteX218" fmla="*/ 4089115 w 6737330"/>
              <a:gd name="connsiteY218" fmla="*/ 106331 h 3414610"/>
              <a:gd name="connsiteX219" fmla="*/ 4058292 w 6737330"/>
              <a:gd name="connsiteY219" fmla="*/ 96057 h 3414610"/>
              <a:gd name="connsiteX220" fmla="*/ 3965825 w 6737330"/>
              <a:gd name="connsiteY220" fmla="*/ 54960 h 3414610"/>
              <a:gd name="connsiteX221" fmla="*/ 3935003 w 6737330"/>
              <a:gd name="connsiteY221" fmla="*/ 44686 h 3414610"/>
              <a:gd name="connsiteX222" fmla="*/ 3904180 w 6737330"/>
              <a:gd name="connsiteY222" fmla="*/ 34412 h 3414610"/>
              <a:gd name="connsiteX223" fmla="*/ 3801439 w 6737330"/>
              <a:gd name="connsiteY223" fmla="*/ 54960 h 3414610"/>
              <a:gd name="connsiteX224" fmla="*/ 3714713 w 6737330"/>
              <a:gd name="connsiteY224" fmla="*/ 6863 h 3414610"/>
              <a:gd name="connsiteX225" fmla="*/ 3626552 w 6737330"/>
              <a:gd name="connsiteY225" fmla="*/ 81530 h 3414610"/>
              <a:gd name="connsiteX226" fmla="*/ 3657600 w 6737330"/>
              <a:gd name="connsiteY226" fmla="*/ 137153 h 3414610"/>
              <a:gd name="connsiteX227" fmla="*/ 3595955 w 6737330"/>
              <a:gd name="connsiteY227" fmla="*/ 147428 h 3414610"/>
              <a:gd name="connsiteX228" fmla="*/ 3544585 w 6737330"/>
              <a:gd name="connsiteY228" fmla="*/ 157702 h 3414610"/>
              <a:gd name="connsiteX229" fmla="*/ 3298005 w 6737330"/>
              <a:gd name="connsiteY229" fmla="*/ 188524 h 3414610"/>
              <a:gd name="connsiteX0" fmla="*/ 3298005 w 6737330"/>
              <a:gd name="connsiteY0" fmla="*/ 188524 h 3414610"/>
              <a:gd name="connsiteX1" fmla="*/ 3298005 w 6737330"/>
              <a:gd name="connsiteY1" fmla="*/ 188524 h 3414610"/>
              <a:gd name="connsiteX2" fmla="*/ 2863620 w 6737330"/>
              <a:gd name="connsiteY2" fmla="*/ 184272 h 3414610"/>
              <a:gd name="connsiteX3" fmla="*/ 2825394 w 6737330"/>
              <a:gd name="connsiteY3" fmla="*/ 250169 h 3414610"/>
              <a:gd name="connsiteX4" fmla="*/ 2815119 w 6737330"/>
              <a:gd name="connsiteY4" fmla="*/ 291266 h 3414610"/>
              <a:gd name="connsiteX5" fmla="*/ 2787168 w 6737330"/>
              <a:gd name="connsiteY5" fmla="*/ 251937 h 3414610"/>
              <a:gd name="connsiteX6" fmla="*/ 2719555 w 6737330"/>
              <a:gd name="connsiteY6" fmla="*/ 279750 h 3414610"/>
              <a:gd name="connsiteX7" fmla="*/ 2599136 w 6737330"/>
              <a:gd name="connsiteY7" fmla="*/ 291530 h 3414610"/>
              <a:gd name="connsiteX8" fmla="*/ 2549200 w 6737330"/>
              <a:gd name="connsiteY8" fmla="*/ 328109 h 3414610"/>
              <a:gd name="connsiteX9" fmla="*/ 2321508 w 6737330"/>
              <a:gd name="connsiteY9" fmla="*/ 313582 h 3414610"/>
              <a:gd name="connsiteX10" fmla="*/ 2250041 w 6737330"/>
              <a:gd name="connsiteY10" fmla="*/ 394007 h 3414610"/>
              <a:gd name="connsiteX11" fmla="*/ 2085654 w 6737330"/>
              <a:gd name="connsiteY11" fmla="*/ 352911 h 3414610"/>
              <a:gd name="connsiteX12" fmla="*/ 2034283 w 6737330"/>
              <a:gd name="connsiteY12" fmla="*/ 342637 h 3414610"/>
              <a:gd name="connsiteX13" fmla="*/ 1865591 w 6737330"/>
              <a:gd name="connsiteY13" fmla="*/ 282760 h 3414610"/>
              <a:gd name="connsiteX14" fmla="*/ 1787704 w 6737330"/>
              <a:gd name="connsiteY14" fmla="*/ 404282 h 3414610"/>
              <a:gd name="connsiteX15" fmla="*/ 1736333 w 6737330"/>
              <a:gd name="connsiteY15" fmla="*/ 476201 h 3414610"/>
              <a:gd name="connsiteX16" fmla="*/ 1695236 w 6737330"/>
              <a:gd name="connsiteY16" fmla="*/ 537846 h 3414610"/>
              <a:gd name="connsiteX17" fmla="*/ 1633591 w 6737330"/>
              <a:gd name="connsiteY17" fmla="*/ 578942 h 3414610"/>
              <a:gd name="connsiteX18" fmla="*/ 1592495 w 6737330"/>
              <a:gd name="connsiteY18" fmla="*/ 589216 h 3414610"/>
              <a:gd name="connsiteX19" fmla="*/ 1530850 w 6737330"/>
              <a:gd name="connsiteY19" fmla="*/ 609765 h 3414610"/>
              <a:gd name="connsiteX20" fmla="*/ 1500027 w 6737330"/>
              <a:gd name="connsiteY20" fmla="*/ 620039 h 3414610"/>
              <a:gd name="connsiteX21" fmla="*/ 1438382 w 6737330"/>
              <a:gd name="connsiteY21" fmla="*/ 640587 h 3414610"/>
              <a:gd name="connsiteX22" fmla="*/ 1407560 w 6737330"/>
              <a:gd name="connsiteY22" fmla="*/ 650861 h 3414610"/>
              <a:gd name="connsiteX23" fmla="*/ 1232899 w 6737330"/>
              <a:gd name="connsiteY23" fmla="*/ 661135 h 3414610"/>
              <a:gd name="connsiteX24" fmla="*/ 1202077 w 6737330"/>
              <a:gd name="connsiteY24" fmla="*/ 671410 h 3414610"/>
              <a:gd name="connsiteX25" fmla="*/ 1181528 w 6737330"/>
              <a:gd name="connsiteY25" fmla="*/ 691958 h 3414610"/>
              <a:gd name="connsiteX26" fmla="*/ 1119883 w 6737330"/>
              <a:gd name="connsiteY26" fmla="*/ 712506 h 3414610"/>
              <a:gd name="connsiteX27" fmla="*/ 1058239 w 6737330"/>
              <a:gd name="connsiteY27" fmla="*/ 733055 h 3414610"/>
              <a:gd name="connsiteX28" fmla="*/ 996594 w 6737330"/>
              <a:gd name="connsiteY28" fmla="*/ 753603 h 3414610"/>
              <a:gd name="connsiteX29" fmla="*/ 965771 w 6737330"/>
              <a:gd name="connsiteY29" fmla="*/ 763877 h 3414610"/>
              <a:gd name="connsiteX30" fmla="*/ 934949 w 6737330"/>
              <a:gd name="connsiteY30" fmla="*/ 784425 h 3414610"/>
              <a:gd name="connsiteX31" fmla="*/ 873304 w 6737330"/>
              <a:gd name="connsiteY31" fmla="*/ 804974 h 3414610"/>
              <a:gd name="connsiteX32" fmla="*/ 852755 w 6737330"/>
              <a:gd name="connsiteY32" fmla="*/ 825522 h 3414610"/>
              <a:gd name="connsiteX33" fmla="*/ 821933 w 6737330"/>
              <a:gd name="connsiteY33" fmla="*/ 846070 h 3414610"/>
              <a:gd name="connsiteX34" fmla="*/ 811659 w 6737330"/>
              <a:gd name="connsiteY34" fmla="*/ 876893 h 3414610"/>
              <a:gd name="connsiteX35" fmla="*/ 821933 w 6737330"/>
              <a:gd name="connsiteY35" fmla="*/ 969360 h 3414610"/>
              <a:gd name="connsiteX36" fmla="*/ 832207 w 6737330"/>
              <a:gd name="connsiteY36" fmla="*/ 1031005 h 3414610"/>
              <a:gd name="connsiteX37" fmla="*/ 863030 w 6737330"/>
              <a:gd name="connsiteY37" fmla="*/ 1051553 h 3414610"/>
              <a:gd name="connsiteX38" fmla="*/ 883578 w 6737330"/>
              <a:gd name="connsiteY38" fmla="*/ 1072102 h 3414610"/>
              <a:gd name="connsiteX39" fmla="*/ 893852 w 6737330"/>
              <a:gd name="connsiteY39" fmla="*/ 1102924 h 3414610"/>
              <a:gd name="connsiteX40" fmla="*/ 852755 w 6737330"/>
              <a:gd name="connsiteY40" fmla="*/ 1154295 h 3414610"/>
              <a:gd name="connsiteX41" fmla="*/ 842481 w 6737330"/>
              <a:gd name="connsiteY41" fmla="*/ 1185117 h 3414610"/>
              <a:gd name="connsiteX42" fmla="*/ 811659 w 6737330"/>
              <a:gd name="connsiteY42" fmla="*/ 1205666 h 3414610"/>
              <a:gd name="connsiteX43" fmla="*/ 791110 w 6737330"/>
              <a:gd name="connsiteY43" fmla="*/ 1226214 h 3414610"/>
              <a:gd name="connsiteX44" fmla="*/ 770562 w 6737330"/>
              <a:gd name="connsiteY44" fmla="*/ 1257037 h 3414610"/>
              <a:gd name="connsiteX45" fmla="*/ 739740 w 6737330"/>
              <a:gd name="connsiteY45" fmla="*/ 1277585 h 3414610"/>
              <a:gd name="connsiteX46" fmla="*/ 698643 w 6737330"/>
              <a:gd name="connsiteY46" fmla="*/ 1318682 h 3414610"/>
              <a:gd name="connsiteX47" fmla="*/ 647272 w 6737330"/>
              <a:gd name="connsiteY47" fmla="*/ 1359778 h 3414610"/>
              <a:gd name="connsiteX48" fmla="*/ 545741 w 6737330"/>
              <a:gd name="connsiteY48" fmla="*/ 1380326 h 3414610"/>
              <a:gd name="connsiteX49" fmla="*/ 473821 w 6737330"/>
              <a:gd name="connsiteY49" fmla="*/ 1493342 h 3414610"/>
              <a:gd name="connsiteX50" fmla="*/ 513708 w 6737330"/>
              <a:gd name="connsiteY50" fmla="*/ 1503616 h 3414610"/>
              <a:gd name="connsiteX51" fmla="*/ 493160 w 6737330"/>
              <a:gd name="connsiteY51" fmla="*/ 1524165 h 3414610"/>
              <a:gd name="connsiteX52" fmla="*/ 462337 w 6737330"/>
              <a:gd name="connsiteY52" fmla="*/ 1534439 h 3414610"/>
              <a:gd name="connsiteX53" fmla="*/ 441789 w 6737330"/>
              <a:gd name="connsiteY53" fmla="*/ 1565261 h 3414610"/>
              <a:gd name="connsiteX54" fmla="*/ 380144 w 6737330"/>
              <a:gd name="connsiteY54" fmla="*/ 1585810 h 3414610"/>
              <a:gd name="connsiteX55" fmla="*/ 328773 w 6737330"/>
              <a:gd name="connsiteY55" fmla="*/ 1637180 h 3414610"/>
              <a:gd name="connsiteX56" fmla="*/ 277403 w 6737330"/>
              <a:gd name="connsiteY56" fmla="*/ 1668003 h 3414610"/>
              <a:gd name="connsiteX57" fmla="*/ 256854 w 6737330"/>
              <a:gd name="connsiteY57" fmla="*/ 1688551 h 3414610"/>
              <a:gd name="connsiteX58" fmla="*/ 226032 w 6737330"/>
              <a:gd name="connsiteY58" fmla="*/ 1698825 h 3414610"/>
              <a:gd name="connsiteX59" fmla="*/ 236306 w 6737330"/>
              <a:gd name="connsiteY59" fmla="*/ 1811841 h 3414610"/>
              <a:gd name="connsiteX60" fmla="*/ 267128 w 6737330"/>
              <a:gd name="connsiteY60" fmla="*/ 1832389 h 3414610"/>
              <a:gd name="connsiteX61" fmla="*/ 287677 w 6737330"/>
              <a:gd name="connsiteY61" fmla="*/ 1852938 h 3414610"/>
              <a:gd name="connsiteX62" fmla="*/ 349322 w 6737330"/>
              <a:gd name="connsiteY62" fmla="*/ 1883760 h 3414610"/>
              <a:gd name="connsiteX63" fmla="*/ 369870 w 6737330"/>
              <a:gd name="connsiteY63" fmla="*/ 1965953 h 3414610"/>
              <a:gd name="connsiteX64" fmla="*/ 380144 w 6737330"/>
              <a:gd name="connsiteY64" fmla="*/ 1996776 h 3414610"/>
              <a:gd name="connsiteX65" fmla="*/ 369870 w 6737330"/>
              <a:gd name="connsiteY65" fmla="*/ 2150888 h 3414610"/>
              <a:gd name="connsiteX66" fmla="*/ 359596 w 6737330"/>
              <a:gd name="connsiteY66" fmla="*/ 2181711 h 3414610"/>
              <a:gd name="connsiteX67" fmla="*/ 349322 w 6737330"/>
              <a:gd name="connsiteY67" fmla="*/ 2305001 h 3414610"/>
              <a:gd name="connsiteX68" fmla="*/ 297951 w 6737330"/>
              <a:gd name="connsiteY68" fmla="*/ 2346097 h 3414610"/>
              <a:gd name="connsiteX69" fmla="*/ 256854 w 6737330"/>
              <a:gd name="connsiteY69" fmla="*/ 2387194 h 3414610"/>
              <a:gd name="connsiteX70" fmla="*/ 236306 w 6737330"/>
              <a:gd name="connsiteY70" fmla="*/ 2418016 h 3414610"/>
              <a:gd name="connsiteX71" fmla="*/ 64064 w 6737330"/>
              <a:gd name="connsiteY71" fmla="*/ 2456103 h 3414610"/>
              <a:gd name="connsiteX72" fmla="*/ 114225 w 6737330"/>
              <a:gd name="connsiteY72" fmla="*/ 2469387 h 3414610"/>
              <a:gd name="connsiteX73" fmla="*/ 48049 w 6737330"/>
              <a:gd name="connsiteY73" fmla="*/ 2522263 h 3414610"/>
              <a:gd name="connsiteX74" fmla="*/ 133564 w 6737330"/>
              <a:gd name="connsiteY74" fmla="*/ 2551580 h 3414610"/>
              <a:gd name="connsiteX75" fmla="*/ 113016 w 6737330"/>
              <a:gd name="connsiteY75" fmla="*/ 2582403 h 3414610"/>
              <a:gd name="connsiteX76" fmla="*/ 61645 w 6737330"/>
              <a:gd name="connsiteY76" fmla="*/ 2633774 h 3414610"/>
              <a:gd name="connsiteX77" fmla="*/ 20549 w 6737330"/>
              <a:gd name="connsiteY77" fmla="*/ 2695419 h 3414610"/>
              <a:gd name="connsiteX78" fmla="*/ 0 w 6737330"/>
              <a:gd name="connsiteY78" fmla="*/ 2757064 h 3414610"/>
              <a:gd name="connsiteX79" fmla="*/ 10275 w 6737330"/>
              <a:gd name="connsiteY79" fmla="*/ 2870079 h 3414610"/>
              <a:gd name="connsiteX80" fmla="*/ 61645 w 6737330"/>
              <a:gd name="connsiteY80" fmla="*/ 2921450 h 3414610"/>
              <a:gd name="connsiteX81" fmla="*/ 82194 w 6737330"/>
              <a:gd name="connsiteY81" fmla="*/ 2941998 h 3414610"/>
              <a:gd name="connsiteX82" fmla="*/ 143839 w 6737330"/>
              <a:gd name="connsiteY82" fmla="*/ 2962547 h 3414610"/>
              <a:gd name="connsiteX83" fmla="*/ 174661 w 6737330"/>
              <a:gd name="connsiteY83" fmla="*/ 2972821 h 3414610"/>
              <a:gd name="connsiteX84" fmla="*/ 236306 w 6737330"/>
              <a:gd name="connsiteY84" fmla="*/ 3013917 h 3414610"/>
              <a:gd name="connsiteX85" fmla="*/ 267128 w 6737330"/>
              <a:gd name="connsiteY85" fmla="*/ 3034466 h 3414610"/>
              <a:gd name="connsiteX86" fmla="*/ 297951 w 6737330"/>
              <a:gd name="connsiteY86" fmla="*/ 3044740 h 3414610"/>
              <a:gd name="connsiteX87" fmla="*/ 328773 w 6737330"/>
              <a:gd name="connsiteY87" fmla="*/ 3065288 h 3414610"/>
              <a:gd name="connsiteX88" fmla="*/ 904126 w 6737330"/>
              <a:gd name="connsiteY88" fmla="*/ 3096111 h 3414610"/>
              <a:gd name="connsiteX89" fmla="*/ 945223 w 6737330"/>
              <a:gd name="connsiteY89" fmla="*/ 3147482 h 3414610"/>
              <a:gd name="connsiteX90" fmla="*/ 976045 w 6737330"/>
              <a:gd name="connsiteY90" fmla="*/ 3168030 h 3414610"/>
              <a:gd name="connsiteX91" fmla="*/ 1068513 w 6737330"/>
              <a:gd name="connsiteY91" fmla="*/ 3239949 h 3414610"/>
              <a:gd name="connsiteX92" fmla="*/ 1099335 w 6737330"/>
              <a:gd name="connsiteY92" fmla="*/ 3260497 h 3414610"/>
              <a:gd name="connsiteX93" fmla="*/ 1130158 w 6737330"/>
              <a:gd name="connsiteY93" fmla="*/ 3281046 h 3414610"/>
              <a:gd name="connsiteX94" fmla="*/ 1222625 w 6737330"/>
              <a:gd name="connsiteY94" fmla="*/ 3311868 h 3414610"/>
              <a:gd name="connsiteX95" fmla="*/ 1253448 w 6737330"/>
              <a:gd name="connsiteY95" fmla="*/ 3322142 h 3414610"/>
              <a:gd name="connsiteX96" fmla="*/ 1335641 w 6737330"/>
              <a:gd name="connsiteY96" fmla="*/ 3311868 h 3414610"/>
              <a:gd name="connsiteX97" fmla="*/ 1366463 w 6737330"/>
              <a:gd name="connsiteY97" fmla="*/ 3301594 h 3414610"/>
              <a:gd name="connsiteX98" fmla="*/ 1489753 w 6737330"/>
              <a:gd name="connsiteY98" fmla="*/ 3281046 h 3414610"/>
              <a:gd name="connsiteX99" fmla="*/ 1485221 w 6737330"/>
              <a:gd name="connsiteY99" fmla="*/ 3340922 h 3414610"/>
              <a:gd name="connsiteX100" fmla="*/ 1643866 w 6737330"/>
              <a:gd name="connsiteY100" fmla="*/ 3250223 h 3414610"/>
              <a:gd name="connsiteX101" fmla="*/ 2013735 w 6737330"/>
              <a:gd name="connsiteY101" fmla="*/ 3239949 h 3414610"/>
              <a:gd name="connsiteX102" fmla="*/ 2075380 w 6737330"/>
              <a:gd name="connsiteY102" fmla="*/ 3188578 h 3414610"/>
              <a:gd name="connsiteX103" fmla="*/ 2116477 w 6737330"/>
              <a:gd name="connsiteY103" fmla="*/ 3157756 h 3414610"/>
              <a:gd name="connsiteX104" fmla="*/ 2229492 w 6737330"/>
              <a:gd name="connsiteY104" fmla="*/ 3126933 h 3414610"/>
              <a:gd name="connsiteX105" fmla="*/ 2270589 w 6737330"/>
              <a:gd name="connsiteY105" fmla="*/ 3116659 h 3414610"/>
              <a:gd name="connsiteX106" fmla="*/ 2702104 w 6737330"/>
              <a:gd name="connsiteY106" fmla="*/ 3106385 h 3414610"/>
              <a:gd name="connsiteX107" fmla="*/ 2917861 w 6737330"/>
              <a:gd name="connsiteY107" fmla="*/ 3126933 h 3414610"/>
              <a:gd name="connsiteX108" fmla="*/ 2948683 w 6737330"/>
              <a:gd name="connsiteY108" fmla="*/ 3147482 h 3414610"/>
              <a:gd name="connsiteX109" fmla="*/ 3030877 w 6737330"/>
              <a:gd name="connsiteY109" fmla="*/ 3188578 h 3414610"/>
              <a:gd name="connsiteX110" fmla="*/ 3071973 w 6737330"/>
              <a:gd name="connsiteY110" fmla="*/ 3209126 h 3414610"/>
              <a:gd name="connsiteX111" fmla="*/ 3141022 w 6737330"/>
              <a:gd name="connsiteY111" fmla="*/ 3336407 h 3414610"/>
              <a:gd name="connsiteX112" fmla="*/ 3274812 w 6737330"/>
              <a:gd name="connsiteY112" fmla="*/ 3400799 h 3414610"/>
              <a:gd name="connsiteX113" fmla="*/ 3267182 w 6737330"/>
              <a:gd name="connsiteY113" fmla="*/ 3291320 h 3414610"/>
              <a:gd name="connsiteX114" fmla="*/ 3339101 w 6737330"/>
              <a:gd name="connsiteY114" fmla="*/ 3311868 h 3414610"/>
              <a:gd name="connsiteX115" fmla="*/ 3380198 w 6737330"/>
              <a:gd name="connsiteY115" fmla="*/ 3332416 h 3414610"/>
              <a:gd name="connsiteX116" fmla="*/ 3626778 w 6737330"/>
              <a:gd name="connsiteY116" fmla="*/ 3352965 h 3414610"/>
              <a:gd name="connsiteX117" fmla="*/ 3688423 w 6737330"/>
              <a:gd name="connsiteY117" fmla="*/ 3373513 h 3414610"/>
              <a:gd name="connsiteX118" fmla="*/ 3719245 w 6737330"/>
              <a:gd name="connsiteY118" fmla="*/ 3383787 h 3414610"/>
              <a:gd name="connsiteX119" fmla="*/ 3750068 w 6737330"/>
              <a:gd name="connsiteY119" fmla="*/ 3404335 h 3414610"/>
              <a:gd name="connsiteX120" fmla="*/ 4048018 w 6737330"/>
              <a:gd name="connsiteY120" fmla="*/ 3414610 h 3414610"/>
              <a:gd name="connsiteX121" fmla="*/ 4181582 w 6737330"/>
              <a:gd name="connsiteY121" fmla="*/ 3404335 h 3414610"/>
              <a:gd name="connsiteX122" fmla="*/ 4243227 w 6737330"/>
              <a:gd name="connsiteY122" fmla="*/ 3383787 h 3414610"/>
              <a:gd name="connsiteX123" fmla="*/ 4274050 w 6737330"/>
              <a:gd name="connsiteY123" fmla="*/ 3373513 h 3414610"/>
              <a:gd name="connsiteX124" fmla="*/ 4335695 w 6737330"/>
              <a:gd name="connsiteY124" fmla="*/ 3332416 h 3414610"/>
              <a:gd name="connsiteX125" fmla="*/ 4397340 w 6737330"/>
              <a:gd name="connsiteY125" fmla="*/ 3281046 h 3414610"/>
              <a:gd name="connsiteX126" fmla="*/ 4500081 w 6737330"/>
              <a:gd name="connsiteY126" fmla="*/ 3219401 h 3414610"/>
              <a:gd name="connsiteX127" fmla="*/ 4530904 w 6737330"/>
              <a:gd name="connsiteY127" fmla="*/ 3198852 h 3414610"/>
              <a:gd name="connsiteX128" fmla="*/ 4561726 w 6737330"/>
              <a:gd name="connsiteY128" fmla="*/ 3178304 h 3414610"/>
              <a:gd name="connsiteX129" fmla="*/ 4664468 w 6737330"/>
              <a:gd name="connsiteY129" fmla="*/ 3116659 h 3414610"/>
              <a:gd name="connsiteX130" fmla="*/ 4695290 w 6737330"/>
              <a:gd name="connsiteY130" fmla="*/ 3106385 h 3414610"/>
              <a:gd name="connsiteX131" fmla="*/ 5013789 w 6737330"/>
              <a:gd name="connsiteY131" fmla="*/ 3126933 h 3414610"/>
              <a:gd name="connsiteX132" fmla="*/ 5126805 w 6737330"/>
              <a:gd name="connsiteY132" fmla="*/ 3157756 h 3414610"/>
              <a:gd name="connsiteX133" fmla="*/ 5157627 w 6737330"/>
              <a:gd name="connsiteY133" fmla="*/ 3168030 h 3414610"/>
              <a:gd name="connsiteX134" fmla="*/ 5188450 w 6737330"/>
              <a:gd name="connsiteY134" fmla="*/ 3188578 h 3414610"/>
              <a:gd name="connsiteX135" fmla="*/ 5332288 w 6737330"/>
              <a:gd name="connsiteY135" fmla="*/ 3198852 h 3414610"/>
              <a:gd name="connsiteX136" fmla="*/ 5435030 w 6737330"/>
              <a:gd name="connsiteY136" fmla="*/ 3229675 h 3414610"/>
              <a:gd name="connsiteX137" fmla="*/ 5465852 w 6737330"/>
              <a:gd name="connsiteY137" fmla="*/ 3239949 h 3414610"/>
              <a:gd name="connsiteX138" fmla="*/ 5548045 w 6737330"/>
              <a:gd name="connsiteY138" fmla="*/ 3250223 h 3414610"/>
              <a:gd name="connsiteX139" fmla="*/ 5702158 w 6737330"/>
              <a:gd name="connsiteY139" fmla="*/ 3270771 h 3414610"/>
              <a:gd name="connsiteX140" fmla="*/ 5866544 w 6737330"/>
              <a:gd name="connsiteY140" fmla="*/ 3281046 h 3414610"/>
              <a:gd name="connsiteX141" fmla="*/ 5969286 w 6737330"/>
              <a:gd name="connsiteY141" fmla="*/ 3270771 h 3414610"/>
              <a:gd name="connsiteX142" fmla="*/ 6000108 w 6737330"/>
              <a:gd name="connsiteY142" fmla="*/ 3260497 h 3414610"/>
              <a:gd name="connsiteX143" fmla="*/ 6072027 w 6737330"/>
              <a:gd name="connsiteY143" fmla="*/ 3250223 h 3414610"/>
              <a:gd name="connsiteX144" fmla="*/ 6113124 w 6737330"/>
              <a:gd name="connsiteY144" fmla="*/ 3168030 h 3414610"/>
              <a:gd name="connsiteX145" fmla="*/ 6133672 w 6737330"/>
              <a:gd name="connsiteY145" fmla="*/ 3126933 h 3414610"/>
              <a:gd name="connsiteX146" fmla="*/ 6143946 w 6737330"/>
              <a:gd name="connsiteY146" fmla="*/ 3096111 h 3414610"/>
              <a:gd name="connsiteX147" fmla="*/ 6215866 w 6737330"/>
              <a:gd name="connsiteY147" fmla="*/ 3075562 h 3414610"/>
              <a:gd name="connsiteX148" fmla="*/ 6267236 w 6737330"/>
              <a:gd name="connsiteY148" fmla="*/ 3065288 h 3414610"/>
              <a:gd name="connsiteX149" fmla="*/ 6308333 w 6737330"/>
              <a:gd name="connsiteY149" fmla="*/ 3055014 h 3414610"/>
              <a:gd name="connsiteX150" fmla="*/ 6369978 w 6737330"/>
              <a:gd name="connsiteY150" fmla="*/ 3044740 h 3414610"/>
              <a:gd name="connsiteX151" fmla="*/ 6400800 w 6737330"/>
              <a:gd name="connsiteY151" fmla="*/ 3024192 h 3414610"/>
              <a:gd name="connsiteX152" fmla="*/ 6411075 w 6737330"/>
              <a:gd name="connsiteY152" fmla="*/ 2962547 h 3414610"/>
              <a:gd name="connsiteX153" fmla="*/ 6421349 w 6737330"/>
              <a:gd name="connsiteY153" fmla="*/ 2870079 h 3414610"/>
              <a:gd name="connsiteX154" fmla="*/ 6462445 w 6737330"/>
              <a:gd name="connsiteY154" fmla="*/ 2561855 h 3414610"/>
              <a:gd name="connsiteX155" fmla="*/ 6503542 w 6737330"/>
              <a:gd name="connsiteY155" fmla="*/ 2531032 h 3414610"/>
              <a:gd name="connsiteX156" fmla="*/ 6652140 w 6737330"/>
              <a:gd name="connsiteY156" fmla="*/ 2489936 h 3414610"/>
              <a:gd name="connsiteX157" fmla="*/ 6622525 w 6737330"/>
              <a:gd name="connsiteY157" fmla="*/ 2418016 h 3414610"/>
              <a:gd name="connsiteX158" fmla="*/ 6637106 w 6737330"/>
              <a:gd name="connsiteY158" fmla="*/ 2356371 h 3414610"/>
              <a:gd name="connsiteX159" fmla="*/ 6737202 w 6737330"/>
              <a:gd name="connsiteY159" fmla="*/ 2285958 h 3414610"/>
              <a:gd name="connsiteX160" fmla="*/ 6667928 w 6737330"/>
              <a:gd name="connsiteY160" fmla="*/ 2263904 h 3414610"/>
              <a:gd name="connsiteX161" fmla="*/ 6698751 w 6737330"/>
              <a:gd name="connsiteY161" fmla="*/ 2161162 h 3414610"/>
              <a:gd name="connsiteX162" fmla="*/ 6709025 w 6737330"/>
              <a:gd name="connsiteY162" fmla="*/ 2130340 h 3414610"/>
              <a:gd name="connsiteX163" fmla="*/ 6698751 w 6737330"/>
              <a:gd name="connsiteY163" fmla="*/ 1986502 h 3414610"/>
              <a:gd name="connsiteX164" fmla="*/ 6667928 w 6737330"/>
              <a:gd name="connsiteY164" fmla="*/ 1976228 h 3414610"/>
              <a:gd name="connsiteX165" fmla="*/ 6647380 w 6737330"/>
              <a:gd name="connsiteY165" fmla="*/ 1955679 h 3414610"/>
              <a:gd name="connsiteX166" fmla="*/ 6585735 w 6737330"/>
              <a:gd name="connsiteY166" fmla="*/ 1914583 h 3414610"/>
              <a:gd name="connsiteX167" fmla="*/ 6565187 w 6737330"/>
              <a:gd name="connsiteY167" fmla="*/ 1894034 h 3414610"/>
              <a:gd name="connsiteX168" fmla="*/ 6524090 w 6737330"/>
              <a:gd name="connsiteY168" fmla="*/ 1873486 h 3414610"/>
              <a:gd name="connsiteX169" fmla="*/ 6586188 w 6737330"/>
              <a:gd name="connsiteY169" fmla="*/ 1744701 h 3414610"/>
              <a:gd name="connsiteX170" fmla="*/ 6475817 w 6737330"/>
              <a:gd name="connsiteY170" fmla="*/ 1776765 h 3414610"/>
              <a:gd name="connsiteX171" fmla="*/ 6400800 w 6737330"/>
              <a:gd name="connsiteY171" fmla="*/ 1801567 h 3414610"/>
              <a:gd name="connsiteX172" fmla="*/ 6436763 w 6737330"/>
              <a:gd name="connsiteY172" fmla="*/ 1731046 h 3414610"/>
              <a:gd name="connsiteX173" fmla="*/ 6308333 w 6737330"/>
              <a:gd name="connsiteY173" fmla="*/ 1729648 h 3414610"/>
              <a:gd name="connsiteX174" fmla="*/ 6348221 w 6737330"/>
              <a:gd name="connsiteY174" fmla="*/ 1682794 h 3414610"/>
              <a:gd name="connsiteX175" fmla="*/ 6298285 w 6737330"/>
              <a:gd name="connsiteY175" fmla="*/ 1662245 h 3414610"/>
              <a:gd name="connsiteX176" fmla="*/ 6185043 w 6737330"/>
              <a:gd name="connsiteY176" fmla="*/ 1637180 h 3414610"/>
              <a:gd name="connsiteX177" fmla="*/ 6279398 w 6737330"/>
              <a:gd name="connsiteY177" fmla="*/ 1538955 h 3414610"/>
              <a:gd name="connsiteX178" fmla="*/ 6154221 w 6737330"/>
              <a:gd name="connsiteY178" fmla="*/ 1472794 h 3414610"/>
              <a:gd name="connsiteX179" fmla="*/ 6230898 w 6737330"/>
              <a:gd name="connsiteY179" fmla="*/ 1387589 h 3414610"/>
              <a:gd name="connsiteX180" fmla="*/ 6201512 w 6737330"/>
              <a:gd name="connsiteY180" fmla="*/ 1339230 h 3414610"/>
              <a:gd name="connsiteX181" fmla="*/ 6189802 w 6737330"/>
              <a:gd name="connsiteY181" fmla="*/ 1226214 h 3414610"/>
              <a:gd name="connsiteX182" fmla="*/ 6082301 w 6737330"/>
              <a:gd name="connsiteY182" fmla="*/ 1164569 h 3414610"/>
              <a:gd name="connsiteX183" fmla="*/ 6061753 w 6737330"/>
              <a:gd name="connsiteY183" fmla="*/ 1092650 h 3414610"/>
              <a:gd name="connsiteX184" fmla="*/ 6030931 w 6737330"/>
              <a:gd name="connsiteY184" fmla="*/ 1061828 h 3414610"/>
              <a:gd name="connsiteX185" fmla="*/ 6020657 w 6737330"/>
              <a:gd name="connsiteY185" fmla="*/ 1031005 h 3414610"/>
              <a:gd name="connsiteX186" fmla="*/ 5948737 w 6737330"/>
              <a:gd name="connsiteY186" fmla="*/ 969360 h 3414610"/>
              <a:gd name="connsiteX187" fmla="*/ 5917915 w 6737330"/>
              <a:gd name="connsiteY187" fmla="*/ 959086 h 3414610"/>
              <a:gd name="connsiteX188" fmla="*/ 5881802 w 6737330"/>
              <a:gd name="connsiteY188" fmla="*/ 931274 h 3414610"/>
              <a:gd name="connsiteX189" fmla="*/ 5852643 w 6737330"/>
              <a:gd name="connsiteY189" fmla="*/ 846334 h 3414610"/>
              <a:gd name="connsiteX190" fmla="*/ 5814416 w 6737330"/>
              <a:gd name="connsiteY190" fmla="*/ 824280 h 3414610"/>
              <a:gd name="connsiteX191" fmla="*/ 5802708 w 6737330"/>
              <a:gd name="connsiteY191" fmla="*/ 830038 h 3414610"/>
              <a:gd name="connsiteX192" fmla="*/ 5752772 w 6737330"/>
              <a:gd name="connsiteY192" fmla="*/ 785931 h 3414610"/>
              <a:gd name="connsiteX193" fmla="*/ 5698304 w 6737330"/>
              <a:gd name="connsiteY193" fmla="*/ 702495 h 3414610"/>
              <a:gd name="connsiteX194" fmla="*/ 5517223 w 6737330"/>
              <a:gd name="connsiteY194" fmla="*/ 681684 h 3414610"/>
              <a:gd name="connsiteX195" fmla="*/ 5506949 w 6737330"/>
              <a:gd name="connsiteY195" fmla="*/ 630313 h 3414610"/>
              <a:gd name="connsiteX196" fmla="*/ 5496675 w 6737330"/>
              <a:gd name="connsiteY196" fmla="*/ 558394 h 3414610"/>
              <a:gd name="connsiteX197" fmla="*/ 5486400 w 6737330"/>
              <a:gd name="connsiteY197" fmla="*/ 527571 h 3414610"/>
              <a:gd name="connsiteX198" fmla="*/ 5445304 w 6737330"/>
              <a:gd name="connsiteY198" fmla="*/ 517297 h 3414610"/>
              <a:gd name="connsiteX199" fmla="*/ 5407304 w 6737330"/>
              <a:gd name="connsiteY199" fmla="*/ 460169 h 3414610"/>
              <a:gd name="connsiteX200" fmla="*/ 5280917 w 6737330"/>
              <a:gd name="connsiteY200" fmla="*/ 424830 h 3414610"/>
              <a:gd name="connsiteX201" fmla="*/ 5270643 w 6737330"/>
              <a:gd name="connsiteY201" fmla="*/ 394007 h 3414610"/>
              <a:gd name="connsiteX202" fmla="*/ 5229772 w 6737330"/>
              <a:gd name="connsiteY202" fmla="*/ 244410 h 3414610"/>
              <a:gd name="connsiteX203" fmla="*/ 5185806 w 6737330"/>
              <a:gd name="connsiteY203" fmla="*/ 203313 h 3414610"/>
              <a:gd name="connsiteX204" fmla="*/ 5075434 w 6737330"/>
              <a:gd name="connsiteY204" fmla="*/ 157702 h 3414610"/>
              <a:gd name="connsiteX205" fmla="*/ 5065160 w 6737330"/>
              <a:gd name="connsiteY205" fmla="*/ 126879 h 3414610"/>
              <a:gd name="connsiteX206" fmla="*/ 5044612 w 6737330"/>
              <a:gd name="connsiteY206" fmla="*/ 96057 h 3414610"/>
              <a:gd name="connsiteX207" fmla="*/ 5034337 w 6737330"/>
              <a:gd name="connsiteY207" fmla="*/ 65234 h 3414610"/>
              <a:gd name="connsiteX208" fmla="*/ 4972692 w 6737330"/>
              <a:gd name="connsiteY208" fmla="*/ 24138 h 3414610"/>
              <a:gd name="connsiteX209" fmla="*/ 4941870 w 6737330"/>
              <a:gd name="connsiteY209" fmla="*/ 3589 h 3414610"/>
              <a:gd name="connsiteX210" fmla="*/ 4828854 w 6737330"/>
              <a:gd name="connsiteY210" fmla="*/ 13864 h 3414610"/>
              <a:gd name="connsiteX211" fmla="*/ 4798032 w 6737330"/>
              <a:gd name="connsiteY211" fmla="*/ 34412 h 3414610"/>
              <a:gd name="connsiteX212" fmla="*/ 4767209 w 6737330"/>
              <a:gd name="connsiteY212" fmla="*/ 44686 h 3414610"/>
              <a:gd name="connsiteX213" fmla="*/ 4654194 w 6737330"/>
              <a:gd name="connsiteY213" fmla="*/ 85783 h 3414610"/>
              <a:gd name="connsiteX214" fmla="*/ 4592549 w 6737330"/>
              <a:gd name="connsiteY214" fmla="*/ 106331 h 3414610"/>
              <a:gd name="connsiteX215" fmla="*/ 4520630 w 6737330"/>
              <a:gd name="connsiteY215" fmla="*/ 126879 h 3414610"/>
              <a:gd name="connsiteX216" fmla="*/ 4438436 w 6737330"/>
              <a:gd name="connsiteY216" fmla="*/ 188524 h 3414610"/>
              <a:gd name="connsiteX217" fmla="*/ 4263776 w 6737330"/>
              <a:gd name="connsiteY217" fmla="*/ 178250 h 3414610"/>
              <a:gd name="connsiteX218" fmla="*/ 4089115 w 6737330"/>
              <a:gd name="connsiteY218" fmla="*/ 106331 h 3414610"/>
              <a:gd name="connsiteX219" fmla="*/ 4058292 w 6737330"/>
              <a:gd name="connsiteY219" fmla="*/ 96057 h 3414610"/>
              <a:gd name="connsiteX220" fmla="*/ 3965825 w 6737330"/>
              <a:gd name="connsiteY220" fmla="*/ 54960 h 3414610"/>
              <a:gd name="connsiteX221" fmla="*/ 3935003 w 6737330"/>
              <a:gd name="connsiteY221" fmla="*/ 44686 h 3414610"/>
              <a:gd name="connsiteX222" fmla="*/ 3904180 w 6737330"/>
              <a:gd name="connsiteY222" fmla="*/ 34412 h 3414610"/>
              <a:gd name="connsiteX223" fmla="*/ 3801439 w 6737330"/>
              <a:gd name="connsiteY223" fmla="*/ 54960 h 3414610"/>
              <a:gd name="connsiteX224" fmla="*/ 3714713 w 6737330"/>
              <a:gd name="connsiteY224" fmla="*/ 6863 h 3414610"/>
              <a:gd name="connsiteX225" fmla="*/ 3626552 w 6737330"/>
              <a:gd name="connsiteY225" fmla="*/ 81530 h 3414610"/>
              <a:gd name="connsiteX226" fmla="*/ 3657600 w 6737330"/>
              <a:gd name="connsiteY226" fmla="*/ 137153 h 3414610"/>
              <a:gd name="connsiteX227" fmla="*/ 3595955 w 6737330"/>
              <a:gd name="connsiteY227" fmla="*/ 147428 h 3414610"/>
              <a:gd name="connsiteX228" fmla="*/ 3544585 w 6737330"/>
              <a:gd name="connsiteY228" fmla="*/ 157702 h 3414610"/>
              <a:gd name="connsiteX229" fmla="*/ 3298005 w 6737330"/>
              <a:gd name="connsiteY229" fmla="*/ 188524 h 3414610"/>
              <a:gd name="connsiteX0" fmla="*/ 3298005 w 6737330"/>
              <a:gd name="connsiteY0" fmla="*/ 188524 h 3414610"/>
              <a:gd name="connsiteX1" fmla="*/ 3298005 w 6737330"/>
              <a:gd name="connsiteY1" fmla="*/ 188524 h 3414610"/>
              <a:gd name="connsiteX2" fmla="*/ 2863620 w 6737330"/>
              <a:gd name="connsiteY2" fmla="*/ 184272 h 3414610"/>
              <a:gd name="connsiteX3" fmla="*/ 2825394 w 6737330"/>
              <a:gd name="connsiteY3" fmla="*/ 250169 h 3414610"/>
              <a:gd name="connsiteX4" fmla="*/ 2815119 w 6737330"/>
              <a:gd name="connsiteY4" fmla="*/ 291266 h 3414610"/>
              <a:gd name="connsiteX5" fmla="*/ 2787168 w 6737330"/>
              <a:gd name="connsiteY5" fmla="*/ 251937 h 3414610"/>
              <a:gd name="connsiteX6" fmla="*/ 2719555 w 6737330"/>
              <a:gd name="connsiteY6" fmla="*/ 279750 h 3414610"/>
              <a:gd name="connsiteX7" fmla="*/ 2599136 w 6737330"/>
              <a:gd name="connsiteY7" fmla="*/ 291530 h 3414610"/>
              <a:gd name="connsiteX8" fmla="*/ 2549200 w 6737330"/>
              <a:gd name="connsiteY8" fmla="*/ 328109 h 3414610"/>
              <a:gd name="connsiteX9" fmla="*/ 2321508 w 6737330"/>
              <a:gd name="connsiteY9" fmla="*/ 313582 h 3414610"/>
              <a:gd name="connsiteX10" fmla="*/ 2250041 w 6737330"/>
              <a:gd name="connsiteY10" fmla="*/ 394007 h 3414610"/>
              <a:gd name="connsiteX11" fmla="*/ 2085654 w 6737330"/>
              <a:gd name="connsiteY11" fmla="*/ 352911 h 3414610"/>
              <a:gd name="connsiteX12" fmla="*/ 2034283 w 6737330"/>
              <a:gd name="connsiteY12" fmla="*/ 342637 h 3414610"/>
              <a:gd name="connsiteX13" fmla="*/ 1865591 w 6737330"/>
              <a:gd name="connsiteY13" fmla="*/ 282760 h 3414610"/>
              <a:gd name="connsiteX14" fmla="*/ 1787704 w 6737330"/>
              <a:gd name="connsiteY14" fmla="*/ 404282 h 3414610"/>
              <a:gd name="connsiteX15" fmla="*/ 1736333 w 6737330"/>
              <a:gd name="connsiteY15" fmla="*/ 476201 h 3414610"/>
              <a:gd name="connsiteX16" fmla="*/ 1695236 w 6737330"/>
              <a:gd name="connsiteY16" fmla="*/ 537846 h 3414610"/>
              <a:gd name="connsiteX17" fmla="*/ 1633591 w 6737330"/>
              <a:gd name="connsiteY17" fmla="*/ 578942 h 3414610"/>
              <a:gd name="connsiteX18" fmla="*/ 1592495 w 6737330"/>
              <a:gd name="connsiteY18" fmla="*/ 589216 h 3414610"/>
              <a:gd name="connsiteX19" fmla="*/ 1530850 w 6737330"/>
              <a:gd name="connsiteY19" fmla="*/ 609765 h 3414610"/>
              <a:gd name="connsiteX20" fmla="*/ 1500027 w 6737330"/>
              <a:gd name="connsiteY20" fmla="*/ 620039 h 3414610"/>
              <a:gd name="connsiteX21" fmla="*/ 1438382 w 6737330"/>
              <a:gd name="connsiteY21" fmla="*/ 640587 h 3414610"/>
              <a:gd name="connsiteX22" fmla="*/ 1407560 w 6737330"/>
              <a:gd name="connsiteY22" fmla="*/ 650861 h 3414610"/>
              <a:gd name="connsiteX23" fmla="*/ 1232899 w 6737330"/>
              <a:gd name="connsiteY23" fmla="*/ 661135 h 3414610"/>
              <a:gd name="connsiteX24" fmla="*/ 1202077 w 6737330"/>
              <a:gd name="connsiteY24" fmla="*/ 671410 h 3414610"/>
              <a:gd name="connsiteX25" fmla="*/ 1181528 w 6737330"/>
              <a:gd name="connsiteY25" fmla="*/ 691958 h 3414610"/>
              <a:gd name="connsiteX26" fmla="*/ 1119883 w 6737330"/>
              <a:gd name="connsiteY26" fmla="*/ 712506 h 3414610"/>
              <a:gd name="connsiteX27" fmla="*/ 1058239 w 6737330"/>
              <a:gd name="connsiteY27" fmla="*/ 733055 h 3414610"/>
              <a:gd name="connsiteX28" fmla="*/ 996594 w 6737330"/>
              <a:gd name="connsiteY28" fmla="*/ 753603 h 3414610"/>
              <a:gd name="connsiteX29" fmla="*/ 965771 w 6737330"/>
              <a:gd name="connsiteY29" fmla="*/ 763877 h 3414610"/>
              <a:gd name="connsiteX30" fmla="*/ 934949 w 6737330"/>
              <a:gd name="connsiteY30" fmla="*/ 784425 h 3414610"/>
              <a:gd name="connsiteX31" fmla="*/ 873304 w 6737330"/>
              <a:gd name="connsiteY31" fmla="*/ 804974 h 3414610"/>
              <a:gd name="connsiteX32" fmla="*/ 852755 w 6737330"/>
              <a:gd name="connsiteY32" fmla="*/ 825522 h 3414610"/>
              <a:gd name="connsiteX33" fmla="*/ 821933 w 6737330"/>
              <a:gd name="connsiteY33" fmla="*/ 846070 h 3414610"/>
              <a:gd name="connsiteX34" fmla="*/ 811659 w 6737330"/>
              <a:gd name="connsiteY34" fmla="*/ 876893 h 3414610"/>
              <a:gd name="connsiteX35" fmla="*/ 821933 w 6737330"/>
              <a:gd name="connsiteY35" fmla="*/ 969360 h 3414610"/>
              <a:gd name="connsiteX36" fmla="*/ 832207 w 6737330"/>
              <a:gd name="connsiteY36" fmla="*/ 1031005 h 3414610"/>
              <a:gd name="connsiteX37" fmla="*/ 863030 w 6737330"/>
              <a:gd name="connsiteY37" fmla="*/ 1051553 h 3414610"/>
              <a:gd name="connsiteX38" fmla="*/ 883578 w 6737330"/>
              <a:gd name="connsiteY38" fmla="*/ 1072102 h 3414610"/>
              <a:gd name="connsiteX39" fmla="*/ 893852 w 6737330"/>
              <a:gd name="connsiteY39" fmla="*/ 1102924 h 3414610"/>
              <a:gd name="connsiteX40" fmla="*/ 852755 w 6737330"/>
              <a:gd name="connsiteY40" fmla="*/ 1154295 h 3414610"/>
              <a:gd name="connsiteX41" fmla="*/ 842481 w 6737330"/>
              <a:gd name="connsiteY41" fmla="*/ 1185117 h 3414610"/>
              <a:gd name="connsiteX42" fmla="*/ 811659 w 6737330"/>
              <a:gd name="connsiteY42" fmla="*/ 1205666 h 3414610"/>
              <a:gd name="connsiteX43" fmla="*/ 791110 w 6737330"/>
              <a:gd name="connsiteY43" fmla="*/ 1226214 h 3414610"/>
              <a:gd name="connsiteX44" fmla="*/ 770562 w 6737330"/>
              <a:gd name="connsiteY44" fmla="*/ 1257037 h 3414610"/>
              <a:gd name="connsiteX45" fmla="*/ 739740 w 6737330"/>
              <a:gd name="connsiteY45" fmla="*/ 1277585 h 3414610"/>
              <a:gd name="connsiteX46" fmla="*/ 698643 w 6737330"/>
              <a:gd name="connsiteY46" fmla="*/ 1318682 h 3414610"/>
              <a:gd name="connsiteX47" fmla="*/ 647272 w 6737330"/>
              <a:gd name="connsiteY47" fmla="*/ 1359778 h 3414610"/>
              <a:gd name="connsiteX48" fmla="*/ 545741 w 6737330"/>
              <a:gd name="connsiteY48" fmla="*/ 1380326 h 3414610"/>
              <a:gd name="connsiteX49" fmla="*/ 473821 w 6737330"/>
              <a:gd name="connsiteY49" fmla="*/ 1493342 h 3414610"/>
              <a:gd name="connsiteX50" fmla="*/ 513708 w 6737330"/>
              <a:gd name="connsiteY50" fmla="*/ 1503616 h 3414610"/>
              <a:gd name="connsiteX51" fmla="*/ 493160 w 6737330"/>
              <a:gd name="connsiteY51" fmla="*/ 1524165 h 3414610"/>
              <a:gd name="connsiteX52" fmla="*/ 462337 w 6737330"/>
              <a:gd name="connsiteY52" fmla="*/ 1534439 h 3414610"/>
              <a:gd name="connsiteX53" fmla="*/ 441789 w 6737330"/>
              <a:gd name="connsiteY53" fmla="*/ 1565261 h 3414610"/>
              <a:gd name="connsiteX54" fmla="*/ 380144 w 6737330"/>
              <a:gd name="connsiteY54" fmla="*/ 1585810 h 3414610"/>
              <a:gd name="connsiteX55" fmla="*/ 328773 w 6737330"/>
              <a:gd name="connsiteY55" fmla="*/ 1637180 h 3414610"/>
              <a:gd name="connsiteX56" fmla="*/ 277403 w 6737330"/>
              <a:gd name="connsiteY56" fmla="*/ 1668003 h 3414610"/>
              <a:gd name="connsiteX57" fmla="*/ 256854 w 6737330"/>
              <a:gd name="connsiteY57" fmla="*/ 1688551 h 3414610"/>
              <a:gd name="connsiteX58" fmla="*/ 226032 w 6737330"/>
              <a:gd name="connsiteY58" fmla="*/ 1698825 h 3414610"/>
              <a:gd name="connsiteX59" fmla="*/ 236306 w 6737330"/>
              <a:gd name="connsiteY59" fmla="*/ 1811841 h 3414610"/>
              <a:gd name="connsiteX60" fmla="*/ 267128 w 6737330"/>
              <a:gd name="connsiteY60" fmla="*/ 1832389 h 3414610"/>
              <a:gd name="connsiteX61" fmla="*/ 287677 w 6737330"/>
              <a:gd name="connsiteY61" fmla="*/ 1852938 h 3414610"/>
              <a:gd name="connsiteX62" fmla="*/ 349322 w 6737330"/>
              <a:gd name="connsiteY62" fmla="*/ 1883760 h 3414610"/>
              <a:gd name="connsiteX63" fmla="*/ 369870 w 6737330"/>
              <a:gd name="connsiteY63" fmla="*/ 1965953 h 3414610"/>
              <a:gd name="connsiteX64" fmla="*/ 380144 w 6737330"/>
              <a:gd name="connsiteY64" fmla="*/ 1996776 h 3414610"/>
              <a:gd name="connsiteX65" fmla="*/ 369870 w 6737330"/>
              <a:gd name="connsiteY65" fmla="*/ 2150888 h 3414610"/>
              <a:gd name="connsiteX66" fmla="*/ 359596 w 6737330"/>
              <a:gd name="connsiteY66" fmla="*/ 2181711 h 3414610"/>
              <a:gd name="connsiteX67" fmla="*/ 349322 w 6737330"/>
              <a:gd name="connsiteY67" fmla="*/ 2305001 h 3414610"/>
              <a:gd name="connsiteX68" fmla="*/ 297951 w 6737330"/>
              <a:gd name="connsiteY68" fmla="*/ 2346097 h 3414610"/>
              <a:gd name="connsiteX69" fmla="*/ 256854 w 6737330"/>
              <a:gd name="connsiteY69" fmla="*/ 2387194 h 3414610"/>
              <a:gd name="connsiteX70" fmla="*/ 236306 w 6737330"/>
              <a:gd name="connsiteY70" fmla="*/ 2418016 h 3414610"/>
              <a:gd name="connsiteX71" fmla="*/ 64064 w 6737330"/>
              <a:gd name="connsiteY71" fmla="*/ 2456103 h 3414610"/>
              <a:gd name="connsiteX72" fmla="*/ 114225 w 6737330"/>
              <a:gd name="connsiteY72" fmla="*/ 2469387 h 3414610"/>
              <a:gd name="connsiteX73" fmla="*/ 48049 w 6737330"/>
              <a:gd name="connsiteY73" fmla="*/ 2522263 h 3414610"/>
              <a:gd name="connsiteX74" fmla="*/ 133564 w 6737330"/>
              <a:gd name="connsiteY74" fmla="*/ 2551580 h 3414610"/>
              <a:gd name="connsiteX75" fmla="*/ 113016 w 6737330"/>
              <a:gd name="connsiteY75" fmla="*/ 2582403 h 3414610"/>
              <a:gd name="connsiteX76" fmla="*/ 61645 w 6737330"/>
              <a:gd name="connsiteY76" fmla="*/ 2633774 h 3414610"/>
              <a:gd name="connsiteX77" fmla="*/ 20549 w 6737330"/>
              <a:gd name="connsiteY77" fmla="*/ 2695419 h 3414610"/>
              <a:gd name="connsiteX78" fmla="*/ 0 w 6737330"/>
              <a:gd name="connsiteY78" fmla="*/ 2757064 h 3414610"/>
              <a:gd name="connsiteX79" fmla="*/ 10275 w 6737330"/>
              <a:gd name="connsiteY79" fmla="*/ 2870079 h 3414610"/>
              <a:gd name="connsiteX80" fmla="*/ 61645 w 6737330"/>
              <a:gd name="connsiteY80" fmla="*/ 2921450 h 3414610"/>
              <a:gd name="connsiteX81" fmla="*/ 82194 w 6737330"/>
              <a:gd name="connsiteY81" fmla="*/ 2941998 h 3414610"/>
              <a:gd name="connsiteX82" fmla="*/ 143839 w 6737330"/>
              <a:gd name="connsiteY82" fmla="*/ 2962547 h 3414610"/>
              <a:gd name="connsiteX83" fmla="*/ 174661 w 6737330"/>
              <a:gd name="connsiteY83" fmla="*/ 2972821 h 3414610"/>
              <a:gd name="connsiteX84" fmla="*/ 236306 w 6737330"/>
              <a:gd name="connsiteY84" fmla="*/ 3013917 h 3414610"/>
              <a:gd name="connsiteX85" fmla="*/ 267128 w 6737330"/>
              <a:gd name="connsiteY85" fmla="*/ 3034466 h 3414610"/>
              <a:gd name="connsiteX86" fmla="*/ 297951 w 6737330"/>
              <a:gd name="connsiteY86" fmla="*/ 3044740 h 3414610"/>
              <a:gd name="connsiteX87" fmla="*/ 328773 w 6737330"/>
              <a:gd name="connsiteY87" fmla="*/ 3065288 h 3414610"/>
              <a:gd name="connsiteX88" fmla="*/ 904126 w 6737330"/>
              <a:gd name="connsiteY88" fmla="*/ 3096111 h 3414610"/>
              <a:gd name="connsiteX89" fmla="*/ 945223 w 6737330"/>
              <a:gd name="connsiteY89" fmla="*/ 3147482 h 3414610"/>
              <a:gd name="connsiteX90" fmla="*/ 976045 w 6737330"/>
              <a:gd name="connsiteY90" fmla="*/ 3168030 h 3414610"/>
              <a:gd name="connsiteX91" fmla="*/ 1068513 w 6737330"/>
              <a:gd name="connsiteY91" fmla="*/ 3239949 h 3414610"/>
              <a:gd name="connsiteX92" fmla="*/ 1099335 w 6737330"/>
              <a:gd name="connsiteY92" fmla="*/ 3260497 h 3414610"/>
              <a:gd name="connsiteX93" fmla="*/ 1130158 w 6737330"/>
              <a:gd name="connsiteY93" fmla="*/ 3281046 h 3414610"/>
              <a:gd name="connsiteX94" fmla="*/ 1222625 w 6737330"/>
              <a:gd name="connsiteY94" fmla="*/ 3311868 h 3414610"/>
              <a:gd name="connsiteX95" fmla="*/ 1253448 w 6737330"/>
              <a:gd name="connsiteY95" fmla="*/ 3322142 h 3414610"/>
              <a:gd name="connsiteX96" fmla="*/ 1335641 w 6737330"/>
              <a:gd name="connsiteY96" fmla="*/ 3311868 h 3414610"/>
              <a:gd name="connsiteX97" fmla="*/ 1366463 w 6737330"/>
              <a:gd name="connsiteY97" fmla="*/ 3301594 h 3414610"/>
              <a:gd name="connsiteX98" fmla="*/ 1489753 w 6737330"/>
              <a:gd name="connsiteY98" fmla="*/ 3281046 h 3414610"/>
              <a:gd name="connsiteX99" fmla="*/ 1485221 w 6737330"/>
              <a:gd name="connsiteY99" fmla="*/ 3340922 h 3414610"/>
              <a:gd name="connsiteX100" fmla="*/ 1626189 w 6737330"/>
              <a:gd name="connsiteY100" fmla="*/ 3355449 h 3414610"/>
              <a:gd name="connsiteX101" fmla="*/ 2013735 w 6737330"/>
              <a:gd name="connsiteY101" fmla="*/ 3239949 h 3414610"/>
              <a:gd name="connsiteX102" fmla="*/ 2075380 w 6737330"/>
              <a:gd name="connsiteY102" fmla="*/ 3188578 h 3414610"/>
              <a:gd name="connsiteX103" fmla="*/ 2116477 w 6737330"/>
              <a:gd name="connsiteY103" fmla="*/ 3157756 h 3414610"/>
              <a:gd name="connsiteX104" fmla="*/ 2229492 w 6737330"/>
              <a:gd name="connsiteY104" fmla="*/ 3126933 h 3414610"/>
              <a:gd name="connsiteX105" fmla="*/ 2270589 w 6737330"/>
              <a:gd name="connsiteY105" fmla="*/ 3116659 h 3414610"/>
              <a:gd name="connsiteX106" fmla="*/ 2702104 w 6737330"/>
              <a:gd name="connsiteY106" fmla="*/ 3106385 h 3414610"/>
              <a:gd name="connsiteX107" fmla="*/ 2917861 w 6737330"/>
              <a:gd name="connsiteY107" fmla="*/ 3126933 h 3414610"/>
              <a:gd name="connsiteX108" fmla="*/ 2948683 w 6737330"/>
              <a:gd name="connsiteY108" fmla="*/ 3147482 h 3414610"/>
              <a:gd name="connsiteX109" fmla="*/ 3030877 w 6737330"/>
              <a:gd name="connsiteY109" fmla="*/ 3188578 h 3414610"/>
              <a:gd name="connsiteX110" fmla="*/ 3071973 w 6737330"/>
              <a:gd name="connsiteY110" fmla="*/ 3209126 h 3414610"/>
              <a:gd name="connsiteX111" fmla="*/ 3141022 w 6737330"/>
              <a:gd name="connsiteY111" fmla="*/ 3336407 h 3414610"/>
              <a:gd name="connsiteX112" fmla="*/ 3274812 w 6737330"/>
              <a:gd name="connsiteY112" fmla="*/ 3400799 h 3414610"/>
              <a:gd name="connsiteX113" fmla="*/ 3267182 w 6737330"/>
              <a:gd name="connsiteY113" fmla="*/ 3291320 h 3414610"/>
              <a:gd name="connsiteX114" fmla="*/ 3339101 w 6737330"/>
              <a:gd name="connsiteY114" fmla="*/ 3311868 h 3414610"/>
              <a:gd name="connsiteX115" fmla="*/ 3380198 w 6737330"/>
              <a:gd name="connsiteY115" fmla="*/ 3332416 h 3414610"/>
              <a:gd name="connsiteX116" fmla="*/ 3626778 w 6737330"/>
              <a:gd name="connsiteY116" fmla="*/ 3352965 h 3414610"/>
              <a:gd name="connsiteX117" fmla="*/ 3688423 w 6737330"/>
              <a:gd name="connsiteY117" fmla="*/ 3373513 h 3414610"/>
              <a:gd name="connsiteX118" fmla="*/ 3719245 w 6737330"/>
              <a:gd name="connsiteY118" fmla="*/ 3383787 h 3414610"/>
              <a:gd name="connsiteX119" fmla="*/ 3750068 w 6737330"/>
              <a:gd name="connsiteY119" fmla="*/ 3404335 h 3414610"/>
              <a:gd name="connsiteX120" fmla="*/ 4048018 w 6737330"/>
              <a:gd name="connsiteY120" fmla="*/ 3414610 h 3414610"/>
              <a:gd name="connsiteX121" fmla="*/ 4181582 w 6737330"/>
              <a:gd name="connsiteY121" fmla="*/ 3404335 h 3414610"/>
              <a:gd name="connsiteX122" fmla="*/ 4243227 w 6737330"/>
              <a:gd name="connsiteY122" fmla="*/ 3383787 h 3414610"/>
              <a:gd name="connsiteX123" fmla="*/ 4274050 w 6737330"/>
              <a:gd name="connsiteY123" fmla="*/ 3373513 h 3414610"/>
              <a:gd name="connsiteX124" fmla="*/ 4335695 w 6737330"/>
              <a:gd name="connsiteY124" fmla="*/ 3332416 h 3414610"/>
              <a:gd name="connsiteX125" fmla="*/ 4397340 w 6737330"/>
              <a:gd name="connsiteY125" fmla="*/ 3281046 h 3414610"/>
              <a:gd name="connsiteX126" fmla="*/ 4500081 w 6737330"/>
              <a:gd name="connsiteY126" fmla="*/ 3219401 h 3414610"/>
              <a:gd name="connsiteX127" fmla="*/ 4530904 w 6737330"/>
              <a:gd name="connsiteY127" fmla="*/ 3198852 h 3414610"/>
              <a:gd name="connsiteX128" fmla="*/ 4561726 w 6737330"/>
              <a:gd name="connsiteY128" fmla="*/ 3178304 h 3414610"/>
              <a:gd name="connsiteX129" fmla="*/ 4664468 w 6737330"/>
              <a:gd name="connsiteY129" fmla="*/ 3116659 h 3414610"/>
              <a:gd name="connsiteX130" fmla="*/ 4695290 w 6737330"/>
              <a:gd name="connsiteY130" fmla="*/ 3106385 h 3414610"/>
              <a:gd name="connsiteX131" fmla="*/ 5013789 w 6737330"/>
              <a:gd name="connsiteY131" fmla="*/ 3126933 h 3414610"/>
              <a:gd name="connsiteX132" fmla="*/ 5126805 w 6737330"/>
              <a:gd name="connsiteY132" fmla="*/ 3157756 h 3414610"/>
              <a:gd name="connsiteX133" fmla="*/ 5157627 w 6737330"/>
              <a:gd name="connsiteY133" fmla="*/ 3168030 h 3414610"/>
              <a:gd name="connsiteX134" fmla="*/ 5188450 w 6737330"/>
              <a:gd name="connsiteY134" fmla="*/ 3188578 h 3414610"/>
              <a:gd name="connsiteX135" fmla="*/ 5332288 w 6737330"/>
              <a:gd name="connsiteY135" fmla="*/ 3198852 h 3414610"/>
              <a:gd name="connsiteX136" fmla="*/ 5435030 w 6737330"/>
              <a:gd name="connsiteY136" fmla="*/ 3229675 h 3414610"/>
              <a:gd name="connsiteX137" fmla="*/ 5465852 w 6737330"/>
              <a:gd name="connsiteY137" fmla="*/ 3239949 h 3414610"/>
              <a:gd name="connsiteX138" fmla="*/ 5548045 w 6737330"/>
              <a:gd name="connsiteY138" fmla="*/ 3250223 h 3414610"/>
              <a:gd name="connsiteX139" fmla="*/ 5702158 w 6737330"/>
              <a:gd name="connsiteY139" fmla="*/ 3270771 h 3414610"/>
              <a:gd name="connsiteX140" fmla="*/ 5866544 w 6737330"/>
              <a:gd name="connsiteY140" fmla="*/ 3281046 h 3414610"/>
              <a:gd name="connsiteX141" fmla="*/ 5969286 w 6737330"/>
              <a:gd name="connsiteY141" fmla="*/ 3270771 h 3414610"/>
              <a:gd name="connsiteX142" fmla="*/ 6000108 w 6737330"/>
              <a:gd name="connsiteY142" fmla="*/ 3260497 h 3414610"/>
              <a:gd name="connsiteX143" fmla="*/ 6072027 w 6737330"/>
              <a:gd name="connsiteY143" fmla="*/ 3250223 h 3414610"/>
              <a:gd name="connsiteX144" fmla="*/ 6113124 w 6737330"/>
              <a:gd name="connsiteY144" fmla="*/ 3168030 h 3414610"/>
              <a:gd name="connsiteX145" fmla="*/ 6133672 w 6737330"/>
              <a:gd name="connsiteY145" fmla="*/ 3126933 h 3414610"/>
              <a:gd name="connsiteX146" fmla="*/ 6143946 w 6737330"/>
              <a:gd name="connsiteY146" fmla="*/ 3096111 h 3414610"/>
              <a:gd name="connsiteX147" fmla="*/ 6215866 w 6737330"/>
              <a:gd name="connsiteY147" fmla="*/ 3075562 h 3414610"/>
              <a:gd name="connsiteX148" fmla="*/ 6267236 w 6737330"/>
              <a:gd name="connsiteY148" fmla="*/ 3065288 h 3414610"/>
              <a:gd name="connsiteX149" fmla="*/ 6308333 w 6737330"/>
              <a:gd name="connsiteY149" fmla="*/ 3055014 h 3414610"/>
              <a:gd name="connsiteX150" fmla="*/ 6369978 w 6737330"/>
              <a:gd name="connsiteY150" fmla="*/ 3044740 h 3414610"/>
              <a:gd name="connsiteX151" fmla="*/ 6400800 w 6737330"/>
              <a:gd name="connsiteY151" fmla="*/ 3024192 h 3414610"/>
              <a:gd name="connsiteX152" fmla="*/ 6411075 w 6737330"/>
              <a:gd name="connsiteY152" fmla="*/ 2962547 h 3414610"/>
              <a:gd name="connsiteX153" fmla="*/ 6421349 w 6737330"/>
              <a:gd name="connsiteY153" fmla="*/ 2870079 h 3414610"/>
              <a:gd name="connsiteX154" fmla="*/ 6462445 w 6737330"/>
              <a:gd name="connsiteY154" fmla="*/ 2561855 h 3414610"/>
              <a:gd name="connsiteX155" fmla="*/ 6503542 w 6737330"/>
              <a:gd name="connsiteY155" fmla="*/ 2531032 h 3414610"/>
              <a:gd name="connsiteX156" fmla="*/ 6652140 w 6737330"/>
              <a:gd name="connsiteY156" fmla="*/ 2489936 h 3414610"/>
              <a:gd name="connsiteX157" fmla="*/ 6622525 w 6737330"/>
              <a:gd name="connsiteY157" fmla="*/ 2418016 h 3414610"/>
              <a:gd name="connsiteX158" fmla="*/ 6637106 w 6737330"/>
              <a:gd name="connsiteY158" fmla="*/ 2356371 h 3414610"/>
              <a:gd name="connsiteX159" fmla="*/ 6737202 w 6737330"/>
              <a:gd name="connsiteY159" fmla="*/ 2285958 h 3414610"/>
              <a:gd name="connsiteX160" fmla="*/ 6667928 w 6737330"/>
              <a:gd name="connsiteY160" fmla="*/ 2263904 h 3414610"/>
              <a:gd name="connsiteX161" fmla="*/ 6698751 w 6737330"/>
              <a:gd name="connsiteY161" fmla="*/ 2161162 h 3414610"/>
              <a:gd name="connsiteX162" fmla="*/ 6709025 w 6737330"/>
              <a:gd name="connsiteY162" fmla="*/ 2130340 h 3414610"/>
              <a:gd name="connsiteX163" fmla="*/ 6698751 w 6737330"/>
              <a:gd name="connsiteY163" fmla="*/ 1986502 h 3414610"/>
              <a:gd name="connsiteX164" fmla="*/ 6667928 w 6737330"/>
              <a:gd name="connsiteY164" fmla="*/ 1976228 h 3414610"/>
              <a:gd name="connsiteX165" fmla="*/ 6647380 w 6737330"/>
              <a:gd name="connsiteY165" fmla="*/ 1955679 h 3414610"/>
              <a:gd name="connsiteX166" fmla="*/ 6585735 w 6737330"/>
              <a:gd name="connsiteY166" fmla="*/ 1914583 h 3414610"/>
              <a:gd name="connsiteX167" fmla="*/ 6565187 w 6737330"/>
              <a:gd name="connsiteY167" fmla="*/ 1894034 h 3414610"/>
              <a:gd name="connsiteX168" fmla="*/ 6524090 w 6737330"/>
              <a:gd name="connsiteY168" fmla="*/ 1873486 h 3414610"/>
              <a:gd name="connsiteX169" fmla="*/ 6586188 w 6737330"/>
              <a:gd name="connsiteY169" fmla="*/ 1744701 h 3414610"/>
              <a:gd name="connsiteX170" fmla="*/ 6475817 w 6737330"/>
              <a:gd name="connsiteY170" fmla="*/ 1776765 h 3414610"/>
              <a:gd name="connsiteX171" fmla="*/ 6400800 w 6737330"/>
              <a:gd name="connsiteY171" fmla="*/ 1801567 h 3414610"/>
              <a:gd name="connsiteX172" fmla="*/ 6436763 w 6737330"/>
              <a:gd name="connsiteY172" fmla="*/ 1731046 h 3414610"/>
              <a:gd name="connsiteX173" fmla="*/ 6308333 w 6737330"/>
              <a:gd name="connsiteY173" fmla="*/ 1729648 h 3414610"/>
              <a:gd name="connsiteX174" fmla="*/ 6348221 w 6737330"/>
              <a:gd name="connsiteY174" fmla="*/ 1682794 h 3414610"/>
              <a:gd name="connsiteX175" fmla="*/ 6298285 w 6737330"/>
              <a:gd name="connsiteY175" fmla="*/ 1662245 h 3414610"/>
              <a:gd name="connsiteX176" fmla="*/ 6185043 w 6737330"/>
              <a:gd name="connsiteY176" fmla="*/ 1637180 h 3414610"/>
              <a:gd name="connsiteX177" fmla="*/ 6279398 w 6737330"/>
              <a:gd name="connsiteY177" fmla="*/ 1538955 h 3414610"/>
              <a:gd name="connsiteX178" fmla="*/ 6154221 w 6737330"/>
              <a:gd name="connsiteY178" fmla="*/ 1472794 h 3414610"/>
              <a:gd name="connsiteX179" fmla="*/ 6230898 w 6737330"/>
              <a:gd name="connsiteY179" fmla="*/ 1387589 h 3414610"/>
              <a:gd name="connsiteX180" fmla="*/ 6201512 w 6737330"/>
              <a:gd name="connsiteY180" fmla="*/ 1339230 h 3414610"/>
              <a:gd name="connsiteX181" fmla="*/ 6189802 w 6737330"/>
              <a:gd name="connsiteY181" fmla="*/ 1226214 h 3414610"/>
              <a:gd name="connsiteX182" fmla="*/ 6082301 w 6737330"/>
              <a:gd name="connsiteY182" fmla="*/ 1164569 h 3414610"/>
              <a:gd name="connsiteX183" fmla="*/ 6061753 w 6737330"/>
              <a:gd name="connsiteY183" fmla="*/ 1092650 h 3414610"/>
              <a:gd name="connsiteX184" fmla="*/ 6030931 w 6737330"/>
              <a:gd name="connsiteY184" fmla="*/ 1061828 h 3414610"/>
              <a:gd name="connsiteX185" fmla="*/ 6020657 w 6737330"/>
              <a:gd name="connsiteY185" fmla="*/ 1031005 h 3414610"/>
              <a:gd name="connsiteX186" fmla="*/ 5948737 w 6737330"/>
              <a:gd name="connsiteY186" fmla="*/ 969360 h 3414610"/>
              <a:gd name="connsiteX187" fmla="*/ 5917915 w 6737330"/>
              <a:gd name="connsiteY187" fmla="*/ 959086 h 3414610"/>
              <a:gd name="connsiteX188" fmla="*/ 5881802 w 6737330"/>
              <a:gd name="connsiteY188" fmla="*/ 931274 h 3414610"/>
              <a:gd name="connsiteX189" fmla="*/ 5852643 w 6737330"/>
              <a:gd name="connsiteY189" fmla="*/ 846334 h 3414610"/>
              <a:gd name="connsiteX190" fmla="*/ 5814416 w 6737330"/>
              <a:gd name="connsiteY190" fmla="*/ 824280 h 3414610"/>
              <a:gd name="connsiteX191" fmla="*/ 5802708 w 6737330"/>
              <a:gd name="connsiteY191" fmla="*/ 830038 h 3414610"/>
              <a:gd name="connsiteX192" fmla="*/ 5752772 w 6737330"/>
              <a:gd name="connsiteY192" fmla="*/ 785931 h 3414610"/>
              <a:gd name="connsiteX193" fmla="*/ 5698304 w 6737330"/>
              <a:gd name="connsiteY193" fmla="*/ 702495 h 3414610"/>
              <a:gd name="connsiteX194" fmla="*/ 5517223 w 6737330"/>
              <a:gd name="connsiteY194" fmla="*/ 681684 h 3414610"/>
              <a:gd name="connsiteX195" fmla="*/ 5506949 w 6737330"/>
              <a:gd name="connsiteY195" fmla="*/ 630313 h 3414610"/>
              <a:gd name="connsiteX196" fmla="*/ 5496675 w 6737330"/>
              <a:gd name="connsiteY196" fmla="*/ 558394 h 3414610"/>
              <a:gd name="connsiteX197" fmla="*/ 5486400 w 6737330"/>
              <a:gd name="connsiteY197" fmla="*/ 527571 h 3414610"/>
              <a:gd name="connsiteX198" fmla="*/ 5445304 w 6737330"/>
              <a:gd name="connsiteY198" fmla="*/ 517297 h 3414610"/>
              <a:gd name="connsiteX199" fmla="*/ 5407304 w 6737330"/>
              <a:gd name="connsiteY199" fmla="*/ 460169 h 3414610"/>
              <a:gd name="connsiteX200" fmla="*/ 5280917 w 6737330"/>
              <a:gd name="connsiteY200" fmla="*/ 424830 h 3414610"/>
              <a:gd name="connsiteX201" fmla="*/ 5270643 w 6737330"/>
              <a:gd name="connsiteY201" fmla="*/ 394007 h 3414610"/>
              <a:gd name="connsiteX202" fmla="*/ 5229772 w 6737330"/>
              <a:gd name="connsiteY202" fmla="*/ 244410 h 3414610"/>
              <a:gd name="connsiteX203" fmla="*/ 5185806 w 6737330"/>
              <a:gd name="connsiteY203" fmla="*/ 203313 h 3414610"/>
              <a:gd name="connsiteX204" fmla="*/ 5075434 w 6737330"/>
              <a:gd name="connsiteY204" fmla="*/ 157702 h 3414610"/>
              <a:gd name="connsiteX205" fmla="*/ 5065160 w 6737330"/>
              <a:gd name="connsiteY205" fmla="*/ 126879 h 3414610"/>
              <a:gd name="connsiteX206" fmla="*/ 5044612 w 6737330"/>
              <a:gd name="connsiteY206" fmla="*/ 96057 h 3414610"/>
              <a:gd name="connsiteX207" fmla="*/ 5034337 w 6737330"/>
              <a:gd name="connsiteY207" fmla="*/ 65234 h 3414610"/>
              <a:gd name="connsiteX208" fmla="*/ 4972692 w 6737330"/>
              <a:gd name="connsiteY208" fmla="*/ 24138 h 3414610"/>
              <a:gd name="connsiteX209" fmla="*/ 4941870 w 6737330"/>
              <a:gd name="connsiteY209" fmla="*/ 3589 h 3414610"/>
              <a:gd name="connsiteX210" fmla="*/ 4828854 w 6737330"/>
              <a:gd name="connsiteY210" fmla="*/ 13864 h 3414610"/>
              <a:gd name="connsiteX211" fmla="*/ 4798032 w 6737330"/>
              <a:gd name="connsiteY211" fmla="*/ 34412 h 3414610"/>
              <a:gd name="connsiteX212" fmla="*/ 4767209 w 6737330"/>
              <a:gd name="connsiteY212" fmla="*/ 44686 h 3414610"/>
              <a:gd name="connsiteX213" fmla="*/ 4654194 w 6737330"/>
              <a:gd name="connsiteY213" fmla="*/ 85783 h 3414610"/>
              <a:gd name="connsiteX214" fmla="*/ 4592549 w 6737330"/>
              <a:gd name="connsiteY214" fmla="*/ 106331 h 3414610"/>
              <a:gd name="connsiteX215" fmla="*/ 4520630 w 6737330"/>
              <a:gd name="connsiteY215" fmla="*/ 126879 h 3414610"/>
              <a:gd name="connsiteX216" fmla="*/ 4438436 w 6737330"/>
              <a:gd name="connsiteY216" fmla="*/ 188524 h 3414610"/>
              <a:gd name="connsiteX217" fmla="*/ 4263776 w 6737330"/>
              <a:gd name="connsiteY217" fmla="*/ 178250 h 3414610"/>
              <a:gd name="connsiteX218" fmla="*/ 4089115 w 6737330"/>
              <a:gd name="connsiteY218" fmla="*/ 106331 h 3414610"/>
              <a:gd name="connsiteX219" fmla="*/ 4058292 w 6737330"/>
              <a:gd name="connsiteY219" fmla="*/ 96057 h 3414610"/>
              <a:gd name="connsiteX220" fmla="*/ 3965825 w 6737330"/>
              <a:gd name="connsiteY220" fmla="*/ 54960 h 3414610"/>
              <a:gd name="connsiteX221" fmla="*/ 3935003 w 6737330"/>
              <a:gd name="connsiteY221" fmla="*/ 44686 h 3414610"/>
              <a:gd name="connsiteX222" fmla="*/ 3904180 w 6737330"/>
              <a:gd name="connsiteY222" fmla="*/ 34412 h 3414610"/>
              <a:gd name="connsiteX223" fmla="*/ 3801439 w 6737330"/>
              <a:gd name="connsiteY223" fmla="*/ 54960 h 3414610"/>
              <a:gd name="connsiteX224" fmla="*/ 3714713 w 6737330"/>
              <a:gd name="connsiteY224" fmla="*/ 6863 h 3414610"/>
              <a:gd name="connsiteX225" fmla="*/ 3626552 w 6737330"/>
              <a:gd name="connsiteY225" fmla="*/ 81530 h 3414610"/>
              <a:gd name="connsiteX226" fmla="*/ 3657600 w 6737330"/>
              <a:gd name="connsiteY226" fmla="*/ 137153 h 3414610"/>
              <a:gd name="connsiteX227" fmla="*/ 3595955 w 6737330"/>
              <a:gd name="connsiteY227" fmla="*/ 147428 h 3414610"/>
              <a:gd name="connsiteX228" fmla="*/ 3544585 w 6737330"/>
              <a:gd name="connsiteY228" fmla="*/ 157702 h 3414610"/>
              <a:gd name="connsiteX229" fmla="*/ 3298005 w 6737330"/>
              <a:gd name="connsiteY229" fmla="*/ 188524 h 3414610"/>
              <a:gd name="connsiteX0" fmla="*/ 3298005 w 6737330"/>
              <a:gd name="connsiteY0" fmla="*/ 188524 h 3419412"/>
              <a:gd name="connsiteX1" fmla="*/ 3298005 w 6737330"/>
              <a:gd name="connsiteY1" fmla="*/ 188524 h 3419412"/>
              <a:gd name="connsiteX2" fmla="*/ 2863620 w 6737330"/>
              <a:gd name="connsiteY2" fmla="*/ 184272 h 3419412"/>
              <a:gd name="connsiteX3" fmla="*/ 2825394 w 6737330"/>
              <a:gd name="connsiteY3" fmla="*/ 250169 h 3419412"/>
              <a:gd name="connsiteX4" fmla="*/ 2815119 w 6737330"/>
              <a:gd name="connsiteY4" fmla="*/ 291266 h 3419412"/>
              <a:gd name="connsiteX5" fmla="*/ 2787168 w 6737330"/>
              <a:gd name="connsiteY5" fmla="*/ 251937 h 3419412"/>
              <a:gd name="connsiteX6" fmla="*/ 2719555 w 6737330"/>
              <a:gd name="connsiteY6" fmla="*/ 279750 h 3419412"/>
              <a:gd name="connsiteX7" fmla="*/ 2599136 w 6737330"/>
              <a:gd name="connsiteY7" fmla="*/ 291530 h 3419412"/>
              <a:gd name="connsiteX8" fmla="*/ 2549200 w 6737330"/>
              <a:gd name="connsiteY8" fmla="*/ 328109 h 3419412"/>
              <a:gd name="connsiteX9" fmla="*/ 2321508 w 6737330"/>
              <a:gd name="connsiteY9" fmla="*/ 313582 h 3419412"/>
              <a:gd name="connsiteX10" fmla="*/ 2250041 w 6737330"/>
              <a:gd name="connsiteY10" fmla="*/ 394007 h 3419412"/>
              <a:gd name="connsiteX11" fmla="*/ 2085654 w 6737330"/>
              <a:gd name="connsiteY11" fmla="*/ 352911 h 3419412"/>
              <a:gd name="connsiteX12" fmla="*/ 2034283 w 6737330"/>
              <a:gd name="connsiteY12" fmla="*/ 342637 h 3419412"/>
              <a:gd name="connsiteX13" fmla="*/ 1865591 w 6737330"/>
              <a:gd name="connsiteY13" fmla="*/ 282760 h 3419412"/>
              <a:gd name="connsiteX14" fmla="*/ 1787704 w 6737330"/>
              <a:gd name="connsiteY14" fmla="*/ 404282 h 3419412"/>
              <a:gd name="connsiteX15" fmla="*/ 1736333 w 6737330"/>
              <a:gd name="connsiteY15" fmla="*/ 476201 h 3419412"/>
              <a:gd name="connsiteX16" fmla="*/ 1695236 w 6737330"/>
              <a:gd name="connsiteY16" fmla="*/ 537846 h 3419412"/>
              <a:gd name="connsiteX17" fmla="*/ 1633591 w 6737330"/>
              <a:gd name="connsiteY17" fmla="*/ 578942 h 3419412"/>
              <a:gd name="connsiteX18" fmla="*/ 1592495 w 6737330"/>
              <a:gd name="connsiteY18" fmla="*/ 589216 h 3419412"/>
              <a:gd name="connsiteX19" fmla="*/ 1530850 w 6737330"/>
              <a:gd name="connsiteY19" fmla="*/ 609765 h 3419412"/>
              <a:gd name="connsiteX20" fmla="*/ 1500027 w 6737330"/>
              <a:gd name="connsiteY20" fmla="*/ 620039 h 3419412"/>
              <a:gd name="connsiteX21" fmla="*/ 1438382 w 6737330"/>
              <a:gd name="connsiteY21" fmla="*/ 640587 h 3419412"/>
              <a:gd name="connsiteX22" fmla="*/ 1407560 w 6737330"/>
              <a:gd name="connsiteY22" fmla="*/ 650861 h 3419412"/>
              <a:gd name="connsiteX23" fmla="*/ 1232899 w 6737330"/>
              <a:gd name="connsiteY23" fmla="*/ 661135 h 3419412"/>
              <a:gd name="connsiteX24" fmla="*/ 1202077 w 6737330"/>
              <a:gd name="connsiteY24" fmla="*/ 671410 h 3419412"/>
              <a:gd name="connsiteX25" fmla="*/ 1181528 w 6737330"/>
              <a:gd name="connsiteY25" fmla="*/ 691958 h 3419412"/>
              <a:gd name="connsiteX26" fmla="*/ 1119883 w 6737330"/>
              <a:gd name="connsiteY26" fmla="*/ 712506 h 3419412"/>
              <a:gd name="connsiteX27" fmla="*/ 1058239 w 6737330"/>
              <a:gd name="connsiteY27" fmla="*/ 733055 h 3419412"/>
              <a:gd name="connsiteX28" fmla="*/ 996594 w 6737330"/>
              <a:gd name="connsiteY28" fmla="*/ 753603 h 3419412"/>
              <a:gd name="connsiteX29" fmla="*/ 965771 w 6737330"/>
              <a:gd name="connsiteY29" fmla="*/ 763877 h 3419412"/>
              <a:gd name="connsiteX30" fmla="*/ 934949 w 6737330"/>
              <a:gd name="connsiteY30" fmla="*/ 784425 h 3419412"/>
              <a:gd name="connsiteX31" fmla="*/ 873304 w 6737330"/>
              <a:gd name="connsiteY31" fmla="*/ 804974 h 3419412"/>
              <a:gd name="connsiteX32" fmla="*/ 852755 w 6737330"/>
              <a:gd name="connsiteY32" fmla="*/ 825522 h 3419412"/>
              <a:gd name="connsiteX33" fmla="*/ 821933 w 6737330"/>
              <a:gd name="connsiteY33" fmla="*/ 846070 h 3419412"/>
              <a:gd name="connsiteX34" fmla="*/ 811659 w 6737330"/>
              <a:gd name="connsiteY34" fmla="*/ 876893 h 3419412"/>
              <a:gd name="connsiteX35" fmla="*/ 821933 w 6737330"/>
              <a:gd name="connsiteY35" fmla="*/ 969360 h 3419412"/>
              <a:gd name="connsiteX36" fmla="*/ 832207 w 6737330"/>
              <a:gd name="connsiteY36" fmla="*/ 1031005 h 3419412"/>
              <a:gd name="connsiteX37" fmla="*/ 863030 w 6737330"/>
              <a:gd name="connsiteY37" fmla="*/ 1051553 h 3419412"/>
              <a:gd name="connsiteX38" fmla="*/ 883578 w 6737330"/>
              <a:gd name="connsiteY38" fmla="*/ 1072102 h 3419412"/>
              <a:gd name="connsiteX39" fmla="*/ 893852 w 6737330"/>
              <a:gd name="connsiteY39" fmla="*/ 1102924 h 3419412"/>
              <a:gd name="connsiteX40" fmla="*/ 852755 w 6737330"/>
              <a:gd name="connsiteY40" fmla="*/ 1154295 h 3419412"/>
              <a:gd name="connsiteX41" fmla="*/ 842481 w 6737330"/>
              <a:gd name="connsiteY41" fmla="*/ 1185117 h 3419412"/>
              <a:gd name="connsiteX42" fmla="*/ 811659 w 6737330"/>
              <a:gd name="connsiteY42" fmla="*/ 1205666 h 3419412"/>
              <a:gd name="connsiteX43" fmla="*/ 791110 w 6737330"/>
              <a:gd name="connsiteY43" fmla="*/ 1226214 h 3419412"/>
              <a:gd name="connsiteX44" fmla="*/ 770562 w 6737330"/>
              <a:gd name="connsiteY44" fmla="*/ 1257037 h 3419412"/>
              <a:gd name="connsiteX45" fmla="*/ 739740 w 6737330"/>
              <a:gd name="connsiteY45" fmla="*/ 1277585 h 3419412"/>
              <a:gd name="connsiteX46" fmla="*/ 698643 w 6737330"/>
              <a:gd name="connsiteY46" fmla="*/ 1318682 h 3419412"/>
              <a:gd name="connsiteX47" fmla="*/ 647272 w 6737330"/>
              <a:gd name="connsiteY47" fmla="*/ 1359778 h 3419412"/>
              <a:gd name="connsiteX48" fmla="*/ 545741 w 6737330"/>
              <a:gd name="connsiteY48" fmla="*/ 1380326 h 3419412"/>
              <a:gd name="connsiteX49" fmla="*/ 473821 w 6737330"/>
              <a:gd name="connsiteY49" fmla="*/ 1493342 h 3419412"/>
              <a:gd name="connsiteX50" fmla="*/ 513708 w 6737330"/>
              <a:gd name="connsiteY50" fmla="*/ 1503616 h 3419412"/>
              <a:gd name="connsiteX51" fmla="*/ 493160 w 6737330"/>
              <a:gd name="connsiteY51" fmla="*/ 1524165 h 3419412"/>
              <a:gd name="connsiteX52" fmla="*/ 462337 w 6737330"/>
              <a:gd name="connsiteY52" fmla="*/ 1534439 h 3419412"/>
              <a:gd name="connsiteX53" fmla="*/ 441789 w 6737330"/>
              <a:gd name="connsiteY53" fmla="*/ 1565261 h 3419412"/>
              <a:gd name="connsiteX54" fmla="*/ 380144 w 6737330"/>
              <a:gd name="connsiteY54" fmla="*/ 1585810 h 3419412"/>
              <a:gd name="connsiteX55" fmla="*/ 328773 w 6737330"/>
              <a:gd name="connsiteY55" fmla="*/ 1637180 h 3419412"/>
              <a:gd name="connsiteX56" fmla="*/ 277403 w 6737330"/>
              <a:gd name="connsiteY56" fmla="*/ 1668003 h 3419412"/>
              <a:gd name="connsiteX57" fmla="*/ 256854 w 6737330"/>
              <a:gd name="connsiteY57" fmla="*/ 1688551 h 3419412"/>
              <a:gd name="connsiteX58" fmla="*/ 226032 w 6737330"/>
              <a:gd name="connsiteY58" fmla="*/ 1698825 h 3419412"/>
              <a:gd name="connsiteX59" fmla="*/ 236306 w 6737330"/>
              <a:gd name="connsiteY59" fmla="*/ 1811841 h 3419412"/>
              <a:gd name="connsiteX60" fmla="*/ 267128 w 6737330"/>
              <a:gd name="connsiteY60" fmla="*/ 1832389 h 3419412"/>
              <a:gd name="connsiteX61" fmla="*/ 287677 w 6737330"/>
              <a:gd name="connsiteY61" fmla="*/ 1852938 h 3419412"/>
              <a:gd name="connsiteX62" fmla="*/ 349322 w 6737330"/>
              <a:gd name="connsiteY62" fmla="*/ 1883760 h 3419412"/>
              <a:gd name="connsiteX63" fmla="*/ 369870 w 6737330"/>
              <a:gd name="connsiteY63" fmla="*/ 1965953 h 3419412"/>
              <a:gd name="connsiteX64" fmla="*/ 380144 w 6737330"/>
              <a:gd name="connsiteY64" fmla="*/ 1996776 h 3419412"/>
              <a:gd name="connsiteX65" fmla="*/ 369870 w 6737330"/>
              <a:gd name="connsiteY65" fmla="*/ 2150888 h 3419412"/>
              <a:gd name="connsiteX66" fmla="*/ 359596 w 6737330"/>
              <a:gd name="connsiteY66" fmla="*/ 2181711 h 3419412"/>
              <a:gd name="connsiteX67" fmla="*/ 349322 w 6737330"/>
              <a:gd name="connsiteY67" fmla="*/ 2305001 h 3419412"/>
              <a:gd name="connsiteX68" fmla="*/ 297951 w 6737330"/>
              <a:gd name="connsiteY68" fmla="*/ 2346097 h 3419412"/>
              <a:gd name="connsiteX69" fmla="*/ 256854 w 6737330"/>
              <a:gd name="connsiteY69" fmla="*/ 2387194 h 3419412"/>
              <a:gd name="connsiteX70" fmla="*/ 236306 w 6737330"/>
              <a:gd name="connsiteY70" fmla="*/ 2418016 h 3419412"/>
              <a:gd name="connsiteX71" fmla="*/ 64064 w 6737330"/>
              <a:gd name="connsiteY71" fmla="*/ 2456103 h 3419412"/>
              <a:gd name="connsiteX72" fmla="*/ 114225 w 6737330"/>
              <a:gd name="connsiteY72" fmla="*/ 2469387 h 3419412"/>
              <a:gd name="connsiteX73" fmla="*/ 48049 w 6737330"/>
              <a:gd name="connsiteY73" fmla="*/ 2522263 h 3419412"/>
              <a:gd name="connsiteX74" fmla="*/ 133564 w 6737330"/>
              <a:gd name="connsiteY74" fmla="*/ 2551580 h 3419412"/>
              <a:gd name="connsiteX75" fmla="*/ 113016 w 6737330"/>
              <a:gd name="connsiteY75" fmla="*/ 2582403 h 3419412"/>
              <a:gd name="connsiteX76" fmla="*/ 61645 w 6737330"/>
              <a:gd name="connsiteY76" fmla="*/ 2633774 h 3419412"/>
              <a:gd name="connsiteX77" fmla="*/ 20549 w 6737330"/>
              <a:gd name="connsiteY77" fmla="*/ 2695419 h 3419412"/>
              <a:gd name="connsiteX78" fmla="*/ 0 w 6737330"/>
              <a:gd name="connsiteY78" fmla="*/ 2757064 h 3419412"/>
              <a:gd name="connsiteX79" fmla="*/ 10275 w 6737330"/>
              <a:gd name="connsiteY79" fmla="*/ 2870079 h 3419412"/>
              <a:gd name="connsiteX80" fmla="*/ 61645 w 6737330"/>
              <a:gd name="connsiteY80" fmla="*/ 2921450 h 3419412"/>
              <a:gd name="connsiteX81" fmla="*/ 82194 w 6737330"/>
              <a:gd name="connsiteY81" fmla="*/ 2941998 h 3419412"/>
              <a:gd name="connsiteX82" fmla="*/ 143839 w 6737330"/>
              <a:gd name="connsiteY82" fmla="*/ 2962547 h 3419412"/>
              <a:gd name="connsiteX83" fmla="*/ 174661 w 6737330"/>
              <a:gd name="connsiteY83" fmla="*/ 2972821 h 3419412"/>
              <a:gd name="connsiteX84" fmla="*/ 236306 w 6737330"/>
              <a:gd name="connsiteY84" fmla="*/ 3013917 h 3419412"/>
              <a:gd name="connsiteX85" fmla="*/ 267128 w 6737330"/>
              <a:gd name="connsiteY85" fmla="*/ 3034466 h 3419412"/>
              <a:gd name="connsiteX86" fmla="*/ 297951 w 6737330"/>
              <a:gd name="connsiteY86" fmla="*/ 3044740 h 3419412"/>
              <a:gd name="connsiteX87" fmla="*/ 328773 w 6737330"/>
              <a:gd name="connsiteY87" fmla="*/ 3065288 h 3419412"/>
              <a:gd name="connsiteX88" fmla="*/ 904126 w 6737330"/>
              <a:gd name="connsiteY88" fmla="*/ 3096111 h 3419412"/>
              <a:gd name="connsiteX89" fmla="*/ 945223 w 6737330"/>
              <a:gd name="connsiteY89" fmla="*/ 3147482 h 3419412"/>
              <a:gd name="connsiteX90" fmla="*/ 976045 w 6737330"/>
              <a:gd name="connsiteY90" fmla="*/ 3168030 h 3419412"/>
              <a:gd name="connsiteX91" fmla="*/ 1068513 w 6737330"/>
              <a:gd name="connsiteY91" fmla="*/ 3239949 h 3419412"/>
              <a:gd name="connsiteX92" fmla="*/ 1099335 w 6737330"/>
              <a:gd name="connsiteY92" fmla="*/ 3260497 h 3419412"/>
              <a:gd name="connsiteX93" fmla="*/ 1130158 w 6737330"/>
              <a:gd name="connsiteY93" fmla="*/ 3281046 h 3419412"/>
              <a:gd name="connsiteX94" fmla="*/ 1222625 w 6737330"/>
              <a:gd name="connsiteY94" fmla="*/ 3311868 h 3419412"/>
              <a:gd name="connsiteX95" fmla="*/ 1253448 w 6737330"/>
              <a:gd name="connsiteY95" fmla="*/ 3322142 h 3419412"/>
              <a:gd name="connsiteX96" fmla="*/ 1335641 w 6737330"/>
              <a:gd name="connsiteY96" fmla="*/ 3311868 h 3419412"/>
              <a:gd name="connsiteX97" fmla="*/ 1366463 w 6737330"/>
              <a:gd name="connsiteY97" fmla="*/ 3301594 h 3419412"/>
              <a:gd name="connsiteX98" fmla="*/ 1489753 w 6737330"/>
              <a:gd name="connsiteY98" fmla="*/ 3281046 h 3419412"/>
              <a:gd name="connsiteX99" fmla="*/ 1485221 w 6737330"/>
              <a:gd name="connsiteY99" fmla="*/ 3340922 h 3419412"/>
              <a:gd name="connsiteX100" fmla="*/ 1626189 w 6737330"/>
              <a:gd name="connsiteY100" fmla="*/ 3416831 h 3419412"/>
              <a:gd name="connsiteX101" fmla="*/ 2013735 w 6737330"/>
              <a:gd name="connsiteY101" fmla="*/ 3239949 h 3419412"/>
              <a:gd name="connsiteX102" fmla="*/ 2075380 w 6737330"/>
              <a:gd name="connsiteY102" fmla="*/ 3188578 h 3419412"/>
              <a:gd name="connsiteX103" fmla="*/ 2116477 w 6737330"/>
              <a:gd name="connsiteY103" fmla="*/ 3157756 h 3419412"/>
              <a:gd name="connsiteX104" fmla="*/ 2229492 w 6737330"/>
              <a:gd name="connsiteY104" fmla="*/ 3126933 h 3419412"/>
              <a:gd name="connsiteX105" fmla="*/ 2270589 w 6737330"/>
              <a:gd name="connsiteY105" fmla="*/ 3116659 h 3419412"/>
              <a:gd name="connsiteX106" fmla="*/ 2702104 w 6737330"/>
              <a:gd name="connsiteY106" fmla="*/ 3106385 h 3419412"/>
              <a:gd name="connsiteX107" fmla="*/ 2917861 w 6737330"/>
              <a:gd name="connsiteY107" fmla="*/ 3126933 h 3419412"/>
              <a:gd name="connsiteX108" fmla="*/ 2948683 w 6737330"/>
              <a:gd name="connsiteY108" fmla="*/ 3147482 h 3419412"/>
              <a:gd name="connsiteX109" fmla="*/ 3030877 w 6737330"/>
              <a:gd name="connsiteY109" fmla="*/ 3188578 h 3419412"/>
              <a:gd name="connsiteX110" fmla="*/ 3071973 w 6737330"/>
              <a:gd name="connsiteY110" fmla="*/ 3209126 h 3419412"/>
              <a:gd name="connsiteX111" fmla="*/ 3141022 w 6737330"/>
              <a:gd name="connsiteY111" fmla="*/ 3336407 h 3419412"/>
              <a:gd name="connsiteX112" fmla="*/ 3274812 w 6737330"/>
              <a:gd name="connsiteY112" fmla="*/ 3400799 h 3419412"/>
              <a:gd name="connsiteX113" fmla="*/ 3267182 w 6737330"/>
              <a:gd name="connsiteY113" fmla="*/ 3291320 h 3419412"/>
              <a:gd name="connsiteX114" fmla="*/ 3339101 w 6737330"/>
              <a:gd name="connsiteY114" fmla="*/ 3311868 h 3419412"/>
              <a:gd name="connsiteX115" fmla="*/ 3380198 w 6737330"/>
              <a:gd name="connsiteY115" fmla="*/ 3332416 h 3419412"/>
              <a:gd name="connsiteX116" fmla="*/ 3626778 w 6737330"/>
              <a:gd name="connsiteY116" fmla="*/ 3352965 h 3419412"/>
              <a:gd name="connsiteX117" fmla="*/ 3688423 w 6737330"/>
              <a:gd name="connsiteY117" fmla="*/ 3373513 h 3419412"/>
              <a:gd name="connsiteX118" fmla="*/ 3719245 w 6737330"/>
              <a:gd name="connsiteY118" fmla="*/ 3383787 h 3419412"/>
              <a:gd name="connsiteX119" fmla="*/ 3750068 w 6737330"/>
              <a:gd name="connsiteY119" fmla="*/ 3404335 h 3419412"/>
              <a:gd name="connsiteX120" fmla="*/ 4048018 w 6737330"/>
              <a:gd name="connsiteY120" fmla="*/ 3414610 h 3419412"/>
              <a:gd name="connsiteX121" fmla="*/ 4181582 w 6737330"/>
              <a:gd name="connsiteY121" fmla="*/ 3404335 h 3419412"/>
              <a:gd name="connsiteX122" fmla="*/ 4243227 w 6737330"/>
              <a:gd name="connsiteY122" fmla="*/ 3383787 h 3419412"/>
              <a:gd name="connsiteX123" fmla="*/ 4274050 w 6737330"/>
              <a:gd name="connsiteY123" fmla="*/ 3373513 h 3419412"/>
              <a:gd name="connsiteX124" fmla="*/ 4335695 w 6737330"/>
              <a:gd name="connsiteY124" fmla="*/ 3332416 h 3419412"/>
              <a:gd name="connsiteX125" fmla="*/ 4397340 w 6737330"/>
              <a:gd name="connsiteY125" fmla="*/ 3281046 h 3419412"/>
              <a:gd name="connsiteX126" fmla="*/ 4500081 w 6737330"/>
              <a:gd name="connsiteY126" fmla="*/ 3219401 h 3419412"/>
              <a:gd name="connsiteX127" fmla="*/ 4530904 w 6737330"/>
              <a:gd name="connsiteY127" fmla="*/ 3198852 h 3419412"/>
              <a:gd name="connsiteX128" fmla="*/ 4561726 w 6737330"/>
              <a:gd name="connsiteY128" fmla="*/ 3178304 h 3419412"/>
              <a:gd name="connsiteX129" fmla="*/ 4664468 w 6737330"/>
              <a:gd name="connsiteY129" fmla="*/ 3116659 h 3419412"/>
              <a:gd name="connsiteX130" fmla="*/ 4695290 w 6737330"/>
              <a:gd name="connsiteY130" fmla="*/ 3106385 h 3419412"/>
              <a:gd name="connsiteX131" fmla="*/ 5013789 w 6737330"/>
              <a:gd name="connsiteY131" fmla="*/ 3126933 h 3419412"/>
              <a:gd name="connsiteX132" fmla="*/ 5126805 w 6737330"/>
              <a:gd name="connsiteY132" fmla="*/ 3157756 h 3419412"/>
              <a:gd name="connsiteX133" fmla="*/ 5157627 w 6737330"/>
              <a:gd name="connsiteY133" fmla="*/ 3168030 h 3419412"/>
              <a:gd name="connsiteX134" fmla="*/ 5188450 w 6737330"/>
              <a:gd name="connsiteY134" fmla="*/ 3188578 h 3419412"/>
              <a:gd name="connsiteX135" fmla="*/ 5332288 w 6737330"/>
              <a:gd name="connsiteY135" fmla="*/ 3198852 h 3419412"/>
              <a:gd name="connsiteX136" fmla="*/ 5435030 w 6737330"/>
              <a:gd name="connsiteY136" fmla="*/ 3229675 h 3419412"/>
              <a:gd name="connsiteX137" fmla="*/ 5465852 w 6737330"/>
              <a:gd name="connsiteY137" fmla="*/ 3239949 h 3419412"/>
              <a:gd name="connsiteX138" fmla="*/ 5548045 w 6737330"/>
              <a:gd name="connsiteY138" fmla="*/ 3250223 h 3419412"/>
              <a:gd name="connsiteX139" fmla="*/ 5702158 w 6737330"/>
              <a:gd name="connsiteY139" fmla="*/ 3270771 h 3419412"/>
              <a:gd name="connsiteX140" fmla="*/ 5866544 w 6737330"/>
              <a:gd name="connsiteY140" fmla="*/ 3281046 h 3419412"/>
              <a:gd name="connsiteX141" fmla="*/ 5969286 w 6737330"/>
              <a:gd name="connsiteY141" fmla="*/ 3270771 h 3419412"/>
              <a:gd name="connsiteX142" fmla="*/ 6000108 w 6737330"/>
              <a:gd name="connsiteY142" fmla="*/ 3260497 h 3419412"/>
              <a:gd name="connsiteX143" fmla="*/ 6072027 w 6737330"/>
              <a:gd name="connsiteY143" fmla="*/ 3250223 h 3419412"/>
              <a:gd name="connsiteX144" fmla="*/ 6113124 w 6737330"/>
              <a:gd name="connsiteY144" fmla="*/ 3168030 h 3419412"/>
              <a:gd name="connsiteX145" fmla="*/ 6133672 w 6737330"/>
              <a:gd name="connsiteY145" fmla="*/ 3126933 h 3419412"/>
              <a:gd name="connsiteX146" fmla="*/ 6143946 w 6737330"/>
              <a:gd name="connsiteY146" fmla="*/ 3096111 h 3419412"/>
              <a:gd name="connsiteX147" fmla="*/ 6215866 w 6737330"/>
              <a:gd name="connsiteY147" fmla="*/ 3075562 h 3419412"/>
              <a:gd name="connsiteX148" fmla="*/ 6267236 w 6737330"/>
              <a:gd name="connsiteY148" fmla="*/ 3065288 h 3419412"/>
              <a:gd name="connsiteX149" fmla="*/ 6308333 w 6737330"/>
              <a:gd name="connsiteY149" fmla="*/ 3055014 h 3419412"/>
              <a:gd name="connsiteX150" fmla="*/ 6369978 w 6737330"/>
              <a:gd name="connsiteY150" fmla="*/ 3044740 h 3419412"/>
              <a:gd name="connsiteX151" fmla="*/ 6400800 w 6737330"/>
              <a:gd name="connsiteY151" fmla="*/ 3024192 h 3419412"/>
              <a:gd name="connsiteX152" fmla="*/ 6411075 w 6737330"/>
              <a:gd name="connsiteY152" fmla="*/ 2962547 h 3419412"/>
              <a:gd name="connsiteX153" fmla="*/ 6421349 w 6737330"/>
              <a:gd name="connsiteY153" fmla="*/ 2870079 h 3419412"/>
              <a:gd name="connsiteX154" fmla="*/ 6462445 w 6737330"/>
              <a:gd name="connsiteY154" fmla="*/ 2561855 h 3419412"/>
              <a:gd name="connsiteX155" fmla="*/ 6503542 w 6737330"/>
              <a:gd name="connsiteY155" fmla="*/ 2531032 h 3419412"/>
              <a:gd name="connsiteX156" fmla="*/ 6652140 w 6737330"/>
              <a:gd name="connsiteY156" fmla="*/ 2489936 h 3419412"/>
              <a:gd name="connsiteX157" fmla="*/ 6622525 w 6737330"/>
              <a:gd name="connsiteY157" fmla="*/ 2418016 h 3419412"/>
              <a:gd name="connsiteX158" fmla="*/ 6637106 w 6737330"/>
              <a:gd name="connsiteY158" fmla="*/ 2356371 h 3419412"/>
              <a:gd name="connsiteX159" fmla="*/ 6737202 w 6737330"/>
              <a:gd name="connsiteY159" fmla="*/ 2285958 h 3419412"/>
              <a:gd name="connsiteX160" fmla="*/ 6667928 w 6737330"/>
              <a:gd name="connsiteY160" fmla="*/ 2263904 h 3419412"/>
              <a:gd name="connsiteX161" fmla="*/ 6698751 w 6737330"/>
              <a:gd name="connsiteY161" fmla="*/ 2161162 h 3419412"/>
              <a:gd name="connsiteX162" fmla="*/ 6709025 w 6737330"/>
              <a:gd name="connsiteY162" fmla="*/ 2130340 h 3419412"/>
              <a:gd name="connsiteX163" fmla="*/ 6698751 w 6737330"/>
              <a:gd name="connsiteY163" fmla="*/ 1986502 h 3419412"/>
              <a:gd name="connsiteX164" fmla="*/ 6667928 w 6737330"/>
              <a:gd name="connsiteY164" fmla="*/ 1976228 h 3419412"/>
              <a:gd name="connsiteX165" fmla="*/ 6647380 w 6737330"/>
              <a:gd name="connsiteY165" fmla="*/ 1955679 h 3419412"/>
              <a:gd name="connsiteX166" fmla="*/ 6585735 w 6737330"/>
              <a:gd name="connsiteY166" fmla="*/ 1914583 h 3419412"/>
              <a:gd name="connsiteX167" fmla="*/ 6565187 w 6737330"/>
              <a:gd name="connsiteY167" fmla="*/ 1894034 h 3419412"/>
              <a:gd name="connsiteX168" fmla="*/ 6524090 w 6737330"/>
              <a:gd name="connsiteY168" fmla="*/ 1873486 h 3419412"/>
              <a:gd name="connsiteX169" fmla="*/ 6586188 w 6737330"/>
              <a:gd name="connsiteY169" fmla="*/ 1744701 h 3419412"/>
              <a:gd name="connsiteX170" fmla="*/ 6475817 w 6737330"/>
              <a:gd name="connsiteY170" fmla="*/ 1776765 h 3419412"/>
              <a:gd name="connsiteX171" fmla="*/ 6400800 w 6737330"/>
              <a:gd name="connsiteY171" fmla="*/ 1801567 h 3419412"/>
              <a:gd name="connsiteX172" fmla="*/ 6436763 w 6737330"/>
              <a:gd name="connsiteY172" fmla="*/ 1731046 h 3419412"/>
              <a:gd name="connsiteX173" fmla="*/ 6308333 w 6737330"/>
              <a:gd name="connsiteY173" fmla="*/ 1729648 h 3419412"/>
              <a:gd name="connsiteX174" fmla="*/ 6348221 w 6737330"/>
              <a:gd name="connsiteY174" fmla="*/ 1682794 h 3419412"/>
              <a:gd name="connsiteX175" fmla="*/ 6298285 w 6737330"/>
              <a:gd name="connsiteY175" fmla="*/ 1662245 h 3419412"/>
              <a:gd name="connsiteX176" fmla="*/ 6185043 w 6737330"/>
              <a:gd name="connsiteY176" fmla="*/ 1637180 h 3419412"/>
              <a:gd name="connsiteX177" fmla="*/ 6279398 w 6737330"/>
              <a:gd name="connsiteY177" fmla="*/ 1538955 h 3419412"/>
              <a:gd name="connsiteX178" fmla="*/ 6154221 w 6737330"/>
              <a:gd name="connsiteY178" fmla="*/ 1472794 h 3419412"/>
              <a:gd name="connsiteX179" fmla="*/ 6230898 w 6737330"/>
              <a:gd name="connsiteY179" fmla="*/ 1387589 h 3419412"/>
              <a:gd name="connsiteX180" fmla="*/ 6201512 w 6737330"/>
              <a:gd name="connsiteY180" fmla="*/ 1339230 h 3419412"/>
              <a:gd name="connsiteX181" fmla="*/ 6189802 w 6737330"/>
              <a:gd name="connsiteY181" fmla="*/ 1226214 h 3419412"/>
              <a:gd name="connsiteX182" fmla="*/ 6082301 w 6737330"/>
              <a:gd name="connsiteY182" fmla="*/ 1164569 h 3419412"/>
              <a:gd name="connsiteX183" fmla="*/ 6061753 w 6737330"/>
              <a:gd name="connsiteY183" fmla="*/ 1092650 h 3419412"/>
              <a:gd name="connsiteX184" fmla="*/ 6030931 w 6737330"/>
              <a:gd name="connsiteY184" fmla="*/ 1061828 h 3419412"/>
              <a:gd name="connsiteX185" fmla="*/ 6020657 w 6737330"/>
              <a:gd name="connsiteY185" fmla="*/ 1031005 h 3419412"/>
              <a:gd name="connsiteX186" fmla="*/ 5948737 w 6737330"/>
              <a:gd name="connsiteY186" fmla="*/ 969360 h 3419412"/>
              <a:gd name="connsiteX187" fmla="*/ 5917915 w 6737330"/>
              <a:gd name="connsiteY187" fmla="*/ 959086 h 3419412"/>
              <a:gd name="connsiteX188" fmla="*/ 5881802 w 6737330"/>
              <a:gd name="connsiteY188" fmla="*/ 931274 h 3419412"/>
              <a:gd name="connsiteX189" fmla="*/ 5852643 w 6737330"/>
              <a:gd name="connsiteY189" fmla="*/ 846334 h 3419412"/>
              <a:gd name="connsiteX190" fmla="*/ 5814416 w 6737330"/>
              <a:gd name="connsiteY190" fmla="*/ 824280 h 3419412"/>
              <a:gd name="connsiteX191" fmla="*/ 5802708 w 6737330"/>
              <a:gd name="connsiteY191" fmla="*/ 830038 h 3419412"/>
              <a:gd name="connsiteX192" fmla="*/ 5752772 w 6737330"/>
              <a:gd name="connsiteY192" fmla="*/ 785931 h 3419412"/>
              <a:gd name="connsiteX193" fmla="*/ 5698304 w 6737330"/>
              <a:gd name="connsiteY193" fmla="*/ 702495 h 3419412"/>
              <a:gd name="connsiteX194" fmla="*/ 5517223 w 6737330"/>
              <a:gd name="connsiteY194" fmla="*/ 681684 h 3419412"/>
              <a:gd name="connsiteX195" fmla="*/ 5506949 w 6737330"/>
              <a:gd name="connsiteY195" fmla="*/ 630313 h 3419412"/>
              <a:gd name="connsiteX196" fmla="*/ 5496675 w 6737330"/>
              <a:gd name="connsiteY196" fmla="*/ 558394 h 3419412"/>
              <a:gd name="connsiteX197" fmla="*/ 5486400 w 6737330"/>
              <a:gd name="connsiteY197" fmla="*/ 527571 h 3419412"/>
              <a:gd name="connsiteX198" fmla="*/ 5445304 w 6737330"/>
              <a:gd name="connsiteY198" fmla="*/ 517297 h 3419412"/>
              <a:gd name="connsiteX199" fmla="*/ 5407304 w 6737330"/>
              <a:gd name="connsiteY199" fmla="*/ 460169 h 3419412"/>
              <a:gd name="connsiteX200" fmla="*/ 5280917 w 6737330"/>
              <a:gd name="connsiteY200" fmla="*/ 424830 h 3419412"/>
              <a:gd name="connsiteX201" fmla="*/ 5270643 w 6737330"/>
              <a:gd name="connsiteY201" fmla="*/ 394007 h 3419412"/>
              <a:gd name="connsiteX202" fmla="*/ 5229772 w 6737330"/>
              <a:gd name="connsiteY202" fmla="*/ 244410 h 3419412"/>
              <a:gd name="connsiteX203" fmla="*/ 5185806 w 6737330"/>
              <a:gd name="connsiteY203" fmla="*/ 203313 h 3419412"/>
              <a:gd name="connsiteX204" fmla="*/ 5075434 w 6737330"/>
              <a:gd name="connsiteY204" fmla="*/ 157702 h 3419412"/>
              <a:gd name="connsiteX205" fmla="*/ 5065160 w 6737330"/>
              <a:gd name="connsiteY205" fmla="*/ 126879 h 3419412"/>
              <a:gd name="connsiteX206" fmla="*/ 5044612 w 6737330"/>
              <a:gd name="connsiteY206" fmla="*/ 96057 h 3419412"/>
              <a:gd name="connsiteX207" fmla="*/ 5034337 w 6737330"/>
              <a:gd name="connsiteY207" fmla="*/ 65234 h 3419412"/>
              <a:gd name="connsiteX208" fmla="*/ 4972692 w 6737330"/>
              <a:gd name="connsiteY208" fmla="*/ 24138 h 3419412"/>
              <a:gd name="connsiteX209" fmla="*/ 4941870 w 6737330"/>
              <a:gd name="connsiteY209" fmla="*/ 3589 h 3419412"/>
              <a:gd name="connsiteX210" fmla="*/ 4828854 w 6737330"/>
              <a:gd name="connsiteY210" fmla="*/ 13864 h 3419412"/>
              <a:gd name="connsiteX211" fmla="*/ 4798032 w 6737330"/>
              <a:gd name="connsiteY211" fmla="*/ 34412 h 3419412"/>
              <a:gd name="connsiteX212" fmla="*/ 4767209 w 6737330"/>
              <a:gd name="connsiteY212" fmla="*/ 44686 h 3419412"/>
              <a:gd name="connsiteX213" fmla="*/ 4654194 w 6737330"/>
              <a:gd name="connsiteY213" fmla="*/ 85783 h 3419412"/>
              <a:gd name="connsiteX214" fmla="*/ 4592549 w 6737330"/>
              <a:gd name="connsiteY214" fmla="*/ 106331 h 3419412"/>
              <a:gd name="connsiteX215" fmla="*/ 4520630 w 6737330"/>
              <a:gd name="connsiteY215" fmla="*/ 126879 h 3419412"/>
              <a:gd name="connsiteX216" fmla="*/ 4438436 w 6737330"/>
              <a:gd name="connsiteY216" fmla="*/ 188524 h 3419412"/>
              <a:gd name="connsiteX217" fmla="*/ 4263776 w 6737330"/>
              <a:gd name="connsiteY217" fmla="*/ 178250 h 3419412"/>
              <a:gd name="connsiteX218" fmla="*/ 4089115 w 6737330"/>
              <a:gd name="connsiteY218" fmla="*/ 106331 h 3419412"/>
              <a:gd name="connsiteX219" fmla="*/ 4058292 w 6737330"/>
              <a:gd name="connsiteY219" fmla="*/ 96057 h 3419412"/>
              <a:gd name="connsiteX220" fmla="*/ 3965825 w 6737330"/>
              <a:gd name="connsiteY220" fmla="*/ 54960 h 3419412"/>
              <a:gd name="connsiteX221" fmla="*/ 3935003 w 6737330"/>
              <a:gd name="connsiteY221" fmla="*/ 44686 h 3419412"/>
              <a:gd name="connsiteX222" fmla="*/ 3904180 w 6737330"/>
              <a:gd name="connsiteY222" fmla="*/ 34412 h 3419412"/>
              <a:gd name="connsiteX223" fmla="*/ 3801439 w 6737330"/>
              <a:gd name="connsiteY223" fmla="*/ 54960 h 3419412"/>
              <a:gd name="connsiteX224" fmla="*/ 3714713 w 6737330"/>
              <a:gd name="connsiteY224" fmla="*/ 6863 h 3419412"/>
              <a:gd name="connsiteX225" fmla="*/ 3626552 w 6737330"/>
              <a:gd name="connsiteY225" fmla="*/ 81530 h 3419412"/>
              <a:gd name="connsiteX226" fmla="*/ 3657600 w 6737330"/>
              <a:gd name="connsiteY226" fmla="*/ 137153 h 3419412"/>
              <a:gd name="connsiteX227" fmla="*/ 3595955 w 6737330"/>
              <a:gd name="connsiteY227" fmla="*/ 147428 h 3419412"/>
              <a:gd name="connsiteX228" fmla="*/ 3544585 w 6737330"/>
              <a:gd name="connsiteY228" fmla="*/ 157702 h 3419412"/>
              <a:gd name="connsiteX229" fmla="*/ 3298005 w 6737330"/>
              <a:gd name="connsiteY229" fmla="*/ 188524 h 3419412"/>
              <a:gd name="connsiteX0" fmla="*/ 3298005 w 6737330"/>
              <a:gd name="connsiteY0" fmla="*/ 188524 h 3419412"/>
              <a:gd name="connsiteX1" fmla="*/ 3298005 w 6737330"/>
              <a:gd name="connsiteY1" fmla="*/ 188524 h 3419412"/>
              <a:gd name="connsiteX2" fmla="*/ 2863620 w 6737330"/>
              <a:gd name="connsiteY2" fmla="*/ 184272 h 3419412"/>
              <a:gd name="connsiteX3" fmla="*/ 2825394 w 6737330"/>
              <a:gd name="connsiteY3" fmla="*/ 250169 h 3419412"/>
              <a:gd name="connsiteX4" fmla="*/ 2815119 w 6737330"/>
              <a:gd name="connsiteY4" fmla="*/ 291266 h 3419412"/>
              <a:gd name="connsiteX5" fmla="*/ 2787168 w 6737330"/>
              <a:gd name="connsiteY5" fmla="*/ 251937 h 3419412"/>
              <a:gd name="connsiteX6" fmla="*/ 2719555 w 6737330"/>
              <a:gd name="connsiteY6" fmla="*/ 279750 h 3419412"/>
              <a:gd name="connsiteX7" fmla="*/ 2599136 w 6737330"/>
              <a:gd name="connsiteY7" fmla="*/ 291530 h 3419412"/>
              <a:gd name="connsiteX8" fmla="*/ 2549200 w 6737330"/>
              <a:gd name="connsiteY8" fmla="*/ 328109 h 3419412"/>
              <a:gd name="connsiteX9" fmla="*/ 2321508 w 6737330"/>
              <a:gd name="connsiteY9" fmla="*/ 313582 h 3419412"/>
              <a:gd name="connsiteX10" fmla="*/ 2250041 w 6737330"/>
              <a:gd name="connsiteY10" fmla="*/ 394007 h 3419412"/>
              <a:gd name="connsiteX11" fmla="*/ 2085654 w 6737330"/>
              <a:gd name="connsiteY11" fmla="*/ 352911 h 3419412"/>
              <a:gd name="connsiteX12" fmla="*/ 2034283 w 6737330"/>
              <a:gd name="connsiteY12" fmla="*/ 342637 h 3419412"/>
              <a:gd name="connsiteX13" fmla="*/ 1865591 w 6737330"/>
              <a:gd name="connsiteY13" fmla="*/ 282760 h 3419412"/>
              <a:gd name="connsiteX14" fmla="*/ 1787704 w 6737330"/>
              <a:gd name="connsiteY14" fmla="*/ 404282 h 3419412"/>
              <a:gd name="connsiteX15" fmla="*/ 1736333 w 6737330"/>
              <a:gd name="connsiteY15" fmla="*/ 476201 h 3419412"/>
              <a:gd name="connsiteX16" fmla="*/ 1695236 w 6737330"/>
              <a:gd name="connsiteY16" fmla="*/ 537846 h 3419412"/>
              <a:gd name="connsiteX17" fmla="*/ 1633591 w 6737330"/>
              <a:gd name="connsiteY17" fmla="*/ 578942 h 3419412"/>
              <a:gd name="connsiteX18" fmla="*/ 1592495 w 6737330"/>
              <a:gd name="connsiteY18" fmla="*/ 589216 h 3419412"/>
              <a:gd name="connsiteX19" fmla="*/ 1530850 w 6737330"/>
              <a:gd name="connsiteY19" fmla="*/ 609765 h 3419412"/>
              <a:gd name="connsiteX20" fmla="*/ 1500027 w 6737330"/>
              <a:gd name="connsiteY20" fmla="*/ 620039 h 3419412"/>
              <a:gd name="connsiteX21" fmla="*/ 1438382 w 6737330"/>
              <a:gd name="connsiteY21" fmla="*/ 640587 h 3419412"/>
              <a:gd name="connsiteX22" fmla="*/ 1407560 w 6737330"/>
              <a:gd name="connsiteY22" fmla="*/ 650861 h 3419412"/>
              <a:gd name="connsiteX23" fmla="*/ 1232899 w 6737330"/>
              <a:gd name="connsiteY23" fmla="*/ 661135 h 3419412"/>
              <a:gd name="connsiteX24" fmla="*/ 1202077 w 6737330"/>
              <a:gd name="connsiteY24" fmla="*/ 671410 h 3419412"/>
              <a:gd name="connsiteX25" fmla="*/ 1181528 w 6737330"/>
              <a:gd name="connsiteY25" fmla="*/ 691958 h 3419412"/>
              <a:gd name="connsiteX26" fmla="*/ 1119883 w 6737330"/>
              <a:gd name="connsiteY26" fmla="*/ 712506 h 3419412"/>
              <a:gd name="connsiteX27" fmla="*/ 1058239 w 6737330"/>
              <a:gd name="connsiteY27" fmla="*/ 733055 h 3419412"/>
              <a:gd name="connsiteX28" fmla="*/ 996594 w 6737330"/>
              <a:gd name="connsiteY28" fmla="*/ 753603 h 3419412"/>
              <a:gd name="connsiteX29" fmla="*/ 965771 w 6737330"/>
              <a:gd name="connsiteY29" fmla="*/ 763877 h 3419412"/>
              <a:gd name="connsiteX30" fmla="*/ 934949 w 6737330"/>
              <a:gd name="connsiteY30" fmla="*/ 784425 h 3419412"/>
              <a:gd name="connsiteX31" fmla="*/ 873304 w 6737330"/>
              <a:gd name="connsiteY31" fmla="*/ 804974 h 3419412"/>
              <a:gd name="connsiteX32" fmla="*/ 852755 w 6737330"/>
              <a:gd name="connsiteY32" fmla="*/ 825522 h 3419412"/>
              <a:gd name="connsiteX33" fmla="*/ 821933 w 6737330"/>
              <a:gd name="connsiteY33" fmla="*/ 846070 h 3419412"/>
              <a:gd name="connsiteX34" fmla="*/ 811659 w 6737330"/>
              <a:gd name="connsiteY34" fmla="*/ 876893 h 3419412"/>
              <a:gd name="connsiteX35" fmla="*/ 821933 w 6737330"/>
              <a:gd name="connsiteY35" fmla="*/ 969360 h 3419412"/>
              <a:gd name="connsiteX36" fmla="*/ 832207 w 6737330"/>
              <a:gd name="connsiteY36" fmla="*/ 1031005 h 3419412"/>
              <a:gd name="connsiteX37" fmla="*/ 863030 w 6737330"/>
              <a:gd name="connsiteY37" fmla="*/ 1051553 h 3419412"/>
              <a:gd name="connsiteX38" fmla="*/ 883578 w 6737330"/>
              <a:gd name="connsiteY38" fmla="*/ 1072102 h 3419412"/>
              <a:gd name="connsiteX39" fmla="*/ 893852 w 6737330"/>
              <a:gd name="connsiteY39" fmla="*/ 1102924 h 3419412"/>
              <a:gd name="connsiteX40" fmla="*/ 852755 w 6737330"/>
              <a:gd name="connsiteY40" fmla="*/ 1154295 h 3419412"/>
              <a:gd name="connsiteX41" fmla="*/ 842481 w 6737330"/>
              <a:gd name="connsiteY41" fmla="*/ 1185117 h 3419412"/>
              <a:gd name="connsiteX42" fmla="*/ 811659 w 6737330"/>
              <a:gd name="connsiteY42" fmla="*/ 1205666 h 3419412"/>
              <a:gd name="connsiteX43" fmla="*/ 791110 w 6737330"/>
              <a:gd name="connsiteY43" fmla="*/ 1226214 h 3419412"/>
              <a:gd name="connsiteX44" fmla="*/ 770562 w 6737330"/>
              <a:gd name="connsiteY44" fmla="*/ 1257037 h 3419412"/>
              <a:gd name="connsiteX45" fmla="*/ 739740 w 6737330"/>
              <a:gd name="connsiteY45" fmla="*/ 1277585 h 3419412"/>
              <a:gd name="connsiteX46" fmla="*/ 698643 w 6737330"/>
              <a:gd name="connsiteY46" fmla="*/ 1318682 h 3419412"/>
              <a:gd name="connsiteX47" fmla="*/ 647272 w 6737330"/>
              <a:gd name="connsiteY47" fmla="*/ 1359778 h 3419412"/>
              <a:gd name="connsiteX48" fmla="*/ 545741 w 6737330"/>
              <a:gd name="connsiteY48" fmla="*/ 1380326 h 3419412"/>
              <a:gd name="connsiteX49" fmla="*/ 473821 w 6737330"/>
              <a:gd name="connsiteY49" fmla="*/ 1493342 h 3419412"/>
              <a:gd name="connsiteX50" fmla="*/ 513708 w 6737330"/>
              <a:gd name="connsiteY50" fmla="*/ 1503616 h 3419412"/>
              <a:gd name="connsiteX51" fmla="*/ 493160 w 6737330"/>
              <a:gd name="connsiteY51" fmla="*/ 1524165 h 3419412"/>
              <a:gd name="connsiteX52" fmla="*/ 462337 w 6737330"/>
              <a:gd name="connsiteY52" fmla="*/ 1534439 h 3419412"/>
              <a:gd name="connsiteX53" fmla="*/ 441789 w 6737330"/>
              <a:gd name="connsiteY53" fmla="*/ 1565261 h 3419412"/>
              <a:gd name="connsiteX54" fmla="*/ 380144 w 6737330"/>
              <a:gd name="connsiteY54" fmla="*/ 1585810 h 3419412"/>
              <a:gd name="connsiteX55" fmla="*/ 328773 w 6737330"/>
              <a:gd name="connsiteY55" fmla="*/ 1637180 h 3419412"/>
              <a:gd name="connsiteX56" fmla="*/ 277403 w 6737330"/>
              <a:gd name="connsiteY56" fmla="*/ 1668003 h 3419412"/>
              <a:gd name="connsiteX57" fmla="*/ 256854 w 6737330"/>
              <a:gd name="connsiteY57" fmla="*/ 1688551 h 3419412"/>
              <a:gd name="connsiteX58" fmla="*/ 226032 w 6737330"/>
              <a:gd name="connsiteY58" fmla="*/ 1698825 h 3419412"/>
              <a:gd name="connsiteX59" fmla="*/ 236306 w 6737330"/>
              <a:gd name="connsiteY59" fmla="*/ 1811841 h 3419412"/>
              <a:gd name="connsiteX60" fmla="*/ 267128 w 6737330"/>
              <a:gd name="connsiteY60" fmla="*/ 1832389 h 3419412"/>
              <a:gd name="connsiteX61" fmla="*/ 287677 w 6737330"/>
              <a:gd name="connsiteY61" fmla="*/ 1852938 h 3419412"/>
              <a:gd name="connsiteX62" fmla="*/ 349322 w 6737330"/>
              <a:gd name="connsiteY62" fmla="*/ 1883760 h 3419412"/>
              <a:gd name="connsiteX63" fmla="*/ 369870 w 6737330"/>
              <a:gd name="connsiteY63" fmla="*/ 1965953 h 3419412"/>
              <a:gd name="connsiteX64" fmla="*/ 380144 w 6737330"/>
              <a:gd name="connsiteY64" fmla="*/ 1996776 h 3419412"/>
              <a:gd name="connsiteX65" fmla="*/ 369870 w 6737330"/>
              <a:gd name="connsiteY65" fmla="*/ 2150888 h 3419412"/>
              <a:gd name="connsiteX66" fmla="*/ 359596 w 6737330"/>
              <a:gd name="connsiteY66" fmla="*/ 2181711 h 3419412"/>
              <a:gd name="connsiteX67" fmla="*/ 349322 w 6737330"/>
              <a:gd name="connsiteY67" fmla="*/ 2305001 h 3419412"/>
              <a:gd name="connsiteX68" fmla="*/ 297951 w 6737330"/>
              <a:gd name="connsiteY68" fmla="*/ 2346097 h 3419412"/>
              <a:gd name="connsiteX69" fmla="*/ 256854 w 6737330"/>
              <a:gd name="connsiteY69" fmla="*/ 2387194 h 3419412"/>
              <a:gd name="connsiteX70" fmla="*/ 236306 w 6737330"/>
              <a:gd name="connsiteY70" fmla="*/ 2418016 h 3419412"/>
              <a:gd name="connsiteX71" fmla="*/ 64064 w 6737330"/>
              <a:gd name="connsiteY71" fmla="*/ 2456103 h 3419412"/>
              <a:gd name="connsiteX72" fmla="*/ 114225 w 6737330"/>
              <a:gd name="connsiteY72" fmla="*/ 2469387 h 3419412"/>
              <a:gd name="connsiteX73" fmla="*/ 48049 w 6737330"/>
              <a:gd name="connsiteY73" fmla="*/ 2522263 h 3419412"/>
              <a:gd name="connsiteX74" fmla="*/ 133564 w 6737330"/>
              <a:gd name="connsiteY74" fmla="*/ 2551580 h 3419412"/>
              <a:gd name="connsiteX75" fmla="*/ 113016 w 6737330"/>
              <a:gd name="connsiteY75" fmla="*/ 2582403 h 3419412"/>
              <a:gd name="connsiteX76" fmla="*/ 61645 w 6737330"/>
              <a:gd name="connsiteY76" fmla="*/ 2633774 h 3419412"/>
              <a:gd name="connsiteX77" fmla="*/ 20549 w 6737330"/>
              <a:gd name="connsiteY77" fmla="*/ 2695419 h 3419412"/>
              <a:gd name="connsiteX78" fmla="*/ 0 w 6737330"/>
              <a:gd name="connsiteY78" fmla="*/ 2757064 h 3419412"/>
              <a:gd name="connsiteX79" fmla="*/ 10275 w 6737330"/>
              <a:gd name="connsiteY79" fmla="*/ 2870079 h 3419412"/>
              <a:gd name="connsiteX80" fmla="*/ 61645 w 6737330"/>
              <a:gd name="connsiteY80" fmla="*/ 2921450 h 3419412"/>
              <a:gd name="connsiteX81" fmla="*/ 82194 w 6737330"/>
              <a:gd name="connsiteY81" fmla="*/ 2941998 h 3419412"/>
              <a:gd name="connsiteX82" fmla="*/ 143839 w 6737330"/>
              <a:gd name="connsiteY82" fmla="*/ 2962547 h 3419412"/>
              <a:gd name="connsiteX83" fmla="*/ 174661 w 6737330"/>
              <a:gd name="connsiteY83" fmla="*/ 2972821 h 3419412"/>
              <a:gd name="connsiteX84" fmla="*/ 236306 w 6737330"/>
              <a:gd name="connsiteY84" fmla="*/ 3013917 h 3419412"/>
              <a:gd name="connsiteX85" fmla="*/ 267128 w 6737330"/>
              <a:gd name="connsiteY85" fmla="*/ 3034466 h 3419412"/>
              <a:gd name="connsiteX86" fmla="*/ 297951 w 6737330"/>
              <a:gd name="connsiteY86" fmla="*/ 3044740 h 3419412"/>
              <a:gd name="connsiteX87" fmla="*/ 328773 w 6737330"/>
              <a:gd name="connsiteY87" fmla="*/ 3065288 h 3419412"/>
              <a:gd name="connsiteX88" fmla="*/ 904126 w 6737330"/>
              <a:gd name="connsiteY88" fmla="*/ 3096111 h 3419412"/>
              <a:gd name="connsiteX89" fmla="*/ 945223 w 6737330"/>
              <a:gd name="connsiteY89" fmla="*/ 3147482 h 3419412"/>
              <a:gd name="connsiteX90" fmla="*/ 976045 w 6737330"/>
              <a:gd name="connsiteY90" fmla="*/ 3168030 h 3419412"/>
              <a:gd name="connsiteX91" fmla="*/ 1068513 w 6737330"/>
              <a:gd name="connsiteY91" fmla="*/ 3239949 h 3419412"/>
              <a:gd name="connsiteX92" fmla="*/ 1099335 w 6737330"/>
              <a:gd name="connsiteY92" fmla="*/ 3260497 h 3419412"/>
              <a:gd name="connsiteX93" fmla="*/ 1130158 w 6737330"/>
              <a:gd name="connsiteY93" fmla="*/ 3281046 h 3419412"/>
              <a:gd name="connsiteX94" fmla="*/ 1222625 w 6737330"/>
              <a:gd name="connsiteY94" fmla="*/ 3311868 h 3419412"/>
              <a:gd name="connsiteX95" fmla="*/ 1253448 w 6737330"/>
              <a:gd name="connsiteY95" fmla="*/ 3322142 h 3419412"/>
              <a:gd name="connsiteX96" fmla="*/ 1335641 w 6737330"/>
              <a:gd name="connsiteY96" fmla="*/ 3311868 h 3419412"/>
              <a:gd name="connsiteX97" fmla="*/ 1366463 w 6737330"/>
              <a:gd name="connsiteY97" fmla="*/ 3301594 h 3419412"/>
              <a:gd name="connsiteX98" fmla="*/ 1489753 w 6737330"/>
              <a:gd name="connsiteY98" fmla="*/ 3281046 h 3419412"/>
              <a:gd name="connsiteX99" fmla="*/ 1485221 w 6737330"/>
              <a:gd name="connsiteY99" fmla="*/ 3340922 h 3419412"/>
              <a:gd name="connsiteX100" fmla="*/ 1626189 w 6737330"/>
              <a:gd name="connsiteY100" fmla="*/ 3416831 h 3419412"/>
              <a:gd name="connsiteX101" fmla="*/ 2013735 w 6737330"/>
              <a:gd name="connsiteY101" fmla="*/ 3239949 h 3419412"/>
              <a:gd name="connsiteX102" fmla="*/ 2043916 w 6737330"/>
              <a:gd name="connsiteY102" fmla="*/ 3309433 h 3419412"/>
              <a:gd name="connsiteX103" fmla="*/ 2075380 w 6737330"/>
              <a:gd name="connsiteY103" fmla="*/ 3188578 h 3419412"/>
              <a:gd name="connsiteX104" fmla="*/ 2116477 w 6737330"/>
              <a:gd name="connsiteY104" fmla="*/ 3157756 h 3419412"/>
              <a:gd name="connsiteX105" fmla="*/ 2229492 w 6737330"/>
              <a:gd name="connsiteY105" fmla="*/ 3126933 h 3419412"/>
              <a:gd name="connsiteX106" fmla="*/ 2270589 w 6737330"/>
              <a:gd name="connsiteY106" fmla="*/ 3116659 h 3419412"/>
              <a:gd name="connsiteX107" fmla="*/ 2702104 w 6737330"/>
              <a:gd name="connsiteY107" fmla="*/ 3106385 h 3419412"/>
              <a:gd name="connsiteX108" fmla="*/ 2917861 w 6737330"/>
              <a:gd name="connsiteY108" fmla="*/ 3126933 h 3419412"/>
              <a:gd name="connsiteX109" fmla="*/ 2948683 w 6737330"/>
              <a:gd name="connsiteY109" fmla="*/ 3147482 h 3419412"/>
              <a:gd name="connsiteX110" fmla="*/ 3030877 w 6737330"/>
              <a:gd name="connsiteY110" fmla="*/ 3188578 h 3419412"/>
              <a:gd name="connsiteX111" fmla="*/ 3071973 w 6737330"/>
              <a:gd name="connsiteY111" fmla="*/ 3209126 h 3419412"/>
              <a:gd name="connsiteX112" fmla="*/ 3141022 w 6737330"/>
              <a:gd name="connsiteY112" fmla="*/ 3336407 h 3419412"/>
              <a:gd name="connsiteX113" fmla="*/ 3274812 w 6737330"/>
              <a:gd name="connsiteY113" fmla="*/ 3400799 h 3419412"/>
              <a:gd name="connsiteX114" fmla="*/ 3267182 w 6737330"/>
              <a:gd name="connsiteY114" fmla="*/ 3291320 h 3419412"/>
              <a:gd name="connsiteX115" fmla="*/ 3339101 w 6737330"/>
              <a:gd name="connsiteY115" fmla="*/ 3311868 h 3419412"/>
              <a:gd name="connsiteX116" fmla="*/ 3380198 w 6737330"/>
              <a:gd name="connsiteY116" fmla="*/ 3332416 h 3419412"/>
              <a:gd name="connsiteX117" fmla="*/ 3626778 w 6737330"/>
              <a:gd name="connsiteY117" fmla="*/ 3352965 h 3419412"/>
              <a:gd name="connsiteX118" fmla="*/ 3688423 w 6737330"/>
              <a:gd name="connsiteY118" fmla="*/ 3373513 h 3419412"/>
              <a:gd name="connsiteX119" fmla="*/ 3719245 w 6737330"/>
              <a:gd name="connsiteY119" fmla="*/ 3383787 h 3419412"/>
              <a:gd name="connsiteX120" fmla="*/ 3750068 w 6737330"/>
              <a:gd name="connsiteY120" fmla="*/ 3404335 h 3419412"/>
              <a:gd name="connsiteX121" fmla="*/ 4048018 w 6737330"/>
              <a:gd name="connsiteY121" fmla="*/ 3414610 h 3419412"/>
              <a:gd name="connsiteX122" fmla="*/ 4181582 w 6737330"/>
              <a:gd name="connsiteY122" fmla="*/ 3404335 h 3419412"/>
              <a:gd name="connsiteX123" fmla="*/ 4243227 w 6737330"/>
              <a:gd name="connsiteY123" fmla="*/ 3383787 h 3419412"/>
              <a:gd name="connsiteX124" fmla="*/ 4274050 w 6737330"/>
              <a:gd name="connsiteY124" fmla="*/ 3373513 h 3419412"/>
              <a:gd name="connsiteX125" fmla="*/ 4335695 w 6737330"/>
              <a:gd name="connsiteY125" fmla="*/ 3332416 h 3419412"/>
              <a:gd name="connsiteX126" fmla="*/ 4397340 w 6737330"/>
              <a:gd name="connsiteY126" fmla="*/ 3281046 h 3419412"/>
              <a:gd name="connsiteX127" fmla="*/ 4500081 w 6737330"/>
              <a:gd name="connsiteY127" fmla="*/ 3219401 h 3419412"/>
              <a:gd name="connsiteX128" fmla="*/ 4530904 w 6737330"/>
              <a:gd name="connsiteY128" fmla="*/ 3198852 h 3419412"/>
              <a:gd name="connsiteX129" fmla="*/ 4561726 w 6737330"/>
              <a:gd name="connsiteY129" fmla="*/ 3178304 h 3419412"/>
              <a:gd name="connsiteX130" fmla="*/ 4664468 w 6737330"/>
              <a:gd name="connsiteY130" fmla="*/ 3116659 h 3419412"/>
              <a:gd name="connsiteX131" fmla="*/ 4695290 w 6737330"/>
              <a:gd name="connsiteY131" fmla="*/ 3106385 h 3419412"/>
              <a:gd name="connsiteX132" fmla="*/ 5013789 w 6737330"/>
              <a:gd name="connsiteY132" fmla="*/ 3126933 h 3419412"/>
              <a:gd name="connsiteX133" fmla="*/ 5126805 w 6737330"/>
              <a:gd name="connsiteY133" fmla="*/ 3157756 h 3419412"/>
              <a:gd name="connsiteX134" fmla="*/ 5157627 w 6737330"/>
              <a:gd name="connsiteY134" fmla="*/ 3168030 h 3419412"/>
              <a:gd name="connsiteX135" fmla="*/ 5188450 w 6737330"/>
              <a:gd name="connsiteY135" fmla="*/ 3188578 h 3419412"/>
              <a:gd name="connsiteX136" fmla="*/ 5332288 w 6737330"/>
              <a:gd name="connsiteY136" fmla="*/ 3198852 h 3419412"/>
              <a:gd name="connsiteX137" fmla="*/ 5435030 w 6737330"/>
              <a:gd name="connsiteY137" fmla="*/ 3229675 h 3419412"/>
              <a:gd name="connsiteX138" fmla="*/ 5465852 w 6737330"/>
              <a:gd name="connsiteY138" fmla="*/ 3239949 h 3419412"/>
              <a:gd name="connsiteX139" fmla="*/ 5548045 w 6737330"/>
              <a:gd name="connsiteY139" fmla="*/ 3250223 h 3419412"/>
              <a:gd name="connsiteX140" fmla="*/ 5702158 w 6737330"/>
              <a:gd name="connsiteY140" fmla="*/ 3270771 h 3419412"/>
              <a:gd name="connsiteX141" fmla="*/ 5866544 w 6737330"/>
              <a:gd name="connsiteY141" fmla="*/ 3281046 h 3419412"/>
              <a:gd name="connsiteX142" fmla="*/ 5969286 w 6737330"/>
              <a:gd name="connsiteY142" fmla="*/ 3270771 h 3419412"/>
              <a:gd name="connsiteX143" fmla="*/ 6000108 w 6737330"/>
              <a:gd name="connsiteY143" fmla="*/ 3260497 h 3419412"/>
              <a:gd name="connsiteX144" fmla="*/ 6072027 w 6737330"/>
              <a:gd name="connsiteY144" fmla="*/ 3250223 h 3419412"/>
              <a:gd name="connsiteX145" fmla="*/ 6113124 w 6737330"/>
              <a:gd name="connsiteY145" fmla="*/ 3168030 h 3419412"/>
              <a:gd name="connsiteX146" fmla="*/ 6133672 w 6737330"/>
              <a:gd name="connsiteY146" fmla="*/ 3126933 h 3419412"/>
              <a:gd name="connsiteX147" fmla="*/ 6143946 w 6737330"/>
              <a:gd name="connsiteY147" fmla="*/ 3096111 h 3419412"/>
              <a:gd name="connsiteX148" fmla="*/ 6215866 w 6737330"/>
              <a:gd name="connsiteY148" fmla="*/ 3075562 h 3419412"/>
              <a:gd name="connsiteX149" fmla="*/ 6267236 w 6737330"/>
              <a:gd name="connsiteY149" fmla="*/ 3065288 h 3419412"/>
              <a:gd name="connsiteX150" fmla="*/ 6308333 w 6737330"/>
              <a:gd name="connsiteY150" fmla="*/ 3055014 h 3419412"/>
              <a:gd name="connsiteX151" fmla="*/ 6369978 w 6737330"/>
              <a:gd name="connsiteY151" fmla="*/ 3044740 h 3419412"/>
              <a:gd name="connsiteX152" fmla="*/ 6400800 w 6737330"/>
              <a:gd name="connsiteY152" fmla="*/ 3024192 h 3419412"/>
              <a:gd name="connsiteX153" fmla="*/ 6411075 w 6737330"/>
              <a:gd name="connsiteY153" fmla="*/ 2962547 h 3419412"/>
              <a:gd name="connsiteX154" fmla="*/ 6421349 w 6737330"/>
              <a:gd name="connsiteY154" fmla="*/ 2870079 h 3419412"/>
              <a:gd name="connsiteX155" fmla="*/ 6462445 w 6737330"/>
              <a:gd name="connsiteY155" fmla="*/ 2561855 h 3419412"/>
              <a:gd name="connsiteX156" fmla="*/ 6503542 w 6737330"/>
              <a:gd name="connsiteY156" fmla="*/ 2531032 h 3419412"/>
              <a:gd name="connsiteX157" fmla="*/ 6652140 w 6737330"/>
              <a:gd name="connsiteY157" fmla="*/ 2489936 h 3419412"/>
              <a:gd name="connsiteX158" fmla="*/ 6622525 w 6737330"/>
              <a:gd name="connsiteY158" fmla="*/ 2418016 h 3419412"/>
              <a:gd name="connsiteX159" fmla="*/ 6637106 w 6737330"/>
              <a:gd name="connsiteY159" fmla="*/ 2356371 h 3419412"/>
              <a:gd name="connsiteX160" fmla="*/ 6737202 w 6737330"/>
              <a:gd name="connsiteY160" fmla="*/ 2285958 h 3419412"/>
              <a:gd name="connsiteX161" fmla="*/ 6667928 w 6737330"/>
              <a:gd name="connsiteY161" fmla="*/ 2263904 h 3419412"/>
              <a:gd name="connsiteX162" fmla="*/ 6698751 w 6737330"/>
              <a:gd name="connsiteY162" fmla="*/ 2161162 h 3419412"/>
              <a:gd name="connsiteX163" fmla="*/ 6709025 w 6737330"/>
              <a:gd name="connsiteY163" fmla="*/ 2130340 h 3419412"/>
              <a:gd name="connsiteX164" fmla="*/ 6698751 w 6737330"/>
              <a:gd name="connsiteY164" fmla="*/ 1986502 h 3419412"/>
              <a:gd name="connsiteX165" fmla="*/ 6667928 w 6737330"/>
              <a:gd name="connsiteY165" fmla="*/ 1976228 h 3419412"/>
              <a:gd name="connsiteX166" fmla="*/ 6647380 w 6737330"/>
              <a:gd name="connsiteY166" fmla="*/ 1955679 h 3419412"/>
              <a:gd name="connsiteX167" fmla="*/ 6585735 w 6737330"/>
              <a:gd name="connsiteY167" fmla="*/ 1914583 h 3419412"/>
              <a:gd name="connsiteX168" fmla="*/ 6565187 w 6737330"/>
              <a:gd name="connsiteY168" fmla="*/ 1894034 h 3419412"/>
              <a:gd name="connsiteX169" fmla="*/ 6524090 w 6737330"/>
              <a:gd name="connsiteY169" fmla="*/ 1873486 h 3419412"/>
              <a:gd name="connsiteX170" fmla="*/ 6586188 w 6737330"/>
              <a:gd name="connsiteY170" fmla="*/ 1744701 h 3419412"/>
              <a:gd name="connsiteX171" fmla="*/ 6475817 w 6737330"/>
              <a:gd name="connsiteY171" fmla="*/ 1776765 h 3419412"/>
              <a:gd name="connsiteX172" fmla="*/ 6400800 w 6737330"/>
              <a:gd name="connsiteY172" fmla="*/ 1801567 h 3419412"/>
              <a:gd name="connsiteX173" fmla="*/ 6436763 w 6737330"/>
              <a:gd name="connsiteY173" fmla="*/ 1731046 h 3419412"/>
              <a:gd name="connsiteX174" fmla="*/ 6308333 w 6737330"/>
              <a:gd name="connsiteY174" fmla="*/ 1729648 h 3419412"/>
              <a:gd name="connsiteX175" fmla="*/ 6348221 w 6737330"/>
              <a:gd name="connsiteY175" fmla="*/ 1682794 h 3419412"/>
              <a:gd name="connsiteX176" fmla="*/ 6298285 w 6737330"/>
              <a:gd name="connsiteY176" fmla="*/ 1662245 h 3419412"/>
              <a:gd name="connsiteX177" fmla="*/ 6185043 w 6737330"/>
              <a:gd name="connsiteY177" fmla="*/ 1637180 h 3419412"/>
              <a:gd name="connsiteX178" fmla="*/ 6279398 w 6737330"/>
              <a:gd name="connsiteY178" fmla="*/ 1538955 h 3419412"/>
              <a:gd name="connsiteX179" fmla="*/ 6154221 w 6737330"/>
              <a:gd name="connsiteY179" fmla="*/ 1472794 h 3419412"/>
              <a:gd name="connsiteX180" fmla="*/ 6230898 w 6737330"/>
              <a:gd name="connsiteY180" fmla="*/ 1387589 h 3419412"/>
              <a:gd name="connsiteX181" fmla="*/ 6201512 w 6737330"/>
              <a:gd name="connsiteY181" fmla="*/ 1339230 h 3419412"/>
              <a:gd name="connsiteX182" fmla="*/ 6189802 w 6737330"/>
              <a:gd name="connsiteY182" fmla="*/ 1226214 h 3419412"/>
              <a:gd name="connsiteX183" fmla="*/ 6082301 w 6737330"/>
              <a:gd name="connsiteY183" fmla="*/ 1164569 h 3419412"/>
              <a:gd name="connsiteX184" fmla="*/ 6061753 w 6737330"/>
              <a:gd name="connsiteY184" fmla="*/ 1092650 h 3419412"/>
              <a:gd name="connsiteX185" fmla="*/ 6030931 w 6737330"/>
              <a:gd name="connsiteY185" fmla="*/ 1061828 h 3419412"/>
              <a:gd name="connsiteX186" fmla="*/ 6020657 w 6737330"/>
              <a:gd name="connsiteY186" fmla="*/ 1031005 h 3419412"/>
              <a:gd name="connsiteX187" fmla="*/ 5948737 w 6737330"/>
              <a:gd name="connsiteY187" fmla="*/ 969360 h 3419412"/>
              <a:gd name="connsiteX188" fmla="*/ 5917915 w 6737330"/>
              <a:gd name="connsiteY188" fmla="*/ 959086 h 3419412"/>
              <a:gd name="connsiteX189" fmla="*/ 5881802 w 6737330"/>
              <a:gd name="connsiteY189" fmla="*/ 931274 h 3419412"/>
              <a:gd name="connsiteX190" fmla="*/ 5852643 w 6737330"/>
              <a:gd name="connsiteY190" fmla="*/ 846334 h 3419412"/>
              <a:gd name="connsiteX191" fmla="*/ 5814416 w 6737330"/>
              <a:gd name="connsiteY191" fmla="*/ 824280 h 3419412"/>
              <a:gd name="connsiteX192" fmla="*/ 5802708 w 6737330"/>
              <a:gd name="connsiteY192" fmla="*/ 830038 h 3419412"/>
              <a:gd name="connsiteX193" fmla="*/ 5752772 w 6737330"/>
              <a:gd name="connsiteY193" fmla="*/ 785931 h 3419412"/>
              <a:gd name="connsiteX194" fmla="*/ 5698304 w 6737330"/>
              <a:gd name="connsiteY194" fmla="*/ 702495 h 3419412"/>
              <a:gd name="connsiteX195" fmla="*/ 5517223 w 6737330"/>
              <a:gd name="connsiteY195" fmla="*/ 681684 h 3419412"/>
              <a:gd name="connsiteX196" fmla="*/ 5506949 w 6737330"/>
              <a:gd name="connsiteY196" fmla="*/ 630313 h 3419412"/>
              <a:gd name="connsiteX197" fmla="*/ 5496675 w 6737330"/>
              <a:gd name="connsiteY197" fmla="*/ 558394 h 3419412"/>
              <a:gd name="connsiteX198" fmla="*/ 5486400 w 6737330"/>
              <a:gd name="connsiteY198" fmla="*/ 527571 h 3419412"/>
              <a:gd name="connsiteX199" fmla="*/ 5445304 w 6737330"/>
              <a:gd name="connsiteY199" fmla="*/ 517297 h 3419412"/>
              <a:gd name="connsiteX200" fmla="*/ 5407304 w 6737330"/>
              <a:gd name="connsiteY200" fmla="*/ 460169 h 3419412"/>
              <a:gd name="connsiteX201" fmla="*/ 5280917 w 6737330"/>
              <a:gd name="connsiteY201" fmla="*/ 424830 h 3419412"/>
              <a:gd name="connsiteX202" fmla="*/ 5270643 w 6737330"/>
              <a:gd name="connsiteY202" fmla="*/ 394007 h 3419412"/>
              <a:gd name="connsiteX203" fmla="*/ 5229772 w 6737330"/>
              <a:gd name="connsiteY203" fmla="*/ 244410 h 3419412"/>
              <a:gd name="connsiteX204" fmla="*/ 5185806 w 6737330"/>
              <a:gd name="connsiteY204" fmla="*/ 203313 h 3419412"/>
              <a:gd name="connsiteX205" fmla="*/ 5075434 w 6737330"/>
              <a:gd name="connsiteY205" fmla="*/ 157702 h 3419412"/>
              <a:gd name="connsiteX206" fmla="*/ 5065160 w 6737330"/>
              <a:gd name="connsiteY206" fmla="*/ 126879 h 3419412"/>
              <a:gd name="connsiteX207" fmla="*/ 5044612 w 6737330"/>
              <a:gd name="connsiteY207" fmla="*/ 96057 h 3419412"/>
              <a:gd name="connsiteX208" fmla="*/ 5034337 w 6737330"/>
              <a:gd name="connsiteY208" fmla="*/ 65234 h 3419412"/>
              <a:gd name="connsiteX209" fmla="*/ 4972692 w 6737330"/>
              <a:gd name="connsiteY209" fmla="*/ 24138 h 3419412"/>
              <a:gd name="connsiteX210" fmla="*/ 4941870 w 6737330"/>
              <a:gd name="connsiteY210" fmla="*/ 3589 h 3419412"/>
              <a:gd name="connsiteX211" fmla="*/ 4828854 w 6737330"/>
              <a:gd name="connsiteY211" fmla="*/ 13864 h 3419412"/>
              <a:gd name="connsiteX212" fmla="*/ 4798032 w 6737330"/>
              <a:gd name="connsiteY212" fmla="*/ 34412 h 3419412"/>
              <a:gd name="connsiteX213" fmla="*/ 4767209 w 6737330"/>
              <a:gd name="connsiteY213" fmla="*/ 44686 h 3419412"/>
              <a:gd name="connsiteX214" fmla="*/ 4654194 w 6737330"/>
              <a:gd name="connsiteY214" fmla="*/ 85783 h 3419412"/>
              <a:gd name="connsiteX215" fmla="*/ 4592549 w 6737330"/>
              <a:gd name="connsiteY215" fmla="*/ 106331 h 3419412"/>
              <a:gd name="connsiteX216" fmla="*/ 4520630 w 6737330"/>
              <a:gd name="connsiteY216" fmla="*/ 126879 h 3419412"/>
              <a:gd name="connsiteX217" fmla="*/ 4438436 w 6737330"/>
              <a:gd name="connsiteY217" fmla="*/ 188524 h 3419412"/>
              <a:gd name="connsiteX218" fmla="*/ 4263776 w 6737330"/>
              <a:gd name="connsiteY218" fmla="*/ 178250 h 3419412"/>
              <a:gd name="connsiteX219" fmla="*/ 4089115 w 6737330"/>
              <a:gd name="connsiteY219" fmla="*/ 106331 h 3419412"/>
              <a:gd name="connsiteX220" fmla="*/ 4058292 w 6737330"/>
              <a:gd name="connsiteY220" fmla="*/ 96057 h 3419412"/>
              <a:gd name="connsiteX221" fmla="*/ 3965825 w 6737330"/>
              <a:gd name="connsiteY221" fmla="*/ 54960 h 3419412"/>
              <a:gd name="connsiteX222" fmla="*/ 3935003 w 6737330"/>
              <a:gd name="connsiteY222" fmla="*/ 44686 h 3419412"/>
              <a:gd name="connsiteX223" fmla="*/ 3904180 w 6737330"/>
              <a:gd name="connsiteY223" fmla="*/ 34412 h 3419412"/>
              <a:gd name="connsiteX224" fmla="*/ 3801439 w 6737330"/>
              <a:gd name="connsiteY224" fmla="*/ 54960 h 3419412"/>
              <a:gd name="connsiteX225" fmla="*/ 3714713 w 6737330"/>
              <a:gd name="connsiteY225" fmla="*/ 6863 h 3419412"/>
              <a:gd name="connsiteX226" fmla="*/ 3626552 w 6737330"/>
              <a:gd name="connsiteY226" fmla="*/ 81530 h 3419412"/>
              <a:gd name="connsiteX227" fmla="*/ 3657600 w 6737330"/>
              <a:gd name="connsiteY227" fmla="*/ 137153 h 3419412"/>
              <a:gd name="connsiteX228" fmla="*/ 3595955 w 6737330"/>
              <a:gd name="connsiteY228" fmla="*/ 147428 h 3419412"/>
              <a:gd name="connsiteX229" fmla="*/ 3544585 w 6737330"/>
              <a:gd name="connsiteY229" fmla="*/ 157702 h 3419412"/>
              <a:gd name="connsiteX230" fmla="*/ 3298005 w 6737330"/>
              <a:gd name="connsiteY230" fmla="*/ 188524 h 3419412"/>
              <a:gd name="connsiteX0" fmla="*/ 3298005 w 6737330"/>
              <a:gd name="connsiteY0" fmla="*/ 188524 h 3419412"/>
              <a:gd name="connsiteX1" fmla="*/ 3298005 w 6737330"/>
              <a:gd name="connsiteY1" fmla="*/ 188524 h 3419412"/>
              <a:gd name="connsiteX2" fmla="*/ 2863620 w 6737330"/>
              <a:gd name="connsiteY2" fmla="*/ 184272 h 3419412"/>
              <a:gd name="connsiteX3" fmla="*/ 2825394 w 6737330"/>
              <a:gd name="connsiteY3" fmla="*/ 250169 h 3419412"/>
              <a:gd name="connsiteX4" fmla="*/ 2815119 w 6737330"/>
              <a:gd name="connsiteY4" fmla="*/ 291266 h 3419412"/>
              <a:gd name="connsiteX5" fmla="*/ 2787168 w 6737330"/>
              <a:gd name="connsiteY5" fmla="*/ 251937 h 3419412"/>
              <a:gd name="connsiteX6" fmla="*/ 2719555 w 6737330"/>
              <a:gd name="connsiteY6" fmla="*/ 279750 h 3419412"/>
              <a:gd name="connsiteX7" fmla="*/ 2599136 w 6737330"/>
              <a:gd name="connsiteY7" fmla="*/ 291530 h 3419412"/>
              <a:gd name="connsiteX8" fmla="*/ 2549200 w 6737330"/>
              <a:gd name="connsiteY8" fmla="*/ 328109 h 3419412"/>
              <a:gd name="connsiteX9" fmla="*/ 2321508 w 6737330"/>
              <a:gd name="connsiteY9" fmla="*/ 313582 h 3419412"/>
              <a:gd name="connsiteX10" fmla="*/ 2250041 w 6737330"/>
              <a:gd name="connsiteY10" fmla="*/ 394007 h 3419412"/>
              <a:gd name="connsiteX11" fmla="*/ 2085654 w 6737330"/>
              <a:gd name="connsiteY11" fmla="*/ 352911 h 3419412"/>
              <a:gd name="connsiteX12" fmla="*/ 2034283 w 6737330"/>
              <a:gd name="connsiteY12" fmla="*/ 342637 h 3419412"/>
              <a:gd name="connsiteX13" fmla="*/ 1865591 w 6737330"/>
              <a:gd name="connsiteY13" fmla="*/ 282760 h 3419412"/>
              <a:gd name="connsiteX14" fmla="*/ 1787704 w 6737330"/>
              <a:gd name="connsiteY14" fmla="*/ 404282 h 3419412"/>
              <a:gd name="connsiteX15" fmla="*/ 1736333 w 6737330"/>
              <a:gd name="connsiteY15" fmla="*/ 476201 h 3419412"/>
              <a:gd name="connsiteX16" fmla="*/ 1695236 w 6737330"/>
              <a:gd name="connsiteY16" fmla="*/ 537846 h 3419412"/>
              <a:gd name="connsiteX17" fmla="*/ 1633591 w 6737330"/>
              <a:gd name="connsiteY17" fmla="*/ 578942 h 3419412"/>
              <a:gd name="connsiteX18" fmla="*/ 1592495 w 6737330"/>
              <a:gd name="connsiteY18" fmla="*/ 589216 h 3419412"/>
              <a:gd name="connsiteX19" fmla="*/ 1530850 w 6737330"/>
              <a:gd name="connsiteY19" fmla="*/ 609765 h 3419412"/>
              <a:gd name="connsiteX20" fmla="*/ 1500027 w 6737330"/>
              <a:gd name="connsiteY20" fmla="*/ 620039 h 3419412"/>
              <a:gd name="connsiteX21" fmla="*/ 1438382 w 6737330"/>
              <a:gd name="connsiteY21" fmla="*/ 640587 h 3419412"/>
              <a:gd name="connsiteX22" fmla="*/ 1407560 w 6737330"/>
              <a:gd name="connsiteY22" fmla="*/ 650861 h 3419412"/>
              <a:gd name="connsiteX23" fmla="*/ 1232899 w 6737330"/>
              <a:gd name="connsiteY23" fmla="*/ 661135 h 3419412"/>
              <a:gd name="connsiteX24" fmla="*/ 1202077 w 6737330"/>
              <a:gd name="connsiteY24" fmla="*/ 671410 h 3419412"/>
              <a:gd name="connsiteX25" fmla="*/ 1181528 w 6737330"/>
              <a:gd name="connsiteY25" fmla="*/ 691958 h 3419412"/>
              <a:gd name="connsiteX26" fmla="*/ 1119883 w 6737330"/>
              <a:gd name="connsiteY26" fmla="*/ 712506 h 3419412"/>
              <a:gd name="connsiteX27" fmla="*/ 1058239 w 6737330"/>
              <a:gd name="connsiteY27" fmla="*/ 733055 h 3419412"/>
              <a:gd name="connsiteX28" fmla="*/ 996594 w 6737330"/>
              <a:gd name="connsiteY28" fmla="*/ 753603 h 3419412"/>
              <a:gd name="connsiteX29" fmla="*/ 965771 w 6737330"/>
              <a:gd name="connsiteY29" fmla="*/ 763877 h 3419412"/>
              <a:gd name="connsiteX30" fmla="*/ 934949 w 6737330"/>
              <a:gd name="connsiteY30" fmla="*/ 784425 h 3419412"/>
              <a:gd name="connsiteX31" fmla="*/ 873304 w 6737330"/>
              <a:gd name="connsiteY31" fmla="*/ 804974 h 3419412"/>
              <a:gd name="connsiteX32" fmla="*/ 852755 w 6737330"/>
              <a:gd name="connsiteY32" fmla="*/ 825522 h 3419412"/>
              <a:gd name="connsiteX33" fmla="*/ 821933 w 6737330"/>
              <a:gd name="connsiteY33" fmla="*/ 846070 h 3419412"/>
              <a:gd name="connsiteX34" fmla="*/ 811659 w 6737330"/>
              <a:gd name="connsiteY34" fmla="*/ 876893 h 3419412"/>
              <a:gd name="connsiteX35" fmla="*/ 821933 w 6737330"/>
              <a:gd name="connsiteY35" fmla="*/ 969360 h 3419412"/>
              <a:gd name="connsiteX36" fmla="*/ 832207 w 6737330"/>
              <a:gd name="connsiteY36" fmla="*/ 1031005 h 3419412"/>
              <a:gd name="connsiteX37" fmla="*/ 863030 w 6737330"/>
              <a:gd name="connsiteY37" fmla="*/ 1051553 h 3419412"/>
              <a:gd name="connsiteX38" fmla="*/ 883578 w 6737330"/>
              <a:gd name="connsiteY38" fmla="*/ 1072102 h 3419412"/>
              <a:gd name="connsiteX39" fmla="*/ 893852 w 6737330"/>
              <a:gd name="connsiteY39" fmla="*/ 1102924 h 3419412"/>
              <a:gd name="connsiteX40" fmla="*/ 852755 w 6737330"/>
              <a:gd name="connsiteY40" fmla="*/ 1154295 h 3419412"/>
              <a:gd name="connsiteX41" fmla="*/ 842481 w 6737330"/>
              <a:gd name="connsiteY41" fmla="*/ 1185117 h 3419412"/>
              <a:gd name="connsiteX42" fmla="*/ 811659 w 6737330"/>
              <a:gd name="connsiteY42" fmla="*/ 1205666 h 3419412"/>
              <a:gd name="connsiteX43" fmla="*/ 791110 w 6737330"/>
              <a:gd name="connsiteY43" fmla="*/ 1226214 h 3419412"/>
              <a:gd name="connsiteX44" fmla="*/ 770562 w 6737330"/>
              <a:gd name="connsiteY44" fmla="*/ 1257037 h 3419412"/>
              <a:gd name="connsiteX45" fmla="*/ 739740 w 6737330"/>
              <a:gd name="connsiteY45" fmla="*/ 1277585 h 3419412"/>
              <a:gd name="connsiteX46" fmla="*/ 698643 w 6737330"/>
              <a:gd name="connsiteY46" fmla="*/ 1318682 h 3419412"/>
              <a:gd name="connsiteX47" fmla="*/ 647272 w 6737330"/>
              <a:gd name="connsiteY47" fmla="*/ 1359778 h 3419412"/>
              <a:gd name="connsiteX48" fmla="*/ 545741 w 6737330"/>
              <a:gd name="connsiteY48" fmla="*/ 1380326 h 3419412"/>
              <a:gd name="connsiteX49" fmla="*/ 473821 w 6737330"/>
              <a:gd name="connsiteY49" fmla="*/ 1493342 h 3419412"/>
              <a:gd name="connsiteX50" fmla="*/ 513708 w 6737330"/>
              <a:gd name="connsiteY50" fmla="*/ 1503616 h 3419412"/>
              <a:gd name="connsiteX51" fmla="*/ 493160 w 6737330"/>
              <a:gd name="connsiteY51" fmla="*/ 1524165 h 3419412"/>
              <a:gd name="connsiteX52" fmla="*/ 462337 w 6737330"/>
              <a:gd name="connsiteY52" fmla="*/ 1534439 h 3419412"/>
              <a:gd name="connsiteX53" fmla="*/ 441789 w 6737330"/>
              <a:gd name="connsiteY53" fmla="*/ 1565261 h 3419412"/>
              <a:gd name="connsiteX54" fmla="*/ 380144 w 6737330"/>
              <a:gd name="connsiteY54" fmla="*/ 1585810 h 3419412"/>
              <a:gd name="connsiteX55" fmla="*/ 328773 w 6737330"/>
              <a:gd name="connsiteY55" fmla="*/ 1637180 h 3419412"/>
              <a:gd name="connsiteX56" fmla="*/ 277403 w 6737330"/>
              <a:gd name="connsiteY56" fmla="*/ 1668003 h 3419412"/>
              <a:gd name="connsiteX57" fmla="*/ 256854 w 6737330"/>
              <a:gd name="connsiteY57" fmla="*/ 1688551 h 3419412"/>
              <a:gd name="connsiteX58" fmla="*/ 226032 w 6737330"/>
              <a:gd name="connsiteY58" fmla="*/ 1698825 h 3419412"/>
              <a:gd name="connsiteX59" fmla="*/ 236306 w 6737330"/>
              <a:gd name="connsiteY59" fmla="*/ 1811841 h 3419412"/>
              <a:gd name="connsiteX60" fmla="*/ 267128 w 6737330"/>
              <a:gd name="connsiteY60" fmla="*/ 1832389 h 3419412"/>
              <a:gd name="connsiteX61" fmla="*/ 287677 w 6737330"/>
              <a:gd name="connsiteY61" fmla="*/ 1852938 h 3419412"/>
              <a:gd name="connsiteX62" fmla="*/ 349322 w 6737330"/>
              <a:gd name="connsiteY62" fmla="*/ 1883760 h 3419412"/>
              <a:gd name="connsiteX63" fmla="*/ 369870 w 6737330"/>
              <a:gd name="connsiteY63" fmla="*/ 1965953 h 3419412"/>
              <a:gd name="connsiteX64" fmla="*/ 380144 w 6737330"/>
              <a:gd name="connsiteY64" fmla="*/ 1996776 h 3419412"/>
              <a:gd name="connsiteX65" fmla="*/ 369870 w 6737330"/>
              <a:gd name="connsiteY65" fmla="*/ 2150888 h 3419412"/>
              <a:gd name="connsiteX66" fmla="*/ 359596 w 6737330"/>
              <a:gd name="connsiteY66" fmla="*/ 2181711 h 3419412"/>
              <a:gd name="connsiteX67" fmla="*/ 349322 w 6737330"/>
              <a:gd name="connsiteY67" fmla="*/ 2305001 h 3419412"/>
              <a:gd name="connsiteX68" fmla="*/ 297951 w 6737330"/>
              <a:gd name="connsiteY68" fmla="*/ 2346097 h 3419412"/>
              <a:gd name="connsiteX69" fmla="*/ 256854 w 6737330"/>
              <a:gd name="connsiteY69" fmla="*/ 2387194 h 3419412"/>
              <a:gd name="connsiteX70" fmla="*/ 236306 w 6737330"/>
              <a:gd name="connsiteY70" fmla="*/ 2418016 h 3419412"/>
              <a:gd name="connsiteX71" fmla="*/ 64064 w 6737330"/>
              <a:gd name="connsiteY71" fmla="*/ 2456103 h 3419412"/>
              <a:gd name="connsiteX72" fmla="*/ 114225 w 6737330"/>
              <a:gd name="connsiteY72" fmla="*/ 2469387 h 3419412"/>
              <a:gd name="connsiteX73" fmla="*/ 48049 w 6737330"/>
              <a:gd name="connsiteY73" fmla="*/ 2522263 h 3419412"/>
              <a:gd name="connsiteX74" fmla="*/ 133564 w 6737330"/>
              <a:gd name="connsiteY74" fmla="*/ 2551580 h 3419412"/>
              <a:gd name="connsiteX75" fmla="*/ 113016 w 6737330"/>
              <a:gd name="connsiteY75" fmla="*/ 2582403 h 3419412"/>
              <a:gd name="connsiteX76" fmla="*/ 61645 w 6737330"/>
              <a:gd name="connsiteY76" fmla="*/ 2633774 h 3419412"/>
              <a:gd name="connsiteX77" fmla="*/ 20549 w 6737330"/>
              <a:gd name="connsiteY77" fmla="*/ 2695419 h 3419412"/>
              <a:gd name="connsiteX78" fmla="*/ 0 w 6737330"/>
              <a:gd name="connsiteY78" fmla="*/ 2757064 h 3419412"/>
              <a:gd name="connsiteX79" fmla="*/ 10275 w 6737330"/>
              <a:gd name="connsiteY79" fmla="*/ 2870079 h 3419412"/>
              <a:gd name="connsiteX80" fmla="*/ 61645 w 6737330"/>
              <a:gd name="connsiteY80" fmla="*/ 2921450 h 3419412"/>
              <a:gd name="connsiteX81" fmla="*/ 82194 w 6737330"/>
              <a:gd name="connsiteY81" fmla="*/ 2941998 h 3419412"/>
              <a:gd name="connsiteX82" fmla="*/ 143839 w 6737330"/>
              <a:gd name="connsiteY82" fmla="*/ 2962547 h 3419412"/>
              <a:gd name="connsiteX83" fmla="*/ 174661 w 6737330"/>
              <a:gd name="connsiteY83" fmla="*/ 2972821 h 3419412"/>
              <a:gd name="connsiteX84" fmla="*/ 236306 w 6737330"/>
              <a:gd name="connsiteY84" fmla="*/ 3013917 h 3419412"/>
              <a:gd name="connsiteX85" fmla="*/ 267128 w 6737330"/>
              <a:gd name="connsiteY85" fmla="*/ 3034466 h 3419412"/>
              <a:gd name="connsiteX86" fmla="*/ 297951 w 6737330"/>
              <a:gd name="connsiteY86" fmla="*/ 3044740 h 3419412"/>
              <a:gd name="connsiteX87" fmla="*/ 328773 w 6737330"/>
              <a:gd name="connsiteY87" fmla="*/ 3065288 h 3419412"/>
              <a:gd name="connsiteX88" fmla="*/ 904126 w 6737330"/>
              <a:gd name="connsiteY88" fmla="*/ 3096111 h 3419412"/>
              <a:gd name="connsiteX89" fmla="*/ 945223 w 6737330"/>
              <a:gd name="connsiteY89" fmla="*/ 3147482 h 3419412"/>
              <a:gd name="connsiteX90" fmla="*/ 976045 w 6737330"/>
              <a:gd name="connsiteY90" fmla="*/ 3168030 h 3419412"/>
              <a:gd name="connsiteX91" fmla="*/ 1068513 w 6737330"/>
              <a:gd name="connsiteY91" fmla="*/ 3239949 h 3419412"/>
              <a:gd name="connsiteX92" fmla="*/ 1099335 w 6737330"/>
              <a:gd name="connsiteY92" fmla="*/ 3260497 h 3419412"/>
              <a:gd name="connsiteX93" fmla="*/ 1077126 w 6737330"/>
              <a:gd name="connsiteY93" fmla="*/ 3351197 h 3419412"/>
              <a:gd name="connsiteX94" fmla="*/ 1222625 w 6737330"/>
              <a:gd name="connsiteY94" fmla="*/ 3311868 h 3419412"/>
              <a:gd name="connsiteX95" fmla="*/ 1253448 w 6737330"/>
              <a:gd name="connsiteY95" fmla="*/ 3322142 h 3419412"/>
              <a:gd name="connsiteX96" fmla="*/ 1335641 w 6737330"/>
              <a:gd name="connsiteY96" fmla="*/ 3311868 h 3419412"/>
              <a:gd name="connsiteX97" fmla="*/ 1366463 w 6737330"/>
              <a:gd name="connsiteY97" fmla="*/ 3301594 h 3419412"/>
              <a:gd name="connsiteX98" fmla="*/ 1489753 w 6737330"/>
              <a:gd name="connsiteY98" fmla="*/ 3281046 h 3419412"/>
              <a:gd name="connsiteX99" fmla="*/ 1485221 w 6737330"/>
              <a:gd name="connsiteY99" fmla="*/ 3340922 h 3419412"/>
              <a:gd name="connsiteX100" fmla="*/ 1626189 w 6737330"/>
              <a:gd name="connsiteY100" fmla="*/ 3416831 h 3419412"/>
              <a:gd name="connsiteX101" fmla="*/ 2013735 w 6737330"/>
              <a:gd name="connsiteY101" fmla="*/ 3239949 h 3419412"/>
              <a:gd name="connsiteX102" fmla="*/ 2043916 w 6737330"/>
              <a:gd name="connsiteY102" fmla="*/ 3309433 h 3419412"/>
              <a:gd name="connsiteX103" fmla="*/ 2075380 w 6737330"/>
              <a:gd name="connsiteY103" fmla="*/ 3188578 h 3419412"/>
              <a:gd name="connsiteX104" fmla="*/ 2116477 w 6737330"/>
              <a:gd name="connsiteY104" fmla="*/ 3157756 h 3419412"/>
              <a:gd name="connsiteX105" fmla="*/ 2229492 w 6737330"/>
              <a:gd name="connsiteY105" fmla="*/ 3126933 h 3419412"/>
              <a:gd name="connsiteX106" fmla="*/ 2270589 w 6737330"/>
              <a:gd name="connsiteY106" fmla="*/ 3116659 h 3419412"/>
              <a:gd name="connsiteX107" fmla="*/ 2702104 w 6737330"/>
              <a:gd name="connsiteY107" fmla="*/ 3106385 h 3419412"/>
              <a:gd name="connsiteX108" fmla="*/ 2917861 w 6737330"/>
              <a:gd name="connsiteY108" fmla="*/ 3126933 h 3419412"/>
              <a:gd name="connsiteX109" fmla="*/ 2948683 w 6737330"/>
              <a:gd name="connsiteY109" fmla="*/ 3147482 h 3419412"/>
              <a:gd name="connsiteX110" fmla="*/ 3030877 w 6737330"/>
              <a:gd name="connsiteY110" fmla="*/ 3188578 h 3419412"/>
              <a:gd name="connsiteX111" fmla="*/ 3071973 w 6737330"/>
              <a:gd name="connsiteY111" fmla="*/ 3209126 h 3419412"/>
              <a:gd name="connsiteX112" fmla="*/ 3141022 w 6737330"/>
              <a:gd name="connsiteY112" fmla="*/ 3336407 h 3419412"/>
              <a:gd name="connsiteX113" fmla="*/ 3274812 w 6737330"/>
              <a:gd name="connsiteY113" fmla="*/ 3400799 h 3419412"/>
              <a:gd name="connsiteX114" fmla="*/ 3267182 w 6737330"/>
              <a:gd name="connsiteY114" fmla="*/ 3291320 h 3419412"/>
              <a:gd name="connsiteX115" fmla="*/ 3339101 w 6737330"/>
              <a:gd name="connsiteY115" fmla="*/ 3311868 h 3419412"/>
              <a:gd name="connsiteX116" fmla="*/ 3380198 w 6737330"/>
              <a:gd name="connsiteY116" fmla="*/ 3332416 h 3419412"/>
              <a:gd name="connsiteX117" fmla="*/ 3626778 w 6737330"/>
              <a:gd name="connsiteY117" fmla="*/ 3352965 h 3419412"/>
              <a:gd name="connsiteX118" fmla="*/ 3688423 w 6737330"/>
              <a:gd name="connsiteY118" fmla="*/ 3373513 h 3419412"/>
              <a:gd name="connsiteX119" fmla="*/ 3719245 w 6737330"/>
              <a:gd name="connsiteY119" fmla="*/ 3383787 h 3419412"/>
              <a:gd name="connsiteX120" fmla="*/ 3750068 w 6737330"/>
              <a:gd name="connsiteY120" fmla="*/ 3404335 h 3419412"/>
              <a:gd name="connsiteX121" fmla="*/ 4048018 w 6737330"/>
              <a:gd name="connsiteY121" fmla="*/ 3414610 h 3419412"/>
              <a:gd name="connsiteX122" fmla="*/ 4181582 w 6737330"/>
              <a:gd name="connsiteY122" fmla="*/ 3404335 h 3419412"/>
              <a:gd name="connsiteX123" fmla="*/ 4243227 w 6737330"/>
              <a:gd name="connsiteY123" fmla="*/ 3383787 h 3419412"/>
              <a:gd name="connsiteX124" fmla="*/ 4274050 w 6737330"/>
              <a:gd name="connsiteY124" fmla="*/ 3373513 h 3419412"/>
              <a:gd name="connsiteX125" fmla="*/ 4335695 w 6737330"/>
              <a:gd name="connsiteY125" fmla="*/ 3332416 h 3419412"/>
              <a:gd name="connsiteX126" fmla="*/ 4397340 w 6737330"/>
              <a:gd name="connsiteY126" fmla="*/ 3281046 h 3419412"/>
              <a:gd name="connsiteX127" fmla="*/ 4500081 w 6737330"/>
              <a:gd name="connsiteY127" fmla="*/ 3219401 h 3419412"/>
              <a:gd name="connsiteX128" fmla="*/ 4530904 w 6737330"/>
              <a:gd name="connsiteY128" fmla="*/ 3198852 h 3419412"/>
              <a:gd name="connsiteX129" fmla="*/ 4561726 w 6737330"/>
              <a:gd name="connsiteY129" fmla="*/ 3178304 h 3419412"/>
              <a:gd name="connsiteX130" fmla="*/ 4664468 w 6737330"/>
              <a:gd name="connsiteY130" fmla="*/ 3116659 h 3419412"/>
              <a:gd name="connsiteX131" fmla="*/ 4695290 w 6737330"/>
              <a:gd name="connsiteY131" fmla="*/ 3106385 h 3419412"/>
              <a:gd name="connsiteX132" fmla="*/ 5013789 w 6737330"/>
              <a:gd name="connsiteY132" fmla="*/ 3126933 h 3419412"/>
              <a:gd name="connsiteX133" fmla="*/ 5126805 w 6737330"/>
              <a:gd name="connsiteY133" fmla="*/ 3157756 h 3419412"/>
              <a:gd name="connsiteX134" fmla="*/ 5157627 w 6737330"/>
              <a:gd name="connsiteY134" fmla="*/ 3168030 h 3419412"/>
              <a:gd name="connsiteX135" fmla="*/ 5188450 w 6737330"/>
              <a:gd name="connsiteY135" fmla="*/ 3188578 h 3419412"/>
              <a:gd name="connsiteX136" fmla="*/ 5332288 w 6737330"/>
              <a:gd name="connsiteY136" fmla="*/ 3198852 h 3419412"/>
              <a:gd name="connsiteX137" fmla="*/ 5435030 w 6737330"/>
              <a:gd name="connsiteY137" fmla="*/ 3229675 h 3419412"/>
              <a:gd name="connsiteX138" fmla="*/ 5465852 w 6737330"/>
              <a:gd name="connsiteY138" fmla="*/ 3239949 h 3419412"/>
              <a:gd name="connsiteX139" fmla="*/ 5548045 w 6737330"/>
              <a:gd name="connsiteY139" fmla="*/ 3250223 h 3419412"/>
              <a:gd name="connsiteX140" fmla="*/ 5702158 w 6737330"/>
              <a:gd name="connsiteY140" fmla="*/ 3270771 h 3419412"/>
              <a:gd name="connsiteX141" fmla="*/ 5866544 w 6737330"/>
              <a:gd name="connsiteY141" fmla="*/ 3281046 h 3419412"/>
              <a:gd name="connsiteX142" fmla="*/ 5969286 w 6737330"/>
              <a:gd name="connsiteY142" fmla="*/ 3270771 h 3419412"/>
              <a:gd name="connsiteX143" fmla="*/ 6000108 w 6737330"/>
              <a:gd name="connsiteY143" fmla="*/ 3260497 h 3419412"/>
              <a:gd name="connsiteX144" fmla="*/ 6072027 w 6737330"/>
              <a:gd name="connsiteY144" fmla="*/ 3250223 h 3419412"/>
              <a:gd name="connsiteX145" fmla="*/ 6113124 w 6737330"/>
              <a:gd name="connsiteY145" fmla="*/ 3168030 h 3419412"/>
              <a:gd name="connsiteX146" fmla="*/ 6133672 w 6737330"/>
              <a:gd name="connsiteY146" fmla="*/ 3126933 h 3419412"/>
              <a:gd name="connsiteX147" fmla="*/ 6143946 w 6737330"/>
              <a:gd name="connsiteY147" fmla="*/ 3096111 h 3419412"/>
              <a:gd name="connsiteX148" fmla="*/ 6215866 w 6737330"/>
              <a:gd name="connsiteY148" fmla="*/ 3075562 h 3419412"/>
              <a:gd name="connsiteX149" fmla="*/ 6267236 w 6737330"/>
              <a:gd name="connsiteY149" fmla="*/ 3065288 h 3419412"/>
              <a:gd name="connsiteX150" fmla="*/ 6308333 w 6737330"/>
              <a:gd name="connsiteY150" fmla="*/ 3055014 h 3419412"/>
              <a:gd name="connsiteX151" fmla="*/ 6369978 w 6737330"/>
              <a:gd name="connsiteY151" fmla="*/ 3044740 h 3419412"/>
              <a:gd name="connsiteX152" fmla="*/ 6400800 w 6737330"/>
              <a:gd name="connsiteY152" fmla="*/ 3024192 h 3419412"/>
              <a:gd name="connsiteX153" fmla="*/ 6411075 w 6737330"/>
              <a:gd name="connsiteY153" fmla="*/ 2962547 h 3419412"/>
              <a:gd name="connsiteX154" fmla="*/ 6421349 w 6737330"/>
              <a:gd name="connsiteY154" fmla="*/ 2870079 h 3419412"/>
              <a:gd name="connsiteX155" fmla="*/ 6462445 w 6737330"/>
              <a:gd name="connsiteY155" fmla="*/ 2561855 h 3419412"/>
              <a:gd name="connsiteX156" fmla="*/ 6503542 w 6737330"/>
              <a:gd name="connsiteY156" fmla="*/ 2531032 h 3419412"/>
              <a:gd name="connsiteX157" fmla="*/ 6652140 w 6737330"/>
              <a:gd name="connsiteY157" fmla="*/ 2489936 h 3419412"/>
              <a:gd name="connsiteX158" fmla="*/ 6622525 w 6737330"/>
              <a:gd name="connsiteY158" fmla="*/ 2418016 h 3419412"/>
              <a:gd name="connsiteX159" fmla="*/ 6637106 w 6737330"/>
              <a:gd name="connsiteY159" fmla="*/ 2356371 h 3419412"/>
              <a:gd name="connsiteX160" fmla="*/ 6737202 w 6737330"/>
              <a:gd name="connsiteY160" fmla="*/ 2285958 h 3419412"/>
              <a:gd name="connsiteX161" fmla="*/ 6667928 w 6737330"/>
              <a:gd name="connsiteY161" fmla="*/ 2263904 h 3419412"/>
              <a:gd name="connsiteX162" fmla="*/ 6698751 w 6737330"/>
              <a:gd name="connsiteY162" fmla="*/ 2161162 h 3419412"/>
              <a:gd name="connsiteX163" fmla="*/ 6709025 w 6737330"/>
              <a:gd name="connsiteY163" fmla="*/ 2130340 h 3419412"/>
              <a:gd name="connsiteX164" fmla="*/ 6698751 w 6737330"/>
              <a:gd name="connsiteY164" fmla="*/ 1986502 h 3419412"/>
              <a:gd name="connsiteX165" fmla="*/ 6667928 w 6737330"/>
              <a:gd name="connsiteY165" fmla="*/ 1976228 h 3419412"/>
              <a:gd name="connsiteX166" fmla="*/ 6647380 w 6737330"/>
              <a:gd name="connsiteY166" fmla="*/ 1955679 h 3419412"/>
              <a:gd name="connsiteX167" fmla="*/ 6585735 w 6737330"/>
              <a:gd name="connsiteY167" fmla="*/ 1914583 h 3419412"/>
              <a:gd name="connsiteX168" fmla="*/ 6565187 w 6737330"/>
              <a:gd name="connsiteY168" fmla="*/ 1894034 h 3419412"/>
              <a:gd name="connsiteX169" fmla="*/ 6524090 w 6737330"/>
              <a:gd name="connsiteY169" fmla="*/ 1873486 h 3419412"/>
              <a:gd name="connsiteX170" fmla="*/ 6586188 w 6737330"/>
              <a:gd name="connsiteY170" fmla="*/ 1744701 h 3419412"/>
              <a:gd name="connsiteX171" fmla="*/ 6475817 w 6737330"/>
              <a:gd name="connsiteY171" fmla="*/ 1776765 h 3419412"/>
              <a:gd name="connsiteX172" fmla="*/ 6400800 w 6737330"/>
              <a:gd name="connsiteY172" fmla="*/ 1801567 h 3419412"/>
              <a:gd name="connsiteX173" fmla="*/ 6436763 w 6737330"/>
              <a:gd name="connsiteY173" fmla="*/ 1731046 h 3419412"/>
              <a:gd name="connsiteX174" fmla="*/ 6308333 w 6737330"/>
              <a:gd name="connsiteY174" fmla="*/ 1729648 h 3419412"/>
              <a:gd name="connsiteX175" fmla="*/ 6348221 w 6737330"/>
              <a:gd name="connsiteY175" fmla="*/ 1682794 h 3419412"/>
              <a:gd name="connsiteX176" fmla="*/ 6298285 w 6737330"/>
              <a:gd name="connsiteY176" fmla="*/ 1662245 h 3419412"/>
              <a:gd name="connsiteX177" fmla="*/ 6185043 w 6737330"/>
              <a:gd name="connsiteY177" fmla="*/ 1637180 h 3419412"/>
              <a:gd name="connsiteX178" fmla="*/ 6279398 w 6737330"/>
              <a:gd name="connsiteY178" fmla="*/ 1538955 h 3419412"/>
              <a:gd name="connsiteX179" fmla="*/ 6154221 w 6737330"/>
              <a:gd name="connsiteY179" fmla="*/ 1472794 h 3419412"/>
              <a:gd name="connsiteX180" fmla="*/ 6230898 w 6737330"/>
              <a:gd name="connsiteY180" fmla="*/ 1387589 h 3419412"/>
              <a:gd name="connsiteX181" fmla="*/ 6201512 w 6737330"/>
              <a:gd name="connsiteY181" fmla="*/ 1339230 h 3419412"/>
              <a:gd name="connsiteX182" fmla="*/ 6189802 w 6737330"/>
              <a:gd name="connsiteY182" fmla="*/ 1226214 h 3419412"/>
              <a:gd name="connsiteX183" fmla="*/ 6082301 w 6737330"/>
              <a:gd name="connsiteY183" fmla="*/ 1164569 h 3419412"/>
              <a:gd name="connsiteX184" fmla="*/ 6061753 w 6737330"/>
              <a:gd name="connsiteY184" fmla="*/ 1092650 h 3419412"/>
              <a:gd name="connsiteX185" fmla="*/ 6030931 w 6737330"/>
              <a:gd name="connsiteY185" fmla="*/ 1061828 h 3419412"/>
              <a:gd name="connsiteX186" fmla="*/ 6020657 w 6737330"/>
              <a:gd name="connsiteY186" fmla="*/ 1031005 h 3419412"/>
              <a:gd name="connsiteX187" fmla="*/ 5948737 w 6737330"/>
              <a:gd name="connsiteY187" fmla="*/ 969360 h 3419412"/>
              <a:gd name="connsiteX188" fmla="*/ 5917915 w 6737330"/>
              <a:gd name="connsiteY188" fmla="*/ 959086 h 3419412"/>
              <a:gd name="connsiteX189" fmla="*/ 5881802 w 6737330"/>
              <a:gd name="connsiteY189" fmla="*/ 931274 h 3419412"/>
              <a:gd name="connsiteX190" fmla="*/ 5852643 w 6737330"/>
              <a:gd name="connsiteY190" fmla="*/ 846334 h 3419412"/>
              <a:gd name="connsiteX191" fmla="*/ 5814416 w 6737330"/>
              <a:gd name="connsiteY191" fmla="*/ 824280 h 3419412"/>
              <a:gd name="connsiteX192" fmla="*/ 5802708 w 6737330"/>
              <a:gd name="connsiteY192" fmla="*/ 830038 h 3419412"/>
              <a:gd name="connsiteX193" fmla="*/ 5752772 w 6737330"/>
              <a:gd name="connsiteY193" fmla="*/ 785931 h 3419412"/>
              <a:gd name="connsiteX194" fmla="*/ 5698304 w 6737330"/>
              <a:gd name="connsiteY194" fmla="*/ 702495 h 3419412"/>
              <a:gd name="connsiteX195" fmla="*/ 5517223 w 6737330"/>
              <a:gd name="connsiteY195" fmla="*/ 681684 h 3419412"/>
              <a:gd name="connsiteX196" fmla="*/ 5506949 w 6737330"/>
              <a:gd name="connsiteY196" fmla="*/ 630313 h 3419412"/>
              <a:gd name="connsiteX197" fmla="*/ 5496675 w 6737330"/>
              <a:gd name="connsiteY197" fmla="*/ 558394 h 3419412"/>
              <a:gd name="connsiteX198" fmla="*/ 5486400 w 6737330"/>
              <a:gd name="connsiteY198" fmla="*/ 527571 h 3419412"/>
              <a:gd name="connsiteX199" fmla="*/ 5445304 w 6737330"/>
              <a:gd name="connsiteY199" fmla="*/ 517297 h 3419412"/>
              <a:gd name="connsiteX200" fmla="*/ 5407304 w 6737330"/>
              <a:gd name="connsiteY200" fmla="*/ 460169 h 3419412"/>
              <a:gd name="connsiteX201" fmla="*/ 5280917 w 6737330"/>
              <a:gd name="connsiteY201" fmla="*/ 424830 h 3419412"/>
              <a:gd name="connsiteX202" fmla="*/ 5270643 w 6737330"/>
              <a:gd name="connsiteY202" fmla="*/ 394007 h 3419412"/>
              <a:gd name="connsiteX203" fmla="*/ 5229772 w 6737330"/>
              <a:gd name="connsiteY203" fmla="*/ 244410 h 3419412"/>
              <a:gd name="connsiteX204" fmla="*/ 5185806 w 6737330"/>
              <a:gd name="connsiteY204" fmla="*/ 203313 h 3419412"/>
              <a:gd name="connsiteX205" fmla="*/ 5075434 w 6737330"/>
              <a:gd name="connsiteY205" fmla="*/ 157702 h 3419412"/>
              <a:gd name="connsiteX206" fmla="*/ 5065160 w 6737330"/>
              <a:gd name="connsiteY206" fmla="*/ 126879 h 3419412"/>
              <a:gd name="connsiteX207" fmla="*/ 5044612 w 6737330"/>
              <a:gd name="connsiteY207" fmla="*/ 96057 h 3419412"/>
              <a:gd name="connsiteX208" fmla="*/ 5034337 w 6737330"/>
              <a:gd name="connsiteY208" fmla="*/ 65234 h 3419412"/>
              <a:gd name="connsiteX209" fmla="*/ 4972692 w 6737330"/>
              <a:gd name="connsiteY209" fmla="*/ 24138 h 3419412"/>
              <a:gd name="connsiteX210" fmla="*/ 4941870 w 6737330"/>
              <a:gd name="connsiteY210" fmla="*/ 3589 h 3419412"/>
              <a:gd name="connsiteX211" fmla="*/ 4828854 w 6737330"/>
              <a:gd name="connsiteY211" fmla="*/ 13864 h 3419412"/>
              <a:gd name="connsiteX212" fmla="*/ 4798032 w 6737330"/>
              <a:gd name="connsiteY212" fmla="*/ 34412 h 3419412"/>
              <a:gd name="connsiteX213" fmla="*/ 4767209 w 6737330"/>
              <a:gd name="connsiteY213" fmla="*/ 44686 h 3419412"/>
              <a:gd name="connsiteX214" fmla="*/ 4654194 w 6737330"/>
              <a:gd name="connsiteY214" fmla="*/ 85783 h 3419412"/>
              <a:gd name="connsiteX215" fmla="*/ 4592549 w 6737330"/>
              <a:gd name="connsiteY215" fmla="*/ 106331 h 3419412"/>
              <a:gd name="connsiteX216" fmla="*/ 4520630 w 6737330"/>
              <a:gd name="connsiteY216" fmla="*/ 126879 h 3419412"/>
              <a:gd name="connsiteX217" fmla="*/ 4438436 w 6737330"/>
              <a:gd name="connsiteY217" fmla="*/ 188524 h 3419412"/>
              <a:gd name="connsiteX218" fmla="*/ 4263776 w 6737330"/>
              <a:gd name="connsiteY218" fmla="*/ 178250 h 3419412"/>
              <a:gd name="connsiteX219" fmla="*/ 4089115 w 6737330"/>
              <a:gd name="connsiteY219" fmla="*/ 106331 h 3419412"/>
              <a:gd name="connsiteX220" fmla="*/ 4058292 w 6737330"/>
              <a:gd name="connsiteY220" fmla="*/ 96057 h 3419412"/>
              <a:gd name="connsiteX221" fmla="*/ 3965825 w 6737330"/>
              <a:gd name="connsiteY221" fmla="*/ 54960 h 3419412"/>
              <a:gd name="connsiteX222" fmla="*/ 3935003 w 6737330"/>
              <a:gd name="connsiteY222" fmla="*/ 44686 h 3419412"/>
              <a:gd name="connsiteX223" fmla="*/ 3904180 w 6737330"/>
              <a:gd name="connsiteY223" fmla="*/ 34412 h 3419412"/>
              <a:gd name="connsiteX224" fmla="*/ 3801439 w 6737330"/>
              <a:gd name="connsiteY224" fmla="*/ 54960 h 3419412"/>
              <a:gd name="connsiteX225" fmla="*/ 3714713 w 6737330"/>
              <a:gd name="connsiteY225" fmla="*/ 6863 h 3419412"/>
              <a:gd name="connsiteX226" fmla="*/ 3626552 w 6737330"/>
              <a:gd name="connsiteY226" fmla="*/ 81530 h 3419412"/>
              <a:gd name="connsiteX227" fmla="*/ 3657600 w 6737330"/>
              <a:gd name="connsiteY227" fmla="*/ 137153 h 3419412"/>
              <a:gd name="connsiteX228" fmla="*/ 3595955 w 6737330"/>
              <a:gd name="connsiteY228" fmla="*/ 147428 h 3419412"/>
              <a:gd name="connsiteX229" fmla="*/ 3544585 w 6737330"/>
              <a:gd name="connsiteY229" fmla="*/ 157702 h 3419412"/>
              <a:gd name="connsiteX230" fmla="*/ 3298005 w 6737330"/>
              <a:gd name="connsiteY230" fmla="*/ 188524 h 3419412"/>
              <a:gd name="connsiteX0" fmla="*/ 3298005 w 6737330"/>
              <a:gd name="connsiteY0" fmla="*/ 188524 h 3419412"/>
              <a:gd name="connsiteX1" fmla="*/ 3298005 w 6737330"/>
              <a:gd name="connsiteY1" fmla="*/ 188524 h 3419412"/>
              <a:gd name="connsiteX2" fmla="*/ 2863620 w 6737330"/>
              <a:gd name="connsiteY2" fmla="*/ 184272 h 3419412"/>
              <a:gd name="connsiteX3" fmla="*/ 2825394 w 6737330"/>
              <a:gd name="connsiteY3" fmla="*/ 250169 h 3419412"/>
              <a:gd name="connsiteX4" fmla="*/ 2815119 w 6737330"/>
              <a:gd name="connsiteY4" fmla="*/ 291266 h 3419412"/>
              <a:gd name="connsiteX5" fmla="*/ 2787168 w 6737330"/>
              <a:gd name="connsiteY5" fmla="*/ 251937 h 3419412"/>
              <a:gd name="connsiteX6" fmla="*/ 2719555 w 6737330"/>
              <a:gd name="connsiteY6" fmla="*/ 279750 h 3419412"/>
              <a:gd name="connsiteX7" fmla="*/ 2599136 w 6737330"/>
              <a:gd name="connsiteY7" fmla="*/ 291530 h 3419412"/>
              <a:gd name="connsiteX8" fmla="*/ 2549200 w 6737330"/>
              <a:gd name="connsiteY8" fmla="*/ 328109 h 3419412"/>
              <a:gd name="connsiteX9" fmla="*/ 2321508 w 6737330"/>
              <a:gd name="connsiteY9" fmla="*/ 313582 h 3419412"/>
              <a:gd name="connsiteX10" fmla="*/ 2250041 w 6737330"/>
              <a:gd name="connsiteY10" fmla="*/ 394007 h 3419412"/>
              <a:gd name="connsiteX11" fmla="*/ 2085654 w 6737330"/>
              <a:gd name="connsiteY11" fmla="*/ 352911 h 3419412"/>
              <a:gd name="connsiteX12" fmla="*/ 2034283 w 6737330"/>
              <a:gd name="connsiteY12" fmla="*/ 342637 h 3419412"/>
              <a:gd name="connsiteX13" fmla="*/ 1865591 w 6737330"/>
              <a:gd name="connsiteY13" fmla="*/ 282760 h 3419412"/>
              <a:gd name="connsiteX14" fmla="*/ 1787704 w 6737330"/>
              <a:gd name="connsiteY14" fmla="*/ 404282 h 3419412"/>
              <a:gd name="connsiteX15" fmla="*/ 1736333 w 6737330"/>
              <a:gd name="connsiteY15" fmla="*/ 476201 h 3419412"/>
              <a:gd name="connsiteX16" fmla="*/ 1695236 w 6737330"/>
              <a:gd name="connsiteY16" fmla="*/ 537846 h 3419412"/>
              <a:gd name="connsiteX17" fmla="*/ 1633591 w 6737330"/>
              <a:gd name="connsiteY17" fmla="*/ 578942 h 3419412"/>
              <a:gd name="connsiteX18" fmla="*/ 1592495 w 6737330"/>
              <a:gd name="connsiteY18" fmla="*/ 589216 h 3419412"/>
              <a:gd name="connsiteX19" fmla="*/ 1530850 w 6737330"/>
              <a:gd name="connsiteY19" fmla="*/ 609765 h 3419412"/>
              <a:gd name="connsiteX20" fmla="*/ 1500027 w 6737330"/>
              <a:gd name="connsiteY20" fmla="*/ 620039 h 3419412"/>
              <a:gd name="connsiteX21" fmla="*/ 1438382 w 6737330"/>
              <a:gd name="connsiteY21" fmla="*/ 640587 h 3419412"/>
              <a:gd name="connsiteX22" fmla="*/ 1407560 w 6737330"/>
              <a:gd name="connsiteY22" fmla="*/ 650861 h 3419412"/>
              <a:gd name="connsiteX23" fmla="*/ 1232899 w 6737330"/>
              <a:gd name="connsiteY23" fmla="*/ 661135 h 3419412"/>
              <a:gd name="connsiteX24" fmla="*/ 1202077 w 6737330"/>
              <a:gd name="connsiteY24" fmla="*/ 671410 h 3419412"/>
              <a:gd name="connsiteX25" fmla="*/ 1181528 w 6737330"/>
              <a:gd name="connsiteY25" fmla="*/ 691958 h 3419412"/>
              <a:gd name="connsiteX26" fmla="*/ 1119883 w 6737330"/>
              <a:gd name="connsiteY26" fmla="*/ 712506 h 3419412"/>
              <a:gd name="connsiteX27" fmla="*/ 1058239 w 6737330"/>
              <a:gd name="connsiteY27" fmla="*/ 733055 h 3419412"/>
              <a:gd name="connsiteX28" fmla="*/ 996594 w 6737330"/>
              <a:gd name="connsiteY28" fmla="*/ 753603 h 3419412"/>
              <a:gd name="connsiteX29" fmla="*/ 965771 w 6737330"/>
              <a:gd name="connsiteY29" fmla="*/ 763877 h 3419412"/>
              <a:gd name="connsiteX30" fmla="*/ 934949 w 6737330"/>
              <a:gd name="connsiteY30" fmla="*/ 784425 h 3419412"/>
              <a:gd name="connsiteX31" fmla="*/ 873304 w 6737330"/>
              <a:gd name="connsiteY31" fmla="*/ 804974 h 3419412"/>
              <a:gd name="connsiteX32" fmla="*/ 852755 w 6737330"/>
              <a:gd name="connsiteY32" fmla="*/ 825522 h 3419412"/>
              <a:gd name="connsiteX33" fmla="*/ 821933 w 6737330"/>
              <a:gd name="connsiteY33" fmla="*/ 846070 h 3419412"/>
              <a:gd name="connsiteX34" fmla="*/ 811659 w 6737330"/>
              <a:gd name="connsiteY34" fmla="*/ 876893 h 3419412"/>
              <a:gd name="connsiteX35" fmla="*/ 821933 w 6737330"/>
              <a:gd name="connsiteY35" fmla="*/ 969360 h 3419412"/>
              <a:gd name="connsiteX36" fmla="*/ 832207 w 6737330"/>
              <a:gd name="connsiteY36" fmla="*/ 1031005 h 3419412"/>
              <a:gd name="connsiteX37" fmla="*/ 863030 w 6737330"/>
              <a:gd name="connsiteY37" fmla="*/ 1051553 h 3419412"/>
              <a:gd name="connsiteX38" fmla="*/ 883578 w 6737330"/>
              <a:gd name="connsiteY38" fmla="*/ 1072102 h 3419412"/>
              <a:gd name="connsiteX39" fmla="*/ 893852 w 6737330"/>
              <a:gd name="connsiteY39" fmla="*/ 1102924 h 3419412"/>
              <a:gd name="connsiteX40" fmla="*/ 852755 w 6737330"/>
              <a:gd name="connsiteY40" fmla="*/ 1154295 h 3419412"/>
              <a:gd name="connsiteX41" fmla="*/ 842481 w 6737330"/>
              <a:gd name="connsiteY41" fmla="*/ 1185117 h 3419412"/>
              <a:gd name="connsiteX42" fmla="*/ 811659 w 6737330"/>
              <a:gd name="connsiteY42" fmla="*/ 1205666 h 3419412"/>
              <a:gd name="connsiteX43" fmla="*/ 791110 w 6737330"/>
              <a:gd name="connsiteY43" fmla="*/ 1226214 h 3419412"/>
              <a:gd name="connsiteX44" fmla="*/ 770562 w 6737330"/>
              <a:gd name="connsiteY44" fmla="*/ 1257037 h 3419412"/>
              <a:gd name="connsiteX45" fmla="*/ 739740 w 6737330"/>
              <a:gd name="connsiteY45" fmla="*/ 1277585 h 3419412"/>
              <a:gd name="connsiteX46" fmla="*/ 698643 w 6737330"/>
              <a:gd name="connsiteY46" fmla="*/ 1318682 h 3419412"/>
              <a:gd name="connsiteX47" fmla="*/ 647272 w 6737330"/>
              <a:gd name="connsiteY47" fmla="*/ 1359778 h 3419412"/>
              <a:gd name="connsiteX48" fmla="*/ 545741 w 6737330"/>
              <a:gd name="connsiteY48" fmla="*/ 1380326 h 3419412"/>
              <a:gd name="connsiteX49" fmla="*/ 473821 w 6737330"/>
              <a:gd name="connsiteY49" fmla="*/ 1493342 h 3419412"/>
              <a:gd name="connsiteX50" fmla="*/ 513708 w 6737330"/>
              <a:gd name="connsiteY50" fmla="*/ 1503616 h 3419412"/>
              <a:gd name="connsiteX51" fmla="*/ 493160 w 6737330"/>
              <a:gd name="connsiteY51" fmla="*/ 1524165 h 3419412"/>
              <a:gd name="connsiteX52" fmla="*/ 462337 w 6737330"/>
              <a:gd name="connsiteY52" fmla="*/ 1534439 h 3419412"/>
              <a:gd name="connsiteX53" fmla="*/ 441789 w 6737330"/>
              <a:gd name="connsiteY53" fmla="*/ 1565261 h 3419412"/>
              <a:gd name="connsiteX54" fmla="*/ 380144 w 6737330"/>
              <a:gd name="connsiteY54" fmla="*/ 1585810 h 3419412"/>
              <a:gd name="connsiteX55" fmla="*/ 328773 w 6737330"/>
              <a:gd name="connsiteY55" fmla="*/ 1637180 h 3419412"/>
              <a:gd name="connsiteX56" fmla="*/ 277403 w 6737330"/>
              <a:gd name="connsiteY56" fmla="*/ 1668003 h 3419412"/>
              <a:gd name="connsiteX57" fmla="*/ 256854 w 6737330"/>
              <a:gd name="connsiteY57" fmla="*/ 1688551 h 3419412"/>
              <a:gd name="connsiteX58" fmla="*/ 226032 w 6737330"/>
              <a:gd name="connsiteY58" fmla="*/ 1698825 h 3419412"/>
              <a:gd name="connsiteX59" fmla="*/ 236306 w 6737330"/>
              <a:gd name="connsiteY59" fmla="*/ 1811841 h 3419412"/>
              <a:gd name="connsiteX60" fmla="*/ 267128 w 6737330"/>
              <a:gd name="connsiteY60" fmla="*/ 1832389 h 3419412"/>
              <a:gd name="connsiteX61" fmla="*/ 287677 w 6737330"/>
              <a:gd name="connsiteY61" fmla="*/ 1852938 h 3419412"/>
              <a:gd name="connsiteX62" fmla="*/ 349322 w 6737330"/>
              <a:gd name="connsiteY62" fmla="*/ 1883760 h 3419412"/>
              <a:gd name="connsiteX63" fmla="*/ 369870 w 6737330"/>
              <a:gd name="connsiteY63" fmla="*/ 1965953 h 3419412"/>
              <a:gd name="connsiteX64" fmla="*/ 380144 w 6737330"/>
              <a:gd name="connsiteY64" fmla="*/ 1996776 h 3419412"/>
              <a:gd name="connsiteX65" fmla="*/ 369870 w 6737330"/>
              <a:gd name="connsiteY65" fmla="*/ 2150888 h 3419412"/>
              <a:gd name="connsiteX66" fmla="*/ 359596 w 6737330"/>
              <a:gd name="connsiteY66" fmla="*/ 2181711 h 3419412"/>
              <a:gd name="connsiteX67" fmla="*/ 349322 w 6737330"/>
              <a:gd name="connsiteY67" fmla="*/ 2305001 h 3419412"/>
              <a:gd name="connsiteX68" fmla="*/ 297951 w 6737330"/>
              <a:gd name="connsiteY68" fmla="*/ 2346097 h 3419412"/>
              <a:gd name="connsiteX69" fmla="*/ 256854 w 6737330"/>
              <a:gd name="connsiteY69" fmla="*/ 2387194 h 3419412"/>
              <a:gd name="connsiteX70" fmla="*/ 236306 w 6737330"/>
              <a:gd name="connsiteY70" fmla="*/ 2418016 h 3419412"/>
              <a:gd name="connsiteX71" fmla="*/ 64064 w 6737330"/>
              <a:gd name="connsiteY71" fmla="*/ 2456103 h 3419412"/>
              <a:gd name="connsiteX72" fmla="*/ 114225 w 6737330"/>
              <a:gd name="connsiteY72" fmla="*/ 2469387 h 3419412"/>
              <a:gd name="connsiteX73" fmla="*/ 48049 w 6737330"/>
              <a:gd name="connsiteY73" fmla="*/ 2522263 h 3419412"/>
              <a:gd name="connsiteX74" fmla="*/ 133564 w 6737330"/>
              <a:gd name="connsiteY74" fmla="*/ 2551580 h 3419412"/>
              <a:gd name="connsiteX75" fmla="*/ 113016 w 6737330"/>
              <a:gd name="connsiteY75" fmla="*/ 2582403 h 3419412"/>
              <a:gd name="connsiteX76" fmla="*/ 61645 w 6737330"/>
              <a:gd name="connsiteY76" fmla="*/ 2633774 h 3419412"/>
              <a:gd name="connsiteX77" fmla="*/ 20549 w 6737330"/>
              <a:gd name="connsiteY77" fmla="*/ 2695419 h 3419412"/>
              <a:gd name="connsiteX78" fmla="*/ 0 w 6737330"/>
              <a:gd name="connsiteY78" fmla="*/ 2757064 h 3419412"/>
              <a:gd name="connsiteX79" fmla="*/ 10275 w 6737330"/>
              <a:gd name="connsiteY79" fmla="*/ 2870079 h 3419412"/>
              <a:gd name="connsiteX80" fmla="*/ 61645 w 6737330"/>
              <a:gd name="connsiteY80" fmla="*/ 2921450 h 3419412"/>
              <a:gd name="connsiteX81" fmla="*/ 82194 w 6737330"/>
              <a:gd name="connsiteY81" fmla="*/ 2941998 h 3419412"/>
              <a:gd name="connsiteX82" fmla="*/ 143839 w 6737330"/>
              <a:gd name="connsiteY82" fmla="*/ 2962547 h 3419412"/>
              <a:gd name="connsiteX83" fmla="*/ 174661 w 6737330"/>
              <a:gd name="connsiteY83" fmla="*/ 2972821 h 3419412"/>
              <a:gd name="connsiteX84" fmla="*/ 236306 w 6737330"/>
              <a:gd name="connsiteY84" fmla="*/ 3013917 h 3419412"/>
              <a:gd name="connsiteX85" fmla="*/ 267128 w 6737330"/>
              <a:gd name="connsiteY85" fmla="*/ 3034466 h 3419412"/>
              <a:gd name="connsiteX86" fmla="*/ 297951 w 6737330"/>
              <a:gd name="connsiteY86" fmla="*/ 3044740 h 3419412"/>
              <a:gd name="connsiteX87" fmla="*/ 328773 w 6737330"/>
              <a:gd name="connsiteY87" fmla="*/ 3065288 h 3419412"/>
              <a:gd name="connsiteX88" fmla="*/ 904126 w 6737330"/>
              <a:gd name="connsiteY88" fmla="*/ 3096111 h 3419412"/>
              <a:gd name="connsiteX89" fmla="*/ 945223 w 6737330"/>
              <a:gd name="connsiteY89" fmla="*/ 3147482 h 3419412"/>
              <a:gd name="connsiteX90" fmla="*/ 825787 w 6737330"/>
              <a:gd name="connsiteY90" fmla="*/ 3264487 h 3419412"/>
              <a:gd name="connsiteX91" fmla="*/ 1068513 w 6737330"/>
              <a:gd name="connsiteY91" fmla="*/ 3239949 h 3419412"/>
              <a:gd name="connsiteX92" fmla="*/ 1099335 w 6737330"/>
              <a:gd name="connsiteY92" fmla="*/ 3260497 h 3419412"/>
              <a:gd name="connsiteX93" fmla="*/ 1077126 w 6737330"/>
              <a:gd name="connsiteY93" fmla="*/ 3351197 h 3419412"/>
              <a:gd name="connsiteX94" fmla="*/ 1222625 w 6737330"/>
              <a:gd name="connsiteY94" fmla="*/ 3311868 h 3419412"/>
              <a:gd name="connsiteX95" fmla="*/ 1253448 w 6737330"/>
              <a:gd name="connsiteY95" fmla="*/ 3322142 h 3419412"/>
              <a:gd name="connsiteX96" fmla="*/ 1335641 w 6737330"/>
              <a:gd name="connsiteY96" fmla="*/ 3311868 h 3419412"/>
              <a:gd name="connsiteX97" fmla="*/ 1366463 w 6737330"/>
              <a:gd name="connsiteY97" fmla="*/ 3301594 h 3419412"/>
              <a:gd name="connsiteX98" fmla="*/ 1489753 w 6737330"/>
              <a:gd name="connsiteY98" fmla="*/ 3281046 h 3419412"/>
              <a:gd name="connsiteX99" fmla="*/ 1485221 w 6737330"/>
              <a:gd name="connsiteY99" fmla="*/ 3340922 h 3419412"/>
              <a:gd name="connsiteX100" fmla="*/ 1626189 w 6737330"/>
              <a:gd name="connsiteY100" fmla="*/ 3416831 h 3419412"/>
              <a:gd name="connsiteX101" fmla="*/ 2013735 w 6737330"/>
              <a:gd name="connsiteY101" fmla="*/ 3239949 h 3419412"/>
              <a:gd name="connsiteX102" fmla="*/ 2043916 w 6737330"/>
              <a:gd name="connsiteY102" fmla="*/ 3309433 h 3419412"/>
              <a:gd name="connsiteX103" fmla="*/ 2075380 w 6737330"/>
              <a:gd name="connsiteY103" fmla="*/ 3188578 h 3419412"/>
              <a:gd name="connsiteX104" fmla="*/ 2116477 w 6737330"/>
              <a:gd name="connsiteY104" fmla="*/ 3157756 h 3419412"/>
              <a:gd name="connsiteX105" fmla="*/ 2229492 w 6737330"/>
              <a:gd name="connsiteY105" fmla="*/ 3126933 h 3419412"/>
              <a:gd name="connsiteX106" fmla="*/ 2270589 w 6737330"/>
              <a:gd name="connsiteY106" fmla="*/ 3116659 h 3419412"/>
              <a:gd name="connsiteX107" fmla="*/ 2702104 w 6737330"/>
              <a:gd name="connsiteY107" fmla="*/ 3106385 h 3419412"/>
              <a:gd name="connsiteX108" fmla="*/ 2917861 w 6737330"/>
              <a:gd name="connsiteY108" fmla="*/ 3126933 h 3419412"/>
              <a:gd name="connsiteX109" fmla="*/ 2948683 w 6737330"/>
              <a:gd name="connsiteY109" fmla="*/ 3147482 h 3419412"/>
              <a:gd name="connsiteX110" fmla="*/ 3030877 w 6737330"/>
              <a:gd name="connsiteY110" fmla="*/ 3188578 h 3419412"/>
              <a:gd name="connsiteX111" fmla="*/ 3071973 w 6737330"/>
              <a:gd name="connsiteY111" fmla="*/ 3209126 h 3419412"/>
              <a:gd name="connsiteX112" fmla="*/ 3141022 w 6737330"/>
              <a:gd name="connsiteY112" fmla="*/ 3336407 h 3419412"/>
              <a:gd name="connsiteX113" fmla="*/ 3274812 w 6737330"/>
              <a:gd name="connsiteY113" fmla="*/ 3400799 h 3419412"/>
              <a:gd name="connsiteX114" fmla="*/ 3267182 w 6737330"/>
              <a:gd name="connsiteY114" fmla="*/ 3291320 h 3419412"/>
              <a:gd name="connsiteX115" fmla="*/ 3339101 w 6737330"/>
              <a:gd name="connsiteY115" fmla="*/ 3311868 h 3419412"/>
              <a:gd name="connsiteX116" fmla="*/ 3380198 w 6737330"/>
              <a:gd name="connsiteY116" fmla="*/ 3332416 h 3419412"/>
              <a:gd name="connsiteX117" fmla="*/ 3626778 w 6737330"/>
              <a:gd name="connsiteY117" fmla="*/ 3352965 h 3419412"/>
              <a:gd name="connsiteX118" fmla="*/ 3688423 w 6737330"/>
              <a:gd name="connsiteY118" fmla="*/ 3373513 h 3419412"/>
              <a:gd name="connsiteX119" fmla="*/ 3719245 w 6737330"/>
              <a:gd name="connsiteY119" fmla="*/ 3383787 h 3419412"/>
              <a:gd name="connsiteX120" fmla="*/ 3750068 w 6737330"/>
              <a:gd name="connsiteY120" fmla="*/ 3404335 h 3419412"/>
              <a:gd name="connsiteX121" fmla="*/ 4048018 w 6737330"/>
              <a:gd name="connsiteY121" fmla="*/ 3414610 h 3419412"/>
              <a:gd name="connsiteX122" fmla="*/ 4181582 w 6737330"/>
              <a:gd name="connsiteY122" fmla="*/ 3404335 h 3419412"/>
              <a:gd name="connsiteX123" fmla="*/ 4243227 w 6737330"/>
              <a:gd name="connsiteY123" fmla="*/ 3383787 h 3419412"/>
              <a:gd name="connsiteX124" fmla="*/ 4274050 w 6737330"/>
              <a:gd name="connsiteY124" fmla="*/ 3373513 h 3419412"/>
              <a:gd name="connsiteX125" fmla="*/ 4335695 w 6737330"/>
              <a:gd name="connsiteY125" fmla="*/ 3332416 h 3419412"/>
              <a:gd name="connsiteX126" fmla="*/ 4397340 w 6737330"/>
              <a:gd name="connsiteY126" fmla="*/ 3281046 h 3419412"/>
              <a:gd name="connsiteX127" fmla="*/ 4500081 w 6737330"/>
              <a:gd name="connsiteY127" fmla="*/ 3219401 h 3419412"/>
              <a:gd name="connsiteX128" fmla="*/ 4530904 w 6737330"/>
              <a:gd name="connsiteY128" fmla="*/ 3198852 h 3419412"/>
              <a:gd name="connsiteX129" fmla="*/ 4561726 w 6737330"/>
              <a:gd name="connsiteY129" fmla="*/ 3178304 h 3419412"/>
              <a:gd name="connsiteX130" fmla="*/ 4664468 w 6737330"/>
              <a:gd name="connsiteY130" fmla="*/ 3116659 h 3419412"/>
              <a:gd name="connsiteX131" fmla="*/ 4695290 w 6737330"/>
              <a:gd name="connsiteY131" fmla="*/ 3106385 h 3419412"/>
              <a:gd name="connsiteX132" fmla="*/ 5013789 w 6737330"/>
              <a:gd name="connsiteY132" fmla="*/ 3126933 h 3419412"/>
              <a:gd name="connsiteX133" fmla="*/ 5126805 w 6737330"/>
              <a:gd name="connsiteY133" fmla="*/ 3157756 h 3419412"/>
              <a:gd name="connsiteX134" fmla="*/ 5157627 w 6737330"/>
              <a:gd name="connsiteY134" fmla="*/ 3168030 h 3419412"/>
              <a:gd name="connsiteX135" fmla="*/ 5188450 w 6737330"/>
              <a:gd name="connsiteY135" fmla="*/ 3188578 h 3419412"/>
              <a:gd name="connsiteX136" fmla="*/ 5332288 w 6737330"/>
              <a:gd name="connsiteY136" fmla="*/ 3198852 h 3419412"/>
              <a:gd name="connsiteX137" fmla="*/ 5435030 w 6737330"/>
              <a:gd name="connsiteY137" fmla="*/ 3229675 h 3419412"/>
              <a:gd name="connsiteX138" fmla="*/ 5465852 w 6737330"/>
              <a:gd name="connsiteY138" fmla="*/ 3239949 h 3419412"/>
              <a:gd name="connsiteX139" fmla="*/ 5548045 w 6737330"/>
              <a:gd name="connsiteY139" fmla="*/ 3250223 h 3419412"/>
              <a:gd name="connsiteX140" fmla="*/ 5702158 w 6737330"/>
              <a:gd name="connsiteY140" fmla="*/ 3270771 h 3419412"/>
              <a:gd name="connsiteX141" fmla="*/ 5866544 w 6737330"/>
              <a:gd name="connsiteY141" fmla="*/ 3281046 h 3419412"/>
              <a:gd name="connsiteX142" fmla="*/ 5969286 w 6737330"/>
              <a:gd name="connsiteY142" fmla="*/ 3270771 h 3419412"/>
              <a:gd name="connsiteX143" fmla="*/ 6000108 w 6737330"/>
              <a:gd name="connsiteY143" fmla="*/ 3260497 h 3419412"/>
              <a:gd name="connsiteX144" fmla="*/ 6072027 w 6737330"/>
              <a:gd name="connsiteY144" fmla="*/ 3250223 h 3419412"/>
              <a:gd name="connsiteX145" fmla="*/ 6113124 w 6737330"/>
              <a:gd name="connsiteY145" fmla="*/ 3168030 h 3419412"/>
              <a:gd name="connsiteX146" fmla="*/ 6133672 w 6737330"/>
              <a:gd name="connsiteY146" fmla="*/ 3126933 h 3419412"/>
              <a:gd name="connsiteX147" fmla="*/ 6143946 w 6737330"/>
              <a:gd name="connsiteY147" fmla="*/ 3096111 h 3419412"/>
              <a:gd name="connsiteX148" fmla="*/ 6215866 w 6737330"/>
              <a:gd name="connsiteY148" fmla="*/ 3075562 h 3419412"/>
              <a:gd name="connsiteX149" fmla="*/ 6267236 w 6737330"/>
              <a:gd name="connsiteY149" fmla="*/ 3065288 h 3419412"/>
              <a:gd name="connsiteX150" fmla="*/ 6308333 w 6737330"/>
              <a:gd name="connsiteY150" fmla="*/ 3055014 h 3419412"/>
              <a:gd name="connsiteX151" fmla="*/ 6369978 w 6737330"/>
              <a:gd name="connsiteY151" fmla="*/ 3044740 h 3419412"/>
              <a:gd name="connsiteX152" fmla="*/ 6400800 w 6737330"/>
              <a:gd name="connsiteY152" fmla="*/ 3024192 h 3419412"/>
              <a:gd name="connsiteX153" fmla="*/ 6411075 w 6737330"/>
              <a:gd name="connsiteY153" fmla="*/ 2962547 h 3419412"/>
              <a:gd name="connsiteX154" fmla="*/ 6421349 w 6737330"/>
              <a:gd name="connsiteY154" fmla="*/ 2870079 h 3419412"/>
              <a:gd name="connsiteX155" fmla="*/ 6462445 w 6737330"/>
              <a:gd name="connsiteY155" fmla="*/ 2561855 h 3419412"/>
              <a:gd name="connsiteX156" fmla="*/ 6503542 w 6737330"/>
              <a:gd name="connsiteY156" fmla="*/ 2531032 h 3419412"/>
              <a:gd name="connsiteX157" fmla="*/ 6652140 w 6737330"/>
              <a:gd name="connsiteY157" fmla="*/ 2489936 h 3419412"/>
              <a:gd name="connsiteX158" fmla="*/ 6622525 w 6737330"/>
              <a:gd name="connsiteY158" fmla="*/ 2418016 h 3419412"/>
              <a:gd name="connsiteX159" fmla="*/ 6637106 w 6737330"/>
              <a:gd name="connsiteY159" fmla="*/ 2356371 h 3419412"/>
              <a:gd name="connsiteX160" fmla="*/ 6737202 w 6737330"/>
              <a:gd name="connsiteY160" fmla="*/ 2285958 h 3419412"/>
              <a:gd name="connsiteX161" fmla="*/ 6667928 w 6737330"/>
              <a:gd name="connsiteY161" fmla="*/ 2263904 h 3419412"/>
              <a:gd name="connsiteX162" fmla="*/ 6698751 w 6737330"/>
              <a:gd name="connsiteY162" fmla="*/ 2161162 h 3419412"/>
              <a:gd name="connsiteX163" fmla="*/ 6709025 w 6737330"/>
              <a:gd name="connsiteY163" fmla="*/ 2130340 h 3419412"/>
              <a:gd name="connsiteX164" fmla="*/ 6698751 w 6737330"/>
              <a:gd name="connsiteY164" fmla="*/ 1986502 h 3419412"/>
              <a:gd name="connsiteX165" fmla="*/ 6667928 w 6737330"/>
              <a:gd name="connsiteY165" fmla="*/ 1976228 h 3419412"/>
              <a:gd name="connsiteX166" fmla="*/ 6647380 w 6737330"/>
              <a:gd name="connsiteY166" fmla="*/ 1955679 h 3419412"/>
              <a:gd name="connsiteX167" fmla="*/ 6585735 w 6737330"/>
              <a:gd name="connsiteY167" fmla="*/ 1914583 h 3419412"/>
              <a:gd name="connsiteX168" fmla="*/ 6565187 w 6737330"/>
              <a:gd name="connsiteY168" fmla="*/ 1894034 h 3419412"/>
              <a:gd name="connsiteX169" fmla="*/ 6524090 w 6737330"/>
              <a:gd name="connsiteY169" fmla="*/ 1873486 h 3419412"/>
              <a:gd name="connsiteX170" fmla="*/ 6586188 w 6737330"/>
              <a:gd name="connsiteY170" fmla="*/ 1744701 h 3419412"/>
              <a:gd name="connsiteX171" fmla="*/ 6475817 w 6737330"/>
              <a:gd name="connsiteY171" fmla="*/ 1776765 h 3419412"/>
              <a:gd name="connsiteX172" fmla="*/ 6400800 w 6737330"/>
              <a:gd name="connsiteY172" fmla="*/ 1801567 h 3419412"/>
              <a:gd name="connsiteX173" fmla="*/ 6436763 w 6737330"/>
              <a:gd name="connsiteY173" fmla="*/ 1731046 h 3419412"/>
              <a:gd name="connsiteX174" fmla="*/ 6308333 w 6737330"/>
              <a:gd name="connsiteY174" fmla="*/ 1729648 h 3419412"/>
              <a:gd name="connsiteX175" fmla="*/ 6348221 w 6737330"/>
              <a:gd name="connsiteY175" fmla="*/ 1682794 h 3419412"/>
              <a:gd name="connsiteX176" fmla="*/ 6298285 w 6737330"/>
              <a:gd name="connsiteY176" fmla="*/ 1662245 h 3419412"/>
              <a:gd name="connsiteX177" fmla="*/ 6185043 w 6737330"/>
              <a:gd name="connsiteY177" fmla="*/ 1637180 h 3419412"/>
              <a:gd name="connsiteX178" fmla="*/ 6279398 w 6737330"/>
              <a:gd name="connsiteY178" fmla="*/ 1538955 h 3419412"/>
              <a:gd name="connsiteX179" fmla="*/ 6154221 w 6737330"/>
              <a:gd name="connsiteY179" fmla="*/ 1472794 h 3419412"/>
              <a:gd name="connsiteX180" fmla="*/ 6230898 w 6737330"/>
              <a:gd name="connsiteY180" fmla="*/ 1387589 h 3419412"/>
              <a:gd name="connsiteX181" fmla="*/ 6201512 w 6737330"/>
              <a:gd name="connsiteY181" fmla="*/ 1339230 h 3419412"/>
              <a:gd name="connsiteX182" fmla="*/ 6189802 w 6737330"/>
              <a:gd name="connsiteY182" fmla="*/ 1226214 h 3419412"/>
              <a:gd name="connsiteX183" fmla="*/ 6082301 w 6737330"/>
              <a:gd name="connsiteY183" fmla="*/ 1164569 h 3419412"/>
              <a:gd name="connsiteX184" fmla="*/ 6061753 w 6737330"/>
              <a:gd name="connsiteY184" fmla="*/ 1092650 h 3419412"/>
              <a:gd name="connsiteX185" fmla="*/ 6030931 w 6737330"/>
              <a:gd name="connsiteY185" fmla="*/ 1061828 h 3419412"/>
              <a:gd name="connsiteX186" fmla="*/ 6020657 w 6737330"/>
              <a:gd name="connsiteY186" fmla="*/ 1031005 h 3419412"/>
              <a:gd name="connsiteX187" fmla="*/ 5948737 w 6737330"/>
              <a:gd name="connsiteY187" fmla="*/ 969360 h 3419412"/>
              <a:gd name="connsiteX188" fmla="*/ 5917915 w 6737330"/>
              <a:gd name="connsiteY188" fmla="*/ 959086 h 3419412"/>
              <a:gd name="connsiteX189" fmla="*/ 5881802 w 6737330"/>
              <a:gd name="connsiteY189" fmla="*/ 931274 h 3419412"/>
              <a:gd name="connsiteX190" fmla="*/ 5852643 w 6737330"/>
              <a:gd name="connsiteY190" fmla="*/ 846334 h 3419412"/>
              <a:gd name="connsiteX191" fmla="*/ 5814416 w 6737330"/>
              <a:gd name="connsiteY191" fmla="*/ 824280 h 3419412"/>
              <a:gd name="connsiteX192" fmla="*/ 5802708 w 6737330"/>
              <a:gd name="connsiteY192" fmla="*/ 830038 h 3419412"/>
              <a:gd name="connsiteX193" fmla="*/ 5752772 w 6737330"/>
              <a:gd name="connsiteY193" fmla="*/ 785931 h 3419412"/>
              <a:gd name="connsiteX194" fmla="*/ 5698304 w 6737330"/>
              <a:gd name="connsiteY194" fmla="*/ 702495 h 3419412"/>
              <a:gd name="connsiteX195" fmla="*/ 5517223 w 6737330"/>
              <a:gd name="connsiteY195" fmla="*/ 681684 h 3419412"/>
              <a:gd name="connsiteX196" fmla="*/ 5506949 w 6737330"/>
              <a:gd name="connsiteY196" fmla="*/ 630313 h 3419412"/>
              <a:gd name="connsiteX197" fmla="*/ 5496675 w 6737330"/>
              <a:gd name="connsiteY197" fmla="*/ 558394 h 3419412"/>
              <a:gd name="connsiteX198" fmla="*/ 5486400 w 6737330"/>
              <a:gd name="connsiteY198" fmla="*/ 527571 h 3419412"/>
              <a:gd name="connsiteX199" fmla="*/ 5445304 w 6737330"/>
              <a:gd name="connsiteY199" fmla="*/ 517297 h 3419412"/>
              <a:gd name="connsiteX200" fmla="*/ 5407304 w 6737330"/>
              <a:gd name="connsiteY200" fmla="*/ 460169 h 3419412"/>
              <a:gd name="connsiteX201" fmla="*/ 5280917 w 6737330"/>
              <a:gd name="connsiteY201" fmla="*/ 424830 h 3419412"/>
              <a:gd name="connsiteX202" fmla="*/ 5270643 w 6737330"/>
              <a:gd name="connsiteY202" fmla="*/ 394007 h 3419412"/>
              <a:gd name="connsiteX203" fmla="*/ 5229772 w 6737330"/>
              <a:gd name="connsiteY203" fmla="*/ 244410 h 3419412"/>
              <a:gd name="connsiteX204" fmla="*/ 5185806 w 6737330"/>
              <a:gd name="connsiteY204" fmla="*/ 203313 h 3419412"/>
              <a:gd name="connsiteX205" fmla="*/ 5075434 w 6737330"/>
              <a:gd name="connsiteY205" fmla="*/ 157702 h 3419412"/>
              <a:gd name="connsiteX206" fmla="*/ 5065160 w 6737330"/>
              <a:gd name="connsiteY206" fmla="*/ 126879 h 3419412"/>
              <a:gd name="connsiteX207" fmla="*/ 5044612 w 6737330"/>
              <a:gd name="connsiteY207" fmla="*/ 96057 h 3419412"/>
              <a:gd name="connsiteX208" fmla="*/ 5034337 w 6737330"/>
              <a:gd name="connsiteY208" fmla="*/ 65234 h 3419412"/>
              <a:gd name="connsiteX209" fmla="*/ 4972692 w 6737330"/>
              <a:gd name="connsiteY209" fmla="*/ 24138 h 3419412"/>
              <a:gd name="connsiteX210" fmla="*/ 4941870 w 6737330"/>
              <a:gd name="connsiteY210" fmla="*/ 3589 h 3419412"/>
              <a:gd name="connsiteX211" fmla="*/ 4828854 w 6737330"/>
              <a:gd name="connsiteY211" fmla="*/ 13864 h 3419412"/>
              <a:gd name="connsiteX212" fmla="*/ 4798032 w 6737330"/>
              <a:gd name="connsiteY212" fmla="*/ 34412 h 3419412"/>
              <a:gd name="connsiteX213" fmla="*/ 4767209 w 6737330"/>
              <a:gd name="connsiteY213" fmla="*/ 44686 h 3419412"/>
              <a:gd name="connsiteX214" fmla="*/ 4654194 w 6737330"/>
              <a:gd name="connsiteY214" fmla="*/ 85783 h 3419412"/>
              <a:gd name="connsiteX215" fmla="*/ 4592549 w 6737330"/>
              <a:gd name="connsiteY215" fmla="*/ 106331 h 3419412"/>
              <a:gd name="connsiteX216" fmla="*/ 4520630 w 6737330"/>
              <a:gd name="connsiteY216" fmla="*/ 126879 h 3419412"/>
              <a:gd name="connsiteX217" fmla="*/ 4438436 w 6737330"/>
              <a:gd name="connsiteY217" fmla="*/ 188524 h 3419412"/>
              <a:gd name="connsiteX218" fmla="*/ 4263776 w 6737330"/>
              <a:gd name="connsiteY218" fmla="*/ 178250 h 3419412"/>
              <a:gd name="connsiteX219" fmla="*/ 4089115 w 6737330"/>
              <a:gd name="connsiteY219" fmla="*/ 106331 h 3419412"/>
              <a:gd name="connsiteX220" fmla="*/ 4058292 w 6737330"/>
              <a:gd name="connsiteY220" fmla="*/ 96057 h 3419412"/>
              <a:gd name="connsiteX221" fmla="*/ 3965825 w 6737330"/>
              <a:gd name="connsiteY221" fmla="*/ 54960 h 3419412"/>
              <a:gd name="connsiteX222" fmla="*/ 3935003 w 6737330"/>
              <a:gd name="connsiteY222" fmla="*/ 44686 h 3419412"/>
              <a:gd name="connsiteX223" fmla="*/ 3904180 w 6737330"/>
              <a:gd name="connsiteY223" fmla="*/ 34412 h 3419412"/>
              <a:gd name="connsiteX224" fmla="*/ 3801439 w 6737330"/>
              <a:gd name="connsiteY224" fmla="*/ 54960 h 3419412"/>
              <a:gd name="connsiteX225" fmla="*/ 3714713 w 6737330"/>
              <a:gd name="connsiteY225" fmla="*/ 6863 h 3419412"/>
              <a:gd name="connsiteX226" fmla="*/ 3626552 w 6737330"/>
              <a:gd name="connsiteY226" fmla="*/ 81530 h 3419412"/>
              <a:gd name="connsiteX227" fmla="*/ 3657600 w 6737330"/>
              <a:gd name="connsiteY227" fmla="*/ 137153 h 3419412"/>
              <a:gd name="connsiteX228" fmla="*/ 3595955 w 6737330"/>
              <a:gd name="connsiteY228" fmla="*/ 147428 h 3419412"/>
              <a:gd name="connsiteX229" fmla="*/ 3544585 w 6737330"/>
              <a:gd name="connsiteY229" fmla="*/ 157702 h 3419412"/>
              <a:gd name="connsiteX230" fmla="*/ 3298005 w 6737330"/>
              <a:gd name="connsiteY230" fmla="*/ 188524 h 3419412"/>
              <a:gd name="connsiteX0" fmla="*/ 3298005 w 6737330"/>
              <a:gd name="connsiteY0" fmla="*/ 188524 h 3453674"/>
              <a:gd name="connsiteX1" fmla="*/ 3298005 w 6737330"/>
              <a:gd name="connsiteY1" fmla="*/ 188524 h 3453674"/>
              <a:gd name="connsiteX2" fmla="*/ 2863620 w 6737330"/>
              <a:gd name="connsiteY2" fmla="*/ 184272 h 3453674"/>
              <a:gd name="connsiteX3" fmla="*/ 2825394 w 6737330"/>
              <a:gd name="connsiteY3" fmla="*/ 250169 h 3453674"/>
              <a:gd name="connsiteX4" fmla="*/ 2815119 w 6737330"/>
              <a:gd name="connsiteY4" fmla="*/ 291266 h 3453674"/>
              <a:gd name="connsiteX5" fmla="*/ 2787168 w 6737330"/>
              <a:gd name="connsiteY5" fmla="*/ 251937 h 3453674"/>
              <a:gd name="connsiteX6" fmla="*/ 2719555 w 6737330"/>
              <a:gd name="connsiteY6" fmla="*/ 279750 h 3453674"/>
              <a:gd name="connsiteX7" fmla="*/ 2599136 w 6737330"/>
              <a:gd name="connsiteY7" fmla="*/ 291530 h 3453674"/>
              <a:gd name="connsiteX8" fmla="*/ 2549200 w 6737330"/>
              <a:gd name="connsiteY8" fmla="*/ 328109 h 3453674"/>
              <a:gd name="connsiteX9" fmla="*/ 2321508 w 6737330"/>
              <a:gd name="connsiteY9" fmla="*/ 313582 h 3453674"/>
              <a:gd name="connsiteX10" fmla="*/ 2250041 w 6737330"/>
              <a:gd name="connsiteY10" fmla="*/ 394007 h 3453674"/>
              <a:gd name="connsiteX11" fmla="*/ 2085654 w 6737330"/>
              <a:gd name="connsiteY11" fmla="*/ 352911 h 3453674"/>
              <a:gd name="connsiteX12" fmla="*/ 2034283 w 6737330"/>
              <a:gd name="connsiteY12" fmla="*/ 342637 h 3453674"/>
              <a:gd name="connsiteX13" fmla="*/ 1865591 w 6737330"/>
              <a:gd name="connsiteY13" fmla="*/ 282760 h 3453674"/>
              <a:gd name="connsiteX14" fmla="*/ 1787704 w 6737330"/>
              <a:gd name="connsiteY14" fmla="*/ 404282 h 3453674"/>
              <a:gd name="connsiteX15" fmla="*/ 1736333 w 6737330"/>
              <a:gd name="connsiteY15" fmla="*/ 476201 h 3453674"/>
              <a:gd name="connsiteX16" fmla="*/ 1695236 w 6737330"/>
              <a:gd name="connsiteY16" fmla="*/ 537846 h 3453674"/>
              <a:gd name="connsiteX17" fmla="*/ 1633591 w 6737330"/>
              <a:gd name="connsiteY17" fmla="*/ 578942 h 3453674"/>
              <a:gd name="connsiteX18" fmla="*/ 1592495 w 6737330"/>
              <a:gd name="connsiteY18" fmla="*/ 589216 h 3453674"/>
              <a:gd name="connsiteX19" fmla="*/ 1530850 w 6737330"/>
              <a:gd name="connsiteY19" fmla="*/ 609765 h 3453674"/>
              <a:gd name="connsiteX20" fmla="*/ 1500027 w 6737330"/>
              <a:gd name="connsiteY20" fmla="*/ 620039 h 3453674"/>
              <a:gd name="connsiteX21" fmla="*/ 1438382 w 6737330"/>
              <a:gd name="connsiteY21" fmla="*/ 640587 h 3453674"/>
              <a:gd name="connsiteX22" fmla="*/ 1407560 w 6737330"/>
              <a:gd name="connsiteY22" fmla="*/ 650861 h 3453674"/>
              <a:gd name="connsiteX23" fmla="*/ 1232899 w 6737330"/>
              <a:gd name="connsiteY23" fmla="*/ 661135 h 3453674"/>
              <a:gd name="connsiteX24" fmla="*/ 1202077 w 6737330"/>
              <a:gd name="connsiteY24" fmla="*/ 671410 h 3453674"/>
              <a:gd name="connsiteX25" fmla="*/ 1181528 w 6737330"/>
              <a:gd name="connsiteY25" fmla="*/ 691958 h 3453674"/>
              <a:gd name="connsiteX26" fmla="*/ 1119883 w 6737330"/>
              <a:gd name="connsiteY26" fmla="*/ 712506 h 3453674"/>
              <a:gd name="connsiteX27" fmla="*/ 1058239 w 6737330"/>
              <a:gd name="connsiteY27" fmla="*/ 733055 h 3453674"/>
              <a:gd name="connsiteX28" fmla="*/ 996594 w 6737330"/>
              <a:gd name="connsiteY28" fmla="*/ 753603 h 3453674"/>
              <a:gd name="connsiteX29" fmla="*/ 965771 w 6737330"/>
              <a:gd name="connsiteY29" fmla="*/ 763877 h 3453674"/>
              <a:gd name="connsiteX30" fmla="*/ 934949 w 6737330"/>
              <a:gd name="connsiteY30" fmla="*/ 784425 h 3453674"/>
              <a:gd name="connsiteX31" fmla="*/ 873304 w 6737330"/>
              <a:gd name="connsiteY31" fmla="*/ 804974 h 3453674"/>
              <a:gd name="connsiteX32" fmla="*/ 852755 w 6737330"/>
              <a:gd name="connsiteY32" fmla="*/ 825522 h 3453674"/>
              <a:gd name="connsiteX33" fmla="*/ 821933 w 6737330"/>
              <a:gd name="connsiteY33" fmla="*/ 846070 h 3453674"/>
              <a:gd name="connsiteX34" fmla="*/ 811659 w 6737330"/>
              <a:gd name="connsiteY34" fmla="*/ 876893 h 3453674"/>
              <a:gd name="connsiteX35" fmla="*/ 821933 w 6737330"/>
              <a:gd name="connsiteY35" fmla="*/ 969360 h 3453674"/>
              <a:gd name="connsiteX36" fmla="*/ 832207 w 6737330"/>
              <a:gd name="connsiteY36" fmla="*/ 1031005 h 3453674"/>
              <a:gd name="connsiteX37" fmla="*/ 863030 w 6737330"/>
              <a:gd name="connsiteY37" fmla="*/ 1051553 h 3453674"/>
              <a:gd name="connsiteX38" fmla="*/ 883578 w 6737330"/>
              <a:gd name="connsiteY38" fmla="*/ 1072102 h 3453674"/>
              <a:gd name="connsiteX39" fmla="*/ 893852 w 6737330"/>
              <a:gd name="connsiteY39" fmla="*/ 1102924 h 3453674"/>
              <a:gd name="connsiteX40" fmla="*/ 852755 w 6737330"/>
              <a:gd name="connsiteY40" fmla="*/ 1154295 h 3453674"/>
              <a:gd name="connsiteX41" fmla="*/ 842481 w 6737330"/>
              <a:gd name="connsiteY41" fmla="*/ 1185117 h 3453674"/>
              <a:gd name="connsiteX42" fmla="*/ 811659 w 6737330"/>
              <a:gd name="connsiteY42" fmla="*/ 1205666 h 3453674"/>
              <a:gd name="connsiteX43" fmla="*/ 791110 w 6737330"/>
              <a:gd name="connsiteY43" fmla="*/ 1226214 h 3453674"/>
              <a:gd name="connsiteX44" fmla="*/ 770562 w 6737330"/>
              <a:gd name="connsiteY44" fmla="*/ 1257037 h 3453674"/>
              <a:gd name="connsiteX45" fmla="*/ 739740 w 6737330"/>
              <a:gd name="connsiteY45" fmla="*/ 1277585 h 3453674"/>
              <a:gd name="connsiteX46" fmla="*/ 698643 w 6737330"/>
              <a:gd name="connsiteY46" fmla="*/ 1318682 h 3453674"/>
              <a:gd name="connsiteX47" fmla="*/ 647272 w 6737330"/>
              <a:gd name="connsiteY47" fmla="*/ 1359778 h 3453674"/>
              <a:gd name="connsiteX48" fmla="*/ 545741 w 6737330"/>
              <a:gd name="connsiteY48" fmla="*/ 1380326 h 3453674"/>
              <a:gd name="connsiteX49" fmla="*/ 473821 w 6737330"/>
              <a:gd name="connsiteY49" fmla="*/ 1493342 h 3453674"/>
              <a:gd name="connsiteX50" fmla="*/ 513708 w 6737330"/>
              <a:gd name="connsiteY50" fmla="*/ 1503616 h 3453674"/>
              <a:gd name="connsiteX51" fmla="*/ 493160 w 6737330"/>
              <a:gd name="connsiteY51" fmla="*/ 1524165 h 3453674"/>
              <a:gd name="connsiteX52" fmla="*/ 462337 w 6737330"/>
              <a:gd name="connsiteY52" fmla="*/ 1534439 h 3453674"/>
              <a:gd name="connsiteX53" fmla="*/ 441789 w 6737330"/>
              <a:gd name="connsiteY53" fmla="*/ 1565261 h 3453674"/>
              <a:gd name="connsiteX54" fmla="*/ 380144 w 6737330"/>
              <a:gd name="connsiteY54" fmla="*/ 1585810 h 3453674"/>
              <a:gd name="connsiteX55" fmla="*/ 328773 w 6737330"/>
              <a:gd name="connsiteY55" fmla="*/ 1637180 h 3453674"/>
              <a:gd name="connsiteX56" fmla="*/ 277403 w 6737330"/>
              <a:gd name="connsiteY56" fmla="*/ 1668003 h 3453674"/>
              <a:gd name="connsiteX57" fmla="*/ 256854 w 6737330"/>
              <a:gd name="connsiteY57" fmla="*/ 1688551 h 3453674"/>
              <a:gd name="connsiteX58" fmla="*/ 226032 w 6737330"/>
              <a:gd name="connsiteY58" fmla="*/ 1698825 h 3453674"/>
              <a:gd name="connsiteX59" fmla="*/ 236306 w 6737330"/>
              <a:gd name="connsiteY59" fmla="*/ 1811841 h 3453674"/>
              <a:gd name="connsiteX60" fmla="*/ 267128 w 6737330"/>
              <a:gd name="connsiteY60" fmla="*/ 1832389 h 3453674"/>
              <a:gd name="connsiteX61" fmla="*/ 287677 w 6737330"/>
              <a:gd name="connsiteY61" fmla="*/ 1852938 h 3453674"/>
              <a:gd name="connsiteX62" fmla="*/ 349322 w 6737330"/>
              <a:gd name="connsiteY62" fmla="*/ 1883760 h 3453674"/>
              <a:gd name="connsiteX63" fmla="*/ 369870 w 6737330"/>
              <a:gd name="connsiteY63" fmla="*/ 1965953 h 3453674"/>
              <a:gd name="connsiteX64" fmla="*/ 380144 w 6737330"/>
              <a:gd name="connsiteY64" fmla="*/ 1996776 h 3453674"/>
              <a:gd name="connsiteX65" fmla="*/ 369870 w 6737330"/>
              <a:gd name="connsiteY65" fmla="*/ 2150888 h 3453674"/>
              <a:gd name="connsiteX66" fmla="*/ 359596 w 6737330"/>
              <a:gd name="connsiteY66" fmla="*/ 2181711 h 3453674"/>
              <a:gd name="connsiteX67" fmla="*/ 349322 w 6737330"/>
              <a:gd name="connsiteY67" fmla="*/ 2305001 h 3453674"/>
              <a:gd name="connsiteX68" fmla="*/ 297951 w 6737330"/>
              <a:gd name="connsiteY68" fmla="*/ 2346097 h 3453674"/>
              <a:gd name="connsiteX69" fmla="*/ 256854 w 6737330"/>
              <a:gd name="connsiteY69" fmla="*/ 2387194 h 3453674"/>
              <a:gd name="connsiteX70" fmla="*/ 236306 w 6737330"/>
              <a:gd name="connsiteY70" fmla="*/ 2418016 h 3453674"/>
              <a:gd name="connsiteX71" fmla="*/ 64064 w 6737330"/>
              <a:gd name="connsiteY71" fmla="*/ 2456103 h 3453674"/>
              <a:gd name="connsiteX72" fmla="*/ 114225 w 6737330"/>
              <a:gd name="connsiteY72" fmla="*/ 2469387 h 3453674"/>
              <a:gd name="connsiteX73" fmla="*/ 48049 w 6737330"/>
              <a:gd name="connsiteY73" fmla="*/ 2522263 h 3453674"/>
              <a:gd name="connsiteX74" fmla="*/ 133564 w 6737330"/>
              <a:gd name="connsiteY74" fmla="*/ 2551580 h 3453674"/>
              <a:gd name="connsiteX75" fmla="*/ 113016 w 6737330"/>
              <a:gd name="connsiteY75" fmla="*/ 2582403 h 3453674"/>
              <a:gd name="connsiteX76" fmla="*/ 61645 w 6737330"/>
              <a:gd name="connsiteY76" fmla="*/ 2633774 h 3453674"/>
              <a:gd name="connsiteX77" fmla="*/ 20549 w 6737330"/>
              <a:gd name="connsiteY77" fmla="*/ 2695419 h 3453674"/>
              <a:gd name="connsiteX78" fmla="*/ 0 w 6737330"/>
              <a:gd name="connsiteY78" fmla="*/ 2757064 h 3453674"/>
              <a:gd name="connsiteX79" fmla="*/ 10275 w 6737330"/>
              <a:gd name="connsiteY79" fmla="*/ 2870079 h 3453674"/>
              <a:gd name="connsiteX80" fmla="*/ 61645 w 6737330"/>
              <a:gd name="connsiteY80" fmla="*/ 2921450 h 3453674"/>
              <a:gd name="connsiteX81" fmla="*/ 82194 w 6737330"/>
              <a:gd name="connsiteY81" fmla="*/ 2941998 h 3453674"/>
              <a:gd name="connsiteX82" fmla="*/ 143839 w 6737330"/>
              <a:gd name="connsiteY82" fmla="*/ 2962547 h 3453674"/>
              <a:gd name="connsiteX83" fmla="*/ 174661 w 6737330"/>
              <a:gd name="connsiteY83" fmla="*/ 2972821 h 3453674"/>
              <a:gd name="connsiteX84" fmla="*/ 236306 w 6737330"/>
              <a:gd name="connsiteY84" fmla="*/ 3013917 h 3453674"/>
              <a:gd name="connsiteX85" fmla="*/ 267128 w 6737330"/>
              <a:gd name="connsiteY85" fmla="*/ 3034466 h 3453674"/>
              <a:gd name="connsiteX86" fmla="*/ 297951 w 6737330"/>
              <a:gd name="connsiteY86" fmla="*/ 3044740 h 3453674"/>
              <a:gd name="connsiteX87" fmla="*/ 328773 w 6737330"/>
              <a:gd name="connsiteY87" fmla="*/ 3065288 h 3453674"/>
              <a:gd name="connsiteX88" fmla="*/ 904126 w 6737330"/>
              <a:gd name="connsiteY88" fmla="*/ 3096111 h 3453674"/>
              <a:gd name="connsiteX89" fmla="*/ 945223 w 6737330"/>
              <a:gd name="connsiteY89" fmla="*/ 3147482 h 3453674"/>
              <a:gd name="connsiteX90" fmla="*/ 825787 w 6737330"/>
              <a:gd name="connsiteY90" fmla="*/ 3264487 h 3453674"/>
              <a:gd name="connsiteX91" fmla="*/ 1068513 w 6737330"/>
              <a:gd name="connsiteY91" fmla="*/ 3239949 h 3453674"/>
              <a:gd name="connsiteX92" fmla="*/ 1099335 w 6737330"/>
              <a:gd name="connsiteY92" fmla="*/ 3260497 h 3453674"/>
              <a:gd name="connsiteX93" fmla="*/ 1077126 w 6737330"/>
              <a:gd name="connsiteY93" fmla="*/ 3351197 h 3453674"/>
              <a:gd name="connsiteX94" fmla="*/ 1222625 w 6737330"/>
              <a:gd name="connsiteY94" fmla="*/ 3311868 h 3453674"/>
              <a:gd name="connsiteX95" fmla="*/ 1120866 w 6737330"/>
              <a:gd name="connsiteY95" fmla="*/ 3453674 h 3453674"/>
              <a:gd name="connsiteX96" fmla="*/ 1335641 w 6737330"/>
              <a:gd name="connsiteY96" fmla="*/ 3311868 h 3453674"/>
              <a:gd name="connsiteX97" fmla="*/ 1366463 w 6737330"/>
              <a:gd name="connsiteY97" fmla="*/ 3301594 h 3453674"/>
              <a:gd name="connsiteX98" fmla="*/ 1489753 w 6737330"/>
              <a:gd name="connsiteY98" fmla="*/ 3281046 h 3453674"/>
              <a:gd name="connsiteX99" fmla="*/ 1485221 w 6737330"/>
              <a:gd name="connsiteY99" fmla="*/ 3340922 h 3453674"/>
              <a:gd name="connsiteX100" fmla="*/ 1626189 w 6737330"/>
              <a:gd name="connsiteY100" fmla="*/ 3416831 h 3453674"/>
              <a:gd name="connsiteX101" fmla="*/ 2013735 w 6737330"/>
              <a:gd name="connsiteY101" fmla="*/ 3239949 h 3453674"/>
              <a:gd name="connsiteX102" fmla="*/ 2043916 w 6737330"/>
              <a:gd name="connsiteY102" fmla="*/ 3309433 h 3453674"/>
              <a:gd name="connsiteX103" fmla="*/ 2075380 w 6737330"/>
              <a:gd name="connsiteY103" fmla="*/ 3188578 h 3453674"/>
              <a:gd name="connsiteX104" fmla="*/ 2116477 w 6737330"/>
              <a:gd name="connsiteY104" fmla="*/ 3157756 h 3453674"/>
              <a:gd name="connsiteX105" fmla="*/ 2229492 w 6737330"/>
              <a:gd name="connsiteY105" fmla="*/ 3126933 h 3453674"/>
              <a:gd name="connsiteX106" fmla="*/ 2270589 w 6737330"/>
              <a:gd name="connsiteY106" fmla="*/ 3116659 h 3453674"/>
              <a:gd name="connsiteX107" fmla="*/ 2702104 w 6737330"/>
              <a:gd name="connsiteY107" fmla="*/ 3106385 h 3453674"/>
              <a:gd name="connsiteX108" fmla="*/ 2917861 w 6737330"/>
              <a:gd name="connsiteY108" fmla="*/ 3126933 h 3453674"/>
              <a:gd name="connsiteX109" fmla="*/ 2948683 w 6737330"/>
              <a:gd name="connsiteY109" fmla="*/ 3147482 h 3453674"/>
              <a:gd name="connsiteX110" fmla="*/ 3030877 w 6737330"/>
              <a:gd name="connsiteY110" fmla="*/ 3188578 h 3453674"/>
              <a:gd name="connsiteX111" fmla="*/ 3071973 w 6737330"/>
              <a:gd name="connsiteY111" fmla="*/ 3209126 h 3453674"/>
              <a:gd name="connsiteX112" fmla="*/ 3141022 w 6737330"/>
              <a:gd name="connsiteY112" fmla="*/ 3336407 h 3453674"/>
              <a:gd name="connsiteX113" fmla="*/ 3274812 w 6737330"/>
              <a:gd name="connsiteY113" fmla="*/ 3400799 h 3453674"/>
              <a:gd name="connsiteX114" fmla="*/ 3267182 w 6737330"/>
              <a:gd name="connsiteY114" fmla="*/ 3291320 h 3453674"/>
              <a:gd name="connsiteX115" fmla="*/ 3339101 w 6737330"/>
              <a:gd name="connsiteY115" fmla="*/ 3311868 h 3453674"/>
              <a:gd name="connsiteX116" fmla="*/ 3380198 w 6737330"/>
              <a:gd name="connsiteY116" fmla="*/ 3332416 h 3453674"/>
              <a:gd name="connsiteX117" fmla="*/ 3626778 w 6737330"/>
              <a:gd name="connsiteY117" fmla="*/ 3352965 h 3453674"/>
              <a:gd name="connsiteX118" fmla="*/ 3688423 w 6737330"/>
              <a:gd name="connsiteY118" fmla="*/ 3373513 h 3453674"/>
              <a:gd name="connsiteX119" fmla="*/ 3719245 w 6737330"/>
              <a:gd name="connsiteY119" fmla="*/ 3383787 h 3453674"/>
              <a:gd name="connsiteX120" fmla="*/ 3750068 w 6737330"/>
              <a:gd name="connsiteY120" fmla="*/ 3404335 h 3453674"/>
              <a:gd name="connsiteX121" fmla="*/ 4048018 w 6737330"/>
              <a:gd name="connsiteY121" fmla="*/ 3414610 h 3453674"/>
              <a:gd name="connsiteX122" fmla="*/ 4181582 w 6737330"/>
              <a:gd name="connsiteY122" fmla="*/ 3404335 h 3453674"/>
              <a:gd name="connsiteX123" fmla="*/ 4243227 w 6737330"/>
              <a:gd name="connsiteY123" fmla="*/ 3383787 h 3453674"/>
              <a:gd name="connsiteX124" fmla="*/ 4274050 w 6737330"/>
              <a:gd name="connsiteY124" fmla="*/ 3373513 h 3453674"/>
              <a:gd name="connsiteX125" fmla="*/ 4335695 w 6737330"/>
              <a:gd name="connsiteY125" fmla="*/ 3332416 h 3453674"/>
              <a:gd name="connsiteX126" fmla="*/ 4397340 w 6737330"/>
              <a:gd name="connsiteY126" fmla="*/ 3281046 h 3453674"/>
              <a:gd name="connsiteX127" fmla="*/ 4500081 w 6737330"/>
              <a:gd name="connsiteY127" fmla="*/ 3219401 h 3453674"/>
              <a:gd name="connsiteX128" fmla="*/ 4530904 w 6737330"/>
              <a:gd name="connsiteY128" fmla="*/ 3198852 h 3453674"/>
              <a:gd name="connsiteX129" fmla="*/ 4561726 w 6737330"/>
              <a:gd name="connsiteY129" fmla="*/ 3178304 h 3453674"/>
              <a:gd name="connsiteX130" fmla="*/ 4664468 w 6737330"/>
              <a:gd name="connsiteY130" fmla="*/ 3116659 h 3453674"/>
              <a:gd name="connsiteX131" fmla="*/ 4695290 w 6737330"/>
              <a:gd name="connsiteY131" fmla="*/ 3106385 h 3453674"/>
              <a:gd name="connsiteX132" fmla="*/ 5013789 w 6737330"/>
              <a:gd name="connsiteY132" fmla="*/ 3126933 h 3453674"/>
              <a:gd name="connsiteX133" fmla="*/ 5126805 w 6737330"/>
              <a:gd name="connsiteY133" fmla="*/ 3157756 h 3453674"/>
              <a:gd name="connsiteX134" fmla="*/ 5157627 w 6737330"/>
              <a:gd name="connsiteY134" fmla="*/ 3168030 h 3453674"/>
              <a:gd name="connsiteX135" fmla="*/ 5188450 w 6737330"/>
              <a:gd name="connsiteY135" fmla="*/ 3188578 h 3453674"/>
              <a:gd name="connsiteX136" fmla="*/ 5332288 w 6737330"/>
              <a:gd name="connsiteY136" fmla="*/ 3198852 h 3453674"/>
              <a:gd name="connsiteX137" fmla="*/ 5435030 w 6737330"/>
              <a:gd name="connsiteY137" fmla="*/ 3229675 h 3453674"/>
              <a:gd name="connsiteX138" fmla="*/ 5465852 w 6737330"/>
              <a:gd name="connsiteY138" fmla="*/ 3239949 h 3453674"/>
              <a:gd name="connsiteX139" fmla="*/ 5548045 w 6737330"/>
              <a:gd name="connsiteY139" fmla="*/ 3250223 h 3453674"/>
              <a:gd name="connsiteX140" fmla="*/ 5702158 w 6737330"/>
              <a:gd name="connsiteY140" fmla="*/ 3270771 h 3453674"/>
              <a:gd name="connsiteX141" fmla="*/ 5866544 w 6737330"/>
              <a:gd name="connsiteY141" fmla="*/ 3281046 h 3453674"/>
              <a:gd name="connsiteX142" fmla="*/ 5969286 w 6737330"/>
              <a:gd name="connsiteY142" fmla="*/ 3270771 h 3453674"/>
              <a:gd name="connsiteX143" fmla="*/ 6000108 w 6737330"/>
              <a:gd name="connsiteY143" fmla="*/ 3260497 h 3453674"/>
              <a:gd name="connsiteX144" fmla="*/ 6072027 w 6737330"/>
              <a:gd name="connsiteY144" fmla="*/ 3250223 h 3453674"/>
              <a:gd name="connsiteX145" fmla="*/ 6113124 w 6737330"/>
              <a:gd name="connsiteY145" fmla="*/ 3168030 h 3453674"/>
              <a:gd name="connsiteX146" fmla="*/ 6133672 w 6737330"/>
              <a:gd name="connsiteY146" fmla="*/ 3126933 h 3453674"/>
              <a:gd name="connsiteX147" fmla="*/ 6143946 w 6737330"/>
              <a:gd name="connsiteY147" fmla="*/ 3096111 h 3453674"/>
              <a:gd name="connsiteX148" fmla="*/ 6215866 w 6737330"/>
              <a:gd name="connsiteY148" fmla="*/ 3075562 h 3453674"/>
              <a:gd name="connsiteX149" fmla="*/ 6267236 w 6737330"/>
              <a:gd name="connsiteY149" fmla="*/ 3065288 h 3453674"/>
              <a:gd name="connsiteX150" fmla="*/ 6308333 w 6737330"/>
              <a:gd name="connsiteY150" fmla="*/ 3055014 h 3453674"/>
              <a:gd name="connsiteX151" fmla="*/ 6369978 w 6737330"/>
              <a:gd name="connsiteY151" fmla="*/ 3044740 h 3453674"/>
              <a:gd name="connsiteX152" fmla="*/ 6400800 w 6737330"/>
              <a:gd name="connsiteY152" fmla="*/ 3024192 h 3453674"/>
              <a:gd name="connsiteX153" fmla="*/ 6411075 w 6737330"/>
              <a:gd name="connsiteY153" fmla="*/ 2962547 h 3453674"/>
              <a:gd name="connsiteX154" fmla="*/ 6421349 w 6737330"/>
              <a:gd name="connsiteY154" fmla="*/ 2870079 h 3453674"/>
              <a:gd name="connsiteX155" fmla="*/ 6462445 w 6737330"/>
              <a:gd name="connsiteY155" fmla="*/ 2561855 h 3453674"/>
              <a:gd name="connsiteX156" fmla="*/ 6503542 w 6737330"/>
              <a:gd name="connsiteY156" fmla="*/ 2531032 h 3453674"/>
              <a:gd name="connsiteX157" fmla="*/ 6652140 w 6737330"/>
              <a:gd name="connsiteY157" fmla="*/ 2489936 h 3453674"/>
              <a:gd name="connsiteX158" fmla="*/ 6622525 w 6737330"/>
              <a:gd name="connsiteY158" fmla="*/ 2418016 h 3453674"/>
              <a:gd name="connsiteX159" fmla="*/ 6637106 w 6737330"/>
              <a:gd name="connsiteY159" fmla="*/ 2356371 h 3453674"/>
              <a:gd name="connsiteX160" fmla="*/ 6737202 w 6737330"/>
              <a:gd name="connsiteY160" fmla="*/ 2285958 h 3453674"/>
              <a:gd name="connsiteX161" fmla="*/ 6667928 w 6737330"/>
              <a:gd name="connsiteY161" fmla="*/ 2263904 h 3453674"/>
              <a:gd name="connsiteX162" fmla="*/ 6698751 w 6737330"/>
              <a:gd name="connsiteY162" fmla="*/ 2161162 h 3453674"/>
              <a:gd name="connsiteX163" fmla="*/ 6709025 w 6737330"/>
              <a:gd name="connsiteY163" fmla="*/ 2130340 h 3453674"/>
              <a:gd name="connsiteX164" fmla="*/ 6698751 w 6737330"/>
              <a:gd name="connsiteY164" fmla="*/ 1986502 h 3453674"/>
              <a:gd name="connsiteX165" fmla="*/ 6667928 w 6737330"/>
              <a:gd name="connsiteY165" fmla="*/ 1976228 h 3453674"/>
              <a:gd name="connsiteX166" fmla="*/ 6647380 w 6737330"/>
              <a:gd name="connsiteY166" fmla="*/ 1955679 h 3453674"/>
              <a:gd name="connsiteX167" fmla="*/ 6585735 w 6737330"/>
              <a:gd name="connsiteY167" fmla="*/ 1914583 h 3453674"/>
              <a:gd name="connsiteX168" fmla="*/ 6565187 w 6737330"/>
              <a:gd name="connsiteY168" fmla="*/ 1894034 h 3453674"/>
              <a:gd name="connsiteX169" fmla="*/ 6524090 w 6737330"/>
              <a:gd name="connsiteY169" fmla="*/ 1873486 h 3453674"/>
              <a:gd name="connsiteX170" fmla="*/ 6586188 w 6737330"/>
              <a:gd name="connsiteY170" fmla="*/ 1744701 h 3453674"/>
              <a:gd name="connsiteX171" fmla="*/ 6475817 w 6737330"/>
              <a:gd name="connsiteY171" fmla="*/ 1776765 h 3453674"/>
              <a:gd name="connsiteX172" fmla="*/ 6400800 w 6737330"/>
              <a:gd name="connsiteY172" fmla="*/ 1801567 h 3453674"/>
              <a:gd name="connsiteX173" fmla="*/ 6436763 w 6737330"/>
              <a:gd name="connsiteY173" fmla="*/ 1731046 h 3453674"/>
              <a:gd name="connsiteX174" fmla="*/ 6308333 w 6737330"/>
              <a:gd name="connsiteY174" fmla="*/ 1729648 h 3453674"/>
              <a:gd name="connsiteX175" fmla="*/ 6348221 w 6737330"/>
              <a:gd name="connsiteY175" fmla="*/ 1682794 h 3453674"/>
              <a:gd name="connsiteX176" fmla="*/ 6298285 w 6737330"/>
              <a:gd name="connsiteY176" fmla="*/ 1662245 h 3453674"/>
              <a:gd name="connsiteX177" fmla="*/ 6185043 w 6737330"/>
              <a:gd name="connsiteY177" fmla="*/ 1637180 h 3453674"/>
              <a:gd name="connsiteX178" fmla="*/ 6279398 w 6737330"/>
              <a:gd name="connsiteY178" fmla="*/ 1538955 h 3453674"/>
              <a:gd name="connsiteX179" fmla="*/ 6154221 w 6737330"/>
              <a:gd name="connsiteY179" fmla="*/ 1472794 h 3453674"/>
              <a:gd name="connsiteX180" fmla="*/ 6230898 w 6737330"/>
              <a:gd name="connsiteY180" fmla="*/ 1387589 h 3453674"/>
              <a:gd name="connsiteX181" fmla="*/ 6201512 w 6737330"/>
              <a:gd name="connsiteY181" fmla="*/ 1339230 h 3453674"/>
              <a:gd name="connsiteX182" fmla="*/ 6189802 w 6737330"/>
              <a:gd name="connsiteY182" fmla="*/ 1226214 h 3453674"/>
              <a:gd name="connsiteX183" fmla="*/ 6082301 w 6737330"/>
              <a:gd name="connsiteY183" fmla="*/ 1164569 h 3453674"/>
              <a:gd name="connsiteX184" fmla="*/ 6061753 w 6737330"/>
              <a:gd name="connsiteY184" fmla="*/ 1092650 h 3453674"/>
              <a:gd name="connsiteX185" fmla="*/ 6030931 w 6737330"/>
              <a:gd name="connsiteY185" fmla="*/ 1061828 h 3453674"/>
              <a:gd name="connsiteX186" fmla="*/ 6020657 w 6737330"/>
              <a:gd name="connsiteY186" fmla="*/ 1031005 h 3453674"/>
              <a:gd name="connsiteX187" fmla="*/ 5948737 w 6737330"/>
              <a:gd name="connsiteY187" fmla="*/ 969360 h 3453674"/>
              <a:gd name="connsiteX188" fmla="*/ 5917915 w 6737330"/>
              <a:gd name="connsiteY188" fmla="*/ 959086 h 3453674"/>
              <a:gd name="connsiteX189" fmla="*/ 5881802 w 6737330"/>
              <a:gd name="connsiteY189" fmla="*/ 931274 h 3453674"/>
              <a:gd name="connsiteX190" fmla="*/ 5852643 w 6737330"/>
              <a:gd name="connsiteY190" fmla="*/ 846334 h 3453674"/>
              <a:gd name="connsiteX191" fmla="*/ 5814416 w 6737330"/>
              <a:gd name="connsiteY191" fmla="*/ 824280 h 3453674"/>
              <a:gd name="connsiteX192" fmla="*/ 5802708 w 6737330"/>
              <a:gd name="connsiteY192" fmla="*/ 830038 h 3453674"/>
              <a:gd name="connsiteX193" fmla="*/ 5752772 w 6737330"/>
              <a:gd name="connsiteY193" fmla="*/ 785931 h 3453674"/>
              <a:gd name="connsiteX194" fmla="*/ 5698304 w 6737330"/>
              <a:gd name="connsiteY194" fmla="*/ 702495 h 3453674"/>
              <a:gd name="connsiteX195" fmla="*/ 5517223 w 6737330"/>
              <a:gd name="connsiteY195" fmla="*/ 681684 h 3453674"/>
              <a:gd name="connsiteX196" fmla="*/ 5506949 w 6737330"/>
              <a:gd name="connsiteY196" fmla="*/ 630313 h 3453674"/>
              <a:gd name="connsiteX197" fmla="*/ 5496675 w 6737330"/>
              <a:gd name="connsiteY197" fmla="*/ 558394 h 3453674"/>
              <a:gd name="connsiteX198" fmla="*/ 5486400 w 6737330"/>
              <a:gd name="connsiteY198" fmla="*/ 527571 h 3453674"/>
              <a:gd name="connsiteX199" fmla="*/ 5445304 w 6737330"/>
              <a:gd name="connsiteY199" fmla="*/ 517297 h 3453674"/>
              <a:gd name="connsiteX200" fmla="*/ 5407304 w 6737330"/>
              <a:gd name="connsiteY200" fmla="*/ 460169 h 3453674"/>
              <a:gd name="connsiteX201" fmla="*/ 5280917 w 6737330"/>
              <a:gd name="connsiteY201" fmla="*/ 424830 h 3453674"/>
              <a:gd name="connsiteX202" fmla="*/ 5270643 w 6737330"/>
              <a:gd name="connsiteY202" fmla="*/ 394007 h 3453674"/>
              <a:gd name="connsiteX203" fmla="*/ 5229772 w 6737330"/>
              <a:gd name="connsiteY203" fmla="*/ 244410 h 3453674"/>
              <a:gd name="connsiteX204" fmla="*/ 5185806 w 6737330"/>
              <a:gd name="connsiteY204" fmla="*/ 203313 h 3453674"/>
              <a:gd name="connsiteX205" fmla="*/ 5075434 w 6737330"/>
              <a:gd name="connsiteY205" fmla="*/ 157702 h 3453674"/>
              <a:gd name="connsiteX206" fmla="*/ 5065160 w 6737330"/>
              <a:gd name="connsiteY206" fmla="*/ 126879 h 3453674"/>
              <a:gd name="connsiteX207" fmla="*/ 5044612 w 6737330"/>
              <a:gd name="connsiteY207" fmla="*/ 96057 h 3453674"/>
              <a:gd name="connsiteX208" fmla="*/ 5034337 w 6737330"/>
              <a:gd name="connsiteY208" fmla="*/ 65234 h 3453674"/>
              <a:gd name="connsiteX209" fmla="*/ 4972692 w 6737330"/>
              <a:gd name="connsiteY209" fmla="*/ 24138 h 3453674"/>
              <a:gd name="connsiteX210" fmla="*/ 4941870 w 6737330"/>
              <a:gd name="connsiteY210" fmla="*/ 3589 h 3453674"/>
              <a:gd name="connsiteX211" fmla="*/ 4828854 w 6737330"/>
              <a:gd name="connsiteY211" fmla="*/ 13864 h 3453674"/>
              <a:gd name="connsiteX212" fmla="*/ 4798032 w 6737330"/>
              <a:gd name="connsiteY212" fmla="*/ 34412 h 3453674"/>
              <a:gd name="connsiteX213" fmla="*/ 4767209 w 6737330"/>
              <a:gd name="connsiteY213" fmla="*/ 44686 h 3453674"/>
              <a:gd name="connsiteX214" fmla="*/ 4654194 w 6737330"/>
              <a:gd name="connsiteY214" fmla="*/ 85783 h 3453674"/>
              <a:gd name="connsiteX215" fmla="*/ 4592549 w 6737330"/>
              <a:gd name="connsiteY215" fmla="*/ 106331 h 3453674"/>
              <a:gd name="connsiteX216" fmla="*/ 4520630 w 6737330"/>
              <a:gd name="connsiteY216" fmla="*/ 126879 h 3453674"/>
              <a:gd name="connsiteX217" fmla="*/ 4438436 w 6737330"/>
              <a:gd name="connsiteY217" fmla="*/ 188524 h 3453674"/>
              <a:gd name="connsiteX218" fmla="*/ 4263776 w 6737330"/>
              <a:gd name="connsiteY218" fmla="*/ 178250 h 3453674"/>
              <a:gd name="connsiteX219" fmla="*/ 4089115 w 6737330"/>
              <a:gd name="connsiteY219" fmla="*/ 106331 h 3453674"/>
              <a:gd name="connsiteX220" fmla="*/ 4058292 w 6737330"/>
              <a:gd name="connsiteY220" fmla="*/ 96057 h 3453674"/>
              <a:gd name="connsiteX221" fmla="*/ 3965825 w 6737330"/>
              <a:gd name="connsiteY221" fmla="*/ 54960 h 3453674"/>
              <a:gd name="connsiteX222" fmla="*/ 3935003 w 6737330"/>
              <a:gd name="connsiteY222" fmla="*/ 44686 h 3453674"/>
              <a:gd name="connsiteX223" fmla="*/ 3904180 w 6737330"/>
              <a:gd name="connsiteY223" fmla="*/ 34412 h 3453674"/>
              <a:gd name="connsiteX224" fmla="*/ 3801439 w 6737330"/>
              <a:gd name="connsiteY224" fmla="*/ 54960 h 3453674"/>
              <a:gd name="connsiteX225" fmla="*/ 3714713 w 6737330"/>
              <a:gd name="connsiteY225" fmla="*/ 6863 h 3453674"/>
              <a:gd name="connsiteX226" fmla="*/ 3626552 w 6737330"/>
              <a:gd name="connsiteY226" fmla="*/ 81530 h 3453674"/>
              <a:gd name="connsiteX227" fmla="*/ 3657600 w 6737330"/>
              <a:gd name="connsiteY227" fmla="*/ 137153 h 3453674"/>
              <a:gd name="connsiteX228" fmla="*/ 3595955 w 6737330"/>
              <a:gd name="connsiteY228" fmla="*/ 147428 h 3453674"/>
              <a:gd name="connsiteX229" fmla="*/ 3544585 w 6737330"/>
              <a:gd name="connsiteY229" fmla="*/ 157702 h 3453674"/>
              <a:gd name="connsiteX230" fmla="*/ 3298005 w 6737330"/>
              <a:gd name="connsiteY230" fmla="*/ 188524 h 3453674"/>
              <a:gd name="connsiteX0" fmla="*/ 3298005 w 6737330"/>
              <a:gd name="connsiteY0" fmla="*/ 188524 h 3453674"/>
              <a:gd name="connsiteX1" fmla="*/ 3298005 w 6737330"/>
              <a:gd name="connsiteY1" fmla="*/ 188524 h 3453674"/>
              <a:gd name="connsiteX2" fmla="*/ 2863620 w 6737330"/>
              <a:gd name="connsiteY2" fmla="*/ 184272 h 3453674"/>
              <a:gd name="connsiteX3" fmla="*/ 2825394 w 6737330"/>
              <a:gd name="connsiteY3" fmla="*/ 250169 h 3453674"/>
              <a:gd name="connsiteX4" fmla="*/ 2815119 w 6737330"/>
              <a:gd name="connsiteY4" fmla="*/ 291266 h 3453674"/>
              <a:gd name="connsiteX5" fmla="*/ 2787168 w 6737330"/>
              <a:gd name="connsiteY5" fmla="*/ 251937 h 3453674"/>
              <a:gd name="connsiteX6" fmla="*/ 2719555 w 6737330"/>
              <a:gd name="connsiteY6" fmla="*/ 279750 h 3453674"/>
              <a:gd name="connsiteX7" fmla="*/ 2599136 w 6737330"/>
              <a:gd name="connsiteY7" fmla="*/ 291530 h 3453674"/>
              <a:gd name="connsiteX8" fmla="*/ 2549200 w 6737330"/>
              <a:gd name="connsiteY8" fmla="*/ 328109 h 3453674"/>
              <a:gd name="connsiteX9" fmla="*/ 2321508 w 6737330"/>
              <a:gd name="connsiteY9" fmla="*/ 313582 h 3453674"/>
              <a:gd name="connsiteX10" fmla="*/ 2250041 w 6737330"/>
              <a:gd name="connsiteY10" fmla="*/ 394007 h 3453674"/>
              <a:gd name="connsiteX11" fmla="*/ 2085654 w 6737330"/>
              <a:gd name="connsiteY11" fmla="*/ 352911 h 3453674"/>
              <a:gd name="connsiteX12" fmla="*/ 2034283 w 6737330"/>
              <a:gd name="connsiteY12" fmla="*/ 342637 h 3453674"/>
              <a:gd name="connsiteX13" fmla="*/ 1865591 w 6737330"/>
              <a:gd name="connsiteY13" fmla="*/ 282760 h 3453674"/>
              <a:gd name="connsiteX14" fmla="*/ 1787704 w 6737330"/>
              <a:gd name="connsiteY14" fmla="*/ 404282 h 3453674"/>
              <a:gd name="connsiteX15" fmla="*/ 1736333 w 6737330"/>
              <a:gd name="connsiteY15" fmla="*/ 476201 h 3453674"/>
              <a:gd name="connsiteX16" fmla="*/ 1695236 w 6737330"/>
              <a:gd name="connsiteY16" fmla="*/ 537846 h 3453674"/>
              <a:gd name="connsiteX17" fmla="*/ 1633591 w 6737330"/>
              <a:gd name="connsiteY17" fmla="*/ 578942 h 3453674"/>
              <a:gd name="connsiteX18" fmla="*/ 1592495 w 6737330"/>
              <a:gd name="connsiteY18" fmla="*/ 589216 h 3453674"/>
              <a:gd name="connsiteX19" fmla="*/ 1530850 w 6737330"/>
              <a:gd name="connsiteY19" fmla="*/ 609765 h 3453674"/>
              <a:gd name="connsiteX20" fmla="*/ 1500027 w 6737330"/>
              <a:gd name="connsiteY20" fmla="*/ 620039 h 3453674"/>
              <a:gd name="connsiteX21" fmla="*/ 1438382 w 6737330"/>
              <a:gd name="connsiteY21" fmla="*/ 640587 h 3453674"/>
              <a:gd name="connsiteX22" fmla="*/ 1407560 w 6737330"/>
              <a:gd name="connsiteY22" fmla="*/ 650861 h 3453674"/>
              <a:gd name="connsiteX23" fmla="*/ 1232899 w 6737330"/>
              <a:gd name="connsiteY23" fmla="*/ 661135 h 3453674"/>
              <a:gd name="connsiteX24" fmla="*/ 1202077 w 6737330"/>
              <a:gd name="connsiteY24" fmla="*/ 671410 h 3453674"/>
              <a:gd name="connsiteX25" fmla="*/ 1181528 w 6737330"/>
              <a:gd name="connsiteY25" fmla="*/ 691958 h 3453674"/>
              <a:gd name="connsiteX26" fmla="*/ 1119883 w 6737330"/>
              <a:gd name="connsiteY26" fmla="*/ 712506 h 3453674"/>
              <a:gd name="connsiteX27" fmla="*/ 1058239 w 6737330"/>
              <a:gd name="connsiteY27" fmla="*/ 733055 h 3453674"/>
              <a:gd name="connsiteX28" fmla="*/ 996594 w 6737330"/>
              <a:gd name="connsiteY28" fmla="*/ 753603 h 3453674"/>
              <a:gd name="connsiteX29" fmla="*/ 965771 w 6737330"/>
              <a:gd name="connsiteY29" fmla="*/ 763877 h 3453674"/>
              <a:gd name="connsiteX30" fmla="*/ 934949 w 6737330"/>
              <a:gd name="connsiteY30" fmla="*/ 784425 h 3453674"/>
              <a:gd name="connsiteX31" fmla="*/ 873304 w 6737330"/>
              <a:gd name="connsiteY31" fmla="*/ 804974 h 3453674"/>
              <a:gd name="connsiteX32" fmla="*/ 852755 w 6737330"/>
              <a:gd name="connsiteY32" fmla="*/ 825522 h 3453674"/>
              <a:gd name="connsiteX33" fmla="*/ 821933 w 6737330"/>
              <a:gd name="connsiteY33" fmla="*/ 846070 h 3453674"/>
              <a:gd name="connsiteX34" fmla="*/ 811659 w 6737330"/>
              <a:gd name="connsiteY34" fmla="*/ 876893 h 3453674"/>
              <a:gd name="connsiteX35" fmla="*/ 821933 w 6737330"/>
              <a:gd name="connsiteY35" fmla="*/ 969360 h 3453674"/>
              <a:gd name="connsiteX36" fmla="*/ 832207 w 6737330"/>
              <a:gd name="connsiteY36" fmla="*/ 1031005 h 3453674"/>
              <a:gd name="connsiteX37" fmla="*/ 863030 w 6737330"/>
              <a:gd name="connsiteY37" fmla="*/ 1051553 h 3453674"/>
              <a:gd name="connsiteX38" fmla="*/ 883578 w 6737330"/>
              <a:gd name="connsiteY38" fmla="*/ 1072102 h 3453674"/>
              <a:gd name="connsiteX39" fmla="*/ 893852 w 6737330"/>
              <a:gd name="connsiteY39" fmla="*/ 1102924 h 3453674"/>
              <a:gd name="connsiteX40" fmla="*/ 852755 w 6737330"/>
              <a:gd name="connsiteY40" fmla="*/ 1154295 h 3453674"/>
              <a:gd name="connsiteX41" fmla="*/ 842481 w 6737330"/>
              <a:gd name="connsiteY41" fmla="*/ 1185117 h 3453674"/>
              <a:gd name="connsiteX42" fmla="*/ 811659 w 6737330"/>
              <a:gd name="connsiteY42" fmla="*/ 1205666 h 3453674"/>
              <a:gd name="connsiteX43" fmla="*/ 791110 w 6737330"/>
              <a:gd name="connsiteY43" fmla="*/ 1226214 h 3453674"/>
              <a:gd name="connsiteX44" fmla="*/ 770562 w 6737330"/>
              <a:gd name="connsiteY44" fmla="*/ 1257037 h 3453674"/>
              <a:gd name="connsiteX45" fmla="*/ 739740 w 6737330"/>
              <a:gd name="connsiteY45" fmla="*/ 1277585 h 3453674"/>
              <a:gd name="connsiteX46" fmla="*/ 698643 w 6737330"/>
              <a:gd name="connsiteY46" fmla="*/ 1318682 h 3453674"/>
              <a:gd name="connsiteX47" fmla="*/ 647272 w 6737330"/>
              <a:gd name="connsiteY47" fmla="*/ 1359778 h 3453674"/>
              <a:gd name="connsiteX48" fmla="*/ 545741 w 6737330"/>
              <a:gd name="connsiteY48" fmla="*/ 1380326 h 3453674"/>
              <a:gd name="connsiteX49" fmla="*/ 473821 w 6737330"/>
              <a:gd name="connsiteY49" fmla="*/ 1493342 h 3453674"/>
              <a:gd name="connsiteX50" fmla="*/ 513708 w 6737330"/>
              <a:gd name="connsiteY50" fmla="*/ 1503616 h 3453674"/>
              <a:gd name="connsiteX51" fmla="*/ 493160 w 6737330"/>
              <a:gd name="connsiteY51" fmla="*/ 1524165 h 3453674"/>
              <a:gd name="connsiteX52" fmla="*/ 462337 w 6737330"/>
              <a:gd name="connsiteY52" fmla="*/ 1534439 h 3453674"/>
              <a:gd name="connsiteX53" fmla="*/ 441789 w 6737330"/>
              <a:gd name="connsiteY53" fmla="*/ 1565261 h 3453674"/>
              <a:gd name="connsiteX54" fmla="*/ 380144 w 6737330"/>
              <a:gd name="connsiteY54" fmla="*/ 1585810 h 3453674"/>
              <a:gd name="connsiteX55" fmla="*/ 328773 w 6737330"/>
              <a:gd name="connsiteY55" fmla="*/ 1637180 h 3453674"/>
              <a:gd name="connsiteX56" fmla="*/ 277403 w 6737330"/>
              <a:gd name="connsiteY56" fmla="*/ 1668003 h 3453674"/>
              <a:gd name="connsiteX57" fmla="*/ 256854 w 6737330"/>
              <a:gd name="connsiteY57" fmla="*/ 1688551 h 3453674"/>
              <a:gd name="connsiteX58" fmla="*/ 226032 w 6737330"/>
              <a:gd name="connsiteY58" fmla="*/ 1698825 h 3453674"/>
              <a:gd name="connsiteX59" fmla="*/ 236306 w 6737330"/>
              <a:gd name="connsiteY59" fmla="*/ 1811841 h 3453674"/>
              <a:gd name="connsiteX60" fmla="*/ 267128 w 6737330"/>
              <a:gd name="connsiteY60" fmla="*/ 1832389 h 3453674"/>
              <a:gd name="connsiteX61" fmla="*/ 287677 w 6737330"/>
              <a:gd name="connsiteY61" fmla="*/ 1852938 h 3453674"/>
              <a:gd name="connsiteX62" fmla="*/ 349322 w 6737330"/>
              <a:gd name="connsiteY62" fmla="*/ 1883760 h 3453674"/>
              <a:gd name="connsiteX63" fmla="*/ 369870 w 6737330"/>
              <a:gd name="connsiteY63" fmla="*/ 1965953 h 3453674"/>
              <a:gd name="connsiteX64" fmla="*/ 380144 w 6737330"/>
              <a:gd name="connsiteY64" fmla="*/ 1996776 h 3453674"/>
              <a:gd name="connsiteX65" fmla="*/ 369870 w 6737330"/>
              <a:gd name="connsiteY65" fmla="*/ 2150888 h 3453674"/>
              <a:gd name="connsiteX66" fmla="*/ 359596 w 6737330"/>
              <a:gd name="connsiteY66" fmla="*/ 2181711 h 3453674"/>
              <a:gd name="connsiteX67" fmla="*/ 349322 w 6737330"/>
              <a:gd name="connsiteY67" fmla="*/ 2305001 h 3453674"/>
              <a:gd name="connsiteX68" fmla="*/ 297951 w 6737330"/>
              <a:gd name="connsiteY68" fmla="*/ 2346097 h 3453674"/>
              <a:gd name="connsiteX69" fmla="*/ 256854 w 6737330"/>
              <a:gd name="connsiteY69" fmla="*/ 2387194 h 3453674"/>
              <a:gd name="connsiteX70" fmla="*/ 236306 w 6737330"/>
              <a:gd name="connsiteY70" fmla="*/ 2418016 h 3453674"/>
              <a:gd name="connsiteX71" fmla="*/ 64064 w 6737330"/>
              <a:gd name="connsiteY71" fmla="*/ 2456103 h 3453674"/>
              <a:gd name="connsiteX72" fmla="*/ 114225 w 6737330"/>
              <a:gd name="connsiteY72" fmla="*/ 2469387 h 3453674"/>
              <a:gd name="connsiteX73" fmla="*/ 48049 w 6737330"/>
              <a:gd name="connsiteY73" fmla="*/ 2522263 h 3453674"/>
              <a:gd name="connsiteX74" fmla="*/ 133564 w 6737330"/>
              <a:gd name="connsiteY74" fmla="*/ 2551580 h 3453674"/>
              <a:gd name="connsiteX75" fmla="*/ 113016 w 6737330"/>
              <a:gd name="connsiteY75" fmla="*/ 2582403 h 3453674"/>
              <a:gd name="connsiteX76" fmla="*/ 61645 w 6737330"/>
              <a:gd name="connsiteY76" fmla="*/ 2633774 h 3453674"/>
              <a:gd name="connsiteX77" fmla="*/ 20549 w 6737330"/>
              <a:gd name="connsiteY77" fmla="*/ 2695419 h 3453674"/>
              <a:gd name="connsiteX78" fmla="*/ 0 w 6737330"/>
              <a:gd name="connsiteY78" fmla="*/ 2757064 h 3453674"/>
              <a:gd name="connsiteX79" fmla="*/ 10275 w 6737330"/>
              <a:gd name="connsiteY79" fmla="*/ 2870079 h 3453674"/>
              <a:gd name="connsiteX80" fmla="*/ 61645 w 6737330"/>
              <a:gd name="connsiteY80" fmla="*/ 2921450 h 3453674"/>
              <a:gd name="connsiteX81" fmla="*/ 82194 w 6737330"/>
              <a:gd name="connsiteY81" fmla="*/ 2941998 h 3453674"/>
              <a:gd name="connsiteX82" fmla="*/ 143839 w 6737330"/>
              <a:gd name="connsiteY82" fmla="*/ 2962547 h 3453674"/>
              <a:gd name="connsiteX83" fmla="*/ 174661 w 6737330"/>
              <a:gd name="connsiteY83" fmla="*/ 2972821 h 3453674"/>
              <a:gd name="connsiteX84" fmla="*/ 236306 w 6737330"/>
              <a:gd name="connsiteY84" fmla="*/ 3013917 h 3453674"/>
              <a:gd name="connsiteX85" fmla="*/ 267128 w 6737330"/>
              <a:gd name="connsiteY85" fmla="*/ 3034466 h 3453674"/>
              <a:gd name="connsiteX86" fmla="*/ 297951 w 6737330"/>
              <a:gd name="connsiteY86" fmla="*/ 3044740 h 3453674"/>
              <a:gd name="connsiteX87" fmla="*/ 328773 w 6737330"/>
              <a:gd name="connsiteY87" fmla="*/ 3065288 h 3453674"/>
              <a:gd name="connsiteX88" fmla="*/ 904126 w 6737330"/>
              <a:gd name="connsiteY88" fmla="*/ 3096111 h 3453674"/>
              <a:gd name="connsiteX89" fmla="*/ 945223 w 6737330"/>
              <a:gd name="connsiteY89" fmla="*/ 3147482 h 3453674"/>
              <a:gd name="connsiteX90" fmla="*/ 825787 w 6737330"/>
              <a:gd name="connsiteY90" fmla="*/ 3264487 h 3453674"/>
              <a:gd name="connsiteX91" fmla="*/ 1068513 w 6737330"/>
              <a:gd name="connsiteY91" fmla="*/ 3239949 h 3453674"/>
              <a:gd name="connsiteX92" fmla="*/ 1099335 w 6737330"/>
              <a:gd name="connsiteY92" fmla="*/ 3260497 h 3453674"/>
              <a:gd name="connsiteX93" fmla="*/ 1077126 w 6737330"/>
              <a:gd name="connsiteY93" fmla="*/ 3351197 h 3453674"/>
              <a:gd name="connsiteX94" fmla="*/ 1222625 w 6737330"/>
              <a:gd name="connsiteY94" fmla="*/ 3311868 h 3453674"/>
              <a:gd name="connsiteX95" fmla="*/ 1120866 w 6737330"/>
              <a:gd name="connsiteY95" fmla="*/ 3453674 h 3453674"/>
              <a:gd name="connsiteX96" fmla="*/ 1335641 w 6737330"/>
              <a:gd name="connsiteY96" fmla="*/ 3311868 h 3453674"/>
              <a:gd name="connsiteX97" fmla="*/ 1366463 w 6737330"/>
              <a:gd name="connsiteY97" fmla="*/ 3301594 h 3453674"/>
              <a:gd name="connsiteX98" fmla="*/ 1489753 w 6737330"/>
              <a:gd name="connsiteY98" fmla="*/ 3281046 h 3453674"/>
              <a:gd name="connsiteX99" fmla="*/ 1485221 w 6737330"/>
              <a:gd name="connsiteY99" fmla="*/ 3340922 h 3453674"/>
              <a:gd name="connsiteX100" fmla="*/ 1626189 w 6737330"/>
              <a:gd name="connsiteY100" fmla="*/ 3416831 h 3453674"/>
              <a:gd name="connsiteX101" fmla="*/ 2013735 w 6737330"/>
              <a:gd name="connsiteY101" fmla="*/ 3239949 h 3453674"/>
              <a:gd name="connsiteX102" fmla="*/ 2043916 w 6737330"/>
              <a:gd name="connsiteY102" fmla="*/ 3309433 h 3453674"/>
              <a:gd name="connsiteX103" fmla="*/ 2075380 w 6737330"/>
              <a:gd name="connsiteY103" fmla="*/ 3188578 h 3453674"/>
              <a:gd name="connsiteX104" fmla="*/ 2116477 w 6737330"/>
              <a:gd name="connsiteY104" fmla="*/ 3157756 h 3453674"/>
              <a:gd name="connsiteX105" fmla="*/ 2229492 w 6737330"/>
              <a:gd name="connsiteY105" fmla="*/ 3126933 h 3453674"/>
              <a:gd name="connsiteX106" fmla="*/ 2270589 w 6737330"/>
              <a:gd name="connsiteY106" fmla="*/ 3116659 h 3453674"/>
              <a:gd name="connsiteX107" fmla="*/ 2702104 w 6737330"/>
              <a:gd name="connsiteY107" fmla="*/ 3106385 h 3453674"/>
              <a:gd name="connsiteX108" fmla="*/ 2917861 w 6737330"/>
              <a:gd name="connsiteY108" fmla="*/ 3126933 h 3453674"/>
              <a:gd name="connsiteX109" fmla="*/ 2948683 w 6737330"/>
              <a:gd name="connsiteY109" fmla="*/ 3147482 h 3453674"/>
              <a:gd name="connsiteX110" fmla="*/ 3030877 w 6737330"/>
              <a:gd name="connsiteY110" fmla="*/ 3188578 h 3453674"/>
              <a:gd name="connsiteX111" fmla="*/ 3071973 w 6737330"/>
              <a:gd name="connsiteY111" fmla="*/ 3209126 h 3453674"/>
              <a:gd name="connsiteX112" fmla="*/ 3141022 w 6737330"/>
              <a:gd name="connsiteY112" fmla="*/ 3336407 h 3453674"/>
              <a:gd name="connsiteX113" fmla="*/ 3274812 w 6737330"/>
              <a:gd name="connsiteY113" fmla="*/ 3400799 h 3453674"/>
              <a:gd name="connsiteX114" fmla="*/ 3267182 w 6737330"/>
              <a:gd name="connsiteY114" fmla="*/ 3291320 h 3453674"/>
              <a:gd name="connsiteX115" fmla="*/ 3339101 w 6737330"/>
              <a:gd name="connsiteY115" fmla="*/ 3311868 h 3453674"/>
              <a:gd name="connsiteX116" fmla="*/ 3380198 w 6737330"/>
              <a:gd name="connsiteY116" fmla="*/ 3332416 h 3453674"/>
              <a:gd name="connsiteX117" fmla="*/ 3626778 w 6737330"/>
              <a:gd name="connsiteY117" fmla="*/ 3352965 h 3453674"/>
              <a:gd name="connsiteX118" fmla="*/ 3688423 w 6737330"/>
              <a:gd name="connsiteY118" fmla="*/ 3373513 h 3453674"/>
              <a:gd name="connsiteX119" fmla="*/ 3719245 w 6737330"/>
              <a:gd name="connsiteY119" fmla="*/ 3383787 h 3453674"/>
              <a:gd name="connsiteX120" fmla="*/ 3750068 w 6737330"/>
              <a:gd name="connsiteY120" fmla="*/ 3404335 h 3453674"/>
              <a:gd name="connsiteX121" fmla="*/ 4048018 w 6737330"/>
              <a:gd name="connsiteY121" fmla="*/ 3414610 h 3453674"/>
              <a:gd name="connsiteX122" fmla="*/ 4181582 w 6737330"/>
              <a:gd name="connsiteY122" fmla="*/ 3404335 h 3453674"/>
              <a:gd name="connsiteX123" fmla="*/ 4243227 w 6737330"/>
              <a:gd name="connsiteY123" fmla="*/ 3383787 h 3453674"/>
              <a:gd name="connsiteX124" fmla="*/ 4274050 w 6737330"/>
              <a:gd name="connsiteY124" fmla="*/ 3373513 h 3453674"/>
              <a:gd name="connsiteX125" fmla="*/ 4335695 w 6737330"/>
              <a:gd name="connsiteY125" fmla="*/ 3332416 h 3453674"/>
              <a:gd name="connsiteX126" fmla="*/ 4397340 w 6737330"/>
              <a:gd name="connsiteY126" fmla="*/ 3281046 h 3453674"/>
              <a:gd name="connsiteX127" fmla="*/ 4756405 w 6737330"/>
              <a:gd name="connsiteY127" fmla="*/ 3272014 h 3453674"/>
              <a:gd name="connsiteX128" fmla="*/ 4530904 w 6737330"/>
              <a:gd name="connsiteY128" fmla="*/ 3198852 h 3453674"/>
              <a:gd name="connsiteX129" fmla="*/ 4561726 w 6737330"/>
              <a:gd name="connsiteY129" fmla="*/ 3178304 h 3453674"/>
              <a:gd name="connsiteX130" fmla="*/ 4664468 w 6737330"/>
              <a:gd name="connsiteY130" fmla="*/ 3116659 h 3453674"/>
              <a:gd name="connsiteX131" fmla="*/ 4695290 w 6737330"/>
              <a:gd name="connsiteY131" fmla="*/ 3106385 h 3453674"/>
              <a:gd name="connsiteX132" fmla="*/ 5013789 w 6737330"/>
              <a:gd name="connsiteY132" fmla="*/ 3126933 h 3453674"/>
              <a:gd name="connsiteX133" fmla="*/ 5126805 w 6737330"/>
              <a:gd name="connsiteY133" fmla="*/ 3157756 h 3453674"/>
              <a:gd name="connsiteX134" fmla="*/ 5157627 w 6737330"/>
              <a:gd name="connsiteY134" fmla="*/ 3168030 h 3453674"/>
              <a:gd name="connsiteX135" fmla="*/ 5188450 w 6737330"/>
              <a:gd name="connsiteY135" fmla="*/ 3188578 h 3453674"/>
              <a:gd name="connsiteX136" fmla="*/ 5332288 w 6737330"/>
              <a:gd name="connsiteY136" fmla="*/ 3198852 h 3453674"/>
              <a:gd name="connsiteX137" fmla="*/ 5435030 w 6737330"/>
              <a:gd name="connsiteY137" fmla="*/ 3229675 h 3453674"/>
              <a:gd name="connsiteX138" fmla="*/ 5465852 w 6737330"/>
              <a:gd name="connsiteY138" fmla="*/ 3239949 h 3453674"/>
              <a:gd name="connsiteX139" fmla="*/ 5548045 w 6737330"/>
              <a:gd name="connsiteY139" fmla="*/ 3250223 h 3453674"/>
              <a:gd name="connsiteX140" fmla="*/ 5702158 w 6737330"/>
              <a:gd name="connsiteY140" fmla="*/ 3270771 h 3453674"/>
              <a:gd name="connsiteX141" fmla="*/ 5866544 w 6737330"/>
              <a:gd name="connsiteY141" fmla="*/ 3281046 h 3453674"/>
              <a:gd name="connsiteX142" fmla="*/ 5969286 w 6737330"/>
              <a:gd name="connsiteY142" fmla="*/ 3270771 h 3453674"/>
              <a:gd name="connsiteX143" fmla="*/ 6000108 w 6737330"/>
              <a:gd name="connsiteY143" fmla="*/ 3260497 h 3453674"/>
              <a:gd name="connsiteX144" fmla="*/ 6072027 w 6737330"/>
              <a:gd name="connsiteY144" fmla="*/ 3250223 h 3453674"/>
              <a:gd name="connsiteX145" fmla="*/ 6113124 w 6737330"/>
              <a:gd name="connsiteY145" fmla="*/ 3168030 h 3453674"/>
              <a:gd name="connsiteX146" fmla="*/ 6133672 w 6737330"/>
              <a:gd name="connsiteY146" fmla="*/ 3126933 h 3453674"/>
              <a:gd name="connsiteX147" fmla="*/ 6143946 w 6737330"/>
              <a:gd name="connsiteY147" fmla="*/ 3096111 h 3453674"/>
              <a:gd name="connsiteX148" fmla="*/ 6215866 w 6737330"/>
              <a:gd name="connsiteY148" fmla="*/ 3075562 h 3453674"/>
              <a:gd name="connsiteX149" fmla="*/ 6267236 w 6737330"/>
              <a:gd name="connsiteY149" fmla="*/ 3065288 h 3453674"/>
              <a:gd name="connsiteX150" fmla="*/ 6308333 w 6737330"/>
              <a:gd name="connsiteY150" fmla="*/ 3055014 h 3453674"/>
              <a:gd name="connsiteX151" fmla="*/ 6369978 w 6737330"/>
              <a:gd name="connsiteY151" fmla="*/ 3044740 h 3453674"/>
              <a:gd name="connsiteX152" fmla="*/ 6400800 w 6737330"/>
              <a:gd name="connsiteY152" fmla="*/ 3024192 h 3453674"/>
              <a:gd name="connsiteX153" fmla="*/ 6411075 w 6737330"/>
              <a:gd name="connsiteY153" fmla="*/ 2962547 h 3453674"/>
              <a:gd name="connsiteX154" fmla="*/ 6421349 w 6737330"/>
              <a:gd name="connsiteY154" fmla="*/ 2870079 h 3453674"/>
              <a:gd name="connsiteX155" fmla="*/ 6462445 w 6737330"/>
              <a:gd name="connsiteY155" fmla="*/ 2561855 h 3453674"/>
              <a:gd name="connsiteX156" fmla="*/ 6503542 w 6737330"/>
              <a:gd name="connsiteY156" fmla="*/ 2531032 h 3453674"/>
              <a:gd name="connsiteX157" fmla="*/ 6652140 w 6737330"/>
              <a:gd name="connsiteY157" fmla="*/ 2489936 h 3453674"/>
              <a:gd name="connsiteX158" fmla="*/ 6622525 w 6737330"/>
              <a:gd name="connsiteY158" fmla="*/ 2418016 h 3453674"/>
              <a:gd name="connsiteX159" fmla="*/ 6637106 w 6737330"/>
              <a:gd name="connsiteY159" fmla="*/ 2356371 h 3453674"/>
              <a:gd name="connsiteX160" fmla="*/ 6737202 w 6737330"/>
              <a:gd name="connsiteY160" fmla="*/ 2285958 h 3453674"/>
              <a:gd name="connsiteX161" fmla="*/ 6667928 w 6737330"/>
              <a:gd name="connsiteY161" fmla="*/ 2263904 h 3453674"/>
              <a:gd name="connsiteX162" fmla="*/ 6698751 w 6737330"/>
              <a:gd name="connsiteY162" fmla="*/ 2161162 h 3453674"/>
              <a:gd name="connsiteX163" fmla="*/ 6709025 w 6737330"/>
              <a:gd name="connsiteY163" fmla="*/ 2130340 h 3453674"/>
              <a:gd name="connsiteX164" fmla="*/ 6698751 w 6737330"/>
              <a:gd name="connsiteY164" fmla="*/ 1986502 h 3453674"/>
              <a:gd name="connsiteX165" fmla="*/ 6667928 w 6737330"/>
              <a:gd name="connsiteY165" fmla="*/ 1976228 h 3453674"/>
              <a:gd name="connsiteX166" fmla="*/ 6647380 w 6737330"/>
              <a:gd name="connsiteY166" fmla="*/ 1955679 h 3453674"/>
              <a:gd name="connsiteX167" fmla="*/ 6585735 w 6737330"/>
              <a:gd name="connsiteY167" fmla="*/ 1914583 h 3453674"/>
              <a:gd name="connsiteX168" fmla="*/ 6565187 w 6737330"/>
              <a:gd name="connsiteY168" fmla="*/ 1894034 h 3453674"/>
              <a:gd name="connsiteX169" fmla="*/ 6524090 w 6737330"/>
              <a:gd name="connsiteY169" fmla="*/ 1873486 h 3453674"/>
              <a:gd name="connsiteX170" fmla="*/ 6586188 w 6737330"/>
              <a:gd name="connsiteY170" fmla="*/ 1744701 h 3453674"/>
              <a:gd name="connsiteX171" fmla="*/ 6475817 w 6737330"/>
              <a:gd name="connsiteY171" fmla="*/ 1776765 h 3453674"/>
              <a:gd name="connsiteX172" fmla="*/ 6400800 w 6737330"/>
              <a:gd name="connsiteY172" fmla="*/ 1801567 h 3453674"/>
              <a:gd name="connsiteX173" fmla="*/ 6436763 w 6737330"/>
              <a:gd name="connsiteY173" fmla="*/ 1731046 h 3453674"/>
              <a:gd name="connsiteX174" fmla="*/ 6308333 w 6737330"/>
              <a:gd name="connsiteY174" fmla="*/ 1729648 h 3453674"/>
              <a:gd name="connsiteX175" fmla="*/ 6348221 w 6737330"/>
              <a:gd name="connsiteY175" fmla="*/ 1682794 h 3453674"/>
              <a:gd name="connsiteX176" fmla="*/ 6298285 w 6737330"/>
              <a:gd name="connsiteY176" fmla="*/ 1662245 h 3453674"/>
              <a:gd name="connsiteX177" fmla="*/ 6185043 w 6737330"/>
              <a:gd name="connsiteY177" fmla="*/ 1637180 h 3453674"/>
              <a:gd name="connsiteX178" fmla="*/ 6279398 w 6737330"/>
              <a:gd name="connsiteY178" fmla="*/ 1538955 h 3453674"/>
              <a:gd name="connsiteX179" fmla="*/ 6154221 w 6737330"/>
              <a:gd name="connsiteY179" fmla="*/ 1472794 h 3453674"/>
              <a:gd name="connsiteX180" fmla="*/ 6230898 w 6737330"/>
              <a:gd name="connsiteY180" fmla="*/ 1387589 h 3453674"/>
              <a:gd name="connsiteX181" fmla="*/ 6201512 w 6737330"/>
              <a:gd name="connsiteY181" fmla="*/ 1339230 h 3453674"/>
              <a:gd name="connsiteX182" fmla="*/ 6189802 w 6737330"/>
              <a:gd name="connsiteY182" fmla="*/ 1226214 h 3453674"/>
              <a:gd name="connsiteX183" fmla="*/ 6082301 w 6737330"/>
              <a:gd name="connsiteY183" fmla="*/ 1164569 h 3453674"/>
              <a:gd name="connsiteX184" fmla="*/ 6061753 w 6737330"/>
              <a:gd name="connsiteY184" fmla="*/ 1092650 h 3453674"/>
              <a:gd name="connsiteX185" fmla="*/ 6030931 w 6737330"/>
              <a:gd name="connsiteY185" fmla="*/ 1061828 h 3453674"/>
              <a:gd name="connsiteX186" fmla="*/ 6020657 w 6737330"/>
              <a:gd name="connsiteY186" fmla="*/ 1031005 h 3453674"/>
              <a:gd name="connsiteX187" fmla="*/ 5948737 w 6737330"/>
              <a:gd name="connsiteY187" fmla="*/ 969360 h 3453674"/>
              <a:gd name="connsiteX188" fmla="*/ 5917915 w 6737330"/>
              <a:gd name="connsiteY188" fmla="*/ 959086 h 3453674"/>
              <a:gd name="connsiteX189" fmla="*/ 5881802 w 6737330"/>
              <a:gd name="connsiteY189" fmla="*/ 931274 h 3453674"/>
              <a:gd name="connsiteX190" fmla="*/ 5852643 w 6737330"/>
              <a:gd name="connsiteY190" fmla="*/ 846334 h 3453674"/>
              <a:gd name="connsiteX191" fmla="*/ 5814416 w 6737330"/>
              <a:gd name="connsiteY191" fmla="*/ 824280 h 3453674"/>
              <a:gd name="connsiteX192" fmla="*/ 5802708 w 6737330"/>
              <a:gd name="connsiteY192" fmla="*/ 830038 h 3453674"/>
              <a:gd name="connsiteX193" fmla="*/ 5752772 w 6737330"/>
              <a:gd name="connsiteY193" fmla="*/ 785931 h 3453674"/>
              <a:gd name="connsiteX194" fmla="*/ 5698304 w 6737330"/>
              <a:gd name="connsiteY194" fmla="*/ 702495 h 3453674"/>
              <a:gd name="connsiteX195" fmla="*/ 5517223 w 6737330"/>
              <a:gd name="connsiteY195" fmla="*/ 681684 h 3453674"/>
              <a:gd name="connsiteX196" fmla="*/ 5506949 w 6737330"/>
              <a:gd name="connsiteY196" fmla="*/ 630313 h 3453674"/>
              <a:gd name="connsiteX197" fmla="*/ 5496675 w 6737330"/>
              <a:gd name="connsiteY197" fmla="*/ 558394 h 3453674"/>
              <a:gd name="connsiteX198" fmla="*/ 5486400 w 6737330"/>
              <a:gd name="connsiteY198" fmla="*/ 527571 h 3453674"/>
              <a:gd name="connsiteX199" fmla="*/ 5445304 w 6737330"/>
              <a:gd name="connsiteY199" fmla="*/ 517297 h 3453674"/>
              <a:gd name="connsiteX200" fmla="*/ 5407304 w 6737330"/>
              <a:gd name="connsiteY200" fmla="*/ 460169 h 3453674"/>
              <a:gd name="connsiteX201" fmla="*/ 5280917 w 6737330"/>
              <a:gd name="connsiteY201" fmla="*/ 424830 h 3453674"/>
              <a:gd name="connsiteX202" fmla="*/ 5270643 w 6737330"/>
              <a:gd name="connsiteY202" fmla="*/ 394007 h 3453674"/>
              <a:gd name="connsiteX203" fmla="*/ 5229772 w 6737330"/>
              <a:gd name="connsiteY203" fmla="*/ 244410 h 3453674"/>
              <a:gd name="connsiteX204" fmla="*/ 5185806 w 6737330"/>
              <a:gd name="connsiteY204" fmla="*/ 203313 h 3453674"/>
              <a:gd name="connsiteX205" fmla="*/ 5075434 w 6737330"/>
              <a:gd name="connsiteY205" fmla="*/ 157702 h 3453674"/>
              <a:gd name="connsiteX206" fmla="*/ 5065160 w 6737330"/>
              <a:gd name="connsiteY206" fmla="*/ 126879 h 3453674"/>
              <a:gd name="connsiteX207" fmla="*/ 5044612 w 6737330"/>
              <a:gd name="connsiteY207" fmla="*/ 96057 h 3453674"/>
              <a:gd name="connsiteX208" fmla="*/ 5034337 w 6737330"/>
              <a:gd name="connsiteY208" fmla="*/ 65234 h 3453674"/>
              <a:gd name="connsiteX209" fmla="*/ 4972692 w 6737330"/>
              <a:gd name="connsiteY209" fmla="*/ 24138 h 3453674"/>
              <a:gd name="connsiteX210" fmla="*/ 4941870 w 6737330"/>
              <a:gd name="connsiteY210" fmla="*/ 3589 h 3453674"/>
              <a:gd name="connsiteX211" fmla="*/ 4828854 w 6737330"/>
              <a:gd name="connsiteY211" fmla="*/ 13864 h 3453674"/>
              <a:gd name="connsiteX212" fmla="*/ 4798032 w 6737330"/>
              <a:gd name="connsiteY212" fmla="*/ 34412 h 3453674"/>
              <a:gd name="connsiteX213" fmla="*/ 4767209 w 6737330"/>
              <a:gd name="connsiteY213" fmla="*/ 44686 h 3453674"/>
              <a:gd name="connsiteX214" fmla="*/ 4654194 w 6737330"/>
              <a:gd name="connsiteY214" fmla="*/ 85783 h 3453674"/>
              <a:gd name="connsiteX215" fmla="*/ 4592549 w 6737330"/>
              <a:gd name="connsiteY215" fmla="*/ 106331 h 3453674"/>
              <a:gd name="connsiteX216" fmla="*/ 4520630 w 6737330"/>
              <a:gd name="connsiteY216" fmla="*/ 126879 h 3453674"/>
              <a:gd name="connsiteX217" fmla="*/ 4438436 w 6737330"/>
              <a:gd name="connsiteY217" fmla="*/ 188524 h 3453674"/>
              <a:gd name="connsiteX218" fmla="*/ 4263776 w 6737330"/>
              <a:gd name="connsiteY218" fmla="*/ 178250 h 3453674"/>
              <a:gd name="connsiteX219" fmla="*/ 4089115 w 6737330"/>
              <a:gd name="connsiteY219" fmla="*/ 106331 h 3453674"/>
              <a:gd name="connsiteX220" fmla="*/ 4058292 w 6737330"/>
              <a:gd name="connsiteY220" fmla="*/ 96057 h 3453674"/>
              <a:gd name="connsiteX221" fmla="*/ 3965825 w 6737330"/>
              <a:gd name="connsiteY221" fmla="*/ 54960 h 3453674"/>
              <a:gd name="connsiteX222" fmla="*/ 3935003 w 6737330"/>
              <a:gd name="connsiteY222" fmla="*/ 44686 h 3453674"/>
              <a:gd name="connsiteX223" fmla="*/ 3904180 w 6737330"/>
              <a:gd name="connsiteY223" fmla="*/ 34412 h 3453674"/>
              <a:gd name="connsiteX224" fmla="*/ 3801439 w 6737330"/>
              <a:gd name="connsiteY224" fmla="*/ 54960 h 3453674"/>
              <a:gd name="connsiteX225" fmla="*/ 3714713 w 6737330"/>
              <a:gd name="connsiteY225" fmla="*/ 6863 h 3453674"/>
              <a:gd name="connsiteX226" fmla="*/ 3626552 w 6737330"/>
              <a:gd name="connsiteY226" fmla="*/ 81530 h 3453674"/>
              <a:gd name="connsiteX227" fmla="*/ 3657600 w 6737330"/>
              <a:gd name="connsiteY227" fmla="*/ 137153 h 3453674"/>
              <a:gd name="connsiteX228" fmla="*/ 3595955 w 6737330"/>
              <a:gd name="connsiteY228" fmla="*/ 147428 h 3453674"/>
              <a:gd name="connsiteX229" fmla="*/ 3544585 w 6737330"/>
              <a:gd name="connsiteY229" fmla="*/ 157702 h 3453674"/>
              <a:gd name="connsiteX230" fmla="*/ 3298005 w 6737330"/>
              <a:gd name="connsiteY230" fmla="*/ 188524 h 3453674"/>
              <a:gd name="connsiteX0" fmla="*/ 3298005 w 6737330"/>
              <a:gd name="connsiteY0" fmla="*/ 188524 h 3453674"/>
              <a:gd name="connsiteX1" fmla="*/ 3298005 w 6737330"/>
              <a:gd name="connsiteY1" fmla="*/ 188524 h 3453674"/>
              <a:gd name="connsiteX2" fmla="*/ 2863620 w 6737330"/>
              <a:gd name="connsiteY2" fmla="*/ 184272 h 3453674"/>
              <a:gd name="connsiteX3" fmla="*/ 2825394 w 6737330"/>
              <a:gd name="connsiteY3" fmla="*/ 250169 h 3453674"/>
              <a:gd name="connsiteX4" fmla="*/ 2815119 w 6737330"/>
              <a:gd name="connsiteY4" fmla="*/ 291266 h 3453674"/>
              <a:gd name="connsiteX5" fmla="*/ 2787168 w 6737330"/>
              <a:gd name="connsiteY5" fmla="*/ 251937 h 3453674"/>
              <a:gd name="connsiteX6" fmla="*/ 2719555 w 6737330"/>
              <a:gd name="connsiteY6" fmla="*/ 279750 h 3453674"/>
              <a:gd name="connsiteX7" fmla="*/ 2599136 w 6737330"/>
              <a:gd name="connsiteY7" fmla="*/ 291530 h 3453674"/>
              <a:gd name="connsiteX8" fmla="*/ 2549200 w 6737330"/>
              <a:gd name="connsiteY8" fmla="*/ 328109 h 3453674"/>
              <a:gd name="connsiteX9" fmla="*/ 2321508 w 6737330"/>
              <a:gd name="connsiteY9" fmla="*/ 313582 h 3453674"/>
              <a:gd name="connsiteX10" fmla="*/ 2250041 w 6737330"/>
              <a:gd name="connsiteY10" fmla="*/ 394007 h 3453674"/>
              <a:gd name="connsiteX11" fmla="*/ 2085654 w 6737330"/>
              <a:gd name="connsiteY11" fmla="*/ 352911 h 3453674"/>
              <a:gd name="connsiteX12" fmla="*/ 2034283 w 6737330"/>
              <a:gd name="connsiteY12" fmla="*/ 342637 h 3453674"/>
              <a:gd name="connsiteX13" fmla="*/ 1865591 w 6737330"/>
              <a:gd name="connsiteY13" fmla="*/ 282760 h 3453674"/>
              <a:gd name="connsiteX14" fmla="*/ 1787704 w 6737330"/>
              <a:gd name="connsiteY14" fmla="*/ 404282 h 3453674"/>
              <a:gd name="connsiteX15" fmla="*/ 1736333 w 6737330"/>
              <a:gd name="connsiteY15" fmla="*/ 476201 h 3453674"/>
              <a:gd name="connsiteX16" fmla="*/ 1695236 w 6737330"/>
              <a:gd name="connsiteY16" fmla="*/ 537846 h 3453674"/>
              <a:gd name="connsiteX17" fmla="*/ 1633591 w 6737330"/>
              <a:gd name="connsiteY17" fmla="*/ 578942 h 3453674"/>
              <a:gd name="connsiteX18" fmla="*/ 1592495 w 6737330"/>
              <a:gd name="connsiteY18" fmla="*/ 589216 h 3453674"/>
              <a:gd name="connsiteX19" fmla="*/ 1530850 w 6737330"/>
              <a:gd name="connsiteY19" fmla="*/ 609765 h 3453674"/>
              <a:gd name="connsiteX20" fmla="*/ 1500027 w 6737330"/>
              <a:gd name="connsiteY20" fmla="*/ 620039 h 3453674"/>
              <a:gd name="connsiteX21" fmla="*/ 1438382 w 6737330"/>
              <a:gd name="connsiteY21" fmla="*/ 640587 h 3453674"/>
              <a:gd name="connsiteX22" fmla="*/ 1407560 w 6737330"/>
              <a:gd name="connsiteY22" fmla="*/ 650861 h 3453674"/>
              <a:gd name="connsiteX23" fmla="*/ 1232899 w 6737330"/>
              <a:gd name="connsiteY23" fmla="*/ 661135 h 3453674"/>
              <a:gd name="connsiteX24" fmla="*/ 1202077 w 6737330"/>
              <a:gd name="connsiteY24" fmla="*/ 671410 h 3453674"/>
              <a:gd name="connsiteX25" fmla="*/ 1181528 w 6737330"/>
              <a:gd name="connsiteY25" fmla="*/ 691958 h 3453674"/>
              <a:gd name="connsiteX26" fmla="*/ 1119883 w 6737330"/>
              <a:gd name="connsiteY26" fmla="*/ 712506 h 3453674"/>
              <a:gd name="connsiteX27" fmla="*/ 1058239 w 6737330"/>
              <a:gd name="connsiteY27" fmla="*/ 733055 h 3453674"/>
              <a:gd name="connsiteX28" fmla="*/ 996594 w 6737330"/>
              <a:gd name="connsiteY28" fmla="*/ 753603 h 3453674"/>
              <a:gd name="connsiteX29" fmla="*/ 965771 w 6737330"/>
              <a:gd name="connsiteY29" fmla="*/ 763877 h 3453674"/>
              <a:gd name="connsiteX30" fmla="*/ 934949 w 6737330"/>
              <a:gd name="connsiteY30" fmla="*/ 784425 h 3453674"/>
              <a:gd name="connsiteX31" fmla="*/ 873304 w 6737330"/>
              <a:gd name="connsiteY31" fmla="*/ 804974 h 3453674"/>
              <a:gd name="connsiteX32" fmla="*/ 852755 w 6737330"/>
              <a:gd name="connsiteY32" fmla="*/ 825522 h 3453674"/>
              <a:gd name="connsiteX33" fmla="*/ 821933 w 6737330"/>
              <a:gd name="connsiteY33" fmla="*/ 846070 h 3453674"/>
              <a:gd name="connsiteX34" fmla="*/ 811659 w 6737330"/>
              <a:gd name="connsiteY34" fmla="*/ 876893 h 3453674"/>
              <a:gd name="connsiteX35" fmla="*/ 821933 w 6737330"/>
              <a:gd name="connsiteY35" fmla="*/ 969360 h 3453674"/>
              <a:gd name="connsiteX36" fmla="*/ 832207 w 6737330"/>
              <a:gd name="connsiteY36" fmla="*/ 1031005 h 3453674"/>
              <a:gd name="connsiteX37" fmla="*/ 863030 w 6737330"/>
              <a:gd name="connsiteY37" fmla="*/ 1051553 h 3453674"/>
              <a:gd name="connsiteX38" fmla="*/ 883578 w 6737330"/>
              <a:gd name="connsiteY38" fmla="*/ 1072102 h 3453674"/>
              <a:gd name="connsiteX39" fmla="*/ 893852 w 6737330"/>
              <a:gd name="connsiteY39" fmla="*/ 1102924 h 3453674"/>
              <a:gd name="connsiteX40" fmla="*/ 852755 w 6737330"/>
              <a:gd name="connsiteY40" fmla="*/ 1154295 h 3453674"/>
              <a:gd name="connsiteX41" fmla="*/ 842481 w 6737330"/>
              <a:gd name="connsiteY41" fmla="*/ 1185117 h 3453674"/>
              <a:gd name="connsiteX42" fmla="*/ 811659 w 6737330"/>
              <a:gd name="connsiteY42" fmla="*/ 1205666 h 3453674"/>
              <a:gd name="connsiteX43" fmla="*/ 791110 w 6737330"/>
              <a:gd name="connsiteY43" fmla="*/ 1226214 h 3453674"/>
              <a:gd name="connsiteX44" fmla="*/ 770562 w 6737330"/>
              <a:gd name="connsiteY44" fmla="*/ 1257037 h 3453674"/>
              <a:gd name="connsiteX45" fmla="*/ 739740 w 6737330"/>
              <a:gd name="connsiteY45" fmla="*/ 1277585 h 3453674"/>
              <a:gd name="connsiteX46" fmla="*/ 698643 w 6737330"/>
              <a:gd name="connsiteY46" fmla="*/ 1318682 h 3453674"/>
              <a:gd name="connsiteX47" fmla="*/ 647272 w 6737330"/>
              <a:gd name="connsiteY47" fmla="*/ 1359778 h 3453674"/>
              <a:gd name="connsiteX48" fmla="*/ 545741 w 6737330"/>
              <a:gd name="connsiteY48" fmla="*/ 1380326 h 3453674"/>
              <a:gd name="connsiteX49" fmla="*/ 473821 w 6737330"/>
              <a:gd name="connsiteY49" fmla="*/ 1493342 h 3453674"/>
              <a:gd name="connsiteX50" fmla="*/ 513708 w 6737330"/>
              <a:gd name="connsiteY50" fmla="*/ 1503616 h 3453674"/>
              <a:gd name="connsiteX51" fmla="*/ 493160 w 6737330"/>
              <a:gd name="connsiteY51" fmla="*/ 1524165 h 3453674"/>
              <a:gd name="connsiteX52" fmla="*/ 462337 w 6737330"/>
              <a:gd name="connsiteY52" fmla="*/ 1534439 h 3453674"/>
              <a:gd name="connsiteX53" fmla="*/ 441789 w 6737330"/>
              <a:gd name="connsiteY53" fmla="*/ 1565261 h 3453674"/>
              <a:gd name="connsiteX54" fmla="*/ 380144 w 6737330"/>
              <a:gd name="connsiteY54" fmla="*/ 1585810 h 3453674"/>
              <a:gd name="connsiteX55" fmla="*/ 328773 w 6737330"/>
              <a:gd name="connsiteY55" fmla="*/ 1637180 h 3453674"/>
              <a:gd name="connsiteX56" fmla="*/ 277403 w 6737330"/>
              <a:gd name="connsiteY56" fmla="*/ 1668003 h 3453674"/>
              <a:gd name="connsiteX57" fmla="*/ 256854 w 6737330"/>
              <a:gd name="connsiteY57" fmla="*/ 1688551 h 3453674"/>
              <a:gd name="connsiteX58" fmla="*/ 226032 w 6737330"/>
              <a:gd name="connsiteY58" fmla="*/ 1698825 h 3453674"/>
              <a:gd name="connsiteX59" fmla="*/ 236306 w 6737330"/>
              <a:gd name="connsiteY59" fmla="*/ 1811841 h 3453674"/>
              <a:gd name="connsiteX60" fmla="*/ 267128 w 6737330"/>
              <a:gd name="connsiteY60" fmla="*/ 1832389 h 3453674"/>
              <a:gd name="connsiteX61" fmla="*/ 287677 w 6737330"/>
              <a:gd name="connsiteY61" fmla="*/ 1852938 h 3453674"/>
              <a:gd name="connsiteX62" fmla="*/ 349322 w 6737330"/>
              <a:gd name="connsiteY62" fmla="*/ 1883760 h 3453674"/>
              <a:gd name="connsiteX63" fmla="*/ 369870 w 6737330"/>
              <a:gd name="connsiteY63" fmla="*/ 1965953 h 3453674"/>
              <a:gd name="connsiteX64" fmla="*/ 380144 w 6737330"/>
              <a:gd name="connsiteY64" fmla="*/ 1996776 h 3453674"/>
              <a:gd name="connsiteX65" fmla="*/ 369870 w 6737330"/>
              <a:gd name="connsiteY65" fmla="*/ 2150888 h 3453674"/>
              <a:gd name="connsiteX66" fmla="*/ 359596 w 6737330"/>
              <a:gd name="connsiteY66" fmla="*/ 2181711 h 3453674"/>
              <a:gd name="connsiteX67" fmla="*/ 349322 w 6737330"/>
              <a:gd name="connsiteY67" fmla="*/ 2305001 h 3453674"/>
              <a:gd name="connsiteX68" fmla="*/ 297951 w 6737330"/>
              <a:gd name="connsiteY68" fmla="*/ 2346097 h 3453674"/>
              <a:gd name="connsiteX69" fmla="*/ 256854 w 6737330"/>
              <a:gd name="connsiteY69" fmla="*/ 2387194 h 3453674"/>
              <a:gd name="connsiteX70" fmla="*/ 236306 w 6737330"/>
              <a:gd name="connsiteY70" fmla="*/ 2418016 h 3453674"/>
              <a:gd name="connsiteX71" fmla="*/ 64064 w 6737330"/>
              <a:gd name="connsiteY71" fmla="*/ 2456103 h 3453674"/>
              <a:gd name="connsiteX72" fmla="*/ 114225 w 6737330"/>
              <a:gd name="connsiteY72" fmla="*/ 2469387 h 3453674"/>
              <a:gd name="connsiteX73" fmla="*/ 48049 w 6737330"/>
              <a:gd name="connsiteY73" fmla="*/ 2522263 h 3453674"/>
              <a:gd name="connsiteX74" fmla="*/ 133564 w 6737330"/>
              <a:gd name="connsiteY74" fmla="*/ 2551580 h 3453674"/>
              <a:gd name="connsiteX75" fmla="*/ 113016 w 6737330"/>
              <a:gd name="connsiteY75" fmla="*/ 2582403 h 3453674"/>
              <a:gd name="connsiteX76" fmla="*/ 61645 w 6737330"/>
              <a:gd name="connsiteY76" fmla="*/ 2633774 h 3453674"/>
              <a:gd name="connsiteX77" fmla="*/ 20549 w 6737330"/>
              <a:gd name="connsiteY77" fmla="*/ 2695419 h 3453674"/>
              <a:gd name="connsiteX78" fmla="*/ 0 w 6737330"/>
              <a:gd name="connsiteY78" fmla="*/ 2757064 h 3453674"/>
              <a:gd name="connsiteX79" fmla="*/ 10275 w 6737330"/>
              <a:gd name="connsiteY79" fmla="*/ 2870079 h 3453674"/>
              <a:gd name="connsiteX80" fmla="*/ 61645 w 6737330"/>
              <a:gd name="connsiteY80" fmla="*/ 2921450 h 3453674"/>
              <a:gd name="connsiteX81" fmla="*/ 82194 w 6737330"/>
              <a:gd name="connsiteY81" fmla="*/ 2941998 h 3453674"/>
              <a:gd name="connsiteX82" fmla="*/ 143839 w 6737330"/>
              <a:gd name="connsiteY82" fmla="*/ 2962547 h 3453674"/>
              <a:gd name="connsiteX83" fmla="*/ 174661 w 6737330"/>
              <a:gd name="connsiteY83" fmla="*/ 2972821 h 3453674"/>
              <a:gd name="connsiteX84" fmla="*/ 236306 w 6737330"/>
              <a:gd name="connsiteY84" fmla="*/ 3013917 h 3453674"/>
              <a:gd name="connsiteX85" fmla="*/ 267128 w 6737330"/>
              <a:gd name="connsiteY85" fmla="*/ 3034466 h 3453674"/>
              <a:gd name="connsiteX86" fmla="*/ 297951 w 6737330"/>
              <a:gd name="connsiteY86" fmla="*/ 3044740 h 3453674"/>
              <a:gd name="connsiteX87" fmla="*/ 328773 w 6737330"/>
              <a:gd name="connsiteY87" fmla="*/ 3065288 h 3453674"/>
              <a:gd name="connsiteX88" fmla="*/ 904126 w 6737330"/>
              <a:gd name="connsiteY88" fmla="*/ 3096111 h 3453674"/>
              <a:gd name="connsiteX89" fmla="*/ 945223 w 6737330"/>
              <a:gd name="connsiteY89" fmla="*/ 3147482 h 3453674"/>
              <a:gd name="connsiteX90" fmla="*/ 825787 w 6737330"/>
              <a:gd name="connsiteY90" fmla="*/ 3264487 h 3453674"/>
              <a:gd name="connsiteX91" fmla="*/ 1068513 w 6737330"/>
              <a:gd name="connsiteY91" fmla="*/ 3239949 h 3453674"/>
              <a:gd name="connsiteX92" fmla="*/ 1099335 w 6737330"/>
              <a:gd name="connsiteY92" fmla="*/ 3260497 h 3453674"/>
              <a:gd name="connsiteX93" fmla="*/ 1077126 w 6737330"/>
              <a:gd name="connsiteY93" fmla="*/ 3351197 h 3453674"/>
              <a:gd name="connsiteX94" fmla="*/ 1222625 w 6737330"/>
              <a:gd name="connsiteY94" fmla="*/ 3311868 h 3453674"/>
              <a:gd name="connsiteX95" fmla="*/ 1120866 w 6737330"/>
              <a:gd name="connsiteY95" fmla="*/ 3453674 h 3453674"/>
              <a:gd name="connsiteX96" fmla="*/ 1335641 w 6737330"/>
              <a:gd name="connsiteY96" fmla="*/ 3311868 h 3453674"/>
              <a:gd name="connsiteX97" fmla="*/ 1366463 w 6737330"/>
              <a:gd name="connsiteY97" fmla="*/ 3301594 h 3453674"/>
              <a:gd name="connsiteX98" fmla="*/ 1489753 w 6737330"/>
              <a:gd name="connsiteY98" fmla="*/ 3281046 h 3453674"/>
              <a:gd name="connsiteX99" fmla="*/ 1485221 w 6737330"/>
              <a:gd name="connsiteY99" fmla="*/ 3340922 h 3453674"/>
              <a:gd name="connsiteX100" fmla="*/ 1626189 w 6737330"/>
              <a:gd name="connsiteY100" fmla="*/ 3416831 h 3453674"/>
              <a:gd name="connsiteX101" fmla="*/ 2013735 w 6737330"/>
              <a:gd name="connsiteY101" fmla="*/ 3239949 h 3453674"/>
              <a:gd name="connsiteX102" fmla="*/ 2043916 w 6737330"/>
              <a:gd name="connsiteY102" fmla="*/ 3309433 h 3453674"/>
              <a:gd name="connsiteX103" fmla="*/ 2075380 w 6737330"/>
              <a:gd name="connsiteY103" fmla="*/ 3188578 h 3453674"/>
              <a:gd name="connsiteX104" fmla="*/ 2116477 w 6737330"/>
              <a:gd name="connsiteY104" fmla="*/ 3157756 h 3453674"/>
              <a:gd name="connsiteX105" fmla="*/ 2229492 w 6737330"/>
              <a:gd name="connsiteY105" fmla="*/ 3126933 h 3453674"/>
              <a:gd name="connsiteX106" fmla="*/ 2270589 w 6737330"/>
              <a:gd name="connsiteY106" fmla="*/ 3116659 h 3453674"/>
              <a:gd name="connsiteX107" fmla="*/ 2702104 w 6737330"/>
              <a:gd name="connsiteY107" fmla="*/ 3106385 h 3453674"/>
              <a:gd name="connsiteX108" fmla="*/ 2917861 w 6737330"/>
              <a:gd name="connsiteY108" fmla="*/ 3126933 h 3453674"/>
              <a:gd name="connsiteX109" fmla="*/ 2948683 w 6737330"/>
              <a:gd name="connsiteY109" fmla="*/ 3147482 h 3453674"/>
              <a:gd name="connsiteX110" fmla="*/ 3030877 w 6737330"/>
              <a:gd name="connsiteY110" fmla="*/ 3188578 h 3453674"/>
              <a:gd name="connsiteX111" fmla="*/ 3071973 w 6737330"/>
              <a:gd name="connsiteY111" fmla="*/ 3209126 h 3453674"/>
              <a:gd name="connsiteX112" fmla="*/ 3141022 w 6737330"/>
              <a:gd name="connsiteY112" fmla="*/ 3336407 h 3453674"/>
              <a:gd name="connsiteX113" fmla="*/ 3274812 w 6737330"/>
              <a:gd name="connsiteY113" fmla="*/ 3400799 h 3453674"/>
              <a:gd name="connsiteX114" fmla="*/ 3267182 w 6737330"/>
              <a:gd name="connsiteY114" fmla="*/ 3291320 h 3453674"/>
              <a:gd name="connsiteX115" fmla="*/ 3339101 w 6737330"/>
              <a:gd name="connsiteY115" fmla="*/ 3311868 h 3453674"/>
              <a:gd name="connsiteX116" fmla="*/ 3380198 w 6737330"/>
              <a:gd name="connsiteY116" fmla="*/ 3332416 h 3453674"/>
              <a:gd name="connsiteX117" fmla="*/ 3626778 w 6737330"/>
              <a:gd name="connsiteY117" fmla="*/ 3352965 h 3453674"/>
              <a:gd name="connsiteX118" fmla="*/ 3688423 w 6737330"/>
              <a:gd name="connsiteY118" fmla="*/ 3373513 h 3453674"/>
              <a:gd name="connsiteX119" fmla="*/ 3719245 w 6737330"/>
              <a:gd name="connsiteY119" fmla="*/ 3383787 h 3453674"/>
              <a:gd name="connsiteX120" fmla="*/ 3750068 w 6737330"/>
              <a:gd name="connsiteY120" fmla="*/ 3404335 h 3453674"/>
              <a:gd name="connsiteX121" fmla="*/ 4048018 w 6737330"/>
              <a:gd name="connsiteY121" fmla="*/ 3414610 h 3453674"/>
              <a:gd name="connsiteX122" fmla="*/ 4181582 w 6737330"/>
              <a:gd name="connsiteY122" fmla="*/ 3404335 h 3453674"/>
              <a:gd name="connsiteX123" fmla="*/ 4243227 w 6737330"/>
              <a:gd name="connsiteY123" fmla="*/ 3383787 h 3453674"/>
              <a:gd name="connsiteX124" fmla="*/ 4274050 w 6737330"/>
              <a:gd name="connsiteY124" fmla="*/ 3373513 h 3453674"/>
              <a:gd name="connsiteX125" fmla="*/ 4335695 w 6737330"/>
              <a:gd name="connsiteY125" fmla="*/ 3332416 h 3453674"/>
              <a:gd name="connsiteX126" fmla="*/ 4397340 w 6737330"/>
              <a:gd name="connsiteY126" fmla="*/ 3281046 h 3453674"/>
              <a:gd name="connsiteX127" fmla="*/ 4756405 w 6737330"/>
              <a:gd name="connsiteY127" fmla="*/ 3272014 h 3453674"/>
              <a:gd name="connsiteX128" fmla="*/ 4530904 w 6737330"/>
              <a:gd name="connsiteY128" fmla="*/ 3198852 h 3453674"/>
              <a:gd name="connsiteX129" fmla="*/ 4561726 w 6737330"/>
              <a:gd name="connsiteY129" fmla="*/ 3178304 h 3453674"/>
              <a:gd name="connsiteX130" fmla="*/ 4664468 w 6737330"/>
              <a:gd name="connsiteY130" fmla="*/ 3116659 h 3453674"/>
              <a:gd name="connsiteX131" fmla="*/ 4695290 w 6737330"/>
              <a:gd name="connsiteY131" fmla="*/ 3106385 h 3453674"/>
              <a:gd name="connsiteX132" fmla="*/ 5013789 w 6737330"/>
              <a:gd name="connsiteY132" fmla="*/ 3126933 h 3453674"/>
              <a:gd name="connsiteX133" fmla="*/ 5126805 w 6737330"/>
              <a:gd name="connsiteY133" fmla="*/ 3157756 h 3453674"/>
              <a:gd name="connsiteX134" fmla="*/ 5157627 w 6737330"/>
              <a:gd name="connsiteY134" fmla="*/ 3168030 h 3453674"/>
              <a:gd name="connsiteX135" fmla="*/ 5188450 w 6737330"/>
              <a:gd name="connsiteY135" fmla="*/ 3188578 h 3453674"/>
              <a:gd name="connsiteX136" fmla="*/ 5332288 w 6737330"/>
              <a:gd name="connsiteY136" fmla="*/ 3198852 h 3453674"/>
              <a:gd name="connsiteX137" fmla="*/ 5435030 w 6737330"/>
              <a:gd name="connsiteY137" fmla="*/ 3229675 h 3453674"/>
              <a:gd name="connsiteX138" fmla="*/ 5465852 w 6737330"/>
              <a:gd name="connsiteY138" fmla="*/ 3239949 h 3453674"/>
              <a:gd name="connsiteX139" fmla="*/ 5548045 w 6737330"/>
              <a:gd name="connsiteY139" fmla="*/ 3250223 h 3453674"/>
              <a:gd name="connsiteX140" fmla="*/ 5702158 w 6737330"/>
              <a:gd name="connsiteY140" fmla="*/ 3270771 h 3453674"/>
              <a:gd name="connsiteX141" fmla="*/ 5866544 w 6737330"/>
              <a:gd name="connsiteY141" fmla="*/ 3281046 h 3453674"/>
              <a:gd name="connsiteX142" fmla="*/ 5969286 w 6737330"/>
              <a:gd name="connsiteY142" fmla="*/ 3270771 h 3453674"/>
              <a:gd name="connsiteX143" fmla="*/ 6000108 w 6737330"/>
              <a:gd name="connsiteY143" fmla="*/ 3260497 h 3453674"/>
              <a:gd name="connsiteX144" fmla="*/ 6072027 w 6737330"/>
              <a:gd name="connsiteY144" fmla="*/ 3250223 h 3453674"/>
              <a:gd name="connsiteX145" fmla="*/ 6113124 w 6737330"/>
              <a:gd name="connsiteY145" fmla="*/ 3168030 h 3453674"/>
              <a:gd name="connsiteX146" fmla="*/ 6133672 w 6737330"/>
              <a:gd name="connsiteY146" fmla="*/ 3126933 h 3453674"/>
              <a:gd name="connsiteX147" fmla="*/ 6143946 w 6737330"/>
              <a:gd name="connsiteY147" fmla="*/ 3096111 h 3453674"/>
              <a:gd name="connsiteX148" fmla="*/ 6215866 w 6737330"/>
              <a:gd name="connsiteY148" fmla="*/ 3075562 h 3453674"/>
              <a:gd name="connsiteX149" fmla="*/ 6267236 w 6737330"/>
              <a:gd name="connsiteY149" fmla="*/ 3065288 h 3453674"/>
              <a:gd name="connsiteX150" fmla="*/ 6308333 w 6737330"/>
              <a:gd name="connsiteY150" fmla="*/ 3055014 h 3453674"/>
              <a:gd name="connsiteX151" fmla="*/ 6369978 w 6737330"/>
              <a:gd name="connsiteY151" fmla="*/ 3044740 h 3453674"/>
              <a:gd name="connsiteX152" fmla="*/ 6400800 w 6737330"/>
              <a:gd name="connsiteY152" fmla="*/ 3024192 h 3453674"/>
              <a:gd name="connsiteX153" fmla="*/ 6411075 w 6737330"/>
              <a:gd name="connsiteY153" fmla="*/ 2962547 h 3453674"/>
              <a:gd name="connsiteX154" fmla="*/ 6500898 w 6737330"/>
              <a:gd name="connsiteY154" fmla="*/ 2913924 h 3453674"/>
              <a:gd name="connsiteX155" fmla="*/ 6462445 w 6737330"/>
              <a:gd name="connsiteY155" fmla="*/ 2561855 h 3453674"/>
              <a:gd name="connsiteX156" fmla="*/ 6503542 w 6737330"/>
              <a:gd name="connsiteY156" fmla="*/ 2531032 h 3453674"/>
              <a:gd name="connsiteX157" fmla="*/ 6652140 w 6737330"/>
              <a:gd name="connsiteY157" fmla="*/ 2489936 h 3453674"/>
              <a:gd name="connsiteX158" fmla="*/ 6622525 w 6737330"/>
              <a:gd name="connsiteY158" fmla="*/ 2418016 h 3453674"/>
              <a:gd name="connsiteX159" fmla="*/ 6637106 w 6737330"/>
              <a:gd name="connsiteY159" fmla="*/ 2356371 h 3453674"/>
              <a:gd name="connsiteX160" fmla="*/ 6737202 w 6737330"/>
              <a:gd name="connsiteY160" fmla="*/ 2285958 h 3453674"/>
              <a:gd name="connsiteX161" fmla="*/ 6667928 w 6737330"/>
              <a:gd name="connsiteY161" fmla="*/ 2263904 h 3453674"/>
              <a:gd name="connsiteX162" fmla="*/ 6698751 w 6737330"/>
              <a:gd name="connsiteY162" fmla="*/ 2161162 h 3453674"/>
              <a:gd name="connsiteX163" fmla="*/ 6709025 w 6737330"/>
              <a:gd name="connsiteY163" fmla="*/ 2130340 h 3453674"/>
              <a:gd name="connsiteX164" fmla="*/ 6698751 w 6737330"/>
              <a:gd name="connsiteY164" fmla="*/ 1986502 h 3453674"/>
              <a:gd name="connsiteX165" fmla="*/ 6667928 w 6737330"/>
              <a:gd name="connsiteY165" fmla="*/ 1976228 h 3453674"/>
              <a:gd name="connsiteX166" fmla="*/ 6647380 w 6737330"/>
              <a:gd name="connsiteY166" fmla="*/ 1955679 h 3453674"/>
              <a:gd name="connsiteX167" fmla="*/ 6585735 w 6737330"/>
              <a:gd name="connsiteY167" fmla="*/ 1914583 h 3453674"/>
              <a:gd name="connsiteX168" fmla="*/ 6565187 w 6737330"/>
              <a:gd name="connsiteY168" fmla="*/ 1894034 h 3453674"/>
              <a:gd name="connsiteX169" fmla="*/ 6524090 w 6737330"/>
              <a:gd name="connsiteY169" fmla="*/ 1873486 h 3453674"/>
              <a:gd name="connsiteX170" fmla="*/ 6586188 w 6737330"/>
              <a:gd name="connsiteY170" fmla="*/ 1744701 h 3453674"/>
              <a:gd name="connsiteX171" fmla="*/ 6475817 w 6737330"/>
              <a:gd name="connsiteY171" fmla="*/ 1776765 h 3453674"/>
              <a:gd name="connsiteX172" fmla="*/ 6400800 w 6737330"/>
              <a:gd name="connsiteY172" fmla="*/ 1801567 h 3453674"/>
              <a:gd name="connsiteX173" fmla="*/ 6436763 w 6737330"/>
              <a:gd name="connsiteY173" fmla="*/ 1731046 h 3453674"/>
              <a:gd name="connsiteX174" fmla="*/ 6308333 w 6737330"/>
              <a:gd name="connsiteY174" fmla="*/ 1729648 h 3453674"/>
              <a:gd name="connsiteX175" fmla="*/ 6348221 w 6737330"/>
              <a:gd name="connsiteY175" fmla="*/ 1682794 h 3453674"/>
              <a:gd name="connsiteX176" fmla="*/ 6298285 w 6737330"/>
              <a:gd name="connsiteY176" fmla="*/ 1662245 h 3453674"/>
              <a:gd name="connsiteX177" fmla="*/ 6185043 w 6737330"/>
              <a:gd name="connsiteY177" fmla="*/ 1637180 h 3453674"/>
              <a:gd name="connsiteX178" fmla="*/ 6279398 w 6737330"/>
              <a:gd name="connsiteY178" fmla="*/ 1538955 h 3453674"/>
              <a:gd name="connsiteX179" fmla="*/ 6154221 w 6737330"/>
              <a:gd name="connsiteY179" fmla="*/ 1472794 h 3453674"/>
              <a:gd name="connsiteX180" fmla="*/ 6230898 w 6737330"/>
              <a:gd name="connsiteY180" fmla="*/ 1387589 h 3453674"/>
              <a:gd name="connsiteX181" fmla="*/ 6201512 w 6737330"/>
              <a:gd name="connsiteY181" fmla="*/ 1339230 h 3453674"/>
              <a:gd name="connsiteX182" fmla="*/ 6189802 w 6737330"/>
              <a:gd name="connsiteY182" fmla="*/ 1226214 h 3453674"/>
              <a:gd name="connsiteX183" fmla="*/ 6082301 w 6737330"/>
              <a:gd name="connsiteY183" fmla="*/ 1164569 h 3453674"/>
              <a:gd name="connsiteX184" fmla="*/ 6061753 w 6737330"/>
              <a:gd name="connsiteY184" fmla="*/ 1092650 h 3453674"/>
              <a:gd name="connsiteX185" fmla="*/ 6030931 w 6737330"/>
              <a:gd name="connsiteY185" fmla="*/ 1061828 h 3453674"/>
              <a:gd name="connsiteX186" fmla="*/ 6020657 w 6737330"/>
              <a:gd name="connsiteY186" fmla="*/ 1031005 h 3453674"/>
              <a:gd name="connsiteX187" fmla="*/ 5948737 w 6737330"/>
              <a:gd name="connsiteY187" fmla="*/ 969360 h 3453674"/>
              <a:gd name="connsiteX188" fmla="*/ 5917915 w 6737330"/>
              <a:gd name="connsiteY188" fmla="*/ 959086 h 3453674"/>
              <a:gd name="connsiteX189" fmla="*/ 5881802 w 6737330"/>
              <a:gd name="connsiteY189" fmla="*/ 931274 h 3453674"/>
              <a:gd name="connsiteX190" fmla="*/ 5852643 w 6737330"/>
              <a:gd name="connsiteY190" fmla="*/ 846334 h 3453674"/>
              <a:gd name="connsiteX191" fmla="*/ 5814416 w 6737330"/>
              <a:gd name="connsiteY191" fmla="*/ 824280 h 3453674"/>
              <a:gd name="connsiteX192" fmla="*/ 5802708 w 6737330"/>
              <a:gd name="connsiteY192" fmla="*/ 830038 h 3453674"/>
              <a:gd name="connsiteX193" fmla="*/ 5752772 w 6737330"/>
              <a:gd name="connsiteY193" fmla="*/ 785931 h 3453674"/>
              <a:gd name="connsiteX194" fmla="*/ 5698304 w 6737330"/>
              <a:gd name="connsiteY194" fmla="*/ 702495 h 3453674"/>
              <a:gd name="connsiteX195" fmla="*/ 5517223 w 6737330"/>
              <a:gd name="connsiteY195" fmla="*/ 681684 h 3453674"/>
              <a:gd name="connsiteX196" fmla="*/ 5506949 w 6737330"/>
              <a:gd name="connsiteY196" fmla="*/ 630313 h 3453674"/>
              <a:gd name="connsiteX197" fmla="*/ 5496675 w 6737330"/>
              <a:gd name="connsiteY197" fmla="*/ 558394 h 3453674"/>
              <a:gd name="connsiteX198" fmla="*/ 5486400 w 6737330"/>
              <a:gd name="connsiteY198" fmla="*/ 527571 h 3453674"/>
              <a:gd name="connsiteX199" fmla="*/ 5445304 w 6737330"/>
              <a:gd name="connsiteY199" fmla="*/ 517297 h 3453674"/>
              <a:gd name="connsiteX200" fmla="*/ 5407304 w 6737330"/>
              <a:gd name="connsiteY200" fmla="*/ 460169 h 3453674"/>
              <a:gd name="connsiteX201" fmla="*/ 5280917 w 6737330"/>
              <a:gd name="connsiteY201" fmla="*/ 424830 h 3453674"/>
              <a:gd name="connsiteX202" fmla="*/ 5270643 w 6737330"/>
              <a:gd name="connsiteY202" fmla="*/ 394007 h 3453674"/>
              <a:gd name="connsiteX203" fmla="*/ 5229772 w 6737330"/>
              <a:gd name="connsiteY203" fmla="*/ 244410 h 3453674"/>
              <a:gd name="connsiteX204" fmla="*/ 5185806 w 6737330"/>
              <a:gd name="connsiteY204" fmla="*/ 203313 h 3453674"/>
              <a:gd name="connsiteX205" fmla="*/ 5075434 w 6737330"/>
              <a:gd name="connsiteY205" fmla="*/ 157702 h 3453674"/>
              <a:gd name="connsiteX206" fmla="*/ 5065160 w 6737330"/>
              <a:gd name="connsiteY206" fmla="*/ 126879 h 3453674"/>
              <a:gd name="connsiteX207" fmla="*/ 5044612 w 6737330"/>
              <a:gd name="connsiteY207" fmla="*/ 96057 h 3453674"/>
              <a:gd name="connsiteX208" fmla="*/ 5034337 w 6737330"/>
              <a:gd name="connsiteY208" fmla="*/ 65234 h 3453674"/>
              <a:gd name="connsiteX209" fmla="*/ 4972692 w 6737330"/>
              <a:gd name="connsiteY209" fmla="*/ 24138 h 3453674"/>
              <a:gd name="connsiteX210" fmla="*/ 4941870 w 6737330"/>
              <a:gd name="connsiteY210" fmla="*/ 3589 h 3453674"/>
              <a:gd name="connsiteX211" fmla="*/ 4828854 w 6737330"/>
              <a:gd name="connsiteY211" fmla="*/ 13864 h 3453674"/>
              <a:gd name="connsiteX212" fmla="*/ 4798032 w 6737330"/>
              <a:gd name="connsiteY212" fmla="*/ 34412 h 3453674"/>
              <a:gd name="connsiteX213" fmla="*/ 4767209 w 6737330"/>
              <a:gd name="connsiteY213" fmla="*/ 44686 h 3453674"/>
              <a:gd name="connsiteX214" fmla="*/ 4654194 w 6737330"/>
              <a:gd name="connsiteY214" fmla="*/ 85783 h 3453674"/>
              <a:gd name="connsiteX215" fmla="*/ 4592549 w 6737330"/>
              <a:gd name="connsiteY215" fmla="*/ 106331 h 3453674"/>
              <a:gd name="connsiteX216" fmla="*/ 4520630 w 6737330"/>
              <a:gd name="connsiteY216" fmla="*/ 126879 h 3453674"/>
              <a:gd name="connsiteX217" fmla="*/ 4438436 w 6737330"/>
              <a:gd name="connsiteY217" fmla="*/ 188524 h 3453674"/>
              <a:gd name="connsiteX218" fmla="*/ 4263776 w 6737330"/>
              <a:gd name="connsiteY218" fmla="*/ 178250 h 3453674"/>
              <a:gd name="connsiteX219" fmla="*/ 4089115 w 6737330"/>
              <a:gd name="connsiteY219" fmla="*/ 106331 h 3453674"/>
              <a:gd name="connsiteX220" fmla="*/ 4058292 w 6737330"/>
              <a:gd name="connsiteY220" fmla="*/ 96057 h 3453674"/>
              <a:gd name="connsiteX221" fmla="*/ 3965825 w 6737330"/>
              <a:gd name="connsiteY221" fmla="*/ 54960 h 3453674"/>
              <a:gd name="connsiteX222" fmla="*/ 3935003 w 6737330"/>
              <a:gd name="connsiteY222" fmla="*/ 44686 h 3453674"/>
              <a:gd name="connsiteX223" fmla="*/ 3904180 w 6737330"/>
              <a:gd name="connsiteY223" fmla="*/ 34412 h 3453674"/>
              <a:gd name="connsiteX224" fmla="*/ 3801439 w 6737330"/>
              <a:gd name="connsiteY224" fmla="*/ 54960 h 3453674"/>
              <a:gd name="connsiteX225" fmla="*/ 3714713 w 6737330"/>
              <a:gd name="connsiteY225" fmla="*/ 6863 h 3453674"/>
              <a:gd name="connsiteX226" fmla="*/ 3626552 w 6737330"/>
              <a:gd name="connsiteY226" fmla="*/ 81530 h 3453674"/>
              <a:gd name="connsiteX227" fmla="*/ 3657600 w 6737330"/>
              <a:gd name="connsiteY227" fmla="*/ 137153 h 3453674"/>
              <a:gd name="connsiteX228" fmla="*/ 3595955 w 6737330"/>
              <a:gd name="connsiteY228" fmla="*/ 147428 h 3453674"/>
              <a:gd name="connsiteX229" fmla="*/ 3544585 w 6737330"/>
              <a:gd name="connsiteY229" fmla="*/ 157702 h 3453674"/>
              <a:gd name="connsiteX230" fmla="*/ 3298005 w 6737330"/>
              <a:gd name="connsiteY230" fmla="*/ 188524 h 3453674"/>
              <a:gd name="connsiteX0" fmla="*/ 3298005 w 6737330"/>
              <a:gd name="connsiteY0" fmla="*/ 188524 h 3453674"/>
              <a:gd name="connsiteX1" fmla="*/ 3298005 w 6737330"/>
              <a:gd name="connsiteY1" fmla="*/ 188524 h 3453674"/>
              <a:gd name="connsiteX2" fmla="*/ 2863620 w 6737330"/>
              <a:gd name="connsiteY2" fmla="*/ 184272 h 3453674"/>
              <a:gd name="connsiteX3" fmla="*/ 2825394 w 6737330"/>
              <a:gd name="connsiteY3" fmla="*/ 250169 h 3453674"/>
              <a:gd name="connsiteX4" fmla="*/ 2815119 w 6737330"/>
              <a:gd name="connsiteY4" fmla="*/ 291266 h 3453674"/>
              <a:gd name="connsiteX5" fmla="*/ 2787168 w 6737330"/>
              <a:gd name="connsiteY5" fmla="*/ 251937 h 3453674"/>
              <a:gd name="connsiteX6" fmla="*/ 2719555 w 6737330"/>
              <a:gd name="connsiteY6" fmla="*/ 279750 h 3453674"/>
              <a:gd name="connsiteX7" fmla="*/ 2599136 w 6737330"/>
              <a:gd name="connsiteY7" fmla="*/ 291530 h 3453674"/>
              <a:gd name="connsiteX8" fmla="*/ 2549200 w 6737330"/>
              <a:gd name="connsiteY8" fmla="*/ 328109 h 3453674"/>
              <a:gd name="connsiteX9" fmla="*/ 2321508 w 6737330"/>
              <a:gd name="connsiteY9" fmla="*/ 313582 h 3453674"/>
              <a:gd name="connsiteX10" fmla="*/ 2250041 w 6737330"/>
              <a:gd name="connsiteY10" fmla="*/ 394007 h 3453674"/>
              <a:gd name="connsiteX11" fmla="*/ 2085654 w 6737330"/>
              <a:gd name="connsiteY11" fmla="*/ 352911 h 3453674"/>
              <a:gd name="connsiteX12" fmla="*/ 2034283 w 6737330"/>
              <a:gd name="connsiteY12" fmla="*/ 342637 h 3453674"/>
              <a:gd name="connsiteX13" fmla="*/ 1865591 w 6737330"/>
              <a:gd name="connsiteY13" fmla="*/ 282760 h 3453674"/>
              <a:gd name="connsiteX14" fmla="*/ 1787704 w 6737330"/>
              <a:gd name="connsiteY14" fmla="*/ 404282 h 3453674"/>
              <a:gd name="connsiteX15" fmla="*/ 1736333 w 6737330"/>
              <a:gd name="connsiteY15" fmla="*/ 476201 h 3453674"/>
              <a:gd name="connsiteX16" fmla="*/ 1695236 w 6737330"/>
              <a:gd name="connsiteY16" fmla="*/ 537846 h 3453674"/>
              <a:gd name="connsiteX17" fmla="*/ 1633591 w 6737330"/>
              <a:gd name="connsiteY17" fmla="*/ 578942 h 3453674"/>
              <a:gd name="connsiteX18" fmla="*/ 1592495 w 6737330"/>
              <a:gd name="connsiteY18" fmla="*/ 589216 h 3453674"/>
              <a:gd name="connsiteX19" fmla="*/ 1530850 w 6737330"/>
              <a:gd name="connsiteY19" fmla="*/ 609765 h 3453674"/>
              <a:gd name="connsiteX20" fmla="*/ 1500027 w 6737330"/>
              <a:gd name="connsiteY20" fmla="*/ 620039 h 3453674"/>
              <a:gd name="connsiteX21" fmla="*/ 1438382 w 6737330"/>
              <a:gd name="connsiteY21" fmla="*/ 640587 h 3453674"/>
              <a:gd name="connsiteX22" fmla="*/ 1407560 w 6737330"/>
              <a:gd name="connsiteY22" fmla="*/ 650861 h 3453674"/>
              <a:gd name="connsiteX23" fmla="*/ 1232899 w 6737330"/>
              <a:gd name="connsiteY23" fmla="*/ 661135 h 3453674"/>
              <a:gd name="connsiteX24" fmla="*/ 1202077 w 6737330"/>
              <a:gd name="connsiteY24" fmla="*/ 671410 h 3453674"/>
              <a:gd name="connsiteX25" fmla="*/ 1181528 w 6737330"/>
              <a:gd name="connsiteY25" fmla="*/ 691958 h 3453674"/>
              <a:gd name="connsiteX26" fmla="*/ 1119883 w 6737330"/>
              <a:gd name="connsiteY26" fmla="*/ 712506 h 3453674"/>
              <a:gd name="connsiteX27" fmla="*/ 1058239 w 6737330"/>
              <a:gd name="connsiteY27" fmla="*/ 733055 h 3453674"/>
              <a:gd name="connsiteX28" fmla="*/ 996594 w 6737330"/>
              <a:gd name="connsiteY28" fmla="*/ 753603 h 3453674"/>
              <a:gd name="connsiteX29" fmla="*/ 965771 w 6737330"/>
              <a:gd name="connsiteY29" fmla="*/ 763877 h 3453674"/>
              <a:gd name="connsiteX30" fmla="*/ 934949 w 6737330"/>
              <a:gd name="connsiteY30" fmla="*/ 784425 h 3453674"/>
              <a:gd name="connsiteX31" fmla="*/ 873304 w 6737330"/>
              <a:gd name="connsiteY31" fmla="*/ 804974 h 3453674"/>
              <a:gd name="connsiteX32" fmla="*/ 852755 w 6737330"/>
              <a:gd name="connsiteY32" fmla="*/ 825522 h 3453674"/>
              <a:gd name="connsiteX33" fmla="*/ 821933 w 6737330"/>
              <a:gd name="connsiteY33" fmla="*/ 846070 h 3453674"/>
              <a:gd name="connsiteX34" fmla="*/ 811659 w 6737330"/>
              <a:gd name="connsiteY34" fmla="*/ 876893 h 3453674"/>
              <a:gd name="connsiteX35" fmla="*/ 821933 w 6737330"/>
              <a:gd name="connsiteY35" fmla="*/ 969360 h 3453674"/>
              <a:gd name="connsiteX36" fmla="*/ 832207 w 6737330"/>
              <a:gd name="connsiteY36" fmla="*/ 1031005 h 3453674"/>
              <a:gd name="connsiteX37" fmla="*/ 863030 w 6737330"/>
              <a:gd name="connsiteY37" fmla="*/ 1051553 h 3453674"/>
              <a:gd name="connsiteX38" fmla="*/ 883578 w 6737330"/>
              <a:gd name="connsiteY38" fmla="*/ 1072102 h 3453674"/>
              <a:gd name="connsiteX39" fmla="*/ 893852 w 6737330"/>
              <a:gd name="connsiteY39" fmla="*/ 1102924 h 3453674"/>
              <a:gd name="connsiteX40" fmla="*/ 852755 w 6737330"/>
              <a:gd name="connsiteY40" fmla="*/ 1154295 h 3453674"/>
              <a:gd name="connsiteX41" fmla="*/ 842481 w 6737330"/>
              <a:gd name="connsiteY41" fmla="*/ 1185117 h 3453674"/>
              <a:gd name="connsiteX42" fmla="*/ 811659 w 6737330"/>
              <a:gd name="connsiteY42" fmla="*/ 1205666 h 3453674"/>
              <a:gd name="connsiteX43" fmla="*/ 791110 w 6737330"/>
              <a:gd name="connsiteY43" fmla="*/ 1226214 h 3453674"/>
              <a:gd name="connsiteX44" fmla="*/ 770562 w 6737330"/>
              <a:gd name="connsiteY44" fmla="*/ 1257037 h 3453674"/>
              <a:gd name="connsiteX45" fmla="*/ 739740 w 6737330"/>
              <a:gd name="connsiteY45" fmla="*/ 1277585 h 3453674"/>
              <a:gd name="connsiteX46" fmla="*/ 698643 w 6737330"/>
              <a:gd name="connsiteY46" fmla="*/ 1318682 h 3453674"/>
              <a:gd name="connsiteX47" fmla="*/ 647272 w 6737330"/>
              <a:gd name="connsiteY47" fmla="*/ 1359778 h 3453674"/>
              <a:gd name="connsiteX48" fmla="*/ 545741 w 6737330"/>
              <a:gd name="connsiteY48" fmla="*/ 1380326 h 3453674"/>
              <a:gd name="connsiteX49" fmla="*/ 473821 w 6737330"/>
              <a:gd name="connsiteY49" fmla="*/ 1493342 h 3453674"/>
              <a:gd name="connsiteX50" fmla="*/ 513708 w 6737330"/>
              <a:gd name="connsiteY50" fmla="*/ 1503616 h 3453674"/>
              <a:gd name="connsiteX51" fmla="*/ 493160 w 6737330"/>
              <a:gd name="connsiteY51" fmla="*/ 1524165 h 3453674"/>
              <a:gd name="connsiteX52" fmla="*/ 462337 w 6737330"/>
              <a:gd name="connsiteY52" fmla="*/ 1534439 h 3453674"/>
              <a:gd name="connsiteX53" fmla="*/ 441789 w 6737330"/>
              <a:gd name="connsiteY53" fmla="*/ 1565261 h 3453674"/>
              <a:gd name="connsiteX54" fmla="*/ 380144 w 6737330"/>
              <a:gd name="connsiteY54" fmla="*/ 1585810 h 3453674"/>
              <a:gd name="connsiteX55" fmla="*/ 328773 w 6737330"/>
              <a:gd name="connsiteY55" fmla="*/ 1637180 h 3453674"/>
              <a:gd name="connsiteX56" fmla="*/ 277403 w 6737330"/>
              <a:gd name="connsiteY56" fmla="*/ 1668003 h 3453674"/>
              <a:gd name="connsiteX57" fmla="*/ 256854 w 6737330"/>
              <a:gd name="connsiteY57" fmla="*/ 1688551 h 3453674"/>
              <a:gd name="connsiteX58" fmla="*/ 226032 w 6737330"/>
              <a:gd name="connsiteY58" fmla="*/ 1698825 h 3453674"/>
              <a:gd name="connsiteX59" fmla="*/ 236306 w 6737330"/>
              <a:gd name="connsiteY59" fmla="*/ 1811841 h 3453674"/>
              <a:gd name="connsiteX60" fmla="*/ 267128 w 6737330"/>
              <a:gd name="connsiteY60" fmla="*/ 1832389 h 3453674"/>
              <a:gd name="connsiteX61" fmla="*/ 287677 w 6737330"/>
              <a:gd name="connsiteY61" fmla="*/ 1852938 h 3453674"/>
              <a:gd name="connsiteX62" fmla="*/ 349322 w 6737330"/>
              <a:gd name="connsiteY62" fmla="*/ 1883760 h 3453674"/>
              <a:gd name="connsiteX63" fmla="*/ 369870 w 6737330"/>
              <a:gd name="connsiteY63" fmla="*/ 1965953 h 3453674"/>
              <a:gd name="connsiteX64" fmla="*/ 380144 w 6737330"/>
              <a:gd name="connsiteY64" fmla="*/ 1996776 h 3453674"/>
              <a:gd name="connsiteX65" fmla="*/ 369870 w 6737330"/>
              <a:gd name="connsiteY65" fmla="*/ 2150888 h 3453674"/>
              <a:gd name="connsiteX66" fmla="*/ 359596 w 6737330"/>
              <a:gd name="connsiteY66" fmla="*/ 2181711 h 3453674"/>
              <a:gd name="connsiteX67" fmla="*/ 349322 w 6737330"/>
              <a:gd name="connsiteY67" fmla="*/ 2305001 h 3453674"/>
              <a:gd name="connsiteX68" fmla="*/ 297951 w 6737330"/>
              <a:gd name="connsiteY68" fmla="*/ 2346097 h 3453674"/>
              <a:gd name="connsiteX69" fmla="*/ 256854 w 6737330"/>
              <a:gd name="connsiteY69" fmla="*/ 2387194 h 3453674"/>
              <a:gd name="connsiteX70" fmla="*/ 236306 w 6737330"/>
              <a:gd name="connsiteY70" fmla="*/ 2418016 h 3453674"/>
              <a:gd name="connsiteX71" fmla="*/ 64064 w 6737330"/>
              <a:gd name="connsiteY71" fmla="*/ 2456103 h 3453674"/>
              <a:gd name="connsiteX72" fmla="*/ 114225 w 6737330"/>
              <a:gd name="connsiteY72" fmla="*/ 2469387 h 3453674"/>
              <a:gd name="connsiteX73" fmla="*/ 48049 w 6737330"/>
              <a:gd name="connsiteY73" fmla="*/ 2522263 h 3453674"/>
              <a:gd name="connsiteX74" fmla="*/ 133564 w 6737330"/>
              <a:gd name="connsiteY74" fmla="*/ 2551580 h 3453674"/>
              <a:gd name="connsiteX75" fmla="*/ 113016 w 6737330"/>
              <a:gd name="connsiteY75" fmla="*/ 2582403 h 3453674"/>
              <a:gd name="connsiteX76" fmla="*/ 61645 w 6737330"/>
              <a:gd name="connsiteY76" fmla="*/ 2633774 h 3453674"/>
              <a:gd name="connsiteX77" fmla="*/ 20549 w 6737330"/>
              <a:gd name="connsiteY77" fmla="*/ 2695419 h 3453674"/>
              <a:gd name="connsiteX78" fmla="*/ 0 w 6737330"/>
              <a:gd name="connsiteY78" fmla="*/ 2757064 h 3453674"/>
              <a:gd name="connsiteX79" fmla="*/ 10275 w 6737330"/>
              <a:gd name="connsiteY79" fmla="*/ 2870079 h 3453674"/>
              <a:gd name="connsiteX80" fmla="*/ 61645 w 6737330"/>
              <a:gd name="connsiteY80" fmla="*/ 2921450 h 3453674"/>
              <a:gd name="connsiteX81" fmla="*/ 82194 w 6737330"/>
              <a:gd name="connsiteY81" fmla="*/ 2941998 h 3453674"/>
              <a:gd name="connsiteX82" fmla="*/ 143839 w 6737330"/>
              <a:gd name="connsiteY82" fmla="*/ 2962547 h 3453674"/>
              <a:gd name="connsiteX83" fmla="*/ 174661 w 6737330"/>
              <a:gd name="connsiteY83" fmla="*/ 2972821 h 3453674"/>
              <a:gd name="connsiteX84" fmla="*/ 236306 w 6737330"/>
              <a:gd name="connsiteY84" fmla="*/ 3013917 h 3453674"/>
              <a:gd name="connsiteX85" fmla="*/ 267128 w 6737330"/>
              <a:gd name="connsiteY85" fmla="*/ 3034466 h 3453674"/>
              <a:gd name="connsiteX86" fmla="*/ 297951 w 6737330"/>
              <a:gd name="connsiteY86" fmla="*/ 3044740 h 3453674"/>
              <a:gd name="connsiteX87" fmla="*/ 328773 w 6737330"/>
              <a:gd name="connsiteY87" fmla="*/ 3065288 h 3453674"/>
              <a:gd name="connsiteX88" fmla="*/ 904126 w 6737330"/>
              <a:gd name="connsiteY88" fmla="*/ 3096111 h 3453674"/>
              <a:gd name="connsiteX89" fmla="*/ 945223 w 6737330"/>
              <a:gd name="connsiteY89" fmla="*/ 3147482 h 3453674"/>
              <a:gd name="connsiteX90" fmla="*/ 825787 w 6737330"/>
              <a:gd name="connsiteY90" fmla="*/ 3264487 h 3453674"/>
              <a:gd name="connsiteX91" fmla="*/ 1068513 w 6737330"/>
              <a:gd name="connsiteY91" fmla="*/ 3239949 h 3453674"/>
              <a:gd name="connsiteX92" fmla="*/ 1099335 w 6737330"/>
              <a:gd name="connsiteY92" fmla="*/ 3260497 h 3453674"/>
              <a:gd name="connsiteX93" fmla="*/ 1077126 w 6737330"/>
              <a:gd name="connsiteY93" fmla="*/ 3351197 h 3453674"/>
              <a:gd name="connsiteX94" fmla="*/ 1222625 w 6737330"/>
              <a:gd name="connsiteY94" fmla="*/ 3311868 h 3453674"/>
              <a:gd name="connsiteX95" fmla="*/ 1120866 w 6737330"/>
              <a:gd name="connsiteY95" fmla="*/ 3453674 h 3453674"/>
              <a:gd name="connsiteX96" fmla="*/ 1335641 w 6737330"/>
              <a:gd name="connsiteY96" fmla="*/ 3311868 h 3453674"/>
              <a:gd name="connsiteX97" fmla="*/ 1366463 w 6737330"/>
              <a:gd name="connsiteY97" fmla="*/ 3301594 h 3453674"/>
              <a:gd name="connsiteX98" fmla="*/ 1489753 w 6737330"/>
              <a:gd name="connsiteY98" fmla="*/ 3281046 h 3453674"/>
              <a:gd name="connsiteX99" fmla="*/ 1485221 w 6737330"/>
              <a:gd name="connsiteY99" fmla="*/ 3340922 h 3453674"/>
              <a:gd name="connsiteX100" fmla="*/ 1626189 w 6737330"/>
              <a:gd name="connsiteY100" fmla="*/ 3416831 h 3453674"/>
              <a:gd name="connsiteX101" fmla="*/ 2013735 w 6737330"/>
              <a:gd name="connsiteY101" fmla="*/ 3239949 h 3453674"/>
              <a:gd name="connsiteX102" fmla="*/ 2043916 w 6737330"/>
              <a:gd name="connsiteY102" fmla="*/ 3309433 h 3453674"/>
              <a:gd name="connsiteX103" fmla="*/ 2075380 w 6737330"/>
              <a:gd name="connsiteY103" fmla="*/ 3188578 h 3453674"/>
              <a:gd name="connsiteX104" fmla="*/ 2116477 w 6737330"/>
              <a:gd name="connsiteY104" fmla="*/ 3157756 h 3453674"/>
              <a:gd name="connsiteX105" fmla="*/ 2229492 w 6737330"/>
              <a:gd name="connsiteY105" fmla="*/ 3126933 h 3453674"/>
              <a:gd name="connsiteX106" fmla="*/ 2270589 w 6737330"/>
              <a:gd name="connsiteY106" fmla="*/ 3116659 h 3453674"/>
              <a:gd name="connsiteX107" fmla="*/ 2702104 w 6737330"/>
              <a:gd name="connsiteY107" fmla="*/ 3106385 h 3453674"/>
              <a:gd name="connsiteX108" fmla="*/ 2917861 w 6737330"/>
              <a:gd name="connsiteY108" fmla="*/ 3126933 h 3453674"/>
              <a:gd name="connsiteX109" fmla="*/ 2948683 w 6737330"/>
              <a:gd name="connsiteY109" fmla="*/ 3147482 h 3453674"/>
              <a:gd name="connsiteX110" fmla="*/ 3030877 w 6737330"/>
              <a:gd name="connsiteY110" fmla="*/ 3188578 h 3453674"/>
              <a:gd name="connsiteX111" fmla="*/ 3071973 w 6737330"/>
              <a:gd name="connsiteY111" fmla="*/ 3209126 h 3453674"/>
              <a:gd name="connsiteX112" fmla="*/ 3141022 w 6737330"/>
              <a:gd name="connsiteY112" fmla="*/ 3336407 h 3453674"/>
              <a:gd name="connsiteX113" fmla="*/ 3274812 w 6737330"/>
              <a:gd name="connsiteY113" fmla="*/ 3400799 h 3453674"/>
              <a:gd name="connsiteX114" fmla="*/ 3267182 w 6737330"/>
              <a:gd name="connsiteY114" fmla="*/ 3291320 h 3453674"/>
              <a:gd name="connsiteX115" fmla="*/ 3339101 w 6737330"/>
              <a:gd name="connsiteY115" fmla="*/ 3311868 h 3453674"/>
              <a:gd name="connsiteX116" fmla="*/ 3380198 w 6737330"/>
              <a:gd name="connsiteY116" fmla="*/ 3332416 h 3453674"/>
              <a:gd name="connsiteX117" fmla="*/ 3626778 w 6737330"/>
              <a:gd name="connsiteY117" fmla="*/ 3352965 h 3453674"/>
              <a:gd name="connsiteX118" fmla="*/ 3688423 w 6737330"/>
              <a:gd name="connsiteY118" fmla="*/ 3373513 h 3453674"/>
              <a:gd name="connsiteX119" fmla="*/ 3719245 w 6737330"/>
              <a:gd name="connsiteY119" fmla="*/ 3383787 h 3453674"/>
              <a:gd name="connsiteX120" fmla="*/ 3750068 w 6737330"/>
              <a:gd name="connsiteY120" fmla="*/ 3404335 h 3453674"/>
              <a:gd name="connsiteX121" fmla="*/ 4048018 w 6737330"/>
              <a:gd name="connsiteY121" fmla="*/ 3414610 h 3453674"/>
              <a:gd name="connsiteX122" fmla="*/ 4181582 w 6737330"/>
              <a:gd name="connsiteY122" fmla="*/ 3404335 h 3453674"/>
              <a:gd name="connsiteX123" fmla="*/ 4243227 w 6737330"/>
              <a:gd name="connsiteY123" fmla="*/ 3383787 h 3453674"/>
              <a:gd name="connsiteX124" fmla="*/ 4274050 w 6737330"/>
              <a:gd name="connsiteY124" fmla="*/ 3373513 h 3453674"/>
              <a:gd name="connsiteX125" fmla="*/ 4335695 w 6737330"/>
              <a:gd name="connsiteY125" fmla="*/ 3332416 h 3453674"/>
              <a:gd name="connsiteX126" fmla="*/ 4397340 w 6737330"/>
              <a:gd name="connsiteY126" fmla="*/ 3281046 h 3453674"/>
              <a:gd name="connsiteX127" fmla="*/ 4756405 w 6737330"/>
              <a:gd name="connsiteY127" fmla="*/ 3272014 h 3453674"/>
              <a:gd name="connsiteX128" fmla="*/ 4530904 w 6737330"/>
              <a:gd name="connsiteY128" fmla="*/ 3198852 h 3453674"/>
              <a:gd name="connsiteX129" fmla="*/ 4561726 w 6737330"/>
              <a:gd name="connsiteY129" fmla="*/ 3178304 h 3453674"/>
              <a:gd name="connsiteX130" fmla="*/ 4664468 w 6737330"/>
              <a:gd name="connsiteY130" fmla="*/ 3116659 h 3453674"/>
              <a:gd name="connsiteX131" fmla="*/ 4695290 w 6737330"/>
              <a:gd name="connsiteY131" fmla="*/ 3106385 h 3453674"/>
              <a:gd name="connsiteX132" fmla="*/ 5013789 w 6737330"/>
              <a:gd name="connsiteY132" fmla="*/ 3126933 h 3453674"/>
              <a:gd name="connsiteX133" fmla="*/ 5126805 w 6737330"/>
              <a:gd name="connsiteY133" fmla="*/ 3157756 h 3453674"/>
              <a:gd name="connsiteX134" fmla="*/ 5157627 w 6737330"/>
              <a:gd name="connsiteY134" fmla="*/ 3168030 h 3453674"/>
              <a:gd name="connsiteX135" fmla="*/ 5188450 w 6737330"/>
              <a:gd name="connsiteY135" fmla="*/ 3188578 h 3453674"/>
              <a:gd name="connsiteX136" fmla="*/ 5332288 w 6737330"/>
              <a:gd name="connsiteY136" fmla="*/ 3198852 h 3453674"/>
              <a:gd name="connsiteX137" fmla="*/ 5435030 w 6737330"/>
              <a:gd name="connsiteY137" fmla="*/ 3229675 h 3453674"/>
              <a:gd name="connsiteX138" fmla="*/ 5465852 w 6737330"/>
              <a:gd name="connsiteY138" fmla="*/ 3239949 h 3453674"/>
              <a:gd name="connsiteX139" fmla="*/ 5548045 w 6737330"/>
              <a:gd name="connsiteY139" fmla="*/ 3250223 h 3453674"/>
              <a:gd name="connsiteX140" fmla="*/ 5702158 w 6737330"/>
              <a:gd name="connsiteY140" fmla="*/ 3270771 h 3453674"/>
              <a:gd name="connsiteX141" fmla="*/ 5866544 w 6737330"/>
              <a:gd name="connsiteY141" fmla="*/ 3281046 h 3453674"/>
              <a:gd name="connsiteX142" fmla="*/ 5969286 w 6737330"/>
              <a:gd name="connsiteY142" fmla="*/ 3270771 h 3453674"/>
              <a:gd name="connsiteX143" fmla="*/ 6000108 w 6737330"/>
              <a:gd name="connsiteY143" fmla="*/ 3260497 h 3453674"/>
              <a:gd name="connsiteX144" fmla="*/ 6072027 w 6737330"/>
              <a:gd name="connsiteY144" fmla="*/ 3250223 h 3453674"/>
              <a:gd name="connsiteX145" fmla="*/ 6113124 w 6737330"/>
              <a:gd name="connsiteY145" fmla="*/ 3168030 h 3453674"/>
              <a:gd name="connsiteX146" fmla="*/ 6133672 w 6737330"/>
              <a:gd name="connsiteY146" fmla="*/ 3126933 h 3453674"/>
              <a:gd name="connsiteX147" fmla="*/ 6143946 w 6737330"/>
              <a:gd name="connsiteY147" fmla="*/ 3096111 h 3453674"/>
              <a:gd name="connsiteX148" fmla="*/ 6215866 w 6737330"/>
              <a:gd name="connsiteY148" fmla="*/ 3075562 h 3453674"/>
              <a:gd name="connsiteX149" fmla="*/ 6267236 w 6737330"/>
              <a:gd name="connsiteY149" fmla="*/ 3065288 h 3453674"/>
              <a:gd name="connsiteX150" fmla="*/ 6308333 w 6737330"/>
              <a:gd name="connsiteY150" fmla="*/ 3055014 h 3453674"/>
              <a:gd name="connsiteX151" fmla="*/ 6369978 w 6737330"/>
              <a:gd name="connsiteY151" fmla="*/ 3044740 h 3453674"/>
              <a:gd name="connsiteX152" fmla="*/ 6400800 w 6737330"/>
              <a:gd name="connsiteY152" fmla="*/ 3024192 h 3453674"/>
              <a:gd name="connsiteX153" fmla="*/ 6411075 w 6737330"/>
              <a:gd name="connsiteY153" fmla="*/ 2962547 h 3453674"/>
              <a:gd name="connsiteX154" fmla="*/ 6500898 w 6737330"/>
              <a:gd name="connsiteY154" fmla="*/ 2913924 h 3453674"/>
              <a:gd name="connsiteX155" fmla="*/ 6462445 w 6737330"/>
              <a:gd name="connsiteY155" fmla="*/ 2561855 h 3453674"/>
              <a:gd name="connsiteX156" fmla="*/ 6503542 w 6737330"/>
              <a:gd name="connsiteY156" fmla="*/ 2531032 h 3453674"/>
              <a:gd name="connsiteX157" fmla="*/ 6652140 w 6737330"/>
              <a:gd name="connsiteY157" fmla="*/ 2489936 h 3453674"/>
              <a:gd name="connsiteX158" fmla="*/ 6622525 w 6737330"/>
              <a:gd name="connsiteY158" fmla="*/ 2418016 h 3453674"/>
              <a:gd name="connsiteX159" fmla="*/ 6637106 w 6737330"/>
              <a:gd name="connsiteY159" fmla="*/ 2356371 h 3453674"/>
              <a:gd name="connsiteX160" fmla="*/ 6737202 w 6737330"/>
              <a:gd name="connsiteY160" fmla="*/ 2285958 h 3453674"/>
              <a:gd name="connsiteX161" fmla="*/ 6667928 w 6737330"/>
              <a:gd name="connsiteY161" fmla="*/ 2263904 h 3453674"/>
              <a:gd name="connsiteX162" fmla="*/ 6698751 w 6737330"/>
              <a:gd name="connsiteY162" fmla="*/ 2161162 h 3453674"/>
              <a:gd name="connsiteX163" fmla="*/ 6709025 w 6737330"/>
              <a:gd name="connsiteY163" fmla="*/ 2130340 h 3453674"/>
              <a:gd name="connsiteX164" fmla="*/ 6698751 w 6737330"/>
              <a:gd name="connsiteY164" fmla="*/ 1986502 h 3453674"/>
              <a:gd name="connsiteX165" fmla="*/ 6667928 w 6737330"/>
              <a:gd name="connsiteY165" fmla="*/ 1976228 h 3453674"/>
              <a:gd name="connsiteX166" fmla="*/ 6647380 w 6737330"/>
              <a:gd name="connsiteY166" fmla="*/ 1955679 h 3453674"/>
              <a:gd name="connsiteX167" fmla="*/ 6585735 w 6737330"/>
              <a:gd name="connsiteY167" fmla="*/ 1914583 h 3453674"/>
              <a:gd name="connsiteX168" fmla="*/ 6565187 w 6737330"/>
              <a:gd name="connsiteY168" fmla="*/ 1894034 h 3453674"/>
              <a:gd name="connsiteX169" fmla="*/ 6524090 w 6737330"/>
              <a:gd name="connsiteY169" fmla="*/ 1873486 h 3453674"/>
              <a:gd name="connsiteX170" fmla="*/ 6586188 w 6737330"/>
              <a:gd name="connsiteY170" fmla="*/ 1744701 h 3453674"/>
              <a:gd name="connsiteX171" fmla="*/ 6475817 w 6737330"/>
              <a:gd name="connsiteY171" fmla="*/ 1776765 h 3453674"/>
              <a:gd name="connsiteX172" fmla="*/ 6400800 w 6737330"/>
              <a:gd name="connsiteY172" fmla="*/ 1801567 h 3453674"/>
              <a:gd name="connsiteX173" fmla="*/ 6436763 w 6737330"/>
              <a:gd name="connsiteY173" fmla="*/ 1731046 h 3453674"/>
              <a:gd name="connsiteX174" fmla="*/ 6308333 w 6737330"/>
              <a:gd name="connsiteY174" fmla="*/ 1729648 h 3453674"/>
              <a:gd name="connsiteX175" fmla="*/ 6348221 w 6737330"/>
              <a:gd name="connsiteY175" fmla="*/ 1682794 h 3453674"/>
              <a:gd name="connsiteX176" fmla="*/ 6298285 w 6737330"/>
              <a:gd name="connsiteY176" fmla="*/ 1662245 h 3453674"/>
              <a:gd name="connsiteX177" fmla="*/ 6185043 w 6737330"/>
              <a:gd name="connsiteY177" fmla="*/ 1637180 h 3453674"/>
              <a:gd name="connsiteX178" fmla="*/ 6279398 w 6737330"/>
              <a:gd name="connsiteY178" fmla="*/ 1538955 h 3453674"/>
              <a:gd name="connsiteX179" fmla="*/ 6154221 w 6737330"/>
              <a:gd name="connsiteY179" fmla="*/ 1472794 h 3453674"/>
              <a:gd name="connsiteX180" fmla="*/ 6230898 w 6737330"/>
              <a:gd name="connsiteY180" fmla="*/ 1387589 h 3453674"/>
              <a:gd name="connsiteX181" fmla="*/ 6201512 w 6737330"/>
              <a:gd name="connsiteY181" fmla="*/ 1339230 h 3453674"/>
              <a:gd name="connsiteX182" fmla="*/ 6189802 w 6737330"/>
              <a:gd name="connsiteY182" fmla="*/ 1226214 h 3453674"/>
              <a:gd name="connsiteX183" fmla="*/ 6082301 w 6737330"/>
              <a:gd name="connsiteY183" fmla="*/ 1164569 h 3453674"/>
              <a:gd name="connsiteX184" fmla="*/ 6061753 w 6737330"/>
              <a:gd name="connsiteY184" fmla="*/ 1092650 h 3453674"/>
              <a:gd name="connsiteX185" fmla="*/ 6030931 w 6737330"/>
              <a:gd name="connsiteY185" fmla="*/ 1061828 h 3453674"/>
              <a:gd name="connsiteX186" fmla="*/ 6020657 w 6737330"/>
              <a:gd name="connsiteY186" fmla="*/ 1031005 h 3453674"/>
              <a:gd name="connsiteX187" fmla="*/ 5948737 w 6737330"/>
              <a:gd name="connsiteY187" fmla="*/ 969360 h 3453674"/>
              <a:gd name="connsiteX188" fmla="*/ 5917915 w 6737330"/>
              <a:gd name="connsiteY188" fmla="*/ 959086 h 3453674"/>
              <a:gd name="connsiteX189" fmla="*/ 5881802 w 6737330"/>
              <a:gd name="connsiteY189" fmla="*/ 931274 h 3453674"/>
              <a:gd name="connsiteX190" fmla="*/ 5852643 w 6737330"/>
              <a:gd name="connsiteY190" fmla="*/ 846334 h 3453674"/>
              <a:gd name="connsiteX191" fmla="*/ 5814416 w 6737330"/>
              <a:gd name="connsiteY191" fmla="*/ 824280 h 3453674"/>
              <a:gd name="connsiteX192" fmla="*/ 5802708 w 6737330"/>
              <a:gd name="connsiteY192" fmla="*/ 830038 h 3453674"/>
              <a:gd name="connsiteX193" fmla="*/ 5752772 w 6737330"/>
              <a:gd name="connsiteY193" fmla="*/ 785931 h 3453674"/>
              <a:gd name="connsiteX194" fmla="*/ 5698304 w 6737330"/>
              <a:gd name="connsiteY194" fmla="*/ 702495 h 3453674"/>
              <a:gd name="connsiteX195" fmla="*/ 5517223 w 6737330"/>
              <a:gd name="connsiteY195" fmla="*/ 681684 h 3453674"/>
              <a:gd name="connsiteX196" fmla="*/ 5506949 w 6737330"/>
              <a:gd name="connsiteY196" fmla="*/ 630313 h 3453674"/>
              <a:gd name="connsiteX197" fmla="*/ 5496675 w 6737330"/>
              <a:gd name="connsiteY197" fmla="*/ 558394 h 3453674"/>
              <a:gd name="connsiteX198" fmla="*/ 5486400 w 6737330"/>
              <a:gd name="connsiteY198" fmla="*/ 527571 h 3453674"/>
              <a:gd name="connsiteX199" fmla="*/ 5445304 w 6737330"/>
              <a:gd name="connsiteY199" fmla="*/ 517297 h 3453674"/>
              <a:gd name="connsiteX200" fmla="*/ 5407304 w 6737330"/>
              <a:gd name="connsiteY200" fmla="*/ 460169 h 3453674"/>
              <a:gd name="connsiteX201" fmla="*/ 5280917 w 6737330"/>
              <a:gd name="connsiteY201" fmla="*/ 424830 h 3453674"/>
              <a:gd name="connsiteX202" fmla="*/ 5270643 w 6737330"/>
              <a:gd name="connsiteY202" fmla="*/ 394007 h 3453674"/>
              <a:gd name="connsiteX203" fmla="*/ 5229772 w 6737330"/>
              <a:gd name="connsiteY203" fmla="*/ 244410 h 3453674"/>
              <a:gd name="connsiteX204" fmla="*/ 5185806 w 6737330"/>
              <a:gd name="connsiteY204" fmla="*/ 203313 h 3453674"/>
              <a:gd name="connsiteX205" fmla="*/ 5075434 w 6737330"/>
              <a:gd name="connsiteY205" fmla="*/ 157702 h 3453674"/>
              <a:gd name="connsiteX206" fmla="*/ 5065160 w 6737330"/>
              <a:gd name="connsiteY206" fmla="*/ 126879 h 3453674"/>
              <a:gd name="connsiteX207" fmla="*/ 5044612 w 6737330"/>
              <a:gd name="connsiteY207" fmla="*/ 96057 h 3453674"/>
              <a:gd name="connsiteX208" fmla="*/ 5034337 w 6737330"/>
              <a:gd name="connsiteY208" fmla="*/ 65234 h 3453674"/>
              <a:gd name="connsiteX209" fmla="*/ 4972692 w 6737330"/>
              <a:gd name="connsiteY209" fmla="*/ 24138 h 3453674"/>
              <a:gd name="connsiteX210" fmla="*/ 4941870 w 6737330"/>
              <a:gd name="connsiteY210" fmla="*/ 3589 h 3453674"/>
              <a:gd name="connsiteX211" fmla="*/ 4828854 w 6737330"/>
              <a:gd name="connsiteY211" fmla="*/ 13864 h 3453674"/>
              <a:gd name="connsiteX212" fmla="*/ 4798032 w 6737330"/>
              <a:gd name="connsiteY212" fmla="*/ 34412 h 3453674"/>
              <a:gd name="connsiteX213" fmla="*/ 4767209 w 6737330"/>
              <a:gd name="connsiteY213" fmla="*/ 44686 h 3453674"/>
              <a:gd name="connsiteX214" fmla="*/ 4654194 w 6737330"/>
              <a:gd name="connsiteY214" fmla="*/ 85783 h 3453674"/>
              <a:gd name="connsiteX215" fmla="*/ 4592549 w 6737330"/>
              <a:gd name="connsiteY215" fmla="*/ 106331 h 3453674"/>
              <a:gd name="connsiteX216" fmla="*/ 4520630 w 6737330"/>
              <a:gd name="connsiteY216" fmla="*/ 126879 h 3453674"/>
              <a:gd name="connsiteX217" fmla="*/ 4438436 w 6737330"/>
              <a:gd name="connsiteY217" fmla="*/ 188524 h 3453674"/>
              <a:gd name="connsiteX218" fmla="*/ 4263776 w 6737330"/>
              <a:gd name="connsiteY218" fmla="*/ 178250 h 3453674"/>
              <a:gd name="connsiteX219" fmla="*/ 4089115 w 6737330"/>
              <a:gd name="connsiteY219" fmla="*/ 106331 h 3453674"/>
              <a:gd name="connsiteX220" fmla="*/ 4058292 w 6737330"/>
              <a:gd name="connsiteY220" fmla="*/ 96057 h 3453674"/>
              <a:gd name="connsiteX221" fmla="*/ 3965825 w 6737330"/>
              <a:gd name="connsiteY221" fmla="*/ 54960 h 3453674"/>
              <a:gd name="connsiteX222" fmla="*/ 3935003 w 6737330"/>
              <a:gd name="connsiteY222" fmla="*/ 44686 h 3453674"/>
              <a:gd name="connsiteX223" fmla="*/ 3904180 w 6737330"/>
              <a:gd name="connsiteY223" fmla="*/ 34412 h 3453674"/>
              <a:gd name="connsiteX224" fmla="*/ 3801439 w 6737330"/>
              <a:gd name="connsiteY224" fmla="*/ 54960 h 3453674"/>
              <a:gd name="connsiteX225" fmla="*/ 3714713 w 6737330"/>
              <a:gd name="connsiteY225" fmla="*/ 6863 h 3453674"/>
              <a:gd name="connsiteX226" fmla="*/ 3626552 w 6737330"/>
              <a:gd name="connsiteY226" fmla="*/ 81530 h 3453674"/>
              <a:gd name="connsiteX227" fmla="*/ 3657600 w 6737330"/>
              <a:gd name="connsiteY227" fmla="*/ 137153 h 3453674"/>
              <a:gd name="connsiteX228" fmla="*/ 3595955 w 6737330"/>
              <a:gd name="connsiteY228" fmla="*/ 147428 h 3453674"/>
              <a:gd name="connsiteX229" fmla="*/ 3544585 w 6737330"/>
              <a:gd name="connsiteY229" fmla="*/ 157702 h 3453674"/>
              <a:gd name="connsiteX230" fmla="*/ 3298005 w 6737330"/>
              <a:gd name="connsiteY230" fmla="*/ 188524 h 3453674"/>
              <a:gd name="connsiteX0" fmla="*/ 3298005 w 6740107"/>
              <a:gd name="connsiteY0" fmla="*/ 188524 h 3453674"/>
              <a:gd name="connsiteX1" fmla="*/ 3298005 w 6740107"/>
              <a:gd name="connsiteY1" fmla="*/ 188524 h 3453674"/>
              <a:gd name="connsiteX2" fmla="*/ 2863620 w 6740107"/>
              <a:gd name="connsiteY2" fmla="*/ 184272 h 3453674"/>
              <a:gd name="connsiteX3" fmla="*/ 2825394 w 6740107"/>
              <a:gd name="connsiteY3" fmla="*/ 250169 h 3453674"/>
              <a:gd name="connsiteX4" fmla="*/ 2815119 w 6740107"/>
              <a:gd name="connsiteY4" fmla="*/ 291266 h 3453674"/>
              <a:gd name="connsiteX5" fmla="*/ 2787168 w 6740107"/>
              <a:gd name="connsiteY5" fmla="*/ 251937 h 3453674"/>
              <a:gd name="connsiteX6" fmla="*/ 2719555 w 6740107"/>
              <a:gd name="connsiteY6" fmla="*/ 279750 h 3453674"/>
              <a:gd name="connsiteX7" fmla="*/ 2599136 w 6740107"/>
              <a:gd name="connsiteY7" fmla="*/ 291530 h 3453674"/>
              <a:gd name="connsiteX8" fmla="*/ 2549200 w 6740107"/>
              <a:gd name="connsiteY8" fmla="*/ 328109 h 3453674"/>
              <a:gd name="connsiteX9" fmla="*/ 2321508 w 6740107"/>
              <a:gd name="connsiteY9" fmla="*/ 313582 h 3453674"/>
              <a:gd name="connsiteX10" fmla="*/ 2250041 w 6740107"/>
              <a:gd name="connsiteY10" fmla="*/ 394007 h 3453674"/>
              <a:gd name="connsiteX11" fmla="*/ 2085654 w 6740107"/>
              <a:gd name="connsiteY11" fmla="*/ 352911 h 3453674"/>
              <a:gd name="connsiteX12" fmla="*/ 2034283 w 6740107"/>
              <a:gd name="connsiteY12" fmla="*/ 342637 h 3453674"/>
              <a:gd name="connsiteX13" fmla="*/ 1865591 w 6740107"/>
              <a:gd name="connsiteY13" fmla="*/ 282760 h 3453674"/>
              <a:gd name="connsiteX14" fmla="*/ 1787704 w 6740107"/>
              <a:gd name="connsiteY14" fmla="*/ 404282 h 3453674"/>
              <a:gd name="connsiteX15" fmla="*/ 1736333 w 6740107"/>
              <a:gd name="connsiteY15" fmla="*/ 476201 h 3453674"/>
              <a:gd name="connsiteX16" fmla="*/ 1695236 w 6740107"/>
              <a:gd name="connsiteY16" fmla="*/ 537846 h 3453674"/>
              <a:gd name="connsiteX17" fmla="*/ 1633591 w 6740107"/>
              <a:gd name="connsiteY17" fmla="*/ 578942 h 3453674"/>
              <a:gd name="connsiteX18" fmla="*/ 1592495 w 6740107"/>
              <a:gd name="connsiteY18" fmla="*/ 589216 h 3453674"/>
              <a:gd name="connsiteX19" fmla="*/ 1530850 w 6740107"/>
              <a:gd name="connsiteY19" fmla="*/ 609765 h 3453674"/>
              <a:gd name="connsiteX20" fmla="*/ 1500027 w 6740107"/>
              <a:gd name="connsiteY20" fmla="*/ 620039 h 3453674"/>
              <a:gd name="connsiteX21" fmla="*/ 1438382 w 6740107"/>
              <a:gd name="connsiteY21" fmla="*/ 640587 h 3453674"/>
              <a:gd name="connsiteX22" fmla="*/ 1407560 w 6740107"/>
              <a:gd name="connsiteY22" fmla="*/ 650861 h 3453674"/>
              <a:gd name="connsiteX23" fmla="*/ 1232899 w 6740107"/>
              <a:gd name="connsiteY23" fmla="*/ 661135 h 3453674"/>
              <a:gd name="connsiteX24" fmla="*/ 1202077 w 6740107"/>
              <a:gd name="connsiteY24" fmla="*/ 671410 h 3453674"/>
              <a:gd name="connsiteX25" fmla="*/ 1181528 w 6740107"/>
              <a:gd name="connsiteY25" fmla="*/ 691958 h 3453674"/>
              <a:gd name="connsiteX26" fmla="*/ 1119883 w 6740107"/>
              <a:gd name="connsiteY26" fmla="*/ 712506 h 3453674"/>
              <a:gd name="connsiteX27" fmla="*/ 1058239 w 6740107"/>
              <a:gd name="connsiteY27" fmla="*/ 733055 h 3453674"/>
              <a:gd name="connsiteX28" fmla="*/ 996594 w 6740107"/>
              <a:gd name="connsiteY28" fmla="*/ 753603 h 3453674"/>
              <a:gd name="connsiteX29" fmla="*/ 965771 w 6740107"/>
              <a:gd name="connsiteY29" fmla="*/ 763877 h 3453674"/>
              <a:gd name="connsiteX30" fmla="*/ 934949 w 6740107"/>
              <a:gd name="connsiteY30" fmla="*/ 784425 h 3453674"/>
              <a:gd name="connsiteX31" fmla="*/ 873304 w 6740107"/>
              <a:gd name="connsiteY31" fmla="*/ 804974 h 3453674"/>
              <a:gd name="connsiteX32" fmla="*/ 852755 w 6740107"/>
              <a:gd name="connsiteY32" fmla="*/ 825522 h 3453674"/>
              <a:gd name="connsiteX33" fmla="*/ 821933 w 6740107"/>
              <a:gd name="connsiteY33" fmla="*/ 846070 h 3453674"/>
              <a:gd name="connsiteX34" fmla="*/ 811659 w 6740107"/>
              <a:gd name="connsiteY34" fmla="*/ 876893 h 3453674"/>
              <a:gd name="connsiteX35" fmla="*/ 821933 w 6740107"/>
              <a:gd name="connsiteY35" fmla="*/ 969360 h 3453674"/>
              <a:gd name="connsiteX36" fmla="*/ 832207 w 6740107"/>
              <a:gd name="connsiteY36" fmla="*/ 1031005 h 3453674"/>
              <a:gd name="connsiteX37" fmla="*/ 863030 w 6740107"/>
              <a:gd name="connsiteY37" fmla="*/ 1051553 h 3453674"/>
              <a:gd name="connsiteX38" fmla="*/ 883578 w 6740107"/>
              <a:gd name="connsiteY38" fmla="*/ 1072102 h 3453674"/>
              <a:gd name="connsiteX39" fmla="*/ 893852 w 6740107"/>
              <a:gd name="connsiteY39" fmla="*/ 1102924 h 3453674"/>
              <a:gd name="connsiteX40" fmla="*/ 852755 w 6740107"/>
              <a:gd name="connsiteY40" fmla="*/ 1154295 h 3453674"/>
              <a:gd name="connsiteX41" fmla="*/ 842481 w 6740107"/>
              <a:gd name="connsiteY41" fmla="*/ 1185117 h 3453674"/>
              <a:gd name="connsiteX42" fmla="*/ 811659 w 6740107"/>
              <a:gd name="connsiteY42" fmla="*/ 1205666 h 3453674"/>
              <a:gd name="connsiteX43" fmla="*/ 791110 w 6740107"/>
              <a:gd name="connsiteY43" fmla="*/ 1226214 h 3453674"/>
              <a:gd name="connsiteX44" fmla="*/ 770562 w 6740107"/>
              <a:gd name="connsiteY44" fmla="*/ 1257037 h 3453674"/>
              <a:gd name="connsiteX45" fmla="*/ 739740 w 6740107"/>
              <a:gd name="connsiteY45" fmla="*/ 1277585 h 3453674"/>
              <a:gd name="connsiteX46" fmla="*/ 698643 w 6740107"/>
              <a:gd name="connsiteY46" fmla="*/ 1318682 h 3453674"/>
              <a:gd name="connsiteX47" fmla="*/ 647272 w 6740107"/>
              <a:gd name="connsiteY47" fmla="*/ 1359778 h 3453674"/>
              <a:gd name="connsiteX48" fmla="*/ 545741 w 6740107"/>
              <a:gd name="connsiteY48" fmla="*/ 1380326 h 3453674"/>
              <a:gd name="connsiteX49" fmla="*/ 473821 w 6740107"/>
              <a:gd name="connsiteY49" fmla="*/ 1493342 h 3453674"/>
              <a:gd name="connsiteX50" fmla="*/ 513708 w 6740107"/>
              <a:gd name="connsiteY50" fmla="*/ 1503616 h 3453674"/>
              <a:gd name="connsiteX51" fmla="*/ 493160 w 6740107"/>
              <a:gd name="connsiteY51" fmla="*/ 1524165 h 3453674"/>
              <a:gd name="connsiteX52" fmla="*/ 462337 w 6740107"/>
              <a:gd name="connsiteY52" fmla="*/ 1534439 h 3453674"/>
              <a:gd name="connsiteX53" fmla="*/ 441789 w 6740107"/>
              <a:gd name="connsiteY53" fmla="*/ 1565261 h 3453674"/>
              <a:gd name="connsiteX54" fmla="*/ 380144 w 6740107"/>
              <a:gd name="connsiteY54" fmla="*/ 1585810 h 3453674"/>
              <a:gd name="connsiteX55" fmla="*/ 328773 w 6740107"/>
              <a:gd name="connsiteY55" fmla="*/ 1637180 h 3453674"/>
              <a:gd name="connsiteX56" fmla="*/ 277403 w 6740107"/>
              <a:gd name="connsiteY56" fmla="*/ 1668003 h 3453674"/>
              <a:gd name="connsiteX57" fmla="*/ 256854 w 6740107"/>
              <a:gd name="connsiteY57" fmla="*/ 1688551 h 3453674"/>
              <a:gd name="connsiteX58" fmla="*/ 226032 w 6740107"/>
              <a:gd name="connsiteY58" fmla="*/ 1698825 h 3453674"/>
              <a:gd name="connsiteX59" fmla="*/ 236306 w 6740107"/>
              <a:gd name="connsiteY59" fmla="*/ 1811841 h 3453674"/>
              <a:gd name="connsiteX60" fmla="*/ 267128 w 6740107"/>
              <a:gd name="connsiteY60" fmla="*/ 1832389 h 3453674"/>
              <a:gd name="connsiteX61" fmla="*/ 287677 w 6740107"/>
              <a:gd name="connsiteY61" fmla="*/ 1852938 h 3453674"/>
              <a:gd name="connsiteX62" fmla="*/ 349322 w 6740107"/>
              <a:gd name="connsiteY62" fmla="*/ 1883760 h 3453674"/>
              <a:gd name="connsiteX63" fmla="*/ 369870 w 6740107"/>
              <a:gd name="connsiteY63" fmla="*/ 1965953 h 3453674"/>
              <a:gd name="connsiteX64" fmla="*/ 380144 w 6740107"/>
              <a:gd name="connsiteY64" fmla="*/ 1996776 h 3453674"/>
              <a:gd name="connsiteX65" fmla="*/ 369870 w 6740107"/>
              <a:gd name="connsiteY65" fmla="*/ 2150888 h 3453674"/>
              <a:gd name="connsiteX66" fmla="*/ 359596 w 6740107"/>
              <a:gd name="connsiteY66" fmla="*/ 2181711 h 3453674"/>
              <a:gd name="connsiteX67" fmla="*/ 349322 w 6740107"/>
              <a:gd name="connsiteY67" fmla="*/ 2305001 h 3453674"/>
              <a:gd name="connsiteX68" fmla="*/ 297951 w 6740107"/>
              <a:gd name="connsiteY68" fmla="*/ 2346097 h 3453674"/>
              <a:gd name="connsiteX69" fmla="*/ 256854 w 6740107"/>
              <a:gd name="connsiteY69" fmla="*/ 2387194 h 3453674"/>
              <a:gd name="connsiteX70" fmla="*/ 236306 w 6740107"/>
              <a:gd name="connsiteY70" fmla="*/ 2418016 h 3453674"/>
              <a:gd name="connsiteX71" fmla="*/ 64064 w 6740107"/>
              <a:gd name="connsiteY71" fmla="*/ 2456103 h 3453674"/>
              <a:gd name="connsiteX72" fmla="*/ 114225 w 6740107"/>
              <a:gd name="connsiteY72" fmla="*/ 2469387 h 3453674"/>
              <a:gd name="connsiteX73" fmla="*/ 48049 w 6740107"/>
              <a:gd name="connsiteY73" fmla="*/ 2522263 h 3453674"/>
              <a:gd name="connsiteX74" fmla="*/ 133564 w 6740107"/>
              <a:gd name="connsiteY74" fmla="*/ 2551580 h 3453674"/>
              <a:gd name="connsiteX75" fmla="*/ 113016 w 6740107"/>
              <a:gd name="connsiteY75" fmla="*/ 2582403 h 3453674"/>
              <a:gd name="connsiteX76" fmla="*/ 61645 w 6740107"/>
              <a:gd name="connsiteY76" fmla="*/ 2633774 h 3453674"/>
              <a:gd name="connsiteX77" fmla="*/ 20549 w 6740107"/>
              <a:gd name="connsiteY77" fmla="*/ 2695419 h 3453674"/>
              <a:gd name="connsiteX78" fmla="*/ 0 w 6740107"/>
              <a:gd name="connsiteY78" fmla="*/ 2757064 h 3453674"/>
              <a:gd name="connsiteX79" fmla="*/ 10275 w 6740107"/>
              <a:gd name="connsiteY79" fmla="*/ 2870079 h 3453674"/>
              <a:gd name="connsiteX80" fmla="*/ 61645 w 6740107"/>
              <a:gd name="connsiteY80" fmla="*/ 2921450 h 3453674"/>
              <a:gd name="connsiteX81" fmla="*/ 82194 w 6740107"/>
              <a:gd name="connsiteY81" fmla="*/ 2941998 h 3453674"/>
              <a:gd name="connsiteX82" fmla="*/ 143839 w 6740107"/>
              <a:gd name="connsiteY82" fmla="*/ 2962547 h 3453674"/>
              <a:gd name="connsiteX83" fmla="*/ 174661 w 6740107"/>
              <a:gd name="connsiteY83" fmla="*/ 2972821 h 3453674"/>
              <a:gd name="connsiteX84" fmla="*/ 236306 w 6740107"/>
              <a:gd name="connsiteY84" fmla="*/ 3013917 h 3453674"/>
              <a:gd name="connsiteX85" fmla="*/ 267128 w 6740107"/>
              <a:gd name="connsiteY85" fmla="*/ 3034466 h 3453674"/>
              <a:gd name="connsiteX86" fmla="*/ 297951 w 6740107"/>
              <a:gd name="connsiteY86" fmla="*/ 3044740 h 3453674"/>
              <a:gd name="connsiteX87" fmla="*/ 328773 w 6740107"/>
              <a:gd name="connsiteY87" fmla="*/ 3065288 h 3453674"/>
              <a:gd name="connsiteX88" fmla="*/ 904126 w 6740107"/>
              <a:gd name="connsiteY88" fmla="*/ 3096111 h 3453674"/>
              <a:gd name="connsiteX89" fmla="*/ 945223 w 6740107"/>
              <a:gd name="connsiteY89" fmla="*/ 3147482 h 3453674"/>
              <a:gd name="connsiteX90" fmla="*/ 825787 w 6740107"/>
              <a:gd name="connsiteY90" fmla="*/ 3264487 h 3453674"/>
              <a:gd name="connsiteX91" fmla="*/ 1068513 w 6740107"/>
              <a:gd name="connsiteY91" fmla="*/ 3239949 h 3453674"/>
              <a:gd name="connsiteX92" fmla="*/ 1099335 w 6740107"/>
              <a:gd name="connsiteY92" fmla="*/ 3260497 h 3453674"/>
              <a:gd name="connsiteX93" fmla="*/ 1077126 w 6740107"/>
              <a:gd name="connsiteY93" fmla="*/ 3351197 h 3453674"/>
              <a:gd name="connsiteX94" fmla="*/ 1222625 w 6740107"/>
              <a:gd name="connsiteY94" fmla="*/ 3311868 h 3453674"/>
              <a:gd name="connsiteX95" fmla="*/ 1120866 w 6740107"/>
              <a:gd name="connsiteY95" fmla="*/ 3453674 h 3453674"/>
              <a:gd name="connsiteX96" fmla="*/ 1335641 w 6740107"/>
              <a:gd name="connsiteY96" fmla="*/ 3311868 h 3453674"/>
              <a:gd name="connsiteX97" fmla="*/ 1366463 w 6740107"/>
              <a:gd name="connsiteY97" fmla="*/ 3301594 h 3453674"/>
              <a:gd name="connsiteX98" fmla="*/ 1489753 w 6740107"/>
              <a:gd name="connsiteY98" fmla="*/ 3281046 h 3453674"/>
              <a:gd name="connsiteX99" fmla="*/ 1485221 w 6740107"/>
              <a:gd name="connsiteY99" fmla="*/ 3340922 h 3453674"/>
              <a:gd name="connsiteX100" fmla="*/ 1626189 w 6740107"/>
              <a:gd name="connsiteY100" fmla="*/ 3416831 h 3453674"/>
              <a:gd name="connsiteX101" fmla="*/ 2013735 w 6740107"/>
              <a:gd name="connsiteY101" fmla="*/ 3239949 h 3453674"/>
              <a:gd name="connsiteX102" fmla="*/ 2043916 w 6740107"/>
              <a:gd name="connsiteY102" fmla="*/ 3309433 h 3453674"/>
              <a:gd name="connsiteX103" fmla="*/ 2075380 w 6740107"/>
              <a:gd name="connsiteY103" fmla="*/ 3188578 h 3453674"/>
              <a:gd name="connsiteX104" fmla="*/ 2116477 w 6740107"/>
              <a:gd name="connsiteY104" fmla="*/ 3157756 h 3453674"/>
              <a:gd name="connsiteX105" fmla="*/ 2229492 w 6740107"/>
              <a:gd name="connsiteY105" fmla="*/ 3126933 h 3453674"/>
              <a:gd name="connsiteX106" fmla="*/ 2270589 w 6740107"/>
              <a:gd name="connsiteY106" fmla="*/ 3116659 h 3453674"/>
              <a:gd name="connsiteX107" fmla="*/ 2702104 w 6740107"/>
              <a:gd name="connsiteY107" fmla="*/ 3106385 h 3453674"/>
              <a:gd name="connsiteX108" fmla="*/ 2917861 w 6740107"/>
              <a:gd name="connsiteY108" fmla="*/ 3126933 h 3453674"/>
              <a:gd name="connsiteX109" fmla="*/ 2948683 w 6740107"/>
              <a:gd name="connsiteY109" fmla="*/ 3147482 h 3453674"/>
              <a:gd name="connsiteX110" fmla="*/ 3030877 w 6740107"/>
              <a:gd name="connsiteY110" fmla="*/ 3188578 h 3453674"/>
              <a:gd name="connsiteX111" fmla="*/ 3071973 w 6740107"/>
              <a:gd name="connsiteY111" fmla="*/ 3209126 h 3453674"/>
              <a:gd name="connsiteX112" fmla="*/ 3141022 w 6740107"/>
              <a:gd name="connsiteY112" fmla="*/ 3336407 h 3453674"/>
              <a:gd name="connsiteX113" fmla="*/ 3274812 w 6740107"/>
              <a:gd name="connsiteY113" fmla="*/ 3400799 h 3453674"/>
              <a:gd name="connsiteX114" fmla="*/ 3267182 w 6740107"/>
              <a:gd name="connsiteY114" fmla="*/ 3291320 h 3453674"/>
              <a:gd name="connsiteX115" fmla="*/ 3339101 w 6740107"/>
              <a:gd name="connsiteY115" fmla="*/ 3311868 h 3453674"/>
              <a:gd name="connsiteX116" fmla="*/ 3380198 w 6740107"/>
              <a:gd name="connsiteY116" fmla="*/ 3332416 h 3453674"/>
              <a:gd name="connsiteX117" fmla="*/ 3626778 w 6740107"/>
              <a:gd name="connsiteY117" fmla="*/ 3352965 h 3453674"/>
              <a:gd name="connsiteX118" fmla="*/ 3688423 w 6740107"/>
              <a:gd name="connsiteY118" fmla="*/ 3373513 h 3453674"/>
              <a:gd name="connsiteX119" fmla="*/ 3719245 w 6740107"/>
              <a:gd name="connsiteY119" fmla="*/ 3383787 h 3453674"/>
              <a:gd name="connsiteX120" fmla="*/ 3750068 w 6740107"/>
              <a:gd name="connsiteY120" fmla="*/ 3404335 h 3453674"/>
              <a:gd name="connsiteX121" fmla="*/ 4048018 w 6740107"/>
              <a:gd name="connsiteY121" fmla="*/ 3414610 h 3453674"/>
              <a:gd name="connsiteX122" fmla="*/ 4181582 w 6740107"/>
              <a:gd name="connsiteY122" fmla="*/ 3404335 h 3453674"/>
              <a:gd name="connsiteX123" fmla="*/ 4243227 w 6740107"/>
              <a:gd name="connsiteY123" fmla="*/ 3383787 h 3453674"/>
              <a:gd name="connsiteX124" fmla="*/ 4274050 w 6740107"/>
              <a:gd name="connsiteY124" fmla="*/ 3373513 h 3453674"/>
              <a:gd name="connsiteX125" fmla="*/ 4335695 w 6740107"/>
              <a:gd name="connsiteY125" fmla="*/ 3332416 h 3453674"/>
              <a:gd name="connsiteX126" fmla="*/ 4397340 w 6740107"/>
              <a:gd name="connsiteY126" fmla="*/ 3281046 h 3453674"/>
              <a:gd name="connsiteX127" fmla="*/ 4756405 w 6740107"/>
              <a:gd name="connsiteY127" fmla="*/ 3272014 h 3453674"/>
              <a:gd name="connsiteX128" fmla="*/ 4530904 w 6740107"/>
              <a:gd name="connsiteY128" fmla="*/ 3198852 h 3453674"/>
              <a:gd name="connsiteX129" fmla="*/ 4561726 w 6740107"/>
              <a:gd name="connsiteY129" fmla="*/ 3178304 h 3453674"/>
              <a:gd name="connsiteX130" fmla="*/ 4664468 w 6740107"/>
              <a:gd name="connsiteY130" fmla="*/ 3116659 h 3453674"/>
              <a:gd name="connsiteX131" fmla="*/ 4695290 w 6740107"/>
              <a:gd name="connsiteY131" fmla="*/ 3106385 h 3453674"/>
              <a:gd name="connsiteX132" fmla="*/ 5013789 w 6740107"/>
              <a:gd name="connsiteY132" fmla="*/ 3126933 h 3453674"/>
              <a:gd name="connsiteX133" fmla="*/ 5126805 w 6740107"/>
              <a:gd name="connsiteY133" fmla="*/ 3157756 h 3453674"/>
              <a:gd name="connsiteX134" fmla="*/ 5157627 w 6740107"/>
              <a:gd name="connsiteY134" fmla="*/ 3168030 h 3453674"/>
              <a:gd name="connsiteX135" fmla="*/ 5188450 w 6740107"/>
              <a:gd name="connsiteY135" fmla="*/ 3188578 h 3453674"/>
              <a:gd name="connsiteX136" fmla="*/ 5332288 w 6740107"/>
              <a:gd name="connsiteY136" fmla="*/ 3198852 h 3453674"/>
              <a:gd name="connsiteX137" fmla="*/ 5435030 w 6740107"/>
              <a:gd name="connsiteY137" fmla="*/ 3229675 h 3453674"/>
              <a:gd name="connsiteX138" fmla="*/ 5465852 w 6740107"/>
              <a:gd name="connsiteY138" fmla="*/ 3239949 h 3453674"/>
              <a:gd name="connsiteX139" fmla="*/ 5548045 w 6740107"/>
              <a:gd name="connsiteY139" fmla="*/ 3250223 h 3453674"/>
              <a:gd name="connsiteX140" fmla="*/ 5702158 w 6740107"/>
              <a:gd name="connsiteY140" fmla="*/ 3270771 h 3453674"/>
              <a:gd name="connsiteX141" fmla="*/ 5866544 w 6740107"/>
              <a:gd name="connsiteY141" fmla="*/ 3281046 h 3453674"/>
              <a:gd name="connsiteX142" fmla="*/ 5969286 w 6740107"/>
              <a:gd name="connsiteY142" fmla="*/ 3270771 h 3453674"/>
              <a:gd name="connsiteX143" fmla="*/ 6000108 w 6740107"/>
              <a:gd name="connsiteY143" fmla="*/ 3260497 h 3453674"/>
              <a:gd name="connsiteX144" fmla="*/ 6072027 w 6740107"/>
              <a:gd name="connsiteY144" fmla="*/ 3250223 h 3453674"/>
              <a:gd name="connsiteX145" fmla="*/ 6113124 w 6740107"/>
              <a:gd name="connsiteY145" fmla="*/ 3168030 h 3453674"/>
              <a:gd name="connsiteX146" fmla="*/ 6133672 w 6740107"/>
              <a:gd name="connsiteY146" fmla="*/ 3126933 h 3453674"/>
              <a:gd name="connsiteX147" fmla="*/ 6143946 w 6740107"/>
              <a:gd name="connsiteY147" fmla="*/ 3096111 h 3453674"/>
              <a:gd name="connsiteX148" fmla="*/ 6215866 w 6740107"/>
              <a:gd name="connsiteY148" fmla="*/ 3075562 h 3453674"/>
              <a:gd name="connsiteX149" fmla="*/ 6267236 w 6740107"/>
              <a:gd name="connsiteY149" fmla="*/ 3065288 h 3453674"/>
              <a:gd name="connsiteX150" fmla="*/ 6308333 w 6740107"/>
              <a:gd name="connsiteY150" fmla="*/ 3055014 h 3453674"/>
              <a:gd name="connsiteX151" fmla="*/ 6369978 w 6740107"/>
              <a:gd name="connsiteY151" fmla="*/ 3044740 h 3453674"/>
              <a:gd name="connsiteX152" fmla="*/ 6400800 w 6740107"/>
              <a:gd name="connsiteY152" fmla="*/ 3024192 h 3453674"/>
              <a:gd name="connsiteX153" fmla="*/ 6411075 w 6740107"/>
              <a:gd name="connsiteY153" fmla="*/ 2962547 h 3453674"/>
              <a:gd name="connsiteX154" fmla="*/ 6500898 w 6740107"/>
              <a:gd name="connsiteY154" fmla="*/ 2913924 h 3453674"/>
              <a:gd name="connsiteX155" fmla="*/ 6462445 w 6740107"/>
              <a:gd name="connsiteY155" fmla="*/ 2561855 h 3453674"/>
              <a:gd name="connsiteX156" fmla="*/ 6503542 w 6740107"/>
              <a:gd name="connsiteY156" fmla="*/ 2531032 h 3453674"/>
              <a:gd name="connsiteX157" fmla="*/ 6652140 w 6740107"/>
              <a:gd name="connsiteY157" fmla="*/ 2489936 h 3453674"/>
              <a:gd name="connsiteX158" fmla="*/ 6622525 w 6740107"/>
              <a:gd name="connsiteY158" fmla="*/ 2418016 h 3453674"/>
              <a:gd name="connsiteX159" fmla="*/ 6716656 w 6740107"/>
              <a:gd name="connsiteY159" fmla="*/ 2373909 h 3453674"/>
              <a:gd name="connsiteX160" fmla="*/ 6737202 w 6740107"/>
              <a:gd name="connsiteY160" fmla="*/ 2285958 h 3453674"/>
              <a:gd name="connsiteX161" fmla="*/ 6667928 w 6740107"/>
              <a:gd name="connsiteY161" fmla="*/ 2263904 h 3453674"/>
              <a:gd name="connsiteX162" fmla="*/ 6698751 w 6740107"/>
              <a:gd name="connsiteY162" fmla="*/ 2161162 h 3453674"/>
              <a:gd name="connsiteX163" fmla="*/ 6709025 w 6740107"/>
              <a:gd name="connsiteY163" fmla="*/ 2130340 h 3453674"/>
              <a:gd name="connsiteX164" fmla="*/ 6698751 w 6740107"/>
              <a:gd name="connsiteY164" fmla="*/ 1986502 h 3453674"/>
              <a:gd name="connsiteX165" fmla="*/ 6667928 w 6740107"/>
              <a:gd name="connsiteY165" fmla="*/ 1976228 h 3453674"/>
              <a:gd name="connsiteX166" fmla="*/ 6647380 w 6740107"/>
              <a:gd name="connsiteY166" fmla="*/ 1955679 h 3453674"/>
              <a:gd name="connsiteX167" fmla="*/ 6585735 w 6740107"/>
              <a:gd name="connsiteY167" fmla="*/ 1914583 h 3453674"/>
              <a:gd name="connsiteX168" fmla="*/ 6565187 w 6740107"/>
              <a:gd name="connsiteY168" fmla="*/ 1894034 h 3453674"/>
              <a:gd name="connsiteX169" fmla="*/ 6524090 w 6740107"/>
              <a:gd name="connsiteY169" fmla="*/ 1873486 h 3453674"/>
              <a:gd name="connsiteX170" fmla="*/ 6586188 w 6740107"/>
              <a:gd name="connsiteY170" fmla="*/ 1744701 h 3453674"/>
              <a:gd name="connsiteX171" fmla="*/ 6475817 w 6740107"/>
              <a:gd name="connsiteY171" fmla="*/ 1776765 h 3453674"/>
              <a:gd name="connsiteX172" fmla="*/ 6400800 w 6740107"/>
              <a:gd name="connsiteY172" fmla="*/ 1801567 h 3453674"/>
              <a:gd name="connsiteX173" fmla="*/ 6436763 w 6740107"/>
              <a:gd name="connsiteY173" fmla="*/ 1731046 h 3453674"/>
              <a:gd name="connsiteX174" fmla="*/ 6308333 w 6740107"/>
              <a:gd name="connsiteY174" fmla="*/ 1729648 h 3453674"/>
              <a:gd name="connsiteX175" fmla="*/ 6348221 w 6740107"/>
              <a:gd name="connsiteY175" fmla="*/ 1682794 h 3453674"/>
              <a:gd name="connsiteX176" fmla="*/ 6298285 w 6740107"/>
              <a:gd name="connsiteY176" fmla="*/ 1662245 h 3453674"/>
              <a:gd name="connsiteX177" fmla="*/ 6185043 w 6740107"/>
              <a:gd name="connsiteY177" fmla="*/ 1637180 h 3453674"/>
              <a:gd name="connsiteX178" fmla="*/ 6279398 w 6740107"/>
              <a:gd name="connsiteY178" fmla="*/ 1538955 h 3453674"/>
              <a:gd name="connsiteX179" fmla="*/ 6154221 w 6740107"/>
              <a:gd name="connsiteY179" fmla="*/ 1472794 h 3453674"/>
              <a:gd name="connsiteX180" fmla="*/ 6230898 w 6740107"/>
              <a:gd name="connsiteY180" fmla="*/ 1387589 h 3453674"/>
              <a:gd name="connsiteX181" fmla="*/ 6201512 w 6740107"/>
              <a:gd name="connsiteY181" fmla="*/ 1339230 h 3453674"/>
              <a:gd name="connsiteX182" fmla="*/ 6189802 w 6740107"/>
              <a:gd name="connsiteY182" fmla="*/ 1226214 h 3453674"/>
              <a:gd name="connsiteX183" fmla="*/ 6082301 w 6740107"/>
              <a:gd name="connsiteY183" fmla="*/ 1164569 h 3453674"/>
              <a:gd name="connsiteX184" fmla="*/ 6061753 w 6740107"/>
              <a:gd name="connsiteY184" fmla="*/ 1092650 h 3453674"/>
              <a:gd name="connsiteX185" fmla="*/ 6030931 w 6740107"/>
              <a:gd name="connsiteY185" fmla="*/ 1061828 h 3453674"/>
              <a:gd name="connsiteX186" fmla="*/ 6020657 w 6740107"/>
              <a:gd name="connsiteY186" fmla="*/ 1031005 h 3453674"/>
              <a:gd name="connsiteX187" fmla="*/ 5948737 w 6740107"/>
              <a:gd name="connsiteY187" fmla="*/ 969360 h 3453674"/>
              <a:gd name="connsiteX188" fmla="*/ 5917915 w 6740107"/>
              <a:gd name="connsiteY188" fmla="*/ 959086 h 3453674"/>
              <a:gd name="connsiteX189" fmla="*/ 5881802 w 6740107"/>
              <a:gd name="connsiteY189" fmla="*/ 931274 h 3453674"/>
              <a:gd name="connsiteX190" fmla="*/ 5852643 w 6740107"/>
              <a:gd name="connsiteY190" fmla="*/ 846334 h 3453674"/>
              <a:gd name="connsiteX191" fmla="*/ 5814416 w 6740107"/>
              <a:gd name="connsiteY191" fmla="*/ 824280 h 3453674"/>
              <a:gd name="connsiteX192" fmla="*/ 5802708 w 6740107"/>
              <a:gd name="connsiteY192" fmla="*/ 830038 h 3453674"/>
              <a:gd name="connsiteX193" fmla="*/ 5752772 w 6740107"/>
              <a:gd name="connsiteY193" fmla="*/ 785931 h 3453674"/>
              <a:gd name="connsiteX194" fmla="*/ 5698304 w 6740107"/>
              <a:gd name="connsiteY194" fmla="*/ 702495 h 3453674"/>
              <a:gd name="connsiteX195" fmla="*/ 5517223 w 6740107"/>
              <a:gd name="connsiteY195" fmla="*/ 681684 h 3453674"/>
              <a:gd name="connsiteX196" fmla="*/ 5506949 w 6740107"/>
              <a:gd name="connsiteY196" fmla="*/ 630313 h 3453674"/>
              <a:gd name="connsiteX197" fmla="*/ 5496675 w 6740107"/>
              <a:gd name="connsiteY197" fmla="*/ 558394 h 3453674"/>
              <a:gd name="connsiteX198" fmla="*/ 5486400 w 6740107"/>
              <a:gd name="connsiteY198" fmla="*/ 527571 h 3453674"/>
              <a:gd name="connsiteX199" fmla="*/ 5445304 w 6740107"/>
              <a:gd name="connsiteY199" fmla="*/ 517297 h 3453674"/>
              <a:gd name="connsiteX200" fmla="*/ 5407304 w 6740107"/>
              <a:gd name="connsiteY200" fmla="*/ 460169 h 3453674"/>
              <a:gd name="connsiteX201" fmla="*/ 5280917 w 6740107"/>
              <a:gd name="connsiteY201" fmla="*/ 424830 h 3453674"/>
              <a:gd name="connsiteX202" fmla="*/ 5270643 w 6740107"/>
              <a:gd name="connsiteY202" fmla="*/ 394007 h 3453674"/>
              <a:gd name="connsiteX203" fmla="*/ 5229772 w 6740107"/>
              <a:gd name="connsiteY203" fmla="*/ 244410 h 3453674"/>
              <a:gd name="connsiteX204" fmla="*/ 5185806 w 6740107"/>
              <a:gd name="connsiteY204" fmla="*/ 203313 h 3453674"/>
              <a:gd name="connsiteX205" fmla="*/ 5075434 w 6740107"/>
              <a:gd name="connsiteY205" fmla="*/ 157702 h 3453674"/>
              <a:gd name="connsiteX206" fmla="*/ 5065160 w 6740107"/>
              <a:gd name="connsiteY206" fmla="*/ 126879 h 3453674"/>
              <a:gd name="connsiteX207" fmla="*/ 5044612 w 6740107"/>
              <a:gd name="connsiteY207" fmla="*/ 96057 h 3453674"/>
              <a:gd name="connsiteX208" fmla="*/ 5034337 w 6740107"/>
              <a:gd name="connsiteY208" fmla="*/ 65234 h 3453674"/>
              <a:gd name="connsiteX209" fmla="*/ 4972692 w 6740107"/>
              <a:gd name="connsiteY209" fmla="*/ 24138 h 3453674"/>
              <a:gd name="connsiteX210" fmla="*/ 4941870 w 6740107"/>
              <a:gd name="connsiteY210" fmla="*/ 3589 h 3453674"/>
              <a:gd name="connsiteX211" fmla="*/ 4828854 w 6740107"/>
              <a:gd name="connsiteY211" fmla="*/ 13864 h 3453674"/>
              <a:gd name="connsiteX212" fmla="*/ 4798032 w 6740107"/>
              <a:gd name="connsiteY212" fmla="*/ 34412 h 3453674"/>
              <a:gd name="connsiteX213" fmla="*/ 4767209 w 6740107"/>
              <a:gd name="connsiteY213" fmla="*/ 44686 h 3453674"/>
              <a:gd name="connsiteX214" fmla="*/ 4654194 w 6740107"/>
              <a:gd name="connsiteY214" fmla="*/ 85783 h 3453674"/>
              <a:gd name="connsiteX215" fmla="*/ 4592549 w 6740107"/>
              <a:gd name="connsiteY215" fmla="*/ 106331 h 3453674"/>
              <a:gd name="connsiteX216" fmla="*/ 4520630 w 6740107"/>
              <a:gd name="connsiteY216" fmla="*/ 126879 h 3453674"/>
              <a:gd name="connsiteX217" fmla="*/ 4438436 w 6740107"/>
              <a:gd name="connsiteY217" fmla="*/ 188524 h 3453674"/>
              <a:gd name="connsiteX218" fmla="*/ 4263776 w 6740107"/>
              <a:gd name="connsiteY218" fmla="*/ 178250 h 3453674"/>
              <a:gd name="connsiteX219" fmla="*/ 4089115 w 6740107"/>
              <a:gd name="connsiteY219" fmla="*/ 106331 h 3453674"/>
              <a:gd name="connsiteX220" fmla="*/ 4058292 w 6740107"/>
              <a:gd name="connsiteY220" fmla="*/ 96057 h 3453674"/>
              <a:gd name="connsiteX221" fmla="*/ 3965825 w 6740107"/>
              <a:gd name="connsiteY221" fmla="*/ 54960 h 3453674"/>
              <a:gd name="connsiteX222" fmla="*/ 3935003 w 6740107"/>
              <a:gd name="connsiteY222" fmla="*/ 44686 h 3453674"/>
              <a:gd name="connsiteX223" fmla="*/ 3904180 w 6740107"/>
              <a:gd name="connsiteY223" fmla="*/ 34412 h 3453674"/>
              <a:gd name="connsiteX224" fmla="*/ 3801439 w 6740107"/>
              <a:gd name="connsiteY224" fmla="*/ 54960 h 3453674"/>
              <a:gd name="connsiteX225" fmla="*/ 3714713 w 6740107"/>
              <a:gd name="connsiteY225" fmla="*/ 6863 h 3453674"/>
              <a:gd name="connsiteX226" fmla="*/ 3626552 w 6740107"/>
              <a:gd name="connsiteY226" fmla="*/ 81530 h 3453674"/>
              <a:gd name="connsiteX227" fmla="*/ 3657600 w 6740107"/>
              <a:gd name="connsiteY227" fmla="*/ 137153 h 3453674"/>
              <a:gd name="connsiteX228" fmla="*/ 3595955 w 6740107"/>
              <a:gd name="connsiteY228" fmla="*/ 147428 h 3453674"/>
              <a:gd name="connsiteX229" fmla="*/ 3544585 w 6740107"/>
              <a:gd name="connsiteY229" fmla="*/ 157702 h 3453674"/>
              <a:gd name="connsiteX230" fmla="*/ 3298005 w 6740107"/>
              <a:gd name="connsiteY230" fmla="*/ 188524 h 3453674"/>
              <a:gd name="connsiteX0" fmla="*/ 3298005 w 6775281"/>
              <a:gd name="connsiteY0" fmla="*/ 188524 h 3453674"/>
              <a:gd name="connsiteX1" fmla="*/ 3298005 w 6775281"/>
              <a:gd name="connsiteY1" fmla="*/ 188524 h 3453674"/>
              <a:gd name="connsiteX2" fmla="*/ 2863620 w 6775281"/>
              <a:gd name="connsiteY2" fmla="*/ 184272 h 3453674"/>
              <a:gd name="connsiteX3" fmla="*/ 2825394 w 6775281"/>
              <a:gd name="connsiteY3" fmla="*/ 250169 h 3453674"/>
              <a:gd name="connsiteX4" fmla="*/ 2815119 w 6775281"/>
              <a:gd name="connsiteY4" fmla="*/ 291266 h 3453674"/>
              <a:gd name="connsiteX5" fmla="*/ 2787168 w 6775281"/>
              <a:gd name="connsiteY5" fmla="*/ 251937 h 3453674"/>
              <a:gd name="connsiteX6" fmla="*/ 2719555 w 6775281"/>
              <a:gd name="connsiteY6" fmla="*/ 279750 h 3453674"/>
              <a:gd name="connsiteX7" fmla="*/ 2599136 w 6775281"/>
              <a:gd name="connsiteY7" fmla="*/ 291530 h 3453674"/>
              <a:gd name="connsiteX8" fmla="*/ 2549200 w 6775281"/>
              <a:gd name="connsiteY8" fmla="*/ 328109 h 3453674"/>
              <a:gd name="connsiteX9" fmla="*/ 2321508 w 6775281"/>
              <a:gd name="connsiteY9" fmla="*/ 313582 h 3453674"/>
              <a:gd name="connsiteX10" fmla="*/ 2250041 w 6775281"/>
              <a:gd name="connsiteY10" fmla="*/ 394007 h 3453674"/>
              <a:gd name="connsiteX11" fmla="*/ 2085654 w 6775281"/>
              <a:gd name="connsiteY11" fmla="*/ 352911 h 3453674"/>
              <a:gd name="connsiteX12" fmla="*/ 2034283 w 6775281"/>
              <a:gd name="connsiteY12" fmla="*/ 342637 h 3453674"/>
              <a:gd name="connsiteX13" fmla="*/ 1865591 w 6775281"/>
              <a:gd name="connsiteY13" fmla="*/ 282760 h 3453674"/>
              <a:gd name="connsiteX14" fmla="*/ 1787704 w 6775281"/>
              <a:gd name="connsiteY14" fmla="*/ 404282 h 3453674"/>
              <a:gd name="connsiteX15" fmla="*/ 1736333 w 6775281"/>
              <a:gd name="connsiteY15" fmla="*/ 476201 h 3453674"/>
              <a:gd name="connsiteX16" fmla="*/ 1695236 w 6775281"/>
              <a:gd name="connsiteY16" fmla="*/ 537846 h 3453674"/>
              <a:gd name="connsiteX17" fmla="*/ 1633591 w 6775281"/>
              <a:gd name="connsiteY17" fmla="*/ 578942 h 3453674"/>
              <a:gd name="connsiteX18" fmla="*/ 1592495 w 6775281"/>
              <a:gd name="connsiteY18" fmla="*/ 589216 h 3453674"/>
              <a:gd name="connsiteX19" fmla="*/ 1530850 w 6775281"/>
              <a:gd name="connsiteY19" fmla="*/ 609765 h 3453674"/>
              <a:gd name="connsiteX20" fmla="*/ 1500027 w 6775281"/>
              <a:gd name="connsiteY20" fmla="*/ 620039 h 3453674"/>
              <a:gd name="connsiteX21" fmla="*/ 1438382 w 6775281"/>
              <a:gd name="connsiteY21" fmla="*/ 640587 h 3453674"/>
              <a:gd name="connsiteX22" fmla="*/ 1407560 w 6775281"/>
              <a:gd name="connsiteY22" fmla="*/ 650861 h 3453674"/>
              <a:gd name="connsiteX23" fmla="*/ 1232899 w 6775281"/>
              <a:gd name="connsiteY23" fmla="*/ 661135 h 3453674"/>
              <a:gd name="connsiteX24" fmla="*/ 1202077 w 6775281"/>
              <a:gd name="connsiteY24" fmla="*/ 671410 h 3453674"/>
              <a:gd name="connsiteX25" fmla="*/ 1181528 w 6775281"/>
              <a:gd name="connsiteY25" fmla="*/ 691958 h 3453674"/>
              <a:gd name="connsiteX26" fmla="*/ 1119883 w 6775281"/>
              <a:gd name="connsiteY26" fmla="*/ 712506 h 3453674"/>
              <a:gd name="connsiteX27" fmla="*/ 1058239 w 6775281"/>
              <a:gd name="connsiteY27" fmla="*/ 733055 h 3453674"/>
              <a:gd name="connsiteX28" fmla="*/ 996594 w 6775281"/>
              <a:gd name="connsiteY28" fmla="*/ 753603 h 3453674"/>
              <a:gd name="connsiteX29" fmla="*/ 965771 w 6775281"/>
              <a:gd name="connsiteY29" fmla="*/ 763877 h 3453674"/>
              <a:gd name="connsiteX30" fmla="*/ 934949 w 6775281"/>
              <a:gd name="connsiteY30" fmla="*/ 784425 h 3453674"/>
              <a:gd name="connsiteX31" fmla="*/ 873304 w 6775281"/>
              <a:gd name="connsiteY31" fmla="*/ 804974 h 3453674"/>
              <a:gd name="connsiteX32" fmla="*/ 852755 w 6775281"/>
              <a:gd name="connsiteY32" fmla="*/ 825522 h 3453674"/>
              <a:gd name="connsiteX33" fmla="*/ 821933 w 6775281"/>
              <a:gd name="connsiteY33" fmla="*/ 846070 h 3453674"/>
              <a:gd name="connsiteX34" fmla="*/ 811659 w 6775281"/>
              <a:gd name="connsiteY34" fmla="*/ 876893 h 3453674"/>
              <a:gd name="connsiteX35" fmla="*/ 821933 w 6775281"/>
              <a:gd name="connsiteY35" fmla="*/ 969360 h 3453674"/>
              <a:gd name="connsiteX36" fmla="*/ 832207 w 6775281"/>
              <a:gd name="connsiteY36" fmla="*/ 1031005 h 3453674"/>
              <a:gd name="connsiteX37" fmla="*/ 863030 w 6775281"/>
              <a:gd name="connsiteY37" fmla="*/ 1051553 h 3453674"/>
              <a:gd name="connsiteX38" fmla="*/ 883578 w 6775281"/>
              <a:gd name="connsiteY38" fmla="*/ 1072102 h 3453674"/>
              <a:gd name="connsiteX39" fmla="*/ 893852 w 6775281"/>
              <a:gd name="connsiteY39" fmla="*/ 1102924 h 3453674"/>
              <a:gd name="connsiteX40" fmla="*/ 852755 w 6775281"/>
              <a:gd name="connsiteY40" fmla="*/ 1154295 h 3453674"/>
              <a:gd name="connsiteX41" fmla="*/ 842481 w 6775281"/>
              <a:gd name="connsiteY41" fmla="*/ 1185117 h 3453674"/>
              <a:gd name="connsiteX42" fmla="*/ 811659 w 6775281"/>
              <a:gd name="connsiteY42" fmla="*/ 1205666 h 3453674"/>
              <a:gd name="connsiteX43" fmla="*/ 791110 w 6775281"/>
              <a:gd name="connsiteY43" fmla="*/ 1226214 h 3453674"/>
              <a:gd name="connsiteX44" fmla="*/ 770562 w 6775281"/>
              <a:gd name="connsiteY44" fmla="*/ 1257037 h 3453674"/>
              <a:gd name="connsiteX45" fmla="*/ 739740 w 6775281"/>
              <a:gd name="connsiteY45" fmla="*/ 1277585 h 3453674"/>
              <a:gd name="connsiteX46" fmla="*/ 698643 w 6775281"/>
              <a:gd name="connsiteY46" fmla="*/ 1318682 h 3453674"/>
              <a:gd name="connsiteX47" fmla="*/ 647272 w 6775281"/>
              <a:gd name="connsiteY47" fmla="*/ 1359778 h 3453674"/>
              <a:gd name="connsiteX48" fmla="*/ 545741 w 6775281"/>
              <a:gd name="connsiteY48" fmla="*/ 1380326 h 3453674"/>
              <a:gd name="connsiteX49" fmla="*/ 473821 w 6775281"/>
              <a:gd name="connsiteY49" fmla="*/ 1493342 h 3453674"/>
              <a:gd name="connsiteX50" fmla="*/ 513708 w 6775281"/>
              <a:gd name="connsiteY50" fmla="*/ 1503616 h 3453674"/>
              <a:gd name="connsiteX51" fmla="*/ 493160 w 6775281"/>
              <a:gd name="connsiteY51" fmla="*/ 1524165 h 3453674"/>
              <a:gd name="connsiteX52" fmla="*/ 462337 w 6775281"/>
              <a:gd name="connsiteY52" fmla="*/ 1534439 h 3453674"/>
              <a:gd name="connsiteX53" fmla="*/ 441789 w 6775281"/>
              <a:gd name="connsiteY53" fmla="*/ 1565261 h 3453674"/>
              <a:gd name="connsiteX54" fmla="*/ 380144 w 6775281"/>
              <a:gd name="connsiteY54" fmla="*/ 1585810 h 3453674"/>
              <a:gd name="connsiteX55" fmla="*/ 328773 w 6775281"/>
              <a:gd name="connsiteY55" fmla="*/ 1637180 h 3453674"/>
              <a:gd name="connsiteX56" fmla="*/ 277403 w 6775281"/>
              <a:gd name="connsiteY56" fmla="*/ 1668003 h 3453674"/>
              <a:gd name="connsiteX57" fmla="*/ 256854 w 6775281"/>
              <a:gd name="connsiteY57" fmla="*/ 1688551 h 3453674"/>
              <a:gd name="connsiteX58" fmla="*/ 226032 w 6775281"/>
              <a:gd name="connsiteY58" fmla="*/ 1698825 h 3453674"/>
              <a:gd name="connsiteX59" fmla="*/ 236306 w 6775281"/>
              <a:gd name="connsiteY59" fmla="*/ 1811841 h 3453674"/>
              <a:gd name="connsiteX60" fmla="*/ 267128 w 6775281"/>
              <a:gd name="connsiteY60" fmla="*/ 1832389 h 3453674"/>
              <a:gd name="connsiteX61" fmla="*/ 287677 w 6775281"/>
              <a:gd name="connsiteY61" fmla="*/ 1852938 h 3453674"/>
              <a:gd name="connsiteX62" fmla="*/ 349322 w 6775281"/>
              <a:gd name="connsiteY62" fmla="*/ 1883760 h 3453674"/>
              <a:gd name="connsiteX63" fmla="*/ 369870 w 6775281"/>
              <a:gd name="connsiteY63" fmla="*/ 1965953 h 3453674"/>
              <a:gd name="connsiteX64" fmla="*/ 380144 w 6775281"/>
              <a:gd name="connsiteY64" fmla="*/ 1996776 h 3453674"/>
              <a:gd name="connsiteX65" fmla="*/ 369870 w 6775281"/>
              <a:gd name="connsiteY65" fmla="*/ 2150888 h 3453674"/>
              <a:gd name="connsiteX66" fmla="*/ 359596 w 6775281"/>
              <a:gd name="connsiteY66" fmla="*/ 2181711 h 3453674"/>
              <a:gd name="connsiteX67" fmla="*/ 349322 w 6775281"/>
              <a:gd name="connsiteY67" fmla="*/ 2305001 h 3453674"/>
              <a:gd name="connsiteX68" fmla="*/ 297951 w 6775281"/>
              <a:gd name="connsiteY68" fmla="*/ 2346097 h 3453674"/>
              <a:gd name="connsiteX69" fmla="*/ 256854 w 6775281"/>
              <a:gd name="connsiteY69" fmla="*/ 2387194 h 3453674"/>
              <a:gd name="connsiteX70" fmla="*/ 236306 w 6775281"/>
              <a:gd name="connsiteY70" fmla="*/ 2418016 h 3453674"/>
              <a:gd name="connsiteX71" fmla="*/ 64064 w 6775281"/>
              <a:gd name="connsiteY71" fmla="*/ 2456103 h 3453674"/>
              <a:gd name="connsiteX72" fmla="*/ 114225 w 6775281"/>
              <a:gd name="connsiteY72" fmla="*/ 2469387 h 3453674"/>
              <a:gd name="connsiteX73" fmla="*/ 48049 w 6775281"/>
              <a:gd name="connsiteY73" fmla="*/ 2522263 h 3453674"/>
              <a:gd name="connsiteX74" fmla="*/ 133564 w 6775281"/>
              <a:gd name="connsiteY74" fmla="*/ 2551580 h 3453674"/>
              <a:gd name="connsiteX75" fmla="*/ 113016 w 6775281"/>
              <a:gd name="connsiteY75" fmla="*/ 2582403 h 3453674"/>
              <a:gd name="connsiteX76" fmla="*/ 61645 w 6775281"/>
              <a:gd name="connsiteY76" fmla="*/ 2633774 h 3453674"/>
              <a:gd name="connsiteX77" fmla="*/ 20549 w 6775281"/>
              <a:gd name="connsiteY77" fmla="*/ 2695419 h 3453674"/>
              <a:gd name="connsiteX78" fmla="*/ 0 w 6775281"/>
              <a:gd name="connsiteY78" fmla="*/ 2757064 h 3453674"/>
              <a:gd name="connsiteX79" fmla="*/ 10275 w 6775281"/>
              <a:gd name="connsiteY79" fmla="*/ 2870079 h 3453674"/>
              <a:gd name="connsiteX80" fmla="*/ 61645 w 6775281"/>
              <a:gd name="connsiteY80" fmla="*/ 2921450 h 3453674"/>
              <a:gd name="connsiteX81" fmla="*/ 82194 w 6775281"/>
              <a:gd name="connsiteY81" fmla="*/ 2941998 h 3453674"/>
              <a:gd name="connsiteX82" fmla="*/ 143839 w 6775281"/>
              <a:gd name="connsiteY82" fmla="*/ 2962547 h 3453674"/>
              <a:gd name="connsiteX83" fmla="*/ 174661 w 6775281"/>
              <a:gd name="connsiteY83" fmla="*/ 2972821 h 3453674"/>
              <a:gd name="connsiteX84" fmla="*/ 236306 w 6775281"/>
              <a:gd name="connsiteY84" fmla="*/ 3013917 h 3453674"/>
              <a:gd name="connsiteX85" fmla="*/ 267128 w 6775281"/>
              <a:gd name="connsiteY85" fmla="*/ 3034466 h 3453674"/>
              <a:gd name="connsiteX86" fmla="*/ 297951 w 6775281"/>
              <a:gd name="connsiteY86" fmla="*/ 3044740 h 3453674"/>
              <a:gd name="connsiteX87" fmla="*/ 328773 w 6775281"/>
              <a:gd name="connsiteY87" fmla="*/ 3065288 h 3453674"/>
              <a:gd name="connsiteX88" fmla="*/ 904126 w 6775281"/>
              <a:gd name="connsiteY88" fmla="*/ 3096111 h 3453674"/>
              <a:gd name="connsiteX89" fmla="*/ 945223 w 6775281"/>
              <a:gd name="connsiteY89" fmla="*/ 3147482 h 3453674"/>
              <a:gd name="connsiteX90" fmla="*/ 825787 w 6775281"/>
              <a:gd name="connsiteY90" fmla="*/ 3264487 h 3453674"/>
              <a:gd name="connsiteX91" fmla="*/ 1068513 w 6775281"/>
              <a:gd name="connsiteY91" fmla="*/ 3239949 h 3453674"/>
              <a:gd name="connsiteX92" fmla="*/ 1099335 w 6775281"/>
              <a:gd name="connsiteY92" fmla="*/ 3260497 h 3453674"/>
              <a:gd name="connsiteX93" fmla="*/ 1077126 w 6775281"/>
              <a:gd name="connsiteY93" fmla="*/ 3351197 h 3453674"/>
              <a:gd name="connsiteX94" fmla="*/ 1222625 w 6775281"/>
              <a:gd name="connsiteY94" fmla="*/ 3311868 h 3453674"/>
              <a:gd name="connsiteX95" fmla="*/ 1120866 w 6775281"/>
              <a:gd name="connsiteY95" fmla="*/ 3453674 h 3453674"/>
              <a:gd name="connsiteX96" fmla="*/ 1335641 w 6775281"/>
              <a:gd name="connsiteY96" fmla="*/ 3311868 h 3453674"/>
              <a:gd name="connsiteX97" fmla="*/ 1366463 w 6775281"/>
              <a:gd name="connsiteY97" fmla="*/ 3301594 h 3453674"/>
              <a:gd name="connsiteX98" fmla="*/ 1489753 w 6775281"/>
              <a:gd name="connsiteY98" fmla="*/ 3281046 h 3453674"/>
              <a:gd name="connsiteX99" fmla="*/ 1485221 w 6775281"/>
              <a:gd name="connsiteY99" fmla="*/ 3340922 h 3453674"/>
              <a:gd name="connsiteX100" fmla="*/ 1626189 w 6775281"/>
              <a:gd name="connsiteY100" fmla="*/ 3416831 h 3453674"/>
              <a:gd name="connsiteX101" fmla="*/ 2013735 w 6775281"/>
              <a:gd name="connsiteY101" fmla="*/ 3239949 h 3453674"/>
              <a:gd name="connsiteX102" fmla="*/ 2043916 w 6775281"/>
              <a:gd name="connsiteY102" fmla="*/ 3309433 h 3453674"/>
              <a:gd name="connsiteX103" fmla="*/ 2075380 w 6775281"/>
              <a:gd name="connsiteY103" fmla="*/ 3188578 h 3453674"/>
              <a:gd name="connsiteX104" fmla="*/ 2116477 w 6775281"/>
              <a:gd name="connsiteY104" fmla="*/ 3157756 h 3453674"/>
              <a:gd name="connsiteX105" fmla="*/ 2229492 w 6775281"/>
              <a:gd name="connsiteY105" fmla="*/ 3126933 h 3453674"/>
              <a:gd name="connsiteX106" fmla="*/ 2270589 w 6775281"/>
              <a:gd name="connsiteY106" fmla="*/ 3116659 h 3453674"/>
              <a:gd name="connsiteX107" fmla="*/ 2702104 w 6775281"/>
              <a:gd name="connsiteY107" fmla="*/ 3106385 h 3453674"/>
              <a:gd name="connsiteX108" fmla="*/ 2917861 w 6775281"/>
              <a:gd name="connsiteY108" fmla="*/ 3126933 h 3453674"/>
              <a:gd name="connsiteX109" fmla="*/ 2948683 w 6775281"/>
              <a:gd name="connsiteY109" fmla="*/ 3147482 h 3453674"/>
              <a:gd name="connsiteX110" fmla="*/ 3030877 w 6775281"/>
              <a:gd name="connsiteY110" fmla="*/ 3188578 h 3453674"/>
              <a:gd name="connsiteX111" fmla="*/ 3071973 w 6775281"/>
              <a:gd name="connsiteY111" fmla="*/ 3209126 h 3453674"/>
              <a:gd name="connsiteX112" fmla="*/ 3141022 w 6775281"/>
              <a:gd name="connsiteY112" fmla="*/ 3336407 h 3453674"/>
              <a:gd name="connsiteX113" fmla="*/ 3274812 w 6775281"/>
              <a:gd name="connsiteY113" fmla="*/ 3400799 h 3453674"/>
              <a:gd name="connsiteX114" fmla="*/ 3267182 w 6775281"/>
              <a:gd name="connsiteY114" fmla="*/ 3291320 h 3453674"/>
              <a:gd name="connsiteX115" fmla="*/ 3339101 w 6775281"/>
              <a:gd name="connsiteY115" fmla="*/ 3311868 h 3453674"/>
              <a:gd name="connsiteX116" fmla="*/ 3380198 w 6775281"/>
              <a:gd name="connsiteY116" fmla="*/ 3332416 h 3453674"/>
              <a:gd name="connsiteX117" fmla="*/ 3626778 w 6775281"/>
              <a:gd name="connsiteY117" fmla="*/ 3352965 h 3453674"/>
              <a:gd name="connsiteX118" fmla="*/ 3688423 w 6775281"/>
              <a:gd name="connsiteY118" fmla="*/ 3373513 h 3453674"/>
              <a:gd name="connsiteX119" fmla="*/ 3719245 w 6775281"/>
              <a:gd name="connsiteY119" fmla="*/ 3383787 h 3453674"/>
              <a:gd name="connsiteX120" fmla="*/ 3750068 w 6775281"/>
              <a:gd name="connsiteY120" fmla="*/ 3404335 h 3453674"/>
              <a:gd name="connsiteX121" fmla="*/ 4048018 w 6775281"/>
              <a:gd name="connsiteY121" fmla="*/ 3414610 h 3453674"/>
              <a:gd name="connsiteX122" fmla="*/ 4181582 w 6775281"/>
              <a:gd name="connsiteY122" fmla="*/ 3404335 h 3453674"/>
              <a:gd name="connsiteX123" fmla="*/ 4243227 w 6775281"/>
              <a:gd name="connsiteY123" fmla="*/ 3383787 h 3453674"/>
              <a:gd name="connsiteX124" fmla="*/ 4274050 w 6775281"/>
              <a:gd name="connsiteY124" fmla="*/ 3373513 h 3453674"/>
              <a:gd name="connsiteX125" fmla="*/ 4335695 w 6775281"/>
              <a:gd name="connsiteY125" fmla="*/ 3332416 h 3453674"/>
              <a:gd name="connsiteX126" fmla="*/ 4397340 w 6775281"/>
              <a:gd name="connsiteY126" fmla="*/ 3281046 h 3453674"/>
              <a:gd name="connsiteX127" fmla="*/ 4756405 w 6775281"/>
              <a:gd name="connsiteY127" fmla="*/ 3272014 h 3453674"/>
              <a:gd name="connsiteX128" fmla="*/ 4530904 w 6775281"/>
              <a:gd name="connsiteY128" fmla="*/ 3198852 h 3453674"/>
              <a:gd name="connsiteX129" fmla="*/ 4561726 w 6775281"/>
              <a:gd name="connsiteY129" fmla="*/ 3178304 h 3453674"/>
              <a:gd name="connsiteX130" fmla="*/ 4664468 w 6775281"/>
              <a:gd name="connsiteY130" fmla="*/ 3116659 h 3453674"/>
              <a:gd name="connsiteX131" fmla="*/ 4695290 w 6775281"/>
              <a:gd name="connsiteY131" fmla="*/ 3106385 h 3453674"/>
              <a:gd name="connsiteX132" fmla="*/ 5013789 w 6775281"/>
              <a:gd name="connsiteY132" fmla="*/ 3126933 h 3453674"/>
              <a:gd name="connsiteX133" fmla="*/ 5126805 w 6775281"/>
              <a:gd name="connsiteY133" fmla="*/ 3157756 h 3453674"/>
              <a:gd name="connsiteX134" fmla="*/ 5157627 w 6775281"/>
              <a:gd name="connsiteY134" fmla="*/ 3168030 h 3453674"/>
              <a:gd name="connsiteX135" fmla="*/ 5188450 w 6775281"/>
              <a:gd name="connsiteY135" fmla="*/ 3188578 h 3453674"/>
              <a:gd name="connsiteX136" fmla="*/ 5332288 w 6775281"/>
              <a:gd name="connsiteY136" fmla="*/ 3198852 h 3453674"/>
              <a:gd name="connsiteX137" fmla="*/ 5435030 w 6775281"/>
              <a:gd name="connsiteY137" fmla="*/ 3229675 h 3453674"/>
              <a:gd name="connsiteX138" fmla="*/ 5465852 w 6775281"/>
              <a:gd name="connsiteY138" fmla="*/ 3239949 h 3453674"/>
              <a:gd name="connsiteX139" fmla="*/ 5548045 w 6775281"/>
              <a:gd name="connsiteY139" fmla="*/ 3250223 h 3453674"/>
              <a:gd name="connsiteX140" fmla="*/ 5702158 w 6775281"/>
              <a:gd name="connsiteY140" fmla="*/ 3270771 h 3453674"/>
              <a:gd name="connsiteX141" fmla="*/ 5866544 w 6775281"/>
              <a:gd name="connsiteY141" fmla="*/ 3281046 h 3453674"/>
              <a:gd name="connsiteX142" fmla="*/ 5969286 w 6775281"/>
              <a:gd name="connsiteY142" fmla="*/ 3270771 h 3453674"/>
              <a:gd name="connsiteX143" fmla="*/ 6000108 w 6775281"/>
              <a:gd name="connsiteY143" fmla="*/ 3260497 h 3453674"/>
              <a:gd name="connsiteX144" fmla="*/ 6072027 w 6775281"/>
              <a:gd name="connsiteY144" fmla="*/ 3250223 h 3453674"/>
              <a:gd name="connsiteX145" fmla="*/ 6113124 w 6775281"/>
              <a:gd name="connsiteY145" fmla="*/ 3168030 h 3453674"/>
              <a:gd name="connsiteX146" fmla="*/ 6133672 w 6775281"/>
              <a:gd name="connsiteY146" fmla="*/ 3126933 h 3453674"/>
              <a:gd name="connsiteX147" fmla="*/ 6143946 w 6775281"/>
              <a:gd name="connsiteY147" fmla="*/ 3096111 h 3453674"/>
              <a:gd name="connsiteX148" fmla="*/ 6215866 w 6775281"/>
              <a:gd name="connsiteY148" fmla="*/ 3075562 h 3453674"/>
              <a:gd name="connsiteX149" fmla="*/ 6267236 w 6775281"/>
              <a:gd name="connsiteY149" fmla="*/ 3065288 h 3453674"/>
              <a:gd name="connsiteX150" fmla="*/ 6308333 w 6775281"/>
              <a:gd name="connsiteY150" fmla="*/ 3055014 h 3453674"/>
              <a:gd name="connsiteX151" fmla="*/ 6369978 w 6775281"/>
              <a:gd name="connsiteY151" fmla="*/ 3044740 h 3453674"/>
              <a:gd name="connsiteX152" fmla="*/ 6400800 w 6775281"/>
              <a:gd name="connsiteY152" fmla="*/ 3024192 h 3453674"/>
              <a:gd name="connsiteX153" fmla="*/ 6411075 w 6775281"/>
              <a:gd name="connsiteY153" fmla="*/ 2962547 h 3453674"/>
              <a:gd name="connsiteX154" fmla="*/ 6500898 w 6775281"/>
              <a:gd name="connsiteY154" fmla="*/ 2913924 h 3453674"/>
              <a:gd name="connsiteX155" fmla="*/ 6462445 w 6775281"/>
              <a:gd name="connsiteY155" fmla="*/ 2561855 h 3453674"/>
              <a:gd name="connsiteX156" fmla="*/ 6503542 w 6775281"/>
              <a:gd name="connsiteY156" fmla="*/ 2531032 h 3453674"/>
              <a:gd name="connsiteX157" fmla="*/ 6652140 w 6775281"/>
              <a:gd name="connsiteY157" fmla="*/ 2489936 h 3453674"/>
              <a:gd name="connsiteX158" fmla="*/ 6622525 w 6775281"/>
              <a:gd name="connsiteY158" fmla="*/ 2418016 h 3453674"/>
              <a:gd name="connsiteX159" fmla="*/ 6769688 w 6775281"/>
              <a:gd name="connsiteY159" fmla="*/ 2382678 h 3453674"/>
              <a:gd name="connsiteX160" fmla="*/ 6737202 w 6775281"/>
              <a:gd name="connsiteY160" fmla="*/ 2285958 h 3453674"/>
              <a:gd name="connsiteX161" fmla="*/ 6667928 w 6775281"/>
              <a:gd name="connsiteY161" fmla="*/ 2263904 h 3453674"/>
              <a:gd name="connsiteX162" fmla="*/ 6698751 w 6775281"/>
              <a:gd name="connsiteY162" fmla="*/ 2161162 h 3453674"/>
              <a:gd name="connsiteX163" fmla="*/ 6709025 w 6775281"/>
              <a:gd name="connsiteY163" fmla="*/ 2130340 h 3453674"/>
              <a:gd name="connsiteX164" fmla="*/ 6698751 w 6775281"/>
              <a:gd name="connsiteY164" fmla="*/ 1986502 h 3453674"/>
              <a:gd name="connsiteX165" fmla="*/ 6667928 w 6775281"/>
              <a:gd name="connsiteY165" fmla="*/ 1976228 h 3453674"/>
              <a:gd name="connsiteX166" fmla="*/ 6647380 w 6775281"/>
              <a:gd name="connsiteY166" fmla="*/ 1955679 h 3453674"/>
              <a:gd name="connsiteX167" fmla="*/ 6585735 w 6775281"/>
              <a:gd name="connsiteY167" fmla="*/ 1914583 h 3453674"/>
              <a:gd name="connsiteX168" fmla="*/ 6565187 w 6775281"/>
              <a:gd name="connsiteY168" fmla="*/ 1894034 h 3453674"/>
              <a:gd name="connsiteX169" fmla="*/ 6524090 w 6775281"/>
              <a:gd name="connsiteY169" fmla="*/ 1873486 h 3453674"/>
              <a:gd name="connsiteX170" fmla="*/ 6586188 w 6775281"/>
              <a:gd name="connsiteY170" fmla="*/ 1744701 h 3453674"/>
              <a:gd name="connsiteX171" fmla="*/ 6475817 w 6775281"/>
              <a:gd name="connsiteY171" fmla="*/ 1776765 h 3453674"/>
              <a:gd name="connsiteX172" fmla="*/ 6400800 w 6775281"/>
              <a:gd name="connsiteY172" fmla="*/ 1801567 h 3453674"/>
              <a:gd name="connsiteX173" fmla="*/ 6436763 w 6775281"/>
              <a:gd name="connsiteY173" fmla="*/ 1731046 h 3453674"/>
              <a:gd name="connsiteX174" fmla="*/ 6308333 w 6775281"/>
              <a:gd name="connsiteY174" fmla="*/ 1729648 h 3453674"/>
              <a:gd name="connsiteX175" fmla="*/ 6348221 w 6775281"/>
              <a:gd name="connsiteY175" fmla="*/ 1682794 h 3453674"/>
              <a:gd name="connsiteX176" fmla="*/ 6298285 w 6775281"/>
              <a:gd name="connsiteY176" fmla="*/ 1662245 h 3453674"/>
              <a:gd name="connsiteX177" fmla="*/ 6185043 w 6775281"/>
              <a:gd name="connsiteY177" fmla="*/ 1637180 h 3453674"/>
              <a:gd name="connsiteX178" fmla="*/ 6279398 w 6775281"/>
              <a:gd name="connsiteY178" fmla="*/ 1538955 h 3453674"/>
              <a:gd name="connsiteX179" fmla="*/ 6154221 w 6775281"/>
              <a:gd name="connsiteY179" fmla="*/ 1472794 h 3453674"/>
              <a:gd name="connsiteX180" fmla="*/ 6230898 w 6775281"/>
              <a:gd name="connsiteY180" fmla="*/ 1387589 h 3453674"/>
              <a:gd name="connsiteX181" fmla="*/ 6201512 w 6775281"/>
              <a:gd name="connsiteY181" fmla="*/ 1339230 h 3453674"/>
              <a:gd name="connsiteX182" fmla="*/ 6189802 w 6775281"/>
              <a:gd name="connsiteY182" fmla="*/ 1226214 h 3453674"/>
              <a:gd name="connsiteX183" fmla="*/ 6082301 w 6775281"/>
              <a:gd name="connsiteY183" fmla="*/ 1164569 h 3453674"/>
              <a:gd name="connsiteX184" fmla="*/ 6061753 w 6775281"/>
              <a:gd name="connsiteY184" fmla="*/ 1092650 h 3453674"/>
              <a:gd name="connsiteX185" fmla="*/ 6030931 w 6775281"/>
              <a:gd name="connsiteY185" fmla="*/ 1061828 h 3453674"/>
              <a:gd name="connsiteX186" fmla="*/ 6020657 w 6775281"/>
              <a:gd name="connsiteY186" fmla="*/ 1031005 h 3453674"/>
              <a:gd name="connsiteX187" fmla="*/ 5948737 w 6775281"/>
              <a:gd name="connsiteY187" fmla="*/ 969360 h 3453674"/>
              <a:gd name="connsiteX188" fmla="*/ 5917915 w 6775281"/>
              <a:gd name="connsiteY188" fmla="*/ 959086 h 3453674"/>
              <a:gd name="connsiteX189" fmla="*/ 5881802 w 6775281"/>
              <a:gd name="connsiteY189" fmla="*/ 931274 h 3453674"/>
              <a:gd name="connsiteX190" fmla="*/ 5852643 w 6775281"/>
              <a:gd name="connsiteY190" fmla="*/ 846334 h 3453674"/>
              <a:gd name="connsiteX191" fmla="*/ 5814416 w 6775281"/>
              <a:gd name="connsiteY191" fmla="*/ 824280 h 3453674"/>
              <a:gd name="connsiteX192" fmla="*/ 5802708 w 6775281"/>
              <a:gd name="connsiteY192" fmla="*/ 830038 h 3453674"/>
              <a:gd name="connsiteX193" fmla="*/ 5752772 w 6775281"/>
              <a:gd name="connsiteY193" fmla="*/ 785931 h 3453674"/>
              <a:gd name="connsiteX194" fmla="*/ 5698304 w 6775281"/>
              <a:gd name="connsiteY194" fmla="*/ 702495 h 3453674"/>
              <a:gd name="connsiteX195" fmla="*/ 5517223 w 6775281"/>
              <a:gd name="connsiteY195" fmla="*/ 681684 h 3453674"/>
              <a:gd name="connsiteX196" fmla="*/ 5506949 w 6775281"/>
              <a:gd name="connsiteY196" fmla="*/ 630313 h 3453674"/>
              <a:gd name="connsiteX197" fmla="*/ 5496675 w 6775281"/>
              <a:gd name="connsiteY197" fmla="*/ 558394 h 3453674"/>
              <a:gd name="connsiteX198" fmla="*/ 5486400 w 6775281"/>
              <a:gd name="connsiteY198" fmla="*/ 527571 h 3453674"/>
              <a:gd name="connsiteX199" fmla="*/ 5445304 w 6775281"/>
              <a:gd name="connsiteY199" fmla="*/ 517297 h 3453674"/>
              <a:gd name="connsiteX200" fmla="*/ 5407304 w 6775281"/>
              <a:gd name="connsiteY200" fmla="*/ 460169 h 3453674"/>
              <a:gd name="connsiteX201" fmla="*/ 5280917 w 6775281"/>
              <a:gd name="connsiteY201" fmla="*/ 424830 h 3453674"/>
              <a:gd name="connsiteX202" fmla="*/ 5270643 w 6775281"/>
              <a:gd name="connsiteY202" fmla="*/ 394007 h 3453674"/>
              <a:gd name="connsiteX203" fmla="*/ 5229772 w 6775281"/>
              <a:gd name="connsiteY203" fmla="*/ 244410 h 3453674"/>
              <a:gd name="connsiteX204" fmla="*/ 5185806 w 6775281"/>
              <a:gd name="connsiteY204" fmla="*/ 203313 h 3453674"/>
              <a:gd name="connsiteX205" fmla="*/ 5075434 w 6775281"/>
              <a:gd name="connsiteY205" fmla="*/ 157702 h 3453674"/>
              <a:gd name="connsiteX206" fmla="*/ 5065160 w 6775281"/>
              <a:gd name="connsiteY206" fmla="*/ 126879 h 3453674"/>
              <a:gd name="connsiteX207" fmla="*/ 5044612 w 6775281"/>
              <a:gd name="connsiteY207" fmla="*/ 96057 h 3453674"/>
              <a:gd name="connsiteX208" fmla="*/ 5034337 w 6775281"/>
              <a:gd name="connsiteY208" fmla="*/ 65234 h 3453674"/>
              <a:gd name="connsiteX209" fmla="*/ 4972692 w 6775281"/>
              <a:gd name="connsiteY209" fmla="*/ 24138 h 3453674"/>
              <a:gd name="connsiteX210" fmla="*/ 4941870 w 6775281"/>
              <a:gd name="connsiteY210" fmla="*/ 3589 h 3453674"/>
              <a:gd name="connsiteX211" fmla="*/ 4828854 w 6775281"/>
              <a:gd name="connsiteY211" fmla="*/ 13864 h 3453674"/>
              <a:gd name="connsiteX212" fmla="*/ 4798032 w 6775281"/>
              <a:gd name="connsiteY212" fmla="*/ 34412 h 3453674"/>
              <a:gd name="connsiteX213" fmla="*/ 4767209 w 6775281"/>
              <a:gd name="connsiteY213" fmla="*/ 44686 h 3453674"/>
              <a:gd name="connsiteX214" fmla="*/ 4654194 w 6775281"/>
              <a:gd name="connsiteY214" fmla="*/ 85783 h 3453674"/>
              <a:gd name="connsiteX215" fmla="*/ 4592549 w 6775281"/>
              <a:gd name="connsiteY215" fmla="*/ 106331 h 3453674"/>
              <a:gd name="connsiteX216" fmla="*/ 4520630 w 6775281"/>
              <a:gd name="connsiteY216" fmla="*/ 126879 h 3453674"/>
              <a:gd name="connsiteX217" fmla="*/ 4438436 w 6775281"/>
              <a:gd name="connsiteY217" fmla="*/ 188524 h 3453674"/>
              <a:gd name="connsiteX218" fmla="*/ 4263776 w 6775281"/>
              <a:gd name="connsiteY218" fmla="*/ 178250 h 3453674"/>
              <a:gd name="connsiteX219" fmla="*/ 4089115 w 6775281"/>
              <a:gd name="connsiteY219" fmla="*/ 106331 h 3453674"/>
              <a:gd name="connsiteX220" fmla="*/ 4058292 w 6775281"/>
              <a:gd name="connsiteY220" fmla="*/ 96057 h 3453674"/>
              <a:gd name="connsiteX221" fmla="*/ 3965825 w 6775281"/>
              <a:gd name="connsiteY221" fmla="*/ 54960 h 3453674"/>
              <a:gd name="connsiteX222" fmla="*/ 3935003 w 6775281"/>
              <a:gd name="connsiteY222" fmla="*/ 44686 h 3453674"/>
              <a:gd name="connsiteX223" fmla="*/ 3904180 w 6775281"/>
              <a:gd name="connsiteY223" fmla="*/ 34412 h 3453674"/>
              <a:gd name="connsiteX224" fmla="*/ 3801439 w 6775281"/>
              <a:gd name="connsiteY224" fmla="*/ 54960 h 3453674"/>
              <a:gd name="connsiteX225" fmla="*/ 3714713 w 6775281"/>
              <a:gd name="connsiteY225" fmla="*/ 6863 h 3453674"/>
              <a:gd name="connsiteX226" fmla="*/ 3626552 w 6775281"/>
              <a:gd name="connsiteY226" fmla="*/ 81530 h 3453674"/>
              <a:gd name="connsiteX227" fmla="*/ 3657600 w 6775281"/>
              <a:gd name="connsiteY227" fmla="*/ 137153 h 3453674"/>
              <a:gd name="connsiteX228" fmla="*/ 3595955 w 6775281"/>
              <a:gd name="connsiteY228" fmla="*/ 147428 h 3453674"/>
              <a:gd name="connsiteX229" fmla="*/ 3544585 w 6775281"/>
              <a:gd name="connsiteY229" fmla="*/ 157702 h 3453674"/>
              <a:gd name="connsiteX230" fmla="*/ 3298005 w 6775281"/>
              <a:gd name="connsiteY230" fmla="*/ 188524 h 3453674"/>
              <a:gd name="connsiteX0" fmla="*/ 3298005 w 6775281"/>
              <a:gd name="connsiteY0" fmla="*/ 188524 h 3453674"/>
              <a:gd name="connsiteX1" fmla="*/ 3298005 w 6775281"/>
              <a:gd name="connsiteY1" fmla="*/ 188524 h 3453674"/>
              <a:gd name="connsiteX2" fmla="*/ 2863620 w 6775281"/>
              <a:gd name="connsiteY2" fmla="*/ 184272 h 3453674"/>
              <a:gd name="connsiteX3" fmla="*/ 2825394 w 6775281"/>
              <a:gd name="connsiteY3" fmla="*/ 250169 h 3453674"/>
              <a:gd name="connsiteX4" fmla="*/ 2815119 w 6775281"/>
              <a:gd name="connsiteY4" fmla="*/ 291266 h 3453674"/>
              <a:gd name="connsiteX5" fmla="*/ 2787168 w 6775281"/>
              <a:gd name="connsiteY5" fmla="*/ 251937 h 3453674"/>
              <a:gd name="connsiteX6" fmla="*/ 2719555 w 6775281"/>
              <a:gd name="connsiteY6" fmla="*/ 279750 h 3453674"/>
              <a:gd name="connsiteX7" fmla="*/ 2599136 w 6775281"/>
              <a:gd name="connsiteY7" fmla="*/ 291530 h 3453674"/>
              <a:gd name="connsiteX8" fmla="*/ 2549200 w 6775281"/>
              <a:gd name="connsiteY8" fmla="*/ 328109 h 3453674"/>
              <a:gd name="connsiteX9" fmla="*/ 2321508 w 6775281"/>
              <a:gd name="connsiteY9" fmla="*/ 313582 h 3453674"/>
              <a:gd name="connsiteX10" fmla="*/ 2250041 w 6775281"/>
              <a:gd name="connsiteY10" fmla="*/ 394007 h 3453674"/>
              <a:gd name="connsiteX11" fmla="*/ 2085654 w 6775281"/>
              <a:gd name="connsiteY11" fmla="*/ 352911 h 3453674"/>
              <a:gd name="connsiteX12" fmla="*/ 2034283 w 6775281"/>
              <a:gd name="connsiteY12" fmla="*/ 342637 h 3453674"/>
              <a:gd name="connsiteX13" fmla="*/ 1865591 w 6775281"/>
              <a:gd name="connsiteY13" fmla="*/ 282760 h 3453674"/>
              <a:gd name="connsiteX14" fmla="*/ 1787704 w 6775281"/>
              <a:gd name="connsiteY14" fmla="*/ 404282 h 3453674"/>
              <a:gd name="connsiteX15" fmla="*/ 1736333 w 6775281"/>
              <a:gd name="connsiteY15" fmla="*/ 476201 h 3453674"/>
              <a:gd name="connsiteX16" fmla="*/ 1695236 w 6775281"/>
              <a:gd name="connsiteY16" fmla="*/ 537846 h 3453674"/>
              <a:gd name="connsiteX17" fmla="*/ 1633591 w 6775281"/>
              <a:gd name="connsiteY17" fmla="*/ 578942 h 3453674"/>
              <a:gd name="connsiteX18" fmla="*/ 1592495 w 6775281"/>
              <a:gd name="connsiteY18" fmla="*/ 589216 h 3453674"/>
              <a:gd name="connsiteX19" fmla="*/ 1530850 w 6775281"/>
              <a:gd name="connsiteY19" fmla="*/ 609765 h 3453674"/>
              <a:gd name="connsiteX20" fmla="*/ 1500027 w 6775281"/>
              <a:gd name="connsiteY20" fmla="*/ 620039 h 3453674"/>
              <a:gd name="connsiteX21" fmla="*/ 1438382 w 6775281"/>
              <a:gd name="connsiteY21" fmla="*/ 640587 h 3453674"/>
              <a:gd name="connsiteX22" fmla="*/ 1407560 w 6775281"/>
              <a:gd name="connsiteY22" fmla="*/ 650861 h 3453674"/>
              <a:gd name="connsiteX23" fmla="*/ 1232899 w 6775281"/>
              <a:gd name="connsiteY23" fmla="*/ 661135 h 3453674"/>
              <a:gd name="connsiteX24" fmla="*/ 1202077 w 6775281"/>
              <a:gd name="connsiteY24" fmla="*/ 671410 h 3453674"/>
              <a:gd name="connsiteX25" fmla="*/ 1181528 w 6775281"/>
              <a:gd name="connsiteY25" fmla="*/ 691958 h 3453674"/>
              <a:gd name="connsiteX26" fmla="*/ 1119883 w 6775281"/>
              <a:gd name="connsiteY26" fmla="*/ 712506 h 3453674"/>
              <a:gd name="connsiteX27" fmla="*/ 1058239 w 6775281"/>
              <a:gd name="connsiteY27" fmla="*/ 733055 h 3453674"/>
              <a:gd name="connsiteX28" fmla="*/ 996594 w 6775281"/>
              <a:gd name="connsiteY28" fmla="*/ 753603 h 3453674"/>
              <a:gd name="connsiteX29" fmla="*/ 965771 w 6775281"/>
              <a:gd name="connsiteY29" fmla="*/ 763877 h 3453674"/>
              <a:gd name="connsiteX30" fmla="*/ 934949 w 6775281"/>
              <a:gd name="connsiteY30" fmla="*/ 784425 h 3453674"/>
              <a:gd name="connsiteX31" fmla="*/ 873304 w 6775281"/>
              <a:gd name="connsiteY31" fmla="*/ 804974 h 3453674"/>
              <a:gd name="connsiteX32" fmla="*/ 852755 w 6775281"/>
              <a:gd name="connsiteY32" fmla="*/ 825522 h 3453674"/>
              <a:gd name="connsiteX33" fmla="*/ 821933 w 6775281"/>
              <a:gd name="connsiteY33" fmla="*/ 846070 h 3453674"/>
              <a:gd name="connsiteX34" fmla="*/ 811659 w 6775281"/>
              <a:gd name="connsiteY34" fmla="*/ 876893 h 3453674"/>
              <a:gd name="connsiteX35" fmla="*/ 821933 w 6775281"/>
              <a:gd name="connsiteY35" fmla="*/ 969360 h 3453674"/>
              <a:gd name="connsiteX36" fmla="*/ 832207 w 6775281"/>
              <a:gd name="connsiteY36" fmla="*/ 1031005 h 3453674"/>
              <a:gd name="connsiteX37" fmla="*/ 863030 w 6775281"/>
              <a:gd name="connsiteY37" fmla="*/ 1051553 h 3453674"/>
              <a:gd name="connsiteX38" fmla="*/ 883578 w 6775281"/>
              <a:gd name="connsiteY38" fmla="*/ 1072102 h 3453674"/>
              <a:gd name="connsiteX39" fmla="*/ 893852 w 6775281"/>
              <a:gd name="connsiteY39" fmla="*/ 1102924 h 3453674"/>
              <a:gd name="connsiteX40" fmla="*/ 852755 w 6775281"/>
              <a:gd name="connsiteY40" fmla="*/ 1154295 h 3453674"/>
              <a:gd name="connsiteX41" fmla="*/ 842481 w 6775281"/>
              <a:gd name="connsiteY41" fmla="*/ 1185117 h 3453674"/>
              <a:gd name="connsiteX42" fmla="*/ 811659 w 6775281"/>
              <a:gd name="connsiteY42" fmla="*/ 1205666 h 3453674"/>
              <a:gd name="connsiteX43" fmla="*/ 791110 w 6775281"/>
              <a:gd name="connsiteY43" fmla="*/ 1226214 h 3453674"/>
              <a:gd name="connsiteX44" fmla="*/ 770562 w 6775281"/>
              <a:gd name="connsiteY44" fmla="*/ 1257037 h 3453674"/>
              <a:gd name="connsiteX45" fmla="*/ 739740 w 6775281"/>
              <a:gd name="connsiteY45" fmla="*/ 1277585 h 3453674"/>
              <a:gd name="connsiteX46" fmla="*/ 698643 w 6775281"/>
              <a:gd name="connsiteY46" fmla="*/ 1318682 h 3453674"/>
              <a:gd name="connsiteX47" fmla="*/ 647272 w 6775281"/>
              <a:gd name="connsiteY47" fmla="*/ 1359778 h 3453674"/>
              <a:gd name="connsiteX48" fmla="*/ 545741 w 6775281"/>
              <a:gd name="connsiteY48" fmla="*/ 1380326 h 3453674"/>
              <a:gd name="connsiteX49" fmla="*/ 473821 w 6775281"/>
              <a:gd name="connsiteY49" fmla="*/ 1493342 h 3453674"/>
              <a:gd name="connsiteX50" fmla="*/ 513708 w 6775281"/>
              <a:gd name="connsiteY50" fmla="*/ 1503616 h 3453674"/>
              <a:gd name="connsiteX51" fmla="*/ 493160 w 6775281"/>
              <a:gd name="connsiteY51" fmla="*/ 1524165 h 3453674"/>
              <a:gd name="connsiteX52" fmla="*/ 462337 w 6775281"/>
              <a:gd name="connsiteY52" fmla="*/ 1534439 h 3453674"/>
              <a:gd name="connsiteX53" fmla="*/ 441789 w 6775281"/>
              <a:gd name="connsiteY53" fmla="*/ 1565261 h 3453674"/>
              <a:gd name="connsiteX54" fmla="*/ 380144 w 6775281"/>
              <a:gd name="connsiteY54" fmla="*/ 1585810 h 3453674"/>
              <a:gd name="connsiteX55" fmla="*/ 328773 w 6775281"/>
              <a:gd name="connsiteY55" fmla="*/ 1637180 h 3453674"/>
              <a:gd name="connsiteX56" fmla="*/ 277403 w 6775281"/>
              <a:gd name="connsiteY56" fmla="*/ 1668003 h 3453674"/>
              <a:gd name="connsiteX57" fmla="*/ 256854 w 6775281"/>
              <a:gd name="connsiteY57" fmla="*/ 1688551 h 3453674"/>
              <a:gd name="connsiteX58" fmla="*/ 226032 w 6775281"/>
              <a:gd name="connsiteY58" fmla="*/ 1698825 h 3453674"/>
              <a:gd name="connsiteX59" fmla="*/ 236306 w 6775281"/>
              <a:gd name="connsiteY59" fmla="*/ 1811841 h 3453674"/>
              <a:gd name="connsiteX60" fmla="*/ 267128 w 6775281"/>
              <a:gd name="connsiteY60" fmla="*/ 1832389 h 3453674"/>
              <a:gd name="connsiteX61" fmla="*/ 287677 w 6775281"/>
              <a:gd name="connsiteY61" fmla="*/ 1852938 h 3453674"/>
              <a:gd name="connsiteX62" fmla="*/ 349322 w 6775281"/>
              <a:gd name="connsiteY62" fmla="*/ 1883760 h 3453674"/>
              <a:gd name="connsiteX63" fmla="*/ 369870 w 6775281"/>
              <a:gd name="connsiteY63" fmla="*/ 1965953 h 3453674"/>
              <a:gd name="connsiteX64" fmla="*/ 380144 w 6775281"/>
              <a:gd name="connsiteY64" fmla="*/ 1996776 h 3453674"/>
              <a:gd name="connsiteX65" fmla="*/ 369870 w 6775281"/>
              <a:gd name="connsiteY65" fmla="*/ 2150888 h 3453674"/>
              <a:gd name="connsiteX66" fmla="*/ 359596 w 6775281"/>
              <a:gd name="connsiteY66" fmla="*/ 2181711 h 3453674"/>
              <a:gd name="connsiteX67" fmla="*/ 349322 w 6775281"/>
              <a:gd name="connsiteY67" fmla="*/ 2305001 h 3453674"/>
              <a:gd name="connsiteX68" fmla="*/ 297951 w 6775281"/>
              <a:gd name="connsiteY68" fmla="*/ 2346097 h 3453674"/>
              <a:gd name="connsiteX69" fmla="*/ 256854 w 6775281"/>
              <a:gd name="connsiteY69" fmla="*/ 2387194 h 3453674"/>
              <a:gd name="connsiteX70" fmla="*/ 236306 w 6775281"/>
              <a:gd name="connsiteY70" fmla="*/ 2418016 h 3453674"/>
              <a:gd name="connsiteX71" fmla="*/ 64064 w 6775281"/>
              <a:gd name="connsiteY71" fmla="*/ 2456103 h 3453674"/>
              <a:gd name="connsiteX72" fmla="*/ 114225 w 6775281"/>
              <a:gd name="connsiteY72" fmla="*/ 2469387 h 3453674"/>
              <a:gd name="connsiteX73" fmla="*/ 48049 w 6775281"/>
              <a:gd name="connsiteY73" fmla="*/ 2522263 h 3453674"/>
              <a:gd name="connsiteX74" fmla="*/ 133564 w 6775281"/>
              <a:gd name="connsiteY74" fmla="*/ 2551580 h 3453674"/>
              <a:gd name="connsiteX75" fmla="*/ 113016 w 6775281"/>
              <a:gd name="connsiteY75" fmla="*/ 2582403 h 3453674"/>
              <a:gd name="connsiteX76" fmla="*/ 61645 w 6775281"/>
              <a:gd name="connsiteY76" fmla="*/ 2633774 h 3453674"/>
              <a:gd name="connsiteX77" fmla="*/ 20549 w 6775281"/>
              <a:gd name="connsiteY77" fmla="*/ 2695419 h 3453674"/>
              <a:gd name="connsiteX78" fmla="*/ 0 w 6775281"/>
              <a:gd name="connsiteY78" fmla="*/ 2757064 h 3453674"/>
              <a:gd name="connsiteX79" fmla="*/ 10275 w 6775281"/>
              <a:gd name="connsiteY79" fmla="*/ 2870079 h 3453674"/>
              <a:gd name="connsiteX80" fmla="*/ 61645 w 6775281"/>
              <a:gd name="connsiteY80" fmla="*/ 2921450 h 3453674"/>
              <a:gd name="connsiteX81" fmla="*/ 82194 w 6775281"/>
              <a:gd name="connsiteY81" fmla="*/ 2941998 h 3453674"/>
              <a:gd name="connsiteX82" fmla="*/ 143839 w 6775281"/>
              <a:gd name="connsiteY82" fmla="*/ 2962547 h 3453674"/>
              <a:gd name="connsiteX83" fmla="*/ 174661 w 6775281"/>
              <a:gd name="connsiteY83" fmla="*/ 2972821 h 3453674"/>
              <a:gd name="connsiteX84" fmla="*/ 236306 w 6775281"/>
              <a:gd name="connsiteY84" fmla="*/ 3013917 h 3453674"/>
              <a:gd name="connsiteX85" fmla="*/ 267128 w 6775281"/>
              <a:gd name="connsiteY85" fmla="*/ 3034466 h 3453674"/>
              <a:gd name="connsiteX86" fmla="*/ 297951 w 6775281"/>
              <a:gd name="connsiteY86" fmla="*/ 3044740 h 3453674"/>
              <a:gd name="connsiteX87" fmla="*/ 328773 w 6775281"/>
              <a:gd name="connsiteY87" fmla="*/ 3065288 h 3453674"/>
              <a:gd name="connsiteX88" fmla="*/ 904126 w 6775281"/>
              <a:gd name="connsiteY88" fmla="*/ 3096111 h 3453674"/>
              <a:gd name="connsiteX89" fmla="*/ 945223 w 6775281"/>
              <a:gd name="connsiteY89" fmla="*/ 3147482 h 3453674"/>
              <a:gd name="connsiteX90" fmla="*/ 825787 w 6775281"/>
              <a:gd name="connsiteY90" fmla="*/ 3264487 h 3453674"/>
              <a:gd name="connsiteX91" fmla="*/ 1068513 w 6775281"/>
              <a:gd name="connsiteY91" fmla="*/ 3239949 h 3453674"/>
              <a:gd name="connsiteX92" fmla="*/ 1099335 w 6775281"/>
              <a:gd name="connsiteY92" fmla="*/ 3260497 h 3453674"/>
              <a:gd name="connsiteX93" fmla="*/ 1077126 w 6775281"/>
              <a:gd name="connsiteY93" fmla="*/ 3351197 h 3453674"/>
              <a:gd name="connsiteX94" fmla="*/ 1222625 w 6775281"/>
              <a:gd name="connsiteY94" fmla="*/ 3311868 h 3453674"/>
              <a:gd name="connsiteX95" fmla="*/ 1120866 w 6775281"/>
              <a:gd name="connsiteY95" fmla="*/ 3453674 h 3453674"/>
              <a:gd name="connsiteX96" fmla="*/ 1335641 w 6775281"/>
              <a:gd name="connsiteY96" fmla="*/ 3311868 h 3453674"/>
              <a:gd name="connsiteX97" fmla="*/ 1366463 w 6775281"/>
              <a:gd name="connsiteY97" fmla="*/ 3301594 h 3453674"/>
              <a:gd name="connsiteX98" fmla="*/ 1489753 w 6775281"/>
              <a:gd name="connsiteY98" fmla="*/ 3281046 h 3453674"/>
              <a:gd name="connsiteX99" fmla="*/ 1485221 w 6775281"/>
              <a:gd name="connsiteY99" fmla="*/ 3340922 h 3453674"/>
              <a:gd name="connsiteX100" fmla="*/ 1626189 w 6775281"/>
              <a:gd name="connsiteY100" fmla="*/ 3416831 h 3453674"/>
              <a:gd name="connsiteX101" fmla="*/ 2013735 w 6775281"/>
              <a:gd name="connsiteY101" fmla="*/ 3239949 h 3453674"/>
              <a:gd name="connsiteX102" fmla="*/ 2043916 w 6775281"/>
              <a:gd name="connsiteY102" fmla="*/ 3309433 h 3453674"/>
              <a:gd name="connsiteX103" fmla="*/ 2075380 w 6775281"/>
              <a:gd name="connsiteY103" fmla="*/ 3188578 h 3453674"/>
              <a:gd name="connsiteX104" fmla="*/ 2116477 w 6775281"/>
              <a:gd name="connsiteY104" fmla="*/ 3157756 h 3453674"/>
              <a:gd name="connsiteX105" fmla="*/ 2229492 w 6775281"/>
              <a:gd name="connsiteY105" fmla="*/ 3126933 h 3453674"/>
              <a:gd name="connsiteX106" fmla="*/ 2270589 w 6775281"/>
              <a:gd name="connsiteY106" fmla="*/ 3116659 h 3453674"/>
              <a:gd name="connsiteX107" fmla="*/ 2702104 w 6775281"/>
              <a:gd name="connsiteY107" fmla="*/ 3106385 h 3453674"/>
              <a:gd name="connsiteX108" fmla="*/ 2917861 w 6775281"/>
              <a:gd name="connsiteY108" fmla="*/ 3126933 h 3453674"/>
              <a:gd name="connsiteX109" fmla="*/ 2948683 w 6775281"/>
              <a:gd name="connsiteY109" fmla="*/ 3147482 h 3453674"/>
              <a:gd name="connsiteX110" fmla="*/ 3030877 w 6775281"/>
              <a:gd name="connsiteY110" fmla="*/ 3188578 h 3453674"/>
              <a:gd name="connsiteX111" fmla="*/ 3071973 w 6775281"/>
              <a:gd name="connsiteY111" fmla="*/ 3209126 h 3453674"/>
              <a:gd name="connsiteX112" fmla="*/ 3141022 w 6775281"/>
              <a:gd name="connsiteY112" fmla="*/ 3336407 h 3453674"/>
              <a:gd name="connsiteX113" fmla="*/ 3274812 w 6775281"/>
              <a:gd name="connsiteY113" fmla="*/ 3400799 h 3453674"/>
              <a:gd name="connsiteX114" fmla="*/ 3267182 w 6775281"/>
              <a:gd name="connsiteY114" fmla="*/ 3291320 h 3453674"/>
              <a:gd name="connsiteX115" fmla="*/ 3339101 w 6775281"/>
              <a:gd name="connsiteY115" fmla="*/ 3311868 h 3453674"/>
              <a:gd name="connsiteX116" fmla="*/ 3380198 w 6775281"/>
              <a:gd name="connsiteY116" fmla="*/ 3332416 h 3453674"/>
              <a:gd name="connsiteX117" fmla="*/ 3626778 w 6775281"/>
              <a:gd name="connsiteY117" fmla="*/ 3352965 h 3453674"/>
              <a:gd name="connsiteX118" fmla="*/ 3688423 w 6775281"/>
              <a:gd name="connsiteY118" fmla="*/ 3373513 h 3453674"/>
              <a:gd name="connsiteX119" fmla="*/ 3719245 w 6775281"/>
              <a:gd name="connsiteY119" fmla="*/ 3383787 h 3453674"/>
              <a:gd name="connsiteX120" fmla="*/ 3750068 w 6775281"/>
              <a:gd name="connsiteY120" fmla="*/ 3404335 h 3453674"/>
              <a:gd name="connsiteX121" fmla="*/ 4048018 w 6775281"/>
              <a:gd name="connsiteY121" fmla="*/ 3414610 h 3453674"/>
              <a:gd name="connsiteX122" fmla="*/ 4181582 w 6775281"/>
              <a:gd name="connsiteY122" fmla="*/ 3404335 h 3453674"/>
              <a:gd name="connsiteX123" fmla="*/ 4243227 w 6775281"/>
              <a:gd name="connsiteY123" fmla="*/ 3383787 h 3453674"/>
              <a:gd name="connsiteX124" fmla="*/ 4274050 w 6775281"/>
              <a:gd name="connsiteY124" fmla="*/ 3373513 h 3453674"/>
              <a:gd name="connsiteX125" fmla="*/ 4335695 w 6775281"/>
              <a:gd name="connsiteY125" fmla="*/ 3332416 h 3453674"/>
              <a:gd name="connsiteX126" fmla="*/ 4397340 w 6775281"/>
              <a:gd name="connsiteY126" fmla="*/ 3281046 h 3453674"/>
              <a:gd name="connsiteX127" fmla="*/ 4756405 w 6775281"/>
              <a:gd name="connsiteY127" fmla="*/ 3272014 h 3453674"/>
              <a:gd name="connsiteX128" fmla="*/ 4530904 w 6775281"/>
              <a:gd name="connsiteY128" fmla="*/ 3198852 h 3453674"/>
              <a:gd name="connsiteX129" fmla="*/ 4561726 w 6775281"/>
              <a:gd name="connsiteY129" fmla="*/ 3178304 h 3453674"/>
              <a:gd name="connsiteX130" fmla="*/ 4664468 w 6775281"/>
              <a:gd name="connsiteY130" fmla="*/ 3116659 h 3453674"/>
              <a:gd name="connsiteX131" fmla="*/ 4695290 w 6775281"/>
              <a:gd name="connsiteY131" fmla="*/ 3106385 h 3453674"/>
              <a:gd name="connsiteX132" fmla="*/ 5013789 w 6775281"/>
              <a:gd name="connsiteY132" fmla="*/ 3126933 h 3453674"/>
              <a:gd name="connsiteX133" fmla="*/ 5126805 w 6775281"/>
              <a:gd name="connsiteY133" fmla="*/ 3157756 h 3453674"/>
              <a:gd name="connsiteX134" fmla="*/ 5157627 w 6775281"/>
              <a:gd name="connsiteY134" fmla="*/ 3168030 h 3453674"/>
              <a:gd name="connsiteX135" fmla="*/ 5188450 w 6775281"/>
              <a:gd name="connsiteY135" fmla="*/ 3188578 h 3453674"/>
              <a:gd name="connsiteX136" fmla="*/ 5332288 w 6775281"/>
              <a:gd name="connsiteY136" fmla="*/ 3198852 h 3453674"/>
              <a:gd name="connsiteX137" fmla="*/ 5435030 w 6775281"/>
              <a:gd name="connsiteY137" fmla="*/ 3229675 h 3453674"/>
              <a:gd name="connsiteX138" fmla="*/ 5465852 w 6775281"/>
              <a:gd name="connsiteY138" fmla="*/ 3239949 h 3453674"/>
              <a:gd name="connsiteX139" fmla="*/ 5548045 w 6775281"/>
              <a:gd name="connsiteY139" fmla="*/ 3250223 h 3453674"/>
              <a:gd name="connsiteX140" fmla="*/ 5702158 w 6775281"/>
              <a:gd name="connsiteY140" fmla="*/ 3270771 h 3453674"/>
              <a:gd name="connsiteX141" fmla="*/ 5866544 w 6775281"/>
              <a:gd name="connsiteY141" fmla="*/ 3281046 h 3453674"/>
              <a:gd name="connsiteX142" fmla="*/ 5969286 w 6775281"/>
              <a:gd name="connsiteY142" fmla="*/ 3270771 h 3453674"/>
              <a:gd name="connsiteX143" fmla="*/ 6000108 w 6775281"/>
              <a:gd name="connsiteY143" fmla="*/ 3260497 h 3453674"/>
              <a:gd name="connsiteX144" fmla="*/ 6072027 w 6775281"/>
              <a:gd name="connsiteY144" fmla="*/ 3250223 h 3453674"/>
              <a:gd name="connsiteX145" fmla="*/ 6113124 w 6775281"/>
              <a:gd name="connsiteY145" fmla="*/ 3168030 h 3453674"/>
              <a:gd name="connsiteX146" fmla="*/ 6133672 w 6775281"/>
              <a:gd name="connsiteY146" fmla="*/ 3126933 h 3453674"/>
              <a:gd name="connsiteX147" fmla="*/ 6143946 w 6775281"/>
              <a:gd name="connsiteY147" fmla="*/ 3096111 h 3453674"/>
              <a:gd name="connsiteX148" fmla="*/ 6215866 w 6775281"/>
              <a:gd name="connsiteY148" fmla="*/ 3075562 h 3453674"/>
              <a:gd name="connsiteX149" fmla="*/ 6267236 w 6775281"/>
              <a:gd name="connsiteY149" fmla="*/ 3065288 h 3453674"/>
              <a:gd name="connsiteX150" fmla="*/ 6308333 w 6775281"/>
              <a:gd name="connsiteY150" fmla="*/ 3055014 h 3453674"/>
              <a:gd name="connsiteX151" fmla="*/ 6369978 w 6775281"/>
              <a:gd name="connsiteY151" fmla="*/ 3044740 h 3453674"/>
              <a:gd name="connsiteX152" fmla="*/ 6400800 w 6775281"/>
              <a:gd name="connsiteY152" fmla="*/ 3024192 h 3453674"/>
              <a:gd name="connsiteX153" fmla="*/ 6411075 w 6775281"/>
              <a:gd name="connsiteY153" fmla="*/ 2962547 h 3453674"/>
              <a:gd name="connsiteX154" fmla="*/ 6500898 w 6775281"/>
              <a:gd name="connsiteY154" fmla="*/ 2913924 h 3453674"/>
              <a:gd name="connsiteX155" fmla="*/ 6462445 w 6775281"/>
              <a:gd name="connsiteY155" fmla="*/ 2561855 h 3453674"/>
              <a:gd name="connsiteX156" fmla="*/ 6503542 w 6775281"/>
              <a:gd name="connsiteY156" fmla="*/ 2531032 h 3453674"/>
              <a:gd name="connsiteX157" fmla="*/ 6652140 w 6775281"/>
              <a:gd name="connsiteY157" fmla="*/ 2489936 h 3453674"/>
              <a:gd name="connsiteX158" fmla="*/ 6622525 w 6775281"/>
              <a:gd name="connsiteY158" fmla="*/ 2418016 h 3453674"/>
              <a:gd name="connsiteX159" fmla="*/ 6769688 w 6775281"/>
              <a:gd name="connsiteY159" fmla="*/ 2382678 h 3453674"/>
              <a:gd name="connsiteX160" fmla="*/ 6737202 w 6775281"/>
              <a:gd name="connsiteY160" fmla="*/ 2285958 h 3453674"/>
              <a:gd name="connsiteX161" fmla="*/ 6667928 w 6775281"/>
              <a:gd name="connsiteY161" fmla="*/ 2263904 h 3453674"/>
              <a:gd name="connsiteX162" fmla="*/ 6698751 w 6775281"/>
              <a:gd name="connsiteY162" fmla="*/ 2161162 h 3453674"/>
              <a:gd name="connsiteX163" fmla="*/ 6709025 w 6775281"/>
              <a:gd name="connsiteY163" fmla="*/ 2130340 h 3453674"/>
              <a:gd name="connsiteX164" fmla="*/ 6698751 w 6775281"/>
              <a:gd name="connsiteY164" fmla="*/ 1986502 h 3453674"/>
              <a:gd name="connsiteX165" fmla="*/ 6667928 w 6775281"/>
              <a:gd name="connsiteY165" fmla="*/ 1976228 h 3453674"/>
              <a:gd name="connsiteX166" fmla="*/ 6647380 w 6775281"/>
              <a:gd name="connsiteY166" fmla="*/ 1955679 h 3453674"/>
              <a:gd name="connsiteX167" fmla="*/ 6585735 w 6775281"/>
              <a:gd name="connsiteY167" fmla="*/ 1914583 h 3453674"/>
              <a:gd name="connsiteX168" fmla="*/ 6565187 w 6775281"/>
              <a:gd name="connsiteY168" fmla="*/ 1894034 h 3453674"/>
              <a:gd name="connsiteX169" fmla="*/ 6524090 w 6775281"/>
              <a:gd name="connsiteY169" fmla="*/ 1873486 h 3453674"/>
              <a:gd name="connsiteX170" fmla="*/ 6586188 w 6775281"/>
              <a:gd name="connsiteY170" fmla="*/ 1744701 h 3453674"/>
              <a:gd name="connsiteX171" fmla="*/ 6475817 w 6775281"/>
              <a:gd name="connsiteY171" fmla="*/ 1776765 h 3453674"/>
              <a:gd name="connsiteX172" fmla="*/ 6400800 w 6775281"/>
              <a:gd name="connsiteY172" fmla="*/ 1801567 h 3453674"/>
              <a:gd name="connsiteX173" fmla="*/ 6436763 w 6775281"/>
              <a:gd name="connsiteY173" fmla="*/ 1731046 h 3453674"/>
              <a:gd name="connsiteX174" fmla="*/ 6308333 w 6775281"/>
              <a:gd name="connsiteY174" fmla="*/ 1729648 h 3453674"/>
              <a:gd name="connsiteX175" fmla="*/ 6348221 w 6775281"/>
              <a:gd name="connsiteY175" fmla="*/ 1682794 h 3453674"/>
              <a:gd name="connsiteX176" fmla="*/ 6298285 w 6775281"/>
              <a:gd name="connsiteY176" fmla="*/ 1662245 h 3453674"/>
              <a:gd name="connsiteX177" fmla="*/ 6185043 w 6775281"/>
              <a:gd name="connsiteY177" fmla="*/ 1637180 h 3453674"/>
              <a:gd name="connsiteX178" fmla="*/ 6279398 w 6775281"/>
              <a:gd name="connsiteY178" fmla="*/ 1538955 h 3453674"/>
              <a:gd name="connsiteX179" fmla="*/ 6154221 w 6775281"/>
              <a:gd name="connsiteY179" fmla="*/ 1472794 h 3453674"/>
              <a:gd name="connsiteX180" fmla="*/ 6230898 w 6775281"/>
              <a:gd name="connsiteY180" fmla="*/ 1387589 h 3453674"/>
              <a:gd name="connsiteX181" fmla="*/ 6201512 w 6775281"/>
              <a:gd name="connsiteY181" fmla="*/ 1339230 h 3453674"/>
              <a:gd name="connsiteX182" fmla="*/ 6287029 w 6775281"/>
              <a:gd name="connsiteY182" fmla="*/ 1208677 h 3453674"/>
              <a:gd name="connsiteX183" fmla="*/ 6082301 w 6775281"/>
              <a:gd name="connsiteY183" fmla="*/ 1164569 h 3453674"/>
              <a:gd name="connsiteX184" fmla="*/ 6061753 w 6775281"/>
              <a:gd name="connsiteY184" fmla="*/ 1092650 h 3453674"/>
              <a:gd name="connsiteX185" fmla="*/ 6030931 w 6775281"/>
              <a:gd name="connsiteY185" fmla="*/ 1061828 h 3453674"/>
              <a:gd name="connsiteX186" fmla="*/ 6020657 w 6775281"/>
              <a:gd name="connsiteY186" fmla="*/ 1031005 h 3453674"/>
              <a:gd name="connsiteX187" fmla="*/ 5948737 w 6775281"/>
              <a:gd name="connsiteY187" fmla="*/ 969360 h 3453674"/>
              <a:gd name="connsiteX188" fmla="*/ 5917915 w 6775281"/>
              <a:gd name="connsiteY188" fmla="*/ 959086 h 3453674"/>
              <a:gd name="connsiteX189" fmla="*/ 5881802 w 6775281"/>
              <a:gd name="connsiteY189" fmla="*/ 931274 h 3453674"/>
              <a:gd name="connsiteX190" fmla="*/ 5852643 w 6775281"/>
              <a:gd name="connsiteY190" fmla="*/ 846334 h 3453674"/>
              <a:gd name="connsiteX191" fmla="*/ 5814416 w 6775281"/>
              <a:gd name="connsiteY191" fmla="*/ 824280 h 3453674"/>
              <a:gd name="connsiteX192" fmla="*/ 5802708 w 6775281"/>
              <a:gd name="connsiteY192" fmla="*/ 830038 h 3453674"/>
              <a:gd name="connsiteX193" fmla="*/ 5752772 w 6775281"/>
              <a:gd name="connsiteY193" fmla="*/ 785931 h 3453674"/>
              <a:gd name="connsiteX194" fmla="*/ 5698304 w 6775281"/>
              <a:gd name="connsiteY194" fmla="*/ 702495 h 3453674"/>
              <a:gd name="connsiteX195" fmla="*/ 5517223 w 6775281"/>
              <a:gd name="connsiteY195" fmla="*/ 681684 h 3453674"/>
              <a:gd name="connsiteX196" fmla="*/ 5506949 w 6775281"/>
              <a:gd name="connsiteY196" fmla="*/ 630313 h 3453674"/>
              <a:gd name="connsiteX197" fmla="*/ 5496675 w 6775281"/>
              <a:gd name="connsiteY197" fmla="*/ 558394 h 3453674"/>
              <a:gd name="connsiteX198" fmla="*/ 5486400 w 6775281"/>
              <a:gd name="connsiteY198" fmla="*/ 527571 h 3453674"/>
              <a:gd name="connsiteX199" fmla="*/ 5445304 w 6775281"/>
              <a:gd name="connsiteY199" fmla="*/ 517297 h 3453674"/>
              <a:gd name="connsiteX200" fmla="*/ 5407304 w 6775281"/>
              <a:gd name="connsiteY200" fmla="*/ 460169 h 3453674"/>
              <a:gd name="connsiteX201" fmla="*/ 5280917 w 6775281"/>
              <a:gd name="connsiteY201" fmla="*/ 424830 h 3453674"/>
              <a:gd name="connsiteX202" fmla="*/ 5270643 w 6775281"/>
              <a:gd name="connsiteY202" fmla="*/ 394007 h 3453674"/>
              <a:gd name="connsiteX203" fmla="*/ 5229772 w 6775281"/>
              <a:gd name="connsiteY203" fmla="*/ 244410 h 3453674"/>
              <a:gd name="connsiteX204" fmla="*/ 5185806 w 6775281"/>
              <a:gd name="connsiteY204" fmla="*/ 203313 h 3453674"/>
              <a:gd name="connsiteX205" fmla="*/ 5075434 w 6775281"/>
              <a:gd name="connsiteY205" fmla="*/ 157702 h 3453674"/>
              <a:gd name="connsiteX206" fmla="*/ 5065160 w 6775281"/>
              <a:gd name="connsiteY206" fmla="*/ 126879 h 3453674"/>
              <a:gd name="connsiteX207" fmla="*/ 5044612 w 6775281"/>
              <a:gd name="connsiteY207" fmla="*/ 96057 h 3453674"/>
              <a:gd name="connsiteX208" fmla="*/ 5034337 w 6775281"/>
              <a:gd name="connsiteY208" fmla="*/ 65234 h 3453674"/>
              <a:gd name="connsiteX209" fmla="*/ 4972692 w 6775281"/>
              <a:gd name="connsiteY209" fmla="*/ 24138 h 3453674"/>
              <a:gd name="connsiteX210" fmla="*/ 4941870 w 6775281"/>
              <a:gd name="connsiteY210" fmla="*/ 3589 h 3453674"/>
              <a:gd name="connsiteX211" fmla="*/ 4828854 w 6775281"/>
              <a:gd name="connsiteY211" fmla="*/ 13864 h 3453674"/>
              <a:gd name="connsiteX212" fmla="*/ 4798032 w 6775281"/>
              <a:gd name="connsiteY212" fmla="*/ 34412 h 3453674"/>
              <a:gd name="connsiteX213" fmla="*/ 4767209 w 6775281"/>
              <a:gd name="connsiteY213" fmla="*/ 44686 h 3453674"/>
              <a:gd name="connsiteX214" fmla="*/ 4654194 w 6775281"/>
              <a:gd name="connsiteY214" fmla="*/ 85783 h 3453674"/>
              <a:gd name="connsiteX215" fmla="*/ 4592549 w 6775281"/>
              <a:gd name="connsiteY215" fmla="*/ 106331 h 3453674"/>
              <a:gd name="connsiteX216" fmla="*/ 4520630 w 6775281"/>
              <a:gd name="connsiteY216" fmla="*/ 126879 h 3453674"/>
              <a:gd name="connsiteX217" fmla="*/ 4438436 w 6775281"/>
              <a:gd name="connsiteY217" fmla="*/ 188524 h 3453674"/>
              <a:gd name="connsiteX218" fmla="*/ 4263776 w 6775281"/>
              <a:gd name="connsiteY218" fmla="*/ 178250 h 3453674"/>
              <a:gd name="connsiteX219" fmla="*/ 4089115 w 6775281"/>
              <a:gd name="connsiteY219" fmla="*/ 106331 h 3453674"/>
              <a:gd name="connsiteX220" fmla="*/ 4058292 w 6775281"/>
              <a:gd name="connsiteY220" fmla="*/ 96057 h 3453674"/>
              <a:gd name="connsiteX221" fmla="*/ 3965825 w 6775281"/>
              <a:gd name="connsiteY221" fmla="*/ 54960 h 3453674"/>
              <a:gd name="connsiteX222" fmla="*/ 3935003 w 6775281"/>
              <a:gd name="connsiteY222" fmla="*/ 44686 h 3453674"/>
              <a:gd name="connsiteX223" fmla="*/ 3904180 w 6775281"/>
              <a:gd name="connsiteY223" fmla="*/ 34412 h 3453674"/>
              <a:gd name="connsiteX224" fmla="*/ 3801439 w 6775281"/>
              <a:gd name="connsiteY224" fmla="*/ 54960 h 3453674"/>
              <a:gd name="connsiteX225" fmla="*/ 3714713 w 6775281"/>
              <a:gd name="connsiteY225" fmla="*/ 6863 h 3453674"/>
              <a:gd name="connsiteX226" fmla="*/ 3626552 w 6775281"/>
              <a:gd name="connsiteY226" fmla="*/ 81530 h 3453674"/>
              <a:gd name="connsiteX227" fmla="*/ 3657600 w 6775281"/>
              <a:gd name="connsiteY227" fmla="*/ 137153 h 3453674"/>
              <a:gd name="connsiteX228" fmla="*/ 3595955 w 6775281"/>
              <a:gd name="connsiteY228" fmla="*/ 147428 h 3453674"/>
              <a:gd name="connsiteX229" fmla="*/ 3544585 w 6775281"/>
              <a:gd name="connsiteY229" fmla="*/ 157702 h 3453674"/>
              <a:gd name="connsiteX230" fmla="*/ 3298005 w 6775281"/>
              <a:gd name="connsiteY230" fmla="*/ 188524 h 3453674"/>
              <a:gd name="connsiteX0" fmla="*/ 3298005 w 6775281"/>
              <a:gd name="connsiteY0" fmla="*/ 188524 h 3453674"/>
              <a:gd name="connsiteX1" fmla="*/ 3298005 w 6775281"/>
              <a:gd name="connsiteY1" fmla="*/ 188524 h 3453674"/>
              <a:gd name="connsiteX2" fmla="*/ 2863620 w 6775281"/>
              <a:gd name="connsiteY2" fmla="*/ 184272 h 3453674"/>
              <a:gd name="connsiteX3" fmla="*/ 2825394 w 6775281"/>
              <a:gd name="connsiteY3" fmla="*/ 250169 h 3453674"/>
              <a:gd name="connsiteX4" fmla="*/ 2815119 w 6775281"/>
              <a:gd name="connsiteY4" fmla="*/ 291266 h 3453674"/>
              <a:gd name="connsiteX5" fmla="*/ 2787168 w 6775281"/>
              <a:gd name="connsiteY5" fmla="*/ 251937 h 3453674"/>
              <a:gd name="connsiteX6" fmla="*/ 2719555 w 6775281"/>
              <a:gd name="connsiteY6" fmla="*/ 279750 h 3453674"/>
              <a:gd name="connsiteX7" fmla="*/ 2599136 w 6775281"/>
              <a:gd name="connsiteY7" fmla="*/ 291530 h 3453674"/>
              <a:gd name="connsiteX8" fmla="*/ 2549200 w 6775281"/>
              <a:gd name="connsiteY8" fmla="*/ 328109 h 3453674"/>
              <a:gd name="connsiteX9" fmla="*/ 2321508 w 6775281"/>
              <a:gd name="connsiteY9" fmla="*/ 313582 h 3453674"/>
              <a:gd name="connsiteX10" fmla="*/ 2250041 w 6775281"/>
              <a:gd name="connsiteY10" fmla="*/ 394007 h 3453674"/>
              <a:gd name="connsiteX11" fmla="*/ 2085654 w 6775281"/>
              <a:gd name="connsiteY11" fmla="*/ 352911 h 3453674"/>
              <a:gd name="connsiteX12" fmla="*/ 2034283 w 6775281"/>
              <a:gd name="connsiteY12" fmla="*/ 342637 h 3453674"/>
              <a:gd name="connsiteX13" fmla="*/ 1865591 w 6775281"/>
              <a:gd name="connsiteY13" fmla="*/ 282760 h 3453674"/>
              <a:gd name="connsiteX14" fmla="*/ 1787704 w 6775281"/>
              <a:gd name="connsiteY14" fmla="*/ 404282 h 3453674"/>
              <a:gd name="connsiteX15" fmla="*/ 1736333 w 6775281"/>
              <a:gd name="connsiteY15" fmla="*/ 476201 h 3453674"/>
              <a:gd name="connsiteX16" fmla="*/ 1695236 w 6775281"/>
              <a:gd name="connsiteY16" fmla="*/ 537846 h 3453674"/>
              <a:gd name="connsiteX17" fmla="*/ 1633591 w 6775281"/>
              <a:gd name="connsiteY17" fmla="*/ 578942 h 3453674"/>
              <a:gd name="connsiteX18" fmla="*/ 1592495 w 6775281"/>
              <a:gd name="connsiteY18" fmla="*/ 589216 h 3453674"/>
              <a:gd name="connsiteX19" fmla="*/ 1530850 w 6775281"/>
              <a:gd name="connsiteY19" fmla="*/ 609765 h 3453674"/>
              <a:gd name="connsiteX20" fmla="*/ 1500027 w 6775281"/>
              <a:gd name="connsiteY20" fmla="*/ 620039 h 3453674"/>
              <a:gd name="connsiteX21" fmla="*/ 1438382 w 6775281"/>
              <a:gd name="connsiteY21" fmla="*/ 640587 h 3453674"/>
              <a:gd name="connsiteX22" fmla="*/ 1407560 w 6775281"/>
              <a:gd name="connsiteY22" fmla="*/ 650861 h 3453674"/>
              <a:gd name="connsiteX23" fmla="*/ 1232899 w 6775281"/>
              <a:gd name="connsiteY23" fmla="*/ 661135 h 3453674"/>
              <a:gd name="connsiteX24" fmla="*/ 1202077 w 6775281"/>
              <a:gd name="connsiteY24" fmla="*/ 671410 h 3453674"/>
              <a:gd name="connsiteX25" fmla="*/ 1181528 w 6775281"/>
              <a:gd name="connsiteY25" fmla="*/ 691958 h 3453674"/>
              <a:gd name="connsiteX26" fmla="*/ 1119883 w 6775281"/>
              <a:gd name="connsiteY26" fmla="*/ 712506 h 3453674"/>
              <a:gd name="connsiteX27" fmla="*/ 1058239 w 6775281"/>
              <a:gd name="connsiteY27" fmla="*/ 733055 h 3453674"/>
              <a:gd name="connsiteX28" fmla="*/ 996594 w 6775281"/>
              <a:gd name="connsiteY28" fmla="*/ 753603 h 3453674"/>
              <a:gd name="connsiteX29" fmla="*/ 965771 w 6775281"/>
              <a:gd name="connsiteY29" fmla="*/ 763877 h 3453674"/>
              <a:gd name="connsiteX30" fmla="*/ 934949 w 6775281"/>
              <a:gd name="connsiteY30" fmla="*/ 784425 h 3453674"/>
              <a:gd name="connsiteX31" fmla="*/ 873304 w 6775281"/>
              <a:gd name="connsiteY31" fmla="*/ 804974 h 3453674"/>
              <a:gd name="connsiteX32" fmla="*/ 852755 w 6775281"/>
              <a:gd name="connsiteY32" fmla="*/ 825522 h 3453674"/>
              <a:gd name="connsiteX33" fmla="*/ 821933 w 6775281"/>
              <a:gd name="connsiteY33" fmla="*/ 846070 h 3453674"/>
              <a:gd name="connsiteX34" fmla="*/ 811659 w 6775281"/>
              <a:gd name="connsiteY34" fmla="*/ 876893 h 3453674"/>
              <a:gd name="connsiteX35" fmla="*/ 821933 w 6775281"/>
              <a:gd name="connsiteY35" fmla="*/ 969360 h 3453674"/>
              <a:gd name="connsiteX36" fmla="*/ 832207 w 6775281"/>
              <a:gd name="connsiteY36" fmla="*/ 1031005 h 3453674"/>
              <a:gd name="connsiteX37" fmla="*/ 863030 w 6775281"/>
              <a:gd name="connsiteY37" fmla="*/ 1051553 h 3453674"/>
              <a:gd name="connsiteX38" fmla="*/ 883578 w 6775281"/>
              <a:gd name="connsiteY38" fmla="*/ 1072102 h 3453674"/>
              <a:gd name="connsiteX39" fmla="*/ 893852 w 6775281"/>
              <a:gd name="connsiteY39" fmla="*/ 1102924 h 3453674"/>
              <a:gd name="connsiteX40" fmla="*/ 852755 w 6775281"/>
              <a:gd name="connsiteY40" fmla="*/ 1154295 h 3453674"/>
              <a:gd name="connsiteX41" fmla="*/ 842481 w 6775281"/>
              <a:gd name="connsiteY41" fmla="*/ 1185117 h 3453674"/>
              <a:gd name="connsiteX42" fmla="*/ 811659 w 6775281"/>
              <a:gd name="connsiteY42" fmla="*/ 1205666 h 3453674"/>
              <a:gd name="connsiteX43" fmla="*/ 791110 w 6775281"/>
              <a:gd name="connsiteY43" fmla="*/ 1226214 h 3453674"/>
              <a:gd name="connsiteX44" fmla="*/ 770562 w 6775281"/>
              <a:gd name="connsiteY44" fmla="*/ 1257037 h 3453674"/>
              <a:gd name="connsiteX45" fmla="*/ 739740 w 6775281"/>
              <a:gd name="connsiteY45" fmla="*/ 1277585 h 3453674"/>
              <a:gd name="connsiteX46" fmla="*/ 698643 w 6775281"/>
              <a:gd name="connsiteY46" fmla="*/ 1318682 h 3453674"/>
              <a:gd name="connsiteX47" fmla="*/ 647272 w 6775281"/>
              <a:gd name="connsiteY47" fmla="*/ 1359778 h 3453674"/>
              <a:gd name="connsiteX48" fmla="*/ 545741 w 6775281"/>
              <a:gd name="connsiteY48" fmla="*/ 1380326 h 3453674"/>
              <a:gd name="connsiteX49" fmla="*/ 473821 w 6775281"/>
              <a:gd name="connsiteY49" fmla="*/ 1493342 h 3453674"/>
              <a:gd name="connsiteX50" fmla="*/ 513708 w 6775281"/>
              <a:gd name="connsiteY50" fmla="*/ 1503616 h 3453674"/>
              <a:gd name="connsiteX51" fmla="*/ 493160 w 6775281"/>
              <a:gd name="connsiteY51" fmla="*/ 1524165 h 3453674"/>
              <a:gd name="connsiteX52" fmla="*/ 462337 w 6775281"/>
              <a:gd name="connsiteY52" fmla="*/ 1534439 h 3453674"/>
              <a:gd name="connsiteX53" fmla="*/ 441789 w 6775281"/>
              <a:gd name="connsiteY53" fmla="*/ 1565261 h 3453674"/>
              <a:gd name="connsiteX54" fmla="*/ 380144 w 6775281"/>
              <a:gd name="connsiteY54" fmla="*/ 1585810 h 3453674"/>
              <a:gd name="connsiteX55" fmla="*/ 328773 w 6775281"/>
              <a:gd name="connsiteY55" fmla="*/ 1637180 h 3453674"/>
              <a:gd name="connsiteX56" fmla="*/ 277403 w 6775281"/>
              <a:gd name="connsiteY56" fmla="*/ 1668003 h 3453674"/>
              <a:gd name="connsiteX57" fmla="*/ 256854 w 6775281"/>
              <a:gd name="connsiteY57" fmla="*/ 1688551 h 3453674"/>
              <a:gd name="connsiteX58" fmla="*/ 226032 w 6775281"/>
              <a:gd name="connsiteY58" fmla="*/ 1698825 h 3453674"/>
              <a:gd name="connsiteX59" fmla="*/ 236306 w 6775281"/>
              <a:gd name="connsiteY59" fmla="*/ 1811841 h 3453674"/>
              <a:gd name="connsiteX60" fmla="*/ 267128 w 6775281"/>
              <a:gd name="connsiteY60" fmla="*/ 1832389 h 3453674"/>
              <a:gd name="connsiteX61" fmla="*/ 287677 w 6775281"/>
              <a:gd name="connsiteY61" fmla="*/ 1852938 h 3453674"/>
              <a:gd name="connsiteX62" fmla="*/ 349322 w 6775281"/>
              <a:gd name="connsiteY62" fmla="*/ 1883760 h 3453674"/>
              <a:gd name="connsiteX63" fmla="*/ 369870 w 6775281"/>
              <a:gd name="connsiteY63" fmla="*/ 1965953 h 3453674"/>
              <a:gd name="connsiteX64" fmla="*/ 380144 w 6775281"/>
              <a:gd name="connsiteY64" fmla="*/ 1996776 h 3453674"/>
              <a:gd name="connsiteX65" fmla="*/ 369870 w 6775281"/>
              <a:gd name="connsiteY65" fmla="*/ 2150888 h 3453674"/>
              <a:gd name="connsiteX66" fmla="*/ 359596 w 6775281"/>
              <a:gd name="connsiteY66" fmla="*/ 2181711 h 3453674"/>
              <a:gd name="connsiteX67" fmla="*/ 349322 w 6775281"/>
              <a:gd name="connsiteY67" fmla="*/ 2305001 h 3453674"/>
              <a:gd name="connsiteX68" fmla="*/ 297951 w 6775281"/>
              <a:gd name="connsiteY68" fmla="*/ 2346097 h 3453674"/>
              <a:gd name="connsiteX69" fmla="*/ 256854 w 6775281"/>
              <a:gd name="connsiteY69" fmla="*/ 2387194 h 3453674"/>
              <a:gd name="connsiteX70" fmla="*/ 236306 w 6775281"/>
              <a:gd name="connsiteY70" fmla="*/ 2418016 h 3453674"/>
              <a:gd name="connsiteX71" fmla="*/ 64064 w 6775281"/>
              <a:gd name="connsiteY71" fmla="*/ 2456103 h 3453674"/>
              <a:gd name="connsiteX72" fmla="*/ 114225 w 6775281"/>
              <a:gd name="connsiteY72" fmla="*/ 2469387 h 3453674"/>
              <a:gd name="connsiteX73" fmla="*/ 48049 w 6775281"/>
              <a:gd name="connsiteY73" fmla="*/ 2522263 h 3453674"/>
              <a:gd name="connsiteX74" fmla="*/ 133564 w 6775281"/>
              <a:gd name="connsiteY74" fmla="*/ 2551580 h 3453674"/>
              <a:gd name="connsiteX75" fmla="*/ 113016 w 6775281"/>
              <a:gd name="connsiteY75" fmla="*/ 2582403 h 3453674"/>
              <a:gd name="connsiteX76" fmla="*/ 61645 w 6775281"/>
              <a:gd name="connsiteY76" fmla="*/ 2633774 h 3453674"/>
              <a:gd name="connsiteX77" fmla="*/ 20549 w 6775281"/>
              <a:gd name="connsiteY77" fmla="*/ 2695419 h 3453674"/>
              <a:gd name="connsiteX78" fmla="*/ 0 w 6775281"/>
              <a:gd name="connsiteY78" fmla="*/ 2757064 h 3453674"/>
              <a:gd name="connsiteX79" fmla="*/ 10275 w 6775281"/>
              <a:gd name="connsiteY79" fmla="*/ 2870079 h 3453674"/>
              <a:gd name="connsiteX80" fmla="*/ 61645 w 6775281"/>
              <a:gd name="connsiteY80" fmla="*/ 2921450 h 3453674"/>
              <a:gd name="connsiteX81" fmla="*/ 82194 w 6775281"/>
              <a:gd name="connsiteY81" fmla="*/ 2941998 h 3453674"/>
              <a:gd name="connsiteX82" fmla="*/ 143839 w 6775281"/>
              <a:gd name="connsiteY82" fmla="*/ 2962547 h 3453674"/>
              <a:gd name="connsiteX83" fmla="*/ 174661 w 6775281"/>
              <a:gd name="connsiteY83" fmla="*/ 2972821 h 3453674"/>
              <a:gd name="connsiteX84" fmla="*/ 236306 w 6775281"/>
              <a:gd name="connsiteY84" fmla="*/ 3013917 h 3453674"/>
              <a:gd name="connsiteX85" fmla="*/ 267128 w 6775281"/>
              <a:gd name="connsiteY85" fmla="*/ 3034466 h 3453674"/>
              <a:gd name="connsiteX86" fmla="*/ 297951 w 6775281"/>
              <a:gd name="connsiteY86" fmla="*/ 3044740 h 3453674"/>
              <a:gd name="connsiteX87" fmla="*/ 328773 w 6775281"/>
              <a:gd name="connsiteY87" fmla="*/ 3065288 h 3453674"/>
              <a:gd name="connsiteX88" fmla="*/ 904126 w 6775281"/>
              <a:gd name="connsiteY88" fmla="*/ 3096111 h 3453674"/>
              <a:gd name="connsiteX89" fmla="*/ 945223 w 6775281"/>
              <a:gd name="connsiteY89" fmla="*/ 3147482 h 3453674"/>
              <a:gd name="connsiteX90" fmla="*/ 825787 w 6775281"/>
              <a:gd name="connsiteY90" fmla="*/ 3264487 h 3453674"/>
              <a:gd name="connsiteX91" fmla="*/ 1068513 w 6775281"/>
              <a:gd name="connsiteY91" fmla="*/ 3239949 h 3453674"/>
              <a:gd name="connsiteX92" fmla="*/ 1099335 w 6775281"/>
              <a:gd name="connsiteY92" fmla="*/ 3260497 h 3453674"/>
              <a:gd name="connsiteX93" fmla="*/ 1077126 w 6775281"/>
              <a:gd name="connsiteY93" fmla="*/ 3351197 h 3453674"/>
              <a:gd name="connsiteX94" fmla="*/ 1222625 w 6775281"/>
              <a:gd name="connsiteY94" fmla="*/ 3311868 h 3453674"/>
              <a:gd name="connsiteX95" fmla="*/ 1120866 w 6775281"/>
              <a:gd name="connsiteY95" fmla="*/ 3453674 h 3453674"/>
              <a:gd name="connsiteX96" fmla="*/ 1335641 w 6775281"/>
              <a:gd name="connsiteY96" fmla="*/ 3311868 h 3453674"/>
              <a:gd name="connsiteX97" fmla="*/ 1366463 w 6775281"/>
              <a:gd name="connsiteY97" fmla="*/ 3301594 h 3453674"/>
              <a:gd name="connsiteX98" fmla="*/ 1489753 w 6775281"/>
              <a:gd name="connsiteY98" fmla="*/ 3281046 h 3453674"/>
              <a:gd name="connsiteX99" fmla="*/ 1485221 w 6775281"/>
              <a:gd name="connsiteY99" fmla="*/ 3340922 h 3453674"/>
              <a:gd name="connsiteX100" fmla="*/ 1626189 w 6775281"/>
              <a:gd name="connsiteY100" fmla="*/ 3416831 h 3453674"/>
              <a:gd name="connsiteX101" fmla="*/ 2013735 w 6775281"/>
              <a:gd name="connsiteY101" fmla="*/ 3239949 h 3453674"/>
              <a:gd name="connsiteX102" fmla="*/ 2043916 w 6775281"/>
              <a:gd name="connsiteY102" fmla="*/ 3309433 h 3453674"/>
              <a:gd name="connsiteX103" fmla="*/ 2075380 w 6775281"/>
              <a:gd name="connsiteY103" fmla="*/ 3188578 h 3453674"/>
              <a:gd name="connsiteX104" fmla="*/ 2116477 w 6775281"/>
              <a:gd name="connsiteY104" fmla="*/ 3157756 h 3453674"/>
              <a:gd name="connsiteX105" fmla="*/ 2229492 w 6775281"/>
              <a:gd name="connsiteY105" fmla="*/ 3126933 h 3453674"/>
              <a:gd name="connsiteX106" fmla="*/ 2270589 w 6775281"/>
              <a:gd name="connsiteY106" fmla="*/ 3116659 h 3453674"/>
              <a:gd name="connsiteX107" fmla="*/ 2702104 w 6775281"/>
              <a:gd name="connsiteY107" fmla="*/ 3106385 h 3453674"/>
              <a:gd name="connsiteX108" fmla="*/ 2917861 w 6775281"/>
              <a:gd name="connsiteY108" fmla="*/ 3126933 h 3453674"/>
              <a:gd name="connsiteX109" fmla="*/ 2948683 w 6775281"/>
              <a:gd name="connsiteY109" fmla="*/ 3147482 h 3453674"/>
              <a:gd name="connsiteX110" fmla="*/ 3030877 w 6775281"/>
              <a:gd name="connsiteY110" fmla="*/ 3188578 h 3453674"/>
              <a:gd name="connsiteX111" fmla="*/ 3071973 w 6775281"/>
              <a:gd name="connsiteY111" fmla="*/ 3209126 h 3453674"/>
              <a:gd name="connsiteX112" fmla="*/ 3141022 w 6775281"/>
              <a:gd name="connsiteY112" fmla="*/ 3336407 h 3453674"/>
              <a:gd name="connsiteX113" fmla="*/ 3274812 w 6775281"/>
              <a:gd name="connsiteY113" fmla="*/ 3400799 h 3453674"/>
              <a:gd name="connsiteX114" fmla="*/ 3267182 w 6775281"/>
              <a:gd name="connsiteY114" fmla="*/ 3291320 h 3453674"/>
              <a:gd name="connsiteX115" fmla="*/ 3339101 w 6775281"/>
              <a:gd name="connsiteY115" fmla="*/ 3311868 h 3453674"/>
              <a:gd name="connsiteX116" fmla="*/ 3380198 w 6775281"/>
              <a:gd name="connsiteY116" fmla="*/ 3332416 h 3453674"/>
              <a:gd name="connsiteX117" fmla="*/ 3626778 w 6775281"/>
              <a:gd name="connsiteY117" fmla="*/ 3352965 h 3453674"/>
              <a:gd name="connsiteX118" fmla="*/ 3688423 w 6775281"/>
              <a:gd name="connsiteY118" fmla="*/ 3373513 h 3453674"/>
              <a:gd name="connsiteX119" fmla="*/ 3719245 w 6775281"/>
              <a:gd name="connsiteY119" fmla="*/ 3383787 h 3453674"/>
              <a:gd name="connsiteX120" fmla="*/ 3750068 w 6775281"/>
              <a:gd name="connsiteY120" fmla="*/ 3404335 h 3453674"/>
              <a:gd name="connsiteX121" fmla="*/ 4048018 w 6775281"/>
              <a:gd name="connsiteY121" fmla="*/ 3414610 h 3453674"/>
              <a:gd name="connsiteX122" fmla="*/ 4181582 w 6775281"/>
              <a:gd name="connsiteY122" fmla="*/ 3404335 h 3453674"/>
              <a:gd name="connsiteX123" fmla="*/ 4243227 w 6775281"/>
              <a:gd name="connsiteY123" fmla="*/ 3383787 h 3453674"/>
              <a:gd name="connsiteX124" fmla="*/ 4274050 w 6775281"/>
              <a:gd name="connsiteY124" fmla="*/ 3373513 h 3453674"/>
              <a:gd name="connsiteX125" fmla="*/ 4335695 w 6775281"/>
              <a:gd name="connsiteY125" fmla="*/ 3332416 h 3453674"/>
              <a:gd name="connsiteX126" fmla="*/ 4397340 w 6775281"/>
              <a:gd name="connsiteY126" fmla="*/ 3281046 h 3453674"/>
              <a:gd name="connsiteX127" fmla="*/ 4756405 w 6775281"/>
              <a:gd name="connsiteY127" fmla="*/ 3272014 h 3453674"/>
              <a:gd name="connsiteX128" fmla="*/ 4530904 w 6775281"/>
              <a:gd name="connsiteY128" fmla="*/ 3198852 h 3453674"/>
              <a:gd name="connsiteX129" fmla="*/ 4561726 w 6775281"/>
              <a:gd name="connsiteY129" fmla="*/ 3178304 h 3453674"/>
              <a:gd name="connsiteX130" fmla="*/ 4664468 w 6775281"/>
              <a:gd name="connsiteY130" fmla="*/ 3116659 h 3453674"/>
              <a:gd name="connsiteX131" fmla="*/ 4695290 w 6775281"/>
              <a:gd name="connsiteY131" fmla="*/ 3106385 h 3453674"/>
              <a:gd name="connsiteX132" fmla="*/ 5013789 w 6775281"/>
              <a:gd name="connsiteY132" fmla="*/ 3126933 h 3453674"/>
              <a:gd name="connsiteX133" fmla="*/ 5126805 w 6775281"/>
              <a:gd name="connsiteY133" fmla="*/ 3157756 h 3453674"/>
              <a:gd name="connsiteX134" fmla="*/ 5157627 w 6775281"/>
              <a:gd name="connsiteY134" fmla="*/ 3168030 h 3453674"/>
              <a:gd name="connsiteX135" fmla="*/ 5188450 w 6775281"/>
              <a:gd name="connsiteY135" fmla="*/ 3188578 h 3453674"/>
              <a:gd name="connsiteX136" fmla="*/ 5332288 w 6775281"/>
              <a:gd name="connsiteY136" fmla="*/ 3198852 h 3453674"/>
              <a:gd name="connsiteX137" fmla="*/ 5435030 w 6775281"/>
              <a:gd name="connsiteY137" fmla="*/ 3229675 h 3453674"/>
              <a:gd name="connsiteX138" fmla="*/ 5465852 w 6775281"/>
              <a:gd name="connsiteY138" fmla="*/ 3239949 h 3453674"/>
              <a:gd name="connsiteX139" fmla="*/ 5548045 w 6775281"/>
              <a:gd name="connsiteY139" fmla="*/ 3250223 h 3453674"/>
              <a:gd name="connsiteX140" fmla="*/ 5702158 w 6775281"/>
              <a:gd name="connsiteY140" fmla="*/ 3270771 h 3453674"/>
              <a:gd name="connsiteX141" fmla="*/ 5866544 w 6775281"/>
              <a:gd name="connsiteY141" fmla="*/ 3281046 h 3453674"/>
              <a:gd name="connsiteX142" fmla="*/ 5969286 w 6775281"/>
              <a:gd name="connsiteY142" fmla="*/ 3270771 h 3453674"/>
              <a:gd name="connsiteX143" fmla="*/ 6000108 w 6775281"/>
              <a:gd name="connsiteY143" fmla="*/ 3260497 h 3453674"/>
              <a:gd name="connsiteX144" fmla="*/ 6072027 w 6775281"/>
              <a:gd name="connsiteY144" fmla="*/ 3250223 h 3453674"/>
              <a:gd name="connsiteX145" fmla="*/ 6113124 w 6775281"/>
              <a:gd name="connsiteY145" fmla="*/ 3168030 h 3453674"/>
              <a:gd name="connsiteX146" fmla="*/ 6133672 w 6775281"/>
              <a:gd name="connsiteY146" fmla="*/ 3126933 h 3453674"/>
              <a:gd name="connsiteX147" fmla="*/ 6143946 w 6775281"/>
              <a:gd name="connsiteY147" fmla="*/ 3096111 h 3453674"/>
              <a:gd name="connsiteX148" fmla="*/ 6215866 w 6775281"/>
              <a:gd name="connsiteY148" fmla="*/ 3075562 h 3453674"/>
              <a:gd name="connsiteX149" fmla="*/ 6267236 w 6775281"/>
              <a:gd name="connsiteY149" fmla="*/ 3065288 h 3453674"/>
              <a:gd name="connsiteX150" fmla="*/ 6308333 w 6775281"/>
              <a:gd name="connsiteY150" fmla="*/ 3055014 h 3453674"/>
              <a:gd name="connsiteX151" fmla="*/ 6369978 w 6775281"/>
              <a:gd name="connsiteY151" fmla="*/ 3044740 h 3453674"/>
              <a:gd name="connsiteX152" fmla="*/ 6400800 w 6775281"/>
              <a:gd name="connsiteY152" fmla="*/ 3024192 h 3453674"/>
              <a:gd name="connsiteX153" fmla="*/ 6411075 w 6775281"/>
              <a:gd name="connsiteY153" fmla="*/ 2962547 h 3453674"/>
              <a:gd name="connsiteX154" fmla="*/ 6500898 w 6775281"/>
              <a:gd name="connsiteY154" fmla="*/ 2913924 h 3453674"/>
              <a:gd name="connsiteX155" fmla="*/ 6462445 w 6775281"/>
              <a:gd name="connsiteY155" fmla="*/ 2561855 h 3453674"/>
              <a:gd name="connsiteX156" fmla="*/ 6503542 w 6775281"/>
              <a:gd name="connsiteY156" fmla="*/ 2531032 h 3453674"/>
              <a:gd name="connsiteX157" fmla="*/ 6652140 w 6775281"/>
              <a:gd name="connsiteY157" fmla="*/ 2489936 h 3453674"/>
              <a:gd name="connsiteX158" fmla="*/ 6622525 w 6775281"/>
              <a:gd name="connsiteY158" fmla="*/ 2418016 h 3453674"/>
              <a:gd name="connsiteX159" fmla="*/ 6769688 w 6775281"/>
              <a:gd name="connsiteY159" fmla="*/ 2382678 h 3453674"/>
              <a:gd name="connsiteX160" fmla="*/ 6737202 w 6775281"/>
              <a:gd name="connsiteY160" fmla="*/ 2285958 h 3453674"/>
              <a:gd name="connsiteX161" fmla="*/ 6667928 w 6775281"/>
              <a:gd name="connsiteY161" fmla="*/ 2263904 h 3453674"/>
              <a:gd name="connsiteX162" fmla="*/ 6698751 w 6775281"/>
              <a:gd name="connsiteY162" fmla="*/ 2161162 h 3453674"/>
              <a:gd name="connsiteX163" fmla="*/ 6709025 w 6775281"/>
              <a:gd name="connsiteY163" fmla="*/ 2130340 h 3453674"/>
              <a:gd name="connsiteX164" fmla="*/ 6698751 w 6775281"/>
              <a:gd name="connsiteY164" fmla="*/ 1986502 h 3453674"/>
              <a:gd name="connsiteX165" fmla="*/ 6667928 w 6775281"/>
              <a:gd name="connsiteY165" fmla="*/ 1976228 h 3453674"/>
              <a:gd name="connsiteX166" fmla="*/ 6647380 w 6775281"/>
              <a:gd name="connsiteY166" fmla="*/ 1955679 h 3453674"/>
              <a:gd name="connsiteX167" fmla="*/ 6585735 w 6775281"/>
              <a:gd name="connsiteY167" fmla="*/ 1914583 h 3453674"/>
              <a:gd name="connsiteX168" fmla="*/ 6565187 w 6775281"/>
              <a:gd name="connsiteY168" fmla="*/ 1894034 h 3453674"/>
              <a:gd name="connsiteX169" fmla="*/ 6524090 w 6775281"/>
              <a:gd name="connsiteY169" fmla="*/ 1873486 h 3453674"/>
              <a:gd name="connsiteX170" fmla="*/ 6586188 w 6775281"/>
              <a:gd name="connsiteY170" fmla="*/ 1744701 h 3453674"/>
              <a:gd name="connsiteX171" fmla="*/ 6475817 w 6775281"/>
              <a:gd name="connsiteY171" fmla="*/ 1776765 h 3453674"/>
              <a:gd name="connsiteX172" fmla="*/ 6400800 w 6775281"/>
              <a:gd name="connsiteY172" fmla="*/ 1801567 h 3453674"/>
              <a:gd name="connsiteX173" fmla="*/ 6436763 w 6775281"/>
              <a:gd name="connsiteY173" fmla="*/ 1731046 h 3453674"/>
              <a:gd name="connsiteX174" fmla="*/ 6308333 w 6775281"/>
              <a:gd name="connsiteY174" fmla="*/ 1729648 h 3453674"/>
              <a:gd name="connsiteX175" fmla="*/ 6348221 w 6775281"/>
              <a:gd name="connsiteY175" fmla="*/ 1682794 h 3453674"/>
              <a:gd name="connsiteX176" fmla="*/ 6298285 w 6775281"/>
              <a:gd name="connsiteY176" fmla="*/ 1662245 h 3453674"/>
              <a:gd name="connsiteX177" fmla="*/ 6185043 w 6775281"/>
              <a:gd name="connsiteY177" fmla="*/ 1637180 h 3453674"/>
              <a:gd name="connsiteX178" fmla="*/ 6279398 w 6775281"/>
              <a:gd name="connsiteY178" fmla="*/ 1538955 h 3453674"/>
              <a:gd name="connsiteX179" fmla="*/ 6154221 w 6775281"/>
              <a:gd name="connsiteY179" fmla="*/ 1472794 h 3453674"/>
              <a:gd name="connsiteX180" fmla="*/ 6230898 w 6775281"/>
              <a:gd name="connsiteY180" fmla="*/ 1387589 h 3453674"/>
              <a:gd name="connsiteX181" fmla="*/ 6201512 w 6775281"/>
              <a:gd name="connsiteY181" fmla="*/ 1339230 h 3453674"/>
              <a:gd name="connsiteX182" fmla="*/ 6287029 w 6775281"/>
              <a:gd name="connsiteY182" fmla="*/ 1208677 h 3453674"/>
              <a:gd name="connsiteX183" fmla="*/ 6214882 w 6775281"/>
              <a:gd name="connsiteY183" fmla="*/ 1111955 h 3453674"/>
              <a:gd name="connsiteX184" fmla="*/ 6061753 w 6775281"/>
              <a:gd name="connsiteY184" fmla="*/ 1092650 h 3453674"/>
              <a:gd name="connsiteX185" fmla="*/ 6030931 w 6775281"/>
              <a:gd name="connsiteY185" fmla="*/ 1061828 h 3453674"/>
              <a:gd name="connsiteX186" fmla="*/ 6020657 w 6775281"/>
              <a:gd name="connsiteY186" fmla="*/ 1031005 h 3453674"/>
              <a:gd name="connsiteX187" fmla="*/ 5948737 w 6775281"/>
              <a:gd name="connsiteY187" fmla="*/ 969360 h 3453674"/>
              <a:gd name="connsiteX188" fmla="*/ 5917915 w 6775281"/>
              <a:gd name="connsiteY188" fmla="*/ 959086 h 3453674"/>
              <a:gd name="connsiteX189" fmla="*/ 5881802 w 6775281"/>
              <a:gd name="connsiteY189" fmla="*/ 931274 h 3453674"/>
              <a:gd name="connsiteX190" fmla="*/ 5852643 w 6775281"/>
              <a:gd name="connsiteY190" fmla="*/ 846334 h 3453674"/>
              <a:gd name="connsiteX191" fmla="*/ 5814416 w 6775281"/>
              <a:gd name="connsiteY191" fmla="*/ 824280 h 3453674"/>
              <a:gd name="connsiteX192" fmla="*/ 5802708 w 6775281"/>
              <a:gd name="connsiteY192" fmla="*/ 830038 h 3453674"/>
              <a:gd name="connsiteX193" fmla="*/ 5752772 w 6775281"/>
              <a:gd name="connsiteY193" fmla="*/ 785931 h 3453674"/>
              <a:gd name="connsiteX194" fmla="*/ 5698304 w 6775281"/>
              <a:gd name="connsiteY194" fmla="*/ 702495 h 3453674"/>
              <a:gd name="connsiteX195" fmla="*/ 5517223 w 6775281"/>
              <a:gd name="connsiteY195" fmla="*/ 681684 h 3453674"/>
              <a:gd name="connsiteX196" fmla="*/ 5506949 w 6775281"/>
              <a:gd name="connsiteY196" fmla="*/ 630313 h 3453674"/>
              <a:gd name="connsiteX197" fmla="*/ 5496675 w 6775281"/>
              <a:gd name="connsiteY197" fmla="*/ 558394 h 3453674"/>
              <a:gd name="connsiteX198" fmla="*/ 5486400 w 6775281"/>
              <a:gd name="connsiteY198" fmla="*/ 527571 h 3453674"/>
              <a:gd name="connsiteX199" fmla="*/ 5445304 w 6775281"/>
              <a:gd name="connsiteY199" fmla="*/ 517297 h 3453674"/>
              <a:gd name="connsiteX200" fmla="*/ 5407304 w 6775281"/>
              <a:gd name="connsiteY200" fmla="*/ 460169 h 3453674"/>
              <a:gd name="connsiteX201" fmla="*/ 5280917 w 6775281"/>
              <a:gd name="connsiteY201" fmla="*/ 424830 h 3453674"/>
              <a:gd name="connsiteX202" fmla="*/ 5270643 w 6775281"/>
              <a:gd name="connsiteY202" fmla="*/ 394007 h 3453674"/>
              <a:gd name="connsiteX203" fmla="*/ 5229772 w 6775281"/>
              <a:gd name="connsiteY203" fmla="*/ 244410 h 3453674"/>
              <a:gd name="connsiteX204" fmla="*/ 5185806 w 6775281"/>
              <a:gd name="connsiteY204" fmla="*/ 203313 h 3453674"/>
              <a:gd name="connsiteX205" fmla="*/ 5075434 w 6775281"/>
              <a:gd name="connsiteY205" fmla="*/ 157702 h 3453674"/>
              <a:gd name="connsiteX206" fmla="*/ 5065160 w 6775281"/>
              <a:gd name="connsiteY206" fmla="*/ 126879 h 3453674"/>
              <a:gd name="connsiteX207" fmla="*/ 5044612 w 6775281"/>
              <a:gd name="connsiteY207" fmla="*/ 96057 h 3453674"/>
              <a:gd name="connsiteX208" fmla="*/ 5034337 w 6775281"/>
              <a:gd name="connsiteY208" fmla="*/ 65234 h 3453674"/>
              <a:gd name="connsiteX209" fmla="*/ 4972692 w 6775281"/>
              <a:gd name="connsiteY209" fmla="*/ 24138 h 3453674"/>
              <a:gd name="connsiteX210" fmla="*/ 4941870 w 6775281"/>
              <a:gd name="connsiteY210" fmla="*/ 3589 h 3453674"/>
              <a:gd name="connsiteX211" fmla="*/ 4828854 w 6775281"/>
              <a:gd name="connsiteY211" fmla="*/ 13864 h 3453674"/>
              <a:gd name="connsiteX212" fmla="*/ 4798032 w 6775281"/>
              <a:gd name="connsiteY212" fmla="*/ 34412 h 3453674"/>
              <a:gd name="connsiteX213" fmla="*/ 4767209 w 6775281"/>
              <a:gd name="connsiteY213" fmla="*/ 44686 h 3453674"/>
              <a:gd name="connsiteX214" fmla="*/ 4654194 w 6775281"/>
              <a:gd name="connsiteY214" fmla="*/ 85783 h 3453674"/>
              <a:gd name="connsiteX215" fmla="*/ 4592549 w 6775281"/>
              <a:gd name="connsiteY215" fmla="*/ 106331 h 3453674"/>
              <a:gd name="connsiteX216" fmla="*/ 4520630 w 6775281"/>
              <a:gd name="connsiteY216" fmla="*/ 126879 h 3453674"/>
              <a:gd name="connsiteX217" fmla="*/ 4438436 w 6775281"/>
              <a:gd name="connsiteY217" fmla="*/ 188524 h 3453674"/>
              <a:gd name="connsiteX218" fmla="*/ 4263776 w 6775281"/>
              <a:gd name="connsiteY218" fmla="*/ 178250 h 3453674"/>
              <a:gd name="connsiteX219" fmla="*/ 4089115 w 6775281"/>
              <a:gd name="connsiteY219" fmla="*/ 106331 h 3453674"/>
              <a:gd name="connsiteX220" fmla="*/ 4058292 w 6775281"/>
              <a:gd name="connsiteY220" fmla="*/ 96057 h 3453674"/>
              <a:gd name="connsiteX221" fmla="*/ 3965825 w 6775281"/>
              <a:gd name="connsiteY221" fmla="*/ 54960 h 3453674"/>
              <a:gd name="connsiteX222" fmla="*/ 3935003 w 6775281"/>
              <a:gd name="connsiteY222" fmla="*/ 44686 h 3453674"/>
              <a:gd name="connsiteX223" fmla="*/ 3904180 w 6775281"/>
              <a:gd name="connsiteY223" fmla="*/ 34412 h 3453674"/>
              <a:gd name="connsiteX224" fmla="*/ 3801439 w 6775281"/>
              <a:gd name="connsiteY224" fmla="*/ 54960 h 3453674"/>
              <a:gd name="connsiteX225" fmla="*/ 3714713 w 6775281"/>
              <a:gd name="connsiteY225" fmla="*/ 6863 h 3453674"/>
              <a:gd name="connsiteX226" fmla="*/ 3626552 w 6775281"/>
              <a:gd name="connsiteY226" fmla="*/ 81530 h 3453674"/>
              <a:gd name="connsiteX227" fmla="*/ 3657600 w 6775281"/>
              <a:gd name="connsiteY227" fmla="*/ 137153 h 3453674"/>
              <a:gd name="connsiteX228" fmla="*/ 3595955 w 6775281"/>
              <a:gd name="connsiteY228" fmla="*/ 147428 h 3453674"/>
              <a:gd name="connsiteX229" fmla="*/ 3544585 w 6775281"/>
              <a:gd name="connsiteY229" fmla="*/ 157702 h 3453674"/>
              <a:gd name="connsiteX230" fmla="*/ 3298005 w 6775281"/>
              <a:gd name="connsiteY230" fmla="*/ 188524 h 3453674"/>
              <a:gd name="connsiteX0" fmla="*/ 3298005 w 6775281"/>
              <a:gd name="connsiteY0" fmla="*/ 188524 h 3453674"/>
              <a:gd name="connsiteX1" fmla="*/ 3298005 w 6775281"/>
              <a:gd name="connsiteY1" fmla="*/ 188524 h 3453674"/>
              <a:gd name="connsiteX2" fmla="*/ 2863620 w 6775281"/>
              <a:gd name="connsiteY2" fmla="*/ 184272 h 3453674"/>
              <a:gd name="connsiteX3" fmla="*/ 2825394 w 6775281"/>
              <a:gd name="connsiteY3" fmla="*/ 250169 h 3453674"/>
              <a:gd name="connsiteX4" fmla="*/ 2815119 w 6775281"/>
              <a:gd name="connsiteY4" fmla="*/ 291266 h 3453674"/>
              <a:gd name="connsiteX5" fmla="*/ 2787168 w 6775281"/>
              <a:gd name="connsiteY5" fmla="*/ 251937 h 3453674"/>
              <a:gd name="connsiteX6" fmla="*/ 2719555 w 6775281"/>
              <a:gd name="connsiteY6" fmla="*/ 279750 h 3453674"/>
              <a:gd name="connsiteX7" fmla="*/ 2599136 w 6775281"/>
              <a:gd name="connsiteY7" fmla="*/ 291530 h 3453674"/>
              <a:gd name="connsiteX8" fmla="*/ 2549200 w 6775281"/>
              <a:gd name="connsiteY8" fmla="*/ 328109 h 3453674"/>
              <a:gd name="connsiteX9" fmla="*/ 2321508 w 6775281"/>
              <a:gd name="connsiteY9" fmla="*/ 313582 h 3453674"/>
              <a:gd name="connsiteX10" fmla="*/ 2250041 w 6775281"/>
              <a:gd name="connsiteY10" fmla="*/ 394007 h 3453674"/>
              <a:gd name="connsiteX11" fmla="*/ 2085654 w 6775281"/>
              <a:gd name="connsiteY11" fmla="*/ 352911 h 3453674"/>
              <a:gd name="connsiteX12" fmla="*/ 2034283 w 6775281"/>
              <a:gd name="connsiteY12" fmla="*/ 342637 h 3453674"/>
              <a:gd name="connsiteX13" fmla="*/ 1865591 w 6775281"/>
              <a:gd name="connsiteY13" fmla="*/ 282760 h 3453674"/>
              <a:gd name="connsiteX14" fmla="*/ 1787704 w 6775281"/>
              <a:gd name="connsiteY14" fmla="*/ 404282 h 3453674"/>
              <a:gd name="connsiteX15" fmla="*/ 1736333 w 6775281"/>
              <a:gd name="connsiteY15" fmla="*/ 476201 h 3453674"/>
              <a:gd name="connsiteX16" fmla="*/ 1695236 w 6775281"/>
              <a:gd name="connsiteY16" fmla="*/ 537846 h 3453674"/>
              <a:gd name="connsiteX17" fmla="*/ 1633591 w 6775281"/>
              <a:gd name="connsiteY17" fmla="*/ 578942 h 3453674"/>
              <a:gd name="connsiteX18" fmla="*/ 1592495 w 6775281"/>
              <a:gd name="connsiteY18" fmla="*/ 589216 h 3453674"/>
              <a:gd name="connsiteX19" fmla="*/ 1530850 w 6775281"/>
              <a:gd name="connsiteY19" fmla="*/ 609765 h 3453674"/>
              <a:gd name="connsiteX20" fmla="*/ 1500027 w 6775281"/>
              <a:gd name="connsiteY20" fmla="*/ 620039 h 3453674"/>
              <a:gd name="connsiteX21" fmla="*/ 1438382 w 6775281"/>
              <a:gd name="connsiteY21" fmla="*/ 640587 h 3453674"/>
              <a:gd name="connsiteX22" fmla="*/ 1407560 w 6775281"/>
              <a:gd name="connsiteY22" fmla="*/ 650861 h 3453674"/>
              <a:gd name="connsiteX23" fmla="*/ 1232899 w 6775281"/>
              <a:gd name="connsiteY23" fmla="*/ 661135 h 3453674"/>
              <a:gd name="connsiteX24" fmla="*/ 1202077 w 6775281"/>
              <a:gd name="connsiteY24" fmla="*/ 671410 h 3453674"/>
              <a:gd name="connsiteX25" fmla="*/ 1181528 w 6775281"/>
              <a:gd name="connsiteY25" fmla="*/ 691958 h 3453674"/>
              <a:gd name="connsiteX26" fmla="*/ 1119883 w 6775281"/>
              <a:gd name="connsiteY26" fmla="*/ 712506 h 3453674"/>
              <a:gd name="connsiteX27" fmla="*/ 1058239 w 6775281"/>
              <a:gd name="connsiteY27" fmla="*/ 733055 h 3453674"/>
              <a:gd name="connsiteX28" fmla="*/ 996594 w 6775281"/>
              <a:gd name="connsiteY28" fmla="*/ 753603 h 3453674"/>
              <a:gd name="connsiteX29" fmla="*/ 965771 w 6775281"/>
              <a:gd name="connsiteY29" fmla="*/ 763877 h 3453674"/>
              <a:gd name="connsiteX30" fmla="*/ 934949 w 6775281"/>
              <a:gd name="connsiteY30" fmla="*/ 784425 h 3453674"/>
              <a:gd name="connsiteX31" fmla="*/ 873304 w 6775281"/>
              <a:gd name="connsiteY31" fmla="*/ 804974 h 3453674"/>
              <a:gd name="connsiteX32" fmla="*/ 852755 w 6775281"/>
              <a:gd name="connsiteY32" fmla="*/ 825522 h 3453674"/>
              <a:gd name="connsiteX33" fmla="*/ 821933 w 6775281"/>
              <a:gd name="connsiteY33" fmla="*/ 846070 h 3453674"/>
              <a:gd name="connsiteX34" fmla="*/ 811659 w 6775281"/>
              <a:gd name="connsiteY34" fmla="*/ 876893 h 3453674"/>
              <a:gd name="connsiteX35" fmla="*/ 821933 w 6775281"/>
              <a:gd name="connsiteY35" fmla="*/ 969360 h 3453674"/>
              <a:gd name="connsiteX36" fmla="*/ 832207 w 6775281"/>
              <a:gd name="connsiteY36" fmla="*/ 1031005 h 3453674"/>
              <a:gd name="connsiteX37" fmla="*/ 863030 w 6775281"/>
              <a:gd name="connsiteY37" fmla="*/ 1051553 h 3453674"/>
              <a:gd name="connsiteX38" fmla="*/ 883578 w 6775281"/>
              <a:gd name="connsiteY38" fmla="*/ 1072102 h 3453674"/>
              <a:gd name="connsiteX39" fmla="*/ 893852 w 6775281"/>
              <a:gd name="connsiteY39" fmla="*/ 1102924 h 3453674"/>
              <a:gd name="connsiteX40" fmla="*/ 852755 w 6775281"/>
              <a:gd name="connsiteY40" fmla="*/ 1154295 h 3453674"/>
              <a:gd name="connsiteX41" fmla="*/ 842481 w 6775281"/>
              <a:gd name="connsiteY41" fmla="*/ 1185117 h 3453674"/>
              <a:gd name="connsiteX42" fmla="*/ 811659 w 6775281"/>
              <a:gd name="connsiteY42" fmla="*/ 1205666 h 3453674"/>
              <a:gd name="connsiteX43" fmla="*/ 791110 w 6775281"/>
              <a:gd name="connsiteY43" fmla="*/ 1226214 h 3453674"/>
              <a:gd name="connsiteX44" fmla="*/ 770562 w 6775281"/>
              <a:gd name="connsiteY44" fmla="*/ 1257037 h 3453674"/>
              <a:gd name="connsiteX45" fmla="*/ 739740 w 6775281"/>
              <a:gd name="connsiteY45" fmla="*/ 1277585 h 3453674"/>
              <a:gd name="connsiteX46" fmla="*/ 698643 w 6775281"/>
              <a:gd name="connsiteY46" fmla="*/ 1318682 h 3453674"/>
              <a:gd name="connsiteX47" fmla="*/ 647272 w 6775281"/>
              <a:gd name="connsiteY47" fmla="*/ 1359778 h 3453674"/>
              <a:gd name="connsiteX48" fmla="*/ 545741 w 6775281"/>
              <a:gd name="connsiteY48" fmla="*/ 1380326 h 3453674"/>
              <a:gd name="connsiteX49" fmla="*/ 473821 w 6775281"/>
              <a:gd name="connsiteY49" fmla="*/ 1493342 h 3453674"/>
              <a:gd name="connsiteX50" fmla="*/ 513708 w 6775281"/>
              <a:gd name="connsiteY50" fmla="*/ 1503616 h 3453674"/>
              <a:gd name="connsiteX51" fmla="*/ 493160 w 6775281"/>
              <a:gd name="connsiteY51" fmla="*/ 1524165 h 3453674"/>
              <a:gd name="connsiteX52" fmla="*/ 462337 w 6775281"/>
              <a:gd name="connsiteY52" fmla="*/ 1534439 h 3453674"/>
              <a:gd name="connsiteX53" fmla="*/ 441789 w 6775281"/>
              <a:gd name="connsiteY53" fmla="*/ 1565261 h 3453674"/>
              <a:gd name="connsiteX54" fmla="*/ 380144 w 6775281"/>
              <a:gd name="connsiteY54" fmla="*/ 1585810 h 3453674"/>
              <a:gd name="connsiteX55" fmla="*/ 328773 w 6775281"/>
              <a:gd name="connsiteY55" fmla="*/ 1637180 h 3453674"/>
              <a:gd name="connsiteX56" fmla="*/ 277403 w 6775281"/>
              <a:gd name="connsiteY56" fmla="*/ 1668003 h 3453674"/>
              <a:gd name="connsiteX57" fmla="*/ 256854 w 6775281"/>
              <a:gd name="connsiteY57" fmla="*/ 1688551 h 3453674"/>
              <a:gd name="connsiteX58" fmla="*/ 226032 w 6775281"/>
              <a:gd name="connsiteY58" fmla="*/ 1698825 h 3453674"/>
              <a:gd name="connsiteX59" fmla="*/ 236306 w 6775281"/>
              <a:gd name="connsiteY59" fmla="*/ 1811841 h 3453674"/>
              <a:gd name="connsiteX60" fmla="*/ 267128 w 6775281"/>
              <a:gd name="connsiteY60" fmla="*/ 1832389 h 3453674"/>
              <a:gd name="connsiteX61" fmla="*/ 287677 w 6775281"/>
              <a:gd name="connsiteY61" fmla="*/ 1852938 h 3453674"/>
              <a:gd name="connsiteX62" fmla="*/ 349322 w 6775281"/>
              <a:gd name="connsiteY62" fmla="*/ 1883760 h 3453674"/>
              <a:gd name="connsiteX63" fmla="*/ 369870 w 6775281"/>
              <a:gd name="connsiteY63" fmla="*/ 1965953 h 3453674"/>
              <a:gd name="connsiteX64" fmla="*/ 380144 w 6775281"/>
              <a:gd name="connsiteY64" fmla="*/ 1996776 h 3453674"/>
              <a:gd name="connsiteX65" fmla="*/ 369870 w 6775281"/>
              <a:gd name="connsiteY65" fmla="*/ 2150888 h 3453674"/>
              <a:gd name="connsiteX66" fmla="*/ 359596 w 6775281"/>
              <a:gd name="connsiteY66" fmla="*/ 2181711 h 3453674"/>
              <a:gd name="connsiteX67" fmla="*/ 349322 w 6775281"/>
              <a:gd name="connsiteY67" fmla="*/ 2305001 h 3453674"/>
              <a:gd name="connsiteX68" fmla="*/ 297951 w 6775281"/>
              <a:gd name="connsiteY68" fmla="*/ 2346097 h 3453674"/>
              <a:gd name="connsiteX69" fmla="*/ 256854 w 6775281"/>
              <a:gd name="connsiteY69" fmla="*/ 2387194 h 3453674"/>
              <a:gd name="connsiteX70" fmla="*/ 236306 w 6775281"/>
              <a:gd name="connsiteY70" fmla="*/ 2418016 h 3453674"/>
              <a:gd name="connsiteX71" fmla="*/ 64064 w 6775281"/>
              <a:gd name="connsiteY71" fmla="*/ 2456103 h 3453674"/>
              <a:gd name="connsiteX72" fmla="*/ 114225 w 6775281"/>
              <a:gd name="connsiteY72" fmla="*/ 2469387 h 3453674"/>
              <a:gd name="connsiteX73" fmla="*/ 48049 w 6775281"/>
              <a:gd name="connsiteY73" fmla="*/ 2522263 h 3453674"/>
              <a:gd name="connsiteX74" fmla="*/ 133564 w 6775281"/>
              <a:gd name="connsiteY74" fmla="*/ 2551580 h 3453674"/>
              <a:gd name="connsiteX75" fmla="*/ 113016 w 6775281"/>
              <a:gd name="connsiteY75" fmla="*/ 2582403 h 3453674"/>
              <a:gd name="connsiteX76" fmla="*/ 61645 w 6775281"/>
              <a:gd name="connsiteY76" fmla="*/ 2633774 h 3453674"/>
              <a:gd name="connsiteX77" fmla="*/ 20549 w 6775281"/>
              <a:gd name="connsiteY77" fmla="*/ 2695419 h 3453674"/>
              <a:gd name="connsiteX78" fmla="*/ 0 w 6775281"/>
              <a:gd name="connsiteY78" fmla="*/ 2757064 h 3453674"/>
              <a:gd name="connsiteX79" fmla="*/ 10275 w 6775281"/>
              <a:gd name="connsiteY79" fmla="*/ 2870079 h 3453674"/>
              <a:gd name="connsiteX80" fmla="*/ 61645 w 6775281"/>
              <a:gd name="connsiteY80" fmla="*/ 2921450 h 3453674"/>
              <a:gd name="connsiteX81" fmla="*/ 82194 w 6775281"/>
              <a:gd name="connsiteY81" fmla="*/ 2941998 h 3453674"/>
              <a:gd name="connsiteX82" fmla="*/ 143839 w 6775281"/>
              <a:gd name="connsiteY82" fmla="*/ 2962547 h 3453674"/>
              <a:gd name="connsiteX83" fmla="*/ 174661 w 6775281"/>
              <a:gd name="connsiteY83" fmla="*/ 2972821 h 3453674"/>
              <a:gd name="connsiteX84" fmla="*/ 236306 w 6775281"/>
              <a:gd name="connsiteY84" fmla="*/ 3013917 h 3453674"/>
              <a:gd name="connsiteX85" fmla="*/ 267128 w 6775281"/>
              <a:gd name="connsiteY85" fmla="*/ 3034466 h 3453674"/>
              <a:gd name="connsiteX86" fmla="*/ 297951 w 6775281"/>
              <a:gd name="connsiteY86" fmla="*/ 3044740 h 3453674"/>
              <a:gd name="connsiteX87" fmla="*/ 328773 w 6775281"/>
              <a:gd name="connsiteY87" fmla="*/ 3065288 h 3453674"/>
              <a:gd name="connsiteX88" fmla="*/ 904126 w 6775281"/>
              <a:gd name="connsiteY88" fmla="*/ 3096111 h 3453674"/>
              <a:gd name="connsiteX89" fmla="*/ 945223 w 6775281"/>
              <a:gd name="connsiteY89" fmla="*/ 3147482 h 3453674"/>
              <a:gd name="connsiteX90" fmla="*/ 825787 w 6775281"/>
              <a:gd name="connsiteY90" fmla="*/ 3264487 h 3453674"/>
              <a:gd name="connsiteX91" fmla="*/ 1068513 w 6775281"/>
              <a:gd name="connsiteY91" fmla="*/ 3239949 h 3453674"/>
              <a:gd name="connsiteX92" fmla="*/ 1099335 w 6775281"/>
              <a:gd name="connsiteY92" fmla="*/ 3260497 h 3453674"/>
              <a:gd name="connsiteX93" fmla="*/ 1077126 w 6775281"/>
              <a:gd name="connsiteY93" fmla="*/ 3351197 h 3453674"/>
              <a:gd name="connsiteX94" fmla="*/ 1222625 w 6775281"/>
              <a:gd name="connsiteY94" fmla="*/ 3311868 h 3453674"/>
              <a:gd name="connsiteX95" fmla="*/ 1120866 w 6775281"/>
              <a:gd name="connsiteY95" fmla="*/ 3453674 h 3453674"/>
              <a:gd name="connsiteX96" fmla="*/ 1335641 w 6775281"/>
              <a:gd name="connsiteY96" fmla="*/ 3311868 h 3453674"/>
              <a:gd name="connsiteX97" fmla="*/ 1366463 w 6775281"/>
              <a:gd name="connsiteY97" fmla="*/ 3301594 h 3453674"/>
              <a:gd name="connsiteX98" fmla="*/ 1489753 w 6775281"/>
              <a:gd name="connsiteY98" fmla="*/ 3281046 h 3453674"/>
              <a:gd name="connsiteX99" fmla="*/ 1485221 w 6775281"/>
              <a:gd name="connsiteY99" fmla="*/ 3340922 h 3453674"/>
              <a:gd name="connsiteX100" fmla="*/ 1626189 w 6775281"/>
              <a:gd name="connsiteY100" fmla="*/ 3416831 h 3453674"/>
              <a:gd name="connsiteX101" fmla="*/ 2013735 w 6775281"/>
              <a:gd name="connsiteY101" fmla="*/ 3239949 h 3453674"/>
              <a:gd name="connsiteX102" fmla="*/ 2043916 w 6775281"/>
              <a:gd name="connsiteY102" fmla="*/ 3309433 h 3453674"/>
              <a:gd name="connsiteX103" fmla="*/ 2075380 w 6775281"/>
              <a:gd name="connsiteY103" fmla="*/ 3188578 h 3453674"/>
              <a:gd name="connsiteX104" fmla="*/ 2116477 w 6775281"/>
              <a:gd name="connsiteY104" fmla="*/ 3157756 h 3453674"/>
              <a:gd name="connsiteX105" fmla="*/ 2229492 w 6775281"/>
              <a:gd name="connsiteY105" fmla="*/ 3126933 h 3453674"/>
              <a:gd name="connsiteX106" fmla="*/ 2270589 w 6775281"/>
              <a:gd name="connsiteY106" fmla="*/ 3116659 h 3453674"/>
              <a:gd name="connsiteX107" fmla="*/ 2702104 w 6775281"/>
              <a:gd name="connsiteY107" fmla="*/ 3106385 h 3453674"/>
              <a:gd name="connsiteX108" fmla="*/ 2917861 w 6775281"/>
              <a:gd name="connsiteY108" fmla="*/ 3126933 h 3453674"/>
              <a:gd name="connsiteX109" fmla="*/ 2948683 w 6775281"/>
              <a:gd name="connsiteY109" fmla="*/ 3147482 h 3453674"/>
              <a:gd name="connsiteX110" fmla="*/ 3030877 w 6775281"/>
              <a:gd name="connsiteY110" fmla="*/ 3188578 h 3453674"/>
              <a:gd name="connsiteX111" fmla="*/ 3071973 w 6775281"/>
              <a:gd name="connsiteY111" fmla="*/ 3209126 h 3453674"/>
              <a:gd name="connsiteX112" fmla="*/ 3141022 w 6775281"/>
              <a:gd name="connsiteY112" fmla="*/ 3336407 h 3453674"/>
              <a:gd name="connsiteX113" fmla="*/ 3274812 w 6775281"/>
              <a:gd name="connsiteY113" fmla="*/ 3400799 h 3453674"/>
              <a:gd name="connsiteX114" fmla="*/ 3267182 w 6775281"/>
              <a:gd name="connsiteY114" fmla="*/ 3291320 h 3453674"/>
              <a:gd name="connsiteX115" fmla="*/ 3339101 w 6775281"/>
              <a:gd name="connsiteY115" fmla="*/ 3311868 h 3453674"/>
              <a:gd name="connsiteX116" fmla="*/ 3380198 w 6775281"/>
              <a:gd name="connsiteY116" fmla="*/ 3332416 h 3453674"/>
              <a:gd name="connsiteX117" fmla="*/ 3626778 w 6775281"/>
              <a:gd name="connsiteY117" fmla="*/ 3352965 h 3453674"/>
              <a:gd name="connsiteX118" fmla="*/ 3688423 w 6775281"/>
              <a:gd name="connsiteY118" fmla="*/ 3373513 h 3453674"/>
              <a:gd name="connsiteX119" fmla="*/ 3719245 w 6775281"/>
              <a:gd name="connsiteY119" fmla="*/ 3383787 h 3453674"/>
              <a:gd name="connsiteX120" fmla="*/ 3750068 w 6775281"/>
              <a:gd name="connsiteY120" fmla="*/ 3404335 h 3453674"/>
              <a:gd name="connsiteX121" fmla="*/ 4048018 w 6775281"/>
              <a:gd name="connsiteY121" fmla="*/ 3414610 h 3453674"/>
              <a:gd name="connsiteX122" fmla="*/ 4181582 w 6775281"/>
              <a:gd name="connsiteY122" fmla="*/ 3404335 h 3453674"/>
              <a:gd name="connsiteX123" fmla="*/ 4243227 w 6775281"/>
              <a:gd name="connsiteY123" fmla="*/ 3383787 h 3453674"/>
              <a:gd name="connsiteX124" fmla="*/ 4274050 w 6775281"/>
              <a:gd name="connsiteY124" fmla="*/ 3373513 h 3453674"/>
              <a:gd name="connsiteX125" fmla="*/ 4335695 w 6775281"/>
              <a:gd name="connsiteY125" fmla="*/ 3332416 h 3453674"/>
              <a:gd name="connsiteX126" fmla="*/ 4397340 w 6775281"/>
              <a:gd name="connsiteY126" fmla="*/ 3281046 h 3453674"/>
              <a:gd name="connsiteX127" fmla="*/ 4756405 w 6775281"/>
              <a:gd name="connsiteY127" fmla="*/ 3272014 h 3453674"/>
              <a:gd name="connsiteX128" fmla="*/ 4530904 w 6775281"/>
              <a:gd name="connsiteY128" fmla="*/ 3198852 h 3453674"/>
              <a:gd name="connsiteX129" fmla="*/ 4561726 w 6775281"/>
              <a:gd name="connsiteY129" fmla="*/ 3178304 h 3453674"/>
              <a:gd name="connsiteX130" fmla="*/ 4664468 w 6775281"/>
              <a:gd name="connsiteY130" fmla="*/ 3116659 h 3453674"/>
              <a:gd name="connsiteX131" fmla="*/ 4695290 w 6775281"/>
              <a:gd name="connsiteY131" fmla="*/ 3106385 h 3453674"/>
              <a:gd name="connsiteX132" fmla="*/ 5013789 w 6775281"/>
              <a:gd name="connsiteY132" fmla="*/ 3126933 h 3453674"/>
              <a:gd name="connsiteX133" fmla="*/ 5126805 w 6775281"/>
              <a:gd name="connsiteY133" fmla="*/ 3157756 h 3453674"/>
              <a:gd name="connsiteX134" fmla="*/ 5157627 w 6775281"/>
              <a:gd name="connsiteY134" fmla="*/ 3168030 h 3453674"/>
              <a:gd name="connsiteX135" fmla="*/ 5188450 w 6775281"/>
              <a:gd name="connsiteY135" fmla="*/ 3188578 h 3453674"/>
              <a:gd name="connsiteX136" fmla="*/ 5332288 w 6775281"/>
              <a:gd name="connsiteY136" fmla="*/ 3198852 h 3453674"/>
              <a:gd name="connsiteX137" fmla="*/ 5435030 w 6775281"/>
              <a:gd name="connsiteY137" fmla="*/ 3229675 h 3453674"/>
              <a:gd name="connsiteX138" fmla="*/ 5465852 w 6775281"/>
              <a:gd name="connsiteY138" fmla="*/ 3239949 h 3453674"/>
              <a:gd name="connsiteX139" fmla="*/ 5548045 w 6775281"/>
              <a:gd name="connsiteY139" fmla="*/ 3250223 h 3453674"/>
              <a:gd name="connsiteX140" fmla="*/ 5702158 w 6775281"/>
              <a:gd name="connsiteY140" fmla="*/ 3270771 h 3453674"/>
              <a:gd name="connsiteX141" fmla="*/ 5866544 w 6775281"/>
              <a:gd name="connsiteY141" fmla="*/ 3281046 h 3453674"/>
              <a:gd name="connsiteX142" fmla="*/ 5969286 w 6775281"/>
              <a:gd name="connsiteY142" fmla="*/ 3270771 h 3453674"/>
              <a:gd name="connsiteX143" fmla="*/ 6000108 w 6775281"/>
              <a:gd name="connsiteY143" fmla="*/ 3260497 h 3453674"/>
              <a:gd name="connsiteX144" fmla="*/ 6072027 w 6775281"/>
              <a:gd name="connsiteY144" fmla="*/ 3250223 h 3453674"/>
              <a:gd name="connsiteX145" fmla="*/ 6113124 w 6775281"/>
              <a:gd name="connsiteY145" fmla="*/ 3168030 h 3453674"/>
              <a:gd name="connsiteX146" fmla="*/ 6133672 w 6775281"/>
              <a:gd name="connsiteY146" fmla="*/ 3126933 h 3453674"/>
              <a:gd name="connsiteX147" fmla="*/ 6143946 w 6775281"/>
              <a:gd name="connsiteY147" fmla="*/ 3096111 h 3453674"/>
              <a:gd name="connsiteX148" fmla="*/ 6215866 w 6775281"/>
              <a:gd name="connsiteY148" fmla="*/ 3075562 h 3453674"/>
              <a:gd name="connsiteX149" fmla="*/ 6267236 w 6775281"/>
              <a:gd name="connsiteY149" fmla="*/ 3065288 h 3453674"/>
              <a:gd name="connsiteX150" fmla="*/ 6308333 w 6775281"/>
              <a:gd name="connsiteY150" fmla="*/ 3055014 h 3453674"/>
              <a:gd name="connsiteX151" fmla="*/ 6369978 w 6775281"/>
              <a:gd name="connsiteY151" fmla="*/ 3044740 h 3453674"/>
              <a:gd name="connsiteX152" fmla="*/ 6400800 w 6775281"/>
              <a:gd name="connsiteY152" fmla="*/ 3024192 h 3453674"/>
              <a:gd name="connsiteX153" fmla="*/ 6411075 w 6775281"/>
              <a:gd name="connsiteY153" fmla="*/ 2962547 h 3453674"/>
              <a:gd name="connsiteX154" fmla="*/ 6500898 w 6775281"/>
              <a:gd name="connsiteY154" fmla="*/ 2913924 h 3453674"/>
              <a:gd name="connsiteX155" fmla="*/ 6462445 w 6775281"/>
              <a:gd name="connsiteY155" fmla="*/ 2561855 h 3453674"/>
              <a:gd name="connsiteX156" fmla="*/ 6503542 w 6775281"/>
              <a:gd name="connsiteY156" fmla="*/ 2531032 h 3453674"/>
              <a:gd name="connsiteX157" fmla="*/ 6652140 w 6775281"/>
              <a:gd name="connsiteY157" fmla="*/ 2489936 h 3453674"/>
              <a:gd name="connsiteX158" fmla="*/ 6622525 w 6775281"/>
              <a:gd name="connsiteY158" fmla="*/ 2418016 h 3453674"/>
              <a:gd name="connsiteX159" fmla="*/ 6769688 w 6775281"/>
              <a:gd name="connsiteY159" fmla="*/ 2382678 h 3453674"/>
              <a:gd name="connsiteX160" fmla="*/ 6737202 w 6775281"/>
              <a:gd name="connsiteY160" fmla="*/ 2285958 h 3453674"/>
              <a:gd name="connsiteX161" fmla="*/ 6667928 w 6775281"/>
              <a:gd name="connsiteY161" fmla="*/ 2263904 h 3453674"/>
              <a:gd name="connsiteX162" fmla="*/ 6698751 w 6775281"/>
              <a:gd name="connsiteY162" fmla="*/ 2161162 h 3453674"/>
              <a:gd name="connsiteX163" fmla="*/ 6709025 w 6775281"/>
              <a:gd name="connsiteY163" fmla="*/ 2130340 h 3453674"/>
              <a:gd name="connsiteX164" fmla="*/ 6698751 w 6775281"/>
              <a:gd name="connsiteY164" fmla="*/ 1986502 h 3453674"/>
              <a:gd name="connsiteX165" fmla="*/ 6667928 w 6775281"/>
              <a:gd name="connsiteY165" fmla="*/ 1976228 h 3453674"/>
              <a:gd name="connsiteX166" fmla="*/ 6647380 w 6775281"/>
              <a:gd name="connsiteY166" fmla="*/ 1955679 h 3453674"/>
              <a:gd name="connsiteX167" fmla="*/ 6585735 w 6775281"/>
              <a:gd name="connsiteY167" fmla="*/ 1914583 h 3453674"/>
              <a:gd name="connsiteX168" fmla="*/ 6565187 w 6775281"/>
              <a:gd name="connsiteY168" fmla="*/ 1894034 h 3453674"/>
              <a:gd name="connsiteX169" fmla="*/ 6524090 w 6775281"/>
              <a:gd name="connsiteY169" fmla="*/ 1873486 h 3453674"/>
              <a:gd name="connsiteX170" fmla="*/ 6586188 w 6775281"/>
              <a:gd name="connsiteY170" fmla="*/ 1744701 h 3453674"/>
              <a:gd name="connsiteX171" fmla="*/ 6475817 w 6775281"/>
              <a:gd name="connsiteY171" fmla="*/ 1776765 h 3453674"/>
              <a:gd name="connsiteX172" fmla="*/ 6400800 w 6775281"/>
              <a:gd name="connsiteY172" fmla="*/ 1801567 h 3453674"/>
              <a:gd name="connsiteX173" fmla="*/ 6436763 w 6775281"/>
              <a:gd name="connsiteY173" fmla="*/ 1731046 h 3453674"/>
              <a:gd name="connsiteX174" fmla="*/ 6308333 w 6775281"/>
              <a:gd name="connsiteY174" fmla="*/ 1729648 h 3453674"/>
              <a:gd name="connsiteX175" fmla="*/ 6348221 w 6775281"/>
              <a:gd name="connsiteY175" fmla="*/ 1682794 h 3453674"/>
              <a:gd name="connsiteX176" fmla="*/ 6298285 w 6775281"/>
              <a:gd name="connsiteY176" fmla="*/ 1662245 h 3453674"/>
              <a:gd name="connsiteX177" fmla="*/ 6185043 w 6775281"/>
              <a:gd name="connsiteY177" fmla="*/ 1637180 h 3453674"/>
              <a:gd name="connsiteX178" fmla="*/ 6279398 w 6775281"/>
              <a:gd name="connsiteY178" fmla="*/ 1538955 h 3453674"/>
              <a:gd name="connsiteX179" fmla="*/ 6154221 w 6775281"/>
              <a:gd name="connsiteY179" fmla="*/ 1472794 h 3453674"/>
              <a:gd name="connsiteX180" fmla="*/ 6230898 w 6775281"/>
              <a:gd name="connsiteY180" fmla="*/ 1387589 h 3453674"/>
              <a:gd name="connsiteX181" fmla="*/ 6351771 w 6775281"/>
              <a:gd name="connsiteY181" fmla="*/ 1347999 h 3453674"/>
              <a:gd name="connsiteX182" fmla="*/ 6287029 w 6775281"/>
              <a:gd name="connsiteY182" fmla="*/ 1208677 h 3453674"/>
              <a:gd name="connsiteX183" fmla="*/ 6214882 w 6775281"/>
              <a:gd name="connsiteY183" fmla="*/ 1111955 h 3453674"/>
              <a:gd name="connsiteX184" fmla="*/ 6061753 w 6775281"/>
              <a:gd name="connsiteY184" fmla="*/ 1092650 h 3453674"/>
              <a:gd name="connsiteX185" fmla="*/ 6030931 w 6775281"/>
              <a:gd name="connsiteY185" fmla="*/ 1061828 h 3453674"/>
              <a:gd name="connsiteX186" fmla="*/ 6020657 w 6775281"/>
              <a:gd name="connsiteY186" fmla="*/ 1031005 h 3453674"/>
              <a:gd name="connsiteX187" fmla="*/ 5948737 w 6775281"/>
              <a:gd name="connsiteY187" fmla="*/ 969360 h 3453674"/>
              <a:gd name="connsiteX188" fmla="*/ 5917915 w 6775281"/>
              <a:gd name="connsiteY188" fmla="*/ 959086 h 3453674"/>
              <a:gd name="connsiteX189" fmla="*/ 5881802 w 6775281"/>
              <a:gd name="connsiteY189" fmla="*/ 931274 h 3453674"/>
              <a:gd name="connsiteX190" fmla="*/ 5852643 w 6775281"/>
              <a:gd name="connsiteY190" fmla="*/ 846334 h 3453674"/>
              <a:gd name="connsiteX191" fmla="*/ 5814416 w 6775281"/>
              <a:gd name="connsiteY191" fmla="*/ 824280 h 3453674"/>
              <a:gd name="connsiteX192" fmla="*/ 5802708 w 6775281"/>
              <a:gd name="connsiteY192" fmla="*/ 830038 h 3453674"/>
              <a:gd name="connsiteX193" fmla="*/ 5752772 w 6775281"/>
              <a:gd name="connsiteY193" fmla="*/ 785931 h 3453674"/>
              <a:gd name="connsiteX194" fmla="*/ 5698304 w 6775281"/>
              <a:gd name="connsiteY194" fmla="*/ 702495 h 3453674"/>
              <a:gd name="connsiteX195" fmla="*/ 5517223 w 6775281"/>
              <a:gd name="connsiteY195" fmla="*/ 681684 h 3453674"/>
              <a:gd name="connsiteX196" fmla="*/ 5506949 w 6775281"/>
              <a:gd name="connsiteY196" fmla="*/ 630313 h 3453674"/>
              <a:gd name="connsiteX197" fmla="*/ 5496675 w 6775281"/>
              <a:gd name="connsiteY197" fmla="*/ 558394 h 3453674"/>
              <a:gd name="connsiteX198" fmla="*/ 5486400 w 6775281"/>
              <a:gd name="connsiteY198" fmla="*/ 527571 h 3453674"/>
              <a:gd name="connsiteX199" fmla="*/ 5445304 w 6775281"/>
              <a:gd name="connsiteY199" fmla="*/ 517297 h 3453674"/>
              <a:gd name="connsiteX200" fmla="*/ 5407304 w 6775281"/>
              <a:gd name="connsiteY200" fmla="*/ 460169 h 3453674"/>
              <a:gd name="connsiteX201" fmla="*/ 5280917 w 6775281"/>
              <a:gd name="connsiteY201" fmla="*/ 424830 h 3453674"/>
              <a:gd name="connsiteX202" fmla="*/ 5270643 w 6775281"/>
              <a:gd name="connsiteY202" fmla="*/ 394007 h 3453674"/>
              <a:gd name="connsiteX203" fmla="*/ 5229772 w 6775281"/>
              <a:gd name="connsiteY203" fmla="*/ 244410 h 3453674"/>
              <a:gd name="connsiteX204" fmla="*/ 5185806 w 6775281"/>
              <a:gd name="connsiteY204" fmla="*/ 203313 h 3453674"/>
              <a:gd name="connsiteX205" fmla="*/ 5075434 w 6775281"/>
              <a:gd name="connsiteY205" fmla="*/ 157702 h 3453674"/>
              <a:gd name="connsiteX206" fmla="*/ 5065160 w 6775281"/>
              <a:gd name="connsiteY206" fmla="*/ 126879 h 3453674"/>
              <a:gd name="connsiteX207" fmla="*/ 5044612 w 6775281"/>
              <a:gd name="connsiteY207" fmla="*/ 96057 h 3453674"/>
              <a:gd name="connsiteX208" fmla="*/ 5034337 w 6775281"/>
              <a:gd name="connsiteY208" fmla="*/ 65234 h 3453674"/>
              <a:gd name="connsiteX209" fmla="*/ 4972692 w 6775281"/>
              <a:gd name="connsiteY209" fmla="*/ 24138 h 3453674"/>
              <a:gd name="connsiteX210" fmla="*/ 4941870 w 6775281"/>
              <a:gd name="connsiteY210" fmla="*/ 3589 h 3453674"/>
              <a:gd name="connsiteX211" fmla="*/ 4828854 w 6775281"/>
              <a:gd name="connsiteY211" fmla="*/ 13864 h 3453674"/>
              <a:gd name="connsiteX212" fmla="*/ 4798032 w 6775281"/>
              <a:gd name="connsiteY212" fmla="*/ 34412 h 3453674"/>
              <a:gd name="connsiteX213" fmla="*/ 4767209 w 6775281"/>
              <a:gd name="connsiteY213" fmla="*/ 44686 h 3453674"/>
              <a:gd name="connsiteX214" fmla="*/ 4654194 w 6775281"/>
              <a:gd name="connsiteY214" fmla="*/ 85783 h 3453674"/>
              <a:gd name="connsiteX215" fmla="*/ 4592549 w 6775281"/>
              <a:gd name="connsiteY215" fmla="*/ 106331 h 3453674"/>
              <a:gd name="connsiteX216" fmla="*/ 4520630 w 6775281"/>
              <a:gd name="connsiteY216" fmla="*/ 126879 h 3453674"/>
              <a:gd name="connsiteX217" fmla="*/ 4438436 w 6775281"/>
              <a:gd name="connsiteY217" fmla="*/ 188524 h 3453674"/>
              <a:gd name="connsiteX218" fmla="*/ 4263776 w 6775281"/>
              <a:gd name="connsiteY218" fmla="*/ 178250 h 3453674"/>
              <a:gd name="connsiteX219" fmla="*/ 4089115 w 6775281"/>
              <a:gd name="connsiteY219" fmla="*/ 106331 h 3453674"/>
              <a:gd name="connsiteX220" fmla="*/ 4058292 w 6775281"/>
              <a:gd name="connsiteY220" fmla="*/ 96057 h 3453674"/>
              <a:gd name="connsiteX221" fmla="*/ 3965825 w 6775281"/>
              <a:gd name="connsiteY221" fmla="*/ 54960 h 3453674"/>
              <a:gd name="connsiteX222" fmla="*/ 3935003 w 6775281"/>
              <a:gd name="connsiteY222" fmla="*/ 44686 h 3453674"/>
              <a:gd name="connsiteX223" fmla="*/ 3904180 w 6775281"/>
              <a:gd name="connsiteY223" fmla="*/ 34412 h 3453674"/>
              <a:gd name="connsiteX224" fmla="*/ 3801439 w 6775281"/>
              <a:gd name="connsiteY224" fmla="*/ 54960 h 3453674"/>
              <a:gd name="connsiteX225" fmla="*/ 3714713 w 6775281"/>
              <a:gd name="connsiteY225" fmla="*/ 6863 h 3453674"/>
              <a:gd name="connsiteX226" fmla="*/ 3626552 w 6775281"/>
              <a:gd name="connsiteY226" fmla="*/ 81530 h 3453674"/>
              <a:gd name="connsiteX227" fmla="*/ 3657600 w 6775281"/>
              <a:gd name="connsiteY227" fmla="*/ 137153 h 3453674"/>
              <a:gd name="connsiteX228" fmla="*/ 3595955 w 6775281"/>
              <a:gd name="connsiteY228" fmla="*/ 147428 h 3453674"/>
              <a:gd name="connsiteX229" fmla="*/ 3544585 w 6775281"/>
              <a:gd name="connsiteY229" fmla="*/ 157702 h 3453674"/>
              <a:gd name="connsiteX230" fmla="*/ 3298005 w 6775281"/>
              <a:gd name="connsiteY230" fmla="*/ 188524 h 3453674"/>
              <a:gd name="connsiteX0" fmla="*/ 3298005 w 6775281"/>
              <a:gd name="connsiteY0" fmla="*/ 188524 h 3453674"/>
              <a:gd name="connsiteX1" fmla="*/ 3298005 w 6775281"/>
              <a:gd name="connsiteY1" fmla="*/ 188524 h 3453674"/>
              <a:gd name="connsiteX2" fmla="*/ 2863620 w 6775281"/>
              <a:gd name="connsiteY2" fmla="*/ 184272 h 3453674"/>
              <a:gd name="connsiteX3" fmla="*/ 2825394 w 6775281"/>
              <a:gd name="connsiteY3" fmla="*/ 250169 h 3453674"/>
              <a:gd name="connsiteX4" fmla="*/ 2815119 w 6775281"/>
              <a:gd name="connsiteY4" fmla="*/ 291266 h 3453674"/>
              <a:gd name="connsiteX5" fmla="*/ 2787168 w 6775281"/>
              <a:gd name="connsiteY5" fmla="*/ 251937 h 3453674"/>
              <a:gd name="connsiteX6" fmla="*/ 2719555 w 6775281"/>
              <a:gd name="connsiteY6" fmla="*/ 279750 h 3453674"/>
              <a:gd name="connsiteX7" fmla="*/ 2599136 w 6775281"/>
              <a:gd name="connsiteY7" fmla="*/ 291530 h 3453674"/>
              <a:gd name="connsiteX8" fmla="*/ 2549200 w 6775281"/>
              <a:gd name="connsiteY8" fmla="*/ 328109 h 3453674"/>
              <a:gd name="connsiteX9" fmla="*/ 2321508 w 6775281"/>
              <a:gd name="connsiteY9" fmla="*/ 313582 h 3453674"/>
              <a:gd name="connsiteX10" fmla="*/ 2250041 w 6775281"/>
              <a:gd name="connsiteY10" fmla="*/ 394007 h 3453674"/>
              <a:gd name="connsiteX11" fmla="*/ 2085654 w 6775281"/>
              <a:gd name="connsiteY11" fmla="*/ 352911 h 3453674"/>
              <a:gd name="connsiteX12" fmla="*/ 2034283 w 6775281"/>
              <a:gd name="connsiteY12" fmla="*/ 342637 h 3453674"/>
              <a:gd name="connsiteX13" fmla="*/ 1865591 w 6775281"/>
              <a:gd name="connsiteY13" fmla="*/ 282760 h 3453674"/>
              <a:gd name="connsiteX14" fmla="*/ 1787704 w 6775281"/>
              <a:gd name="connsiteY14" fmla="*/ 404282 h 3453674"/>
              <a:gd name="connsiteX15" fmla="*/ 1736333 w 6775281"/>
              <a:gd name="connsiteY15" fmla="*/ 476201 h 3453674"/>
              <a:gd name="connsiteX16" fmla="*/ 1695236 w 6775281"/>
              <a:gd name="connsiteY16" fmla="*/ 537846 h 3453674"/>
              <a:gd name="connsiteX17" fmla="*/ 1633591 w 6775281"/>
              <a:gd name="connsiteY17" fmla="*/ 578942 h 3453674"/>
              <a:gd name="connsiteX18" fmla="*/ 1592495 w 6775281"/>
              <a:gd name="connsiteY18" fmla="*/ 589216 h 3453674"/>
              <a:gd name="connsiteX19" fmla="*/ 1530850 w 6775281"/>
              <a:gd name="connsiteY19" fmla="*/ 609765 h 3453674"/>
              <a:gd name="connsiteX20" fmla="*/ 1500027 w 6775281"/>
              <a:gd name="connsiteY20" fmla="*/ 620039 h 3453674"/>
              <a:gd name="connsiteX21" fmla="*/ 1438382 w 6775281"/>
              <a:gd name="connsiteY21" fmla="*/ 640587 h 3453674"/>
              <a:gd name="connsiteX22" fmla="*/ 1407560 w 6775281"/>
              <a:gd name="connsiteY22" fmla="*/ 650861 h 3453674"/>
              <a:gd name="connsiteX23" fmla="*/ 1232899 w 6775281"/>
              <a:gd name="connsiteY23" fmla="*/ 661135 h 3453674"/>
              <a:gd name="connsiteX24" fmla="*/ 1202077 w 6775281"/>
              <a:gd name="connsiteY24" fmla="*/ 671410 h 3453674"/>
              <a:gd name="connsiteX25" fmla="*/ 1181528 w 6775281"/>
              <a:gd name="connsiteY25" fmla="*/ 691958 h 3453674"/>
              <a:gd name="connsiteX26" fmla="*/ 1119883 w 6775281"/>
              <a:gd name="connsiteY26" fmla="*/ 712506 h 3453674"/>
              <a:gd name="connsiteX27" fmla="*/ 1058239 w 6775281"/>
              <a:gd name="connsiteY27" fmla="*/ 733055 h 3453674"/>
              <a:gd name="connsiteX28" fmla="*/ 996594 w 6775281"/>
              <a:gd name="connsiteY28" fmla="*/ 753603 h 3453674"/>
              <a:gd name="connsiteX29" fmla="*/ 965771 w 6775281"/>
              <a:gd name="connsiteY29" fmla="*/ 763877 h 3453674"/>
              <a:gd name="connsiteX30" fmla="*/ 934949 w 6775281"/>
              <a:gd name="connsiteY30" fmla="*/ 784425 h 3453674"/>
              <a:gd name="connsiteX31" fmla="*/ 873304 w 6775281"/>
              <a:gd name="connsiteY31" fmla="*/ 804974 h 3453674"/>
              <a:gd name="connsiteX32" fmla="*/ 852755 w 6775281"/>
              <a:gd name="connsiteY32" fmla="*/ 825522 h 3453674"/>
              <a:gd name="connsiteX33" fmla="*/ 821933 w 6775281"/>
              <a:gd name="connsiteY33" fmla="*/ 846070 h 3453674"/>
              <a:gd name="connsiteX34" fmla="*/ 811659 w 6775281"/>
              <a:gd name="connsiteY34" fmla="*/ 876893 h 3453674"/>
              <a:gd name="connsiteX35" fmla="*/ 821933 w 6775281"/>
              <a:gd name="connsiteY35" fmla="*/ 969360 h 3453674"/>
              <a:gd name="connsiteX36" fmla="*/ 832207 w 6775281"/>
              <a:gd name="connsiteY36" fmla="*/ 1031005 h 3453674"/>
              <a:gd name="connsiteX37" fmla="*/ 863030 w 6775281"/>
              <a:gd name="connsiteY37" fmla="*/ 1051553 h 3453674"/>
              <a:gd name="connsiteX38" fmla="*/ 883578 w 6775281"/>
              <a:gd name="connsiteY38" fmla="*/ 1072102 h 3453674"/>
              <a:gd name="connsiteX39" fmla="*/ 893852 w 6775281"/>
              <a:gd name="connsiteY39" fmla="*/ 1102924 h 3453674"/>
              <a:gd name="connsiteX40" fmla="*/ 852755 w 6775281"/>
              <a:gd name="connsiteY40" fmla="*/ 1154295 h 3453674"/>
              <a:gd name="connsiteX41" fmla="*/ 842481 w 6775281"/>
              <a:gd name="connsiteY41" fmla="*/ 1185117 h 3453674"/>
              <a:gd name="connsiteX42" fmla="*/ 811659 w 6775281"/>
              <a:gd name="connsiteY42" fmla="*/ 1205666 h 3453674"/>
              <a:gd name="connsiteX43" fmla="*/ 791110 w 6775281"/>
              <a:gd name="connsiteY43" fmla="*/ 1226214 h 3453674"/>
              <a:gd name="connsiteX44" fmla="*/ 770562 w 6775281"/>
              <a:gd name="connsiteY44" fmla="*/ 1257037 h 3453674"/>
              <a:gd name="connsiteX45" fmla="*/ 739740 w 6775281"/>
              <a:gd name="connsiteY45" fmla="*/ 1277585 h 3453674"/>
              <a:gd name="connsiteX46" fmla="*/ 698643 w 6775281"/>
              <a:gd name="connsiteY46" fmla="*/ 1318682 h 3453674"/>
              <a:gd name="connsiteX47" fmla="*/ 647272 w 6775281"/>
              <a:gd name="connsiteY47" fmla="*/ 1359778 h 3453674"/>
              <a:gd name="connsiteX48" fmla="*/ 545741 w 6775281"/>
              <a:gd name="connsiteY48" fmla="*/ 1380326 h 3453674"/>
              <a:gd name="connsiteX49" fmla="*/ 473821 w 6775281"/>
              <a:gd name="connsiteY49" fmla="*/ 1493342 h 3453674"/>
              <a:gd name="connsiteX50" fmla="*/ 513708 w 6775281"/>
              <a:gd name="connsiteY50" fmla="*/ 1503616 h 3453674"/>
              <a:gd name="connsiteX51" fmla="*/ 493160 w 6775281"/>
              <a:gd name="connsiteY51" fmla="*/ 1524165 h 3453674"/>
              <a:gd name="connsiteX52" fmla="*/ 462337 w 6775281"/>
              <a:gd name="connsiteY52" fmla="*/ 1534439 h 3453674"/>
              <a:gd name="connsiteX53" fmla="*/ 441789 w 6775281"/>
              <a:gd name="connsiteY53" fmla="*/ 1565261 h 3453674"/>
              <a:gd name="connsiteX54" fmla="*/ 380144 w 6775281"/>
              <a:gd name="connsiteY54" fmla="*/ 1585810 h 3453674"/>
              <a:gd name="connsiteX55" fmla="*/ 328773 w 6775281"/>
              <a:gd name="connsiteY55" fmla="*/ 1637180 h 3453674"/>
              <a:gd name="connsiteX56" fmla="*/ 277403 w 6775281"/>
              <a:gd name="connsiteY56" fmla="*/ 1668003 h 3453674"/>
              <a:gd name="connsiteX57" fmla="*/ 256854 w 6775281"/>
              <a:gd name="connsiteY57" fmla="*/ 1688551 h 3453674"/>
              <a:gd name="connsiteX58" fmla="*/ 226032 w 6775281"/>
              <a:gd name="connsiteY58" fmla="*/ 1698825 h 3453674"/>
              <a:gd name="connsiteX59" fmla="*/ 236306 w 6775281"/>
              <a:gd name="connsiteY59" fmla="*/ 1811841 h 3453674"/>
              <a:gd name="connsiteX60" fmla="*/ 267128 w 6775281"/>
              <a:gd name="connsiteY60" fmla="*/ 1832389 h 3453674"/>
              <a:gd name="connsiteX61" fmla="*/ 287677 w 6775281"/>
              <a:gd name="connsiteY61" fmla="*/ 1852938 h 3453674"/>
              <a:gd name="connsiteX62" fmla="*/ 349322 w 6775281"/>
              <a:gd name="connsiteY62" fmla="*/ 1883760 h 3453674"/>
              <a:gd name="connsiteX63" fmla="*/ 369870 w 6775281"/>
              <a:gd name="connsiteY63" fmla="*/ 1965953 h 3453674"/>
              <a:gd name="connsiteX64" fmla="*/ 380144 w 6775281"/>
              <a:gd name="connsiteY64" fmla="*/ 1996776 h 3453674"/>
              <a:gd name="connsiteX65" fmla="*/ 369870 w 6775281"/>
              <a:gd name="connsiteY65" fmla="*/ 2150888 h 3453674"/>
              <a:gd name="connsiteX66" fmla="*/ 359596 w 6775281"/>
              <a:gd name="connsiteY66" fmla="*/ 2181711 h 3453674"/>
              <a:gd name="connsiteX67" fmla="*/ 349322 w 6775281"/>
              <a:gd name="connsiteY67" fmla="*/ 2305001 h 3453674"/>
              <a:gd name="connsiteX68" fmla="*/ 297951 w 6775281"/>
              <a:gd name="connsiteY68" fmla="*/ 2346097 h 3453674"/>
              <a:gd name="connsiteX69" fmla="*/ 256854 w 6775281"/>
              <a:gd name="connsiteY69" fmla="*/ 2387194 h 3453674"/>
              <a:gd name="connsiteX70" fmla="*/ 236306 w 6775281"/>
              <a:gd name="connsiteY70" fmla="*/ 2418016 h 3453674"/>
              <a:gd name="connsiteX71" fmla="*/ 64064 w 6775281"/>
              <a:gd name="connsiteY71" fmla="*/ 2456103 h 3453674"/>
              <a:gd name="connsiteX72" fmla="*/ 114225 w 6775281"/>
              <a:gd name="connsiteY72" fmla="*/ 2469387 h 3453674"/>
              <a:gd name="connsiteX73" fmla="*/ 48049 w 6775281"/>
              <a:gd name="connsiteY73" fmla="*/ 2522263 h 3453674"/>
              <a:gd name="connsiteX74" fmla="*/ 133564 w 6775281"/>
              <a:gd name="connsiteY74" fmla="*/ 2551580 h 3453674"/>
              <a:gd name="connsiteX75" fmla="*/ 113016 w 6775281"/>
              <a:gd name="connsiteY75" fmla="*/ 2582403 h 3453674"/>
              <a:gd name="connsiteX76" fmla="*/ 61645 w 6775281"/>
              <a:gd name="connsiteY76" fmla="*/ 2633774 h 3453674"/>
              <a:gd name="connsiteX77" fmla="*/ 20549 w 6775281"/>
              <a:gd name="connsiteY77" fmla="*/ 2695419 h 3453674"/>
              <a:gd name="connsiteX78" fmla="*/ 0 w 6775281"/>
              <a:gd name="connsiteY78" fmla="*/ 2757064 h 3453674"/>
              <a:gd name="connsiteX79" fmla="*/ 10275 w 6775281"/>
              <a:gd name="connsiteY79" fmla="*/ 2870079 h 3453674"/>
              <a:gd name="connsiteX80" fmla="*/ 61645 w 6775281"/>
              <a:gd name="connsiteY80" fmla="*/ 2921450 h 3453674"/>
              <a:gd name="connsiteX81" fmla="*/ 82194 w 6775281"/>
              <a:gd name="connsiteY81" fmla="*/ 2941998 h 3453674"/>
              <a:gd name="connsiteX82" fmla="*/ 143839 w 6775281"/>
              <a:gd name="connsiteY82" fmla="*/ 2962547 h 3453674"/>
              <a:gd name="connsiteX83" fmla="*/ 174661 w 6775281"/>
              <a:gd name="connsiteY83" fmla="*/ 2972821 h 3453674"/>
              <a:gd name="connsiteX84" fmla="*/ 236306 w 6775281"/>
              <a:gd name="connsiteY84" fmla="*/ 3013917 h 3453674"/>
              <a:gd name="connsiteX85" fmla="*/ 267128 w 6775281"/>
              <a:gd name="connsiteY85" fmla="*/ 3034466 h 3453674"/>
              <a:gd name="connsiteX86" fmla="*/ 297951 w 6775281"/>
              <a:gd name="connsiteY86" fmla="*/ 3044740 h 3453674"/>
              <a:gd name="connsiteX87" fmla="*/ 328773 w 6775281"/>
              <a:gd name="connsiteY87" fmla="*/ 3065288 h 3453674"/>
              <a:gd name="connsiteX88" fmla="*/ 904126 w 6775281"/>
              <a:gd name="connsiteY88" fmla="*/ 3096111 h 3453674"/>
              <a:gd name="connsiteX89" fmla="*/ 945223 w 6775281"/>
              <a:gd name="connsiteY89" fmla="*/ 3147482 h 3453674"/>
              <a:gd name="connsiteX90" fmla="*/ 825787 w 6775281"/>
              <a:gd name="connsiteY90" fmla="*/ 3264487 h 3453674"/>
              <a:gd name="connsiteX91" fmla="*/ 1068513 w 6775281"/>
              <a:gd name="connsiteY91" fmla="*/ 3239949 h 3453674"/>
              <a:gd name="connsiteX92" fmla="*/ 1099335 w 6775281"/>
              <a:gd name="connsiteY92" fmla="*/ 3260497 h 3453674"/>
              <a:gd name="connsiteX93" fmla="*/ 1077126 w 6775281"/>
              <a:gd name="connsiteY93" fmla="*/ 3351197 h 3453674"/>
              <a:gd name="connsiteX94" fmla="*/ 1222625 w 6775281"/>
              <a:gd name="connsiteY94" fmla="*/ 3311868 h 3453674"/>
              <a:gd name="connsiteX95" fmla="*/ 1120866 w 6775281"/>
              <a:gd name="connsiteY95" fmla="*/ 3453674 h 3453674"/>
              <a:gd name="connsiteX96" fmla="*/ 1335641 w 6775281"/>
              <a:gd name="connsiteY96" fmla="*/ 3311868 h 3453674"/>
              <a:gd name="connsiteX97" fmla="*/ 1366463 w 6775281"/>
              <a:gd name="connsiteY97" fmla="*/ 3301594 h 3453674"/>
              <a:gd name="connsiteX98" fmla="*/ 1489753 w 6775281"/>
              <a:gd name="connsiteY98" fmla="*/ 3281046 h 3453674"/>
              <a:gd name="connsiteX99" fmla="*/ 1485221 w 6775281"/>
              <a:gd name="connsiteY99" fmla="*/ 3340922 h 3453674"/>
              <a:gd name="connsiteX100" fmla="*/ 1626189 w 6775281"/>
              <a:gd name="connsiteY100" fmla="*/ 3416831 h 3453674"/>
              <a:gd name="connsiteX101" fmla="*/ 2013735 w 6775281"/>
              <a:gd name="connsiteY101" fmla="*/ 3239949 h 3453674"/>
              <a:gd name="connsiteX102" fmla="*/ 2043916 w 6775281"/>
              <a:gd name="connsiteY102" fmla="*/ 3309433 h 3453674"/>
              <a:gd name="connsiteX103" fmla="*/ 2075380 w 6775281"/>
              <a:gd name="connsiteY103" fmla="*/ 3188578 h 3453674"/>
              <a:gd name="connsiteX104" fmla="*/ 2116477 w 6775281"/>
              <a:gd name="connsiteY104" fmla="*/ 3157756 h 3453674"/>
              <a:gd name="connsiteX105" fmla="*/ 2229492 w 6775281"/>
              <a:gd name="connsiteY105" fmla="*/ 3126933 h 3453674"/>
              <a:gd name="connsiteX106" fmla="*/ 2270589 w 6775281"/>
              <a:gd name="connsiteY106" fmla="*/ 3116659 h 3453674"/>
              <a:gd name="connsiteX107" fmla="*/ 2702104 w 6775281"/>
              <a:gd name="connsiteY107" fmla="*/ 3106385 h 3453674"/>
              <a:gd name="connsiteX108" fmla="*/ 2917861 w 6775281"/>
              <a:gd name="connsiteY108" fmla="*/ 3126933 h 3453674"/>
              <a:gd name="connsiteX109" fmla="*/ 2948683 w 6775281"/>
              <a:gd name="connsiteY109" fmla="*/ 3147482 h 3453674"/>
              <a:gd name="connsiteX110" fmla="*/ 3030877 w 6775281"/>
              <a:gd name="connsiteY110" fmla="*/ 3188578 h 3453674"/>
              <a:gd name="connsiteX111" fmla="*/ 3071973 w 6775281"/>
              <a:gd name="connsiteY111" fmla="*/ 3209126 h 3453674"/>
              <a:gd name="connsiteX112" fmla="*/ 3141022 w 6775281"/>
              <a:gd name="connsiteY112" fmla="*/ 3336407 h 3453674"/>
              <a:gd name="connsiteX113" fmla="*/ 3274812 w 6775281"/>
              <a:gd name="connsiteY113" fmla="*/ 3400799 h 3453674"/>
              <a:gd name="connsiteX114" fmla="*/ 3267182 w 6775281"/>
              <a:gd name="connsiteY114" fmla="*/ 3291320 h 3453674"/>
              <a:gd name="connsiteX115" fmla="*/ 3339101 w 6775281"/>
              <a:gd name="connsiteY115" fmla="*/ 3311868 h 3453674"/>
              <a:gd name="connsiteX116" fmla="*/ 3380198 w 6775281"/>
              <a:gd name="connsiteY116" fmla="*/ 3332416 h 3453674"/>
              <a:gd name="connsiteX117" fmla="*/ 3626778 w 6775281"/>
              <a:gd name="connsiteY117" fmla="*/ 3352965 h 3453674"/>
              <a:gd name="connsiteX118" fmla="*/ 3688423 w 6775281"/>
              <a:gd name="connsiteY118" fmla="*/ 3373513 h 3453674"/>
              <a:gd name="connsiteX119" fmla="*/ 3719245 w 6775281"/>
              <a:gd name="connsiteY119" fmla="*/ 3383787 h 3453674"/>
              <a:gd name="connsiteX120" fmla="*/ 3750068 w 6775281"/>
              <a:gd name="connsiteY120" fmla="*/ 3404335 h 3453674"/>
              <a:gd name="connsiteX121" fmla="*/ 4048018 w 6775281"/>
              <a:gd name="connsiteY121" fmla="*/ 3414610 h 3453674"/>
              <a:gd name="connsiteX122" fmla="*/ 4181582 w 6775281"/>
              <a:gd name="connsiteY122" fmla="*/ 3404335 h 3453674"/>
              <a:gd name="connsiteX123" fmla="*/ 4243227 w 6775281"/>
              <a:gd name="connsiteY123" fmla="*/ 3383787 h 3453674"/>
              <a:gd name="connsiteX124" fmla="*/ 4274050 w 6775281"/>
              <a:gd name="connsiteY124" fmla="*/ 3373513 h 3453674"/>
              <a:gd name="connsiteX125" fmla="*/ 4335695 w 6775281"/>
              <a:gd name="connsiteY125" fmla="*/ 3332416 h 3453674"/>
              <a:gd name="connsiteX126" fmla="*/ 4397340 w 6775281"/>
              <a:gd name="connsiteY126" fmla="*/ 3281046 h 3453674"/>
              <a:gd name="connsiteX127" fmla="*/ 4756405 w 6775281"/>
              <a:gd name="connsiteY127" fmla="*/ 3272014 h 3453674"/>
              <a:gd name="connsiteX128" fmla="*/ 4530904 w 6775281"/>
              <a:gd name="connsiteY128" fmla="*/ 3198852 h 3453674"/>
              <a:gd name="connsiteX129" fmla="*/ 4561726 w 6775281"/>
              <a:gd name="connsiteY129" fmla="*/ 3178304 h 3453674"/>
              <a:gd name="connsiteX130" fmla="*/ 4664468 w 6775281"/>
              <a:gd name="connsiteY130" fmla="*/ 3116659 h 3453674"/>
              <a:gd name="connsiteX131" fmla="*/ 4695290 w 6775281"/>
              <a:gd name="connsiteY131" fmla="*/ 3106385 h 3453674"/>
              <a:gd name="connsiteX132" fmla="*/ 5013789 w 6775281"/>
              <a:gd name="connsiteY132" fmla="*/ 3126933 h 3453674"/>
              <a:gd name="connsiteX133" fmla="*/ 5126805 w 6775281"/>
              <a:gd name="connsiteY133" fmla="*/ 3157756 h 3453674"/>
              <a:gd name="connsiteX134" fmla="*/ 5157627 w 6775281"/>
              <a:gd name="connsiteY134" fmla="*/ 3168030 h 3453674"/>
              <a:gd name="connsiteX135" fmla="*/ 5188450 w 6775281"/>
              <a:gd name="connsiteY135" fmla="*/ 3188578 h 3453674"/>
              <a:gd name="connsiteX136" fmla="*/ 5332288 w 6775281"/>
              <a:gd name="connsiteY136" fmla="*/ 3198852 h 3453674"/>
              <a:gd name="connsiteX137" fmla="*/ 5435030 w 6775281"/>
              <a:gd name="connsiteY137" fmla="*/ 3229675 h 3453674"/>
              <a:gd name="connsiteX138" fmla="*/ 5465852 w 6775281"/>
              <a:gd name="connsiteY138" fmla="*/ 3239949 h 3453674"/>
              <a:gd name="connsiteX139" fmla="*/ 5548045 w 6775281"/>
              <a:gd name="connsiteY139" fmla="*/ 3250223 h 3453674"/>
              <a:gd name="connsiteX140" fmla="*/ 5702158 w 6775281"/>
              <a:gd name="connsiteY140" fmla="*/ 3270771 h 3453674"/>
              <a:gd name="connsiteX141" fmla="*/ 5866544 w 6775281"/>
              <a:gd name="connsiteY141" fmla="*/ 3281046 h 3453674"/>
              <a:gd name="connsiteX142" fmla="*/ 5969286 w 6775281"/>
              <a:gd name="connsiteY142" fmla="*/ 3270771 h 3453674"/>
              <a:gd name="connsiteX143" fmla="*/ 6000108 w 6775281"/>
              <a:gd name="connsiteY143" fmla="*/ 3260497 h 3453674"/>
              <a:gd name="connsiteX144" fmla="*/ 6072027 w 6775281"/>
              <a:gd name="connsiteY144" fmla="*/ 3250223 h 3453674"/>
              <a:gd name="connsiteX145" fmla="*/ 6113124 w 6775281"/>
              <a:gd name="connsiteY145" fmla="*/ 3168030 h 3453674"/>
              <a:gd name="connsiteX146" fmla="*/ 6133672 w 6775281"/>
              <a:gd name="connsiteY146" fmla="*/ 3126933 h 3453674"/>
              <a:gd name="connsiteX147" fmla="*/ 6143946 w 6775281"/>
              <a:gd name="connsiteY147" fmla="*/ 3096111 h 3453674"/>
              <a:gd name="connsiteX148" fmla="*/ 6215866 w 6775281"/>
              <a:gd name="connsiteY148" fmla="*/ 3075562 h 3453674"/>
              <a:gd name="connsiteX149" fmla="*/ 6267236 w 6775281"/>
              <a:gd name="connsiteY149" fmla="*/ 3065288 h 3453674"/>
              <a:gd name="connsiteX150" fmla="*/ 6308333 w 6775281"/>
              <a:gd name="connsiteY150" fmla="*/ 3055014 h 3453674"/>
              <a:gd name="connsiteX151" fmla="*/ 6369978 w 6775281"/>
              <a:gd name="connsiteY151" fmla="*/ 3044740 h 3453674"/>
              <a:gd name="connsiteX152" fmla="*/ 6400800 w 6775281"/>
              <a:gd name="connsiteY152" fmla="*/ 3024192 h 3453674"/>
              <a:gd name="connsiteX153" fmla="*/ 6411075 w 6775281"/>
              <a:gd name="connsiteY153" fmla="*/ 2962547 h 3453674"/>
              <a:gd name="connsiteX154" fmla="*/ 6500898 w 6775281"/>
              <a:gd name="connsiteY154" fmla="*/ 2913924 h 3453674"/>
              <a:gd name="connsiteX155" fmla="*/ 6462445 w 6775281"/>
              <a:gd name="connsiteY155" fmla="*/ 2561855 h 3453674"/>
              <a:gd name="connsiteX156" fmla="*/ 6503542 w 6775281"/>
              <a:gd name="connsiteY156" fmla="*/ 2531032 h 3453674"/>
              <a:gd name="connsiteX157" fmla="*/ 6652140 w 6775281"/>
              <a:gd name="connsiteY157" fmla="*/ 2489936 h 3453674"/>
              <a:gd name="connsiteX158" fmla="*/ 6622525 w 6775281"/>
              <a:gd name="connsiteY158" fmla="*/ 2418016 h 3453674"/>
              <a:gd name="connsiteX159" fmla="*/ 6769688 w 6775281"/>
              <a:gd name="connsiteY159" fmla="*/ 2382678 h 3453674"/>
              <a:gd name="connsiteX160" fmla="*/ 6737202 w 6775281"/>
              <a:gd name="connsiteY160" fmla="*/ 2285958 h 3453674"/>
              <a:gd name="connsiteX161" fmla="*/ 6667928 w 6775281"/>
              <a:gd name="connsiteY161" fmla="*/ 2263904 h 3453674"/>
              <a:gd name="connsiteX162" fmla="*/ 6698751 w 6775281"/>
              <a:gd name="connsiteY162" fmla="*/ 2161162 h 3453674"/>
              <a:gd name="connsiteX163" fmla="*/ 6709025 w 6775281"/>
              <a:gd name="connsiteY163" fmla="*/ 2130340 h 3453674"/>
              <a:gd name="connsiteX164" fmla="*/ 6698751 w 6775281"/>
              <a:gd name="connsiteY164" fmla="*/ 1986502 h 3453674"/>
              <a:gd name="connsiteX165" fmla="*/ 6667928 w 6775281"/>
              <a:gd name="connsiteY165" fmla="*/ 1976228 h 3453674"/>
              <a:gd name="connsiteX166" fmla="*/ 6647380 w 6775281"/>
              <a:gd name="connsiteY166" fmla="*/ 1955679 h 3453674"/>
              <a:gd name="connsiteX167" fmla="*/ 6585735 w 6775281"/>
              <a:gd name="connsiteY167" fmla="*/ 1914583 h 3453674"/>
              <a:gd name="connsiteX168" fmla="*/ 6565187 w 6775281"/>
              <a:gd name="connsiteY168" fmla="*/ 1894034 h 3453674"/>
              <a:gd name="connsiteX169" fmla="*/ 6524090 w 6775281"/>
              <a:gd name="connsiteY169" fmla="*/ 1873486 h 3453674"/>
              <a:gd name="connsiteX170" fmla="*/ 6586188 w 6775281"/>
              <a:gd name="connsiteY170" fmla="*/ 1744701 h 3453674"/>
              <a:gd name="connsiteX171" fmla="*/ 6475817 w 6775281"/>
              <a:gd name="connsiteY171" fmla="*/ 1776765 h 3453674"/>
              <a:gd name="connsiteX172" fmla="*/ 6400800 w 6775281"/>
              <a:gd name="connsiteY172" fmla="*/ 1801567 h 3453674"/>
              <a:gd name="connsiteX173" fmla="*/ 6436763 w 6775281"/>
              <a:gd name="connsiteY173" fmla="*/ 1731046 h 3453674"/>
              <a:gd name="connsiteX174" fmla="*/ 6308333 w 6775281"/>
              <a:gd name="connsiteY174" fmla="*/ 1729648 h 3453674"/>
              <a:gd name="connsiteX175" fmla="*/ 6348221 w 6775281"/>
              <a:gd name="connsiteY175" fmla="*/ 1682794 h 3453674"/>
              <a:gd name="connsiteX176" fmla="*/ 6298285 w 6775281"/>
              <a:gd name="connsiteY176" fmla="*/ 1662245 h 3453674"/>
              <a:gd name="connsiteX177" fmla="*/ 6185043 w 6775281"/>
              <a:gd name="connsiteY177" fmla="*/ 1637180 h 3453674"/>
              <a:gd name="connsiteX178" fmla="*/ 6279398 w 6775281"/>
              <a:gd name="connsiteY178" fmla="*/ 1538955 h 3453674"/>
              <a:gd name="connsiteX179" fmla="*/ 6154221 w 6775281"/>
              <a:gd name="connsiteY179" fmla="*/ 1472794 h 3453674"/>
              <a:gd name="connsiteX180" fmla="*/ 6230898 w 6775281"/>
              <a:gd name="connsiteY180" fmla="*/ 1387589 h 3453674"/>
              <a:gd name="connsiteX181" fmla="*/ 6351771 w 6775281"/>
              <a:gd name="connsiteY181" fmla="*/ 1347999 h 3453674"/>
              <a:gd name="connsiteX182" fmla="*/ 6287029 w 6775281"/>
              <a:gd name="connsiteY182" fmla="*/ 1208677 h 3453674"/>
              <a:gd name="connsiteX183" fmla="*/ 6214882 w 6775281"/>
              <a:gd name="connsiteY183" fmla="*/ 1111955 h 3453674"/>
              <a:gd name="connsiteX184" fmla="*/ 6061753 w 6775281"/>
              <a:gd name="connsiteY184" fmla="*/ 1092650 h 3453674"/>
              <a:gd name="connsiteX185" fmla="*/ 6030931 w 6775281"/>
              <a:gd name="connsiteY185" fmla="*/ 1061828 h 3453674"/>
              <a:gd name="connsiteX186" fmla="*/ 6020657 w 6775281"/>
              <a:gd name="connsiteY186" fmla="*/ 1031005 h 3453674"/>
              <a:gd name="connsiteX187" fmla="*/ 5948737 w 6775281"/>
              <a:gd name="connsiteY187" fmla="*/ 969360 h 3453674"/>
              <a:gd name="connsiteX188" fmla="*/ 5917915 w 6775281"/>
              <a:gd name="connsiteY188" fmla="*/ 959086 h 3453674"/>
              <a:gd name="connsiteX189" fmla="*/ 5881802 w 6775281"/>
              <a:gd name="connsiteY189" fmla="*/ 931274 h 3453674"/>
              <a:gd name="connsiteX190" fmla="*/ 5852643 w 6775281"/>
              <a:gd name="connsiteY190" fmla="*/ 846334 h 3453674"/>
              <a:gd name="connsiteX191" fmla="*/ 5814416 w 6775281"/>
              <a:gd name="connsiteY191" fmla="*/ 824280 h 3453674"/>
              <a:gd name="connsiteX192" fmla="*/ 5802708 w 6775281"/>
              <a:gd name="connsiteY192" fmla="*/ 830038 h 3453674"/>
              <a:gd name="connsiteX193" fmla="*/ 5752772 w 6775281"/>
              <a:gd name="connsiteY193" fmla="*/ 785931 h 3453674"/>
              <a:gd name="connsiteX194" fmla="*/ 5698304 w 6775281"/>
              <a:gd name="connsiteY194" fmla="*/ 702495 h 3453674"/>
              <a:gd name="connsiteX195" fmla="*/ 5517223 w 6775281"/>
              <a:gd name="connsiteY195" fmla="*/ 681684 h 3453674"/>
              <a:gd name="connsiteX196" fmla="*/ 5506949 w 6775281"/>
              <a:gd name="connsiteY196" fmla="*/ 630313 h 3453674"/>
              <a:gd name="connsiteX197" fmla="*/ 5496675 w 6775281"/>
              <a:gd name="connsiteY197" fmla="*/ 558394 h 3453674"/>
              <a:gd name="connsiteX198" fmla="*/ 5698530 w 6775281"/>
              <a:gd name="connsiteY198" fmla="*/ 378501 h 3453674"/>
              <a:gd name="connsiteX199" fmla="*/ 5445304 w 6775281"/>
              <a:gd name="connsiteY199" fmla="*/ 517297 h 3453674"/>
              <a:gd name="connsiteX200" fmla="*/ 5407304 w 6775281"/>
              <a:gd name="connsiteY200" fmla="*/ 460169 h 3453674"/>
              <a:gd name="connsiteX201" fmla="*/ 5280917 w 6775281"/>
              <a:gd name="connsiteY201" fmla="*/ 424830 h 3453674"/>
              <a:gd name="connsiteX202" fmla="*/ 5270643 w 6775281"/>
              <a:gd name="connsiteY202" fmla="*/ 394007 h 3453674"/>
              <a:gd name="connsiteX203" fmla="*/ 5229772 w 6775281"/>
              <a:gd name="connsiteY203" fmla="*/ 244410 h 3453674"/>
              <a:gd name="connsiteX204" fmla="*/ 5185806 w 6775281"/>
              <a:gd name="connsiteY204" fmla="*/ 203313 h 3453674"/>
              <a:gd name="connsiteX205" fmla="*/ 5075434 w 6775281"/>
              <a:gd name="connsiteY205" fmla="*/ 157702 h 3453674"/>
              <a:gd name="connsiteX206" fmla="*/ 5065160 w 6775281"/>
              <a:gd name="connsiteY206" fmla="*/ 126879 h 3453674"/>
              <a:gd name="connsiteX207" fmla="*/ 5044612 w 6775281"/>
              <a:gd name="connsiteY207" fmla="*/ 96057 h 3453674"/>
              <a:gd name="connsiteX208" fmla="*/ 5034337 w 6775281"/>
              <a:gd name="connsiteY208" fmla="*/ 65234 h 3453674"/>
              <a:gd name="connsiteX209" fmla="*/ 4972692 w 6775281"/>
              <a:gd name="connsiteY209" fmla="*/ 24138 h 3453674"/>
              <a:gd name="connsiteX210" fmla="*/ 4941870 w 6775281"/>
              <a:gd name="connsiteY210" fmla="*/ 3589 h 3453674"/>
              <a:gd name="connsiteX211" fmla="*/ 4828854 w 6775281"/>
              <a:gd name="connsiteY211" fmla="*/ 13864 h 3453674"/>
              <a:gd name="connsiteX212" fmla="*/ 4798032 w 6775281"/>
              <a:gd name="connsiteY212" fmla="*/ 34412 h 3453674"/>
              <a:gd name="connsiteX213" fmla="*/ 4767209 w 6775281"/>
              <a:gd name="connsiteY213" fmla="*/ 44686 h 3453674"/>
              <a:gd name="connsiteX214" fmla="*/ 4654194 w 6775281"/>
              <a:gd name="connsiteY214" fmla="*/ 85783 h 3453674"/>
              <a:gd name="connsiteX215" fmla="*/ 4592549 w 6775281"/>
              <a:gd name="connsiteY215" fmla="*/ 106331 h 3453674"/>
              <a:gd name="connsiteX216" fmla="*/ 4520630 w 6775281"/>
              <a:gd name="connsiteY216" fmla="*/ 126879 h 3453674"/>
              <a:gd name="connsiteX217" fmla="*/ 4438436 w 6775281"/>
              <a:gd name="connsiteY217" fmla="*/ 188524 h 3453674"/>
              <a:gd name="connsiteX218" fmla="*/ 4263776 w 6775281"/>
              <a:gd name="connsiteY218" fmla="*/ 178250 h 3453674"/>
              <a:gd name="connsiteX219" fmla="*/ 4089115 w 6775281"/>
              <a:gd name="connsiteY219" fmla="*/ 106331 h 3453674"/>
              <a:gd name="connsiteX220" fmla="*/ 4058292 w 6775281"/>
              <a:gd name="connsiteY220" fmla="*/ 96057 h 3453674"/>
              <a:gd name="connsiteX221" fmla="*/ 3965825 w 6775281"/>
              <a:gd name="connsiteY221" fmla="*/ 54960 h 3453674"/>
              <a:gd name="connsiteX222" fmla="*/ 3935003 w 6775281"/>
              <a:gd name="connsiteY222" fmla="*/ 44686 h 3453674"/>
              <a:gd name="connsiteX223" fmla="*/ 3904180 w 6775281"/>
              <a:gd name="connsiteY223" fmla="*/ 34412 h 3453674"/>
              <a:gd name="connsiteX224" fmla="*/ 3801439 w 6775281"/>
              <a:gd name="connsiteY224" fmla="*/ 54960 h 3453674"/>
              <a:gd name="connsiteX225" fmla="*/ 3714713 w 6775281"/>
              <a:gd name="connsiteY225" fmla="*/ 6863 h 3453674"/>
              <a:gd name="connsiteX226" fmla="*/ 3626552 w 6775281"/>
              <a:gd name="connsiteY226" fmla="*/ 81530 h 3453674"/>
              <a:gd name="connsiteX227" fmla="*/ 3657600 w 6775281"/>
              <a:gd name="connsiteY227" fmla="*/ 137153 h 3453674"/>
              <a:gd name="connsiteX228" fmla="*/ 3595955 w 6775281"/>
              <a:gd name="connsiteY228" fmla="*/ 147428 h 3453674"/>
              <a:gd name="connsiteX229" fmla="*/ 3544585 w 6775281"/>
              <a:gd name="connsiteY229" fmla="*/ 157702 h 3453674"/>
              <a:gd name="connsiteX230" fmla="*/ 3298005 w 6775281"/>
              <a:gd name="connsiteY230" fmla="*/ 188524 h 3453674"/>
              <a:gd name="connsiteX0" fmla="*/ 3298005 w 6775281"/>
              <a:gd name="connsiteY0" fmla="*/ 188524 h 3453674"/>
              <a:gd name="connsiteX1" fmla="*/ 3298005 w 6775281"/>
              <a:gd name="connsiteY1" fmla="*/ 188524 h 3453674"/>
              <a:gd name="connsiteX2" fmla="*/ 2863620 w 6775281"/>
              <a:gd name="connsiteY2" fmla="*/ 184272 h 3453674"/>
              <a:gd name="connsiteX3" fmla="*/ 2825394 w 6775281"/>
              <a:gd name="connsiteY3" fmla="*/ 250169 h 3453674"/>
              <a:gd name="connsiteX4" fmla="*/ 2815119 w 6775281"/>
              <a:gd name="connsiteY4" fmla="*/ 291266 h 3453674"/>
              <a:gd name="connsiteX5" fmla="*/ 2787168 w 6775281"/>
              <a:gd name="connsiteY5" fmla="*/ 251937 h 3453674"/>
              <a:gd name="connsiteX6" fmla="*/ 2719555 w 6775281"/>
              <a:gd name="connsiteY6" fmla="*/ 279750 h 3453674"/>
              <a:gd name="connsiteX7" fmla="*/ 2599136 w 6775281"/>
              <a:gd name="connsiteY7" fmla="*/ 291530 h 3453674"/>
              <a:gd name="connsiteX8" fmla="*/ 2549200 w 6775281"/>
              <a:gd name="connsiteY8" fmla="*/ 328109 h 3453674"/>
              <a:gd name="connsiteX9" fmla="*/ 2321508 w 6775281"/>
              <a:gd name="connsiteY9" fmla="*/ 313582 h 3453674"/>
              <a:gd name="connsiteX10" fmla="*/ 2250041 w 6775281"/>
              <a:gd name="connsiteY10" fmla="*/ 394007 h 3453674"/>
              <a:gd name="connsiteX11" fmla="*/ 2085654 w 6775281"/>
              <a:gd name="connsiteY11" fmla="*/ 352911 h 3453674"/>
              <a:gd name="connsiteX12" fmla="*/ 2034283 w 6775281"/>
              <a:gd name="connsiteY12" fmla="*/ 342637 h 3453674"/>
              <a:gd name="connsiteX13" fmla="*/ 1865591 w 6775281"/>
              <a:gd name="connsiteY13" fmla="*/ 282760 h 3453674"/>
              <a:gd name="connsiteX14" fmla="*/ 1787704 w 6775281"/>
              <a:gd name="connsiteY14" fmla="*/ 404282 h 3453674"/>
              <a:gd name="connsiteX15" fmla="*/ 1736333 w 6775281"/>
              <a:gd name="connsiteY15" fmla="*/ 476201 h 3453674"/>
              <a:gd name="connsiteX16" fmla="*/ 1695236 w 6775281"/>
              <a:gd name="connsiteY16" fmla="*/ 537846 h 3453674"/>
              <a:gd name="connsiteX17" fmla="*/ 1633591 w 6775281"/>
              <a:gd name="connsiteY17" fmla="*/ 578942 h 3453674"/>
              <a:gd name="connsiteX18" fmla="*/ 1592495 w 6775281"/>
              <a:gd name="connsiteY18" fmla="*/ 589216 h 3453674"/>
              <a:gd name="connsiteX19" fmla="*/ 1530850 w 6775281"/>
              <a:gd name="connsiteY19" fmla="*/ 609765 h 3453674"/>
              <a:gd name="connsiteX20" fmla="*/ 1500027 w 6775281"/>
              <a:gd name="connsiteY20" fmla="*/ 620039 h 3453674"/>
              <a:gd name="connsiteX21" fmla="*/ 1438382 w 6775281"/>
              <a:gd name="connsiteY21" fmla="*/ 640587 h 3453674"/>
              <a:gd name="connsiteX22" fmla="*/ 1407560 w 6775281"/>
              <a:gd name="connsiteY22" fmla="*/ 650861 h 3453674"/>
              <a:gd name="connsiteX23" fmla="*/ 1232899 w 6775281"/>
              <a:gd name="connsiteY23" fmla="*/ 661135 h 3453674"/>
              <a:gd name="connsiteX24" fmla="*/ 1202077 w 6775281"/>
              <a:gd name="connsiteY24" fmla="*/ 671410 h 3453674"/>
              <a:gd name="connsiteX25" fmla="*/ 1181528 w 6775281"/>
              <a:gd name="connsiteY25" fmla="*/ 691958 h 3453674"/>
              <a:gd name="connsiteX26" fmla="*/ 1119883 w 6775281"/>
              <a:gd name="connsiteY26" fmla="*/ 712506 h 3453674"/>
              <a:gd name="connsiteX27" fmla="*/ 1058239 w 6775281"/>
              <a:gd name="connsiteY27" fmla="*/ 733055 h 3453674"/>
              <a:gd name="connsiteX28" fmla="*/ 996594 w 6775281"/>
              <a:gd name="connsiteY28" fmla="*/ 753603 h 3453674"/>
              <a:gd name="connsiteX29" fmla="*/ 965771 w 6775281"/>
              <a:gd name="connsiteY29" fmla="*/ 763877 h 3453674"/>
              <a:gd name="connsiteX30" fmla="*/ 934949 w 6775281"/>
              <a:gd name="connsiteY30" fmla="*/ 784425 h 3453674"/>
              <a:gd name="connsiteX31" fmla="*/ 873304 w 6775281"/>
              <a:gd name="connsiteY31" fmla="*/ 804974 h 3453674"/>
              <a:gd name="connsiteX32" fmla="*/ 852755 w 6775281"/>
              <a:gd name="connsiteY32" fmla="*/ 825522 h 3453674"/>
              <a:gd name="connsiteX33" fmla="*/ 821933 w 6775281"/>
              <a:gd name="connsiteY33" fmla="*/ 846070 h 3453674"/>
              <a:gd name="connsiteX34" fmla="*/ 811659 w 6775281"/>
              <a:gd name="connsiteY34" fmla="*/ 876893 h 3453674"/>
              <a:gd name="connsiteX35" fmla="*/ 821933 w 6775281"/>
              <a:gd name="connsiteY35" fmla="*/ 969360 h 3453674"/>
              <a:gd name="connsiteX36" fmla="*/ 832207 w 6775281"/>
              <a:gd name="connsiteY36" fmla="*/ 1031005 h 3453674"/>
              <a:gd name="connsiteX37" fmla="*/ 863030 w 6775281"/>
              <a:gd name="connsiteY37" fmla="*/ 1051553 h 3453674"/>
              <a:gd name="connsiteX38" fmla="*/ 883578 w 6775281"/>
              <a:gd name="connsiteY38" fmla="*/ 1072102 h 3453674"/>
              <a:gd name="connsiteX39" fmla="*/ 893852 w 6775281"/>
              <a:gd name="connsiteY39" fmla="*/ 1102924 h 3453674"/>
              <a:gd name="connsiteX40" fmla="*/ 852755 w 6775281"/>
              <a:gd name="connsiteY40" fmla="*/ 1154295 h 3453674"/>
              <a:gd name="connsiteX41" fmla="*/ 842481 w 6775281"/>
              <a:gd name="connsiteY41" fmla="*/ 1185117 h 3453674"/>
              <a:gd name="connsiteX42" fmla="*/ 811659 w 6775281"/>
              <a:gd name="connsiteY42" fmla="*/ 1205666 h 3453674"/>
              <a:gd name="connsiteX43" fmla="*/ 791110 w 6775281"/>
              <a:gd name="connsiteY43" fmla="*/ 1226214 h 3453674"/>
              <a:gd name="connsiteX44" fmla="*/ 770562 w 6775281"/>
              <a:gd name="connsiteY44" fmla="*/ 1257037 h 3453674"/>
              <a:gd name="connsiteX45" fmla="*/ 739740 w 6775281"/>
              <a:gd name="connsiteY45" fmla="*/ 1277585 h 3453674"/>
              <a:gd name="connsiteX46" fmla="*/ 698643 w 6775281"/>
              <a:gd name="connsiteY46" fmla="*/ 1318682 h 3453674"/>
              <a:gd name="connsiteX47" fmla="*/ 647272 w 6775281"/>
              <a:gd name="connsiteY47" fmla="*/ 1359778 h 3453674"/>
              <a:gd name="connsiteX48" fmla="*/ 545741 w 6775281"/>
              <a:gd name="connsiteY48" fmla="*/ 1380326 h 3453674"/>
              <a:gd name="connsiteX49" fmla="*/ 473821 w 6775281"/>
              <a:gd name="connsiteY49" fmla="*/ 1493342 h 3453674"/>
              <a:gd name="connsiteX50" fmla="*/ 513708 w 6775281"/>
              <a:gd name="connsiteY50" fmla="*/ 1503616 h 3453674"/>
              <a:gd name="connsiteX51" fmla="*/ 493160 w 6775281"/>
              <a:gd name="connsiteY51" fmla="*/ 1524165 h 3453674"/>
              <a:gd name="connsiteX52" fmla="*/ 462337 w 6775281"/>
              <a:gd name="connsiteY52" fmla="*/ 1534439 h 3453674"/>
              <a:gd name="connsiteX53" fmla="*/ 441789 w 6775281"/>
              <a:gd name="connsiteY53" fmla="*/ 1565261 h 3453674"/>
              <a:gd name="connsiteX54" fmla="*/ 380144 w 6775281"/>
              <a:gd name="connsiteY54" fmla="*/ 1585810 h 3453674"/>
              <a:gd name="connsiteX55" fmla="*/ 328773 w 6775281"/>
              <a:gd name="connsiteY55" fmla="*/ 1637180 h 3453674"/>
              <a:gd name="connsiteX56" fmla="*/ 277403 w 6775281"/>
              <a:gd name="connsiteY56" fmla="*/ 1668003 h 3453674"/>
              <a:gd name="connsiteX57" fmla="*/ 256854 w 6775281"/>
              <a:gd name="connsiteY57" fmla="*/ 1688551 h 3453674"/>
              <a:gd name="connsiteX58" fmla="*/ 226032 w 6775281"/>
              <a:gd name="connsiteY58" fmla="*/ 1698825 h 3453674"/>
              <a:gd name="connsiteX59" fmla="*/ 236306 w 6775281"/>
              <a:gd name="connsiteY59" fmla="*/ 1811841 h 3453674"/>
              <a:gd name="connsiteX60" fmla="*/ 267128 w 6775281"/>
              <a:gd name="connsiteY60" fmla="*/ 1832389 h 3453674"/>
              <a:gd name="connsiteX61" fmla="*/ 287677 w 6775281"/>
              <a:gd name="connsiteY61" fmla="*/ 1852938 h 3453674"/>
              <a:gd name="connsiteX62" fmla="*/ 349322 w 6775281"/>
              <a:gd name="connsiteY62" fmla="*/ 1883760 h 3453674"/>
              <a:gd name="connsiteX63" fmla="*/ 369870 w 6775281"/>
              <a:gd name="connsiteY63" fmla="*/ 1965953 h 3453674"/>
              <a:gd name="connsiteX64" fmla="*/ 380144 w 6775281"/>
              <a:gd name="connsiteY64" fmla="*/ 1996776 h 3453674"/>
              <a:gd name="connsiteX65" fmla="*/ 369870 w 6775281"/>
              <a:gd name="connsiteY65" fmla="*/ 2150888 h 3453674"/>
              <a:gd name="connsiteX66" fmla="*/ 359596 w 6775281"/>
              <a:gd name="connsiteY66" fmla="*/ 2181711 h 3453674"/>
              <a:gd name="connsiteX67" fmla="*/ 349322 w 6775281"/>
              <a:gd name="connsiteY67" fmla="*/ 2305001 h 3453674"/>
              <a:gd name="connsiteX68" fmla="*/ 297951 w 6775281"/>
              <a:gd name="connsiteY68" fmla="*/ 2346097 h 3453674"/>
              <a:gd name="connsiteX69" fmla="*/ 256854 w 6775281"/>
              <a:gd name="connsiteY69" fmla="*/ 2387194 h 3453674"/>
              <a:gd name="connsiteX70" fmla="*/ 236306 w 6775281"/>
              <a:gd name="connsiteY70" fmla="*/ 2418016 h 3453674"/>
              <a:gd name="connsiteX71" fmla="*/ 64064 w 6775281"/>
              <a:gd name="connsiteY71" fmla="*/ 2456103 h 3453674"/>
              <a:gd name="connsiteX72" fmla="*/ 114225 w 6775281"/>
              <a:gd name="connsiteY72" fmla="*/ 2469387 h 3453674"/>
              <a:gd name="connsiteX73" fmla="*/ 48049 w 6775281"/>
              <a:gd name="connsiteY73" fmla="*/ 2522263 h 3453674"/>
              <a:gd name="connsiteX74" fmla="*/ 133564 w 6775281"/>
              <a:gd name="connsiteY74" fmla="*/ 2551580 h 3453674"/>
              <a:gd name="connsiteX75" fmla="*/ 113016 w 6775281"/>
              <a:gd name="connsiteY75" fmla="*/ 2582403 h 3453674"/>
              <a:gd name="connsiteX76" fmla="*/ 61645 w 6775281"/>
              <a:gd name="connsiteY76" fmla="*/ 2633774 h 3453674"/>
              <a:gd name="connsiteX77" fmla="*/ 20549 w 6775281"/>
              <a:gd name="connsiteY77" fmla="*/ 2695419 h 3453674"/>
              <a:gd name="connsiteX78" fmla="*/ 0 w 6775281"/>
              <a:gd name="connsiteY78" fmla="*/ 2757064 h 3453674"/>
              <a:gd name="connsiteX79" fmla="*/ 10275 w 6775281"/>
              <a:gd name="connsiteY79" fmla="*/ 2870079 h 3453674"/>
              <a:gd name="connsiteX80" fmla="*/ 61645 w 6775281"/>
              <a:gd name="connsiteY80" fmla="*/ 2921450 h 3453674"/>
              <a:gd name="connsiteX81" fmla="*/ 82194 w 6775281"/>
              <a:gd name="connsiteY81" fmla="*/ 2941998 h 3453674"/>
              <a:gd name="connsiteX82" fmla="*/ 143839 w 6775281"/>
              <a:gd name="connsiteY82" fmla="*/ 2962547 h 3453674"/>
              <a:gd name="connsiteX83" fmla="*/ 174661 w 6775281"/>
              <a:gd name="connsiteY83" fmla="*/ 2972821 h 3453674"/>
              <a:gd name="connsiteX84" fmla="*/ 236306 w 6775281"/>
              <a:gd name="connsiteY84" fmla="*/ 3013917 h 3453674"/>
              <a:gd name="connsiteX85" fmla="*/ 267128 w 6775281"/>
              <a:gd name="connsiteY85" fmla="*/ 3034466 h 3453674"/>
              <a:gd name="connsiteX86" fmla="*/ 297951 w 6775281"/>
              <a:gd name="connsiteY86" fmla="*/ 3044740 h 3453674"/>
              <a:gd name="connsiteX87" fmla="*/ 328773 w 6775281"/>
              <a:gd name="connsiteY87" fmla="*/ 3065288 h 3453674"/>
              <a:gd name="connsiteX88" fmla="*/ 904126 w 6775281"/>
              <a:gd name="connsiteY88" fmla="*/ 3096111 h 3453674"/>
              <a:gd name="connsiteX89" fmla="*/ 945223 w 6775281"/>
              <a:gd name="connsiteY89" fmla="*/ 3147482 h 3453674"/>
              <a:gd name="connsiteX90" fmla="*/ 825787 w 6775281"/>
              <a:gd name="connsiteY90" fmla="*/ 3264487 h 3453674"/>
              <a:gd name="connsiteX91" fmla="*/ 1068513 w 6775281"/>
              <a:gd name="connsiteY91" fmla="*/ 3239949 h 3453674"/>
              <a:gd name="connsiteX92" fmla="*/ 1099335 w 6775281"/>
              <a:gd name="connsiteY92" fmla="*/ 3260497 h 3453674"/>
              <a:gd name="connsiteX93" fmla="*/ 1077126 w 6775281"/>
              <a:gd name="connsiteY93" fmla="*/ 3351197 h 3453674"/>
              <a:gd name="connsiteX94" fmla="*/ 1222625 w 6775281"/>
              <a:gd name="connsiteY94" fmla="*/ 3311868 h 3453674"/>
              <a:gd name="connsiteX95" fmla="*/ 1120866 w 6775281"/>
              <a:gd name="connsiteY95" fmla="*/ 3453674 h 3453674"/>
              <a:gd name="connsiteX96" fmla="*/ 1335641 w 6775281"/>
              <a:gd name="connsiteY96" fmla="*/ 3311868 h 3453674"/>
              <a:gd name="connsiteX97" fmla="*/ 1366463 w 6775281"/>
              <a:gd name="connsiteY97" fmla="*/ 3301594 h 3453674"/>
              <a:gd name="connsiteX98" fmla="*/ 1489753 w 6775281"/>
              <a:gd name="connsiteY98" fmla="*/ 3281046 h 3453674"/>
              <a:gd name="connsiteX99" fmla="*/ 1485221 w 6775281"/>
              <a:gd name="connsiteY99" fmla="*/ 3340922 h 3453674"/>
              <a:gd name="connsiteX100" fmla="*/ 1626189 w 6775281"/>
              <a:gd name="connsiteY100" fmla="*/ 3416831 h 3453674"/>
              <a:gd name="connsiteX101" fmla="*/ 2013735 w 6775281"/>
              <a:gd name="connsiteY101" fmla="*/ 3239949 h 3453674"/>
              <a:gd name="connsiteX102" fmla="*/ 2043916 w 6775281"/>
              <a:gd name="connsiteY102" fmla="*/ 3309433 h 3453674"/>
              <a:gd name="connsiteX103" fmla="*/ 2075380 w 6775281"/>
              <a:gd name="connsiteY103" fmla="*/ 3188578 h 3453674"/>
              <a:gd name="connsiteX104" fmla="*/ 2116477 w 6775281"/>
              <a:gd name="connsiteY104" fmla="*/ 3157756 h 3453674"/>
              <a:gd name="connsiteX105" fmla="*/ 2229492 w 6775281"/>
              <a:gd name="connsiteY105" fmla="*/ 3126933 h 3453674"/>
              <a:gd name="connsiteX106" fmla="*/ 2270589 w 6775281"/>
              <a:gd name="connsiteY106" fmla="*/ 3116659 h 3453674"/>
              <a:gd name="connsiteX107" fmla="*/ 2702104 w 6775281"/>
              <a:gd name="connsiteY107" fmla="*/ 3106385 h 3453674"/>
              <a:gd name="connsiteX108" fmla="*/ 2917861 w 6775281"/>
              <a:gd name="connsiteY108" fmla="*/ 3126933 h 3453674"/>
              <a:gd name="connsiteX109" fmla="*/ 2948683 w 6775281"/>
              <a:gd name="connsiteY109" fmla="*/ 3147482 h 3453674"/>
              <a:gd name="connsiteX110" fmla="*/ 3030877 w 6775281"/>
              <a:gd name="connsiteY110" fmla="*/ 3188578 h 3453674"/>
              <a:gd name="connsiteX111" fmla="*/ 3071973 w 6775281"/>
              <a:gd name="connsiteY111" fmla="*/ 3209126 h 3453674"/>
              <a:gd name="connsiteX112" fmla="*/ 3141022 w 6775281"/>
              <a:gd name="connsiteY112" fmla="*/ 3336407 h 3453674"/>
              <a:gd name="connsiteX113" fmla="*/ 3274812 w 6775281"/>
              <a:gd name="connsiteY113" fmla="*/ 3400799 h 3453674"/>
              <a:gd name="connsiteX114" fmla="*/ 3267182 w 6775281"/>
              <a:gd name="connsiteY114" fmla="*/ 3291320 h 3453674"/>
              <a:gd name="connsiteX115" fmla="*/ 3339101 w 6775281"/>
              <a:gd name="connsiteY115" fmla="*/ 3311868 h 3453674"/>
              <a:gd name="connsiteX116" fmla="*/ 3380198 w 6775281"/>
              <a:gd name="connsiteY116" fmla="*/ 3332416 h 3453674"/>
              <a:gd name="connsiteX117" fmla="*/ 3626778 w 6775281"/>
              <a:gd name="connsiteY117" fmla="*/ 3352965 h 3453674"/>
              <a:gd name="connsiteX118" fmla="*/ 3688423 w 6775281"/>
              <a:gd name="connsiteY118" fmla="*/ 3373513 h 3453674"/>
              <a:gd name="connsiteX119" fmla="*/ 3719245 w 6775281"/>
              <a:gd name="connsiteY119" fmla="*/ 3383787 h 3453674"/>
              <a:gd name="connsiteX120" fmla="*/ 3750068 w 6775281"/>
              <a:gd name="connsiteY120" fmla="*/ 3404335 h 3453674"/>
              <a:gd name="connsiteX121" fmla="*/ 4048018 w 6775281"/>
              <a:gd name="connsiteY121" fmla="*/ 3414610 h 3453674"/>
              <a:gd name="connsiteX122" fmla="*/ 4181582 w 6775281"/>
              <a:gd name="connsiteY122" fmla="*/ 3404335 h 3453674"/>
              <a:gd name="connsiteX123" fmla="*/ 4243227 w 6775281"/>
              <a:gd name="connsiteY123" fmla="*/ 3383787 h 3453674"/>
              <a:gd name="connsiteX124" fmla="*/ 4274050 w 6775281"/>
              <a:gd name="connsiteY124" fmla="*/ 3373513 h 3453674"/>
              <a:gd name="connsiteX125" fmla="*/ 4335695 w 6775281"/>
              <a:gd name="connsiteY125" fmla="*/ 3332416 h 3453674"/>
              <a:gd name="connsiteX126" fmla="*/ 4397340 w 6775281"/>
              <a:gd name="connsiteY126" fmla="*/ 3281046 h 3453674"/>
              <a:gd name="connsiteX127" fmla="*/ 4756405 w 6775281"/>
              <a:gd name="connsiteY127" fmla="*/ 3272014 h 3453674"/>
              <a:gd name="connsiteX128" fmla="*/ 4530904 w 6775281"/>
              <a:gd name="connsiteY128" fmla="*/ 3198852 h 3453674"/>
              <a:gd name="connsiteX129" fmla="*/ 4561726 w 6775281"/>
              <a:gd name="connsiteY129" fmla="*/ 3178304 h 3453674"/>
              <a:gd name="connsiteX130" fmla="*/ 4664468 w 6775281"/>
              <a:gd name="connsiteY130" fmla="*/ 3116659 h 3453674"/>
              <a:gd name="connsiteX131" fmla="*/ 4695290 w 6775281"/>
              <a:gd name="connsiteY131" fmla="*/ 3106385 h 3453674"/>
              <a:gd name="connsiteX132" fmla="*/ 5013789 w 6775281"/>
              <a:gd name="connsiteY132" fmla="*/ 3126933 h 3453674"/>
              <a:gd name="connsiteX133" fmla="*/ 5126805 w 6775281"/>
              <a:gd name="connsiteY133" fmla="*/ 3157756 h 3453674"/>
              <a:gd name="connsiteX134" fmla="*/ 5157627 w 6775281"/>
              <a:gd name="connsiteY134" fmla="*/ 3168030 h 3453674"/>
              <a:gd name="connsiteX135" fmla="*/ 5188450 w 6775281"/>
              <a:gd name="connsiteY135" fmla="*/ 3188578 h 3453674"/>
              <a:gd name="connsiteX136" fmla="*/ 5332288 w 6775281"/>
              <a:gd name="connsiteY136" fmla="*/ 3198852 h 3453674"/>
              <a:gd name="connsiteX137" fmla="*/ 5435030 w 6775281"/>
              <a:gd name="connsiteY137" fmla="*/ 3229675 h 3453674"/>
              <a:gd name="connsiteX138" fmla="*/ 5465852 w 6775281"/>
              <a:gd name="connsiteY138" fmla="*/ 3239949 h 3453674"/>
              <a:gd name="connsiteX139" fmla="*/ 5548045 w 6775281"/>
              <a:gd name="connsiteY139" fmla="*/ 3250223 h 3453674"/>
              <a:gd name="connsiteX140" fmla="*/ 5702158 w 6775281"/>
              <a:gd name="connsiteY140" fmla="*/ 3270771 h 3453674"/>
              <a:gd name="connsiteX141" fmla="*/ 5866544 w 6775281"/>
              <a:gd name="connsiteY141" fmla="*/ 3281046 h 3453674"/>
              <a:gd name="connsiteX142" fmla="*/ 5969286 w 6775281"/>
              <a:gd name="connsiteY142" fmla="*/ 3270771 h 3453674"/>
              <a:gd name="connsiteX143" fmla="*/ 6000108 w 6775281"/>
              <a:gd name="connsiteY143" fmla="*/ 3260497 h 3453674"/>
              <a:gd name="connsiteX144" fmla="*/ 6072027 w 6775281"/>
              <a:gd name="connsiteY144" fmla="*/ 3250223 h 3453674"/>
              <a:gd name="connsiteX145" fmla="*/ 6113124 w 6775281"/>
              <a:gd name="connsiteY145" fmla="*/ 3168030 h 3453674"/>
              <a:gd name="connsiteX146" fmla="*/ 6133672 w 6775281"/>
              <a:gd name="connsiteY146" fmla="*/ 3126933 h 3453674"/>
              <a:gd name="connsiteX147" fmla="*/ 6143946 w 6775281"/>
              <a:gd name="connsiteY147" fmla="*/ 3096111 h 3453674"/>
              <a:gd name="connsiteX148" fmla="*/ 6215866 w 6775281"/>
              <a:gd name="connsiteY148" fmla="*/ 3075562 h 3453674"/>
              <a:gd name="connsiteX149" fmla="*/ 6267236 w 6775281"/>
              <a:gd name="connsiteY149" fmla="*/ 3065288 h 3453674"/>
              <a:gd name="connsiteX150" fmla="*/ 6308333 w 6775281"/>
              <a:gd name="connsiteY150" fmla="*/ 3055014 h 3453674"/>
              <a:gd name="connsiteX151" fmla="*/ 6369978 w 6775281"/>
              <a:gd name="connsiteY151" fmla="*/ 3044740 h 3453674"/>
              <a:gd name="connsiteX152" fmla="*/ 6400800 w 6775281"/>
              <a:gd name="connsiteY152" fmla="*/ 3024192 h 3453674"/>
              <a:gd name="connsiteX153" fmla="*/ 6411075 w 6775281"/>
              <a:gd name="connsiteY153" fmla="*/ 2962547 h 3453674"/>
              <a:gd name="connsiteX154" fmla="*/ 6500898 w 6775281"/>
              <a:gd name="connsiteY154" fmla="*/ 2913924 h 3453674"/>
              <a:gd name="connsiteX155" fmla="*/ 6462445 w 6775281"/>
              <a:gd name="connsiteY155" fmla="*/ 2561855 h 3453674"/>
              <a:gd name="connsiteX156" fmla="*/ 6503542 w 6775281"/>
              <a:gd name="connsiteY156" fmla="*/ 2531032 h 3453674"/>
              <a:gd name="connsiteX157" fmla="*/ 6652140 w 6775281"/>
              <a:gd name="connsiteY157" fmla="*/ 2489936 h 3453674"/>
              <a:gd name="connsiteX158" fmla="*/ 6622525 w 6775281"/>
              <a:gd name="connsiteY158" fmla="*/ 2418016 h 3453674"/>
              <a:gd name="connsiteX159" fmla="*/ 6769688 w 6775281"/>
              <a:gd name="connsiteY159" fmla="*/ 2382678 h 3453674"/>
              <a:gd name="connsiteX160" fmla="*/ 6737202 w 6775281"/>
              <a:gd name="connsiteY160" fmla="*/ 2285958 h 3453674"/>
              <a:gd name="connsiteX161" fmla="*/ 6667928 w 6775281"/>
              <a:gd name="connsiteY161" fmla="*/ 2263904 h 3453674"/>
              <a:gd name="connsiteX162" fmla="*/ 6698751 w 6775281"/>
              <a:gd name="connsiteY162" fmla="*/ 2161162 h 3453674"/>
              <a:gd name="connsiteX163" fmla="*/ 6709025 w 6775281"/>
              <a:gd name="connsiteY163" fmla="*/ 2130340 h 3453674"/>
              <a:gd name="connsiteX164" fmla="*/ 6698751 w 6775281"/>
              <a:gd name="connsiteY164" fmla="*/ 1986502 h 3453674"/>
              <a:gd name="connsiteX165" fmla="*/ 6667928 w 6775281"/>
              <a:gd name="connsiteY165" fmla="*/ 1976228 h 3453674"/>
              <a:gd name="connsiteX166" fmla="*/ 6647380 w 6775281"/>
              <a:gd name="connsiteY166" fmla="*/ 1955679 h 3453674"/>
              <a:gd name="connsiteX167" fmla="*/ 6585735 w 6775281"/>
              <a:gd name="connsiteY167" fmla="*/ 1914583 h 3453674"/>
              <a:gd name="connsiteX168" fmla="*/ 6565187 w 6775281"/>
              <a:gd name="connsiteY168" fmla="*/ 1894034 h 3453674"/>
              <a:gd name="connsiteX169" fmla="*/ 6524090 w 6775281"/>
              <a:gd name="connsiteY169" fmla="*/ 1873486 h 3453674"/>
              <a:gd name="connsiteX170" fmla="*/ 6586188 w 6775281"/>
              <a:gd name="connsiteY170" fmla="*/ 1744701 h 3453674"/>
              <a:gd name="connsiteX171" fmla="*/ 6475817 w 6775281"/>
              <a:gd name="connsiteY171" fmla="*/ 1776765 h 3453674"/>
              <a:gd name="connsiteX172" fmla="*/ 6400800 w 6775281"/>
              <a:gd name="connsiteY172" fmla="*/ 1801567 h 3453674"/>
              <a:gd name="connsiteX173" fmla="*/ 6436763 w 6775281"/>
              <a:gd name="connsiteY173" fmla="*/ 1731046 h 3453674"/>
              <a:gd name="connsiteX174" fmla="*/ 6308333 w 6775281"/>
              <a:gd name="connsiteY174" fmla="*/ 1729648 h 3453674"/>
              <a:gd name="connsiteX175" fmla="*/ 6348221 w 6775281"/>
              <a:gd name="connsiteY175" fmla="*/ 1682794 h 3453674"/>
              <a:gd name="connsiteX176" fmla="*/ 6298285 w 6775281"/>
              <a:gd name="connsiteY176" fmla="*/ 1662245 h 3453674"/>
              <a:gd name="connsiteX177" fmla="*/ 6185043 w 6775281"/>
              <a:gd name="connsiteY177" fmla="*/ 1637180 h 3453674"/>
              <a:gd name="connsiteX178" fmla="*/ 6279398 w 6775281"/>
              <a:gd name="connsiteY178" fmla="*/ 1538955 h 3453674"/>
              <a:gd name="connsiteX179" fmla="*/ 6154221 w 6775281"/>
              <a:gd name="connsiteY179" fmla="*/ 1472794 h 3453674"/>
              <a:gd name="connsiteX180" fmla="*/ 6230898 w 6775281"/>
              <a:gd name="connsiteY180" fmla="*/ 1387589 h 3453674"/>
              <a:gd name="connsiteX181" fmla="*/ 6351771 w 6775281"/>
              <a:gd name="connsiteY181" fmla="*/ 1347999 h 3453674"/>
              <a:gd name="connsiteX182" fmla="*/ 6287029 w 6775281"/>
              <a:gd name="connsiteY182" fmla="*/ 1208677 h 3453674"/>
              <a:gd name="connsiteX183" fmla="*/ 6214882 w 6775281"/>
              <a:gd name="connsiteY183" fmla="*/ 1111955 h 3453674"/>
              <a:gd name="connsiteX184" fmla="*/ 6061753 w 6775281"/>
              <a:gd name="connsiteY184" fmla="*/ 1092650 h 3453674"/>
              <a:gd name="connsiteX185" fmla="*/ 6030931 w 6775281"/>
              <a:gd name="connsiteY185" fmla="*/ 1061828 h 3453674"/>
              <a:gd name="connsiteX186" fmla="*/ 6020657 w 6775281"/>
              <a:gd name="connsiteY186" fmla="*/ 1031005 h 3453674"/>
              <a:gd name="connsiteX187" fmla="*/ 5948737 w 6775281"/>
              <a:gd name="connsiteY187" fmla="*/ 969360 h 3453674"/>
              <a:gd name="connsiteX188" fmla="*/ 5917915 w 6775281"/>
              <a:gd name="connsiteY188" fmla="*/ 959086 h 3453674"/>
              <a:gd name="connsiteX189" fmla="*/ 5881802 w 6775281"/>
              <a:gd name="connsiteY189" fmla="*/ 931274 h 3453674"/>
              <a:gd name="connsiteX190" fmla="*/ 5852643 w 6775281"/>
              <a:gd name="connsiteY190" fmla="*/ 846334 h 3453674"/>
              <a:gd name="connsiteX191" fmla="*/ 5814416 w 6775281"/>
              <a:gd name="connsiteY191" fmla="*/ 824280 h 3453674"/>
              <a:gd name="connsiteX192" fmla="*/ 5802708 w 6775281"/>
              <a:gd name="connsiteY192" fmla="*/ 830038 h 3453674"/>
              <a:gd name="connsiteX193" fmla="*/ 5752772 w 6775281"/>
              <a:gd name="connsiteY193" fmla="*/ 785931 h 3453674"/>
              <a:gd name="connsiteX194" fmla="*/ 5698304 w 6775281"/>
              <a:gd name="connsiteY194" fmla="*/ 702495 h 3453674"/>
              <a:gd name="connsiteX195" fmla="*/ 5517223 w 6775281"/>
              <a:gd name="connsiteY195" fmla="*/ 681684 h 3453674"/>
              <a:gd name="connsiteX196" fmla="*/ 5506949 w 6775281"/>
              <a:gd name="connsiteY196" fmla="*/ 630313 h 3453674"/>
              <a:gd name="connsiteX197" fmla="*/ 5496675 w 6775281"/>
              <a:gd name="connsiteY197" fmla="*/ 558394 h 3453674"/>
              <a:gd name="connsiteX198" fmla="*/ 5698530 w 6775281"/>
              <a:gd name="connsiteY198" fmla="*/ 378501 h 3453674"/>
              <a:gd name="connsiteX199" fmla="*/ 5586723 w 6775281"/>
              <a:gd name="connsiteY199" fmla="*/ 298076 h 3453674"/>
              <a:gd name="connsiteX200" fmla="*/ 5407304 w 6775281"/>
              <a:gd name="connsiteY200" fmla="*/ 460169 h 3453674"/>
              <a:gd name="connsiteX201" fmla="*/ 5280917 w 6775281"/>
              <a:gd name="connsiteY201" fmla="*/ 424830 h 3453674"/>
              <a:gd name="connsiteX202" fmla="*/ 5270643 w 6775281"/>
              <a:gd name="connsiteY202" fmla="*/ 394007 h 3453674"/>
              <a:gd name="connsiteX203" fmla="*/ 5229772 w 6775281"/>
              <a:gd name="connsiteY203" fmla="*/ 244410 h 3453674"/>
              <a:gd name="connsiteX204" fmla="*/ 5185806 w 6775281"/>
              <a:gd name="connsiteY204" fmla="*/ 203313 h 3453674"/>
              <a:gd name="connsiteX205" fmla="*/ 5075434 w 6775281"/>
              <a:gd name="connsiteY205" fmla="*/ 157702 h 3453674"/>
              <a:gd name="connsiteX206" fmla="*/ 5065160 w 6775281"/>
              <a:gd name="connsiteY206" fmla="*/ 126879 h 3453674"/>
              <a:gd name="connsiteX207" fmla="*/ 5044612 w 6775281"/>
              <a:gd name="connsiteY207" fmla="*/ 96057 h 3453674"/>
              <a:gd name="connsiteX208" fmla="*/ 5034337 w 6775281"/>
              <a:gd name="connsiteY208" fmla="*/ 65234 h 3453674"/>
              <a:gd name="connsiteX209" fmla="*/ 4972692 w 6775281"/>
              <a:gd name="connsiteY209" fmla="*/ 24138 h 3453674"/>
              <a:gd name="connsiteX210" fmla="*/ 4941870 w 6775281"/>
              <a:gd name="connsiteY210" fmla="*/ 3589 h 3453674"/>
              <a:gd name="connsiteX211" fmla="*/ 4828854 w 6775281"/>
              <a:gd name="connsiteY211" fmla="*/ 13864 h 3453674"/>
              <a:gd name="connsiteX212" fmla="*/ 4798032 w 6775281"/>
              <a:gd name="connsiteY212" fmla="*/ 34412 h 3453674"/>
              <a:gd name="connsiteX213" fmla="*/ 4767209 w 6775281"/>
              <a:gd name="connsiteY213" fmla="*/ 44686 h 3453674"/>
              <a:gd name="connsiteX214" fmla="*/ 4654194 w 6775281"/>
              <a:gd name="connsiteY214" fmla="*/ 85783 h 3453674"/>
              <a:gd name="connsiteX215" fmla="*/ 4592549 w 6775281"/>
              <a:gd name="connsiteY215" fmla="*/ 106331 h 3453674"/>
              <a:gd name="connsiteX216" fmla="*/ 4520630 w 6775281"/>
              <a:gd name="connsiteY216" fmla="*/ 126879 h 3453674"/>
              <a:gd name="connsiteX217" fmla="*/ 4438436 w 6775281"/>
              <a:gd name="connsiteY217" fmla="*/ 188524 h 3453674"/>
              <a:gd name="connsiteX218" fmla="*/ 4263776 w 6775281"/>
              <a:gd name="connsiteY218" fmla="*/ 178250 h 3453674"/>
              <a:gd name="connsiteX219" fmla="*/ 4089115 w 6775281"/>
              <a:gd name="connsiteY219" fmla="*/ 106331 h 3453674"/>
              <a:gd name="connsiteX220" fmla="*/ 4058292 w 6775281"/>
              <a:gd name="connsiteY220" fmla="*/ 96057 h 3453674"/>
              <a:gd name="connsiteX221" fmla="*/ 3965825 w 6775281"/>
              <a:gd name="connsiteY221" fmla="*/ 54960 h 3453674"/>
              <a:gd name="connsiteX222" fmla="*/ 3935003 w 6775281"/>
              <a:gd name="connsiteY222" fmla="*/ 44686 h 3453674"/>
              <a:gd name="connsiteX223" fmla="*/ 3904180 w 6775281"/>
              <a:gd name="connsiteY223" fmla="*/ 34412 h 3453674"/>
              <a:gd name="connsiteX224" fmla="*/ 3801439 w 6775281"/>
              <a:gd name="connsiteY224" fmla="*/ 54960 h 3453674"/>
              <a:gd name="connsiteX225" fmla="*/ 3714713 w 6775281"/>
              <a:gd name="connsiteY225" fmla="*/ 6863 h 3453674"/>
              <a:gd name="connsiteX226" fmla="*/ 3626552 w 6775281"/>
              <a:gd name="connsiteY226" fmla="*/ 81530 h 3453674"/>
              <a:gd name="connsiteX227" fmla="*/ 3657600 w 6775281"/>
              <a:gd name="connsiteY227" fmla="*/ 137153 h 3453674"/>
              <a:gd name="connsiteX228" fmla="*/ 3595955 w 6775281"/>
              <a:gd name="connsiteY228" fmla="*/ 147428 h 3453674"/>
              <a:gd name="connsiteX229" fmla="*/ 3544585 w 6775281"/>
              <a:gd name="connsiteY229" fmla="*/ 157702 h 3453674"/>
              <a:gd name="connsiteX230" fmla="*/ 3298005 w 6775281"/>
              <a:gd name="connsiteY230" fmla="*/ 188524 h 3453674"/>
              <a:gd name="connsiteX0" fmla="*/ 3298005 w 6775281"/>
              <a:gd name="connsiteY0" fmla="*/ 188524 h 3453674"/>
              <a:gd name="connsiteX1" fmla="*/ 3298005 w 6775281"/>
              <a:gd name="connsiteY1" fmla="*/ 188524 h 3453674"/>
              <a:gd name="connsiteX2" fmla="*/ 2863620 w 6775281"/>
              <a:gd name="connsiteY2" fmla="*/ 184272 h 3453674"/>
              <a:gd name="connsiteX3" fmla="*/ 2825394 w 6775281"/>
              <a:gd name="connsiteY3" fmla="*/ 250169 h 3453674"/>
              <a:gd name="connsiteX4" fmla="*/ 2815119 w 6775281"/>
              <a:gd name="connsiteY4" fmla="*/ 291266 h 3453674"/>
              <a:gd name="connsiteX5" fmla="*/ 2787168 w 6775281"/>
              <a:gd name="connsiteY5" fmla="*/ 251937 h 3453674"/>
              <a:gd name="connsiteX6" fmla="*/ 2719555 w 6775281"/>
              <a:gd name="connsiteY6" fmla="*/ 279750 h 3453674"/>
              <a:gd name="connsiteX7" fmla="*/ 2599136 w 6775281"/>
              <a:gd name="connsiteY7" fmla="*/ 291530 h 3453674"/>
              <a:gd name="connsiteX8" fmla="*/ 2549200 w 6775281"/>
              <a:gd name="connsiteY8" fmla="*/ 328109 h 3453674"/>
              <a:gd name="connsiteX9" fmla="*/ 2321508 w 6775281"/>
              <a:gd name="connsiteY9" fmla="*/ 313582 h 3453674"/>
              <a:gd name="connsiteX10" fmla="*/ 2250041 w 6775281"/>
              <a:gd name="connsiteY10" fmla="*/ 394007 h 3453674"/>
              <a:gd name="connsiteX11" fmla="*/ 2085654 w 6775281"/>
              <a:gd name="connsiteY11" fmla="*/ 352911 h 3453674"/>
              <a:gd name="connsiteX12" fmla="*/ 2034283 w 6775281"/>
              <a:gd name="connsiteY12" fmla="*/ 342637 h 3453674"/>
              <a:gd name="connsiteX13" fmla="*/ 1865591 w 6775281"/>
              <a:gd name="connsiteY13" fmla="*/ 282760 h 3453674"/>
              <a:gd name="connsiteX14" fmla="*/ 1787704 w 6775281"/>
              <a:gd name="connsiteY14" fmla="*/ 404282 h 3453674"/>
              <a:gd name="connsiteX15" fmla="*/ 1736333 w 6775281"/>
              <a:gd name="connsiteY15" fmla="*/ 476201 h 3453674"/>
              <a:gd name="connsiteX16" fmla="*/ 1695236 w 6775281"/>
              <a:gd name="connsiteY16" fmla="*/ 537846 h 3453674"/>
              <a:gd name="connsiteX17" fmla="*/ 1633591 w 6775281"/>
              <a:gd name="connsiteY17" fmla="*/ 578942 h 3453674"/>
              <a:gd name="connsiteX18" fmla="*/ 1592495 w 6775281"/>
              <a:gd name="connsiteY18" fmla="*/ 589216 h 3453674"/>
              <a:gd name="connsiteX19" fmla="*/ 1530850 w 6775281"/>
              <a:gd name="connsiteY19" fmla="*/ 609765 h 3453674"/>
              <a:gd name="connsiteX20" fmla="*/ 1500027 w 6775281"/>
              <a:gd name="connsiteY20" fmla="*/ 620039 h 3453674"/>
              <a:gd name="connsiteX21" fmla="*/ 1438382 w 6775281"/>
              <a:gd name="connsiteY21" fmla="*/ 640587 h 3453674"/>
              <a:gd name="connsiteX22" fmla="*/ 1407560 w 6775281"/>
              <a:gd name="connsiteY22" fmla="*/ 650861 h 3453674"/>
              <a:gd name="connsiteX23" fmla="*/ 1232899 w 6775281"/>
              <a:gd name="connsiteY23" fmla="*/ 661135 h 3453674"/>
              <a:gd name="connsiteX24" fmla="*/ 1202077 w 6775281"/>
              <a:gd name="connsiteY24" fmla="*/ 671410 h 3453674"/>
              <a:gd name="connsiteX25" fmla="*/ 1181528 w 6775281"/>
              <a:gd name="connsiteY25" fmla="*/ 691958 h 3453674"/>
              <a:gd name="connsiteX26" fmla="*/ 1119883 w 6775281"/>
              <a:gd name="connsiteY26" fmla="*/ 712506 h 3453674"/>
              <a:gd name="connsiteX27" fmla="*/ 1058239 w 6775281"/>
              <a:gd name="connsiteY27" fmla="*/ 733055 h 3453674"/>
              <a:gd name="connsiteX28" fmla="*/ 996594 w 6775281"/>
              <a:gd name="connsiteY28" fmla="*/ 753603 h 3453674"/>
              <a:gd name="connsiteX29" fmla="*/ 965771 w 6775281"/>
              <a:gd name="connsiteY29" fmla="*/ 763877 h 3453674"/>
              <a:gd name="connsiteX30" fmla="*/ 934949 w 6775281"/>
              <a:gd name="connsiteY30" fmla="*/ 784425 h 3453674"/>
              <a:gd name="connsiteX31" fmla="*/ 873304 w 6775281"/>
              <a:gd name="connsiteY31" fmla="*/ 804974 h 3453674"/>
              <a:gd name="connsiteX32" fmla="*/ 852755 w 6775281"/>
              <a:gd name="connsiteY32" fmla="*/ 825522 h 3453674"/>
              <a:gd name="connsiteX33" fmla="*/ 821933 w 6775281"/>
              <a:gd name="connsiteY33" fmla="*/ 846070 h 3453674"/>
              <a:gd name="connsiteX34" fmla="*/ 811659 w 6775281"/>
              <a:gd name="connsiteY34" fmla="*/ 876893 h 3453674"/>
              <a:gd name="connsiteX35" fmla="*/ 821933 w 6775281"/>
              <a:gd name="connsiteY35" fmla="*/ 969360 h 3453674"/>
              <a:gd name="connsiteX36" fmla="*/ 832207 w 6775281"/>
              <a:gd name="connsiteY36" fmla="*/ 1031005 h 3453674"/>
              <a:gd name="connsiteX37" fmla="*/ 863030 w 6775281"/>
              <a:gd name="connsiteY37" fmla="*/ 1051553 h 3453674"/>
              <a:gd name="connsiteX38" fmla="*/ 883578 w 6775281"/>
              <a:gd name="connsiteY38" fmla="*/ 1072102 h 3453674"/>
              <a:gd name="connsiteX39" fmla="*/ 893852 w 6775281"/>
              <a:gd name="connsiteY39" fmla="*/ 1102924 h 3453674"/>
              <a:gd name="connsiteX40" fmla="*/ 852755 w 6775281"/>
              <a:gd name="connsiteY40" fmla="*/ 1154295 h 3453674"/>
              <a:gd name="connsiteX41" fmla="*/ 842481 w 6775281"/>
              <a:gd name="connsiteY41" fmla="*/ 1185117 h 3453674"/>
              <a:gd name="connsiteX42" fmla="*/ 811659 w 6775281"/>
              <a:gd name="connsiteY42" fmla="*/ 1205666 h 3453674"/>
              <a:gd name="connsiteX43" fmla="*/ 791110 w 6775281"/>
              <a:gd name="connsiteY43" fmla="*/ 1226214 h 3453674"/>
              <a:gd name="connsiteX44" fmla="*/ 770562 w 6775281"/>
              <a:gd name="connsiteY44" fmla="*/ 1257037 h 3453674"/>
              <a:gd name="connsiteX45" fmla="*/ 739740 w 6775281"/>
              <a:gd name="connsiteY45" fmla="*/ 1277585 h 3453674"/>
              <a:gd name="connsiteX46" fmla="*/ 698643 w 6775281"/>
              <a:gd name="connsiteY46" fmla="*/ 1318682 h 3453674"/>
              <a:gd name="connsiteX47" fmla="*/ 647272 w 6775281"/>
              <a:gd name="connsiteY47" fmla="*/ 1359778 h 3453674"/>
              <a:gd name="connsiteX48" fmla="*/ 545741 w 6775281"/>
              <a:gd name="connsiteY48" fmla="*/ 1380326 h 3453674"/>
              <a:gd name="connsiteX49" fmla="*/ 473821 w 6775281"/>
              <a:gd name="connsiteY49" fmla="*/ 1493342 h 3453674"/>
              <a:gd name="connsiteX50" fmla="*/ 513708 w 6775281"/>
              <a:gd name="connsiteY50" fmla="*/ 1503616 h 3453674"/>
              <a:gd name="connsiteX51" fmla="*/ 493160 w 6775281"/>
              <a:gd name="connsiteY51" fmla="*/ 1524165 h 3453674"/>
              <a:gd name="connsiteX52" fmla="*/ 462337 w 6775281"/>
              <a:gd name="connsiteY52" fmla="*/ 1534439 h 3453674"/>
              <a:gd name="connsiteX53" fmla="*/ 441789 w 6775281"/>
              <a:gd name="connsiteY53" fmla="*/ 1565261 h 3453674"/>
              <a:gd name="connsiteX54" fmla="*/ 380144 w 6775281"/>
              <a:gd name="connsiteY54" fmla="*/ 1585810 h 3453674"/>
              <a:gd name="connsiteX55" fmla="*/ 328773 w 6775281"/>
              <a:gd name="connsiteY55" fmla="*/ 1637180 h 3453674"/>
              <a:gd name="connsiteX56" fmla="*/ 277403 w 6775281"/>
              <a:gd name="connsiteY56" fmla="*/ 1668003 h 3453674"/>
              <a:gd name="connsiteX57" fmla="*/ 256854 w 6775281"/>
              <a:gd name="connsiteY57" fmla="*/ 1688551 h 3453674"/>
              <a:gd name="connsiteX58" fmla="*/ 226032 w 6775281"/>
              <a:gd name="connsiteY58" fmla="*/ 1698825 h 3453674"/>
              <a:gd name="connsiteX59" fmla="*/ 236306 w 6775281"/>
              <a:gd name="connsiteY59" fmla="*/ 1811841 h 3453674"/>
              <a:gd name="connsiteX60" fmla="*/ 267128 w 6775281"/>
              <a:gd name="connsiteY60" fmla="*/ 1832389 h 3453674"/>
              <a:gd name="connsiteX61" fmla="*/ 287677 w 6775281"/>
              <a:gd name="connsiteY61" fmla="*/ 1852938 h 3453674"/>
              <a:gd name="connsiteX62" fmla="*/ 349322 w 6775281"/>
              <a:gd name="connsiteY62" fmla="*/ 1883760 h 3453674"/>
              <a:gd name="connsiteX63" fmla="*/ 369870 w 6775281"/>
              <a:gd name="connsiteY63" fmla="*/ 1965953 h 3453674"/>
              <a:gd name="connsiteX64" fmla="*/ 380144 w 6775281"/>
              <a:gd name="connsiteY64" fmla="*/ 1996776 h 3453674"/>
              <a:gd name="connsiteX65" fmla="*/ 369870 w 6775281"/>
              <a:gd name="connsiteY65" fmla="*/ 2150888 h 3453674"/>
              <a:gd name="connsiteX66" fmla="*/ 359596 w 6775281"/>
              <a:gd name="connsiteY66" fmla="*/ 2181711 h 3453674"/>
              <a:gd name="connsiteX67" fmla="*/ 349322 w 6775281"/>
              <a:gd name="connsiteY67" fmla="*/ 2305001 h 3453674"/>
              <a:gd name="connsiteX68" fmla="*/ 297951 w 6775281"/>
              <a:gd name="connsiteY68" fmla="*/ 2346097 h 3453674"/>
              <a:gd name="connsiteX69" fmla="*/ 256854 w 6775281"/>
              <a:gd name="connsiteY69" fmla="*/ 2387194 h 3453674"/>
              <a:gd name="connsiteX70" fmla="*/ 236306 w 6775281"/>
              <a:gd name="connsiteY70" fmla="*/ 2418016 h 3453674"/>
              <a:gd name="connsiteX71" fmla="*/ 64064 w 6775281"/>
              <a:gd name="connsiteY71" fmla="*/ 2456103 h 3453674"/>
              <a:gd name="connsiteX72" fmla="*/ 114225 w 6775281"/>
              <a:gd name="connsiteY72" fmla="*/ 2469387 h 3453674"/>
              <a:gd name="connsiteX73" fmla="*/ 48049 w 6775281"/>
              <a:gd name="connsiteY73" fmla="*/ 2522263 h 3453674"/>
              <a:gd name="connsiteX74" fmla="*/ 133564 w 6775281"/>
              <a:gd name="connsiteY74" fmla="*/ 2551580 h 3453674"/>
              <a:gd name="connsiteX75" fmla="*/ 113016 w 6775281"/>
              <a:gd name="connsiteY75" fmla="*/ 2582403 h 3453674"/>
              <a:gd name="connsiteX76" fmla="*/ 61645 w 6775281"/>
              <a:gd name="connsiteY76" fmla="*/ 2633774 h 3453674"/>
              <a:gd name="connsiteX77" fmla="*/ 20549 w 6775281"/>
              <a:gd name="connsiteY77" fmla="*/ 2695419 h 3453674"/>
              <a:gd name="connsiteX78" fmla="*/ 0 w 6775281"/>
              <a:gd name="connsiteY78" fmla="*/ 2757064 h 3453674"/>
              <a:gd name="connsiteX79" fmla="*/ 10275 w 6775281"/>
              <a:gd name="connsiteY79" fmla="*/ 2870079 h 3453674"/>
              <a:gd name="connsiteX80" fmla="*/ 61645 w 6775281"/>
              <a:gd name="connsiteY80" fmla="*/ 2921450 h 3453674"/>
              <a:gd name="connsiteX81" fmla="*/ 82194 w 6775281"/>
              <a:gd name="connsiteY81" fmla="*/ 2941998 h 3453674"/>
              <a:gd name="connsiteX82" fmla="*/ 143839 w 6775281"/>
              <a:gd name="connsiteY82" fmla="*/ 2962547 h 3453674"/>
              <a:gd name="connsiteX83" fmla="*/ 174661 w 6775281"/>
              <a:gd name="connsiteY83" fmla="*/ 2972821 h 3453674"/>
              <a:gd name="connsiteX84" fmla="*/ 236306 w 6775281"/>
              <a:gd name="connsiteY84" fmla="*/ 3013917 h 3453674"/>
              <a:gd name="connsiteX85" fmla="*/ 267128 w 6775281"/>
              <a:gd name="connsiteY85" fmla="*/ 3034466 h 3453674"/>
              <a:gd name="connsiteX86" fmla="*/ 297951 w 6775281"/>
              <a:gd name="connsiteY86" fmla="*/ 3044740 h 3453674"/>
              <a:gd name="connsiteX87" fmla="*/ 328773 w 6775281"/>
              <a:gd name="connsiteY87" fmla="*/ 3065288 h 3453674"/>
              <a:gd name="connsiteX88" fmla="*/ 904126 w 6775281"/>
              <a:gd name="connsiteY88" fmla="*/ 3096111 h 3453674"/>
              <a:gd name="connsiteX89" fmla="*/ 945223 w 6775281"/>
              <a:gd name="connsiteY89" fmla="*/ 3147482 h 3453674"/>
              <a:gd name="connsiteX90" fmla="*/ 825787 w 6775281"/>
              <a:gd name="connsiteY90" fmla="*/ 3264487 h 3453674"/>
              <a:gd name="connsiteX91" fmla="*/ 1068513 w 6775281"/>
              <a:gd name="connsiteY91" fmla="*/ 3239949 h 3453674"/>
              <a:gd name="connsiteX92" fmla="*/ 1099335 w 6775281"/>
              <a:gd name="connsiteY92" fmla="*/ 3260497 h 3453674"/>
              <a:gd name="connsiteX93" fmla="*/ 1077126 w 6775281"/>
              <a:gd name="connsiteY93" fmla="*/ 3351197 h 3453674"/>
              <a:gd name="connsiteX94" fmla="*/ 1222625 w 6775281"/>
              <a:gd name="connsiteY94" fmla="*/ 3311868 h 3453674"/>
              <a:gd name="connsiteX95" fmla="*/ 1120866 w 6775281"/>
              <a:gd name="connsiteY95" fmla="*/ 3453674 h 3453674"/>
              <a:gd name="connsiteX96" fmla="*/ 1335641 w 6775281"/>
              <a:gd name="connsiteY96" fmla="*/ 3311868 h 3453674"/>
              <a:gd name="connsiteX97" fmla="*/ 1366463 w 6775281"/>
              <a:gd name="connsiteY97" fmla="*/ 3301594 h 3453674"/>
              <a:gd name="connsiteX98" fmla="*/ 1489753 w 6775281"/>
              <a:gd name="connsiteY98" fmla="*/ 3281046 h 3453674"/>
              <a:gd name="connsiteX99" fmla="*/ 1485221 w 6775281"/>
              <a:gd name="connsiteY99" fmla="*/ 3340922 h 3453674"/>
              <a:gd name="connsiteX100" fmla="*/ 1626189 w 6775281"/>
              <a:gd name="connsiteY100" fmla="*/ 3416831 h 3453674"/>
              <a:gd name="connsiteX101" fmla="*/ 2013735 w 6775281"/>
              <a:gd name="connsiteY101" fmla="*/ 3239949 h 3453674"/>
              <a:gd name="connsiteX102" fmla="*/ 2043916 w 6775281"/>
              <a:gd name="connsiteY102" fmla="*/ 3309433 h 3453674"/>
              <a:gd name="connsiteX103" fmla="*/ 2075380 w 6775281"/>
              <a:gd name="connsiteY103" fmla="*/ 3188578 h 3453674"/>
              <a:gd name="connsiteX104" fmla="*/ 2116477 w 6775281"/>
              <a:gd name="connsiteY104" fmla="*/ 3157756 h 3453674"/>
              <a:gd name="connsiteX105" fmla="*/ 2229492 w 6775281"/>
              <a:gd name="connsiteY105" fmla="*/ 3126933 h 3453674"/>
              <a:gd name="connsiteX106" fmla="*/ 2270589 w 6775281"/>
              <a:gd name="connsiteY106" fmla="*/ 3116659 h 3453674"/>
              <a:gd name="connsiteX107" fmla="*/ 2702104 w 6775281"/>
              <a:gd name="connsiteY107" fmla="*/ 3106385 h 3453674"/>
              <a:gd name="connsiteX108" fmla="*/ 2917861 w 6775281"/>
              <a:gd name="connsiteY108" fmla="*/ 3126933 h 3453674"/>
              <a:gd name="connsiteX109" fmla="*/ 2948683 w 6775281"/>
              <a:gd name="connsiteY109" fmla="*/ 3147482 h 3453674"/>
              <a:gd name="connsiteX110" fmla="*/ 3030877 w 6775281"/>
              <a:gd name="connsiteY110" fmla="*/ 3188578 h 3453674"/>
              <a:gd name="connsiteX111" fmla="*/ 3071973 w 6775281"/>
              <a:gd name="connsiteY111" fmla="*/ 3209126 h 3453674"/>
              <a:gd name="connsiteX112" fmla="*/ 3141022 w 6775281"/>
              <a:gd name="connsiteY112" fmla="*/ 3336407 h 3453674"/>
              <a:gd name="connsiteX113" fmla="*/ 3274812 w 6775281"/>
              <a:gd name="connsiteY113" fmla="*/ 3400799 h 3453674"/>
              <a:gd name="connsiteX114" fmla="*/ 3267182 w 6775281"/>
              <a:gd name="connsiteY114" fmla="*/ 3291320 h 3453674"/>
              <a:gd name="connsiteX115" fmla="*/ 3339101 w 6775281"/>
              <a:gd name="connsiteY115" fmla="*/ 3311868 h 3453674"/>
              <a:gd name="connsiteX116" fmla="*/ 3380198 w 6775281"/>
              <a:gd name="connsiteY116" fmla="*/ 3332416 h 3453674"/>
              <a:gd name="connsiteX117" fmla="*/ 3626778 w 6775281"/>
              <a:gd name="connsiteY117" fmla="*/ 3352965 h 3453674"/>
              <a:gd name="connsiteX118" fmla="*/ 3688423 w 6775281"/>
              <a:gd name="connsiteY118" fmla="*/ 3373513 h 3453674"/>
              <a:gd name="connsiteX119" fmla="*/ 3719245 w 6775281"/>
              <a:gd name="connsiteY119" fmla="*/ 3383787 h 3453674"/>
              <a:gd name="connsiteX120" fmla="*/ 3750068 w 6775281"/>
              <a:gd name="connsiteY120" fmla="*/ 3404335 h 3453674"/>
              <a:gd name="connsiteX121" fmla="*/ 4048018 w 6775281"/>
              <a:gd name="connsiteY121" fmla="*/ 3414610 h 3453674"/>
              <a:gd name="connsiteX122" fmla="*/ 4181582 w 6775281"/>
              <a:gd name="connsiteY122" fmla="*/ 3404335 h 3453674"/>
              <a:gd name="connsiteX123" fmla="*/ 4243227 w 6775281"/>
              <a:gd name="connsiteY123" fmla="*/ 3383787 h 3453674"/>
              <a:gd name="connsiteX124" fmla="*/ 4274050 w 6775281"/>
              <a:gd name="connsiteY124" fmla="*/ 3373513 h 3453674"/>
              <a:gd name="connsiteX125" fmla="*/ 4335695 w 6775281"/>
              <a:gd name="connsiteY125" fmla="*/ 3332416 h 3453674"/>
              <a:gd name="connsiteX126" fmla="*/ 4397340 w 6775281"/>
              <a:gd name="connsiteY126" fmla="*/ 3281046 h 3453674"/>
              <a:gd name="connsiteX127" fmla="*/ 4756405 w 6775281"/>
              <a:gd name="connsiteY127" fmla="*/ 3272014 h 3453674"/>
              <a:gd name="connsiteX128" fmla="*/ 4530904 w 6775281"/>
              <a:gd name="connsiteY128" fmla="*/ 3198852 h 3453674"/>
              <a:gd name="connsiteX129" fmla="*/ 4561726 w 6775281"/>
              <a:gd name="connsiteY129" fmla="*/ 3178304 h 3453674"/>
              <a:gd name="connsiteX130" fmla="*/ 4664468 w 6775281"/>
              <a:gd name="connsiteY130" fmla="*/ 3116659 h 3453674"/>
              <a:gd name="connsiteX131" fmla="*/ 4695290 w 6775281"/>
              <a:gd name="connsiteY131" fmla="*/ 3106385 h 3453674"/>
              <a:gd name="connsiteX132" fmla="*/ 5013789 w 6775281"/>
              <a:gd name="connsiteY132" fmla="*/ 3126933 h 3453674"/>
              <a:gd name="connsiteX133" fmla="*/ 5126805 w 6775281"/>
              <a:gd name="connsiteY133" fmla="*/ 3157756 h 3453674"/>
              <a:gd name="connsiteX134" fmla="*/ 5157627 w 6775281"/>
              <a:gd name="connsiteY134" fmla="*/ 3168030 h 3453674"/>
              <a:gd name="connsiteX135" fmla="*/ 5188450 w 6775281"/>
              <a:gd name="connsiteY135" fmla="*/ 3188578 h 3453674"/>
              <a:gd name="connsiteX136" fmla="*/ 5332288 w 6775281"/>
              <a:gd name="connsiteY136" fmla="*/ 3198852 h 3453674"/>
              <a:gd name="connsiteX137" fmla="*/ 5435030 w 6775281"/>
              <a:gd name="connsiteY137" fmla="*/ 3229675 h 3453674"/>
              <a:gd name="connsiteX138" fmla="*/ 5465852 w 6775281"/>
              <a:gd name="connsiteY138" fmla="*/ 3239949 h 3453674"/>
              <a:gd name="connsiteX139" fmla="*/ 5548045 w 6775281"/>
              <a:gd name="connsiteY139" fmla="*/ 3250223 h 3453674"/>
              <a:gd name="connsiteX140" fmla="*/ 5702158 w 6775281"/>
              <a:gd name="connsiteY140" fmla="*/ 3270771 h 3453674"/>
              <a:gd name="connsiteX141" fmla="*/ 5866544 w 6775281"/>
              <a:gd name="connsiteY141" fmla="*/ 3281046 h 3453674"/>
              <a:gd name="connsiteX142" fmla="*/ 5969286 w 6775281"/>
              <a:gd name="connsiteY142" fmla="*/ 3270771 h 3453674"/>
              <a:gd name="connsiteX143" fmla="*/ 6000108 w 6775281"/>
              <a:gd name="connsiteY143" fmla="*/ 3260497 h 3453674"/>
              <a:gd name="connsiteX144" fmla="*/ 6072027 w 6775281"/>
              <a:gd name="connsiteY144" fmla="*/ 3250223 h 3453674"/>
              <a:gd name="connsiteX145" fmla="*/ 6113124 w 6775281"/>
              <a:gd name="connsiteY145" fmla="*/ 3168030 h 3453674"/>
              <a:gd name="connsiteX146" fmla="*/ 6133672 w 6775281"/>
              <a:gd name="connsiteY146" fmla="*/ 3126933 h 3453674"/>
              <a:gd name="connsiteX147" fmla="*/ 6143946 w 6775281"/>
              <a:gd name="connsiteY147" fmla="*/ 3096111 h 3453674"/>
              <a:gd name="connsiteX148" fmla="*/ 6215866 w 6775281"/>
              <a:gd name="connsiteY148" fmla="*/ 3075562 h 3453674"/>
              <a:gd name="connsiteX149" fmla="*/ 6267236 w 6775281"/>
              <a:gd name="connsiteY149" fmla="*/ 3065288 h 3453674"/>
              <a:gd name="connsiteX150" fmla="*/ 6308333 w 6775281"/>
              <a:gd name="connsiteY150" fmla="*/ 3055014 h 3453674"/>
              <a:gd name="connsiteX151" fmla="*/ 6369978 w 6775281"/>
              <a:gd name="connsiteY151" fmla="*/ 3044740 h 3453674"/>
              <a:gd name="connsiteX152" fmla="*/ 6400800 w 6775281"/>
              <a:gd name="connsiteY152" fmla="*/ 3024192 h 3453674"/>
              <a:gd name="connsiteX153" fmla="*/ 6411075 w 6775281"/>
              <a:gd name="connsiteY153" fmla="*/ 2962547 h 3453674"/>
              <a:gd name="connsiteX154" fmla="*/ 6500898 w 6775281"/>
              <a:gd name="connsiteY154" fmla="*/ 2913924 h 3453674"/>
              <a:gd name="connsiteX155" fmla="*/ 6462445 w 6775281"/>
              <a:gd name="connsiteY155" fmla="*/ 2561855 h 3453674"/>
              <a:gd name="connsiteX156" fmla="*/ 6503542 w 6775281"/>
              <a:gd name="connsiteY156" fmla="*/ 2531032 h 3453674"/>
              <a:gd name="connsiteX157" fmla="*/ 6652140 w 6775281"/>
              <a:gd name="connsiteY157" fmla="*/ 2489936 h 3453674"/>
              <a:gd name="connsiteX158" fmla="*/ 6622525 w 6775281"/>
              <a:gd name="connsiteY158" fmla="*/ 2418016 h 3453674"/>
              <a:gd name="connsiteX159" fmla="*/ 6769688 w 6775281"/>
              <a:gd name="connsiteY159" fmla="*/ 2382678 h 3453674"/>
              <a:gd name="connsiteX160" fmla="*/ 6737202 w 6775281"/>
              <a:gd name="connsiteY160" fmla="*/ 2285958 h 3453674"/>
              <a:gd name="connsiteX161" fmla="*/ 6667928 w 6775281"/>
              <a:gd name="connsiteY161" fmla="*/ 2263904 h 3453674"/>
              <a:gd name="connsiteX162" fmla="*/ 6698751 w 6775281"/>
              <a:gd name="connsiteY162" fmla="*/ 2161162 h 3453674"/>
              <a:gd name="connsiteX163" fmla="*/ 6709025 w 6775281"/>
              <a:gd name="connsiteY163" fmla="*/ 2130340 h 3453674"/>
              <a:gd name="connsiteX164" fmla="*/ 6698751 w 6775281"/>
              <a:gd name="connsiteY164" fmla="*/ 1986502 h 3453674"/>
              <a:gd name="connsiteX165" fmla="*/ 6667928 w 6775281"/>
              <a:gd name="connsiteY165" fmla="*/ 1976228 h 3453674"/>
              <a:gd name="connsiteX166" fmla="*/ 6647380 w 6775281"/>
              <a:gd name="connsiteY166" fmla="*/ 1955679 h 3453674"/>
              <a:gd name="connsiteX167" fmla="*/ 6585735 w 6775281"/>
              <a:gd name="connsiteY167" fmla="*/ 1914583 h 3453674"/>
              <a:gd name="connsiteX168" fmla="*/ 6565187 w 6775281"/>
              <a:gd name="connsiteY168" fmla="*/ 1894034 h 3453674"/>
              <a:gd name="connsiteX169" fmla="*/ 6524090 w 6775281"/>
              <a:gd name="connsiteY169" fmla="*/ 1873486 h 3453674"/>
              <a:gd name="connsiteX170" fmla="*/ 6586188 w 6775281"/>
              <a:gd name="connsiteY170" fmla="*/ 1744701 h 3453674"/>
              <a:gd name="connsiteX171" fmla="*/ 6475817 w 6775281"/>
              <a:gd name="connsiteY171" fmla="*/ 1776765 h 3453674"/>
              <a:gd name="connsiteX172" fmla="*/ 6400800 w 6775281"/>
              <a:gd name="connsiteY172" fmla="*/ 1801567 h 3453674"/>
              <a:gd name="connsiteX173" fmla="*/ 6436763 w 6775281"/>
              <a:gd name="connsiteY173" fmla="*/ 1731046 h 3453674"/>
              <a:gd name="connsiteX174" fmla="*/ 6308333 w 6775281"/>
              <a:gd name="connsiteY174" fmla="*/ 1729648 h 3453674"/>
              <a:gd name="connsiteX175" fmla="*/ 6348221 w 6775281"/>
              <a:gd name="connsiteY175" fmla="*/ 1682794 h 3453674"/>
              <a:gd name="connsiteX176" fmla="*/ 6298285 w 6775281"/>
              <a:gd name="connsiteY176" fmla="*/ 1662245 h 3453674"/>
              <a:gd name="connsiteX177" fmla="*/ 6185043 w 6775281"/>
              <a:gd name="connsiteY177" fmla="*/ 1637180 h 3453674"/>
              <a:gd name="connsiteX178" fmla="*/ 6279398 w 6775281"/>
              <a:gd name="connsiteY178" fmla="*/ 1538955 h 3453674"/>
              <a:gd name="connsiteX179" fmla="*/ 6154221 w 6775281"/>
              <a:gd name="connsiteY179" fmla="*/ 1472794 h 3453674"/>
              <a:gd name="connsiteX180" fmla="*/ 6230898 w 6775281"/>
              <a:gd name="connsiteY180" fmla="*/ 1387589 h 3453674"/>
              <a:gd name="connsiteX181" fmla="*/ 6351771 w 6775281"/>
              <a:gd name="connsiteY181" fmla="*/ 1347999 h 3453674"/>
              <a:gd name="connsiteX182" fmla="*/ 6287029 w 6775281"/>
              <a:gd name="connsiteY182" fmla="*/ 1208677 h 3453674"/>
              <a:gd name="connsiteX183" fmla="*/ 6214882 w 6775281"/>
              <a:gd name="connsiteY183" fmla="*/ 1111955 h 3453674"/>
              <a:gd name="connsiteX184" fmla="*/ 6061753 w 6775281"/>
              <a:gd name="connsiteY184" fmla="*/ 1092650 h 3453674"/>
              <a:gd name="connsiteX185" fmla="*/ 6030931 w 6775281"/>
              <a:gd name="connsiteY185" fmla="*/ 1061828 h 3453674"/>
              <a:gd name="connsiteX186" fmla="*/ 6020657 w 6775281"/>
              <a:gd name="connsiteY186" fmla="*/ 1031005 h 3453674"/>
              <a:gd name="connsiteX187" fmla="*/ 5948737 w 6775281"/>
              <a:gd name="connsiteY187" fmla="*/ 969360 h 3453674"/>
              <a:gd name="connsiteX188" fmla="*/ 5917915 w 6775281"/>
              <a:gd name="connsiteY188" fmla="*/ 959086 h 3453674"/>
              <a:gd name="connsiteX189" fmla="*/ 5881802 w 6775281"/>
              <a:gd name="connsiteY189" fmla="*/ 931274 h 3453674"/>
              <a:gd name="connsiteX190" fmla="*/ 5852643 w 6775281"/>
              <a:gd name="connsiteY190" fmla="*/ 846334 h 3453674"/>
              <a:gd name="connsiteX191" fmla="*/ 5814416 w 6775281"/>
              <a:gd name="connsiteY191" fmla="*/ 824280 h 3453674"/>
              <a:gd name="connsiteX192" fmla="*/ 5802708 w 6775281"/>
              <a:gd name="connsiteY192" fmla="*/ 830038 h 3453674"/>
              <a:gd name="connsiteX193" fmla="*/ 5752772 w 6775281"/>
              <a:gd name="connsiteY193" fmla="*/ 785931 h 3453674"/>
              <a:gd name="connsiteX194" fmla="*/ 5698304 w 6775281"/>
              <a:gd name="connsiteY194" fmla="*/ 702495 h 3453674"/>
              <a:gd name="connsiteX195" fmla="*/ 5517223 w 6775281"/>
              <a:gd name="connsiteY195" fmla="*/ 681684 h 3453674"/>
              <a:gd name="connsiteX196" fmla="*/ 5506949 w 6775281"/>
              <a:gd name="connsiteY196" fmla="*/ 630313 h 3453674"/>
              <a:gd name="connsiteX197" fmla="*/ 5496675 w 6775281"/>
              <a:gd name="connsiteY197" fmla="*/ 558394 h 3453674"/>
              <a:gd name="connsiteX198" fmla="*/ 5698530 w 6775281"/>
              <a:gd name="connsiteY198" fmla="*/ 378501 h 3453674"/>
              <a:gd name="connsiteX199" fmla="*/ 5586723 w 6775281"/>
              <a:gd name="connsiteY199" fmla="*/ 298076 h 3453674"/>
              <a:gd name="connsiteX200" fmla="*/ 5478015 w 6775281"/>
              <a:gd name="connsiteY200" fmla="*/ 276024 h 3453674"/>
              <a:gd name="connsiteX201" fmla="*/ 5280917 w 6775281"/>
              <a:gd name="connsiteY201" fmla="*/ 424830 h 3453674"/>
              <a:gd name="connsiteX202" fmla="*/ 5270643 w 6775281"/>
              <a:gd name="connsiteY202" fmla="*/ 394007 h 3453674"/>
              <a:gd name="connsiteX203" fmla="*/ 5229772 w 6775281"/>
              <a:gd name="connsiteY203" fmla="*/ 244410 h 3453674"/>
              <a:gd name="connsiteX204" fmla="*/ 5185806 w 6775281"/>
              <a:gd name="connsiteY204" fmla="*/ 203313 h 3453674"/>
              <a:gd name="connsiteX205" fmla="*/ 5075434 w 6775281"/>
              <a:gd name="connsiteY205" fmla="*/ 157702 h 3453674"/>
              <a:gd name="connsiteX206" fmla="*/ 5065160 w 6775281"/>
              <a:gd name="connsiteY206" fmla="*/ 126879 h 3453674"/>
              <a:gd name="connsiteX207" fmla="*/ 5044612 w 6775281"/>
              <a:gd name="connsiteY207" fmla="*/ 96057 h 3453674"/>
              <a:gd name="connsiteX208" fmla="*/ 5034337 w 6775281"/>
              <a:gd name="connsiteY208" fmla="*/ 65234 h 3453674"/>
              <a:gd name="connsiteX209" fmla="*/ 4972692 w 6775281"/>
              <a:gd name="connsiteY209" fmla="*/ 24138 h 3453674"/>
              <a:gd name="connsiteX210" fmla="*/ 4941870 w 6775281"/>
              <a:gd name="connsiteY210" fmla="*/ 3589 h 3453674"/>
              <a:gd name="connsiteX211" fmla="*/ 4828854 w 6775281"/>
              <a:gd name="connsiteY211" fmla="*/ 13864 h 3453674"/>
              <a:gd name="connsiteX212" fmla="*/ 4798032 w 6775281"/>
              <a:gd name="connsiteY212" fmla="*/ 34412 h 3453674"/>
              <a:gd name="connsiteX213" fmla="*/ 4767209 w 6775281"/>
              <a:gd name="connsiteY213" fmla="*/ 44686 h 3453674"/>
              <a:gd name="connsiteX214" fmla="*/ 4654194 w 6775281"/>
              <a:gd name="connsiteY214" fmla="*/ 85783 h 3453674"/>
              <a:gd name="connsiteX215" fmla="*/ 4592549 w 6775281"/>
              <a:gd name="connsiteY215" fmla="*/ 106331 h 3453674"/>
              <a:gd name="connsiteX216" fmla="*/ 4520630 w 6775281"/>
              <a:gd name="connsiteY216" fmla="*/ 126879 h 3453674"/>
              <a:gd name="connsiteX217" fmla="*/ 4438436 w 6775281"/>
              <a:gd name="connsiteY217" fmla="*/ 188524 h 3453674"/>
              <a:gd name="connsiteX218" fmla="*/ 4263776 w 6775281"/>
              <a:gd name="connsiteY218" fmla="*/ 178250 h 3453674"/>
              <a:gd name="connsiteX219" fmla="*/ 4089115 w 6775281"/>
              <a:gd name="connsiteY219" fmla="*/ 106331 h 3453674"/>
              <a:gd name="connsiteX220" fmla="*/ 4058292 w 6775281"/>
              <a:gd name="connsiteY220" fmla="*/ 96057 h 3453674"/>
              <a:gd name="connsiteX221" fmla="*/ 3965825 w 6775281"/>
              <a:gd name="connsiteY221" fmla="*/ 54960 h 3453674"/>
              <a:gd name="connsiteX222" fmla="*/ 3935003 w 6775281"/>
              <a:gd name="connsiteY222" fmla="*/ 44686 h 3453674"/>
              <a:gd name="connsiteX223" fmla="*/ 3904180 w 6775281"/>
              <a:gd name="connsiteY223" fmla="*/ 34412 h 3453674"/>
              <a:gd name="connsiteX224" fmla="*/ 3801439 w 6775281"/>
              <a:gd name="connsiteY224" fmla="*/ 54960 h 3453674"/>
              <a:gd name="connsiteX225" fmla="*/ 3714713 w 6775281"/>
              <a:gd name="connsiteY225" fmla="*/ 6863 h 3453674"/>
              <a:gd name="connsiteX226" fmla="*/ 3626552 w 6775281"/>
              <a:gd name="connsiteY226" fmla="*/ 81530 h 3453674"/>
              <a:gd name="connsiteX227" fmla="*/ 3657600 w 6775281"/>
              <a:gd name="connsiteY227" fmla="*/ 137153 h 3453674"/>
              <a:gd name="connsiteX228" fmla="*/ 3595955 w 6775281"/>
              <a:gd name="connsiteY228" fmla="*/ 147428 h 3453674"/>
              <a:gd name="connsiteX229" fmla="*/ 3544585 w 6775281"/>
              <a:gd name="connsiteY229" fmla="*/ 157702 h 3453674"/>
              <a:gd name="connsiteX230" fmla="*/ 3298005 w 6775281"/>
              <a:gd name="connsiteY230" fmla="*/ 188524 h 3453674"/>
              <a:gd name="connsiteX0" fmla="*/ 3298005 w 6775281"/>
              <a:gd name="connsiteY0" fmla="*/ 188524 h 3453674"/>
              <a:gd name="connsiteX1" fmla="*/ 3298005 w 6775281"/>
              <a:gd name="connsiteY1" fmla="*/ 188524 h 3453674"/>
              <a:gd name="connsiteX2" fmla="*/ 2863620 w 6775281"/>
              <a:gd name="connsiteY2" fmla="*/ 184272 h 3453674"/>
              <a:gd name="connsiteX3" fmla="*/ 2825394 w 6775281"/>
              <a:gd name="connsiteY3" fmla="*/ 250169 h 3453674"/>
              <a:gd name="connsiteX4" fmla="*/ 2815119 w 6775281"/>
              <a:gd name="connsiteY4" fmla="*/ 291266 h 3453674"/>
              <a:gd name="connsiteX5" fmla="*/ 2787168 w 6775281"/>
              <a:gd name="connsiteY5" fmla="*/ 251937 h 3453674"/>
              <a:gd name="connsiteX6" fmla="*/ 2719555 w 6775281"/>
              <a:gd name="connsiteY6" fmla="*/ 279750 h 3453674"/>
              <a:gd name="connsiteX7" fmla="*/ 2599136 w 6775281"/>
              <a:gd name="connsiteY7" fmla="*/ 291530 h 3453674"/>
              <a:gd name="connsiteX8" fmla="*/ 2549200 w 6775281"/>
              <a:gd name="connsiteY8" fmla="*/ 328109 h 3453674"/>
              <a:gd name="connsiteX9" fmla="*/ 2321508 w 6775281"/>
              <a:gd name="connsiteY9" fmla="*/ 313582 h 3453674"/>
              <a:gd name="connsiteX10" fmla="*/ 2250041 w 6775281"/>
              <a:gd name="connsiteY10" fmla="*/ 394007 h 3453674"/>
              <a:gd name="connsiteX11" fmla="*/ 2085654 w 6775281"/>
              <a:gd name="connsiteY11" fmla="*/ 352911 h 3453674"/>
              <a:gd name="connsiteX12" fmla="*/ 2034283 w 6775281"/>
              <a:gd name="connsiteY12" fmla="*/ 342637 h 3453674"/>
              <a:gd name="connsiteX13" fmla="*/ 1865591 w 6775281"/>
              <a:gd name="connsiteY13" fmla="*/ 282760 h 3453674"/>
              <a:gd name="connsiteX14" fmla="*/ 1787704 w 6775281"/>
              <a:gd name="connsiteY14" fmla="*/ 404282 h 3453674"/>
              <a:gd name="connsiteX15" fmla="*/ 1736333 w 6775281"/>
              <a:gd name="connsiteY15" fmla="*/ 476201 h 3453674"/>
              <a:gd name="connsiteX16" fmla="*/ 1695236 w 6775281"/>
              <a:gd name="connsiteY16" fmla="*/ 537846 h 3453674"/>
              <a:gd name="connsiteX17" fmla="*/ 1633591 w 6775281"/>
              <a:gd name="connsiteY17" fmla="*/ 578942 h 3453674"/>
              <a:gd name="connsiteX18" fmla="*/ 1592495 w 6775281"/>
              <a:gd name="connsiteY18" fmla="*/ 589216 h 3453674"/>
              <a:gd name="connsiteX19" fmla="*/ 1530850 w 6775281"/>
              <a:gd name="connsiteY19" fmla="*/ 609765 h 3453674"/>
              <a:gd name="connsiteX20" fmla="*/ 1500027 w 6775281"/>
              <a:gd name="connsiteY20" fmla="*/ 620039 h 3453674"/>
              <a:gd name="connsiteX21" fmla="*/ 1438382 w 6775281"/>
              <a:gd name="connsiteY21" fmla="*/ 640587 h 3453674"/>
              <a:gd name="connsiteX22" fmla="*/ 1407560 w 6775281"/>
              <a:gd name="connsiteY22" fmla="*/ 650861 h 3453674"/>
              <a:gd name="connsiteX23" fmla="*/ 1232899 w 6775281"/>
              <a:gd name="connsiteY23" fmla="*/ 661135 h 3453674"/>
              <a:gd name="connsiteX24" fmla="*/ 1202077 w 6775281"/>
              <a:gd name="connsiteY24" fmla="*/ 671410 h 3453674"/>
              <a:gd name="connsiteX25" fmla="*/ 1181528 w 6775281"/>
              <a:gd name="connsiteY25" fmla="*/ 691958 h 3453674"/>
              <a:gd name="connsiteX26" fmla="*/ 1119883 w 6775281"/>
              <a:gd name="connsiteY26" fmla="*/ 712506 h 3453674"/>
              <a:gd name="connsiteX27" fmla="*/ 1058239 w 6775281"/>
              <a:gd name="connsiteY27" fmla="*/ 733055 h 3453674"/>
              <a:gd name="connsiteX28" fmla="*/ 996594 w 6775281"/>
              <a:gd name="connsiteY28" fmla="*/ 753603 h 3453674"/>
              <a:gd name="connsiteX29" fmla="*/ 965771 w 6775281"/>
              <a:gd name="connsiteY29" fmla="*/ 763877 h 3453674"/>
              <a:gd name="connsiteX30" fmla="*/ 934949 w 6775281"/>
              <a:gd name="connsiteY30" fmla="*/ 784425 h 3453674"/>
              <a:gd name="connsiteX31" fmla="*/ 873304 w 6775281"/>
              <a:gd name="connsiteY31" fmla="*/ 804974 h 3453674"/>
              <a:gd name="connsiteX32" fmla="*/ 852755 w 6775281"/>
              <a:gd name="connsiteY32" fmla="*/ 825522 h 3453674"/>
              <a:gd name="connsiteX33" fmla="*/ 821933 w 6775281"/>
              <a:gd name="connsiteY33" fmla="*/ 846070 h 3453674"/>
              <a:gd name="connsiteX34" fmla="*/ 811659 w 6775281"/>
              <a:gd name="connsiteY34" fmla="*/ 876893 h 3453674"/>
              <a:gd name="connsiteX35" fmla="*/ 821933 w 6775281"/>
              <a:gd name="connsiteY35" fmla="*/ 969360 h 3453674"/>
              <a:gd name="connsiteX36" fmla="*/ 832207 w 6775281"/>
              <a:gd name="connsiteY36" fmla="*/ 1031005 h 3453674"/>
              <a:gd name="connsiteX37" fmla="*/ 863030 w 6775281"/>
              <a:gd name="connsiteY37" fmla="*/ 1051553 h 3453674"/>
              <a:gd name="connsiteX38" fmla="*/ 883578 w 6775281"/>
              <a:gd name="connsiteY38" fmla="*/ 1072102 h 3453674"/>
              <a:gd name="connsiteX39" fmla="*/ 893852 w 6775281"/>
              <a:gd name="connsiteY39" fmla="*/ 1102924 h 3453674"/>
              <a:gd name="connsiteX40" fmla="*/ 852755 w 6775281"/>
              <a:gd name="connsiteY40" fmla="*/ 1154295 h 3453674"/>
              <a:gd name="connsiteX41" fmla="*/ 842481 w 6775281"/>
              <a:gd name="connsiteY41" fmla="*/ 1185117 h 3453674"/>
              <a:gd name="connsiteX42" fmla="*/ 811659 w 6775281"/>
              <a:gd name="connsiteY42" fmla="*/ 1205666 h 3453674"/>
              <a:gd name="connsiteX43" fmla="*/ 791110 w 6775281"/>
              <a:gd name="connsiteY43" fmla="*/ 1226214 h 3453674"/>
              <a:gd name="connsiteX44" fmla="*/ 770562 w 6775281"/>
              <a:gd name="connsiteY44" fmla="*/ 1257037 h 3453674"/>
              <a:gd name="connsiteX45" fmla="*/ 739740 w 6775281"/>
              <a:gd name="connsiteY45" fmla="*/ 1277585 h 3453674"/>
              <a:gd name="connsiteX46" fmla="*/ 698643 w 6775281"/>
              <a:gd name="connsiteY46" fmla="*/ 1318682 h 3453674"/>
              <a:gd name="connsiteX47" fmla="*/ 647272 w 6775281"/>
              <a:gd name="connsiteY47" fmla="*/ 1359778 h 3453674"/>
              <a:gd name="connsiteX48" fmla="*/ 545741 w 6775281"/>
              <a:gd name="connsiteY48" fmla="*/ 1380326 h 3453674"/>
              <a:gd name="connsiteX49" fmla="*/ 473821 w 6775281"/>
              <a:gd name="connsiteY49" fmla="*/ 1493342 h 3453674"/>
              <a:gd name="connsiteX50" fmla="*/ 513708 w 6775281"/>
              <a:gd name="connsiteY50" fmla="*/ 1503616 h 3453674"/>
              <a:gd name="connsiteX51" fmla="*/ 493160 w 6775281"/>
              <a:gd name="connsiteY51" fmla="*/ 1524165 h 3453674"/>
              <a:gd name="connsiteX52" fmla="*/ 462337 w 6775281"/>
              <a:gd name="connsiteY52" fmla="*/ 1534439 h 3453674"/>
              <a:gd name="connsiteX53" fmla="*/ 441789 w 6775281"/>
              <a:gd name="connsiteY53" fmla="*/ 1565261 h 3453674"/>
              <a:gd name="connsiteX54" fmla="*/ 380144 w 6775281"/>
              <a:gd name="connsiteY54" fmla="*/ 1585810 h 3453674"/>
              <a:gd name="connsiteX55" fmla="*/ 328773 w 6775281"/>
              <a:gd name="connsiteY55" fmla="*/ 1637180 h 3453674"/>
              <a:gd name="connsiteX56" fmla="*/ 277403 w 6775281"/>
              <a:gd name="connsiteY56" fmla="*/ 1668003 h 3453674"/>
              <a:gd name="connsiteX57" fmla="*/ 256854 w 6775281"/>
              <a:gd name="connsiteY57" fmla="*/ 1688551 h 3453674"/>
              <a:gd name="connsiteX58" fmla="*/ 226032 w 6775281"/>
              <a:gd name="connsiteY58" fmla="*/ 1698825 h 3453674"/>
              <a:gd name="connsiteX59" fmla="*/ 236306 w 6775281"/>
              <a:gd name="connsiteY59" fmla="*/ 1811841 h 3453674"/>
              <a:gd name="connsiteX60" fmla="*/ 267128 w 6775281"/>
              <a:gd name="connsiteY60" fmla="*/ 1832389 h 3453674"/>
              <a:gd name="connsiteX61" fmla="*/ 287677 w 6775281"/>
              <a:gd name="connsiteY61" fmla="*/ 1852938 h 3453674"/>
              <a:gd name="connsiteX62" fmla="*/ 349322 w 6775281"/>
              <a:gd name="connsiteY62" fmla="*/ 1883760 h 3453674"/>
              <a:gd name="connsiteX63" fmla="*/ 369870 w 6775281"/>
              <a:gd name="connsiteY63" fmla="*/ 1965953 h 3453674"/>
              <a:gd name="connsiteX64" fmla="*/ 380144 w 6775281"/>
              <a:gd name="connsiteY64" fmla="*/ 1996776 h 3453674"/>
              <a:gd name="connsiteX65" fmla="*/ 369870 w 6775281"/>
              <a:gd name="connsiteY65" fmla="*/ 2150888 h 3453674"/>
              <a:gd name="connsiteX66" fmla="*/ 359596 w 6775281"/>
              <a:gd name="connsiteY66" fmla="*/ 2181711 h 3453674"/>
              <a:gd name="connsiteX67" fmla="*/ 349322 w 6775281"/>
              <a:gd name="connsiteY67" fmla="*/ 2305001 h 3453674"/>
              <a:gd name="connsiteX68" fmla="*/ 297951 w 6775281"/>
              <a:gd name="connsiteY68" fmla="*/ 2346097 h 3453674"/>
              <a:gd name="connsiteX69" fmla="*/ 256854 w 6775281"/>
              <a:gd name="connsiteY69" fmla="*/ 2387194 h 3453674"/>
              <a:gd name="connsiteX70" fmla="*/ 236306 w 6775281"/>
              <a:gd name="connsiteY70" fmla="*/ 2418016 h 3453674"/>
              <a:gd name="connsiteX71" fmla="*/ 64064 w 6775281"/>
              <a:gd name="connsiteY71" fmla="*/ 2456103 h 3453674"/>
              <a:gd name="connsiteX72" fmla="*/ 114225 w 6775281"/>
              <a:gd name="connsiteY72" fmla="*/ 2469387 h 3453674"/>
              <a:gd name="connsiteX73" fmla="*/ 48049 w 6775281"/>
              <a:gd name="connsiteY73" fmla="*/ 2522263 h 3453674"/>
              <a:gd name="connsiteX74" fmla="*/ 133564 w 6775281"/>
              <a:gd name="connsiteY74" fmla="*/ 2551580 h 3453674"/>
              <a:gd name="connsiteX75" fmla="*/ 113016 w 6775281"/>
              <a:gd name="connsiteY75" fmla="*/ 2582403 h 3453674"/>
              <a:gd name="connsiteX76" fmla="*/ 61645 w 6775281"/>
              <a:gd name="connsiteY76" fmla="*/ 2633774 h 3453674"/>
              <a:gd name="connsiteX77" fmla="*/ 20549 w 6775281"/>
              <a:gd name="connsiteY77" fmla="*/ 2695419 h 3453674"/>
              <a:gd name="connsiteX78" fmla="*/ 0 w 6775281"/>
              <a:gd name="connsiteY78" fmla="*/ 2757064 h 3453674"/>
              <a:gd name="connsiteX79" fmla="*/ 10275 w 6775281"/>
              <a:gd name="connsiteY79" fmla="*/ 2870079 h 3453674"/>
              <a:gd name="connsiteX80" fmla="*/ 61645 w 6775281"/>
              <a:gd name="connsiteY80" fmla="*/ 2921450 h 3453674"/>
              <a:gd name="connsiteX81" fmla="*/ 82194 w 6775281"/>
              <a:gd name="connsiteY81" fmla="*/ 2941998 h 3453674"/>
              <a:gd name="connsiteX82" fmla="*/ 143839 w 6775281"/>
              <a:gd name="connsiteY82" fmla="*/ 2962547 h 3453674"/>
              <a:gd name="connsiteX83" fmla="*/ 174661 w 6775281"/>
              <a:gd name="connsiteY83" fmla="*/ 2972821 h 3453674"/>
              <a:gd name="connsiteX84" fmla="*/ 236306 w 6775281"/>
              <a:gd name="connsiteY84" fmla="*/ 3013917 h 3453674"/>
              <a:gd name="connsiteX85" fmla="*/ 267128 w 6775281"/>
              <a:gd name="connsiteY85" fmla="*/ 3034466 h 3453674"/>
              <a:gd name="connsiteX86" fmla="*/ 297951 w 6775281"/>
              <a:gd name="connsiteY86" fmla="*/ 3044740 h 3453674"/>
              <a:gd name="connsiteX87" fmla="*/ 328773 w 6775281"/>
              <a:gd name="connsiteY87" fmla="*/ 3065288 h 3453674"/>
              <a:gd name="connsiteX88" fmla="*/ 904126 w 6775281"/>
              <a:gd name="connsiteY88" fmla="*/ 3096111 h 3453674"/>
              <a:gd name="connsiteX89" fmla="*/ 945223 w 6775281"/>
              <a:gd name="connsiteY89" fmla="*/ 3147482 h 3453674"/>
              <a:gd name="connsiteX90" fmla="*/ 825787 w 6775281"/>
              <a:gd name="connsiteY90" fmla="*/ 3264487 h 3453674"/>
              <a:gd name="connsiteX91" fmla="*/ 1068513 w 6775281"/>
              <a:gd name="connsiteY91" fmla="*/ 3239949 h 3453674"/>
              <a:gd name="connsiteX92" fmla="*/ 1099335 w 6775281"/>
              <a:gd name="connsiteY92" fmla="*/ 3260497 h 3453674"/>
              <a:gd name="connsiteX93" fmla="*/ 1077126 w 6775281"/>
              <a:gd name="connsiteY93" fmla="*/ 3351197 h 3453674"/>
              <a:gd name="connsiteX94" fmla="*/ 1222625 w 6775281"/>
              <a:gd name="connsiteY94" fmla="*/ 3311868 h 3453674"/>
              <a:gd name="connsiteX95" fmla="*/ 1120866 w 6775281"/>
              <a:gd name="connsiteY95" fmla="*/ 3453674 h 3453674"/>
              <a:gd name="connsiteX96" fmla="*/ 1335641 w 6775281"/>
              <a:gd name="connsiteY96" fmla="*/ 3311868 h 3453674"/>
              <a:gd name="connsiteX97" fmla="*/ 1366463 w 6775281"/>
              <a:gd name="connsiteY97" fmla="*/ 3301594 h 3453674"/>
              <a:gd name="connsiteX98" fmla="*/ 1489753 w 6775281"/>
              <a:gd name="connsiteY98" fmla="*/ 3281046 h 3453674"/>
              <a:gd name="connsiteX99" fmla="*/ 1485221 w 6775281"/>
              <a:gd name="connsiteY99" fmla="*/ 3340922 h 3453674"/>
              <a:gd name="connsiteX100" fmla="*/ 1626189 w 6775281"/>
              <a:gd name="connsiteY100" fmla="*/ 3416831 h 3453674"/>
              <a:gd name="connsiteX101" fmla="*/ 2013735 w 6775281"/>
              <a:gd name="connsiteY101" fmla="*/ 3239949 h 3453674"/>
              <a:gd name="connsiteX102" fmla="*/ 2043916 w 6775281"/>
              <a:gd name="connsiteY102" fmla="*/ 3309433 h 3453674"/>
              <a:gd name="connsiteX103" fmla="*/ 2075380 w 6775281"/>
              <a:gd name="connsiteY103" fmla="*/ 3188578 h 3453674"/>
              <a:gd name="connsiteX104" fmla="*/ 2116477 w 6775281"/>
              <a:gd name="connsiteY104" fmla="*/ 3157756 h 3453674"/>
              <a:gd name="connsiteX105" fmla="*/ 2229492 w 6775281"/>
              <a:gd name="connsiteY105" fmla="*/ 3126933 h 3453674"/>
              <a:gd name="connsiteX106" fmla="*/ 2270589 w 6775281"/>
              <a:gd name="connsiteY106" fmla="*/ 3116659 h 3453674"/>
              <a:gd name="connsiteX107" fmla="*/ 2702104 w 6775281"/>
              <a:gd name="connsiteY107" fmla="*/ 3106385 h 3453674"/>
              <a:gd name="connsiteX108" fmla="*/ 2917861 w 6775281"/>
              <a:gd name="connsiteY108" fmla="*/ 3126933 h 3453674"/>
              <a:gd name="connsiteX109" fmla="*/ 2948683 w 6775281"/>
              <a:gd name="connsiteY109" fmla="*/ 3147482 h 3453674"/>
              <a:gd name="connsiteX110" fmla="*/ 3030877 w 6775281"/>
              <a:gd name="connsiteY110" fmla="*/ 3188578 h 3453674"/>
              <a:gd name="connsiteX111" fmla="*/ 3071973 w 6775281"/>
              <a:gd name="connsiteY111" fmla="*/ 3209126 h 3453674"/>
              <a:gd name="connsiteX112" fmla="*/ 3141022 w 6775281"/>
              <a:gd name="connsiteY112" fmla="*/ 3336407 h 3453674"/>
              <a:gd name="connsiteX113" fmla="*/ 3274812 w 6775281"/>
              <a:gd name="connsiteY113" fmla="*/ 3400799 h 3453674"/>
              <a:gd name="connsiteX114" fmla="*/ 3267182 w 6775281"/>
              <a:gd name="connsiteY114" fmla="*/ 3291320 h 3453674"/>
              <a:gd name="connsiteX115" fmla="*/ 3339101 w 6775281"/>
              <a:gd name="connsiteY115" fmla="*/ 3311868 h 3453674"/>
              <a:gd name="connsiteX116" fmla="*/ 3380198 w 6775281"/>
              <a:gd name="connsiteY116" fmla="*/ 3332416 h 3453674"/>
              <a:gd name="connsiteX117" fmla="*/ 3626778 w 6775281"/>
              <a:gd name="connsiteY117" fmla="*/ 3352965 h 3453674"/>
              <a:gd name="connsiteX118" fmla="*/ 3688423 w 6775281"/>
              <a:gd name="connsiteY118" fmla="*/ 3373513 h 3453674"/>
              <a:gd name="connsiteX119" fmla="*/ 3719245 w 6775281"/>
              <a:gd name="connsiteY119" fmla="*/ 3383787 h 3453674"/>
              <a:gd name="connsiteX120" fmla="*/ 3750068 w 6775281"/>
              <a:gd name="connsiteY120" fmla="*/ 3404335 h 3453674"/>
              <a:gd name="connsiteX121" fmla="*/ 4048018 w 6775281"/>
              <a:gd name="connsiteY121" fmla="*/ 3414610 h 3453674"/>
              <a:gd name="connsiteX122" fmla="*/ 4181582 w 6775281"/>
              <a:gd name="connsiteY122" fmla="*/ 3404335 h 3453674"/>
              <a:gd name="connsiteX123" fmla="*/ 4243227 w 6775281"/>
              <a:gd name="connsiteY123" fmla="*/ 3383787 h 3453674"/>
              <a:gd name="connsiteX124" fmla="*/ 4274050 w 6775281"/>
              <a:gd name="connsiteY124" fmla="*/ 3373513 h 3453674"/>
              <a:gd name="connsiteX125" fmla="*/ 4335695 w 6775281"/>
              <a:gd name="connsiteY125" fmla="*/ 3332416 h 3453674"/>
              <a:gd name="connsiteX126" fmla="*/ 4397340 w 6775281"/>
              <a:gd name="connsiteY126" fmla="*/ 3281046 h 3453674"/>
              <a:gd name="connsiteX127" fmla="*/ 4756405 w 6775281"/>
              <a:gd name="connsiteY127" fmla="*/ 3272014 h 3453674"/>
              <a:gd name="connsiteX128" fmla="*/ 4530904 w 6775281"/>
              <a:gd name="connsiteY128" fmla="*/ 3198852 h 3453674"/>
              <a:gd name="connsiteX129" fmla="*/ 4561726 w 6775281"/>
              <a:gd name="connsiteY129" fmla="*/ 3178304 h 3453674"/>
              <a:gd name="connsiteX130" fmla="*/ 4664468 w 6775281"/>
              <a:gd name="connsiteY130" fmla="*/ 3116659 h 3453674"/>
              <a:gd name="connsiteX131" fmla="*/ 4695290 w 6775281"/>
              <a:gd name="connsiteY131" fmla="*/ 3106385 h 3453674"/>
              <a:gd name="connsiteX132" fmla="*/ 5013789 w 6775281"/>
              <a:gd name="connsiteY132" fmla="*/ 3126933 h 3453674"/>
              <a:gd name="connsiteX133" fmla="*/ 5126805 w 6775281"/>
              <a:gd name="connsiteY133" fmla="*/ 3157756 h 3453674"/>
              <a:gd name="connsiteX134" fmla="*/ 5157627 w 6775281"/>
              <a:gd name="connsiteY134" fmla="*/ 3168030 h 3453674"/>
              <a:gd name="connsiteX135" fmla="*/ 5188450 w 6775281"/>
              <a:gd name="connsiteY135" fmla="*/ 3188578 h 3453674"/>
              <a:gd name="connsiteX136" fmla="*/ 5332288 w 6775281"/>
              <a:gd name="connsiteY136" fmla="*/ 3198852 h 3453674"/>
              <a:gd name="connsiteX137" fmla="*/ 5435030 w 6775281"/>
              <a:gd name="connsiteY137" fmla="*/ 3229675 h 3453674"/>
              <a:gd name="connsiteX138" fmla="*/ 5465852 w 6775281"/>
              <a:gd name="connsiteY138" fmla="*/ 3239949 h 3453674"/>
              <a:gd name="connsiteX139" fmla="*/ 5548045 w 6775281"/>
              <a:gd name="connsiteY139" fmla="*/ 3250223 h 3453674"/>
              <a:gd name="connsiteX140" fmla="*/ 5702158 w 6775281"/>
              <a:gd name="connsiteY140" fmla="*/ 3270771 h 3453674"/>
              <a:gd name="connsiteX141" fmla="*/ 5866544 w 6775281"/>
              <a:gd name="connsiteY141" fmla="*/ 3281046 h 3453674"/>
              <a:gd name="connsiteX142" fmla="*/ 5969286 w 6775281"/>
              <a:gd name="connsiteY142" fmla="*/ 3270771 h 3453674"/>
              <a:gd name="connsiteX143" fmla="*/ 6000108 w 6775281"/>
              <a:gd name="connsiteY143" fmla="*/ 3260497 h 3453674"/>
              <a:gd name="connsiteX144" fmla="*/ 6072027 w 6775281"/>
              <a:gd name="connsiteY144" fmla="*/ 3250223 h 3453674"/>
              <a:gd name="connsiteX145" fmla="*/ 6113124 w 6775281"/>
              <a:gd name="connsiteY145" fmla="*/ 3168030 h 3453674"/>
              <a:gd name="connsiteX146" fmla="*/ 6133672 w 6775281"/>
              <a:gd name="connsiteY146" fmla="*/ 3126933 h 3453674"/>
              <a:gd name="connsiteX147" fmla="*/ 6143946 w 6775281"/>
              <a:gd name="connsiteY147" fmla="*/ 3096111 h 3453674"/>
              <a:gd name="connsiteX148" fmla="*/ 6215866 w 6775281"/>
              <a:gd name="connsiteY148" fmla="*/ 3075562 h 3453674"/>
              <a:gd name="connsiteX149" fmla="*/ 6267236 w 6775281"/>
              <a:gd name="connsiteY149" fmla="*/ 3065288 h 3453674"/>
              <a:gd name="connsiteX150" fmla="*/ 6308333 w 6775281"/>
              <a:gd name="connsiteY150" fmla="*/ 3055014 h 3453674"/>
              <a:gd name="connsiteX151" fmla="*/ 6369978 w 6775281"/>
              <a:gd name="connsiteY151" fmla="*/ 3044740 h 3453674"/>
              <a:gd name="connsiteX152" fmla="*/ 6400800 w 6775281"/>
              <a:gd name="connsiteY152" fmla="*/ 3024192 h 3453674"/>
              <a:gd name="connsiteX153" fmla="*/ 6411075 w 6775281"/>
              <a:gd name="connsiteY153" fmla="*/ 2962547 h 3453674"/>
              <a:gd name="connsiteX154" fmla="*/ 6500898 w 6775281"/>
              <a:gd name="connsiteY154" fmla="*/ 2913924 h 3453674"/>
              <a:gd name="connsiteX155" fmla="*/ 6462445 w 6775281"/>
              <a:gd name="connsiteY155" fmla="*/ 2561855 h 3453674"/>
              <a:gd name="connsiteX156" fmla="*/ 6503542 w 6775281"/>
              <a:gd name="connsiteY156" fmla="*/ 2531032 h 3453674"/>
              <a:gd name="connsiteX157" fmla="*/ 6652140 w 6775281"/>
              <a:gd name="connsiteY157" fmla="*/ 2489936 h 3453674"/>
              <a:gd name="connsiteX158" fmla="*/ 6622525 w 6775281"/>
              <a:gd name="connsiteY158" fmla="*/ 2418016 h 3453674"/>
              <a:gd name="connsiteX159" fmla="*/ 6769688 w 6775281"/>
              <a:gd name="connsiteY159" fmla="*/ 2382678 h 3453674"/>
              <a:gd name="connsiteX160" fmla="*/ 6737202 w 6775281"/>
              <a:gd name="connsiteY160" fmla="*/ 2285958 h 3453674"/>
              <a:gd name="connsiteX161" fmla="*/ 6667928 w 6775281"/>
              <a:gd name="connsiteY161" fmla="*/ 2263904 h 3453674"/>
              <a:gd name="connsiteX162" fmla="*/ 6698751 w 6775281"/>
              <a:gd name="connsiteY162" fmla="*/ 2161162 h 3453674"/>
              <a:gd name="connsiteX163" fmla="*/ 6709025 w 6775281"/>
              <a:gd name="connsiteY163" fmla="*/ 2130340 h 3453674"/>
              <a:gd name="connsiteX164" fmla="*/ 6698751 w 6775281"/>
              <a:gd name="connsiteY164" fmla="*/ 1986502 h 3453674"/>
              <a:gd name="connsiteX165" fmla="*/ 6667928 w 6775281"/>
              <a:gd name="connsiteY165" fmla="*/ 1976228 h 3453674"/>
              <a:gd name="connsiteX166" fmla="*/ 6647380 w 6775281"/>
              <a:gd name="connsiteY166" fmla="*/ 1955679 h 3453674"/>
              <a:gd name="connsiteX167" fmla="*/ 6585735 w 6775281"/>
              <a:gd name="connsiteY167" fmla="*/ 1914583 h 3453674"/>
              <a:gd name="connsiteX168" fmla="*/ 6565187 w 6775281"/>
              <a:gd name="connsiteY168" fmla="*/ 1894034 h 3453674"/>
              <a:gd name="connsiteX169" fmla="*/ 6524090 w 6775281"/>
              <a:gd name="connsiteY169" fmla="*/ 1873486 h 3453674"/>
              <a:gd name="connsiteX170" fmla="*/ 6586188 w 6775281"/>
              <a:gd name="connsiteY170" fmla="*/ 1744701 h 3453674"/>
              <a:gd name="connsiteX171" fmla="*/ 6475817 w 6775281"/>
              <a:gd name="connsiteY171" fmla="*/ 1776765 h 3453674"/>
              <a:gd name="connsiteX172" fmla="*/ 6400800 w 6775281"/>
              <a:gd name="connsiteY172" fmla="*/ 1801567 h 3453674"/>
              <a:gd name="connsiteX173" fmla="*/ 6436763 w 6775281"/>
              <a:gd name="connsiteY173" fmla="*/ 1731046 h 3453674"/>
              <a:gd name="connsiteX174" fmla="*/ 6308333 w 6775281"/>
              <a:gd name="connsiteY174" fmla="*/ 1729648 h 3453674"/>
              <a:gd name="connsiteX175" fmla="*/ 6348221 w 6775281"/>
              <a:gd name="connsiteY175" fmla="*/ 1682794 h 3453674"/>
              <a:gd name="connsiteX176" fmla="*/ 6298285 w 6775281"/>
              <a:gd name="connsiteY176" fmla="*/ 1662245 h 3453674"/>
              <a:gd name="connsiteX177" fmla="*/ 6185043 w 6775281"/>
              <a:gd name="connsiteY177" fmla="*/ 1637180 h 3453674"/>
              <a:gd name="connsiteX178" fmla="*/ 6279398 w 6775281"/>
              <a:gd name="connsiteY178" fmla="*/ 1538955 h 3453674"/>
              <a:gd name="connsiteX179" fmla="*/ 6154221 w 6775281"/>
              <a:gd name="connsiteY179" fmla="*/ 1472794 h 3453674"/>
              <a:gd name="connsiteX180" fmla="*/ 6230898 w 6775281"/>
              <a:gd name="connsiteY180" fmla="*/ 1387589 h 3453674"/>
              <a:gd name="connsiteX181" fmla="*/ 6351771 w 6775281"/>
              <a:gd name="connsiteY181" fmla="*/ 1347999 h 3453674"/>
              <a:gd name="connsiteX182" fmla="*/ 6287029 w 6775281"/>
              <a:gd name="connsiteY182" fmla="*/ 1208677 h 3453674"/>
              <a:gd name="connsiteX183" fmla="*/ 6214882 w 6775281"/>
              <a:gd name="connsiteY183" fmla="*/ 1111955 h 3453674"/>
              <a:gd name="connsiteX184" fmla="*/ 6061753 w 6775281"/>
              <a:gd name="connsiteY184" fmla="*/ 1092650 h 3453674"/>
              <a:gd name="connsiteX185" fmla="*/ 6030931 w 6775281"/>
              <a:gd name="connsiteY185" fmla="*/ 1061828 h 3453674"/>
              <a:gd name="connsiteX186" fmla="*/ 6020657 w 6775281"/>
              <a:gd name="connsiteY186" fmla="*/ 1031005 h 3453674"/>
              <a:gd name="connsiteX187" fmla="*/ 5948737 w 6775281"/>
              <a:gd name="connsiteY187" fmla="*/ 969360 h 3453674"/>
              <a:gd name="connsiteX188" fmla="*/ 5917915 w 6775281"/>
              <a:gd name="connsiteY188" fmla="*/ 959086 h 3453674"/>
              <a:gd name="connsiteX189" fmla="*/ 5881802 w 6775281"/>
              <a:gd name="connsiteY189" fmla="*/ 931274 h 3453674"/>
              <a:gd name="connsiteX190" fmla="*/ 5852643 w 6775281"/>
              <a:gd name="connsiteY190" fmla="*/ 846334 h 3453674"/>
              <a:gd name="connsiteX191" fmla="*/ 5814416 w 6775281"/>
              <a:gd name="connsiteY191" fmla="*/ 824280 h 3453674"/>
              <a:gd name="connsiteX192" fmla="*/ 5802708 w 6775281"/>
              <a:gd name="connsiteY192" fmla="*/ 830038 h 3453674"/>
              <a:gd name="connsiteX193" fmla="*/ 5752772 w 6775281"/>
              <a:gd name="connsiteY193" fmla="*/ 785931 h 3453674"/>
              <a:gd name="connsiteX194" fmla="*/ 5698304 w 6775281"/>
              <a:gd name="connsiteY194" fmla="*/ 702495 h 3453674"/>
              <a:gd name="connsiteX195" fmla="*/ 5517223 w 6775281"/>
              <a:gd name="connsiteY195" fmla="*/ 681684 h 3453674"/>
              <a:gd name="connsiteX196" fmla="*/ 5506949 w 6775281"/>
              <a:gd name="connsiteY196" fmla="*/ 630313 h 3453674"/>
              <a:gd name="connsiteX197" fmla="*/ 5496675 w 6775281"/>
              <a:gd name="connsiteY197" fmla="*/ 558394 h 3453674"/>
              <a:gd name="connsiteX198" fmla="*/ 5698530 w 6775281"/>
              <a:gd name="connsiteY198" fmla="*/ 378501 h 3453674"/>
              <a:gd name="connsiteX199" fmla="*/ 5586723 w 6775281"/>
              <a:gd name="connsiteY199" fmla="*/ 298076 h 3453674"/>
              <a:gd name="connsiteX200" fmla="*/ 5478015 w 6775281"/>
              <a:gd name="connsiteY200" fmla="*/ 276024 h 3453674"/>
              <a:gd name="connsiteX201" fmla="*/ 5280917 w 6775281"/>
              <a:gd name="connsiteY201" fmla="*/ 424830 h 3453674"/>
              <a:gd name="connsiteX202" fmla="*/ 5332515 w 6775281"/>
              <a:gd name="connsiteY202" fmla="*/ 209862 h 3453674"/>
              <a:gd name="connsiteX203" fmla="*/ 5229772 w 6775281"/>
              <a:gd name="connsiteY203" fmla="*/ 244410 h 3453674"/>
              <a:gd name="connsiteX204" fmla="*/ 5185806 w 6775281"/>
              <a:gd name="connsiteY204" fmla="*/ 203313 h 3453674"/>
              <a:gd name="connsiteX205" fmla="*/ 5075434 w 6775281"/>
              <a:gd name="connsiteY205" fmla="*/ 157702 h 3453674"/>
              <a:gd name="connsiteX206" fmla="*/ 5065160 w 6775281"/>
              <a:gd name="connsiteY206" fmla="*/ 126879 h 3453674"/>
              <a:gd name="connsiteX207" fmla="*/ 5044612 w 6775281"/>
              <a:gd name="connsiteY207" fmla="*/ 96057 h 3453674"/>
              <a:gd name="connsiteX208" fmla="*/ 5034337 w 6775281"/>
              <a:gd name="connsiteY208" fmla="*/ 65234 h 3453674"/>
              <a:gd name="connsiteX209" fmla="*/ 4972692 w 6775281"/>
              <a:gd name="connsiteY209" fmla="*/ 24138 h 3453674"/>
              <a:gd name="connsiteX210" fmla="*/ 4941870 w 6775281"/>
              <a:gd name="connsiteY210" fmla="*/ 3589 h 3453674"/>
              <a:gd name="connsiteX211" fmla="*/ 4828854 w 6775281"/>
              <a:gd name="connsiteY211" fmla="*/ 13864 h 3453674"/>
              <a:gd name="connsiteX212" fmla="*/ 4798032 w 6775281"/>
              <a:gd name="connsiteY212" fmla="*/ 34412 h 3453674"/>
              <a:gd name="connsiteX213" fmla="*/ 4767209 w 6775281"/>
              <a:gd name="connsiteY213" fmla="*/ 44686 h 3453674"/>
              <a:gd name="connsiteX214" fmla="*/ 4654194 w 6775281"/>
              <a:gd name="connsiteY214" fmla="*/ 85783 h 3453674"/>
              <a:gd name="connsiteX215" fmla="*/ 4592549 w 6775281"/>
              <a:gd name="connsiteY215" fmla="*/ 106331 h 3453674"/>
              <a:gd name="connsiteX216" fmla="*/ 4520630 w 6775281"/>
              <a:gd name="connsiteY216" fmla="*/ 126879 h 3453674"/>
              <a:gd name="connsiteX217" fmla="*/ 4438436 w 6775281"/>
              <a:gd name="connsiteY217" fmla="*/ 188524 h 3453674"/>
              <a:gd name="connsiteX218" fmla="*/ 4263776 w 6775281"/>
              <a:gd name="connsiteY218" fmla="*/ 178250 h 3453674"/>
              <a:gd name="connsiteX219" fmla="*/ 4089115 w 6775281"/>
              <a:gd name="connsiteY219" fmla="*/ 106331 h 3453674"/>
              <a:gd name="connsiteX220" fmla="*/ 4058292 w 6775281"/>
              <a:gd name="connsiteY220" fmla="*/ 96057 h 3453674"/>
              <a:gd name="connsiteX221" fmla="*/ 3965825 w 6775281"/>
              <a:gd name="connsiteY221" fmla="*/ 54960 h 3453674"/>
              <a:gd name="connsiteX222" fmla="*/ 3935003 w 6775281"/>
              <a:gd name="connsiteY222" fmla="*/ 44686 h 3453674"/>
              <a:gd name="connsiteX223" fmla="*/ 3904180 w 6775281"/>
              <a:gd name="connsiteY223" fmla="*/ 34412 h 3453674"/>
              <a:gd name="connsiteX224" fmla="*/ 3801439 w 6775281"/>
              <a:gd name="connsiteY224" fmla="*/ 54960 h 3453674"/>
              <a:gd name="connsiteX225" fmla="*/ 3714713 w 6775281"/>
              <a:gd name="connsiteY225" fmla="*/ 6863 h 3453674"/>
              <a:gd name="connsiteX226" fmla="*/ 3626552 w 6775281"/>
              <a:gd name="connsiteY226" fmla="*/ 81530 h 3453674"/>
              <a:gd name="connsiteX227" fmla="*/ 3657600 w 6775281"/>
              <a:gd name="connsiteY227" fmla="*/ 137153 h 3453674"/>
              <a:gd name="connsiteX228" fmla="*/ 3595955 w 6775281"/>
              <a:gd name="connsiteY228" fmla="*/ 147428 h 3453674"/>
              <a:gd name="connsiteX229" fmla="*/ 3544585 w 6775281"/>
              <a:gd name="connsiteY229" fmla="*/ 157702 h 3453674"/>
              <a:gd name="connsiteX230" fmla="*/ 3298005 w 6775281"/>
              <a:gd name="connsiteY230" fmla="*/ 188524 h 3453674"/>
              <a:gd name="connsiteX0" fmla="*/ 3298005 w 6775281"/>
              <a:gd name="connsiteY0" fmla="*/ 188524 h 3453674"/>
              <a:gd name="connsiteX1" fmla="*/ 3298005 w 6775281"/>
              <a:gd name="connsiteY1" fmla="*/ 188524 h 3453674"/>
              <a:gd name="connsiteX2" fmla="*/ 2863620 w 6775281"/>
              <a:gd name="connsiteY2" fmla="*/ 184272 h 3453674"/>
              <a:gd name="connsiteX3" fmla="*/ 2825394 w 6775281"/>
              <a:gd name="connsiteY3" fmla="*/ 250169 h 3453674"/>
              <a:gd name="connsiteX4" fmla="*/ 2815119 w 6775281"/>
              <a:gd name="connsiteY4" fmla="*/ 291266 h 3453674"/>
              <a:gd name="connsiteX5" fmla="*/ 2787168 w 6775281"/>
              <a:gd name="connsiteY5" fmla="*/ 251937 h 3453674"/>
              <a:gd name="connsiteX6" fmla="*/ 2719555 w 6775281"/>
              <a:gd name="connsiteY6" fmla="*/ 279750 h 3453674"/>
              <a:gd name="connsiteX7" fmla="*/ 2599136 w 6775281"/>
              <a:gd name="connsiteY7" fmla="*/ 291530 h 3453674"/>
              <a:gd name="connsiteX8" fmla="*/ 2549200 w 6775281"/>
              <a:gd name="connsiteY8" fmla="*/ 328109 h 3453674"/>
              <a:gd name="connsiteX9" fmla="*/ 2321508 w 6775281"/>
              <a:gd name="connsiteY9" fmla="*/ 313582 h 3453674"/>
              <a:gd name="connsiteX10" fmla="*/ 2250041 w 6775281"/>
              <a:gd name="connsiteY10" fmla="*/ 394007 h 3453674"/>
              <a:gd name="connsiteX11" fmla="*/ 2085654 w 6775281"/>
              <a:gd name="connsiteY11" fmla="*/ 352911 h 3453674"/>
              <a:gd name="connsiteX12" fmla="*/ 2034283 w 6775281"/>
              <a:gd name="connsiteY12" fmla="*/ 342637 h 3453674"/>
              <a:gd name="connsiteX13" fmla="*/ 1865591 w 6775281"/>
              <a:gd name="connsiteY13" fmla="*/ 282760 h 3453674"/>
              <a:gd name="connsiteX14" fmla="*/ 1787704 w 6775281"/>
              <a:gd name="connsiteY14" fmla="*/ 404282 h 3453674"/>
              <a:gd name="connsiteX15" fmla="*/ 1736333 w 6775281"/>
              <a:gd name="connsiteY15" fmla="*/ 476201 h 3453674"/>
              <a:gd name="connsiteX16" fmla="*/ 1695236 w 6775281"/>
              <a:gd name="connsiteY16" fmla="*/ 537846 h 3453674"/>
              <a:gd name="connsiteX17" fmla="*/ 1633591 w 6775281"/>
              <a:gd name="connsiteY17" fmla="*/ 578942 h 3453674"/>
              <a:gd name="connsiteX18" fmla="*/ 1592495 w 6775281"/>
              <a:gd name="connsiteY18" fmla="*/ 589216 h 3453674"/>
              <a:gd name="connsiteX19" fmla="*/ 1530850 w 6775281"/>
              <a:gd name="connsiteY19" fmla="*/ 609765 h 3453674"/>
              <a:gd name="connsiteX20" fmla="*/ 1500027 w 6775281"/>
              <a:gd name="connsiteY20" fmla="*/ 620039 h 3453674"/>
              <a:gd name="connsiteX21" fmla="*/ 1438382 w 6775281"/>
              <a:gd name="connsiteY21" fmla="*/ 640587 h 3453674"/>
              <a:gd name="connsiteX22" fmla="*/ 1407560 w 6775281"/>
              <a:gd name="connsiteY22" fmla="*/ 650861 h 3453674"/>
              <a:gd name="connsiteX23" fmla="*/ 1232899 w 6775281"/>
              <a:gd name="connsiteY23" fmla="*/ 661135 h 3453674"/>
              <a:gd name="connsiteX24" fmla="*/ 1202077 w 6775281"/>
              <a:gd name="connsiteY24" fmla="*/ 671410 h 3453674"/>
              <a:gd name="connsiteX25" fmla="*/ 1181528 w 6775281"/>
              <a:gd name="connsiteY25" fmla="*/ 691958 h 3453674"/>
              <a:gd name="connsiteX26" fmla="*/ 1119883 w 6775281"/>
              <a:gd name="connsiteY26" fmla="*/ 712506 h 3453674"/>
              <a:gd name="connsiteX27" fmla="*/ 1058239 w 6775281"/>
              <a:gd name="connsiteY27" fmla="*/ 733055 h 3453674"/>
              <a:gd name="connsiteX28" fmla="*/ 996594 w 6775281"/>
              <a:gd name="connsiteY28" fmla="*/ 753603 h 3453674"/>
              <a:gd name="connsiteX29" fmla="*/ 965771 w 6775281"/>
              <a:gd name="connsiteY29" fmla="*/ 763877 h 3453674"/>
              <a:gd name="connsiteX30" fmla="*/ 934949 w 6775281"/>
              <a:gd name="connsiteY30" fmla="*/ 784425 h 3453674"/>
              <a:gd name="connsiteX31" fmla="*/ 873304 w 6775281"/>
              <a:gd name="connsiteY31" fmla="*/ 804974 h 3453674"/>
              <a:gd name="connsiteX32" fmla="*/ 852755 w 6775281"/>
              <a:gd name="connsiteY32" fmla="*/ 825522 h 3453674"/>
              <a:gd name="connsiteX33" fmla="*/ 821933 w 6775281"/>
              <a:gd name="connsiteY33" fmla="*/ 846070 h 3453674"/>
              <a:gd name="connsiteX34" fmla="*/ 811659 w 6775281"/>
              <a:gd name="connsiteY34" fmla="*/ 876893 h 3453674"/>
              <a:gd name="connsiteX35" fmla="*/ 821933 w 6775281"/>
              <a:gd name="connsiteY35" fmla="*/ 969360 h 3453674"/>
              <a:gd name="connsiteX36" fmla="*/ 832207 w 6775281"/>
              <a:gd name="connsiteY36" fmla="*/ 1031005 h 3453674"/>
              <a:gd name="connsiteX37" fmla="*/ 863030 w 6775281"/>
              <a:gd name="connsiteY37" fmla="*/ 1051553 h 3453674"/>
              <a:gd name="connsiteX38" fmla="*/ 883578 w 6775281"/>
              <a:gd name="connsiteY38" fmla="*/ 1072102 h 3453674"/>
              <a:gd name="connsiteX39" fmla="*/ 893852 w 6775281"/>
              <a:gd name="connsiteY39" fmla="*/ 1102924 h 3453674"/>
              <a:gd name="connsiteX40" fmla="*/ 852755 w 6775281"/>
              <a:gd name="connsiteY40" fmla="*/ 1154295 h 3453674"/>
              <a:gd name="connsiteX41" fmla="*/ 842481 w 6775281"/>
              <a:gd name="connsiteY41" fmla="*/ 1185117 h 3453674"/>
              <a:gd name="connsiteX42" fmla="*/ 811659 w 6775281"/>
              <a:gd name="connsiteY42" fmla="*/ 1205666 h 3453674"/>
              <a:gd name="connsiteX43" fmla="*/ 791110 w 6775281"/>
              <a:gd name="connsiteY43" fmla="*/ 1226214 h 3453674"/>
              <a:gd name="connsiteX44" fmla="*/ 770562 w 6775281"/>
              <a:gd name="connsiteY44" fmla="*/ 1257037 h 3453674"/>
              <a:gd name="connsiteX45" fmla="*/ 739740 w 6775281"/>
              <a:gd name="connsiteY45" fmla="*/ 1277585 h 3453674"/>
              <a:gd name="connsiteX46" fmla="*/ 698643 w 6775281"/>
              <a:gd name="connsiteY46" fmla="*/ 1318682 h 3453674"/>
              <a:gd name="connsiteX47" fmla="*/ 647272 w 6775281"/>
              <a:gd name="connsiteY47" fmla="*/ 1359778 h 3453674"/>
              <a:gd name="connsiteX48" fmla="*/ 545741 w 6775281"/>
              <a:gd name="connsiteY48" fmla="*/ 1380326 h 3453674"/>
              <a:gd name="connsiteX49" fmla="*/ 473821 w 6775281"/>
              <a:gd name="connsiteY49" fmla="*/ 1493342 h 3453674"/>
              <a:gd name="connsiteX50" fmla="*/ 513708 w 6775281"/>
              <a:gd name="connsiteY50" fmla="*/ 1503616 h 3453674"/>
              <a:gd name="connsiteX51" fmla="*/ 493160 w 6775281"/>
              <a:gd name="connsiteY51" fmla="*/ 1524165 h 3453674"/>
              <a:gd name="connsiteX52" fmla="*/ 462337 w 6775281"/>
              <a:gd name="connsiteY52" fmla="*/ 1534439 h 3453674"/>
              <a:gd name="connsiteX53" fmla="*/ 441789 w 6775281"/>
              <a:gd name="connsiteY53" fmla="*/ 1565261 h 3453674"/>
              <a:gd name="connsiteX54" fmla="*/ 380144 w 6775281"/>
              <a:gd name="connsiteY54" fmla="*/ 1585810 h 3453674"/>
              <a:gd name="connsiteX55" fmla="*/ 328773 w 6775281"/>
              <a:gd name="connsiteY55" fmla="*/ 1637180 h 3453674"/>
              <a:gd name="connsiteX56" fmla="*/ 277403 w 6775281"/>
              <a:gd name="connsiteY56" fmla="*/ 1668003 h 3453674"/>
              <a:gd name="connsiteX57" fmla="*/ 256854 w 6775281"/>
              <a:gd name="connsiteY57" fmla="*/ 1688551 h 3453674"/>
              <a:gd name="connsiteX58" fmla="*/ 226032 w 6775281"/>
              <a:gd name="connsiteY58" fmla="*/ 1698825 h 3453674"/>
              <a:gd name="connsiteX59" fmla="*/ 236306 w 6775281"/>
              <a:gd name="connsiteY59" fmla="*/ 1811841 h 3453674"/>
              <a:gd name="connsiteX60" fmla="*/ 267128 w 6775281"/>
              <a:gd name="connsiteY60" fmla="*/ 1832389 h 3453674"/>
              <a:gd name="connsiteX61" fmla="*/ 287677 w 6775281"/>
              <a:gd name="connsiteY61" fmla="*/ 1852938 h 3453674"/>
              <a:gd name="connsiteX62" fmla="*/ 349322 w 6775281"/>
              <a:gd name="connsiteY62" fmla="*/ 1883760 h 3453674"/>
              <a:gd name="connsiteX63" fmla="*/ 369870 w 6775281"/>
              <a:gd name="connsiteY63" fmla="*/ 1965953 h 3453674"/>
              <a:gd name="connsiteX64" fmla="*/ 380144 w 6775281"/>
              <a:gd name="connsiteY64" fmla="*/ 1996776 h 3453674"/>
              <a:gd name="connsiteX65" fmla="*/ 369870 w 6775281"/>
              <a:gd name="connsiteY65" fmla="*/ 2150888 h 3453674"/>
              <a:gd name="connsiteX66" fmla="*/ 359596 w 6775281"/>
              <a:gd name="connsiteY66" fmla="*/ 2181711 h 3453674"/>
              <a:gd name="connsiteX67" fmla="*/ 349322 w 6775281"/>
              <a:gd name="connsiteY67" fmla="*/ 2305001 h 3453674"/>
              <a:gd name="connsiteX68" fmla="*/ 297951 w 6775281"/>
              <a:gd name="connsiteY68" fmla="*/ 2346097 h 3453674"/>
              <a:gd name="connsiteX69" fmla="*/ 256854 w 6775281"/>
              <a:gd name="connsiteY69" fmla="*/ 2387194 h 3453674"/>
              <a:gd name="connsiteX70" fmla="*/ 236306 w 6775281"/>
              <a:gd name="connsiteY70" fmla="*/ 2418016 h 3453674"/>
              <a:gd name="connsiteX71" fmla="*/ 64064 w 6775281"/>
              <a:gd name="connsiteY71" fmla="*/ 2456103 h 3453674"/>
              <a:gd name="connsiteX72" fmla="*/ 114225 w 6775281"/>
              <a:gd name="connsiteY72" fmla="*/ 2469387 h 3453674"/>
              <a:gd name="connsiteX73" fmla="*/ 48049 w 6775281"/>
              <a:gd name="connsiteY73" fmla="*/ 2522263 h 3453674"/>
              <a:gd name="connsiteX74" fmla="*/ 133564 w 6775281"/>
              <a:gd name="connsiteY74" fmla="*/ 2551580 h 3453674"/>
              <a:gd name="connsiteX75" fmla="*/ 113016 w 6775281"/>
              <a:gd name="connsiteY75" fmla="*/ 2582403 h 3453674"/>
              <a:gd name="connsiteX76" fmla="*/ 61645 w 6775281"/>
              <a:gd name="connsiteY76" fmla="*/ 2633774 h 3453674"/>
              <a:gd name="connsiteX77" fmla="*/ 20549 w 6775281"/>
              <a:gd name="connsiteY77" fmla="*/ 2695419 h 3453674"/>
              <a:gd name="connsiteX78" fmla="*/ 0 w 6775281"/>
              <a:gd name="connsiteY78" fmla="*/ 2757064 h 3453674"/>
              <a:gd name="connsiteX79" fmla="*/ 10275 w 6775281"/>
              <a:gd name="connsiteY79" fmla="*/ 2870079 h 3453674"/>
              <a:gd name="connsiteX80" fmla="*/ 61645 w 6775281"/>
              <a:gd name="connsiteY80" fmla="*/ 2921450 h 3453674"/>
              <a:gd name="connsiteX81" fmla="*/ 82194 w 6775281"/>
              <a:gd name="connsiteY81" fmla="*/ 2941998 h 3453674"/>
              <a:gd name="connsiteX82" fmla="*/ 143839 w 6775281"/>
              <a:gd name="connsiteY82" fmla="*/ 2962547 h 3453674"/>
              <a:gd name="connsiteX83" fmla="*/ 174661 w 6775281"/>
              <a:gd name="connsiteY83" fmla="*/ 2972821 h 3453674"/>
              <a:gd name="connsiteX84" fmla="*/ 236306 w 6775281"/>
              <a:gd name="connsiteY84" fmla="*/ 3013917 h 3453674"/>
              <a:gd name="connsiteX85" fmla="*/ 267128 w 6775281"/>
              <a:gd name="connsiteY85" fmla="*/ 3034466 h 3453674"/>
              <a:gd name="connsiteX86" fmla="*/ 297951 w 6775281"/>
              <a:gd name="connsiteY86" fmla="*/ 3044740 h 3453674"/>
              <a:gd name="connsiteX87" fmla="*/ 328773 w 6775281"/>
              <a:gd name="connsiteY87" fmla="*/ 3065288 h 3453674"/>
              <a:gd name="connsiteX88" fmla="*/ 904126 w 6775281"/>
              <a:gd name="connsiteY88" fmla="*/ 3096111 h 3453674"/>
              <a:gd name="connsiteX89" fmla="*/ 945223 w 6775281"/>
              <a:gd name="connsiteY89" fmla="*/ 3147482 h 3453674"/>
              <a:gd name="connsiteX90" fmla="*/ 825787 w 6775281"/>
              <a:gd name="connsiteY90" fmla="*/ 3264487 h 3453674"/>
              <a:gd name="connsiteX91" fmla="*/ 1068513 w 6775281"/>
              <a:gd name="connsiteY91" fmla="*/ 3239949 h 3453674"/>
              <a:gd name="connsiteX92" fmla="*/ 1099335 w 6775281"/>
              <a:gd name="connsiteY92" fmla="*/ 3260497 h 3453674"/>
              <a:gd name="connsiteX93" fmla="*/ 1077126 w 6775281"/>
              <a:gd name="connsiteY93" fmla="*/ 3351197 h 3453674"/>
              <a:gd name="connsiteX94" fmla="*/ 1222625 w 6775281"/>
              <a:gd name="connsiteY94" fmla="*/ 3311868 h 3453674"/>
              <a:gd name="connsiteX95" fmla="*/ 1120866 w 6775281"/>
              <a:gd name="connsiteY95" fmla="*/ 3453674 h 3453674"/>
              <a:gd name="connsiteX96" fmla="*/ 1335641 w 6775281"/>
              <a:gd name="connsiteY96" fmla="*/ 3311868 h 3453674"/>
              <a:gd name="connsiteX97" fmla="*/ 1366463 w 6775281"/>
              <a:gd name="connsiteY97" fmla="*/ 3301594 h 3453674"/>
              <a:gd name="connsiteX98" fmla="*/ 1489753 w 6775281"/>
              <a:gd name="connsiteY98" fmla="*/ 3281046 h 3453674"/>
              <a:gd name="connsiteX99" fmla="*/ 1485221 w 6775281"/>
              <a:gd name="connsiteY99" fmla="*/ 3340922 h 3453674"/>
              <a:gd name="connsiteX100" fmla="*/ 1626189 w 6775281"/>
              <a:gd name="connsiteY100" fmla="*/ 3416831 h 3453674"/>
              <a:gd name="connsiteX101" fmla="*/ 2013735 w 6775281"/>
              <a:gd name="connsiteY101" fmla="*/ 3239949 h 3453674"/>
              <a:gd name="connsiteX102" fmla="*/ 2043916 w 6775281"/>
              <a:gd name="connsiteY102" fmla="*/ 3309433 h 3453674"/>
              <a:gd name="connsiteX103" fmla="*/ 2075380 w 6775281"/>
              <a:gd name="connsiteY103" fmla="*/ 3188578 h 3453674"/>
              <a:gd name="connsiteX104" fmla="*/ 2116477 w 6775281"/>
              <a:gd name="connsiteY104" fmla="*/ 3157756 h 3453674"/>
              <a:gd name="connsiteX105" fmla="*/ 2229492 w 6775281"/>
              <a:gd name="connsiteY105" fmla="*/ 3126933 h 3453674"/>
              <a:gd name="connsiteX106" fmla="*/ 2270589 w 6775281"/>
              <a:gd name="connsiteY106" fmla="*/ 3116659 h 3453674"/>
              <a:gd name="connsiteX107" fmla="*/ 2702104 w 6775281"/>
              <a:gd name="connsiteY107" fmla="*/ 3106385 h 3453674"/>
              <a:gd name="connsiteX108" fmla="*/ 2917861 w 6775281"/>
              <a:gd name="connsiteY108" fmla="*/ 3126933 h 3453674"/>
              <a:gd name="connsiteX109" fmla="*/ 2948683 w 6775281"/>
              <a:gd name="connsiteY109" fmla="*/ 3147482 h 3453674"/>
              <a:gd name="connsiteX110" fmla="*/ 3030877 w 6775281"/>
              <a:gd name="connsiteY110" fmla="*/ 3188578 h 3453674"/>
              <a:gd name="connsiteX111" fmla="*/ 3071973 w 6775281"/>
              <a:gd name="connsiteY111" fmla="*/ 3209126 h 3453674"/>
              <a:gd name="connsiteX112" fmla="*/ 3141022 w 6775281"/>
              <a:gd name="connsiteY112" fmla="*/ 3336407 h 3453674"/>
              <a:gd name="connsiteX113" fmla="*/ 3274812 w 6775281"/>
              <a:gd name="connsiteY113" fmla="*/ 3400799 h 3453674"/>
              <a:gd name="connsiteX114" fmla="*/ 3267182 w 6775281"/>
              <a:gd name="connsiteY114" fmla="*/ 3291320 h 3453674"/>
              <a:gd name="connsiteX115" fmla="*/ 3339101 w 6775281"/>
              <a:gd name="connsiteY115" fmla="*/ 3311868 h 3453674"/>
              <a:gd name="connsiteX116" fmla="*/ 3380198 w 6775281"/>
              <a:gd name="connsiteY116" fmla="*/ 3332416 h 3453674"/>
              <a:gd name="connsiteX117" fmla="*/ 3626778 w 6775281"/>
              <a:gd name="connsiteY117" fmla="*/ 3352965 h 3453674"/>
              <a:gd name="connsiteX118" fmla="*/ 3688423 w 6775281"/>
              <a:gd name="connsiteY118" fmla="*/ 3373513 h 3453674"/>
              <a:gd name="connsiteX119" fmla="*/ 3719245 w 6775281"/>
              <a:gd name="connsiteY119" fmla="*/ 3383787 h 3453674"/>
              <a:gd name="connsiteX120" fmla="*/ 3750068 w 6775281"/>
              <a:gd name="connsiteY120" fmla="*/ 3404335 h 3453674"/>
              <a:gd name="connsiteX121" fmla="*/ 4048018 w 6775281"/>
              <a:gd name="connsiteY121" fmla="*/ 3414610 h 3453674"/>
              <a:gd name="connsiteX122" fmla="*/ 4181582 w 6775281"/>
              <a:gd name="connsiteY122" fmla="*/ 3404335 h 3453674"/>
              <a:gd name="connsiteX123" fmla="*/ 4243227 w 6775281"/>
              <a:gd name="connsiteY123" fmla="*/ 3383787 h 3453674"/>
              <a:gd name="connsiteX124" fmla="*/ 4274050 w 6775281"/>
              <a:gd name="connsiteY124" fmla="*/ 3373513 h 3453674"/>
              <a:gd name="connsiteX125" fmla="*/ 4335695 w 6775281"/>
              <a:gd name="connsiteY125" fmla="*/ 3332416 h 3453674"/>
              <a:gd name="connsiteX126" fmla="*/ 4397340 w 6775281"/>
              <a:gd name="connsiteY126" fmla="*/ 3281046 h 3453674"/>
              <a:gd name="connsiteX127" fmla="*/ 4756405 w 6775281"/>
              <a:gd name="connsiteY127" fmla="*/ 3272014 h 3453674"/>
              <a:gd name="connsiteX128" fmla="*/ 4530904 w 6775281"/>
              <a:gd name="connsiteY128" fmla="*/ 3198852 h 3453674"/>
              <a:gd name="connsiteX129" fmla="*/ 4561726 w 6775281"/>
              <a:gd name="connsiteY129" fmla="*/ 3178304 h 3453674"/>
              <a:gd name="connsiteX130" fmla="*/ 4664468 w 6775281"/>
              <a:gd name="connsiteY130" fmla="*/ 3116659 h 3453674"/>
              <a:gd name="connsiteX131" fmla="*/ 4695290 w 6775281"/>
              <a:gd name="connsiteY131" fmla="*/ 3106385 h 3453674"/>
              <a:gd name="connsiteX132" fmla="*/ 5013789 w 6775281"/>
              <a:gd name="connsiteY132" fmla="*/ 3126933 h 3453674"/>
              <a:gd name="connsiteX133" fmla="*/ 5126805 w 6775281"/>
              <a:gd name="connsiteY133" fmla="*/ 3157756 h 3453674"/>
              <a:gd name="connsiteX134" fmla="*/ 5157627 w 6775281"/>
              <a:gd name="connsiteY134" fmla="*/ 3168030 h 3453674"/>
              <a:gd name="connsiteX135" fmla="*/ 5188450 w 6775281"/>
              <a:gd name="connsiteY135" fmla="*/ 3188578 h 3453674"/>
              <a:gd name="connsiteX136" fmla="*/ 5332288 w 6775281"/>
              <a:gd name="connsiteY136" fmla="*/ 3198852 h 3453674"/>
              <a:gd name="connsiteX137" fmla="*/ 5435030 w 6775281"/>
              <a:gd name="connsiteY137" fmla="*/ 3229675 h 3453674"/>
              <a:gd name="connsiteX138" fmla="*/ 5465852 w 6775281"/>
              <a:gd name="connsiteY138" fmla="*/ 3239949 h 3453674"/>
              <a:gd name="connsiteX139" fmla="*/ 5548045 w 6775281"/>
              <a:gd name="connsiteY139" fmla="*/ 3250223 h 3453674"/>
              <a:gd name="connsiteX140" fmla="*/ 5702158 w 6775281"/>
              <a:gd name="connsiteY140" fmla="*/ 3270771 h 3453674"/>
              <a:gd name="connsiteX141" fmla="*/ 5866544 w 6775281"/>
              <a:gd name="connsiteY141" fmla="*/ 3281046 h 3453674"/>
              <a:gd name="connsiteX142" fmla="*/ 5969286 w 6775281"/>
              <a:gd name="connsiteY142" fmla="*/ 3270771 h 3453674"/>
              <a:gd name="connsiteX143" fmla="*/ 6000108 w 6775281"/>
              <a:gd name="connsiteY143" fmla="*/ 3260497 h 3453674"/>
              <a:gd name="connsiteX144" fmla="*/ 6072027 w 6775281"/>
              <a:gd name="connsiteY144" fmla="*/ 3250223 h 3453674"/>
              <a:gd name="connsiteX145" fmla="*/ 6113124 w 6775281"/>
              <a:gd name="connsiteY145" fmla="*/ 3168030 h 3453674"/>
              <a:gd name="connsiteX146" fmla="*/ 6133672 w 6775281"/>
              <a:gd name="connsiteY146" fmla="*/ 3126933 h 3453674"/>
              <a:gd name="connsiteX147" fmla="*/ 6143946 w 6775281"/>
              <a:gd name="connsiteY147" fmla="*/ 3096111 h 3453674"/>
              <a:gd name="connsiteX148" fmla="*/ 6215866 w 6775281"/>
              <a:gd name="connsiteY148" fmla="*/ 3075562 h 3453674"/>
              <a:gd name="connsiteX149" fmla="*/ 6267236 w 6775281"/>
              <a:gd name="connsiteY149" fmla="*/ 3065288 h 3453674"/>
              <a:gd name="connsiteX150" fmla="*/ 6308333 w 6775281"/>
              <a:gd name="connsiteY150" fmla="*/ 3055014 h 3453674"/>
              <a:gd name="connsiteX151" fmla="*/ 6369978 w 6775281"/>
              <a:gd name="connsiteY151" fmla="*/ 3044740 h 3453674"/>
              <a:gd name="connsiteX152" fmla="*/ 6400800 w 6775281"/>
              <a:gd name="connsiteY152" fmla="*/ 3024192 h 3453674"/>
              <a:gd name="connsiteX153" fmla="*/ 6411075 w 6775281"/>
              <a:gd name="connsiteY153" fmla="*/ 2962547 h 3453674"/>
              <a:gd name="connsiteX154" fmla="*/ 6500898 w 6775281"/>
              <a:gd name="connsiteY154" fmla="*/ 2913924 h 3453674"/>
              <a:gd name="connsiteX155" fmla="*/ 6462445 w 6775281"/>
              <a:gd name="connsiteY155" fmla="*/ 2561855 h 3453674"/>
              <a:gd name="connsiteX156" fmla="*/ 6503542 w 6775281"/>
              <a:gd name="connsiteY156" fmla="*/ 2531032 h 3453674"/>
              <a:gd name="connsiteX157" fmla="*/ 6652140 w 6775281"/>
              <a:gd name="connsiteY157" fmla="*/ 2489936 h 3453674"/>
              <a:gd name="connsiteX158" fmla="*/ 6622525 w 6775281"/>
              <a:gd name="connsiteY158" fmla="*/ 2418016 h 3453674"/>
              <a:gd name="connsiteX159" fmla="*/ 6769688 w 6775281"/>
              <a:gd name="connsiteY159" fmla="*/ 2382678 h 3453674"/>
              <a:gd name="connsiteX160" fmla="*/ 6737202 w 6775281"/>
              <a:gd name="connsiteY160" fmla="*/ 2285958 h 3453674"/>
              <a:gd name="connsiteX161" fmla="*/ 6667928 w 6775281"/>
              <a:gd name="connsiteY161" fmla="*/ 2263904 h 3453674"/>
              <a:gd name="connsiteX162" fmla="*/ 6698751 w 6775281"/>
              <a:gd name="connsiteY162" fmla="*/ 2161162 h 3453674"/>
              <a:gd name="connsiteX163" fmla="*/ 6709025 w 6775281"/>
              <a:gd name="connsiteY163" fmla="*/ 2130340 h 3453674"/>
              <a:gd name="connsiteX164" fmla="*/ 6698751 w 6775281"/>
              <a:gd name="connsiteY164" fmla="*/ 1986502 h 3453674"/>
              <a:gd name="connsiteX165" fmla="*/ 6667928 w 6775281"/>
              <a:gd name="connsiteY165" fmla="*/ 1976228 h 3453674"/>
              <a:gd name="connsiteX166" fmla="*/ 6647380 w 6775281"/>
              <a:gd name="connsiteY166" fmla="*/ 1955679 h 3453674"/>
              <a:gd name="connsiteX167" fmla="*/ 6585735 w 6775281"/>
              <a:gd name="connsiteY167" fmla="*/ 1914583 h 3453674"/>
              <a:gd name="connsiteX168" fmla="*/ 6565187 w 6775281"/>
              <a:gd name="connsiteY168" fmla="*/ 1894034 h 3453674"/>
              <a:gd name="connsiteX169" fmla="*/ 6524090 w 6775281"/>
              <a:gd name="connsiteY169" fmla="*/ 1873486 h 3453674"/>
              <a:gd name="connsiteX170" fmla="*/ 6586188 w 6775281"/>
              <a:gd name="connsiteY170" fmla="*/ 1744701 h 3453674"/>
              <a:gd name="connsiteX171" fmla="*/ 6475817 w 6775281"/>
              <a:gd name="connsiteY171" fmla="*/ 1776765 h 3453674"/>
              <a:gd name="connsiteX172" fmla="*/ 6400800 w 6775281"/>
              <a:gd name="connsiteY172" fmla="*/ 1801567 h 3453674"/>
              <a:gd name="connsiteX173" fmla="*/ 6436763 w 6775281"/>
              <a:gd name="connsiteY173" fmla="*/ 1731046 h 3453674"/>
              <a:gd name="connsiteX174" fmla="*/ 6308333 w 6775281"/>
              <a:gd name="connsiteY174" fmla="*/ 1729648 h 3453674"/>
              <a:gd name="connsiteX175" fmla="*/ 6348221 w 6775281"/>
              <a:gd name="connsiteY175" fmla="*/ 1682794 h 3453674"/>
              <a:gd name="connsiteX176" fmla="*/ 6298285 w 6775281"/>
              <a:gd name="connsiteY176" fmla="*/ 1662245 h 3453674"/>
              <a:gd name="connsiteX177" fmla="*/ 6185043 w 6775281"/>
              <a:gd name="connsiteY177" fmla="*/ 1637180 h 3453674"/>
              <a:gd name="connsiteX178" fmla="*/ 6279398 w 6775281"/>
              <a:gd name="connsiteY178" fmla="*/ 1538955 h 3453674"/>
              <a:gd name="connsiteX179" fmla="*/ 6154221 w 6775281"/>
              <a:gd name="connsiteY179" fmla="*/ 1472794 h 3453674"/>
              <a:gd name="connsiteX180" fmla="*/ 6230898 w 6775281"/>
              <a:gd name="connsiteY180" fmla="*/ 1387589 h 3453674"/>
              <a:gd name="connsiteX181" fmla="*/ 6351771 w 6775281"/>
              <a:gd name="connsiteY181" fmla="*/ 1347999 h 3453674"/>
              <a:gd name="connsiteX182" fmla="*/ 6287029 w 6775281"/>
              <a:gd name="connsiteY182" fmla="*/ 1208677 h 3453674"/>
              <a:gd name="connsiteX183" fmla="*/ 6214882 w 6775281"/>
              <a:gd name="connsiteY183" fmla="*/ 1111955 h 3453674"/>
              <a:gd name="connsiteX184" fmla="*/ 6061753 w 6775281"/>
              <a:gd name="connsiteY184" fmla="*/ 1092650 h 3453674"/>
              <a:gd name="connsiteX185" fmla="*/ 6030931 w 6775281"/>
              <a:gd name="connsiteY185" fmla="*/ 1061828 h 3453674"/>
              <a:gd name="connsiteX186" fmla="*/ 6020657 w 6775281"/>
              <a:gd name="connsiteY186" fmla="*/ 1031005 h 3453674"/>
              <a:gd name="connsiteX187" fmla="*/ 5948737 w 6775281"/>
              <a:gd name="connsiteY187" fmla="*/ 969360 h 3453674"/>
              <a:gd name="connsiteX188" fmla="*/ 5917915 w 6775281"/>
              <a:gd name="connsiteY188" fmla="*/ 959086 h 3453674"/>
              <a:gd name="connsiteX189" fmla="*/ 5881802 w 6775281"/>
              <a:gd name="connsiteY189" fmla="*/ 931274 h 3453674"/>
              <a:gd name="connsiteX190" fmla="*/ 5852643 w 6775281"/>
              <a:gd name="connsiteY190" fmla="*/ 846334 h 3453674"/>
              <a:gd name="connsiteX191" fmla="*/ 5814416 w 6775281"/>
              <a:gd name="connsiteY191" fmla="*/ 824280 h 3453674"/>
              <a:gd name="connsiteX192" fmla="*/ 5802708 w 6775281"/>
              <a:gd name="connsiteY192" fmla="*/ 830038 h 3453674"/>
              <a:gd name="connsiteX193" fmla="*/ 5752772 w 6775281"/>
              <a:gd name="connsiteY193" fmla="*/ 785931 h 3453674"/>
              <a:gd name="connsiteX194" fmla="*/ 5698304 w 6775281"/>
              <a:gd name="connsiteY194" fmla="*/ 702495 h 3453674"/>
              <a:gd name="connsiteX195" fmla="*/ 5517223 w 6775281"/>
              <a:gd name="connsiteY195" fmla="*/ 681684 h 3453674"/>
              <a:gd name="connsiteX196" fmla="*/ 5506949 w 6775281"/>
              <a:gd name="connsiteY196" fmla="*/ 630313 h 3453674"/>
              <a:gd name="connsiteX197" fmla="*/ 5496675 w 6775281"/>
              <a:gd name="connsiteY197" fmla="*/ 558394 h 3453674"/>
              <a:gd name="connsiteX198" fmla="*/ 5698530 w 6775281"/>
              <a:gd name="connsiteY198" fmla="*/ 378501 h 3453674"/>
              <a:gd name="connsiteX199" fmla="*/ 5586723 w 6775281"/>
              <a:gd name="connsiteY199" fmla="*/ 298076 h 3453674"/>
              <a:gd name="connsiteX200" fmla="*/ 5478015 w 6775281"/>
              <a:gd name="connsiteY200" fmla="*/ 276024 h 3453674"/>
              <a:gd name="connsiteX201" fmla="*/ 5440015 w 6775281"/>
              <a:gd name="connsiteY201" fmla="*/ 170534 h 3453674"/>
              <a:gd name="connsiteX202" fmla="*/ 5332515 w 6775281"/>
              <a:gd name="connsiteY202" fmla="*/ 209862 h 3453674"/>
              <a:gd name="connsiteX203" fmla="*/ 5229772 w 6775281"/>
              <a:gd name="connsiteY203" fmla="*/ 244410 h 3453674"/>
              <a:gd name="connsiteX204" fmla="*/ 5185806 w 6775281"/>
              <a:gd name="connsiteY204" fmla="*/ 203313 h 3453674"/>
              <a:gd name="connsiteX205" fmla="*/ 5075434 w 6775281"/>
              <a:gd name="connsiteY205" fmla="*/ 157702 h 3453674"/>
              <a:gd name="connsiteX206" fmla="*/ 5065160 w 6775281"/>
              <a:gd name="connsiteY206" fmla="*/ 126879 h 3453674"/>
              <a:gd name="connsiteX207" fmla="*/ 5044612 w 6775281"/>
              <a:gd name="connsiteY207" fmla="*/ 96057 h 3453674"/>
              <a:gd name="connsiteX208" fmla="*/ 5034337 w 6775281"/>
              <a:gd name="connsiteY208" fmla="*/ 65234 h 3453674"/>
              <a:gd name="connsiteX209" fmla="*/ 4972692 w 6775281"/>
              <a:gd name="connsiteY209" fmla="*/ 24138 h 3453674"/>
              <a:gd name="connsiteX210" fmla="*/ 4941870 w 6775281"/>
              <a:gd name="connsiteY210" fmla="*/ 3589 h 3453674"/>
              <a:gd name="connsiteX211" fmla="*/ 4828854 w 6775281"/>
              <a:gd name="connsiteY211" fmla="*/ 13864 h 3453674"/>
              <a:gd name="connsiteX212" fmla="*/ 4798032 w 6775281"/>
              <a:gd name="connsiteY212" fmla="*/ 34412 h 3453674"/>
              <a:gd name="connsiteX213" fmla="*/ 4767209 w 6775281"/>
              <a:gd name="connsiteY213" fmla="*/ 44686 h 3453674"/>
              <a:gd name="connsiteX214" fmla="*/ 4654194 w 6775281"/>
              <a:gd name="connsiteY214" fmla="*/ 85783 h 3453674"/>
              <a:gd name="connsiteX215" fmla="*/ 4592549 w 6775281"/>
              <a:gd name="connsiteY215" fmla="*/ 106331 h 3453674"/>
              <a:gd name="connsiteX216" fmla="*/ 4520630 w 6775281"/>
              <a:gd name="connsiteY216" fmla="*/ 126879 h 3453674"/>
              <a:gd name="connsiteX217" fmla="*/ 4438436 w 6775281"/>
              <a:gd name="connsiteY217" fmla="*/ 188524 h 3453674"/>
              <a:gd name="connsiteX218" fmla="*/ 4263776 w 6775281"/>
              <a:gd name="connsiteY218" fmla="*/ 178250 h 3453674"/>
              <a:gd name="connsiteX219" fmla="*/ 4089115 w 6775281"/>
              <a:gd name="connsiteY219" fmla="*/ 106331 h 3453674"/>
              <a:gd name="connsiteX220" fmla="*/ 4058292 w 6775281"/>
              <a:gd name="connsiteY220" fmla="*/ 96057 h 3453674"/>
              <a:gd name="connsiteX221" fmla="*/ 3965825 w 6775281"/>
              <a:gd name="connsiteY221" fmla="*/ 54960 h 3453674"/>
              <a:gd name="connsiteX222" fmla="*/ 3935003 w 6775281"/>
              <a:gd name="connsiteY222" fmla="*/ 44686 h 3453674"/>
              <a:gd name="connsiteX223" fmla="*/ 3904180 w 6775281"/>
              <a:gd name="connsiteY223" fmla="*/ 34412 h 3453674"/>
              <a:gd name="connsiteX224" fmla="*/ 3801439 w 6775281"/>
              <a:gd name="connsiteY224" fmla="*/ 54960 h 3453674"/>
              <a:gd name="connsiteX225" fmla="*/ 3714713 w 6775281"/>
              <a:gd name="connsiteY225" fmla="*/ 6863 h 3453674"/>
              <a:gd name="connsiteX226" fmla="*/ 3626552 w 6775281"/>
              <a:gd name="connsiteY226" fmla="*/ 81530 h 3453674"/>
              <a:gd name="connsiteX227" fmla="*/ 3657600 w 6775281"/>
              <a:gd name="connsiteY227" fmla="*/ 137153 h 3453674"/>
              <a:gd name="connsiteX228" fmla="*/ 3595955 w 6775281"/>
              <a:gd name="connsiteY228" fmla="*/ 147428 h 3453674"/>
              <a:gd name="connsiteX229" fmla="*/ 3544585 w 6775281"/>
              <a:gd name="connsiteY229" fmla="*/ 157702 h 3453674"/>
              <a:gd name="connsiteX230" fmla="*/ 3298005 w 6775281"/>
              <a:gd name="connsiteY230" fmla="*/ 188524 h 3453674"/>
              <a:gd name="connsiteX0" fmla="*/ 3298005 w 6775281"/>
              <a:gd name="connsiteY0" fmla="*/ 188524 h 3453674"/>
              <a:gd name="connsiteX1" fmla="*/ 3298005 w 6775281"/>
              <a:gd name="connsiteY1" fmla="*/ 188524 h 3453674"/>
              <a:gd name="connsiteX2" fmla="*/ 2863620 w 6775281"/>
              <a:gd name="connsiteY2" fmla="*/ 184272 h 3453674"/>
              <a:gd name="connsiteX3" fmla="*/ 2825394 w 6775281"/>
              <a:gd name="connsiteY3" fmla="*/ 250169 h 3453674"/>
              <a:gd name="connsiteX4" fmla="*/ 2815119 w 6775281"/>
              <a:gd name="connsiteY4" fmla="*/ 291266 h 3453674"/>
              <a:gd name="connsiteX5" fmla="*/ 2787168 w 6775281"/>
              <a:gd name="connsiteY5" fmla="*/ 251937 h 3453674"/>
              <a:gd name="connsiteX6" fmla="*/ 2719555 w 6775281"/>
              <a:gd name="connsiteY6" fmla="*/ 279750 h 3453674"/>
              <a:gd name="connsiteX7" fmla="*/ 2599136 w 6775281"/>
              <a:gd name="connsiteY7" fmla="*/ 291530 h 3453674"/>
              <a:gd name="connsiteX8" fmla="*/ 2549200 w 6775281"/>
              <a:gd name="connsiteY8" fmla="*/ 328109 h 3453674"/>
              <a:gd name="connsiteX9" fmla="*/ 2321508 w 6775281"/>
              <a:gd name="connsiteY9" fmla="*/ 313582 h 3453674"/>
              <a:gd name="connsiteX10" fmla="*/ 2250041 w 6775281"/>
              <a:gd name="connsiteY10" fmla="*/ 394007 h 3453674"/>
              <a:gd name="connsiteX11" fmla="*/ 2085654 w 6775281"/>
              <a:gd name="connsiteY11" fmla="*/ 352911 h 3453674"/>
              <a:gd name="connsiteX12" fmla="*/ 2034283 w 6775281"/>
              <a:gd name="connsiteY12" fmla="*/ 342637 h 3453674"/>
              <a:gd name="connsiteX13" fmla="*/ 1865591 w 6775281"/>
              <a:gd name="connsiteY13" fmla="*/ 282760 h 3453674"/>
              <a:gd name="connsiteX14" fmla="*/ 1787704 w 6775281"/>
              <a:gd name="connsiteY14" fmla="*/ 404282 h 3453674"/>
              <a:gd name="connsiteX15" fmla="*/ 1736333 w 6775281"/>
              <a:gd name="connsiteY15" fmla="*/ 476201 h 3453674"/>
              <a:gd name="connsiteX16" fmla="*/ 1695236 w 6775281"/>
              <a:gd name="connsiteY16" fmla="*/ 537846 h 3453674"/>
              <a:gd name="connsiteX17" fmla="*/ 1633591 w 6775281"/>
              <a:gd name="connsiteY17" fmla="*/ 578942 h 3453674"/>
              <a:gd name="connsiteX18" fmla="*/ 1592495 w 6775281"/>
              <a:gd name="connsiteY18" fmla="*/ 589216 h 3453674"/>
              <a:gd name="connsiteX19" fmla="*/ 1530850 w 6775281"/>
              <a:gd name="connsiteY19" fmla="*/ 609765 h 3453674"/>
              <a:gd name="connsiteX20" fmla="*/ 1500027 w 6775281"/>
              <a:gd name="connsiteY20" fmla="*/ 620039 h 3453674"/>
              <a:gd name="connsiteX21" fmla="*/ 1438382 w 6775281"/>
              <a:gd name="connsiteY21" fmla="*/ 640587 h 3453674"/>
              <a:gd name="connsiteX22" fmla="*/ 1407560 w 6775281"/>
              <a:gd name="connsiteY22" fmla="*/ 650861 h 3453674"/>
              <a:gd name="connsiteX23" fmla="*/ 1232899 w 6775281"/>
              <a:gd name="connsiteY23" fmla="*/ 661135 h 3453674"/>
              <a:gd name="connsiteX24" fmla="*/ 1202077 w 6775281"/>
              <a:gd name="connsiteY24" fmla="*/ 671410 h 3453674"/>
              <a:gd name="connsiteX25" fmla="*/ 1181528 w 6775281"/>
              <a:gd name="connsiteY25" fmla="*/ 691958 h 3453674"/>
              <a:gd name="connsiteX26" fmla="*/ 1119883 w 6775281"/>
              <a:gd name="connsiteY26" fmla="*/ 712506 h 3453674"/>
              <a:gd name="connsiteX27" fmla="*/ 1058239 w 6775281"/>
              <a:gd name="connsiteY27" fmla="*/ 733055 h 3453674"/>
              <a:gd name="connsiteX28" fmla="*/ 996594 w 6775281"/>
              <a:gd name="connsiteY28" fmla="*/ 753603 h 3453674"/>
              <a:gd name="connsiteX29" fmla="*/ 965771 w 6775281"/>
              <a:gd name="connsiteY29" fmla="*/ 763877 h 3453674"/>
              <a:gd name="connsiteX30" fmla="*/ 934949 w 6775281"/>
              <a:gd name="connsiteY30" fmla="*/ 784425 h 3453674"/>
              <a:gd name="connsiteX31" fmla="*/ 873304 w 6775281"/>
              <a:gd name="connsiteY31" fmla="*/ 804974 h 3453674"/>
              <a:gd name="connsiteX32" fmla="*/ 852755 w 6775281"/>
              <a:gd name="connsiteY32" fmla="*/ 825522 h 3453674"/>
              <a:gd name="connsiteX33" fmla="*/ 821933 w 6775281"/>
              <a:gd name="connsiteY33" fmla="*/ 846070 h 3453674"/>
              <a:gd name="connsiteX34" fmla="*/ 811659 w 6775281"/>
              <a:gd name="connsiteY34" fmla="*/ 876893 h 3453674"/>
              <a:gd name="connsiteX35" fmla="*/ 821933 w 6775281"/>
              <a:gd name="connsiteY35" fmla="*/ 969360 h 3453674"/>
              <a:gd name="connsiteX36" fmla="*/ 832207 w 6775281"/>
              <a:gd name="connsiteY36" fmla="*/ 1031005 h 3453674"/>
              <a:gd name="connsiteX37" fmla="*/ 863030 w 6775281"/>
              <a:gd name="connsiteY37" fmla="*/ 1051553 h 3453674"/>
              <a:gd name="connsiteX38" fmla="*/ 883578 w 6775281"/>
              <a:gd name="connsiteY38" fmla="*/ 1072102 h 3453674"/>
              <a:gd name="connsiteX39" fmla="*/ 893852 w 6775281"/>
              <a:gd name="connsiteY39" fmla="*/ 1102924 h 3453674"/>
              <a:gd name="connsiteX40" fmla="*/ 852755 w 6775281"/>
              <a:gd name="connsiteY40" fmla="*/ 1154295 h 3453674"/>
              <a:gd name="connsiteX41" fmla="*/ 842481 w 6775281"/>
              <a:gd name="connsiteY41" fmla="*/ 1185117 h 3453674"/>
              <a:gd name="connsiteX42" fmla="*/ 811659 w 6775281"/>
              <a:gd name="connsiteY42" fmla="*/ 1205666 h 3453674"/>
              <a:gd name="connsiteX43" fmla="*/ 791110 w 6775281"/>
              <a:gd name="connsiteY43" fmla="*/ 1226214 h 3453674"/>
              <a:gd name="connsiteX44" fmla="*/ 770562 w 6775281"/>
              <a:gd name="connsiteY44" fmla="*/ 1257037 h 3453674"/>
              <a:gd name="connsiteX45" fmla="*/ 739740 w 6775281"/>
              <a:gd name="connsiteY45" fmla="*/ 1277585 h 3453674"/>
              <a:gd name="connsiteX46" fmla="*/ 698643 w 6775281"/>
              <a:gd name="connsiteY46" fmla="*/ 1318682 h 3453674"/>
              <a:gd name="connsiteX47" fmla="*/ 647272 w 6775281"/>
              <a:gd name="connsiteY47" fmla="*/ 1359778 h 3453674"/>
              <a:gd name="connsiteX48" fmla="*/ 545741 w 6775281"/>
              <a:gd name="connsiteY48" fmla="*/ 1380326 h 3453674"/>
              <a:gd name="connsiteX49" fmla="*/ 473821 w 6775281"/>
              <a:gd name="connsiteY49" fmla="*/ 1493342 h 3453674"/>
              <a:gd name="connsiteX50" fmla="*/ 513708 w 6775281"/>
              <a:gd name="connsiteY50" fmla="*/ 1503616 h 3453674"/>
              <a:gd name="connsiteX51" fmla="*/ 493160 w 6775281"/>
              <a:gd name="connsiteY51" fmla="*/ 1524165 h 3453674"/>
              <a:gd name="connsiteX52" fmla="*/ 462337 w 6775281"/>
              <a:gd name="connsiteY52" fmla="*/ 1534439 h 3453674"/>
              <a:gd name="connsiteX53" fmla="*/ 441789 w 6775281"/>
              <a:gd name="connsiteY53" fmla="*/ 1565261 h 3453674"/>
              <a:gd name="connsiteX54" fmla="*/ 380144 w 6775281"/>
              <a:gd name="connsiteY54" fmla="*/ 1585810 h 3453674"/>
              <a:gd name="connsiteX55" fmla="*/ 328773 w 6775281"/>
              <a:gd name="connsiteY55" fmla="*/ 1637180 h 3453674"/>
              <a:gd name="connsiteX56" fmla="*/ 277403 w 6775281"/>
              <a:gd name="connsiteY56" fmla="*/ 1668003 h 3453674"/>
              <a:gd name="connsiteX57" fmla="*/ 256854 w 6775281"/>
              <a:gd name="connsiteY57" fmla="*/ 1688551 h 3453674"/>
              <a:gd name="connsiteX58" fmla="*/ 226032 w 6775281"/>
              <a:gd name="connsiteY58" fmla="*/ 1698825 h 3453674"/>
              <a:gd name="connsiteX59" fmla="*/ 236306 w 6775281"/>
              <a:gd name="connsiteY59" fmla="*/ 1811841 h 3453674"/>
              <a:gd name="connsiteX60" fmla="*/ 267128 w 6775281"/>
              <a:gd name="connsiteY60" fmla="*/ 1832389 h 3453674"/>
              <a:gd name="connsiteX61" fmla="*/ 287677 w 6775281"/>
              <a:gd name="connsiteY61" fmla="*/ 1852938 h 3453674"/>
              <a:gd name="connsiteX62" fmla="*/ 349322 w 6775281"/>
              <a:gd name="connsiteY62" fmla="*/ 1883760 h 3453674"/>
              <a:gd name="connsiteX63" fmla="*/ 369870 w 6775281"/>
              <a:gd name="connsiteY63" fmla="*/ 1965953 h 3453674"/>
              <a:gd name="connsiteX64" fmla="*/ 380144 w 6775281"/>
              <a:gd name="connsiteY64" fmla="*/ 1996776 h 3453674"/>
              <a:gd name="connsiteX65" fmla="*/ 369870 w 6775281"/>
              <a:gd name="connsiteY65" fmla="*/ 2150888 h 3453674"/>
              <a:gd name="connsiteX66" fmla="*/ 359596 w 6775281"/>
              <a:gd name="connsiteY66" fmla="*/ 2181711 h 3453674"/>
              <a:gd name="connsiteX67" fmla="*/ 349322 w 6775281"/>
              <a:gd name="connsiteY67" fmla="*/ 2305001 h 3453674"/>
              <a:gd name="connsiteX68" fmla="*/ 297951 w 6775281"/>
              <a:gd name="connsiteY68" fmla="*/ 2346097 h 3453674"/>
              <a:gd name="connsiteX69" fmla="*/ 256854 w 6775281"/>
              <a:gd name="connsiteY69" fmla="*/ 2387194 h 3453674"/>
              <a:gd name="connsiteX70" fmla="*/ 236306 w 6775281"/>
              <a:gd name="connsiteY70" fmla="*/ 2418016 h 3453674"/>
              <a:gd name="connsiteX71" fmla="*/ 64064 w 6775281"/>
              <a:gd name="connsiteY71" fmla="*/ 2456103 h 3453674"/>
              <a:gd name="connsiteX72" fmla="*/ 114225 w 6775281"/>
              <a:gd name="connsiteY72" fmla="*/ 2469387 h 3453674"/>
              <a:gd name="connsiteX73" fmla="*/ 48049 w 6775281"/>
              <a:gd name="connsiteY73" fmla="*/ 2522263 h 3453674"/>
              <a:gd name="connsiteX74" fmla="*/ 133564 w 6775281"/>
              <a:gd name="connsiteY74" fmla="*/ 2551580 h 3453674"/>
              <a:gd name="connsiteX75" fmla="*/ 113016 w 6775281"/>
              <a:gd name="connsiteY75" fmla="*/ 2582403 h 3453674"/>
              <a:gd name="connsiteX76" fmla="*/ 61645 w 6775281"/>
              <a:gd name="connsiteY76" fmla="*/ 2633774 h 3453674"/>
              <a:gd name="connsiteX77" fmla="*/ 20549 w 6775281"/>
              <a:gd name="connsiteY77" fmla="*/ 2695419 h 3453674"/>
              <a:gd name="connsiteX78" fmla="*/ 0 w 6775281"/>
              <a:gd name="connsiteY78" fmla="*/ 2757064 h 3453674"/>
              <a:gd name="connsiteX79" fmla="*/ 10275 w 6775281"/>
              <a:gd name="connsiteY79" fmla="*/ 2870079 h 3453674"/>
              <a:gd name="connsiteX80" fmla="*/ 61645 w 6775281"/>
              <a:gd name="connsiteY80" fmla="*/ 2921450 h 3453674"/>
              <a:gd name="connsiteX81" fmla="*/ 82194 w 6775281"/>
              <a:gd name="connsiteY81" fmla="*/ 2941998 h 3453674"/>
              <a:gd name="connsiteX82" fmla="*/ 143839 w 6775281"/>
              <a:gd name="connsiteY82" fmla="*/ 2962547 h 3453674"/>
              <a:gd name="connsiteX83" fmla="*/ 174661 w 6775281"/>
              <a:gd name="connsiteY83" fmla="*/ 2972821 h 3453674"/>
              <a:gd name="connsiteX84" fmla="*/ 236306 w 6775281"/>
              <a:gd name="connsiteY84" fmla="*/ 3013917 h 3453674"/>
              <a:gd name="connsiteX85" fmla="*/ 267128 w 6775281"/>
              <a:gd name="connsiteY85" fmla="*/ 3034466 h 3453674"/>
              <a:gd name="connsiteX86" fmla="*/ 297951 w 6775281"/>
              <a:gd name="connsiteY86" fmla="*/ 3044740 h 3453674"/>
              <a:gd name="connsiteX87" fmla="*/ 328773 w 6775281"/>
              <a:gd name="connsiteY87" fmla="*/ 3065288 h 3453674"/>
              <a:gd name="connsiteX88" fmla="*/ 904126 w 6775281"/>
              <a:gd name="connsiteY88" fmla="*/ 3096111 h 3453674"/>
              <a:gd name="connsiteX89" fmla="*/ 945223 w 6775281"/>
              <a:gd name="connsiteY89" fmla="*/ 3147482 h 3453674"/>
              <a:gd name="connsiteX90" fmla="*/ 825787 w 6775281"/>
              <a:gd name="connsiteY90" fmla="*/ 3264487 h 3453674"/>
              <a:gd name="connsiteX91" fmla="*/ 1068513 w 6775281"/>
              <a:gd name="connsiteY91" fmla="*/ 3239949 h 3453674"/>
              <a:gd name="connsiteX92" fmla="*/ 1099335 w 6775281"/>
              <a:gd name="connsiteY92" fmla="*/ 3260497 h 3453674"/>
              <a:gd name="connsiteX93" fmla="*/ 1077126 w 6775281"/>
              <a:gd name="connsiteY93" fmla="*/ 3351197 h 3453674"/>
              <a:gd name="connsiteX94" fmla="*/ 1222625 w 6775281"/>
              <a:gd name="connsiteY94" fmla="*/ 3311868 h 3453674"/>
              <a:gd name="connsiteX95" fmla="*/ 1120866 w 6775281"/>
              <a:gd name="connsiteY95" fmla="*/ 3453674 h 3453674"/>
              <a:gd name="connsiteX96" fmla="*/ 1335641 w 6775281"/>
              <a:gd name="connsiteY96" fmla="*/ 3311868 h 3453674"/>
              <a:gd name="connsiteX97" fmla="*/ 1366463 w 6775281"/>
              <a:gd name="connsiteY97" fmla="*/ 3301594 h 3453674"/>
              <a:gd name="connsiteX98" fmla="*/ 1489753 w 6775281"/>
              <a:gd name="connsiteY98" fmla="*/ 3281046 h 3453674"/>
              <a:gd name="connsiteX99" fmla="*/ 1485221 w 6775281"/>
              <a:gd name="connsiteY99" fmla="*/ 3340922 h 3453674"/>
              <a:gd name="connsiteX100" fmla="*/ 1626189 w 6775281"/>
              <a:gd name="connsiteY100" fmla="*/ 3416831 h 3453674"/>
              <a:gd name="connsiteX101" fmla="*/ 2013735 w 6775281"/>
              <a:gd name="connsiteY101" fmla="*/ 3239949 h 3453674"/>
              <a:gd name="connsiteX102" fmla="*/ 2043916 w 6775281"/>
              <a:gd name="connsiteY102" fmla="*/ 3309433 h 3453674"/>
              <a:gd name="connsiteX103" fmla="*/ 2075380 w 6775281"/>
              <a:gd name="connsiteY103" fmla="*/ 3188578 h 3453674"/>
              <a:gd name="connsiteX104" fmla="*/ 2116477 w 6775281"/>
              <a:gd name="connsiteY104" fmla="*/ 3157756 h 3453674"/>
              <a:gd name="connsiteX105" fmla="*/ 2229492 w 6775281"/>
              <a:gd name="connsiteY105" fmla="*/ 3126933 h 3453674"/>
              <a:gd name="connsiteX106" fmla="*/ 2270589 w 6775281"/>
              <a:gd name="connsiteY106" fmla="*/ 3116659 h 3453674"/>
              <a:gd name="connsiteX107" fmla="*/ 2702104 w 6775281"/>
              <a:gd name="connsiteY107" fmla="*/ 3106385 h 3453674"/>
              <a:gd name="connsiteX108" fmla="*/ 2917861 w 6775281"/>
              <a:gd name="connsiteY108" fmla="*/ 3126933 h 3453674"/>
              <a:gd name="connsiteX109" fmla="*/ 2948683 w 6775281"/>
              <a:gd name="connsiteY109" fmla="*/ 3147482 h 3453674"/>
              <a:gd name="connsiteX110" fmla="*/ 3030877 w 6775281"/>
              <a:gd name="connsiteY110" fmla="*/ 3188578 h 3453674"/>
              <a:gd name="connsiteX111" fmla="*/ 3071973 w 6775281"/>
              <a:gd name="connsiteY111" fmla="*/ 3209126 h 3453674"/>
              <a:gd name="connsiteX112" fmla="*/ 3141022 w 6775281"/>
              <a:gd name="connsiteY112" fmla="*/ 3336407 h 3453674"/>
              <a:gd name="connsiteX113" fmla="*/ 3274812 w 6775281"/>
              <a:gd name="connsiteY113" fmla="*/ 3400799 h 3453674"/>
              <a:gd name="connsiteX114" fmla="*/ 3267182 w 6775281"/>
              <a:gd name="connsiteY114" fmla="*/ 3291320 h 3453674"/>
              <a:gd name="connsiteX115" fmla="*/ 3339101 w 6775281"/>
              <a:gd name="connsiteY115" fmla="*/ 3311868 h 3453674"/>
              <a:gd name="connsiteX116" fmla="*/ 3380198 w 6775281"/>
              <a:gd name="connsiteY116" fmla="*/ 3332416 h 3453674"/>
              <a:gd name="connsiteX117" fmla="*/ 3626778 w 6775281"/>
              <a:gd name="connsiteY117" fmla="*/ 3352965 h 3453674"/>
              <a:gd name="connsiteX118" fmla="*/ 3688423 w 6775281"/>
              <a:gd name="connsiteY118" fmla="*/ 3373513 h 3453674"/>
              <a:gd name="connsiteX119" fmla="*/ 3719245 w 6775281"/>
              <a:gd name="connsiteY119" fmla="*/ 3383787 h 3453674"/>
              <a:gd name="connsiteX120" fmla="*/ 3750068 w 6775281"/>
              <a:gd name="connsiteY120" fmla="*/ 3404335 h 3453674"/>
              <a:gd name="connsiteX121" fmla="*/ 4048018 w 6775281"/>
              <a:gd name="connsiteY121" fmla="*/ 3414610 h 3453674"/>
              <a:gd name="connsiteX122" fmla="*/ 4181582 w 6775281"/>
              <a:gd name="connsiteY122" fmla="*/ 3404335 h 3453674"/>
              <a:gd name="connsiteX123" fmla="*/ 4243227 w 6775281"/>
              <a:gd name="connsiteY123" fmla="*/ 3383787 h 3453674"/>
              <a:gd name="connsiteX124" fmla="*/ 4274050 w 6775281"/>
              <a:gd name="connsiteY124" fmla="*/ 3373513 h 3453674"/>
              <a:gd name="connsiteX125" fmla="*/ 4335695 w 6775281"/>
              <a:gd name="connsiteY125" fmla="*/ 3332416 h 3453674"/>
              <a:gd name="connsiteX126" fmla="*/ 4397340 w 6775281"/>
              <a:gd name="connsiteY126" fmla="*/ 3281046 h 3453674"/>
              <a:gd name="connsiteX127" fmla="*/ 4756405 w 6775281"/>
              <a:gd name="connsiteY127" fmla="*/ 3272014 h 3453674"/>
              <a:gd name="connsiteX128" fmla="*/ 4530904 w 6775281"/>
              <a:gd name="connsiteY128" fmla="*/ 3198852 h 3453674"/>
              <a:gd name="connsiteX129" fmla="*/ 4561726 w 6775281"/>
              <a:gd name="connsiteY129" fmla="*/ 3178304 h 3453674"/>
              <a:gd name="connsiteX130" fmla="*/ 4664468 w 6775281"/>
              <a:gd name="connsiteY130" fmla="*/ 3116659 h 3453674"/>
              <a:gd name="connsiteX131" fmla="*/ 4695290 w 6775281"/>
              <a:gd name="connsiteY131" fmla="*/ 3106385 h 3453674"/>
              <a:gd name="connsiteX132" fmla="*/ 5013789 w 6775281"/>
              <a:gd name="connsiteY132" fmla="*/ 3126933 h 3453674"/>
              <a:gd name="connsiteX133" fmla="*/ 5126805 w 6775281"/>
              <a:gd name="connsiteY133" fmla="*/ 3157756 h 3453674"/>
              <a:gd name="connsiteX134" fmla="*/ 5157627 w 6775281"/>
              <a:gd name="connsiteY134" fmla="*/ 3168030 h 3453674"/>
              <a:gd name="connsiteX135" fmla="*/ 5188450 w 6775281"/>
              <a:gd name="connsiteY135" fmla="*/ 3188578 h 3453674"/>
              <a:gd name="connsiteX136" fmla="*/ 5332288 w 6775281"/>
              <a:gd name="connsiteY136" fmla="*/ 3198852 h 3453674"/>
              <a:gd name="connsiteX137" fmla="*/ 5435030 w 6775281"/>
              <a:gd name="connsiteY137" fmla="*/ 3229675 h 3453674"/>
              <a:gd name="connsiteX138" fmla="*/ 5465852 w 6775281"/>
              <a:gd name="connsiteY138" fmla="*/ 3239949 h 3453674"/>
              <a:gd name="connsiteX139" fmla="*/ 5548045 w 6775281"/>
              <a:gd name="connsiteY139" fmla="*/ 3250223 h 3453674"/>
              <a:gd name="connsiteX140" fmla="*/ 5702158 w 6775281"/>
              <a:gd name="connsiteY140" fmla="*/ 3270771 h 3453674"/>
              <a:gd name="connsiteX141" fmla="*/ 5866544 w 6775281"/>
              <a:gd name="connsiteY141" fmla="*/ 3281046 h 3453674"/>
              <a:gd name="connsiteX142" fmla="*/ 5969286 w 6775281"/>
              <a:gd name="connsiteY142" fmla="*/ 3270771 h 3453674"/>
              <a:gd name="connsiteX143" fmla="*/ 6000108 w 6775281"/>
              <a:gd name="connsiteY143" fmla="*/ 3260497 h 3453674"/>
              <a:gd name="connsiteX144" fmla="*/ 6072027 w 6775281"/>
              <a:gd name="connsiteY144" fmla="*/ 3250223 h 3453674"/>
              <a:gd name="connsiteX145" fmla="*/ 6113124 w 6775281"/>
              <a:gd name="connsiteY145" fmla="*/ 3168030 h 3453674"/>
              <a:gd name="connsiteX146" fmla="*/ 6133672 w 6775281"/>
              <a:gd name="connsiteY146" fmla="*/ 3126933 h 3453674"/>
              <a:gd name="connsiteX147" fmla="*/ 6143946 w 6775281"/>
              <a:gd name="connsiteY147" fmla="*/ 3096111 h 3453674"/>
              <a:gd name="connsiteX148" fmla="*/ 6215866 w 6775281"/>
              <a:gd name="connsiteY148" fmla="*/ 3075562 h 3453674"/>
              <a:gd name="connsiteX149" fmla="*/ 6267236 w 6775281"/>
              <a:gd name="connsiteY149" fmla="*/ 3065288 h 3453674"/>
              <a:gd name="connsiteX150" fmla="*/ 6308333 w 6775281"/>
              <a:gd name="connsiteY150" fmla="*/ 3055014 h 3453674"/>
              <a:gd name="connsiteX151" fmla="*/ 6369978 w 6775281"/>
              <a:gd name="connsiteY151" fmla="*/ 3044740 h 3453674"/>
              <a:gd name="connsiteX152" fmla="*/ 6400800 w 6775281"/>
              <a:gd name="connsiteY152" fmla="*/ 3024192 h 3453674"/>
              <a:gd name="connsiteX153" fmla="*/ 6411075 w 6775281"/>
              <a:gd name="connsiteY153" fmla="*/ 2962547 h 3453674"/>
              <a:gd name="connsiteX154" fmla="*/ 6500898 w 6775281"/>
              <a:gd name="connsiteY154" fmla="*/ 2913924 h 3453674"/>
              <a:gd name="connsiteX155" fmla="*/ 6462445 w 6775281"/>
              <a:gd name="connsiteY155" fmla="*/ 2561855 h 3453674"/>
              <a:gd name="connsiteX156" fmla="*/ 6503542 w 6775281"/>
              <a:gd name="connsiteY156" fmla="*/ 2531032 h 3453674"/>
              <a:gd name="connsiteX157" fmla="*/ 6652140 w 6775281"/>
              <a:gd name="connsiteY157" fmla="*/ 2489936 h 3453674"/>
              <a:gd name="connsiteX158" fmla="*/ 6622525 w 6775281"/>
              <a:gd name="connsiteY158" fmla="*/ 2418016 h 3453674"/>
              <a:gd name="connsiteX159" fmla="*/ 6769688 w 6775281"/>
              <a:gd name="connsiteY159" fmla="*/ 2382678 h 3453674"/>
              <a:gd name="connsiteX160" fmla="*/ 6737202 w 6775281"/>
              <a:gd name="connsiteY160" fmla="*/ 2285958 h 3453674"/>
              <a:gd name="connsiteX161" fmla="*/ 6667928 w 6775281"/>
              <a:gd name="connsiteY161" fmla="*/ 2263904 h 3453674"/>
              <a:gd name="connsiteX162" fmla="*/ 6698751 w 6775281"/>
              <a:gd name="connsiteY162" fmla="*/ 2161162 h 3453674"/>
              <a:gd name="connsiteX163" fmla="*/ 6709025 w 6775281"/>
              <a:gd name="connsiteY163" fmla="*/ 2130340 h 3453674"/>
              <a:gd name="connsiteX164" fmla="*/ 6698751 w 6775281"/>
              <a:gd name="connsiteY164" fmla="*/ 1986502 h 3453674"/>
              <a:gd name="connsiteX165" fmla="*/ 6667928 w 6775281"/>
              <a:gd name="connsiteY165" fmla="*/ 1976228 h 3453674"/>
              <a:gd name="connsiteX166" fmla="*/ 6647380 w 6775281"/>
              <a:gd name="connsiteY166" fmla="*/ 1955679 h 3453674"/>
              <a:gd name="connsiteX167" fmla="*/ 6585735 w 6775281"/>
              <a:gd name="connsiteY167" fmla="*/ 1914583 h 3453674"/>
              <a:gd name="connsiteX168" fmla="*/ 6565187 w 6775281"/>
              <a:gd name="connsiteY168" fmla="*/ 1894034 h 3453674"/>
              <a:gd name="connsiteX169" fmla="*/ 6524090 w 6775281"/>
              <a:gd name="connsiteY169" fmla="*/ 1873486 h 3453674"/>
              <a:gd name="connsiteX170" fmla="*/ 6586188 w 6775281"/>
              <a:gd name="connsiteY170" fmla="*/ 1744701 h 3453674"/>
              <a:gd name="connsiteX171" fmla="*/ 6475817 w 6775281"/>
              <a:gd name="connsiteY171" fmla="*/ 1776765 h 3453674"/>
              <a:gd name="connsiteX172" fmla="*/ 6400800 w 6775281"/>
              <a:gd name="connsiteY172" fmla="*/ 1801567 h 3453674"/>
              <a:gd name="connsiteX173" fmla="*/ 6436763 w 6775281"/>
              <a:gd name="connsiteY173" fmla="*/ 1731046 h 3453674"/>
              <a:gd name="connsiteX174" fmla="*/ 6308333 w 6775281"/>
              <a:gd name="connsiteY174" fmla="*/ 1729648 h 3453674"/>
              <a:gd name="connsiteX175" fmla="*/ 6348221 w 6775281"/>
              <a:gd name="connsiteY175" fmla="*/ 1682794 h 3453674"/>
              <a:gd name="connsiteX176" fmla="*/ 6298285 w 6775281"/>
              <a:gd name="connsiteY176" fmla="*/ 1662245 h 3453674"/>
              <a:gd name="connsiteX177" fmla="*/ 6185043 w 6775281"/>
              <a:gd name="connsiteY177" fmla="*/ 1637180 h 3453674"/>
              <a:gd name="connsiteX178" fmla="*/ 6279398 w 6775281"/>
              <a:gd name="connsiteY178" fmla="*/ 1538955 h 3453674"/>
              <a:gd name="connsiteX179" fmla="*/ 6154221 w 6775281"/>
              <a:gd name="connsiteY179" fmla="*/ 1472794 h 3453674"/>
              <a:gd name="connsiteX180" fmla="*/ 6230898 w 6775281"/>
              <a:gd name="connsiteY180" fmla="*/ 1387589 h 3453674"/>
              <a:gd name="connsiteX181" fmla="*/ 6351771 w 6775281"/>
              <a:gd name="connsiteY181" fmla="*/ 1347999 h 3453674"/>
              <a:gd name="connsiteX182" fmla="*/ 6287029 w 6775281"/>
              <a:gd name="connsiteY182" fmla="*/ 1208677 h 3453674"/>
              <a:gd name="connsiteX183" fmla="*/ 6214882 w 6775281"/>
              <a:gd name="connsiteY183" fmla="*/ 1111955 h 3453674"/>
              <a:gd name="connsiteX184" fmla="*/ 6061753 w 6775281"/>
              <a:gd name="connsiteY184" fmla="*/ 1092650 h 3453674"/>
              <a:gd name="connsiteX185" fmla="*/ 6030931 w 6775281"/>
              <a:gd name="connsiteY185" fmla="*/ 1061828 h 3453674"/>
              <a:gd name="connsiteX186" fmla="*/ 6020657 w 6775281"/>
              <a:gd name="connsiteY186" fmla="*/ 1031005 h 3453674"/>
              <a:gd name="connsiteX187" fmla="*/ 5948737 w 6775281"/>
              <a:gd name="connsiteY187" fmla="*/ 969360 h 3453674"/>
              <a:gd name="connsiteX188" fmla="*/ 5917915 w 6775281"/>
              <a:gd name="connsiteY188" fmla="*/ 959086 h 3453674"/>
              <a:gd name="connsiteX189" fmla="*/ 5881802 w 6775281"/>
              <a:gd name="connsiteY189" fmla="*/ 931274 h 3453674"/>
              <a:gd name="connsiteX190" fmla="*/ 5852643 w 6775281"/>
              <a:gd name="connsiteY190" fmla="*/ 846334 h 3453674"/>
              <a:gd name="connsiteX191" fmla="*/ 5814416 w 6775281"/>
              <a:gd name="connsiteY191" fmla="*/ 824280 h 3453674"/>
              <a:gd name="connsiteX192" fmla="*/ 5802708 w 6775281"/>
              <a:gd name="connsiteY192" fmla="*/ 830038 h 3453674"/>
              <a:gd name="connsiteX193" fmla="*/ 5752772 w 6775281"/>
              <a:gd name="connsiteY193" fmla="*/ 785931 h 3453674"/>
              <a:gd name="connsiteX194" fmla="*/ 5698304 w 6775281"/>
              <a:gd name="connsiteY194" fmla="*/ 702495 h 3453674"/>
              <a:gd name="connsiteX195" fmla="*/ 5517223 w 6775281"/>
              <a:gd name="connsiteY195" fmla="*/ 681684 h 3453674"/>
              <a:gd name="connsiteX196" fmla="*/ 5506949 w 6775281"/>
              <a:gd name="connsiteY196" fmla="*/ 630313 h 3453674"/>
              <a:gd name="connsiteX197" fmla="*/ 5496675 w 6775281"/>
              <a:gd name="connsiteY197" fmla="*/ 558394 h 3453674"/>
              <a:gd name="connsiteX198" fmla="*/ 5733886 w 6775281"/>
              <a:gd name="connsiteY198" fmla="*/ 378501 h 3453674"/>
              <a:gd name="connsiteX199" fmla="*/ 5586723 w 6775281"/>
              <a:gd name="connsiteY199" fmla="*/ 298076 h 3453674"/>
              <a:gd name="connsiteX200" fmla="*/ 5478015 w 6775281"/>
              <a:gd name="connsiteY200" fmla="*/ 276024 h 3453674"/>
              <a:gd name="connsiteX201" fmla="*/ 5440015 w 6775281"/>
              <a:gd name="connsiteY201" fmla="*/ 170534 h 3453674"/>
              <a:gd name="connsiteX202" fmla="*/ 5332515 w 6775281"/>
              <a:gd name="connsiteY202" fmla="*/ 209862 h 3453674"/>
              <a:gd name="connsiteX203" fmla="*/ 5229772 w 6775281"/>
              <a:gd name="connsiteY203" fmla="*/ 244410 h 3453674"/>
              <a:gd name="connsiteX204" fmla="*/ 5185806 w 6775281"/>
              <a:gd name="connsiteY204" fmla="*/ 203313 h 3453674"/>
              <a:gd name="connsiteX205" fmla="*/ 5075434 w 6775281"/>
              <a:gd name="connsiteY205" fmla="*/ 157702 h 3453674"/>
              <a:gd name="connsiteX206" fmla="*/ 5065160 w 6775281"/>
              <a:gd name="connsiteY206" fmla="*/ 126879 h 3453674"/>
              <a:gd name="connsiteX207" fmla="*/ 5044612 w 6775281"/>
              <a:gd name="connsiteY207" fmla="*/ 96057 h 3453674"/>
              <a:gd name="connsiteX208" fmla="*/ 5034337 w 6775281"/>
              <a:gd name="connsiteY208" fmla="*/ 65234 h 3453674"/>
              <a:gd name="connsiteX209" fmla="*/ 4972692 w 6775281"/>
              <a:gd name="connsiteY209" fmla="*/ 24138 h 3453674"/>
              <a:gd name="connsiteX210" fmla="*/ 4941870 w 6775281"/>
              <a:gd name="connsiteY210" fmla="*/ 3589 h 3453674"/>
              <a:gd name="connsiteX211" fmla="*/ 4828854 w 6775281"/>
              <a:gd name="connsiteY211" fmla="*/ 13864 h 3453674"/>
              <a:gd name="connsiteX212" fmla="*/ 4798032 w 6775281"/>
              <a:gd name="connsiteY212" fmla="*/ 34412 h 3453674"/>
              <a:gd name="connsiteX213" fmla="*/ 4767209 w 6775281"/>
              <a:gd name="connsiteY213" fmla="*/ 44686 h 3453674"/>
              <a:gd name="connsiteX214" fmla="*/ 4654194 w 6775281"/>
              <a:gd name="connsiteY214" fmla="*/ 85783 h 3453674"/>
              <a:gd name="connsiteX215" fmla="*/ 4592549 w 6775281"/>
              <a:gd name="connsiteY215" fmla="*/ 106331 h 3453674"/>
              <a:gd name="connsiteX216" fmla="*/ 4520630 w 6775281"/>
              <a:gd name="connsiteY216" fmla="*/ 126879 h 3453674"/>
              <a:gd name="connsiteX217" fmla="*/ 4438436 w 6775281"/>
              <a:gd name="connsiteY217" fmla="*/ 188524 h 3453674"/>
              <a:gd name="connsiteX218" fmla="*/ 4263776 w 6775281"/>
              <a:gd name="connsiteY218" fmla="*/ 178250 h 3453674"/>
              <a:gd name="connsiteX219" fmla="*/ 4089115 w 6775281"/>
              <a:gd name="connsiteY219" fmla="*/ 106331 h 3453674"/>
              <a:gd name="connsiteX220" fmla="*/ 4058292 w 6775281"/>
              <a:gd name="connsiteY220" fmla="*/ 96057 h 3453674"/>
              <a:gd name="connsiteX221" fmla="*/ 3965825 w 6775281"/>
              <a:gd name="connsiteY221" fmla="*/ 54960 h 3453674"/>
              <a:gd name="connsiteX222" fmla="*/ 3935003 w 6775281"/>
              <a:gd name="connsiteY222" fmla="*/ 44686 h 3453674"/>
              <a:gd name="connsiteX223" fmla="*/ 3904180 w 6775281"/>
              <a:gd name="connsiteY223" fmla="*/ 34412 h 3453674"/>
              <a:gd name="connsiteX224" fmla="*/ 3801439 w 6775281"/>
              <a:gd name="connsiteY224" fmla="*/ 54960 h 3453674"/>
              <a:gd name="connsiteX225" fmla="*/ 3714713 w 6775281"/>
              <a:gd name="connsiteY225" fmla="*/ 6863 h 3453674"/>
              <a:gd name="connsiteX226" fmla="*/ 3626552 w 6775281"/>
              <a:gd name="connsiteY226" fmla="*/ 81530 h 3453674"/>
              <a:gd name="connsiteX227" fmla="*/ 3657600 w 6775281"/>
              <a:gd name="connsiteY227" fmla="*/ 137153 h 3453674"/>
              <a:gd name="connsiteX228" fmla="*/ 3595955 w 6775281"/>
              <a:gd name="connsiteY228" fmla="*/ 147428 h 3453674"/>
              <a:gd name="connsiteX229" fmla="*/ 3544585 w 6775281"/>
              <a:gd name="connsiteY229" fmla="*/ 157702 h 3453674"/>
              <a:gd name="connsiteX230" fmla="*/ 3298005 w 6775281"/>
              <a:gd name="connsiteY230" fmla="*/ 188524 h 3453674"/>
              <a:gd name="connsiteX0" fmla="*/ 3298005 w 6775281"/>
              <a:gd name="connsiteY0" fmla="*/ 188524 h 3453674"/>
              <a:gd name="connsiteX1" fmla="*/ 3298005 w 6775281"/>
              <a:gd name="connsiteY1" fmla="*/ 188524 h 3453674"/>
              <a:gd name="connsiteX2" fmla="*/ 2863620 w 6775281"/>
              <a:gd name="connsiteY2" fmla="*/ 184272 h 3453674"/>
              <a:gd name="connsiteX3" fmla="*/ 2825394 w 6775281"/>
              <a:gd name="connsiteY3" fmla="*/ 250169 h 3453674"/>
              <a:gd name="connsiteX4" fmla="*/ 2815119 w 6775281"/>
              <a:gd name="connsiteY4" fmla="*/ 291266 h 3453674"/>
              <a:gd name="connsiteX5" fmla="*/ 2787168 w 6775281"/>
              <a:gd name="connsiteY5" fmla="*/ 251937 h 3453674"/>
              <a:gd name="connsiteX6" fmla="*/ 2719555 w 6775281"/>
              <a:gd name="connsiteY6" fmla="*/ 279750 h 3453674"/>
              <a:gd name="connsiteX7" fmla="*/ 2599136 w 6775281"/>
              <a:gd name="connsiteY7" fmla="*/ 291530 h 3453674"/>
              <a:gd name="connsiteX8" fmla="*/ 2549200 w 6775281"/>
              <a:gd name="connsiteY8" fmla="*/ 328109 h 3453674"/>
              <a:gd name="connsiteX9" fmla="*/ 2321508 w 6775281"/>
              <a:gd name="connsiteY9" fmla="*/ 313582 h 3453674"/>
              <a:gd name="connsiteX10" fmla="*/ 2250041 w 6775281"/>
              <a:gd name="connsiteY10" fmla="*/ 394007 h 3453674"/>
              <a:gd name="connsiteX11" fmla="*/ 2085654 w 6775281"/>
              <a:gd name="connsiteY11" fmla="*/ 352911 h 3453674"/>
              <a:gd name="connsiteX12" fmla="*/ 2034283 w 6775281"/>
              <a:gd name="connsiteY12" fmla="*/ 342637 h 3453674"/>
              <a:gd name="connsiteX13" fmla="*/ 1865591 w 6775281"/>
              <a:gd name="connsiteY13" fmla="*/ 282760 h 3453674"/>
              <a:gd name="connsiteX14" fmla="*/ 1787704 w 6775281"/>
              <a:gd name="connsiteY14" fmla="*/ 404282 h 3453674"/>
              <a:gd name="connsiteX15" fmla="*/ 1736333 w 6775281"/>
              <a:gd name="connsiteY15" fmla="*/ 476201 h 3453674"/>
              <a:gd name="connsiteX16" fmla="*/ 1695236 w 6775281"/>
              <a:gd name="connsiteY16" fmla="*/ 537846 h 3453674"/>
              <a:gd name="connsiteX17" fmla="*/ 1633591 w 6775281"/>
              <a:gd name="connsiteY17" fmla="*/ 578942 h 3453674"/>
              <a:gd name="connsiteX18" fmla="*/ 1592495 w 6775281"/>
              <a:gd name="connsiteY18" fmla="*/ 589216 h 3453674"/>
              <a:gd name="connsiteX19" fmla="*/ 1530850 w 6775281"/>
              <a:gd name="connsiteY19" fmla="*/ 609765 h 3453674"/>
              <a:gd name="connsiteX20" fmla="*/ 1500027 w 6775281"/>
              <a:gd name="connsiteY20" fmla="*/ 620039 h 3453674"/>
              <a:gd name="connsiteX21" fmla="*/ 1438382 w 6775281"/>
              <a:gd name="connsiteY21" fmla="*/ 640587 h 3453674"/>
              <a:gd name="connsiteX22" fmla="*/ 1407560 w 6775281"/>
              <a:gd name="connsiteY22" fmla="*/ 650861 h 3453674"/>
              <a:gd name="connsiteX23" fmla="*/ 1232899 w 6775281"/>
              <a:gd name="connsiteY23" fmla="*/ 661135 h 3453674"/>
              <a:gd name="connsiteX24" fmla="*/ 1202077 w 6775281"/>
              <a:gd name="connsiteY24" fmla="*/ 671410 h 3453674"/>
              <a:gd name="connsiteX25" fmla="*/ 1181528 w 6775281"/>
              <a:gd name="connsiteY25" fmla="*/ 691958 h 3453674"/>
              <a:gd name="connsiteX26" fmla="*/ 1119883 w 6775281"/>
              <a:gd name="connsiteY26" fmla="*/ 712506 h 3453674"/>
              <a:gd name="connsiteX27" fmla="*/ 1058239 w 6775281"/>
              <a:gd name="connsiteY27" fmla="*/ 733055 h 3453674"/>
              <a:gd name="connsiteX28" fmla="*/ 996594 w 6775281"/>
              <a:gd name="connsiteY28" fmla="*/ 753603 h 3453674"/>
              <a:gd name="connsiteX29" fmla="*/ 965771 w 6775281"/>
              <a:gd name="connsiteY29" fmla="*/ 763877 h 3453674"/>
              <a:gd name="connsiteX30" fmla="*/ 934949 w 6775281"/>
              <a:gd name="connsiteY30" fmla="*/ 784425 h 3453674"/>
              <a:gd name="connsiteX31" fmla="*/ 873304 w 6775281"/>
              <a:gd name="connsiteY31" fmla="*/ 804974 h 3453674"/>
              <a:gd name="connsiteX32" fmla="*/ 852755 w 6775281"/>
              <a:gd name="connsiteY32" fmla="*/ 825522 h 3453674"/>
              <a:gd name="connsiteX33" fmla="*/ 821933 w 6775281"/>
              <a:gd name="connsiteY33" fmla="*/ 846070 h 3453674"/>
              <a:gd name="connsiteX34" fmla="*/ 811659 w 6775281"/>
              <a:gd name="connsiteY34" fmla="*/ 876893 h 3453674"/>
              <a:gd name="connsiteX35" fmla="*/ 821933 w 6775281"/>
              <a:gd name="connsiteY35" fmla="*/ 969360 h 3453674"/>
              <a:gd name="connsiteX36" fmla="*/ 832207 w 6775281"/>
              <a:gd name="connsiteY36" fmla="*/ 1031005 h 3453674"/>
              <a:gd name="connsiteX37" fmla="*/ 863030 w 6775281"/>
              <a:gd name="connsiteY37" fmla="*/ 1051553 h 3453674"/>
              <a:gd name="connsiteX38" fmla="*/ 883578 w 6775281"/>
              <a:gd name="connsiteY38" fmla="*/ 1072102 h 3453674"/>
              <a:gd name="connsiteX39" fmla="*/ 893852 w 6775281"/>
              <a:gd name="connsiteY39" fmla="*/ 1102924 h 3453674"/>
              <a:gd name="connsiteX40" fmla="*/ 852755 w 6775281"/>
              <a:gd name="connsiteY40" fmla="*/ 1154295 h 3453674"/>
              <a:gd name="connsiteX41" fmla="*/ 842481 w 6775281"/>
              <a:gd name="connsiteY41" fmla="*/ 1185117 h 3453674"/>
              <a:gd name="connsiteX42" fmla="*/ 811659 w 6775281"/>
              <a:gd name="connsiteY42" fmla="*/ 1205666 h 3453674"/>
              <a:gd name="connsiteX43" fmla="*/ 791110 w 6775281"/>
              <a:gd name="connsiteY43" fmla="*/ 1226214 h 3453674"/>
              <a:gd name="connsiteX44" fmla="*/ 770562 w 6775281"/>
              <a:gd name="connsiteY44" fmla="*/ 1257037 h 3453674"/>
              <a:gd name="connsiteX45" fmla="*/ 739740 w 6775281"/>
              <a:gd name="connsiteY45" fmla="*/ 1277585 h 3453674"/>
              <a:gd name="connsiteX46" fmla="*/ 698643 w 6775281"/>
              <a:gd name="connsiteY46" fmla="*/ 1318682 h 3453674"/>
              <a:gd name="connsiteX47" fmla="*/ 647272 w 6775281"/>
              <a:gd name="connsiteY47" fmla="*/ 1359778 h 3453674"/>
              <a:gd name="connsiteX48" fmla="*/ 545741 w 6775281"/>
              <a:gd name="connsiteY48" fmla="*/ 1380326 h 3453674"/>
              <a:gd name="connsiteX49" fmla="*/ 473821 w 6775281"/>
              <a:gd name="connsiteY49" fmla="*/ 1493342 h 3453674"/>
              <a:gd name="connsiteX50" fmla="*/ 513708 w 6775281"/>
              <a:gd name="connsiteY50" fmla="*/ 1503616 h 3453674"/>
              <a:gd name="connsiteX51" fmla="*/ 493160 w 6775281"/>
              <a:gd name="connsiteY51" fmla="*/ 1524165 h 3453674"/>
              <a:gd name="connsiteX52" fmla="*/ 462337 w 6775281"/>
              <a:gd name="connsiteY52" fmla="*/ 1534439 h 3453674"/>
              <a:gd name="connsiteX53" fmla="*/ 441789 w 6775281"/>
              <a:gd name="connsiteY53" fmla="*/ 1565261 h 3453674"/>
              <a:gd name="connsiteX54" fmla="*/ 380144 w 6775281"/>
              <a:gd name="connsiteY54" fmla="*/ 1585810 h 3453674"/>
              <a:gd name="connsiteX55" fmla="*/ 328773 w 6775281"/>
              <a:gd name="connsiteY55" fmla="*/ 1637180 h 3453674"/>
              <a:gd name="connsiteX56" fmla="*/ 277403 w 6775281"/>
              <a:gd name="connsiteY56" fmla="*/ 1668003 h 3453674"/>
              <a:gd name="connsiteX57" fmla="*/ 256854 w 6775281"/>
              <a:gd name="connsiteY57" fmla="*/ 1688551 h 3453674"/>
              <a:gd name="connsiteX58" fmla="*/ 226032 w 6775281"/>
              <a:gd name="connsiteY58" fmla="*/ 1698825 h 3453674"/>
              <a:gd name="connsiteX59" fmla="*/ 236306 w 6775281"/>
              <a:gd name="connsiteY59" fmla="*/ 1811841 h 3453674"/>
              <a:gd name="connsiteX60" fmla="*/ 267128 w 6775281"/>
              <a:gd name="connsiteY60" fmla="*/ 1832389 h 3453674"/>
              <a:gd name="connsiteX61" fmla="*/ 287677 w 6775281"/>
              <a:gd name="connsiteY61" fmla="*/ 1852938 h 3453674"/>
              <a:gd name="connsiteX62" fmla="*/ 349322 w 6775281"/>
              <a:gd name="connsiteY62" fmla="*/ 1883760 h 3453674"/>
              <a:gd name="connsiteX63" fmla="*/ 369870 w 6775281"/>
              <a:gd name="connsiteY63" fmla="*/ 1965953 h 3453674"/>
              <a:gd name="connsiteX64" fmla="*/ 380144 w 6775281"/>
              <a:gd name="connsiteY64" fmla="*/ 1996776 h 3453674"/>
              <a:gd name="connsiteX65" fmla="*/ 369870 w 6775281"/>
              <a:gd name="connsiteY65" fmla="*/ 2150888 h 3453674"/>
              <a:gd name="connsiteX66" fmla="*/ 359596 w 6775281"/>
              <a:gd name="connsiteY66" fmla="*/ 2181711 h 3453674"/>
              <a:gd name="connsiteX67" fmla="*/ 349322 w 6775281"/>
              <a:gd name="connsiteY67" fmla="*/ 2305001 h 3453674"/>
              <a:gd name="connsiteX68" fmla="*/ 297951 w 6775281"/>
              <a:gd name="connsiteY68" fmla="*/ 2346097 h 3453674"/>
              <a:gd name="connsiteX69" fmla="*/ 256854 w 6775281"/>
              <a:gd name="connsiteY69" fmla="*/ 2387194 h 3453674"/>
              <a:gd name="connsiteX70" fmla="*/ 236306 w 6775281"/>
              <a:gd name="connsiteY70" fmla="*/ 2418016 h 3453674"/>
              <a:gd name="connsiteX71" fmla="*/ 64064 w 6775281"/>
              <a:gd name="connsiteY71" fmla="*/ 2456103 h 3453674"/>
              <a:gd name="connsiteX72" fmla="*/ 114225 w 6775281"/>
              <a:gd name="connsiteY72" fmla="*/ 2469387 h 3453674"/>
              <a:gd name="connsiteX73" fmla="*/ 48049 w 6775281"/>
              <a:gd name="connsiteY73" fmla="*/ 2522263 h 3453674"/>
              <a:gd name="connsiteX74" fmla="*/ 133564 w 6775281"/>
              <a:gd name="connsiteY74" fmla="*/ 2551580 h 3453674"/>
              <a:gd name="connsiteX75" fmla="*/ 113016 w 6775281"/>
              <a:gd name="connsiteY75" fmla="*/ 2582403 h 3453674"/>
              <a:gd name="connsiteX76" fmla="*/ 61645 w 6775281"/>
              <a:gd name="connsiteY76" fmla="*/ 2633774 h 3453674"/>
              <a:gd name="connsiteX77" fmla="*/ 20549 w 6775281"/>
              <a:gd name="connsiteY77" fmla="*/ 2695419 h 3453674"/>
              <a:gd name="connsiteX78" fmla="*/ 0 w 6775281"/>
              <a:gd name="connsiteY78" fmla="*/ 2757064 h 3453674"/>
              <a:gd name="connsiteX79" fmla="*/ 10275 w 6775281"/>
              <a:gd name="connsiteY79" fmla="*/ 2870079 h 3453674"/>
              <a:gd name="connsiteX80" fmla="*/ 61645 w 6775281"/>
              <a:gd name="connsiteY80" fmla="*/ 2921450 h 3453674"/>
              <a:gd name="connsiteX81" fmla="*/ 82194 w 6775281"/>
              <a:gd name="connsiteY81" fmla="*/ 2941998 h 3453674"/>
              <a:gd name="connsiteX82" fmla="*/ 143839 w 6775281"/>
              <a:gd name="connsiteY82" fmla="*/ 2962547 h 3453674"/>
              <a:gd name="connsiteX83" fmla="*/ 174661 w 6775281"/>
              <a:gd name="connsiteY83" fmla="*/ 2972821 h 3453674"/>
              <a:gd name="connsiteX84" fmla="*/ 236306 w 6775281"/>
              <a:gd name="connsiteY84" fmla="*/ 3013917 h 3453674"/>
              <a:gd name="connsiteX85" fmla="*/ 267128 w 6775281"/>
              <a:gd name="connsiteY85" fmla="*/ 3034466 h 3453674"/>
              <a:gd name="connsiteX86" fmla="*/ 297951 w 6775281"/>
              <a:gd name="connsiteY86" fmla="*/ 3044740 h 3453674"/>
              <a:gd name="connsiteX87" fmla="*/ 328773 w 6775281"/>
              <a:gd name="connsiteY87" fmla="*/ 3065288 h 3453674"/>
              <a:gd name="connsiteX88" fmla="*/ 904126 w 6775281"/>
              <a:gd name="connsiteY88" fmla="*/ 3096111 h 3453674"/>
              <a:gd name="connsiteX89" fmla="*/ 945223 w 6775281"/>
              <a:gd name="connsiteY89" fmla="*/ 3147482 h 3453674"/>
              <a:gd name="connsiteX90" fmla="*/ 825787 w 6775281"/>
              <a:gd name="connsiteY90" fmla="*/ 3264487 h 3453674"/>
              <a:gd name="connsiteX91" fmla="*/ 1068513 w 6775281"/>
              <a:gd name="connsiteY91" fmla="*/ 3239949 h 3453674"/>
              <a:gd name="connsiteX92" fmla="*/ 1099335 w 6775281"/>
              <a:gd name="connsiteY92" fmla="*/ 3260497 h 3453674"/>
              <a:gd name="connsiteX93" fmla="*/ 1077126 w 6775281"/>
              <a:gd name="connsiteY93" fmla="*/ 3351197 h 3453674"/>
              <a:gd name="connsiteX94" fmla="*/ 1222625 w 6775281"/>
              <a:gd name="connsiteY94" fmla="*/ 3311868 h 3453674"/>
              <a:gd name="connsiteX95" fmla="*/ 1120866 w 6775281"/>
              <a:gd name="connsiteY95" fmla="*/ 3453674 h 3453674"/>
              <a:gd name="connsiteX96" fmla="*/ 1335641 w 6775281"/>
              <a:gd name="connsiteY96" fmla="*/ 3311868 h 3453674"/>
              <a:gd name="connsiteX97" fmla="*/ 1366463 w 6775281"/>
              <a:gd name="connsiteY97" fmla="*/ 3301594 h 3453674"/>
              <a:gd name="connsiteX98" fmla="*/ 1489753 w 6775281"/>
              <a:gd name="connsiteY98" fmla="*/ 3281046 h 3453674"/>
              <a:gd name="connsiteX99" fmla="*/ 1485221 w 6775281"/>
              <a:gd name="connsiteY99" fmla="*/ 3340922 h 3453674"/>
              <a:gd name="connsiteX100" fmla="*/ 1626189 w 6775281"/>
              <a:gd name="connsiteY100" fmla="*/ 3416831 h 3453674"/>
              <a:gd name="connsiteX101" fmla="*/ 2013735 w 6775281"/>
              <a:gd name="connsiteY101" fmla="*/ 3239949 h 3453674"/>
              <a:gd name="connsiteX102" fmla="*/ 2043916 w 6775281"/>
              <a:gd name="connsiteY102" fmla="*/ 3309433 h 3453674"/>
              <a:gd name="connsiteX103" fmla="*/ 2075380 w 6775281"/>
              <a:gd name="connsiteY103" fmla="*/ 3188578 h 3453674"/>
              <a:gd name="connsiteX104" fmla="*/ 2116477 w 6775281"/>
              <a:gd name="connsiteY104" fmla="*/ 3157756 h 3453674"/>
              <a:gd name="connsiteX105" fmla="*/ 2229492 w 6775281"/>
              <a:gd name="connsiteY105" fmla="*/ 3126933 h 3453674"/>
              <a:gd name="connsiteX106" fmla="*/ 2270589 w 6775281"/>
              <a:gd name="connsiteY106" fmla="*/ 3116659 h 3453674"/>
              <a:gd name="connsiteX107" fmla="*/ 2702104 w 6775281"/>
              <a:gd name="connsiteY107" fmla="*/ 3106385 h 3453674"/>
              <a:gd name="connsiteX108" fmla="*/ 2917861 w 6775281"/>
              <a:gd name="connsiteY108" fmla="*/ 3126933 h 3453674"/>
              <a:gd name="connsiteX109" fmla="*/ 2948683 w 6775281"/>
              <a:gd name="connsiteY109" fmla="*/ 3147482 h 3453674"/>
              <a:gd name="connsiteX110" fmla="*/ 3030877 w 6775281"/>
              <a:gd name="connsiteY110" fmla="*/ 3188578 h 3453674"/>
              <a:gd name="connsiteX111" fmla="*/ 3071973 w 6775281"/>
              <a:gd name="connsiteY111" fmla="*/ 3209126 h 3453674"/>
              <a:gd name="connsiteX112" fmla="*/ 3141022 w 6775281"/>
              <a:gd name="connsiteY112" fmla="*/ 3336407 h 3453674"/>
              <a:gd name="connsiteX113" fmla="*/ 3274812 w 6775281"/>
              <a:gd name="connsiteY113" fmla="*/ 3400799 h 3453674"/>
              <a:gd name="connsiteX114" fmla="*/ 3267182 w 6775281"/>
              <a:gd name="connsiteY114" fmla="*/ 3291320 h 3453674"/>
              <a:gd name="connsiteX115" fmla="*/ 3339101 w 6775281"/>
              <a:gd name="connsiteY115" fmla="*/ 3311868 h 3453674"/>
              <a:gd name="connsiteX116" fmla="*/ 3380198 w 6775281"/>
              <a:gd name="connsiteY116" fmla="*/ 3332416 h 3453674"/>
              <a:gd name="connsiteX117" fmla="*/ 3626778 w 6775281"/>
              <a:gd name="connsiteY117" fmla="*/ 3352965 h 3453674"/>
              <a:gd name="connsiteX118" fmla="*/ 3688423 w 6775281"/>
              <a:gd name="connsiteY118" fmla="*/ 3373513 h 3453674"/>
              <a:gd name="connsiteX119" fmla="*/ 3719245 w 6775281"/>
              <a:gd name="connsiteY119" fmla="*/ 3383787 h 3453674"/>
              <a:gd name="connsiteX120" fmla="*/ 3750068 w 6775281"/>
              <a:gd name="connsiteY120" fmla="*/ 3404335 h 3453674"/>
              <a:gd name="connsiteX121" fmla="*/ 4048018 w 6775281"/>
              <a:gd name="connsiteY121" fmla="*/ 3414610 h 3453674"/>
              <a:gd name="connsiteX122" fmla="*/ 4181582 w 6775281"/>
              <a:gd name="connsiteY122" fmla="*/ 3404335 h 3453674"/>
              <a:gd name="connsiteX123" fmla="*/ 4243227 w 6775281"/>
              <a:gd name="connsiteY123" fmla="*/ 3383787 h 3453674"/>
              <a:gd name="connsiteX124" fmla="*/ 4274050 w 6775281"/>
              <a:gd name="connsiteY124" fmla="*/ 3373513 h 3453674"/>
              <a:gd name="connsiteX125" fmla="*/ 4335695 w 6775281"/>
              <a:gd name="connsiteY125" fmla="*/ 3332416 h 3453674"/>
              <a:gd name="connsiteX126" fmla="*/ 4397340 w 6775281"/>
              <a:gd name="connsiteY126" fmla="*/ 3281046 h 3453674"/>
              <a:gd name="connsiteX127" fmla="*/ 4756405 w 6775281"/>
              <a:gd name="connsiteY127" fmla="*/ 3272014 h 3453674"/>
              <a:gd name="connsiteX128" fmla="*/ 4530904 w 6775281"/>
              <a:gd name="connsiteY128" fmla="*/ 3198852 h 3453674"/>
              <a:gd name="connsiteX129" fmla="*/ 4561726 w 6775281"/>
              <a:gd name="connsiteY129" fmla="*/ 3178304 h 3453674"/>
              <a:gd name="connsiteX130" fmla="*/ 4664468 w 6775281"/>
              <a:gd name="connsiteY130" fmla="*/ 3116659 h 3453674"/>
              <a:gd name="connsiteX131" fmla="*/ 4695290 w 6775281"/>
              <a:gd name="connsiteY131" fmla="*/ 3106385 h 3453674"/>
              <a:gd name="connsiteX132" fmla="*/ 5013789 w 6775281"/>
              <a:gd name="connsiteY132" fmla="*/ 3126933 h 3453674"/>
              <a:gd name="connsiteX133" fmla="*/ 5126805 w 6775281"/>
              <a:gd name="connsiteY133" fmla="*/ 3157756 h 3453674"/>
              <a:gd name="connsiteX134" fmla="*/ 5157627 w 6775281"/>
              <a:gd name="connsiteY134" fmla="*/ 3168030 h 3453674"/>
              <a:gd name="connsiteX135" fmla="*/ 5188450 w 6775281"/>
              <a:gd name="connsiteY135" fmla="*/ 3188578 h 3453674"/>
              <a:gd name="connsiteX136" fmla="*/ 5332288 w 6775281"/>
              <a:gd name="connsiteY136" fmla="*/ 3198852 h 3453674"/>
              <a:gd name="connsiteX137" fmla="*/ 5435030 w 6775281"/>
              <a:gd name="connsiteY137" fmla="*/ 3229675 h 3453674"/>
              <a:gd name="connsiteX138" fmla="*/ 5465852 w 6775281"/>
              <a:gd name="connsiteY138" fmla="*/ 3239949 h 3453674"/>
              <a:gd name="connsiteX139" fmla="*/ 5548045 w 6775281"/>
              <a:gd name="connsiteY139" fmla="*/ 3250223 h 3453674"/>
              <a:gd name="connsiteX140" fmla="*/ 5702158 w 6775281"/>
              <a:gd name="connsiteY140" fmla="*/ 3270771 h 3453674"/>
              <a:gd name="connsiteX141" fmla="*/ 5866544 w 6775281"/>
              <a:gd name="connsiteY141" fmla="*/ 3281046 h 3453674"/>
              <a:gd name="connsiteX142" fmla="*/ 5969286 w 6775281"/>
              <a:gd name="connsiteY142" fmla="*/ 3270771 h 3453674"/>
              <a:gd name="connsiteX143" fmla="*/ 6000108 w 6775281"/>
              <a:gd name="connsiteY143" fmla="*/ 3260497 h 3453674"/>
              <a:gd name="connsiteX144" fmla="*/ 6072027 w 6775281"/>
              <a:gd name="connsiteY144" fmla="*/ 3250223 h 3453674"/>
              <a:gd name="connsiteX145" fmla="*/ 6113124 w 6775281"/>
              <a:gd name="connsiteY145" fmla="*/ 3168030 h 3453674"/>
              <a:gd name="connsiteX146" fmla="*/ 6133672 w 6775281"/>
              <a:gd name="connsiteY146" fmla="*/ 3126933 h 3453674"/>
              <a:gd name="connsiteX147" fmla="*/ 6143946 w 6775281"/>
              <a:gd name="connsiteY147" fmla="*/ 3096111 h 3453674"/>
              <a:gd name="connsiteX148" fmla="*/ 6215866 w 6775281"/>
              <a:gd name="connsiteY148" fmla="*/ 3075562 h 3453674"/>
              <a:gd name="connsiteX149" fmla="*/ 6267236 w 6775281"/>
              <a:gd name="connsiteY149" fmla="*/ 3065288 h 3453674"/>
              <a:gd name="connsiteX150" fmla="*/ 6308333 w 6775281"/>
              <a:gd name="connsiteY150" fmla="*/ 3055014 h 3453674"/>
              <a:gd name="connsiteX151" fmla="*/ 6369978 w 6775281"/>
              <a:gd name="connsiteY151" fmla="*/ 3044740 h 3453674"/>
              <a:gd name="connsiteX152" fmla="*/ 6400800 w 6775281"/>
              <a:gd name="connsiteY152" fmla="*/ 3024192 h 3453674"/>
              <a:gd name="connsiteX153" fmla="*/ 6411075 w 6775281"/>
              <a:gd name="connsiteY153" fmla="*/ 2962547 h 3453674"/>
              <a:gd name="connsiteX154" fmla="*/ 6500898 w 6775281"/>
              <a:gd name="connsiteY154" fmla="*/ 2913924 h 3453674"/>
              <a:gd name="connsiteX155" fmla="*/ 6462445 w 6775281"/>
              <a:gd name="connsiteY155" fmla="*/ 2561855 h 3453674"/>
              <a:gd name="connsiteX156" fmla="*/ 6503542 w 6775281"/>
              <a:gd name="connsiteY156" fmla="*/ 2531032 h 3453674"/>
              <a:gd name="connsiteX157" fmla="*/ 6652140 w 6775281"/>
              <a:gd name="connsiteY157" fmla="*/ 2489936 h 3453674"/>
              <a:gd name="connsiteX158" fmla="*/ 6622525 w 6775281"/>
              <a:gd name="connsiteY158" fmla="*/ 2418016 h 3453674"/>
              <a:gd name="connsiteX159" fmla="*/ 6769688 w 6775281"/>
              <a:gd name="connsiteY159" fmla="*/ 2382678 h 3453674"/>
              <a:gd name="connsiteX160" fmla="*/ 6737202 w 6775281"/>
              <a:gd name="connsiteY160" fmla="*/ 2285958 h 3453674"/>
              <a:gd name="connsiteX161" fmla="*/ 6667928 w 6775281"/>
              <a:gd name="connsiteY161" fmla="*/ 2263904 h 3453674"/>
              <a:gd name="connsiteX162" fmla="*/ 6698751 w 6775281"/>
              <a:gd name="connsiteY162" fmla="*/ 2161162 h 3453674"/>
              <a:gd name="connsiteX163" fmla="*/ 6709025 w 6775281"/>
              <a:gd name="connsiteY163" fmla="*/ 2130340 h 3453674"/>
              <a:gd name="connsiteX164" fmla="*/ 6698751 w 6775281"/>
              <a:gd name="connsiteY164" fmla="*/ 1986502 h 3453674"/>
              <a:gd name="connsiteX165" fmla="*/ 6667928 w 6775281"/>
              <a:gd name="connsiteY165" fmla="*/ 1976228 h 3453674"/>
              <a:gd name="connsiteX166" fmla="*/ 6647380 w 6775281"/>
              <a:gd name="connsiteY166" fmla="*/ 1955679 h 3453674"/>
              <a:gd name="connsiteX167" fmla="*/ 6585735 w 6775281"/>
              <a:gd name="connsiteY167" fmla="*/ 1914583 h 3453674"/>
              <a:gd name="connsiteX168" fmla="*/ 6565187 w 6775281"/>
              <a:gd name="connsiteY168" fmla="*/ 1894034 h 3453674"/>
              <a:gd name="connsiteX169" fmla="*/ 6524090 w 6775281"/>
              <a:gd name="connsiteY169" fmla="*/ 1873486 h 3453674"/>
              <a:gd name="connsiteX170" fmla="*/ 6586188 w 6775281"/>
              <a:gd name="connsiteY170" fmla="*/ 1744701 h 3453674"/>
              <a:gd name="connsiteX171" fmla="*/ 6475817 w 6775281"/>
              <a:gd name="connsiteY171" fmla="*/ 1776765 h 3453674"/>
              <a:gd name="connsiteX172" fmla="*/ 6400800 w 6775281"/>
              <a:gd name="connsiteY172" fmla="*/ 1801567 h 3453674"/>
              <a:gd name="connsiteX173" fmla="*/ 6436763 w 6775281"/>
              <a:gd name="connsiteY173" fmla="*/ 1731046 h 3453674"/>
              <a:gd name="connsiteX174" fmla="*/ 6308333 w 6775281"/>
              <a:gd name="connsiteY174" fmla="*/ 1729648 h 3453674"/>
              <a:gd name="connsiteX175" fmla="*/ 6348221 w 6775281"/>
              <a:gd name="connsiteY175" fmla="*/ 1682794 h 3453674"/>
              <a:gd name="connsiteX176" fmla="*/ 6298285 w 6775281"/>
              <a:gd name="connsiteY176" fmla="*/ 1662245 h 3453674"/>
              <a:gd name="connsiteX177" fmla="*/ 6185043 w 6775281"/>
              <a:gd name="connsiteY177" fmla="*/ 1637180 h 3453674"/>
              <a:gd name="connsiteX178" fmla="*/ 6279398 w 6775281"/>
              <a:gd name="connsiteY178" fmla="*/ 1538955 h 3453674"/>
              <a:gd name="connsiteX179" fmla="*/ 6154221 w 6775281"/>
              <a:gd name="connsiteY179" fmla="*/ 1472794 h 3453674"/>
              <a:gd name="connsiteX180" fmla="*/ 6230898 w 6775281"/>
              <a:gd name="connsiteY180" fmla="*/ 1387589 h 3453674"/>
              <a:gd name="connsiteX181" fmla="*/ 6351771 w 6775281"/>
              <a:gd name="connsiteY181" fmla="*/ 1347999 h 3453674"/>
              <a:gd name="connsiteX182" fmla="*/ 6287029 w 6775281"/>
              <a:gd name="connsiteY182" fmla="*/ 1208677 h 3453674"/>
              <a:gd name="connsiteX183" fmla="*/ 6214882 w 6775281"/>
              <a:gd name="connsiteY183" fmla="*/ 1111955 h 3453674"/>
              <a:gd name="connsiteX184" fmla="*/ 6061753 w 6775281"/>
              <a:gd name="connsiteY184" fmla="*/ 1092650 h 3453674"/>
              <a:gd name="connsiteX185" fmla="*/ 6030931 w 6775281"/>
              <a:gd name="connsiteY185" fmla="*/ 1061828 h 3453674"/>
              <a:gd name="connsiteX186" fmla="*/ 6020657 w 6775281"/>
              <a:gd name="connsiteY186" fmla="*/ 1031005 h 3453674"/>
              <a:gd name="connsiteX187" fmla="*/ 5948737 w 6775281"/>
              <a:gd name="connsiteY187" fmla="*/ 969360 h 3453674"/>
              <a:gd name="connsiteX188" fmla="*/ 5917915 w 6775281"/>
              <a:gd name="connsiteY188" fmla="*/ 959086 h 3453674"/>
              <a:gd name="connsiteX189" fmla="*/ 5881802 w 6775281"/>
              <a:gd name="connsiteY189" fmla="*/ 931274 h 3453674"/>
              <a:gd name="connsiteX190" fmla="*/ 5852643 w 6775281"/>
              <a:gd name="connsiteY190" fmla="*/ 846334 h 3453674"/>
              <a:gd name="connsiteX191" fmla="*/ 5814416 w 6775281"/>
              <a:gd name="connsiteY191" fmla="*/ 824280 h 3453674"/>
              <a:gd name="connsiteX192" fmla="*/ 5802708 w 6775281"/>
              <a:gd name="connsiteY192" fmla="*/ 830038 h 3453674"/>
              <a:gd name="connsiteX193" fmla="*/ 5752772 w 6775281"/>
              <a:gd name="connsiteY193" fmla="*/ 785931 h 3453674"/>
              <a:gd name="connsiteX194" fmla="*/ 5698304 w 6775281"/>
              <a:gd name="connsiteY194" fmla="*/ 702495 h 3453674"/>
              <a:gd name="connsiteX195" fmla="*/ 5517223 w 6775281"/>
              <a:gd name="connsiteY195" fmla="*/ 681684 h 3453674"/>
              <a:gd name="connsiteX196" fmla="*/ 5506949 w 6775281"/>
              <a:gd name="connsiteY196" fmla="*/ 630313 h 3453674"/>
              <a:gd name="connsiteX197" fmla="*/ 5496675 w 6775281"/>
              <a:gd name="connsiteY197" fmla="*/ 558394 h 3453674"/>
              <a:gd name="connsiteX198" fmla="*/ 5733886 w 6775281"/>
              <a:gd name="connsiteY198" fmla="*/ 378501 h 3453674"/>
              <a:gd name="connsiteX199" fmla="*/ 5657434 w 6775281"/>
              <a:gd name="connsiteY199" fmla="*/ 263001 h 3453674"/>
              <a:gd name="connsiteX200" fmla="*/ 5478015 w 6775281"/>
              <a:gd name="connsiteY200" fmla="*/ 276024 h 3453674"/>
              <a:gd name="connsiteX201" fmla="*/ 5440015 w 6775281"/>
              <a:gd name="connsiteY201" fmla="*/ 170534 h 3453674"/>
              <a:gd name="connsiteX202" fmla="*/ 5332515 w 6775281"/>
              <a:gd name="connsiteY202" fmla="*/ 209862 h 3453674"/>
              <a:gd name="connsiteX203" fmla="*/ 5229772 w 6775281"/>
              <a:gd name="connsiteY203" fmla="*/ 244410 h 3453674"/>
              <a:gd name="connsiteX204" fmla="*/ 5185806 w 6775281"/>
              <a:gd name="connsiteY204" fmla="*/ 203313 h 3453674"/>
              <a:gd name="connsiteX205" fmla="*/ 5075434 w 6775281"/>
              <a:gd name="connsiteY205" fmla="*/ 157702 h 3453674"/>
              <a:gd name="connsiteX206" fmla="*/ 5065160 w 6775281"/>
              <a:gd name="connsiteY206" fmla="*/ 126879 h 3453674"/>
              <a:gd name="connsiteX207" fmla="*/ 5044612 w 6775281"/>
              <a:gd name="connsiteY207" fmla="*/ 96057 h 3453674"/>
              <a:gd name="connsiteX208" fmla="*/ 5034337 w 6775281"/>
              <a:gd name="connsiteY208" fmla="*/ 65234 h 3453674"/>
              <a:gd name="connsiteX209" fmla="*/ 4972692 w 6775281"/>
              <a:gd name="connsiteY209" fmla="*/ 24138 h 3453674"/>
              <a:gd name="connsiteX210" fmla="*/ 4941870 w 6775281"/>
              <a:gd name="connsiteY210" fmla="*/ 3589 h 3453674"/>
              <a:gd name="connsiteX211" fmla="*/ 4828854 w 6775281"/>
              <a:gd name="connsiteY211" fmla="*/ 13864 h 3453674"/>
              <a:gd name="connsiteX212" fmla="*/ 4798032 w 6775281"/>
              <a:gd name="connsiteY212" fmla="*/ 34412 h 3453674"/>
              <a:gd name="connsiteX213" fmla="*/ 4767209 w 6775281"/>
              <a:gd name="connsiteY213" fmla="*/ 44686 h 3453674"/>
              <a:gd name="connsiteX214" fmla="*/ 4654194 w 6775281"/>
              <a:gd name="connsiteY214" fmla="*/ 85783 h 3453674"/>
              <a:gd name="connsiteX215" fmla="*/ 4592549 w 6775281"/>
              <a:gd name="connsiteY215" fmla="*/ 106331 h 3453674"/>
              <a:gd name="connsiteX216" fmla="*/ 4520630 w 6775281"/>
              <a:gd name="connsiteY216" fmla="*/ 126879 h 3453674"/>
              <a:gd name="connsiteX217" fmla="*/ 4438436 w 6775281"/>
              <a:gd name="connsiteY217" fmla="*/ 188524 h 3453674"/>
              <a:gd name="connsiteX218" fmla="*/ 4263776 w 6775281"/>
              <a:gd name="connsiteY218" fmla="*/ 178250 h 3453674"/>
              <a:gd name="connsiteX219" fmla="*/ 4089115 w 6775281"/>
              <a:gd name="connsiteY219" fmla="*/ 106331 h 3453674"/>
              <a:gd name="connsiteX220" fmla="*/ 4058292 w 6775281"/>
              <a:gd name="connsiteY220" fmla="*/ 96057 h 3453674"/>
              <a:gd name="connsiteX221" fmla="*/ 3965825 w 6775281"/>
              <a:gd name="connsiteY221" fmla="*/ 54960 h 3453674"/>
              <a:gd name="connsiteX222" fmla="*/ 3935003 w 6775281"/>
              <a:gd name="connsiteY222" fmla="*/ 44686 h 3453674"/>
              <a:gd name="connsiteX223" fmla="*/ 3904180 w 6775281"/>
              <a:gd name="connsiteY223" fmla="*/ 34412 h 3453674"/>
              <a:gd name="connsiteX224" fmla="*/ 3801439 w 6775281"/>
              <a:gd name="connsiteY224" fmla="*/ 54960 h 3453674"/>
              <a:gd name="connsiteX225" fmla="*/ 3714713 w 6775281"/>
              <a:gd name="connsiteY225" fmla="*/ 6863 h 3453674"/>
              <a:gd name="connsiteX226" fmla="*/ 3626552 w 6775281"/>
              <a:gd name="connsiteY226" fmla="*/ 81530 h 3453674"/>
              <a:gd name="connsiteX227" fmla="*/ 3657600 w 6775281"/>
              <a:gd name="connsiteY227" fmla="*/ 137153 h 3453674"/>
              <a:gd name="connsiteX228" fmla="*/ 3595955 w 6775281"/>
              <a:gd name="connsiteY228" fmla="*/ 147428 h 3453674"/>
              <a:gd name="connsiteX229" fmla="*/ 3544585 w 6775281"/>
              <a:gd name="connsiteY229" fmla="*/ 157702 h 3453674"/>
              <a:gd name="connsiteX230" fmla="*/ 3298005 w 6775281"/>
              <a:gd name="connsiteY230" fmla="*/ 188524 h 3453674"/>
              <a:gd name="connsiteX0" fmla="*/ 3298005 w 6775281"/>
              <a:gd name="connsiteY0" fmla="*/ 188524 h 3453674"/>
              <a:gd name="connsiteX1" fmla="*/ 3298005 w 6775281"/>
              <a:gd name="connsiteY1" fmla="*/ 188524 h 3453674"/>
              <a:gd name="connsiteX2" fmla="*/ 2863620 w 6775281"/>
              <a:gd name="connsiteY2" fmla="*/ 184272 h 3453674"/>
              <a:gd name="connsiteX3" fmla="*/ 2825394 w 6775281"/>
              <a:gd name="connsiteY3" fmla="*/ 250169 h 3453674"/>
              <a:gd name="connsiteX4" fmla="*/ 2815119 w 6775281"/>
              <a:gd name="connsiteY4" fmla="*/ 291266 h 3453674"/>
              <a:gd name="connsiteX5" fmla="*/ 2787168 w 6775281"/>
              <a:gd name="connsiteY5" fmla="*/ 251937 h 3453674"/>
              <a:gd name="connsiteX6" fmla="*/ 2719555 w 6775281"/>
              <a:gd name="connsiteY6" fmla="*/ 279750 h 3453674"/>
              <a:gd name="connsiteX7" fmla="*/ 2599136 w 6775281"/>
              <a:gd name="connsiteY7" fmla="*/ 291530 h 3453674"/>
              <a:gd name="connsiteX8" fmla="*/ 2549200 w 6775281"/>
              <a:gd name="connsiteY8" fmla="*/ 328109 h 3453674"/>
              <a:gd name="connsiteX9" fmla="*/ 2321508 w 6775281"/>
              <a:gd name="connsiteY9" fmla="*/ 313582 h 3453674"/>
              <a:gd name="connsiteX10" fmla="*/ 2250041 w 6775281"/>
              <a:gd name="connsiteY10" fmla="*/ 394007 h 3453674"/>
              <a:gd name="connsiteX11" fmla="*/ 2085654 w 6775281"/>
              <a:gd name="connsiteY11" fmla="*/ 352911 h 3453674"/>
              <a:gd name="connsiteX12" fmla="*/ 2034283 w 6775281"/>
              <a:gd name="connsiteY12" fmla="*/ 342637 h 3453674"/>
              <a:gd name="connsiteX13" fmla="*/ 1865591 w 6775281"/>
              <a:gd name="connsiteY13" fmla="*/ 282760 h 3453674"/>
              <a:gd name="connsiteX14" fmla="*/ 1787704 w 6775281"/>
              <a:gd name="connsiteY14" fmla="*/ 404282 h 3453674"/>
              <a:gd name="connsiteX15" fmla="*/ 1736333 w 6775281"/>
              <a:gd name="connsiteY15" fmla="*/ 476201 h 3453674"/>
              <a:gd name="connsiteX16" fmla="*/ 1695236 w 6775281"/>
              <a:gd name="connsiteY16" fmla="*/ 537846 h 3453674"/>
              <a:gd name="connsiteX17" fmla="*/ 1633591 w 6775281"/>
              <a:gd name="connsiteY17" fmla="*/ 578942 h 3453674"/>
              <a:gd name="connsiteX18" fmla="*/ 1592495 w 6775281"/>
              <a:gd name="connsiteY18" fmla="*/ 589216 h 3453674"/>
              <a:gd name="connsiteX19" fmla="*/ 1530850 w 6775281"/>
              <a:gd name="connsiteY19" fmla="*/ 609765 h 3453674"/>
              <a:gd name="connsiteX20" fmla="*/ 1500027 w 6775281"/>
              <a:gd name="connsiteY20" fmla="*/ 620039 h 3453674"/>
              <a:gd name="connsiteX21" fmla="*/ 1438382 w 6775281"/>
              <a:gd name="connsiteY21" fmla="*/ 640587 h 3453674"/>
              <a:gd name="connsiteX22" fmla="*/ 1407560 w 6775281"/>
              <a:gd name="connsiteY22" fmla="*/ 650861 h 3453674"/>
              <a:gd name="connsiteX23" fmla="*/ 1232899 w 6775281"/>
              <a:gd name="connsiteY23" fmla="*/ 661135 h 3453674"/>
              <a:gd name="connsiteX24" fmla="*/ 1202077 w 6775281"/>
              <a:gd name="connsiteY24" fmla="*/ 671410 h 3453674"/>
              <a:gd name="connsiteX25" fmla="*/ 1181528 w 6775281"/>
              <a:gd name="connsiteY25" fmla="*/ 691958 h 3453674"/>
              <a:gd name="connsiteX26" fmla="*/ 1119883 w 6775281"/>
              <a:gd name="connsiteY26" fmla="*/ 712506 h 3453674"/>
              <a:gd name="connsiteX27" fmla="*/ 1058239 w 6775281"/>
              <a:gd name="connsiteY27" fmla="*/ 733055 h 3453674"/>
              <a:gd name="connsiteX28" fmla="*/ 996594 w 6775281"/>
              <a:gd name="connsiteY28" fmla="*/ 753603 h 3453674"/>
              <a:gd name="connsiteX29" fmla="*/ 965771 w 6775281"/>
              <a:gd name="connsiteY29" fmla="*/ 763877 h 3453674"/>
              <a:gd name="connsiteX30" fmla="*/ 934949 w 6775281"/>
              <a:gd name="connsiteY30" fmla="*/ 784425 h 3453674"/>
              <a:gd name="connsiteX31" fmla="*/ 873304 w 6775281"/>
              <a:gd name="connsiteY31" fmla="*/ 804974 h 3453674"/>
              <a:gd name="connsiteX32" fmla="*/ 852755 w 6775281"/>
              <a:gd name="connsiteY32" fmla="*/ 825522 h 3453674"/>
              <a:gd name="connsiteX33" fmla="*/ 821933 w 6775281"/>
              <a:gd name="connsiteY33" fmla="*/ 846070 h 3453674"/>
              <a:gd name="connsiteX34" fmla="*/ 811659 w 6775281"/>
              <a:gd name="connsiteY34" fmla="*/ 876893 h 3453674"/>
              <a:gd name="connsiteX35" fmla="*/ 821933 w 6775281"/>
              <a:gd name="connsiteY35" fmla="*/ 969360 h 3453674"/>
              <a:gd name="connsiteX36" fmla="*/ 832207 w 6775281"/>
              <a:gd name="connsiteY36" fmla="*/ 1031005 h 3453674"/>
              <a:gd name="connsiteX37" fmla="*/ 863030 w 6775281"/>
              <a:gd name="connsiteY37" fmla="*/ 1051553 h 3453674"/>
              <a:gd name="connsiteX38" fmla="*/ 883578 w 6775281"/>
              <a:gd name="connsiteY38" fmla="*/ 1072102 h 3453674"/>
              <a:gd name="connsiteX39" fmla="*/ 893852 w 6775281"/>
              <a:gd name="connsiteY39" fmla="*/ 1102924 h 3453674"/>
              <a:gd name="connsiteX40" fmla="*/ 852755 w 6775281"/>
              <a:gd name="connsiteY40" fmla="*/ 1154295 h 3453674"/>
              <a:gd name="connsiteX41" fmla="*/ 842481 w 6775281"/>
              <a:gd name="connsiteY41" fmla="*/ 1185117 h 3453674"/>
              <a:gd name="connsiteX42" fmla="*/ 811659 w 6775281"/>
              <a:gd name="connsiteY42" fmla="*/ 1205666 h 3453674"/>
              <a:gd name="connsiteX43" fmla="*/ 791110 w 6775281"/>
              <a:gd name="connsiteY43" fmla="*/ 1226214 h 3453674"/>
              <a:gd name="connsiteX44" fmla="*/ 770562 w 6775281"/>
              <a:gd name="connsiteY44" fmla="*/ 1257037 h 3453674"/>
              <a:gd name="connsiteX45" fmla="*/ 739740 w 6775281"/>
              <a:gd name="connsiteY45" fmla="*/ 1277585 h 3453674"/>
              <a:gd name="connsiteX46" fmla="*/ 698643 w 6775281"/>
              <a:gd name="connsiteY46" fmla="*/ 1318682 h 3453674"/>
              <a:gd name="connsiteX47" fmla="*/ 647272 w 6775281"/>
              <a:gd name="connsiteY47" fmla="*/ 1359778 h 3453674"/>
              <a:gd name="connsiteX48" fmla="*/ 545741 w 6775281"/>
              <a:gd name="connsiteY48" fmla="*/ 1380326 h 3453674"/>
              <a:gd name="connsiteX49" fmla="*/ 473821 w 6775281"/>
              <a:gd name="connsiteY49" fmla="*/ 1493342 h 3453674"/>
              <a:gd name="connsiteX50" fmla="*/ 513708 w 6775281"/>
              <a:gd name="connsiteY50" fmla="*/ 1503616 h 3453674"/>
              <a:gd name="connsiteX51" fmla="*/ 493160 w 6775281"/>
              <a:gd name="connsiteY51" fmla="*/ 1524165 h 3453674"/>
              <a:gd name="connsiteX52" fmla="*/ 462337 w 6775281"/>
              <a:gd name="connsiteY52" fmla="*/ 1534439 h 3453674"/>
              <a:gd name="connsiteX53" fmla="*/ 441789 w 6775281"/>
              <a:gd name="connsiteY53" fmla="*/ 1565261 h 3453674"/>
              <a:gd name="connsiteX54" fmla="*/ 380144 w 6775281"/>
              <a:gd name="connsiteY54" fmla="*/ 1585810 h 3453674"/>
              <a:gd name="connsiteX55" fmla="*/ 328773 w 6775281"/>
              <a:gd name="connsiteY55" fmla="*/ 1637180 h 3453674"/>
              <a:gd name="connsiteX56" fmla="*/ 277403 w 6775281"/>
              <a:gd name="connsiteY56" fmla="*/ 1668003 h 3453674"/>
              <a:gd name="connsiteX57" fmla="*/ 256854 w 6775281"/>
              <a:gd name="connsiteY57" fmla="*/ 1688551 h 3453674"/>
              <a:gd name="connsiteX58" fmla="*/ 226032 w 6775281"/>
              <a:gd name="connsiteY58" fmla="*/ 1698825 h 3453674"/>
              <a:gd name="connsiteX59" fmla="*/ 236306 w 6775281"/>
              <a:gd name="connsiteY59" fmla="*/ 1811841 h 3453674"/>
              <a:gd name="connsiteX60" fmla="*/ 267128 w 6775281"/>
              <a:gd name="connsiteY60" fmla="*/ 1832389 h 3453674"/>
              <a:gd name="connsiteX61" fmla="*/ 287677 w 6775281"/>
              <a:gd name="connsiteY61" fmla="*/ 1852938 h 3453674"/>
              <a:gd name="connsiteX62" fmla="*/ 349322 w 6775281"/>
              <a:gd name="connsiteY62" fmla="*/ 1883760 h 3453674"/>
              <a:gd name="connsiteX63" fmla="*/ 369870 w 6775281"/>
              <a:gd name="connsiteY63" fmla="*/ 1965953 h 3453674"/>
              <a:gd name="connsiteX64" fmla="*/ 380144 w 6775281"/>
              <a:gd name="connsiteY64" fmla="*/ 1996776 h 3453674"/>
              <a:gd name="connsiteX65" fmla="*/ 369870 w 6775281"/>
              <a:gd name="connsiteY65" fmla="*/ 2150888 h 3453674"/>
              <a:gd name="connsiteX66" fmla="*/ 359596 w 6775281"/>
              <a:gd name="connsiteY66" fmla="*/ 2181711 h 3453674"/>
              <a:gd name="connsiteX67" fmla="*/ 349322 w 6775281"/>
              <a:gd name="connsiteY67" fmla="*/ 2305001 h 3453674"/>
              <a:gd name="connsiteX68" fmla="*/ 297951 w 6775281"/>
              <a:gd name="connsiteY68" fmla="*/ 2346097 h 3453674"/>
              <a:gd name="connsiteX69" fmla="*/ 256854 w 6775281"/>
              <a:gd name="connsiteY69" fmla="*/ 2387194 h 3453674"/>
              <a:gd name="connsiteX70" fmla="*/ 236306 w 6775281"/>
              <a:gd name="connsiteY70" fmla="*/ 2418016 h 3453674"/>
              <a:gd name="connsiteX71" fmla="*/ 64064 w 6775281"/>
              <a:gd name="connsiteY71" fmla="*/ 2456103 h 3453674"/>
              <a:gd name="connsiteX72" fmla="*/ 114225 w 6775281"/>
              <a:gd name="connsiteY72" fmla="*/ 2469387 h 3453674"/>
              <a:gd name="connsiteX73" fmla="*/ 48049 w 6775281"/>
              <a:gd name="connsiteY73" fmla="*/ 2522263 h 3453674"/>
              <a:gd name="connsiteX74" fmla="*/ 133564 w 6775281"/>
              <a:gd name="connsiteY74" fmla="*/ 2551580 h 3453674"/>
              <a:gd name="connsiteX75" fmla="*/ 113016 w 6775281"/>
              <a:gd name="connsiteY75" fmla="*/ 2582403 h 3453674"/>
              <a:gd name="connsiteX76" fmla="*/ 61645 w 6775281"/>
              <a:gd name="connsiteY76" fmla="*/ 2633774 h 3453674"/>
              <a:gd name="connsiteX77" fmla="*/ 20549 w 6775281"/>
              <a:gd name="connsiteY77" fmla="*/ 2695419 h 3453674"/>
              <a:gd name="connsiteX78" fmla="*/ 0 w 6775281"/>
              <a:gd name="connsiteY78" fmla="*/ 2757064 h 3453674"/>
              <a:gd name="connsiteX79" fmla="*/ 10275 w 6775281"/>
              <a:gd name="connsiteY79" fmla="*/ 2870079 h 3453674"/>
              <a:gd name="connsiteX80" fmla="*/ 61645 w 6775281"/>
              <a:gd name="connsiteY80" fmla="*/ 2921450 h 3453674"/>
              <a:gd name="connsiteX81" fmla="*/ 82194 w 6775281"/>
              <a:gd name="connsiteY81" fmla="*/ 2941998 h 3453674"/>
              <a:gd name="connsiteX82" fmla="*/ 143839 w 6775281"/>
              <a:gd name="connsiteY82" fmla="*/ 2962547 h 3453674"/>
              <a:gd name="connsiteX83" fmla="*/ 174661 w 6775281"/>
              <a:gd name="connsiteY83" fmla="*/ 2972821 h 3453674"/>
              <a:gd name="connsiteX84" fmla="*/ 236306 w 6775281"/>
              <a:gd name="connsiteY84" fmla="*/ 3013917 h 3453674"/>
              <a:gd name="connsiteX85" fmla="*/ 267128 w 6775281"/>
              <a:gd name="connsiteY85" fmla="*/ 3034466 h 3453674"/>
              <a:gd name="connsiteX86" fmla="*/ 297951 w 6775281"/>
              <a:gd name="connsiteY86" fmla="*/ 3044740 h 3453674"/>
              <a:gd name="connsiteX87" fmla="*/ 328773 w 6775281"/>
              <a:gd name="connsiteY87" fmla="*/ 3065288 h 3453674"/>
              <a:gd name="connsiteX88" fmla="*/ 904126 w 6775281"/>
              <a:gd name="connsiteY88" fmla="*/ 3096111 h 3453674"/>
              <a:gd name="connsiteX89" fmla="*/ 945223 w 6775281"/>
              <a:gd name="connsiteY89" fmla="*/ 3147482 h 3453674"/>
              <a:gd name="connsiteX90" fmla="*/ 825787 w 6775281"/>
              <a:gd name="connsiteY90" fmla="*/ 3264487 h 3453674"/>
              <a:gd name="connsiteX91" fmla="*/ 1068513 w 6775281"/>
              <a:gd name="connsiteY91" fmla="*/ 3239949 h 3453674"/>
              <a:gd name="connsiteX92" fmla="*/ 1099335 w 6775281"/>
              <a:gd name="connsiteY92" fmla="*/ 3260497 h 3453674"/>
              <a:gd name="connsiteX93" fmla="*/ 1077126 w 6775281"/>
              <a:gd name="connsiteY93" fmla="*/ 3351197 h 3453674"/>
              <a:gd name="connsiteX94" fmla="*/ 1222625 w 6775281"/>
              <a:gd name="connsiteY94" fmla="*/ 3311868 h 3453674"/>
              <a:gd name="connsiteX95" fmla="*/ 1120866 w 6775281"/>
              <a:gd name="connsiteY95" fmla="*/ 3453674 h 3453674"/>
              <a:gd name="connsiteX96" fmla="*/ 1335641 w 6775281"/>
              <a:gd name="connsiteY96" fmla="*/ 3311868 h 3453674"/>
              <a:gd name="connsiteX97" fmla="*/ 1366463 w 6775281"/>
              <a:gd name="connsiteY97" fmla="*/ 3301594 h 3453674"/>
              <a:gd name="connsiteX98" fmla="*/ 1489753 w 6775281"/>
              <a:gd name="connsiteY98" fmla="*/ 3281046 h 3453674"/>
              <a:gd name="connsiteX99" fmla="*/ 1485221 w 6775281"/>
              <a:gd name="connsiteY99" fmla="*/ 3340922 h 3453674"/>
              <a:gd name="connsiteX100" fmla="*/ 1626189 w 6775281"/>
              <a:gd name="connsiteY100" fmla="*/ 3416831 h 3453674"/>
              <a:gd name="connsiteX101" fmla="*/ 2013735 w 6775281"/>
              <a:gd name="connsiteY101" fmla="*/ 3239949 h 3453674"/>
              <a:gd name="connsiteX102" fmla="*/ 2043916 w 6775281"/>
              <a:gd name="connsiteY102" fmla="*/ 3309433 h 3453674"/>
              <a:gd name="connsiteX103" fmla="*/ 2075380 w 6775281"/>
              <a:gd name="connsiteY103" fmla="*/ 3188578 h 3453674"/>
              <a:gd name="connsiteX104" fmla="*/ 2116477 w 6775281"/>
              <a:gd name="connsiteY104" fmla="*/ 3157756 h 3453674"/>
              <a:gd name="connsiteX105" fmla="*/ 2229492 w 6775281"/>
              <a:gd name="connsiteY105" fmla="*/ 3126933 h 3453674"/>
              <a:gd name="connsiteX106" fmla="*/ 2270589 w 6775281"/>
              <a:gd name="connsiteY106" fmla="*/ 3116659 h 3453674"/>
              <a:gd name="connsiteX107" fmla="*/ 2702104 w 6775281"/>
              <a:gd name="connsiteY107" fmla="*/ 3106385 h 3453674"/>
              <a:gd name="connsiteX108" fmla="*/ 2917861 w 6775281"/>
              <a:gd name="connsiteY108" fmla="*/ 3126933 h 3453674"/>
              <a:gd name="connsiteX109" fmla="*/ 2948683 w 6775281"/>
              <a:gd name="connsiteY109" fmla="*/ 3147482 h 3453674"/>
              <a:gd name="connsiteX110" fmla="*/ 3030877 w 6775281"/>
              <a:gd name="connsiteY110" fmla="*/ 3188578 h 3453674"/>
              <a:gd name="connsiteX111" fmla="*/ 3071973 w 6775281"/>
              <a:gd name="connsiteY111" fmla="*/ 3209126 h 3453674"/>
              <a:gd name="connsiteX112" fmla="*/ 3141022 w 6775281"/>
              <a:gd name="connsiteY112" fmla="*/ 3336407 h 3453674"/>
              <a:gd name="connsiteX113" fmla="*/ 3274812 w 6775281"/>
              <a:gd name="connsiteY113" fmla="*/ 3400799 h 3453674"/>
              <a:gd name="connsiteX114" fmla="*/ 3267182 w 6775281"/>
              <a:gd name="connsiteY114" fmla="*/ 3291320 h 3453674"/>
              <a:gd name="connsiteX115" fmla="*/ 3339101 w 6775281"/>
              <a:gd name="connsiteY115" fmla="*/ 3311868 h 3453674"/>
              <a:gd name="connsiteX116" fmla="*/ 3380198 w 6775281"/>
              <a:gd name="connsiteY116" fmla="*/ 3332416 h 3453674"/>
              <a:gd name="connsiteX117" fmla="*/ 3626778 w 6775281"/>
              <a:gd name="connsiteY117" fmla="*/ 3352965 h 3453674"/>
              <a:gd name="connsiteX118" fmla="*/ 3688423 w 6775281"/>
              <a:gd name="connsiteY118" fmla="*/ 3373513 h 3453674"/>
              <a:gd name="connsiteX119" fmla="*/ 3719245 w 6775281"/>
              <a:gd name="connsiteY119" fmla="*/ 3383787 h 3453674"/>
              <a:gd name="connsiteX120" fmla="*/ 3750068 w 6775281"/>
              <a:gd name="connsiteY120" fmla="*/ 3404335 h 3453674"/>
              <a:gd name="connsiteX121" fmla="*/ 4048018 w 6775281"/>
              <a:gd name="connsiteY121" fmla="*/ 3414610 h 3453674"/>
              <a:gd name="connsiteX122" fmla="*/ 4181582 w 6775281"/>
              <a:gd name="connsiteY122" fmla="*/ 3404335 h 3453674"/>
              <a:gd name="connsiteX123" fmla="*/ 4243227 w 6775281"/>
              <a:gd name="connsiteY123" fmla="*/ 3383787 h 3453674"/>
              <a:gd name="connsiteX124" fmla="*/ 4274050 w 6775281"/>
              <a:gd name="connsiteY124" fmla="*/ 3373513 h 3453674"/>
              <a:gd name="connsiteX125" fmla="*/ 4335695 w 6775281"/>
              <a:gd name="connsiteY125" fmla="*/ 3332416 h 3453674"/>
              <a:gd name="connsiteX126" fmla="*/ 4397340 w 6775281"/>
              <a:gd name="connsiteY126" fmla="*/ 3281046 h 3453674"/>
              <a:gd name="connsiteX127" fmla="*/ 4756405 w 6775281"/>
              <a:gd name="connsiteY127" fmla="*/ 3272014 h 3453674"/>
              <a:gd name="connsiteX128" fmla="*/ 4530904 w 6775281"/>
              <a:gd name="connsiteY128" fmla="*/ 3198852 h 3453674"/>
              <a:gd name="connsiteX129" fmla="*/ 4561726 w 6775281"/>
              <a:gd name="connsiteY129" fmla="*/ 3178304 h 3453674"/>
              <a:gd name="connsiteX130" fmla="*/ 4664468 w 6775281"/>
              <a:gd name="connsiteY130" fmla="*/ 3116659 h 3453674"/>
              <a:gd name="connsiteX131" fmla="*/ 4695290 w 6775281"/>
              <a:gd name="connsiteY131" fmla="*/ 3106385 h 3453674"/>
              <a:gd name="connsiteX132" fmla="*/ 5013789 w 6775281"/>
              <a:gd name="connsiteY132" fmla="*/ 3126933 h 3453674"/>
              <a:gd name="connsiteX133" fmla="*/ 5126805 w 6775281"/>
              <a:gd name="connsiteY133" fmla="*/ 3157756 h 3453674"/>
              <a:gd name="connsiteX134" fmla="*/ 5157627 w 6775281"/>
              <a:gd name="connsiteY134" fmla="*/ 3168030 h 3453674"/>
              <a:gd name="connsiteX135" fmla="*/ 5188450 w 6775281"/>
              <a:gd name="connsiteY135" fmla="*/ 3188578 h 3453674"/>
              <a:gd name="connsiteX136" fmla="*/ 5332288 w 6775281"/>
              <a:gd name="connsiteY136" fmla="*/ 3198852 h 3453674"/>
              <a:gd name="connsiteX137" fmla="*/ 5435030 w 6775281"/>
              <a:gd name="connsiteY137" fmla="*/ 3229675 h 3453674"/>
              <a:gd name="connsiteX138" fmla="*/ 5465852 w 6775281"/>
              <a:gd name="connsiteY138" fmla="*/ 3239949 h 3453674"/>
              <a:gd name="connsiteX139" fmla="*/ 5548045 w 6775281"/>
              <a:gd name="connsiteY139" fmla="*/ 3250223 h 3453674"/>
              <a:gd name="connsiteX140" fmla="*/ 5702158 w 6775281"/>
              <a:gd name="connsiteY140" fmla="*/ 3270771 h 3453674"/>
              <a:gd name="connsiteX141" fmla="*/ 5866544 w 6775281"/>
              <a:gd name="connsiteY141" fmla="*/ 3281046 h 3453674"/>
              <a:gd name="connsiteX142" fmla="*/ 5969286 w 6775281"/>
              <a:gd name="connsiteY142" fmla="*/ 3270771 h 3453674"/>
              <a:gd name="connsiteX143" fmla="*/ 6000108 w 6775281"/>
              <a:gd name="connsiteY143" fmla="*/ 3260497 h 3453674"/>
              <a:gd name="connsiteX144" fmla="*/ 6072027 w 6775281"/>
              <a:gd name="connsiteY144" fmla="*/ 3250223 h 3453674"/>
              <a:gd name="connsiteX145" fmla="*/ 6113124 w 6775281"/>
              <a:gd name="connsiteY145" fmla="*/ 3168030 h 3453674"/>
              <a:gd name="connsiteX146" fmla="*/ 6133672 w 6775281"/>
              <a:gd name="connsiteY146" fmla="*/ 3126933 h 3453674"/>
              <a:gd name="connsiteX147" fmla="*/ 6143946 w 6775281"/>
              <a:gd name="connsiteY147" fmla="*/ 3096111 h 3453674"/>
              <a:gd name="connsiteX148" fmla="*/ 6215866 w 6775281"/>
              <a:gd name="connsiteY148" fmla="*/ 3075562 h 3453674"/>
              <a:gd name="connsiteX149" fmla="*/ 6267236 w 6775281"/>
              <a:gd name="connsiteY149" fmla="*/ 3065288 h 3453674"/>
              <a:gd name="connsiteX150" fmla="*/ 6308333 w 6775281"/>
              <a:gd name="connsiteY150" fmla="*/ 3055014 h 3453674"/>
              <a:gd name="connsiteX151" fmla="*/ 6369978 w 6775281"/>
              <a:gd name="connsiteY151" fmla="*/ 3044740 h 3453674"/>
              <a:gd name="connsiteX152" fmla="*/ 6400800 w 6775281"/>
              <a:gd name="connsiteY152" fmla="*/ 3024192 h 3453674"/>
              <a:gd name="connsiteX153" fmla="*/ 6411075 w 6775281"/>
              <a:gd name="connsiteY153" fmla="*/ 2962547 h 3453674"/>
              <a:gd name="connsiteX154" fmla="*/ 6500898 w 6775281"/>
              <a:gd name="connsiteY154" fmla="*/ 2913924 h 3453674"/>
              <a:gd name="connsiteX155" fmla="*/ 6462445 w 6775281"/>
              <a:gd name="connsiteY155" fmla="*/ 2561855 h 3453674"/>
              <a:gd name="connsiteX156" fmla="*/ 6503542 w 6775281"/>
              <a:gd name="connsiteY156" fmla="*/ 2531032 h 3453674"/>
              <a:gd name="connsiteX157" fmla="*/ 6652140 w 6775281"/>
              <a:gd name="connsiteY157" fmla="*/ 2489936 h 3453674"/>
              <a:gd name="connsiteX158" fmla="*/ 6622525 w 6775281"/>
              <a:gd name="connsiteY158" fmla="*/ 2418016 h 3453674"/>
              <a:gd name="connsiteX159" fmla="*/ 6769688 w 6775281"/>
              <a:gd name="connsiteY159" fmla="*/ 2382678 h 3453674"/>
              <a:gd name="connsiteX160" fmla="*/ 6737202 w 6775281"/>
              <a:gd name="connsiteY160" fmla="*/ 2285958 h 3453674"/>
              <a:gd name="connsiteX161" fmla="*/ 6667928 w 6775281"/>
              <a:gd name="connsiteY161" fmla="*/ 2263904 h 3453674"/>
              <a:gd name="connsiteX162" fmla="*/ 6698751 w 6775281"/>
              <a:gd name="connsiteY162" fmla="*/ 2161162 h 3453674"/>
              <a:gd name="connsiteX163" fmla="*/ 6709025 w 6775281"/>
              <a:gd name="connsiteY163" fmla="*/ 2130340 h 3453674"/>
              <a:gd name="connsiteX164" fmla="*/ 6698751 w 6775281"/>
              <a:gd name="connsiteY164" fmla="*/ 1986502 h 3453674"/>
              <a:gd name="connsiteX165" fmla="*/ 6667928 w 6775281"/>
              <a:gd name="connsiteY165" fmla="*/ 1976228 h 3453674"/>
              <a:gd name="connsiteX166" fmla="*/ 6647380 w 6775281"/>
              <a:gd name="connsiteY166" fmla="*/ 1955679 h 3453674"/>
              <a:gd name="connsiteX167" fmla="*/ 6585735 w 6775281"/>
              <a:gd name="connsiteY167" fmla="*/ 1914583 h 3453674"/>
              <a:gd name="connsiteX168" fmla="*/ 6565187 w 6775281"/>
              <a:gd name="connsiteY168" fmla="*/ 1894034 h 3453674"/>
              <a:gd name="connsiteX169" fmla="*/ 6524090 w 6775281"/>
              <a:gd name="connsiteY169" fmla="*/ 1873486 h 3453674"/>
              <a:gd name="connsiteX170" fmla="*/ 6586188 w 6775281"/>
              <a:gd name="connsiteY170" fmla="*/ 1744701 h 3453674"/>
              <a:gd name="connsiteX171" fmla="*/ 6475817 w 6775281"/>
              <a:gd name="connsiteY171" fmla="*/ 1776765 h 3453674"/>
              <a:gd name="connsiteX172" fmla="*/ 6400800 w 6775281"/>
              <a:gd name="connsiteY172" fmla="*/ 1801567 h 3453674"/>
              <a:gd name="connsiteX173" fmla="*/ 6436763 w 6775281"/>
              <a:gd name="connsiteY173" fmla="*/ 1731046 h 3453674"/>
              <a:gd name="connsiteX174" fmla="*/ 6308333 w 6775281"/>
              <a:gd name="connsiteY174" fmla="*/ 1729648 h 3453674"/>
              <a:gd name="connsiteX175" fmla="*/ 6348221 w 6775281"/>
              <a:gd name="connsiteY175" fmla="*/ 1682794 h 3453674"/>
              <a:gd name="connsiteX176" fmla="*/ 6298285 w 6775281"/>
              <a:gd name="connsiteY176" fmla="*/ 1662245 h 3453674"/>
              <a:gd name="connsiteX177" fmla="*/ 6185043 w 6775281"/>
              <a:gd name="connsiteY177" fmla="*/ 1637180 h 3453674"/>
              <a:gd name="connsiteX178" fmla="*/ 6279398 w 6775281"/>
              <a:gd name="connsiteY178" fmla="*/ 1538955 h 3453674"/>
              <a:gd name="connsiteX179" fmla="*/ 6154221 w 6775281"/>
              <a:gd name="connsiteY179" fmla="*/ 1472794 h 3453674"/>
              <a:gd name="connsiteX180" fmla="*/ 6230898 w 6775281"/>
              <a:gd name="connsiteY180" fmla="*/ 1387589 h 3453674"/>
              <a:gd name="connsiteX181" fmla="*/ 6351771 w 6775281"/>
              <a:gd name="connsiteY181" fmla="*/ 1347999 h 3453674"/>
              <a:gd name="connsiteX182" fmla="*/ 6287029 w 6775281"/>
              <a:gd name="connsiteY182" fmla="*/ 1208677 h 3453674"/>
              <a:gd name="connsiteX183" fmla="*/ 6214882 w 6775281"/>
              <a:gd name="connsiteY183" fmla="*/ 1111955 h 3453674"/>
              <a:gd name="connsiteX184" fmla="*/ 6061753 w 6775281"/>
              <a:gd name="connsiteY184" fmla="*/ 1092650 h 3453674"/>
              <a:gd name="connsiteX185" fmla="*/ 6030931 w 6775281"/>
              <a:gd name="connsiteY185" fmla="*/ 1061828 h 3453674"/>
              <a:gd name="connsiteX186" fmla="*/ 6020657 w 6775281"/>
              <a:gd name="connsiteY186" fmla="*/ 1031005 h 3453674"/>
              <a:gd name="connsiteX187" fmla="*/ 5948737 w 6775281"/>
              <a:gd name="connsiteY187" fmla="*/ 969360 h 3453674"/>
              <a:gd name="connsiteX188" fmla="*/ 5917915 w 6775281"/>
              <a:gd name="connsiteY188" fmla="*/ 959086 h 3453674"/>
              <a:gd name="connsiteX189" fmla="*/ 5881802 w 6775281"/>
              <a:gd name="connsiteY189" fmla="*/ 931274 h 3453674"/>
              <a:gd name="connsiteX190" fmla="*/ 5852643 w 6775281"/>
              <a:gd name="connsiteY190" fmla="*/ 846334 h 3453674"/>
              <a:gd name="connsiteX191" fmla="*/ 5814416 w 6775281"/>
              <a:gd name="connsiteY191" fmla="*/ 824280 h 3453674"/>
              <a:gd name="connsiteX192" fmla="*/ 5802708 w 6775281"/>
              <a:gd name="connsiteY192" fmla="*/ 830038 h 3453674"/>
              <a:gd name="connsiteX193" fmla="*/ 5752772 w 6775281"/>
              <a:gd name="connsiteY193" fmla="*/ 785931 h 3453674"/>
              <a:gd name="connsiteX194" fmla="*/ 5698304 w 6775281"/>
              <a:gd name="connsiteY194" fmla="*/ 702495 h 3453674"/>
              <a:gd name="connsiteX195" fmla="*/ 5517223 w 6775281"/>
              <a:gd name="connsiteY195" fmla="*/ 681684 h 3453674"/>
              <a:gd name="connsiteX196" fmla="*/ 5506949 w 6775281"/>
              <a:gd name="connsiteY196" fmla="*/ 630313 h 3453674"/>
              <a:gd name="connsiteX197" fmla="*/ 5496675 w 6775281"/>
              <a:gd name="connsiteY197" fmla="*/ 558394 h 3453674"/>
              <a:gd name="connsiteX198" fmla="*/ 5733886 w 6775281"/>
              <a:gd name="connsiteY198" fmla="*/ 378501 h 3453674"/>
              <a:gd name="connsiteX199" fmla="*/ 5630919 w 6775281"/>
              <a:gd name="connsiteY199" fmla="*/ 298076 h 3453674"/>
              <a:gd name="connsiteX200" fmla="*/ 5478015 w 6775281"/>
              <a:gd name="connsiteY200" fmla="*/ 276024 h 3453674"/>
              <a:gd name="connsiteX201" fmla="*/ 5440015 w 6775281"/>
              <a:gd name="connsiteY201" fmla="*/ 170534 h 3453674"/>
              <a:gd name="connsiteX202" fmla="*/ 5332515 w 6775281"/>
              <a:gd name="connsiteY202" fmla="*/ 209862 h 3453674"/>
              <a:gd name="connsiteX203" fmla="*/ 5229772 w 6775281"/>
              <a:gd name="connsiteY203" fmla="*/ 244410 h 3453674"/>
              <a:gd name="connsiteX204" fmla="*/ 5185806 w 6775281"/>
              <a:gd name="connsiteY204" fmla="*/ 203313 h 3453674"/>
              <a:gd name="connsiteX205" fmla="*/ 5075434 w 6775281"/>
              <a:gd name="connsiteY205" fmla="*/ 157702 h 3453674"/>
              <a:gd name="connsiteX206" fmla="*/ 5065160 w 6775281"/>
              <a:gd name="connsiteY206" fmla="*/ 126879 h 3453674"/>
              <a:gd name="connsiteX207" fmla="*/ 5044612 w 6775281"/>
              <a:gd name="connsiteY207" fmla="*/ 96057 h 3453674"/>
              <a:gd name="connsiteX208" fmla="*/ 5034337 w 6775281"/>
              <a:gd name="connsiteY208" fmla="*/ 65234 h 3453674"/>
              <a:gd name="connsiteX209" fmla="*/ 4972692 w 6775281"/>
              <a:gd name="connsiteY209" fmla="*/ 24138 h 3453674"/>
              <a:gd name="connsiteX210" fmla="*/ 4941870 w 6775281"/>
              <a:gd name="connsiteY210" fmla="*/ 3589 h 3453674"/>
              <a:gd name="connsiteX211" fmla="*/ 4828854 w 6775281"/>
              <a:gd name="connsiteY211" fmla="*/ 13864 h 3453674"/>
              <a:gd name="connsiteX212" fmla="*/ 4798032 w 6775281"/>
              <a:gd name="connsiteY212" fmla="*/ 34412 h 3453674"/>
              <a:gd name="connsiteX213" fmla="*/ 4767209 w 6775281"/>
              <a:gd name="connsiteY213" fmla="*/ 44686 h 3453674"/>
              <a:gd name="connsiteX214" fmla="*/ 4654194 w 6775281"/>
              <a:gd name="connsiteY214" fmla="*/ 85783 h 3453674"/>
              <a:gd name="connsiteX215" fmla="*/ 4592549 w 6775281"/>
              <a:gd name="connsiteY215" fmla="*/ 106331 h 3453674"/>
              <a:gd name="connsiteX216" fmla="*/ 4520630 w 6775281"/>
              <a:gd name="connsiteY216" fmla="*/ 126879 h 3453674"/>
              <a:gd name="connsiteX217" fmla="*/ 4438436 w 6775281"/>
              <a:gd name="connsiteY217" fmla="*/ 188524 h 3453674"/>
              <a:gd name="connsiteX218" fmla="*/ 4263776 w 6775281"/>
              <a:gd name="connsiteY218" fmla="*/ 178250 h 3453674"/>
              <a:gd name="connsiteX219" fmla="*/ 4089115 w 6775281"/>
              <a:gd name="connsiteY219" fmla="*/ 106331 h 3453674"/>
              <a:gd name="connsiteX220" fmla="*/ 4058292 w 6775281"/>
              <a:gd name="connsiteY220" fmla="*/ 96057 h 3453674"/>
              <a:gd name="connsiteX221" fmla="*/ 3965825 w 6775281"/>
              <a:gd name="connsiteY221" fmla="*/ 54960 h 3453674"/>
              <a:gd name="connsiteX222" fmla="*/ 3935003 w 6775281"/>
              <a:gd name="connsiteY222" fmla="*/ 44686 h 3453674"/>
              <a:gd name="connsiteX223" fmla="*/ 3904180 w 6775281"/>
              <a:gd name="connsiteY223" fmla="*/ 34412 h 3453674"/>
              <a:gd name="connsiteX224" fmla="*/ 3801439 w 6775281"/>
              <a:gd name="connsiteY224" fmla="*/ 54960 h 3453674"/>
              <a:gd name="connsiteX225" fmla="*/ 3714713 w 6775281"/>
              <a:gd name="connsiteY225" fmla="*/ 6863 h 3453674"/>
              <a:gd name="connsiteX226" fmla="*/ 3626552 w 6775281"/>
              <a:gd name="connsiteY226" fmla="*/ 81530 h 3453674"/>
              <a:gd name="connsiteX227" fmla="*/ 3657600 w 6775281"/>
              <a:gd name="connsiteY227" fmla="*/ 137153 h 3453674"/>
              <a:gd name="connsiteX228" fmla="*/ 3595955 w 6775281"/>
              <a:gd name="connsiteY228" fmla="*/ 147428 h 3453674"/>
              <a:gd name="connsiteX229" fmla="*/ 3544585 w 6775281"/>
              <a:gd name="connsiteY229" fmla="*/ 157702 h 3453674"/>
              <a:gd name="connsiteX230" fmla="*/ 3298005 w 6775281"/>
              <a:gd name="connsiteY230" fmla="*/ 188524 h 3453674"/>
              <a:gd name="connsiteX0" fmla="*/ 3298005 w 6775281"/>
              <a:gd name="connsiteY0" fmla="*/ 188524 h 3453674"/>
              <a:gd name="connsiteX1" fmla="*/ 3298005 w 6775281"/>
              <a:gd name="connsiteY1" fmla="*/ 188524 h 3453674"/>
              <a:gd name="connsiteX2" fmla="*/ 2863620 w 6775281"/>
              <a:gd name="connsiteY2" fmla="*/ 184272 h 3453674"/>
              <a:gd name="connsiteX3" fmla="*/ 2825394 w 6775281"/>
              <a:gd name="connsiteY3" fmla="*/ 250169 h 3453674"/>
              <a:gd name="connsiteX4" fmla="*/ 2815119 w 6775281"/>
              <a:gd name="connsiteY4" fmla="*/ 291266 h 3453674"/>
              <a:gd name="connsiteX5" fmla="*/ 2787168 w 6775281"/>
              <a:gd name="connsiteY5" fmla="*/ 251937 h 3453674"/>
              <a:gd name="connsiteX6" fmla="*/ 2719555 w 6775281"/>
              <a:gd name="connsiteY6" fmla="*/ 279750 h 3453674"/>
              <a:gd name="connsiteX7" fmla="*/ 2599136 w 6775281"/>
              <a:gd name="connsiteY7" fmla="*/ 291530 h 3453674"/>
              <a:gd name="connsiteX8" fmla="*/ 2549200 w 6775281"/>
              <a:gd name="connsiteY8" fmla="*/ 328109 h 3453674"/>
              <a:gd name="connsiteX9" fmla="*/ 2321508 w 6775281"/>
              <a:gd name="connsiteY9" fmla="*/ 313582 h 3453674"/>
              <a:gd name="connsiteX10" fmla="*/ 2250041 w 6775281"/>
              <a:gd name="connsiteY10" fmla="*/ 394007 h 3453674"/>
              <a:gd name="connsiteX11" fmla="*/ 2085654 w 6775281"/>
              <a:gd name="connsiteY11" fmla="*/ 352911 h 3453674"/>
              <a:gd name="connsiteX12" fmla="*/ 2034283 w 6775281"/>
              <a:gd name="connsiteY12" fmla="*/ 342637 h 3453674"/>
              <a:gd name="connsiteX13" fmla="*/ 1865591 w 6775281"/>
              <a:gd name="connsiteY13" fmla="*/ 282760 h 3453674"/>
              <a:gd name="connsiteX14" fmla="*/ 1787704 w 6775281"/>
              <a:gd name="connsiteY14" fmla="*/ 404282 h 3453674"/>
              <a:gd name="connsiteX15" fmla="*/ 1736333 w 6775281"/>
              <a:gd name="connsiteY15" fmla="*/ 476201 h 3453674"/>
              <a:gd name="connsiteX16" fmla="*/ 1695236 w 6775281"/>
              <a:gd name="connsiteY16" fmla="*/ 537846 h 3453674"/>
              <a:gd name="connsiteX17" fmla="*/ 1633591 w 6775281"/>
              <a:gd name="connsiteY17" fmla="*/ 578942 h 3453674"/>
              <a:gd name="connsiteX18" fmla="*/ 1592495 w 6775281"/>
              <a:gd name="connsiteY18" fmla="*/ 589216 h 3453674"/>
              <a:gd name="connsiteX19" fmla="*/ 1530850 w 6775281"/>
              <a:gd name="connsiteY19" fmla="*/ 609765 h 3453674"/>
              <a:gd name="connsiteX20" fmla="*/ 1500027 w 6775281"/>
              <a:gd name="connsiteY20" fmla="*/ 620039 h 3453674"/>
              <a:gd name="connsiteX21" fmla="*/ 1438382 w 6775281"/>
              <a:gd name="connsiteY21" fmla="*/ 640587 h 3453674"/>
              <a:gd name="connsiteX22" fmla="*/ 1407560 w 6775281"/>
              <a:gd name="connsiteY22" fmla="*/ 650861 h 3453674"/>
              <a:gd name="connsiteX23" fmla="*/ 1232899 w 6775281"/>
              <a:gd name="connsiteY23" fmla="*/ 661135 h 3453674"/>
              <a:gd name="connsiteX24" fmla="*/ 1202077 w 6775281"/>
              <a:gd name="connsiteY24" fmla="*/ 671410 h 3453674"/>
              <a:gd name="connsiteX25" fmla="*/ 1181528 w 6775281"/>
              <a:gd name="connsiteY25" fmla="*/ 691958 h 3453674"/>
              <a:gd name="connsiteX26" fmla="*/ 1119883 w 6775281"/>
              <a:gd name="connsiteY26" fmla="*/ 712506 h 3453674"/>
              <a:gd name="connsiteX27" fmla="*/ 1058239 w 6775281"/>
              <a:gd name="connsiteY27" fmla="*/ 733055 h 3453674"/>
              <a:gd name="connsiteX28" fmla="*/ 996594 w 6775281"/>
              <a:gd name="connsiteY28" fmla="*/ 753603 h 3453674"/>
              <a:gd name="connsiteX29" fmla="*/ 965771 w 6775281"/>
              <a:gd name="connsiteY29" fmla="*/ 763877 h 3453674"/>
              <a:gd name="connsiteX30" fmla="*/ 934949 w 6775281"/>
              <a:gd name="connsiteY30" fmla="*/ 784425 h 3453674"/>
              <a:gd name="connsiteX31" fmla="*/ 873304 w 6775281"/>
              <a:gd name="connsiteY31" fmla="*/ 804974 h 3453674"/>
              <a:gd name="connsiteX32" fmla="*/ 852755 w 6775281"/>
              <a:gd name="connsiteY32" fmla="*/ 825522 h 3453674"/>
              <a:gd name="connsiteX33" fmla="*/ 821933 w 6775281"/>
              <a:gd name="connsiteY33" fmla="*/ 846070 h 3453674"/>
              <a:gd name="connsiteX34" fmla="*/ 811659 w 6775281"/>
              <a:gd name="connsiteY34" fmla="*/ 876893 h 3453674"/>
              <a:gd name="connsiteX35" fmla="*/ 821933 w 6775281"/>
              <a:gd name="connsiteY35" fmla="*/ 969360 h 3453674"/>
              <a:gd name="connsiteX36" fmla="*/ 832207 w 6775281"/>
              <a:gd name="connsiteY36" fmla="*/ 1031005 h 3453674"/>
              <a:gd name="connsiteX37" fmla="*/ 863030 w 6775281"/>
              <a:gd name="connsiteY37" fmla="*/ 1051553 h 3453674"/>
              <a:gd name="connsiteX38" fmla="*/ 883578 w 6775281"/>
              <a:gd name="connsiteY38" fmla="*/ 1072102 h 3453674"/>
              <a:gd name="connsiteX39" fmla="*/ 893852 w 6775281"/>
              <a:gd name="connsiteY39" fmla="*/ 1102924 h 3453674"/>
              <a:gd name="connsiteX40" fmla="*/ 852755 w 6775281"/>
              <a:gd name="connsiteY40" fmla="*/ 1154295 h 3453674"/>
              <a:gd name="connsiteX41" fmla="*/ 842481 w 6775281"/>
              <a:gd name="connsiteY41" fmla="*/ 1185117 h 3453674"/>
              <a:gd name="connsiteX42" fmla="*/ 811659 w 6775281"/>
              <a:gd name="connsiteY42" fmla="*/ 1205666 h 3453674"/>
              <a:gd name="connsiteX43" fmla="*/ 791110 w 6775281"/>
              <a:gd name="connsiteY43" fmla="*/ 1226214 h 3453674"/>
              <a:gd name="connsiteX44" fmla="*/ 770562 w 6775281"/>
              <a:gd name="connsiteY44" fmla="*/ 1257037 h 3453674"/>
              <a:gd name="connsiteX45" fmla="*/ 739740 w 6775281"/>
              <a:gd name="connsiteY45" fmla="*/ 1277585 h 3453674"/>
              <a:gd name="connsiteX46" fmla="*/ 698643 w 6775281"/>
              <a:gd name="connsiteY46" fmla="*/ 1318682 h 3453674"/>
              <a:gd name="connsiteX47" fmla="*/ 647272 w 6775281"/>
              <a:gd name="connsiteY47" fmla="*/ 1359778 h 3453674"/>
              <a:gd name="connsiteX48" fmla="*/ 545741 w 6775281"/>
              <a:gd name="connsiteY48" fmla="*/ 1380326 h 3453674"/>
              <a:gd name="connsiteX49" fmla="*/ 473821 w 6775281"/>
              <a:gd name="connsiteY49" fmla="*/ 1493342 h 3453674"/>
              <a:gd name="connsiteX50" fmla="*/ 513708 w 6775281"/>
              <a:gd name="connsiteY50" fmla="*/ 1503616 h 3453674"/>
              <a:gd name="connsiteX51" fmla="*/ 493160 w 6775281"/>
              <a:gd name="connsiteY51" fmla="*/ 1524165 h 3453674"/>
              <a:gd name="connsiteX52" fmla="*/ 462337 w 6775281"/>
              <a:gd name="connsiteY52" fmla="*/ 1534439 h 3453674"/>
              <a:gd name="connsiteX53" fmla="*/ 441789 w 6775281"/>
              <a:gd name="connsiteY53" fmla="*/ 1565261 h 3453674"/>
              <a:gd name="connsiteX54" fmla="*/ 380144 w 6775281"/>
              <a:gd name="connsiteY54" fmla="*/ 1585810 h 3453674"/>
              <a:gd name="connsiteX55" fmla="*/ 328773 w 6775281"/>
              <a:gd name="connsiteY55" fmla="*/ 1637180 h 3453674"/>
              <a:gd name="connsiteX56" fmla="*/ 277403 w 6775281"/>
              <a:gd name="connsiteY56" fmla="*/ 1668003 h 3453674"/>
              <a:gd name="connsiteX57" fmla="*/ 256854 w 6775281"/>
              <a:gd name="connsiteY57" fmla="*/ 1688551 h 3453674"/>
              <a:gd name="connsiteX58" fmla="*/ 226032 w 6775281"/>
              <a:gd name="connsiteY58" fmla="*/ 1698825 h 3453674"/>
              <a:gd name="connsiteX59" fmla="*/ 236306 w 6775281"/>
              <a:gd name="connsiteY59" fmla="*/ 1811841 h 3453674"/>
              <a:gd name="connsiteX60" fmla="*/ 267128 w 6775281"/>
              <a:gd name="connsiteY60" fmla="*/ 1832389 h 3453674"/>
              <a:gd name="connsiteX61" fmla="*/ 287677 w 6775281"/>
              <a:gd name="connsiteY61" fmla="*/ 1852938 h 3453674"/>
              <a:gd name="connsiteX62" fmla="*/ 349322 w 6775281"/>
              <a:gd name="connsiteY62" fmla="*/ 1883760 h 3453674"/>
              <a:gd name="connsiteX63" fmla="*/ 369870 w 6775281"/>
              <a:gd name="connsiteY63" fmla="*/ 1965953 h 3453674"/>
              <a:gd name="connsiteX64" fmla="*/ 380144 w 6775281"/>
              <a:gd name="connsiteY64" fmla="*/ 1996776 h 3453674"/>
              <a:gd name="connsiteX65" fmla="*/ 369870 w 6775281"/>
              <a:gd name="connsiteY65" fmla="*/ 2150888 h 3453674"/>
              <a:gd name="connsiteX66" fmla="*/ 359596 w 6775281"/>
              <a:gd name="connsiteY66" fmla="*/ 2181711 h 3453674"/>
              <a:gd name="connsiteX67" fmla="*/ 349322 w 6775281"/>
              <a:gd name="connsiteY67" fmla="*/ 2305001 h 3453674"/>
              <a:gd name="connsiteX68" fmla="*/ 297951 w 6775281"/>
              <a:gd name="connsiteY68" fmla="*/ 2346097 h 3453674"/>
              <a:gd name="connsiteX69" fmla="*/ 256854 w 6775281"/>
              <a:gd name="connsiteY69" fmla="*/ 2387194 h 3453674"/>
              <a:gd name="connsiteX70" fmla="*/ 236306 w 6775281"/>
              <a:gd name="connsiteY70" fmla="*/ 2418016 h 3453674"/>
              <a:gd name="connsiteX71" fmla="*/ 64064 w 6775281"/>
              <a:gd name="connsiteY71" fmla="*/ 2456103 h 3453674"/>
              <a:gd name="connsiteX72" fmla="*/ 114225 w 6775281"/>
              <a:gd name="connsiteY72" fmla="*/ 2469387 h 3453674"/>
              <a:gd name="connsiteX73" fmla="*/ 48049 w 6775281"/>
              <a:gd name="connsiteY73" fmla="*/ 2522263 h 3453674"/>
              <a:gd name="connsiteX74" fmla="*/ 133564 w 6775281"/>
              <a:gd name="connsiteY74" fmla="*/ 2551580 h 3453674"/>
              <a:gd name="connsiteX75" fmla="*/ 113016 w 6775281"/>
              <a:gd name="connsiteY75" fmla="*/ 2582403 h 3453674"/>
              <a:gd name="connsiteX76" fmla="*/ 61645 w 6775281"/>
              <a:gd name="connsiteY76" fmla="*/ 2633774 h 3453674"/>
              <a:gd name="connsiteX77" fmla="*/ 20549 w 6775281"/>
              <a:gd name="connsiteY77" fmla="*/ 2695419 h 3453674"/>
              <a:gd name="connsiteX78" fmla="*/ 0 w 6775281"/>
              <a:gd name="connsiteY78" fmla="*/ 2757064 h 3453674"/>
              <a:gd name="connsiteX79" fmla="*/ 10275 w 6775281"/>
              <a:gd name="connsiteY79" fmla="*/ 2870079 h 3453674"/>
              <a:gd name="connsiteX80" fmla="*/ 61645 w 6775281"/>
              <a:gd name="connsiteY80" fmla="*/ 2921450 h 3453674"/>
              <a:gd name="connsiteX81" fmla="*/ 82194 w 6775281"/>
              <a:gd name="connsiteY81" fmla="*/ 2941998 h 3453674"/>
              <a:gd name="connsiteX82" fmla="*/ 143839 w 6775281"/>
              <a:gd name="connsiteY82" fmla="*/ 2962547 h 3453674"/>
              <a:gd name="connsiteX83" fmla="*/ 174661 w 6775281"/>
              <a:gd name="connsiteY83" fmla="*/ 2972821 h 3453674"/>
              <a:gd name="connsiteX84" fmla="*/ 236306 w 6775281"/>
              <a:gd name="connsiteY84" fmla="*/ 3013917 h 3453674"/>
              <a:gd name="connsiteX85" fmla="*/ 267128 w 6775281"/>
              <a:gd name="connsiteY85" fmla="*/ 3034466 h 3453674"/>
              <a:gd name="connsiteX86" fmla="*/ 297951 w 6775281"/>
              <a:gd name="connsiteY86" fmla="*/ 3044740 h 3453674"/>
              <a:gd name="connsiteX87" fmla="*/ 328773 w 6775281"/>
              <a:gd name="connsiteY87" fmla="*/ 3065288 h 3453674"/>
              <a:gd name="connsiteX88" fmla="*/ 904126 w 6775281"/>
              <a:gd name="connsiteY88" fmla="*/ 3096111 h 3453674"/>
              <a:gd name="connsiteX89" fmla="*/ 945223 w 6775281"/>
              <a:gd name="connsiteY89" fmla="*/ 3147482 h 3453674"/>
              <a:gd name="connsiteX90" fmla="*/ 825787 w 6775281"/>
              <a:gd name="connsiteY90" fmla="*/ 3264487 h 3453674"/>
              <a:gd name="connsiteX91" fmla="*/ 1068513 w 6775281"/>
              <a:gd name="connsiteY91" fmla="*/ 3239949 h 3453674"/>
              <a:gd name="connsiteX92" fmla="*/ 1099335 w 6775281"/>
              <a:gd name="connsiteY92" fmla="*/ 3260497 h 3453674"/>
              <a:gd name="connsiteX93" fmla="*/ 1077126 w 6775281"/>
              <a:gd name="connsiteY93" fmla="*/ 3351197 h 3453674"/>
              <a:gd name="connsiteX94" fmla="*/ 1222625 w 6775281"/>
              <a:gd name="connsiteY94" fmla="*/ 3311868 h 3453674"/>
              <a:gd name="connsiteX95" fmla="*/ 1120866 w 6775281"/>
              <a:gd name="connsiteY95" fmla="*/ 3453674 h 3453674"/>
              <a:gd name="connsiteX96" fmla="*/ 1335641 w 6775281"/>
              <a:gd name="connsiteY96" fmla="*/ 3311868 h 3453674"/>
              <a:gd name="connsiteX97" fmla="*/ 1366463 w 6775281"/>
              <a:gd name="connsiteY97" fmla="*/ 3301594 h 3453674"/>
              <a:gd name="connsiteX98" fmla="*/ 1489753 w 6775281"/>
              <a:gd name="connsiteY98" fmla="*/ 3281046 h 3453674"/>
              <a:gd name="connsiteX99" fmla="*/ 1485221 w 6775281"/>
              <a:gd name="connsiteY99" fmla="*/ 3340922 h 3453674"/>
              <a:gd name="connsiteX100" fmla="*/ 1626189 w 6775281"/>
              <a:gd name="connsiteY100" fmla="*/ 3416831 h 3453674"/>
              <a:gd name="connsiteX101" fmla="*/ 2013735 w 6775281"/>
              <a:gd name="connsiteY101" fmla="*/ 3239949 h 3453674"/>
              <a:gd name="connsiteX102" fmla="*/ 2043916 w 6775281"/>
              <a:gd name="connsiteY102" fmla="*/ 3309433 h 3453674"/>
              <a:gd name="connsiteX103" fmla="*/ 2075380 w 6775281"/>
              <a:gd name="connsiteY103" fmla="*/ 3188578 h 3453674"/>
              <a:gd name="connsiteX104" fmla="*/ 2116477 w 6775281"/>
              <a:gd name="connsiteY104" fmla="*/ 3157756 h 3453674"/>
              <a:gd name="connsiteX105" fmla="*/ 2229492 w 6775281"/>
              <a:gd name="connsiteY105" fmla="*/ 3126933 h 3453674"/>
              <a:gd name="connsiteX106" fmla="*/ 2270589 w 6775281"/>
              <a:gd name="connsiteY106" fmla="*/ 3116659 h 3453674"/>
              <a:gd name="connsiteX107" fmla="*/ 2702104 w 6775281"/>
              <a:gd name="connsiteY107" fmla="*/ 3106385 h 3453674"/>
              <a:gd name="connsiteX108" fmla="*/ 2917861 w 6775281"/>
              <a:gd name="connsiteY108" fmla="*/ 3126933 h 3453674"/>
              <a:gd name="connsiteX109" fmla="*/ 2948683 w 6775281"/>
              <a:gd name="connsiteY109" fmla="*/ 3147482 h 3453674"/>
              <a:gd name="connsiteX110" fmla="*/ 3030877 w 6775281"/>
              <a:gd name="connsiteY110" fmla="*/ 3188578 h 3453674"/>
              <a:gd name="connsiteX111" fmla="*/ 3071973 w 6775281"/>
              <a:gd name="connsiteY111" fmla="*/ 3209126 h 3453674"/>
              <a:gd name="connsiteX112" fmla="*/ 3141022 w 6775281"/>
              <a:gd name="connsiteY112" fmla="*/ 3336407 h 3453674"/>
              <a:gd name="connsiteX113" fmla="*/ 3274812 w 6775281"/>
              <a:gd name="connsiteY113" fmla="*/ 3400799 h 3453674"/>
              <a:gd name="connsiteX114" fmla="*/ 3267182 w 6775281"/>
              <a:gd name="connsiteY114" fmla="*/ 3291320 h 3453674"/>
              <a:gd name="connsiteX115" fmla="*/ 3339101 w 6775281"/>
              <a:gd name="connsiteY115" fmla="*/ 3311868 h 3453674"/>
              <a:gd name="connsiteX116" fmla="*/ 3380198 w 6775281"/>
              <a:gd name="connsiteY116" fmla="*/ 3332416 h 3453674"/>
              <a:gd name="connsiteX117" fmla="*/ 3626778 w 6775281"/>
              <a:gd name="connsiteY117" fmla="*/ 3352965 h 3453674"/>
              <a:gd name="connsiteX118" fmla="*/ 3688423 w 6775281"/>
              <a:gd name="connsiteY118" fmla="*/ 3373513 h 3453674"/>
              <a:gd name="connsiteX119" fmla="*/ 3719245 w 6775281"/>
              <a:gd name="connsiteY119" fmla="*/ 3383787 h 3453674"/>
              <a:gd name="connsiteX120" fmla="*/ 3750068 w 6775281"/>
              <a:gd name="connsiteY120" fmla="*/ 3404335 h 3453674"/>
              <a:gd name="connsiteX121" fmla="*/ 4048018 w 6775281"/>
              <a:gd name="connsiteY121" fmla="*/ 3414610 h 3453674"/>
              <a:gd name="connsiteX122" fmla="*/ 4181582 w 6775281"/>
              <a:gd name="connsiteY122" fmla="*/ 3404335 h 3453674"/>
              <a:gd name="connsiteX123" fmla="*/ 4243227 w 6775281"/>
              <a:gd name="connsiteY123" fmla="*/ 3383787 h 3453674"/>
              <a:gd name="connsiteX124" fmla="*/ 4274050 w 6775281"/>
              <a:gd name="connsiteY124" fmla="*/ 3373513 h 3453674"/>
              <a:gd name="connsiteX125" fmla="*/ 4335695 w 6775281"/>
              <a:gd name="connsiteY125" fmla="*/ 3332416 h 3453674"/>
              <a:gd name="connsiteX126" fmla="*/ 4397340 w 6775281"/>
              <a:gd name="connsiteY126" fmla="*/ 3281046 h 3453674"/>
              <a:gd name="connsiteX127" fmla="*/ 4756405 w 6775281"/>
              <a:gd name="connsiteY127" fmla="*/ 3272014 h 3453674"/>
              <a:gd name="connsiteX128" fmla="*/ 4530904 w 6775281"/>
              <a:gd name="connsiteY128" fmla="*/ 3198852 h 3453674"/>
              <a:gd name="connsiteX129" fmla="*/ 4561726 w 6775281"/>
              <a:gd name="connsiteY129" fmla="*/ 3178304 h 3453674"/>
              <a:gd name="connsiteX130" fmla="*/ 4664468 w 6775281"/>
              <a:gd name="connsiteY130" fmla="*/ 3116659 h 3453674"/>
              <a:gd name="connsiteX131" fmla="*/ 4695290 w 6775281"/>
              <a:gd name="connsiteY131" fmla="*/ 3106385 h 3453674"/>
              <a:gd name="connsiteX132" fmla="*/ 5013789 w 6775281"/>
              <a:gd name="connsiteY132" fmla="*/ 3126933 h 3453674"/>
              <a:gd name="connsiteX133" fmla="*/ 5126805 w 6775281"/>
              <a:gd name="connsiteY133" fmla="*/ 3157756 h 3453674"/>
              <a:gd name="connsiteX134" fmla="*/ 5157627 w 6775281"/>
              <a:gd name="connsiteY134" fmla="*/ 3168030 h 3453674"/>
              <a:gd name="connsiteX135" fmla="*/ 5188450 w 6775281"/>
              <a:gd name="connsiteY135" fmla="*/ 3188578 h 3453674"/>
              <a:gd name="connsiteX136" fmla="*/ 5332288 w 6775281"/>
              <a:gd name="connsiteY136" fmla="*/ 3198852 h 3453674"/>
              <a:gd name="connsiteX137" fmla="*/ 5435030 w 6775281"/>
              <a:gd name="connsiteY137" fmla="*/ 3229675 h 3453674"/>
              <a:gd name="connsiteX138" fmla="*/ 5465852 w 6775281"/>
              <a:gd name="connsiteY138" fmla="*/ 3239949 h 3453674"/>
              <a:gd name="connsiteX139" fmla="*/ 5548045 w 6775281"/>
              <a:gd name="connsiteY139" fmla="*/ 3250223 h 3453674"/>
              <a:gd name="connsiteX140" fmla="*/ 5702158 w 6775281"/>
              <a:gd name="connsiteY140" fmla="*/ 3270771 h 3453674"/>
              <a:gd name="connsiteX141" fmla="*/ 5866544 w 6775281"/>
              <a:gd name="connsiteY141" fmla="*/ 3281046 h 3453674"/>
              <a:gd name="connsiteX142" fmla="*/ 5969286 w 6775281"/>
              <a:gd name="connsiteY142" fmla="*/ 3270771 h 3453674"/>
              <a:gd name="connsiteX143" fmla="*/ 6000108 w 6775281"/>
              <a:gd name="connsiteY143" fmla="*/ 3260497 h 3453674"/>
              <a:gd name="connsiteX144" fmla="*/ 6072027 w 6775281"/>
              <a:gd name="connsiteY144" fmla="*/ 3250223 h 3453674"/>
              <a:gd name="connsiteX145" fmla="*/ 6113124 w 6775281"/>
              <a:gd name="connsiteY145" fmla="*/ 3168030 h 3453674"/>
              <a:gd name="connsiteX146" fmla="*/ 6133672 w 6775281"/>
              <a:gd name="connsiteY146" fmla="*/ 3126933 h 3453674"/>
              <a:gd name="connsiteX147" fmla="*/ 6143946 w 6775281"/>
              <a:gd name="connsiteY147" fmla="*/ 3096111 h 3453674"/>
              <a:gd name="connsiteX148" fmla="*/ 6215866 w 6775281"/>
              <a:gd name="connsiteY148" fmla="*/ 3075562 h 3453674"/>
              <a:gd name="connsiteX149" fmla="*/ 6267236 w 6775281"/>
              <a:gd name="connsiteY149" fmla="*/ 3065288 h 3453674"/>
              <a:gd name="connsiteX150" fmla="*/ 6308333 w 6775281"/>
              <a:gd name="connsiteY150" fmla="*/ 3055014 h 3453674"/>
              <a:gd name="connsiteX151" fmla="*/ 6369978 w 6775281"/>
              <a:gd name="connsiteY151" fmla="*/ 3044740 h 3453674"/>
              <a:gd name="connsiteX152" fmla="*/ 6400800 w 6775281"/>
              <a:gd name="connsiteY152" fmla="*/ 3024192 h 3453674"/>
              <a:gd name="connsiteX153" fmla="*/ 6411075 w 6775281"/>
              <a:gd name="connsiteY153" fmla="*/ 2962547 h 3453674"/>
              <a:gd name="connsiteX154" fmla="*/ 6500898 w 6775281"/>
              <a:gd name="connsiteY154" fmla="*/ 2913924 h 3453674"/>
              <a:gd name="connsiteX155" fmla="*/ 6462445 w 6775281"/>
              <a:gd name="connsiteY155" fmla="*/ 2561855 h 3453674"/>
              <a:gd name="connsiteX156" fmla="*/ 6503542 w 6775281"/>
              <a:gd name="connsiteY156" fmla="*/ 2531032 h 3453674"/>
              <a:gd name="connsiteX157" fmla="*/ 6652140 w 6775281"/>
              <a:gd name="connsiteY157" fmla="*/ 2489936 h 3453674"/>
              <a:gd name="connsiteX158" fmla="*/ 6622525 w 6775281"/>
              <a:gd name="connsiteY158" fmla="*/ 2418016 h 3453674"/>
              <a:gd name="connsiteX159" fmla="*/ 6769688 w 6775281"/>
              <a:gd name="connsiteY159" fmla="*/ 2382678 h 3453674"/>
              <a:gd name="connsiteX160" fmla="*/ 6737202 w 6775281"/>
              <a:gd name="connsiteY160" fmla="*/ 2285958 h 3453674"/>
              <a:gd name="connsiteX161" fmla="*/ 6667928 w 6775281"/>
              <a:gd name="connsiteY161" fmla="*/ 2263904 h 3453674"/>
              <a:gd name="connsiteX162" fmla="*/ 6698751 w 6775281"/>
              <a:gd name="connsiteY162" fmla="*/ 2161162 h 3453674"/>
              <a:gd name="connsiteX163" fmla="*/ 6709025 w 6775281"/>
              <a:gd name="connsiteY163" fmla="*/ 2130340 h 3453674"/>
              <a:gd name="connsiteX164" fmla="*/ 6698751 w 6775281"/>
              <a:gd name="connsiteY164" fmla="*/ 1986502 h 3453674"/>
              <a:gd name="connsiteX165" fmla="*/ 6667928 w 6775281"/>
              <a:gd name="connsiteY165" fmla="*/ 1976228 h 3453674"/>
              <a:gd name="connsiteX166" fmla="*/ 6647380 w 6775281"/>
              <a:gd name="connsiteY166" fmla="*/ 1955679 h 3453674"/>
              <a:gd name="connsiteX167" fmla="*/ 6585735 w 6775281"/>
              <a:gd name="connsiteY167" fmla="*/ 1914583 h 3453674"/>
              <a:gd name="connsiteX168" fmla="*/ 6565187 w 6775281"/>
              <a:gd name="connsiteY168" fmla="*/ 1894034 h 3453674"/>
              <a:gd name="connsiteX169" fmla="*/ 6524090 w 6775281"/>
              <a:gd name="connsiteY169" fmla="*/ 1873486 h 3453674"/>
              <a:gd name="connsiteX170" fmla="*/ 6586188 w 6775281"/>
              <a:gd name="connsiteY170" fmla="*/ 1744701 h 3453674"/>
              <a:gd name="connsiteX171" fmla="*/ 6475817 w 6775281"/>
              <a:gd name="connsiteY171" fmla="*/ 1776765 h 3453674"/>
              <a:gd name="connsiteX172" fmla="*/ 6400800 w 6775281"/>
              <a:gd name="connsiteY172" fmla="*/ 1801567 h 3453674"/>
              <a:gd name="connsiteX173" fmla="*/ 6436763 w 6775281"/>
              <a:gd name="connsiteY173" fmla="*/ 1731046 h 3453674"/>
              <a:gd name="connsiteX174" fmla="*/ 6308333 w 6775281"/>
              <a:gd name="connsiteY174" fmla="*/ 1729648 h 3453674"/>
              <a:gd name="connsiteX175" fmla="*/ 6348221 w 6775281"/>
              <a:gd name="connsiteY175" fmla="*/ 1682794 h 3453674"/>
              <a:gd name="connsiteX176" fmla="*/ 6298285 w 6775281"/>
              <a:gd name="connsiteY176" fmla="*/ 1662245 h 3453674"/>
              <a:gd name="connsiteX177" fmla="*/ 6185043 w 6775281"/>
              <a:gd name="connsiteY177" fmla="*/ 1637180 h 3453674"/>
              <a:gd name="connsiteX178" fmla="*/ 6279398 w 6775281"/>
              <a:gd name="connsiteY178" fmla="*/ 1538955 h 3453674"/>
              <a:gd name="connsiteX179" fmla="*/ 6154221 w 6775281"/>
              <a:gd name="connsiteY179" fmla="*/ 1472794 h 3453674"/>
              <a:gd name="connsiteX180" fmla="*/ 6230898 w 6775281"/>
              <a:gd name="connsiteY180" fmla="*/ 1387589 h 3453674"/>
              <a:gd name="connsiteX181" fmla="*/ 6351771 w 6775281"/>
              <a:gd name="connsiteY181" fmla="*/ 1347999 h 3453674"/>
              <a:gd name="connsiteX182" fmla="*/ 6287029 w 6775281"/>
              <a:gd name="connsiteY182" fmla="*/ 1208677 h 3453674"/>
              <a:gd name="connsiteX183" fmla="*/ 6214882 w 6775281"/>
              <a:gd name="connsiteY183" fmla="*/ 1111955 h 3453674"/>
              <a:gd name="connsiteX184" fmla="*/ 6061753 w 6775281"/>
              <a:gd name="connsiteY184" fmla="*/ 1092650 h 3453674"/>
              <a:gd name="connsiteX185" fmla="*/ 6030931 w 6775281"/>
              <a:gd name="connsiteY185" fmla="*/ 1061828 h 3453674"/>
              <a:gd name="connsiteX186" fmla="*/ 6020657 w 6775281"/>
              <a:gd name="connsiteY186" fmla="*/ 1031005 h 3453674"/>
              <a:gd name="connsiteX187" fmla="*/ 5948737 w 6775281"/>
              <a:gd name="connsiteY187" fmla="*/ 969360 h 3453674"/>
              <a:gd name="connsiteX188" fmla="*/ 5917915 w 6775281"/>
              <a:gd name="connsiteY188" fmla="*/ 959086 h 3453674"/>
              <a:gd name="connsiteX189" fmla="*/ 5881802 w 6775281"/>
              <a:gd name="connsiteY189" fmla="*/ 931274 h 3453674"/>
              <a:gd name="connsiteX190" fmla="*/ 5852643 w 6775281"/>
              <a:gd name="connsiteY190" fmla="*/ 846334 h 3453674"/>
              <a:gd name="connsiteX191" fmla="*/ 5814416 w 6775281"/>
              <a:gd name="connsiteY191" fmla="*/ 824280 h 3453674"/>
              <a:gd name="connsiteX192" fmla="*/ 5802708 w 6775281"/>
              <a:gd name="connsiteY192" fmla="*/ 830038 h 3453674"/>
              <a:gd name="connsiteX193" fmla="*/ 5752772 w 6775281"/>
              <a:gd name="connsiteY193" fmla="*/ 785931 h 3453674"/>
              <a:gd name="connsiteX194" fmla="*/ 5698304 w 6775281"/>
              <a:gd name="connsiteY194" fmla="*/ 702495 h 3453674"/>
              <a:gd name="connsiteX195" fmla="*/ 5517223 w 6775281"/>
              <a:gd name="connsiteY195" fmla="*/ 681684 h 3453674"/>
              <a:gd name="connsiteX196" fmla="*/ 5506949 w 6775281"/>
              <a:gd name="connsiteY196" fmla="*/ 630313 h 3453674"/>
              <a:gd name="connsiteX197" fmla="*/ 5496675 w 6775281"/>
              <a:gd name="connsiteY197" fmla="*/ 558394 h 3453674"/>
              <a:gd name="connsiteX198" fmla="*/ 5698531 w 6775281"/>
              <a:gd name="connsiteY198" fmla="*/ 387270 h 3453674"/>
              <a:gd name="connsiteX199" fmla="*/ 5630919 w 6775281"/>
              <a:gd name="connsiteY199" fmla="*/ 298076 h 3453674"/>
              <a:gd name="connsiteX200" fmla="*/ 5478015 w 6775281"/>
              <a:gd name="connsiteY200" fmla="*/ 276024 h 3453674"/>
              <a:gd name="connsiteX201" fmla="*/ 5440015 w 6775281"/>
              <a:gd name="connsiteY201" fmla="*/ 170534 h 3453674"/>
              <a:gd name="connsiteX202" fmla="*/ 5332515 w 6775281"/>
              <a:gd name="connsiteY202" fmla="*/ 209862 h 3453674"/>
              <a:gd name="connsiteX203" fmla="*/ 5229772 w 6775281"/>
              <a:gd name="connsiteY203" fmla="*/ 244410 h 3453674"/>
              <a:gd name="connsiteX204" fmla="*/ 5185806 w 6775281"/>
              <a:gd name="connsiteY204" fmla="*/ 203313 h 3453674"/>
              <a:gd name="connsiteX205" fmla="*/ 5075434 w 6775281"/>
              <a:gd name="connsiteY205" fmla="*/ 157702 h 3453674"/>
              <a:gd name="connsiteX206" fmla="*/ 5065160 w 6775281"/>
              <a:gd name="connsiteY206" fmla="*/ 126879 h 3453674"/>
              <a:gd name="connsiteX207" fmla="*/ 5044612 w 6775281"/>
              <a:gd name="connsiteY207" fmla="*/ 96057 h 3453674"/>
              <a:gd name="connsiteX208" fmla="*/ 5034337 w 6775281"/>
              <a:gd name="connsiteY208" fmla="*/ 65234 h 3453674"/>
              <a:gd name="connsiteX209" fmla="*/ 4972692 w 6775281"/>
              <a:gd name="connsiteY209" fmla="*/ 24138 h 3453674"/>
              <a:gd name="connsiteX210" fmla="*/ 4941870 w 6775281"/>
              <a:gd name="connsiteY210" fmla="*/ 3589 h 3453674"/>
              <a:gd name="connsiteX211" fmla="*/ 4828854 w 6775281"/>
              <a:gd name="connsiteY211" fmla="*/ 13864 h 3453674"/>
              <a:gd name="connsiteX212" fmla="*/ 4798032 w 6775281"/>
              <a:gd name="connsiteY212" fmla="*/ 34412 h 3453674"/>
              <a:gd name="connsiteX213" fmla="*/ 4767209 w 6775281"/>
              <a:gd name="connsiteY213" fmla="*/ 44686 h 3453674"/>
              <a:gd name="connsiteX214" fmla="*/ 4654194 w 6775281"/>
              <a:gd name="connsiteY214" fmla="*/ 85783 h 3453674"/>
              <a:gd name="connsiteX215" fmla="*/ 4592549 w 6775281"/>
              <a:gd name="connsiteY215" fmla="*/ 106331 h 3453674"/>
              <a:gd name="connsiteX216" fmla="*/ 4520630 w 6775281"/>
              <a:gd name="connsiteY216" fmla="*/ 126879 h 3453674"/>
              <a:gd name="connsiteX217" fmla="*/ 4438436 w 6775281"/>
              <a:gd name="connsiteY217" fmla="*/ 188524 h 3453674"/>
              <a:gd name="connsiteX218" fmla="*/ 4263776 w 6775281"/>
              <a:gd name="connsiteY218" fmla="*/ 178250 h 3453674"/>
              <a:gd name="connsiteX219" fmla="*/ 4089115 w 6775281"/>
              <a:gd name="connsiteY219" fmla="*/ 106331 h 3453674"/>
              <a:gd name="connsiteX220" fmla="*/ 4058292 w 6775281"/>
              <a:gd name="connsiteY220" fmla="*/ 96057 h 3453674"/>
              <a:gd name="connsiteX221" fmla="*/ 3965825 w 6775281"/>
              <a:gd name="connsiteY221" fmla="*/ 54960 h 3453674"/>
              <a:gd name="connsiteX222" fmla="*/ 3935003 w 6775281"/>
              <a:gd name="connsiteY222" fmla="*/ 44686 h 3453674"/>
              <a:gd name="connsiteX223" fmla="*/ 3904180 w 6775281"/>
              <a:gd name="connsiteY223" fmla="*/ 34412 h 3453674"/>
              <a:gd name="connsiteX224" fmla="*/ 3801439 w 6775281"/>
              <a:gd name="connsiteY224" fmla="*/ 54960 h 3453674"/>
              <a:gd name="connsiteX225" fmla="*/ 3714713 w 6775281"/>
              <a:gd name="connsiteY225" fmla="*/ 6863 h 3453674"/>
              <a:gd name="connsiteX226" fmla="*/ 3626552 w 6775281"/>
              <a:gd name="connsiteY226" fmla="*/ 81530 h 3453674"/>
              <a:gd name="connsiteX227" fmla="*/ 3657600 w 6775281"/>
              <a:gd name="connsiteY227" fmla="*/ 137153 h 3453674"/>
              <a:gd name="connsiteX228" fmla="*/ 3595955 w 6775281"/>
              <a:gd name="connsiteY228" fmla="*/ 147428 h 3453674"/>
              <a:gd name="connsiteX229" fmla="*/ 3544585 w 6775281"/>
              <a:gd name="connsiteY229" fmla="*/ 157702 h 3453674"/>
              <a:gd name="connsiteX230" fmla="*/ 3298005 w 6775281"/>
              <a:gd name="connsiteY230" fmla="*/ 188524 h 3453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</a:cxnLst>
            <a:rect l="l" t="t" r="r" b="b"/>
            <a:pathLst>
              <a:path w="6775281" h="3453674">
                <a:moveTo>
                  <a:pt x="3298005" y="188524"/>
                </a:moveTo>
                <a:lnTo>
                  <a:pt x="3298005" y="188524"/>
                </a:lnTo>
                <a:cubicBezTo>
                  <a:pt x="3225608" y="187815"/>
                  <a:pt x="2960975" y="62576"/>
                  <a:pt x="2863620" y="184272"/>
                </a:cubicBezTo>
                <a:cubicBezTo>
                  <a:pt x="2855906" y="193914"/>
                  <a:pt x="2832243" y="239895"/>
                  <a:pt x="2825394" y="250169"/>
                </a:cubicBezTo>
                <a:cubicBezTo>
                  <a:pt x="2821969" y="263868"/>
                  <a:pt x="2821490" y="290971"/>
                  <a:pt x="2815119" y="291266"/>
                </a:cubicBezTo>
                <a:cubicBezTo>
                  <a:pt x="2808748" y="291561"/>
                  <a:pt x="2803095" y="253856"/>
                  <a:pt x="2787168" y="251937"/>
                </a:cubicBezTo>
                <a:cubicBezTo>
                  <a:pt x="2771241" y="250018"/>
                  <a:pt x="2750894" y="273151"/>
                  <a:pt x="2719555" y="279750"/>
                </a:cubicBezTo>
                <a:cubicBezTo>
                  <a:pt x="2688216" y="286349"/>
                  <a:pt x="2627529" y="283470"/>
                  <a:pt x="2599136" y="291530"/>
                </a:cubicBezTo>
                <a:cubicBezTo>
                  <a:pt x="2570744" y="299590"/>
                  <a:pt x="2595471" y="324434"/>
                  <a:pt x="2549200" y="328109"/>
                </a:cubicBezTo>
                <a:cubicBezTo>
                  <a:pt x="2502929" y="331784"/>
                  <a:pt x="2346257" y="310832"/>
                  <a:pt x="2321508" y="313582"/>
                </a:cubicBezTo>
                <a:cubicBezTo>
                  <a:pt x="2202617" y="343306"/>
                  <a:pt x="2391182" y="406839"/>
                  <a:pt x="2250041" y="394007"/>
                </a:cubicBezTo>
                <a:cubicBezTo>
                  <a:pt x="2155263" y="362415"/>
                  <a:pt x="2209635" y="377707"/>
                  <a:pt x="2085654" y="352911"/>
                </a:cubicBezTo>
                <a:cubicBezTo>
                  <a:pt x="2068530" y="349486"/>
                  <a:pt x="2070960" y="354329"/>
                  <a:pt x="2034283" y="342637"/>
                </a:cubicBezTo>
                <a:cubicBezTo>
                  <a:pt x="1997606" y="330945"/>
                  <a:pt x="1928805" y="266956"/>
                  <a:pt x="1865591" y="282760"/>
                </a:cubicBezTo>
                <a:cubicBezTo>
                  <a:pt x="1842098" y="288633"/>
                  <a:pt x="1809247" y="372042"/>
                  <a:pt x="1787704" y="404282"/>
                </a:cubicBezTo>
                <a:cubicBezTo>
                  <a:pt x="1766161" y="436522"/>
                  <a:pt x="1801339" y="378693"/>
                  <a:pt x="1736333" y="476201"/>
                </a:cubicBezTo>
                <a:cubicBezTo>
                  <a:pt x="1722634" y="496749"/>
                  <a:pt x="1715784" y="524147"/>
                  <a:pt x="1695236" y="537846"/>
                </a:cubicBezTo>
                <a:cubicBezTo>
                  <a:pt x="1674688" y="551545"/>
                  <a:pt x="1657550" y="572952"/>
                  <a:pt x="1633591" y="578942"/>
                </a:cubicBezTo>
                <a:cubicBezTo>
                  <a:pt x="1619892" y="582367"/>
                  <a:pt x="1606020" y="585158"/>
                  <a:pt x="1592495" y="589216"/>
                </a:cubicBezTo>
                <a:cubicBezTo>
                  <a:pt x="1571749" y="595440"/>
                  <a:pt x="1551398" y="602915"/>
                  <a:pt x="1530850" y="609765"/>
                </a:cubicBezTo>
                <a:lnTo>
                  <a:pt x="1500027" y="620039"/>
                </a:lnTo>
                <a:lnTo>
                  <a:pt x="1438382" y="640587"/>
                </a:lnTo>
                <a:cubicBezTo>
                  <a:pt x="1428108" y="644012"/>
                  <a:pt x="1418371" y="650225"/>
                  <a:pt x="1407560" y="650861"/>
                </a:cubicBezTo>
                <a:lnTo>
                  <a:pt x="1232899" y="661135"/>
                </a:lnTo>
                <a:cubicBezTo>
                  <a:pt x="1222625" y="664560"/>
                  <a:pt x="1211363" y="665838"/>
                  <a:pt x="1202077" y="671410"/>
                </a:cubicBezTo>
                <a:cubicBezTo>
                  <a:pt x="1193771" y="676394"/>
                  <a:pt x="1190192" y="687626"/>
                  <a:pt x="1181528" y="691958"/>
                </a:cubicBezTo>
                <a:cubicBezTo>
                  <a:pt x="1162155" y="701644"/>
                  <a:pt x="1140431" y="705657"/>
                  <a:pt x="1119883" y="712506"/>
                </a:cubicBezTo>
                <a:lnTo>
                  <a:pt x="1058239" y="733055"/>
                </a:lnTo>
                <a:lnTo>
                  <a:pt x="996594" y="753603"/>
                </a:lnTo>
                <a:lnTo>
                  <a:pt x="965771" y="763877"/>
                </a:lnTo>
                <a:cubicBezTo>
                  <a:pt x="955497" y="770726"/>
                  <a:pt x="946233" y="779410"/>
                  <a:pt x="934949" y="784425"/>
                </a:cubicBezTo>
                <a:cubicBezTo>
                  <a:pt x="915156" y="793222"/>
                  <a:pt x="873304" y="804974"/>
                  <a:pt x="873304" y="804974"/>
                </a:cubicBezTo>
                <a:cubicBezTo>
                  <a:pt x="866454" y="811823"/>
                  <a:pt x="860319" y="819471"/>
                  <a:pt x="852755" y="825522"/>
                </a:cubicBezTo>
                <a:cubicBezTo>
                  <a:pt x="843113" y="833236"/>
                  <a:pt x="829647" y="836428"/>
                  <a:pt x="821933" y="846070"/>
                </a:cubicBezTo>
                <a:cubicBezTo>
                  <a:pt x="815168" y="854527"/>
                  <a:pt x="815084" y="866619"/>
                  <a:pt x="811659" y="876893"/>
                </a:cubicBezTo>
                <a:cubicBezTo>
                  <a:pt x="815084" y="907715"/>
                  <a:pt x="817834" y="938620"/>
                  <a:pt x="821933" y="969360"/>
                </a:cubicBezTo>
                <a:cubicBezTo>
                  <a:pt x="824686" y="990009"/>
                  <a:pt x="822891" y="1012373"/>
                  <a:pt x="832207" y="1031005"/>
                </a:cubicBezTo>
                <a:cubicBezTo>
                  <a:pt x="837729" y="1042049"/>
                  <a:pt x="853388" y="1043839"/>
                  <a:pt x="863030" y="1051553"/>
                </a:cubicBezTo>
                <a:cubicBezTo>
                  <a:pt x="870594" y="1057604"/>
                  <a:pt x="876729" y="1065252"/>
                  <a:pt x="883578" y="1072102"/>
                </a:cubicBezTo>
                <a:cubicBezTo>
                  <a:pt x="887003" y="1082376"/>
                  <a:pt x="893852" y="1092094"/>
                  <a:pt x="893852" y="1102924"/>
                </a:cubicBezTo>
                <a:cubicBezTo>
                  <a:pt x="893852" y="1136009"/>
                  <a:pt x="876423" y="1138517"/>
                  <a:pt x="852755" y="1154295"/>
                </a:cubicBezTo>
                <a:cubicBezTo>
                  <a:pt x="849330" y="1164569"/>
                  <a:pt x="849246" y="1176660"/>
                  <a:pt x="842481" y="1185117"/>
                </a:cubicBezTo>
                <a:cubicBezTo>
                  <a:pt x="834767" y="1194759"/>
                  <a:pt x="821301" y="1197952"/>
                  <a:pt x="811659" y="1205666"/>
                </a:cubicBezTo>
                <a:cubicBezTo>
                  <a:pt x="804095" y="1211717"/>
                  <a:pt x="797161" y="1218650"/>
                  <a:pt x="791110" y="1226214"/>
                </a:cubicBezTo>
                <a:cubicBezTo>
                  <a:pt x="783396" y="1235856"/>
                  <a:pt x="779293" y="1248305"/>
                  <a:pt x="770562" y="1257037"/>
                </a:cubicBezTo>
                <a:cubicBezTo>
                  <a:pt x="761831" y="1265768"/>
                  <a:pt x="749115" y="1269549"/>
                  <a:pt x="739740" y="1277585"/>
                </a:cubicBezTo>
                <a:cubicBezTo>
                  <a:pt x="725031" y="1290193"/>
                  <a:pt x="714763" y="1307936"/>
                  <a:pt x="698643" y="1318682"/>
                </a:cubicBezTo>
                <a:cubicBezTo>
                  <a:pt x="603777" y="1381926"/>
                  <a:pt x="672756" y="1349504"/>
                  <a:pt x="647272" y="1359778"/>
                </a:cubicBezTo>
                <a:cubicBezTo>
                  <a:pt x="621788" y="1370052"/>
                  <a:pt x="556015" y="1373477"/>
                  <a:pt x="545741" y="1380326"/>
                </a:cubicBezTo>
                <a:cubicBezTo>
                  <a:pt x="532447" y="1420208"/>
                  <a:pt x="479160" y="1472794"/>
                  <a:pt x="473821" y="1493342"/>
                </a:cubicBezTo>
                <a:cubicBezTo>
                  <a:pt x="468482" y="1513890"/>
                  <a:pt x="500412" y="1500191"/>
                  <a:pt x="513708" y="1503616"/>
                </a:cubicBezTo>
                <a:cubicBezTo>
                  <a:pt x="506859" y="1510466"/>
                  <a:pt x="501466" y="1519181"/>
                  <a:pt x="493160" y="1524165"/>
                </a:cubicBezTo>
                <a:cubicBezTo>
                  <a:pt x="483873" y="1529737"/>
                  <a:pt x="470794" y="1527674"/>
                  <a:pt x="462337" y="1534439"/>
                </a:cubicBezTo>
                <a:cubicBezTo>
                  <a:pt x="452695" y="1542153"/>
                  <a:pt x="452260" y="1558717"/>
                  <a:pt x="441789" y="1565261"/>
                </a:cubicBezTo>
                <a:cubicBezTo>
                  <a:pt x="423421" y="1576741"/>
                  <a:pt x="380144" y="1585810"/>
                  <a:pt x="380144" y="1585810"/>
                </a:cubicBezTo>
                <a:cubicBezTo>
                  <a:pt x="344917" y="1638650"/>
                  <a:pt x="377700" y="1598038"/>
                  <a:pt x="328773" y="1637180"/>
                </a:cubicBezTo>
                <a:cubicBezTo>
                  <a:pt x="288477" y="1669417"/>
                  <a:pt x="330932" y="1650160"/>
                  <a:pt x="277403" y="1668003"/>
                </a:cubicBezTo>
                <a:cubicBezTo>
                  <a:pt x="270553" y="1674852"/>
                  <a:pt x="265160" y="1683567"/>
                  <a:pt x="256854" y="1688551"/>
                </a:cubicBezTo>
                <a:cubicBezTo>
                  <a:pt x="247568" y="1694123"/>
                  <a:pt x="227812" y="1688143"/>
                  <a:pt x="226032" y="1698825"/>
                </a:cubicBezTo>
                <a:cubicBezTo>
                  <a:pt x="219813" y="1736138"/>
                  <a:pt x="225182" y="1775686"/>
                  <a:pt x="236306" y="1811841"/>
                </a:cubicBezTo>
                <a:cubicBezTo>
                  <a:pt x="239937" y="1823643"/>
                  <a:pt x="257486" y="1824675"/>
                  <a:pt x="267128" y="1832389"/>
                </a:cubicBezTo>
                <a:cubicBezTo>
                  <a:pt x="274692" y="1838440"/>
                  <a:pt x="280113" y="1846887"/>
                  <a:pt x="287677" y="1852938"/>
                </a:cubicBezTo>
                <a:cubicBezTo>
                  <a:pt x="316129" y="1875700"/>
                  <a:pt x="316767" y="1872909"/>
                  <a:pt x="349322" y="1883760"/>
                </a:cubicBezTo>
                <a:cubicBezTo>
                  <a:pt x="372807" y="1954217"/>
                  <a:pt x="345074" y="1866768"/>
                  <a:pt x="369870" y="1965953"/>
                </a:cubicBezTo>
                <a:cubicBezTo>
                  <a:pt x="372497" y="1976460"/>
                  <a:pt x="376719" y="1986502"/>
                  <a:pt x="380144" y="1996776"/>
                </a:cubicBezTo>
                <a:cubicBezTo>
                  <a:pt x="376719" y="2048147"/>
                  <a:pt x="375555" y="2099718"/>
                  <a:pt x="369870" y="2150888"/>
                </a:cubicBezTo>
                <a:cubicBezTo>
                  <a:pt x="368674" y="2161652"/>
                  <a:pt x="361027" y="2170976"/>
                  <a:pt x="359596" y="2181711"/>
                </a:cubicBezTo>
                <a:cubicBezTo>
                  <a:pt x="354146" y="2222588"/>
                  <a:pt x="357963" y="2264677"/>
                  <a:pt x="349322" y="2305001"/>
                </a:cubicBezTo>
                <a:cubicBezTo>
                  <a:pt x="346699" y="2317241"/>
                  <a:pt x="302852" y="2341896"/>
                  <a:pt x="297951" y="2346097"/>
                </a:cubicBezTo>
                <a:cubicBezTo>
                  <a:pt x="283242" y="2358705"/>
                  <a:pt x="267600" y="2371074"/>
                  <a:pt x="256854" y="2387194"/>
                </a:cubicBezTo>
                <a:cubicBezTo>
                  <a:pt x="250005" y="2397468"/>
                  <a:pt x="268438" y="2406531"/>
                  <a:pt x="236306" y="2418016"/>
                </a:cubicBezTo>
                <a:cubicBezTo>
                  <a:pt x="204174" y="2429501"/>
                  <a:pt x="74338" y="2449253"/>
                  <a:pt x="64064" y="2456103"/>
                </a:cubicBezTo>
                <a:cubicBezTo>
                  <a:pt x="57215" y="2466377"/>
                  <a:pt x="116894" y="2458360"/>
                  <a:pt x="114225" y="2469387"/>
                </a:cubicBezTo>
                <a:cubicBezTo>
                  <a:pt x="111556" y="2480414"/>
                  <a:pt x="44826" y="2508564"/>
                  <a:pt x="48049" y="2522263"/>
                </a:cubicBezTo>
                <a:cubicBezTo>
                  <a:pt x="51272" y="2535962"/>
                  <a:pt x="122736" y="2541557"/>
                  <a:pt x="133564" y="2551580"/>
                </a:cubicBezTo>
                <a:cubicBezTo>
                  <a:pt x="144392" y="2561603"/>
                  <a:pt x="121147" y="2573110"/>
                  <a:pt x="113016" y="2582403"/>
                </a:cubicBezTo>
                <a:cubicBezTo>
                  <a:pt x="97069" y="2600628"/>
                  <a:pt x="75078" y="2613625"/>
                  <a:pt x="61645" y="2633774"/>
                </a:cubicBezTo>
                <a:cubicBezTo>
                  <a:pt x="47946" y="2654322"/>
                  <a:pt x="28359" y="2671990"/>
                  <a:pt x="20549" y="2695419"/>
                </a:cubicBezTo>
                <a:lnTo>
                  <a:pt x="0" y="2757064"/>
                </a:lnTo>
                <a:cubicBezTo>
                  <a:pt x="3425" y="2794736"/>
                  <a:pt x="2349" y="2833092"/>
                  <a:pt x="10275" y="2870079"/>
                </a:cubicBezTo>
                <a:cubicBezTo>
                  <a:pt x="16652" y="2899840"/>
                  <a:pt x="41568" y="2905389"/>
                  <a:pt x="61645" y="2921450"/>
                </a:cubicBezTo>
                <a:cubicBezTo>
                  <a:pt x="69209" y="2927501"/>
                  <a:pt x="73530" y="2937666"/>
                  <a:pt x="82194" y="2941998"/>
                </a:cubicBezTo>
                <a:cubicBezTo>
                  <a:pt x="101567" y="2951685"/>
                  <a:pt x="123291" y="2955697"/>
                  <a:pt x="143839" y="2962547"/>
                </a:cubicBezTo>
                <a:cubicBezTo>
                  <a:pt x="154113" y="2965972"/>
                  <a:pt x="165650" y="2966814"/>
                  <a:pt x="174661" y="2972821"/>
                </a:cubicBezTo>
                <a:lnTo>
                  <a:pt x="236306" y="3013917"/>
                </a:lnTo>
                <a:cubicBezTo>
                  <a:pt x="246580" y="3020766"/>
                  <a:pt x="255414" y="3030561"/>
                  <a:pt x="267128" y="3034466"/>
                </a:cubicBezTo>
                <a:lnTo>
                  <a:pt x="297951" y="3044740"/>
                </a:lnTo>
                <a:cubicBezTo>
                  <a:pt x="308225" y="3051589"/>
                  <a:pt x="317489" y="3060273"/>
                  <a:pt x="328773" y="3065288"/>
                </a:cubicBezTo>
                <a:cubicBezTo>
                  <a:pt x="494230" y="3138826"/>
                  <a:pt x="832666" y="3094682"/>
                  <a:pt x="904126" y="3096111"/>
                </a:cubicBezTo>
                <a:cubicBezTo>
                  <a:pt x="992457" y="3154996"/>
                  <a:pt x="958280" y="3119419"/>
                  <a:pt x="945223" y="3147482"/>
                </a:cubicBezTo>
                <a:cubicBezTo>
                  <a:pt x="932167" y="3175545"/>
                  <a:pt x="816301" y="3256582"/>
                  <a:pt x="825787" y="3264487"/>
                </a:cubicBezTo>
                <a:cubicBezTo>
                  <a:pt x="922358" y="3344962"/>
                  <a:pt x="1022922" y="3240614"/>
                  <a:pt x="1068513" y="3239949"/>
                </a:cubicBezTo>
                <a:cubicBezTo>
                  <a:pt x="1114104" y="3239284"/>
                  <a:pt x="1097900" y="3241956"/>
                  <a:pt x="1099335" y="3260497"/>
                </a:cubicBezTo>
                <a:cubicBezTo>
                  <a:pt x="1100770" y="3279038"/>
                  <a:pt x="1065411" y="3347292"/>
                  <a:pt x="1077126" y="3351197"/>
                </a:cubicBezTo>
                <a:cubicBezTo>
                  <a:pt x="1125626" y="3338087"/>
                  <a:pt x="1215335" y="3294789"/>
                  <a:pt x="1222625" y="3311868"/>
                </a:cubicBezTo>
                <a:cubicBezTo>
                  <a:pt x="1229915" y="3328947"/>
                  <a:pt x="1110592" y="3450249"/>
                  <a:pt x="1120866" y="3453674"/>
                </a:cubicBezTo>
                <a:cubicBezTo>
                  <a:pt x="1148264" y="3450249"/>
                  <a:pt x="1294708" y="3337215"/>
                  <a:pt x="1335641" y="3311868"/>
                </a:cubicBezTo>
                <a:cubicBezTo>
                  <a:pt x="1376574" y="3286521"/>
                  <a:pt x="1355844" y="3303718"/>
                  <a:pt x="1366463" y="3301594"/>
                </a:cubicBezTo>
                <a:cubicBezTo>
                  <a:pt x="1407317" y="3293423"/>
                  <a:pt x="1469960" y="3274491"/>
                  <a:pt x="1489753" y="3281046"/>
                </a:cubicBezTo>
                <a:cubicBezTo>
                  <a:pt x="1509546" y="3287601"/>
                  <a:pt x="1462482" y="3318291"/>
                  <a:pt x="1485221" y="3340922"/>
                </a:cubicBezTo>
                <a:cubicBezTo>
                  <a:pt x="1507960" y="3363553"/>
                  <a:pt x="1538103" y="3433660"/>
                  <a:pt x="1626189" y="3416831"/>
                </a:cubicBezTo>
                <a:cubicBezTo>
                  <a:pt x="1714275" y="3400002"/>
                  <a:pt x="1944114" y="3272463"/>
                  <a:pt x="2013735" y="3239949"/>
                </a:cubicBezTo>
                <a:cubicBezTo>
                  <a:pt x="2083356" y="3207435"/>
                  <a:pt x="2033642" y="3317995"/>
                  <a:pt x="2043916" y="3309433"/>
                </a:cubicBezTo>
                <a:cubicBezTo>
                  <a:pt x="2054190" y="3300871"/>
                  <a:pt x="2063287" y="3213858"/>
                  <a:pt x="2075380" y="3188578"/>
                </a:cubicBezTo>
                <a:cubicBezTo>
                  <a:pt x="2087474" y="3163299"/>
                  <a:pt x="2101161" y="3165414"/>
                  <a:pt x="2116477" y="3157756"/>
                </a:cubicBezTo>
                <a:cubicBezTo>
                  <a:pt x="2154969" y="3138510"/>
                  <a:pt x="2188905" y="3135952"/>
                  <a:pt x="2229492" y="3126933"/>
                </a:cubicBezTo>
                <a:cubicBezTo>
                  <a:pt x="2243276" y="3123870"/>
                  <a:pt x="2256482" y="3117272"/>
                  <a:pt x="2270589" y="3116659"/>
                </a:cubicBezTo>
                <a:cubicBezTo>
                  <a:pt x="2414332" y="3110409"/>
                  <a:pt x="2558266" y="3109810"/>
                  <a:pt x="2702104" y="3106385"/>
                </a:cubicBezTo>
                <a:cubicBezTo>
                  <a:pt x="2774023" y="3113234"/>
                  <a:pt x="2846600" y="3115056"/>
                  <a:pt x="2917861" y="3126933"/>
                </a:cubicBezTo>
                <a:cubicBezTo>
                  <a:pt x="2930041" y="3128963"/>
                  <a:pt x="2937843" y="3141569"/>
                  <a:pt x="2948683" y="3147482"/>
                </a:cubicBezTo>
                <a:cubicBezTo>
                  <a:pt x="2975574" y="3162150"/>
                  <a:pt x="3003479" y="3174879"/>
                  <a:pt x="3030877" y="3188578"/>
                </a:cubicBezTo>
                <a:cubicBezTo>
                  <a:pt x="3044576" y="3195427"/>
                  <a:pt x="3053616" y="3184488"/>
                  <a:pt x="3071973" y="3209126"/>
                </a:cubicBezTo>
                <a:cubicBezTo>
                  <a:pt x="3090330" y="3233764"/>
                  <a:pt x="3107216" y="3304462"/>
                  <a:pt x="3141022" y="3336407"/>
                </a:cubicBezTo>
                <a:cubicBezTo>
                  <a:pt x="3174828" y="3368352"/>
                  <a:pt x="3261647" y="3397508"/>
                  <a:pt x="3274812" y="3400799"/>
                </a:cubicBezTo>
                <a:cubicBezTo>
                  <a:pt x="3311342" y="3419064"/>
                  <a:pt x="3256467" y="3306142"/>
                  <a:pt x="3267182" y="3291320"/>
                </a:cubicBezTo>
                <a:cubicBezTo>
                  <a:pt x="3277897" y="3276498"/>
                  <a:pt x="3314465" y="3301310"/>
                  <a:pt x="3339101" y="3311868"/>
                </a:cubicBezTo>
                <a:cubicBezTo>
                  <a:pt x="3353179" y="3317901"/>
                  <a:pt x="3365222" y="3329207"/>
                  <a:pt x="3380198" y="3332416"/>
                </a:cubicBezTo>
                <a:cubicBezTo>
                  <a:pt x="3410321" y="3338871"/>
                  <a:pt x="3616827" y="3352254"/>
                  <a:pt x="3626778" y="3352965"/>
                </a:cubicBezTo>
                <a:lnTo>
                  <a:pt x="3688423" y="3373513"/>
                </a:lnTo>
                <a:cubicBezTo>
                  <a:pt x="3698697" y="3376938"/>
                  <a:pt x="3710234" y="3377780"/>
                  <a:pt x="3719245" y="3383787"/>
                </a:cubicBezTo>
                <a:cubicBezTo>
                  <a:pt x="3729519" y="3390636"/>
                  <a:pt x="3737774" y="3403182"/>
                  <a:pt x="3750068" y="3404335"/>
                </a:cubicBezTo>
                <a:cubicBezTo>
                  <a:pt x="3849010" y="3413611"/>
                  <a:pt x="3948701" y="3411185"/>
                  <a:pt x="4048018" y="3414610"/>
                </a:cubicBezTo>
                <a:cubicBezTo>
                  <a:pt x="4092539" y="3411185"/>
                  <a:pt x="4137476" y="3411299"/>
                  <a:pt x="4181582" y="3404335"/>
                </a:cubicBezTo>
                <a:cubicBezTo>
                  <a:pt x="4202977" y="3400957"/>
                  <a:pt x="4222679" y="3390636"/>
                  <a:pt x="4243227" y="3383787"/>
                </a:cubicBezTo>
                <a:lnTo>
                  <a:pt x="4274050" y="3373513"/>
                </a:lnTo>
                <a:cubicBezTo>
                  <a:pt x="4294598" y="3359814"/>
                  <a:pt x="4318232" y="3349879"/>
                  <a:pt x="4335695" y="3332416"/>
                </a:cubicBezTo>
                <a:cubicBezTo>
                  <a:pt x="4364031" y="3304080"/>
                  <a:pt x="4327222" y="3291113"/>
                  <a:pt x="4397340" y="3281046"/>
                </a:cubicBezTo>
                <a:cubicBezTo>
                  <a:pt x="4467458" y="3270979"/>
                  <a:pt x="4605623" y="3372535"/>
                  <a:pt x="4756405" y="3272014"/>
                </a:cubicBezTo>
                <a:cubicBezTo>
                  <a:pt x="4681238" y="3247627"/>
                  <a:pt x="4563350" y="3214470"/>
                  <a:pt x="4530904" y="3198852"/>
                </a:cubicBezTo>
                <a:cubicBezTo>
                  <a:pt x="4498458" y="3183234"/>
                  <a:pt x="4552995" y="3187035"/>
                  <a:pt x="4561726" y="3178304"/>
                </a:cubicBezTo>
                <a:cubicBezTo>
                  <a:pt x="4618139" y="3121891"/>
                  <a:pt x="4584444" y="3143334"/>
                  <a:pt x="4664468" y="3116659"/>
                </a:cubicBezTo>
                <a:lnTo>
                  <a:pt x="4695290" y="3106385"/>
                </a:lnTo>
                <a:cubicBezTo>
                  <a:pt x="4908727" y="3114922"/>
                  <a:pt x="4883239" y="3103197"/>
                  <a:pt x="5013789" y="3126933"/>
                </a:cubicBezTo>
                <a:cubicBezTo>
                  <a:pt x="5077688" y="3138551"/>
                  <a:pt x="5059398" y="3135286"/>
                  <a:pt x="5126805" y="3157756"/>
                </a:cubicBezTo>
                <a:cubicBezTo>
                  <a:pt x="5137079" y="3161181"/>
                  <a:pt x="5148616" y="3162023"/>
                  <a:pt x="5157627" y="3168030"/>
                </a:cubicBezTo>
                <a:cubicBezTo>
                  <a:pt x="5167901" y="3174879"/>
                  <a:pt x="5176290" y="3186432"/>
                  <a:pt x="5188450" y="3188578"/>
                </a:cubicBezTo>
                <a:cubicBezTo>
                  <a:pt x="5235787" y="3196931"/>
                  <a:pt x="5284342" y="3195427"/>
                  <a:pt x="5332288" y="3198852"/>
                </a:cubicBezTo>
                <a:cubicBezTo>
                  <a:pt x="5478765" y="3247679"/>
                  <a:pt x="5326349" y="3198624"/>
                  <a:pt x="5435030" y="3229675"/>
                </a:cubicBezTo>
                <a:cubicBezTo>
                  <a:pt x="5445443" y="3232650"/>
                  <a:pt x="5455197" y="3238012"/>
                  <a:pt x="5465852" y="3239949"/>
                </a:cubicBezTo>
                <a:cubicBezTo>
                  <a:pt x="5493018" y="3244888"/>
                  <a:pt x="5520712" y="3246318"/>
                  <a:pt x="5548045" y="3250223"/>
                </a:cubicBezTo>
                <a:cubicBezTo>
                  <a:pt x="5637596" y="3263016"/>
                  <a:pt x="5592981" y="3262037"/>
                  <a:pt x="5702158" y="3270771"/>
                </a:cubicBezTo>
                <a:cubicBezTo>
                  <a:pt x="5756885" y="3275149"/>
                  <a:pt x="5811749" y="3277621"/>
                  <a:pt x="5866544" y="3281046"/>
                </a:cubicBezTo>
                <a:cubicBezTo>
                  <a:pt x="5900791" y="3277621"/>
                  <a:pt x="5935268" y="3276005"/>
                  <a:pt x="5969286" y="3270771"/>
                </a:cubicBezTo>
                <a:cubicBezTo>
                  <a:pt x="5979990" y="3269124"/>
                  <a:pt x="5989489" y="3262621"/>
                  <a:pt x="6000108" y="3260497"/>
                </a:cubicBezTo>
                <a:cubicBezTo>
                  <a:pt x="6023854" y="3255748"/>
                  <a:pt x="6048054" y="3253648"/>
                  <a:pt x="6072027" y="3250223"/>
                </a:cubicBezTo>
                <a:cubicBezTo>
                  <a:pt x="6118450" y="3203802"/>
                  <a:pt x="6065904" y="3262472"/>
                  <a:pt x="6113124" y="3168030"/>
                </a:cubicBezTo>
                <a:cubicBezTo>
                  <a:pt x="6119973" y="3154331"/>
                  <a:pt x="6127639" y="3141011"/>
                  <a:pt x="6133672" y="3126933"/>
                </a:cubicBezTo>
                <a:cubicBezTo>
                  <a:pt x="6137938" y="3116979"/>
                  <a:pt x="6136288" y="3103769"/>
                  <a:pt x="6143946" y="3096111"/>
                </a:cubicBezTo>
                <a:cubicBezTo>
                  <a:pt x="6148848" y="3091209"/>
                  <a:pt x="6215525" y="3075638"/>
                  <a:pt x="6215866" y="3075562"/>
                </a:cubicBezTo>
                <a:cubicBezTo>
                  <a:pt x="6232913" y="3071774"/>
                  <a:pt x="6250189" y="3069076"/>
                  <a:pt x="6267236" y="3065288"/>
                </a:cubicBezTo>
                <a:cubicBezTo>
                  <a:pt x="6281020" y="3062225"/>
                  <a:pt x="6294487" y="3057783"/>
                  <a:pt x="6308333" y="3055014"/>
                </a:cubicBezTo>
                <a:cubicBezTo>
                  <a:pt x="6328760" y="3050929"/>
                  <a:pt x="6349430" y="3048165"/>
                  <a:pt x="6369978" y="3044740"/>
                </a:cubicBezTo>
                <a:cubicBezTo>
                  <a:pt x="6380252" y="3037891"/>
                  <a:pt x="6395278" y="3035236"/>
                  <a:pt x="6400800" y="3024192"/>
                </a:cubicBezTo>
                <a:cubicBezTo>
                  <a:pt x="6410116" y="3005560"/>
                  <a:pt x="6394392" y="2980925"/>
                  <a:pt x="6411075" y="2962547"/>
                </a:cubicBezTo>
                <a:cubicBezTo>
                  <a:pt x="6427758" y="2944169"/>
                  <a:pt x="6497473" y="2944747"/>
                  <a:pt x="6500898" y="2913924"/>
                </a:cubicBezTo>
                <a:cubicBezTo>
                  <a:pt x="6393457" y="2721209"/>
                  <a:pt x="6462004" y="2625670"/>
                  <a:pt x="6462445" y="2561855"/>
                </a:cubicBezTo>
                <a:cubicBezTo>
                  <a:pt x="6462886" y="2498040"/>
                  <a:pt x="6471926" y="2543018"/>
                  <a:pt x="6503542" y="2531032"/>
                </a:cubicBezTo>
                <a:cubicBezTo>
                  <a:pt x="6535158" y="2519046"/>
                  <a:pt x="6592134" y="2509939"/>
                  <a:pt x="6652140" y="2489936"/>
                </a:cubicBezTo>
                <a:cubicBezTo>
                  <a:pt x="6723224" y="2383311"/>
                  <a:pt x="6602934" y="2435892"/>
                  <a:pt x="6622525" y="2418016"/>
                </a:cubicBezTo>
                <a:cubicBezTo>
                  <a:pt x="6642116" y="2400140"/>
                  <a:pt x="6750575" y="2404688"/>
                  <a:pt x="6769688" y="2382678"/>
                </a:cubicBezTo>
                <a:cubicBezTo>
                  <a:pt x="6788801" y="2360668"/>
                  <a:pt x="6754162" y="2305754"/>
                  <a:pt x="6737202" y="2285958"/>
                </a:cubicBezTo>
                <a:cubicBezTo>
                  <a:pt x="6720242" y="2266162"/>
                  <a:pt x="6674336" y="2284703"/>
                  <a:pt x="6667928" y="2263904"/>
                </a:cubicBezTo>
                <a:cubicBezTo>
                  <a:pt x="6661520" y="2243105"/>
                  <a:pt x="6673738" y="2236201"/>
                  <a:pt x="6698751" y="2161162"/>
                </a:cubicBezTo>
                <a:lnTo>
                  <a:pt x="6709025" y="2130340"/>
                </a:lnTo>
                <a:cubicBezTo>
                  <a:pt x="6705600" y="2082394"/>
                  <a:pt x="6711136" y="2032947"/>
                  <a:pt x="6698751" y="1986502"/>
                </a:cubicBezTo>
                <a:cubicBezTo>
                  <a:pt x="6695960" y="1976038"/>
                  <a:pt x="6677215" y="1981800"/>
                  <a:pt x="6667928" y="1976228"/>
                </a:cubicBezTo>
                <a:cubicBezTo>
                  <a:pt x="6659622" y="1971244"/>
                  <a:pt x="6655129" y="1961491"/>
                  <a:pt x="6647380" y="1955679"/>
                </a:cubicBezTo>
                <a:cubicBezTo>
                  <a:pt x="6627623" y="1940861"/>
                  <a:pt x="6603197" y="1932046"/>
                  <a:pt x="6585735" y="1914583"/>
                </a:cubicBezTo>
                <a:cubicBezTo>
                  <a:pt x="6578886" y="1907733"/>
                  <a:pt x="6573247" y="1899407"/>
                  <a:pt x="6565187" y="1894034"/>
                </a:cubicBezTo>
                <a:cubicBezTo>
                  <a:pt x="6552443" y="1885538"/>
                  <a:pt x="6520590" y="1898375"/>
                  <a:pt x="6524090" y="1873486"/>
                </a:cubicBezTo>
                <a:cubicBezTo>
                  <a:pt x="6527590" y="1848597"/>
                  <a:pt x="6594234" y="1760821"/>
                  <a:pt x="6586188" y="1744701"/>
                </a:cubicBezTo>
                <a:cubicBezTo>
                  <a:pt x="6578142" y="1728581"/>
                  <a:pt x="6506715" y="1767287"/>
                  <a:pt x="6475817" y="1776765"/>
                </a:cubicBezTo>
                <a:cubicBezTo>
                  <a:pt x="6444919" y="1786243"/>
                  <a:pt x="6425806" y="1793300"/>
                  <a:pt x="6400800" y="1801567"/>
                </a:cubicBezTo>
                <a:cubicBezTo>
                  <a:pt x="6391345" y="1792486"/>
                  <a:pt x="6452174" y="1743033"/>
                  <a:pt x="6436763" y="1731046"/>
                </a:cubicBezTo>
                <a:cubicBezTo>
                  <a:pt x="6421352" y="1719059"/>
                  <a:pt x="6323090" y="1737690"/>
                  <a:pt x="6308333" y="1729648"/>
                </a:cubicBezTo>
                <a:cubicBezTo>
                  <a:pt x="6293576" y="1721606"/>
                  <a:pt x="6349896" y="1694028"/>
                  <a:pt x="6348221" y="1682794"/>
                </a:cubicBezTo>
                <a:cubicBezTo>
                  <a:pt x="6346546" y="1671560"/>
                  <a:pt x="6325481" y="1669847"/>
                  <a:pt x="6298285" y="1662245"/>
                </a:cubicBezTo>
                <a:cubicBezTo>
                  <a:pt x="6271089" y="1654643"/>
                  <a:pt x="6188191" y="1657728"/>
                  <a:pt x="6185043" y="1637180"/>
                </a:cubicBezTo>
                <a:cubicBezTo>
                  <a:pt x="6181895" y="1616632"/>
                  <a:pt x="6283084" y="1562915"/>
                  <a:pt x="6279398" y="1538955"/>
                </a:cubicBezTo>
                <a:cubicBezTo>
                  <a:pt x="6274682" y="1508304"/>
                  <a:pt x="6162304" y="1498022"/>
                  <a:pt x="6154221" y="1472794"/>
                </a:cubicBezTo>
                <a:cubicBezTo>
                  <a:pt x="6146138" y="1447566"/>
                  <a:pt x="6197973" y="1408388"/>
                  <a:pt x="6230898" y="1387589"/>
                </a:cubicBezTo>
                <a:cubicBezTo>
                  <a:pt x="6263823" y="1366790"/>
                  <a:pt x="6358620" y="1358273"/>
                  <a:pt x="6351771" y="1347999"/>
                </a:cubicBezTo>
                <a:cubicBezTo>
                  <a:pt x="6321515" y="1166459"/>
                  <a:pt x="6309844" y="1248018"/>
                  <a:pt x="6287029" y="1208677"/>
                </a:cubicBezTo>
                <a:cubicBezTo>
                  <a:pt x="6264214" y="1169336"/>
                  <a:pt x="6252428" y="1131293"/>
                  <a:pt x="6214882" y="1111955"/>
                </a:cubicBezTo>
                <a:cubicBezTo>
                  <a:pt x="6177336" y="1092617"/>
                  <a:pt x="6092412" y="1101005"/>
                  <a:pt x="6061753" y="1092650"/>
                </a:cubicBezTo>
                <a:cubicBezTo>
                  <a:pt x="6031095" y="1084296"/>
                  <a:pt x="6041205" y="1072102"/>
                  <a:pt x="6030931" y="1061828"/>
                </a:cubicBezTo>
                <a:cubicBezTo>
                  <a:pt x="6027506" y="1051554"/>
                  <a:pt x="6026952" y="1039818"/>
                  <a:pt x="6020657" y="1031005"/>
                </a:cubicBezTo>
                <a:cubicBezTo>
                  <a:pt x="6006612" y="1011342"/>
                  <a:pt x="5972872" y="981427"/>
                  <a:pt x="5948737" y="969360"/>
                </a:cubicBezTo>
                <a:cubicBezTo>
                  <a:pt x="5939051" y="964517"/>
                  <a:pt x="5929071" y="965434"/>
                  <a:pt x="5917915" y="959086"/>
                </a:cubicBezTo>
                <a:cubicBezTo>
                  <a:pt x="5906759" y="952738"/>
                  <a:pt x="5946872" y="934699"/>
                  <a:pt x="5881802" y="931274"/>
                </a:cubicBezTo>
                <a:cubicBezTo>
                  <a:pt x="5832833" y="914951"/>
                  <a:pt x="5863874" y="864166"/>
                  <a:pt x="5852643" y="846334"/>
                </a:cubicBezTo>
                <a:cubicBezTo>
                  <a:pt x="5841412" y="828502"/>
                  <a:pt x="5822738" y="826996"/>
                  <a:pt x="5814416" y="824280"/>
                </a:cubicBezTo>
                <a:cubicBezTo>
                  <a:pt x="5806094" y="821564"/>
                  <a:pt x="5812982" y="836430"/>
                  <a:pt x="5802708" y="830038"/>
                </a:cubicBezTo>
                <a:cubicBezTo>
                  <a:pt x="5792434" y="823647"/>
                  <a:pt x="5770173" y="807188"/>
                  <a:pt x="5752772" y="785931"/>
                </a:cubicBezTo>
                <a:cubicBezTo>
                  <a:pt x="5735371" y="764674"/>
                  <a:pt x="5737562" y="719870"/>
                  <a:pt x="5698304" y="702495"/>
                </a:cubicBezTo>
                <a:cubicBezTo>
                  <a:pt x="5659046" y="685121"/>
                  <a:pt x="5549116" y="693714"/>
                  <a:pt x="5517223" y="681684"/>
                </a:cubicBezTo>
                <a:cubicBezTo>
                  <a:pt x="5485330" y="669654"/>
                  <a:pt x="5509820" y="647538"/>
                  <a:pt x="5506949" y="630313"/>
                </a:cubicBezTo>
                <a:cubicBezTo>
                  <a:pt x="5502968" y="606426"/>
                  <a:pt x="5464745" y="598901"/>
                  <a:pt x="5496675" y="558394"/>
                </a:cubicBezTo>
                <a:cubicBezTo>
                  <a:pt x="5528605" y="517887"/>
                  <a:pt x="5676157" y="430656"/>
                  <a:pt x="5698531" y="387270"/>
                </a:cubicBezTo>
                <a:cubicBezTo>
                  <a:pt x="5720905" y="343884"/>
                  <a:pt x="5667672" y="316617"/>
                  <a:pt x="5630919" y="298076"/>
                </a:cubicBezTo>
                <a:cubicBezTo>
                  <a:pt x="5594166" y="279535"/>
                  <a:pt x="5583501" y="302395"/>
                  <a:pt x="5478015" y="276024"/>
                </a:cubicBezTo>
                <a:cubicBezTo>
                  <a:pt x="5408311" y="229554"/>
                  <a:pt x="5478027" y="208544"/>
                  <a:pt x="5440015" y="170534"/>
                </a:cubicBezTo>
                <a:cubicBezTo>
                  <a:pt x="5436590" y="160260"/>
                  <a:pt x="5367556" y="197549"/>
                  <a:pt x="5332515" y="209862"/>
                </a:cubicBezTo>
                <a:cubicBezTo>
                  <a:pt x="5297474" y="222175"/>
                  <a:pt x="5254223" y="245501"/>
                  <a:pt x="5229772" y="244410"/>
                </a:cubicBezTo>
                <a:cubicBezTo>
                  <a:pt x="5205321" y="243319"/>
                  <a:pt x="5211529" y="217764"/>
                  <a:pt x="5185806" y="203313"/>
                </a:cubicBezTo>
                <a:cubicBezTo>
                  <a:pt x="5160083" y="188862"/>
                  <a:pt x="5095542" y="170441"/>
                  <a:pt x="5075434" y="157702"/>
                </a:cubicBezTo>
                <a:cubicBezTo>
                  <a:pt x="5055326" y="144963"/>
                  <a:pt x="5070003" y="136566"/>
                  <a:pt x="5065160" y="126879"/>
                </a:cubicBezTo>
                <a:cubicBezTo>
                  <a:pt x="5059638" y="115835"/>
                  <a:pt x="5050134" y="107101"/>
                  <a:pt x="5044612" y="96057"/>
                </a:cubicBezTo>
                <a:cubicBezTo>
                  <a:pt x="5039769" y="86370"/>
                  <a:pt x="5041995" y="72892"/>
                  <a:pt x="5034337" y="65234"/>
                </a:cubicBezTo>
                <a:cubicBezTo>
                  <a:pt x="5016874" y="47771"/>
                  <a:pt x="4993240" y="37837"/>
                  <a:pt x="4972692" y="24138"/>
                </a:cubicBezTo>
                <a:lnTo>
                  <a:pt x="4941870" y="3589"/>
                </a:lnTo>
                <a:cubicBezTo>
                  <a:pt x="4904198" y="7014"/>
                  <a:pt x="4865842" y="5938"/>
                  <a:pt x="4828854" y="13864"/>
                </a:cubicBezTo>
                <a:cubicBezTo>
                  <a:pt x="4816780" y="16451"/>
                  <a:pt x="4809076" y="28890"/>
                  <a:pt x="4798032" y="34412"/>
                </a:cubicBezTo>
                <a:cubicBezTo>
                  <a:pt x="4788345" y="39255"/>
                  <a:pt x="4777483" y="41261"/>
                  <a:pt x="4767209" y="44686"/>
                </a:cubicBezTo>
                <a:cubicBezTo>
                  <a:pt x="4702597" y="87760"/>
                  <a:pt x="4771905" y="46547"/>
                  <a:pt x="4654194" y="85783"/>
                </a:cubicBezTo>
                <a:cubicBezTo>
                  <a:pt x="4633646" y="92632"/>
                  <a:pt x="4613562" y="101078"/>
                  <a:pt x="4592549" y="106331"/>
                </a:cubicBezTo>
                <a:cubicBezTo>
                  <a:pt x="4540946" y="119232"/>
                  <a:pt x="4564848" y="112140"/>
                  <a:pt x="4520630" y="126879"/>
                </a:cubicBezTo>
                <a:cubicBezTo>
                  <a:pt x="4450925" y="173349"/>
                  <a:pt x="4476448" y="150514"/>
                  <a:pt x="4438436" y="188524"/>
                </a:cubicBezTo>
                <a:cubicBezTo>
                  <a:pt x="4380216" y="185099"/>
                  <a:pt x="4321418" y="187118"/>
                  <a:pt x="4263776" y="178250"/>
                </a:cubicBezTo>
                <a:cubicBezTo>
                  <a:pt x="4154189" y="161391"/>
                  <a:pt x="4189110" y="139662"/>
                  <a:pt x="4089115" y="106331"/>
                </a:cubicBezTo>
                <a:lnTo>
                  <a:pt x="4058292" y="96057"/>
                </a:lnTo>
                <a:cubicBezTo>
                  <a:pt x="4009448" y="63493"/>
                  <a:pt x="4039185" y="79413"/>
                  <a:pt x="3965825" y="54960"/>
                </a:cubicBezTo>
                <a:lnTo>
                  <a:pt x="3935003" y="44686"/>
                </a:lnTo>
                <a:lnTo>
                  <a:pt x="3904180" y="34412"/>
                </a:lnTo>
                <a:cubicBezTo>
                  <a:pt x="3891709" y="36194"/>
                  <a:pt x="3833017" y="59552"/>
                  <a:pt x="3801439" y="54960"/>
                </a:cubicBezTo>
                <a:cubicBezTo>
                  <a:pt x="3769861" y="50369"/>
                  <a:pt x="3802032" y="-22246"/>
                  <a:pt x="3714713" y="6863"/>
                </a:cubicBezTo>
                <a:cubicBezTo>
                  <a:pt x="3673354" y="48220"/>
                  <a:pt x="3636071" y="59815"/>
                  <a:pt x="3626552" y="81530"/>
                </a:cubicBezTo>
                <a:cubicBezTo>
                  <a:pt x="3617033" y="103245"/>
                  <a:pt x="3662699" y="126170"/>
                  <a:pt x="3657600" y="137153"/>
                </a:cubicBezTo>
                <a:cubicBezTo>
                  <a:pt x="3652501" y="148136"/>
                  <a:pt x="3616451" y="143701"/>
                  <a:pt x="3595955" y="147428"/>
                </a:cubicBezTo>
                <a:cubicBezTo>
                  <a:pt x="3578774" y="150552"/>
                  <a:pt x="3562006" y="156501"/>
                  <a:pt x="3544585" y="157702"/>
                </a:cubicBezTo>
                <a:cubicBezTo>
                  <a:pt x="3462515" y="163362"/>
                  <a:pt x="3339102" y="183387"/>
                  <a:pt x="3298005" y="188524"/>
                </a:cubicBezTo>
                <a:close/>
              </a:path>
            </a:pathLst>
          </a:custGeom>
          <a:blipFill>
            <a:blip r:embed="rId8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 w="1778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>
              <a:solidFill>
                <a:prstClr val="white"/>
              </a:solidFill>
            </a:endParaRPr>
          </a:p>
        </p:txBody>
      </p:sp>
      <p:sp>
        <p:nvSpPr>
          <p:cNvPr id="48" name="Freeform 47"/>
          <p:cNvSpPr/>
          <p:nvPr/>
        </p:nvSpPr>
        <p:spPr>
          <a:xfrm>
            <a:off x="2448292" y="2819400"/>
            <a:ext cx="4153229" cy="770991"/>
          </a:xfrm>
          <a:custGeom>
            <a:avLst/>
            <a:gdLst>
              <a:gd name="connsiteX0" fmla="*/ 199965 w 3775371"/>
              <a:gd name="connsiteY0" fmla="*/ 61645 h 636998"/>
              <a:gd name="connsiteX1" fmla="*/ 199965 w 3775371"/>
              <a:gd name="connsiteY1" fmla="*/ 61645 h 636998"/>
              <a:gd name="connsiteX2" fmla="*/ 128046 w 3775371"/>
              <a:gd name="connsiteY2" fmla="*/ 113016 h 636998"/>
              <a:gd name="connsiteX3" fmla="*/ 117771 w 3775371"/>
              <a:gd name="connsiteY3" fmla="*/ 143838 h 636998"/>
              <a:gd name="connsiteX4" fmla="*/ 97223 w 3775371"/>
              <a:gd name="connsiteY4" fmla="*/ 174661 h 636998"/>
              <a:gd name="connsiteX5" fmla="*/ 76675 w 3775371"/>
              <a:gd name="connsiteY5" fmla="*/ 256854 h 636998"/>
              <a:gd name="connsiteX6" fmla="*/ 86949 w 3775371"/>
              <a:gd name="connsiteY6" fmla="*/ 349321 h 636998"/>
              <a:gd name="connsiteX7" fmla="*/ 107497 w 3775371"/>
              <a:gd name="connsiteY7" fmla="*/ 369870 h 636998"/>
              <a:gd name="connsiteX8" fmla="*/ 76675 w 3775371"/>
              <a:gd name="connsiteY8" fmla="*/ 380144 h 636998"/>
              <a:gd name="connsiteX9" fmla="*/ 15030 w 3775371"/>
              <a:gd name="connsiteY9" fmla="*/ 410966 h 636998"/>
              <a:gd name="connsiteX10" fmla="*/ 15030 w 3775371"/>
              <a:gd name="connsiteY10" fmla="*/ 534256 h 636998"/>
              <a:gd name="connsiteX11" fmla="*/ 45852 w 3775371"/>
              <a:gd name="connsiteY11" fmla="*/ 554804 h 636998"/>
              <a:gd name="connsiteX12" fmla="*/ 107497 w 3775371"/>
              <a:gd name="connsiteY12" fmla="*/ 575353 h 636998"/>
              <a:gd name="connsiteX13" fmla="*/ 138320 w 3775371"/>
              <a:gd name="connsiteY13" fmla="*/ 585627 h 636998"/>
              <a:gd name="connsiteX14" fmla="*/ 210239 w 3775371"/>
              <a:gd name="connsiteY14" fmla="*/ 616449 h 636998"/>
              <a:gd name="connsiteX15" fmla="*/ 415722 w 3775371"/>
              <a:gd name="connsiteY15" fmla="*/ 606175 h 636998"/>
              <a:gd name="connsiteX16" fmla="*/ 446544 w 3775371"/>
              <a:gd name="connsiteY16" fmla="*/ 595901 h 636998"/>
              <a:gd name="connsiteX17" fmla="*/ 1268477 w 3775371"/>
              <a:gd name="connsiteY17" fmla="*/ 585627 h 636998"/>
              <a:gd name="connsiteX18" fmla="*/ 1330122 w 3775371"/>
              <a:gd name="connsiteY18" fmla="*/ 554804 h 636998"/>
              <a:gd name="connsiteX19" fmla="*/ 1391767 w 3775371"/>
              <a:gd name="connsiteY19" fmla="*/ 534256 h 636998"/>
              <a:gd name="connsiteX20" fmla="*/ 1422589 w 3775371"/>
              <a:gd name="connsiteY20" fmla="*/ 523982 h 636998"/>
              <a:gd name="connsiteX21" fmla="*/ 1453412 w 3775371"/>
              <a:gd name="connsiteY21" fmla="*/ 503434 h 636998"/>
              <a:gd name="connsiteX22" fmla="*/ 1494508 w 3775371"/>
              <a:gd name="connsiteY22" fmla="*/ 472611 h 636998"/>
              <a:gd name="connsiteX23" fmla="*/ 1525331 w 3775371"/>
              <a:gd name="connsiteY23" fmla="*/ 462337 h 636998"/>
              <a:gd name="connsiteX24" fmla="*/ 1679443 w 3775371"/>
              <a:gd name="connsiteY24" fmla="*/ 472611 h 636998"/>
              <a:gd name="connsiteX25" fmla="*/ 1751362 w 3775371"/>
              <a:gd name="connsiteY25" fmla="*/ 493159 h 636998"/>
              <a:gd name="connsiteX26" fmla="*/ 1843830 w 3775371"/>
              <a:gd name="connsiteY26" fmla="*/ 513708 h 636998"/>
              <a:gd name="connsiteX27" fmla="*/ 1926023 w 3775371"/>
              <a:gd name="connsiteY27" fmla="*/ 534256 h 636998"/>
              <a:gd name="connsiteX28" fmla="*/ 1987668 w 3775371"/>
              <a:gd name="connsiteY28" fmla="*/ 544530 h 636998"/>
              <a:gd name="connsiteX29" fmla="*/ 2028765 w 3775371"/>
              <a:gd name="connsiteY29" fmla="*/ 554804 h 636998"/>
              <a:gd name="connsiteX30" fmla="*/ 2090410 w 3775371"/>
              <a:gd name="connsiteY30" fmla="*/ 575353 h 636998"/>
              <a:gd name="connsiteX31" fmla="*/ 2213699 w 3775371"/>
              <a:gd name="connsiteY31" fmla="*/ 595901 h 636998"/>
              <a:gd name="connsiteX32" fmla="*/ 2450005 w 3775371"/>
              <a:gd name="connsiteY32" fmla="*/ 565079 h 636998"/>
              <a:gd name="connsiteX33" fmla="*/ 2491102 w 3775371"/>
              <a:gd name="connsiteY33" fmla="*/ 554804 h 636998"/>
              <a:gd name="connsiteX34" fmla="*/ 2552747 w 3775371"/>
              <a:gd name="connsiteY34" fmla="*/ 534256 h 636998"/>
              <a:gd name="connsiteX35" fmla="*/ 2655488 w 3775371"/>
              <a:gd name="connsiteY35" fmla="*/ 554804 h 636998"/>
              <a:gd name="connsiteX36" fmla="*/ 2696585 w 3775371"/>
              <a:gd name="connsiteY36" fmla="*/ 565079 h 636998"/>
              <a:gd name="connsiteX37" fmla="*/ 2747956 w 3775371"/>
              <a:gd name="connsiteY37" fmla="*/ 575353 h 636998"/>
              <a:gd name="connsiteX38" fmla="*/ 2871246 w 3775371"/>
              <a:gd name="connsiteY38" fmla="*/ 595901 h 636998"/>
              <a:gd name="connsiteX39" fmla="*/ 3200019 w 3775371"/>
              <a:gd name="connsiteY39" fmla="*/ 606175 h 636998"/>
              <a:gd name="connsiteX40" fmla="*/ 3251389 w 3775371"/>
              <a:gd name="connsiteY40" fmla="*/ 616449 h 636998"/>
              <a:gd name="connsiteX41" fmla="*/ 3292486 w 3775371"/>
              <a:gd name="connsiteY41" fmla="*/ 626723 h 636998"/>
              <a:gd name="connsiteX42" fmla="*/ 3354131 w 3775371"/>
              <a:gd name="connsiteY42" fmla="*/ 636998 h 636998"/>
              <a:gd name="connsiteX43" fmla="*/ 3631533 w 3775371"/>
              <a:gd name="connsiteY43" fmla="*/ 616449 h 636998"/>
              <a:gd name="connsiteX44" fmla="*/ 3672630 w 3775371"/>
              <a:gd name="connsiteY44" fmla="*/ 606175 h 636998"/>
              <a:gd name="connsiteX45" fmla="*/ 3734275 w 3775371"/>
              <a:gd name="connsiteY45" fmla="*/ 585627 h 636998"/>
              <a:gd name="connsiteX46" fmla="*/ 3765097 w 3775371"/>
              <a:gd name="connsiteY46" fmla="*/ 565079 h 636998"/>
              <a:gd name="connsiteX47" fmla="*/ 3775371 w 3775371"/>
              <a:gd name="connsiteY47" fmla="*/ 534256 h 636998"/>
              <a:gd name="connsiteX48" fmla="*/ 3765097 w 3775371"/>
              <a:gd name="connsiteY48" fmla="*/ 328773 h 636998"/>
              <a:gd name="connsiteX49" fmla="*/ 3734275 w 3775371"/>
              <a:gd name="connsiteY49" fmla="*/ 246580 h 636998"/>
              <a:gd name="connsiteX50" fmla="*/ 3713726 w 3775371"/>
              <a:gd name="connsiteY50" fmla="*/ 164386 h 636998"/>
              <a:gd name="connsiteX51" fmla="*/ 3693178 w 3775371"/>
              <a:gd name="connsiteY51" fmla="*/ 102741 h 636998"/>
              <a:gd name="connsiteX52" fmla="*/ 3641807 w 3775371"/>
              <a:gd name="connsiteY52" fmla="*/ 61645 h 636998"/>
              <a:gd name="connsiteX53" fmla="*/ 3292486 w 3775371"/>
              <a:gd name="connsiteY53" fmla="*/ 82193 h 636998"/>
              <a:gd name="connsiteX54" fmla="*/ 3097277 w 3775371"/>
              <a:gd name="connsiteY54" fmla="*/ 113016 h 636998"/>
              <a:gd name="connsiteX55" fmla="*/ 3045906 w 3775371"/>
              <a:gd name="connsiteY55" fmla="*/ 133564 h 636998"/>
              <a:gd name="connsiteX56" fmla="*/ 2830149 w 3775371"/>
              <a:gd name="connsiteY56" fmla="*/ 123290 h 636998"/>
              <a:gd name="connsiteX57" fmla="*/ 2799326 w 3775371"/>
              <a:gd name="connsiteY57" fmla="*/ 113016 h 636998"/>
              <a:gd name="connsiteX58" fmla="*/ 2737681 w 3775371"/>
              <a:gd name="connsiteY58" fmla="*/ 102741 h 636998"/>
              <a:gd name="connsiteX59" fmla="*/ 2583569 w 3775371"/>
              <a:gd name="connsiteY59" fmla="*/ 82193 h 636998"/>
              <a:gd name="connsiteX60" fmla="*/ 2552747 w 3775371"/>
              <a:gd name="connsiteY60" fmla="*/ 61645 h 636998"/>
              <a:gd name="connsiteX61" fmla="*/ 2367812 w 3775371"/>
              <a:gd name="connsiteY61" fmla="*/ 41097 h 636998"/>
              <a:gd name="connsiteX62" fmla="*/ 2285619 w 3775371"/>
              <a:gd name="connsiteY62" fmla="*/ 30822 h 636998"/>
              <a:gd name="connsiteX63" fmla="*/ 2223974 w 3775371"/>
              <a:gd name="connsiteY63" fmla="*/ 20548 h 636998"/>
              <a:gd name="connsiteX64" fmla="*/ 1977394 w 3775371"/>
              <a:gd name="connsiteY64" fmla="*/ 10274 h 636998"/>
              <a:gd name="connsiteX65" fmla="*/ 1782185 w 3775371"/>
              <a:gd name="connsiteY65" fmla="*/ 0 h 636998"/>
              <a:gd name="connsiteX66" fmla="*/ 1525331 w 3775371"/>
              <a:gd name="connsiteY66" fmla="*/ 10274 h 636998"/>
              <a:gd name="connsiteX67" fmla="*/ 1350670 w 3775371"/>
              <a:gd name="connsiteY67" fmla="*/ 30822 h 636998"/>
              <a:gd name="connsiteX68" fmla="*/ 1206832 w 3775371"/>
              <a:gd name="connsiteY68" fmla="*/ 61645 h 636998"/>
              <a:gd name="connsiteX69" fmla="*/ 1155461 w 3775371"/>
              <a:gd name="connsiteY69" fmla="*/ 71919 h 636998"/>
              <a:gd name="connsiteX70" fmla="*/ 1062994 w 3775371"/>
              <a:gd name="connsiteY70" fmla="*/ 82193 h 636998"/>
              <a:gd name="connsiteX71" fmla="*/ 970526 w 3775371"/>
              <a:gd name="connsiteY71" fmla="*/ 102741 h 636998"/>
              <a:gd name="connsiteX72" fmla="*/ 898607 w 3775371"/>
              <a:gd name="connsiteY72" fmla="*/ 113016 h 636998"/>
              <a:gd name="connsiteX73" fmla="*/ 836962 w 3775371"/>
              <a:gd name="connsiteY73" fmla="*/ 123290 h 636998"/>
              <a:gd name="connsiteX74" fmla="*/ 528738 w 3775371"/>
              <a:gd name="connsiteY74" fmla="*/ 113016 h 636998"/>
              <a:gd name="connsiteX75" fmla="*/ 415722 w 3775371"/>
              <a:gd name="connsiteY75" fmla="*/ 92467 h 636998"/>
              <a:gd name="connsiteX76" fmla="*/ 199965 w 3775371"/>
              <a:gd name="connsiteY76" fmla="*/ 61645 h 636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3775371" h="636998">
                <a:moveTo>
                  <a:pt x="199965" y="61645"/>
                </a:moveTo>
                <a:lnTo>
                  <a:pt x="199965" y="61645"/>
                </a:lnTo>
                <a:cubicBezTo>
                  <a:pt x="175992" y="78769"/>
                  <a:pt x="148878" y="92184"/>
                  <a:pt x="128046" y="113016"/>
                </a:cubicBezTo>
                <a:cubicBezTo>
                  <a:pt x="120388" y="120674"/>
                  <a:pt x="122614" y="134152"/>
                  <a:pt x="117771" y="143838"/>
                </a:cubicBezTo>
                <a:cubicBezTo>
                  <a:pt x="112249" y="154882"/>
                  <a:pt x="102745" y="163616"/>
                  <a:pt x="97223" y="174661"/>
                </a:cubicBezTo>
                <a:cubicBezTo>
                  <a:pt x="86692" y="195724"/>
                  <a:pt x="80583" y="237314"/>
                  <a:pt x="76675" y="256854"/>
                </a:cubicBezTo>
                <a:cubicBezTo>
                  <a:pt x="80100" y="287676"/>
                  <a:pt x="78789" y="319402"/>
                  <a:pt x="86949" y="349321"/>
                </a:cubicBezTo>
                <a:cubicBezTo>
                  <a:pt x="89498" y="358666"/>
                  <a:pt x="110560" y="360680"/>
                  <a:pt x="107497" y="369870"/>
                </a:cubicBezTo>
                <a:cubicBezTo>
                  <a:pt x="104072" y="380144"/>
                  <a:pt x="86361" y="375301"/>
                  <a:pt x="76675" y="380144"/>
                </a:cubicBezTo>
                <a:cubicBezTo>
                  <a:pt x="-2992" y="419977"/>
                  <a:pt x="92501" y="385142"/>
                  <a:pt x="15030" y="410966"/>
                </a:cubicBezTo>
                <a:cubicBezTo>
                  <a:pt x="-697" y="458148"/>
                  <a:pt x="-8907" y="468428"/>
                  <a:pt x="15030" y="534256"/>
                </a:cubicBezTo>
                <a:cubicBezTo>
                  <a:pt x="19250" y="545860"/>
                  <a:pt x="34568" y="549789"/>
                  <a:pt x="45852" y="554804"/>
                </a:cubicBezTo>
                <a:cubicBezTo>
                  <a:pt x="65645" y="563601"/>
                  <a:pt x="86949" y="568503"/>
                  <a:pt x="107497" y="575353"/>
                </a:cubicBezTo>
                <a:cubicBezTo>
                  <a:pt x="117771" y="578778"/>
                  <a:pt x="128633" y="580784"/>
                  <a:pt x="138320" y="585627"/>
                </a:cubicBezTo>
                <a:cubicBezTo>
                  <a:pt x="189103" y="611018"/>
                  <a:pt x="164886" y="601332"/>
                  <a:pt x="210239" y="616449"/>
                </a:cubicBezTo>
                <a:cubicBezTo>
                  <a:pt x="278733" y="613024"/>
                  <a:pt x="347400" y="612116"/>
                  <a:pt x="415722" y="606175"/>
                </a:cubicBezTo>
                <a:cubicBezTo>
                  <a:pt x="426511" y="605237"/>
                  <a:pt x="435717" y="596162"/>
                  <a:pt x="446544" y="595901"/>
                </a:cubicBezTo>
                <a:cubicBezTo>
                  <a:pt x="720464" y="589301"/>
                  <a:pt x="994499" y="589052"/>
                  <a:pt x="1268477" y="585627"/>
                </a:cubicBezTo>
                <a:cubicBezTo>
                  <a:pt x="1380886" y="548157"/>
                  <a:pt x="1210618" y="607917"/>
                  <a:pt x="1330122" y="554804"/>
                </a:cubicBezTo>
                <a:cubicBezTo>
                  <a:pt x="1349915" y="546007"/>
                  <a:pt x="1371219" y="541105"/>
                  <a:pt x="1391767" y="534256"/>
                </a:cubicBezTo>
                <a:cubicBezTo>
                  <a:pt x="1402041" y="530831"/>
                  <a:pt x="1413578" y="529989"/>
                  <a:pt x="1422589" y="523982"/>
                </a:cubicBezTo>
                <a:cubicBezTo>
                  <a:pt x="1432863" y="517133"/>
                  <a:pt x="1443364" y="510611"/>
                  <a:pt x="1453412" y="503434"/>
                </a:cubicBezTo>
                <a:cubicBezTo>
                  <a:pt x="1467346" y="493481"/>
                  <a:pt x="1479641" y="481107"/>
                  <a:pt x="1494508" y="472611"/>
                </a:cubicBezTo>
                <a:cubicBezTo>
                  <a:pt x="1503911" y="467238"/>
                  <a:pt x="1515057" y="465762"/>
                  <a:pt x="1525331" y="462337"/>
                </a:cubicBezTo>
                <a:cubicBezTo>
                  <a:pt x="1576702" y="465762"/>
                  <a:pt x="1628241" y="467221"/>
                  <a:pt x="1679443" y="472611"/>
                </a:cubicBezTo>
                <a:cubicBezTo>
                  <a:pt x="1712639" y="476105"/>
                  <a:pt x="1721262" y="485634"/>
                  <a:pt x="1751362" y="493159"/>
                </a:cubicBezTo>
                <a:cubicBezTo>
                  <a:pt x="1781994" y="500817"/>
                  <a:pt x="1813095" y="506476"/>
                  <a:pt x="1843830" y="513708"/>
                </a:cubicBezTo>
                <a:cubicBezTo>
                  <a:pt x="1871320" y="520176"/>
                  <a:pt x="1898166" y="529613"/>
                  <a:pt x="1926023" y="534256"/>
                </a:cubicBezTo>
                <a:cubicBezTo>
                  <a:pt x="1946571" y="537681"/>
                  <a:pt x="1967241" y="540445"/>
                  <a:pt x="1987668" y="544530"/>
                </a:cubicBezTo>
                <a:cubicBezTo>
                  <a:pt x="2001514" y="547299"/>
                  <a:pt x="2015240" y="550746"/>
                  <a:pt x="2028765" y="554804"/>
                </a:cubicBezTo>
                <a:cubicBezTo>
                  <a:pt x="2049511" y="561028"/>
                  <a:pt x="2069171" y="571105"/>
                  <a:pt x="2090410" y="575353"/>
                </a:cubicBezTo>
                <a:cubicBezTo>
                  <a:pt x="2165526" y="590376"/>
                  <a:pt x="2124493" y="583157"/>
                  <a:pt x="2213699" y="595901"/>
                </a:cubicBezTo>
                <a:cubicBezTo>
                  <a:pt x="2504362" y="579753"/>
                  <a:pt x="2315228" y="610005"/>
                  <a:pt x="2450005" y="565079"/>
                </a:cubicBezTo>
                <a:cubicBezTo>
                  <a:pt x="2463401" y="560614"/>
                  <a:pt x="2477577" y="558862"/>
                  <a:pt x="2491102" y="554804"/>
                </a:cubicBezTo>
                <a:cubicBezTo>
                  <a:pt x="2511848" y="548580"/>
                  <a:pt x="2552747" y="534256"/>
                  <a:pt x="2552747" y="534256"/>
                </a:cubicBezTo>
                <a:cubicBezTo>
                  <a:pt x="2586994" y="541105"/>
                  <a:pt x="2621606" y="546333"/>
                  <a:pt x="2655488" y="554804"/>
                </a:cubicBezTo>
                <a:cubicBezTo>
                  <a:pt x="2669187" y="558229"/>
                  <a:pt x="2682801" y="562016"/>
                  <a:pt x="2696585" y="565079"/>
                </a:cubicBezTo>
                <a:cubicBezTo>
                  <a:pt x="2713632" y="568867"/>
                  <a:pt x="2730909" y="571565"/>
                  <a:pt x="2747956" y="575353"/>
                </a:cubicBezTo>
                <a:cubicBezTo>
                  <a:pt x="2805364" y="588110"/>
                  <a:pt x="2795524" y="592115"/>
                  <a:pt x="2871246" y="595901"/>
                </a:cubicBezTo>
                <a:cubicBezTo>
                  <a:pt x="2980754" y="601376"/>
                  <a:pt x="3090428" y="602750"/>
                  <a:pt x="3200019" y="606175"/>
                </a:cubicBezTo>
                <a:cubicBezTo>
                  <a:pt x="3217142" y="609600"/>
                  <a:pt x="3234342" y="612661"/>
                  <a:pt x="3251389" y="616449"/>
                </a:cubicBezTo>
                <a:cubicBezTo>
                  <a:pt x="3265173" y="619512"/>
                  <a:pt x="3278640" y="623954"/>
                  <a:pt x="3292486" y="626723"/>
                </a:cubicBezTo>
                <a:cubicBezTo>
                  <a:pt x="3312913" y="630809"/>
                  <a:pt x="3333583" y="633573"/>
                  <a:pt x="3354131" y="636998"/>
                </a:cubicBezTo>
                <a:cubicBezTo>
                  <a:pt x="3393677" y="634361"/>
                  <a:pt x="3581662" y="622683"/>
                  <a:pt x="3631533" y="616449"/>
                </a:cubicBezTo>
                <a:cubicBezTo>
                  <a:pt x="3645545" y="614698"/>
                  <a:pt x="3659105" y="610232"/>
                  <a:pt x="3672630" y="606175"/>
                </a:cubicBezTo>
                <a:cubicBezTo>
                  <a:pt x="3693376" y="599951"/>
                  <a:pt x="3734275" y="585627"/>
                  <a:pt x="3734275" y="585627"/>
                </a:cubicBezTo>
                <a:cubicBezTo>
                  <a:pt x="3744549" y="578778"/>
                  <a:pt x="3757383" y="574721"/>
                  <a:pt x="3765097" y="565079"/>
                </a:cubicBezTo>
                <a:cubicBezTo>
                  <a:pt x="3771862" y="556622"/>
                  <a:pt x="3775371" y="545086"/>
                  <a:pt x="3775371" y="534256"/>
                </a:cubicBezTo>
                <a:cubicBezTo>
                  <a:pt x="3775371" y="465676"/>
                  <a:pt x="3770566" y="397134"/>
                  <a:pt x="3765097" y="328773"/>
                </a:cubicBezTo>
                <a:cubicBezTo>
                  <a:pt x="3761057" y="278278"/>
                  <a:pt x="3758389" y="282751"/>
                  <a:pt x="3734275" y="246580"/>
                </a:cubicBezTo>
                <a:cubicBezTo>
                  <a:pt x="3703100" y="153052"/>
                  <a:pt x="3750923" y="300772"/>
                  <a:pt x="3713726" y="164386"/>
                </a:cubicBezTo>
                <a:cubicBezTo>
                  <a:pt x="3708027" y="143489"/>
                  <a:pt x="3711200" y="114756"/>
                  <a:pt x="3693178" y="102741"/>
                </a:cubicBezTo>
                <a:cubicBezTo>
                  <a:pt x="3654296" y="76820"/>
                  <a:pt x="3671087" y="90924"/>
                  <a:pt x="3641807" y="61645"/>
                </a:cubicBezTo>
                <a:cubicBezTo>
                  <a:pt x="3601432" y="63400"/>
                  <a:pt x="3371885" y="69656"/>
                  <a:pt x="3292486" y="82193"/>
                </a:cubicBezTo>
                <a:cubicBezTo>
                  <a:pt x="3010097" y="126780"/>
                  <a:pt x="3457416" y="80274"/>
                  <a:pt x="3097277" y="113016"/>
                </a:cubicBezTo>
                <a:cubicBezTo>
                  <a:pt x="3080153" y="119865"/>
                  <a:pt x="3064335" y="132855"/>
                  <a:pt x="3045906" y="133564"/>
                </a:cubicBezTo>
                <a:cubicBezTo>
                  <a:pt x="2973959" y="136331"/>
                  <a:pt x="2901901" y="129269"/>
                  <a:pt x="2830149" y="123290"/>
                </a:cubicBezTo>
                <a:cubicBezTo>
                  <a:pt x="2819356" y="122391"/>
                  <a:pt x="2809898" y="115365"/>
                  <a:pt x="2799326" y="113016"/>
                </a:cubicBezTo>
                <a:cubicBezTo>
                  <a:pt x="2778990" y="108497"/>
                  <a:pt x="2758352" y="105325"/>
                  <a:pt x="2737681" y="102741"/>
                </a:cubicBezTo>
                <a:cubicBezTo>
                  <a:pt x="2577511" y="82719"/>
                  <a:pt x="2689011" y="103281"/>
                  <a:pt x="2583569" y="82193"/>
                </a:cubicBezTo>
                <a:cubicBezTo>
                  <a:pt x="2573295" y="75344"/>
                  <a:pt x="2564574" y="65193"/>
                  <a:pt x="2552747" y="61645"/>
                </a:cubicBezTo>
                <a:cubicBezTo>
                  <a:pt x="2525163" y="53370"/>
                  <a:pt x="2377197" y="42085"/>
                  <a:pt x="2367812" y="41097"/>
                </a:cubicBezTo>
                <a:cubicBezTo>
                  <a:pt x="2340353" y="38206"/>
                  <a:pt x="2312952" y="34727"/>
                  <a:pt x="2285619" y="30822"/>
                </a:cubicBezTo>
                <a:cubicBezTo>
                  <a:pt x="2264997" y="27876"/>
                  <a:pt x="2244760" y="21934"/>
                  <a:pt x="2223974" y="20548"/>
                </a:cubicBezTo>
                <a:cubicBezTo>
                  <a:pt x="2141892" y="15076"/>
                  <a:pt x="2059570" y="14096"/>
                  <a:pt x="1977394" y="10274"/>
                </a:cubicBezTo>
                <a:lnTo>
                  <a:pt x="1782185" y="0"/>
                </a:lnTo>
                <a:lnTo>
                  <a:pt x="1525331" y="10274"/>
                </a:lnTo>
                <a:cubicBezTo>
                  <a:pt x="1500163" y="11754"/>
                  <a:pt x="1379285" y="27245"/>
                  <a:pt x="1350670" y="30822"/>
                </a:cubicBezTo>
                <a:cubicBezTo>
                  <a:pt x="1221310" y="63163"/>
                  <a:pt x="1316219" y="41757"/>
                  <a:pt x="1206832" y="61645"/>
                </a:cubicBezTo>
                <a:cubicBezTo>
                  <a:pt x="1189651" y="64769"/>
                  <a:pt x="1172748" y="69449"/>
                  <a:pt x="1155461" y="71919"/>
                </a:cubicBezTo>
                <a:cubicBezTo>
                  <a:pt x="1124761" y="76305"/>
                  <a:pt x="1093694" y="77807"/>
                  <a:pt x="1062994" y="82193"/>
                </a:cubicBezTo>
                <a:cubicBezTo>
                  <a:pt x="967846" y="95785"/>
                  <a:pt x="1052767" y="87788"/>
                  <a:pt x="970526" y="102741"/>
                </a:cubicBezTo>
                <a:cubicBezTo>
                  <a:pt x="946700" y="107073"/>
                  <a:pt x="922542" y="109334"/>
                  <a:pt x="898607" y="113016"/>
                </a:cubicBezTo>
                <a:cubicBezTo>
                  <a:pt x="878017" y="116184"/>
                  <a:pt x="857510" y="119865"/>
                  <a:pt x="836962" y="123290"/>
                </a:cubicBezTo>
                <a:cubicBezTo>
                  <a:pt x="734221" y="119865"/>
                  <a:pt x="631387" y="118565"/>
                  <a:pt x="528738" y="113016"/>
                </a:cubicBezTo>
                <a:cubicBezTo>
                  <a:pt x="428617" y="107604"/>
                  <a:pt x="488606" y="104614"/>
                  <a:pt x="415722" y="92467"/>
                </a:cubicBezTo>
                <a:cubicBezTo>
                  <a:pt x="326041" y="77520"/>
                  <a:pt x="235924" y="66782"/>
                  <a:pt x="199965" y="61645"/>
                </a:cubicBezTo>
                <a:close/>
              </a:path>
            </a:pathLst>
          </a:custGeom>
          <a:gradFill>
            <a:gsLst>
              <a:gs pos="69000">
                <a:srgbClr val="272727">
                  <a:alpha val="63000"/>
                </a:srgbClr>
              </a:gs>
              <a:gs pos="8000">
                <a:schemeClr val="tx1">
                  <a:alpha val="74000"/>
                </a:schemeClr>
              </a:gs>
              <a:gs pos="100000">
                <a:schemeClr val="tx1">
                  <a:lumMod val="95000"/>
                  <a:lumOff val="5000"/>
                  <a:alpha val="20000"/>
                </a:schemeClr>
              </a:gs>
            </a:gsLst>
            <a:lin ang="5400000" scaled="0"/>
          </a:gra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49" name="Rectangle 48"/>
          <p:cNvSpPr/>
          <p:nvPr/>
        </p:nvSpPr>
        <p:spPr>
          <a:xfrm rot="18570444">
            <a:off x="5001943" y="790301"/>
            <a:ext cx="2767266" cy="141472"/>
          </a:xfrm>
          <a:prstGeom prst="rect">
            <a:avLst/>
          </a:prstGeom>
          <a:blipFill>
            <a:blip r:embed="rId9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  <a:scene3d>
            <a:camera prst="orthographicFront">
              <a:rot lat="19677859" lon="19895398" rev="2734172"/>
            </a:camera>
            <a:lightRig rig="threePt" dir="t"/>
          </a:scene3d>
          <a:sp3d extrusionH="76200">
            <a:bevelT w="0" h="0"/>
            <a:extrusionClr>
              <a:srgbClr val="663300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50" name="Rectangle 49"/>
          <p:cNvSpPr/>
          <p:nvPr/>
        </p:nvSpPr>
        <p:spPr>
          <a:xfrm rot="17933975">
            <a:off x="4972363" y="889397"/>
            <a:ext cx="2767266" cy="141472"/>
          </a:xfrm>
          <a:prstGeom prst="rect">
            <a:avLst/>
          </a:prstGeom>
          <a:blipFill>
            <a:blip r:embed="rId9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  <a:scene3d>
            <a:camera prst="orthographicFront">
              <a:rot lat="21124031" lon="484059" rev="2017600"/>
            </a:camera>
            <a:lightRig rig="threePt" dir="t"/>
          </a:scene3d>
          <a:sp3d extrusionH="76200">
            <a:bevelT w="0" h="0"/>
            <a:extrusionClr>
              <a:srgbClr val="663300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57" name="Freeform 56"/>
          <p:cNvSpPr/>
          <p:nvPr/>
        </p:nvSpPr>
        <p:spPr>
          <a:xfrm>
            <a:off x="7239000" y="3496257"/>
            <a:ext cx="317987" cy="632048"/>
          </a:xfrm>
          <a:custGeom>
            <a:avLst/>
            <a:gdLst>
              <a:gd name="connsiteX0" fmla="*/ 53814 w 317987"/>
              <a:gd name="connsiteY0" fmla="*/ 2057 h 632048"/>
              <a:gd name="connsiteX1" fmla="*/ 44849 w 317987"/>
              <a:gd name="connsiteY1" fmla="*/ 46880 h 632048"/>
              <a:gd name="connsiteX2" fmla="*/ 8990 w 317987"/>
              <a:gd name="connsiteY2" fmla="*/ 82739 h 632048"/>
              <a:gd name="connsiteX3" fmla="*/ 26 w 317987"/>
              <a:gd name="connsiteY3" fmla="*/ 109633 h 632048"/>
              <a:gd name="connsiteX4" fmla="*/ 26920 w 317987"/>
              <a:gd name="connsiteY4" fmla="*/ 190316 h 632048"/>
              <a:gd name="connsiteX5" fmla="*/ 53814 w 317987"/>
              <a:gd name="connsiteY5" fmla="*/ 199280 h 632048"/>
              <a:gd name="connsiteX6" fmla="*/ 71743 w 317987"/>
              <a:gd name="connsiteY6" fmla="*/ 217210 h 632048"/>
              <a:gd name="connsiteX7" fmla="*/ 89673 w 317987"/>
              <a:gd name="connsiteY7" fmla="*/ 270998 h 632048"/>
              <a:gd name="connsiteX8" fmla="*/ 62778 w 317987"/>
              <a:gd name="connsiteY8" fmla="*/ 360645 h 632048"/>
              <a:gd name="connsiteX9" fmla="*/ 53814 w 317987"/>
              <a:gd name="connsiteY9" fmla="*/ 387539 h 632048"/>
              <a:gd name="connsiteX10" fmla="*/ 71743 w 317987"/>
              <a:gd name="connsiteY10" fmla="*/ 405469 h 632048"/>
              <a:gd name="connsiteX11" fmla="*/ 89673 w 317987"/>
              <a:gd name="connsiteY11" fmla="*/ 504080 h 632048"/>
              <a:gd name="connsiteX12" fmla="*/ 143461 w 317987"/>
              <a:gd name="connsiteY12" fmla="*/ 539939 h 632048"/>
              <a:gd name="connsiteX13" fmla="*/ 197249 w 317987"/>
              <a:gd name="connsiteY13" fmla="*/ 557869 h 632048"/>
              <a:gd name="connsiteX14" fmla="*/ 251037 w 317987"/>
              <a:gd name="connsiteY14" fmla="*/ 584763 h 632048"/>
              <a:gd name="connsiteX15" fmla="*/ 313790 w 317987"/>
              <a:gd name="connsiteY15" fmla="*/ 602692 h 632048"/>
              <a:gd name="connsiteX16" fmla="*/ 286896 w 317987"/>
              <a:gd name="connsiteY16" fmla="*/ 522010 h 632048"/>
              <a:gd name="connsiteX17" fmla="*/ 233108 w 317987"/>
              <a:gd name="connsiteY17" fmla="*/ 504080 h 632048"/>
              <a:gd name="connsiteX18" fmla="*/ 197249 w 317987"/>
              <a:gd name="connsiteY18" fmla="*/ 468221 h 632048"/>
              <a:gd name="connsiteX19" fmla="*/ 161390 w 317987"/>
              <a:gd name="connsiteY19" fmla="*/ 414433 h 632048"/>
              <a:gd name="connsiteX20" fmla="*/ 143461 w 317987"/>
              <a:gd name="connsiteY20" fmla="*/ 360645 h 632048"/>
              <a:gd name="connsiteX21" fmla="*/ 134496 w 317987"/>
              <a:gd name="connsiteY21" fmla="*/ 333751 h 632048"/>
              <a:gd name="connsiteX22" fmla="*/ 125531 w 317987"/>
              <a:gd name="connsiteY22" fmla="*/ 297892 h 632048"/>
              <a:gd name="connsiteX23" fmla="*/ 98637 w 317987"/>
              <a:gd name="connsiteY23" fmla="*/ 163421 h 632048"/>
              <a:gd name="connsiteX24" fmla="*/ 89673 w 317987"/>
              <a:gd name="connsiteY24" fmla="*/ 136527 h 632048"/>
              <a:gd name="connsiteX25" fmla="*/ 71743 w 317987"/>
              <a:gd name="connsiteY25" fmla="*/ 118598 h 632048"/>
              <a:gd name="connsiteX26" fmla="*/ 53814 w 317987"/>
              <a:gd name="connsiteY26" fmla="*/ 2057 h 632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17987" h="632048">
                <a:moveTo>
                  <a:pt x="53814" y="2057"/>
                </a:moveTo>
                <a:cubicBezTo>
                  <a:pt x="49332" y="-9896"/>
                  <a:pt x="52249" y="33561"/>
                  <a:pt x="44849" y="46880"/>
                </a:cubicBezTo>
                <a:cubicBezTo>
                  <a:pt x="36640" y="61657"/>
                  <a:pt x="8990" y="82739"/>
                  <a:pt x="8990" y="82739"/>
                </a:cubicBezTo>
                <a:cubicBezTo>
                  <a:pt x="6002" y="91704"/>
                  <a:pt x="26" y="100183"/>
                  <a:pt x="26" y="109633"/>
                </a:cubicBezTo>
                <a:cubicBezTo>
                  <a:pt x="26" y="141787"/>
                  <a:pt x="-1887" y="173032"/>
                  <a:pt x="26920" y="190316"/>
                </a:cubicBezTo>
                <a:cubicBezTo>
                  <a:pt x="35023" y="195178"/>
                  <a:pt x="44849" y="196292"/>
                  <a:pt x="53814" y="199280"/>
                </a:cubicBezTo>
                <a:cubicBezTo>
                  <a:pt x="59790" y="205257"/>
                  <a:pt x="67963" y="209650"/>
                  <a:pt x="71743" y="217210"/>
                </a:cubicBezTo>
                <a:cubicBezTo>
                  <a:pt x="80195" y="234114"/>
                  <a:pt x="89673" y="270998"/>
                  <a:pt x="89673" y="270998"/>
                </a:cubicBezTo>
                <a:cubicBezTo>
                  <a:pt x="76123" y="325198"/>
                  <a:pt x="84607" y="295159"/>
                  <a:pt x="62778" y="360645"/>
                </a:cubicBezTo>
                <a:lnTo>
                  <a:pt x="53814" y="387539"/>
                </a:lnTo>
                <a:cubicBezTo>
                  <a:pt x="59790" y="393516"/>
                  <a:pt x="67395" y="398221"/>
                  <a:pt x="71743" y="405469"/>
                </a:cubicBezTo>
                <a:cubicBezTo>
                  <a:pt x="85886" y="429042"/>
                  <a:pt x="85758" y="489724"/>
                  <a:pt x="89673" y="504080"/>
                </a:cubicBezTo>
                <a:cubicBezTo>
                  <a:pt x="99101" y="538650"/>
                  <a:pt x="114686" y="531306"/>
                  <a:pt x="143461" y="539939"/>
                </a:cubicBezTo>
                <a:cubicBezTo>
                  <a:pt x="161563" y="545370"/>
                  <a:pt x="181524" y="547386"/>
                  <a:pt x="197249" y="557869"/>
                </a:cubicBezTo>
                <a:cubicBezTo>
                  <a:pt x="232006" y="581040"/>
                  <a:pt x="213922" y="572391"/>
                  <a:pt x="251037" y="584763"/>
                </a:cubicBezTo>
                <a:cubicBezTo>
                  <a:pt x="255527" y="598232"/>
                  <a:pt x="270346" y="672203"/>
                  <a:pt x="313790" y="602692"/>
                </a:cubicBezTo>
                <a:cubicBezTo>
                  <a:pt x="325674" y="583678"/>
                  <a:pt x="310950" y="534037"/>
                  <a:pt x="286896" y="522010"/>
                </a:cubicBezTo>
                <a:cubicBezTo>
                  <a:pt x="269992" y="513558"/>
                  <a:pt x="233108" y="504080"/>
                  <a:pt x="233108" y="504080"/>
                </a:cubicBezTo>
                <a:cubicBezTo>
                  <a:pt x="221155" y="492127"/>
                  <a:pt x="206626" y="482286"/>
                  <a:pt x="197249" y="468221"/>
                </a:cubicBezTo>
                <a:lnTo>
                  <a:pt x="161390" y="414433"/>
                </a:lnTo>
                <a:lnTo>
                  <a:pt x="143461" y="360645"/>
                </a:lnTo>
                <a:cubicBezTo>
                  <a:pt x="140473" y="351680"/>
                  <a:pt x="136788" y="342918"/>
                  <a:pt x="134496" y="333751"/>
                </a:cubicBezTo>
                <a:lnTo>
                  <a:pt x="125531" y="297892"/>
                </a:lnTo>
                <a:cubicBezTo>
                  <a:pt x="114479" y="198421"/>
                  <a:pt x="125125" y="242885"/>
                  <a:pt x="98637" y="163421"/>
                </a:cubicBezTo>
                <a:cubicBezTo>
                  <a:pt x="95649" y="154456"/>
                  <a:pt x="96355" y="143209"/>
                  <a:pt x="89673" y="136527"/>
                </a:cubicBezTo>
                <a:lnTo>
                  <a:pt x="71743" y="118598"/>
                </a:lnTo>
                <a:cubicBezTo>
                  <a:pt x="51924" y="59140"/>
                  <a:pt x="58296" y="14010"/>
                  <a:pt x="53814" y="2057"/>
                </a:cubicBezTo>
                <a:close/>
              </a:path>
            </a:pathLst>
          </a:custGeom>
          <a:blipFill>
            <a:blip r:embed="rId10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sharpenSoften amount="-50000"/>
                      </a14:imgEffect>
                      <a14:imgEffect>
                        <a14:brightnessContrast bright="-20000" contrast="-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58" name="Freeform 57"/>
          <p:cNvSpPr/>
          <p:nvPr/>
        </p:nvSpPr>
        <p:spPr>
          <a:xfrm rot="17204066">
            <a:off x="4027403" y="2395928"/>
            <a:ext cx="191903" cy="276661"/>
          </a:xfrm>
          <a:custGeom>
            <a:avLst/>
            <a:gdLst>
              <a:gd name="connsiteX0" fmla="*/ 53814 w 317987"/>
              <a:gd name="connsiteY0" fmla="*/ 2057 h 632048"/>
              <a:gd name="connsiteX1" fmla="*/ 44849 w 317987"/>
              <a:gd name="connsiteY1" fmla="*/ 46880 h 632048"/>
              <a:gd name="connsiteX2" fmla="*/ 8990 w 317987"/>
              <a:gd name="connsiteY2" fmla="*/ 82739 h 632048"/>
              <a:gd name="connsiteX3" fmla="*/ 26 w 317987"/>
              <a:gd name="connsiteY3" fmla="*/ 109633 h 632048"/>
              <a:gd name="connsiteX4" fmla="*/ 26920 w 317987"/>
              <a:gd name="connsiteY4" fmla="*/ 190316 h 632048"/>
              <a:gd name="connsiteX5" fmla="*/ 53814 w 317987"/>
              <a:gd name="connsiteY5" fmla="*/ 199280 h 632048"/>
              <a:gd name="connsiteX6" fmla="*/ 71743 w 317987"/>
              <a:gd name="connsiteY6" fmla="*/ 217210 h 632048"/>
              <a:gd name="connsiteX7" fmla="*/ 89673 w 317987"/>
              <a:gd name="connsiteY7" fmla="*/ 270998 h 632048"/>
              <a:gd name="connsiteX8" fmla="*/ 62778 w 317987"/>
              <a:gd name="connsiteY8" fmla="*/ 360645 h 632048"/>
              <a:gd name="connsiteX9" fmla="*/ 53814 w 317987"/>
              <a:gd name="connsiteY9" fmla="*/ 387539 h 632048"/>
              <a:gd name="connsiteX10" fmla="*/ 71743 w 317987"/>
              <a:gd name="connsiteY10" fmla="*/ 405469 h 632048"/>
              <a:gd name="connsiteX11" fmla="*/ 89673 w 317987"/>
              <a:gd name="connsiteY11" fmla="*/ 504080 h 632048"/>
              <a:gd name="connsiteX12" fmla="*/ 143461 w 317987"/>
              <a:gd name="connsiteY12" fmla="*/ 539939 h 632048"/>
              <a:gd name="connsiteX13" fmla="*/ 197249 w 317987"/>
              <a:gd name="connsiteY13" fmla="*/ 557869 h 632048"/>
              <a:gd name="connsiteX14" fmla="*/ 251037 w 317987"/>
              <a:gd name="connsiteY14" fmla="*/ 584763 h 632048"/>
              <a:gd name="connsiteX15" fmla="*/ 313790 w 317987"/>
              <a:gd name="connsiteY15" fmla="*/ 602692 h 632048"/>
              <a:gd name="connsiteX16" fmla="*/ 286896 w 317987"/>
              <a:gd name="connsiteY16" fmla="*/ 522010 h 632048"/>
              <a:gd name="connsiteX17" fmla="*/ 233108 w 317987"/>
              <a:gd name="connsiteY17" fmla="*/ 504080 h 632048"/>
              <a:gd name="connsiteX18" fmla="*/ 197249 w 317987"/>
              <a:gd name="connsiteY18" fmla="*/ 468221 h 632048"/>
              <a:gd name="connsiteX19" fmla="*/ 161390 w 317987"/>
              <a:gd name="connsiteY19" fmla="*/ 414433 h 632048"/>
              <a:gd name="connsiteX20" fmla="*/ 143461 w 317987"/>
              <a:gd name="connsiteY20" fmla="*/ 360645 h 632048"/>
              <a:gd name="connsiteX21" fmla="*/ 134496 w 317987"/>
              <a:gd name="connsiteY21" fmla="*/ 333751 h 632048"/>
              <a:gd name="connsiteX22" fmla="*/ 125531 w 317987"/>
              <a:gd name="connsiteY22" fmla="*/ 297892 h 632048"/>
              <a:gd name="connsiteX23" fmla="*/ 98637 w 317987"/>
              <a:gd name="connsiteY23" fmla="*/ 163421 h 632048"/>
              <a:gd name="connsiteX24" fmla="*/ 89673 w 317987"/>
              <a:gd name="connsiteY24" fmla="*/ 136527 h 632048"/>
              <a:gd name="connsiteX25" fmla="*/ 71743 w 317987"/>
              <a:gd name="connsiteY25" fmla="*/ 118598 h 632048"/>
              <a:gd name="connsiteX26" fmla="*/ 53814 w 317987"/>
              <a:gd name="connsiteY26" fmla="*/ 2057 h 632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17987" h="632048">
                <a:moveTo>
                  <a:pt x="53814" y="2057"/>
                </a:moveTo>
                <a:cubicBezTo>
                  <a:pt x="49332" y="-9896"/>
                  <a:pt x="52249" y="33561"/>
                  <a:pt x="44849" y="46880"/>
                </a:cubicBezTo>
                <a:cubicBezTo>
                  <a:pt x="36640" y="61657"/>
                  <a:pt x="8990" y="82739"/>
                  <a:pt x="8990" y="82739"/>
                </a:cubicBezTo>
                <a:cubicBezTo>
                  <a:pt x="6002" y="91704"/>
                  <a:pt x="26" y="100183"/>
                  <a:pt x="26" y="109633"/>
                </a:cubicBezTo>
                <a:cubicBezTo>
                  <a:pt x="26" y="141787"/>
                  <a:pt x="-1887" y="173032"/>
                  <a:pt x="26920" y="190316"/>
                </a:cubicBezTo>
                <a:cubicBezTo>
                  <a:pt x="35023" y="195178"/>
                  <a:pt x="44849" y="196292"/>
                  <a:pt x="53814" y="199280"/>
                </a:cubicBezTo>
                <a:cubicBezTo>
                  <a:pt x="59790" y="205257"/>
                  <a:pt x="67963" y="209650"/>
                  <a:pt x="71743" y="217210"/>
                </a:cubicBezTo>
                <a:cubicBezTo>
                  <a:pt x="80195" y="234114"/>
                  <a:pt x="89673" y="270998"/>
                  <a:pt x="89673" y="270998"/>
                </a:cubicBezTo>
                <a:cubicBezTo>
                  <a:pt x="76123" y="325198"/>
                  <a:pt x="84607" y="295159"/>
                  <a:pt x="62778" y="360645"/>
                </a:cubicBezTo>
                <a:lnTo>
                  <a:pt x="53814" y="387539"/>
                </a:lnTo>
                <a:cubicBezTo>
                  <a:pt x="59790" y="393516"/>
                  <a:pt x="67395" y="398221"/>
                  <a:pt x="71743" y="405469"/>
                </a:cubicBezTo>
                <a:cubicBezTo>
                  <a:pt x="85886" y="429042"/>
                  <a:pt x="85758" y="489724"/>
                  <a:pt x="89673" y="504080"/>
                </a:cubicBezTo>
                <a:cubicBezTo>
                  <a:pt x="99101" y="538650"/>
                  <a:pt x="114686" y="531306"/>
                  <a:pt x="143461" y="539939"/>
                </a:cubicBezTo>
                <a:cubicBezTo>
                  <a:pt x="161563" y="545370"/>
                  <a:pt x="181524" y="547386"/>
                  <a:pt x="197249" y="557869"/>
                </a:cubicBezTo>
                <a:cubicBezTo>
                  <a:pt x="232006" y="581040"/>
                  <a:pt x="213922" y="572391"/>
                  <a:pt x="251037" y="584763"/>
                </a:cubicBezTo>
                <a:cubicBezTo>
                  <a:pt x="255527" y="598232"/>
                  <a:pt x="270346" y="672203"/>
                  <a:pt x="313790" y="602692"/>
                </a:cubicBezTo>
                <a:cubicBezTo>
                  <a:pt x="325674" y="583678"/>
                  <a:pt x="310950" y="534037"/>
                  <a:pt x="286896" y="522010"/>
                </a:cubicBezTo>
                <a:cubicBezTo>
                  <a:pt x="269992" y="513558"/>
                  <a:pt x="233108" y="504080"/>
                  <a:pt x="233108" y="504080"/>
                </a:cubicBezTo>
                <a:cubicBezTo>
                  <a:pt x="221155" y="492127"/>
                  <a:pt x="206626" y="482286"/>
                  <a:pt x="197249" y="468221"/>
                </a:cubicBezTo>
                <a:lnTo>
                  <a:pt x="161390" y="414433"/>
                </a:lnTo>
                <a:lnTo>
                  <a:pt x="143461" y="360645"/>
                </a:lnTo>
                <a:cubicBezTo>
                  <a:pt x="140473" y="351680"/>
                  <a:pt x="136788" y="342918"/>
                  <a:pt x="134496" y="333751"/>
                </a:cubicBezTo>
                <a:lnTo>
                  <a:pt x="125531" y="297892"/>
                </a:lnTo>
                <a:cubicBezTo>
                  <a:pt x="114479" y="198421"/>
                  <a:pt x="125125" y="242885"/>
                  <a:pt x="98637" y="163421"/>
                </a:cubicBezTo>
                <a:cubicBezTo>
                  <a:pt x="95649" y="154456"/>
                  <a:pt x="96355" y="143209"/>
                  <a:pt x="89673" y="136527"/>
                </a:cubicBezTo>
                <a:lnTo>
                  <a:pt x="71743" y="118598"/>
                </a:lnTo>
                <a:cubicBezTo>
                  <a:pt x="51924" y="59140"/>
                  <a:pt x="58296" y="14010"/>
                  <a:pt x="53814" y="2057"/>
                </a:cubicBezTo>
                <a:close/>
              </a:path>
            </a:pathLst>
          </a:custGeom>
          <a:blipFill>
            <a:blip r:embed="rId10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sharpenSoften amount="-50000"/>
                      </a14:imgEffect>
                      <a14:imgEffect>
                        <a14:brightnessContrast bright="-20000" contrast="-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59" name="Freeform 58"/>
          <p:cNvSpPr/>
          <p:nvPr/>
        </p:nvSpPr>
        <p:spPr>
          <a:xfrm rot="6155603">
            <a:off x="1602553" y="5382120"/>
            <a:ext cx="317987" cy="632048"/>
          </a:xfrm>
          <a:custGeom>
            <a:avLst/>
            <a:gdLst>
              <a:gd name="connsiteX0" fmla="*/ 53814 w 317987"/>
              <a:gd name="connsiteY0" fmla="*/ 2057 h 632048"/>
              <a:gd name="connsiteX1" fmla="*/ 44849 w 317987"/>
              <a:gd name="connsiteY1" fmla="*/ 46880 h 632048"/>
              <a:gd name="connsiteX2" fmla="*/ 8990 w 317987"/>
              <a:gd name="connsiteY2" fmla="*/ 82739 h 632048"/>
              <a:gd name="connsiteX3" fmla="*/ 26 w 317987"/>
              <a:gd name="connsiteY3" fmla="*/ 109633 h 632048"/>
              <a:gd name="connsiteX4" fmla="*/ 26920 w 317987"/>
              <a:gd name="connsiteY4" fmla="*/ 190316 h 632048"/>
              <a:gd name="connsiteX5" fmla="*/ 53814 w 317987"/>
              <a:gd name="connsiteY5" fmla="*/ 199280 h 632048"/>
              <a:gd name="connsiteX6" fmla="*/ 71743 w 317987"/>
              <a:gd name="connsiteY6" fmla="*/ 217210 h 632048"/>
              <a:gd name="connsiteX7" fmla="*/ 89673 w 317987"/>
              <a:gd name="connsiteY7" fmla="*/ 270998 h 632048"/>
              <a:gd name="connsiteX8" fmla="*/ 62778 w 317987"/>
              <a:gd name="connsiteY8" fmla="*/ 360645 h 632048"/>
              <a:gd name="connsiteX9" fmla="*/ 53814 w 317987"/>
              <a:gd name="connsiteY9" fmla="*/ 387539 h 632048"/>
              <a:gd name="connsiteX10" fmla="*/ 71743 w 317987"/>
              <a:gd name="connsiteY10" fmla="*/ 405469 h 632048"/>
              <a:gd name="connsiteX11" fmla="*/ 89673 w 317987"/>
              <a:gd name="connsiteY11" fmla="*/ 504080 h 632048"/>
              <a:gd name="connsiteX12" fmla="*/ 143461 w 317987"/>
              <a:gd name="connsiteY12" fmla="*/ 539939 h 632048"/>
              <a:gd name="connsiteX13" fmla="*/ 197249 w 317987"/>
              <a:gd name="connsiteY13" fmla="*/ 557869 h 632048"/>
              <a:gd name="connsiteX14" fmla="*/ 251037 w 317987"/>
              <a:gd name="connsiteY14" fmla="*/ 584763 h 632048"/>
              <a:gd name="connsiteX15" fmla="*/ 313790 w 317987"/>
              <a:gd name="connsiteY15" fmla="*/ 602692 h 632048"/>
              <a:gd name="connsiteX16" fmla="*/ 286896 w 317987"/>
              <a:gd name="connsiteY16" fmla="*/ 522010 h 632048"/>
              <a:gd name="connsiteX17" fmla="*/ 233108 w 317987"/>
              <a:gd name="connsiteY17" fmla="*/ 504080 h 632048"/>
              <a:gd name="connsiteX18" fmla="*/ 197249 w 317987"/>
              <a:gd name="connsiteY18" fmla="*/ 468221 h 632048"/>
              <a:gd name="connsiteX19" fmla="*/ 161390 w 317987"/>
              <a:gd name="connsiteY19" fmla="*/ 414433 h 632048"/>
              <a:gd name="connsiteX20" fmla="*/ 143461 w 317987"/>
              <a:gd name="connsiteY20" fmla="*/ 360645 h 632048"/>
              <a:gd name="connsiteX21" fmla="*/ 134496 w 317987"/>
              <a:gd name="connsiteY21" fmla="*/ 333751 h 632048"/>
              <a:gd name="connsiteX22" fmla="*/ 125531 w 317987"/>
              <a:gd name="connsiteY22" fmla="*/ 297892 h 632048"/>
              <a:gd name="connsiteX23" fmla="*/ 98637 w 317987"/>
              <a:gd name="connsiteY23" fmla="*/ 163421 h 632048"/>
              <a:gd name="connsiteX24" fmla="*/ 89673 w 317987"/>
              <a:gd name="connsiteY24" fmla="*/ 136527 h 632048"/>
              <a:gd name="connsiteX25" fmla="*/ 71743 w 317987"/>
              <a:gd name="connsiteY25" fmla="*/ 118598 h 632048"/>
              <a:gd name="connsiteX26" fmla="*/ 53814 w 317987"/>
              <a:gd name="connsiteY26" fmla="*/ 2057 h 632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17987" h="632048">
                <a:moveTo>
                  <a:pt x="53814" y="2057"/>
                </a:moveTo>
                <a:cubicBezTo>
                  <a:pt x="49332" y="-9896"/>
                  <a:pt x="52249" y="33561"/>
                  <a:pt x="44849" y="46880"/>
                </a:cubicBezTo>
                <a:cubicBezTo>
                  <a:pt x="36640" y="61657"/>
                  <a:pt x="8990" y="82739"/>
                  <a:pt x="8990" y="82739"/>
                </a:cubicBezTo>
                <a:cubicBezTo>
                  <a:pt x="6002" y="91704"/>
                  <a:pt x="26" y="100183"/>
                  <a:pt x="26" y="109633"/>
                </a:cubicBezTo>
                <a:cubicBezTo>
                  <a:pt x="26" y="141787"/>
                  <a:pt x="-1887" y="173032"/>
                  <a:pt x="26920" y="190316"/>
                </a:cubicBezTo>
                <a:cubicBezTo>
                  <a:pt x="35023" y="195178"/>
                  <a:pt x="44849" y="196292"/>
                  <a:pt x="53814" y="199280"/>
                </a:cubicBezTo>
                <a:cubicBezTo>
                  <a:pt x="59790" y="205257"/>
                  <a:pt x="67963" y="209650"/>
                  <a:pt x="71743" y="217210"/>
                </a:cubicBezTo>
                <a:cubicBezTo>
                  <a:pt x="80195" y="234114"/>
                  <a:pt x="89673" y="270998"/>
                  <a:pt x="89673" y="270998"/>
                </a:cubicBezTo>
                <a:cubicBezTo>
                  <a:pt x="76123" y="325198"/>
                  <a:pt x="84607" y="295159"/>
                  <a:pt x="62778" y="360645"/>
                </a:cubicBezTo>
                <a:lnTo>
                  <a:pt x="53814" y="387539"/>
                </a:lnTo>
                <a:cubicBezTo>
                  <a:pt x="59790" y="393516"/>
                  <a:pt x="67395" y="398221"/>
                  <a:pt x="71743" y="405469"/>
                </a:cubicBezTo>
                <a:cubicBezTo>
                  <a:pt x="85886" y="429042"/>
                  <a:pt x="85758" y="489724"/>
                  <a:pt x="89673" y="504080"/>
                </a:cubicBezTo>
                <a:cubicBezTo>
                  <a:pt x="99101" y="538650"/>
                  <a:pt x="114686" y="531306"/>
                  <a:pt x="143461" y="539939"/>
                </a:cubicBezTo>
                <a:cubicBezTo>
                  <a:pt x="161563" y="545370"/>
                  <a:pt x="181524" y="547386"/>
                  <a:pt x="197249" y="557869"/>
                </a:cubicBezTo>
                <a:cubicBezTo>
                  <a:pt x="232006" y="581040"/>
                  <a:pt x="213922" y="572391"/>
                  <a:pt x="251037" y="584763"/>
                </a:cubicBezTo>
                <a:cubicBezTo>
                  <a:pt x="255527" y="598232"/>
                  <a:pt x="270346" y="672203"/>
                  <a:pt x="313790" y="602692"/>
                </a:cubicBezTo>
                <a:cubicBezTo>
                  <a:pt x="325674" y="583678"/>
                  <a:pt x="310950" y="534037"/>
                  <a:pt x="286896" y="522010"/>
                </a:cubicBezTo>
                <a:cubicBezTo>
                  <a:pt x="269992" y="513558"/>
                  <a:pt x="233108" y="504080"/>
                  <a:pt x="233108" y="504080"/>
                </a:cubicBezTo>
                <a:cubicBezTo>
                  <a:pt x="221155" y="492127"/>
                  <a:pt x="206626" y="482286"/>
                  <a:pt x="197249" y="468221"/>
                </a:cubicBezTo>
                <a:lnTo>
                  <a:pt x="161390" y="414433"/>
                </a:lnTo>
                <a:lnTo>
                  <a:pt x="143461" y="360645"/>
                </a:lnTo>
                <a:cubicBezTo>
                  <a:pt x="140473" y="351680"/>
                  <a:pt x="136788" y="342918"/>
                  <a:pt x="134496" y="333751"/>
                </a:cubicBezTo>
                <a:lnTo>
                  <a:pt x="125531" y="297892"/>
                </a:lnTo>
                <a:cubicBezTo>
                  <a:pt x="114479" y="198421"/>
                  <a:pt x="125125" y="242885"/>
                  <a:pt x="98637" y="163421"/>
                </a:cubicBezTo>
                <a:cubicBezTo>
                  <a:pt x="95649" y="154456"/>
                  <a:pt x="96355" y="143209"/>
                  <a:pt x="89673" y="136527"/>
                </a:cubicBezTo>
                <a:lnTo>
                  <a:pt x="71743" y="118598"/>
                </a:lnTo>
                <a:cubicBezTo>
                  <a:pt x="51924" y="59140"/>
                  <a:pt x="58296" y="14010"/>
                  <a:pt x="53814" y="2057"/>
                </a:cubicBezTo>
                <a:close/>
              </a:path>
            </a:pathLst>
          </a:custGeom>
          <a:blipFill>
            <a:blip r:embed="rId10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sharpenSoften amount="-50000"/>
                      </a14:imgEffect>
                      <a14:imgEffect>
                        <a14:brightnessContrast bright="-20000" contrast="-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60" name="Freeform 59"/>
          <p:cNvSpPr/>
          <p:nvPr/>
        </p:nvSpPr>
        <p:spPr>
          <a:xfrm rot="15444397" flipH="1">
            <a:off x="3772963" y="2292385"/>
            <a:ext cx="229807" cy="341777"/>
          </a:xfrm>
          <a:custGeom>
            <a:avLst/>
            <a:gdLst>
              <a:gd name="connsiteX0" fmla="*/ 53814 w 317987"/>
              <a:gd name="connsiteY0" fmla="*/ 2057 h 632048"/>
              <a:gd name="connsiteX1" fmla="*/ 44849 w 317987"/>
              <a:gd name="connsiteY1" fmla="*/ 46880 h 632048"/>
              <a:gd name="connsiteX2" fmla="*/ 8990 w 317987"/>
              <a:gd name="connsiteY2" fmla="*/ 82739 h 632048"/>
              <a:gd name="connsiteX3" fmla="*/ 26 w 317987"/>
              <a:gd name="connsiteY3" fmla="*/ 109633 h 632048"/>
              <a:gd name="connsiteX4" fmla="*/ 26920 w 317987"/>
              <a:gd name="connsiteY4" fmla="*/ 190316 h 632048"/>
              <a:gd name="connsiteX5" fmla="*/ 53814 w 317987"/>
              <a:gd name="connsiteY5" fmla="*/ 199280 h 632048"/>
              <a:gd name="connsiteX6" fmla="*/ 71743 w 317987"/>
              <a:gd name="connsiteY6" fmla="*/ 217210 h 632048"/>
              <a:gd name="connsiteX7" fmla="*/ 89673 w 317987"/>
              <a:gd name="connsiteY7" fmla="*/ 270998 h 632048"/>
              <a:gd name="connsiteX8" fmla="*/ 62778 w 317987"/>
              <a:gd name="connsiteY8" fmla="*/ 360645 h 632048"/>
              <a:gd name="connsiteX9" fmla="*/ 53814 w 317987"/>
              <a:gd name="connsiteY9" fmla="*/ 387539 h 632048"/>
              <a:gd name="connsiteX10" fmla="*/ 71743 w 317987"/>
              <a:gd name="connsiteY10" fmla="*/ 405469 h 632048"/>
              <a:gd name="connsiteX11" fmla="*/ 89673 w 317987"/>
              <a:gd name="connsiteY11" fmla="*/ 504080 h 632048"/>
              <a:gd name="connsiteX12" fmla="*/ 143461 w 317987"/>
              <a:gd name="connsiteY12" fmla="*/ 539939 h 632048"/>
              <a:gd name="connsiteX13" fmla="*/ 197249 w 317987"/>
              <a:gd name="connsiteY13" fmla="*/ 557869 h 632048"/>
              <a:gd name="connsiteX14" fmla="*/ 251037 w 317987"/>
              <a:gd name="connsiteY14" fmla="*/ 584763 h 632048"/>
              <a:gd name="connsiteX15" fmla="*/ 313790 w 317987"/>
              <a:gd name="connsiteY15" fmla="*/ 602692 h 632048"/>
              <a:gd name="connsiteX16" fmla="*/ 286896 w 317987"/>
              <a:gd name="connsiteY16" fmla="*/ 522010 h 632048"/>
              <a:gd name="connsiteX17" fmla="*/ 233108 w 317987"/>
              <a:gd name="connsiteY17" fmla="*/ 504080 h 632048"/>
              <a:gd name="connsiteX18" fmla="*/ 197249 w 317987"/>
              <a:gd name="connsiteY18" fmla="*/ 468221 h 632048"/>
              <a:gd name="connsiteX19" fmla="*/ 161390 w 317987"/>
              <a:gd name="connsiteY19" fmla="*/ 414433 h 632048"/>
              <a:gd name="connsiteX20" fmla="*/ 143461 w 317987"/>
              <a:gd name="connsiteY20" fmla="*/ 360645 h 632048"/>
              <a:gd name="connsiteX21" fmla="*/ 134496 w 317987"/>
              <a:gd name="connsiteY21" fmla="*/ 333751 h 632048"/>
              <a:gd name="connsiteX22" fmla="*/ 125531 w 317987"/>
              <a:gd name="connsiteY22" fmla="*/ 297892 h 632048"/>
              <a:gd name="connsiteX23" fmla="*/ 98637 w 317987"/>
              <a:gd name="connsiteY23" fmla="*/ 163421 h 632048"/>
              <a:gd name="connsiteX24" fmla="*/ 89673 w 317987"/>
              <a:gd name="connsiteY24" fmla="*/ 136527 h 632048"/>
              <a:gd name="connsiteX25" fmla="*/ 71743 w 317987"/>
              <a:gd name="connsiteY25" fmla="*/ 118598 h 632048"/>
              <a:gd name="connsiteX26" fmla="*/ 53814 w 317987"/>
              <a:gd name="connsiteY26" fmla="*/ 2057 h 632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17987" h="632048">
                <a:moveTo>
                  <a:pt x="53814" y="2057"/>
                </a:moveTo>
                <a:cubicBezTo>
                  <a:pt x="49332" y="-9896"/>
                  <a:pt x="52249" y="33561"/>
                  <a:pt x="44849" y="46880"/>
                </a:cubicBezTo>
                <a:cubicBezTo>
                  <a:pt x="36640" y="61657"/>
                  <a:pt x="8990" y="82739"/>
                  <a:pt x="8990" y="82739"/>
                </a:cubicBezTo>
                <a:cubicBezTo>
                  <a:pt x="6002" y="91704"/>
                  <a:pt x="26" y="100183"/>
                  <a:pt x="26" y="109633"/>
                </a:cubicBezTo>
                <a:cubicBezTo>
                  <a:pt x="26" y="141787"/>
                  <a:pt x="-1887" y="173032"/>
                  <a:pt x="26920" y="190316"/>
                </a:cubicBezTo>
                <a:cubicBezTo>
                  <a:pt x="35023" y="195178"/>
                  <a:pt x="44849" y="196292"/>
                  <a:pt x="53814" y="199280"/>
                </a:cubicBezTo>
                <a:cubicBezTo>
                  <a:pt x="59790" y="205257"/>
                  <a:pt x="67963" y="209650"/>
                  <a:pt x="71743" y="217210"/>
                </a:cubicBezTo>
                <a:cubicBezTo>
                  <a:pt x="80195" y="234114"/>
                  <a:pt x="89673" y="270998"/>
                  <a:pt x="89673" y="270998"/>
                </a:cubicBezTo>
                <a:cubicBezTo>
                  <a:pt x="76123" y="325198"/>
                  <a:pt x="84607" y="295159"/>
                  <a:pt x="62778" y="360645"/>
                </a:cubicBezTo>
                <a:lnTo>
                  <a:pt x="53814" y="387539"/>
                </a:lnTo>
                <a:cubicBezTo>
                  <a:pt x="59790" y="393516"/>
                  <a:pt x="67395" y="398221"/>
                  <a:pt x="71743" y="405469"/>
                </a:cubicBezTo>
                <a:cubicBezTo>
                  <a:pt x="85886" y="429042"/>
                  <a:pt x="85758" y="489724"/>
                  <a:pt x="89673" y="504080"/>
                </a:cubicBezTo>
                <a:cubicBezTo>
                  <a:pt x="99101" y="538650"/>
                  <a:pt x="114686" y="531306"/>
                  <a:pt x="143461" y="539939"/>
                </a:cubicBezTo>
                <a:cubicBezTo>
                  <a:pt x="161563" y="545370"/>
                  <a:pt x="181524" y="547386"/>
                  <a:pt x="197249" y="557869"/>
                </a:cubicBezTo>
                <a:cubicBezTo>
                  <a:pt x="232006" y="581040"/>
                  <a:pt x="213922" y="572391"/>
                  <a:pt x="251037" y="584763"/>
                </a:cubicBezTo>
                <a:cubicBezTo>
                  <a:pt x="255527" y="598232"/>
                  <a:pt x="270346" y="672203"/>
                  <a:pt x="313790" y="602692"/>
                </a:cubicBezTo>
                <a:cubicBezTo>
                  <a:pt x="325674" y="583678"/>
                  <a:pt x="310950" y="534037"/>
                  <a:pt x="286896" y="522010"/>
                </a:cubicBezTo>
                <a:cubicBezTo>
                  <a:pt x="269992" y="513558"/>
                  <a:pt x="233108" y="504080"/>
                  <a:pt x="233108" y="504080"/>
                </a:cubicBezTo>
                <a:cubicBezTo>
                  <a:pt x="221155" y="492127"/>
                  <a:pt x="206626" y="482286"/>
                  <a:pt x="197249" y="468221"/>
                </a:cubicBezTo>
                <a:lnTo>
                  <a:pt x="161390" y="414433"/>
                </a:lnTo>
                <a:lnTo>
                  <a:pt x="143461" y="360645"/>
                </a:lnTo>
                <a:cubicBezTo>
                  <a:pt x="140473" y="351680"/>
                  <a:pt x="136788" y="342918"/>
                  <a:pt x="134496" y="333751"/>
                </a:cubicBezTo>
                <a:lnTo>
                  <a:pt x="125531" y="297892"/>
                </a:lnTo>
                <a:cubicBezTo>
                  <a:pt x="114479" y="198421"/>
                  <a:pt x="125125" y="242885"/>
                  <a:pt x="98637" y="163421"/>
                </a:cubicBezTo>
                <a:cubicBezTo>
                  <a:pt x="95649" y="154456"/>
                  <a:pt x="96355" y="143209"/>
                  <a:pt x="89673" y="136527"/>
                </a:cubicBezTo>
                <a:lnTo>
                  <a:pt x="71743" y="118598"/>
                </a:lnTo>
                <a:cubicBezTo>
                  <a:pt x="51924" y="59140"/>
                  <a:pt x="58296" y="14010"/>
                  <a:pt x="53814" y="2057"/>
                </a:cubicBezTo>
                <a:close/>
              </a:path>
            </a:pathLst>
          </a:custGeom>
          <a:blipFill>
            <a:blip r:embed="rId10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sharpenSoften amount="-50000"/>
                      </a14:imgEffect>
                      <a14:imgEffect>
                        <a14:brightnessContrast bright="-20000" contrast="-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61" name="Freeform 60">
            <a:hlinkHover r:id="" action="ppaction://hlinkshowjump?jump=nextslide" highlightClick="1">
              <a:snd r:embed="rId12" name="suction.wav"/>
            </a:hlinkHover>
          </p:cNvPr>
          <p:cNvSpPr/>
          <p:nvPr/>
        </p:nvSpPr>
        <p:spPr>
          <a:xfrm rot="15456347" flipH="1">
            <a:off x="2583790" y="2380259"/>
            <a:ext cx="395708" cy="510730"/>
          </a:xfrm>
          <a:custGeom>
            <a:avLst/>
            <a:gdLst>
              <a:gd name="connsiteX0" fmla="*/ 53814 w 317987"/>
              <a:gd name="connsiteY0" fmla="*/ 2057 h 632048"/>
              <a:gd name="connsiteX1" fmla="*/ 44849 w 317987"/>
              <a:gd name="connsiteY1" fmla="*/ 46880 h 632048"/>
              <a:gd name="connsiteX2" fmla="*/ 8990 w 317987"/>
              <a:gd name="connsiteY2" fmla="*/ 82739 h 632048"/>
              <a:gd name="connsiteX3" fmla="*/ 26 w 317987"/>
              <a:gd name="connsiteY3" fmla="*/ 109633 h 632048"/>
              <a:gd name="connsiteX4" fmla="*/ 26920 w 317987"/>
              <a:gd name="connsiteY4" fmla="*/ 190316 h 632048"/>
              <a:gd name="connsiteX5" fmla="*/ 53814 w 317987"/>
              <a:gd name="connsiteY5" fmla="*/ 199280 h 632048"/>
              <a:gd name="connsiteX6" fmla="*/ 71743 w 317987"/>
              <a:gd name="connsiteY6" fmla="*/ 217210 h 632048"/>
              <a:gd name="connsiteX7" fmla="*/ 89673 w 317987"/>
              <a:gd name="connsiteY7" fmla="*/ 270998 h 632048"/>
              <a:gd name="connsiteX8" fmla="*/ 62778 w 317987"/>
              <a:gd name="connsiteY8" fmla="*/ 360645 h 632048"/>
              <a:gd name="connsiteX9" fmla="*/ 53814 w 317987"/>
              <a:gd name="connsiteY9" fmla="*/ 387539 h 632048"/>
              <a:gd name="connsiteX10" fmla="*/ 71743 w 317987"/>
              <a:gd name="connsiteY10" fmla="*/ 405469 h 632048"/>
              <a:gd name="connsiteX11" fmla="*/ 89673 w 317987"/>
              <a:gd name="connsiteY11" fmla="*/ 504080 h 632048"/>
              <a:gd name="connsiteX12" fmla="*/ 143461 w 317987"/>
              <a:gd name="connsiteY12" fmla="*/ 539939 h 632048"/>
              <a:gd name="connsiteX13" fmla="*/ 197249 w 317987"/>
              <a:gd name="connsiteY13" fmla="*/ 557869 h 632048"/>
              <a:gd name="connsiteX14" fmla="*/ 251037 w 317987"/>
              <a:gd name="connsiteY14" fmla="*/ 584763 h 632048"/>
              <a:gd name="connsiteX15" fmla="*/ 313790 w 317987"/>
              <a:gd name="connsiteY15" fmla="*/ 602692 h 632048"/>
              <a:gd name="connsiteX16" fmla="*/ 286896 w 317987"/>
              <a:gd name="connsiteY16" fmla="*/ 522010 h 632048"/>
              <a:gd name="connsiteX17" fmla="*/ 233108 w 317987"/>
              <a:gd name="connsiteY17" fmla="*/ 504080 h 632048"/>
              <a:gd name="connsiteX18" fmla="*/ 197249 w 317987"/>
              <a:gd name="connsiteY18" fmla="*/ 468221 h 632048"/>
              <a:gd name="connsiteX19" fmla="*/ 161390 w 317987"/>
              <a:gd name="connsiteY19" fmla="*/ 414433 h 632048"/>
              <a:gd name="connsiteX20" fmla="*/ 143461 w 317987"/>
              <a:gd name="connsiteY20" fmla="*/ 360645 h 632048"/>
              <a:gd name="connsiteX21" fmla="*/ 134496 w 317987"/>
              <a:gd name="connsiteY21" fmla="*/ 333751 h 632048"/>
              <a:gd name="connsiteX22" fmla="*/ 125531 w 317987"/>
              <a:gd name="connsiteY22" fmla="*/ 297892 h 632048"/>
              <a:gd name="connsiteX23" fmla="*/ 98637 w 317987"/>
              <a:gd name="connsiteY23" fmla="*/ 163421 h 632048"/>
              <a:gd name="connsiteX24" fmla="*/ 89673 w 317987"/>
              <a:gd name="connsiteY24" fmla="*/ 136527 h 632048"/>
              <a:gd name="connsiteX25" fmla="*/ 71743 w 317987"/>
              <a:gd name="connsiteY25" fmla="*/ 118598 h 632048"/>
              <a:gd name="connsiteX26" fmla="*/ 53814 w 317987"/>
              <a:gd name="connsiteY26" fmla="*/ 2057 h 632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17987" h="632048">
                <a:moveTo>
                  <a:pt x="53814" y="2057"/>
                </a:moveTo>
                <a:cubicBezTo>
                  <a:pt x="49332" y="-9896"/>
                  <a:pt x="52249" y="33561"/>
                  <a:pt x="44849" y="46880"/>
                </a:cubicBezTo>
                <a:cubicBezTo>
                  <a:pt x="36640" y="61657"/>
                  <a:pt x="8990" y="82739"/>
                  <a:pt x="8990" y="82739"/>
                </a:cubicBezTo>
                <a:cubicBezTo>
                  <a:pt x="6002" y="91704"/>
                  <a:pt x="26" y="100183"/>
                  <a:pt x="26" y="109633"/>
                </a:cubicBezTo>
                <a:cubicBezTo>
                  <a:pt x="26" y="141787"/>
                  <a:pt x="-1887" y="173032"/>
                  <a:pt x="26920" y="190316"/>
                </a:cubicBezTo>
                <a:cubicBezTo>
                  <a:pt x="35023" y="195178"/>
                  <a:pt x="44849" y="196292"/>
                  <a:pt x="53814" y="199280"/>
                </a:cubicBezTo>
                <a:cubicBezTo>
                  <a:pt x="59790" y="205257"/>
                  <a:pt x="67963" y="209650"/>
                  <a:pt x="71743" y="217210"/>
                </a:cubicBezTo>
                <a:cubicBezTo>
                  <a:pt x="80195" y="234114"/>
                  <a:pt x="89673" y="270998"/>
                  <a:pt x="89673" y="270998"/>
                </a:cubicBezTo>
                <a:cubicBezTo>
                  <a:pt x="76123" y="325198"/>
                  <a:pt x="84607" y="295159"/>
                  <a:pt x="62778" y="360645"/>
                </a:cubicBezTo>
                <a:lnTo>
                  <a:pt x="53814" y="387539"/>
                </a:lnTo>
                <a:cubicBezTo>
                  <a:pt x="59790" y="393516"/>
                  <a:pt x="67395" y="398221"/>
                  <a:pt x="71743" y="405469"/>
                </a:cubicBezTo>
                <a:cubicBezTo>
                  <a:pt x="85886" y="429042"/>
                  <a:pt x="85758" y="489724"/>
                  <a:pt x="89673" y="504080"/>
                </a:cubicBezTo>
                <a:cubicBezTo>
                  <a:pt x="99101" y="538650"/>
                  <a:pt x="114686" y="531306"/>
                  <a:pt x="143461" y="539939"/>
                </a:cubicBezTo>
                <a:cubicBezTo>
                  <a:pt x="161563" y="545370"/>
                  <a:pt x="181524" y="547386"/>
                  <a:pt x="197249" y="557869"/>
                </a:cubicBezTo>
                <a:cubicBezTo>
                  <a:pt x="232006" y="581040"/>
                  <a:pt x="213922" y="572391"/>
                  <a:pt x="251037" y="584763"/>
                </a:cubicBezTo>
                <a:cubicBezTo>
                  <a:pt x="255527" y="598232"/>
                  <a:pt x="270346" y="672203"/>
                  <a:pt x="313790" y="602692"/>
                </a:cubicBezTo>
                <a:cubicBezTo>
                  <a:pt x="325674" y="583678"/>
                  <a:pt x="310950" y="534037"/>
                  <a:pt x="286896" y="522010"/>
                </a:cubicBezTo>
                <a:cubicBezTo>
                  <a:pt x="269992" y="513558"/>
                  <a:pt x="233108" y="504080"/>
                  <a:pt x="233108" y="504080"/>
                </a:cubicBezTo>
                <a:cubicBezTo>
                  <a:pt x="221155" y="492127"/>
                  <a:pt x="206626" y="482286"/>
                  <a:pt x="197249" y="468221"/>
                </a:cubicBezTo>
                <a:lnTo>
                  <a:pt x="161390" y="414433"/>
                </a:lnTo>
                <a:lnTo>
                  <a:pt x="143461" y="360645"/>
                </a:lnTo>
                <a:cubicBezTo>
                  <a:pt x="140473" y="351680"/>
                  <a:pt x="136788" y="342918"/>
                  <a:pt x="134496" y="333751"/>
                </a:cubicBezTo>
                <a:lnTo>
                  <a:pt x="125531" y="297892"/>
                </a:lnTo>
                <a:cubicBezTo>
                  <a:pt x="114479" y="198421"/>
                  <a:pt x="125125" y="242885"/>
                  <a:pt x="98637" y="163421"/>
                </a:cubicBezTo>
                <a:cubicBezTo>
                  <a:pt x="95649" y="154456"/>
                  <a:pt x="96355" y="143209"/>
                  <a:pt x="89673" y="136527"/>
                </a:cubicBezTo>
                <a:lnTo>
                  <a:pt x="71743" y="118598"/>
                </a:lnTo>
                <a:cubicBezTo>
                  <a:pt x="51924" y="59140"/>
                  <a:pt x="58296" y="14010"/>
                  <a:pt x="53814" y="2057"/>
                </a:cubicBezTo>
                <a:close/>
              </a:path>
            </a:pathLst>
          </a:custGeom>
          <a:blipFill>
            <a:blip r:embed="rId10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sharpenSoften amount="-50000"/>
                      </a14:imgEffect>
                      <a14:imgEffect>
                        <a14:brightnessContrast bright="-20000" contrast="-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62" name="Freeform 61"/>
          <p:cNvSpPr/>
          <p:nvPr/>
        </p:nvSpPr>
        <p:spPr>
          <a:xfrm>
            <a:off x="6338047" y="2533033"/>
            <a:ext cx="277906" cy="102591"/>
          </a:xfrm>
          <a:custGeom>
            <a:avLst/>
            <a:gdLst>
              <a:gd name="connsiteX0" fmla="*/ 62753 w 277906"/>
              <a:gd name="connsiteY0" fmla="*/ 48802 h 102591"/>
              <a:gd name="connsiteX1" fmla="*/ 98612 w 277906"/>
              <a:gd name="connsiteY1" fmla="*/ 3979 h 102591"/>
              <a:gd name="connsiteX2" fmla="*/ 224118 w 277906"/>
              <a:gd name="connsiteY2" fmla="*/ 21908 h 102591"/>
              <a:gd name="connsiteX3" fmla="*/ 242047 w 277906"/>
              <a:gd name="connsiteY3" fmla="*/ 39838 h 102591"/>
              <a:gd name="connsiteX4" fmla="*/ 268941 w 277906"/>
              <a:gd name="connsiteY4" fmla="*/ 48802 h 102591"/>
              <a:gd name="connsiteX5" fmla="*/ 277906 w 277906"/>
              <a:gd name="connsiteY5" fmla="*/ 93626 h 102591"/>
              <a:gd name="connsiteX6" fmla="*/ 251012 w 277906"/>
              <a:gd name="connsiteY6" fmla="*/ 102591 h 102591"/>
              <a:gd name="connsiteX7" fmla="*/ 179294 w 277906"/>
              <a:gd name="connsiteY7" fmla="*/ 66732 h 102591"/>
              <a:gd name="connsiteX8" fmla="*/ 125506 w 277906"/>
              <a:gd name="connsiteY8" fmla="*/ 48802 h 102591"/>
              <a:gd name="connsiteX9" fmla="*/ 98612 w 277906"/>
              <a:gd name="connsiteY9" fmla="*/ 39838 h 102591"/>
              <a:gd name="connsiteX10" fmla="*/ 26894 w 277906"/>
              <a:gd name="connsiteY10" fmla="*/ 75696 h 102591"/>
              <a:gd name="connsiteX11" fmla="*/ 0 w 277906"/>
              <a:gd name="connsiteY11" fmla="*/ 93626 h 10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7906" h="102591">
                <a:moveTo>
                  <a:pt x="62753" y="48802"/>
                </a:moveTo>
                <a:cubicBezTo>
                  <a:pt x="74706" y="33861"/>
                  <a:pt x="80124" y="8909"/>
                  <a:pt x="98612" y="3979"/>
                </a:cubicBezTo>
                <a:cubicBezTo>
                  <a:pt x="142260" y="-7661"/>
                  <a:pt x="184342" y="8649"/>
                  <a:pt x="224118" y="21908"/>
                </a:cubicBezTo>
                <a:cubicBezTo>
                  <a:pt x="230094" y="27885"/>
                  <a:pt x="234799" y="35489"/>
                  <a:pt x="242047" y="39838"/>
                </a:cubicBezTo>
                <a:cubicBezTo>
                  <a:pt x="250150" y="44700"/>
                  <a:pt x="263699" y="40940"/>
                  <a:pt x="268941" y="48802"/>
                </a:cubicBezTo>
                <a:cubicBezTo>
                  <a:pt x="277393" y="61480"/>
                  <a:pt x="274918" y="78685"/>
                  <a:pt x="277906" y="93626"/>
                </a:cubicBezTo>
                <a:cubicBezTo>
                  <a:pt x="268941" y="96614"/>
                  <a:pt x="260462" y="102591"/>
                  <a:pt x="251012" y="102591"/>
                </a:cubicBezTo>
                <a:cubicBezTo>
                  <a:pt x="206987" y="102591"/>
                  <a:pt x="217334" y="85752"/>
                  <a:pt x="179294" y="66732"/>
                </a:cubicBezTo>
                <a:cubicBezTo>
                  <a:pt x="162390" y="58280"/>
                  <a:pt x="143435" y="54778"/>
                  <a:pt x="125506" y="48802"/>
                </a:cubicBezTo>
                <a:lnTo>
                  <a:pt x="98612" y="39838"/>
                </a:lnTo>
                <a:cubicBezTo>
                  <a:pt x="6824" y="70433"/>
                  <a:pt x="71596" y="39934"/>
                  <a:pt x="26894" y="75696"/>
                </a:cubicBezTo>
                <a:cubicBezTo>
                  <a:pt x="18481" y="82427"/>
                  <a:pt x="0" y="93626"/>
                  <a:pt x="0" y="93626"/>
                </a:cubicBezTo>
              </a:path>
            </a:pathLst>
          </a:custGeom>
          <a:blipFill>
            <a:blip r:embed="rId10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sharpenSoften amount="-50000"/>
                      </a14:imgEffect>
                      <a14:imgEffect>
                        <a14:brightnessContrast bright="-20000" contrast="-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64" name="Freeform 63"/>
          <p:cNvSpPr/>
          <p:nvPr/>
        </p:nvSpPr>
        <p:spPr>
          <a:xfrm>
            <a:off x="676291" y="5083428"/>
            <a:ext cx="504852" cy="202394"/>
          </a:xfrm>
          <a:custGeom>
            <a:avLst/>
            <a:gdLst>
              <a:gd name="connsiteX0" fmla="*/ 433135 w 504852"/>
              <a:gd name="connsiteY0" fmla="*/ 1210 h 279405"/>
              <a:gd name="connsiteX1" fmla="*/ 397276 w 504852"/>
              <a:gd name="connsiteY1" fmla="*/ 46034 h 279405"/>
              <a:gd name="connsiteX2" fmla="*/ 370382 w 504852"/>
              <a:gd name="connsiteY2" fmla="*/ 54998 h 279405"/>
              <a:gd name="connsiteX3" fmla="*/ 352452 w 504852"/>
              <a:gd name="connsiteY3" fmla="*/ 72928 h 279405"/>
              <a:gd name="connsiteX4" fmla="*/ 298664 w 504852"/>
              <a:gd name="connsiteY4" fmla="*/ 108786 h 279405"/>
              <a:gd name="connsiteX5" fmla="*/ 101441 w 504852"/>
              <a:gd name="connsiteY5" fmla="*/ 117751 h 279405"/>
              <a:gd name="connsiteX6" fmla="*/ 56617 w 504852"/>
              <a:gd name="connsiteY6" fmla="*/ 153610 h 279405"/>
              <a:gd name="connsiteX7" fmla="*/ 29723 w 504852"/>
              <a:gd name="connsiteY7" fmla="*/ 198434 h 279405"/>
              <a:gd name="connsiteX8" fmla="*/ 11794 w 504852"/>
              <a:gd name="connsiteY8" fmla="*/ 252222 h 279405"/>
              <a:gd name="connsiteX9" fmla="*/ 2829 w 504852"/>
              <a:gd name="connsiteY9" fmla="*/ 279116 h 279405"/>
              <a:gd name="connsiteX10" fmla="*/ 29723 w 504852"/>
              <a:gd name="connsiteY10" fmla="*/ 270151 h 279405"/>
              <a:gd name="connsiteX11" fmla="*/ 83511 w 504852"/>
              <a:gd name="connsiteY11" fmla="*/ 243257 h 279405"/>
              <a:gd name="connsiteX12" fmla="*/ 128335 w 504852"/>
              <a:gd name="connsiteY12" fmla="*/ 207398 h 279405"/>
              <a:gd name="connsiteX13" fmla="*/ 155229 w 504852"/>
              <a:gd name="connsiteY13" fmla="*/ 198434 h 279405"/>
              <a:gd name="connsiteX14" fmla="*/ 397276 w 504852"/>
              <a:gd name="connsiteY14" fmla="*/ 198434 h 279405"/>
              <a:gd name="connsiteX15" fmla="*/ 415205 w 504852"/>
              <a:gd name="connsiteY15" fmla="*/ 180504 h 279405"/>
              <a:gd name="connsiteX16" fmla="*/ 468994 w 504852"/>
              <a:gd name="connsiteY16" fmla="*/ 108786 h 279405"/>
              <a:gd name="connsiteX17" fmla="*/ 504852 w 504852"/>
              <a:gd name="connsiteY17" fmla="*/ 54998 h 279405"/>
              <a:gd name="connsiteX18" fmla="*/ 495888 w 504852"/>
              <a:gd name="connsiteY18" fmla="*/ 28104 h 279405"/>
              <a:gd name="connsiteX19" fmla="*/ 433135 w 504852"/>
              <a:gd name="connsiteY19" fmla="*/ 1210 h 279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04852" h="279405">
                <a:moveTo>
                  <a:pt x="433135" y="1210"/>
                </a:moveTo>
                <a:cubicBezTo>
                  <a:pt x="416700" y="4198"/>
                  <a:pt x="411804" y="33582"/>
                  <a:pt x="397276" y="46034"/>
                </a:cubicBezTo>
                <a:cubicBezTo>
                  <a:pt x="390101" y="52184"/>
                  <a:pt x="378485" y="50136"/>
                  <a:pt x="370382" y="54998"/>
                </a:cubicBezTo>
                <a:cubicBezTo>
                  <a:pt x="363134" y="59347"/>
                  <a:pt x="359214" y="67857"/>
                  <a:pt x="352452" y="72928"/>
                </a:cubicBezTo>
                <a:cubicBezTo>
                  <a:pt x="335213" y="85857"/>
                  <a:pt x="320190" y="107808"/>
                  <a:pt x="298664" y="108786"/>
                </a:cubicBezTo>
                <a:lnTo>
                  <a:pt x="101441" y="117751"/>
                </a:lnTo>
                <a:cubicBezTo>
                  <a:pt x="89228" y="125893"/>
                  <a:pt x="65132" y="139419"/>
                  <a:pt x="56617" y="153610"/>
                </a:cubicBezTo>
                <a:cubicBezTo>
                  <a:pt x="21700" y="211803"/>
                  <a:pt x="75156" y="152999"/>
                  <a:pt x="29723" y="198434"/>
                </a:cubicBezTo>
                <a:lnTo>
                  <a:pt x="11794" y="252222"/>
                </a:lnTo>
                <a:cubicBezTo>
                  <a:pt x="8806" y="261187"/>
                  <a:pt x="-6136" y="282104"/>
                  <a:pt x="2829" y="279116"/>
                </a:cubicBezTo>
                <a:cubicBezTo>
                  <a:pt x="11794" y="276128"/>
                  <a:pt x="21271" y="274377"/>
                  <a:pt x="29723" y="270151"/>
                </a:cubicBezTo>
                <a:cubicBezTo>
                  <a:pt x="99236" y="235394"/>
                  <a:pt x="15912" y="265791"/>
                  <a:pt x="83511" y="243257"/>
                </a:cubicBezTo>
                <a:cubicBezTo>
                  <a:pt x="100186" y="226583"/>
                  <a:pt x="105720" y="218705"/>
                  <a:pt x="128335" y="207398"/>
                </a:cubicBezTo>
                <a:cubicBezTo>
                  <a:pt x="136787" y="203172"/>
                  <a:pt x="146264" y="201422"/>
                  <a:pt x="155229" y="198434"/>
                </a:cubicBezTo>
                <a:cubicBezTo>
                  <a:pt x="230321" y="203127"/>
                  <a:pt x="320741" y="216096"/>
                  <a:pt x="397276" y="198434"/>
                </a:cubicBezTo>
                <a:cubicBezTo>
                  <a:pt x="405512" y="196533"/>
                  <a:pt x="409229" y="186481"/>
                  <a:pt x="415205" y="180504"/>
                </a:cubicBezTo>
                <a:cubicBezTo>
                  <a:pt x="438531" y="110528"/>
                  <a:pt x="400317" y="211804"/>
                  <a:pt x="468994" y="108786"/>
                </a:cubicBezTo>
                <a:lnTo>
                  <a:pt x="504852" y="54998"/>
                </a:lnTo>
                <a:cubicBezTo>
                  <a:pt x="501864" y="46033"/>
                  <a:pt x="503577" y="33596"/>
                  <a:pt x="495888" y="28104"/>
                </a:cubicBezTo>
                <a:cubicBezTo>
                  <a:pt x="454625" y="-1370"/>
                  <a:pt x="449570" y="-1778"/>
                  <a:pt x="433135" y="1210"/>
                </a:cubicBezTo>
                <a:close/>
              </a:path>
            </a:pathLst>
          </a:custGeom>
          <a:blipFill>
            <a:blip r:embed="rId10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sharpenSoften amount="-50000"/>
                      </a14:imgEffect>
                      <a14:imgEffect>
                        <a14:brightnessContrast bright="-20000" contrast="-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73" name="Rectangle 72"/>
          <p:cNvSpPr/>
          <p:nvPr/>
        </p:nvSpPr>
        <p:spPr>
          <a:xfrm>
            <a:off x="135233" y="3657600"/>
            <a:ext cx="4847141" cy="62533"/>
          </a:xfrm>
          <a:prstGeom prst="rect">
            <a:avLst/>
          </a:prstGeom>
          <a:blipFill>
            <a:blip r:embed="rId9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  <a:scene3d>
            <a:camera prst="orthographicFront">
              <a:rot lat="311704" lon="17469950" rev="3432170"/>
            </a:camera>
            <a:lightRig rig="threePt" dir="t"/>
          </a:scene3d>
          <a:sp3d extrusionH="76200">
            <a:bevelT w="0" h="0"/>
            <a:extrusionClr>
              <a:srgbClr val="663300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75" name="Freeform 74"/>
          <p:cNvSpPr/>
          <p:nvPr/>
        </p:nvSpPr>
        <p:spPr>
          <a:xfrm>
            <a:off x="6846091" y="5697253"/>
            <a:ext cx="308345" cy="237382"/>
          </a:xfrm>
          <a:custGeom>
            <a:avLst/>
            <a:gdLst>
              <a:gd name="connsiteX0" fmla="*/ 2944 w 308345"/>
              <a:gd name="connsiteY0" fmla="*/ 22229 h 237382"/>
              <a:gd name="connsiteX1" fmla="*/ 20874 w 308345"/>
              <a:gd name="connsiteY1" fmla="*/ 93947 h 237382"/>
              <a:gd name="connsiteX2" fmla="*/ 29838 w 308345"/>
              <a:gd name="connsiteY2" fmla="*/ 129806 h 237382"/>
              <a:gd name="connsiteX3" fmla="*/ 56733 w 308345"/>
              <a:gd name="connsiteY3" fmla="*/ 138771 h 237382"/>
              <a:gd name="connsiteX4" fmla="*/ 83627 w 308345"/>
              <a:gd name="connsiteY4" fmla="*/ 156700 h 237382"/>
              <a:gd name="connsiteX5" fmla="*/ 236027 w 308345"/>
              <a:gd name="connsiteY5" fmla="*/ 183594 h 237382"/>
              <a:gd name="connsiteX6" fmla="*/ 271885 w 308345"/>
              <a:gd name="connsiteY6" fmla="*/ 228418 h 237382"/>
              <a:gd name="connsiteX7" fmla="*/ 298780 w 308345"/>
              <a:gd name="connsiteY7" fmla="*/ 237382 h 237382"/>
              <a:gd name="connsiteX8" fmla="*/ 307744 w 308345"/>
              <a:gd name="connsiteY8" fmla="*/ 210488 h 237382"/>
              <a:gd name="connsiteX9" fmla="*/ 253956 w 308345"/>
              <a:gd name="connsiteY9" fmla="*/ 165665 h 237382"/>
              <a:gd name="connsiteX10" fmla="*/ 200168 w 308345"/>
              <a:gd name="connsiteY10" fmla="*/ 147735 h 237382"/>
              <a:gd name="connsiteX11" fmla="*/ 173274 w 308345"/>
              <a:gd name="connsiteY11" fmla="*/ 138771 h 237382"/>
              <a:gd name="connsiteX12" fmla="*/ 146380 w 308345"/>
              <a:gd name="connsiteY12" fmla="*/ 120841 h 237382"/>
              <a:gd name="connsiteX13" fmla="*/ 128450 w 308345"/>
              <a:gd name="connsiteY13" fmla="*/ 102912 h 237382"/>
              <a:gd name="connsiteX14" fmla="*/ 74662 w 308345"/>
              <a:gd name="connsiteY14" fmla="*/ 67053 h 237382"/>
              <a:gd name="connsiteX15" fmla="*/ 65697 w 308345"/>
              <a:gd name="connsiteY15" fmla="*/ 40159 h 237382"/>
              <a:gd name="connsiteX16" fmla="*/ 2944 w 308345"/>
              <a:gd name="connsiteY16" fmla="*/ 22229 h 237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08345" h="237382">
                <a:moveTo>
                  <a:pt x="2944" y="22229"/>
                </a:moveTo>
                <a:cubicBezTo>
                  <a:pt x="-4527" y="31194"/>
                  <a:pt x="2493" y="29614"/>
                  <a:pt x="20874" y="93947"/>
                </a:cubicBezTo>
                <a:cubicBezTo>
                  <a:pt x="24259" y="105794"/>
                  <a:pt x="22141" y="120185"/>
                  <a:pt x="29838" y="129806"/>
                </a:cubicBezTo>
                <a:cubicBezTo>
                  <a:pt x="35741" y="137185"/>
                  <a:pt x="48281" y="134545"/>
                  <a:pt x="56733" y="138771"/>
                </a:cubicBezTo>
                <a:cubicBezTo>
                  <a:pt x="66370" y="143589"/>
                  <a:pt x="73781" y="152324"/>
                  <a:pt x="83627" y="156700"/>
                </a:cubicBezTo>
                <a:cubicBezTo>
                  <a:pt x="141981" y="182635"/>
                  <a:pt x="165304" y="177164"/>
                  <a:pt x="236027" y="183594"/>
                </a:cubicBezTo>
                <a:cubicBezTo>
                  <a:pt x="244169" y="195807"/>
                  <a:pt x="257693" y="219903"/>
                  <a:pt x="271885" y="228418"/>
                </a:cubicBezTo>
                <a:cubicBezTo>
                  <a:pt x="279988" y="233280"/>
                  <a:pt x="289815" y="234394"/>
                  <a:pt x="298780" y="237382"/>
                </a:cubicBezTo>
                <a:cubicBezTo>
                  <a:pt x="301768" y="228417"/>
                  <a:pt x="310732" y="219453"/>
                  <a:pt x="307744" y="210488"/>
                </a:cubicBezTo>
                <a:cubicBezTo>
                  <a:pt x="304072" y="199473"/>
                  <a:pt x="265189" y="170658"/>
                  <a:pt x="253956" y="165665"/>
                </a:cubicBezTo>
                <a:cubicBezTo>
                  <a:pt x="236686" y="157989"/>
                  <a:pt x="218097" y="153711"/>
                  <a:pt x="200168" y="147735"/>
                </a:cubicBezTo>
                <a:lnTo>
                  <a:pt x="173274" y="138771"/>
                </a:lnTo>
                <a:cubicBezTo>
                  <a:pt x="164309" y="132794"/>
                  <a:pt x="154793" y="127572"/>
                  <a:pt x="146380" y="120841"/>
                </a:cubicBezTo>
                <a:cubicBezTo>
                  <a:pt x="139780" y="115561"/>
                  <a:pt x="135212" y="107983"/>
                  <a:pt x="128450" y="102912"/>
                </a:cubicBezTo>
                <a:cubicBezTo>
                  <a:pt x="111211" y="89983"/>
                  <a:pt x="74662" y="67053"/>
                  <a:pt x="74662" y="67053"/>
                </a:cubicBezTo>
                <a:cubicBezTo>
                  <a:pt x="71674" y="58088"/>
                  <a:pt x="71600" y="47538"/>
                  <a:pt x="65697" y="40159"/>
                </a:cubicBezTo>
                <a:cubicBezTo>
                  <a:pt x="7999" y="-31964"/>
                  <a:pt x="10415" y="13264"/>
                  <a:pt x="2944" y="22229"/>
                </a:cubicBezTo>
                <a:close/>
              </a:path>
            </a:pathLst>
          </a:custGeom>
          <a:blipFill>
            <a:blip r:embed="rId10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sharpenSoften amount="-50000"/>
                      </a14:imgEffect>
                      <a14:imgEffect>
                        <a14:brightnessContrast bright="-20000" contrast="-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76" name="Freeform 75"/>
          <p:cNvSpPr/>
          <p:nvPr/>
        </p:nvSpPr>
        <p:spPr>
          <a:xfrm>
            <a:off x="3800456" y="5576047"/>
            <a:ext cx="323309" cy="161365"/>
          </a:xfrm>
          <a:custGeom>
            <a:avLst/>
            <a:gdLst>
              <a:gd name="connsiteX0" fmla="*/ 323309 w 323309"/>
              <a:gd name="connsiteY0" fmla="*/ 35859 h 161365"/>
              <a:gd name="connsiteX1" fmla="*/ 287450 w 323309"/>
              <a:gd name="connsiteY1" fmla="*/ 80682 h 161365"/>
              <a:gd name="connsiteX2" fmla="*/ 269520 w 323309"/>
              <a:gd name="connsiteY2" fmla="*/ 98612 h 161365"/>
              <a:gd name="connsiteX3" fmla="*/ 242626 w 323309"/>
              <a:gd name="connsiteY3" fmla="*/ 107577 h 161365"/>
              <a:gd name="connsiteX4" fmla="*/ 215732 w 323309"/>
              <a:gd name="connsiteY4" fmla="*/ 125506 h 161365"/>
              <a:gd name="connsiteX5" fmla="*/ 188838 w 323309"/>
              <a:gd name="connsiteY5" fmla="*/ 134471 h 161365"/>
              <a:gd name="connsiteX6" fmla="*/ 135050 w 323309"/>
              <a:gd name="connsiteY6" fmla="*/ 161365 h 161365"/>
              <a:gd name="connsiteX7" fmla="*/ 63332 w 323309"/>
              <a:gd name="connsiteY7" fmla="*/ 152400 h 161365"/>
              <a:gd name="connsiteX8" fmla="*/ 579 w 323309"/>
              <a:gd name="connsiteY8" fmla="*/ 143435 h 161365"/>
              <a:gd name="connsiteX9" fmla="*/ 54368 w 323309"/>
              <a:gd name="connsiteY9" fmla="*/ 125506 h 161365"/>
              <a:gd name="connsiteX10" fmla="*/ 117120 w 323309"/>
              <a:gd name="connsiteY10" fmla="*/ 107577 h 161365"/>
              <a:gd name="connsiteX11" fmla="*/ 170909 w 323309"/>
              <a:gd name="connsiteY11" fmla="*/ 71718 h 161365"/>
              <a:gd name="connsiteX12" fmla="*/ 215732 w 323309"/>
              <a:gd name="connsiteY12" fmla="*/ 35859 h 161365"/>
              <a:gd name="connsiteX13" fmla="*/ 278485 w 323309"/>
              <a:gd name="connsiteY13" fmla="*/ 0 h 161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23309" h="161365">
                <a:moveTo>
                  <a:pt x="323309" y="35859"/>
                </a:moveTo>
                <a:cubicBezTo>
                  <a:pt x="311356" y="50800"/>
                  <a:pt x="299902" y="66155"/>
                  <a:pt x="287450" y="80682"/>
                </a:cubicBezTo>
                <a:cubicBezTo>
                  <a:pt x="281949" y="87099"/>
                  <a:pt x="276768" y="94263"/>
                  <a:pt x="269520" y="98612"/>
                </a:cubicBezTo>
                <a:cubicBezTo>
                  <a:pt x="261417" y="103474"/>
                  <a:pt x="251078" y="103351"/>
                  <a:pt x="242626" y="107577"/>
                </a:cubicBezTo>
                <a:cubicBezTo>
                  <a:pt x="232989" y="112395"/>
                  <a:pt x="225369" y="120688"/>
                  <a:pt x="215732" y="125506"/>
                </a:cubicBezTo>
                <a:cubicBezTo>
                  <a:pt x="207280" y="129732"/>
                  <a:pt x="197290" y="130245"/>
                  <a:pt x="188838" y="134471"/>
                </a:cubicBezTo>
                <a:cubicBezTo>
                  <a:pt x="119325" y="169228"/>
                  <a:pt x="202649" y="138831"/>
                  <a:pt x="135050" y="161365"/>
                </a:cubicBezTo>
                <a:lnTo>
                  <a:pt x="63332" y="152400"/>
                </a:lnTo>
                <a:cubicBezTo>
                  <a:pt x="42387" y="149607"/>
                  <a:pt x="7260" y="163481"/>
                  <a:pt x="579" y="143435"/>
                </a:cubicBezTo>
                <a:cubicBezTo>
                  <a:pt x="-5397" y="125505"/>
                  <a:pt x="36438" y="131482"/>
                  <a:pt x="54368" y="125506"/>
                </a:cubicBezTo>
                <a:cubicBezTo>
                  <a:pt x="92958" y="112643"/>
                  <a:pt x="72085" y="118835"/>
                  <a:pt x="117120" y="107577"/>
                </a:cubicBezTo>
                <a:cubicBezTo>
                  <a:pt x="135050" y="95624"/>
                  <a:pt x="155672" y="86956"/>
                  <a:pt x="170909" y="71718"/>
                </a:cubicBezTo>
                <a:cubicBezTo>
                  <a:pt x="185812" y="56814"/>
                  <a:pt x="195374" y="44907"/>
                  <a:pt x="215732" y="35859"/>
                </a:cubicBezTo>
                <a:cubicBezTo>
                  <a:pt x="280154" y="7227"/>
                  <a:pt x="259549" y="37869"/>
                  <a:pt x="278485" y="0"/>
                </a:cubicBezTo>
              </a:path>
            </a:pathLst>
          </a:custGeom>
          <a:blipFill>
            <a:blip r:embed="rId10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sharpenSoften amount="-50000"/>
                      </a14:imgEffect>
                      <a14:imgEffect>
                        <a14:brightnessContrast bright="-20000" contrast="-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4575048" y="-154187"/>
            <a:ext cx="1411555" cy="2287787"/>
            <a:chOff x="3839100" y="-126361"/>
            <a:chExt cx="2133600" cy="2287787"/>
          </a:xfrm>
        </p:grpSpPr>
        <p:sp>
          <p:nvSpPr>
            <p:cNvPr id="16" name="Rectangle 15"/>
            <p:cNvSpPr/>
            <p:nvPr/>
          </p:nvSpPr>
          <p:spPr>
            <a:xfrm rot="5400000">
              <a:off x="3806765" y="-4508"/>
              <a:ext cx="2198269" cy="2133600"/>
            </a:xfrm>
            <a:prstGeom prst="rect">
              <a:avLst/>
            </a:prstGeom>
            <a:blipFill>
              <a:blip r:embed="rId6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82" name="Group 81"/>
            <p:cNvGrpSpPr/>
            <p:nvPr/>
          </p:nvGrpSpPr>
          <p:grpSpPr>
            <a:xfrm>
              <a:off x="5673102" y="-126361"/>
              <a:ext cx="195129" cy="409563"/>
              <a:chOff x="5506681" y="-152399"/>
              <a:chExt cx="319904" cy="520438"/>
            </a:xfrm>
          </p:grpSpPr>
          <p:sp>
            <p:nvSpPr>
              <p:cNvPr id="81" name="Rectangle 80"/>
              <p:cNvSpPr/>
              <p:nvPr/>
            </p:nvSpPr>
            <p:spPr>
              <a:xfrm>
                <a:off x="5506681" y="-152399"/>
                <a:ext cx="319904" cy="520438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rgbClr val="FFFF00"/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7" name="Oval 76"/>
              <p:cNvSpPr/>
              <p:nvPr/>
            </p:nvSpPr>
            <p:spPr>
              <a:xfrm>
                <a:off x="5562600" y="-38647"/>
                <a:ext cx="208067" cy="208067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80" name="Group 79"/>
              <p:cNvGrpSpPr/>
              <p:nvPr/>
            </p:nvGrpSpPr>
            <p:grpSpPr>
              <a:xfrm>
                <a:off x="5641196" y="156885"/>
                <a:ext cx="60614" cy="152400"/>
                <a:chOff x="4820343" y="151491"/>
                <a:chExt cx="60614" cy="152400"/>
              </a:xfrm>
            </p:grpSpPr>
            <p:sp>
              <p:nvSpPr>
                <p:cNvPr id="78" name="Isosceles Triangle 77"/>
                <p:cNvSpPr/>
                <p:nvPr/>
              </p:nvSpPr>
              <p:spPr>
                <a:xfrm>
                  <a:off x="4827790" y="151491"/>
                  <a:ext cx="45719" cy="152400"/>
                </a:xfrm>
                <a:prstGeom prst="triangle">
                  <a:avLst/>
                </a:prstGeom>
                <a:solidFill>
                  <a:schemeClr val="tx1">
                    <a:lumMod val="95000"/>
                    <a:lumOff val="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9" name="Oval 78"/>
                <p:cNvSpPr/>
                <p:nvPr/>
              </p:nvSpPr>
              <p:spPr>
                <a:xfrm>
                  <a:off x="4820343" y="169421"/>
                  <a:ext cx="60614" cy="60614"/>
                </a:xfrm>
                <a:prstGeom prst="ellipse">
                  <a:avLst/>
                </a:prstGeom>
                <a:solidFill>
                  <a:schemeClr val="tx1">
                    <a:lumMod val="95000"/>
                    <a:lumOff val="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</p:grpSp>
      </p:grpSp>
      <p:sp>
        <p:nvSpPr>
          <p:cNvPr id="83" name="Freeform 82">
            <a:hlinkHover r:id="" action="ppaction://hlinkshowjump?jump=nextslide"/>
          </p:cNvPr>
          <p:cNvSpPr/>
          <p:nvPr/>
        </p:nvSpPr>
        <p:spPr>
          <a:xfrm rot="1983696">
            <a:off x="6610919" y="2527766"/>
            <a:ext cx="202914" cy="356014"/>
          </a:xfrm>
          <a:custGeom>
            <a:avLst/>
            <a:gdLst>
              <a:gd name="connsiteX0" fmla="*/ 145187 w 351385"/>
              <a:gd name="connsiteY0" fmla="*/ 115 h 413708"/>
              <a:gd name="connsiteX1" fmla="*/ 351375 w 351385"/>
              <a:gd name="connsiteY1" fmla="*/ 188374 h 413708"/>
              <a:gd name="connsiteX2" fmla="*/ 136222 w 351385"/>
              <a:gd name="connsiteY2" fmla="*/ 286986 h 413708"/>
              <a:gd name="connsiteX3" fmla="*/ 136222 w 351385"/>
              <a:gd name="connsiteY3" fmla="*/ 412491 h 413708"/>
              <a:gd name="connsiteX4" fmla="*/ 1752 w 351385"/>
              <a:gd name="connsiteY4" fmla="*/ 206303 h 413708"/>
              <a:gd name="connsiteX5" fmla="*/ 64504 w 351385"/>
              <a:gd name="connsiteY5" fmla="*/ 161480 h 413708"/>
              <a:gd name="connsiteX6" fmla="*/ 145187 w 351385"/>
              <a:gd name="connsiteY6" fmla="*/ 115 h 413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1385" h="413708">
                <a:moveTo>
                  <a:pt x="145187" y="115"/>
                </a:moveTo>
                <a:cubicBezTo>
                  <a:pt x="192999" y="4597"/>
                  <a:pt x="352869" y="140562"/>
                  <a:pt x="351375" y="188374"/>
                </a:cubicBezTo>
                <a:cubicBezTo>
                  <a:pt x="349881" y="236186"/>
                  <a:pt x="172081" y="249633"/>
                  <a:pt x="136222" y="286986"/>
                </a:cubicBezTo>
                <a:cubicBezTo>
                  <a:pt x="100363" y="324339"/>
                  <a:pt x="158634" y="425938"/>
                  <a:pt x="136222" y="412491"/>
                </a:cubicBezTo>
                <a:cubicBezTo>
                  <a:pt x="113810" y="399044"/>
                  <a:pt x="13705" y="248138"/>
                  <a:pt x="1752" y="206303"/>
                </a:cubicBezTo>
                <a:cubicBezTo>
                  <a:pt x="-10201" y="164468"/>
                  <a:pt x="42092" y="200327"/>
                  <a:pt x="64504" y="161480"/>
                </a:cubicBezTo>
                <a:cubicBezTo>
                  <a:pt x="86916" y="122633"/>
                  <a:pt x="97375" y="-4367"/>
                  <a:pt x="145187" y="115"/>
                </a:cubicBezTo>
                <a:close/>
              </a:path>
            </a:pathLst>
          </a:custGeom>
          <a:solidFill>
            <a:srgbClr val="DDD9C3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86" name="Freeform 85"/>
          <p:cNvSpPr/>
          <p:nvPr/>
        </p:nvSpPr>
        <p:spPr>
          <a:xfrm>
            <a:off x="7896338" y="4452284"/>
            <a:ext cx="289845" cy="280567"/>
          </a:xfrm>
          <a:custGeom>
            <a:avLst/>
            <a:gdLst>
              <a:gd name="connsiteX0" fmla="*/ 2975 w 289845"/>
              <a:gd name="connsiteY0" fmla="*/ 2661 h 280567"/>
              <a:gd name="connsiteX1" fmla="*/ 47798 w 289845"/>
              <a:gd name="connsiteY1" fmla="*/ 29555 h 280567"/>
              <a:gd name="connsiteX2" fmla="*/ 83657 w 289845"/>
              <a:gd name="connsiteY2" fmla="*/ 38520 h 280567"/>
              <a:gd name="connsiteX3" fmla="*/ 110551 w 289845"/>
              <a:gd name="connsiteY3" fmla="*/ 47485 h 280567"/>
              <a:gd name="connsiteX4" fmla="*/ 146410 w 289845"/>
              <a:gd name="connsiteY4" fmla="*/ 83344 h 280567"/>
              <a:gd name="connsiteX5" fmla="*/ 164339 w 289845"/>
              <a:gd name="connsiteY5" fmla="*/ 110238 h 280567"/>
              <a:gd name="connsiteX6" fmla="*/ 218128 w 289845"/>
              <a:gd name="connsiteY6" fmla="*/ 128167 h 280567"/>
              <a:gd name="connsiteX7" fmla="*/ 271916 w 289845"/>
              <a:gd name="connsiteY7" fmla="*/ 217814 h 280567"/>
              <a:gd name="connsiteX8" fmla="*/ 280881 w 289845"/>
              <a:gd name="connsiteY8" fmla="*/ 244708 h 280567"/>
              <a:gd name="connsiteX9" fmla="*/ 289845 w 289845"/>
              <a:gd name="connsiteY9" fmla="*/ 271602 h 280567"/>
              <a:gd name="connsiteX10" fmla="*/ 262951 w 289845"/>
              <a:gd name="connsiteY10" fmla="*/ 280567 h 280567"/>
              <a:gd name="connsiteX11" fmla="*/ 191234 w 289845"/>
              <a:gd name="connsiteY11" fmla="*/ 262638 h 280567"/>
              <a:gd name="connsiteX12" fmla="*/ 182269 w 289845"/>
              <a:gd name="connsiteY12" fmla="*/ 235744 h 280567"/>
              <a:gd name="connsiteX13" fmla="*/ 155375 w 289845"/>
              <a:gd name="connsiteY13" fmla="*/ 181955 h 280567"/>
              <a:gd name="connsiteX14" fmla="*/ 128481 w 289845"/>
              <a:gd name="connsiteY14" fmla="*/ 172991 h 280567"/>
              <a:gd name="connsiteX15" fmla="*/ 83657 w 289845"/>
              <a:gd name="connsiteY15" fmla="*/ 137132 h 280567"/>
              <a:gd name="connsiteX16" fmla="*/ 29869 w 289845"/>
              <a:gd name="connsiteY16" fmla="*/ 119202 h 280567"/>
              <a:gd name="connsiteX17" fmla="*/ 11939 w 289845"/>
              <a:gd name="connsiteY17" fmla="*/ 101273 h 280567"/>
              <a:gd name="connsiteX18" fmla="*/ 2975 w 289845"/>
              <a:gd name="connsiteY18" fmla="*/ 2661 h 28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89845" h="280567">
                <a:moveTo>
                  <a:pt x="2975" y="2661"/>
                </a:moveTo>
                <a:cubicBezTo>
                  <a:pt x="8951" y="-9292"/>
                  <a:pt x="31876" y="22478"/>
                  <a:pt x="47798" y="29555"/>
                </a:cubicBezTo>
                <a:cubicBezTo>
                  <a:pt x="59057" y="34559"/>
                  <a:pt x="71810" y="35135"/>
                  <a:pt x="83657" y="38520"/>
                </a:cubicBezTo>
                <a:cubicBezTo>
                  <a:pt x="92743" y="41116"/>
                  <a:pt x="101586" y="44497"/>
                  <a:pt x="110551" y="47485"/>
                </a:cubicBezTo>
                <a:cubicBezTo>
                  <a:pt x="122504" y="59438"/>
                  <a:pt x="137033" y="69279"/>
                  <a:pt x="146410" y="83344"/>
                </a:cubicBezTo>
                <a:cubicBezTo>
                  <a:pt x="152386" y="92309"/>
                  <a:pt x="155203" y="104528"/>
                  <a:pt x="164339" y="110238"/>
                </a:cubicBezTo>
                <a:cubicBezTo>
                  <a:pt x="180366" y="120255"/>
                  <a:pt x="218128" y="128167"/>
                  <a:pt x="218128" y="128167"/>
                </a:cubicBezTo>
                <a:cubicBezTo>
                  <a:pt x="267351" y="177390"/>
                  <a:pt x="248641" y="147989"/>
                  <a:pt x="271916" y="217814"/>
                </a:cubicBezTo>
                <a:lnTo>
                  <a:pt x="280881" y="244708"/>
                </a:lnTo>
                <a:lnTo>
                  <a:pt x="289845" y="271602"/>
                </a:lnTo>
                <a:cubicBezTo>
                  <a:pt x="280880" y="274590"/>
                  <a:pt x="272401" y="280567"/>
                  <a:pt x="262951" y="280567"/>
                </a:cubicBezTo>
                <a:cubicBezTo>
                  <a:pt x="241319" y="280567"/>
                  <a:pt x="212454" y="269711"/>
                  <a:pt x="191234" y="262638"/>
                </a:cubicBezTo>
                <a:cubicBezTo>
                  <a:pt x="188246" y="253673"/>
                  <a:pt x="184865" y="244830"/>
                  <a:pt x="182269" y="235744"/>
                </a:cubicBezTo>
                <a:cubicBezTo>
                  <a:pt x="174712" y="209297"/>
                  <a:pt x="179644" y="196516"/>
                  <a:pt x="155375" y="181955"/>
                </a:cubicBezTo>
                <a:cubicBezTo>
                  <a:pt x="147272" y="177093"/>
                  <a:pt x="137446" y="175979"/>
                  <a:pt x="128481" y="172991"/>
                </a:cubicBezTo>
                <a:cubicBezTo>
                  <a:pt x="113578" y="158088"/>
                  <a:pt x="104014" y="146180"/>
                  <a:pt x="83657" y="137132"/>
                </a:cubicBezTo>
                <a:cubicBezTo>
                  <a:pt x="66387" y="129456"/>
                  <a:pt x="29869" y="119202"/>
                  <a:pt x="29869" y="119202"/>
                </a:cubicBezTo>
                <a:cubicBezTo>
                  <a:pt x="23892" y="113226"/>
                  <a:pt x="15268" y="109042"/>
                  <a:pt x="11939" y="101273"/>
                </a:cubicBezTo>
                <a:cubicBezTo>
                  <a:pt x="45" y="73521"/>
                  <a:pt x="-3001" y="14614"/>
                  <a:pt x="2975" y="2661"/>
                </a:cubicBezTo>
                <a:close/>
              </a:path>
            </a:pathLst>
          </a:custGeom>
          <a:blipFill>
            <a:blip r:embed="rId10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sharpenSoften amount="-50000"/>
                      </a14:imgEffect>
                      <a14:imgEffect>
                        <a14:brightnessContrast bright="-20000" contrast="-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87" name="Freeform 86"/>
          <p:cNvSpPr/>
          <p:nvPr/>
        </p:nvSpPr>
        <p:spPr>
          <a:xfrm>
            <a:off x="5484348" y="5743822"/>
            <a:ext cx="289845" cy="280567"/>
          </a:xfrm>
          <a:custGeom>
            <a:avLst/>
            <a:gdLst>
              <a:gd name="connsiteX0" fmla="*/ 2975 w 289845"/>
              <a:gd name="connsiteY0" fmla="*/ 2661 h 280567"/>
              <a:gd name="connsiteX1" fmla="*/ 47798 w 289845"/>
              <a:gd name="connsiteY1" fmla="*/ 29555 h 280567"/>
              <a:gd name="connsiteX2" fmla="*/ 83657 w 289845"/>
              <a:gd name="connsiteY2" fmla="*/ 38520 h 280567"/>
              <a:gd name="connsiteX3" fmla="*/ 110551 w 289845"/>
              <a:gd name="connsiteY3" fmla="*/ 47485 h 280567"/>
              <a:gd name="connsiteX4" fmla="*/ 146410 w 289845"/>
              <a:gd name="connsiteY4" fmla="*/ 83344 h 280567"/>
              <a:gd name="connsiteX5" fmla="*/ 164339 w 289845"/>
              <a:gd name="connsiteY5" fmla="*/ 110238 h 280567"/>
              <a:gd name="connsiteX6" fmla="*/ 218128 w 289845"/>
              <a:gd name="connsiteY6" fmla="*/ 128167 h 280567"/>
              <a:gd name="connsiteX7" fmla="*/ 271916 w 289845"/>
              <a:gd name="connsiteY7" fmla="*/ 217814 h 280567"/>
              <a:gd name="connsiteX8" fmla="*/ 280881 w 289845"/>
              <a:gd name="connsiteY8" fmla="*/ 244708 h 280567"/>
              <a:gd name="connsiteX9" fmla="*/ 289845 w 289845"/>
              <a:gd name="connsiteY9" fmla="*/ 271602 h 280567"/>
              <a:gd name="connsiteX10" fmla="*/ 262951 w 289845"/>
              <a:gd name="connsiteY10" fmla="*/ 280567 h 280567"/>
              <a:gd name="connsiteX11" fmla="*/ 191234 w 289845"/>
              <a:gd name="connsiteY11" fmla="*/ 262638 h 280567"/>
              <a:gd name="connsiteX12" fmla="*/ 182269 w 289845"/>
              <a:gd name="connsiteY12" fmla="*/ 235744 h 280567"/>
              <a:gd name="connsiteX13" fmla="*/ 155375 w 289845"/>
              <a:gd name="connsiteY13" fmla="*/ 181955 h 280567"/>
              <a:gd name="connsiteX14" fmla="*/ 128481 w 289845"/>
              <a:gd name="connsiteY14" fmla="*/ 172991 h 280567"/>
              <a:gd name="connsiteX15" fmla="*/ 83657 w 289845"/>
              <a:gd name="connsiteY15" fmla="*/ 137132 h 280567"/>
              <a:gd name="connsiteX16" fmla="*/ 29869 w 289845"/>
              <a:gd name="connsiteY16" fmla="*/ 119202 h 280567"/>
              <a:gd name="connsiteX17" fmla="*/ 11939 w 289845"/>
              <a:gd name="connsiteY17" fmla="*/ 101273 h 280567"/>
              <a:gd name="connsiteX18" fmla="*/ 2975 w 289845"/>
              <a:gd name="connsiteY18" fmla="*/ 2661 h 28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89845" h="280567">
                <a:moveTo>
                  <a:pt x="2975" y="2661"/>
                </a:moveTo>
                <a:cubicBezTo>
                  <a:pt x="8951" y="-9292"/>
                  <a:pt x="31876" y="22478"/>
                  <a:pt x="47798" y="29555"/>
                </a:cubicBezTo>
                <a:cubicBezTo>
                  <a:pt x="59057" y="34559"/>
                  <a:pt x="71810" y="35135"/>
                  <a:pt x="83657" y="38520"/>
                </a:cubicBezTo>
                <a:cubicBezTo>
                  <a:pt x="92743" y="41116"/>
                  <a:pt x="101586" y="44497"/>
                  <a:pt x="110551" y="47485"/>
                </a:cubicBezTo>
                <a:cubicBezTo>
                  <a:pt x="122504" y="59438"/>
                  <a:pt x="137033" y="69279"/>
                  <a:pt x="146410" y="83344"/>
                </a:cubicBezTo>
                <a:cubicBezTo>
                  <a:pt x="152386" y="92309"/>
                  <a:pt x="155203" y="104528"/>
                  <a:pt x="164339" y="110238"/>
                </a:cubicBezTo>
                <a:cubicBezTo>
                  <a:pt x="180366" y="120255"/>
                  <a:pt x="218128" y="128167"/>
                  <a:pt x="218128" y="128167"/>
                </a:cubicBezTo>
                <a:cubicBezTo>
                  <a:pt x="267351" y="177390"/>
                  <a:pt x="248641" y="147989"/>
                  <a:pt x="271916" y="217814"/>
                </a:cubicBezTo>
                <a:lnTo>
                  <a:pt x="280881" y="244708"/>
                </a:lnTo>
                <a:lnTo>
                  <a:pt x="289845" y="271602"/>
                </a:lnTo>
                <a:cubicBezTo>
                  <a:pt x="280880" y="274590"/>
                  <a:pt x="272401" y="280567"/>
                  <a:pt x="262951" y="280567"/>
                </a:cubicBezTo>
                <a:cubicBezTo>
                  <a:pt x="241319" y="280567"/>
                  <a:pt x="212454" y="269711"/>
                  <a:pt x="191234" y="262638"/>
                </a:cubicBezTo>
                <a:cubicBezTo>
                  <a:pt x="188246" y="253673"/>
                  <a:pt x="184865" y="244830"/>
                  <a:pt x="182269" y="235744"/>
                </a:cubicBezTo>
                <a:cubicBezTo>
                  <a:pt x="174712" y="209297"/>
                  <a:pt x="179644" y="196516"/>
                  <a:pt x="155375" y="181955"/>
                </a:cubicBezTo>
                <a:cubicBezTo>
                  <a:pt x="147272" y="177093"/>
                  <a:pt x="137446" y="175979"/>
                  <a:pt x="128481" y="172991"/>
                </a:cubicBezTo>
                <a:cubicBezTo>
                  <a:pt x="113578" y="158088"/>
                  <a:pt x="104014" y="146180"/>
                  <a:pt x="83657" y="137132"/>
                </a:cubicBezTo>
                <a:cubicBezTo>
                  <a:pt x="66387" y="129456"/>
                  <a:pt x="29869" y="119202"/>
                  <a:pt x="29869" y="119202"/>
                </a:cubicBezTo>
                <a:cubicBezTo>
                  <a:pt x="23892" y="113226"/>
                  <a:pt x="15268" y="109042"/>
                  <a:pt x="11939" y="101273"/>
                </a:cubicBezTo>
                <a:cubicBezTo>
                  <a:pt x="45" y="73521"/>
                  <a:pt x="-3001" y="14614"/>
                  <a:pt x="2975" y="2661"/>
                </a:cubicBezTo>
                <a:close/>
              </a:path>
            </a:pathLst>
          </a:custGeom>
          <a:blipFill>
            <a:blip r:embed="rId10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sharpenSoften amount="-50000"/>
                      </a14:imgEffect>
                      <a14:imgEffect>
                        <a14:brightnessContrast bright="-20000" contrast="-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1273997" y="2416734"/>
            <a:ext cx="6581533" cy="3370760"/>
            <a:chOff x="9982200" y="3025339"/>
            <a:chExt cx="6681985" cy="3464960"/>
          </a:xfrm>
        </p:grpSpPr>
        <p:grpSp>
          <p:nvGrpSpPr>
            <p:cNvPr id="88" name="Group 87"/>
            <p:cNvGrpSpPr/>
            <p:nvPr/>
          </p:nvGrpSpPr>
          <p:grpSpPr>
            <a:xfrm>
              <a:off x="9982200" y="3075212"/>
              <a:ext cx="6673529" cy="3411021"/>
              <a:chOff x="1580193" y="3645613"/>
              <a:chExt cx="6760199" cy="3411021"/>
            </a:xfrm>
          </p:grpSpPr>
          <p:sp>
            <p:nvSpPr>
              <p:cNvPr id="91" name="Freeform 90"/>
              <p:cNvSpPr/>
              <p:nvPr/>
            </p:nvSpPr>
            <p:spPr>
              <a:xfrm>
                <a:off x="1580193" y="3645613"/>
                <a:ext cx="6760199" cy="3411021"/>
              </a:xfrm>
              <a:custGeom>
                <a:avLst/>
                <a:gdLst>
                  <a:gd name="connsiteX0" fmla="*/ 3298005 w 6709025"/>
                  <a:gd name="connsiteY0" fmla="*/ 184935 h 3411021"/>
                  <a:gd name="connsiteX1" fmla="*/ 3298005 w 6709025"/>
                  <a:gd name="connsiteY1" fmla="*/ 184935 h 3411021"/>
                  <a:gd name="connsiteX2" fmla="*/ 2845942 w 6709025"/>
                  <a:gd name="connsiteY2" fmla="*/ 215758 h 3411021"/>
                  <a:gd name="connsiteX3" fmla="*/ 2825394 w 6709025"/>
                  <a:gd name="connsiteY3" fmla="*/ 246580 h 3411021"/>
                  <a:gd name="connsiteX4" fmla="*/ 2815119 w 6709025"/>
                  <a:gd name="connsiteY4" fmla="*/ 287677 h 3411021"/>
                  <a:gd name="connsiteX5" fmla="*/ 2804845 w 6709025"/>
                  <a:gd name="connsiteY5" fmla="*/ 318499 h 3411021"/>
                  <a:gd name="connsiteX6" fmla="*/ 2763749 w 6709025"/>
                  <a:gd name="connsiteY6" fmla="*/ 328773 h 3411021"/>
                  <a:gd name="connsiteX7" fmla="*/ 2661007 w 6709025"/>
                  <a:gd name="connsiteY7" fmla="*/ 349322 h 3411021"/>
                  <a:gd name="connsiteX8" fmla="*/ 2619910 w 6709025"/>
                  <a:gd name="connsiteY8" fmla="*/ 359596 h 3411021"/>
                  <a:gd name="connsiteX9" fmla="*/ 2445250 w 6709025"/>
                  <a:gd name="connsiteY9" fmla="*/ 380144 h 3411021"/>
                  <a:gd name="connsiteX10" fmla="*/ 2250041 w 6709025"/>
                  <a:gd name="connsiteY10" fmla="*/ 390418 h 3411021"/>
                  <a:gd name="connsiteX11" fmla="*/ 2085654 w 6709025"/>
                  <a:gd name="connsiteY11" fmla="*/ 349322 h 3411021"/>
                  <a:gd name="connsiteX12" fmla="*/ 2034283 w 6709025"/>
                  <a:gd name="connsiteY12" fmla="*/ 339048 h 3411021"/>
                  <a:gd name="connsiteX13" fmla="*/ 1839075 w 6709025"/>
                  <a:gd name="connsiteY13" fmla="*/ 349322 h 3411021"/>
                  <a:gd name="connsiteX14" fmla="*/ 1787704 w 6709025"/>
                  <a:gd name="connsiteY14" fmla="*/ 400693 h 3411021"/>
                  <a:gd name="connsiteX15" fmla="*/ 1736333 w 6709025"/>
                  <a:gd name="connsiteY15" fmla="*/ 472612 h 3411021"/>
                  <a:gd name="connsiteX16" fmla="*/ 1695236 w 6709025"/>
                  <a:gd name="connsiteY16" fmla="*/ 534257 h 3411021"/>
                  <a:gd name="connsiteX17" fmla="*/ 1633591 w 6709025"/>
                  <a:gd name="connsiteY17" fmla="*/ 575353 h 3411021"/>
                  <a:gd name="connsiteX18" fmla="*/ 1592495 w 6709025"/>
                  <a:gd name="connsiteY18" fmla="*/ 585627 h 3411021"/>
                  <a:gd name="connsiteX19" fmla="*/ 1530850 w 6709025"/>
                  <a:gd name="connsiteY19" fmla="*/ 606176 h 3411021"/>
                  <a:gd name="connsiteX20" fmla="*/ 1500027 w 6709025"/>
                  <a:gd name="connsiteY20" fmla="*/ 616450 h 3411021"/>
                  <a:gd name="connsiteX21" fmla="*/ 1438382 w 6709025"/>
                  <a:gd name="connsiteY21" fmla="*/ 636998 h 3411021"/>
                  <a:gd name="connsiteX22" fmla="*/ 1407560 w 6709025"/>
                  <a:gd name="connsiteY22" fmla="*/ 647272 h 3411021"/>
                  <a:gd name="connsiteX23" fmla="*/ 1232899 w 6709025"/>
                  <a:gd name="connsiteY23" fmla="*/ 657546 h 3411021"/>
                  <a:gd name="connsiteX24" fmla="*/ 1202077 w 6709025"/>
                  <a:gd name="connsiteY24" fmla="*/ 667821 h 3411021"/>
                  <a:gd name="connsiteX25" fmla="*/ 1181528 w 6709025"/>
                  <a:gd name="connsiteY25" fmla="*/ 688369 h 3411021"/>
                  <a:gd name="connsiteX26" fmla="*/ 1119883 w 6709025"/>
                  <a:gd name="connsiteY26" fmla="*/ 708917 h 3411021"/>
                  <a:gd name="connsiteX27" fmla="*/ 1058239 w 6709025"/>
                  <a:gd name="connsiteY27" fmla="*/ 729466 h 3411021"/>
                  <a:gd name="connsiteX28" fmla="*/ 996594 w 6709025"/>
                  <a:gd name="connsiteY28" fmla="*/ 750014 h 3411021"/>
                  <a:gd name="connsiteX29" fmla="*/ 965771 w 6709025"/>
                  <a:gd name="connsiteY29" fmla="*/ 760288 h 3411021"/>
                  <a:gd name="connsiteX30" fmla="*/ 934949 w 6709025"/>
                  <a:gd name="connsiteY30" fmla="*/ 780836 h 3411021"/>
                  <a:gd name="connsiteX31" fmla="*/ 873304 w 6709025"/>
                  <a:gd name="connsiteY31" fmla="*/ 801385 h 3411021"/>
                  <a:gd name="connsiteX32" fmla="*/ 852755 w 6709025"/>
                  <a:gd name="connsiteY32" fmla="*/ 821933 h 3411021"/>
                  <a:gd name="connsiteX33" fmla="*/ 821933 w 6709025"/>
                  <a:gd name="connsiteY33" fmla="*/ 842481 h 3411021"/>
                  <a:gd name="connsiteX34" fmla="*/ 811659 w 6709025"/>
                  <a:gd name="connsiteY34" fmla="*/ 873304 h 3411021"/>
                  <a:gd name="connsiteX35" fmla="*/ 821933 w 6709025"/>
                  <a:gd name="connsiteY35" fmla="*/ 965771 h 3411021"/>
                  <a:gd name="connsiteX36" fmla="*/ 832207 w 6709025"/>
                  <a:gd name="connsiteY36" fmla="*/ 1027416 h 3411021"/>
                  <a:gd name="connsiteX37" fmla="*/ 863030 w 6709025"/>
                  <a:gd name="connsiteY37" fmla="*/ 1047964 h 3411021"/>
                  <a:gd name="connsiteX38" fmla="*/ 883578 w 6709025"/>
                  <a:gd name="connsiteY38" fmla="*/ 1068513 h 3411021"/>
                  <a:gd name="connsiteX39" fmla="*/ 893852 w 6709025"/>
                  <a:gd name="connsiteY39" fmla="*/ 1099335 h 3411021"/>
                  <a:gd name="connsiteX40" fmla="*/ 852755 w 6709025"/>
                  <a:gd name="connsiteY40" fmla="*/ 1150706 h 3411021"/>
                  <a:gd name="connsiteX41" fmla="*/ 842481 w 6709025"/>
                  <a:gd name="connsiteY41" fmla="*/ 1181528 h 3411021"/>
                  <a:gd name="connsiteX42" fmla="*/ 811659 w 6709025"/>
                  <a:gd name="connsiteY42" fmla="*/ 1202077 h 3411021"/>
                  <a:gd name="connsiteX43" fmla="*/ 791110 w 6709025"/>
                  <a:gd name="connsiteY43" fmla="*/ 1222625 h 3411021"/>
                  <a:gd name="connsiteX44" fmla="*/ 770562 w 6709025"/>
                  <a:gd name="connsiteY44" fmla="*/ 1253448 h 3411021"/>
                  <a:gd name="connsiteX45" fmla="*/ 739740 w 6709025"/>
                  <a:gd name="connsiteY45" fmla="*/ 1273996 h 3411021"/>
                  <a:gd name="connsiteX46" fmla="*/ 698643 w 6709025"/>
                  <a:gd name="connsiteY46" fmla="*/ 1315093 h 3411021"/>
                  <a:gd name="connsiteX47" fmla="*/ 647272 w 6709025"/>
                  <a:gd name="connsiteY47" fmla="*/ 1356189 h 3411021"/>
                  <a:gd name="connsiteX48" fmla="*/ 616450 w 6709025"/>
                  <a:gd name="connsiteY48" fmla="*/ 1376737 h 3411021"/>
                  <a:gd name="connsiteX49" fmla="*/ 544531 w 6709025"/>
                  <a:gd name="connsiteY49" fmla="*/ 1489753 h 3411021"/>
                  <a:gd name="connsiteX50" fmla="*/ 513708 w 6709025"/>
                  <a:gd name="connsiteY50" fmla="*/ 1500027 h 3411021"/>
                  <a:gd name="connsiteX51" fmla="*/ 493160 w 6709025"/>
                  <a:gd name="connsiteY51" fmla="*/ 1520576 h 3411021"/>
                  <a:gd name="connsiteX52" fmla="*/ 462337 w 6709025"/>
                  <a:gd name="connsiteY52" fmla="*/ 1530850 h 3411021"/>
                  <a:gd name="connsiteX53" fmla="*/ 441789 w 6709025"/>
                  <a:gd name="connsiteY53" fmla="*/ 1561672 h 3411021"/>
                  <a:gd name="connsiteX54" fmla="*/ 380144 w 6709025"/>
                  <a:gd name="connsiteY54" fmla="*/ 1582221 h 3411021"/>
                  <a:gd name="connsiteX55" fmla="*/ 328773 w 6709025"/>
                  <a:gd name="connsiteY55" fmla="*/ 1633591 h 3411021"/>
                  <a:gd name="connsiteX56" fmla="*/ 277403 w 6709025"/>
                  <a:gd name="connsiteY56" fmla="*/ 1664414 h 3411021"/>
                  <a:gd name="connsiteX57" fmla="*/ 256854 w 6709025"/>
                  <a:gd name="connsiteY57" fmla="*/ 1684962 h 3411021"/>
                  <a:gd name="connsiteX58" fmla="*/ 226032 w 6709025"/>
                  <a:gd name="connsiteY58" fmla="*/ 1695236 h 3411021"/>
                  <a:gd name="connsiteX59" fmla="*/ 236306 w 6709025"/>
                  <a:gd name="connsiteY59" fmla="*/ 1808252 h 3411021"/>
                  <a:gd name="connsiteX60" fmla="*/ 267128 w 6709025"/>
                  <a:gd name="connsiteY60" fmla="*/ 1828800 h 3411021"/>
                  <a:gd name="connsiteX61" fmla="*/ 287677 w 6709025"/>
                  <a:gd name="connsiteY61" fmla="*/ 1849349 h 3411021"/>
                  <a:gd name="connsiteX62" fmla="*/ 349322 w 6709025"/>
                  <a:gd name="connsiteY62" fmla="*/ 1880171 h 3411021"/>
                  <a:gd name="connsiteX63" fmla="*/ 369870 w 6709025"/>
                  <a:gd name="connsiteY63" fmla="*/ 1962364 h 3411021"/>
                  <a:gd name="connsiteX64" fmla="*/ 380144 w 6709025"/>
                  <a:gd name="connsiteY64" fmla="*/ 1993187 h 3411021"/>
                  <a:gd name="connsiteX65" fmla="*/ 369870 w 6709025"/>
                  <a:gd name="connsiteY65" fmla="*/ 2147299 h 3411021"/>
                  <a:gd name="connsiteX66" fmla="*/ 359596 w 6709025"/>
                  <a:gd name="connsiteY66" fmla="*/ 2178122 h 3411021"/>
                  <a:gd name="connsiteX67" fmla="*/ 349322 w 6709025"/>
                  <a:gd name="connsiteY67" fmla="*/ 2301412 h 3411021"/>
                  <a:gd name="connsiteX68" fmla="*/ 297951 w 6709025"/>
                  <a:gd name="connsiteY68" fmla="*/ 2342508 h 3411021"/>
                  <a:gd name="connsiteX69" fmla="*/ 256854 w 6709025"/>
                  <a:gd name="connsiteY69" fmla="*/ 2383605 h 3411021"/>
                  <a:gd name="connsiteX70" fmla="*/ 236306 w 6709025"/>
                  <a:gd name="connsiteY70" fmla="*/ 2414427 h 3411021"/>
                  <a:gd name="connsiteX71" fmla="*/ 205483 w 6709025"/>
                  <a:gd name="connsiteY71" fmla="*/ 2434976 h 3411021"/>
                  <a:gd name="connsiteX72" fmla="*/ 184935 w 6709025"/>
                  <a:gd name="connsiteY72" fmla="*/ 2465798 h 3411021"/>
                  <a:gd name="connsiteX73" fmla="*/ 154113 w 6709025"/>
                  <a:gd name="connsiteY73" fmla="*/ 2527443 h 3411021"/>
                  <a:gd name="connsiteX74" fmla="*/ 133564 w 6709025"/>
                  <a:gd name="connsiteY74" fmla="*/ 2547991 h 3411021"/>
                  <a:gd name="connsiteX75" fmla="*/ 113016 w 6709025"/>
                  <a:gd name="connsiteY75" fmla="*/ 2578814 h 3411021"/>
                  <a:gd name="connsiteX76" fmla="*/ 61645 w 6709025"/>
                  <a:gd name="connsiteY76" fmla="*/ 2630185 h 3411021"/>
                  <a:gd name="connsiteX77" fmla="*/ 20549 w 6709025"/>
                  <a:gd name="connsiteY77" fmla="*/ 2691830 h 3411021"/>
                  <a:gd name="connsiteX78" fmla="*/ 0 w 6709025"/>
                  <a:gd name="connsiteY78" fmla="*/ 2753475 h 3411021"/>
                  <a:gd name="connsiteX79" fmla="*/ 10275 w 6709025"/>
                  <a:gd name="connsiteY79" fmla="*/ 2866490 h 3411021"/>
                  <a:gd name="connsiteX80" fmla="*/ 61645 w 6709025"/>
                  <a:gd name="connsiteY80" fmla="*/ 2917861 h 3411021"/>
                  <a:gd name="connsiteX81" fmla="*/ 82194 w 6709025"/>
                  <a:gd name="connsiteY81" fmla="*/ 2938409 h 3411021"/>
                  <a:gd name="connsiteX82" fmla="*/ 143839 w 6709025"/>
                  <a:gd name="connsiteY82" fmla="*/ 2958958 h 3411021"/>
                  <a:gd name="connsiteX83" fmla="*/ 174661 w 6709025"/>
                  <a:gd name="connsiteY83" fmla="*/ 2969232 h 3411021"/>
                  <a:gd name="connsiteX84" fmla="*/ 236306 w 6709025"/>
                  <a:gd name="connsiteY84" fmla="*/ 3010328 h 3411021"/>
                  <a:gd name="connsiteX85" fmla="*/ 267128 w 6709025"/>
                  <a:gd name="connsiteY85" fmla="*/ 3030877 h 3411021"/>
                  <a:gd name="connsiteX86" fmla="*/ 297951 w 6709025"/>
                  <a:gd name="connsiteY86" fmla="*/ 3041151 h 3411021"/>
                  <a:gd name="connsiteX87" fmla="*/ 328773 w 6709025"/>
                  <a:gd name="connsiteY87" fmla="*/ 3061699 h 3411021"/>
                  <a:gd name="connsiteX88" fmla="*/ 904126 w 6709025"/>
                  <a:gd name="connsiteY88" fmla="*/ 3092522 h 3411021"/>
                  <a:gd name="connsiteX89" fmla="*/ 945223 w 6709025"/>
                  <a:gd name="connsiteY89" fmla="*/ 3143893 h 3411021"/>
                  <a:gd name="connsiteX90" fmla="*/ 976045 w 6709025"/>
                  <a:gd name="connsiteY90" fmla="*/ 3164441 h 3411021"/>
                  <a:gd name="connsiteX91" fmla="*/ 1068513 w 6709025"/>
                  <a:gd name="connsiteY91" fmla="*/ 3236360 h 3411021"/>
                  <a:gd name="connsiteX92" fmla="*/ 1099335 w 6709025"/>
                  <a:gd name="connsiteY92" fmla="*/ 3256908 h 3411021"/>
                  <a:gd name="connsiteX93" fmla="*/ 1130158 w 6709025"/>
                  <a:gd name="connsiteY93" fmla="*/ 3277457 h 3411021"/>
                  <a:gd name="connsiteX94" fmla="*/ 1222625 w 6709025"/>
                  <a:gd name="connsiteY94" fmla="*/ 3308279 h 3411021"/>
                  <a:gd name="connsiteX95" fmla="*/ 1253448 w 6709025"/>
                  <a:gd name="connsiteY95" fmla="*/ 3318553 h 3411021"/>
                  <a:gd name="connsiteX96" fmla="*/ 1335641 w 6709025"/>
                  <a:gd name="connsiteY96" fmla="*/ 3308279 h 3411021"/>
                  <a:gd name="connsiteX97" fmla="*/ 1366463 w 6709025"/>
                  <a:gd name="connsiteY97" fmla="*/ 3298005 h 3411021"/>
                  <a:gd name="connsiteX98" fmla="*/ 1489753 w 6709025"/>
                  <a:gd name="connsiteY98" fmla="*/ 3277457 h 3411021"/>
                  <a:gd name="connsiteX99" fmla="*/ 1520576 w 6709025"/>
                  <a:gd name="connsiteY99" fmla="*/ 3267182 h 3411021"/>
                  <a:gd name="connsiteX100" fmla="*/ 1643866 w 6709025"/>
                  <a:gd name="connsiteY100" fmla="*/ 3246634 h 3411021"/>
                  <a:gd name="connsiteX101" fmla="*/ 2013735 w 6709025"/>
                  <a:gd name="connsiteY101" fmla="*/ 3236360 h 3411021"/>
                  <a:gd name="connsiteX102" fmla="*/ 2075380 w 6709025"/>
                  <a:gd name="connsiteY102" fmla="*/ 3184989 h 3411021"/>
                  <a:gd name="connsiteX103" fmla="*/ 2116477 w 6709025"/>
                  <a:gd name="connsiteY103" fmla="*/ 3154167 h 3411021"/>
                  <a:gd name="connsiteX104" fmla="*/ 2229492 w 6709025"/>
                  <a:gd name="connsiteY104" fmla="*/ 3123344 h 3411021"/>
                  <a:gd name="connsiteX105" fmla="*/ 2270589 w 6709025"/>
                  <a:gd name="connsiteY105" fmla="*/ 3113070 h 3411021"/>
                  <a:gd name="connsiteX106" fmla="*/ 2702104 w 6709025"/>
                  <a:gd name="connsiteY106" fmla="*/ 3102796 h 3411021"/>
                  <a:gd name="connsiteX107" fmla="*/ 2917861 w 6709025"/>
                  <a:gd name="connsiteY107" fmla="*/ 3123344 h 3411021"/>
                  <a:gd name="connsiteX108" fmla="*/ 2948683 w 6709025"/>
                  <a:gd name="connsiteY108" fmla="*/ 3143893 h 3411021"/>
                  <a:gd name="connsiteX109" fmla="*/ 3030877 w 6709025"/>
                  <a:gd name="connsiteY109" fmla="*/ 3184989 h 3411021"/>
                  <a:gd name="connsiteX110" fmla="*/ 3071973 w 6709025"/>
                  <a:gd name="connsiteY110" fmla="*/ 3205537 h 3411021"/>
                  <a:gd name="connsiteX111" fmla="*/ 3123344 w 6709025"/>
                  <a:gd name="connsiteY111" fmla="*/ 3236360 h 3411021"/>
                  <a:gd name="connsiteX112" fmla="*/ 3195263 w 6709025"/>
                  <a:gd name="connsiteY112" fmla="*/ 3256908 h 3411021"/>
                  <a:gd name="connsiteX113" fmla="*/ 3267182 w 6709025"/>
                  <a:gd name="connsiteY113" fmla="*/ 3287731 h 3411021"/>
                  <a:gd name="connsiteX114" fmla="*/ 3339101 w 6709025"/>
                  <a:gd name="connsiteY114" fmla="*/ 3308279 h 3411021"/>
                  <a:gd name="connsiteX115" fmla="*/ 3380198 w 6709025"/>
                  <a:gd name="connsiteY115" fmla="*/ 3328827 h 3411021"/>
                  <a:gd name="connsiteX116" fmla="*/ 3626778 w 6709025"/>
                  <a:gd name="connsiteY116" fmla="*/ 3349376 h 3411021"/>
                  <a:gd name="connsiteX117" fmla="*/ 3688423 w 6709025"/>
                  <a:gd name="connsiteY117" fmla="*/ 3369924 h 3411021"/>
                  <a:gd name="connsiteX118" fmla="*/ 3719245 w 6709025"/>
                  <a:gd name="connsiteY118" fmla="*/ 3380198 h 3411021"/>
                  <a:gd name="connsiteX119" fmla="*/ 3750068 w 6709025"/>
                  <a:gd name="connsiteY119" fmla="*/ 3400746 h 3411021"/>
                  <a:gd name="connsiteX120" fmla="*/ 4048018 w 6709025"/>
                  <a:gd name="connsiteY120" fmla="*/ 3411021 h 3411021"/>
                  <a:gd name="connsiteX121" fmla="*/ 4181582 w 6709025"/>
                  <a:gd name="connsiteY121" fmla="*/ 3400746 h 3411021"/>
                  <a:gd name="connsiteX122" fmla="*/ 4243227 w 6709025"/>
                  <a:gd name="connsiteY122" fmla="*/ 3380198 h 3411021"/>
                  <a:gd name="connsiteX123" fmla="*/ 4274050 w 6709025"/>
                  <a:gd name="connsiteY123" fmla="*/ 3369924 h 3411021"/>
                  <a:gd name="connsiteX124" fmla="*/ 4335695 w 6709025"/>
                  <a:gd name="connsiteY124" fmla="*/ 3328827 h 3411021"/>
                  <a:gd name="connsiteX125" fmla="*/ 4397340 w 6709025"/>
                  <a:gd name="connsiteY125" fmla="*/ 3277457 h 3411021"/>
                  <a:gd name="connsiteX126" fmla="*/ 4500081 w 6709025"/>
                  <a:gd name="connsiteY126" fmla="*/ 3215812 h 3411021"/>
                  <a:gd name="connsiteX127" fmla="*/ 4530904 w 6709025"/>
                  <a:gd name="connsiteY127" fmla="*/ 3195263 h 3411021"/>
                  <a:gd name="connsiteX128" fmla="*/ 4561726 w 6709025"/>
                  <a:gd name="connsiteY128" fmla="*/ 3174715 h 3411021"/>
                  <a:gd name="connsiteX129" fmla="*/ 4664468 w 6709025"/>
                  <a:gd name="connsiteY129" fmla="*/ 3113070 h 3411021"/>
                  <a:gd name="connsiteX130" fmla="*/ 4695290 w 6709025"/>
                  <a:gd name="connsiteY130" fmla="*/ 3102796 h 3411021"/>
                  <a:gd name="connsiteX131" fmla="*/ 5013789 w 6709025"/>
                  <a:gd name="connsiteY131" fmla="*/ 3123344 h 3411021"/>
                  <a:gd name="connsiteX132" fmla="*/ 5126805 w 6709025"/>
                  <a:gd name="connsiteY132" fmla="*/ 3154167 h 3411021"/>
                  <a:gd name="connsiteX133" fmla="*/ 5157627 w 6709025"/>
                  <a:gd name="connsiteY133" fmla="*/ 3164441 h 3411021"/>
                  <a:gd name="connsiteX134" fmla="*/ 5188450 w 6709025"/>
                  <a:gd name="connsiteY134" fmla="*/ 3184989 h 3411021"/>
                  <a:gd name="connsiteX135" fmla="*/ 5332288 w 6709025"/>
                  <a:gd name="connsiteY135" fmla="*/ 3195263 h 3411021"/>
                  <a:gd name="connsiteX136" fmla="*/ 5435030 w 6709025"/>
                  <a:gd name="connsiteY136" fmla="*/ 3226086 h 3411021"/>
                  <a:gd name="connsiteX137" fmla="*/ 5465852 w 6709025"/>
                  <a:gd name="connsiteY137" fmla="*/ 3236360 h 3411021"/>
                  <a:gd name="connsiteX138" fmla="*/ 5548045 w 6709025"/>
                  <a:gd name="connsiteY138" fmla="*/ 3246634 h 3411021"/>
                  <a:gd name="connsiteX139" fmla="*/ 5702158 w 6709025"/>
                  <a:gd name="connsiteY139" fmla="*/ 3267182 h 3411021"/>
                  <a:gd name="connsiteX140" fmla="*/ 5866544 w 6709025"/>
                  <a:gd name="connsiteY140" fmla="*/ 3277457 h 3411021"/>
                  <a:gd name="connsiteX141" fmla="*/ 5969286 w 6709025"/>
                  <a:gd name="connsiteY141" fmla="*/ 3267182 h 3411021"/>
                  <a:gd name="connsiteX142" fmla="*/ 6000108 w 6709025"/>
                  <a:gd name="connsiteY142" fmla="*/ 3256908 h 3411021"/>
                  <a:gd name="connsiteX143" fmla="*/ 6072027 w 6709025"/>
                  <a:gd name="connsiteY143" fmla="*/ 3246634 h 3411021"/>
                  <a:gd name="connsiteX144" fmla="*/ 6113124 w 6709025"/>
                  <a:gd name="connsiteY144" fmla="*/ 3164441 h 3411021"/>
                  <a:gd name="connsiteX145" fmla="*/ 6133672 w 6709025"/>
                  <a:gd name="connsiteY145" fmla="*/ 3123344 h 3411021"/>
                  <a:gd name="connsiteX146" fmla="*/ 6143946 w 6709025"/>
                  <a:gd name="connsiteY146" fmla="*/ 3092522 h 3411021"/>
                  <a:gd name="connsiteX147" fmla="*/ 6215866 w 6709025"/>
                  <a:gd name="connsiteY147" fmla="*/ 3071973 h 3411021"/>
                  <a:gd name="connsiteX148" fmla="*/ 6267236 w 6709025"/>
                  <a:gd name="connsiteY148" fmla="*/ 3061699 h 3411021"/>
                  <a:gd name="connsiteX149" fmla="*/ 6308333 w 6709025"/>
                  <a:gd name="connsiteY149" fmla="*/ 3051425 h 3411021"/>
                  <a:gd name="connsiteX150" fmla="*/ 6369978 w 6709025"/>
                  <a:gd name="connsiteY150" fmla="*/ 3041151 h 3411021"/>
                  <a:gd name="connsiteX151" fmla="*/ 6400800 w 6709025"/>
                  <a:gd name="connsiteY151" fmla="*/ 3020603 h 3411021"/>
                  <a:gd name="connsiteX152" fmla="*/ 6411075 w 6709025"/>
                  <a:gd name="connsiteY152" fmla="*/ 2958958 h 3411021"/>
                  <a:gd name="connsiteX153" fmla="*/ 6421349 w 6709025"/>
                  <a:gd name="connsiteY153" fmla="*/ 2866490 h 3411021"/>
                  <a:gd name="connsiteX154" fmla="*/ 6462445 w 6709025"/>
                  <a:gd name="connsiteY154" fmla="*/ 2558266 h 3411021"/>
                  <a:gd name="connsiteX155" fmla="*/ 6503542 w 6709025"/>
                  <a:gd name="connsiteY155" fmla="*/ 2527443 h 3411021"/>
                  <a:gd name="connsiteX156" fmla="*/ 6554913 w 6709025"/>
                  <a:gd name="connsiteY156" fmla="*/ 2486346 h 3411021"/>
                  <a:gd name="connsiteX157" fmla="*/ 6596009 w 6709025"/>
                  <a:gd name="connsiteY157" fmla="*/ 2414427 h 3411021"/>
                  <a:gd name="connsiteX158" fmla="*/ 6637106 w 6709025"/>
                  <a:gd name="connsiteY158" fmla="*/ 2352782 h 3411021"/>
                  <a:gd name="connsiteX159" fmla="*/ 6657654 w 6709025"/>
                  <a:gd name="connsiteY159" fmla="*/ 2291137 h 3411021"/>
                  <a:gd name="connsiteX160" fmla="*/ 6667928 w 6709025"/>
                  <a:gd name="connsiteY160" fmla="*/ 2260315 h 3411021"/>
                  <a:gd name="connsiteX161" fmla="*/ 6698751 w 6709025"/>
                  <a:gd name="connsiteY161" fmla="*/ 2157573 h 3411021"/>
                  <a:gd name="connsiteX162" fmla="*/ 6709025 w 6709025"/>
                  <a:gd name="connsiteY162" fmla="*/ 2126751 h 3411021"/>
                  <a:gd name="connsiteX163" fmla="*/ 6698751 w 6709025"/>
                  <a:gd name="connsiteY163" fmla="*/ 1982913 h 3411021"/>
                  <a:gd name="connsiteX164" fmla="*/ 6667928 w 6709025"/>
                  <a:gd name="connsiteY164" fmla="*/ 1972639 h 3411021"/>
                  <a:gd name="connsiteX165" fmla="*/ 6647380 w 6709025"/>
                  <a:gd name="connsiteY165" fmla="*/ 1952090 h 3411021"/>
                  <a:gd name="connsiteX166" fmla="*/ 6585735 w 6709025"/>
                  <a:gd name="connsiteY166" fmla="*/ 1910994 h 3411021"/>
                  <a:gd name="connsiteX167" fmla="*/ 6565187 w 6709025"/>
                  <a:gd name="connsiteY167" fmla="*/ 1890445 h 3411021"/>
                  <a:gd name="connsiteX168" fmla="*/ 6524090 w 6709025"/>
                  <a:gd name="connsiteY168" fmla="*/ 1869897 h 3411021"/>
                  <a:gd name="connsiteX169" fmla="*/ 6462445 w 6709025"/>
                  <a:gd name="connsiteY169" fmla="*/ 1828800 h 3411021"/>
                  <a:gd name="connsiteX170" fmla="*/ 6431623 w 6709025"/>
                  <a:gd name="connsiteY170" fmla="*/ 1808252 h 3411021"/>
                  <a:gd name="connsiteX171" fmla="*/ 6400800 w 6709025"/>
                  <a:gd name="connsiteY171" fmla="*/ 1797978 h 3411021"/>
                  <a:gd name="connsiteX172" fmla="*/ 6308333 w 6709025"/>
                  <a:gd name="connsiteY172" fmla="*/ 1726059 h 3411021"/>
                  <a:gd name="connsiteX173" fmla="*/ 6277510 w 6709025"/>
                  <a:gd name="connsiteY173" fmla="*/ 1705511 h 3411021"/>
                  <a:gd name="connsiteX174" fmla="*/ 6236414 w 6709025"/>
                  <a:gd name="connsiteY174" fmla="*/ 1684962 h 3411021"/>
                  <a:gd name="connsiteX175" fmla="*/ 6185043 w 6709025"/>
                  <a:gd name="connsiteY175" fmla="*/ 1633591 h 3411021"/>
                  <a:gd name="connsiteX176" fmla="*/ 6164495 w 6709025"/>
                  <a:gd name="connsiteY176" fmla="*/ 1561672 h 3411021"/>
                  <a:gd name="connsiteX177" fmla="*/ 6154221 w 6709025"/>
                  <a:gd name="connsiteY177" fmla="*/ 1469205 h 3411021"/>
                  <a:gd name="connsiteX178" fmla="*/ 6133672 w 6709025"/>
                  <a:gd name="connsiteY178" fmla="*/ 1366463 h 3411021"/>
                  <a:gd name="connsiteX179" fmla="*/ 6113124 w 6709025"/>
                  <a:gd name="connsiteY179" fmla="*/ 1335641 h 3411021"/>
                  <a:gd name="connsiteX180" fmla="*/ 6092576 w 6709025"/>
                  <a:gd name="connsiteY180" fmla="*/ 1222625 h 3411021"/>
                  <a:gd name="connsiteX181" fmla="*/ 6082301 w 6709025"/>
                  <a:gd name="connsiteY181" fmla="*/ 1160980 h 3411021"/>
                  <a:gd name="connsiteX182" fmla="*/ 6061753 w 6709025"/>
                  <a:gd name="connsiteY182" fmla="*/ 1089061 h 3411021"/>
                  <a:gd name="connsiteX183" fmla="*/ 6030931 w 6709025"/>
                  <a:gd name="connsiteY183" fmla="*/ 1058239 h 3411021"/>
                  <a:gd name="connsiteX184" fmla="*/ 6020657 w 6709025"/>
                  <a:gd name="connsiteY184" fmla="*/ 1027416 h 3411021"/>
                  <a:gd name="connsiteX185" fmla="*/ 5948737 w 6709025"/>
                  <a:gd name="connsiteY185" fmla="*/ 965771 h 3411021"/>
                  <a:gd name="connsiteX186" fmla="*/ 5917915 w 6709025"/>
                  <a:gd name="connsiteY186" fmla="*/ 955497 h 3411021"/>
                  <a:gd name="connsiteX187" fmla="*/ 5722706 w 6709025"/>
                  <a:gd name="connsiteY187" fmla="*/ 945223 h 3411021"/>
                  <a:gd name="connsiteX188" fmla="*/ 5640513 w 6709025"/>
                  <a:gd name="connsiteY188" fmla="*/ 904126 h 3411021"/>
                  <a:gd name="connsiteX189" fmla="*/ 5619964 w 6709025"/>
                  <a:gd name="connsiteY189" fmla="*/ 873304 h 3411021"/>
                  <a:gd name="connsiteX190" fmla="*/ 5599416 w 6709025"/>
                  <a:gd name="connsiteY190" fmla="*/ 852755 h 3411021"/>
                  <a:gd name="connsiteX191" fmla="*/ 5558319 w 6709025"/>
                  <a:gd name="connsiteY191" fmla="*/ 791111 h 3411021"/>
                  <a:gd name="connsiteX192" fmla="*/ 5548045 w 6709025"/>
                  <a:gd name="connsiteY192" fmla="*/ 760288 h 3411021"/>
                  <a:gd name="connsiteX193" fmla="*/ 5517223 w 6709025"/>
                  <a:gd name="connsiteY193" fmla="*/ 678095 h 3411021"/>
                  <a:gd name="connsiteX194" fmla="*/ 5506949 w 6709025"/>
                  <a:gd name="connsiteY194" fmla="*/ 626724 h 3411021"/>
                  <a:gd name="connsiteX195" fmla="*/ 5496675 w 6709025"/>
                  <a:gd name="connsiteY195" fmla="*/ 554805 h 3411021"/>
                  <a:gd name="connsiteX196" fmla="*/ 5486400 w 6709025"/>
                  <a:gd name="connsiteY196" fmla="*/ 523982 h 3411021"/>
                  <a:gd name="connsiteX197" fmla="*/ 5445304 w 6709025"/>
                  <a:gd name="connsiteY197" fmla="*/ 513708 h 3411021"/>
                  <a:gd name="connsiteX198" fmla="*/ 5363110 w 6709025"/>
                  <a:gd name="connsiteY198" fmla="*/ 482886 h 3411021"/>
                  <a:gd name="connsiteX199" fmla="*/ 5280917 w 6709025"/>
                  <a:gd name="connsiteY199" fmla="*/ 421241 h 3411021"/>
                  <a:gd name="connsiteX200" fmla="*/ 5270643 w 6709025"/>
                  <a:gd name="connsiteY200" fmla="*/ 390418 h 3411021"/>
                  <a:gd name="connsiteX201" fmla="*/ 5167901 w 6709025"/>
                  <a:gd name="connsiteY201" fmla="*/ 267128 h 3411021"/>
                  <a:gd name="connsiteX202" fmla="*/ 5106257 w 6709025"/>
                  <a:gd name="connsiteY202" fmla="*/ 226032 h 3411021"/>
                  <a:gd name="connsiteX203" fmla="*/ 5075434 w 6709025"/>
                  <a:gd name="connsiteY203" fmla="*/ 154113 h 3411021"/>
                  <a:gd name="connsiteX204" fmla="*/ 5065160 w 6709025"/>
                  <a:gd name="connsiteY204" fmla="*/ 123290 h 3411021"/>
                  <a:gd name="connsiteX205" fmla="*/ 5044612 w 6709025"/>
                  <a:gd name="connsiteY205" fmla="*/ 92468 h 3411021"/>
                  <a:gd name="connsiteX206" fmla="*/ 5034337 w 6709025"/>
                  <a:gd name="connsiteY206" fmla="*/ 61645 h 3411021"/>
                  <a:gd name="connsiteX207" fmla="*/ 4972692 w 6709025"/>
                  <a:gd name="connsiteY207" fmla="*/ 20549 h 3411021"/>
                  <a:gd name="connsiteX208" fmla="*/ 4941870 w 6709025"/>
                  <a:gd name="connsiteY208" fmla="*/ 0 h 3411021"/>
                  <a:gd name="connsiteX209" fmla="*/ 4828854 w 6709025"/>
                  <a:gd name="connsiteY209" fmla="*/ 10275 h 3411021"/>
                  <a:gd name="connsiteX210" fmla="*/ 4798032 w 6709025"/>
                  <a:gd name="connsiteY210" fmla="*/ 30823 h 3411021"/>
                  <a:gd name="connsiteX211" fmla="*/ 4767209 w 6709025"/>
                  <a:gd name="connsiteY211" fmla="*/ 41097 h 3411021"/>
                  <a:gd name="connsiteX212" fmla="*/ 4654194 w 6709025"/>
                  <a:gd name="connsiteY212" fmla="*/ 82194 h 3411021"/>
                  <a:gd name="connsiteX213" fmla="*/ 4592549 w 6709025"/>
                  <a:gd name="connsiteY213" fmla="*/ 102742 h 3411021"/>
                  <a:gd name="connsiteX214" fmla="*/ 4520630 w 6709025"/>
                  <a:gd name="connsiteY214" fmla="*/ 123290 h 3411021"/>
                  <a:gd name="connsiteX215" fmla="*/ 4438436 w 6709025"/>
                  <a:gd name="connsiteY215" fmla="*/ 184935 h 3411021"/>
                  <a:gd name="connsiteX216" fmla="*/ 4263776 w 6709025"/>
                  <a:gd name="connsiteY216" fmla="*/ 174661 h 3411021"/>
                  <a:gd name="connsiteX217" fmla="*/ 4089115 w 6709025"/>
                  <a:gd name="connsiteY217" fmla="*/ 102742 h 3411021"/>
                  <a:gd name="connsiteX218" fmla="*/ 4058292 w 6709025"/>
                  <a:gd name="connsiteY218" fmla="*/ 92468 h 3411021"/>
                  <a:gd name="connsiteX219" fmla="*/ 3965825 w 6709025"/>
                  <a:gd name="connsiteY219" fmla="*/ 51371 h 3411021"/>
                  <a:gd name="connsiteX220" fmla="*/ 3935003 w 6709025"/>
                  <a:gd name="connsiteY220" fmla="*/ 41097 h 3411021"/>
                  <a:gd name="connsiteX221" fmla="*/ 3904180 w 6709025"/>
                  <a:gd name="connsiteY221" fmla="*/ 30823 h 3411021"/>
                  <a:gd name="connsiteX222" fmla="*/ 3801439 w 6709025"/>
                  <a:gd name="connsiteY222" fmla="*/ 51371 h 3411021"/>
                  <a:gd name="connsiteX223" fmla="*/ 3750068 w 6709025"/>
                  <a:gd name="connsiteY223" fmla="*/ 82194 h 3411021"/>
                  <a:gd name="connsiteX224" fmla="*/ 3688423 w 6709025"/>
                  <a:gd name="connsiteY224" fmla="*/ 113016 h 3411021"/>
                  <a:gd name="connsiteX225" fmla="*/ 3657600 w 6709025"/>
                  <a:gd name="connsiteY225" fmla="*/ 133564 h 3411021"/>
                  <a:gd name="connsiteX226" fmla="*/ 3595955 w 6709025"/>
                  <a:gd name="connsiteY226" fmla="*/ 143839 h 3411021"/>
                  <a:gd name="connsiteX227" fmla="*/ 3544585 w 6709025"/>
                  <a:gd name="connsiteY227" fmla="*/ 154113 h 3411021"/>
                  <a:gd name="connsiteX228" fmla="*/ 3298005 w 6709025"/>
                  <a:gd name="connsiteY228" fmla="*/ 184935 h 3411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</a:cxnLst>
                <a:rect l="l" t="t" r="r" b="b"/>
                <a:pathLst>
                  <a:path w="6709025" h="3411021">
                    <a:moveTo>
                      <a:pt x="3298005" y="184935"/>
                    </a:moveTo>
                    <a:lnTo>
                      <a:pt x="3298005" y="184935"/>
                    </a:lnTo>
                    <a:cubicBezTo>
                      <a:pt x="3227079" y="186624"/>
                      <a:pt x="2943297" y="94062"/>
                      <a:pt x="2845942" y="215758"/>
                    </a:cubicBezTo>
                    <a:cubicBezTo>
                      <a:pt x="2838228" y="225400"/>
                      <a:pt x="2832243" y="236306"/>
                      <a:pt x="2825394" y="246580"/>
                    </a:cubicBezTo>
                    <a:cubicBezTo>
                      <a:pt x="2821969" y="260279"/>
                      <a:pt x="2818998" y="274100"/>
                      <a:pt x="2815119" y="287677"/>
                    </a:cubicBezTo>
                    <a:cubicBezTo>
                      <a:pt x="2812144" y="298090"/>
                      <a:pt x="2813302" y="311734"/>
                      <a:pt x="2804845" y="318499"/>
                    </a:cubicBezTo>
                    <a:cubicBezTo>
                      <a:pt x="2793819" y="327320"/>
                      <a:pt x="2777326" y="324894"/>
                      <a:pt x="2763749" y="328773"/>
                    </a:cubicBezTo>
                    <a:cubicBezTo>
                      <a:pt x="2671435" y="355149"/>
                      <a:pt x="2829772" y="318638"/>
                      <a:pt x="2661007" y="349322"/>
                    </a:cubicBezTo>
                    <a:cubicBezTo>
                      <a:pt x="2647114" y="351848"/>
                      <a:pt x="2633838" y="357275"/>
                      <a:pt x="2619910" y="359596"/>
                    </a:cubicBezTo>
                    <a:cubicBezTo>
                      <a:pt x="2591669" y="364303"/>
                      <a:pt x="2469999" y="377394"/>
                      <a:pt x="2445250" y="380144"/>
                    </a:cubicBezTo>
                    <a:cubicBezTo>
                      <a:pt x="2326359" y="409868"/>
                      <a:pt x="2391182" y="403250"/>
                      <a:pt x="2250041" y="390418"/>
                    </a:cubicBezTo>
                    <a:cubicBezTo>
                      <a:pt x="2155263" y="358826"/>
                      <a:pt x="2209635" y="374118"/>
                      <a:pt x="2085654" y="349322"/>
                    </a:cubicBezTo>
                    <a:lnTo>
                      <a:pt x="2034283" y="339048"/>
                    </a:lnTo>
                    <a:cubicBezTo>
                      <a:pt x="1969214" y="342473"/>
                      <a:pt x="1902289" y="333518"/>
                      <a:pt x="1839075" y="349322"/>
                    </a:cubicBezTo>
                    <a:cubicBezTo>
                      <a:pt x="1815582" y="355195"/>
                      <a:pt x="1787704" y="400693"/>
                      <a:pt x="1787704" y="400693"/>
                    </a:cubicBezTo>
                    <a:cubicBezTo>
                      <a:pt x="1762219" y="477147"/>
                      <a:pt x="1801339" y="375104"/>
                      <a:pt x="1736333" y="472612"/>
                    </a:cubicBezTo>
                    <a:cubicBezTo>
                      <a:pt x="1722634" y="493160"/>
                      <a:pt x="1715784" y="520558"/>
                      <a:pt x="1695236" y="534257"/>
                    </a:cubicBezTo>
                    <a:cubicBezTo>
                      <a:pt x="1674688" y="547956"/>
                      <a:pt x="1657550" y="569363"/>
                      <a:pt x="1633591" y="575353"/>
                    </a:cubicBezTo>
                    <a:cubicBezTo>
                      <a:pt x="1619892" y="578778"/>
                      <a:pt x="1606020" y="581569"/>
                      <a:pt x="1592495" y="585627"/>
                    </a:cubicBezTo>
                    <a:cubicBezTo>
                      <a:pt x="1571749" y="591851"/>
                      <a:pt x="1551398" y="599326"/>
                      <a:pt x="1530850" y="606176"/>
                    </a:cubicBezTo>
                    <a:lnTo>
                      <a:pt x="1500027" y="616450"/>
                    </a:lnTo>
                    <a:lnTo>
                      <a:pt x="1438382" y="636998"/>
                    </a:lnTo>
                    <a:cubicBezTo>
                      <a:pt x="1428108" y="640423"/>
                      <a:pt x="1418371" y="646636"/>
                      <a:pt x="1407560" y="647272"/>
                    </a:cubicBezTo>
                    <a:lnTo>
                      <a:pt x="1232899" y="657546"/>
                    </a:lnTo>
                    <a:cubicBezTo>
                      <a:pt x="1222625" y="660971"/>
                      <a:pt x="1211363" y="662249"/>
                      <a:pt x="1202077" y="667821"/>
                    </a:cubicBezTo>
                    <a:cubicBezTo>
                      <a:pt x="1193771" y="672805"/>
                      <a:pt x="1190192" y="684037"/>
                      <a:pt x="1181528" y="688369"/>
                    </a:cubicBezTo>
                    <a:cubicBezTo>
                      <a:pt x="1162155" y="698055"/>
                      <a:pt x="1140431" y="702068"/>
                      <a:pt x="1119883" y="708917"/>
                    </a:cubicBezTo>
                    <a:lnTo>
                      <a:pt x="1058239" y="729466"/>
                    </a:lnTo>
                    <a:lnTo>
                      <a:pt x="996594" y="750014"/>
                    </a:lnTo>
                    <a:lnTo>
                      <a:pt x="965771" y="760288"/>
                    </a:lnTo>
                    <a:cubicBezTo>
                      <a:pt x="955497" y="767137"/>
                      <a:pt x="946233" y="775821"/>
                      <a:pt x="934949" y="780836"/>
                    </a:cubicBezTo>
                    <a:cubicBezTo>
                      <a:pt x="915156" y="789633"/>
                      <a:pt x="873304" y="801385"/>
                      <a:pt x="873304" y="801385"/>
                    </a:cubicBezTo>
                    <a:cubicBezTo>
                      <a:pt x="866454" y="808234"/>
                      <a:pt x="860319" y="815882"/>
                      <a:pt x="852755" y="821933"/>
                    </a:cubicBezTo>
                    <a:cubicBezTo>
                      <a:pt x="843113" y="829647"/>
                      <a:pt x="829647" y="832839"/>
                      <a:pt x="821933" y="842481"/>
                    </a:cubicBezTo>
                    <a:cubicBezTo>
                      <a:pt x="815168" y="850938"/>
                      <a:pt x="815084" y="863030"/>
                      <a:pt x="811659" y="873304"/>
                    </a:cubicBezTo>
                    <a:cubicBezTo>
                      <a:pt x="815084" y="904126"/>
                      <a:pt x="817834" y="935031"/>
                      <a:pt x="821933" y="965771"/>
                    </a:cubicBezTo>
                    <a:cubicBezTo>
                      <a:pt x="824686" y="986420"/>
                      <a:pt x="822891" y="1008784"/>
                      <a:pt x="832207" y="1027416"/>
                    </a:cubicBezTo>
                    <a:cubicBezTo>
                      <a:pt x="837729" y="1038460"/>
                      <a:pt x="853388" y="1040250"/>
                      <a:pt x="863030" y="1047964"/>
                    </a:cubicBezTo>
                    <a:cubicBezTo>
                      <a:pt x="870594" y="1054015"/>
                      <a:pt x="876729" y="1061663"/>
                      <a:pt x="883578" y="1068513"/>
                    </a:cubicBezTo>
                    <a:cubicBezTo>
                      <a:pt x="887003" y="1078787"/>
                      <a:pt x="893852" y="1088505"/>
                      <a:pt x="893852" y="1099335"/>
                    </a:cubicBezTo>
                    <a:cubicBezTo>
                      <a:pt x="893852" y="1132420"/>
                      <a:pt x="876423" y="1134928"/>
                      <a:pt x="852755" y="1150706"/>
                    </a:cubicBezTo>
                    <a:cubicBezTo>
                      <a:pt x="849330" y="1160980"/>
                      <a:pt x="849246" y="1173071"/>
                      <a:pt x="842481" y="1181528"/>
                    </a:cubicBezTo>
                    <a:cubicBezTo>
                      <a:pt x="834767" y="1191170"/>
                      <a:pt x="821301" y="1194363"/>
                      <a:pt x="811659" y="1202077"/>
                    </a:cubicBezTo>
                    <a:cubicBezTo>
                      <a:pt x="804095" y="1208128"/>
                      <a:pt x="797161" y="1215061"/>
                      <a:pt x="791110" y="1222625"/>
                    </a:cubicBezTo>
                    <a:cubicBezTo>
                      <a:pt x="783396" y="1232267"/>
                      <a:pt x="779293" y="1244716"/>
                      <a:pt x="770562" y="1253448"/>
                    </a:cubicBezTo>
                    <a:cubicBezTo>
                      <a:pt x="761831" y="1262179"/>
                      <a:pt x="749115" y="1265960"/>
                      <a:pt x="739740" y="1273996"/>
                    </a:cubicBezTo>
                    <a:cubicBezTo>
                      <a:pt x="725031" y="1286604"/>
                      <a:pt x="714763" y="1304347"/>
                      <a:pt x="698643" y="1315093"/>
                    </a:cubicBezTo>
                    <a:cubicBezTo>
                      <a:pt x="603777" y="1378337"/>
                      <a:pt x="720471" y="1297631"/>
                      <a:pt x="647272" y="1356189"/>
                    </a:cubicBezTo>
                    <a:cubicBezTo>
                      <a:pt x="637630" y="1363903"/>
                      <a:pt x="626724" y="1369888"/>
                      <a:pt x="616450" y="1376737"/>
                    </a:cubicBezTo>
                    <a:cubicBezTo>
                      <a:pt x="603156" y="1416619"/>
                      <a:pt x="594544" y="1473083"/>
                      <a:pt x="544531" y="1489753"/>
                    </a:cubicBezTo>
                    <a:lnTo>
                      <a:pt x="513708" y="1500027"/>
                    </a:lnTo>
                    <a:cubicBezTo>
                      <a:pt x="506859" y="1506877"/>
                      <a:pt x="501466" y="1515592"/>
                      <a:pt x="493160" y="1520576"/>
                    </a:cubicBezTo>
                    <a:cubicBezTo>
                      <a:pt x="483873" y="1526148"/>
                      <a:pt x="470794" y="1524085"/>
                      <a:pt x="462337" y="1530850"/>
                    </a:cubicBezTo>
                    <a:cubicBezTo>
                      <a:pt x="452695" y="1538564"/>
                      <a:pt x="452260" y="1555128"/>
                      <a:pt x="441789" y="1561672"/>
                    </a:cubicBezTo>
                    <a:cubicBezTo>
                      <a:pt x="423421" y="1573152"/>
                      <a:pt x="380144" y="1582221"/>
                      <a:pt x="380144" y="1582221"/>
                    </a:cubicBezTo>
                    <a:cubicBezTo>
                      <a:pt x="344917" y="1635061"/>
                      <a:pt x="377700" y="1594449"/>
                      <a:pt x="328773" y="1633591"/>
                    </a:cubicBezTo>
                    <a:cubicBezTo>
                      <a:pt x="288477" y="1665828"/>
                      <a:pt x="330932" y="1646571"/>
                      <a:pt x="277403" y="1664414"/>
                    </a:cubicBezTo>
                    <a:cubicBezTo>
                      <a:pt x="270553" y="1671263"/>
                      <a:pt x="265160" y="1679978"/>
                      <a:pt x="256854" y="1684962"/>
                    </a:cubicBezTo>
                    <a:cubicBezTo>
                      <a:pt x="247568" y="1690534"/>
                      <a:pt x="227812" y="1684554"/>
                      <a:pt x="226032" y="1695236"/>
                    </a:cubicBezTo>
                    <a:cubicBezTo>
                      <a:pt x="219813" y="1732549"/>
                      <a:pt x="225182" y="1772097"/>
                      <a:pt x="236306" y="1808252"/>
                    </a:cubicBezTo>
                    <a:cubicBezTo>
                      <a:pt x="239937" y="1820054"/>
                      <a:pt x="257486" y="1821086"/>
                      <a:pt x="267128" y="1828800"/>
                    </a:cubicBezTo>
                    <a:cubicBezTo>
                      <a:pt x="274692" y="1834851"/>
                      <a:pt x="280113" y="1843298"/>
                      <a:pt x="287677" y="1849349"/>
                    </a:cubicBezTo>
                    <a:cubicBezTo>
                      <a:pt x="316129" y="1872111"/>
                      <a:pt x="316767" y="1869320"/>
                      <a:pt x="349322" y="1880171"/>
                    </a:cubicBezTo>
                    <a:cubicBezTo>
                      <a:pt x="372807" y="1950628"/>
                      <a:pt x="345074" y="1863179"/>
                      <a:pt x="369870" y="1962364"/>
                    </a:cubicBezTo>
                    <a:cubicBezTo>
                      <a:pt x="372497" y="1972871"/>
                      <a:pt x="376719" y="1982913"/>
                      <a:pt x="380144" y="1993187"/>
                    </a:cubicBezTo>
                    <a:cubicBezTo>
                      <a:pt x="376719" y="2044558"/>
                      <a:pt x="375555" y="2096129"/>
                      <a:pt x="369870" y="2147299"/>
                    </a:cubicBezTo>
                    <a:cubicBezTo>
                      <a:pt x="368674" y="2158063"/>
                      <a:pt x="361027" y="2167387"/>
                      <a:pt x="359596" y="2178122"/>
                    </a:cubicBezTo>
                    <a:cubicBezTo>
                      <a:pt x="354146" y="2218999"/>
                      <a:pt x="357963" y="2261088"/>
                      <a:pt x="349322" y="2301412"/>
                    </a:cubicBezTo>
                    <a:cubicBezTo>
                      <a:pt x="346699" y="2313652"/>
                      <a:pt x="302852" y="2338307"/>
                      <a:pt x="297951" y="2342508"/>
                    </a:cubicBezTo>
                    <a:cubicBezTo>
                      <a:pt x="283242" y="2355116"/>
                      <a:pt x="267600" y="2367485"/>
                      <a:pt x="256854" y="2383605"/>
                    </a:cubicBezTo>
                    <a:cubicBezTo>
                      <a:pt x="250005" y="2393879"/>
                      <a:pt x="245037" y="2405696"/>
                      <a:pt x="236306" y="2414427"/>
                    </a:cubicBezTo>
                    <a:cubicBezTo>
                      <a:pt x="227574" y="2423159"/>
                      <a:pt x="215757" y="2428126"/>
                      <a:pt x="205483" y="2434976"/>
                    </a:cubicBezTo>
                    <a:cubicBezTo>
                      <a:pt x="198634" y="2445250"/>
                      <a:pt x="190457" y="2454754"/>
                      <a:pt x="184935" y="2465798"/>
                    </a:cubicBezTo>
                    <a:cubicBezTo>
                      <a:pt x="159616" y="2516437"/>
                      <a:pt x="193370" y="2478373"/>
                      <a:pt x="154113" y="2527443"/>
                    </a:cubicBezTo>
                    <a:cubicBezTo>
                      <a:pt x="148062" y="2535007"/>
                      <a:pt x="139615" y="2540427"/>
                      <a:pt x="133564" y="2547991"/>
                    </a:cubicBezTo>
                    <a:cubicBezTo>
                      <a:pt x="125850" y="2557633"/>
                      <a:pt x="121147" y="2569521"/>
                      <a:pt x="113016" y="2578814"/>
                    </a:cubicBezTo>
                    <a:cubicBezTo>
                      <a:pt x="97069" y="2597039"/>
                      <a:pt x="75078" y="2610036"/>
                      <a:pt x="61645" y="2630185"/>
                    </a:cubicBezTo>
                    <a:cubicBezTo>
                      <a:pt x="47946" y="2650733"/>
                      <a:pt x="28359" y="2668401"/>
                      <a:pt x="20549" y="2691830"/>
                    </a:cubicBezTo>
                    <a:lnTo>
                      <a:pt x="0" y="2753475"/>
                    </a:lnTo>
                    <a:cubicBezTo>
                      <a:pt x="3425" y="2791147"/>
                      <a:pt x="2349" y="2829503"/>
                      <a:pt x="10275" y="2866490"/>
                    </a:cubicBezTo>
                    <a:cubicBezTo>
                      <a:pt x="16652" y="2896251"/>
                      <a:pt x="41568" y="2901800"/>
                      <a:pt x="61645" y="2917861"/>
                    </a:cubicBezTo>
                    <a:cubicBezTo>
                      <a:pt x="69209" y="2923912"/>
                      <a:pt x="73530" y="2934077"/>
                      <a:pt x="82194" y="2938409"/>
                    </a:cubicBezTo>
                    <a:cubicBezTo>
                      <a:pt x="101567" y="2948096"/>
                      <a:pt x="123291" y="2952108"/>
                      <a:pt x="143839" y="2958958"/>
                    </a:cubicBezTo>
                    <a:cubicBezTo>
                      <a:pt x="154113" y="2962383"/>
                      <a:pt x="165650" y="2963225"/>
                      <a:pt x="174661" y="2969232"/>
                    </a:cubicBezTo>
                    <a:lnTo>
                      <a:pt x="236306" y="3010328"/>
                    </a:lnTo>
                    <a:cubicBezTo>
                      <a:pt x="246580" y="3017177"/>
                      <a:pt x="255414" y="3026972"/>
                      <a:pt x="267128" y="3030877"/>
                    </a:cubicBezTo>
                    <a:lnTo>
                      <a:pt x="297951" y="3041151"/>
                    </a:lnTo>
                    <a:cubicBezTo>
                      <a:pt x="308225" y="3048000"/>
                      <a:pt x="317489" y="3056684"/>
                      <a:pt x="328773" y="3061699"/>
                    </a:cubicBezTo>
                    <a:cubicBezTo>
                      <a:pt x="494230" y="3135237"/>
                      <a:pt x="832666" y="3091093"/>
                      <a:pt x="904126" y="3092522"/>
                    </a:cubicBezTo>
                    <a:cubicBezTo>
                      <a:pt x="992457" y="3151407"/>
                      <a:pt x="888510" y="3073000"/>
                      <a:pt x="945223" y="3143893"/>
                    </a:cubicBezTo>
                    <a:cubicBezTo>
                      <a:pt x="952937" y="3153535"/>
                      <a:pt x="966559" y="3156536"/>
                      <a:pt x="976045" y="3164441"/>
                    </a:cubicBezTo>
                    <a:cubicBezTo>
                      <a:pt x="1072616" y="3244916"/>
                      <a:pt x="912709" y="3132490"/>
                      <a:pt x="1068513" y="3236360"/>
                    </a:cubicBezTo>
                    <a:lnTo>
                      <a:pt x="1099335" y="3256908"/>
                    </a:lnTo>
                    <a:cubicBezTo>
                      <a:pt x="1109609" y="3263758"/>
                      <a:pt x="1118443" y="3273552"/>
                      <a:pt x="1130158" y="3277457"/>
                    </a:cubicBezTo>
                    <a:lnTo>
                      <a:pt x="1222625" y="3308279"/>
                    </a:lnTo>
                    <a:lnTo>
                      <a:pt x="1253448" y="3318553"/>
                    </a:lnTo>
                    <a:cubicBezTo>
                      <a:pt x="1280846" y="3315128"/>
                      <a:pt x="1308475" y="3313218"/>
                      <a:pt x="1335641" y="3308279"/>
                    </a:cubicBezTo>
                    <a:cubicBezTo>
                      <a:pt x="1346296" y="3306342"/>
                      <a:pt x="1355844" y="3300129"/>
                      <a:pt x="1366463" y="3298005"/>
                    </a:cubicBezTo>
                    <a:cubicBezTo>
                      <a:pt x="1407317" y="3289834"/>
                      <a:pt x="1489753" y="3277457"/>
                      <a:pt x="1489753" y="3277457"/>
                    </a:cubicBezTo>
                    <a:cubicBezTo>
                      <a:pt x="1500027" y="3274032"/>
                      <a:pt x="1510163" y="3270157"/>
                      <a:pt x="1520576" y="3267182"/>
                    </a:cubicBezTo>
                    <a:cubicBezTo>
                      <a:pt x="1562078" y="3255324"/>
                      <a:pt x="1599246" y="3248662"/>
                      <a:pt x="1643866" y="3246634"/>
                    </a:cubicBezTo>
                    <a:cubicBezTo>
                      <a:pt x="1767076" y="3241034"/>
                      <a:pt x="1890445" y="3239785"/>
                      <a:pt x="2013735" y="3236360"/>
                    </a:cubicBezTo>
                    <a:cubicBezTo>
                      <a:pt x="2061703" y="3188392"/>
                      <a:pt x="2025318" y="3220747"/>
                      <a:pt x="2075380" y="3184989"/>
                    </a:cubicBezTo>
                    <a:cubicBezTo>
                      <a:pt x="2089314" y="3175036"/>
                      <a:pt x="2101161" y="3161825"/>
                      <a:pt x="2116477" y="3154167"/>
                    </a:cubicBezTo>
                    <a:cubicBezTo>
                      <a:pt x="2154969" y="3134921"/>
                      <a:pt x="2188905" y="3132363"/>
                      <a:pt x="2229492" y="3123344"/>
                    </a:cubicBezTo>
                    <a:cubicBezTo>
                      <a:pt x="2243276" y="3120281"/>
                      <a:pt x="2256482" y="3113683"/>
                      <a:pt x="2270589" y="3113070"/>
                    </a:cubicBezTo>
                    <a:cubicBezTo>
                      <a:pt x="2414332" y="3106820"/>
                      <a:pt x="2558266" y="3106221"/>
                      <a:pt x="2702104" y="3102796"/>
                    </a:cubicBezTo>
                    <a:cubicBezTo>
                      <a:pt x="2774023" y="3109645"/>
                      <a:pt x="2846600" y="3111467"/>
                      <a:pt x="2917861" y="3123344"/>
                    </a:cubicBezTo>
                    <a:cubicBezTo>
                      <a:pt x="2930041" y="3125374"/>
                      <a:pt x="2937843" y="3137980"/>
                      <a:pt x="2948683" y="3143893"/>
                    </a:cubicBezTo>
                    <a:cubicBezTo>
                      <a:pt x="2975574" y="3158561"/>
                      <a:pt x="3003479" y="3171290"/>
                      <a:pt x="3030877" y="3184989"/>
                    </a:cubicBezTo>
                    <a:cubicBezTo>
                      <a:pt x="3044576" y="3191838"/>
                      <a:pt x="3058840" y="3197657"/>
                      <a:pt x="3071973" y="3205537"/>
                    </a:cubicBezTo>
                    <a:cubicBezTo>
                      <a:pt x="3089097" y="3215811"/>
                      <a:pt x="3105483" y="3227429"/>
                      <a:pt x="3123344" y="3236360"/>
                    </a:cubicBezTo>
                    <a:cubicBezTo>
                      <a:pt x="3138082" y="3243729"/>
                      <a:pt x="3182098" y="3253617"/>
                      <a:pt x="3195263" y="3256908"/>
                    </a:cubicBezTo>
                    <a:cubicBezTo>
                      <a:pt x="3231793" y="3275173"/>
                      <a:pt x="3231908" y="3277653"/>
                      <a:pt x="3267182" y="3287731"/>
                    </a:cubicBezTo>
                    <a:cubicBezTo>
                      <a:pt x="3293253" y="3295180"/>
                      <a:pt x="3314465" y="3297721"/>
                      <a:pt x="3339101" y="3308279"/>
                    </a:cubicBezTo>
                    <a:cubicBezTo>
                      <a:pt x="3353179" y="3314312"/>
                      <a:pt x="3365222" y="3325618"/>
                      <a:pt x="3380198" y="3328827"/>
                    </a:cubicBezTo>
                    <a:cubicBezTo>
                      <a:pt x="3410321" y="3335282"/>
                      <a:pt x="3616827" y="3348665"/>
                      <a:pt x="3626778" y="3349376"/>
                    </a:cubicBezTo>
                    <a:lnTo>
                      <a:pt x="3688423" y="3369924"/>
                    </a:lnTo>
                    <a:cubicBezTo>
                      <a:pt x="3698697" y="3373349"/>
                      <a:pt x="3710234" y="3374191"/>
                      <a:pt x="3719245" y="3380198"/>
                    </a:cubicBezTo>
                    <a:cubicBezTo>
                      <a:pt x="3729519" y="3387047"/>
                      <a:pt x="3737774" y="3399593"/>
                      <a:pt x="3750068" y="3400746"/>
                    </a:cubicBezTo>
                    <a:cubicBezTo>
                      <a:pt x="3849010" y="3410022"/>
                      <a:pt x="3948701" y="3407596"/>
                      <a:pt x="4048018" y="3411021"/>
                    </a:cubicBezTo>
                    <a:cubicBezTo>
                      <a:pt x="4092539" y="3407596"/>
                      <a:pt x="4137476" y="3407710"/>
                      <a:pt x="4181582" y="3400746"/>
                    </a:cubicBezTo>
                    <a:cubicBezTo>
                      <a:pt x="4202977" y="3397368"/>
                      <a:pt x="4222679" y="3387047"/>
                      <a:pt x="4243227" y="3380198"/>
                    </a:cubicBezTo>
                    <a:lnTo>
                      <a:pt x="4274050" y="3369924"/>
                    </a:lnTo>
                    <a:cubicBezTo>
                      <a:pt x="4294598" y="3356225"/>
                      <a:pt x="4318232" y="3346290"/>
                      <a:pt x="4335695" y="3328827"/>
                    </a:cubicBezTo>
                    <a:cubicBezTo>
                      <a:pt x="4364031" y="3300491"/>
                      <a:pt x="4363961" y="3296531"/>
                      <a:pt x="4397340" y="3277457"/>
                    </a:cubicBezTo>
                    <a:cubicBezTo>
                      <a:pt x="4507902" y="3214278"/>
                      <a:pt x="4349299" y="3316333"/>
                      <a:pt x="4500081" y="3215812"/>
                    </a:cubicBezTo>
                    <a:lnTo>
                      <a:pt x="4530904" y="3195263"/>
                    </a:lnTo>
                    <a:cubicBezTo>
                      <a:pt x="4541178" y="3188414"/>
                      <a:pt x="4552995" y="3183446"/>
                      <a:pt x="4561726" y="3174715"/>
                    </a:cubicBezTo>
                    <a:cubicBezTo>
                      <a:pt x="4618139" y="3118302"/>
                      <a:pt x="4584444" y="3139745"/>
                      <a:pt x="4664468" y="3113070"/>
                    </a:cubicBezTo>
                    <a:lnTo>
                      <a:pt x="4695290" y="3102796"/>
                    </a:lnTo>
                    <a:cubicBezTo>
                      <a:pt x="4908727" y="3111333"/>
                      <a:pt x="4883239" y="3099608"/>
                      <a:pt x="5013789" y="3123344"/>
                    </a:cubicBezTo>
                    <a:cubicBezTo>
                      <a:pt x="5077688" y="3134962"/>
                      <a:pt x="5059398" y="3131697"/>
                      <a:pt x="5126805" y="3154167"/>
                    </a:cubicBezTo>
                    <a:cubicBezTo>
                      <a:pt x="5137079" y="3157592"/>
                      <a:pt x="5148616" y="3158434"/>
                      <a:pt x="5157627" y="3164441"/>
                    </a:cubicBezTo>
                    <a:cubicBezTo>
                      <a:pt x="5167901" y="3171290"/>
                      <a:pt x="5176290" y="3182843"/>
                      <a:pt x="5188450" y="3184989"/>
                    </a:cubicBezTo>
                    <a:cubicBezTo>
                      <a:pt x="5235787" y="3193342"/>
                      <a:pt x="5284342" y="3191838"/>
                      <a:pt x="5332288" y="3195263"/>
                    </a:cubicBezTo>
                    <a:cubicBezTo>
                      <a:pt x="5478765" y="3244090"/>
                      <a:pt x="5326349" y="3195035"/>
                      <a:pt x="5435030" y="3226086"/>
                    </a:cubicBezTo>
                    <a:cubicBezTo>
                      <a:pt x="5445443" y="3229061"/>
                      <a:pt x="5455197" y="3234423"/>
                      <a:pt x="5465852" y="3236360"/>
                    </a:cubicBezTo>
                    <a:cubicBezTo>
                      <a:pt x="5493018" y="3241299"/>
                      <a:pt x="5520712" y="3242729"/>
                      <a:pt x="5548045" y="3246634"/>
                    </a:cubicBezTo>
                    <a:cubicBezTo>
                      <a:pt x="5637596" y="3259427"/>
                      <a:pt x="5592981" y="3258448"/>
                      <a:pt x="5702158" y="3267182"/>
                    </a:cubicBezTo>
                    <a:cubicBezTo>
                      <a:pt x="5756885" y="3271560"/>
                      <a:pt x="5811749" y="3274032"/>
                      <a:pt x="5866544" y="3277457"/>
                    </a:cubicBezTo>
                    <a:cubicBezTo>
                      <a:pt x="5900791" y="3274032"/>
                      <a:pt x="5935268" y="3272416"/>
                      <a:pt x="5969286" y="3267182"/>
                    </a:cubicBezTo>
                    <a:cubicBezTo>
                      <a:pt x="5979990" y="3265535"/>
                      <a:pt x="5989489" y="3259032"/>
                      <a:pt x="6000108" y="3256908"/>
                    </a:cubicBezTo>
                    <a:cubicBezTo>
                      <a:pt x="6023854" y="3252159"/>
                      <a:pt x="6048054" y="3250059"/>
                      <a:pt x="6072027" y="3246634"/>
                    </a:cubicBezTo>
                    <a:cubicBezTo>
                      <a:pt x="6118450" y="3200213"/>
                      <a:pt x="6065904" y="3258883"/>
                      <a:pt x="6113124" y="3164441"/>
                    </a:cubicBezTo>
                    <a:cubicBezTo>
                      <a:pt x="6119973" y="3150742"/>
                      <a:pt x="6127639" y="3137422"/>
                      <a:pt x="6133672" y="3123344"/>
                    </a:cubicBezTo>
                    <a:cubicBezTo>
                      <a:pt x="6137938" y="3113390"/>
                      <a:pt x="6136288" y="3100180"/>
                      <a:pt x="6143946" y="3092522"/>
                    </a:cubicBezTo>
                    <a:cubicBezTo>
                      <a:pt x="6148848" y="3087620"/>
                      <a:pt x="6215525" y="3072049"/>
                      <a:pt x="6215866" y="3071973"/>
                    </a:cubicBezTo>
                    <a:cubicBezTo>
                      <a:pt x="6232913" y="3068185"/>
                      <a:pt x="6250189" y="3065487"/>
                      <a:pt x="6267236" y="3061699"/>
                    </a:cubicBezTo>
                    <a:cubicBezTo>
                      <a:pt x="6281020" y="3058636"/>
                      <a:pt x="6294487" y="3054194"/>
                      <a:pt x="6308333" y="3051425"/>
                    </a:cubicBezTo>
                    <a:cubicBezTo>
                      <a:pt x="6328760" y="3047340"/>
                      <a:pt x="6349430" y="3044576"/>
                      <a:pt x="6369978" y="3041151"/>
                    </a:cubicBezTo>
                    <a:cubicBezTo>
                      <a:pt x="6380252" y="3034302"/>
                      <a:pt x="6395278" y="3031647"/>
                      <a:pt x="6400800" y="3020603"/>
                    </a:cubicBezTo>
                    <a:cubicBezTo>
                      <a:pt x="6410116" y="3001971"/>
                      <a:pt x="6408322" y="2979607"/>
                      <a:pt x="6411075" y="2958958"/>
                    </a:cubicBezTo>
                    <a:cubicBezTo>
                      <a:pt x="6415174" y="2928218"/>
                      <a:pt x="6417924" y="2897313"/>
                      <a:pt x="6421349" y="2866490"/>
                    </a:cubicBezTo>
                    <a:cubicBezTo>
                      <a:pt x="6428811" y="2665005"/>
                      <a:pt x="6366720" y="2640316"/>
                      <a:pt x="6462445" y="2558266"/>
                    </a:cubicBezTo>
                    <a:cubicBezTo>
                      <a:pt x="6475446" y="2547122"/>
                      <a:pt x="6491434" y="2539551"/>
                      <a:pt x="6503542" y="2527443"/>
                    </a:cubicBezTo>
                    <a:cubicBezTo>
                      <a:pt x="6550015" y="2480970"/>
                      <a:pt x="6494907" y="2506349"/>
                      <a:pt x="6554913" y="2486346"/>
                    </a:cubicBezTo>
                    <a:cubicBezTo>
                      <a:pt x="6625997" y="2379721"/>
                      <a:pt x="6517794" y="2544786"/>
                      <a:pt x="6596009" y="2414427"/>
                    </a:cubicBezTo>
                    <a:cubicBezTo>
                      <a:pt x="6608715" y="2393250"/>
                      <a:pt x="6629297" y="2376211"/>
                      <a:pt x="6637106" y="2352782"/>
                    </a:cubicBezTo>
                    <a:lnTo>
                      <a:pt x="6657654" y="2291137"/>
                    </a:lnTo>
                    <a:cubicBezTo>
                      <a:pt x="6661079" y="2280863"/>
                      <a:pt x="6665301" y="2270821"/>
                      <a:pt x="6667928" y="2260315"/>
                    </a:cubicBezTo>
                    <a:cubicBezTo>
                      <a:pt x="6683456" y="2198206"/>
                      <a:pt x="6673738" y="2232612"/>
                      <a:pt x="6698751" y="2157573"/>
                    </a:cubicBezTo>
                    <a:lnTo>
                      <a:pt x="6709025" y="2126751"/>
                    </a:lnTo>
                    <a:cubicBezTo>
                      <a:pt x="6705600" y="2078805"/>
                      <a:pt x="6711136" y="2029358"/>
                      <a:pt x="6698751" y="1982913"/>
                    </a:cubicBezTo>
                    <a:cubicBezTo>
                      <a:pt x="6695960" y="1972449"/>
                      <a:pt x="6677215" y="1978211"/>
                      <a:pt x="6667928" y="1972639"/>
                    </a:cubicBezTo>
                    <a:cubicBezTo>
                      <a:pt x="6659622" y="1967655"/>
                      <a:pt x="6655129" y="1957902"/>
                      <a:pt x="6647380" y="1952090"/>
                    </a:cubicBezTo>
                    <a:cubicBezTo>
                      <a:pt x="6627623" y="1937272"/>
                      <a:pt x="6603197" y="1928457"/>
                      <a:pt x="6585735" y="1910994"/>
                    </a:cubicBezTo>
                    <a:cubicBezTo>
                      <a:pt x="6578886" y="1904144"/>
                      <a:pt x="6573247" y="1895818"/>
                      <a:pt x="6565187" y="1890445"/>
                    </a:cubicBezTo>
                    <a:cubicBezTo>
                      <a:pt x="6552443" y="1881949"/>
                      <a:pt x="6537223" y="1877777"/>
                      <a:pt x="6524090" y="1869897"/>
                    </a:cubicBezTo>
                    <a:cubicBezTo>
                      <a:pt x="6502913" y="1857191"/>
                      <a:pt x="6482993" y="1842499"/>
                      <a:pt x="6462445" y="1828800"/>
                    </a:cubicBezTo>
                    <a:cubicBezTo>
                      <a:pt x="6452171" y="1821951"/>
                      <a:pt x="6443337" y="1812157"/>
                      <a:pt x="6431623" y="1808252"/>
                    </a:cubicBezTo>
                    <a:lnTo>
                      <a:pt x="6400800" y="1797978"/>
                    </a:lnTo>
                    <a:cubicBezTo>
                      <a:pt x="6244980" y="1694097"/>
                      <a:pt x="6404912" y="1806540"/>
                      <a:pt x="6308333" y="1726059"/>
                    </a:cubicBezTo>
                    <a:cubicBezTo>
                      <a:pt x="6298847" y="1718154"/>
                      <a:pt x="6288231" y="1711637"/>
                      <a:pt x="6277510" y="1705511"/>
                    </a:cubicBezTo>
                    <a:cubicBezTo>
                      <a:pt x="6264212" y="1697912"/>
                      <a:pt x="6248503" y="1694365"/>
                      <a:pt x="6236414" y="1684962"/>
                    </a:cubicBezTo>
                    <a:cubicBezTo>
                      <a:pt x="6217299" y="1670094"/>
                      <a:pt x="6185043" y="1633591"/>
                      <a:pt x="6185043" y="1633591"/>
                    </a:cubicBezTo>
                    <a:cubicBezTo>
                      <a:pt x="6177371" y="1610574"/>
                      <a:pt x="6168181" y="1585632"/>
                      <a:pt x="6164495" y="1561672"/>
                    </a:cubicBezTo>
                    <a:cubicBezTo>
                      <a:pt x="6159779" y="1531021"/>
                      <a:pt x="6158068" y="1499978"/>
                      <a:pt x="6154221" y="1469205"/>
                    </a:cubicBezTo>
                    <a:cubicBezTo>
                      <a:pt x="6151066" y="1443967"/>
                      <a:pt x="6147734" y="1394588"/>
                      <a:pt x="6133672" y="1366463"/>
                    </a:cubicBezTo>
                    <a:cubicBezTo>
                      <a:pt x="6128150" y="1355419"/>
                      <a:pt x="6119973" y="1345915"/>
                      <a:pt x="6113124" y="1335641"/>
                    </a:cubicBezTo>
                    <a:cubicBezTo>
                      <a:pt x="6082868" y="1154101"/>
                      <a:pt x="6121279" y="1380489"/>
                      <a:pt x="6092576" y="1222625"/>
                    </a:cubicBezTo>
                    <a:cubicBezTo>
                      <a:pt x="6088849" y="1202129"/>
                      <a:pt x="6086387" y="1181407"/>
                      <a:pt x="6082301" y="1160980"/>
                    </a:cubicBezTo>
                    <a:cubicBezTo>
                      <a:pt x="6081322" y="1156087"/>
                      <a:pt x="6067348" y="1097454"/>
                      <a:pt x="6061753" y="1089061"/>
                    </a:cubicBezTo>
                    <a:cubicBezTo>
                      <a:pt x="6053694" y="1076972"/>
                      <a:pt x="6041205" y="1068513"/>
                      <a:pt x="6030931" y="1058239"/>
                    </a:cubicBezTo>
                    <a:cubicBezTo>
                      <a:pt x="6027506" y="1047965"/>
                      <a:pt x="6026952" y="1036229"/>
                      <a:pt x="6020657" y="1027416"/>
                    </a:cubicBezTo>
                    <a:cubicBezTo>
                      <a:pt x="6006612" y="1007753"/>
                      <a:pt x="5972872" y="977838"/>
                      <a:pt x="5948737" y="965771"/>
                    </a:cubicBezTo>
                    <a:cubicBezTo>
                      <a:pt x="5939051" y="960928"/>
                      <a:pt x="5928700" y="956477"/>
                      <a:pt x="5917915" y="955497"/>
                    </a:cubicBezTo>
                    <a:cubicBezTo>
                      <a:pt x="5853023" y="949598"/>
                      <a:pt x="5787776" y="948648"/>
                      <a:pt x="5722706" y="945223"/>
                    </a:cubicBezTo>
                    <a:cubicBezTo>
                      <a:pt x="5673737" y="928900"/>
                      <a:pt x="5666598" y="936732"/>
                      <a:pt x="5640513" y="904126"/>
                    </a:cubicBezTo>
                    <a:cubicBezTo>
                      <a:pt x="5632799" y="894484"/>
                      <a:pt x="5627678" y="882946"/>
                      <a:pt x="5619964" y="873304"/>
                    </a:cubicBezTo>
                    <a:cubicBezTo>
                      <a:pt x="5613913" y="865740"/>
                      <a:pt x="5605228" y="860504"/>
                      <a:pt x="5599416" y="852755"/>
                    </a:cubicBezTo>
                    <a:cubicBezTo>
                      <a:pt x="5584598" y="832998"/>
                      <a:pt x="5558319" y="791111"/>
                      <a:pt x="5558319" y="791111"/>
                    </a:cubicBezTo>
                    <a:cubicBezTo>
                      <a:pt x="5554894" y="780837"/>
                      <a:pt x="5551848" y="770429"/>
                      <a:pt x="5548045" y="760288"/>
                    </a:cubicBezTo>
                    <a:cubicBezTo>
                      <a:pt x="5540976" y="741436"/>
                      <a:pt x="5523052" y="701413"/>
                      <a:pt x="5517223" y="678095"/>
                    </a:cubicBezTo>
                    <a:cubicBezTo>
                      <a:pt x="5512988" y="661154"/>
                      <a:pt x="5509820" y="643949"/>
                      <a:pt x="5506949" y="626724"/>
                    </a:cubicBezTo>
                    <a:cubicBezTo>
                      <a:pt x="5502968" y="602837"/>
                      <a:pt x="5501424" y="578551"/>
                      <a:pt x="5496675" y="554805"/>
                    </a:cubicBezTo>
                    <a:cubicBezTo>
                      <a:pt x="5494551" y="544185"/>
                      <a:pt x="5494857" y="530748"/>
                      <a:pt x="5486400" y="523982"/>
                    </a:cubicBezTo>
                    <a:cubicBezTo>
                      <a:pt x="5475374" y="515161"/>
                      <a:pt x="5458525" y="518666"/>
                      <a:pt x="5445304" y="513708"/>
                    </a:cubicBezTo>
                    <a:cubicBezTo>
                      <a:pt x="5337854" y="473415"/>
                      <a:pt x="5468596" y="509257"/>
                      <a:pt x="5363110" y="482886"/>
                    </a:cubicBezTo>
                    <a:cubicBezTo>
                      <a:pt x="5293406" y="436416"/>
                      <a:pt x="5318929" y="459251"/>
                      <a:pt x="5280917" y="421241"/>
                    </a:cubicBezTo>
                    <a:cubicBezTo>
                      <a:pt x="5277492" y="410967"/>
                      <a:pt x="5275903" y="399885"/>
                      <a:pt x="5270643" y="390418"/>
                    </a:cubicBezTo>
                    <a:cubicBezTo>
                      <a:pt x="5248346" y="350283"/>
                      <a:pt x="5205919" y="292474"/>
                      <a:pt x="5167901" y="267128"/>
                    </a:cubicBezTo>
                    <a:lnTo>
                      <a:pt x="5106257" y="226032"/>
                    </a:lnTo>
                    <a:cubicBezTo>
                      <a:pt x="5084871" y="140495"/>
                      <a:pt x="5110912" y="225069"/>
                      <a:pt x="5075434" y="154113"/>
                    </a:cubicBezTo>
                    <a:cubicBezTo>
                      <a:pt x="5070591" y="144426"/>
                      <a:pt x="5070003" y="132977"/>
                      <a:pt x="5065160" y="123290"/>
                    </a:cubicBezTo>
                    <a:cubicBezTo>
                      <a:pt x="5059638" y="112246"/>
                      <a:pt x="5050134" y="103512"/>
                      <a:pt x="5044612" y="92468"/>
                    </a:cubicBezTo>
                    <a:cubicBezTo>
                      <a:pt x="5039769" y="82781"/>
                      <a:pt x="5041995" y="69303"/>
                      <a:pt x="5034337" y="61645"/>
                    </a:cubicBezTo>
                    <a:cubicBezTo>
                      <a:pt x="5016874" y="44182"/>
                      <a:pt x="4993240" y="34248"/>
                      <a:pt x="4972692" y="20549"/>
                    </a:cubicBezTo>
                    <a:lnTo>
                      <a:pt x="4941870" y="0"/>
                    </a:lnTo>
                    <a:cubicBezTo>
                      <a:pt x="4904198" y="3425"/>
                      <a:pt x="4865842" y="2349"/>
                      <a:pt x="4828854" y="10275"/>
                    </a:cubicBezTo>
                    <a:cubicBezTo>
                      <a:pt x="4816780" y="12862"/>
                      <a:pt x="4809076" y="25301"/>
                      <a:pt x="4798032" y="30823"/>
                    </a:cubicBezTo>
                    <a:cubicBezTo>
                      <a:pt x="4788345" y="35666"/>
                      <a:pt x="4777483" y="37672"/>
                      <a:pt x="4767209" y="41097"/>
                    </a:cubicBezTo>
                    <a:cubicBezTo>
                      <a:pt x="4702597" y="84171"/>
                      <a:pt x="4771905" y="42958"/>
                      <a:pt x="4654194" y="82194"/>
                    </a:cubicBezTo>
                    <a:cubicBezTo>
                      <a:pt x="4633646" y="89043"/>
                      <a:pt x="4613562" y="97489"/>
                      <a:pt x="4592549" y="102742"/>
                    </a:cubicBezTo>
                    <a:cubicBezTo>
                      <a:pt x="4540946" y="115643"/>
                      <a:pt x="4564848" y="108551"/>
                      <a:pt x="4520630" y="123290"/>
                    </a:cubicBezTo>
                    <a:cubicBezTo>
                      <a:pt x="4450925" y="169760"/>
                      <a:pt x="4476448" y="146925"/>
                      <a:pt x="4438436" y="184935"/>
                    </a:cubicBezTo>
                    <a:cubicBezTo>
                      <a:pt x="4380216" y="181510"/>
                      <a:pt x="4321418" y="183529"/>
                      <a:pt x="4263776" y="174661"/>
                    </a:cubicBezTo>
                    <a:cubicBezTo>
                      <a:pt x="4154189" y="157802"/>
                      <a:pt x="4189110" y="136073"/>
                      <a:pt x="4089115" y="102742"/>
                    </a:cubicBezTo>
                    <a:lnTo>
                      <a:pt x="4058292" y="92468"/>
                    </a:lnTo>
                    <a:cubicBezTo>
                      <a:pt x="4009448" y="59904"/>
                      <a:pt x="4039185" y="75824"/>
                      <a:pt x="3965825" y="51371"/>
                    </a:cubicBezTo>
                    <a:lnTo>
                      <a:pt x="3935003" y="41097"/>
                    </a:lnTo>
                    <a:lnTo>
                      <a:pt x="3904180" y="30823"/>
                    </a:lnTo>
                    <a:cubicBezTo>
                      <a:pt x="3891709" y="32605"/>
                      <a:pt x="3823855" y="37922"/>
                      <a:pt x="3801439" y="51371"/>
                    </a:cubicBezTo>
                    <a:cubicBezTo>
                      <a:pt x="3730918" y="93683"/>
                      <a:pt x="3837387" y="53085"/>
                      <a:pt x="3750068" y="82194"/>
                    </a:cubicBezTo>
                    <a:cubicBezTo>
                      <a:pt x="3708709" y="123551"/>
                      <a:pt x="3754696" y="84614"/>
                      <a:pt x="3688423" y="113016"/>
                    </a:cubicBezTo>
                    <a:cubicBezTo>
                      <a:pt x="3677073" y="117880"/>
                      <a:pt x="3669314" y="129659"/>
                      <a:pt x="3657600" y="133564"/>
                    </a:cubicBezTo>
                    <a:cubicBezTo>
                      <a:pt x="3637837" y="140152"/>
                      <a:pt x="3616451" y="140112"/>
                      <a:pt x="3595955" y="143839"/>
                    </a:cubicBezTo>
                    <a:cubicBezTo>
                      <a:pt x="3578774" y="146963"/>
                      <a:pt x="3562006" y="152912"/>
                      <a:pt x="3544585" y="154113"/>
                    </a:cubicBezTo>
                    <a:cubicBezTo>
                      <a:pt x="3462515" y="159773"/>
                      <a:pt x="3339102" y="179798"/>
                      <a:pt x="3298005" y="184935"/>
                    </a:cubicBezTo>
                    <a:close/>
                  </a:path>
                </a:pathLst>
              </a:custGeom>
              <a:blipFill>
                <a:blip r:embed="rId13">
                  <a:extLst>
                    <a:ext uri="{BEBA8EAE-BF5A-486C-A8C5-ECC9F3942E4B}">
                      <a14:imgProps xmlns:a14="http://schemas.microsoft.com/office/drawing/2010/main">
                        <a14:imgLayer r:embed="rId14">
                          <a14:imgEffect>
                            <a14:saturation sat="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92" name="Freeform 91"/>
              <p:cNvSpPr/>
              <p:nvPr/>
            </p:nvSpPr>
            <p:spPr>
              <a:xfrm>
                <a:off x="6349429" y="4171308"/>
                <a:ext cx="882867" cy="1613043"/>
              </a:xfrm>
              <a:custGeom>
                <a:avLst/>
                <a:gdLst>
                  <a:gd name="connsiteX0" fmla="*/ 61645 w 882867"/>
                  <a:gd name="connsiteY0" fmla="*/ 82193 h 1613043"/>
                  <a:gd name="connsiteX1" fmla="*/ 82193 w 882867"/>
                  <a:gd name="connsiteY1" fmla="*/ 143838 h 1613043"/>
                  <a:gd name="connsiteX2" fmla="*/ 102742 w 882867"/>
                  <a:gd name="connsiteY2" fmla="*/ 174661 h 1613043"/>
                  <a:gd name="connsiteX3" fmla="*/ 123290 w 882867"/>
                  <a:gd name="connsiteY3" fmla="*/ 215757 h 1613043"/>
                  <a:gd name="connsiteX4" fmla="*/ 143838 w 882867"/>
                  <a:gd name="connsiteY4" fmla="*/ 246580 h 1613043"/>
                  <a:gd name="connsiteX5" fmla="*/ 184935 w 882867"/>
                  <a:gd name="connsiteY5" fmla="*/ 318499 h 1613043"/>
                  <a:gd name="connsiteX6" fmla="*/ 215758 w 882867"/>
                  <a:gd name="connsiteY6" fmla="*/ 410966 h 1613043"/>
                  <a:gd name="connsiteX7" fmla="*/ 226032 w 882867"/>
                  <a:gd name="connsiteY7" fmla="*/ 441789 h 1613043"/>
                  <a:gd name="connsiteX8" fmla="*/ 174661 w 882867"/>
                  <a:gd name="connsiteY8" fmla="*/ 503434 h 1613043"/>
                  <a:gd name="connsiteX9" fmla="*/ 113016 w 882867"/>
                  <a:gd name="connsiteY9" fmla="*/ 544530 h 1613043"/>
                  <a:gd name="connsiteX10" fmla="*/ 92468 w 882867"/>
                  <a:gd name="connsiteY10" fmla="*/ 565079 h 1613043"/>
                  <a:gd name="connsiteX11" fmla="*/ 71919 w 882867"/>
                  <a:gd name="connsiteY11" fmla="*/ 595901 h 1613043"/>
                  <a:gd name="connsiteX12" fmla="*/ 41097 w 882867"/>
                  <a:gd name="connsiteY12" fmla="*/ 616449 h 1613043"/>
                  <a:gd name="connsiteX13" fmla="*/ 0 w 882867"/>
                  <a:gd name="connsiteY13" fmla="*/ 657546 h 1613043"/>
                  <a:gd name="connsiteX14" fmla="*/ 10274 w 882867"/>
                  <a:gd name="connsiteY14" fmla="*/ 760288 h 1613043"/>
                  <a:gd name="connsiteX15" fmla="*/ 30823 w 882867"/>
                  <a:gd name="connsiteY15" fmla="*/ 821932 h 1613043"/>
                  <a:gd name="connsiteX16" fmla="*/ 41097 w 882867"/>
                  <a:gd name="connsiteY16" fmla="*/ 863029 h 1613043"/>
                  <a:gd name="connsiteX17" fmla="*/ 51371 w 882867"/>
                  <a:gd name="connsiteY17" fmla="*/ 1068512 h 1613043"/>
                  <a:gd name="connsiteX18" fmla="*/ 82193 w 882867"/>
                  <a:gd name="connsiteY18" fmla="*/ 1089061 h 1613043"/>
                  <a:gd name="connsiteX19" fmla="*/ 102742 w 882867"/>
                  <a:gd name="connsiteY19" fmla="*/ 1109609 h 1613043"/>
                  <a:gd name="connsiteX20" fmla="*/ 143838 w 882867"/>
                  <a:gd name="connsiteY20" fmla="*/ 1119883 h 1613043"/>
                  <a:gd name="connsiteX21" fmla="*/ 287677 w 882867"/>
                  <a:gd name="connsiteY21" fmla="*/ 1150705 h 1613043"/>
                  <a:gd name="connsiteX22" fmla="*/ 349322 w 882867"/>
                  <a:gd name="connsiteY22" fmla="*/ 1181528 h 1613043"/>
                  <a:gd name="connsiteX23" fmla="*/ 369870 w 882867"/>
                  <a:gd name="connsiteY23" fmla="*/ 1243173 h 1613043"/>
                  <a:gd name="connsiteX24" fmla="*/ 380144 w 882867"/>
                  <a:gd name="connsiteY24" fmla="*/ 1273995 h 1613043"/>
                  <a:gd name="connsiteX25" fmla="*/ 421241 w 882867"/>
                  <a:gd name="connsiteY25" fmla="*/ 1335640 h 1613043"/>
                  <a:gd name="connsiteX26" fmla="*/ 431515 w 882867"/>
                  <a:gd name="connsiteY26" fmla="*/ 1376737 h 1613043"/>
                  <a:gd name="connsiteX27" fmla="*/ 472611 w 882867"/>
                  <a:gd name="connsiteY27" fmla="*/ 1428108 h 1613043"/>
                  <a:gd name="connsiteX28" fmla="*/ 513708 w 882867"/>
                  <a:gd name="connsiteY28" fmla="*/ 1479479 h 1613043"/>
                  <a:gd name="connsiteX29" fmla="*/ 554805 w 882867"/>
                  <a:gd name="connsiteY29" fmla="*/ 1500027 h 1613043"/>
                  <a:gd name="connsiteX30" fmla="*/ 585627 w 882867"/>
                  <a:gd name="connsiteY30" fmla="*/ 1561672 h 1613043"/>
                  <a:gd name="connsiteX31" fmla="*/ 636998 w 882867"/>
                  <a:gd name="connsiteY31" fmla="*/ 1613043 h 1613043"/>
                  <a:gd name="connsiteX32" fmla="*/ 678095 w 882867"/>
                  <a:gd name="connsiteY32" fmla="*/ 1602768 h 1613043"/>
                  <a:gd name="connsiteX33" fmla="*/ 698643 w 882867"/>
                  <a:gd name="connsiteY33" fmla="*/ 1571946 h 1613043"/>
                  <a:gd name="connsiteX34" fmla="*/ 739740 w 882867"/>
                  <a:gd name="connsiteY34" fmla="*/ 1489753 h 1613043"/>
                  <a:gd name="connsiteX35" fmla="*/ 780836 w 882867"/>
                  <a:gd name="connsiteY35" fmla="*/ 1428108 h 1613043"/>
                  <a:gd name="connsiteX36" fmla="*/ 801384 w 882867"/>
                  <a:gd name="connsiteY36" fmla="*/ 1366463 h 1613043"/>
                  <a:gd name="connsiteX37" fmla="*/ 811659 w 882867"/>
                  <a:gd name="connsiteY37" fmla="*/ 1335640 h 1613043"/>
                  <a:gd name="connsiteX38" fmla="*/ 801384 w 882867"/>
                  <a:gd name="connsiteY38" fmla="*/ 1191802 h 1613043"/>
                  <a:gd name="connsiteX39" fmla="*/ 770562 w 882867"/>
                  <a:gd name="connsiteY39" fmla="*/ 1160980 h 1613043"/>
                  <a:gd name="connsiteX40" fmla="*/ 760288 w 882867"/>
                  <a:gd name="connsiteY40" fmla="*/ 1130157 h 1613043"/>
                  <a:gd name="connsiteX41" fmla="*/ 780836 w 882867"/>
                  <a:gd name="connsiteY41" fmla="*/ 1047964 h 1613043"/>
                  <a:gd name="connsiteX42" fmla="*/ 842481 w 882867"/>
                  <a:gd name="connsiteY42" fmla="*/ 1006867 h 1613043"/>
                  <a:gd name="connsiteX43" fmla="*/ 852755 w 882867"/>
                  <a:gd name="connsiteY43" fmla="*/ 636998 h 1613043"/>
                  <a:gd name="connsiteX44" fmla="*/ 863029 w 882867"/>
                  <a:gd name="connsiteY44" fmla="*/ 523982 h 1613043"/>
                  <a:gd name="connsiteX45" fmla="*/ 852755 w 882867"/>
                  <a:gd name="connsiteY45" fmla="*/ 359595 h 1613043"/>
                  <a:gd name="connsiteX46" fmla="*/ 842481 w 882867"/>
                  <a:gd name="connsiteY46" fmla="*/ 328773 h 1613043"/>
                  <a:gd name="connsiteX47" fmla="*/ 791110 w 882867"/>
                  <a:gd name="connsiteY47" fmla="*/ 277402 h 1613043"/>
                  <a:gd name="connsiteX48" fmla="*/ 760288 w 882867"/>
                  <a:gd name="connsiteY48" fmla="*/ 236305 h 1613043"/>
                  <a:gd name="connsiteX49" fmla="*/ 739740 w 882867"/>
                  <a:gd name="connsiteY49" fmla="*/ 205483 h 1613043"/>
                  <a:gd name="connsiteX50" fmla="*/ 667820 w 882867"/>
                  <a:gd name="connsiteY50" fmla="*/ 143838 h 1613043"/>
                  <a:gd name="connsiteX51" fmla="*/ 636998 w 882867"/>
                  <a:gd name="connsiteY51" fmla="*/ 82193 h 1613043"/>
                  <a:gd name="connsiteX52" fmla="*/ 606175 w 882867"/>
                  <a:gd name="connsiteY52" fmla="*/ 30822 h 1613043"/>
                  <a:gd name="connsiteX53" fmla="*/ 565079 w 882867"/>
                  <a:gd name="connsiteY53" fmla="*/ 20548 h 1613043"/>
                  <a:gd name="connsiteX54" fmla="*/ 421241 w 882867"/>
                  <a:gd name="connsiteY54" fmla="*/ 0 h 1613043"/>
                  <a:gd name="connsiteX55" fmla="*/ 339047 w 882867"/>
                  <a:gd name="connsiteY55" fmla="*/ 10274 h 1613043"/>
                  <a:gd name="connsiteX56" fmla="*/ 287677 w 882867"/>
                  <a:gd name="connsiteY56" fmla="*/ 51371 h 1613043"/>
                  <a:gd name="connsiteX57" fmla="*/ 226032 w 882867"/>
                  <a:gd name="connsiteY57" fmla="*/ 82193 h 1613043"/>
                  <a:gd name="connsiteX58" fmla="*/ 195209 w 882867"/>
                  <a:gd name="connsiteY58" fmla="*/ 102741 h 1613043"/>
                  <a:gd name="connsiteX59" fmla="*/ 143838 w 882867"/>
                  <a:gd name="connsiteY59" fmla="*/ 92467 h 1613043"/>
                  <a:gd name="connsiteX60" fmla="*/ 123290 w 882867"/>
                  <a:gd name="connsiteY60" fmla="*/ 61645 h 1613043"/>
                  <a:gd name="connsiteX61" fmla="*/ 61645 w 882867"/>
                  <a:gd name="connsiteY61" fmla="*/ 82193 h 1613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882867" h="1613043">
                    <a:moveTo>
                      <a:pt x="61645" y="82193"/>
                    </a:moveTo>
                    <a:cubicBezTo>
                      <a:pt x="54795" y="95892"/>
                      <a:pt x="73396" y="124045"/>
                      <a:pt x="82193" y="143838"/>
                    </a:cubicBezTo>
                    <a:cubicBezTo>
                      <a:pt x="87208" y="155122"/>
                      <a:pt x="96615" y="163940"/>
                      <a:pt x="102742" y="174661"/>
                    </a:cubicBezTo>
                    <a:cubicBezTo>
                      <a:pt x="110341" y="187959"/>
                      <a:pt x="115691" y="202459"/>
                      <a:pt x="123290" y="215757"/>
                    </a:cubicBezTo>
                    <a:cubicBezTo>
                      <a:pt x="129416" y="226478"/>
                      <a:pt x="138316" y="235536"/>
                      <a:pt x="143838" y="246580"/>
                    </a:cubicBezTo>
                    <a:cubicBezTo>
                      <a:pt x="180057" y="319016"/>
                      <a:pt x="145006" y="278568"/>
                      <a:pt x="184935" y="318499"/>
                    </a:cubicBezTo>
                    <a:lnTo>
                      <a:pt x="215758" y="410966"/>
                    </a:lnTo>
                    <a:lnTo>
                      <a:pt x="226032" y="441789"/>
                    </a:lnTo>
                    <a:cubicBezTo>
                      <a:pt x="207768" y="469183"/>
                      <a:pt x="202041" y="482138"/>
                      <a:pt x="174661" y="503434"/>
                    </a:cubicBezTo>
                    <a:cubicBezTo>
                      <a:pt x="155167" y="518596"/>
                      <a:pt x="130478" y="527067"/>
                      <a:pt x="113016" y="544530"/>
                    </a:cubicBezTo>
                    <a:cubicBezTo>
                      <a:pt x="106167" y="551380"/>
                      <a:pt x="98519" y="557515"/>
                      <a:pt x="92468" y="565079"/>
                    </a:cubicBezTo>
                    <a:cubicBezTo>
                      <a:pt x="84754" y="574721"/>
                      <a:pt x="80650" y="587170"/>
                      <a:pt x="71919" y="595901"/>
                    </a:cubicBezTo>
                    <a:cubicBezTo>
                      <a:pt x="63188" y="604632"/>
                      <a:pt x="50472" y="608413"/>
                      <a:pt x="41097" y="616449"/>
                    </a:cubicBezTo>
                    <a:cubicBezTo>
                      <a:pt x="26388" y="629057"/>
                      <a:pt x="0" y="657546"/>
                      <a:pt x="0" y="657546"/>
                    </a:cubicBezTo>
                    <a:cubicBezTo>
                      <a:pt x="3425" y="691793"/>
                      <a:pt x="3931" y="726459"/>
                      <a:pt x="10274" y="760288"/>
                    </a:cubicBezTo>
                    <a:cubicBezTo>
                      <a:pt x="14266" y="781577"/>
                      <a:pt x="25570" y="800919"/>
                      <a:pt x="30823" y="821932"/>
                    </a:cubicBezTo>
                    <a:lnTo>
                      <a:pt x="41097" y="863029"/>
                    </a:lnTo>
                    <a:cubicBezTo>
                      <a:pt x="44522" y="931523"/>
                      <a:pt x="39103" y="1001038"/>
                      <a:pt x="51371" y="1068512"/>
                    </a:cubicBezTo>
                    <a:cubicBezTo>
                      <a:pt x="53580" y="1080661"/>
                      <a:pt x="72551" y="1081347"/>
                      <a:pt x="82193" y="1089061"/>
                    </a:cubicBezTo>
                    <a:cubicBezTo>
                      <a:pt x="89757" y="1095112"/>
                      <a:pt x="94078" y="1105277"/>
                      <a:pt x="102742" y="1109609"/>
                    </a:cubicBezTo>
                    <a:cubicBezTo>
                      <a:pt x="115372" y="1115924"/>
                      <a:pt x="130442" y="1115418"/>
                      <a:pt x="143838" y="1119883"/>
                    </a:cubicBezTo>
                    <a:cubicBezTo>
                      <a:pt x="248052" y="1154620"/>
                      <a:pt x="136441" y="1133901"/>
                      <a:pt x="287677" y="1150705"/>
                    </a:cubicBezTo>
                    <a:cubicBezTo>
                      <a:pt x="304470" y="1156303"/>
                      <a:pt x="338841" y="1164758"/>
                      <a:pt x="349322" y="1181528"/>
                    </a:cubicBezTo>
                    <a:cubicBezTo>
                      <a:pt x="360802" y="1199895"/>
                      <a:pt x="363021" y="1222625"/>
                      <a:pt x="369870" y="1243173"/>
                    </a:cubicBezTo>
                    <a:cubicBezTo>
                      <a:pt x="373295" y="1253447"/>
                      <a:pt x="374137" y="1264984"/>
                      <a:pt x="380144" y="1273995"/>
                    </a:cubicBezTo>
                    <a:lnTo>
                      <a:pt x="421241" y="1335640"/>
                    </a:lnTo>
                    <a:cubicBezTo>
                      <a:pt x="424666" y="1349339"/>
                      <a:pt x="425953" y="1363758"/>
                      <a:pt x="431515" y="1376737"/>
                    </a:cubicBezTo>
                    <a:cubicBezTo>
                      <a:pt x="446107" y="1410787"/>
                      <a:pt x="452219" y="1402618"/>
                      <a:pt x="472611" y="1428108"/>
                    </a:cubicBezTo>
                    <a:cubicBezTo>
                      <a:pt x="488309" y="1447731"/>
                      <a:pt x="492449" y="1465306"/>
                      <a:pt x="513708" y="1479479"/>
                    </a:cubicBezTo>
                    <a:cubicBezTo>
                      <a:pt x="526452" y="1487975"/>
                      <a:pt x="541106" y="1493178"/>
                      <a:pt x="554805" y="1500027"/>
                    </a:cubicBezTo>
                    <a:cubicBezTo>
                      <a:pt x="565079" y="1520575"/>
                      <a:pt x="572115" y="1543092"/>
                      <a:pt x="585627" y="1561672"/>
                    </a:cubicBezTo>
                    <a:cubicBezTo>
                      <a:pt x="599870" y="1581257"/>
                      <a:pt x="636998" y="1613043"/>
                      <a:pt x="636998" y="1613043"/>
                    </a:cubicBezTo>
                    <a:cubicBezTo>
                      <a:pt x="650697" y="1609618"/>
                      <a:pt x="666346" y="1610601"/>
                      <a:pt x="678095" y="1602768"/>
                    </a:cubicBezTo>
                    <a:cubicBezTo>
                      <a:pt x="688369" y="1595919"/>
                      <a:pt x="692730" y="1582786"/>
                      <a:pt x="698643" y="1571946"/>
                    </a:cubicBezTo>
                    <a:cubicBezTo>
                      <a:pt x="713311" y="1545055"/>
                      <a:pt x="718081" y="1511413"/>
                      <a:pt x="739740" y="1489753"/>
                    </a:cubicBezTo>
                    <a:cubicBezTo>
                      <a:pt x="765872" y="1463620"/>
                      <a:pt x="764250" y="1469574"/>
                      <a:pt x="780836" y="1428108"/>
                    </a:cubicBezTo>
                    <a:cubicBezTo>
                      <a:pt x="788880" y="1407997"/>
                      <a:pt x="794535" y="1387011"/>
                      <a:pt x="801384" y="1366463"/>
                    </a:cubicBezTo>
                    <a:lnTo>
                      <a:pt x="811659" y="1335640"/>
                    </a:lnTo>
                    <a:cubicBezTo>
                      <a:pt x="808234" y="1287694"/>
                      <a:pt x="812394" y="1238592"/>
                      <a:pt x="801384" y="1191802"/>
                    </a:cubicBezTo>
                    <a:cubicBezTo>
                      <a:pt x="798056" y="1177659"/>
                      <a:pt x="778621" y="1173069"/>
                      <a:pt x="770562" y="1160980"/>
                    </a:cubicBezTo>
                    <a:cubicBezTo>
                      <a:pt x="764555" y="1151969"/>
                      <a:pt x="763713" y="1140431"/>
                      <a:pt x="760288" y="1130157"/>
                    </a:cubicBezTo>
                    <a:cubicBezTo>
                      <a:pt x="767137" y="1102759"/>
                      <a:pt x="765171" y="1071462"/>
                      <a:pt x="780836" y="1047964"/>
                    </a:cubicBezTo>
                    <a:cubicBezTo>
                      <a:pt x="794535" y="1027416"/>
                      <a:pt x="842481" y="1006867"/>
                      <a:pt x="842481" y="1006867"/>
                    </a:cubicBezTo>
                    <a:cubicBezTo>
                      <a:pt x="926910" y="880223"/>
                      <a:pt x="852755" y="1004359"/>
                      <a:pt x="852755" y="636998"/>
                    </a:cubicBezTo>
                    <a:cubicBezTo>
                      <a:pt x="852755" y="599171"/>
                      <a:pt x="859604" y="561654"/>
                      <a:pt x="863029" y="523982"/>
                    </a:cubicBezTo>
                    <a:cubicBezTo>
                      <a:pt x="859604" y="469186"/>
                      <a:pt x="858502" y="414196"/>
                      <a:pt x="852755" y="359595"/>
                    </a:cubicBezTo>
                    <a:cubicBezTo>
                      <a:pt x="851621" y="348825"/>
                      <a:pt x="848979" y="337437"/>
                      <a:pt x="842481" y="328773"/>
                    </a:cubicBezTo>
                    <a:cubicBezTo>
                      <a:pt x="827951" y="309400"/>
                      <a:pt x="805640" y="296775"/>
                      <a:pt x="791110" y="277402"/>
                    </a:cubicBezTo>
                    <a:cubicBezTo>
                      <a:pt x="780836" y="263703"/>
                      <a:pt x="770241" y="250239"/>
                      <a:pt x="760288" y="236305"/>
                    </a:cubicBezTo>
                    <a:cubicBezTo>
                      <a:pt x="753111" y="226257"/>
                      <a:pt x="747776" y="214858"/>
                      <a:pt x="739740" y="205483"/>
                    </a:cubicBezTo>
                    <a:cubicBezTo>
                      <a:pt x="706520" y="166727"/>
                      <a:pt x="704177" y="168075"/>
                      <a:pt x="667820" y="143838"/>
                    </a:cubicBezTo>
                    <a:cubicBezTo>
                      <a:pt x="641996" y="66367"/>
                      <a:pt x="676831" y="161860"/>
                      <a:pt x="636998" y="82193"/>
                    </a:cubicBezTo>
                    <a:cubicBezTo>
                      <a:pt x="625281" y="58758"/>
                      <a:pt x="632933" y="44201"/>
                      <a:pt x="606175" y="30822"/>
                    </a:cubicBezTo>
                    <a:cubicBezTo>
                      <a:pt x="593545" y="24507"/>
                      <a:pt x="578925" y="23317"/>
                      <a:pt x="565079" y="20548"/>
                    </a:cubicBezTo>
                    <a:cubicBezTo>
                      <a:pt x="515702" y="10673"/>
                      <a:pt x="471746" y="6313"/>
                      <a:pt x="421241" y="0"/>
                    </a:cubicBezTo>
                    <a:cubicBezTo>
                      <a:pt x="393843" y="3425"/>
                      <a:pt x="365685" y="3009"/>
                      <a:pt x="339047" y="10274"/>
                    </a:cubicBezTo>
                    <a:cubicBezTo>
                      <a:pt x="315055" y="16817"/>
                      <a:pt x="305275" y="37292"/>
                      <a:pt x="287677" y="51371"/>
                    </a:cubicBezTo>
                    <a:cubicBezTo>
                      <a:pt x="238608" y="90627"/>
                      <a:pt x="276668" y="56875"/>
                      <a:pt x="226032" y="82193"/>
                    </a:cubicBezTo>
                    <a:cubicBezTo>
                      <a:pt x="214987" y="87715"/>
                      <a:pt x="205483" y="95892"/>
                      <a:pt x="195209" y="102741"/>
                    </a:cubicBezTo>
                    <a:cubicBezTo>
                      <a:pt x="178085" y="99316"/>
                      <a:pt x="159000" y="101131"/>
                      <a:pt x="143838" y="92467"/>
                    </a:cubicBezTo>
                    <a:cubicBezTo>
                      <a:pt x="133117" y="86341"/>
                      <a:pt x="134639" y="66509"/>
                      <a:pt x="123290" y="61645"/>
                    </a:cubicBezTo>
                    <a:cubicBezTo>
                      <a:pt x="107551" y="54900"/>
                      <a:pt x="68495" y="68494"/>
                      <a:pt x="61645" y="82193"/>
                    </a:cubicBezTo>
                    <a:close/>
                  </a:path>
                </a:pathLst>
              </a:custGeom>
              <a:blipFill>
                <a:blip r:embed="rId15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93" name="Freeform 92"/>
              <p:cNvSpPr/>
              <p:nvPr/>
            </p:nvSpPr>
            <p:spPr>
              <a:xfrm rot="19857613">
                <a:off x="5129228" y="3738079"/>
                <a:ext cx="882867" cy="1613043"/>
              </a:xfrm>
              <a:custGeom>
                <a:avLst/>
                <a:gdLst>
                  <a:gd name="connsiteX0" fmla="*/ 61645 w 882867"/>
                  <a:gd name="connsiteY0" fmla="*/ 82193 h 1613043"/>
                  <a:gd name="connsiteX1" fmla="*/ 82193 w 882867"/>
                  <a:gd name="connsiteY1" fmla="*/ 143838 h 1613043"/>
                  <a:gd name="connsiteX2" fmla="*/ 102742 w 882867"/>
                  <a:gd name="connsiteY2" fmla="*/ 174661 h 1613043"/>
                  <a:gd name="connsiteX3" fmla="*/ 123290 w 882867"/>
                  <a:gd name="connsiteY3" fmla="*/ 215757 h 1613043"/>
                  <a:gd name="connsiteX4" fmla="*/ 143838 w 882867"/>
                  <a:gd name="connsiteY4" fmla="*/ 246580 h 1613043"/>
                  <a:gd name="connsiteX5" fmla="*/ 184935 w 882867"/>
                  <a:gd name="connsiteY5" fmla="*/ 318499 h 1613043"/>
                  <a:gd name="connsiteX6" fmla="*/ 215758 w 882867"/>
                  <a:gd name="connsiteY6" fmla="*/ 410966 h 1613043"/>
                  <a:gd name="connsiteX7" fmla="*/ 226032 w 882867"/>
                  <a:gd name="connsiteY7" fmla="*/ 441789 h 1613043"/>
                  <a:gd name="connsiteX8" fmla="*/ 174661 w 882867"/>
                  <a:gd name="connsiteY8" fmla="*/ 503434 h 1613043"/>
                  <a:gd name="connsiteX9" fmla="*/ 113016 w 882867"/>
                  <a:gd name="connsiteY9" fmla="*/ 544530 h 1613043"/>
                  <a:gd name="connsiteX10" fmla="*/ 92468 w 882867"/>
                  <a:gd name="connsiteY10" fmla="*/ 565079 h 1613043"/>
                  <a:gd name="connsiteX11" fmla="*/ 71919 w 882867"/>
                  <a:gd name="connsiteY11" fmla="*/ 595901 h 1613043"/>
                  <a:gd name="connsiteX12" fmla="*/ 41097 w 882867"/>
                  <a:gd name="connsiteY12" fmla="*/ 616449 h 1613043"/>
                  <a:gd name="connsiteX13" fmla="*/ 0 w 882867"/>
                  <a:gd name="connsiteY13" fmla="*/ 657546 h 1613043"/>
                  <a:gd name="connsiteX14" fmla="*/ 10274 w 882867"/>
                  <a:gd name="connsiteY14" fmla="*/ 760288 h 1613043"/>
                  <a:gd name="connsiteX15" fmla="*/ 30823 w 882867"/>
                  <a:gd name="connsiteY15" fmla="*/ 821932 h 1613043"/>
                  <a:gd name="connsiteX16" fmla="*/ 41097 w 882867"/>
                  <a:gd name="connsiteY16" fmla="*/ 863029 h 1613043"/>
                  <a:gd name="connsiteX17" fmla="*/ 51371 w 882867"/>
                  <a:gd name="connsiteY17" fmla="*/ 1068512 h 1613043"/>
                  <a:gd name="connsiteX18" fmla="*/ 82193 w 882867"/>
                  <a:gd name="connsiteY18" fmla="*/ 1089061 h 1613043"/>
                  <a:gd name="connsiteX19" fmla="*/ 102742 w 882867"/>
                  <a:gd name="connsiteY19" fmla="*/ 1109609 h 1613043"/>
                  <a:gd name="connsiteX20" fmla="*/ 143838 w 882867"/>
                  <a:gd name="connsiteY20" fmla="*/ 1119883 h 1613043"/>
                  <a:gd name="connsiteX21" fmla="*/ 287677 w 882867"/>
                  <a:gd name="connsiteY21" fmla="*/ 1150705 h 1613043"/>
                  <a:gd name="connsiteX22" fmla="*/ 349322 w 882867"/>
                  <a:gd name="connsiteY22" fmla="*/ 1181528 h 1613043"/>
                  <a:gd name="connsiteX23" fmla="*/ 369870 w 882867"/>
                  <a:gd name="connsiteY23" fmla="*/ 1243173 h 1613043"/>
                  <a:gd name="connsiteX24" fmla="*/ 380144 w 882867"/>
                  <a:gd name="connsiteY24" fmla="*/ 1273995 h 1613043"/>
                  <a:gd name="connsiteX25" fmla="*/ 421241 w 882867"/>
                  <a:gd name="connsiteY25" fmla="*/ 1335640 h 1613043"/>
                  <a:gd name="connsiteX26" fmla="*/ 431515 w 882867"/>
                  <a:gd name="connsiteY26" fmla="*/ 1376737 h 1613043"/>
                  <a:gd name="connsiteX27" fmla="*/ 472611 w 882867"/>
                  <a:gd name="connsiteY27" fmla="*/ 1428108 h 1613043"/>
                  <a:gd name="connsiteX28" fmla="*/ 513708 w 882867"/>
                  <a:gd name="connsiteY28" fmla="*/ 1479479 h 1613043"/>
                  <a:gd name="connsiteX29" fmla="*/ 554805 w 882867"/>
                  <a:gd name="connsiteY29" fmla="*/ 1500027 h 1613043"/>
                  <a:gd name="connsiteX30" fmla="*/ 585627 w 882867"/>
                  <a:gd name="connsiteY30" fmla="*/ 1561672 h 1613043"/>
                  <a:gd name="connsiteX31" fmla="*/ 636998 w 882867"/>
                  <a:gd name="connsiteY31" fmla="*/ 1613043 h 1613043"/>
                  <a:gd name="connsiteX32" fmla="*/ 678095 w 882867"/>
                  <a:gd name="connsiteY32" fmla="*/ 1602768 h 1613043"/>
                  <a:gd name="connsiteX33" fmla="*/ 698643 w 882867"/>
                  <a:gd name="connsiteY33" fmla="*/ 1571946 h 1613043"/>
                  <a:gd name="connsiteX34" fmla="*/ 739740 w 882867"/>
                  <a:gd name="connsiteY34" fmla="*/ 1489753 h 1613043"/>
                  <a:gd name="connsiteX35" fmla="*/ 780836 w 882867"/>
                  <a:gd name="connsiteY35" fmla="*/ 1428108 h 1613043"/>
                  <a:gd name="connsiteX36" fmla="*/ 801384 w 882867"/>
                  <a:gd name="connsiteY36" fmla="*/ 1366463 h 1613043"/>
                  <a:gd name="connsiteX37" fmla="*/ 811659 w 882867"/>
                  <a:gd name="connsiteY37" fmla="*/ 1335640 h 1613043"/>
                  <a:gd name="connsiteX38" fmla="*/ 801384 w 882867"/>
                  <a:gd name="connsiteY38" fmla="*/ 1191802 h 1613043"/>
                  <a:gd name="connsiteX39" fmla="*/ 770562 w 882867"/>
                  <a:gd name="connsiteY39" fmla="*/ 1160980 h 1613043"/>
                  <a:gd name="connsiteX40" fmla="*/ 760288 w 882867"/>
                  <a:gd name="connsiteY40" fmla="*/ 1130157 h 1613043"/>
                  <a:gd name="connsiteX41" fmla="*/ 780836 w 882867"/>
                  <a:gd name="connsiteY41" fmla="*/ 1047964 h 1613043"/>
                  <a:gd name="connsiteX42" fmla="*/ 842481 w 882867"/>
                  <a:gd name="connsiteY42" fmla="*/ 1006867 h 1613043"/>
                  <a:gd name="connsiteX43" fmla="*/ 852755 w 882867"/>
                  <a:gd name="connsiteY43" fmla="*/ 636998 h 1613043"/>
                  <a:gd name="connsiteX44" fmla="*/ 863029 w 882867"/>
                  <a:gd name="connsiteY44" fmla="*/ 523982 h 1613043"/>
                  <a:gd name="connsiteX45" fmla="*/ 852755 w 882867"/>
                  <a:gd name="connsiteY45" fmla="*/ 359595 h 1613043"/>
                  <a:gd name="connsiteX46" fmla="*/ 842481 w 882867"/>
                  <a:gd name="connsiteY46" fmla="*/ 328773 h 1613043"/>
                  <a:gd name="connsiteX47" fmla="*/ 791110 w 882867"/>
                  <a:gd name="connsiteY47" fmla="*/ 277402 h 1613043"/>
                  <a:gd name="connsiteX48" fmla="*/ 760288 w 882867"/>
                  <a:gd name="connsiteY48" fmla="*/ 236305 h 1613043"/>
                  <a:gd name="connsiteX49" fmla="*/ 739740 w 882867"/>
                  <a:gd name="connsiteY49" fmla="*/ 205483 h 1613043"/>
                  <a:gd name="connsiteX50" fmla="*/ 667820 w 882867"/>
                  <a:gd name="connsiteY50" fmla="*/ 143838 h 1613043"/>
                  <a:gd name="connsiteX51" fmla="*/ 636998 w 882867"/>
                  <a:gd name="connsiteY51" fmla="*/ 82193 h 1613043"/>
                  <a:gd name="connsiteX52" fmla="*/ 606175 w 882867"/>
                  <a:gd name="connsiteY52" fmla="*/ 30822 h 1613043"/>
                  <a:gd name="connsiteX53" fmla="*/ 565079 w 882867"/>
                  <a:gd name="connsiteY53" fmla="*/ 20548 h 1613043"/>
                  <a:gd name="connsiteX54" fmla="*/ 421241 w 882867"/>
                  <a:gd name="connsiteY54" fmla="*/ 0 h 1613043"/>
                  <a:gd name="connsiteX55" fmla="*/ 339047 w 882867"/>
                  <a:gd name="connsiteY55" fmla="*/ 10274 h 1613043"/>
                  <a:gd name="connsiteX56" fmla="*/ 287677 w 882867"/>
                  <a:gd name="connsiteY56" fmla="*/ 51371 h 1613043"/>
                  <a:gd name="connsiteX57" fmla="*/ 226032 w 882867"/>
                  <a:gd name="connsiteY57" fmla="*/ 82193 h 1613043"/>
                  <a:gd name="connsiteX58" fmla="*/ 195209 w 882867"/>
                  <a:gd name="connsiteY58" fmla="*/ 102741 h 1613043"/>
                  <a:gd name="connsiteX59" fmla="*/ 143838 w 882867"/>
                  <a:gd name="connsiteY59" fmla="*/ 92467 h 1613043"/>
                  <a:gd name="connsiteX60" fmla="*/ 123290 w 882867"/>
                  <a:gd name="connsiteY60" fmla="*/ 61645 h 1613043"/>
                  <a:gd name="connsiteX61" fmla="*/ 61645 w 882867"/>
                  <a:gd name="connsiteY61" fmla="*/ 82193 h 1613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882867" h="1613043">
                    <a:moveTo>
                      <a:pt x="61645" y="82193"/>
                    </a:moveTo>
                    <a:cubicBezTo>
                      <a:pt x="54795" y="95892"/>
                      <a:pt x="73396" y="124045"/>
                      <a:pt x="82193" y="143838"/>
                    </a:cubicBezTo>
                    <a:cubicBezTo>
                      <a:pt x="87208" y="155122"/>
                      <a:pt x="96615" y="163940"/>
                      <a:pt x="102742" y="174661"/>
                    </a:cubicBezTo>
                    <a:cubicBezTo>
                      <a:pt x="110341" y="187959"/>
                      <a:pt x="115691" y="202459"/>
                      <a:pt x="123290" y="215757"/>
                    </a:cubicBezTo>
                    <a:cubicBezTo>
                      <a:pt x="129416" y="226478"/>
                      <a:pt x="138316" y="235536"/>
                      <a:pt x="143838" y="246580"/>
                    </a:cubicBezTo>
                    <a:cubicBezTo>
                      <a:pt x="180057" y="319016"/>
                      <a:pt x="145006" y="278568"/>
                      <a:pt x="184935" y="318499"/>
                    </a:cubicBezTo>
                    <a:lnTo>
                      <a:pt x="215758" y="410966"/>
                    </a:lnTo>
                    <a:lnTo>
                      <a:pt x="226032" y="441789"/>
                    </a:lnTo>
                    <a:cubicBezTo>
                      <a:pt x="207768" y="469183"/>
                      <a:pt x="202041" y="482138"/>
                      <a:pt x="174661" y="503434"/>
                    </a:cubicBezTo>
                    <a:cubicBezTo>
                      <a:pt x="155167" y="518596"/>
                      <a:pt x="130478" y="527067"/>
                      <a:pt x="113016" y="544530"/>
                    </a:cubicBezTo>
                    <a:cubicBezTo>
                      <a:pt x="106167" y="551380"/>
                      <a:pt x="98519" y="557515"/>
                      <a:pt x="92468" y="565079"/>
                    </a:cubicBezTo>
                    <a:cubicBezTo>
                      <a:pt x="84754" y="574721"/>
                      <a:pt x="80650" y="587170"/>
                      <a:pt x="71919" y="595901"/>
                    </a:cubicBezTo>
                    <a:cubicBezTo>
                      <a:pt x="63188" y="604632"/>
                      <a:pt x="50472" y="608413"/>
                      <a:pt x="41097" y="616449"/>
                    </a:cubicBezTo>
                    <a:cubicBezTo>
                      <a:pt x="26388" y="629057"/>
                      <a:pt x="0" y="657546"/>
                      <a:pt x="0" y="657546"/>
                    </a:cubicBezTo>
                    <a:cubicBezTo>
                      <a:pt x="3425" y="691793"/>
                      <a:pt x="3931" y="726459"/>
                      <a:pt x="10274" y="760288"/>
                    </a:cubicBezTo>
                    <a:cubicBezTo>
                      <a:pt x="14266" y="781577"/>
                      <a:pt x="25570" y="800919"/>
                      <a:pt x="30823" y="821932"/>
                    </a:cubicBezTo>
                    <a:lnTo>
                      <a:pt x="41097" y="863029"/>
                    </a:lnTo>
                    <a:cubicBezTo>
                      <a:pt x="44522" y="931523"/>
                      <a:pt x="39103" y="1001038"/>
                      <a:pt x="51371" y="1068512"/>
                    </a:cubicBezTo>
                    <a:cubicBezTo>
                      <a:pt x="53580" y="1080661"/>
                      <a:pt x="72551" y="1081347"/>
                      <a:pt x="82193" y="1089061"/>
                    </a:cubicBezTo>
                    <a:cubicBezTo>
                      <a:pt x="89757" y="1095112"/>
                      <a:pt x="94078" y="1105277"/>
                      <a:pt x="102742" y="1109609"/>
                    </a:cubicBezTo>
                    <a:cubicBezTo>
                      <a:pt x="115372" y="1115924"/>
                      <a:pt x="130442" y="1115418"/>
                      <a:pt x="143838" y="1119883"/>
                    </a:cubicBezTo>
                    <a:cubicBezTo>
                      <a:pt x="248052" y="1154620"/>
                      <a:pt x="136441" y="1133901"/>
                      <a:pt x="287677" y="1150705"/>
                    </a:cubicBezTo>
                    <a:cubicBezTo>
                      <a:pt x="304470" y="1156303"/>
                      <a:pt x="338841" y="1164758"/>
                      <a:pt x="349322" y="1181528"/>
                    </a:cubicBezTo>
                    <a:cubicBezTo>
                      <a:pt x="360802" y="1199895"/>
                      <a:pt x="363021" y="1222625"/>
                      <a:pt x="369870" y="1243173"/>
                    </a:cubicBezTo>
                    <a:cubicBezTo>
                      <a:pt x="373295" y="1253447"/>
                      <a:pt x="374137" y="1264984"/>
                      <a:pt x="380144" y="1273995"/>
                    </a:cubicBezTo>
                    <a:lnTo>
                      <a:pt x="421241" y="1335640"/>
                    </a:lnTo>
                    <a:cubicBezTo>
                      <a:pt x="424666" y="1349339"/>
                      <a:pt x="425953" y="1363758"/>
                      <a:pt x="431515" y="1376737"/>
                    </a:cubicBezTo>
                    <a:cubicBezTo>
                      <a:pt x="446107" y="1410787"/>
                      <a:pt x="452219" y="1402618"/>
                      <a:pt x="472611" y="1428108"/>
                    </a:cubicBezTo>
                    <a:cubicBezTo>
                      <a:pt x="488309" y="1447731"/>
                      <a:pt x="492449" y="1465306"/>
                      <a:pt x="513708" y="1479479"/>
                    </a:cubicBezTo>
                    <a:cubicBezTo>
                      <a:pt x="526452" y="1487975"/>
                      <a:pt x="541106" y="1493178"/>
                      <a:pt x="554805" y="1500027"/>
                    </a:cubicBezTo>
                    <a:cubicBezTo>
                      <a:pt x="565079" y="1520575"/>
                      <a:pt x="572115" y="1543092"/>
                      <a:pt x="585627" y="1561672"/>
                    </a:cubicBezTo>
                    <a:cubicBezTo>
                      <a:pt x="599870" y="1581257"/>
                      <a:pt x="636998" y="1613043"/>
                      <a:pt x="636998" y="1613043"/>
                    </a:cubicBezTo>
                    <a:cubicBezTo>
                      <a:pt x="650697" y="1609618"/>
                      <a:pt x="666346" y="1610601"/>
                      <a:pt x="678095" y="1602768"/>
                    </a:cubicBezTo>
                    <a:cubicBezTo>
                      <a:pt x="688369" y="1595919"/>
                      <a:pt x="692730" y="1582786"/>
                      <a:pt x="698643" y="1571946"/>
                    </a:cubicBezTo>
                    <a:cubicBezTo>
                      <a:pt x="713311" y="1545055"/>
                      <a:pt x="718081" y="1511413"/>
                      <a:pt x="739740" y="1489753"/>
                    </a:cubicBezTo>
                    <a:cubicBezTo>
                      <a:pt x="765872" y="1463620"/>
                      <a:pt x="764250" y="1469574"/>
                      <a:pt x="780836" y="1428108"/>
                    </a:cubicBezTo>
                    <a:cubicBezTo>
                      <a:pt x="788880" y="1407997"/>
                      <a:pt x="794535" y="1387011"/>
                      <a:pt x="801384" y="1366463"/>
                    </a:cubicBezTo>
                    <a:lnTo>
                      <a:pt x="811659" y="1335640"/>
                    </a:lnTo>
                    <a:cubicBezTo>
                      <a:pt x="808234" y="1287694"/>
                      <a:pt x="812394" y="1238592"/>
                      <a:pt x="801384" y="1191802"/>
                    </a:cubicBezTo>
                    <a:cubicBezTo>
                      <a:pt x="798056" y="1177659"/>
                      <a:pt x="778621" y="1173069"/>
                      <a:pt x="770562" y="1160980"/>
                    </a:cubicBezTo>
                    <a:cubicBezTo>
                      <a:pt x="764555" y="1151969"/>
                      <a:pt x="763713" y="1140431"/>
                      <a:pt x="760288" y="1130157"/>
                    </a:cubicBezTo>
                    <a:cubicBezTo>
                      <a:pt x="767137" y="1102759"/>
                      <a:pt x="765171" y="1071462"/>
                      <a:pt x="780836" y="1047964"/>
                    </a:cubicBezTo>
                    <a:cubicBezTo>
                      <a:pt x="794535" y="1027416"/>
                      <a:pt x="842481" y="1006867"/>
                      <a:pt x="842481" y="1006867"/>
                    </a:cubicBezTo>
                    <a:cubicBezTo>
                      <a:pt x="926910" y="880223"/>
                      <a:pt x="852755" y="1004359"/>
                      <a:pt x="852755" y="636998"/>
                    </a:cubicBezTo>
                    <a:cubicBezTo>
                      <a:pt x="852755" y="599171"/>
                      <a:pt x="859604" y="561654"/>
                      <a:pt x="863029" y="523982"/>
                    </a:cubicBezTo>
                    <a:cubicBezTo>
                      <a:pt x="859604" y="469186"/>
                      <a:pt x="858502" y="414196"/>
                      <a:pt x="852755" y="359595"/>
                    </a:cubicBezTo>
                    <a:cubicBezTo>
                      <a:pt x="851621" y="348825"/>
                      <a:pt x="848979" y="337437"/>
                      <a:pt x="842481" y="328773"/>
                    </a:cubicBezTo>
                    <a:cubicBezTo>
                      <a:pt x="827951" y="309400"/>
                      <a:pt x="805640" y="296775"/>
                      <a:pt x="791110" y="277402"/>
                    </a:cubicBezTo>
                    <a:cubicBezTo>
                      <a:pt x="780836" y="263703"/>
                      <a:pt x="770241" y="250239"/>
                      <a:pt x="760288" y="236305"/>
                    </a:cubicBezTo>
                    <a:cubicBezTo>
                      <a:pt x="753111" y="226257"/>
                      <a:pt x="747776" y="214858"/>
                      <a:pt x="739740" y="205483"/>
                    </a:cubicBezTo>
                    <a:cubicBezTo>
                      <a:pt x="706520" y="166727"/>
                      <a:pt x="704177" y="168075"/>
                      <a:pt x="667820" y="143838"/>
                    </a:cubicBezTo>
                    <a:cubicBezTo>
                      <a:pt x="641996" y="66367"/>
                      <a:pt x="676831" y="161860"/>
                      <a:pt x="636998" y="82193"/>
                    </a:cubicBezTo>
                    <a:cubicBezTo>
                      <a:pt x="625281" y="58758"/>
                      <a:pt x="632933" y="44201"/>
                      <a:pt x="606175" y="30822"/>
                    </a:cubicBezTo>
                    <a:cubicBezTo>
                      <a:pt x="593545" y="24507"/>
                      <a:pt x="578925" y="23317"/>
                      <a:pt x="565079" y="20548"/>
                    </a:cubicBezTo>
                    <a:cubicBezTo>
                      <a:pt x="515702" y="10673"/>
                      <a:pt x="471746" y="6313"/>
                      <a:pt x="421241" y="0"/>
                    </a:cubicBezTo>
                    <a:cubicBezTo>
                      <a:pt x="393843" y="3425"/>
                      <a:pt x="365685" y="3009"/>
                      <a:pt x="339047" y="10274"/>
                    </a:cubicBezTo>
                    <a:cubicBezTo>
                      <a:pt x="315055" y="16817"/>
                      <a:pt x="305275" y="37292"/>
                      <a:pt x="287677" y="51371"/>
                    </a:cubicBezTo>
                    <a:cubicBezTo>
                      <a:pt x="238608" y="90627"/>
                      <a:pt x="276668" y="56875"/>
                      <a:pt x="226032" y="82193"/>
                    </a:cubicBezTo>
                    <a:cubicBezTo>
                      <a:pt x="214987" y="87715"/>
                      <a:pt x="205483" y="95892"/>
                      <a:pt x="195209" y="102741"/>
                    </a:cubicBezTo>
                    <a:cubicBezTo>
                      <a:pt x="178085" y="99316"/>
                      <a:pt x="159000" y="101131"/>
                      <a:pt x="143838" y="92467"/>
                    </a:cubicBezTo>
                    <a:cubicBezTo>
                      <a:pt x="133117" y="86341"/>
                      <a:pt x="134639" y="66509"/>
                      <a:pt x="123290" y="61645"/>
                    </a:cubicBezTo>
                    <a:cubicBezTo>
                      <a:pt x="107551" y="54900"/>
                      <a:pt x="68495" y="68494"/>
                      <a:pt x="61645" y="82193"/>
                    </a:cubicBezTo>
                    <a:close/>
                  </a:path>
                </a:pathLst>
              </a:custGeom>
              <a:blipFill>
                <a:blip r:embed="rId15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Freeform 93"/>
              <p:cNvSpPr/>
              <p:nvPr/>
            </p:nvSpPr>
            <p:spPr>
              <a:xfrm>
                <a:off x="2351070" y="4494087"/>
                <a:ext cx="1209782" cy="1219200"/>
              </a:xfrm>
              <a:custGeom>
                <a:avLst/>
                <a:gdLst>
                  <a:gd name="connsiteX0" fmla="*/ 61645 w 882867"/>
                  <a:gd name="connsiteY0" fmla="*/ 82193 h 1613043"/>
                  <a:gd name="connsiteX1" fmla="*/ 82193 w 882867"/>
                  <a:gd name="connsiteY1" fmla="*/ 143838 h 1613043"/>
                  <a:gd name="connsiteX2" fmla="*/ 102742 w 882867"/>
                  <a:gd name="connsiteY2" fmla="*/ 174661 h 1613043"/>
                  <a:gd name="connsiteX3" fmla="*/ 123290 w 882867"/>
                  <a:gd name="connsiteY3" fmla="*/ 215757 h 1613043"/>
                  <a:gd name="connsiteX4" fmla="*/ 143838 w 882867"/>
                  <a:gd name="connsiteY4" fmla="*/ 246580 h 1613043"/>
                  <a:gd name="connsiteX5" fmla="*/ 184935 w 882867"/>
                  <a:gd name="connsiteY5" fmla="*/ 318499 h 1613043"/>
                  <a:gd name="connsiteX6" fmla="*/ 215758 w 882867"/>
                  <a:gd name="connsiteY6" fmla="*/ 410966 h 1613043"/>
                  <a:gd name="connsiteX7" fmla="*/ 226032 w 882867"/>
                  <a:gd name="connsiteY7" fmla="*/ 441789 h 1613043"/>
                  <a:gd name="connsiteX8" fmla="*/ 174661 w 882867"/>
                  <a:gd name="connsiteY8" fmla="*/ 503434 h 1613043"/>
                  <a:gd name="connsiteX9" fmla="*/ 113016 w 882867"/>
                  <a:gd name="connsiteY9" fmla="*/ 544530 h 1613043"/>
                  <a:gd name="connsiteX10" fmla="*/ 92468 w 882867"/>
                  <a:gd name="connsiteY10" fmla="*/ 565079 h 1613043"/>
                  <a:gd name="connsiteX11" fmla="*/ 71919 w 882867"/>
                  <a:gd name="connsiteY11" fmla="*/ 595901 h 1613043"/>
                  <a:gd name="connsiteX12" fmla="*/ 41097 w 882867"/>
                  <a:gd name="connsiteY12" fmla="*/ 616449 h 1613043"/>
                  <a:gd name="connsiteX13" fmla="*/ 0 w 882867"/>
                  <a:gd name="connsiteY13" fmla="*/ 657546 h 1613043"/>
                  <a:gd name="connsiteX14" fmla="*/ 10274 w 882867"/>
                  <a:gd name="connsiteY14" fmla="*/ 760288 h 1613043"/>
                  <a:gd name="connsiteX15" fmla="*/ 30823 w 882867"/>
                  <a:gd name="connsiteY15" fmla="*/ 821932 h 1613043"/>
                  <a:gd name="connsiteX16" fmla="*/ 41097 w 882867"/>
                  <a:gd name="connsiteY16" fmla="*/ 863029 h 1613043"/>
                  <a:gd name="connsiteX17" fmla="*/ 51371 w 882867"/>
                  <a:gd name="connsiteY17" fmla="*/ 1068512 h 1613043"/>
                  <a:gd name="connsiteX18" fmla="*/ 82193 w 882867"/>
                  <a:gd name="connsiteY18" fmla="*/ 1089061 h 1613043"/>
                  <a:gd name="connsiteX19" fmla="*/ 102742 w 882867"/>
                  <a:gd name="connsiteY19" fmla="*/ 1109609 h 1613043"/>
                  <a:gd name="connsiteX20" fmla="*/ 143838 w 882867"/>
                  <a:gd name="connsiteY20" fmla="*/ 1119883 h 1613043"/>
                  <a:gd name="connsiteX21" fmla="*/ 287677 w 882867"/>
                  <a:gd name="connsiteY21" fmla="*/ 1150705 h 1613043"/>
                  <a:gd name="connsiteX22" fmla="*/ 349322 w 882867"/>
                  <a:gd name="connsiteY22" fmla="*/ 1181528 h 1613043"/>
                  <a:gd name="connsiteX23" fmla="*/ 369870 w 882867"/>
                  <a:gd name="connsiteY23" fmla="*/ 1243173 h 1613043"/>
                  <a:gd name="connsiteX24" fmla="*/ 380144 w 882867"/>
                  <a:gd name="connsiteY24" fmla="*/ 1273995 h 1613043"/>
                  <a:gd name="connsiteX25" fmla="*/ 421241 w 882867"/>
                  <a:gd name="connsiteY25" fmla="*/ 1335640 h 1613043"/>
                  <a:gd name="connsiteX26" fmla="*/ 431515 w 882867"/>
                  <a:gd name="connsiteY26" fmla="*/ 1376737 h 1613043"/>
                  <a:gd name="connsiteX27" fmla="*/ 472611 w 882867"/>
                  <a:gd name="connsiteY27" fmla="*/ 1428108 h 1613043"/>
                  <a:gd name="connsiteX28" fmla="*/ 513708 w 882867"/>
                  <a:gd name="connsiteY28" fmla="*/ 1479479 h 1613043"/>
                  <a:gd name="connsiteX29" fmla="*/ 554805 w 882867"/>
                  <a:gd name="connsiteY29" fmla="*/ 1500027 h 1613043"/>
                  <a:gd name="connsiteX30" fmla="*/ 585627 w 882867"/>
                  <a:gd name="connsiteY30" fmla="*/ 1561672 h 1613043"/>
                  <a:gd name="connsiteX31" fmla="*/ 636998 w 882867"/>
                  <a:gd name="connsiteY31" fmla="*/ 1613043 h 1613043"/>
                  <a:gd name="connsiteX32" fmla="*/ 678095 w 882867"/>
                  <a:gd name="connsiteY32" fmla="*/ 1602768 h 1613043"/>
                  <a:gd name="connsiteX33" fmla="*/ 698643 w 882867"/>
                  <a:gd name="connsiteY33" fmla="*/ 1571946 h 1613043"/>
                  <a:gd name="connsiteX34" fmla="*/ 739740 w 882867"/>
                  <a:gd name="connsiteY34" fmla="*/ 1489753 h 1613043"/>
                  <a:gd name="connsiteX35" fmla="*/ 780836 w 882867"/>
                  <a:gd name="connsiteY35" fmla="*/ 1428108 h 1613043"/>
                  <a:gd name="connsiteX36" fmla="*/ 801384 w 882867"/>
                  <a:gd name="connsiteY36" fmla="*/ 1366463 h 1613043"/>
                  <a:gd name="connsiteX37" fmla="*/ 811659 w 882867"/>
                  <a:gd name="connsiteY37" fmla="*/ 1335640 h 1613043"/>
                  <a:gd name="connsiteX38" fmla="*/ 801384 w 882867"/>
                  <a:gd name="connsiteY38" fmla="*/ 1191802 h 1613043"/>
                  <a:gd name="connsiteX39" fmla="*/ 770562 w 882867"/>
                  <a:gd name="connsiteY39" fmla="*/ 1160980 h 1613043"/>
                  <a:gd name="connsiteX40" fmla="*/ 760288 w 882867"/>
                  <a:gd name="connsiteY40" fmla="*/ 1130157 h 1613043"/>
                  <a:gd name="connsiteX41" fmla="*/ 780836 w 882867"/>
                  <a:gd name="connsiteY41" fmla="*/ 1047964 h 1613043"/>
                  <a:gd name="connsiteX42" fmla="*/ 842481 w 882867"/>
                  <a:gd name="connsiteY42" fmla="*/ 1006867 h 1613043"/>
                  <a:gd name="connsiteX43" fmla="*/ 852755 w 882867"/>
                  <a:gd name="connsiteY43" fmla="*/ 636998 h 1613043"/>
                  <a:gd name="connsiteX44" fmla="*/ 863029 w 882867"/>
                  <a:gd name="connsiteY44" fmla="*/ 523982 h 1613043"/>
                  <a:gd name="connsiteX45" fmla="*/ 852755 w 882867"/>
                  <a:gd name="connsiteY45" fmla="*/ 359595 h 1613043"/>
                  <a:gd name="connsiteX46" fmla="*/ 842481 w 882867"/>
                  <a:gd name="connsiteY46" fmla="*/ 328773 h 1613043"/>
                  <a:gd name="connsiteX47" fmla="*/ 791110 w 882867"/>
                  <a:gd name="connsiteY47" fmla="*/ 277402 h 1613043"/>
                  <a:gd name="connsiteX48" fmla="*/ 760288 w 882867"/>
                  <a:gd name="connsiteY48" fmla="*/ 236305 h 1613043"/>
                  <a:gd name="connsiteX49" fmla="*/ 739740 w 882867"/>
                  <a:gd name="connsiteY49" fmla="*/ 205483 h 1613043"/>
                  <a:gd name="connsiteX50" fmla="*/ 667820 w 882867"/>
                  <a:gd name="connsiteY50" fmla="*/ 143838 h 1613043"/>
                  <a:gd name="connsiteX51" fmla="*/ 636998 w 882867"/>
                  <a:gd name="connsiteY51" fmla="*/ 82193 h 1613043"/>
                  <a:gd name="connsiteX52" fmla="*/ 606175 w 882867"/>
                  <a:gd name="connsiteY52" fmla="*/ 30822 h 1613043"/>
                  <a:gd name="connsiteX53" fmla="*/ 565079 w 882867"/>
                  <a:gd name="connsiteY53" fmla="*/ 20548 h 1613043"/>
                  <a:gd name="connsiteX54" fmla="*/ 421241 w 882867"/>
                  <a:gd name="connsiteY54" fmla="*/ 0 h 1613043"/>
                  <a:gd name="connsiteX55" fmla="*/ 339047 w 882867"/>
                  <a:gd name="connsiteY55" fmla="*/ 10274 h 1613043"/>
                  <a:gd name="connsiteX56" fmla="*/ 287677 w 882867"/>
                  <a:gd name="connsiteY56" fmla="*/ 51371 h 1613043"/>
                  <a:gd name="connsiteX57" fmla="*/ 226032 w 882867"/>
                  <a:gd name="connsiteY57" fmla="*/ 82193 h 1613043"/>
                  <a:gd name="connsiteX58" fmla="*/ 195209 w 882867"/>
                  <a:gd name="connsiteY58" fmla="*/ 102741 h 1613043"/>
                  <a:gd name="connsiteX59" fmla="*/ 143838 w 882867"/>
                  <a:gd name="connsiteY59" fmla="*/ 92467 h 1613043"/>
                  <a:gd name="connsiteX60" fmla="*/ 123290 w 882867"/>
                  <a:gd name="connsiteY60" fmla="*/ 61645 h 1613043"/>
                  <a:gd name="connsiteX61" fmla="*/ 61645 w 882867"/>
                  <a:gd name="connsiteY61" fmla="*/ 82193 h 1613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882867" h="1613043">
                    <a:moveTo>
                      <a:pt x="61645" y="82193"/>
                    </a:moveTo>
                    <a:cubicBezTo>
                      <a:pt x="54795" y="95892"/>
                      <a:pt x="73396" y="124045"/>
                      <a:pt x="82193" y="143838"/>
                    </a:cubicBezTo>
                    <a:cubicBezTo>
                      <a:pt x="87208" y="155122"/>
                      <a:pt x="96615" y="163940"/>
                      <a:pt x="102742" y="174661"/>
                    </a:cubicBezTo>
                    <a:cubicBezTo>
                      <a:pt x="110341" y="187959"/>
                      <a:pt x="115691" y="202459"/>
                      <a:pt x="123290" y="215757"/>
                    </a:cubicBezTo>
                    <a:cubicBezTo>
                      <a:pt x="129416" y="226478"/>
                      <a:pt x="138316" y="235536"/>
                      <a:pt x="143838" y="246580"/>
                    </a:cubicBezTo>
                    <a:cubicBezTo>
                      <a:pt x="180057" y="319016"/>
                      <a:pt x="145006" y="278568"/>
                      <a:pt x="184935" y="318499"/>
                    </a:cubicBezTo>
                    <a:lnTo>
                      <a:pt x="215758" y="410966"/>
                    </a:lnTo>
                    <a:lnTo>
                      <a:pt x="226032" y="441789"/>
                    </a:lnTo>
                    <a:cubicBezTo>
                      <a:pt x="207768" y="469183"/>
                      <a:pt x="202041" y="482138"/>
                      <a:pt x="174661" y="503434"/>
                    </a:cubicBezTo>
                    <a:cubicBezTo>
                      <a:pt x="155167" y="518596"/>
                      <a:pt x="130478" y="527067"/>
                      <a:pt x="113016" y="544530"/>
                    </a:cubicBezTo>
                    <a:cubicBezTo>
                      <a:pt x="106167" y="551380"/>
                      <a:pt x="98519" y="557515"/>
                      <a:pt x="92468" y="565079"/>
                    </a:cubicBezTo>
                    <a:cubicBezTo>
                      <a:pt x="84754" y="574721"/>
                      <a:pt x="80650" y="587170"/>
                      <a:pt x="71919" y="595901"/>
                    </a:cubicBezTo>
                    <a:cubicBezTo>
                      <a:pt x="63188" y="604632"/>
                      <a:pt x="50472" y="608413"/>
                      <a:pt x="41097" y="616449"/>
                    </a:cubicBezTo>
                    <a:cubicBezTo>
                      <a:pt x="26388" y="629057"/>
                      <a:pt x="0" y="657546"/>
                      <a:pt x="0" y="657546"/>
                    </a:cubicBezTo>
                    <a:cubicBezTo>
                      <a:pt x="3425" y="691793"/>
                      <a:pt x="3931" y="726459"/>
                      <a:pt x="10274" y="760288"/>
                    </a:cubicBezTo>
                    <a:cubicBezTo>
                      <a:pt x="14266" y="781577"/>
                      <a:pt x="25570" y="800919"/>
                      <a:pt x="30823" y="821932"/>
                    </a:cubicBezTo>
                    <a:lnTo>
                      <a:pt x="41097" y="863029"/>
                    </a:lnTo>
                    <a:cubicBezTo>
                      <a:pt x="44522" y="931523"/>
                      <a:pt x="39103" y="1001038"/>
                      <a:pt x="51371" y="1068512"/>
                    </a:cubicBezTo>
                    <a:cubicBezTo>
                      <a:pt x="53580" y="1080661"/>
                      <a:pt x="72551" y="1081347"/>
                      <a:pt x="82193" y="1089061"/>
                    </a:cubicBezTo>
                    <a:cubicBezTo>
                      <a:pt x="89757" y="1095112"/>
                      <a:pt x="94078" y="1105277"/>
                      <a:pt x="102742" y="1109609"/>
                    </a:cubicBezTo>
                    <a:cubicBezTo>
                      <a:pt x="115372" y="1115924"/>
                      <a:pt x="130442" y="1115418"/>
                      <a:pt x="143838" y="1119883"/>
                    </a:cubicBezTo>
                    <a:cubicBezTo>
                      <a:pt x="248052" y="1154620"/>
                      <a:pt x="136441" y="1133901"/>
                      <a:pt x="287677" y="1150705"/>
                    </a:cubicBezTo>
                    <a:cubicBezTo>
                      <a:pt x="304470" y="1156303"/>
                      <a:pt x="338841" y="1164758"/>
                      <a:pt x="349322" y="1181528"/>
                    </a:cubicBezTo>
                    <a:cubicBezTo>
                      <a:pt x="360802" y="1199895"/>
                      <a:pt x="363021" y="1222625"/>
                      <a:pt x="369870" y="1243173"/>
                    </a:cubicBezTo>
                    <a:cubicBezTo>
                      <a:pt x="373295" y="1253447"/>
                      <a:pt x="374137" y="1264984"/>
                      <a:pt x="380144" y="1273995"/>
                    </a:cubicBezTo>
                    <a:lnTo>
                      <a:pt x="421241" y="1335640"/>
                    </a:lnTo>
                    <a:cubicBezTo>
                      <a:pt x="424666" y="1349339"/>
                      <a:pt x="425953" y="1363758"/>
                      <a:pt x="431515" y="1376737"/>
                    </a:cubicBezTo>
                    <a:cubicBezTo>
                      <a:pt x="446107" y="1410787"/>
                      <a:pt x="452219" y="1402618"/>
                      <a:pt x="472611" y="1428108"/>
                    </a:cubicBezTo>
                    <a:cubicBezTo>
                      <a:pt x="488309" y="1447731"/>
                      <a:pt x="492449" y="1465306"/>
                      <a:pt x="513708" y="1479479"/>
                    </a:cubicBezTo>
                    <a:cubicBezTo>
                      <a:pt x="526452" y="1487975"/>
                      <a:pt x="541106" y="1493178"/>
                      <a:pt x="554805" y="1500027"/>
                    </a:cubicBezTo>
                    <a:cubicBezTo>
                      <a:pt x="565079" y="1520575"/>
                      <a:pt x="572115" y="1543092"/>
                      <a:pt x="585627" y="1561672"/>
                    </a:cubicBezTo>
                    <a:cubicBezTo>
                      <a:pt x="599870" y="1581257"/>
                      <a:pt x="636998" y="1613043"/>
                      <a:pt x="636998" y="1613043"/>
                    </a:cubicBezTo>
                    <a:cubicBezTo>
                      <a:pt x="650697" y="1609618"/>
                      <a:pt x="666346" y="1610601"/>
                      <a:pt x="678095" y="1602768"/>
                    </a:cubicBezTo>
                    <a:cubicBezTo>
                      <a:pt x="688369" y="1595919"/>
                      <a:pt x="692730" y="1582786"/>
                      <a:pt x="698643" y="1571946"/>
                    </a:cubicBezTo>
                    <a:cubicBezTo>
                      <a:pt x="713311" y="1545055"/>
                      <a:pt x="718081" y="1511413"/>
                      <a:pt x="739740" y="1489753"/>
                    </a:cubicBezTo>
                    <a:cubicBezTo>
                      <a:pt x="765872" y="1463620"/>
                      <a:pt x="764250" y="1469574"/>
                      <a:pt x="780836" y="1428108"/>
                    </a:cubicBezTo>
                    <a:cubicBezTo>
                      <a:pt x="788880" y="1407997"/>
                      <a:pt x="794535" y="1387011"/>
                      <a:pt x="801384" y="1366463"/>
                    </a:cubicBezTo>
                    <a:lnTo>
                      <a:pt x="811659" y="1335640"/>
                    </a:lnTo>
                    <a:cubicBezTo>
                      <a:pt x="808234" y="1287694"/>
                      <a:pt x="812394" y="1238592"/>
                      <a:pt x="801384" y="1191802"/>
                    </a:cubicBezTo>
                    <a:cubicBezTo>
                      <a:pt x="798056" y="1177659"/>
                      <a:pt x="778621" y="1173069"/>
                      <a:pt x="770562" y="1160980"/>
                    </a:cubicBezTo>
                    <a:cubicBezTo>
                      <a:pt x="764555" y="1151969"/>
                      <a:pt x="763713" y="1140431"/>
                      <a:pt x="760288" y="1130157"/>
                    </a:cubicBezTo>
                    <a:cubicBezTo>
                      <a:pt x="767137" y="1102759"/>
                      <a:pt x="765171" y="1071462"/>
                      <a:pt x="780836" y="1047964"/>
                    </a:cubicBezTo>
                    <a:cubicBezTo>
                      <a:pt x="794535" y="1027416"/>
                      <a:pt x="842481" y="1006867"/>
                      <a:pt x="842481" y="1006867"/>
                    </a:cubicBezTo>
                    <a:cubicBezTo>
                      <a:pt x="926910" y="880223"/>
                      <a:pt x="852755" y="1004359"/>
                      <a:pt x="852755" y="636998"/>
                    </a:cubicBezTo>
                    <a:cubicBezTo>
                      <a:pt x="852755" y="599171"/>
                      <a:pt x="859604" y="561654"/>
                      <a:pt x="863029" y="523982"/>
                    </a:cubicBezTo>
                    <a:cubicBezTo>
                      <a:pt x="859604" y="469186"/>
                      <a:pt x="858502" y="414196"/>
                      <a:pt x="852755" y="359595"/>
                    </a:cubicBezTo>
                    <a:cubicBezTo>
                      <a:pt x="851621" y="348825"/>
                      <a:pt x="848979" y="337437"/>
                      <a:pt x="842481" y="328773"/>
                    </a:cubicBezTo>
                    <a:cubicBezTo>
                      <a:pt x="827951" y="309400"/>
                      <a:pt x="805640" y="296775"/>
                      <a:pt x="791110" y="277402"/>
                    </a:cubicBezTo>
                    <a:cubicBezTo>
                      <a:pt x="780836" y="263703"/>
                      <a:pt x="770241" y="250239"/>
                      <a:pt x="760288" y="236305"/>
                    </a:cubicBezTo>
                    <a:cubicBezTo>
                      <a:pt x="753111" y="226257"/>
                      <a:pt x="747776" y="214858"/>
                      <a:pt x="739740" y="205483"/>
                    </a:cubicBezTo>
                    <a:cubicBezTo>
                      <a:pt x="706520" y="166727"/>
                      <a:pt x="704177" y="168075"/>
                      <a:pt x="667820" y="143838"/>
                    </a:cubicBezTo>
                    <a:cubicBezTo>
                      <a:pt x="641996" y="66367"/>
                      <a:pt x="676831" y="161860"/>
                      <a:pt x="636998" y="82193"/>
                    </a:cubicBezTo>
                    <a:cubicBezTo>
                      <a:pt x="625281" y="58758"/>
                      <a:pt x="632933" y="44201"/>
                      <a:pt x="606175" y="30822"/>
                    </a:cubicBezTo>
                    <a:cubicBezTo>
                      <a:pt x="593545" y="24507"/>
                      <a:pt x="578925" y="23317"/>
                      <a:pt x="565079" y="20548"/>
                    </a:cubicBezTo>
                    <a:cubicBezTo>
                      <a:pt x="515702" y="10673"/>
                      <a:pt x="471746" y="6313"/>
                      <a:pt x="421241" y="0"/>
                    </a:cubicBezTo>
                    <a:cubicBezTo>
                      <a:pt x="393843" y="3425"/>
                      <a:pt x="365685" y="3009"/>
                      <a:pt x="339047" y="10274"/>
                    </a:cubicBezTo>
                    <a:cubicBezTo>
                      <a:pt x="315055" y="16817"/>
                      <a:pt x="305275" y="37292"/>
                      <a:pt x="287677" y="51371"/>
                    </a:cubicBezTo>
                    <a:cubicBezTo>
                      <a:pt x="238608" y="90627"/>
                      <a:pt x="276668" y="56875"/>
                      <a:pt x="226032" y="82193"/>
                    </a:cubicBezTo>
                    <a:cubicBezTo>
                      <a:pt x="214987" y="87715"/>
                      <a:pt x="205483" y="95892"/>
                      <a:pt x="195209" y="102741"/>
                    </a:cubicBezTo>
                    <a:cubicBezTo>
                      <a:pt x="178085" y="99316"/>
                      <a:pt x="159000" y="101131"/>
                      <a:pt x="143838" y="92467"/>
                    </a:cubicBezTo>
                    <a:cubicBezTo>
                      <a:pt x="133117" y="86341"/>
                      <a:pt x="134639" y="66509"/>
                      <a:pt x="123290" y="61645"/>
                    </a:cubicBezTo>
                    <a:cubicBezTo>
                      <a:pt x="107551" y="54900"/>
                      <a:pt x="68495" y="68494"/>
                      <a:pt x="61645" y="82193"/>
                    </a:cubicBezTo>
                    <a:close/>
                  </a:path>
                </a:pathLst>
              </a:custGeom>
              <a:blipFill>
                <a:blip r:embed="rId15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95" name="Freeform 94"/>
              <p:cNvSpPr/>
              <p:nvPr/>
            </p:nvSpPr>
            <p:spPr>
              <a:xfrm>
                <a:off x="3503488" y="4808037"/>
                <a:ext cx="1429308" cy="1911525"/>
              </a:xfrm>
              <a:custGeom>
                <a:avLst/>
                <a:gdLst>
                  <a:gd name="connsiteX0" fmla="*/ 523982 w 1429308"/>
                  <a:gd name="connsiteY0" fmla="*/ 72451 h 1911525"/>
                  <a:gd name="connsiteX1" fmla="*/ 493159 w 1429308"/>
                  <a:gd name="connsiteY1" fmla="*/ 226564 h 1911525"/>
                  <a:gd name="connsiteX2" fmla="*/ 462337 w 1429308"/>
                  <a:gd name="connsiteY2" fmla="*/ 257386 h 1911525"/>
                  <a:gd name="connsiteX3" fmla="*/ 441788 w 1429308"/>
                  <a:gd name="connsiteY3" fmla="*/ 308757 h 1911525"/>
                  <a:gd name="connsiteX4" fmla="*/ 421240 w 1429308"/>
                  <a:gd name="connsiteY4" fmla="*/ 370402 h 1911525"/>
                  <a:gd name="connsiteX5" fmla="*/ 380143 w 1429308"/>
                  <a:gd name="connsiteY5" fmla="*/ 442321 h 1911525"/>
                  <a:gd name="connsiteX6" fmla="*/ 369869 w 1429308"/>
                  <a:gd name="connsiteY6" fmla="*/ 473143 h 1911525"/>
                  <a:gd name="connsiteX7" fmla="*/ 328773 w 1429308"/>
                  <a:gd name="connsiteY7" fmla="*/ 514240 h 1911525"/>
                  <a:gd name="connsiteX8" fmla="*/ 318499 w 1429308"/>
                  <a:gd name="connsiteY8" fmla="*/ 545062 h 1911525"/>
                  <a:gd name="connsiteX9" fmla="*/ 226031 w 1429308"/>
                  <a:gd name="connsiteY9" fmla="*/ 616981 h 1911525"/>
                  <a:gd name="connsiteX10" fmla="*/ 195209 w 1429308"/>
                  <a:gd name="connsiteY10" fmla="*/ 637530 h 1911525"/>
                  <a:gd name="connsiteX11" fmla="*/ 133564 w 1429308"/>
                  <a:gd name="connsiteY11" fmla="*/ 658078 h 1911525"/>
                  <a:gd name="connsiteX12" fmla="*/ 92467 w 1429308"/>
                  <a:gd name="connsiteY12" fmla="*/ 699175 h 1911525"/>
                  <a:gd name="connsiteX13" fmla="*/ 51370 w 1429308"/>
                  <a:gd name="connsiteY13" fmla="*/ 750546 h 1911525"/>
                  <a:gd name="connsiteX14" fmla="*/ 41096 w 1429308"/>
                  <a:gd name="connsiteY14" fmla="*/ 801916 h 1911525"/>
                  <a:gd name="connsiteX15" fmla="*/ 30822 w 1429308"/>
                  <a:gd name="connsiteY15" fmla="*/ 863561 h 1911525"/>
                  <a:gd name="connsiteX16" fmla="*/ 10274 w 1429308"/>
                  <a:gd name="connsiteY16" fmla="*/ 935480 h 1911525"/>
                  <a:gd name="connsiteX17" fmla="*/ 0 w 1429308"/>
                  <a:gd name="connsiteY17" fmla="*/ 1007399 h 1911525"/>
                  <a:gd name="connsiteX18" fmla="*/ 10274 w 1429308"/>
                  <a:gd name="connsiteY18" fmla="*/ 1079319 h 1911525"/>
                  <a:gd name="connsiteX19" fmla="*/ 41096 w 1429308"/>
                  <a:gd name="connsiteY19" fmla="*/ 1099867 h 1911525"/>
                  <a:gd name="connsiteX20" fmla="*/ 102741 w 1429308"/>
                  <a:gd name="connsiteY20" fmla="*/ 1130689 h 1911525"/>
                  <a:gd name="connsiteX21" fmla="*/ 205483 w 1429308"/>
                  <a:gd name="connsiteY21" fmla="*/ 1171786 h 1911525"/>
                  <a:gd name="connsiteX22" fmla="*/ 821932 w 1429308"/>
                  <a:gd name="connsiteY22" fmla="*/ 1212883 h 1911525"/>
                  <a:gd name="connsiteX23" fmla="*/ 883577 w 1429308"/>
                  <a:gd name="connsiteY23" fmla="*/ 1223157 h 1911525"/>
                  <a:gd name="connsiteX24" fmla="*/ 914400 w 1429308"/>
                  <a:gd name="connsiteY24" fmla="*/ 1284802 h 1911525"/>
                  <a:gd name="connsiteX25" fmla="*/ 934948 w 1429308"/>
                  <a:gd name="connsiteY25" fmla="*/ 1397817 h 1911525"/>
                  <a:gd name="connsiteX26" fmla="*/ 996593 w 1429308"/>
                  <a:gd name="connsiteY26" fmla="*/ 1428640 h 1911525"/>
                  <a:gd name="connsiteX27" fmla="*/ 1047964 w 1429308"/>
                  <a:gd name="connsiteY27" fmla="*/ 1449188 h 1911525"/>
                  <a:gd name="connsiteX28" fmla="*/ 1140431 w 1429308"/>
                  <a:gd name="connsiteY28" fmla="*/ 1521107 h 1911525"/>
                  <a:gd name="connsiteX29" fmla="*/ 1181528 w 1429308"/>
                  <a:gd name="connsiteY29" fmla="*/ 1603301 h 1911525"/>
                  <a:gd name="connsiteX30" fmla="*/ 1191802 w 1429308"/>
                  <a:gd name="connsiteY30" fmla="*/ 1634123 h 1911525"/>
                  <a:gd name="connsiteX31" fmla="*/ 1263721 w 1429308"/>
                  <a:gd name="connsiteY31" fmla="*/ 1726590 h 1911525"/>
                  <a:gd name="connsiteX32" fmla="*/ 1294543 w 1429308"/>
                  <a:gd name="connsiteY32" fmla="*/ 1798510 h 1911525"/>
                  <a:gd name="connsiteX33" fmla="*/ 1315092 w 1429308"/>
                  <a:gd name="connsiteY33" fmla="*/ 1860155 h 1911525"/>
                  <a:gd name="connsiteX34" fmla="*/ 1325366 w 1429308"/>
                  <a:gd name="connsiteY34" fmla="*/ 1890977 h 1911525"/>
                  <a:gd name="connsiteX35" fmla="*/ 1366463 w 1429308"/>
                  <a:gd name="connsiteY35" fmla="*/ 1911525 h 1911525"/>
                  <a:gd name="connsiteX36" fmla="*/ 1428108 w 1429308"/>
                  <a:gd name="connsiteY36" fmla="*/ 1777961 h 1911525"/>
                  <a:gd name="connsiteX37" fmla="*/ 1397285 w 1429308"/>
                  <a:gd name="connsiteY37" fmla="*/ 1521107 h 1911525"/>
                  <a:gd name="connsiteX38" fmla="*/ 1376737 w 1429308"/>
                  <a:gd name="connsiteY38" fmla="*/ 1490285 h 1911525"/>
                  <a:gd name="connsiteX39" fmla="*/ 1345914 w 1429308"/>
                  <a:gd name="connsiteY39" fmla="*/ 1418366 h 1911525"/>
                  <a:gd name="connsiteX40" fmla="*/ 1315092 w 1429308"/>
                  <a:gd name="connsiteY40" fmla="*/ 1356721 h 1911525"/>
                  <a:gd name="connsiteX41" fmla="*/ 1294543 w 1429308"/>
                  <a:gd name="connsiteY41" fmla="*/ 1223157 h 1911525"/>
                  <a:gd name="connsiteX42" fmla="*/ 1212350 w 1429308"/>
                  <a:gd name="connsiteY42" fmla="*/ 1120415 h 1911525"/>
                  <a:gd name="connsiteX43" fmla="*/ 1191802 w 1429308"/>
                  <a:gd name="connsiteY43" fmla="*/ 1089593 h 1911525"/>
                  <a:gd name="connsiteX44" fmla="*/ 1160979 w 1429308"/>
                  <a:gd name="connsiteY44" fmla="*/ 1069044 h 1911525"/>
                  <a:gd name="connsiteX45" fmla="*/ 1119883 w 1429308"/>
                  <a:gd name="connsiteY45" fmla="*/ 1027948 h 1911525"/>
                  <a:gd name="connsiteX46" fmla="*/ 1099334 w 1429308"/>
                  <a:gd name="connsiteY46" fmla="*/ 997125 h 1911525"/>
                  <a:gd name="connsiteX47" fmla="*/ 1058238 w 1429308"/>
                  <a:gd name="connsiteY47" fmla="*/ 966303 h 1911525"/>
                  <a:gd name="connsiteX48" fmla="*/ 1017141 w 1429308"/>
                  <a:gd name="connsiteY48" fmla="*/ 904658 h 1911525"/>
                  <a:gd name="connsiteX49" fmla="*/ 996593 w 1429308"/>
                  <a:gd name="connsiteY49" fmla="*/ 873835 h 1911525"/>
                  <a:gd name="connsiteX50" fmla="*/ 965770 w 1429308"/>
                  <a:gd name="connsiteY50" fmla="*/ 843013 h 1911525"/>
                  <a:gd name="connsiteX51" fmla="*/ 945222 w 1429308"/>
                  <a:gd name="connsiteY51" fmla="*/ 236838 h 1911525"/>
                  <a:gd name="connsiteX52" fmla="*/ 904125 w 1429308"/>
                  <a:gd name="connsiteY52" fmla="*/ 175193 h 1911525"/>
                  <a:gd name="connsiteX53" fmla="*/ 852755 w 1429308"/>
                  <a:gd name="connsiteY53" fmla="*/ 123822 h 1911525"/>
                  <a:gd name="connsiteX54" fmla="*/ 842481 w 1429308"/>
                  <a:gd name="connsiteY54" fmla="*/ 92999 h 1911525"/>
                  <a:gd name="connsiteX55" fmla="*/ 791110 w 1429308"/>
                  <a:gd name="connsiteY55" fmla="*/ 62177 h 1911525"/>
                  <a:gd name="connsiteX56" fmla="*/ 729465 w 1429308"/>
                  <a:gd name="connsiteY56" fmla="*/ 51903 h 1911525"/>
                  <a:gd name="connsiteX57" fmla="*/ 688368 w 1429308"/>
                  <a:gd name="connsiteY57" fmla="*/ 41629 h 1911525"/>
                  <a:gd name="connsiteX58" fmla="*/ 657546 w 1429308"/>
                  <a:gd name="connsiteY58" fmla="*/ 21080 h 1911525"/>
                  <a:gd name="connsiteX59" fmla="*/ 636997 w 1429308"/>
                  <a:gd name="connsiteY59" fmla="*/ 532 h 1911525"/>
                  <a:gd name="connsiteX60" fmla="*/ 523982 w 1429308"/>
                  <a:gd name="connsiteY60" fmla="*/ 10806 h 1911525"/>
                  <a:gd name="connsiteX61" fmla="*/ 493159 w 1429308"/>
                  <a:gd name="connsiteY61" fmla="*/ 62177 h 1911525"/>
                  <a:gd name="connsiteX62" fmla="*/ 523982 w 1429308"/>
                  <a:gd name="connsiteY62" fmla="*/ 72451 h 1911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1429308" h="1911525">
                    <a:moveTo>
                      <a:pt x="523982" y="72451"/>
                    </a:moveTo>
                    <a:cubicBezTo>
                      <a:pt x="523982" y="99849"/>
                      <a:pt x="518456" y="181029"/>
                      <a:pt x="493159" y="226564"/>
                    </a:cubicBezTo>
                    <a:cubicBezTo>
                      <a:pt x="486103" y="239265"/>
                      <a:pt x="472611" y="247112"/>
                      <a:pt x="462337" y="257386"/>
                    </a:cubicBezTo>
                    <a:cubicBezTo>
                      <a:pt x="455487" y="274510"/>
                      <a:pt x="448091" y="291425"/>
                      <a:pt x="441788" y="308757"/>
                    </a:cubicBezTo>
                    <a:cubicBezTo>
                      <a:pt x="434386" y="329113"/>
                      <a:pt x="433255" y="352380"/>
                      <a:pt x="421240" y="370402"/>
                    </a:cubicBezTo>
                    <a:cubicBezTo>
                      <a:pt x="400604" y="401356"/>
                      <a:pt x="395785" y="405824"/>
                      <a:pt x="380143" y="442321"/>
                    </a:cubicBezTo>
                    <a:cubicBezTo>
                      <a:pt x="375877" y="452275"/>
                      <a:pt x="376164" y="464330"/>
                      <a:pt x="369869" y="473143"/>
                    </a:cubicBezTo>
                    <a:cubicBezTo>
                      <a:pt x="358609" y="488908"/>
                      <a:pt x="342472" y="500541"/>
                      <a:pt x="328773" y="514240"/>
                    </a:cubicBezTo>
                    <a:cubicBezTo>
                      <a:pt x="325348" y="524514"/>
                      <a:pt x="324794" y="536249"/>
                      <a:pt x="318499" y="545062"/>
                    </a:cubicBezTo>
                    <a:cubicBezTo>
                      <a:pt x="289652" y="585448"/>
                      <a:pt x="266833" y="591480"/>
                      <a:pt x="226031" y="616981"/>
                    </a:cubicBezTo>
                    <a:cubicBezTo>
                      <a:pt x="215560" y="623525"/>
                      <a:pt x="206493" y="632515"/>
                      <a:pt x="195209" y="637530"/>
                    </a:cubicBezTo>
                    <a:cubicBezTo>
                      <a:pt x="175416" y="646327"/>
                      <a:pt x="133564" y="658078"/>
                      <a:pt x="133564" y="658078"/>
                    </a:cubicBezTo>
                    <a:cubicBezTo>
                      <a:pt x="119865" y="671777"/>
                      <a:pt x="103213" y="683055"/>
                      <a:pt x="92467" y="699175"/>
                    </a:cubicBezTo>
                    <a:cubicBezTo>
                      <a:pt x="66546" y="738057"/>
                      <a:pt x="80650" y="721266"/>
                      <a:pt x="51370" y="750546"/>
                    </a:cubicBezTo>
                    <a:cubicBezTo>
                      <a:pt x="47945" y="767669"/>
                      <a:pt x="44220" y="784735"/>
                      <a:pt x="41096" y="801916"/>
                    </a:cubicBezTo>
                    <a:cubicBezTo>
                      <a:pt x="37370" y="822412"/>
                      <a:pt x="35341" y="843225"/>
                      <a:pt x="30822" y="863561"/>
                    </a:cubicBezTo>
                    <a:cubicBezTo>
                      <a:pt x="8816" y="962588"/>
                      <a:pt x="32649" y="812418"/>
                      <a:pt x="10274" y="935480"/>
                    </a:cubicBezTo>
                    <a:cubicBezTo>
                      <a:pt x="5942" y="959306"/>
                      <a:pt x="3425" y="983426"/>
                      <a:pt x="0" y="1007399"/>
                    </a:cubicBezTo>
                    <a:cubicBezTo>
                      <a:pt x="3425" y="1031372"/>
                      <a:pt x="439" y="1057189"/>
                      <a:pt x="10274" y="1079319"/>
                    </a:cubicBezTo>
                    <a:cubicBezTo>
                      <a:pt x="15289" y="1090603"/>
                      <a:pt x="31454" y="1092153"/>
                      <a:pt x="41096" y="1099867"/>
                    </a:cubicBezTo>
                    <a:cubicBezTo>
                      <a:pt x="82731" y="1133175"/>
                      <a:pt x="36065" y="1114020"/>
                      <a:pt x="102741" y="1130689"/>
                    </a:cubicBezTo>
                    <a:cubicBezTo>
                      <a:pt x="147998" y="1160861"/>
                      <a:pt x="134433" y="1156341"/>
                      <a:pt x="205483" y="1171786"/>
                    </a:cubicBezTo>
                    <a:cubicBezTo>
                      <a:pt x="470023" y="1229294"/>
                      <a:pt x="443881" y="1204290"/>
                      <a:pt x="821932" y="1212883"/>
                    </a:cubicBezTo>
                    <a:cubicBezTo>
                      <a:pt x="842480" y="1216308"/>
                      <a:pt x="864944" y="1213841"/>
                      <a:pt x="883577" y="1223157"/>
                    </a:cubicBezTo>
                    <a:cubicBezTo>
                      <a:pt x="899509" y="1231123"/>
                      <a:pt x="909537" y="1270215"/>
                      <a:pt x="914400" y="1284802"/>
                    </a:cubicBezTo>
                    <a:cubicBezTo>
                      <a:pt x="915817" y="1296135"/>
                      <a:pt x="919944" y="1372809"/>
                      <a:pt x="934948" y="1397817"/>
                    </a:cubicBezTo>
                    <a:cubicBezTo>
                      <a:pt x="952380" y="1426871"/>
                      <a:pt x="965196" y="1418174"/>
                      <a:pt x="996593" y="1428640"/>
                    </a:cubicBezTo>
                    <a:cubicBezTo>
                      <a:pt x="1014089" y="1434472"/>
                      <a:pt x="1031773" y="1440357"/>
                      <a:pt x="1047964" y="1449188"/>
                    </a:cubicBezTo>
                    <a:cubicBezTo>
                      <a:pt x="1102035" y="1478681"/>
                      <a:pt x="1103715" y="1484391"/>
                      <a:pt x="1140431" y="1521107"/>
                    </a:cubicBezTo>
                    <a:cubicBezTo>
                      <a:pt x="1164042" y="1591942"/>
                      <a:pt x="1145663" y="1567436"/>
                      <a:pt x="1181528" y="1603301"/>
                    </a:cubicBezTo>
                    <a:cubicBezTo>
                      <a:pt x="1184953" y="1613575"/>
                      <a:pt x="1186543" y="1624656"/>
                      <a:pt x="1191802" y="1634123"/>
                    </a:cubicBezTo>
                    <a:cubicBezTo>
                      <a:pt x="1222525" y="1689423"/>
                      <a:pt x="1226282" y="1689151"/>
                      <a:pt x="1263721" y="1726590"/>
                    </a:cubicBezTo>
                    <a:cubicBezTo>
                      <a:pt x="1290897" y="1835297"/>
                      <a:pt x="1254001" y="1707291"/>
                      <a:pt x="1294543" y="1798510"/>
                    </a:cubicBezTo>
                    <a:cubicBezTo>
                      <a:pt x="1303340" y="1818303"/>
                      <a:pt x="1308242" y="1839607"/>
                      <a:pt x="1315092" y="1860155"/>
                    </a:cubicBezTo>
                    <a:cubicBezTo>
                      <a:pt x="1318517" y="1870429"/>
                      <a:pt x="1315680" y="1886134"/>
                      <a:pt x="1325366" y="1890977"/>
                    </a:cubicBezTo>
                    <a:lnTo>
                      <a:pt x="1366463" y="1911525"/>
                    </a:lnTo>
                    <a:cubicBezTo>
                      <a:pt x="1415807" y="1812836"/>
                      <a:pt x="1396182" y="1857772"/>
                      <a:pt x="1428108" y="1777961"/>
                    </a:cubicBezTo>
                    <a:cubicBezTo>
                      <a:pt x="1420325" y="1614540"/>
                      <a:pt x="1449347" y="1612216"/>
                      <a:pt x="1397285" y="1521107"/>
                    </a:cubicBezTo>
                    <a:cubicBezTo>
                      <a:pt x="1391159" y="1510386"/>
                      <a:pt x="1383586" y="1500559"/>
                      <a:pt x="1376737" y="1490285"/>
                    </a:cubicBezTo>
                    <a:cubicBezTo>
                      <a:pt x="1355354" y="1404751"/>
                      <a:pt x="1381392" y="1489320"/>
                      <a:pt x="1345914" y="1418366"/>
                    </a:cubicBezTo>
                    <a:cubicBezTo>
                      <a:pt x="1303373" y="1333285"/>
                      <a:pt x="1373985" y="1445060"/>
                      <a:pt x="1315092" y="1356721"/>
                    </a:cubicBezTo>
                    <a:cubicBezTo>
                      <a:pt x="1313579" y="1341591"/>
                      <a:pt x="1312607" y="1255672"/>
                      <a:pt x="1294543" y="1223157"/>
                    </a:cubicBezTo>
                    <a:cubicBezTo>
                      <a:pt x="1247610" y="1138679"/>
                      <a:pt x="1267058" y="1184241"/>
                      <a:pt x="1212350" y="1120415"/>
                    </a:cubicBezTo>
                    <a:cubicBezTo>
                      <a:pt x="1204314" y="1111040"/>
                      <a:pt x="1200533" y="1098324"/>
                      <a:pt x="1191802" y="1089593"/>
                    </a:cubicBezTo>
                    <a:cubicBezTo>
                      <a:pt x="1183070" y="1080861"/>
                      <a:pt x="1170354" y="1077080"/>
                      <a:pt x="1160979" y="1069044"/>
                    </a:cubicBezTo>
                    <a:cubicBezTo>
                      <a:pt x="1146270" y="1056436"/>
                      <a:pt x="1132491" y="1042657"/>
                      <a:pt x="1119883" y="1027948"/>
                    </a:cubicBezTo>
                    <a:cubicBezTo>
                      <a:pt x="1111847" y="1018573"/>
                      <a:pt x="1108066" y="1005857"/>
                      <a:pt x="1099334" y="997125"/>
                    </a:cubicBezTo>
                    <a:cubicBezTo>
                      <a:pt x="1087226" y="985017"/>
                      <a:pt x="1071937" y="976577"/>
                      <a:pt x="1058238" y="966303"/>
                    </a:cubicBezTo>
                    <a:lnTo>
                      <a:pt x="1017141" y="904658"/>
                    </a:lnTo>
                    <a:cubicBezTo>
                      <a:pt x="1010292" y="894384"/>
                      <a:pt x="1005325" y="882566"/>
                      <a:pt x="996593" y="873835"/>
                    </a:cubicBezTo>
                    <a:lnTo>
                      <a:pt x="965770" y="843013"/>
                    </a:lnTo>
                    <a:cubicBezTo>
                      <a:pt x="892099" y="621994"/>
                      <a:pt x="1004242" y="968681"/>
                      <a:pt x="945222" y="236838"/>
                    </a:cubicBezTo>
                    <a:cubicBezTo>
                      <a:pt x="943237" y="212222"/>
                      <a:pt x="921588" y="192656"/>
                      <a:pt x="904125" y="175193"/>
                    </a:cubicBezTo>
                    <a:lnTo>
                      <a:pt x="852755" y="123822"/>
                    </a:lnTo>
                    <a:cubicBezTo>
                      <a:pt x="849330" y="113548"/>
                      <a:pt x="848053" y="102286"/>
                      <a:pt x="842481" y="92999"/>
                    </a:cubicBezTo>
                    <a:cubicBezTo>
                      <a:pt x="830046" y="72275"/>
                      <a:pt x="813488" y="67150"/>
                      <a:pt x="791110" y="62177"/>
                    </a:cubicBezTo>
                    <a:cubicBezTo>
                      <a:pt x="770774" y="57658"/>
                      <a:pt x="749892" y="55988"/>
                      <a:pt x="729465" y="51903"/>
                    </a:cubicBezTo>
                    <a:cubicBezTo>
                      <a:pt x="715619" y="49134"/>
                      <a:pt x="702067" y="45054"/>
                      <a:pt x="688368" y="41629"/>
                    </a:cubicBezTo>
                    <a:cubicBezTo>
                      <a:pt x="678094" y="34779"/>
                      <a:pt x="667188" y="28794"/>
                      <a:pt x="657546" y="21080"/>
                    </a:cubicBezTo>
                    <a:cubicBezTo>
                      <a:pt x="649982" y="15029"/>
                      <a:pt x="646655" y="1275"/>
                      <a:pt x="636997" y="532"/>
                    </a:cubicBezTo>
                    <a:cubicBezTo>
                      <a:pt x="599281" y="-2369"/>
                      <a:pt x="561654" y="7381"/>
                      <a:pt x="523982" y="10806"/>
                    </a:cubicBezTo>
                    <a:cubicBezTo>
                      <a:pt x="513670" y="21118"/>
                      <a:pt x="486490" y="42172"/>
                      <a:pt x="493159" y="62177"/>
                    </a:cubicBezTo>
                    <a:cubicBezTo>
                      <a:pt x="495325" y="68675"/>
                      <a:pt x="523982" y="45053"/>
                      <a:pt x="523982" y="72451"/>
                    </a:cubicBezTo>
                    <a:close/>
                  </a:path>
                </a:pathLst>
              </a:custGeom>
              <a:blipFill>
                <a:blip r:embed="rId15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Freeform 95"/>
              <p:cNvSpPr/>
              <p:nvPr/>
            </p:nvSpPr>
            <p:spPr>
              <a:xfrm>
                <a:off x="5410200" y="4977829"/>
                <a:ext cx="1638244" cy="1638440"/>
              </a:xfrm>
              <a:custGeom>
                <a:avLst/>
                <a:gdLst>
                  <a:gd name="connsiteX0" fmla="*/ 169039 w 1638244"/>
                  <a:gd name="connsiteY0" fmla="*/ 11434 h 1638440"/>
                  <a:gd name="connsiteX1" fmla="*/ 323151 w 1638244"/>
                  <a:gd name="connsiteY1" fmla="*/ 11434 h 1638440"/>
                  <a:gd name="connsiteX2" fmla="*/ 353974 w 1638244"/>
                  <a:gd name="connsiteY2" fmla="*/ 31982 h 1638440"/>
                  <a:gd name="connsiteX3" fmla="*/ 425893 w 1638244"/>
                  <a:gd name="connsiteY3" fmla="*/ 134724 h 1638440"/>
                  <a:gd name="connsiteX4" fmla="*/ 436167 w 1638244"/>
                  <a:gd name="connsiteY4" fmla="*/ 175821 h 1638440"/>
                  <a:gd name="connsiteX5" fmla="*/ 456715 w 1638244"/>
                  <a:gd name="connsiteY5" fmla="*/ 299111 h 1638440"/>
                  <a:gd name="connsiteX6" fmla="*/ 497812 w 1638244"/>
                  <a:gd name="connsiteY6" fmla="*/ 412126 h 1638440"/>
                  <a:gd name="connsiteX7" fmla="*/ 528635 w 1638244"/>
                  <a:gd name="connsiteY7" fmla="*/ 422400 h 1638440"/>
                  <a:gd name="connsiteX8" fmla="*/ 569731 w 1638244"/>
                  <a:gd name="connsiteY8" fmla="*/ 442949 h 1638440"/>
                  <a:gd name="connsiteX9" fmla="*/ 1032068 w 1638244"/>
                  <a:gd name="connsiteY9" fmla="*/ 453223 h 1638440"/>
                  <a:gd name="connsiteX10" fmla="*/ 1617695 w 1638244"/>
                  <a:gd name="connsiteY10" fmla="*/ 484045 h 1638440"/>
                  <a:gd name="connsiteX11" fmla="*/ 1627969 w 1638244"/>
                  <a:gd name="connsiteY11" fmla="*/ 607335 h 1638440"/>
                  <a:gd name="connsiteX12" fmla="*/ 1638244 w 1638244"/>
                  <a:gd name="connsiteY12" fmla="*/ 668980 h 1638440"/>
                  <a:gd name="connsiteX13" fmla="*/ 1627969 w 1638244"/>
                  <a:gd name="connsiteY13" fmla="*/ 781996 h 1638440"/>
                  <a:gd name="connsiteX14" fmla="*/ 1607421 w 1638244"/>
                  <a:gd name="connsiteY14" fmla="*/ 843641 h 1638440"/>
                  <a:gd name="connsiteX15" fmla="*/ 1597147 w 1638244"/>
                  <a:gd name="connsiteY15" fmla="*/ 874463 h 1638440"/>
                  <a:gd name="connsiteX16" fmla="*/ 1576599 w 1638244"/>
                  <a:gd name="connsiteY16" fmla="*/ 1244333 h 1638440"/>
                  <a:gd name="connsiteX17" fmla="*/ 1545776 w 1638244"/>
                  <a:gd name="connsiteY17" fmla="*/ 1254607 h 1638440"/>
                  <a:gd name="connsiteX18" fmla="*/ 1525228 w 1638244"/>
                  <a:gd name="connsiteY18" fmla="*/ 1275156 h 1638440"/>
                  <a:gd name="connsiteX19" fmla="*/ 1062891 w 1638244"/>
                  <a:gd name="connsiteY19" fmla="*/ 1285430 h 1638440"/>
                  <a:gd name="connsiteX20" fmla="*/ 1011520 w 1638244"/>
                  <a:gd name="connsiteY20" fmla="*/ 1326526 h 1638440"/>
                  <a:gd name="connsiteX21" fmla="*/ 919052 w 1638244"/>
                  <a:gd name="connsiteY21" fmla="*/ 1377897 h 1638440"/>
                  <a:gd name="connsiteX22" fmla="*/ 888230 w 1638244"/>
                  <a:gd name="connsiteY22" fmla="*/ 1398445 h 1638440"/>
                  <a:gd name="connsiteX23" fmla="*/ 826585 w 1638244"/>
                  <a:gd name="connsiteY23" fmla="*/ 1470365 h 1638440"/>
                  <a:gd name="connsiteX24" fmla="*/ 816311 w 1638244"/>
                  <a:gd name="connsiteY24" fmla="*/ 1501187 h 1638440"/>
                  <a:gd name="connsiteX25" fmla="*/ 806037 w 1638244"/>
                  <a:gd name="connsiteY25" fmla="*/ 1573106 h 1638440"/>
                  <a:gd name="connsiteX26" fmla="*/ 795763 w 1638244"/>
                  <a:gd name="connsiteY26" fmla="*/ 1603929 h 1638440"/>
                  <a:gd name="connsiteX27" fmla="*/ 764940 w 1638244"/>
                  <a:gd name="connsiteY27" fmla="*/ 1614203 h 1638440"/>
                  <a:gd name="connsiteX28" fmla="*/ 641650 w 1638244"/>
                  <a:gd name="connsiteY28" fmla="*/ 1634751 h 1638440"/>
                  <a:gd name="connsiteX29" fmla="*/ 477264 w 1638244"/>
                  <a:gd name="connsiteY29" fmla="*/ 1593654 h 1638440"/>
                  <a:gd name="connsiteX30" fmla="*/ 446441 w 1638244"/>
                  <a:gd name="connsiteY30" fmla="*/ 1552558 h 1638440"/>
                  <a:gd name="connsiteX31" fmla="*/ 425893 w 1638244"/>
                  <a:gd name="connsiteY31" fmla="*/ 1490913 h 1638440"/>
                  <a:gd name="connsiteX32" fmla="*/ 405345 w 1638244"/>
                  <a:gd name="connsiteY32" fmla="*/ 1418994 h 1638440"/>
                  <a:gd name="connsiteX33" fmla="*/ 384796 w 1638244"/>
                  <a:gd name="connsiteY33" fmla="*/ 1162140 h 1638440"/>
                  <a:gd name="connsiteX34" fmla="*/ 364248 w 1638244"/>
                  <a:gd name="connsiteY34" fmla="*/ 1079947 h 1638440"/>
                  <a:gd name="connsiteX35" fmla="*/ 312877 w 1638244"/>
                  <a:gd name="connsiteY35" fmla="*/ 1018302 h 1638440"/>
                  <a:gd name="connsiteX36" fmla="*/ 292329 w 1638244"/>
                  <a:gd name="connsiteY36" fmla="*/ 987479 h 1638440"/>
                  <a:gd name="connsiteX37" fmla="*/ 240958 w 1638244"/>
                  <a:gd name="connsiteY37" fmla="*/ 936108 h 1638440"/>
                  <a:gd name="connsiteX38" fmla="*/ 210136 w 1638244"/>
                  <a:gd name="connsiteY38" fmla="*/ 905286 h 1638440"/>
                  <a:gd name="connsiteX39" fmla="*/ 189587 w 1638244"/>
                  <a:gd name="connsiteY39" fmla="*/ 864189 h 1638440"/>
                  <a:gd name="connsiteX40" fmla="*/ 148491 w 1638244"/>
                  <a:gd name="connsiteY40" fmla="*/ 802544 h 1638440"/>
                  <a:gd name="connsiteX41" fmla="*/ 127942 w 1638244"/>
                  <a:gd name="connsiteY41" fmla="*/ 771722 h 1638440"/>
                  <a:gd name="connsiteX42" fmla="*/ 86846 w 1638244"/>
                  <a:gd name="connsiteY42" fmla="*/ 699803 h 1638440"/>
                  <a:gd name="connsiteX43" fmla="*/ 76572 w 1638244"/>
                  <a:gd name="connsiteY43" fmla="*/ 658706 h 1638440"/>
                  <a:gd name="connsiteX44" fmla="*/ 66297 w 1638244"/>
                  <a:gd name="connsiteY44" fmla="*/ 627884 h 1638440"/>
                  <a:gd name="connsiteX45" fmla="*/ 45749 w 1638244"/>
                  <a:gd name="connsiteY45" fmla="*/ 586787 h 1638440"/>
                  <a:gd name="connsiteX46" fmla="*/ 25201 w 1638244"/>
                  <a:gd name="connsiteY46" fmla="*/ 525142 h 1638440"/>
                  <a:gd name="connsiteX47" fmla="*/ 14927 w 1638244"/>
                  <a:gd name="connsiteY47" fmla="*/ 422400 h 1638440"/>
                  <a:gd name="connsiteX48" fmla="*/ 45749 w 1638244"/>
                  <a:gd name="connsiteY48" fmla="*/ 144998 h 1638440"/>
                  <a:gd name="connsiteX49" fmla="*/ 56023 w 1638244"/>
                  <a:gd name="connsiteY49" fmla="*/ 114176 h 1638440"/>
                  <a:gd name="connsiteX50" fmla="*/ 220410 w 1638244"/>
                  <a:gd name="connsiteY50" fmla="*/ 42257 h 1638440"/>
                  <a:gd name="connsiteX51" fmla="*/ 333426 w 1638244"/>
                  <a:gd name="connsiteY51" fmla="*/ 83353 h 1638440"/>
                  <a:gd name="connsiteX52" fmla="*/ 364248 w 1638244"/>
                  <a:gd name="connsiteY52" fmla="*/ 103902 h 1638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638244" h="1638440">
                    <a:moveTo>
                      <a:pt x="169039" y="11434"/>
                    </a:moveTo>
                    <a:cubicBezTo>
                      <a:pt x="235934" y="285"/>
                      <a:pt x="247703" y="-7428"/>
                      <a:pt x="323151" y="11434"/>
                    </a:cubicBezTo>
                    <a:cubicBezTo>
                      <a:pt x="335130" y="14429"/>
                      <a:pt x="343700" y="25133"/>
                      <a:pt x="353974" y="31982"/>
                    </a:cubicBezTo>
                    <a:cubicBezTo>
                      <a:pt x="404568" y="107875"/>
                      <a:pt x="380252" y="73870"/>
                      <a:pt x="425893" y="134724"/>
                    </a:cubicBezTo>
                    <a:cubicBezTo>
                      <a:pt x="429318" y="148423"/>
                      <a:pt x="433641" y="161928"/>
                      <a:pt x="436167" y="175821"/>
                    </a:cubicBezTo>
                    <a:cubicBezTo>
                      <a:pt x="453387" y="270531"/>
                      <a:pt x="438464" y="220025"/>
                      <a:pt x="456715" y="299111"/>
                    </a:cubicBezTo>
                    <a:cubicBezTo>
                      <a:pt x="461628" y="320401"/>
                      <a:pt x="469745" y="389673"/>
                      <a:pt x="497812" y="412126"/>
                    </a:cubicBezTo>
                    <a:cubicBezTo>
                      <a:pt x="506269" y="418891"/>
                      <a:pt x="518681" y="418134"/>
                      <a:pt x="528635" y="422400"/>
                    </a:cubicBezTo>
                    <a:cubicBezTo>
                      <a:pt x="542712" y="428433"/>
                      <a:pt x="554444" y="442013"/>
                      <a:pt x="569731" y="442949"/>
                    </a:cubicBezTo>
                    <a:cubicBezTo>
                      <a:pt x="723593" y="452369"/>
                      <a:pt x="877956" y="449798"/>
                      <a:pt x="1032068" y="453223"/>
                    </a:cubicBezTo>
                    <a:cubicBezTo>
                      <a:pt x="1194068" y="615215"/>
                      <a:pt x="882765" y="313436"/>
                      <a:pt x="1617695" y="484045"/>
                    </a:cubicBezTo>
                    <a:cubicBezTo>
                      <a:pt x="1657866" y="493370"/>
                      <a:pt x="1623415" y="566348"/>
                      <a:pt x="1627969" y="607335"/>
                    </a:cubicBezTo>
                    <a:cubicBezTo>
                      <a:pt x="1630270" y="628039"/>
                      <a:pt x="1634819" y="648432"/>
                      <a:pt x="1638244" y="668980"/>
                    </a:cubicBezTo>
                    <a:cubicBezTo>
                      <a:pt x="1634819" y="706652"/>
                      <a:pt x="1634543" y="744744"/>
                      <a:pt x="1627969" y="781996"/>
                    </a:cubicBezTo>
                    <a:cubicBezTo>
                      <a:pt x="1624205" y="803326"/>
                      <a:pt x="1614270" y="823093"/>
                      <a:pt x="1607421" y="843641"/>
                    </a:cubicBezTo>
                    <a:lnTo>
                      <a:pt x="1597147" y="874463"/>
                    </a:lnTo>
                    <a:cubicBezTo>
                      <a:pt x="1590298" y="997753"/>
                      <a:pt x="1593135" y="1121965"/>
                      <a:pt x="1576599" y="1244333"/>
                    </a:cubicBezTo>
                    <a:cubicBezTo>
                      <a:pt x="1575149" y="1255066"/>
                      <a:pt x="1555063" y="1249035"/>
                      <a:pt x="1545776" y="1254607"/>
                    </a:cubicBezTo>
                    <a:cubicBezTo>
                      <a:pt x="1537470" y="1259591"/>
                      <a:pt x="1534895" y="1274539"/>
                      <a:pt x="1525228" y="1275156"/>
                    </a:cubicBezTo>
                    <a:cubicBezTo>
                      <a:pt x="1371391" y="1284976"/>
                      <a:pt x="1217003" y="1282005"/>
                      <a:pt x="1062891" y="1285430"/>
                    </a:cubicBezTo>
                    <a:cubicBezTo>
                      <a:pt x="993480" y="1308566"/>
                      <a:pt x="1068716" y="1276480"/>
                      <a:pt x="1011520" y="1326526"/>
                    </a:cubicBezTo>
                    <a:cubicBezTo>
                      <a:pt x="968038" y="1364573"/>
                      <a:pt x="961387" y="1363786"/>
                      <a:pt x="919052" y="1377897"/>
                    </a:cubicBezTo>
                    <a:cubicBezTo>
                      <a:pt x="908778" y="1384746"/>
                      <a:pt x="897605" y="1390409"/>
                      <a:pt x="888230" y="1398445"/>
                    </a:cubicBezTo>
                    <a:cubicBezTo>
                      <a:pt x="866109" y="1417406"/>
                      <a:pt x="840219" y="1443097"/>
                      <a:pt x="826585" y="1470365"/>
                    </a:cubicBezTo>
                    <a:cubicBezTo>
                      <a:pt x="821742" y="1480051"/>
                      <a:pt x="819736" y="1490913"/>
                      <a:pt x="816311" y="1501187"/>
                    </a:cubicBezTo>
                    <a:cubicBezTo>
                      <a:pt x="812886" y="1525160"/>
                      <a:pt x="810786" y="1549360"/>
                      <a:pt x="806037" y="1573106"/>
                    </a:cubicBezTo>
                    <a:cubicBezTo>
                      <a:pt x="803913" y="1583726"/>
                      <a:pt x="803421" y="1596271"/>
                      <a:pt x="795763" y="1603929"/>
                    </a:cubicBezTo>
                    <a:cubicBezTo>
                      <a:pt x="788105" y="1611587"/>
                      <a:pt x="775560" y="1612079"/>
                      <a:pt x="764940" y="1614203"/>
                    </a:cubicBezTo>
                    <a:cubicBezTo>
                      <a:pt x="724086" y="1622374"/>
                      <a:pt x="682747" y="1627902"/>
                      <a:pt x="641650" y="1634751"/>
                    </a:cubicBezTo>
                    <a:cubicBezTo>
                      <a:pt x="382983" y="1617507"/>
                      <a:pt x="523539" y="1674635"/>
                      <a:pt x="477264" y="1593654"/>
                    </a:cubicBezTo>
                    <a:cubicBezTo>
                      <a:pt x="468768" y="1578787"/>
                      <a:pt x="456715" y="1566257"/>
                      <a:pt x="446441" y="1552558"/>
                    </a:cubicBezTo>
                    <a:cubicBezTo>
                      <a:pt x="439592" y="1532010"/>
                      <a:pt x="431146" y="1511926"/>
                      <a:pt x="425893" y="1490913"/>
                    </a:cubicBezTo>
                    <a:cubicBezTo>
                      <a:pt x="412992" y="1439310"/>
                      <a:pt x="420084" y="1463212"/>
                      <a:pt x="405345" y="1418994"/>
                    </a:cubicBezTo>
                    <a:cubicBezTo>
                      <a:pt x="396407" y="1249177"/>
                      <a:pt x="405005" y="1273290"/>
                      <a:pt x="384796" y="1162140"/>
                    </a:cubicBezTo>
                    <a:cubicBezTo>
                      <a:pt x="382541" y="1149738"/>
                      <a:pt x="373754" y="1096583"/>
                      <a:pt x="364248" y="1079947"/>
                    </a:cubicBezTo>
                    <a:cubicBezTo>
                      <a:pt x="329272" y="1018737"/>
                      <a:pt x="344597" y="1057952"/>
                      <a:pt x="312877" y="1018302"/>
                    </a:cubicBezTo>
                    <a:cubicBezTo>
                      <a:pt x="305163" y="1008660"/>
                      <a:pt x="300460" y="996772"/>
                      <a:pt x="292329" y="987479"/>
                    </a:cubicBezTo>
                    <a:cubicBezTo>
                      <a:pt x="276382" y="969254"/>
                      <a:pt x="258082" y="953232"/>
                      <a:pt x="240958" y="936108"/>
                    </a:cubicBezTo>
                    <a:cubicBezTo>
                      <a:pt x="230684" y="925834"/>
                      <a:pt x="216634" y="918282"/>
                      <a:pt x="210136" y="905286"/>
                    </a:cubicBezTo>
                    <a:cubicBezTo>
                      <a:pt x="203286" y="891587"/>
                      <a:pt x="197467" y="877322"/>
                      <a:pt x="189587" y="864189"/>
                    </a:cubicBezTo>
                    <a:cubicBezTo>
                      <a:pt x="176881" y="843012"/>
                      <a:pt x="162190" y="823092"/>
                      <a:pt x="148491" y="802544"/>
                    </a:cubicBezTo>
                    <a:lnTo>
                      <a:pt x="127942" y="771722"/>
                    </a:lnTo>
                    <a:cubicBezTo>
                      <a:pt x="96518" y="677447"/>
                      <a:pt x="149045" y="824203"/>
                      <a:pt x="86846" y="699803"/>
                    </a:cubicBezTo>
                    <a:cubicBezTo>
                      <a:pt x="80531" y="687173"/>
                      <a:pt x="80451" y="672283"/>
                      <a:pt x="76572" y="658706"/>
                    </a:cubicBezTo>
                    <a:cubicBezTo>
                      <a:pt x="73597" y="648293"/>
                      <a:pt x="70563" y="637838"/>
                      <a:pt x="66297" y="627884"/>
                    </a:cubicBezTo>
                    <a:cubicBezTo>
                      <a:pt x="60264" y="613807"/>
                      <a:pt x="51437" y="601007"/>
                      <a:pt x="45749" y="586787"/>
                    </a:cubicBezTo>
                    <a:cubicBezTo>
                      <a:pt x="37705" y="566676"/>
                      <a:pt x="25201" y="525142"/>
                      <a:pt x="25201" y="525142"/>
                    </a:cubicBezTo>
                    <a:cubicBezTo>
                      <a:pt x="21776" y="490895"/>
                      <a:pt x="14927" y="456818"/>
                      <a:pt x="14927" y="422400"/>
                    </a:cubicBezTo>
                    <a:cubicBezTo>
                      <a:pt x="14927" y="166530"/>
                      <a:pt x="-34182" y="224932"/>
                      <a:pt x="45749" y="144998"/>
                    </a:cubicBezTo>
                    <a:cubicBezTo>
                      <a:pt x="49174" y="134724"/>
                      <a:pt x="48365" y="121834"/>
                      <a:pt x="56023" y="114176"/>
                    </a:cubicBezTo>
                    <a:cubicBezTo>
                      <a:pt x="100737" y="69462"/>
                      <a:pt x="161997" y="56860"/>
                      <a:pt x="220410" y="42257"/>
                    </a:cubicBezTo>
                    <a:cubicBezTo>
                      <a:pt x="314622" y="55716"/>
                      <a:pt x="269179" y="37462"/>
                      <a:pt x="333426" y="83353"/>
                    </a:cubicBezTo>
                    <a:cubicBezTo>
                      <a:pt x="343474" y="90530"/>
                      <a:pt x="364248" y="103902"/>
                      <a:pt x="364248" y="103902"/>
                    </a:cubicBezTo>
                  </a:path>
                </a:pathLst>
              </a:custGeom>
              <a:blipFill>
                <a:blip r:embed="rId15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97" name="Freeform 96"/>
              <p:cNvSpPr/>
              <p:nvPr/>
            </p:nvSpPr>
            <p:spPr>
              <a:xfrm>
                <a:off x="4202129" y="4099388"/>
                <a:ext cx="1059949" cy="2620173"/>
              </a:xfrm>
              <a:custGeom>
                <a:avLst/>
                <a:gdLst>
                  <a:gd name="connsiteX0" fmla="*/ 698643 w 924674"/>
                  <a:gd name="connsiteY0" fmla="*/ 400692 h 1479478"/>
                  <a:gd name="connsiteX1" fmla="*/ 667821 w 924674"/>
                  <a:gd name="connsiteY1" fmla="*/ 349321 h 1479478"/>
                  <a:gd name="connsiteX2" fmla="*/ 657546 w 924674"/>
                  <a:gd name="connsiteY2" fmla="*/ 318499 h 1479478"/>
                  <a:gd name="connsiteX3" fmla="*/ 636998 w 924674"/>
                  <a:gd name="connsiteY3" fmla="*/ 287676 h 1479478"/>
                  <a:gd name="connsiteX4" fmla="*/ 575353 w 924674"/>
                  <a:gd name="connsiteY4" fmla="*/ 174660 h 1479478"/>
                  <a:gd name="connsiteX5" fmla="*/ 513708 w 924674"/>
                  <a:gd name="connsiteY5" fmla="*/ 133564 h 1479478"/>
                  <a:gd name="connsiteX6" fmla="*/ 482886 w 924674"/>
                  <a:gd name="connsiteY6" fmla="*/ 113015 h 1479478"/>
                  <a:gd name="connsiteX7" fmla="*/ 441789 w 924674"/>
                  <a:gd name="connsiteY7" fmla="*/ 102741 h 1479478"/>
                  <a:gd name="connsiteX8" fmla="*/ 400692 w 924674"/>
                  <a:gd name="connsiteY8" fmla="*/ 51371 h 1479478"/>
                  <a:gd name="connsiteX9" fmla="*/ 308225 w 924674"/>
                  <a:gd name="connsiteY9" fmla="*/ 20548 h 1479478"/>
                  <a:gd name="connsiteX10" fmla="*/ 277403 w 924674"/>
                  <a:gd name="connsiteY10" fmla="*/ 10274 h 1479478"/>
                  <a:gd name="connsiteX11" fmla="*/ 246580 w 924674"/>
                  <a:gd name="connsiteY11" fmla="*/ 0 h 1479478"/>
                  <a:gd name="connsiteX12" fmla="*/ 71919 w 924674"/>
                  <a:gd name="connsiteY12" fmla="*/ 10274 h 1479478"/>
                  <a:gd name="connsiteX13" fmla="*/ 61645 w 924674"/>
                  <a:gd name="connsiteY13" fmla="*/ 41096 h 1479478"/>
                  <a:gd name="connsiteX14" fmla="*/ 51371 w 924674"/>
                  <a:gd name="connsiteY14" fmla="*/ 133564 h 1479478"/>
                  <a:gd name="connsiteX15" fmla="*/ 20549 w 924674"/>
                  <a:gd name="connsiteY15" fmla="*/ 246580 h 1479478"/>
                  <a:gd name="connsiteX16" fmla="*/ 10274 w 924674"/>
                  <a:gd name="connsiteY16" fmla="*/ 277402 h 1479478"/>
                  <a:gd name="connsiteX17" fmla="*/ 0 w 924674"/>
                  <a:gd name="connsiteY17" fmla="*/ 308224 h 1479478"/>
                  <a:gd name="connsiteX18" fmla="*/ 10274 w 924674"/>
                  <a:gd name="connsiteY18" fmla="*/ 359595 h 1479478"/>
                  <a:gd name="connsiteX19" fmla="*/ 71919 w 924674"/>
                  <a:gd name="connsiteY19" fmla="*/ 390418 h 1479478"/>
                  <a:gd name="connsiteX20" fmla="*/ 102742 w 924674"/>
                  <a:gd name="connsiteY20" fmla="*/ 441789 h 1479478"/>
                  <a:gd name="connsiteX21" fmla="*/ 154113 w 924674"/>
                  <a:gd name="connsiteY21" fmla="*/ 493159 h 1479478"/>
                  <a:gd name="connsiteX22" fmla="*/ 174661 w 924674"/>
                  <a:gd name="connsiteY22" fmla="*/ 513708 h 1479478"/>
                  <a:gd name="connsiteX23" fmla="*/ 195209 w 924674"/>
                  <a:gd name="connsiteY23" fmla="*/ 544530 h 1479478"/>
                  <a:gd name="connsiteX24" fmla="*/ 215758 w 924674"/>
                  <a:gd name="connsiteY24" fmla="*/ 626723 h 1479478"/>
                  <a:gd name="connsiteX25" fmla="*/ 226032 w 924674"/>
                  <a:gd name="connsiteY25" fmla="*/ 657546 h 1479478"/>
                  <a:gd name="connsiteX26" fmla="*/ 297951 w 924674"/>
                  <a:gd name="connsiteY26" fmla="*/ 708917 h 1479478"/>
                  <a:gd name="connsiteX27" fmla="*/ 328773 w 924674"/>
                  <a:gd name="connsiteY27" fmla="*/ 729465 h 1479478"/>
                  <a:gd name="connsiteX28" fmla="*/ 349322 w 924674"/>
                  <a:gd name="connsiteY28" fmla="*/ 750013 h 1479478"/>
                  <a:gd name="connsiteX29" fmla="*/ 452063 w 924674"/>
                  <a:gd name="connsiteY29" fmla="*/ 770562 h 1479478"/>
                  <a:gd name="connsiteX30" fmla="*/ 606176 w 924674"/>
                  <a:gd name="connsiteY30" fmla="*/ 791110 h 1479478"/>
                  <a:gd name="connsiteX31" fmla="*/ 750014 w 924674"/>
                  <a:gd name="connsiteY31" fmla="*/ 811658 h 1479478"/>
                  <a:gd name="connsiteX32" fmla="*/ 719191 w 924674"/>
                  <a:gd name="connsiteY32" fmla="*/ 904126 h 1479478"/>
                  <a:gd name="connsiteX33" fmla="*/ 657546 w 924674"/>
                  <a:gd name="connsiteY33" fmla="*/ 945222 h 1479478"/>
                  <a:gd name="connsiteX34" fmla="*/ 585627 w 924674"/>
                  <a:gd name="connsiteY34" fmla="*/ 1027415 h 1479478"/>
                  <a:gd name="connsiteX35" fmla="*/ 565079 w 924674"/>
                  <a:gd name="connsiteY35" fmla="*/ 1058238 h 1479478"/>
                  <a:gd name="connsiteX36" fmla="*/ 513708 w 924674"/>
                  <a:gd name="connsiteY36" fmla="*/ 1119883 h 1479478"/>
                  <a:gd name="connsiteX37" fmla="*/ 523982 w 924674"/>
                  <a:gd name="connsiteY37" fmla="*/ 1304818 h 1479478"/>
                  <a:gd name="connsiteX38" fmla="*/ 595901 w 924674"/>
                  <a:gd name="connsiteY38" fmla="*/ 1366463 h 1479478"/>
                  <a:gd name="connsiteX39" fmla="*/ 678095 w 924674"/>
                  <a:gd name="connsiteY39" fmla="*/ 1407559 h 1479478"/>
                  <a:gd name="connsiteX40" fmla="*/ 719191 w 924674"/>
                  <a:gd name="connsiteY40" fmla="*/ 1428108 h 1479478"/>
                  <a:gd name="connsiteX41" fmla="*/ 770562 w 924674"/>
                  <a:gd name="connsiteY41" fmla="*/ 1438382 h 1479478"/>
                  <a:gd name="connsiteX42" fmla="*/ 873304 w 924674"/>
                  <a:gd name="connsiteY42" fmla="*/ 1479478 h 1479478"/>
                  <a:gd name="connsiteX43" fmla="*/ 914400 w 924674"/>
                  <a:gd name="connsiteY43" fmla="*/ 1469204 h 1479478"/>
                  <a:gd name="connsiteX44" fmla="*/ 924674 w 924674"/>
                  <a:gd name="connsiteY44" fmla="*/ 1407559 h 1479478"/>
                  <a:gd name="connsiteX45" fmla="*/ 914400 w 924674"/>
                  <a:gd name="connsiteY45" fmla="*/ 1191802 h 1479478"/>
                  <a:gd name="connsiteX46" fmla="*/ 893852 w 924674"/>
                  <a:gd name="connsiteY46" fmla="*/ 1099335 h 1479478"/>
                  <a:gd name="connsiteX47" fmla="*/ 883578 w 924674"/>
                  <a:gd name="connsiteY47" fmla="*/ 1017141 h 1479478"/>
                  <a:gd name="connsiteX48" fmla="*/ 863030 w 924674"/>
                  <a:gd name="connsiteY48" fmla="*/ 873303 h 1479478"/>
                  <a:gd name="connsiteX49" fmla="*/ 852755 w 924674"/>
                  <a:gd name="connsiteY49" fmla="*/ 842481 h 1479478"/>
                  <a:gd name="connsiteX50" fmla="*/ 821933 w 924674"/>
                  <a:gd name="connsiteY50" fmla="*/ 719191 h 1479478"/>
                  <a:gd name="connsiteX51" fmla="*/ 801385 w 924674"/>
                  <a:gd name="connsiteY51" fmla="*/ 698642 h 1479478"/>
                  <a:gd name="connsiteX52" fmla="*/ 770562 w 924674"/>
                  <a:gd name="connsiteY52" fmla="*/ 636998 h 1479478"/>
                  <a:gd name="connsiteX53" fmla="*/ 750014 w 924674"/>
                  <a:gd name="connsiteY53" fmla="*/ 565078 h 1479478"/>
                  <a:gd name="connsiteX54" fmla="*/ 729466 w 924674"/>
                  <a:gd name="connsiteY54" fmla="*/ 503433 h 1479478"/>
                  <a:gd name="connsiteX55" fmla="*/ 719191 w 924674"/>
                  <a:gd name="connsiteY55" fmla="*/ 472611 h 1479478"/>
                  <a:gd name="connsiteX56" fmla="*/ 688369 w 924674"/>
                  <a:gd name="connsiteY56" fmla="*/ 452063 h 1479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924674" h="1479478">
                    <a:moveTo>
                      <a:pt x="698643" y="400692"/>
                    </a:moveTo>
                    <a:cubicBezTo>
                      <a:pt x="688369" y="383568"/>
                      <a:pt x="676752" y="367182"/>
                      <a:pt x="667821" y="349321"/>
                    </a:cubicBezTo>
                    <a:cubicBezTo>
                      <a:pt x="662978" y="339635"/>
                      <a:pt x="662389" y="328185"/>
                      <a:pt x="657546" y="318499"/>
                    </a:cubicBezTo>
                    <a:cubicBezTo>
                      <a:pt x="652024" y="307455"/>
                      <a:pt x="642520" y="298721"/>
                      <a:pt x="636998" y="287676"/>
                    </a:cubicBezTo>
                    <a:cubicBezTo>
                      <a:pt x="620089" y="253858"/>
                      <a:pt x="609525" y="197441"/>
                      <a:pt x="575353" y="174660"/>
                    </a:cubicBezTo>
                    <a:lnTo>
                      <a:pt x="513708" y="133564"/>
                    </a:lnTo>
                    <a:cubicBezTo>
                      <a:pt x="503434" y="126715"/>
                      <a:pt x="494865" y="116010"/>
                      <a:pt x="482886" y="113015"/>
                    </a:cubicBezTo>
                    <a:lnTo>
                      <a:pt x="441789" y="102741"/>
                    </a:lnTo>
                    <a:cubicBezTo>
                      <a:pt x="434528" y="91850"/>
                      <a:pt x="415334" y="58692"/>
                      <a:pt x="400692" y="51371"/>
                    </a:cubicBezTo>
                    <a:cubicBezTo>
                      <a:pt x="400679" y="51365"/>
                      <a:pt x="323642" y="25687"/>
                      <a:pt x="308225" y="20548"/>
                    </a:cubicBezTo>
                    <a:lnTo>
                      <a:pt x="277403" y="10274"/>
                    </a:lnTo>
                    <a:lnTo>
                      <a:pt x="246580" y="0"/>
                    </a:lnTo>
                    <a:cubicBezTo>
                      <a:pt x="188360" y="3425"/>
                      <a:pt x="128851" y="-2377"/>
                      <a:pt x="71919" y="10274"/>
                    </a:cubicBezTo>
                    <a:cubicBezTo>
                      <a:pt x="61347" y="12623"/>
                      <a:pt x="63425" y="30414"/>
                      <a:pt x="61645" y="41096"/>
                    </a:cubicBezTo>
                    <a:cubicBezTo>
                      <a:pt x="56547" y="71686"/>
                      <a:pt x="55757" y="102863"/>
                      <a:pt x="51371" y="133564"/>
                    </a:cubicBezTo>
                    <a:cubicBezTo>
                      <a:pt x="44111" y="184388"/>
                      <a:pt x="37613" y="195390"/>
                      <a:pt x="20549" y="246580"/>
                    </a:cubicBezTo>
                    <a:lnTo>
                      <a:pt x="10274" y="277402"/>
                    </a:lnTo>
                    <a:lnTo>
                      <a:pt x="0" y="308224"/>
                    </a:lnTo>
                    <a:cubicBezTo>
                      <a:pt x="3425" y="325348"/>
                      <a:pt x="1610" y="344433"/>
                      <a:pt x="10274" y="359595"/>
                    </a:cubicBezTo>
                    <a:cubicBezTo>
                      <a:pt x="19647" y="375998"/>
                      <a:pt x="56097" y="385144"/>
                      <a:pt x="71919" y="390418"/>
                    </a:cubicBezTo>
                    <a:cubicBezTo>
                      <a:pt x="159767" y="478262"/>
                      <a:pt x="22724" y="335099"/>
                      <a:pt x="102742" y="441789"/>
                    </a:cubicBezTo>
                    <a:cubicBezTo>
                      <a:pt x="117272" y="461162"/>
                      <a:pt x="136989" y="476035"/>
                      <a:pt x="154113" y="493159"/>
                    </a:cubicBezTo>
                    <a:cubicBezTo>
                      <a:pt x="160963" y="500009"/>
                      <a:pt x="169288" y="505648"/>
                      <a:pt x="174661" y="513708"/>
                    </a:cubicBezTo>
                    <a:lnTo>
                      <a:pt x="195209" y="544530"/>
                    </a:lnTo>
                    <a:cubicBezTo>
                      <a:pt x="202059" y="571928"/>
                      <a:pt x="206828" y="599931"/>
                      <a:pt x="215758" y="626723"/>
                    </a:cubicBezTo>
                    <a:cubicBezTo>
                      <a:pt x="219183" y="636997"/>
                      <a:pt x="220025" y="648535"/>
                      <a:pt x="226032" y="657546"/>
                    </a:cubicBezTo>
                    <a:cubicBezTo>
                      <a:pt x="249202" y="692302"/>
                      <a:pt x="263340" y="689139"/>
                      <a:pt x="297951" y="708917"/>
                    </a:cubicBezTo>
                    <a:cubicBezTo>
                      <a:pt x="308672" y="715043"/>
                      <a:pt x="319131" y="721751"/>
                      <a:pt x="328773" y="729465"/>
                    </a:cubicBezTo>
                    <a:cubicBezTo>
                      <a:pt x="336337" y="735516"/>
                      <a:pt x="340132" y="746950"/>
                      <a:pt x="349322" y="750013"/>
                    </a:cubicBezTo>
                    <a:cubicBezTo>
                      <a:pt x="382455" y="761057"/>
                      <a:pt x="418930" y="759518"/>
                      <a:pt x="452063" y="770562"/>
                    </a:cubicBezTo>
                    <a:cubicBezTo>
                      <a:pt x="523770" y="794463"/>
                      <a:pt x="465389" y="777702"/>
                      <a:pt x="606176" y="791110"/>
                    </a:cubicBezTo>
                    <a:cubicBezTo>
                      <a:pt x="699359" y="799984"/>
                      <a:pt x="677603" y="797176"/>
                      <a:pt x="750014" y="811658"/>
                    </a:cubicBezTo>
                    <a:cubicBezTo>
                      <a:pt x="742137" y="866796"/>
                      <a:pt x="755357" y="877002"/>
                      <a:pt x="719191" y="904126"/>
                    </a:cubicBezTo>
                    <a:cubicBezTo>
                      <a:pt x="699434" y="918943"/>
                      <a:pt x="657546" y="945222"/>
                      <a:pt x="657546" y="945222"/>
                    </a:cubicBezTo>
                    <a:cubicBezTo>
                      <a:pt x="611307" y="1014583"/>
                      <a:pt x="669770" y="931252"/>
                      <a:pt x="585627" y="1027415"/>
                    </a:cubicBezTo>
                    <a:cubicBezTo>
                      <a:pt x="577496" y="1036708"/>
                      <a:pt x="572256" y="1048190"/>
                      <a:pt x="565079" y="1058238"/>
                    </a:cubicBezTo>
                    <a:cubicBezTo>
                      <a:pt x="534550" y="1100980"/>
                      <a:pt x="542912" y="1090680"/>
                      <a:pt x="513708" y="1119883"/>
                    </a:cubicBezTo>
                    <a:cubicBezTo>
                      <a:pt x="517133" y="1181528"/>
                      <a:pt x="512430" y="1244168"/>
                      <a:pt x="523982" y="1304818"/>
                    </a:cubicBezTo>
                    <a:cubicBezTo>
                      <a:pt x="526217" y="1316552"/>
                      <a:pt x="591142" y="1363687"/>
                      <a:pt x="595901" y="1366463"/>
                    </a:cubicBezTo>
                    <a:cubicBezTo>
                      <a:pt x="622360" y="1381897"/>
                      <a:pt x="650697" y="1393860"/>
                      <a:pt x="678095" y="1407559"/>
                    </a:cubicBezTo>
                    <a:cubicBezTo>
                      <a:pt x="691794" y="1414408"/>
                      <a:pt x="704173" y="1425104"/>
                      <a:pt x="719191" y="1428108"/>
                    </a:cubicBezTo>
                    <a:lnTo>
                      <a:pt x="770562" y="1438382"/>
                    </a:lnTo>
                    <a:cubicBezTo>
                      <a:pt x="809862" y="1461961"/>
                      <a:pt x="826002" y="1479478"/>
                      <a:pt x="873304" y="1479478"/>
                    </a:cubicBezTo>
                    <a:cubicBezTo>
                      <a:pt x="887424" y="1479478"/>
                      <a:pt x="900701" y="1472629"/>
                      <a:pt x="914400" y="1469204"/>
                    </a:cubicBezTo>
                    <a:cubicBezTo>
                      <a:pt x="917825" y="1448656"/>
                      <a:pt x="924674" y="1428391"/>
                      <a:pt x="924674" y="1407559"/>
                    </a:cubicBezTo>
                    <a:cubicBezTo>
                      <a:pt x="924674" y="1335559"/>
                      <a:pt x="919922" y="1263590"/>
                      <a:pt x="914400" y="1191802"/>
                    </a:cubicBezTo>
                    <a:cubicBezTo>
                      <a:pt x="912951" y="1172960"/>
                      <a:pt x="898987" y="1119874"/>
                      <a:pt x="893852" y="1099335"/>
                    </a:cubicBezTo>
                    <a:cubicBezTo>
                      <a:pt x="890427" y="1071937"/>
                      <a:pt x="886804" y="1044563"/>
                      <a:pt x="883578" y="1017141"/>
                    </a:cubicBezTo>
                    <a:cubicBezTo>
                      <a:pt x="876476" y="956772"/>
                      <a:pt x="876514" y="927237"/>
                      <a:pt x="863030" y="873303"/>
                    </a:cubicBezTo>
                    <a:cubicBezTo>
                      <a:pt x="860403" y="862797"/>
                      <a:pt x="856180" y="852755"/>
                      <a:pt x="852755" y="842481"/>
                    </a:cubicBezTo>
                    <a:cubicBezTo>
                      <a:pt x="849359" y="822107"/>
                      <a:pt x="838214" y="735473"/>
                      <a:pt x="821933" y="719191"/>
                    </a:cubicBezTo>
                    <a:lnTo>
                      <a:pt x="801385" y="698642"/>
                    </a:lnTo>
                    <a:cubicBezTo>
                      <a:pt x="775555" y="621160"/>
                      <a:pt x="810400" y="716676"/>
                      <a:pt x="770562" y="636998"/>
                    </a:cubicBezTo>
                    <a:cubicBezTo>
                      <a:pt x="761930" y="619734"/>
                      <a:pt x="754951" y="581536"/>
                      <a:pt x="750014" y="565078"/>
                    </a:cubicBezTo>
                    <a:cubicBezTo>
                      <a:pt x="743790" y="544332"/>
                      <a:pt x="736316" y="523981"/>
                      <a:pt x="729466" y="503433"/>
                    </a:cubicBezTo>
                    <a:cubicBezTo>
                      <a:pt x="726041" y="493159"/>
                      <a:pt x="729465" y="476036"/>
                      <a:pt x="719191" y="472611"/>
                    </a:cubicBezTo>
                    <a:cubicBezTo>
                      <a:pt x="685120" y="461254"/>
                      <a:pt x="688369" y="473167"/>
                      <a:pt x="688369" y="452063"/>
                    </a:cubicBezTo>
                  </a:path>
                </a:pathLst>
              </a:custGeom>
              <a:blipFill>
                <a:blip r:embed="rId15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Freeform 97"/>
              <p:cNvSpPr/>
              <p:nvPr/>
            </p:nvSpPr>
            <p:spPr>
              <a:xfrm>
                <a:off x="6962747" y="4977830"/>
                <a:ext cx="1158117" cy="1741732"/>
              </a:xfrm>
              <a:custGeom>
                <a:avLst/>
                <a:gdLst>
                  <a:gd name="connsiteX0" fmla="*/ 426752 w 930186"/>
                  <a:gd name="connsiteY0" fmla="*/ 1491 h 1511793"/>
                  <a:gd name="connsiteX1" fmla="*/ 467849 w 930186"/>
                  <a:gd name="connsiteY1" fmla="*/ 104233 h 1511793"/>
                  <a:gd name="connsiteX2" fmla="*/ 498671 w 930186"/>
                  <a:gd name="connsiteY2" fmla="*/ 268620 h 1511793"/>
                  <a:gd name="connsiteX3" fmla="*/ 508945 w 930186"/>
                  <a:gd name="connsiteY3" fmla="*/ 299442 h 1511793"/>
                  <a:gd name="connsiteX4" fmla="*/ 529494 w 930186"/>
                  <a:gd name="connsiteY4" fmla="*/ 330265 h 1511793"/>
                  <a:gd name="connsiteX5" fmla="*/ 560316 w 930186"/>
                  <a:gd name="connsiteY5" fmla="*/ 391909 h 1511793"/>
                  <a:gd name="connsiteX6" fmla="*/ 580865 w 930186"/>
                  <a:gd name="connsiteY6" fmla="*/ 412458 h 1511793"/>
                  <a:gd name="connsiteX7" fmla="*/ 632235 w 930186"/>
                  <a:gd name="connsiteY7" fmla="*/ 463829 h 1511793"/>
                  <a:gd name="connsiteX8" fmla="*/ 693880 w 930186"/>
                  <a:gd name="connsiteY8" fmla="*/ 484377 h 1511793"/>
                  <a:gd name="connsiteX9" fmla="*/ 765799 w 930186"/>
                  <a:gd name="connsiteY9" fmla="*/ 546022 h 1511793"/>
                  <a:gd name="connsiteX10" fmla="*/ 786348 w 930186"/>
                  <a:gd name="connsiteY10" fmla="*/ 566570 h 1511793"/>
                  <a:gd name="connsiteX11" fmla="*/ 817170 w 930186"/>
                  <a:gd name="connsiteY11" fmla="*/ 576844 h 1511793"/>
                  <a:gd name="connsiteX12" fmla="*/ 858267 w 930186"/>
                  <a:gd name="connsiteY12" fmla="*/ 628215 h 1511793"/>
                  <a:gd name="connsiteX13" fmla="*/ 930186 w 930186"/>
                  <a:gd name="connsiteY13" fmla="*/ 710408 h 1511793"/>
                  <a:gd name="connsiteX14" fmla="*/ 919912 w 930186"/>
                  <a:gd name="connsiteY14" fmla="*/ 915891 h 1511793"/>
                  <a:gd name="connsiteX15" fmla="*/ 899363 w 930186"/>
                  <a:gd name="connsiteY15" fmla="*/ 998085 h 1511793"/>
                  <a:gd name="connsiteX16" fmla="*/ 878815 w 930186"/>
                  <a:gd name="connsiteY16" fmla="*/ 1244665 h 1511793"/>
                  <a:gd name="connsiteX17" fmla="*/ 868541 w 930186"/>
                  <a:gd name="connsiteY17" fmla="*/ 1275487 h 1511793"/>
                  <a:gd name="connsiteX18" fmla="*/ 837718 w 930186"/>
                  <a:gd name="connsiteY18" fmla="*/ 1285761 h 1511793"/>
                  <a:gd name="connsiteX19" fmla="*/ 745251 w 930186"/>
                  <a:gd name="connsiteY19" fmla="*/ 1326858 h 1511793"/>
                  <a:gd name="connsiteX20" fmla="*/ 683606 w 930186"/>
                  <a:gd name="connsiteY20" fmla="*/ 1347406 h 1511793"/>
                  <a:gd name="connsiteX21" fmla="*/ 570590 w 930186"/>
                  <a:gd name="connsiteY21" fmla="*/ 1378229 h 1511793"/>
                  <a:gd name="connsiteX22" fmla="*/ 498671 w 930186"/>
                  <a:gd name="connsiteY22" fmla="*/ 1419325 h 1511793"/>
                  <a:gd name="connsiteX23" fmla="*/ 437026 w 930186"/>
                  <a:gd name="connsiteY23" fmla="*/ 1450148 h 1511793"/>
                  <a:gd name="connsiteX24" fmla="*/ 406204 w 930186"/>
                  <a:gd name="connsiteY24" fmla="*/ 1480970 h 1511793"/>
                  <a:gd name="connsiteX25" fmla="*/ 375381 w 930186"/>
                  <a:gd name="connsiteY25" fmla="*/ 1491244 h 1511793"/>
                  <a:gd name="connsiteX26" fmla="*/ 231543 w 930186"/>
                  <a:gd name="connsiteY26" fmla="*/ 1511793 h 1511793"/>
                  <a:gd name="connsiteX27" fmla="*/ 97979 w 930186"/>
                  <a:gd name="connsiteY27" fmla="*/ 1501518 h 1511793"/>
                  <a:gd name="connsiteX28" fmla="*/ 56882 w 930186"/>
                  <a:gd name="connsiteY28" fmla="*/ 1450148 h 1511793"/>
                  <a:gd name="connsiteX29" fmla="*/ 46608 w 930186"/>
                  <a:gd name="connsiteY29" fmla="*/ 1398777 h 1511793"/>
                  <a:gd name="connsiteX30" fmla="*/ 15786 w 930186"/>
                  <a:gd name="connsiteY30" fmla="*/ 1337132 h 1511793"/>
                  <a:gd name="connsiteX31" fmla="*/ 15786 w 930186"/>
                  <a:gd name="connsiteY31" fmla="*/ 1172745 h 1511793"/>
                  <a:gd name="connsiteX32" fmla="*/ 87705 w 930186"/>
                  <a:gd name="connsiteY32" fmla="*/ 1131649 h 1511793"/>
                  <a:gd name="connsiteX33" fmla="*/ 118527 w 930186"/>
                  <a:gd name="connsiteY33" fmla="*/ 1111100 h 1511793"/>
                  <a:gd name="connsiteX34" fmla="*/ 159624 w 930186"/>
                  <a:gd name="connsiteY34" fmla="*/ 1080278 h 1511793"/>
                  <a:gd name="connsiteX35" fmla="*/ 190447 w 930186"/>
                  <a:gd name="connsiteY35" fmla="*/ 1070004 h 1511793"/>
                  <a:gd name="connsiteX36" fmla="*/ 231543 w 930186"/>
                  <a:gd name="connsiteY36" fmla="*/ 1008359 h 1511793"/>
                  <a:gd name="connsiteX37" fmla="*/ 221269 w 930186"/>
                  <a:gd name="connsiteY37" fmla="*/ 854247 h 1511793"/>
                  <a:gd name="connsiteX38" fmla="*/ 200721 w 930186"/>
                  <a:gd name="connsiteY38" fmla="*/ 782327 h 1511793"/>
                  <a:gd name="connsiteX39" fmla="*/ 190447 w 930186"/>
                  <a:gd name="connsiteY39" fmla="*/ 700134 h 1511793"/>
                  <a:gd name="connsiteX40" fmla="*/ 190447 w 930186"/>
                  <a:gd name="connsiteY40" fmla="*/ 566570 h 1511793"/>
                  <a:gd name="connsiteX41" fmla="*/ 231543 w 930186"/>
                  <a:gd name="connsiteY41" fmla="*/ 535748 h 1511793"/>
                  <a:gd name="connsiteX42" fmla="*/ 252091 w 930186"/>
                  <a:gd name="connsiteY42" fmla="*/ 515199 h 1511793"/>
                  <a:gd name="connsiteX43" fmla="*/ 313736 w 930186"/>
                  <a:gd name="connsiteY43" fmla="*/ 463829 h 1511793"/>
                  <a:gd name="connsiteX44" fmla="*/ 324011 w 930186"/>
                  <a:gd name="connsiteY44" fmla="*/ 433006 h 1511793"/>
                  <a:gd name="connsiteX45" fmla="*/ 365107 w 930186"/>
                  <a:gd name="connsiteY45" fmla="*/ 381635 h 1511793"/>
                  <a:gd name="connsiteX46" fmla="*/ 406204 w 930186"/>
                  <a:gd name="connsiteY46" fmla="*/ 309716 h 1511793"/>
                  <a:gd name="connsiteX47" fmla="*/ 426752 w 930186"/>
                  <a:gd name="connsiteY47" fmla="*/ 248071 h 1511793"/>
                  <a:gd name="connsiteX48" fmla="*/ 437026 w 930186"/>
                  <a:gd name="connsiteY48" fmla="*/ 217249 h 1511793"/>
                  <a:gd name="connsiteX49" fmla="*/ 426752 w 930186"/>
                  <a:gd name="connsiteY49" fmla="*/ 83685 h 1511793"/>
                  <a:gd name="connsiteX50" fmla="*/ 426752 w 930186"/>
                  <a:gd name="connsiteY50" fmla="*/ 1491 h 1511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930186" h="1511793">
                    <a:moveTo>
                      <a:pt x="426752" y="1491"/>
                    </a:moveTo>
                    <a:cubicBezTo>
                      <a:pt x="433601" y="4916"/>
                      <a:pt x="461785" y="67849"/>
                      <a:pt x="467849" y="104233"/>
                    </a:cubicBezTo>
                    <a:cubicBezTo>
                      <a:pt x="474069" y="141555"/>
                      <a:pt x="490460" y="243987"/>
                      <a:pt x="498671" y="268620"/>
                    </a:cubicBezTo>
                    <a:cubicBezTo>
                      <a:pt x="502096" y="278894"/>
                      <a:pt x="504102" y="289756"/>
                      <a:pt x="508945" y="299442"/>
                    </a:cubicBezTo>
                    <a:cubicBezTo>
                      <a:pt x="514467" y="310487"/>
                      <a:pt x="522644" y="319991"/>
                      <a:pt x="529494" y="330265"/>
                    </a:cubicBezTo>
                    <a:cubicBezTo>
                      <a:pt x="540345" y="362819"/>
                      <a:pt x="537554" y="363457"/>
                      <a:pt x="560316" y="391909"/>
                    </a:cubicBezTo>
                    <a:cubicBezTo>
                      <a:pt x="566367" y="399473"/>
                      <a:pt x="574814" y="404894"/>
                      <a:pt x="580865" y="412458"/>
                    </a:cubicBezTo>
                    <a:cubicBezTo>
                      <a:pt x="605427" y="443161"/>
                      <a:pt x="593974" y="446824"/>
                      <a:pt x="632235" y="463829"/>
                    </a:cubicBezTo>
                    <a:cubicBezTo>
                      <a:pt x="652028" y="472626"/>
                      <a:pt x="693880" y="484377"/>
                      <a:pt x="693880" y="484377"/>
                    </a:cubicBezTo>
                    <a:cubicBezTo>
                      <a:pt x="792799" y="583296"/>
                      <a:pt x="687569" y="483439"/>
                      <a:pt x="765799" y="546022"/>
                    </a:cubicBezTo>
                    <a:cubicBezTo>
                      <a:pt x="773363" y="552073"/>
                      <a:pt x="778042" y="561586"/>
                      <a:pt x="786348" y="566570"/>
                    </a:cubicBezTo>
                    <a:cubicBezTo>
                      <a:pt x="795634" y="572142"/>
                      <a:pt x="806896" y="573419"/>
                      <a:pt x="817170" y="576844"/>
                    </a:cubicBezTo>
                    <a:cubicBezTo>
                      <a:pt x="897303" y="656981"/>
                      <a:pt x="767519" y="524504"/>
                      <a:pt x="858267" y="628215"/>
                    </a:cubicBezTo>
                    <a:cubicBezTo>
                      <a:pt x="942406" y="724372"/>
                      <a:pt x="883949" y="641052"/>
                      <a:pt x="930186" y="710408"/>
                    </a:cubicBezTo>
                    <a:cubicBezTo>
                      <a:pt x="926761" y="778902"/>
                      <a:pt x="927218" y="847701"/>
                      <a:pt x="919912" y="915891"/>
                    </a:cubicBezTo>
                    <a:cubicBezTo>
                      <a:pt x="916903" y="943972"/>
                      <a:pt x="899363" y="998085"/>
                      <a:pt x="899363" y="998085"/>
                    </a:cubicBezTo>
                    <a:cubicBezTo>
                      <a:pt x="895858" y="1050662"/>
                      <a:pt x="889454" y="1180827"/>
                      <a:pt x="878815" y="1244665"/>
                    </a:cubicBezTo>
                    <a:cubicBezTo>
                      <a:pt x="877035" y="1255347"/>
                      <a:pt x="876199" y="1267829"/>
                      <a:pt x="868541" y="1275487"/>
                    </a:cubicBezTo>
                    <a:cubicBezTo>
                      <a:pt x="860883" y="1283145"/>
                      <a:pt x="847992" y="1282336"/>
                      <a:pt x="837718" y="1285761"/>
                    </a:cubicBezTo>
                    <a:cubicBezTo>
                      <a:pt x="788874" y="1318323"/>
                      <a:pt x="818609" y="1302405"/>
                      <a:pt x="745251" y="1326858"/>
                    </a:cubicBezTo>
                    <a:cubicBezTo>
                      <a:pt x="745247" y="1326859"/>
                      <a:pt x="683609" y="1347405"/>
                      <a:pt x="683606" y="1347406"/>
                    </a:cubicBezTo>
                    <a:cubicBezTo>
                      <a:pt x="656034" y="1352920"/>
                      <a:pt x="592938" y="1363330"/>
                      <a:pt x="570590" y="1378229"/>
                    </a:cubicBezTo>
                    <a:cubicBezTo>
                      <a:pt x="495487" y="1428298"/>
                      <a:pt x="589931" y="1367176"/>
                      <a:pt x="498671" y="1419325"/>
                    </a:cubicBezTo>
                    <a:cubicBezTo>
                      <a:pt x="442901" y="1451194"/>
                      <a:pt x="493541" y="1431310"/>
                      <a:pt x="437026" y="1450148"/>
                    </a:cubicBezTo>
                    <a:cubicBezTo>
                      <a:pt x="426752" y="1460422"/>
                      <a:pt x="418293" y="1472911"/>
                      <a:pt x="406204" y="1480970"/>
                    </a:cubicBezTo>
                    <a:cubicBezTo>
                      <a:pt x="397193" y="1486977"/>
                      <a:pt x="385794" y="1488269"/>
                      <a:pt x="375381" y="1491244"/>
                    </a:cubicBezTo>
                    <a:cubicBezTo>
                      <a:pt x="315218" y="1508433"/>
                      <a:pt x="313421" y="1503605"/>
                      <a:pt x="231543" y="1511793"/>
                    </a:cubicBezTo>
                    <a:cubicBezTo>
                      <a:pt x="187022" y="1508368"/>
                      <a:pt x="141867" y="1509747"/>
                      <a:pt x="97979" y="1501518"/>
                    </a:cubicBezTo>
                    <a:cubicBezTo>
                      <a:pt x="67394" y="1495783"/>
                      <a:pt x="62951" y="1474423"/>
                      <a:pt x="56882" y="1450148"/>
                    </a:cubicBezTo>
                    <a:cubicBezTo>
                      <a:pt x="52647" y="1433207"/>
                      <a:pt x="50843" y="1415718"/>
                      <a:pt x="46608" y="1398777"/>
                    </a:cubicBezTo>
                    <a:cubicBezTo>
                      <a:pt x="38101" y="1364747"/>
                      <a:pt x="35875" y="1367266"/>
                      <a:pt x="15786" y="1337132"/>
                    </a:cubicBezTo>
                    <a:cubicBezTo>
                      <a:pt x="550" y="1276185"/>
                      <a:pt x="-10378" y="1251237"/>
                      <a:pt x="15786" y="1172745"/>
                    </a:cubicBezTo>
                    <a:cubicBezTo>
                      <a:pt x="23561" y="1149420"/>
                      <a:pt x="67192" y="1138487"/>
                      <a:pt x="87705" y="1131649"/>
                    </a:cubicBezTo>
                    <a:cubicBezTo>
                      <a:pt x="97979" y="1124799"/>
                      <a:pt x="108479" y="1118277"/>
                      <a:pt x="118527" y="1111100"/>
                    </a:cubicBezTo>
                    <a:cubicBezTo>
                      <a:pt x="132461" y="1101147"/>
                      <a:pt x="144756" y="1088774"/>
                      <a:pt x="159624" y="1080278"/>
                    </a:cubicBezTo>
                    <a:cubicBezTo>
                      <a:pt x="169027" y="1074905"/>
                      <a:pt x="180173" y="1073429"/>
                      <a:pt x="190447" y="1070004"/>
                    </a:cubicBezTo>
                    <a:cubicBezTo>
                      <a:pt x="204146" y="1049456"/>
                      <a:pt x="233186" y="1033000"/>
                      <a:pt x="231543" y="1008359"/>
                    </a:cubicBezTo>
                    <a:cubicBezTo>
                      <a:pt x="228118" y="956988"/>
                      <a:pt x="226659" y="905449"/>
                      <a:pt x="221269" y="854247"/>
                    </a:cubicBezTo>
                    <a:cubicBezTo>
                      <a:pt x="219284" y="835392"/>
                      <a:pt x="207088" y="801429"/>
                      <a:pt x="200721" y="782327"/>
                    </a:cubicBezTo>
                    <a:cubicBezTo>
                      <a:pt x="197296" y="754929"/>
                      <a:pt x="194352" y="727467"/>
                      <a:pt x="190447" y="700134"/>
                    </a:cubicBezTo>
                    <a:cubicBezTo>
                      <a:pt x="184093" y="655658"/>
                      <a:pt x="168039" y="611385"/>
                      <a:pt x="190447" y="566570"/>
                    </a:cubicBezTo>
                    <a:cubicBezTo>
                      <a:pt x="198105" y="551254"/>
                      <a:pt x="218389" y="546710"/>
                      <a:pt x="231543" y="535748"/>
                    </a:cubicBezTo>
                    <a:cubicBezTo>
                      <a:pt x="238984" y="529547"/>
                      <a:pt x="244527" y="521250"/>
                      <a:pt x="252091" y="515199"/>
                    </a:cubicBezTo>
                    <a:cubicBezTo>
                      <a:pt x="323618" y="457977"/>
                      <a:pt x="240513" y="537052"/>
                      <a:pt x="313736" y="463829"/>
                    </a:cubicBezTo>
                    <a:cubicBezTo>
                      <a:pt x="317161" y="453555"/>
                      <a:pt x="319168" y="442693"/>
                      <a:pt x="324011" y="433006"/>
                    </a:cubicBezTo>
                    <a:cubicBezTo>
                      <a:pt x="336971" y="407086"/>
                      <a:pt x="345996" y="400747"/>
                      <a:pt x="365107" y="381635"/>
                    </a:cubicBezTo>
                    <a:cubicBezTo>
                      <a:pt x="396532" y="287361"/>
                      <a:pt x="344002" y="434120"/>
                      <a:pt x="406204" y="309716"/>
                    </a:cubicBezTo>
                    <a:cubicBezTo>
                      <a:pt x="415891" y="290343"/>
                      <a:pt x="419903" y="268619"/>
                      <a:pt x="426752" y="248071"/>
                    </a:cubicBezTo>
                    <a:lnTo>
                      <a:pt x="437026" y="217249"/>
                    </a:lnTo>
                    <a:cubicBezTo>
                      <a:pt x="433601" y="172728"/>
                      <a:pt x="432290" y="127993"/>
                      <a:pt x="426752" y="83685"/>
                    </a:cubicBezTo>
                    <a:cubicBezTo>
                      <a:pt x="415395" y="-7172"/>
                      <a:pt x="419903" y="-1934"/>
                      <a:pt x="426752" y="1491"/>
                    </a:cubicBezTo>
                    <a:close/>
                  </a:path>
                </a:pathLst>
              </a:custGeom>
              <a:blipFill>
                <a:blip r:embed="rId15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99" name="Freeform 98"/>
              <p:cNvSpPr/>
              <p:nvPr/>
            </p:nvSpPr>
            <p:spPr>
              <a:xfrm flipV="1">
                <a:off x="2955961" y="5464008"/>
                <a:ext cx="1058779" cy="1215609"/>
              </a:xfrm>
              <a:custGeom>
                <a:avLst/>
                <a:gdLst>
                  <a:gd name="connsiteX0" fmla="*/ 523982 w 1429308"/>
                  <a:gd name="connsiteY0" fmla="*/ 72451 h 1911525"/>
                  <a:gd name="connsiteX1" fmla="*/ 493159 w 1429308"/>
                  <a:gd name="connsiteY1" fmla="*/ 226564 h 1911525"/>
                  <a:gd name="connsiteX2" fmla="*/ 462337 w 1429308"/>
                  <a:gd name="connsiteY2" fmla="*/ 257386 h 1911525"/>
                  <a:gd name="connsiteX3" fmla="*/ 441788 w 1429308"/>
                  <a:gd name="connsiteY3" fmla="*/ 308757 h 1911525"/>
                  <a:gd name="connsiteX4" fmla="*/ 421240 w 1429308"/>
                  <a:gd name="connsiteY4" fmla="*/ 370402 h 1911525"/>
                  <a:gd name="connsiteX5" fmla="*/ 380143 w 1429308"/>
                  <a:gd name="connsiteY5" fmla="*/ 442321 h 1911525"/>
                  <a:gd name="connsiteX6" fmla="*/ 369869 w 1429308"/>
                  <a:gd name="connsiteY6" fmla="*/ 473143 h 1911525"/>
                  <a:gd name="connsiteX7" fmla="*/ 328773 w 1429308"/>
                  <a:gd name="connsiteY7" fmla="*/ 514240 h 1911525"/>
                  <a:gd name="connsiteX8" fmla="*/ 318499 w 1429308"/>
                  <a:gd name="connsiteY8" fmla="*/ 545062 h 1911525"/>
                  <a:gd name="connsiteX9" fmla="*/ 226031 w 1429308"/>
                  <a:gd name="connsiteY9" fmla="*/ 616981 h 1911525"/>
                  <a:gd name="connsiteX10" fmla="*/ 195209 w 1429308"/>
                  <a:gd name="connsiteY10" fmla="*/ 637530 h 1911525"/>
                  <a:gd name="connsiteX11" fmla="*/ 133564 w 1429308"/>
                  <a:gd name="connsiteY11" fmla="*/ 658078 h 1911525"/>
                  <a:gd name="connsiteX12" fmla="*/ 92467 w 1429308"/>
                  <a:gd name="connsiteY12" fmla="*/ 699175 h 1911525"/>
                  <a:gd name="connsiteX13" fmla="*/ 51370 w 1429308"/>
                  <a:gd name="connsiteY13" fmla="*/ 750546 h 1911525"/>
                  <a:gd name="connsiteX14" fmla="*/ 41096 w 1429308"/>
                  <a:gd name="connsiteY14" fmla="*/ 801916 h 1911525"/>
                  <a:gd name="connsiteX15" fmla="*/ 30822 w 1429308"/>
                  <a:gd name="connsiteY15" fmla="*/ 863561 h 1911525"/>
                  <a:gd name="connsiteX16" fmla="*/ 10274 w 1429308"/>
                  <a:gd name="connsiteY16" fmla="*/ 935480 h 1911525"/>
                  <a:gd name="connsiteX17" fmla="*/ 0 w 1429308"/>
                  <a:gd name="connsiteY17" fmla="*/ 1007399 h 1911525"/>
                  <a:gd name="connsiteX18" fmla="*/ 10274 w 1429308"/>
                  <a:gd name="connsiteY18" fmla="*/ 1079319 h 1911525"/>
                  <a:gd name="connsiteX19" fmla="*/ 41096 w 1429308"/>
                  <a:gd name="connsiteY19" fmla="*/ 1099867 h 1911525"/>
                  <a:gd name="connsiteX20" fmla="*/ 102741 w 1429308"/>
                  <a:gd name="connsiteY20" fmla="*/ 1130689 h 1911525"/>
                  <a:gd name="connsiteX21" fmla="*/ 205483 w 1429308"/>
                  <a:gd name="connsiteY21" fmla="*/ 1171786 h 1911525"/>
                  <a:gd name="connsiteX22" fmla="*/ 821932 w 1429308"/>
                  <a:gd name="connsiteY22" fmla="*/ 1212883 h 1911525"/>
                  <a:gd name="connsiteX23" fmla="*/ 883577 w 1429308"/>
                  <a:gd name="connsiteY23" fmla="*/ 1223157 h 1911525"/>
                  <a:gd name="connsiteX24" fmla="*/ 914400 w 1429308"/>
                  <a:gd name="connsiteY24" fmla="*/ 1284802 h 1911525"/>
                  <a:gd name="connsiteX25" fmla="*/ 934948 w 1429308"/>
                  <a:gd name="connsiteY25" fmla="*/ 1397817 h 1911525"/>
                  <a:gd name="connsiteX26" fmla="*/ 996593 w 1429308"/>
                  <a:gd name="connsiteY26" fmla="*/ 1428640 h 1911525"/>
                  <a:gd name="connsiteX27" fmla="*/ 1047964 w 1429308"/>
                  <a:gd name="connsiteY27" fmla="*/ 1449188 h 1911525"/>
                  <a:gd name="connsiteX28" fmla="*/ 1140431 w 1429308"/>
                  <a:gd name="connsiteY28" fmla="*/ 1521107 h 1911525"/>
                  <a:gd name="connsiteX29" fmla="*/ 1181528 w 1429308"/>
                  <a:gd name="connsiteY29" fmla="*/ 1603301 h 1911525"/>
                  <a:gd name="connsiteX30" fmla="*/ 1191802 w 1429308"/>
                  <a:gd name="connsiteY30" fmla="*/ 1634123 h 1911525"/>
                  <a:gd name="connsiteX31" fmla="*/ 1263721 w 1429308"/>
                  <a:gd name="connsiteY31" fmla="*/ 1726590 h 1911525"/>
                  <a:gd name="connsiteX32" fmla="*/ 1294543 w 1429308"/>
                  <a:gd name="connsiteY32" fmla="*/ 1798510 h 1911525"/>
                  <a:gd name="connsiteX33" fmla="*/ 1315092 w 1429308"/>
                  <a:gd name="connsiteY33" fmla="*/ 1860155 h 1911525"/>
                  <a:gd name="connsiteX34" fmla="*/ 1325366 w 1429308"/>
                  <a:gd name="connsiteY34" fmla="*/ 1890977 h 1911525"/>
                  <a:gd name="connsiteX35" fmla="*/ 1366463 w 1429308"/>
                  <a:gd name="connsiteY35" fmla="*/ 1911525 h 1911525"/>
                  <a:gd name="connsiteX36" fmla="*/ 1428108 w 1429308"/>
                  <a:gd name="connsiteY36" fmla="*/ 1777961 h 1911525"/>
                  <a:gd name="connsiteX37" fmla="*/ 1397285 w 1429308"/>
                  <a:gd name="connsiteY37" fmla="*/ 1521107 h 1911525"/>
                  <a:gd name="connsiteX38" fmla="*/ 1376737 w 1429308"/>
                  <a:gd name="connsiteY38" fmla="*/ 1490285 h 1911525"/>
                  <a:gd name="connsiteX39" fmla="*/ 1345914 w 1429308"/>
                  <a:gd name="connsiteY39" fmla="*/ 1418366 h 1911525"/>
                  <a:gd name="connsiteX40" fmla="*/ 1315092 w 1429308"/>
                  <a:gd name="connsiteY40" fmla="*/ 1356721 h 1911525"/>
                  <a:gd name="connsiteX41" fmla="*/ 1294543 w 1429308"/>
                  <a:gd name="connsiteY41" fmla="*/ 1223157 h 1911525"/>
                  <a:gd name="connsiteX42" fmla="*/ 1212350 w 1429308"/>
                  <a:gd name="connsiteY42" fmla="*/ 1120415 h 1911525"/>
                  <a:gd name="connsiteX43" fmla="*/ 1191802 w 1429308"/>
                  <a:gd name="connsiteY43" fmla="*/ 1089593 h 1911525"/>
                  <a:gd name="connsiteX44" fmla="*/ 1160979 w 1429308"/>
                  <a:gd name="connsiteY44" fmla="*/ 1069044 h 1911525"/>
                  <a:gd name="connsiteX45" fmla="*/ 1119883 w 1429308"/>
                  <a:gd name="connsiteY45" fmla="*/ 1027948 h 1911525"/>
                  <a:gd name="connsiteX46" fmla="*/ 1099334 w 1429308"/>
                  <a:gd name="connsiteY46" fmla="*/ 997125 h 1911525"/>
                  <a:gd name="connsiteX47" fmla="*/ 1058238 w 1429308"/>
                  <a:gd name="connsiteY47" fmla="*/ 966303 h 1911525"/>
                  <a:gd name="connsiteX48" fmla="*/ 1017141 w 1429308"/>
                  <a:gd name="connsiteY48" fmla="*/ 904658 h 1911525"/>
                  <a:gd name="connsiteX49" fmla="*/ 996593 w 1429308"/>
                  <a:gd name="connsiteY49" fmla="*/ 873835 h 1911525"/>
                  <a:gd name="connsiteX50" fmla="*/ 965770 w 1429308"/>
                  <a:gd name="connsiteY50" fmla="*/ 843013 h 1911525"/>
                  <a:gd name="connsiteX51" fmla="*/ 945222 w 1429308"/>
                  <a:gd name="connsiteY51" fmla="*/ 236838 h 1911525"/>
                  <a:gd name="connsiteX52" fmla="*/ 904125 w 1429308"/>
                  <a:gd name="connsiteY52" fmla="*/ 175193 h 1911525"/>
                  <a:gd name="connsiteX53" fmla="*/ 852755 w 1429308"/>
                  <a:gd name="connsiteY53" fmla="*/ 123822 h 1911525"/>
                  <a:gd name="connsiteX54" fmla="*/ 842481 w 1429308"/>
                  <a:gd name="connsiteY54" fmla="*/ 92999 h 1911525"/>
                  <a:gd name="connsiteX55" fmla="*/ 791110 w 1429308"/>
                  <a:gd name="connsiteY55" fmla="*/ 62177 h 1911525"/>
                  <a:gd name="connsiteX56" fmla="*/ 729465 w 1429308"/>
                  <a:gd name="connsiteY56" fmla="*/ 51903 h 1911525"/>
                  <a:gd name="connsiteX57" fmla="*/ 688368 w 1429308"/>
                  <a:gd name="connsiteY57" fmla="*/ 41629 h 1911525"/>
                  <a:gd name="connsiteX58" fmla="*/ 657546 w 1429308"/>
                  <a:gd name="connsiteY58" fmla="*/ 21080 h 1911525"/>
                  <a:gd name="connsiteX59" fmla="*/ 636997 w 1429308"/>
                  <a:gd name="connsiteY59" fmla="*/ 532 h 1911525"/>
                  <a:gd name="connsiteX60" fmla="*/ 523982 w 1429308"/>
                  <a:gd name="connsiteY60" fmla="*/ 10806 h 1911525"/>
                  <a:gd name="connsiteX61" fmla="*/ 493159 w 1429308"/>
                  <a:gd name="connsiteY61" fmla="*/ 62177 h 1911525"/>
                  <a:gd name="connsiteX62" fmla="*/ 523982 w 1429308"/>
                  <a:gd name="connsiteY62" fmla="*/ 72451 h 1911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1429308" h="1911525">
                    <a:moveTo>
                      <a:pt x="523982" y="72451"/>
                    </a:moveTo>
                    <a:cubicBezTo>
                      <a:pt x="523982" y="99849"/>
                      <a:pt x="518456" y="181029"/>
                      <a:pt x="493159" y="226564"/>
                    </a:cubicBezTo>
                    <a:cubicBezTo>
                      <a:pt x="486103" y="239265"/>
                      <a:pt x="472611" y="247112"/>
                      <a:pt x="462337" y="257386"/>
                    </a:cubicBezTo>
                    <a:cubicBezTo>
                      <a:pt x="455487" y="274510"/>
                      <a:pt x="448091" y="291425"/>
                      <a:pt x="441788" y="308757"/>
                    </a:cubicBezTo>
                    <a:cubicBezTo>
                      <a:pt x="434386" y="329113"/>
                      <a:pt x="433255" y="352380"/>
                      <a:pt x="421240" y="370402"/>
                    </a:cubicBezTo>
                    <a:cubicBezTo>
                      <a:pt x="400604" y="401356"/>
                      <a:pt x="395785" y="405824"/>
                      <a:pt x="380143" y="442321"/>
                    </a:cubicBezTo>
                    <a:cubicBezTo>
                      <a:pt x="375877" y="452275"/>
                      <a:pt x="376164" y="464330"/>
                      <a:pt x="369869" y="473143"/>
                    </a:cubicBezTo>
                    <a:cubicBezTo>
                      <a:pt x="358609" y="488908"/>
                      <a:pt x="342472" y="500541"/>
                      <a:pt x="328773" y="514240"/>
                    </a:cubicBezTo>
                    <a:cubicBezTo>
                      <a:pt x="325348" y="524514"/>
                      <a:pt x="324794" y="536249"/>
                      <a:pt x="318499" y="545062"/>
                    </a:cubicBezTo>
                    <a:cubicBezTo>
                      <a:pt x="289652" y="585448"/>
                      <a:pt x="266833" y="591480"/>
                      <a:pt x="226031" y="616981"/>
                    </a:cubicBezTo>
                    <a:cubicBezTo>
                      <a:pt x="215560" y="623525"/>
                      <a:pt x="206493" y="632515"/>
                      <a:pt x="195209" y="637530"/>
                    </a:cubicBezTo>
                    <a:cubicBezTo>
                      <a:pt x="175416" y="646327"/>
                      <a:pt x="133564" y="658078"/>
                      <a:pt x="133564" y="658078"/>
                    </a:cubicBezTo>
                    <a:cubicBezTo>
                      <a:pt x="119865" y="671777"/>
                      <a:pt x="103213" y="683055"/>
                      <a:pt x="92467" y="699175"/>
                    </a:cubicBezTo>
                    <a:cubicBezTo>
                      <a:pt x="66546" y="738057"/>
                      <a:pt x="80650" y="721266"/>
                      <a:pt x="51370" y="750546"/>
                    </a:cubicBezTo>
                    <a:cubicBezTo>
                      <a:pt x="47945" y="767669"/>
                      <a:pt x="44220" y="784735"/>
                      <a:pt x="41096" y="801916"/>
                    </a:cubicBezTo>
                    <a:cubicBezTo>
                      <a:pt x="37370" y="822412"/>
                      <a:pt x="35341" y="843225"/>
                      <a:pt x="30822" y="863561"/>
                    </a:cubicBezTo>
                    <a:cubicBezTo>
                      <a:pt x="8816" y="962588"/>
                      <a:pt x="32649" y="812418"/>
                      <a:pt x="10274" y="935480"/>
                    </a:cubicBezTo>
                    <a:cubicBezTo>
                      <a:pt x="5942" y="959306"/>
                      <a:pt x="3425" y="983426"/>
                      <a:pt x="0" y="1007399"/>
                    </a:cubicBezTo>
                    <a:cubicBezTo>
                      <a:pt x="3425" y="1031372"/>
                      <a:pt x="439" y="1057189"/>
                      <a:pt x="10274" y="1079319"/>
                    </a:cubicBezTo>
                    <a:cubicBezTo>
                      <a:pt x="15289" y="1090603"/>
                      <a:pt x="31454" y="1092153"/>
                      <a:pt x="41096" y="1099867"/>
                    </a:cubicBezTo>
                    <a:cubicBezTo>
                      <a:pt x="82731" y="1133175"/>
                      <a:pt x="36065" y="1114020"/>
                      <a:pt x="102741" y="1130689"/>
                    </a:cubicBezTo>
                    <a:cubicBezTo>
                      <a:pt x="147998" y="1160861"/>
                      <a:pt x="134433" y="1156341"/>
                      <a:pt x="205483" y="1171786"/>
                    </a:cubicBezTo>
                    <a:cubicBezTo>
                      <a:pt x="470023" y="1229294"/>
                      <a:pt x="443881" y="1204290"/>
                      <a:pt x="821932" y="1212883"/>
                    </a:cubicBezTo>
                    <a:cubicBezTo>
                      <a:pt x="842480" y="1216308"/>
                      <a:pt x="864944" y="1213841"/>
                      <a:pt x="883577" y="1223157"/>
                    </a:cubicBezTo>
                    <a:cubicBezTo>
                      <a:pt x="899509" y="1231123"/>
                      <a:pt x="909537" y="1270215"/>
                      <a:pt x="914400" y="1284802"/>
                    </a:cubicBezTo>
                    <a:cubicBezTo>
                      <a:pt x="915817" y="1296135"/>
                      <a:pt x="919944" y="1372809"/>
                      <a:pt x="934948" y="1397817"/>
                    </a:cubicBezTo>
                    <a:cubicBezTo>
                      <a:pt x="952380" y="1426871"/>
                      <a:pt x="965196" y="1418174"/>
                      <a:pt x="996593" y="1428640"/>
                    </a:cubicBezTo>
                    <a:cubicBezTo>
                      <a:pt x="1014089" y="1434472"/>
                      <a:pt x="1031773" y="1440357"/>
                      <a:pt x="1047964" y="1449188"/>
                    </a:cubicBezTo>
                    <a:cubicBezTo>
                      <a:pt x="1102035" y="1478681"/>
                      <a:pt x="1103715" y="1484391"/>
                      <a:pt x="1140431" y="1521107"/>
                    </a:cubicBezTo>
                    <a:cubicBezTo>
                      <a:pt x="1164042" y="1591942"/>
                      <a:pt x="1145663" y="1567436"/>
                      <a:pt x="1181528" y="1603301"/>
                    </a:cubicBezTo>
                    <a:cubicBezTo>
                      <a:pt x="1184953" y="1613575"/>
                      <a:pt x="1186543" y="1624656"/>
                      <a:pt x="1191802" y="1634123"/>
                    </a:cubicBezTo>
                    <a:cubicBezTo>
                      <a:pt x="1222525" y="1689423"/>
                      <a:pt x="1226282" y="1689151"/>
                      <a:pt x="1263721" y="1726590"/>
                    </a:cubicBezTo>
                    <a:cubicBezTo>
                      <a:pt x="1290897" y="1835297"/>
                      <a:pt x="1254001" y="1707291"/>
                      <a:pt x="1294543" y="1798510"/>
                    </a:cubicBezTo>
                    <a:cubicBezTo>
                      <a:pt x="1303340" y="1818303"/>
                      <a:pt x="1308242" y="1839607"/>
                      <a:pt x="1315092" y="1860155"/>
                    </a:cubicBezTo>
                    <a:cubicBezTo>
                      <a:pt x="1318517" y="1870429"/>
                      <a:pt x="1315680" y="1886134"/>
                      <a:pt x="1325366" y="1890977"/>
                    </a:cubicBezTo>
                    <a:lnTo>
                      <a:pt x="1366463" y="1911525"/>
                    </a:lnTo>
                    <a:cubicBezTo>
                      <a:pt x="1415807" y="1812836"/>
                      <a:pt x="1396182" y="1857772"/>
                      <a:pt x="1428108" y="1777961"/>
                    </a:cubicBezTo>
                    <a:cubicBezTo>
                      <a:pt x="1420325" y="1614540"/>
                      <a:pt x="1449347" y="1612216"/>
                      <a:pt x="1397285" y="1521107"/>
                    </a:cubicBezTo>
                    <a:cubicBezTo>
                      <a:pt x="1391159" y="1510386"/>
                      <a:pt x="1383586" y="1500559"/>
                      <a:pt x="1376737" y="1490285"/>
                    </a:cubicBezTo>
                    <a:cubicBezTo>
                      <a:pt x="1355354" y="1404751"/>
                      <a:pt x="1381392" y="1489320"/>
                      <a:pt x="1345914" y="1418366"/>
                    </a:cubicBezTo>
                    <a:cubicBezTo>
                      <a:pt x="1303373" y="1333285"/>
                      <a:pt x="1373985" y="1445060"/>
                      <a:pt x="1315092" y="1356721"/>
                    </a:cubicBezTo>
                    <a:cubicBezTo>
                      <a:pt x="1313579" y="1341591"/>
                      <a:pt x="1312607" y="1255672"/>
                      <a:pt x="1294543" y="1223157"/>
                    </a:cubicBezTo>
                    <a:cubicBezTo>
                      <a:pt x="1247610" y="1138679"/>
                      <a:pt x="1267058" y="1184241"/>
                      <a:pt x="1212350" y="1120415"/>
                    </a:cubicBezTo>
                    <a:cubicBezTo>
                      <a:pt x="1204314" y="1111040"/>
                      <a:pt x="1200533" y="1098324"/>
                      <a:pt x="1191802" y="1089593"/>
                    </a:cubicBezTo>
                    <a:cubicBezTo>
                      <a:pt x="1183070" y="1080861"/>
                      <a:pt x="1170354" y="1077080"/>
                      <a:pt x="1160979" y="1069044"/>
                    </a:cubicBezTo>
                    <a:cubicBezTo>
                      <a:pt x="1146270" y="1056436"/>
                      <a:pt x="1132491" y="1042657"/>
                      <a:pt x="1119883" y="1027948"/>
                    </a:cubicBezTo>
                    <a:cubicBezTo>
                      <a:pt x="1111847" y="1018573"/>
                      <a:pt x="1108066" y="1005857"/>
                      <a:pt x="1099334" y="997125"/>
                    </a:cubicBezTo>
                    <a:cubicBezTo>
                      <a:pt x="1087226" y="985017"/>
                      <a:pt x="1071937" y="976577"/>
                      <a:pt x="1058238" y="966303"/>
                    </a:cubicBezTo>
                    <a:lnTo>
                      <a:pt x="1017141" y="904658"/>
                    </a:lnTo>
                    <a:cubicBezTo>
                      <a:pt x="1010292" y="894384"/>
                      <a:pt x="1005325" y="882566"/>
                      <a:pt x="996593" y="873835"/>
                    </a:cubicBezTo>
                    <a:lnTo>
                      <a:pt x="965770" y="843013"/>
                    </a:lnTo>
                    <a:cubicBezTo>
                      <a:pt x="892099" y="621994"/>
                      <a:pt x="1004242" y="968681"/>
                      <a:pt x="945222" y="236838"/>
                    </a:cubicBezTo>
                    <a:cubicBezTo>
                      <a:pt x="943237" y="212222"/>
                      <a:pt x="921588" y="192656"/>
                      <a:pt x="904125" y="175193"/>
                    </a:cubicBezTo>
                    <a:lnTo>
                      <a:pt x="852755" y="123822"/>
                    </a:lnTo>
                    <a:cubicBezTo>
                      <a:pt x="849330" y="113548"/>
                      <a:pt x="848053" y="102286"/>
                      <a:pt x="842481" y="92999"/>
                    </a:cubicBezTo>
                    <a:cubicBezTo>
                      <a:pt x="830046" y="72275"/>
                      <a:pt x="813488" y="67150"/>
                      <a:pt x="791110" y="62177"/>
                    </a:cubicBezTo>
                    <a:cubicBezTo>
                      <a:pt x="770774" y="57658"/>
                      <a:pt x="749892" y="55988"/>
                      <a:pt x="729465" y="51903"/>
                    </a:cubicBezTo>
                    <a:cubicBezTo>
                      <a:pt x="715619" y="49134"/>
                      <a:pt x="702067" y="45054"/>
                      <a:pt x="688368" y="41629"/>
                    </a:cubicBezTo>
                    <a:cubicBezTo>
                      <a:pt x="678094" y="34779"/>
                      <a:pt x="667188" y="28794"/>
                      <a:pt x="657546" y="21080"/>
                    </a:cubicBezTo>
                    <a:cubicBezTo>
                      <a:pt x="649982" y="15029"/>
                      <a:pt x="646655" y="1275"/>
                      <a:pt x="636997" y="532"/>
                    </a:cubicBezTo>
                    <a:cubicBezTo>
                      <a:pt x="599281" y="-2369"/>
                      <a:pt x="561654" y="7381"/>
                      <a:pt x="523982" y="10806"/>
                    </a:cubicBezTo>
                    <a:cubicBezTo>
                      <a:pt x="513670" y="21118"/>
                      <a:pt x="486490" y="42172"/>
                      <a:pt x="493159" y="62177"/>
                    </a:cubicBezTo>
                    <a:cubicBezTo>
                      <a:pt x="495325" y="68675"/>
                      <a:pt x="523982" y="45053"/>
                      <a:pt x="523982" y="72451"/>
                    </a:cubicBezTo>
                    <a:close/>
                  </a:path>
                </a:pathLst>
              </a:custGeom>
              <a:blipFill>
                <a:blip r:embed="rId15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89" name="Freeform 88"/>
            <p:cNvSpPr/>
            <p:nvPr/>
          </p:nvSpPr>
          <p:spPr>
            <a:xfrm>
              <a:off x="9990656" y="3025339"/>
              <a:ext cx="6673529" cy="3464960"/>
            </a:xfrm>
            <a:custGeom>
              <a:avLst/>
              <a:gdLst>
                <a:gd name="connsiteX0" fmla="*/ 3298005 w 6709025"/>
                <a:gd name="connsiteY0" fmla="*/ 184935 h 3411021"/>
                <a:gd name="connsiteX1" fmla="*/ 3298005 w 6709025"/>
                <a:gd name="connsiteY1" fmla="*/ 184935 h 3411021"/>
                <a:gd name="connsiteX2" fmla="*/ 2845942 w 6709025"/>
                <a:gd name="connsiteY2" fmla="*/ 215758 h 3411021"/>
                <a:gd name="connsiteX3" fmla="*/ 2825394 w 6709025"/>
                <a:gd name="connsiteY3" fmla="*/ 246580 h 3411021"/>
                <a:gd name="connsiteX4" fmla="*/ 2815119 w 6709025"/>
                <a:gd name="connsiteY4" fmla="*/ 287677 h 3411021"/>
                <a:gd name="connsiteX5" fmla="*/ 2804845 w 6709025"/>
                <a:gd name="connsiteY5" fmla="*/ 318499 h 3411021"/>
                <a:gd name="connsiteX6" fmla="*/ 2763749 w 6709025"/>
                <a:gd name="connsiteY6" fmla="*/ 328773 h 3411021"/>
                <a:gd name="connsiteX7" fmla="*/ 2661007 w 6709025"/>
                <a:gd name="connsiteY7" fmla="*/ 349322 h 3411021"/>
                <a:gd name="connsiteX8" fmla="*/ 2619910 w 6709025"/>
                <a:gd name="connsiteY8" fmla="*/ 359596 h 3411021"/>
                <a:gd name="connsiteX9" fmla="*/ 2445250 w 6709025"/>
                <a:gd name="connsiteY9" fmla="*/ 380144 h 3411021"/>
                <a:gd name="connsiteX10" fmla="*/ 2250041 w 6709025"/>
                <a:gd name="connsiteY10" fmla="*/ 390418 h 3411021"/>
                <a:gd name="connsiteX11" fmla="*/ 2085654 w 6709025"/>
                <a:gd name="connsiteY11" fmla="*/ 349322 h 3411021"/>
                <a:gd name="connsiteX12" fmla="*/ 2034283 w 6709025"/>
                <a:gd name="connsiteY12" fmla="*/ 339048 h 3411021"/>
                <a:gd name="connsiteX13" fmla="*/ 1839075 w 6709025"/>
                <a:gd name="connsiteY13" fmla="*/ 349322 h 3411021"/>
                <a:gd name="connsiteX14" fmla="*/ 1787704 w 6709025"/>
                <a:gd name="connsiteY14" fmla="*/ 400693 h 3411021"/>
                <a:gd name="connsiteX15" fmla="*/ 1736333 w 6709025"/>
                <a:gd name="connsiteY15" fmla="*/ 472612 h 3411021"/>
                <a:gd name="connsiteX16" fmla="*/ 1695236 w 6709025"/>
                <a:gd name="connsiteY16" fmla="*/ 534257 h 3411021"/>
                <a:gd name="connsiteX17" fmla="*/ 1633591 w 6709025"/>
                <a:gd name="connsiteY17" fmla="*/ 575353 h 3411021"/>
                <a:gd name="connsiteX18" fmla="*/ 1592495 w 6709025"/>
                <a:gd name="connsiteY18" fmla="*/ 585627 h 3411021"/>
                <a:gd name="connsiteX19" fmla="*/ 1530850 w 6709025"/>
                <a:gd name="connsiteY19" fmla="*/ 606176 h 3411021"/>
                <a:gd name="connsiteX20" fmla="*/ 1500027 w 6709025"/>
                <a:gd name="connsiteY20" fmla="*/ 616450 h 3411021"/>
                <a:gd name="connsiteX21" fmla="*/ 1438382 w 6709025"/>
                <a:gd name="connsiteY21" fmla="*/ 636998 h 3411021"/>
                <a:gd name="connsiteX22" fmla="*/ 1407560 w 6709025"/>
                <a:gd name="connsiteY22" fmla="*/ 647272 h 3411021"/>
                <a:gd name="connsiteX23" fmla="*/ 1232899 w 6709025"/>
                <a:gd name="connsiteY23" fmla="*/ 657546 h 3411021"/>
                <a:gd name="connsiteX24" fmla="*/ 1202077 w 6709025"/>
                <a:gd name="connsiteY24" fmla="*/ 667821 h 3411021"/>
                <a:gd name="connsiteX25" fmla="*/ 1181528 w 6709025"/>
                <a:gd name="connsiteY25" fmla="*/ 688369 h 3411021"/>
                <a:gd name="connsiteX26" fmla="*/ 1119883 w 6709025"/>
                <a:gd name="connsiteY26" fmla="*/ 708917 h 3411021"/>
                <a:gd name="connsiteX27" fmla="*/ 1058239 w 6709025"/>
                <a:gd name="connsiteY27" fmla="*/ 729466 h 3411021"/>
                <a:gd name="connsiteX28" fmla="*/ 996594 w 6709025"/>
                <a:gd name="connsiteY28" fmla="*/ 750014 h 3411021"/>
                <a:gd name="connsiteX29" fmla="*/ 965771 w 6709025"/>
                <a:gd name="connsiteY29" fmla="*/ 760288 h 3411021"/>
                <a:gd name="connsiteX30" fmla="*/ 934949 w 6709025"/>
                <a:gd name="connsiteY30" fmla="*/ 780836 h 3411021"/>
                <a:gd name="connsiteX31" fmla="*/ 873304 w 6709025"/>
                <a:gd name="connsiteY31" fmla="*/ 801385 h 3411021"/>
                <a:gd name="connsiteX32" fmla="*/ 852755 w 6709025"/>
                <a:gd name="connsiteY32" fmla="*/ 821933 h 3411021"/>
                <a:gd name="connsiteX33" fmla="*/ 821933 w 6709025"/>
                <a:gd name="connsiteY33" fmla="*/ 842481 h 3411021"/>
                <a:gd name="connsiteX34" fmla="*/ 811659 w 6709025"/>
                <a:gd name="connsiteY34" fmla="*/ 873304 h 3411021"/>
                <a:gd name="connsiteX35" fmla="*/ 821933 w 6709025"/>
                <a:gd name="connsiteY35" fmla="*/ 965771 h 3411021"/>
                <a:gd name="connsiteX36" fmla="*/ 832207 w 6709025"/>
                <a:gd name="connsiteY36" fmla="*/ 1027416 h 3411021"/>
                <a:gd name="connsiteX37" fmla="*/ 863030 w 6709025"/>
                <a:gd name="connsiteY37" fmla="*/ 1047964 h 3411021"/>
                <a:gd name="connsiteX38" fmla="*/ 883578 w 6709025"/>
                <a:gd name="connsiteY38" fmla="*/ 1068513 h 3411021"/>
                <a:gd name="connsiteX39" fmla="*/ 893852 w 6709025"/>
                <a:gd name="connsiteY39" fmla="*/ 1099335 h 3411021"/>
                <a:gd name="connsiteX40" fmla="*/ 852755 w 6709025"/>
                <a:gd name="connsiteY40" fmla="*/ 1150706 h 3411021"/>
                <a:gd name="connsiteX41" fmla="*/ 842481 w 6709025"/>
                <a:gd name="connsiteY41" fmla="*/ 1181528 h 3411021"/>
                <a:gd name="connsiteX42" fmla="*/ 811659 w 6709025"/>
                <a:gd name="connsiteY42" fmla="*/ 1202077 h 3411021"/>
                <a:gd name="connsiteX43" fmla="*/ 791110 w 6709025"/>
                <a:gd name="connsiteY43" fmla="*/ 1222625 h 3411021"/>
                <a:gd name="connsiteX44" fmla="*/ 770562 w 6709025"/>
                <a:gd name="connsiteY44" fmla="*/ 1253448 h 3411021"/>
                <a:gd name="connsiteX45" fmla="*/ 739740 w 6709025"/>
                <a:gd name="connsiteY45" fmla="*/ 1273996 h 3411021"/>
                <a:gd name="connsiteX46" fmla="*/ 698643 w 6709025"/>
                <a:gd name="connsiteY46" fmla="*/ 1315093 h 3411021"/>
                <a:gd name="connsiteX47" fmla="*/ 647272 w 6709025"/>
                <a:gd name="connsiteY47" fmla="*/ 1356189 h 3411021"/>
                <a:gd name="connsiteX48" fmla="*/ 616450 w 6709025"/>
                <a:gd name="connsiteY48" fmla="*/ 1376737 h 3411021"/>
                <a:gd name="connsiteX49" fmla="*/ 544531 w 6709025"/>
                <a:gd name="connsiteY49" fmla="*/ 1489753 h 3411021"/>
                <a:gd name="connsiteX50" fmla="*/ 513708 w 6709025"/>
                <a:gd name="connsiteY50" fmla="*/ 1500027 h 3411021"/>
                <a:gd name="connsiteX51" fmla="*/ 493160 w 6709025"/>
                <a:gd name="connsiteY51" fmla="*/ 1520576 h 3411021"/>
                <a:gd name="connsiteX52" fmla="*/ 462337 w 6709025"/>
                <a:gd name="connsiteY52" fmla="*/ 1530850 h 3411021"/>
                <a:gd name="connsiteX53" fmla="*/ 441789 w 6709025"/>
                <a:gd name="connsiteY53" fmla="*/ 1561672 h 3411021"/>
                <a:gd name="connsiteX54" fmla="*/ 380144 w 6709025"/>
                <a:gd name="connsiteY54" fmla="*/ 1582221 h 3411021"/>
                <a:gd name="connsiteX55" fmla="*/ 328773 w 6709025"/>
                <a:gd name="connsiteY55" fmla="*/ 1633591 h 3411021"/>
                <a:gd name="connsiteX56" fmla="*/ 277403 w 6709025"/>
                <a:gd name="connsiteY56" fmla="*/ 1664414 h 3411021"/>
                <a:gd name="connsiteX57" fmla="*/ 256854 w 6709025"/>
                <a:gd name="connsiteY57" fmla="*/ 1684962 h 3411021"/>
                <a:gd name="connsiteX58" fmla="*/ 226032 w 6709025"/>
                <a:gd name="connsiteY58" fmla="*/ 1695236 h 3411021"/>
                <a:gd name="connsiteX59" fmla="*/ 236306 w 6709025"/>
                <a:gd name="connsiteY59" fmla="*/ 1808252 h 3411021"/>
                <a:gd name="connsiteX60" fmla="*/ 267128 w 6709025"/>
                <a:gd name="connsiteY60" fmla="*/ 1828800 h 3411021"/>
                <a:gd name="connsiteX61" fmla="*/ 287677 w 6709025"/>
                <a:gd name="connsiteY61" fmla="*/ 1849349 h 3411021"/>
                <a:gd name="connsiteX62" fmla="*/ 349322 w 6709025"/>
                <a:gd name="connsiteY62" fmla="*/ 1880171 h 3411021"/>
                <a:gd name="connsiteX63" fmla="*/ 369870 w 6709025"/>
                <a:gd name="connsiteY63" fmla="*/ 1962364 h 3411021"/>
                <a:gd name="connsiteX64" fmla="*/ 380144 w 6709025"/>
                <a:gd name="connsiteY64" fmla="*/ 1993187 h 3411021"/>
                <a:gd name="connsiteX65" fmla="*/ 369870 w 6709025"/>
                <a:gd name="connsiteY65" fmla="*/ 2147299 h 3411021"/>
                <a:gd name="connsiteX66" fmla="*/ 359596 w 6709025"/>
                <a:gd name="connsiteY66" fmla="*/ 2178122 h 3411021"/>
                <a:gd name="connsiteX67" fmla="*/ 349322 w 6709025"/>
                <a:gd name="connsiteY67" fmla="*/ 2301412 h 3411021"/>
                <a:gd name="connsiteX68" fmla="*/ 297951 w 6709025"/>
                <a:gd name="connsiteY68" fmla="*/ 2342508 h 3411021"/>
                <a:gd name="connsiteX69" fmla="*/ 256854 w 6709025"/>
                <a:gd name="connsiteY69" fmla="*/ 2383605 h 3411021"/>
                <a:gd name="connsiteX70" fmla="*/ 236306 w 6709025"/>
                <a:gd name="connsiteY70" fmla="*/ 2414427 h 3411021"/>
                <a:gd name="connsiteX71" fmla="*/ 205483 w 6709025"/>
                <a:gd name="connsiteY71" fmla="*/ 2434976 h 3411021"/>
                <a:gd name="connsiteX72" fmla="*/ 184935 w 6709025"/>
                <a:gd name="connsiteY72" fmla="*/ 2465798 h 3411021"/>
                <a:gd name="connsiteX73" fmla="*/ 154113 w 6709025"/>
                <a:gd name="connsiteY73" fmla="*/ 2527443 h 3411021"/>
                <a:gd name="connsiteX74" fmla="*/ 133564 w 6709025"/>
                <a:gd name="connsiteY74" fmla="*/ 2547991 h 3411021"/>
                <a:gd name="connsiteX75" fmla="*/ 113016 w 6709025"/>
                <a:gd name="connsiteY75" fmla="*/ 2578814 h 3411021"/>
                <a:gd name="connsiteX76" fmla="*/ 61645 w 6709025"/>
                <a:gd name="connsiteY76" fmla="*/ 2630185 h 3411021"/>
                <a:gd name="connsiteX77" fmla="*/ 20549 w 6709025"/>
                <a:gd name="connsiteY77" fmla="*/ 2691830 h 3411021"/>
                <a:gd name="connsiteX78" fmla="*/ 0 w 6709025"/>
                <a:gd name="connsiteY78" fmla="*/ 2753475 h 3411021"/>
                <a:gd name="connsiteX79" fmla="*/ 10275 w 6709025"/>
                <a:gd name="connsiteY79" fmla="*/ 2866490 h 3411021"/>
                <a:gd name="connsiteX80" fmla="*/ 61645 w 6709025"/>
                <a:gd name="connsiteY80" fmla="*/ 2917861 h 3411021"/>
                <a:gd name="connsiteX81" fmla="*/ 82194 w 6709025"/>
                <a:gd name="connsiteY81" fmla="*/ 2938409 h 3411021"/>
                <a:gd name="connsiteX82" fmla="*/ 143839 w 6709025"/>
                <a:gd name="connsiteY82" fmla="*/ 2958958 h 3411021"/>
                <a:gd name="connsiteX83" fmla="*/ 174661 w 6709025"/>
                <a:gd name="connsiteY83" fmla="*/ 2969232 h 3411021"/>
                <a:gd name="connsiteX84" fmla="*/ 236306 w 6709025"/>
                <a:gd name="connsiteY84" fmla="*/ 3010328 h 3411021"/>
                <a:gd name="connsiteX85" fmla="*/ 267128 w 6709025"/>
                <a:gd name="connsiteY85" fmla="*/ 3030877 h 3411021"/>
                <a:gd name="connsiteX86" fmla="*/ 297951 w 6709025"/>
                <a:gd name="connsiteY86" fmla="*/ 3041151 h 3411021"/>
                <a:gd name="connsiteX87" fmla="*/ 328773 w 6709025"/>
                <a:gd name="connsiteY87" fmla="*/ 3061699 h 3411021"/>
                <a:gd name="connsiteX88" fmla="*/ 904126 w 6709025"/>
                <a:gd name="connsiteY88" fmla="*/ 3092522 h 3411021"/>
                <a:gd name="connsiteX89" fmla="*/ 945223 w 6709025"/>
                <a:gd name="connsiteY89" fmla="*/ 3143893 h 3411021"/>
                <a:gd name="connsiteX90" fmla="*/ 976045 w 6709025"/>
                <a:gd name="connsiteY90" fmla="*/ 3164441 h 3411021"/>
                <a:gd name="connsiteX91" fmla="*/ 1068513 w 6709025"/>
                <a:gd name="connsiteY91" fmla="*/ 3236360 h 3411021"/>
                <a:gd name="connsiteX92" fmla="*/ 1099335 w 6709025"/>
                <a:gd name="connsiteY92" fmla="*/ 3256908 h 3411021"/>
                <a:gd name="connsiteX93" fmla="*/ 1130158 w 6709025"/>
                <a:gd name="connsiteY93" fmla="*/ 3277457 h 3411021"/>
                <a:gd name="connsiteX94" fmla="*/ 1222625 w 6709025"/>
                <a:gd name="connsiteY94" fmla="*/ 3308279 h 3411021"/>
                <a:gd name="connsiteX95" fmla="*/ 1253448 w 6709025"/>
                <a:gd name="connsiteY95" fmla="*/ 3318553 h 3411021"/>
                <a:gd name="connsiteX96" fmla="*/ 1335641 w 6709025"/>
                <a:gd name="connsiteY96" fmla="*/ 3308279 h 3411021"/>
                <a:gd name="connsiteX97" fmla="*/ 1366463 w 6709025"/>
                <a:gd name="connsiteY97" fmla="*/ 3298005 h 3411021"/>
                <a:gd name="connsiteX98" fmla="*/ 1489753 w 6709025"/>
                <a:gd name="connsiteY98" fmla="*/ 3277457 h 3411021"/>
                <a:gd name="connsiteX99" fmla="*/ 1520576 w 6709025"/>
                <a:gd name="connsiteY99" fmla="*/ 3267182 h 3411021"/>
                <a:gd name="connsiteX100" fmla="*/ 1643866 w 6709025"/>
                <a:gd name="connsiteY100" fmla="*/ 3246634 h 3411021"/>
                <a:gd name="connsiteX101" fmla="*/ 2013735 w 6709025"/>
                <a:gd name="connsiteY101" fmla="*/ 3236360 h 3411021"/>
                <a:gd name="connsiteX102" fmla="*/ 2075380 w 6709025"/>
                <a:gd name="connsiteY102" fmla="*/ 3184989 h 3411021"/>
                <a:gd name="connsiteX103" fmla="*/ 2116477 w 6709025"/>
                <a:gd name="connsiteY103" fmla="*/ 3154167 h 3411021"/>
                <a:gd name="connsiteX104" fmla="*/ 2229492 w 6709025"/>
                <a:gd name="connsiteY104" fmla="*/ 3123344 h 3411021"/>
                <a:gd name="connsiteX105" fmla="*/ 2270589 w 6709025"/>
                <a:gd name="connsiteY105" fmla="*/ 3113070 h 3411021"/>
                <a:gd name="connsiteX106" fmla="*/ 2702104 w 6709025"/>
                <a:gd name="connsiteY106" fmla="*/ 3102796 h 3411021"/>
                <a:gd name="connsiteX107" fmla="*/ 2917861 w 6709025"/>
                <a:gd name="connsiteY107" fmla="*/ 3123344 h 3411021"/>
                <a:gd name="connsiteX108" fmla="*/ 2948683 w 6709025"/>
                <a:gd name="connsiteY108" fmla="*/ 3143893 h 3411021"/>
                <a:gd name="connsiteX109" fmla="*/ 3030877 w 6709025"/>
                <a:gd name="connsiteY109" fmla="*/ 3184989 h 3411021"/>
                <a:gd name="connsiteX110" fmla="*/ 3071973 w 6709025"/>
                <a:gd name="connsiteY110" fmla="*/ 3205537 h 3411021"/>
                <a:gd name="connsiteX111" fmla="*/ 3123344 w 6709025"/>
                <a:gd name="connsiteY111" fmla="*/ 3236360 h 3411021"/>
                <a:gd name="connsiteX112" fmla="*/ 3195263 w 6709025"/>
                <a:gd name="connsiteY112" fmla="*/ 3256908 h 3411021"/>
                <a:gd name="connsiteX113" fmla="*/ 3267182 w 6709025"/>
                <a:gd name="connsiteY113" fmla="*/ 3287731 h 3411021"/>
                <a:gd name="connsiteX114" fmla="*/ 3339101 w 6709025"/>
                <a:gd name="connsiteY114" fmla="*/ 3308279 h 3411021"/>
                <a:gd name="connsiteX115" fmla="*/ 3380198 w 6709025"/>
                <a:gd name="connsiteY115" fmla="*/ 3328827 h 3411021"/>
                <a:gd name="connsiteX116" fmla="*/ 3626778 w 6709025"/>
                <a:gd name="connsiteY116" fmla="*/ 3349376 h 3411021"/>
                <a:gd name="connsiteX117" fmla="*/ 3688423 w 6709025"/>
                <a:gd name="connsiteY117" fmla="*/ 3369924 h 3411021"/>
                <a:gd name="connsiteX118" fmla="*/ 3719245 w 6709025"/>
                <a:gd name="connsiteY118" fmla="*/ 3380198 h 3411021"/>
                <a:gd name="connsiteX119" fmla="*/ 3750068 w 6709025"/>
                <a:gd name="connsiteY119" fmla="*/ 3400746 h 3411021"/>
                <a:gd name="connsiteX120" fmla="*/ 4048018 w 6709025"/>
                <a:gd name="connsiteY120" fmla="*/ 3411021 h 3411021"/>
                <a:gd name="connsiteX121" fmla="*/ 4181582 w 6709025"/>
                <a:gd name="connsiteY121" fmla="*/ 3400746 h 3411021"/>
                <a:gd name="connsiteX122" fmla="*/ 4243227 w 6709025"/>
                <a:gd name="connsiteY122" fmla="*/ 3380198 h 3411021"/>
                <a:gd name="connsiteX123" fmla="*/ 4274050 w 6709025"/>
                <a:gd name="connsiteY123" fmla="*/ 3369924 h 3411021"/>
                <a:gd name="connsiteX124" fmla="*/ 4335695 w 6709025"/>
                <a:gd name="connsiteY124" fmla="*/ 3328827 h 3411021"/>
                <a:gd name="connsiteX125" fmla="*/ 4397340 w 6709025"/>
                <a:gd name="connsiteY125" fmla="*/ 3277457 h 3411021"/>
                <a:gd name="connsiteX126" fmla="*/ 4500081 w 6709025"/>
                <a:gd name="connsiteY126" fmla="*/ 3215812 h 3411021"/>
                <a:gd name="connsiteX127" fmla="*/ 4530904 w 6709025"/>
                <a:gd name="connsiteY127" fmla="*/ 3195263 h 3411021"/>
                <a:gd name="connsiteX128" fmla="*/ 4561726 w 6709025"/>
                <a:gd name="connsiteY128" fmla="*/ 3174715 h 3411021"/>
                <a:gd name="connsiteX129" fmla="*/ 4664468 w 6709025"/>
                <a:gd name="connsiteY129" fmla="*/ 3113070 h 3411021"/>
                <a:gd name="connsiteX130" fmla="*/ 4695290 w 6709025"/>
                <a:gd name="connsiteY130" fmla="*/ 3102796 h 3411021"/>
                <a:gd name="connsiteX131" fmla="*/ 5013789 w 6709025"/>
                <a:gd name="connsiteY131" fmla="*/ 3123344 h 3411021"/>
                <a:gd name="connsiteX132" fmla="*/ 5126805 w 6709025"/>
                <a:gd name="connsiteY132" fmla="*/ 3154167 h 3411021"/>
                <a:gd name="connsiteX133" fmla="*/ 5157627 w 6709025"/>
                <a:gd name="connsiteY133" fmla="*/ 3164441 h 3411021"/>
                <a:gd name="connsiteX134" fmla="*/ 5188450 w 6709025"/>
                <a:gd name="connsiteY134" fmla="*/ 3184989 h 3411021"/>
                <a:gd name="connsiteX135" fmla="*/ 5332288 w 6709025"/>
                <a:gd name="connsiteY135" fmla="*/ 3195263 h 3411021"/>
                <a:gd name="connsiteX136" fmla="*/ 5435030 w 6709025"/>
                <a:gd name="connsiteY136" fmla="*/ 3226086 h 3411021"/>
                <a:gd name="connsiteX137" fmla="*/ 5465852 w 6709025"/>
                <a:gd name="connsiteY137" fmla="*/ 3236360 h 3411021"/>
                <a:gd name="connsiteX138" fmla="*/ 5548045 w 6709025"/>
                <a:gd name="connsiteY138" fmla="*/ 3246634 h 3411021"/>
                <a:gd name="connsiteX139" fmla="*/ 5702158 w 6709025"/>
                <a:gd name="connsiteY139" fmla="*/ 3267182 h 3411021"/>
                <a:gd name="connsiteX140" fmla="*/ 5866544 w 6709025"/>
                <a:gd name="connsiteY140" fmla="*/ 3277457 h 3411021"/>
                <a:gd name="connsiteX141" fmla="*/ 5969286 w 6709025"/>
                <a:gd name="connsiteY141" fmla="*/ 3267182 h 3411021"/>
                <a:gd name="connsiteX142" fmla="*/ 6000108 w 6709025"/>
                <a:gd name="connsiteY142" fmla="*/ 3256908 h 3411021"/>
                <a:gd name="connsiteX143" fmla="*/ 6072027 w 6709025"/>
                <a:gd name="connsiteY143" fmla="*/ 3246634 h 3411021"/>
                <a:gd name="connsiteX144" fmla="*/ 6113124 w 6709025"/>
                <a:gd name="connsiteY144" fmla="*/ 3164441 h 3411021"/>
                <a:gd name="connsiteX145" fmla="*/ 6133672 w 6709025"/>
                <a:gd name="connsiteY145" fmla="*/ 3123344 h 3411021"/>
                <a:gd name="connsiteX146" fmla="*/ 6143946 w 6709025"/>
                <a:gd name="connsiteY146" fmla="*/ 3092522 h 3411021"/>
                <a:gd name="connsiteX147" fmla="*/ 6215866 w 6709025"/>
                <a:gd name="connsiteY147" fmla="*/ 3071973 h 3411021"/>
                <a:gd name="connsiteX148" fmla="*/ 6267236 w 6709025"/>
                <a:gd name="connsiteY148" fmla="*/ 3061699 h 3411021"/>
                <a:gd name="connsiteX149" fmla="*/ 6308333 w 6709025"/>
                <a:gd name="connsiteY149" fmla="*/ 3051425 h 3411021"/>
                <a:gd name="connsiteX150" fmla="*/ 6369978 w 6709025"/>
                <a:gd name="connsiteY150" fmla="*/ 3041151 h 3411021"/>
                <a:gd name="connsiteX151" fmla="*/ 6400800 w 6709025"/>
                <a:gd name="connsiteY151" fmla="*/ 3020603 h 3411021"/>
                <a:gd name="connsiteX152" fmla="*/ 6411075 w 6709025"/>
                <a:gd name="connsiteY152" fmla="*/ 2958958 h 3411021"/>
                <a:gd name="connsiteX153" fmla="*/ 6421349 w 6709025"/>
                <a:gd name="connsiteY153" fmla="*/ 2866490 h 3411021"/>
                <a:gd name="connsiteX154" fmla="*/ 6462445 w 6709025"/>
                <a:gd name="connsiteY154" fmla="*/ 2558266 h 3411021"/>
                <a:gd name="connsiteX155" fmla="*/ 6503542 w 6709025"/>
                <a:gd name="connsiteY155" fmla="*/ 2527443 h 3411021"/>
                <a:gd name="connsiteX156" fmla="*/ 6554913 w 6709025"/>
                <a:gd name="connsiteY156" fmla="*/ 2486346 h 3411021"/>
                <a:gd name="connsiteX157" fmla="*/ 6596009 w 6709025"/>
                <a:gd name="connsiteY157" fmla="*/ 2414427 h 3411021"/>
                <a:gd name="connsiteX158" fmla="*/ 6637106 w 6709025"/>
                <a:gd name="connsiteY158" fmla="*/ 2352782 h 3411021"/>
                <a:gd name="connsiteX159" fmla="*/ 6657654 w 6709025"/>
                <a:gd name="connsiteY159" fmla="*/ 2291137 h 3411021"/>
                <a:gd name="connsiteX160" fmla="*/ 6667928 w 6709025"/>
                <a:gd name="connsiteY160" fmla="*/ 2260315 h 3411021"/>
                <a:gd name="connsiteX161" fmla="*/ 6698751 w 6709025"/>
                <a:gd name="connsiteY161" fmla="*/ 2157573 h 3411021"/>
                <a:gd name="connsiteX162" fmla="*/ 6709025 w 6709025"/>
                <a:gd name="connsiteY162" fmla="*/ 2126751 h 3411021"/>
                <a:gd name="connsiteX163" fmla="*/ 6698751 w 6709025"/>
                <a:gd name="connsiteY163" fmla="*/ 1982913 h 3411021"/>
                <a:gd name="connsiteX164" fmla="*/ 6667928 w 6709025"/>
                <a:gd name="connsiteY164" fmla="*/ 1972639 h 3411021"/>
                <a:gd name="connsiteX165" fmla="*/ 6647380 w 6709025"/>
                <a:gd name="connsiteY165" fmla="*/ 1952090 h 3411021"/>
                <a:gd name="connsiteX166" fmla="*/ 6585735 w 6709025"/>
                <a:gd name="connsiteY166" fmla="*/ 1910994 h 3411021"/>
                <a:gd name="connsiteX167" fmla="*/ 6565187 w 6709025"/>
                <a:gd name="connsiteY167" fmla="*/ 1890445 h 3411021"/>
                <a:gd name="connsiteX168" fmla="*/ 6524090 w 6709025"/>
                <a:gd name="connsiteY168" fmla="*/ 1869897 h 3411021"/>
                <a:gd name="connsiteX169" fmla="*/ 6462445 w 6709025"/>
                <a:gd name="connsiteY169" fmla="*/ 1828800 h 3411021"/>
                <a:gd name="connsiteX170" fmla="*/ 6431623 w 6709025"/>
                <a:gd name="connsiteY170" fmla="*/ 1808252 h 3411021"/>
                <a:gd name="connsiteX171" fmla="*/ 6400800 w 6709025"/>
                <a:gd name="connsiteY171" fmla="*/ 1797978 h 3411021"/>
                <a:gd name="connsiteX172" fmla="*/ 6308333 w 6709025"/>
                <a:gd name="connsiteY172" fmla="*/ 1726059 h 3411021"/>
                <a:gd name="connsiteX173" fmla="*/ 6277510 w 6709025"/>
                <a:gd name="connsiteY173" fmla="*/ 1705511 h 3411021"/>
                <a:gd name="connsiteX174" fmla="*/ 6236414 w 6709025"/>
                <a:gd name="connsiteY174" fmla="*/ 1684962 h 3411021"/>
                <a:gd name="connsiteX175" fmla="*/ 6185043 w 6709025"/>
                <a:gd name="connsiteY175" fmla="*/ 1633591 h 3411021"/>
                <a:gd name="connsiteX176" fmla="*/ 6164495 w 6709025"/>
                <a:gd name="connsiteY176" fmla="*/ 1561672 h 3411021"/>
                <a:gd name="connsiteX177" fmla="*/ 6154221 w 6709025"/>
                <a:gd name="connsiteY177" fmla="*/ 1469205 h 3411021"/>
                <a:gd name="connsiteX178" fmla="*/ 6133672 w 6709025"/>
                <a:gd name="connsiteY178" fmla="*/ 1366463 h 3411021"/>
                <a:gd name="connsiteX179" fmla="*/ 6113124 w 6709025"/>
                <a:gd name="connsiteY179" fmla="*/ 1335641 h 3411021"/>
                <a:gd name="connsiteX180" fmla="*/ 6092576 w 6709025"/>
                <a:gd name="connsiteY180" fmla="*/ 1222625 h 3411021"/>
                <a:gd name="connsiteX181" fmla="*/ 6082301 w 6709025"/>
                <a:gd name="connsiteY181" fmla="*/ 1160980 h 3411021"/>
                <a:gd name="connsiteX182" fmla="*/ 6061753 w 6709025"/>
                <a:gd name="connsiteY182" fmla="*/ 1089061 h 3411021"/>
                <a:gd name="connsiteX183" fmla="*/ 6030931 w 6709025"/>
                <a:gd name="connsiteY183" fmla="*/ 1058239 h 3411021"/>
                <a:gd name="connsiteX184" fmla="*/ 6020657 w 6709025"/>
                <a:gd name="connsiteY184" fmla="*/ 1027416 h 3411021"/>
                <a:gd name="connsiteX185" fmla="*/ 5948737 w 6709025"/>
                <a:gd name="connsiteY185" fmla="*/ 965771 h 3411021"/>
                <a:gd name="connsiteX186" fmla="*/ 5917915 w 6709025"/>
                <a:gd name="connsiteY186" fmla="*/ 955497 h 3411021"/>
                <a:gd name="connsiteX187" fmla="*/ 5722706 w 6709025"/>
                <a:gd name="connsiteY187" fmla="*/ 945223 h 3411021"/>
                <a:gd name="connsiteX188" fmla="*/ 5640513 w 6709025"/>
                <a:gd name="connsiteY188" fmla="*/ 904126 h 3411021"/>
                <a:gd name="connsiteX189" fmla="*/ 5619964 w 6709025"/>
                <a:gd name="connsiteY189" fmla="*/ 873304 h 3411021"/>
                <a:gd name="connsiteX190" fmla="*/ 5599416 w 6709025"/>
                <a:gd name="connsiteY190" fmla="*/ 852755 h 3411021"/>
                <a:gd name="connsiteX191" fmla="*/ 5558319 w 6709025"/>
                <a:gd name="connsiteY191" fmla="*/ 791111 h 3411021"/>
                <a:gd name="connsiteX192" fmla="*/ 5548045 w 6709025"/>
                <a:gd name="connsiteY192" fmla="*/ 760288 h 3411021"/>
                <a:gd name="connsiteX193" fmla="*/ 5517223 w 6709025"/>
                <a:gd name="connsiteY193" fmla="*/ 678095 h 3411021"/>
                <a:gd name="connsiteX194" fmla="*/ 5506949 w 6709025"/>
                <a:gd name="connsiteY194" fmla="*/ 626724 h 3411021"/>
                <a:gd name="connsiteX195" fmla="*/ 5496675 w 6709025"/>
                <a:gd name="connsiteY195" fmla="*/ 554805 h 3411021"/>
                <a:gd name="connsiteX196" fmla="*/ 5486400 w 6709025"/>
                <a:gd name="connsiteY196" fmla="*/ 523982 h 3411021"/>
                <a:gd name="connsiteX197" fmla="*/ 5445304 w 6709025"/>
                <a:gd name="connsiteY197" fmla="*/ 513708 h 3411021"/>
                <a:gd name="connsiteX198" fmla="*/ 5363110 w 6709025"/>
                <a:gd name="connsiteY198" fmla="*/ 482886 h 3411021"/>
                <a:gd name="connsiteX199" fmla="*/ 5280917 w 6709025"/>
                <a:gd name="connsiteY199" fmla="*/ 421241 h 3411021"/>
                <a:gd name="connsiteX200" fmla="*/ 5270643 w 6709025"/>
                <a:gd name="connsiteY200" fmla="*/ 390418 h 3411021"/>
                <a:gd name="connsiteX201" fmla="*/ 5167901 w 6709025"/>
                <a:gd name="connsiteY201" fmla="*/ 267128 h 3411021"/>
                <a:gd name="connsiteX202" fmla="*/ 5106257 w 6709025"/>
                <a:gd name="connsiteY202" fmla="*/ 226032 h 3411021"/>
                <a:gd name="connsiteX203" fmla="*/ 5075434 w 6709025"/>
                <a:gd name="connsiteY203" fmla="*/ 154113 h 3411021"/>
                <a:gd name="connsiteX204" fmla="*/ 5065160 w 6709025"/>
                <a:gd name="connsiteY204" fmla="*/ 123290 h 3411021"/>
                <a:gd name="connsiteX205" fmla="*/ 5044612 w 6709025"/>
                <a:gd name="connsiteY205" fmla="*/ 92468 h 3411021"/>
                <a:gd name="connsiteX206" fmla="*/ 5034337 w 6709025"/>
                <a:gd name="connsiteY206" fmla="*/ 61645 h 3411021"/>
                <a:gd name="connsiteX207" fmla="*/ 4972692 w 6709025"/>
                <a:gd name="connsiteY207" fmla="*/ 20549 h 3411021"/>
                <a:gd name="connsiteX208" fmla="*/ 4941870 w 6709025"/>
                <a:gd name="connsiteY208" fmla="*/ 0 h 3411021"/>
                <a:gd name="connsiteX209" fmla="*/ 4828854 w 6709025"/>
                <a:gd name="connsiteY209" fmla="*/ 10275 h 3411021"/>
                <a:gd name="connsiteX210" fmla="*/ 4798032 w 6709025"/>
                <a:gd name="connsiteY210" fmla="*/ 30823 h 3411021"/>
                <a:gd name="connsiteX211" fmla="*/ 4767209 w 6709025"/>
                <a:gd name="connsiteY211" fmla="*/ 41097 h 3411021"/>
                <a:gd name="connsiteX212" fmla="*/ 4654194 w 6709025"/>
                <a:gd name="connsiteY212" fmla="*/ 82194 h 3411021"/>
                <a:gd name="connsiteX213" fmla="*/ 4592549 w 6709025"/>
                <a:gd name="connsiteY213" fmla="*/ 102742 h 3411021"/>
                <a:gd name="connsiteX214" fmla="*/ 4520630 w 6709025"/>
                <a:gd name="connsiteY214" fmla="*/ 123290 h 3411021"/>
                <a:gd name="connsiteX215" fmla="*/ 4438436 w 6709025"/>
                <a:gd name="connsiteY215" fmla="*/ 184935 h 3411021"/>
                <a:gd name="connsiteX216" fmla="*/ 4263776 w 6709025"/>
                <a:gd name="connsiteY216" fmla="*/ 174661 h 3411021"/>
                <a:gd name="connsiteX217" fmla="*/ 4089115 w 6709025"/>
                <a:gd name="connsiteY217" fmla="*/ 102742 h 3411021"/>
                <a:gd name="connsiteX218" fmla="*/ 4058292 w 6709025"/>
                <a:gd name="connsiteY218" fmla="*/ 92468 h 3411021"/>
                <a:gd name="connsiteX219" fmla="*/ 3965825 w 6709025"/>
                <a:gd name="connsiteY219" fmla="*/ 51371 h 3411021"/>
                <a:gd name="connsiteX220" fmla="*/ 3935003 w 6709025"/>
                <a:gd name="connsiteY220" fmla="*/ 41097 h 3411021"/>
                <a:gd name="connsiteX221" fmla="*/ 3904180 w 6709025"/>
                <a:gd name="connsiteY221" fmla="*/ 30823 h 3411021"/>
                <a:gd name="connsiteX222" fmla="*/ 3801439 w 6709025"/>
                <a:gd name="connsiteY222" fmla="*/ 51371 h 3411021"/>
                <a:gd name="connsiteX223" fmla="*/ 3750068 w 6709025"/>
                <a:gd name="connsiteY223" fmla="*/ 82194 h 3411021"/>
                <a:gd name="connsiteX224" fmla="*/ 3688423 w 6709025"/>
                <a:gd name="connsiteY224" fmla="*/ 113016 h 3411021"/>
                <a:gd name="connsiteX225" fmla="*/ 3657600 w 6709025"/>
                <a:gd name="connsiteY225" fmla="*/ 133564 h 3411021"/>
                <a:gd name="connsiteX226" fmla="*/ 3595955 w 6709025"/>
                <a:gd name="connsiteY226" fmla="*/ 143839 h 3411021"/>
                <a:gd name="connsiteX227" fmla="*/ 3544585 w 6709025"/>
                <a:gd name="connsiteY227" fmla="*/ 154113 h 3411021"/>
                <a:gd name="connsiteX228" fmla="*/ 3298005 w 6709025"/>
                <a:gd name="connsiteY228" fmla="*/ 184935 h 341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</a:cxnLst>
              <a:rect l="l" t="t" r="r" b="b"/>
              <a:pathLst>
                <a:path w="6709025" h="3411021">
                  <a:moveTo>
                    <a:pt x="3298005" y="184935"/>
                  </a:moveTo>
                  <a:lnTo>
                    <a:pt x="3298005" y="184935"/>
                  </a:lnTo>
                  <a:cubicBezTo>
                    <a:pt x="3227079" y="186624"/>
                    <a:pt x="2943297" y="94062"/>
                    <a:pt x="2845942" y="215758"/>
                  </a:cubicBezTo>
                  <a:cubicBezTo>
                    <a:pt x="2838228" y="225400"/>
                    <a:pt x="2832243" y="236306"/>
                    <a:pt x="2825394" y="246580"/>
                  </a:cubicBezTo>
                  <a:cubicBezTo>
                    <a:pt x="2821969" y="260279"/>
                    <a:pt x="2818998" y="274100"/>
                    <a:pt x="2815119" y="287677"/>
                  </a:cubicBezTo>
                  <a:cubicBezTo>
                    <a:pt x="2812144" y="298090"/>
                    <a:pt x="2813302" y="311734"/>
                    <a:pt x="2804845" y="318499"/>
                  </a:cubicBezTo>
                  <a:cubicBezTo>
                    <a:pt x="2793819" y="327320"/>
                    <a:pt x="2777326" y="324894"/>
                    <a:pt x="2763749" y="328773"/>
                  </a:cubicBezTo>
                  <a:cubicBezTo>
                    <a:pt x="2671435" y="355149"/>
                    <a:pt x="2829772" y="318638"/>
                    <a:pt x="2661007" y="349322"/>
                  </a:cubicBezTo>
                  <a:cubicBezTo>
                    <a:pt x="2647114" y="351848"/>
                    <a:pt x="2633838" y="357275"/>
                    <a:pt x="2619910" y="359596"/>
                  </a:cubicBezTo>
                  <a:cubicBezTo>
                    <a:pt x="2591669" y="364303"/>
                    <a:pt x="2469999" y="377394"/>
                    <a:pt x="2445250" y="380144"/>
                  </a:cubicBezTo>
                  <a:cubicBezTo>
                    <a:pt x="2326359" y="409868"/>
                    <a:pt x="2391182" y="403250"/>
                    <a:pt x="2250041" y="390418"/>
                  </a:cubicBezTo>
                  <a:cubicBezTo>
                    <a:pt x="2155263" y="358826"/>
                    <a:pt x="2209635" y="374118"/>
                    <a:pt x="2085654" y="349322"/>
                  </a:cubicBezTo>
                  <a:lnTo>
                    <a:pt x="2034283" y="339048"/>
                  </a:lnTo>
                  <a:cubicBezTo>
                    <a:pt x="1969214" y="342473"/>
                    <a:pt x="1902289" y="333518"/>
                    <a:pt x="1839075" y="349322"/>
                  </a:cubicBezTo>
                  <a:cubicBezTo>
                    <a:pt x="1815582" y="355195"/>
                    <a:pt x="1787704" y="400693"/>
                    <a:pt x="1787704" y="400693"/>
                  </a:cubicBezTo>
                  <a:cubicBezTo>
                    <a:pt x="1762219" y="477147"/>
                    <a:pt x="1801339" y="375104"/>
                    <a:pt x="1736333" y="472612"/>
                  </a:cubicBezTo>
                  <a:cubicBezTo>
                    <a:pt x="1722634" y="493160"/>
                    <a:pt x="1715784" y="520558"/>
                    <a:pt x="1695236" y="534257"/>
                  </a:cubicBezTo>
                  <a:cubicBezTo>
                    <a:pt x="1674688" y="547956"/>
                    <a:pt x="1657550" y="569363"/>
                    <a:pt x="1633591" y="575353"/>
                  </a:cubicBezTo>
                  <a:cubicBezTo>
                    <a:pt x="1619892" y="578778"/>
                    <a:pt x="1606020" y="581569"/>
                    <a:pt x="1592495" y="585627"/>
                  </a:cubicBezTo>
                  <a:cubicBezTo>
                    <a:pt x="1571749" y="591851"/>
                    <a:pt x="1551398" y="599326"/>
                    <a:pt x="1530850" y="606176"/>
                  </a:cubicBezTo>
                  <a:lnTo>
                    <a:pt x="1500027" y="616450"/>
                  </a:lnTo>
                  <a:lnTo>
                    <a:pt x="1438382" y="636998"/>
                  </a:lnTo>
                  <a:cubicBezTo>
                    <a:pt x="1428108" y="640423"/>
                    <a:pt x="1418371" y="646636"/>
                    <a:pt x="1407560" y="647272"/>
                  </a:cubicBezTo>
                  <a:lnTo>
                    <a:pt x="1232899" y="657546"/>
                  </a:lnTo>
                  <a:cubicBezTo>
                    <a:pt x="1222625" y="660971"/>
                    <a:pt x="1211363" y="662249"/>
                    <a:pt x="1202077" y="667821"/>
                  </a:cubicBezTo>
                  <a:cubicBezTo>
                    <a:pt x="1193771" y="672805"/>
                    <a:pt x="1190192" y="684037"/>
                    <a:pt x="1181528" y="688369"/>
                  </a:cubicBezTo>
                  <a:cubicBezTo>
                    <a:pt x="1162155" y="698055"/>
                    <a:pt x="1140431" y="702068"/>
                    <a:pt x="1119883" y="708917"/>
                  </a:cubicBezTo>
                  <a:lnTo>
                    <a:pt x="1058239" y="729466"/>
                  </a:lnTo>
                  <a:lnTo>
                    <a:pt x="996594" y="750014"/>
                  </a:lnTo>
                  <a:lnTo>
                    <a:pt x="965771" y="760288"/>
                  </a:lnTo>
                  <a:cubicBezTo>
                    <a:pt x="955497" y="767137"/>
                    <a:pt x="946233" y="775821"/>
                    <a:pt x="934949" y="780836"/>
                  </a:cubicBezTo>
                  <a:cubicBezTo>
                    <a:pt x="915156" y="789633"/>
                    <a:pt x="873304" y="801385"/>
                    <a:pt x="873304" y="801385"/>
                  </a:cubicBezTo>
                  <a:cubicBezTo>
                    <a:pt x="866454" y="808234"/>
                    <a:pt x="860319" y="815882"/>
                    <a:pt x="852755" y="821933"/>
                  </a:cubicBezTo>
                  <a:cubicBezTo>
                    <a:pt x="843113" y="829647"/>
                    <a:pt x="829647" y="832839"/>
                    <a:pt x="821933" y="842481"/>
                  </a:cubicBezTo>
                  <a:cubicBezTo>
                    <a:pt x="815168" y="850938"/>
                    <a:pt x="815084" y="863030"/>
                    <a:pt x="811659" y="873304"/>
                  </a:cubicBezTo>
                  <a:cubicBezTo>
                    <a:pt x="815084" y="904126"/>
                    <a:pt x="817834" y="935031"/>
                    <a:pt x="821933" y="965771"/>
                  </a:cubicBezTo>
                  <a:cubicBezTo>
                    <a:pt x="824686" y="986420"/>
                    <a:pt x="822891" y="1008784"/>
                    <a:pt x="832207" y="1027416"/>
                  </a:cubicBezTo>
                  <a:cubicBezTo>
                    <a:pt x="837729" y="1038460"/>
                    <a:pt x="853388" y="1040250"/>
                    <a:pt x="863030" y="1047964"/>
                  </a:cubicBezTo>
                  <a:cubicBezTo>
                    <a:pt x="870594" y="1054015"/>
                    <a:pt x="876729" y="1061663"/>
                    <a:pt x="883578" y="1068513"/>
                  </a:cubicBezTo>
                  <a:cubicBezTo>
                    <a:pt x="887003" y="1078787"/>
                    <a:pt x="893852" y="1088505"/>
                    <a:pt x="893852" y="1099335"/>
                  </a:cubicBezTo>
                  <a:cubicBezTo>
                    <a:pt x="893852" y="1132420"/>
                    <a:pt x="876423" y="1134928"/>
                    <a:pt x="852755" y="1150706"/>
                  </a:cubicBezTo>
                  <a:cubicBezTo>
                    <a:pt x="849330" y="1160980"/>
                    <a:pt x="849246" y="1173071"/>
                    <a:pt x="842481" y="1181528"/>
                  </a:cubicBezTo>
                  <a:cubicBezTo>
                    <a:pt x="834767" y="1191170"/>
                    <a:pt x="821301" y="1194363"/>
                    <a:pt x="811659" y="1202077"/>
                  </a:cubicBezTo>
                  <a:cubicBezTo>
                    <a:pt x="804095" y="1208128"/>
                    <a:pt x="797161" y="1215061"/>
                    <a:pt x="791110" y="1222625"/>
                  </a:cubicBezTo>
                  <a:cubicBezTo>
                    <a:pt x="783396" y="1232267"/>
                    <a:pt x="779293" y="1244716"/>
                    <a:pt x="770562" y="1253448"/>
                  </a:cubicBezTo>
                  <a:cubicBezTo>
                    <a:pt x="761831" y="1262179"/>
                    <a:pt x="749115" y="1265960"/>
                    <a:pt x="739740" y="1273996"/>
                  </a:cubicBezTo>
                  <a:cubicBezTo>
                    <a:pt x="725031" y="1286604"/>
                    <a:pt x="714763" y="1304347"/>
                    <a:pt x="698643" y="1315093"/>
                  </a:cubicBezTo>
                  <a:cubicBezTo>
                    <a:pt x="603777" y="1378337"/>
                    <a:pt x="720471" y="1297631"/>
                    <a:pt x="647272" y="1356189"/>
                  </a:cubicBezTo>
                  <a:cubicBezTo>
                    <a:pt x="637630" y="1363903"/>
                    <a:pt x="626724" y="1369888"/>
                    <a:pt x="616450" y="1376737"/>
                  </a:cubicBezTo>
                  <a:cubicBezTo>
                    <a:pt x="603156" y="1416619"/>
                    <a:pt x="594544" y="1473083"/>
                    <a:pt x="544531" y="1489753"/>
                  </a:cubicBezTo>
                  <a:lnTo>
                    <a:pt x="513708" y="1500027"/>
                  </a:lnTo>
                  <a:cubicBezTo>
                    <a:pt x="506859" y="1506877"/>
                    <a:pt x="501466" y="1515592"/>
                    <a:pt x="493160" y="1520576"/>
                  </a:cubicBezTo>
                  <a:cubicBezTo>
                    <a:pt x="483873" y="1526148"/>
                    <a:pt x="470794" y="1524085"/>
                    <a:pt x="462337" y="1530850"/>
                  </a:cubicBezTo>
                  <a:cubicBezTo>
                    <a:pt x="452695" y="1538564"/>
                    <a:pt x="452260" y="1555128"/>
                    <a:pt x="441789" y="1561672"/>
                  </a:cubicBezTo>
                  <a:cubicBezTo>
                    <a:pt x="423421" y="1573152"/>
                    <a:pt x="380144" y="1582221"/>
                    <a:pt x="380144" y="1582221"/>
                  </a:cubicBezTo>
                  <a:cubicBezTo>
                    <a:pt x="344917" y="1635061"/>
                    <a:pt x="377700" y="1594449"/>
                    <a:pt x="328773" y="1633591"/>
                  </a:cubicBezTo>
                  <a:cubicBezTo>
                    <a:pt x="288477" y="1665828"/>
                    <a:pt x="330932" y="1646571"/>
                    <a:pt x="277403" y="1664414"/>
                  </a:cubicBezTo>
                  <a:cubicBezTo>
                    <a:pt x="270553" y="1671263"/>
                    <a:pt x="265160" y="1679978"/>
                    <a:pt x="256854" y="1684962"/>
                  </a:cubicBezTo>
                  <a:cubicBezTo>
                    <a:pt x="247568" y="1690534"/>
                    <a:pt x="227812" y="1684554"/>
                    <a:pt x="226032" y="1695236"/>
                  </a:cubicBezTo>
                  <a:cubicBezTo>
                    <a:pt x="219813" y="1732549"/>
                    <a:pt x="225182" y="1772097"/>
                    <a:pt x="236306" y="1808252"/>
                  </a:cubicBezTo>
                  <a:cubicBezTo>
                    <a:pt x="239937" y="1820054"/>
                    <a:pt x="257486" y="1821086"/>
                    <a:pt x="267128" y="1828800"/>
                  </a:cubicBezTo>
                  <a:cubicBezTo>
                    <a:pt x="274692" y="1834851"/>
                    <a:pt x="280113" y="1843298"/>
                    <a:pt x="287677" y="1849349"/>
                  </a:cubicBezTo>
                  <a:cubicBezTo>
                    <a:pt x="316129" y="1872111"/>
                    <a:pt x="316767" y="1869320"/>
                    <a:pt x="349322" y="1880171"/>
                  </a:cubicBezTo>
                  <a:cubicBezTo>
                    <a:pt x="372807" y="1950628"/>
                    <a:pt x="345074" y="1863179"/>
                    <a:pt x="369870" y="1962364"/>
                  </a:cubicBezTo>
                  <a:cubicBezTo>
                    <a:pt x="372497" y="1972871"/>
                    <a:pt x="376719" y="1982913"/>
                    <a:pt x="380144" y="1993187"/>
                  </a:cubicBezTo>
                  <a:cubicBezTo>
                    <a:pt x="376719" y="2044558"/>
                    <a:pt x="375555" y="2096129"/>
                    <a:pt x="369870" y="2147299"/>
                  </a:cubicBezTo>
                  <a:cubicBezTo>
                    <a:pt x="368674" y="2158063"/>
                    <a:pt x="361027" y="2167387"/>
                    <a:pt x="359596" y="2178122"/>
                  </a:cubicBezTo>
                  <a:cubicBezTo>
                    <a:pt x="354146" y="2218999"/>
                    <a:pt x="357963" y="2261088"/>
                    <a:pt x="349322" y="2301412"/>
                  </a:cubicBezTo>
                  <a:cubicBezTo>
                    <a:pt x="346699" y="2313652"/>
                    <a:pt x="302852" y="2338307"/>
                    <a:pt x="297951" y="2342508"/>
                  </a:cubicBezTo>
                  <a:cubicBezTo>
                    <a:pt x="283242" y="2355116"/>
                    <a:pt x="267600" y="2367485"/>
                    <a:pt x="256854" y="2383605"/>
                  </a:cubicBezTo>
                  <a:cubicBezTo>
                    <a:pt x="250005" y="2393879"/>
                    <a:pt x="245037" y="2405696"/>
                    <a:pt x="236306" y="2414427"/>
                  </a:cubicBezTo>
                  <a:cubicBezTo>
                    <a:pt x="227574" y="2423159"/>
                    <a:pt x="215757" y="2428126"/>
                    <a:pt x="205483" y="2434976"/>
                  </a:cubicBezTo>
                  <a:cubicBezTo>
                    <a:pt x="198634" y="2445250"/>
                    <a:pt x="190457" y="2454754"/>
                    <a:pt x="184935" y="2465798"/>
                  </a:cubicBezTo>
                  <a:cubicBezTo>
                    <a:pt x="159616" y="2516437"/>
                    <a:pt x="193370" y="2478373"/>
                    <a:pt x="154113" y="2527443"/>
                  </a:cubicBezTo>
                  <a:cubicBezTo>
                    <a:pt x="148062" y="2535007"/>
                    <a:pt x="139615" y="2540427"/>
                    <a:pt x="133564" y="2547991"/>
                  </a:cubicBezTo>
                  <a:cubicBezTo>
                    <a:pt x="125850" y="2557633"/>
                    <a:pt x="121147" y="2569521"/>
                    <a:pt x="113016" y="2578814"/>
                  </a:cubicBezTo>
                  <a:cubicBezTo>
                    <a:pt x="97069" y="2597039"/>
                    <a:pt x="75078" y="2610036"/>
                    <a:pt x="61645" y="2630185"/>
                  </a:cubicBezTo>
                  <a:cubicBezTo>
                    <a:pt x="47946" y="2650733"/>
                    <a:pt x="28359" y="2668401"/>
                    <a:pt x="20549" y="2691830"/>
                  </a:cubicBezTo>
                  <a:lnTo>
                    <a:pt x="0" y="2753475"/>
                  </a:lnTo>
                  <a:cubicBezTo>
                    <a:pt x="3425" y="2791147"/>
                    <a:pt x="2349" y="2829503"/>
                    <a:pt x="10275" y="2866490"/>
                  </a:cubicBezTo>
                  <a:cubicBezTo>
                    <a:pt x="16652" y="2896251"/>
                    <a:pt x="41568" y="2901800"/>
                    <a:pt x="61645" y="2917861"/>
                  </a:cubicBezTo>
                  <a:cubicBezTo>
                    <a:pt x="69209" y="2923912"/>
                    <a:pt x="73530" y="2934077"/>
                    <a:pt x="82194" y="2938409"/>
                  </a:cubicBezTo>
                  <a:cubicBezTo>
                    <a:pt x="101567" y="2948096"/>
                    <a:pt x="123291" y="2952108"/>
                    <a:pt x="143839" y="2958958"/>
                  </a:cubicBezTo>
                  <a:cubicBezTo>
                    <a:pt x="154113" y="2962383"/>
                    <a:pt x="165650" y="2963225"/>
                    <a:pt x="174661" y="2969232"/>
                  </a:cubicBezTo>
                  <a:lnTo>
                    <a:pt x="236306" y="3010328"/>
                  </a:lnTo>
                  <a:cubicBezTo>
                    <a:pt x="246580" y="3017177"/>
                    <a:pt x="255414" y="3026972"/>
                    <a:pt x="267128" y="3030877"/>
                  </a:cubicBezTo>
                  <a:lnTo>
                    <a:pt x="297951" y="3041151"/>
                  </a:lnTo>
                  <a:cubicBezTo>
                    <a:pt x="308225" y="3048000"/>
                    <a:pt x="317489" y="3056684"/>
                    <a:pt x="328773" y="3061699"/>
                  </a:cubicBezTo>
                  <a:cubicBezTo>
                    <a:pt x="494230" y="3135237"/>
                    <a:pt x="832666" y="3091093"/>
                    <a:pt x="904126" y="3092522"/>
                  </a:cubicBezTo>
                  <a:cubicBezTo>
                    <a:pt x="992457" y="3151407"/>
                    <a:pt x="888510" y="3073000"/>
                    <a:pt x="945223" y="3143893"/>
                  </a:cubicBezTo>
                  <a:cubicBezTo>
                    <a:pt x="952937" y="3153535"/>
                    <a:pt x="966559" y="3156536"/>
                    <a:pt x="976045" y="3164441"/>
                  </a:cubicBezTo>
                  <a:cubicBezTo>
                    <a:pt x="1072616" y="3244916"/>
                    <a:pt x="912709" y="3132490"/>
                    <a:pt x="1068513" y="3236360"/>
                  </a:cubicBezTo>
                  <a:lnTo>
                    <a:pt x="1099335" y="3256908"/>
                  </a:lnTo>
                  <a:cubicBezTo>
                    <a:pt x="1109609" y="3263758"/>
                    <a:pt x="1118443" y="3273552"/>
                    <a:pt x="1130158" y="3277457"/>
                  </a:cubicBezTo>
                  <a:lnTo>
                    <a:pt x="1222625" y="3308279"/>
                  </a:lnTo>
                  <a:lnTo>
                    <a:pt x="1253448" y="3318553"/>
                  </a:lnTo>
                  <a:cubicBezTo>
                    <a:pt x="1280846" y="3315128"/>
                    <a:pt x="1308475" y="3313218"/>
                    <a:pt x="1335641" y="3308279"/>
                  </a:cubicBezTo>
                  <a:cubicBezTo>
                    <a:pt x="1346296" y="3306342"/>
                    <a:pt x="1355844" y="3300129"/>
                    <a:pt x="1366463" y="3298005"/>
                  </a:cubicBezTo>
                  <a:cubicBezTo>
                    <a:pt x="1407317" y="3289834"/>
                    <a:pt x="1489753" y="3277457"/>
                    <a:pt x="1489753" y="3277457"/>
                  </a:cubicBezTo>
                  <a:cubicBezTo>
                    <a:pt x="1500027" y="3274032"/>
                    <a:pt x="1510163" y="3270157"/>
                    <a:pt x="1520576" y="3267182"/>
                  </a:cubicBezTo>
                  <a:cubicBezTo>
                    <a:pt x="1562078" y="3255324"/>
                    <a:pt x="1599246" y="3248662"/>
                    <a:pt x="1643866" y="3246634"/>
                  </a:cubicBezTo>
                  <a:cubicBezTo>
                    <a:pt x="1767076" y="3241034"/>
                    <a:pt x="1890445" y="3239785"/>
                    <a:pt x="2013735" y="3236360"/>
                  </a:cubicBezTo>
                  <a:cubicBezTo>
                    <a:pt x="2061703" y="3188392"/>
                    <a:pt x="2025318" y="3220747"/>
                    <a:pt x="2075380" y="3184989"/>
                  </a:cubicBezTo>
                  <a:cubicBezTo>
                    <a:pt x="2089314" y="3175036"/>
                    <a:pt x="2101161" y="3161825"/>
                    <a:pt x="2116477" y="3154167"/>
                  </a:cubicBezTo>
                  <a:cubicBezTo>
                    <a:pt x="2154969" y="3134921"/>
                    <a:pt x="2188905" y="3132363"/>
                    <a:pt x="2229492" y="3123344"/>
                  </a:cubicBezTo>
                  <a:cubicBezTo>
                    <a:pt x="2243276" y="3120281"/>
                    <a:pt x="2256482" y="3113683"/>
                    <a:pt x="2270589" y="3113070"/>
                  </a:cubicBezTo>
                  <a:cubicBezTo>
                    <a:pt x="2414332" y="3106820"/>
                    <a:pt x="2558266" y="3106221"/>
                    <a:pt x="2702104" y="3102796"/>
                  </a:cubicBezTo>
                  <a:cubicBezTo>
                    <a:pt x="2774023" y="3109645"/>
                    <a:pt x="2846600" y="3111467"/>
                    <a:pt x="2917861" y="3123344"/>
                  </a:cubicBezTo>
                  <a:cubicBezTo>
                    <a:pt x="2930041" y="3125374"/>
                    <a:pt x="2937843" y="3137980"/>
                    <a:pt x="2948683" y="3143893"/>
                  </a:cubicBezTo>
                  <a:cubicBezTo>
                    <a:pt x="2975574" y="3158561"/>
                    <a:pt x="3003479" y="3171290"/>
                    <a:pt x="3030877" y="3184989"/>
                  </a:cubicBezTo>
                  <a:cubicBezTo>
                    <a:pt x="3044576" y="3191838"/>
                    <a:pt x="3058840" y="3197657"/>
                    <a:pt x="3071973" y="3205537"/>
                  </a:cubicBezTo>
                  <a:cubicBezTo>
                    <a:pt x="3089097" y="3215811"/>
                    <a:pt x="3105483" y="3227429"/>
                    <a:pt x="3123344" y="3236360"/>
                  </a:cubicBezTo>
                  <a:cubicBezTo>
                    <a:pt x="3138082" y="3243729"/>
                    <a:pt x="3182098" y="3253617"/>
                    <a:pt x="3195263" y="3256908"/>
                  </a:cubicBezTo>
                  <a:cubicBezTo>
                    <a:pt x="3231793" y="3275173"/>
                    <a:pt x="3231908" y="3277653"/>
                    <a:pt x="3267182" y="3287731"/>
                  </a:cubicBezTo>
                  <a:cubicBezTo>
                    <a:pt x="3293253" y="3295180"/>
                    <a:pt x="3314465" y="3297721"/>
                    <a:pt x="3339101" y="3308279"/>
                  </a:cubicBezTo>
                  <a:cubicBezTo>
                    <a:pt x="3353179" y="3314312"/>
                    <a:pt x="3365222" y="3325618"/>
                    <a:pt x="3380198" y="3328827"/>
                  </a:cubicBezTo>
                  <a:cubicBezTo>
                    <a:pt x="3410321" y="3335282"/>
                    <a:pt x="3616827" y="3348665"/>
                    <a:pt x="3626778" y="3349376"/>
                  </a:cubicBezTo>
                  <a:lnTo>
                    <a:pt x="3688423" y="3369924"/>
                  </a:lnTo>
                  <a:cubicBezTo>
                    <a:pt x="3698697" y="3373349"/>
                    <a:pt x="3710234" y="3374191"/>
                    <a:pt x="3719245" y="3380198"/>
                  </a:cubicBezTo>
                  <a:cubicBezTo>
                    <a:pt x="3729519" y="3387047"/>
                    <a:pt x="3737774" y="3399593"/>
                    <a:pt x="3750068" y="3400746"/>
                  </a:cubicBezTo>
                  <a:cubicBezTo>
                    <a:pt x="3849010" y="3410022"/>
                    <a:pt x="3948701" y="3407596"/>
                    <a:pt x="4048018" y="3411021"/>
                  </a:cubicBezTo>
                  <a:cubicBezTo>
                    <a:pt x="4092539" y="3407596"/>
                    <a:pt x="4137476" y="3407710"/>
                    <a:pt x="4181582" y="3400746"/>
                  </a:cubicBezTo>
                  <a:cubicBezTo>
                    <a:pt x="4202977" y="3397368"/>
                    <a:pt x="4222679" y="3387047"/>
                    <a:pt x="4243227" y="3380198"/>
                  </a:cubicBezTo>
                  <a:lnTo>
                    <a:pt x="4274050" y="3369924"/>
                  </a:lnTo>
                  <a:cubicBezTo>
                    <a:pt x="4294598" y="3356225"/>
                    <a:pt x="4318232" y="3346290"/>
                    <a:pt x="4335695" y="3328827"/>
                  </a:cubicBezTo>
                  <a:cubicBezTo>
                    <a:pt x="4364031" y="3300491"/>
                    <a:pt x="4363961" y="3296531"/>
                    <a:pt x="4397340" y="3277457"/>
                  </a:cubicBezTo>
                  <a:cubicBezTo>
                    <a:pt x="4507902" y="3214278"/>
                    <a:pt x="4349299" y="3316333"/>
                    <a:pt x="4500081" y="3215812"/>
                  </a:cubicBezTo>
                  <a:lnTo>
                    <a:pt x="4530904" y="3195263"/>
                  </a:lnTo>
                  <a:cubicBezTo>
                    <a:pt x="4541178" y="3188414"/>
                    <a:pt x="4552995" y="3183446"/>
                    <a:pt x="4561726" y="3174715"/>
                  </a:cubicBezTo>
                  <a:cubicBezTo>
                    <a:pt x="4618139" y="3118302"/>
                    <a:pt x="4584444" y="3139745"/>
                    <a:pt x="4664468" y="3113070"/>
                  </a:cubicBezTo>
                  <a:lnTo>
                    <a:pt x="4695290" y="3102796"/>
                  </a:lnTo>
                  <a:cubicBezTo>
                    <a:pt x="4908727" y="3111333"/>
                    <a:pt x="4883239" y="3099608"/>
                    <a:pt x="5013789" y="3123344"/>
                  </a:cubicBezTo>
                  <a:cubicBezTo>
                    <a:pt x="5077688" y="3134962"/>
                    <a:pt x="5059398" y="3131697"/>
                    <a:pt x="5126805" y="3154167"/>
                  </a:cubicBezTo>
                  <a:cubicBezTo>
                    <a:pt x="5137079" y="3157592"/>
                    <a:pt x="5148616" y="3158434"/>
                    <a:pt x="5157627" y="3164441"/>
                  </a:cubicBezTo>
                  <a:cubicBezTo>
                    <a:pt x="5167901" y="3171290"/>
                    <a:pt x="5176290" y="3182843"/>
                    <a:pt x="5188450" y="3184989"/>
                  </a:cubicBezTo>
                  <a:cubicBezTo>
                    <a:pt x="5235787" y="3193342"/>
                    <a:pt x="5284342" y="3191838"/>
                    <a:pt x="5332288" y="3195263"/>
                  </a:cubicBezTo>
                  <a:cubicBezTo>
                    <a:pt x="5478765" y="3244090"/>
                    <a:pt x="5326349" y="3195035"/>
                    <a:pt x="5435030" y="3226086"/>
                  </a:cubicBezTo>
                  <a:cubicBezTo>
                    <a:pt x="5445443" y="3229061"/>
                    <a:pt x="5455197" y="3234423"/>
                    <a:pt x="5465852" y="3236360"/>
                  </a:cubicBezTo>
                  <a:cubicBezTo>
                    <a:pt x="5493018" y="3241299"/>
                    <a:pt x="5520712" y="3242729"/>
                    <a:pt x="5548045" y="3246634"/>
                  </a:cubicBezTo>
                  <a:cubicBezTo>
                    <a:pt x="5637596" y="3259427"/>
                    <a:pt x="5592981" y="3258448"/>
                    <a:pt x="5702158" y="3267182"/>
                  </a:cubicBezTo>
                  <a:cubicBezTo>
                    <a:pt x="5756885" y="3271560"/>
                    <a:pt x="5811749" y="3274032"/>
                    <a:pt x="5866544" y="3277457"/>
                  </a:cubicBezTo>
                  <a:cubicBezTo>
                    <a:pt x="5900791" y="3274032"/>
                    <a:pt x="5935268" y="3272416"/>
                    <a:pt x="5969286" y="3267182"/>
                  </a:cubicBezTo>
                  <a:cubicBezTo>
                    <a:pt x="5979990" y="3265535"/>
                    <a:pt x="5989489" y="3259032"/>
                    <a:pt x="6000108" y="3256908"/>
                  </a:cubicBezTo>
                  <a:cubicBezTo>
                    <a:pt x="6023854" y="3252159"/>
                    <a:pt x="6048054" y="3250059"/>
                    <a:pt x="6072027" y="3246634"/>
                  </a:cubicBezTo>
                  <a:cubicBezTo>
                    <a:pt x="6118450" y="3200213"/>
                    <a:pt x="6065904" y="3258883"/>
                    <a:pt x="6113124" y="3164441"/>
                  </a:cubicBezTo>
                  <a:cubicBezTo>
                    <a:pt x="6119973" y="3150742"/>
                    <a:pt x="6127639" y="3137422"/>
                    <a:pt x="6133672" y="3123344"/>
                  </a:cubicBezTo>
                  <a:cubicBezTo>
                    <a:pt x="6137938" y="3113390"/>
                    <a:pt x="6136288" y="3100180"/>
                    <a:pt x="6143946" y="3092522"/>
                  </a:cubicBezTo>
                  <a:cubicBezTo>
                    <a:pt x="6148848" y="3087620"/>
                    <a:pt x="6215525" y="3072049"/>
                    <a:pt x="6215866" y="3071973"/>
                  </a:cubicBezTo>
                  <a:cubicBezTo>
                    <a:pt x="6232913" y="3068185"/>
                    <a:pt x="6250189" y="3065487"/>
                    <a:pt x="6267236" y="3061699"/>
                  </a:cubicBezTo>
                  <a:cubicBezTo>
                    <a:pt x="6281020" y="3058636"/>
                    <a:pt x="6294487" y="3054194"/>
                    <a:pt x="6308333" y="3051425"/>
                  </a:cubicBezTo>
                  <a:cubicBezTo>
                    <a:pt x="6328760" y="3047340"/>
                    <a:pt x="6349430" y="3044576"/>
                    <a:pt x="6369978" y="3041151"/>
                  </a:cubicBezTo>
                  <a:cubicBezTo>
                    <a:pt x="6380252" y="3034302"/>
                    <a:pt x="6395278" y="3031647"/>
                    <a:pt x="6400800" y="3020603"/>
                  </a:cubicBezTo>
                  <a:cubicBezTo>
                    <a:pt x="6410116" y="3001971"/>
                    <a:pt x="6408322" y="2979607"/>
                    <a:pt x="6411075" y="2958958"/>
                  </a:cubicBezTo>
                  <a:cubicBezTo>
                    <a:pt x="6415174" y="2928218"/>
                    <a:pt x="6417924" y="2897313"/>
                    <a:pt x="6421349" y="2866490"/>
                  </a:cubicBezTo>
                  <a:cubicBezTo>
                    <a:pt x="6428811" y="2665005"/>
                    <a:pt x="6366720" y="2640316"/>
                    <a:pt x="6462445" y="2558266"/>
                  </a:cubicBezTo>
                  <a:cubicBezTo>
                    <a:pt x="6475446" y="2547122"/>
                    <a:pt x="6491434" y="2539551"/>
                    <a:pt x="6503542" y="2527443"/>
                  </a:cubicBezTo>
                  <a:cubicBezTo>
                    <a:pt x="6550015" y="2480970"/>
                    <a:pt x="6494907" y="2506349"/>
                    <a:pt x="6554913" y="2486346"/>
                  </a:cubicBezTo>
                  <a:cubicBezTo>
                    <a:pt x="6625997" y="2379721"/>
                    <a:pt x="6517794" y="2544786"/>
                    <a:pt x="6596009" y="2414427"/>
                  </a:cubicBezTo>
                  <a:cubicBezTo>
                    <a:pt x="6608715" y="2393250"/>
                    <a:pt x="6629297" y="2376211"/>
                    <a:pt x="6637106" y="2352782"/>
                  </a:cubicBezTo>
                  <a:lnTo>
                    <a:pt x="6657654" y="2291137"/>
                  </a:lnTo>
                  <a:cubicBezTo>
                    <a:pt x="6661079" y="2280863"/>
                    <a:pt x="6665301" y="2270821"/>
                    <a:pt x="6667928" y="2260315"/>
                  </a:cubicBezTo>
                  <a:cubicBezTo>
                    <a:pt x="6683456" y="2198206"/>
                    <a:pt x="6673738" y="2232612"/>
                    <a:pt x="6698751" y="2157573"/>
                  </a:cubicBezTo>
                  <a:lnTo>
                    <a:pt x="6709025" y="2126751"/>
                  </a:lnTo>
                  <a:cubicBezTo>
                    <a:pt x="6705600" y="2078805"/>
                    <a:pt x="6711136" y="2029358"/>
                    <a:pt x="6698751" y="1982913"/>
                  </a:cubicBezTo>
                  <a:cubicBezTo>
                    <a:pt x="6695960" y="1972449"/>
                    <a:pt x="6677215" y="1978211"/>
                    <a:pt x="6667928" y="1972639"/>
                  </a:cubicBezTo>
                  <a:cubicBezTo>
                    <a:pt x="6659622" y="1967655"/>
                    <a:pt x="6655129" y="1957902"/>
                    <a:pt x="6647380" y="1952090"/>
                  </a:cubicBezTo>
                  <a:cubicBezTo>
                    <a:pt x="6627623" y="1937272"/>
                    <a:pt x="6603197" y="1928457"/>
                    <a:pt x="6585735" y="1910994"/>
                  </a:cubicBezTo>
                  <a:cubicBezTo>
                    <a:pt x="6578886" y="1904144"/>
                    <a:pt x="6573247" y="1895818"/>
                    <a:pt x="6565187" y="1890445"/>
                  </a:cubicBezTo>
                  <a:cubicBezTo>
                    <a:pt x="6552443" y="1881949"/>
                    <a:pt x="6537223" y="1877777"/>
                    <a:pt x="6524090" y="1869897"/>
                  </a:cubicBezTo>
                  <a:cubicBezTo>
                    <a:pt x="6502913" y="1857191"/>
                    <a:pt x="6482993" y="1842499"/>
                    <a:pt x="6462445" y="1828800"/>
                  </a:cubicBezTo>
                  <a:cubicBezTo>
                    <a:pt x="6452171" y="1821951"/>
                    <a:pt x="6443337" y="1812157"/>
                    <a:pt x="6431623" y="1808252"/>
                  </a:cubicBezTo>
                  <a:lnTo>
                    <a:pt x="6400800" y="1797978"/>
                  </a:lnTo>
                  <a:cubicBezTo>
                    <a:pt x="6244980" y="1694097"/>
                    <a:pt x="6404912" y="1806540"/>
                    <a:pt x="6308333" y="1726059"/>
                  </a:cubicBezTo>
                  <a:cubicBezTo>
                    <a:pt x="6298847" y="1718154"/>
                    <a:pt x="6288231" y="1711637"/>
                    <a:pt x="6277510" y="1705511"/>
                  </a:cubicBezTo>
                  <a:cubicBezTo>
                    <a:pt x="6264212" y="1697912"/>
                    <a:pt x="6248503" y="1694365"/>
                    <a:pt x="6236414" y="1684962"/>
                  </a:cubicBezTo>
                  <a:cubicBezTo>
                    <a:pt x="6217299" y="1670094"/>
                    <a:pt x="6185043" y="1633591"/>
                    <a:pt x="6185043" y="1633591"/>
                  </a:cubicBezTo>
                  <a:cubicBezTo>
                    <a:pt x="6177371" y="1610574"/>
                    <a:pt x="6168181" y="1585632"/>
                    <a:pt x="6164495" y="1561672"/>
                  </a:cubicBezTo>
                  <a:cubicBezTo>
                    <a:pt x="6159779" y="1531021"/>
                    <a:pt x="6158068" y="1499978"/>
                    <a:pt x="6154221" y="1469205"/>
                  </a:cubicBezTo>
                  <a:cubicBezTo>
                    <a:pt x="6151066" y="1443967"/>
                    <a:pt x="6147734" y="1394588"/>
                    <a:pt x="6133672" y="1366463"/>
                  </a:cubicBezTo>
                  <a:cubicBezTo>
                    <a:pt x="6128150" y="1355419"/>
                    <a:pt x="6119973" y="1345915"/>
                    <a:pt x="6113124" y="1335641"/>
                  </a:cubicBezTo>
                  <a:cubicBezTo>
                    <a:pt x="6082868" y="1154101"/>
                    <a:pt x="6121279" y="1380489"/>
                    <a:pt x="6092576" y="1222625"/>
                  </a:cubicBezTo>
                  <a:cubicBezTo>
                    <a:pt x="6088849" y="1202129"/>
                    <a:pt x="6086387" y="1181407"/>
                    <a:pt x="6082301" y="1160980"/>
                  </a:cubicBezTo>
                  <a:cubicBezTo>
                    <a:pt x="6081322" y="1156087"/>
                    <a:pt x="6067348" y="1097454"/>
                    <a:pt x="6061753" y="1089061"/>
                  </a:cubicBezTo>
                  <a:cubicBezTo>
                    <a:pt x="6053694" y="1076972"/>
                    <a:pt x="6041205" y="1068513"/>
                    <a:pt x="6030931" y="1058239"/>
                  </a:cubicBezTo>
                  <a:cubicBezTo>
                    <a:pt x="6027506" y="1047965"/>
                    <a:pt x="6026952" y="1036229"/>
                    <a:pt x="6020657" y="1027416"/>
                  </a:cubicBezTo>
                  <a:cubicBezTo>
                    <a:pt x="6006612" y="1007753"/>
                    <a:pt x="5972872" y="977838"/>
                    <a:pt x="5948737" y="965771"/>
                  </a:cubicBezTo>
                  <a:cubicBezTo>
                    <a:pt x="5939051" y="960928"/>
                    <a:pt x="5928700" y="956477"/>
                    <a:pt x="5917915" y="955497"/>
                  </a:cubicBezTo>
                  <a:cubicBezTo>
                    <a:pt x="5853023" y="949598"/>
                    <a:pt x="5787776" y="948648"/>
                    <a:pt x="5722706" y="945223"/>
                  </a:cubicBezTo>
                  <a:cubicBezTo>
                    <a:pt x="5673737" y="928900"/>
                    <a:pt x="5666598" y="936732"/>
                    <a:pt x="5640513" y="904126"/>
                  </a:cubicBezTo>
                  <a:cubicBezTo>
                    <a:pt x="5632799" y="894484"/>
                    <a:pt x="5627678" y="882946"/>
                    <a:pt x="5619964" y="873304"/>
                  </a:cubicBezTo>
                  <a:cubicBezTo>
                    <a:pt x="5613913" y="865740"/>
                    <a:pt x="5605228" y="860504"/>
                    <a:pt x="5599416" y="852755"/>
                  </a:cubicBezTo>
                  <a:cubicBezTo>
                    <a:pt x="5584598" y="832998"/>
                    <a:pt x="5558319" y="791111"/>
                    <a:pt x="5558319" y="791111"/>
                  </a:cubicBezTo>
                  <a:cubicBezTo>
                    <a:pt x="5554894" y="780837"/>
                    <a:pt x="5551848" y="770429"/>
                    <a:pt x="5548045" y="760288"/>
                  </a:cubicBezTo>
                  <a:cubicBezTo>
                    <a:pt x="5540976" y="741436"/>
                    <a:pt x="5523052" y="701413"/>
                    <a:pt x="5517223" y="678095"/>
                  </a:cubicBezTo>
                  <a:cubicBezTo>
                    <a:pt x="5512988" y="661154"/>
                    <a:pt x="5509820" y="643949"/>
                    <a:pt x="5506949" y="626724"/>
                  </a:cubicBezTo>
                  <a:cubicBezTo>
                    <a:pt x="5502968" y="602837"/>
                    <a:pt x="5501424" y="578551"/>
                    <a:pt x="5496675" y="554805"/>
                  </a:cubicBezTo>
                  <a:cubicBezTo>
                    <a:pt x="5494551" y="544185"/>
                    <a:pt x="5494857" y="530748"/>
                    <a:pt x="5486400" y="523982"/>
                  </a:cubicBezTo>
                  <a:cubicBezTo>
                    <a:pt x="5475374" y="515161"/>
                    <a:pt x="5458525" y="518666"/>
                    <a:pt x="5445304" y="513708"/>
                  </a:cubicBezTo>
                  <a:cubicBezTo>
                    <a:pt x="5337854" y="473415"/>
                    <a:pt x="5468596" y="509257"/>
                    <a:pt x="5363110" y="482886"/>
                  </a:cubicBezTo>
                  <a:cubicBezTo>
                    <a:pt x="5293406" y="436416"/>
                    <a:pt x="5318929" y="459251"/>
                    <a:pt x="5280917" y="421241"/>
                  </a:cubicBezTo>
                  <a:cubicBezTo>
                    <a:pt x="5277492" y="410967"/>
                    <a:pt x="5275903" y="399885"/>
                    <a:pt x="5270643" y="390418"/>
                  </a:cubicBezTo>
                  <a:cubicBezTo>
                    <a:pt x="5248346" y="350283"/>
                    <a:pt x="5205919" y="292474"/>
                    <a:pt x="5167901" y="267128"/>
                  </a:cubicBezTo>
                  <a:lnTo>
                    <a:pt x="5106257" y="226032"/>
                  </a:lnTo>
                  <a:cubicBezTo>
                    <a:pt x="5084871" y="140495"/>
                    <a:pt x="5110912" y="225069"/>
                    <a:pt x="5075434" y="154113"/>
                  </a:cubicBezTo>
                  <a:cubicBezTo>
                    <a:pt x="5070591" y="144426"/>
                    <a:pt x="5070003" y="132977"/>
                    <a:pt x="5065160" y="123290"/>
                  </a:cubicBezTo>
                  <a:cubicBezTo>
                    <a:pt x="5059638" y="112246"/>
                    <a:pt x="5050134" y="103512"/>
                    <a:pt x="5044612" y="92468"/>
                  </a:cubicBezTo>
                  <a:cubicBezTo>
                    <a:pt x="5039769" y="82781"/>
                    <a:pt x="5041995" y="69303"/>
                    <a:pt x="5034337" y="61645"/>
                  </a:cubicBezTo>
                  <a:cubicBezTo>
                    <a:pt x="5016874" y="44182"/>
                    <a:pt x="4993240" y="34248"/>
                    <a:pt x="4972692" y="20549"/>
                  </a:cubicBezTo>
                  <a:lnTo>
                    <a:pt x="4941870" y="0"/>
                  </a:lnTo>
                  <a:cubicBezTo>
                    <a:pt x="4904198" y="3425"/>
                    <a:pt x="4865842" y="2349"/>
                    <a:pt x="4828854" y="10275"/>
                  </a:cubicBezTo>
                  <a:cubicBezTo>
                    <a:pt x="4816780" y="12862"/>
                    <a:pt x="4809076" y="25301"/>
                    <a:pt x="4798032" y="30823"/>
                  </a:cubicBezTo>
                  <a:cubicBezTo>
                    <a:pt x="4788345" y="35666"/>
                    <a:pt x="4777483" y="37672"/>
                    <a:pt x="4767209" y="41097"/>
                  </a:cubicBezTo>
                  <a:cubicBezTo>
                    <a:pt x="4702597" y="84171"/>
                    <a:pt x="4771905" y="42958"/>
                    <a:pt x="4654194" y="82194"/>
                  </a:cubicBezTo>
                  <a:cubicBezTo>
                    <a:pt x="4633646" y="89043"/>
                    <a:pt x="4613562" y="97489"/>
                    <a:pt x="4592549" y="102742"/>
                  </a:cubicBezTo>
                  <a:cubicBezTo>
                    <a:pt x="4540946" y="115643"/>
                    <a:pt x="4564848" y="108551"/>
                    <a:pt x="4520630" y="123290"/>
                  </a:cubicBezTo>
                  <a:cubicBezTo>
                    <a:pt x="4450925" y="169760"/>
                    <a:pt x="4476448" y="146925"/>
                    <a:pt x="4438436" y="184935"/>
                  </a:cubicBezTo>
                  <a:cubicBezTo>
                    <a:pt x="4380216" y="181510"/>
                    <a:pt x="4321418" y="183529"/>
                    <a:pt x="4263776" y="174661"/>
                  </a:cubicBezTo>
                  <a:cubicBezTo>
                    <a:pt x="4154189" y="157802"/>
                    <a:pt x="4189110" y="136073"/>
                    <a:pt x="4089115" y="102742"/>
                  </a:cubicBezTo>
                  <a:lnTo>
                    <a:pt x="4058292" y="92468"/>
                  </a:lnTo>
                  <a:cubicBezTo>
                    <a:pt x="4009448" y="59904"/>
                    <a:pt x="4039185" y="75824"/>
                    <a:pt x="3965825" y="51371"/>
                  </a:cubicBezTo>
                  <a:lnTo>
                    <a:pt x="3935003" y="41097"/>
                  </a:lnTo>
                  <a:lnTo>
                    <a:pt x="3904180" y="30823"/>
                  </a:lnTo>
                  <a:cubicBezTo>
                    <a:pt x="3891709" y="32605"/>
                    <a:pt x="3823855" y="37922"/>
                    <a:pt x="3801439" y="51371"/>
                  </a:cubicBezTo>
                  <a:cubicBezTo>
                    <a:pt x="3730918" y="93683"/>
                    <a:pt x="3837387" y="53085"/>
                    <a:pt x="3750068" y="82194"/>
                  </a:cubicBezTo>
                  <a:cubicBezTo>
                    <a:pt x="3708709" y="123551"/>
                    <a:pt x="3754696" y="84614"/>
                    <a:pt x="3688423" y="113016"/>
                  </a:cubicBezTo>
                  <a:cubicBezTo>
                    <a:pt x="3677073" y="117880"/>
                    <a:pt x="3669314" y="129659"/>
                    <a:pt x="3657600" y="133564"/>
                  </a:cubicBezTo>
                  <a:cubicBezTo>
                    <a:pt x="3637837" y="140152"/>
                    <a:pt x="3616451" y="140112"/>
                    <a:pt x="3595955" y="143839"/>
                  </a:cubicBezTo>
                  <a:cubicBezTo>
                    <a:pt x="3578774" y="146963"/>
                    <a:pt x="3562006" y="152912"/>
                    <a:pt x="3544585" y="154113"/>
                  </a:cubicBezTo>
                  <a:cubicBezTo>
                    <a:pt x="3462515" y="159773"/>
                    <a:pt x="3339102" y="179798"/>
                    <a:pt x="3298005" y="184935"/>
                  </a:cubicBezTo>
                  <a:close/>
                </a:path>
              </a:pathLst>
            </a:custGeom>
            <a:gradFill flip="none" rotWithShape="1">
              <a:gsLst>
                <a:gs pos="62000">
                  <a:schemeClr val="tx1">
                    <a:lumMod val="95000"/>
                    <a:lumOff val="5000"/>
                    <a:alpha val="64000"/>
                  </a:schemeClr>
                </a:gs>
                <a:gs pos="75000">
                  <a:schemeClr val="tx1">
                    <a:alpha val="82000"/>
                  </a:schemeClr>
                </a:gs>
                <a:gs pos="0">
                  <a:schemeClr val="tx1">
                    <a:alpha val="73000"/>
                  </a:schemeClr>
                </a:gs>
                <a:gs pos="5000">
                  <a:srgbClr val="181818"/>
                </a:gs>
                <a:gs pos="25000">
                  <a:schemeClr val="tx1">
                    <a:lumMod val="65000"/>
                    <a:lumOff val="35000"/>
                    <a:alpha val="43000"/>
                  </a:schemeClr>
                </a:gs>
              </a:gsLst>
              <a:lin ang="5400000" scaled="1"/>
              <a:tileRect/>
            </a:gradFill>
            <a:ln>
              <a:noFill/>
            </a:ln>
            <a:effectLst>
              <a:outerShdw blurRad="50800" dist="1155700" dir="3120000" sx="103000" sy="103000" algn="t" rotWithShape="0">
                <a:prstClr val="black">
                  <a:alpha val="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84" name="Freeform 83"/>
          <p:cNvSpPr/>
          <p:nvPr/>
        </p:nvSpPr>
        <p:spPr>
          <a:xfrm rot="3502936">
            <a:off x="5950852" y="2419102"/>
            <a:ext cx="806089" cy="345677"/>
          </a:xfrm>
          <a:custGeom>
            <a:avLst/>
            <a:gdLst>
              <a:gd name="connsiteX0" fmla="*/ 433135 w 504852"/>
              <a:gd name="connsiteY0" fmla="*/ 1210 h 279405"/>
              <a:gd name="connsiteX1" fmla="*/ 397276 w 504852"/>
              <a:gd name="connsiteY1" fmla="*/ 46034 h 279405"/>
              <a:gd name="connsiteX2" fmla="*/ 370382 w 504852"/>
              <a:gd name="connsiteY2" fmla="*/ 54998 h 279405"/>
              <a:gd name="connsiteX3" fmla="*/ 352452 w 504852"/>
              <a:gd name="connsiteY3" fmla="*/ 72928 h 279405"/>
              <a:gd name="connsiteX4" fmla="*/ 298664 w 504852"/>
              <a:gd name="connsiteY4" fmla="*/ 108786 h 279405"/>
              <a:gd name="connsiteX5" fmla="*/ 101441 w 504852"/>
              <a:gd name="connsiteY5" fmla="*/ 117751 h 279405"/>
              <a:gd name="connsiteX6" fmla="*/ 56617 w 504852"/>
              <a:gd name="connsiteY6" fmla="*/ 153610 h 279405"/>
              <a:gd name="connsiteX7" fmla="*/ 29723 w 504852"/>
              <a:gd name="connsiteY7" fmla="*/ 198434 h 279405"/>
              <a:gd name="connsiteX8" fmla="*/ 11794 w 504852"/>
              <a:gd name="connsiteY8" fmla="*/ 252222 h 279405"/>
              <a:gd name="connsiteX9" fmla="*/ 2829 w 504852"/>
              <a:gd name="connsiteY9" fmla="*/ 279116 h 279405"/>
              <a:gd name="connsiteX10" fmla="*/ 29723 w 504852"/>
              <a:gd name="connsiteY10" fmla="*/ 270151 h 279405"/>
              <a:gd name="connsiteX11" fmla="*/ 83511 w 504852"/>
              <a:gd name="connsiteY11" fmla="*/ 243257 h 279405"/>
              <a:gd name="connsiteX12" fmla="*/ 128335 w 504852"/>
              <a:gd name="connsiteY12" fmla="*/ 207398 h 279405"/>
              <a:gd name="connsiteX13" fmla="*/ 155229 w 504852"/>
              <a:gd name="connsiteY13" fmla="*/ 198434 h 279405"/>
              <a:gd name="connsiteX14" fmla="*/ 397276 w 504852"/>
              <a:gd name="connsiteY14" fmla="*/ 198434 h 279405"/>
              <a:gd name="connsiteX15" fmla="*/ 415205 w 504852"/>
              <a:gd name="connsiteY15" fmla="*/ 180504 h 279405"/>
              <a:gd name="connsiteX16" fmla="*/ 468994 w 504852"/>
              <a:gd name="connsiteY16" fmla="*/ 108786 h 279405"/>
              <a:gd name="connsiteX17" fmla="*/ 504852 w 504852"/>
              <a:gd name="connsiteY17" fmla="*/ 54998 h 279405"/>
              <a:gd name="connsiteX18" fmla="*/ 495888 w 504852"/>
              <a:gd name="connsiteY18" fmla="*/ 28104 h 279405"/>
              <a:gd name="connsiteX19" fmla="*/ 433135 w 504852"/>
              <a:gd name="connsiteY19" fmla="*/ 1210 h 279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04852" h="279405">
                <a:moveTo>
                  <a:pt x="433135" y="1210"/>
                </a:moveTo>
                <a:cubicBezTo>
                  <a:pt x="416700" y="4198"/>
                  <a:pt x="411804" y="33582"/>
                  <a:pt x="397276" y="46034"/>
                </a:cubicBezTo>
                <a:cubicBezTo>
                  <a:pt x="390101" y="52184"/>
                  <a:pt x="378485" y="50136"/>
                  <a:pt x="370382" y="54998"/>
                </a:cubicBezTo>
                <a:cubicBezTo>
                  <a:pt x="363134" y="59347"/>
                  <a:pt x="359214" y="67857"/>
                  <a:pt x="352452" y="72928"/>
                </a:cubicBezTo>
                <a:cubicBezTo>
                  <a:pt x="335213" y="85857"/>
                  <a:pt x="320190" y="107808"/>
                  <a:pt x="298664" y="108786"/>
                </a:cubicBezTo>
                <a:lnTo>
                  <a:pt x="101441" y="117751"/>
                </a:lnTo>
                <a:cubicBezTo>
                  <a:pt x="89228" y="125893"/>
                  <a:pt x="65132" y="139419"/>
                  <a:pt x="56617" y="153610"/>
                </a:cubicBezTo>
                <a:cubicBezTo>
                  <a:pt x="21700" y="211803"/>
                  <a:pt x="75156" y="152999"/>
                  <a:pt x="29723" y="198434"/>
                </a:cubicBezTo>
                <a:lnTo>
                  <a:pt x="11794" y="252222"/>
                </a:lnTo>
                <a:cubicBezTo>
                  <a:pt x="8806" y="261187"/>
                  <a:pt x="-6136" y="282104"/>
                  <a:pt x="2829" y="279116"/>
                </a:cubicBezTo>
                <a:cubicBezTo>
                  <a:pt x="11794" y="276128"/>
                  <a:pt x="21271" y="274377"/>
                  <a:pt x="29723" y="270151"/>
                </a:cubicBezTo>
                <a:cubicBezTo>
                  <a:pt x="99236" y="235394"/>
                  <a:pt x="15912" y="265791"/>
                  <a:pt x="83511" y="243257"/>
                </a:cubicBezTo>
                <a:cubicBezTo>
                  <a:pt x="100186" y="226583"/>
                  <a:pt x="105720" y="218705"/>
                  <a:pt x="128335" y="207398"/>
                </a:cubicBezTo>
                <a:cubicBezTo>
                  <a:pt x="136787" y="203172"/>
                  <a:pt x="146264" y="201422"/>
                  <a:pt x="155229" y="198434"/>
                </a:cubicBezTo>
                <a:cubicBezTo>
                  <a:pt x="230321" y="203127"/>
                  <a:pt x="320741" y="216096"/>
                  <a:pt x="397276" y="198434"/>
                </a:cubicBezTo>
                <a:cubicBezTo>
                  <a:pt x="405512" y="196533"/>
                  <a:pt x="409229" y="186481"/>
                  <a:pt x="415205" y="180504"/>
                </a:cubicBezTo>
                <a:cubicBezTo>
                  <a:pt x="438531" y="110528"/>
                  <a:pt x="400317" y="211804"/>
                  <a:pt x="468994" y="108786"/>
                </a:cubicBezTo>
                <a:lnTo>
                  <a:pt x="504852" y="54998"/>
                </a:lnTo>
                <a:cubicBezTo>
                  <a:pt x="501864" y="46033"/>
                  <a:pt x="503577" y="33596"/>
                  <a:pt x="495888" y="28104"/>
                </a:cubicBezTo>
                <a:cubicBezTo>
                  <a:pt x="454625" y="-1370"/>
                  <a:pt x="449570" y="-1778"/>
                  <a:pt x="433135" y="1210"/>
                </a:cubicBezTo>
                <a:close/>
              </a:path>
            </a:pathLst>
          </a:custGeom>
          <a:blipFill>
            <a:blip r:embed="rId10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sharpenSoften amount="-50000"/>
                      </a14:imgEffect>
                      <a14:imgEffect>
                        <a14:brightnessContrast bright="-20000" contrast="-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68" name="Freeform 67">
            <a:hlinkHover r:id="" action="ppaction://hlinkshowjump?jump=nextslide" highlightClick="1">
              <a:snd r:embed="rId12" name="suction.wav"/>
            </a:hlinkHover>
          </p:cNvPr>
          <p:cNvSpPr/>
          <p:nvPr/>
        </p:nvSpPr>
        <p:spPr>
          <a:xfrm>
            <a:off x="1299681" y="2411557"/>
            <a:ext cx="6562263" cy="3415553"/>
          </a:xfrm>
          <a:custGeom>
            <a:avLst/>
            <a:gdLst>
              <a:gd name="connsiteX0" fmla="*/ 2850875 w 6562263"/>
              <a:gd name="connsiteY0" fmla="*/ 224117 h 3415553"/>
              <a:gd name="connsiteX1" fmla="*/ 2761228 w 6562263"/>
              <a:gd name="connsiteY1" fmla="*/ 277906 h 3415553"/>
              <a:gd name="connsiteX2" fmla="*/ 2734334 w 6562263"/>
              <a:gd name="connsiteY2" fmla="*/ 295835 h 3415553"/>
              <a:gd name="connsiteX3" fmla="*/ 2680545 w 6562263"/>
              <a:gd name="connsiteY3" fmla="*/ 313764 h 3415553"/>
              <a:gd name="connsiteX4" fmla="*/ 2653651 w 6562263"/>
              <a:gd name="connsiteY4" fmla="*/ 331694 h 3415553"/>
              <a:gd name="connsiteX5" fmla="*/ 2617792 w 6562263"/>
              <a:gd name="connsiteY5" fmla="*/ 340659 h 3415553"/>
              <a:gd name="connsiteX6" fmla="*/ 2590898 w 6562263"/>
              <a:gd name="connsiteY6" fmla="*/ 349623 h 3415553"/>
              <a:gd name="connsiteX7" fmla="*/ 2555039 w 6562263"/>
              <a:gd name="connsiteY7" fmla="*/ 358588 h 3415553"/>
              <a:gd name="connsiteX8" fmla="*/ 2501251 w 6562263"/>
              <a:gd name="connsiteY8" fmla="*/ 376517 h 3415553"/>
              <a:gd name="connsiteX9" fmla="*/ 2008192 w 6562263"/>
              <a:gd name="connsiteY9" fmla="*/ 394447 h 3415553"/>
              <a:gd name="connsiteX10" fmla="*/ 1945439 w 6562263"/>
              <a:gd name="connsiteY10" fmla="*/ 412376 h 3415553"/>
              <a:gd name="connsiteX11" fmla="*/ 1891651 w 6562263"/>
              <a:gd name="connsiteY11" fmla="*/ 439270 h 3415553"/>
              <a:gd name="connsiteX12" fmla="*/ 1864757 w 6562263"/>
              <a:gd name="connsiteY12" fmla="*/ 457200 h 3415553"/>
              <a:gd name="connsiteX13" fmla="*/ 1837863 w 6562263"/>
              <a:gd name="connsiteY13" fmla="*/ 466164 h 3415553"/>
              <a:gd name="connsiteX14" fmla="*/ 1819934 w 6562263"/>
              <a:gd name="connsiteY14" fmla="*/ 484094 h 3415553"/>
              <a:gd name="connsiteX15" fmla="*/ 1766145 w 6562263"/>
              <a:gd name="connsiteY15" fmla="*/ 502023 h 3415553"/>
              <a:gd name="connsiteX16" fmla="*/ 1748216 w 6562263"/>
              <a:gd name="connsiteY16" fmla="*/ 519953 h 3415553"/>
              <a:gd name="connsiteX17" fmla="*/ 1694428 w 6562263"/>
              <a:gd name="connsiteY17" fmla="*/ 537882 h 3415553"/>
              <a:gd name="connsiteX18" fmla="*/ 1667534 w 6562263"/>
              <a:gd name="connsiteY18" fmla="*/ 546847 h 3415553"/>
              <a:gd name="connsiteX19" fmla="*/ 1506169 w 6562263"/>
              <a:gd name="connsiteY19" fmla="*/ 600635 h 3415553"/>
              <a:gd name="connsiteX20" fmla="*/ 1452381 w 6562263"/>
              <a:gd name="connsiteY20" fmla="*/ 618564 h 3415553"/>
              <a:gd name="connsiteX21" fmla="*/ 1416522 w 6562263"/>
              <a:gd name="connsiteY21" fmla="*/ 627529 h 3415553"/>
              <a:gd name="connsiteX22" fmla="*/ 1362734 w 6562263"/>
              <a:gd name="connsiteY22" fmla="*/ 645459 h 3415553"/>
              <a:gd name="connsiteX23" fmla="*/ 1344804 w 6562263"/>
              <a:gd name="connsiteY23" fmla="*/ 663388 h 3415553"/>
              <a:gd name="connsiteX24" fmla="*/ 1317910 w 6562263"/>
              <a:gd name="connsiteY24" fmla="*/ 672353 h 3415553"/>
              <a:gd name="connsiteX25" fmla="*/ 1299981 w 6562263"/>
              <a:gd name="connsiteY25" fmla="*/ 699247 h 3415553"/>
              <a:gd name="connsiteX26" fmla="*/ 1273087 w 6562263"/>
              <a:gd name="connsiteY26" fmla="*/ 717176 h 3415553"/>
              <a:gd name="connsiteX27" fmla="*/ 1255157 w 6562263"/>
              <a:gd name="connsiteY27" fmla="*/ 735106 h 3415553"/>
              <a:gd name="connsiteX28" fmla="*/ 1228263 w 6562263"/>
              <a:gd name="connsiteY28" fmla="*/ 753035 h 3415553"/>
              <a:gd name="connsiteX29" fmla="*/ 1183439 w 6562263"/>
              <a:gd name="connsiteY29" fmla="*/ 797859 h 3415553"/>
              <a:gd name="connsiteX30" fmla="*/ 1129651 w 6562263"/>
              <a:gd name="connsiteY30" fmla="*/ 842682 h 3415553"/>
              <a:gd name="connsiteX31" fmla="*/ 1066898 w 6562263"/>
              <a:gd name="connsiteY31" fmla="*/ 896470 h 3415553"/>
              <a:gd name="connsiteX32" fmla="*/ 1048969 w 6562263"/>
              <a:gd name="connsiteY32" fmla="*/ 914400 h 3415553"/>
              <a:gd name="connsiteX33" fmla="*/ 1031039 w 6562263"/>
              <a:gd name="connsiteY33" fmla="*/ 932329 h 3415553"/>
              <a:gd name="connsiteX34" fmla="*/ 1004145 w 6562263"/>
              <a:gd name="connsiteY34" fmla="*/ 986117 h 3415553"/>
              <a:gd name="connsiteX35" fmla="*/ 995181 w 6562263"/>
              <a:gd name="connsiteY35" fmla="*/ 1013011 h 3415553"/>
              <a:gd name="connsiteX36" fmla="*/ 986216 w 6562263"/>
              <a:gd name="connsiteY36" fmla="*/ 1048870 h 3415553"/>
              <a:gd name="connsiteX37" fmla="*/ 950357 w 6562263"/>
              <a:gd name="connsiteY37" fmla="*/ 1102659 h 3415553"/>
              <a:gd name="connsiteX38" fmla="*/ 914498 w 6562263"/>
              <a:gd name="connsiteY38" fmla="*/ 1147482 h 3415553"/>
              <a:gd name="connsiteX39" fmla="*/ 887604 w 6562263"/>
              <a:gd name="connsiteY39" fmla="*/ 1156447 h 3415553"/>
              <a:gd name="connsiteX40" fmla="*/ 860710 w 6562263"/>
              <a:gd name="connsiteY40" fmla="*/ 1183341 h 3415553"/>
              <a:gd name="connsiteX41" fmla="*/ 842781 w 6562263"/>
              <a:gd name="connsiteY41" fmla="*/ 1210235 h 3415553"/>
              <a:gd name="connsiteX42" fmla="*/ 806922 w 6562263"/>
              <a:gd name="connsiteY42" fmla="*/ 1246094 h 3415553"/>
              <a:gd name="connsiteX43" fmla="*/ 771063 w 6562263"/>
              <a:gd name="connsiteY43" fmla="*/ 1299882 h 3415553"/>
              <a:gd name="connsiteX44" fmla="*/ 753134 w 6562263"/>
              <a:gd name="connsiteY44" fmla="*/ 1326776 h 3415553"/>
              <a:gd name="connsiteX45" fmla="*/ 708310 w 6562263"/>
              <a:gd name="connsiteY45" fmla="*/ 1371600 h 3415553"/>
              <a:gd name="connsiteX46" fmla="*/ 681416 w 6562263"/>
              <a:gd name="connsiteY46" fmla="*/ 1398494 h 3415553"/>
              <a:gd name="connsiteX47" fmla="*/ 645557 w 6562263"/>
              <a:gd name="connsiteY47" fmla="*/ 1425388 h 3415553"/>
              <a:gd name="connsiteX48" fmla="*/ 600734 w 6562263"/>
              <a:gd name="connsiteY48" fmla="*/ 1479176 h 3415553"/>
              <a:gd name="connsiteX49" fmla="*/ 573839 w 6562263"/>
              <a:gd name="connsiteY49" fmla="*/ 1497106 h 3415553"/>
              <a:gd name="connsiteX50" fmla="*/ 529016 w 6562263"/>
              <a:gd name="connsiteY50" fmla="*/ 1541929 h 3415553"/>
              <a:gd name="connsiteX51" fmla="*/ 484192 w 6562263"/>
              <a:gd name="connsiteY51" fmla="*/ 1577788 h 3415553"/>
              <a:gd name="connsiteX52" fmla="*/ 412475 w 6562263"/>
              <a:gd name="connsiteY52" fmla="*/ 1595717 h 3415553"/>
              <a:gd name="connsiteX53" fmla="*/ 313863 w 6562263"/>
              <a:gd name="connsiteY53" fmla="*/ 1613647 h 3415553"/>
              <a:gd name="connsiteX54" fmla="*/ 295934 w 6562263"/>
              <a:gd name="connsiteY54" fmla="*/ 1640541 h 3415553"/>
              <a:gd name="connsiteX55" fmla="*/ 260075 w 6562263"/>
              <a:gd name="connsiteY55" fmla="*/ 1676400 h 3415553"/>
              <a:gd name="connsiteX56" fmla="*/ 251110 w 6562263"/>
              <a:gd name="connsiteY56" fmla="*/ 1819835 h 3415553"/>
              <a:gd name="connsiteX57" fmla="*/ 269039 w 6562263"/>
              <a:gd name="connsiteY57" fmla="*/ 1846729 h 3415553"/>
              <a:gd name="connsiteX58" fmla="*/ 304898 w 6562263"/>
              <a:gd name="connsiteY58" fmla="*/ 1918447 h 3415553"/>
              <a:gd name="connsiteX59" fmla="*/ 331792 w 6562263"/>
              <a:gd name="connsiteY59" fmla="*/ 2008094 h 3415553"/>
              <a:gd name="connsiteX60" fmla="*/ 322828 w 6562263"/>
              <a:gd name="connsiteY60" fmla="*/ 2286000 h 3415553"/>
              <a:gd name="connsiteX61" fmla="*/ 304898 w 6562263"/>
              <a:gd name="connsiteY61" fmla="*/ 2303929 h 3415553"/>
              <a:gd name="connsiteX62" fmla="*/ 251110 w 6562263"/>
              <a:gd name="connsiteY62" fmla="*/ 2339788 h 3415553"/>
              <a:gd name="connsiteX63" fmla="*/ 188357 w 6562263"/>
              <a:gd name="connsiteY63" fmla="*/ 2393576 h 3415553"/>
              <a:gd name="connsiteX64" fmla="*/ 170428 w 6562263"/>
              <a:gd name="connsiteY64" fmla="*/ 2411506 h 3415553"/>
              <a:gd name="connsiteX65" fmla="*/ 152498 w 6562263"/>
              <a:gd name="connsiteY65" fmla="*/ 2438400 h 3415553"/>
              <a:gd name="connsiteX66" fmla="*/ 125604 w 6562263"/>
              <a:gd name="connsiteY66" fmla="*/ 2465294 h 3415553"/>
              <a:gd name="connsiteX67" fmla="*/ 89745 w 6562263"/>
              <a:gd name="connsiteY67" fmla="*/ 2519082 h 3415553"/>
              <a:gd name="connsiteX68" fmla="*/ 71816 w 6562263"/>
              <a:gd name="connsiteY68" fmla="*/ 2545976 h 3415553"/>
              <a:gd name="connsiteX69" fmla="*/ 18028 w 6562263"/>
              <a:gd name="connsiteY69" fmla="*/ 2617694 h 3415553"/>
              <a:gd name="connsiteX70" fmla="*/ 98 w 6562263"/>
              <a:gd name="connsiteY70" fmla="*/ 2671482 h 3415553"/>
              <a:gd name="connsiteX71" fmla="*/ 9063 w 6562263"/>
              <a:gd name="connsiteY71" fmla="*/ 2796988 h 3415553"/>
              <a:gd name="connsiteX72" fmla="*/ 62851 w 6562263"/>
              <a:gd name="connsiteY72" fmla="*/ 2832847 h 3415553"/>
              <a:gd name="connsiteX73" fmla="*/ 116639 w 6562263"/>
              <a:gd name="connsiteY73" fmla="*/ 2850776 h 3415553"/>
              <a:gd name="connsiteX74" fmla="*/ 143534 w 6562263"/>
              <a:gd name="connsiteY74" fmla="*/ 2859741 h 3415553"/>
              <a:gd name="connsiteX75" fmla="*/ 206287 w 6562263"/>
              <a:gd name="connsiteY75" fmla="*/ 2895600 h 3415553"/>
              <a:gd name="connsiteX76" fmla="*/ 233181 w 6562263"/>
              <a:gd name="connsiteY76" fmla="*/ 2904564 h 3415553"/>
              <a:gd name="connsiteX77" fmla="*/ 260075 w 6562263"/>
              <a:gd name="connsiteY77" fmla="*/ 2922494 h 3415553"/>
              <a:gd name="connsiteX78" fmla="*/ 286969 w 6562263"/>
              <a:gd name="connsiteY78" fmla="*/ 2931459 h 3415553"/>
              <a:gd name="connsiteX79" fmla="*/ 313863 w 6562263"/>
              <a:gd name="connsiteY79" fmla="*/ 2958353 h 3415553"/>
              <a:gd name="connsiteX80" fmla="*/ 331792 w 6562263"/>
              <a:gd name="connsiteY80" fmla="*/ 2985247 h 3415553"/>
              <a:gd name="connsiteX81" fmla="*/ 358687 w 6562263"/>
              <a:gd name="connsiteY81" fmla="*/ 2994211 h 3415553"/>
              <a:gd name="connsiteX82" fmla="*/ 376616 w 6562263"/>
              <a:gd name="connsiteY82" fmla="*/ 3012141 h 3415553"/>
              <a:gd name="connsiteX83" fmla="*/ 430404 w 6562263"/>
              <a:gd name="connsiteY83" fmla="*/ 3048000 h 3415553"/>
              <a:gd name="connsiteX84" fmla="*/ 860710 w 6562263"/>
              <a:gd name="connsiteY84" fmla="*/ 3065929 h 3415553"/>
              <a:gd name="connsiteX85" fmla="*/ 941392 w 6562263"/>
              <a:gd name="connsiteY85" fmla="*/ 3074894 h 3415553"/>
              <a:gd name="connsiteX86" fmla="*/ 977251 w 6562263"/>
              <a:gd name="connsiteY86" fmla="*/ 3110753 h 3415553"/>
              <a:gd name="connsiteX87" fmla="*/ 1022075 w 6562263"/>
              <a:gd name="connsiteY87" fmla="*/ 3155576 h 3415553"/>
              <a:gd name="connsiteX88" fmla="*/ 1040004 w 6562263"/>
              <a:gd name="connsiteY88" fmla="*/ 3173506 h 3415553"/>
              <a:gd name="connsiteX89" fmla="*/ 1147581 w 6562263"/>
              <a:gd name="connsiteY89" fmla="*/ 3209364 h 3415553"/>
              <a:gd name="connsiteX90" fmla="*/ 1174475 w 6562263"/>
              <a:gd name="connsiteY90" fmla="*/ 3218329 h 3415553"/>
              <a:gd name="connsiteX91" fmla="*/ 1201369 w 6562263"/>
              <a:gd name="connsiteY91" fmla="*/ 3227294 h 3415553"/>
              <a:gd name="connsiteX92" fmla="*/ 1344804 w 6562263"/>
              <a:gd name="connsiteY92" fmla="*/ 3209364 h 3415553"/>
              <a:gd name="connsiteX93" fmla="*/ 1398592 w 6562263"/>
              <a:gd name="connsiteY93" fmla="*/ 3173506 h 3415553"/>
              <a:gd name="connsiteX94" fmla="*/ 1479275 w 6562263"/>
              <a:gd name="connsiteY94" fmla="*/ 3137647 h 3415553"/>
              <a:gd name="connsiteX95" fmla="*/ 1506169 w 6562263"/>
              <a:gd name="connsiteY95" fmla="*/ 3128682 h 3415553"/>
              <a:gd name="connsiteX96" fmla="*/ 1900616 w 6562263"/>
              <a:gd name="connsiteY96" fmla="*/ 3128682 h 3415553"/>
              <a:gd name="connsiteX97" fmla="*/ 1981298 w 6562263"/>
              <a:gd name="connsiteY97" fmla="*/ 3083859 h 3415553"/>
              <a:gd name="connsiteX98" fmla="*/ 2008192 w 6562263"/>
              <a:gd name="connsiteY98" fmla="*/ 3074894 h 3415553"/>
              <a:gd name="connsiteX99" fmla="*/ 2088875 w 6562263"/>
              <a:gd name="connsiteY99" fmla="*/ 3039035 h 3415553"/>
              <a:gd name="connsiteX100" fmla="*/ 2366781 w 6562263"/>
              <a:gd name="connsiteY100" fmla="*/ 3030070 h 3415553"/>
              <a:gd name="connsiteX101" fmla="*/ 2456428 w 6562263"/>
              <a:gd name="connsiteY101" fmla="*/ 3012141 h 3415553"/>
              <a:gd name="connsiteX102" fmla="*/ 2779157 w 6562263"/>
              <a:gd name="connsiteY102" fmla="*/ 3021106 h 3415553"/>
              <a:gd name="connsiteX103" fmla="*/ 2913628 w 6562263"/>
              <a:gd name="connsiteY103" fmla="*/ 3048000 h 3415553"/>
              <a:gd name="connsiteX104" fmla="*/ 2967416 w 6562263"/>
              <a:gd name="connsiteY104" fmla="*/ 3065929 h 3415553"/>
              <a:gd name="connsiteX105" fmla="*/ 3057063 w 6562263"/>
              <a:gd name="connsiteY105" fmla="*/ 3101788 h 3415553"/>
              <a:gd name="connsiteX106" fmla="*/ 3137745 w 6562263"/>
              <a:gd name="connsiteY106" fmla="*/ 3119717 h 3415553"/>
              <a:gd name="connsiteX107" fmla="*/ 3191534 w 6562263"/>
              <a:gd name="connsiteY107" fmla="*/ 3146611 h 3415553"/>
              <a:gd name="connsiteX108" fmla="*/ 3245322 w 6562263"/>
              <a:gd name="connsiteY108" fmla="*/ 3164541 h 3415553"/>
              <a:gd name="connsiteX109" fmla="*/ 3326004 w 6562263"/>
              <a:gd name="connsiteY109" fmla="*/ 3191435 h 3415553"/>
              <a:gd name="connsiteX110" fmla="*/ 3424616 w 6562263"/>
              <a:gd name="connsiteY110" fmla="*/ 3218329 h 3415553"/>
              <a:gd name="connsiteX111" fmla="*/ 3460475 w 6562263"/>
              <a:gd name="connsiteY111" fmla="*/ 3227294 h 3415553"/>
              <a:gd name="connsiteX112" fmla="*/ 3514263 w 6562263"/>
              <a:gd name="connsiteY112" fmla="*/ 3245223 h 3415553"/>
              <a:gd name="connsiteX113" fmla="*/ 3594945 w 6562263"/>
              <a:gd name="connsiteY113" fmla="*/ 3272117 h 3415553"/>
              <a:gd name="connsiteX114" fmla="*/ 3648734 w 6562263"/>
              <a:gd name="connsiteY114" fmla="*/ 3290047 h 3415553"/>
              <a:gd name="connsiteX115" fmla="*/ 3836992 w 6562263"/>
              <a:gd name="connsiteY115" fmla="*/ 3307976 h 3415553"/>
              <a:gd name="connsiteX116" fmla="*/ 3953534 w 6562263"/>
              <a:gd name="connsiteY116" fmla="*/ 3334870 h 3415553"/>
              <a:gd name="connsiteX117" fmla="*/ 4025251 w 6562263"/>
              <a:gd name="connsiteY117" fmla="*/ 3361764 h 3415553"/>
              <a:gd name="connsiteX118" fmla="*/ 4079039 w 6562263"/>
              <a:gd name="connsiteY118" fmla="*/ 3397623 h 3415553"/>
              <a:gd name="connsiteX119" fmla="*/ 4132828 w 6562263"/>
              <a:gd name="connsiteY119" fmla="*/ 3415553 h 3415553"/>
              <a:gd name="connsiteX120" fmla="*/ 4195581 w 6562263"/>
              <a:gd name="connsiteY120" fmla="*/ 3406588 h 3415553"/>
              <a:gd name="connsiteX121" fmla="*/ 4249369 w 6562263"/>
              <a:gd name="connsiteY121" fmla="*/ 3370729 h 3415553"/>
              <a:gd name="connsiteX122" fmla="*/ 4276263 w 6562263"/>
              <a:gd name="connsiteY122" fmla="*/ 3352800 h 3415553"/>
              <a:gd name="connsiteX123" fmla="*/ 4312122 w 6562263"/>
              <a:gd name="connsiteY123" fmla="*/ 3316941 h 3415553"/>
              <a:gd name="connsiteX124" fmla="*/ 4330051 w 6562263"/>
              <a:gd name="connsiteY124" fmla="*/ 3299011 h 3415553"/>
              <a:gd name="connsiteX125" fmla="*/ 4339016 w 6562263"/>
              <a:gd name="connsiteY125" fmla="*/ 3272117 h 3415553"/>
              <a:gd name="connsiteX126" fmla="*/ 4365910 w 6562263"/>
              <a:gd name="connsiteY126" fmla="*/ 3245223 h 3415553"/>
              <a:gd name="connsiteX127" fmla="*/ 4410734 w 6562263"/>
              <a:gd name="connsiteY127" fmla="*/ 3209364 h 3415553"/>
              <a:gd name="connsiteX128" fmla="*/ 4446592 w 6562263"/>
              <a:gd name="connsiteY128" fmla="*/ 3155576 h 3415553"/>
              <a:gd name="connsiteX129" fmla="*/ 4482451 w 6562263"/>
              <a:gd name="connsiteY129" fmla="*/ 3119717 h 3415553"/>
              <a:gd name="connsiteX130" fmla="*/ 4500381 w 6562263"/>
              <a:gd name="connsiteY130" fmla="*/ 3101788 h 3415553"/>
              <a:gd name="connsiteX131" fmla="*/ 4554169 w 6562263"/>
              <a:gd name="connsiteY131" fmla="*/ 3065929 h 3415553"/>
              <a:gd name="connsiteX132" fmla="*/ 4643816 w 6562263"/>
              <a:gd name="connsiteY132" fmla="*/ 3030070 h 3415553"/>
              <a:gd name="connsiteX133" fmla="*/ 4670710 w 6562263"/>
              <a:gd name="connsiteY133" fmla="*/ 3021106 h 3415553"/>
              <a:gd name="connsiteX134" fmla="*/ 4751392 w 6562263"/>
              <a:gd name="connsiteY134" fmla="*/ 2994211 h 3415553"/>
              <a:gd name="connsiteX135" fmla="*/ 4867934 w 6562263"/>
              <a:gd name="connsiteY135" fmla="*/ 2967317 h 3415553"/>
              <a:gd name="connsiteX136" fmla="*/ 4939651 w 6562263"/>
              <a:gd name="connsiteY136" fmla="*/ 2976282 h 3415553"/>
              <a:gd name="connsiteX137" fmla="*/ 4975510 w 6562263"/>
              <a:gd name="connsiteY137" fmla="*/ 3012141 h 3415553"/>
              <a:gd name="connsiteX138" fmla="*/ 5029298 w 6562263"/>
              <a:gd name="connsiteY138" fmla="*/ 3056964 h 3415553"/>
              <a:gd name="connsiteX139" fmla="*/ 5101016 w 6562263"/>
              <a:gd name="connsiteY139" fmla="*/ 3074894 h 3415553"/>
              <a:gd name="connsiteX140" fmla="*/ 5136875 w 6562263"/>
              <a:gd name="connsiteY140" fmla="*/ 3083859 h 3415553"/>
              <a:gd name="connsiteX141" fmla="*/ 5450639 w 6562263"/>
              <a:gd name="connsiteY141" fmla="*/ 3074894 h 3415553"/>
              <a:gd name="connsiteX142" fmla="*/ 5477534 w 6562263"/>
              <a:gd name="connsiteY142" fmla="*/ 3065929 h 3415553"/>
              <a:gd name="connsiteX143" fmla="*/ 5504428 w 6562263"/>
              <a:gd name="connsiteY143" fmla="*/ 3048000 h 3415553"/>
              <a:gd name="connsiteX144" fmla="*/ 5540287 w 6562263"/>
              <a:gd name="connsiteY144" fmla="*/ 3030070 h 3415553"/>
              <a:gd name="connsiteX145" fmla="*/ 5567181 w 6562263"/>
              <a:gd name="connsiteY145" fmla="*/ 3003176 h 3415553"/>
              <a:gd name="connsiteX146" fmla="*/ 5594075 w 6562263"/>
              <a:gd name="connsiteY146" fmla="*/ 2994211 h 3415553"/>
              <a:gd name="connsiteX147" fmla="*/ 5620969 w 6562263"/>
              <a:gd name="connsiteY147" fmla="*/ 2976282 h 3415553"/>
              <a:gd name="connsiteX148" fmla="*/ 5674757 w 6562263"/>
              <a:gd name="connsiteY148" fmla="*/ 2958353 h 3415553"/>
              <a:gd name="connsiteX149" fmla="*/ 5728545 w 6562263"/>
              <a:gd name="connsiteY149" fmla="*/ 2931459 h 3415553"/>
              <a:gd name="connsiteX150" fmla="*/ 6293322 w 6562263"/>
              <a:gd name="connsiteY150" fmla="*/ 2922494 h 3415553"/>
              <a:gd name="connsiteX151" fmla="*/ 6320216 w 6562263"/>
              <a:gd name="connsiteY151" fmla="*/ 2823882 h 3415553"/>
              <a:gd name="connsiteX152" fmla="*/ 6329181 w 6562263"/>
              <a:gd name="connsiteY152" fmla="*/ 2608729 h 3415553"/>
              <a:gd name="connsiteX153" fmla="*/ 6347110 w 6562263"/>
              <a:gd name="connsiteY153" fmla="*/ 2581835 h 3415553"/>
              <a:gd name="connsiteX154" fmla="*/ 6374004 w 6562263"/>
              <a:gd name="connsiteY154" fmla="*/ 2537011 h 3415553"/>
              <a:gd name="connsiteX155" fmla="*/ 6409863 w 6562263"/>
              <a:gd name="connsiteY155" fmla="*/ 2483223 h 3415553"/>
              <a:gd name="connsiteX156" fmla="*/ 6427792 w 6562263"/>
              <a:gd name="connsiteY156" fmla="*/ 2456329 h 3415553"/>
              <a:gd name="connsiteX157" fmla="*/ 6445722 w 6562263"/>
              <a:gd name="connsiteY157" fmla="*/ 2438400 h 3415553"/>
              <a:gd name="connsiteX158" fmla="*/ 6472616 w 6562263"/>
              <a:gd name="connsiteY158" fmla="*/ 2393576 h 3415553"/>
              <a:gd name="connsiteX159" fmla="*/ 6490545 w 6562263"/>
              <a:gd name="connsiteY159" fmla="*/ 2357717 h 3415553"/>
              <a:gd name="connsiteX160" fmla="*/ 6526404 w 6562263"/>
              <a:gd name="connsiteY160" fmla="*/ 2312894 h 3415553"/>
              <a:gd name="connsiteX161" fmla="*/ 6562263 w 6562263"/>
              <a:gd name="connsiteY161" fmla="*/ 2241176 h 3415553"/>
              <a:gd name="connsiteX162" fmla="*/ 6553298 w 6562263"/>
              <a:gd name="connsiteY162" fmla="*/ 2008094 h 3415553"/>
              <a:gd name="connsiteX163" fmla="*/ 6544334 w 6562263"/>
              <a:gd name="connsiteY163" fmla="*/ 1972235 h 3415553"/>
              <a:gd name="connsiteX164" fmla="*/ 6490545 w 6562263"/>
              <a:gd name="connsiteY164" fmla="*/ 1891553 h 3415553"/>
              <a:gd name="connsiteX165" fmla="*/ 6436757 w 6562263"/>
              <a:gd name="connsiteY165" fmla="*/ 1828800 h 3415553"/>
              <a:gd name="connsiteX166" fmla="*/ 6382969 w 6562263"/>
              <a:gd name="connsiteY166" fmla="*/ 1819835 h 3415553"/>
              <a:gd name="connsiteX167" fmla="*/ 6329181 w 6562263"/>
              <a:gd name="connsiteY167" fmla="*/ 1801906 h 3415553"/>
              <a:gd name="connsiteX168" fmla="*/ 6302287 w 6562263"/>
              <a:gd name="connsiteY168" fmla="*/ 1783976 h 3415553"/>
              <a:gd name="connsiteX169" fmla="*/ 6284357 w 6562263"/>
              <a:gd name="connsiteY169" fmla="*/ 1766047 h 3415553"/>
              <a:gd name="connsiteX170" fmla="*/ 6257463 w 6562263"/>
              <a:gd name="connsiteY170" fmla="*/ 1757082 h 3415553"/>
              <a:gd name="connsiteX171" fmla="*/ 6203675 w 6562263"/>
              <a:gd name="connsiteY171" fmla="*/ 1721223 h 3415553"/>
              <a:gd name="connsiteX172" fmla="*/ 6167816 w 6562263"/>
              <a:gd name="connsiteY172" fmla="*/ 1685364 h 3415553"/>
              <a:gd name="connsiteX173" fmla="*/ 6122992 w 6562263"/>
              <a:gd name="connsiteY173" fmla="*/ 1649506 h 3415553"/>
              <a:gd name="connsiteX174" fmla="*/ 6096098 w 6562263"/>
              <a:gd name="connsiteY174" fmla="*/ 1595717 h 3415553"/>
              <a:gd name="connsiteX175" fmla="*/ 6069204 w 6562263"/>
              <a:gd name="connsiteY175" fmla="*/ 1550894 h 3415553"/>
              <a:gd name="connsiteX176" fmla="*/ 6033345 w 6562263"/>
              <a:gd name="connsiteY176" fmla="*/ 1479176 h 3415553"/>
              <a:gd name="connsiteX177" fmla="*/ 6024381 w 6562263"/>
              <a:gd name="connsiteY177" fmla="*/ 1443317 h 3415553"/>
              <a:gd name="connsiteX178" fmla="*/ 6006451 w 6562263"/>
              <a:gd name="connsiteY178" fmla="*/ 1371600 h 3415553"/>
              <a:gd name="connsiteX179" fmla="*/ 5979557 w 6562263"/>
              <a:gd name="connsiteY179" fmla="*/ 1237129 h 3415553"/>
              <a:gd name="connsiteX180" fmla="*/ 5970592 w 6562263"/>
              <a:gd name="connsiteY180" fmla="*/ 1210235 h 3415553"/>
              <a:gd name="connsiteX181" fmla="*/ 5961628 w 6562263"/>
              <a:gd name="connsiteY181" fmla="*/ 1183341 h 3415553"/>
              <a:gd name="connsiteX182" fmla="*/ 5907839 w 6562263"/>
              <a:gd name="connsiteY182" fmla="*/ 1156447 h 3415553"/>
              <a:gd name="connsiteX183" fmla="*/ 5889910 w 6562263"/>
              <a:gd name="connsiteY183" fmla="*/ 1138517 h 3415553"/>
              <a:gd name="connsiteX184" fmla="*/ 5863016 w 6562263"/>
              <a:gd name="connsiteY184" fmla="*/ 1120588 h 3415553"/>
              <a:gd name="connsiteX185" fmla="*/ 5854051 w 6562263"/>
              <a:gd name="connsiteY185" fmla="*/ 1093694 h 3415553"/>
              <a:gd name="connsiteX186" fmla="*/ 5818192 w 6562263"/>
              <a:gd name="connsiteY186" fmla="*/ 1057835 h 3415553"/>
              <a:gd name="connsiteX187" fmla="*/ 5764404 w 6562263"/>
              <a:gd name="connsiteY187" fmla="*/ 1004047 h 3415553"/>
              <a:gd name="connsiteX188" fmla="*/ 5728545 w 6562263"/>
              <a:gd name="connsiteY188" fmla="*/ 995082 h 3415553"/>
              <a:gd name="connsiteX189" fmla="*/ 5665792 w 6562263"/>
              <a:gd name="connsiteY189" fmla="*/ 977153 h 3415553"/>
              <a:gd name="connsiteX190" fmla="*/ 5638898 w 6562263"/>
              <a:gd name="connsiteY190" fmla="*/ 959223 h 3415553"/>
              <a:gd name="connsiteX191" fmla="*/ 5585110 w 6562263"/>
              <a:gd name="connsiteY191" fmla="*/ 941294 h 3415553"/>
              <a:gd name="connsiteX192" fmla="*/ 5531322 w 6562263"/>
              <a:gd name="connsiteY192" fmla="*/ 914400 h 3415553"/>
              <a:gd name="connsiteX193" fmla="*/ 5486498 w 6562263"/>
              <a:gd name="connsiteY193" fmla="*/ 878541 h 3415553"/>
              <a:gd name="connsiteX194" fmla="*/ 5450639 w 6562263"/>
              <a:gd name="connsiteY194" fmla="*/ 842682 h 3415553"/>
              <a:gd name="connsiteX195" fmla="*/ 5396851 w 6562263"/>
              <a:gd name="connsiteY195" fmla="*/ 815788 h 3415553"/>
              <a:gd name="connsiteX196" fmla="*/ 5369957 w 6562263"/>
              <a:gd name="connsiteY196" fmla="*/ 788894 h 3415553"/>
              <a:gd name="connsiteX197" fmla="*/ 5343063 w 6562263"/>
              <a:gd name="connsiteY197" fmla="*/ 770964 h 3415553"/>
              <a:gd name="connsiteX198" fmla="*/ 5307204 w 6562263"/>
              <a:gd name="connsiteY198" fmla="*/ 744070 h 3415553"/>
              <a:gd name="connsiteX199" fmla="*/ 5271345 w 6562263"/>
              <a:gd name="connsiteY199" fmla="*/ 690282 h 3415553"/>
              <a:gd name="connsiteX200" fmla="*/ 5262381 w 6562263"/>
              <a:gd name="connsiteY200" fmla="*/ 663388 h 3415553"/>
              <a:gd name="connsiteX201" fmla="*/ 5217557 w 6562263"/>
              <a:gd name="connsiteY201" fmla="*/ 582706 h 3415553"/>
              <a:gd name="connsiteX202" fmla="*/ 5208592 w 6562263"/>
              <a:gd name="connsiteY202" fmla="*/ 519953 h 3415553"/>
              <a:gd name="connsiteX203" fmla="*/ 5181698 w 6562263"/>
              <a:gd name="connsiteY203" fmla="*/ 439270 h 3415553"/>
              <a:gd name="connsiteX204" fmla="*/ 5154804 w 6562263"/>
              <a:gd name="connsiteY204" fmla="*/ 349623 h 3415553"/>
              <a:gd name="connsiteX205" fmla="*/ 5136875 w 6562263"/>
              <a:gd name="connsiteY205" fmla="*/ 322729 h 3415553"/>
              <a:gd name="connsiteX206" fmla="*/ 5109981 w 6562263"/>
              <a:gd name="connsiteY206" fmla="*/ 313764 h 3415553"/>
              <a:gd name="connsiteX207" fmla="*/ 5074122 w 6562263"/>
              <a:gd name="connsiteY207" fmla="*/ 268941 h 3415553"/>
              <a:gd name="connsiteX208" fmla="*/ 5029298 w 6562263"/>
              <a:gd name="connsiteY208" fmla="*/ 233082 h 3415553"/>
              <a:gd name="connsiteX209" fmla="*/ 4975510 w 6562263"/>
              <a:gd name="connsiteY209" fmla="*/ 179294 h 3415553"/>
              <a:gd name="connsiteX210" fmla="*/ 4939651 w 6562263"/>
              <a:gd name="connsiteY210" fmla="*/ 107576 h 3415553"/>
              <a:gd name="connsiteX211" fmla="*/ 4930687 w 6562263"/>
              <a:gd name="connsiteY211" fmla="*/ 80682 h 3415553"/>
              <a:gd name="connsiteX212" fmla="*/ 4894828 w 6562263"/>
              <a:gd name="connsiteY212" fmla="*/ 44823 h 3415553"/>
              <a:gd name="connsiteX213" fmla="*/ 4850004 w 6562263"/>
              <a:gd name="connsiteY213" fmla="*/ 0 h 3415553"/>
              <a:gd name="connsiteX214" fmla="*/ 4733463 w 6562263"/>
              <a:gd name="connsiteY214" fmla="*/ 17929 h 3415553"/>
              <a:gd name="connsiteX215" fmla="*/ 4688639 w 6562263"/>
              <a:gd name="connsiteY215" fmla="*/ 53788 h 3415553"/>
              <a:gd name="connsiteX216" fmla="*/ 4661745 w 6562263"/>
              <a:gd name="connsiteY216" fmla="*/ 62753 h 3415553"/>
              <a:gd name="connsiteX217" fmla="*/ 4634851 w 6562263"/>
              <a:gd name="connsiteY217" fmla="*/ 80682 h 3415553"/>
              <a:gd name="connsiteX218" fmla="*/ 4607957 w 6562263"/>
              <a:gd name="connsiteY218" fmla="*/ 89647 h 3415553"/>
              <a:gd name="connsiteX219" fmla="*/ 4554169 w 6562263"/>
              <a:gd name="connsiteY219" fmla="*/ 116541 h 3415553"/>
              <a:gd name="connsiteX220" fmla="*/ 4536239 w 6562263"/>
              <a:gd name="connsiteY220" fmla="*/ 134470 h 3415553"/>
              <a:gd name="connsiteX221" fmla="*/ 4464522 w 6562263"/>
              <a:gd name="connsiteY221" fmla="*/ 152400 h 3415553"/>
              <a:gd name="connsiteX222" fmla="*/ 4374875 w 6562263"/>
              <a:gd name="connsiteY222" fmla="*/ 188259 h 3415553"/>
              <a:gd name="connsiteX223" fmla="*/ 4347981 w 6562263"/>
              <a:gd name="connsiteY223" fmla="*/ 197223 h 3415553"/>
              <a:gd name="connsiteX224" fmla="*/ 4321087 w 6562263"/>
              <a:gd name="connsiteY224" fmla="*/ 206188 h 3415553"/>
              <a:gd name="connsiteX225" fmla="*/ 4096969 w 6562263"/>
              <a:gd name="connsiteY225" fmla="*/ 179294 h 3415553"/>
              <a:gd name="connsiteX226" fmla="*/ 4070075 w 6562263"/>
              <a:gd name="connsiteY226" fmla="*/ 161364 h 3415553"/>
              <a:gd name="connsiteX227" fmla="*/ 4016287 w 6562263"/>
              <a:gd name="connsiteY227" fmla="*/ 143435 h 3415553"/>
              <a:gd name="connsiteX228" fmla="*/ 3989392 w 6562263"/>
              <a:gd name="connsiteY228" fmla="*/ 134470 h 3415553"/>
              <a:gd name="connsiteX229" fmla="*/ 3962498 w 6562263"/>
              <a:gd name="connsiteY229" fmla="*/ 125506 h 3415553"/>
              <a:gd name="connsiteX230" fmla="*/ 3935604 w 6562263"/>
              <a:gd name="connsiteY230" fmla="*/ 107576 h 3415553"/>
              <a:gd name="connsiteX231" fmla="*/ 3792169 w 6562263"/>
              <a:gd name="connsiteY231" fmla="*/ 89647 h 3415553"/>
              <a:gd name="connsiteX232" fmla="*/ 3729416 w 6562263"/>
              <a:gd name="connsiteY232" fmla="*/ 71717 h 3415553"/>
              <a:gd name="connsiteX233" fmla="*/ 3693557 w 6562263"/>
              <a:gd name="connsiteY233" fmla="*/ 62753 h 3415553"/>
              <a:gd name="connsiteX234" fmla="*/ 3532192 w 6562263"/>
              <a:gd name="connsiteY234" fmla="*/ 71717 h 3415553"/>
              <a:gd name="connsiteX235" fmla="*/ 3460475 w 6562263"/>
              <a:gd name="connsiteY235" fmla="*/ 89647 h 3415553"/>
              <a:gd name="connsiteX236" fmla="*/ 3397722 w 6562263"/>
              <a:gd name="connsiteY236" fmla="*/ 107576 h 3415553"/>
              <a:gd name="connsiteX237" fmla="*/ 3317039 w 6562263"/>
              <a:gd name="connsiteY237" fmla="*/ 143435 h 3415553"/>
              <a:gd name="connsiteX238" fmla="*/ 3281181 w 6562263"/>
              <a:gd name="connsiteY238" fmla="*/ 152400 h 3415553"/>
              <a:gd name="connsiteX239" fmla="*/ 3191534 w 6562263"/>
              <a:gd name="connsiteY239" fmla="*/ 179294 h 3415553"/>
              <a:gd name="connsiteX240" fmla="*/ 2877769 w 6562263"/>
              <a:gd name="connsiteY240" fmla="*/ 188259 h 3415553"/>
              <a:gd name="connsiteX241" fmla="*/ 2850875 w 6562263"/>
              <a:gd name="connsiteY241" fmla="*/ 206188 h 3415553"/>
              <a:gd name="connsiteX242" fmla="*/ 2797087 w 6562263"/>
              <a:gd name="connsiteY242" fmla="*/ 268941 h 3415553"/>
              <a:gd name="connsiteX243" fmla="*/ 2788122 w 6562263"/>
              <a:gd name="connsiteY243" fmla="*/ 295835 h 3415553"/>
              <a:gd name="connsiteX244" fmla="*/ 2770192 w 6562263"/>
              <a:gd name="connsiteY244" fmla="*/ 313764 h 3415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6562263" h="3415553">
                <a:moveTo>
                  <a:pt x="2850875" y="224117"/>
                </a:moveTo>
                <a:cubicBezTo>
                  <a:pt x="2719308" y="311829"/>
                  <a:pt x="2857701" y="222778"/>
                  <a:pt x="2761228" y="277906"/>
                </a:cubicBezTo>
                <a:cubicBezTo>
                  <a:pt x="2751873" y="283251"/>
                  <a:pt x="2744180" y="291459"/>
                  <a:pt x="2734334" y="295835"/>
                </a:cubicBezTo>
                <a:cubicBezTo>
                  <a:pt x="2717063" y="303511"/>
                  <a:pt x="2680545" y="313764"/>
                  <a:pt x="2680545" y="313764"/>
                </a:cubicBezTo>
                <a:cubicBezTo>
                  <a:pt x="2671580" y="319741"/>
                  <a:pt x="2663554" y="327450"/>
                  <a:pt x="2653651" y="331694"/>
                </a:cubicBezTo>
                <a:cubicBezTo>
                  <a:pt x="2642326" y="336548"/>
                  <a:pt x="2629639" y="337274"/>
                  <a:pt x="2617792" y="340659"/>
                </a:cubicBezTo>
                <a:cubicBezTo>
                  <a:pt x="2608706" y="343255"/>
                  <a:pt x="2599984" y="347027"/>
                  <a:pt x="2590898" y="349623"/>
                </a:cubicBezTo>
                <a:cubicBezTo>
                  <a:pt x="2579051" y="353008"/>
                  <a:pt x="2566840" y="355048"/>
                  <a:pt x="2555039" y="358588"/>
                </a:cubicBezTo>
                <a:cubicBezTo>
                  <a:pt x="2536937" y="364019"/>
                  <a:pt x="2519180" y="370541"/>
                  <a:pt x="2501251" y="376517"/>
                </a:cubicBezTo>
                <a:cubicBezTo>
                  <a:pt x="2326909" y="434631"/>
                  <a:pt x="2483918" y="385298"/>
                  <a:pt x="2008192" y="394447"/>
                </a:cubicBezTo>
                <a:cubicBezTo>
                  <a:pt x="1996701" y="397320"/>
                  <a:pt x="1958301" y="405945"/>
                  <a:pt x="1945439" y="412376"/>
                </a:cubicBezTo>
                <a:cubicBezTo>
                  <a:pt x="1875930" y="447131"/>
                  <a:pt x="1959246" y="416740"/>
                  <a:pt x="1891651" y="439270"/>
                </a:cubicBezTo>
                <a:cubicBezTo>
                  <a:pt x="1882686" y="445247"/>
                  <a:pt x="1874394" y="452382"/>
                  <a:pt x="1864757" y="457200"/>
                </a:cubicBezTo>
                <a:cubicBezTo>
                  <a:pt x="1856305" y="461426"/>
                  <a:pt x="1845966" y="461302"/>
                  <a:pt x="1837863" y="466164"/>
                </a:cubicBezTo>
                <a:cubicBezTo>
                  <a:pt x="1830615" y="470513"/>
                  <a:pt x="1827494" y="480314"/>
                  <a:pt x="1819934" y="484094"/>
                </a:cubicBezTo>
                <a:cubicBezTo>
                  <a:pt x="1803030" y="492546"/>
                  <a:pt x="1766145" y="502023"/>
                  <a:pt x="1766145" y="502023"/>
                </a:cubicBezTo>
                <a:cubicBezTo>
                  <a:pt x="1760169" y="508000"/>
                  <a:pt x="1755776" y="516173"/>
                  <a:pt x="1748216" y="519953"/>
                </a:cubicBezTo>
                <a:cubicBezTo>
                  <a:pt x="1731312" y="528405"/>
                  <a:pt x="1712357" y="531906"/>
                  <a:pt x="1694428" y="537882"/>
                </a:cubicBezTo>
                <a:lnTo>
                  <a:pt x="1667534" y="546847"/>
                </a:lnTo>
                <a:lnTo>
                  <a:pt x="1506169" y="600635"/>
                </a:lnTo>
                <a:lnTo>
                  <a:pt x="1452381" y="618564"/>
                </a:lnTo>
                <a:cubicBezTo>
                  <a:pt x="1440428" y="621552"/>
                  <a:pt x="1428323" y="623989"/>
                  <a:pt x="1416522" y="627529"/>
                </a:cubicBezTo>
                <a:cubicBezTo>
                  <a:pt x="1398420" y="632960"/>
                  <a:pt x="1362734" y="645459"/>
                  <a:pt x="1362734" y="645459"/>
                </a:cubicBezTo>
                <a:cubicBezTo>
                  <a:pt x="1356757" y="651435"/>
                  <a:pt x="1352052" y="659040"/>
                  <a:pt x="1344804" y="663388"/>
                </a:cubicBezTo>
                <a:cubicBezTo>
                  <a:pt x="1336701" y="668250"/>
                  <a:pt x="1325289" y="666450"/>
                  <a:pt x="1317910" y="672353"/>
                </a:cubicBezTo>
                <a:cubicBezTo>
                  <a:pt x="1309497" y="679084"/>
                  <a:pt x="1307599" y="691629"/>
                  <a:pt x="1299981" y="699247"/>
                </a:cubicBezTo>
                <a:cubicBezTo>
                  <a:pt x="1292363" y="706865"/>
                  <a:pt x="1281500" y="710445"/>
                  <a:pt x="1273087" y="717176"/>
                </a:cubicBezTo>
                <a:cubicBezTo>
                  <a:pt x="1266487" y="722456"/>
                  <a:pt x="1261757" y="729826"/>
                  <a:pt x="1255157" y="735106"/>
                </a:cubicBezTo>
                <a:cubicBezTo>
                  <a:pt x="1246744" y="741837"/>
                  <a:pt x="1236371" y="745940"/>
                  <a:pt x="1228263" y="753035"/>
                </a:cubicBezTo>
                <a:cubicBezTo>
                  <a:pt x="1212361" y="766949"/>
                  <a:pt x="1201021" y="786138"/>
                  <a:pt x="1183439" y="797859"/>
                </a:cubicBezTo>
                <a:cubicBezTo>
                  <a:pt x="1116666" y="842373"/>
                  <a:pt x="1198676" y="785162"/>
                  <a:pt x="1129651" y="842682"/>
                </a:cubicBezTo>
                <a:cubicBezTo>
                  <a:pt x="1047740" y="910940"/>
                  <a:pt x="1174626" y="788740"/>
                  <a:pt x="1066898" y="896470"/>
                </a:cubicBezTo>
                <a:lnTo>
                  <a:pt x="1048969" y="914400"/>
                </a:lnTo>
                <a:lnTo>
                  <a:pt x="1031039" y="932329"/>
                </a:lnTo>
                <a:cubicBezTo>
                  <a:pt x="1008508" y="999927"/>
                  <a:pt x="1038901" y="916604"/>
                  <a:pt x="1004145" y="986117"/>
                </a:cubicBezTo>
                <a:cubicBezTo>
                  <a:pt x="999919" y="994569"/>
                  <a:pt x="997777" y="1003925"/>
                  <a:pt x="995181" y="1013011"/>
                </a:cubicBezTo>
                <a:cubicBezTo>
                  <a:pt x="991796" y="1024858"/>
                  <a:pt x="991726" y="1037850"/>
                  <a:pt x="986216" y="1048870"/>
                </a:cubicBezTo>
                <a:cubicBezTo>
                  <a:pt x="976579" y="1068144"/>
                  <a:pt x="962310" y="1084729"/>
                  <a:pt x="950357" y="1102659"/>
                </a:cubicBezTo>
                <a:cubicBezTo>
                  <a:pt x="942212" y="1114877"/>
                  <a:pt x="928694" y="1138965"/>
                  <a:pt x="914498" y="1147482"/>
                </a:cubicBezTo>
                <a:cubicBezTo>
                  <a:pt x="906395" y="1152344"/>
                  <a:pt x="896569" y="1153459"/>
                  <a:pt x="887604" y="1156447"/>
                </a:cubicBezTo>
                <a:cubicBezTo>
                  <a:pt x="878639" y="1165412"/>
                  <a:pt x="868826" y="1173601"/>
                  <a:pt x="860710" y="1183341"/>
                </a:cubicBezTo>
                <a:cubicBezTo>
                  <a:pt x="853813" y="1191618"/>
                  <a:pt x="849793" y="1202055"/>
                  <a:pt x="842781" y="1210235"/>
                </a:cubicBezTo>
                <a:cubicBezTo>
                  <a:pt x="831780" y="1223070"/>
                  <a:pt x="806922" y="1246094"/>
                  <a:pt x="806922" y="1246094"/>
                </a:cubicBezTo>
                <a:cubicBezTo>
                  <a:pt x="791167" y="1293358"/>
                  <a:pt x="808370" y="1255113"/>
                  <a:pt x="771063" y="1299882"/>
                </a:cubicBezTo>
                <a:cubicBezTo>
                  <a:pt x="764166" y="1308159"/>
                  <a:pt x="760229" y="1318668"/>
                  <a:pt x="753134" y="1326776"/>
                </a:cubicBezTo>
                <a:cubicBezTo>
                  <a:pt x="739220" y="1342678"/>
                  <a:pt x="723251" y="1356659"/>
                  <a:pt x="708310" y="1371600"/>
                </a:cubicBezTo>
                <a:cubicBezTo>
                  <a:pt x="699345" y="1380565"/>
                  <a:pt x="691558" y="1390887"/>
                  <a:pt x="681416" y="1398494"/>
                </a:cubicBezTo>
                <a:cubicBezTo>
                  <a:pt x="669463" y="1407459"/>
                  <a:pt x="656901" y="1415664"/>
                  <a:pt x="645557" y="1425388"/>
                </a:cubicBezTo>
                <a:cubicBezTo>
                  <a:pt x="542752" y="1513506"/>
                  <a:pt x="683732" y="1396178"/>
                  <a:pt x="600734" y="1479176"/>
                </a:cubicBezTo>
                <a:cubicBezTo>
                  <a:pt x="593115" y="1486795"/>
                  <a:pt x="582804" y="1491129"/>
                  <a:pt x="573839" y="1497106"/>
                </a:cubicBezTo>
                <a:cubicBezTo>
                  <a:pt x="543102" y="1543212"/>
                  <a:pt x="571706" y="1507776"/>
                  <a:pt x="529016" y="1541929"/>
                </a:cubicBezTo>
                <a:cubicBezTo>
                  <a:pt x="501217" y="1564169"/>
                  <a:pt x="520990" y="1559389"/>
                  <a:pt x="484192" y="1577788"/>
                </a:cubicBezTo>
                <a:cubicBezTo>
                  <a:pt x="466415" y="1586676"/>
                  <a:pt x="428555" y="1592793"/>
                  <a:pt x="412475" y="1595717"/>
                </a:cubicBezTo>
                <a:cubicBezTo>
                  <a:pt x="286366" y="1618646"/>
                  <a:pt x="424537" y="1591512"/>
                  <a:pt x="313863" y="1613647"/>
                </a:cubicBezTo>
                <a:cubicBezTo>
                  <a:pt x="307887" y="1622612"/>
                  <a:pt x="302946" y="1632361"/>
                  <a:pt x="295934" y="1640541"/>
                </a:cubicBezTo>
                <a:cubicBezTo>
                  <a:pt x="284933" y="1653376"/>
                  <a:pt x="260075" y="1676400"/>
                  <a:pt x="260075" y="1676400"/>
                </a:cubicBezTo>
                <a:cubicBezTo>
                  <a:pt x="237922" y="1742857"/>
                  <a:pt x="231884" y="1736523"/>
                  <a:pt x="251110" y="1819835"/>
                </a:cubicBezTo>
                <a:cubicBezTo>
                  <a:pt x="253533" y="1830333"/>
                  <a:pt x="264663" y="1836883"/>
                  <a:pt x="269039" y="1846729"/>
                </a:cubicBezTo>
                <a:cubicBezTo>
                  <a:pt x="302003" y="1920897"/>
                  <a:pt x="268078" y="1881625"/>
                  <a:pt x="304898" y="1918447"/>
                </a:cubicBezTo>
                <a:cubicBezTo>
                  <a:pt x="326724" y="1983924"/>
                  <a:pt x="318245" y="1953900"/>
                  <a:pt x="331792" y="2008094"/>
                </a:cubicBezTo>
                <a:cubicBezTo>
                  <a:pt x="328804" y="2100729"/>
                  <a:pt x="331219" y="2193697"/>
                  <a:pt x="322828" y="2286000"/>
                </a:cubicBezTo>
                <a:cubicBezTo>
                  <a:pt x="322063" y="2294417"/>
                  <a:pt x="311660" y="2298858"/>
                  <a:pt x="304898" y="2303929"/>
                </a:cubicBezTo>
                <a:cubicBezTo>
                  <a:pt x="287659" y="2316858"/>
                  <a:pt x="269039" y="2327835"/>
                  <a:pt x="251110" y="2339788"/>
                </a:cubicBezTo>
                <a:cubicBezTo>
                  <a:pt x="210151" y="2367094"/>
                  <a:pt x="231834" y="2350098"/>
                  <a:pt x="188357" y="2393576"/>
                </a:cubicBezTo>
                <a:cubicBezTo>
                  <a:pt x="182381" y="2399553"/>
                  <a:pt x="175116" y="2404474"/>
                  <a:pt x="170428" y="2411506"/>
                </a:cubicBezTo>
                <a:cubicBezTo>
                  <a:pt x="164451" y="2420471"/>
                  <a:pt x="159396" y="2430123"/>
                  <a:pt x="152498" y="2438400"/>
                </a:cubicBezTo>
                <a:cubicBezTo>
                  <a:pt x="144382" y="2448139"/>
                  <a:pt x="133388" y="2455287"/>
                  <a:pt x="125604" y="2465294"/>
                </a:cubicBezTo>
                <a:cubicBezTo>
                  <a:pt x="112374" y="2482303"/>
                  <a:pt x="101698" y="2501153"/>
                  <a:pt x="89745" y="2519082"/>
                </a:cubicBezTo>
                <a:cubicBezTo>
                  <a:pt x="83769" y="2528047"/>
                  <a:pt x="79434" y="2538357"/>
                  <a:pt x="71816" y="2545976"/>
                </a:cubicBezTo>
                <a:cubicBezTo>
                  <a:pt x="50579" y="2567215"/>
                  <a:pt x="28164" y="2587286"/>
                  <a:pt x="18028" y="2617694"/>
                </a:cubicBezTo>
                <a:lnTo>
                  <a:pt x="98" y="2671482"/>
                </a:lnTo>
                <a:cubicBezTo>
                  <a:pt x="3086" y="2713317"/>
                  <a:pt x="-6139" y="2757898"/>
                  <a:pt x="9063" y="2796988"/>
                </a:cubicBezTo>
                <a:cubicBezTo>
                  <a:pt x="16873" y="2817071"/>
                  <a:pt x="42408" y="2826033"/>
                  <a:pt x="62851" y="2832847"/>
                </a:cubicBezTo>
                <a:lnTo>
                  <a:pt x="116639" y="2850776"/>
                </a:lnTo>
                <a:cubicBezTo>
                  <a:pt x="125604" y="2853764"/>
                  <a:pt x="135671" y="2854499"/>
                  <a:pt x="143534" y="2859741"/>
                </a:cubicBezTo>
                <a:cubicBezTo>
                  <a:pt x="170541" y="2877745"/>
                  <a:pt x="174444" y="2881953"/>
                  <a:pt x="206287" y="2895600"/>
                </a:cubicBezTo>
                <a:cubicBezTo>
                  <a:pt x="214972" y="2899322"/>
                  <a:pt x="224216" y="2901576"/>
                  <a:pt x="233181" y="2904564"/>
                </a:cubicBezTo>
                <a:cubicBezTo>
                  <a:pt x="242146" y="2910541"/>
                  <a:pt x="250438" y="2917675"/>
                  <a:pt x="260075" y="2922494"/>
                </a:cubicBezTo>
                <a:cubicBezTo>
                  <a:pt x="268527" y="2926720"/>
                  <a:pt x="279106" y="2926217"/>
                  <a:pt x="286969" y="2931459"/>
                </a:cubicBezTo>
                <a:cubicBezTo>
                  <a:pt x="297518" y="2938492"/>
                  <a:pt x="305747" y="2948613"/>
                  <a:pt x="313863" y="2958353"/>
                </a:cubicBezTo>
                <a:cubicBezTo>
                  <a:pt x="320760" y="2966630"/>
                  <a:pt x="323379" y="2978517"/>
                  <a:pt x="331792" y="2985247"/>
                </a:cubicBezTo>
                <a:cubicBezTo>
                  <a:pt x="339171" y="2991150"/>
                  <a:pt x="349722" y="2991223"/>
                  <a:pt x="358687" y="2994211"/>
                </a:cubicBezTo>
                <a:cubicBezTo>
                  <a:pt x="364663" y="3000188"/>
                  <a:pt x="369854" y="3007070"/>
                  <a:pt x="376616" y="3012141"/>
                </a:cubicBezTo>
                <a:cubicBezTo>
                  <a:pt x="393855" y="3025070"/>
                  <a:pt x="409961" y="3041186"/>
                  <a:pt x="430404" y="3048000"/>
                </a:cubicBezTo>
                <a:cubicBezTo>
                  <a:pt x="584901" y="3099495"/>
                  <a:pt x="447851" y="3056754"/>
                  <a:pt x="860710" y="3065929"/>
                </a:cubicBezTo>
                <a:cubicBezTo>
                  <a:pt x="887604" y="3068917"/>
                  <a:pt x="916136" y="3065180"/>
                  <a:pt x="941392" y="3074894"/>
                </a:cubicBezTo>
                <a:cubicBezTo>
                  <a:pt x="957169" y="3080962"/>
                  <a:pt x="965298" y="3098800"/>
                  <a:pt x="977251" y="3110753"/>
                </a:cubicBezTo>
                <a:lnTo>
                  <a:pt x="1022075" y="3155576"/>
                </a:lnTo>
                <a:cubicBezTo>
                  <a:pt x="1028051" y="3161553"/>
                  <a:pt x="1031986" y="3170833"/>
                  <a:pt x="1040004" y="3173506"/>
                </a:cubicBezTo>
                <a:lnTo>
                  <a:pt x="1147581" y="3209364"/>
                </a:lnTo>
                <a:lnTo>
                  <a:pt x="1174475" y="3218329"/>
                </a:lnTo>
                <a:lnTo>
                  <a:pt x="1201369" y="3227294"/>
                </a:lnTo>
                <a:cubicBezTo>
                  <a:pt x="1205099" y="3227007"/>
                  <a:pt x="1310594" y="3228370"/>
                  <a:pt x="1344804" y="3209364"/>
                </a:cubicBezTo>
                <a:cubicBezTo>
                  <a:pt x="1363641" y="3198899"/>
                  <a:pt x="1380663" y="3185459"/>
                  <a:pt x="1398592" y="3173506"/>
                </a:cubicBezTo>
                <a:cubicBezTo>
                  <a:pt x="1441214" y="3145092"/>
                  <a:pt x="1415262" y="3158985"/>
                  <a:pt x="1479275" y="3137647"/>
                </a:cubicBezTo>
                <a:lnTo>
                  <a:pt x="1506169" y="3128682"/>
                </a:lnTo>
                <a:cubicBezTo>
                  <a:pt x="1681132" y="3146179"/>
                  <a:pt x="1619355" y="3143886"/>
                  <a:pt x="1900616" y="3128682"/>
                </a:cubicBezTo>
                <a:cubicBezTo>
                  <a:pt x="1932881" y="3126938"/>
                  <a:pt x="1954015" y="3092954"/>
                  <a:pt x="1981298" y="3083859"/>
                </a:cubicBezTo>
                <a:cubicBezTo>
                  <a:pt x="1990263" y="3080871"/>
                  <a:pt x="1999740" y="3079120"/>
                  <a:pt x="2008192" y="3074894"/>
                </a:cubicBezTo>
                <a:cubicBezTo>
                  <a:pt x="2042509" y="3057735"/>
                  <a:pt x="2039429" y="3040630"/>
                  <a:pt x="2088875" y="3039035"/>
                </a:cubicBezTo>
                <a:lnTo>
                  <a:pt x="2366781" y="3030070"/>
                </a:lnTo>
                <a:cubicBezTo>
                  <a:pt x="2390474" y="3024147"/>
                  <a:pt x="2434451" y="3012141"/>
                  <a:pt x="2456428" y="3012141"/>
                </a:cubicBezTo>
                <a:cubicBezTo>
                  <a:pt x="2564046" y="3012141"/>
                  <a:pt x="2671581" y="3018118"/>
                  <a:pt x="2779157" y="3021106"/>
                </a:cubicBezTo>
                <a:cubicBezTo>
                  <a:pt x="2878628" y="3032158"/>
                  <a:pt x="2834164" y="3021512"/>
                  <a:pt x="2913628" y="3048000"/>
                </a:cubicBezTo>
                <a:lnTo>
                  <a:pt x="2967416" y="3065929"/>
                </a:lnTo>
                <a:cubicBezTo>
                  <a:pt x="2996681" y="3080562"/>
                  <a:pt x="3023827" y="3096248"/>
                  <a:pt x="3057063" y="3101788"/>
                </a:cubicBezTo>
                <a:cubicBezTo>
                  <a:pt x="3120172" y="3112307"/>
                  <a:pt x="3093607" y="3105005"/>
                  <a:pt x="3137745" y="3119717"/>
                </a:cubicBezTo>
                <a:cubicBezTo>
                  <a:pt x="3166547" y="3148519"/>
                  <a:pt x="3144327" y="3132449"/>
                  <a:pt x="3191534" y="3146611"/>
                </a:cubicBezTo>
                <a:cubicBezTo>
                  <a:pt x="3209636" y="3152042"/>
                  <a:pt x="3227393" y="3158564"/>
                  <a:pt x="3245322" y="3164541"/>
                </a:cubicBezTo>
                <a:lnTo>
                  <a:pt x="3326004" y="3191435"/>
                </a:lnTo>
                <a:cubicBezTo>
                  <a:pt x="3376277" y="3208193"/>
                  <a:pt x="3343726" y="3198107"/>
                  <a:pt x="3424616" y="3218329"/>
                </a:cubicBezTo>
                <a:cubicBezTo>
                  <a:pt x="3436569" y="3221317"/>
                  <a:pt x="3448786" y="3223398"/>
                  <a:pt x="3460475" y="3227294"/>
                </a:cubicBezTo>
                <a:lnTo>
                  <a:pt x="3514263" y="3245223"/>
                </a:lnTo>
                <a:lnTo>
                  <a:pt x="3594945" y="3272117"/>
                </a:lnTo>
                <a:lnTo>
                  <a:pt x="3648734" y="3290047"/>
                </a:lnTo>
                <a:cubicBezTo>
                  <a:pt x="3759112" y="3303843"/>
                  <a:pt x="3696430" y="3297163"/>
                  <a:pt x="3836992" y="3307976"/>
                </a:cubicBezTo>
                <a:cubicBezTo>
                  <a:pt x="3905972" y="3321772"/>
                  <a:pt x="3867046" y="3313248"/>
                  <a:pt x="3953534" y="3334870"/>
                </a:cubicBezTo>
                <a:cubicBezTo>
                  <a:pt x="3990005" y="3343988"/>
                  <a:pt x="3991770" y="3341675"/>
                  <a:pt x="4025251" y="3361764"/>
                </a:cubicBezTo>
                <a:cubicBezTo>
                  <a:pt x="4043729" y="3372851"/>
                  <a:pt x="4058596" y="3390809"/>
                  <a:pt x="4079039" y="3397623"/>
                </a:cubicBezTo>
                <a:lnTo>
                  <a:pt x="4132828" y="3415553"/>
                </a:lnTo>
                <a:cubicBezTo>
                  <a:pt x="4153746" y="3412565"/>
                  <a:pt x="4175859" y="3414173"/>
                  <a:pt x="4195581" y="3406588"/>
                </a:cubicBezTo>
                <a:cubicBezTo>
                  <a:pt x="4215693" y="3398852"/>
                  <a:pt x="4231440" y="3382682"/>
                  <a:pt x="4249369" y="3370729"/>
                </a:cubicBezTo>
                <a:cubicBezTo>
                  <a:pt x="4258334" y="3364753"/>
                  <a:pt x="4268645" y="3360418"/>
                  <a:pt x="4276263" y="3352800"/>
                </a:cubicBezTo>
                <a:lnTo>
                  <a:pt x="4312122" y="3316941"/>
                </a:lnTo>
                <a:lnTo>
                  <a:pt x="4330051" y="3299011"/>
                </a:lnTo>
                <a:cubicBezTo>
                  <a:pt x="4333039" y="3290046"/>
                  <a:pt x="4333774" y="3279980"/>
                  <a:pt x="4339016" y="3272117"/>
                </a:cubicBezTo>
                <a:cubicBezTo>
                  <a:pt x="4346049" y="3261568"/>
                  <a:pt x="4356170" y="3253339"/>
                  <a:pt x="4365910" y="3245223"/>
                </a:cubicBezTo>
                <a:cubicBezTo>
                  <a:pt x="4389435" y="3225619"/>
                  <a:pt x="4393346" y="3232548"/>
                  <a:pt x="4410734" y="3209364"/>
                </a:cubicBezTo>
                <a:cubicBezTo>
                  <a:pt x="4423663" y="3192125"/>
                  <a:pt x="4431355" y="3170813"/>
                  <a:pt x="4446592" y="3155576"/>
                </a:cubicBezTo>
                <a:lnTo>
                  <a:pt x="4482451" y="3119717"/>
                </a:lnTo>
                <a:cubicBezTo>
                  <a:pt x="4488428" y="3113741"/>
                  <a:pt x="4493348" y="3106476"/>
                  <a:pt x="4500381" y="3101788"/>
                </a:cubicBezTo>
                <a:cubicBezTo>
                  <a:pt x="4518310" y="3089835"/>
                  <a:pt x="4534895" y="3075566"/>
                  <a:pt x="4554169" y="3065929"/>
                </a:cubicBezTo>
                <a:cubicBezTo>
                  <a:pt x="4606929" y="3039550"/>
                  <a:pt x="4577355" y="3052224"/>
                  <a:pt x="4643816" y="3030070"/>
                </a:cubicBezTo>
                <a:lnTo>
                  <a:pt x="4670710" y="3021106"/>
                </a:lnTo>
                <a:cubicBezTo>
                  <a:pt x="4720363" y="2988003"/>
                  <a:pt x="4674095" y="3013535"/>
                  <a:pt x="4751392" y="2994211"/>
                </a:cubicBezTo>
                <a:cubicBezTo>
                  <a:pt x="4882651" y="2961397"/>
                  <a:pt x="4722270" y="2988127"/>
                  <a:pt x="4867934" y="2967317"/>
                </a:cubicBezTo>
                <a:cubicBezTo>
                  <a:pt x="4891840" y="2970305"/>
                  <a:pt x="4917413" y="2967016"/>
                  <a:pt x="4939651" y="2976282"/>
                </a:cubicBezTo>
                <a:cubicBezTo>
                  <a:pt x="4955255" y="2982784"/>
                  <a:pt x="4963557" y="3000188"/>
                  <a:pt x="4975510" y="3012141"/>
                </a:cubicBezTo>
                <a:cubicBezTo>
                  <a:pt x="4989043" y="3025674"/>
                  <a:pt x="5009684" y="3049832"/>
                  <a:pt x="5029298" y="3056964"/>
                </a:cubicBezTo>
                <a:cubicBezTo>
                  <a:pt x="5052456" y="3065385"/>
                  <a:pt x="5077110" y="3068917"/>
                  <a:pt x="5101016" y="3074894"/>
                </a:cubicBezTo>
                <a:lnTo>
                  <a:pt x="5136875" y="3083859"/>
                </a:lnTo>
                <a:cubicBezTo>
                  <a:pt x="5241463" y="3080871"/>
                  <a:pt x="5346153" y="3080393"/>
                  <a:pt x="5450639" y="3074894"/>
                </a:cubicBezTo>
                <a:cubicBezTo>
                  <a:pt x="5460076" y="3074397"/>
                  <a:pt x="5469082" y="3070155"/>
                  <a:pt x="5477534" y="3065929"/>
                </a:cubicBezTo>
                <a:cubicBezTo>
                  <a:pt x="5487171" y="3061111"/>
                  <a:pt x="5495073" y="3053345"/>
                  <a:pt x="5504428" y="3048000"/>
                </a:cubicBezTo>
                <a:cubicBezTo>
                  <a:pt x="5516031" y="3041370"/>
                  <a:pt x="5529412" y="3037838"/>
                  <a:pt x="5540287" y="3030070"/>
                </a:cubicBezTo>
                <a:cubicBezTo>
                  <a:pt x="5550603" y="3022701"/>
                  <a:pt x="5556632" y="3010209"/>
                  <a:pt x="5567181" y="3003176"/>
                </a:cubicBezTo>
                <a:cubicBezTo>
                  <a:pt x="5575044" y="2997934"/>
                  <a:pt x="5585623" y="2998437"/>
                  <a:pt x="5594075" y="2994211"/>
                </a:cubicBezTo>
                <a:cubicBezTo>
                  <a:pt x="5603712" y="2989393"/>
                  <a:pt x="5611123" y="2980658"/>
                  <a:pt x="5620969" y="2976282"/>
                </a:cubicBezTo>
                <a:cubicBezTo>
                  <a:pt x="5638239" y="2968606"/>
                  <a:pt x="5674757" y="2958353"/>
                  <a:pt x="5674757" y="2958353"/>
                </a:cubicBezTo>
                <a:cubicBezTo>
                  <a:pt x="5694541" y="2938569"/>
                  <a:pt x="5694484" y="2932476"/>
                  <a:pt x="5728545" y="2931459"/>
                </a:cubicBezTo>
                <a:cubicBezTo>
                  <a:pt x="5916744" y="2925841"/>
                  <a:pt x="6105063" y="2925482"/>
                  <a:pt x="6293322" y="2922494"/>
                </a:cubicBezTo>
                <a:cubicBezTo>
                  <a:pt x="6316069" y="2854251"/>
                  <a:pt x="6307544" y="2887238"/>
                  <a:pt x="6320216" y="2823882"/>
                </a:cubicBezTo>
                <a:cubicBezTo>
                  <a:pt x="6323204" y="2752164"/>
                  <a:pt x="6321254" y="2680070"/>
                  <a:pt x="6329181" y="2608729"/>
                </a:cubicBezTo>
                <a:cubicBezTo>
                  <a:pt x="6330371" y="2598021"/>
                  <a:pt x="6342292" y="2591472"/>
                  <a:pt x="6347110" y="2581835"/>
                </a:cubicBezTo>
                <a:cubicBezTo>
                  <a:pt x="6389959" y="2496137"/>
                  <a:pt x="6321477" y="2607048"/>
                  <a:pt x="6374004" y="2537011"/>
                </a:cubicBezTo>
                <a:cubicBezTo>
                  <a:pt x="6386933" y="2519772"/>
                  <a:pt x="6397910" y="2501152"/>
                  <a:pt x="6409863" y="2483223"/>
                </a:cubicBezTo>
                <a:cubicBezTo>
                  <a:pt x="6415839" y="2474258"/>
                  <a:pt x="6420173" y="2463947"/>
                  <a:pt x="6427792" y="2456329"/>
                </a:cubicBezTo>
                <a:lnTo>
                  <a:pt x="6445722" y="2438400"/>
                </a:lnTo>
                <a:cubicBezTo>
                  <a:pt x="6466533" y="2375970"/>
                  <a:pt x="6439801" y="2442801"/>
                  <a:pt x="6472616" y="2393576"/>
                </a:cubicBezTo>
                <a:cubicBezTo>
                  <a:pt x="6480029" y="2382457"/>
                  <a:pt x="6483132" y="2368836"/>
                  <a:pt x="6490545" y="2357717"/>
                </a:cubicBezTo>
                <a:cubicBezTo>
                  <a:pt x="6515386" y="2320456"/>
                  <a:pt x="6504689" y="2361753"/>
                  <a:pt x="6526404" y="2312894"/>
                </a:cubicBezTo>
                <a:cubicBezTo>
                  <a:pt x="6559368" y="2238726"/>
                  <a:pt x="6525443" y="2277998"/>
                  <a:pt x="6562263" y="2241176"/>
                </a:cubicBezTo>
                <a:cubicBezTo>
                  <a:pt x="6559275" y="2163482"/>
                  <a:pt x="6558470" y="2085673"/>
                  <a:pt x="6553298" y="2008094"/>
                </a:cubicBezTo>
                <a:cubicBezTo>
                  <a:pt x="6552478" y="1995800"/>
                  <a:pt x="6549844" y="1983255"/>
                  <a:pt x="6544334" y="1972235"/>
                </a:cubicBezTo>
                <a:cubicBezTo>
                  <a:pt x="6544329" y="1972225"/>
                  <a:pt x="6499513" y="1905005"/>
                  <a:pt x="6490545" y="1891553"/>
                </a:cubicBezTo>
                <a:cubicBezTo>
                  <a:pt x="6480558" y="1876573"/>
                  <a:pt x="6453062" y="1831518"/>
                  <a:pt x="6436757" y="1828800"/>
                </a:cubicBezTo>
                <a:cubicBezTo>
                  <a:pt x="6418828" y="1825812"/>
                  <a:pt x="6400603" y="1824243"/>
                  <a:pt x="6382969" y="1819835"/>
                </a:cubicBezTo>
                <a:cubicBezTo>
                  <a:pt x="6364634" y="1815251"/>
                  <a:pt x="6329181" y="1801906"/>
                  <a:pt x="6329181" y="1801906"/>
                </a:cubicBezTo>
                <a:cubicBezTo>
                  <a:pt x="6320216" y="1795929"/>
                  <a:pt x="6310700" y="1790707"/>
                  <a:pt x="6302287" y="1783976"/>
                </a:cubicBezTo>
                <a:cubicBezTo>
                  <a:pt x="6295687" y="1778696"/>
                  <a:pt x="6291605" y="1770395"/>
                  <a:pt x="6284357" y="1766047"/>
                </a:cubicBezTo>
                <a:cubicBezTo>
                  <a:pt x="6276254" y="1761185"/>
                  <a:pt x="6265723" y="1761671"/>
                  <a:pt x="6257463" y="1757082"/>
                </a:cubicBezTo>
                <a:cubicBezTo>
                  <a:pt x="6238626" y="1746617"/>
                  <a:pt x="6218912" y="1736460"/>
                  <a:pt x="6203675" y="1721223"/>
                </a:cubicBezTo>
                <a:cubicBezTo>
                  <a:pt x="6191722" y="1709270"/>
                  <a:pt x="6181881" y="1694741"/>
                  <a:pt x="6167816" y="1685364"/>
                </a:cubicBezTo>
                <a:cubicBezTo>
                  <a:pt x="6133889" y="1662747"/>
                  <a:pt x="6148541" y="1675053"/>
                  <a:pt x="6122992" y="1649506"/>
                </a:cubicBezTo>
                <a:cubicBezTo>
                  <a:pt x="6100462" y="1581908"/>
                  <a:pt x="6130853" y="1665228"/>
                  <a:pt x="6096098" y="1595717"/>
                </a:cubicBezTo>
                <a:cubicBezTo>
                  <a:pt x="6072823" y="1549167"/>
                  <a:pt x="6104226" y="1585914"/>
                  <a:pt x="6069204" y="1550894"/>
                </a:cubicBezTo>
                <a:cubicBezTo>
                  <a:pt x="6048602" y="1489087"/>
                  <a:pt x="6064639" y="1510470"/>
                  <a:pt x="6033345" y="1479176"/>
                </a:cubicBezTo>
                <a:cubicBezTo>
                  <a:pt x="6030357" y="1467223"/>
                  <a:pt x="6027766" y="1455164"/>
                  <a:pt x="6024381" y="1443317"/>
                </a:cubicBezTo>
                <a:cubicBezTo>
                  <a:pt x="6012462" y="1401600"/>
                  <a:pt x="6014263" y="1426282"/>
                  <a:pt x="6006451" y="1371600"/>
                </a:cubicBezTo>
                <a:cubicBezTo>
                  <a:pt x="5989873" y="1255554"/>
                  <a:pt x="6009904" y="1328168"/>
                  <a:pt x="5979557" y="1237129"/>
                </a:cubicBezTo>
                <a:lnTo>
                  <a:pt x="5970592" y="1210235"/>
                </a:lnTo>
                <a:cubicBezTo>
                  <a:pt x="5967604" y="1201270"/>
                  <a:pt x="5969490" y="1188583"/>
                  <a:pt x="5961628" y="1183341"/>
                </a:cubicBezTo>
                <a:cubicBezTo>
                  <a:pt x="5926871" y="1160169"/>
                  <a:pt x="5944956" y="1168818"/>
                  <a:pt x="5907839" y="1156447"/>
                </a:cubicBezTo>
                <a:cubicBezTo>
                  <a:pt x="5901863" y="1150470"/>
                  <a:pt x="5896510" y="1143797"/>
                  <a:pt x="5889910" y="1138517"/>
                </a:cubicBezTo>
                <a:cubicBezTo>
                  <a:pt x="5881497" y="1131786"/>
                  <a:pt x="5869747" y="1129001"/>
                  <a:pt x="5863016" y="1120588"/>
                </a:cubicBezTo>
                <a:cubicBezTo>
                  <a:pt x="5857113" y="1113209"/>
                  <a:pt x="5859544" y="1101383"/>
                  <a:pt x="5854051" y="1093694"/>
                </a:cubicBezTo>
                <a:cubicBezTo>
                  <a:pt x="5844226" y="1079939"/>
                  <a:pt x="5828334" y="1071358"/>
                  <a:pt x="5818192" y="1057835"/>
                </a:cubicBezTo>
                <a:cubicBezTo>
                  <a:pt x="5799184" y="1032491"/>
                  <a:pt x="5793382" y="1016466"/>
                  <a:pt x="5764404" y="1004047"/>
                </a:cubicBezTo>
                <a:cubicBezTo>
                  <a:pt x="5753079" y="999194"/>
                  <a:pt x="5740392" y="998467"/>
                  <a:pt x="5728545" y="995082"/>
                </a:cubicBezTo>
                <a:cubicBezTo>
                  <a:pt x="5638559" y="969371"/>
                  <a:pt x="5777841" y="1005163"/>
                  <a:pt x="5665792" y="977153"/>
                </a:cubicBezTo>
                <a:cubicBezTo>
                  <a:pt x="5656827" y="971176"/>
                  <a:pt x="5648744" y="963599"/>
                  <a:pt x="5638898" y="959223"/>
                </a:cubicBezTo>
                <a:cubicBezTo>
                  <a:pt x="5621628" y="951547"/>
                  <a:pt x="5600835" y="951778"/>
                  <a:pt x="5585110" y="941294"/>
                </a:cubicBezTo>
                <a:cubicBezTo>
                  <a:pt x="5550354" y="918122"/>
                  <a:pt x="5568437" y="926771"/>
                  <a:pt x="5531322" y="914400"/>
                </a:cubicBezTo>
                <a:cubicBezTo>
                  <a:pt x="5470286" y="853364"/>
                  <a:pt x="5565661" y="946395"/>
                  <a:pt x="5486498" y="878541"/>
                </a:cubicBezTo>
                <a:cubicBezTo>
                  <a:pt x="5473663" y="867540"/>
                  <a:pt x="5466676" y="848028"/>
                  <a:pt x="5450639" y="842682"/>
                </a:cubicBezTo>
                <a:cubicBezTo>
                  <a:pt x="5423686" y="833697"/>
                  <a:pt x="5420021" y="835096"/>
                  <a:pt x="5396851" y="815788"/>
                </a:cubicBezTo>
                <a:cubicBezTo>
                  <a:pt x="5387111" y="807672"/>
                  <a:pt x="5379696" y="797010"/>
                  <a:pt x="5369957" y="788894"/>
                </a:cubicBezTo>
                <a:cubicBezTo>
                  <a:pt x="5361680" y="781996"/>
                  <a:pt x="5351830" y="777226"/>
                  <a:pt x="5343063" y="770964"/>
                </a:cubicBezTo>
                <a:cubicBezTo>
                  <a:pt x="5330905" y="762280"/>
                  <a:pt x="5319157" y="753035"/>
                  <a:pt x="5307204" y="744070"/>
                </a:cubicBezTo>
                <a:cubicBezTo>
                  <a:pt x="5295251" y="726141"/>
                  <a:pt x="5278159" y="710725"/>
                  <a:pt x="5271345" y="690282"/>
                </a:cubicBezTo>
                <a:cubicBezTo>
                  <a:pt x="5268357" y="681317"/>
                  <a:pt x="5266970" y="671648"/>
                  <a:pt x="5262381" y="663388"/>
                </a:cubicBezTo>
                <a:cubicBezTo>
                  <a:pt x="5211003" y="570907"/>
                  <a:pt x="5237843" y="643563"/>
                  <a:pt x="5217557" y="582706"/>
                </a:cubicBezTo>
                <a:cubicBezTo>
                  <a:pt x="5214569" y="561788"/>
                  <a:pt x="5213343" y="540542"/>
                  <a:pt x="5208592" y="519953"/>
                </a:cubicBezTo>
                <a:cubicBezTo>
                  <a:pt x="5181643" y="403172"/>
                  <a:pt x="5199656" y="511107"/>
                  <a:pt x="5181698" y="439270"/>
                </a:cubicBezTo>
                <a:cubicBezTo>
                  <a:pt x="5176686" y="419221"/>
                  <a:pt x="5163537" y="362723"/>
                  <a:pt x="5154804" y="349623"/>
                </a:cubicBezTo>
                <a:cubicBezTo>
                  <a:pt x="5148828" y="340658"/>
                  <a:pt x="5145288" y="329460"/>
                  <a:pt x="5136875" y="322729"/>
                </a:cubicBezTo>
                <a:cubicBezTo>
                  <a:pt x="5129496" y="316826"/>
                  <a:pt x="5118946" y="316752"/>
                  <a:pt x="5109981" y="313764"/>
                </a:cubicBezTo>
                <a:cubicBezTo>
                  <a:pt x="5066693" y="270478"/>
                  <a:pt x="5119353" y="325480"/>
                  <a:pt x="5074122" y="268941"/>
                </a:cubicBezTo>
                <a:cubicBezTo>
                  <a:pt x="5049882" y="238641"/>
                  <a:pt x="5061557" y="261756"/>
                  <a:pt x="5029298" y="233082"/>
                </a:cubicBezTo>
                <a:cubicBezTo>
                  <a:pt x="5010347" y="216236"/>
                  <a:pt x="4975510" y="179294"/>
                  <a:pt x="4975510" y="179294"/>
                </a:cubicBezTo>
                <a:cubicBezTo>
                  <a:pt x="4954908" y="117487"/>
                  <a:pt x="4970945" y="138870"/>
                  <a:pt x="4939651" y="107576"/>
                </a:cubicBezTo>
                <a:cubicBezTo>
                  <a:pt x="4936663" y="98611"/>
                  <a:pt x="4936179" y="88371"/>
                  <a:pt x="4930687" y="80682"/>
                </a:cubicBezTo>
                <a:cubicBezTo>
                  <a:pt x="4920862" y="66927"/>
                  <a:pt x="4904205" y="58888"/>
                  <a:pt x="4894828" y="44823"/>
                </a:cubicBezTo>
                <a:cubicBezTo>
                  <a:pt x="4870921" y="8964"/>
                  <a:pt x="4885863" y="23905"/>
                  <a:pt x="4850004" y="0"/>
                </a:cubicBezTo>
                <a:cubicBezTo>
                  <a:pt x="4844827" y="518"/>
                  <a:pt x="4759309" y="2420"/>
                  <a:pt x="4733463" y="17929"/>
                </a:cubicBezTo>
                <a:cubicBezTo>
                  <a:pt x="4650090" y="67955"/>
                  <a:pt x="4796281" y="-32"/>
                  <a:pt x="4688639" y="53788"/>
                </a:cubicBezTo>
                <a:cubicBezTo>
                  <a:pt x="4680187" y="58014"/>
                  <a:pt x="4670197" y="58527"/>
                  <a:pt x="4661745" y="62753"/>
                </a:cubicBezTo>
                <a:cubicBezTo>
                  <a:pt x="4652108" y="67571"/>
                  <a:pt x="4644488" y="75864"/>
                  <a:pt x="4634851" y="80682"/>
                </a:cubicBezTo>
                <a:cubicBezTo>
                  <a:pt x="4626399" y="84908"/>
                  <a:pt x="4616409" y="85421"/>
                  <a:pt x="4607957" y="89647"/>
                </a:cubicBezTo>
                <a:cubicBezTo>
                  <a:pt x="4538444" y="124404"/>
                  <a:pt x="4621768" y="94007"/>
                  <a:pt x="4554169" y="116541"/>
                </a:cubicBezTo>
                <a:cubicBezTo>
                  <a:pt x="4548192" y="122517"/>
                  <a:pt x="4543487" y="130122"/>
                  <a:pt x="4536239" y="134470"/>
                </a:cubicBezTo>
                <a:cubicBezTo>
                  <a:pt x="4522455" y="142740"/>
                  <a:pt x="4474164" y="150471"/>
                  <a:pt x="4464522" y="152400"/>
                </a:cubicBezTo>
                <a:cubicBezTo>
                  <a:pt x="4411762" y="178779"/>
                  <a:pt x="4441336" y="166105"/>
                  <a:pt x="4374875" y="188259"/>
                </a:cubicBezTo>
                <a:lnTo>
                  <a:pt x="4347981" y="197223"/>
                </a:lnTo>
                <a:lnTo>
                  <a:pt x="4321087" y="206188"/>
                </a:lnTo>
                <a:cubicBezTo>
                  <a:pt x="4307821" y="205490"/>
                  <a:pt x="4146212" y="212124"/>
                  <a:pt x="4096969" y="179294"/>
                </a:cubicBezTo>
                <a:cubicBezTo>
                  <a:pt x="4088004" y="173317"/>
                  <a:pt x="4079921" y="165740"/>
                  <a:pt x="4070075" y="161364"/>
                </a:cubicBezTo>
                <a:cubicBezTo>
                  <a:pt x="4052805" y="153688"/>
                  <a:pt x="4034216" y="149411"/>
                  <a:pt x="4016287" y="143435"/>
                </a:cubicBezTo>
                <a:lnTo>
                  <a:pt x="3989392" y="134470"/>
                </a:lnTo>
                <a:lnTo>
                  <a:pt x="3962498" y="125506"/>
                </a:lnTo>
                <a:cubicBezTo>
                  <a:pt x="3953533" y="119529"/>
                  <a:pt x="3945241" y="112395"/>
                  <a:pt x="3935604" y="107576"/>
                </a:cubicBezTo>
                <a:cubicBezTo>
                  <a:pt x="3896903" y="88225"/>
                  <a:pt x="3814415" y="91358"/>
                  <a:pt x="3792169" y="89647"/>
                </a:cubicBezTo>
                <a:cubicBezTo>
                  <a:pt x="3680015" y="61608"/>
                  <a:pt x="3819483" y="97450"/>
                  <a:pt x="3729416" y="71717"/>
                </a:cubicBezTo>
                <a:cubicBezTo>
                  <a:pt x="3717569" y="68332"/>
                  <a:pt x="3705510" y="65741"/>
                  <a:pt x="3693557" y="62753"/>
                </a:cubicBezTo>
                <a:cubicBezTo>
                  <a:pt x="3639769" y="65741"/>
                  <a:pt x="3585861" y="67050"/>
                  <a:pt x="3532192" y="71717"/>
                </a:cubicBezTo>
                <a:cubicBezTo>
                  <a:pt x="3496370" y="74832"/>
                  <a:pt x="3490495" y="80641"/>
                  <a:pt x="3460475" y="89647"/>
                </a:cubicBezTo>
                <a:cubicBezTo>
                  <a:pt x="3439638" y="95898"/>
                  <a:pt x="3418515" y="101178"/>
                  <a:pt x="3397722" y="107576"/>
                </a:cubicBezTo>
                <a:cubicBezTo>
                  <a:pt x="3200058" y="168396"/>
                  <a:pt x="3435855" y="92514"/>
                  <a:pt x="3317039" y="143435"/>
                </a:cubicBezTo>
                <a:cubicBezTo>
                  <a:pt x="3305715" y="148288"/>
                  <a:pt x="3292982" y="148860"/>
                  <a:pt x="3281181" y="152400"/>
                </a:cubicBezTo>
                <a:cubicBezTo>
                  <a:pt x="3273355" y="154748"/>
                  <a:pt x="3208144" y="178442"/>
                  <a:pt x="3191534" y="179294"/>
                </a:cubicBezTo>
                <a:cubicBezTo>
                  <a:pt x="3087040" y="184653"/>
                  <a:pt x="2982357" y="185271"/>
                  <a:pt x="2877769" y="188259"/>
                </a:cubicBezTo>
                <a:cubicBezTo>
                  <a:pt x="2868804" y="194235"/>
                  <a:pt x="2859055" y="199176"/>
                  <a:pt x="2850875" y="206188"/>
                </a:cubicBezTo>
                <a:cubicBezTo>
                  <a:pt x="2831574" y="222731"/>
                  <a:pt x="2808983" y="245149"/>
                  <a:pt x="2797087" y="268941"/>
                </a:cubicBezTo>
                <a:cubicBezTo>
                  <a:pt x="2792861" y="277393"/>
                  <a:pt x="2792984" y="287732"/>
                  <a:pt x="2788122" y="295835"/>
                </a:cubicBezTo>
                <a:cubicBezTo>
                  <a:pt x="2783773" y="303082"/>
                  <a:pt x="2770192" y="313764"/>
                  <a:pt x="2770192" y="313764"/>
                </a:cubicBezTo>
              </a:path>
            </a:pathLst>
          </a:custGeom>
          <a:solidFill>
            <a:srgbClr val="DDD9C3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66" name="Group 65"/>
          <p:cNvGrpSpPr/>
          <p:nvPr/>
        </p:nvGrpSpPr>
        <p:grpSpPr>
          <a:xfrm>
            <a:off x="39612" y="944627"/>
            <a:ext cx="8980432" cy="7394914"/>
            <a:chOff x="39612" y="944627"/>
            <a:chExt cx="8980432" cy="7394914"/>
          </a:xfrm>
        </p:grpSpPr>
        <p:sp>
          <p:nvSpPr>
            <p:cNvPr id="42" name="Rectangle 41"/>
            <p:cNvSpPr/>
            <p:nvPr/>
          </p:nvSpPr>
          <p:spPr>
            <a:xfrm rot="337958">
              <a:off x="1108107" y="4862999"/>
              <a:ext cx="6741008" cy="304800"/>
            </a:xfrm>
            <a:prstGeom prst="rect">
              <a:avLst/>
            </a:prstGeom>
            <a:blipFill>
              <a:blip r:embed="rId9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  <a:scene3d>
              <a:camera prst="orthographicFront">
                <a:rot lat="19004231" lon="1223582" rev="20419973"/>
              </a:camera>
              <a:lightRig rig="threePt" dir="t"/>
            </a:scene3d>
            <a:sp3d extrusionH="76200">
              <a:bevelT w="0" h="0"/>
              <a:extrusionClr>
                <a:srgbClr val="6633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45" name="Rectangle 44"/>
            <p:cNvSpPr/>
            <p:nvPr/>
          </p:nvSpPr>
          <p:spPr>
            <a:xfrm rot="19752334">
              <a:off x="39612" y="4920688"/>
              <a:ext cx="3787645" cy="304800"/>
            </a:xfrm>
            <a:prstGeom prst="rect">
              <a:avLst/>
            </a:prstGeom>
            <a:blipFill>
              <a:blip r:embed="rId9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  <a:scene3d>
              <a:camera prst="orthographicFront">
                <a:rot lat="18779031" lon="18319033" rev="2256556"/>
              </a:camera>
              <a:lightRig rig="threePt" dir="t"/>
            </a:scene3d>
            <a:sp3d extrusionH="76200">
              <a:bevelT w="0" h="0"/>
              <a:extrusionClr>
                <a:srgbClr val="6633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40" name="Rectangle 39"/>
            <p:cNvSpPr/>
            <p:nvPr/>
          </p:nvSpPr>
          <p:spPr>
            <a:xfrm rot="20742232">
              <a:off x="1870827" y="2824906"/>
              <a:ext cx="5020178" cy="304800"/>
            </a:xfrm>
            <a:prstGeom prst="rect">
              <a:avLst/>
            </a:prstGeom>
            <a:blipFill>
              <a:blip r:embed="rId9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  <a:scene3d>
              <a:camera prst="orthographicFront">
                <a:rot lat="18421925" lon="20667247" rev="21542283"/>
              </a:camera>
              <a:lightRig rig="threePt" dir="t"/>
            </a:scene3d>
            <a:sp3d extrusionH="76200">
              <a:bevelT w="0" h="0"/>
              <a:extrusionClr>
                <a:srgbClr val="6633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41" name="Rectangle 40"/>
            <p:cNvSpPr/>
            <p:nvPr/>
          </p:nvSpPr>
          <p:spPr>
            <a:xfrm rot="1161691">
              <a:off x="2320301" y="2890159"/>
              <a:ext cx="5020178" cy="304800"/>
            </a:xfrm>
            <a:prstGeom prst="rect">
              <a:avLst/>
            </a:prstGeom>
            <a:blipFill>
              <a:blip r:embed="rId9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  <a:scene3d>
              <a:camera prst="orthographicFront">
                <a:rot lat="18061901" lon="954590" rev="21594000"/>
              </a:camera>
              <a:lightRig rig="threePt" dir="t"/>
            </a:scene3d>
            <a:sp3d extrusionH="76200">
              <a:bevelT w="0" h="0"/>
              <a:extrusionClr>
                <a:srgbClr val="6633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44" name="Rectangle 43"/>
            <p:cNvSpPr/>
            <p:nvPr/>
          </p:nvSpPr>
          <p:spPr>
            <a:xfrm rot="19752334">
              <a:off x="894516" y="2812120"/>
              <a:ext cx="5444836" cy="231075"/>
            </a:xfrm>
            <a:prstGeom prst="rect">
              <a:avLst/>
            </a:prstGeom>
            <a:blipFill>
              <a:blip r:embed="rId9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  <a:effectLst>
              <a:outerShdw blurRad="152400" dist="101600" algn="l" rotWithShape="0">
                <a:prstClr val="black">
                  <a:alpha val="67000"/>
                </a:prstClr>
              </a:outerShdw>
            </a:effectLst>
            <a:scene3d>
              <a:camera prst="orthographicFront">
                <a:rot lat="19199999" lon="18249060" rev="1980000"/>
              </a:camera>
              <a:lightRig rig="threePt" dir="t"/>
            </a:scene3d>
            <a:sp3d extrusionH="76200">
              <a:bevelT w="0" h="0"/>
              <a:extrusionClr>
                <a:srgbClr val="6633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52" name="Rectangle 51"/>
            <p:cNvSpPr/>
            <p:nvPr/>
          </p:nvSpPr>
          <p:spPr>
            <a:xfrm rot="21260783">
              <a:off x="5865449" y="6129558"/>
              <a:ext cx="3154595" cy="116138"/>
            </a:xfrm>
            <a:prstGeom prst="rect">
              <a:avLst/>
            </a:prstGeom>
            <a:blipFill>
              <a:blip r:embed="rId9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  <a:scene3d>
              <a:camera prst="orthographicFront">
                <a:rot lat="20286650" lon="19805329" rev="2351609"/>
              </a:camera>
              <a:lightRig rig="threePt" dir="t"/>
            </a:scene3d>
            <a:sp3d extrusionH="76200">
              <a:bevelT w="0" h="0"/>
              <a:extrusionClr>
                <a:srgbClr val="6633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53" name="Rectangle 52"/>
            <p:cNvSpPr/>
            <p:nvPr/>
          </p:nvSpPr>
          <p:spPr>
            <a:xfrm rot="17246510" flipV="1">
              <a:off x="873876" y="4325164"/>
              <a:ext cx="6898234" cy="137160"/>
            </a:xfrm>
            <a:prstGeom prst="rect">
              <a:avLst/>
            </a:prstGeom>
            <a:blipFill>
              <a:blip r:embed="rId9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  <a:scene3d>
              <a:camera prst="orthographicFront">
                <a:rot lat="1525451" lon="17376513" rev="17774030"/>
              </a:camera>
              <a:lightRig rig="threePt" dir="t"/>
            </a:scene3d>
            <a:sp3d extrusionH="76200">
              <a:bevelT w="0" h="0"/>
              <a:extrusionClr>
                <a:srgbClr val="6633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54" name="Rectangle 53"/>
            <p:cNvSpPr/>
            <p:nvPr/>
          </p:nvSpPr>
          <p:spPr>
            <a:xfrm rot="16839048">
              <a:off x="5815745" y="5952064"/>
              <a:ext cx="4701802" cy="73152"/>
            </a:xfrm>
            <a:prstGeom prst="rect">
              <a:avLst/>
            </a:prstGeom>
            <a:blipFill>
              <a:blip r:embed="rId9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  <a:scene3d>
              <a:camera prst="orthographicFront">
                <a:rot lat="725789" lon="17562197" rev="2559172"/>
              </a:camera>
              <a:lightRig rig="threePt" dir="t"/>
            </a:scene3d>
            <a:sp3d extrusionH="76200">
              <a:bevelT w="0" h="0"/>
              <a:extrusionClr>
                <a:srgbClr val="6633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46" name="Rectangle 45"/>
            <p:cNvSpPr/>
            <p:nvPr/>
          </p:nvSpPr>
          <p:spPr>
            <a:xfrm rot="1847666" flipH="1">
              <a:off x="4687453" y="5347176"/>
              <a:ext cx="3787645" cy="153251"/>
            </a:xfrm>
            <a:prstGeom prst="rect">
              <a:avLst/>
            </a:prstGeom>
            <a:blipFill>
              <a:blip r:embed="rId9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  <a:scene3d>
              <a:camera prst="orthographicFront">
                <a:rot lat="20366219" lon="20641829" rev="5983122"/>
              </a:camera>
              <a:lightRig rig="threePt" dir="t"/>
            </a:scene3d>
            <a:sp3d extrusionH="76200">
              <a:bevelT w="0" h="0"/>
              <a:extrusionClr>
                <a:srgbClr val="6633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51" name="Rectangle 50"/>
            <p:cNvSpPr/>
            <p:nvPr/>
          </p:nvSpPr>
          <p:spPr>
            <a:xfrm rot="17933975">
              <a:off x="4499703" y="3841012"/>
              <a:ext cx="4701802" cy="73152"/>
            </a:xfrm>
            <a:prstGeom prst="rect">
              <a:avLst/>
            </a:prstGeom>
            <a:blipFill>
              <a:blip r:embed="rId9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  <a:scene3d>
              <a:camera prst="orthographicFront">
                <a:rot lat="725789" lon="17562197" rev="2559172"/>
              </a:camera>
              <a:lightRig rig="threePt" dir="t"/>
            </a:scene3d>
            <a:sp3d extrusionH="76200">
              <a:bevelT w="0" h="0"/>
              <a:extrusionClr>
                <a:srgbClr val="6633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4" name="Freeform 3">
            <a:hlinkHover r:id="" action="ppaction://hlinkshowjump?jump=nextslide" highlightClick="1"/>
          </p:cNvPr>
          <p:cNvSpPr/>
          <p:nvPr/>
        </p:nvSpPr>
        <p:spPr>
          <a:xfrm>
            <a:off x="-10274" y="-36842"/>
            <a:ext cx="2619910" cy="6024814"/>
          </a:xfrm>
          <a:custGeom>
            <a:avLst/>
            <a:gdLst>
              <a:gd name="connsiteX0" fmla="*/ 2619910 w 2619910"/>
              <a:gd name="connsiteY0" fmla="*/ 10274 h 5969285"/>
              <a:gd name="connsiteX1" fmla="*/ 2619910 w 2619910"/>
              <a:gd name="connsiteY1" fmla="*/ 2157573 h 5969285"/>
              <a:gd name="connsiteX2" fmla="*/ 10274 w 2619910"/>
              <a:gd name="connsiteY2" fmla="*/ 5969285 h 5969285"/>
              <a:gd name="connsiteX3" fmla="*/ 0 w 2619910"/>
              <a:gd name="connsiteY3" fmla="*/ 0 h 5969285"/>
              <a:gd name="connsiteX4" fmla="*/ 2619910 w 2619910"/>
              <a:gd name="connsiteY4" fmla="*/ 10274 h 5969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19910" h="5969285">
                <a:moveTo>
                  <a:pt x="2619910" y="10274"/>
                </a:moveTo>
                <a:lnTo>
                  <a:pt x="2619910" y="2157573"/>
                </a:lnTo>
                <a:lnTo>
                  <a:pt x="10274" y="5969285"/>
                </a:lnTo>
                <a:cubicBezTo>
                  <a:pt x="6849" y="3979523"/>
                  <a:pt x="3425" y="1989762"/>
                  <a:pt x="0" y="0"/>
                </a:cubicBezTo>
                <a:lnTo>
                  <a:pt x="2619910" y="10274"/>
                </a:lnTo>
                <a:close/>
              </a:path>
            </a:pathLst>
          </a:custGeom>
          <a:gradFill>
            <a:gsLst>
              <a:gs pos="90000">
                <a:srgbClr val="34311E">
                  <a:alpha val="95000"/>
                </a:srgbClr>
              </a:gs>
              <a:gs pos="99000">
                <a:schemeClr val="bg2">
                  <a:lumMod val="10000"/>
                  <a:alpha val="93000"/>
                </a:schemeClr>
              </a:gs>
              <a:gs pos="39000">
                <a:srgbClr val="3A3621"/>
              </a:gs>
              <a:gs pos="0">
                <a:schemeClr val="bg2">
                  <a:lumMod val="10000"/>
                </a:schemeClr>
              </a:gs>
            </a:gsLst>
            <a:lin ang="108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69" name="Rectangle 68">
            <a:hlinkHover r:id="" action="ppaction://hlinkshowjump?jump=nextslide" highlightClick="1">
              <a:snd r:embed="rId12" name="suction.wav"/>
            </a:hlinkHover>
          </p:cNvPr>
          <p:cNvSpPr/>
          <p:nvPr/>
        </p:nvSpPr>
        <p:spPr>
          <a:xfrm rot="7260000" flipV="1">
            <a:off x="3690162" y="3951850"/>
            <a:ext cx="1781250" cy="45719"/>
          </a:xfrm>
          <a:prstGeom prst="rect">
            <a:avLst/>
          </a:prstGeom>
          <a:solidFill>
            <a:srgbClr val="DDD9C3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72" name="Freeform 71">
            <a:hlinkHover r:id="" action="ppaction://hlinkshowjump?jump=nextslide"/>
          </p:cNvPr>
          <p:cNvSpPr/>
          <p:nvPr/>
        </p:nvSpPr>
        <p:spPr>
          <a:xfrm rot="3360000">
            <a:off x="7207633" y="3427182"/>
            <a:ext cx="216213" cy="420731"/>
          </a:xfrm>
          <a:custGeom>
            <a:avLst/>
            <a:gdLst>
              <a:gd name="connsiteX0" fmla="*/ 145187 w 351385"/>
              <a:gd name="connsiteY0" fmla="*/ 115 h 413708"/>
              <a:gd name="connsiteX1" fmla="*/ 351375 w 351385"/>
              <a:gd name="connsiteY1" fmla="*/ 188374 h 413708"/>
              <a:gd name="connsiteX2" fmla="*/ 136222 w 351385"/>
              <a:gd name="connsiteY2" fmla="*/ 286986 h 413708"/>
              <a:gd name="connsiteX3" fmla="*/ 136222 w 351385"/>
              <a:gd name="connsiteY3" fmla="*/ 412491 h 413708"/>
              <a:gd name="connsiteX4" fmla="*/ 1752 w 351385"/>
              <a:gd name="connsiteY4" fmla="*/ 206303 h 413708"/>
              <a:gd name="connsiteX5" fmla="*/ 64504 w 351385"/>
              <a:gd name="connsiteY5" fmla="*/ 161480 h 413708"/>
              <a:gd name="connsiteX6" fmla="*/ 145187 w 351385"/>
              <a:gd name="connsiteY6" fmla="*/ 115 h 413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1385" h="413708">
                <a:moveTo>
                  <a:pt x="145187" y="115"/>
                </a:moveTo>
                <a:cubicBezTo>
                  <a:pt x="192999" y="4597"/>
                  <a:pt x="352869" y="140562"/>
                  <a:pt x="351375" y="188374"/>
                </a:cubicBezTo>
                <a:cubicBezTo>
                  <a:pt x="349881" y="236186"/>
                  <a:pt x="172081" y="249633"/>
                  <a:pt x="136222" y="286986"/>
                </a:cubicBezTo>
                <a:cubicBezTo>
                  <a:pt x="100363" y="324339"/>
                  <a:pt x="158634" y="425938"/>
                  <a:pt x="136222" y="412491"/>
                </a:cubicBezTo>
                <a:cubicBezTo>
                  <a:pt x="113810" y="399044"/>
                  <a:pt x="13705" y="248138"/>
                  <a:pt x="1752" y="206303"/>
                </a:cubicBezTo>
                <a:cubicBezTo>
                  <a:pt x="-10201" y="164468"/>
                  <a:pt x="42092" y="200327"/>
                  <a:pt x="64504" y="161480"/>
                </a:cubicBezTo>
                <a:cubicBezTo>
                  <a:pt x="86916" y="122633"/>
                  <a:pt x="97375" y="-4367"/>
                  <a:pt x="145187" y="115"/>
                </a:cubicBezTo>
                <a:close/>
              </a:path>
            </a:pathLst>
          </a:custGeom>
          <a:solidFill>
            <a:srgbClr val="DDD9C3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70" name="Freeform 69">
            <a:hlinkHover r:id="" action="ppaction://hlinkshowjump?jump=nextslide"/>
          </p:cNvPr>
          <p:cNvSpPr/>
          <p:nvPr/>
        </p:nvSpPr>
        <p:spPr>
          <a:xfrm rot="1983696">
            <a:off x="1438667" y="3589541"/>
            <a:ext cx="351385" cy="618988"/>
          </a:xfrm>
          <a:custGeom>
            <a:avLst/>
            <a:gdLst>
              <a:gd name="connsiteX0" fmla="*/ 145187 w 351385"/>
              <a:gd name="connsiteY0" fmla="*/ 115 h 413708"/>
              <a:gd name="connsiteX1" fmla="*/ 351375 w 351385"/>
              <a:gd name="connsiteY1" fmla="*/ 188374 h 413708"/>
              <a:gd name="connsiteX2" fmla="*/ 136222 w 351385"/>
              <a:gd name="connsiteY2" fmla="*/ 286986 h 413708"/>
              <a:gd name="connsiteX3" fmla="*/ 136222 w 351385"/>
              <a:gd name="connsiteY3" fmla="*/ 412491 h 413708"/>
              <a:gd name="connsiteX4" fmla="*/ 1752 w 351385"/>
              <a:gd name="connsiteY4" fmla="*/ 206303 h 413708"/>
              <a:gd name="connsiteX5" fmla="*/ 64504 w 351385"/>
              <a:gd name="connsiteY5" fmla="*/ 161480 h 413708"/>
              <a:gd name="connsiteX6" fmla="*/ 145187 w 351385"/>
              <a:gd name="connsiteY6" fmla="*/ 115 h 413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1385" h="413708">
                <a:moveTo>
                  <a:pt x="145187" y="115"/>
                </a:moveTo>
                <a:cubicBezTo>
                  <a:pt x="192999" y="4597"/>
                  <a:pt x="352869" y="140562"/>
                  <a:pt x="351375" y="188374"/>
                </a:cubicBezTo>
                <a:cubicBezTo>
                  <a:pt x="349881" y="236186"/>
                  <a:pt x="172081" y="249633"/>
                  <a:pt x="136222" y="286986"/>
                </a:cubicBezTo>
                <a:cubicBezTo>
                  <a:pt x="100363" y="324339"/>
                  <a:pt x="158634" y="425938"/>
                  <a:pt x="136222" y="412491"/>
                </a:cubicBezTo>
                <a:cubicBezTo>
                  <a:pt x="113810" y="399044"/>
                  <a:pt x="13705" y="248138"/>
                  <a:pt x="1752" y="206303"/>
                </a:cubicBezTo>
                <a:cubicBezTo>
                  <a:pt x="-10201" y="164468"/>
                  <a:pt x="42092" y="200327"/>
                  <a:pt x="64504" y="161480"/>
                </a:cubicBezTo>
                <a:cubicBezTo>
                  <a:pt x="86916" y="122633"/>
                  <a:pt x="97375" y="-4367"/>
                  <a:pt x="145187" y="115"/>
                </a:cubicBezTo>
                <a:close/>
              </a:path>
            </a:pathLst>
          </a:custGeom>
          <a:solidFill>
            <a:srgbClr val="DDD9C3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9" name="Freeform 18">
            <a:hlinkHover r:id="" action="ppaction://noaction" highlightClick="1">
              <a:snd r:embed="rId4" name="chimes.wav"/>
            </a:hlinkHover>
          </p:cNvPr>
          <p:cNvSpPr/>
          <p:nvPr/>
        </p:nvSpPr>
        <p:spPr>
          <a:xfrm>
            <a:off x="2753248" y="495510"/>
            <a:ext cx="703384" cy="1939332"/>
          </a:xfrm>
          <a:custGeom>
            <a:avLst/>
            <a:gdLst>
              <a:gd name="connsiteX0" fmla="*/ 321547 w 703384"/>
              <a:gd name="connsiteY0" fmla="*/ 70338 h 1939332"/>
              <a:gd name="connsiteX1" fmla="*/ 271305 w 703384"/>
              <a:gd name="connsiteY1" fmla="*/ 90435 h 1939332"/>
              <a:gd name="connsiteX2" fmla="*/ 261257 w 703384"/>
              <a:gd name="connsiteY2" fmla="*/ 120580 h 1939332"/>
              <a:gd name="connsiteX3" fmla="*/ 221063 w 703384"/>
              <a:gd name="connsiteY3" fmla="*/ 301450 h 1939332"/>
              <a:gd name="connsiteX4" fmla="*/ 190918 w 703384"/>
              <a:gd name="connsiteY4" fmla="*/ 452176 h 1939332"/>
              <a:gd name="connsiteX5" fmla="*/ 130628 w 703384"/>
              <a:gd name="connsiteY5" fmla="*/ 482321 h 1939332"/>
              <a:gd name="connsiteX6" fmla="*/ 100483 w 703384"/>
              <a:gd name="connsiteY6" fmla="*/ 542611 h 1939332"/>
              <a:gd name="connsiteX7" fmla="*/ 80387 w 703384"/>
              <a:gd name="connsiteY7" fmla="*/ 572756 h 1939332"/>
              <a:gd name="connsiteX8" fmla="*/ 50242 w 703384"/>
              <a:gd name="connsiteY8" fmla="*/ 633046 h 1939332"/>
              <a:gd name="connsiteX9" fmla="*/ 40193 w 703384"/>
              <a:gd name="connsiteY9" fmla="*/ 673239 h 1939332"/>
              <a:gd name="connsiteX10" fmla="*/ 30145 w 703384"/>
              <a:gd name="connsiteY10" fmla="*/ 703385 h 1939332"/>
              <a:gd name="connsiteX11" fmla="*/ 20096 w 703384"/>
              <a:gd name="connsiteY11" fmla="*/ 763675 h 1939332"/>
              <a:gd name="connsiteX12" fmla="*/ 10048 w 703384"/>
              <a:gd name="connsiteY12" fmla="*/ 803868 h 1939332"/>
              <a:gd name="connsiteX13" fmla="*/ 20096 w 703384"/>
              <a:gd name="connsiteY13" fmla="*/ 1045029 h 1939332"/>
              <a:gd name="connsiteX14" fmla="*/ 30145 w 703384"/>
              <a:gd name="connsiteY14" fmla="*/ 1075174 h 1939332"/>
              <a:gd name="connsiteX15" fmla="*/ 40193 w 703384"/>
              <a:gd name="connsiteY15" fmla="*/ 1115367 h 1939332"/>
              <a:gd name="connsiteX16" fmla="*/ 30145 w 703384"/>
              <a:gd name="connsiteY16" fmla="*/ 1577591 h 1939332"/>
              <a:gd name="connsiteX17" fmla="*/ 20096 w 703384"/>
              <a:gd name="connsiteY17" fmla="*/ 1617785 h 1939332"/>
              <a:gd name="connsiteX18" fmla="*/ 0 w 703384"/>
              <a:gd name="connsiteY18" fmla="*/ 1698171 h 1939332"/>
              <a:gd name="connsiteX19" fmla="*/ 10048 w 703384"/>
              <a:gd name="connsiteY19" fmla="*/ 1838848 h 1939332"/>
              <a:gd name="connsiteX20" fmla="*/ 30145 w 703384"/>
              <a:gd name="connsiteY20" fmla="*/ 1868993 h 1939332"/>
              <a:gd name="connsiteX21" fmla="*/ 90435 w 703384"/>
              <a:gd name="connsiteY21" fmla="*/ 1889090 h 1939332"/>
              <a:gd name="connsiteX22" fmla="*/ 170822 w 703384"/>
              <a:gd name="connsiteY22" fmla="*/ 1909187 h 1939332"/>
              <a:gd name="connsiteX23" fmla="*/ 211015 w 703384"/>
              <a:gd name="connsiteY23" fmla="*/ 1919235 h 1939332"/>
              <a:gd name="connsiteX24" fmla="*/ 271305 w 703384"/>
              <a:gd name="connsiteY24" fmla="*/ 1939332 h 1939332"/>
              <a:gd name="connsiteX25" fmla="*/ 572756 w 703384"/>
              <a:gd name="connsiteY25" fmla="*/ 1929283 h 1939332"/>
              <a:gd name="connsiteX26" fmla="*/ 602901 w 703384"/>
              <a:gd name="connsiteY26" fmla="*/ 1919235 h 1939332"/>
              <a:gd name="connsiteX27" fmla="*/ 622998 w 703384"/>
              <a:gd name="connsiteY27" fmla="*/ 1889090 h 1939332"/>
              <a:gd name="connsiteX28" fmla="*/ 633046 w 703384"/>
              <a:gd name="connsiteY28" fmla="*/ 1858945 h 1939332"/>
              <a:gd name="connsiteX29" fmla="*/ 663191 w 703384"/>
              <a:gd name="connsiteY29" fmla="*/ 1798655 h 1939332"/>
              <a:gd name="connsiteX30" fmla="*/ 653143 w 703384"/>
              <a:gd name="connsiteY30" fmla="*/ 1678075 h 1939332"/>
              <a:gd name="connsiteX31" fmla="*/ 612949 w 703384"/>
              <a:gd name="connsiteY31" fmla="*/ 1617785 h 1939332"/>
              <a:gd name="connsiteX32" fmla="*/ 582804 w 703384"/>
              <a:gd name="connsiteY32" fmla="*/ 1557494 h 1939332"/>
              <a:gd name="connsiteX33" fmla="*/ 592853 w 703384"/>
              <a:gd name="connsiteY33" fmla="*/ 1055077 h 1939332"/>
              <a:gd name="connsiteX34" fmla="*/ 602901 w 703384"/>
              <a:gd name="connsiteY34" fmla="*/ 994787 h 1939332"/>
              <a:gd name="connsiteX35" fmla="*/ 592853 w 703384"/>
              <a:gd name="connsiteY35" fmla="*/ 653143 h 1939332"/>
              <a:gd name="connsiteX36" fmla="*/ 582804 w 703384"/>
              <a:gd name="connsiteY36" fmla="*/ 622998 h 1939332"/>
              <a:gd name="connsiteX37" fmla="*/ 562707 w 703384"/>
              <a:gd name="connsiteY37" fmla="*/ 542611 h 1939332"/>
              <a:gd name="connsiteX38" fmla="*/ 552659 w 703384"/>
              <a:gd name="connsiteY38" fmla="*/ 512466 h 1939332"/>
              <a:gd name="connsiteX39" fmla="*/ 462224 w 703384"/>
              <a:gd name="connsiteY39" fmla="*/ 462224 h 1939332"/>
              <a:gd name="connsiteX40" fmla="*/ 452176 w 703384"/>
              <a:gd name="connsiteY40" fmla="*/ 432079 h 1939332"/>
              <a:gd name="connsiteX41" fmla="*/ 432079 w 703384"/>
              <a:gd name="connsiteY41" fmla="*/ 401934 h 1939332"/>
              <a:gd name="connsiteX42" fmla="*/ 422031 w 703384"/>
              <a:gd name="connsiteY42" fmla="*/ 361741 h 1939332"/>
              <a:gd name="connsiteX43" fmla="*/ 432079 w 703384"/>
              <a:gd name="connsiteY43" fmla="*/ 331596 h 1939332"/>
              <a:gd name="connsiteX44" fmla="*/ 522514 w 703384"/>
              <a:gd name="connsiteY44" fmla="*/ 281354 h 1939332"/>
              <a:gd name="connsiteX45" fmla="*/ 622998 w 703384"/>
              <a:gd name="connsiteY45" fmla="*/ 271305 h 1939332"/>
              <a:gd name="connsiteX46" fmla="*/ 653143 w 703384"/>
              <a:gd name="connsiteY46" fmla="*/ 261257 h 1939332"/>
              <a:gd name="connsiteX47" fmla="*/ 663191 w 703384"/>
              <a:gd name="connsiteY47" fmla="*/ 200967 h 1939332"/>
              <a:gd name="connsiteX48" fmla="*/ 633046 w 703384"/>
              <a:gd name="connsiteY48" fmla="*/ 190919 h 1939332"/>
              <a:gd name="connsiteX49" fmla="*/ 602901 w 703384"/>
              <a:gd name="connsiteY49" fmla="*/ 170822 h 1939332"/>
              <a:gd name="connsiteX50" fmla="*/ 482321 w 703384"/>
              <a:gd name="connsiteY50" fmla="*/ 150725 h 1939332"/>
              <a:gd name="connsiteX51" fmla="*/ 502417 w 703384"/>
              <a:gd name="connsiteY51" fmla="*/ 120580 h 1939332"/>
              <a:gd name="connsiteX52" fmla="*/ 622998 w 703384"/>
              <a:gd name="connsiteY52" fmla="*/ 90435 h 1939332"/>
              <a:gd name="connsiteX53" fmla="*/ 703384 w 703384"/>
              <a:gd name="connsiteY53" fmla="*/ 70338 h 1939332"/>
              <a:gd name="connsiteX54" fmla="*/ 653143 w 703384"/>
              <a:gd name="connsiteY54" fmla="*/ 0 h 1939332"/>
              <a:gd name="connsiteX55" fmla="*/ 422031 w 703384"/>
              <a:gd name="connsiteY55" fmla="*/ 10048 h 1939332"/>
              <a:gd name="connsiteX56" fmla="*/ 321547 w 703384"/>
              <a:gd name="connsiteY56" fmla="*/ 60290 h 1939332"/>
              <a:gd name="connsiteX57" fmla="*/ 321547 w 703384"/>
              <a:gd name="connsiteY57" fmla="*/ 70338 h 1939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703384" h="1939332">
                <a:moveTo>
                  <a:pt x="321547" y="70338"/>
                </a:moveTo>
                <a:cubicBezTo>
                  <a:pt x="313173" y="75362"/>
                  <a:pt x="285162" y="78888"/>
                  <a:pt x="271305" y="90435"/>
                </a:cubicBezTo>
                <a:cubicBezTo>
                  <a:pt x="263168" y="97216"/>
                  <a:pt x="262311" y="110041"/>
                  <a:pt x="261257" y="120580"/>
                </a:cubicBezTo>
                <a:cubicBezTo>
                  <a:pt x="242861" y="304551"/>
                  <a:pt x="306756" y="272887"/>
                  <a:pt x="221063" y="301450"/>
                </a:cubicBezTo>
                <a:cubicBezTo>
                  <a:pt x="164531" y="386254"/>
                  <a:pt x="248941" y="249100"/>
                  <a:pt x="190918" y="452176"/>
                </a:cubicBezTo>
                <a:cubicBezTo>
                  <a:pt x="186818" y="466527"/>
                  <a:pt x="141657" y="478644"/>
                  <a:pt x="130628" y="482321"/>
                </a:cubicBezTo>
                <a:cubicBezTo>
                  <a:pt x="73036" y="568712"/>
                  <a:pt x="142085" y="459408"/>
                  <a:pt x="100483" y="542611"/>
                </a:cubicBezTo>
                <a:cubicBezTo>
                  <a:pt x="95082" y="553413"/>
                  <a:pt x="85788" y="561954"/>
                  <a:pt x="80387" y="572756"/>
                </a:cubicBezTo>
                <a:cubicBezTo>
                  <a:pt x="38785" y="655959"/>
                  <a:pt x="107834" y="546655"/>
                  <a:pt x="50242" y="633046"/>
                </a:cubicBezTo>
                <a:cubicBezTo>
                  <a:pt x="46892" y="646444"/>
                  <a:pt x="43987" y="659960"/>
                  <a:pt x="40193" y="673239"/>
                </a:cubicBezTo>
                <a:cubicBezTo>
                  <a:pt x="37283" y="683424"/>
                  <a:pt x="32443" y="693045"/>
                  <a:pt x="30145" y="703385"/>
                </a:cubicBezTo>
                <a:cubicBezTo>
                  <a:pt x="25725" y="723274"/>
                  <a:pt x="24092" y="743697"/>
                  <a:pt x="20096" y="763675"/>
                </a:cubicBezTo>
                <a:cubicBezTo>
                  <a:pt x="17388" y="777217"/>
                  <a:pt x="13397" y="790470"/>
                  <a:pt x="10048" y="803868"/>
                </a:cubicBezTo>
                <a:cubicBezTo>
                  <a:pt x="13397" y="884255"/>
                  <a:pt x="14152" y="964792"/>
                  <a:pt x="20096" y="1045029"/>
                </a:cubicBezTo>
                <a:cubicBezTo>
                  <a:pt x="20878" y="1055592"/>
                  <a:pt x="27235" y="1064990"/>
                  <a:pt x="30145" y="1075174"/>
                </a:cubicBezTo>
                <a:cubicBezTo>
                  <a:pt x="33939" y="1088453"/>
                  <a:pt x="36844" y="1101969"/>
                  <a:pt x="40193" y="1115367"/>
                </a:cubicBezTo>
                <a:cubicBezTo>
                  <a:pt x="36844" y="1269442"/>
                  <a:pt x="36305" y="1423603"/>
                  <a:pt x="30145" y="1577591"/>
                </a:cubicBezTo>
                <a:cubicBezTo>
                  <a:pt x="29593" y="1591390"/>
                  <a:pt x="23092" y="1604303"/>
                  <a:pt x="20096" y="1617785"/>
                </a:cubicBezTo>
                <a:cubicBezTo>
                  <a:pt x="3927" y="1690543"/>
                  <a:pt x="17956" y="1644300"/>
                  <a:pt x="0" y="1698171"/>
                </a:cubicBezTo>
                <a:cubicBezTo>
                  <a:pt x="3349" y="1745063"/>
                  <a:pt x="1878" y="1792552"/>
                  <a:pt x="10048" y="1838848"/>
                </a:cubicBezTo>
                <a:cubicBezTo>
                  <a:pt x="12147" y="1850741"/>
                  <a:pt x="19904" y="1862592"/>
                  <a:pt x="30145" y="1868993"/>
                </a:cubicBezTo>
                <a:cubicBezTo>
                  <a:pt x="48109" y="1880220"/>
                  <a:pt x="70338" y="1882391"/>
                  <a:pt x="90435" y="1889090"/>
                </a:cubicBezTo>
                <a:cubicBezTo>
                  <a:pt x="144295" y="1907043"/>
                  <a:pt x="98080" y="1893022"/>
                  <a:pt x="170822" y="1909187"/>
                </a:cubicBezTo>
                <a:cubicBezTo>
                  <a:pt x="184303" y="1912183"/>
                  <a:pt x="197787" y="1915267"/>
                  <a:pt x="211015" y="1919235"/>
                </a:cubicBezTo>
                <a:cubicBezTo>
                  <a:pt x="231305" y="1925322"/>
                  <a:pt x="271305" y="1939332"/>
                  <a:pt x="271305" y="1939332"/>
                </a:cubicBezTo>
                <a:cubicBezTo>
                  <a:pt x="371789" y="1935982"/>
                  <a:pt x="472401" y="1935365"/>
                  <a:pt x="572756" y="1929283"/>
                </a:cubicBezTo>
                <a:cubicBezTo>
                  <a:pt x="583328" y="1928642"/>
                  <a:pt x="594630" y="1925852"/>
                  <a:pt x="602901" y="1919235"/>
                </a:cubicBezTo>
                <a:cubicBezTo>
                  <a:pt x="612331" y="1911691"/>
                  <a:pt x="616299" y="1899138"/>
                  <a:pt x="622998" y="1889090"/>
                </a:cubicBezTo>
                <a:cubicBezTo>
                  <a:pt x="626347" y="1879042"/>
                  <a:pt x="628309" y="1868419"/>
                  <a:pt x="633046" y="1858945"/>
                </a:cubicBezTo>
                <a:cubicBezTo>
                  <a:pt x="672004" y="1781029"/>
                  <a:pt x="637935" y="1874425"/>
                  <a:pt x="663191" y="1798655"/>
                </a:cubicBezTo>
                <a:cubicBezTo>
                  <a:pt x="659842" y="1758462"/>
                  <a:pt x="663938" y="1716936"/>
                  <a:pt x="653143" y="1678075"/>
                </a:cubicBezTo>
                <a:cubicBezTo>
                  <a:pt x="646678" y="1654803"/>
                  <a:pt x="626347" y="1637882"/>
                  <a:pt x="612949" y="1617785"/>
                </a:cubicBezTo>
                <a:cubicBezTo>
                  <a:pt x="586979" y="1578830"/>
                  <a:pt x="596671" y="1599092"/>
                  <a:pt x="582804" y="1557494"/>
                </a:cubicBezTo>
                <a:cubicBezTo>
                  <a:pt x="586154" y="1390022"/>
                  <a:pt x="586874" y="1222476"/>
                  <a:pt x="592853" y="1055077"/>
                </a:cubicBezTo>
                <a:cubicBezTo>
                  <a:pt x="593580" y="1034716"/>
                  <a:pt x="602901" y="1015161"/>
                  <a:pt x="602901" y="994787"/>
                </a:cubicBezTo>
                <a:cubicBezTo>
                  <a:pt x="602901" y="880856"/>
                  <a:pt x="599003" y="766907"/>
                  <a:pt x="592853" y="653143"/>
                </a:cubicBezTo>
                <a:cubicBezTo>
                  <a:pt x="592281" y="642566"/>
                  <a:pt x="585591" y="633217"/>
                  <a:pt x="582804" y="622998"/>
                </a:cubicBezTo>
                <a:cubicBezTo>
                  <a:pt x="575536" y="596351"/>
                  <a:pt x="571441" y="568814"/>
                  <a:pt x="562707" y="542611"/>
                </a:cubicBezTo>
                <a:cubicBezTo>
                  <a:pt x="559358" y="532563"/>
                  <a:pt x="560149" y="519956"/>
                  <a:pt x="552659" y="512466"/>
                </a:cubicBezTo>
                <a:cubicBezTo>
                  <a:pt x="518107" y="477913"/>
                  <a:pt x="500132" y="474859"/>
                  <a:pt x="462224" y="462224"/>
                </a:cubicBezTo>
                <a:cubicBezTo>
                  <a:pt x="458875" y="452176"/>
                  <a:pt x="456913" y="441553"/>
                  <a:pt x="452176" y="432079"/>
                </a:cubicBezTo>
                <a:cubicBezTo>
                  <a:pt x="446775" y="421277"/>
                  <a:pt x="436836" y="413034"/>
                  <a:pt x="432079" y="401934"/>
                </a:cubicBezTo>
                <a:cubicBezTo>
                  <a:pt x="426639" y="389241"/>
                  <a:pt x="425380" y="375139"/>
                  <a:pt x="422031" y="361741"/>
                </a:cubicBezTo>
                <a:cubicBezTo>
                  <a:pt x="425380" y="351693"/>
                  <a:pt x="424589" y="339086"/>
                  <a:pt x="432079" y="331596"/>
                </a:cubicBezTo>
                <a:cubicBezTo>
                  <a:pt x="448297" y="315378"/>
                  <a:pt x="492647" y="285949"/>
                  <a:pt x="522514" y="281354"/>
                </a:cubicBezTo>
                <a:cubicBezTo>
                  <a:pt x="555784" y="276235"/>
                  <a:pt x="589503" y="274655"/>
                  <a:pt x="622998" y="271305"/>
                </a:cubicBezTo>
                <a:cubicBezTo>
                  <a:pt x="633046" y="267956"/>
                  <a:pt x="644872" y="267874"/>
                  <a:pt x="653143" y="261257"/>
                </a:cubicBezTo>
                <a:cubicBezTo>
                  <a:pt x="671647" y="246454"/>
                  <a:pt x="683607" y="221383"/>
                  <a:pt x="663191" y="200967"/>
                </a:cubicBezTo>
                <a:cubicBezTo>
                  <a:pt x="655701" y="193477"/>
                  <a:pt x="643094" y="194268"/>
                  <a:pt x="633046" y="190919"/>
                </a:cubicBezTo>
                <a:cubicBezTo>
                  <a:pt x="622998" y="184220"/>
                  <a:pt x="613703" y="176223"/>
                  <a:pt x="602901" y="170822"/>
                </a:cubicBezTo>
                <a:cubicBezTo>
                  <a:pt x="569235" y="153989"/>
                  <a:pt x="510969" y="153908"/>
                  <a:pt x="482321" y="150725"/>
                </a:cubicBezTo>
                <a:cubicBezTo>
                  <a:pt x="489020" y="140677"/>
                  <a:pt x="492176" y="126981"/>
                  <a:pt x="502417" y="120580"/>
                </a:cubicBezTo>
                <a:cubicBezTo>
                  <a:pt x="532524" y="101763"/>
                  <a:pt x="589430" y="96538"/>
                  <a:pt x="622998" y="90435"/>
                </a:cubicBezTo>
                <a:cubicBezTo>
                  <a:pt x="676350" y="80735"/>
                  <a:pt x="661549" y="84284"/>
                  <a:pt x="703384" y="70338"/>
                </a:cubicBezTo>
                <a:cubicBezTo>
                  <a:pt x="679939" y="0"/>
                  <a:pt x="703385" y="16747"/>
                  <a:pt x="653143" y="0"/>
                </a:cubicBezTo>
                <a:cubicBezTo>
                  <a:pt x="576106" y="3349"/>
                  <a:pt x="498930" y="4352"/>
                  <a:pt x="422031" y="10048"/>
                </a:cubicBezTo>
                <a:cubicBezTo>
                  <a:pt x="377296" y="13362"/>
                  <a:pt x="360290" y="34461"/>
                  <a:pt x="321547" y="60290"/>
                </a:cubicBezTo>
                <a:cubicBezTo>
                  <a:pt x="285170" y="84541"/>
                  <a:pt x="329921" y="65314"/>
                  <a:pt x="321547" y="70338"/>
                </a:cubicBezTo>
                <a:close/>
              </a:path>
            </a:pathLst>
          </a:custGeom>
          <a:solidFill>
            <a:srgbClr val="FFFFFF">
              <a:alpha val="1961"/>
            </a:srgbClr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69" name="Group 168"/>
          <p:cNvGrpSpPr/>
          <p:nvPr/>
        </p:nvGrpSpPr>
        <p:grpSpPr>
          <a:xfrm>
            <a:off x="2700838" y="581359"/>
            <a:ext cx="757884" cy="1797366"/>
            <a:chOff x="5767750" y="871553"/>
            <a:chExt cx="1395574" cy="2511967"/>
          </a:xfrm>
        </p:grpSpPr>
        <p:grpSp>
          <p:nvGrpSpPr>
            <p:cNvPr id="170" name="Group 169"/>
            <p:cNvGrpSpPr/>
            <p:nvPr/>
          </p:nvGrpSpPr>
          <p:grpSpPr>
            <a:xfrm>
              <a:off x="5767750" y="871553"/>
              <a:ext cx="1395574" cy="2511967"/>
              <a:chOff x="5776376" y="866373"/>
              <a:chExt cx="724007" cy="1473476"/>
            </a:xfrm>
          </p:grpSpPr>
          <p:sp>
            <p:nvSpPr>
              <p:cNvPr id="172" name="Freeform 171"/>
              <p:cNvSpPr/>
              <p:nvPr/>
            </p:nvSpPr>
            <p:spPr>
              <a:xfrm>
                <a:off x="5824630" y="1059737"/>
                <a:ext cx="271370" cy="1046969"/>
              </a:xfrm>
              <a:custGeom>
                <a:avLst/>
                <a:gdLst>
                  <a:gd name="connsiteX0" fmla="*/ 223199 w 223199"/>
                  <a:gd name="connsiteY0" fmla="*/ 33957 h 1046969"/>
                  <a:gd name="connsiteX1" fmla="*/ 8046 w 223199"/>
                  <a:gd name="connsiteY1" fmla="*/ 78781 h 1046969"/>
                  <a:gd name="connsiteX2" fmla="*/ 43905 w 223199"/>
                  <a:gd name="connsiteY2" fmla="*/ 724239 h 1046969"/>
                  <a:gd name="connsiteX3" fmla="*/ 25975 w 223199"/>
                  <a:gd name="connsiteY3" fmla="*/ 1046969 h 1046969"/>
                  <a:gd name="connsiteX4" fmla="*/ 25975 w 223199"/>
                  <a:gd name="connsiteY4" fmla="*/ 1046969 h 1046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3199" h="1046969">
                    <a:moveTo>
                      <a:pt x="223199" y="33957"/>
                    </a:moveTo>
                    <a:cubicBezTo>
                      <a:pt x="130563" y="-1155"/>
                      <a:pt x="37928" y="-36266"/>
                      <a:pt x="8046" y="78781"/>
                    </a:cubicBezTo>
                    <a:cubicBezTo>
                      <a:pt x="-21836" y="193828"/>
                      <a:pt x="40917" y="562874"/>
                      <a:pt x="43905" y="724239"/>
                    </a:cubicBezTo>
                    <a:cubicBezTo>
                      <a:pt x="46893" y="885604"/>
                      <a:pt x="25975" y="1046969"/>
                      <a:pt x="25975" y="1046969"/>
                    </a:cubicBezTo>
                    <a:lnTo>
                      <a:pt x="25975" y="1046969"/>
                    </a:lnTo>
                  </a:path>
                </a:pathLst>
              </a:custGeom>
              <a:noFill/>
              <a:ln w="57150"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73" name="Trapezoid 172"/>
              <p:cNvSpPr/>
              <p:nvPr/>
            </p:nvSpPr>
            <p:spPr>
              <a:xfrm rot="540000">
                <a:off x="5776376" y="1984497"/>
                <a:ext cx="132309" cy="223244"/>
              </a:xfrm>
              <a:prstGeom prst="trapezoid">
                <a:avLst/>
              </a:prstGeom>
              <a:gradFill flip="none" rotWithShape="1">
                <a:gsLst>
                  <a:gs pos="50000">
                    <a:schemeClr val="tx1">
                      <a:lumMod val="50000"/>
                      <a:lumOff val="50000"/>
                    </a:schemeClr>
                  </a:gs>
                  <a:gs pos="17000">
                    <a:schemeClr val="tx1">
                      <a:lumMod val="65000"/>
                      <a:lumOff val="35000"/>
                    </a:schemeClr>
                  </a:gs>
                  <a:gs pos="100000">
                    <a:schemeClr val="tx1">
                      <a:lumMod val="95000"/>
                      <a:lumOff val="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74" name="Group 173"/>
              <p:cNvGrpSpPr/>
              <p:nvPr/>
            </p:nvGrpSpPr>
            <p:grpSpPr>
              <a:xfrm>
                <a:off x="5906808" y="1016605"/>
                <a:ext cx="533400" cy="1323244"/>
                <a:chOff x="5924738" y="1016605"/>
                <a:chExt cx="533400" cy="1323244"/>
              </a:xfrm>
            </p:grpSpPr>
            <p:grpSp>
              <p:nvGrpSpPr>
                <p:cNvPr id="181" name="Group 180"/>
                <p:cNvGrpSpPr/>
                <p:nvPr/>
              </p:nvGrpSpPr>
              <p:grpSpPr>
                <a:xfrm>
                  <a:off x="5924738" y="1165351"/>
                  <a:ext cx="533400" cy="1174498"/>
                  <a:chOff x="6321238" y="4742115"/>
                  <a:chExt cx="533400" cy="1174498"/>
                </a:xfrm>
              </p:grpSpPr>
              <p:sp>
                <p:nvSpPr>
                  <p:cNvPr id="184" name="Can 6"/>
                  <p:cNvSpPr/>
                  <p:nvPr/>
                </p:nvSpPr>
                <p:spPr>
                  <a:xfrm>
                    <a:off x="6321238" y="4787834"/>
                    <a:ext cx="533400" cy="11287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3400" h="1128779">
                        <a:moveTo>
                          <a:pt x="259975" y="0"/>
                        </a:moveTo>
                        <a:cubicBezTo>
                          <a:pt x="386227" y="0"/>
                          <a:pt x="488575" y="45655"/>
                          <a:pt x="488575" y="101974"/>
                        </a:cubicBezTo>
                        <a:lnTo>
                          <a:pt x="488575" y="102708"/>
                        </a:lnTo>
                        <a:lnTo>
                          <a:pt x="488575" y="983395"/>
                        </a:lnTo>
                        <a:cubicBezTo>
                          <a:pt x="516904" y="998177"/>
                          <a:pt x="533400" y="1016028"/>
                          <a:pt x="533400" y="1035231"/>
                        </a:cubicBezTo>
                        <a:cubicBezTo>
                          <a:pt x="533400" y="1086896"/>
                          <a:pt x="413994" y="1128779"/>
                          <a:pt x="266700" y="1128779"/>
                        </a:cubicBezTo>
                        <a:cubicBezTo>
                          <a:pt x="119406" y="1128779"/>
                          <a:pt x="0" y="1086896"/>
                          <a:pt x="0" y="1035231"/>
                        </a:cubicBezTo>
                        <a:cubicBezTo>
                          <a:pt x="0" y="1019413"/>
                          <a:pt x="11193" y="1004512"/>
                          <a:pt x="31375" y="992087"/>
                        </a:cubicBezTo>
                        <a:lnTo>
                          <a:pt x="31375" y="102708"/>
                        </a:lnTo>
                        <a:lnTo>
                          <a:pt x="31375" y="101974"/>
                        </a:lnTo>
                        <a:cubicBezTo>
                          <a:pt x="31375" y="45655"/>
                          <a:pt x="133723" y="0"/>
                          <a:pt x="259975" y="0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>
                    <a:noFill/>
                  </a:ln>
                  <a:effectLst>
                    <a:innerShdw blurRad="254000" dist="254000" dir="135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85" name="Can 19"/>
                  <p:cNvSpPr/>
                  <p:nvPr/>
                </p:nvSpPr>
                <p:spPr>
                  <a:xfrm>
                    <a:off x="6400800" y="5173921"/>
                    <a:ext cx="374277" cy="3567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4277" h="453712">
                        <a:moveTo>
                          <a:pt x="864" y="0"/>
                        </a:moveTo>
                        <a:cubicBezTo>
                          <a:pt x="4772" y="40505"/>
                          <a:pt x="86719" y="72712"/>
                          <a:pt x="187139" y="72712"/>
                        </a:cubicBezTo>
                        <a:cubicBezTo>
                          <a:pt x="287559" y="72712"/>
                          <a:pt x="369506" y="40505"/>
                          <a:pt x="373414" y="0"/>
                        </a:cubicBezTo>
                        <a:cubicBezTo>
                          <a:pt x="374210" y="1221"/>
                          <a:pt x="374277" y="2518"/>
                          <a:pt x="374277" y="3822"/>
                        </a:cubicBezTo>
                        <a:cubicBezTo>
                          <a:pt x="374277" y="125949"/>
                          <a:pt x="374276" y="248075"/>
                          <a:pt x="374276" y="370202"/>
                        </a:cubicBezTo>
                        <a:cubicBezTo>
                          <a:pt x="374276" y="416323"/>
                          <a:pt x="290491" y="453712"/>
                          <a:pt x="187138" y="453712"/>
                        </a:cubicBezTo>
                        <a:cubicBezTo>
                          <a:pt x="83785" y="453712"/>
                          <a:pt x="0" y="416323"/>
                          <a:pt x="0" y="370202"/>
                        </a:cubicBezTo>
                        <a:cubicBezTo>
                          <a:pt x="0" y="248075"/>
                          <a:pt x="1" y="125949"/>
                          <a:pt x="1" y="3822"/>
                        </a:cubicBezTo>
                        <a:close/>
                      </a:path>
                    </a:pathLst>
                  </a:custGeom>
                  <a:solidFill>
                    <a:schemeClr val="bg1">
                      <a:lumMod val="8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86" name="Rounded Rectangle 185"/>
                  <p:cNvSpPr/>
                  <p:nvPr/>
                </p:nvSpPr>
                <p:spPr>
                  <a:xfrm>
                    <a:off x="6544238" y="4742115"/>
                    <a:ext cx="78441" cy="45719"/>
                  </a:xfrm>
                  <a:prstGeom prst="roundRect">
                    <a:avLst/>
                  </a:prstGeom>
                  <a:solidFill>
                    <a:srgbClr val="FF0000"/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87" name="Rounded Rectangle 186"/>
                  <p:cNvSpPr/>
                  <p:nvPr/>
                </p:nvSpPr>
                <p:spPr>
                  <a:xfrm>
                    <a:off x="6671257" y="4893799"/>
                    <a:ext cx="116271" cy="940748"/>
                  </a:xfrm>
                  <a:prstGeom prst="roundRect">
                    <a:avLst/>
                  </a:prstGeom>
                  <a:solidFill>
                    <a:srgbClr val="F2F2F2">
                      <a:alpha val="30196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</p:grpSp>
            <p:sp>
              <p:nvSpPr>
                <p:cNvPr id="182" name="Rectangle 181"/>
                <p:cNvSpPr/>
                <p:nvPr/>
              </p:nvSpPr>
              <p:spPr>
                <a:xfrm>
                  <a:off x="6113652" y="1016605"/>
                  <a:ext cx="170799" cy="153072"/>
                </a:xfrm>
                <a:prstGeom prst="rect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noFill/>
                </a:ln>
                <a:effectLst>
                  <a:innerShdw blurRad="114300">
                    <a:prstClr val="black"/>
                  </a:innerShdw>
                </a:effectLst>
                <a:scene3d>
                  <a:camera prst="orthographicFront"/>
                  <a:lightRig rig="threePt" dir="t"/>
                </a:scene3d>
                <a:sp3d>
                  <a:bevelT w="114300" prst="hardEdge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83" name="Oval 182"/>
                <p:cNvSpPr/>
                <p:nvPr/>
              </p:nvSpPr>
              <p:spPr>
                <a:xfrm>
                  <a:off x="6147738" y="1038331"/>
                  <a:ext cx="127020" cy="127020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scene3d>
                  <a:camera prst="orthographicFront"/>
                  <a:lightRig rig="threePt" dir="t"/>
                </a:scene3d>
                <a:sp3d>
                  <a:bevelT w="114300" prst="artDeco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175" name="Group 174"/>
              <p:cNvGrpSpPr/>
              <p:nvPr/>
            </p:nvGrpSpPr>
            <p:grpSpPr>
              <a:xfrm>
                <a:off x="6138770" y="866373"/>
                <a:ext cx="361613" cy="137673"/>
                <a:chOff x="6183595" y="893268"/>
                <a:chExt cx="361613" cy="137673"/>
              </a:xfrm>
            </p:grpSpPr>
            <p:sp>
              <p:nvSpPr>
                <p:cNvPr id="178" name="Freeform 177"/>
                <p:cNvSpPr/>
                <p:nvPr/>
              </p:nvSpPr>
              <p:spPr>
                <a:xfrm>
                  <a:off x="6194612" y="1003253"/>
                  <a:ext cx="349623" cy="27688"/>
                </a:xfrm>
                <a:custGeom>
                  <a:avLst/>
                  <a:gdLst>
                    <a:gd name="connsiteX0" fmla="*/ 0 w 349623"/>
                    <a:gd name="connsiteY0" fmla="*/ 9759 h 27688"/>
                    <a:gd name="connsiteX1" fmla="*/ 277906 w 349623"/>
                    <a:gd name="connsiteY1" fmla="*/ 794 h 27688"/>
                    <a:gd name="connsiteX2" fmla="*/ 349623 w 349623"/>
                    <a:gd name="connsiteY2" fmla="*/ 27688 h 2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49623" h="27688">
                      <a:moveTo>
                        <a:pt x="0" y="9759"/>
                      </a:moveTo>
                      <a:cubicBezTo>
                        <a:pt x="109818" y="3782"/>
                        <a:pt x="219636" y="-2194"/>
                        <a:pt x="277906" y="794"/>
                      </a:cubicBezTo>
                      <a:cubicBezTo>
                        <a:pt x="336177" y="3782"/>
                        <a:pt x="342900" y="15735"/>
                        <a:pt x="349623" y="27688"/>
                      </a:cubicBezTo>
                    </a:path>
                  </a:pathLst>
                </a:custGeom>
                <a:noFill/>
                <a:ln w="57150">
                  <a:solidFill>
                    <a:schemeClr val="tx1">
                      <a:lumMod val="85000"/>
                      <a:lumOff val="1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9" name="Oval 178"/>
                <p:cNvSpPr/>
                <p:nvPr/>
              </p:nvSpPr>
              <p:spPr>
                <a:xfrm>
                  <a:off x="6183595" y="941288"/>
                  <a:ext cx="100853" cy="89653"/>
                </a:xfrm>
                <a:prstGeom prst="ellipse">
                  <a:avLst/>
                </a:prstGeom>
                <a:ln w="57150">
                  <a:solidFill>
                    <a:schemeClr val="tx1">
                      <a:lumMod val="85000"/>
                      <a:lumOff val="15000"/>
                    </a:schemeClr>
                  </a:solidFill>
                </a:ln>
                <a:scene3d>
                  <a:camera prst="orthographicFront"/>
                  <a:lightRig rig="threePt" dir="t"/>
                </a:scene3d>
                <a:sp3d>
                  <a:bevelT w="152400" h="50800" prst="softRound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80" name="Freeform 179"/>
                <p:cNvSpPr/>
                <p:nvPr/>
              </p:nvSpPr>
              <p:spPr>
                <a:xfrm rot="20590278">
                  <a:off x="6195585" y="893268"/>
                  <a:ext cx="349623" cy="27688"/>
                </a:xfrm>
                <a:custGeom>
                  <a:avLst/>
                  <a:gdLst>
                    <a:gd name="connsiteX0" fmla="*/ 0 w 349623"/>
                    <a:gd name="connsiteY0" fmla="*/ 9759 h 27688"/>
                    <a:gd name="connsiteX1" fmla="*/ 277906 w 349623"/>
                    <a:gd name="connsiteY1" fmla="*/ 794 h 27688"/>
                    <a:gd name="connsiteX2" fmla="*/ 349623 w 349623"/>
                    <a:gd name="connsiteY2" fmla="*/ 27688 h 2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49623" h="27688">
                      <a:moveTo>
                        <a:pt x="0" y="9759"/>
                      </a:moveTo>
                      <a:cubicBezTo>
                        <a:pt x="109818" y="3782"/>
                        <a:pt x="219636" y="-2194"/>
                        <a:pt x="277906" y="794"/>
                      </a:cubicBezTo>
                      <a:cubicBezTo>
                        <a:pt x="336177" y="3782"/>
                        <a:pt x="342900" y="15735"/>
                        <a:pt x="349623" y="27688"/>
                      </a:cubicBezTo>
                    </a:path>
                  </a:pathLst>
                </a:custGeom>
                <a:gradFill>
                  <a:gsLst>
                    <a:gs pos="50000">
                      <a:schemeClr val="tx1">
                        <a:lumMod val="50000"/>
                        <a:lumOff val="50000"/>
                      </a:schemeClr>
                    </a:gs>
                    <a:gs pos="17000">
                      <a:schemeClr val="tx1">
                        <a:lumMod val="50000"/>
                        <a:lumOff val="50000"/>
                      </a:schemeClr>
                    </a:gs>
                    <a:gs pos="100000">
                      <a:schemeClr val="tx1">
                        <a:lumMod val="95000"/>
                        <a:lumOff val="5000"/>
                      </a:schemeClr>
                    </a:gs>
                  </a:gsLst>
                  <a:lin ang="0" scaled="1"/>
                </a:gradFill>
                <a:ln w="57150">
                  <a:solidFill>
                    <a:schemeClr val="tx1">
                      <a:lumMod val="85000"/>
                      <a:lumOff val="1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pic>
            <p:nvPicPr>
              <p:cNvPr id="176" name="Picture 2" descr="C:\Users\John\AppData\Local\Microsoft\Windows\INetCache\IE\KD9PNP39\Ghostbusters_logo.svg[1].png"/>
              <p:cNvPicPr>
                <a:picLocks noChangeAspect="1" noChangeArrowheads="1"/>
              </p:cNvPicPr>
              <p:nvPr/>
            </p:nvPicPr>
            <p:blipFill>
              <a:blip r:embed="rId1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86370" y="1623873"/>
                <a:ext cx="386728" cy="330008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77" name="Rounded Rectangle 176"/>
              <p:cNvSpPr/>
              <p:nvPr/>
            </p:nvSpPr>
            <p:spPr>
              <a:xfrm>
                <a:off x="5983940" y="1340225"/>
                <a:ext cx="53787" cy="879020"/>
              </a:xfrm>
              <a:prstGeom prst="roundRect">
                <a:avLst/>
              </a:prstGeom>
              <a:solidFill>
                <a:srgbClr val="F2F2F2">
                  <a:alpha val="3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71" name="Freeform 170"/>
            <p:cNvSpPr/>
            <p:nvPr/>
          </p:nvSpPr>
          <p:spPr>
            <a:xfrm>
              <a:off x="5826333" y="1164704"/>
              <a:ext cx="523085" cy="1600218"/>
            </a:xfrm>
            <a:custGeom>
              <a:avLst/>
              <a:gdLst>
                <a:gd name="connsiteX0" fmla="*/ 223199 w 223199"/>
                <a:gd name="connsiteY0" fmla="*/ 33957 h 1046969"/>
                <a:gd name="connsiteX1" fmla="*/ 8046 w 223199"/>
                <a:gd name="connsiteY1" fmla="*/ 78781 h 1046969"/>
                <a:gd name="connsiteX2" fmla="*/ 43905 w 223199"/>
                <a:gd name="connsiteY2" fmla="*/ 724239 h 1046969"/>
                <a:gd name="connsiteX3" fmla="*/ 25975 w 223199"/>
                <a:gd name="connsiteY3" fmla="*/ 1046969 h 1046969"/>
                <a:gd name="connsiteX4" fmla="*/ 25975 w 223199"/>
                <a:gd name="connsiteY4" fmla="*/ 1046969 h 104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3199" h="1046969">
                  <a:moveTo>
                    <a:pt x="223199" y="33957"/>
                  </a:moveTo>
                  <a:cubicBezTo>
                    <a:pt x="130563" y="-1155"/>
                    <a:pt x="37928" y="-36266"/>
                    <a:pt x="8046" y="78781"/>
                  </a:cubicBezTo>
                  <a:cubicBezTo>
                    <a:pt x="-21836" y="193828"/>
                    <a:pt x="40917" y="562874"/>
                    <a:pt x="43905" y="724239"/>
                  </a:cubicBezTo>
                  <a:cubicBezTo>
                    <a:pt x="46893" y="885604"/>
                    <a:pt x="25975" y="1046969"/>
                    <a:pt x="25975" y="1046969"/>
                  </a:cubicBezTo>
                  <a:lnTo>
                    <a:pt x="25975" y="1046969"/>
                  </a:lnTo>
                </a:path>
              </a:pathLst>
            </a:custGeom>
            <a:noFill/>
            <a:ln w="190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pic>
        <p:nvPicPr>
          <p:cNvPr id="85" name="Picture 2" descr="C:\Users\John\AppData\Local\Microsoft\Windows\INetCache\IE\X0JUMOUO\ghost[1].gif"/>
          <p:cNvPicPr>
            <a:picLocks noChangeAspect="1" noChangeArrowheads="1"/>
          </p:cNvPicPr>
          <p:nvPr/>
        </p:nvPicPr>
        <p:blipFill>
          <a:blip r:embed="rId1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prstClr val="black"/>
              <a:schemeClr val="accent4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4157328" y="-2687365"/>
            <a:ext cx="5771687" cy="64996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0" name="Picture 2" descr="C:\Users\John\AppData\Local\Microsoft\Windows\INetCache\IE\X0JUMOUO\ghost[1].gif"/>
          <p:cNvPicPr>
            <a:picLocks noChangeAspect="1" noChangeArrowheads="1"/>
          </p:cNvPicPr>
          <p:nvPr/>
        </p:nvPicPr>
        <p:blipFill>
          <a:blip r:embed="rId1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 flipH="1">
            <a:off x="7633745" y="-2651577"/>
            <a:ext cx="5771687" cy="64996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ctangle 7">
            <a:hlinkHover r:id="" action="ppaction://noaction">
              <a:snd r:embed="rId18" name="push.wav"/>
            </a:hlinkHover>
          </p:cNvPr>
          <p:cNvSpPr/>
          <p:nvPr/>
        </p:nvSpPr>
        <p:spPr>
          <a:xfrm>
            <a:off x="4695484" y="3543805"/>
            <a:ext cx="45719" cy="127675"/>
          </a:xfrm>
          <a:prstGeom prst="rect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0" name="Rectangle 99">
            <a:hlinkHover r:id="" action="ppaction://noaction">
              <a:snd r:embed="rId18" name="push.wav"/>
            </a:hlinkHover>
          </p:cNvPr>
          <p:cNvSpPr/>
          <p:nvPr/>
        </p:nvSpPr>
        <p:spPr>
          <a:xfrm>
            <a:off x="6659881" y="3581400"/>
            <a:ext cx="45719" cy="127675"/>
          </a:xfrm>
          <a:prstGeom prst="rect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630196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528" fill="hold" nodeType="after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9000"/>
                            </p:stCondLst>
                            <p:childTnLst>
                              <p:par>
                                <p:cTn id="13" presetID="53" presetClass="entr" presetSubtype="528" fill="hold" nodeType="after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1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 tmFilter="0, 0; .2, .5; .8, .5; 1, 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5" dur="250" autoRev="1" fill="hold"/>
                                        <p:tgtEl>
                                          <p:spTgt spid="16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</p:childTnLst>
        </p:cTn>
      </p:par>
    </p:tnLst>
    <p:bldLst>
      <p:bldP spid="19" grpId="0" animBg="1"/>
      <p:bldP spid="19" grpId="1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85000"/>
            <a:lumOff val="1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/>
        </p:nvGrpSpPr>
        <p:grpSpPr>
          <a:xfrm>
            <a:off x="-533400" y="-152400"/>
            <a:ext cx="10744200" cy="34926810"/>
            <a:chOff x="-313028" y="0"/>
            <a:chExt cx="10447628" cy="34926810"/>
          </a:xfrm>
        </p:grpSpPr>
        <p:grpSp>
          <p:nvGrpSpPr>
            <p:cNvPr id="1035" name="Group 1034"/>
            <p:cNvGrpSpPr/>
            <p:nvPr/>
          </p:nvGrpSpPr>
          <p:grpSpPr>
            <a:xfrm>
              <a:off x="-313028" y="0"/>
              <a:ext cx="10447628" cy="34926810"/>
              <a:chOff x="-318939" y="0"/>
              <a:chExt cx="10447628" cy="34926810"/>
            </a:xfrm>
          </p:grpSpPr>
          <p:grpSp>
            <p:nvGrpSpPr>
              <p:cNvPr id="1034" name="Group 1033"/>
              <p:cNvGrpSpPr/>
              <p:nvPr/>
            </p:nvGrpSpPr>
            <p:grpSpPr>
              <a:xfrm>
                <a:off x="-318939" y="6959858"/>
                <a:ext cx="10447628" cy="27966952"/>
                <a:chOff x="16948232" y="-4702116"/>
                <a:chExt cx="10447628" cy="27966952"/>
              </a:xfrm>
            </p:grpSpPr>
            <p:grpSp>
              <p:nvGrpSpPr>
                <p:cNvPr id="1029" name="Group 1028"/>
                <p:cNvGrpSpPr/>
                <p:nvPr/>
              </p:nvGrpSpPr>
              <p:grpSpPr>
                <a:xfrm>
                  <a:off x="16948232" y="-4702116"/>
                  <a:ext cx="9582029" cy="27137467"/>
                  <a:chOff x="-367690" y="0"/>
                  <a:chExt cx="9582029" cy="19835404"/>
                </a:xfrm>
              </p:grpSpPr>
              <p:grpSp>
                <p:nvGrpSpPr>
                  <p:cNvPr id="1028" name="Group 1027"/>
                  <p:cNvGrpSpPr/>
                  <p:nvPr/>
                </p:nvGrpSpPr>
                <p:grpSpPr>
                  <a:xfrm>
                    <a:off x="-367690" y="0"/>
                    <a:ext cx="9582029" cy="19835404"/>
                    <a:chOff x="-367690" y="0"/>
                    <a:chExt cx="9582029" cy="19835404"/>
                  </a:xfrm>
                </p:grpSpPr>
                <p:sp>
                  <p:nvSpPr>
                    <p:cNvPr id="1024" name="Rectangle 1023"/>
                    <p:cNvSpPr/>
                    <p:nvPr/>
                  </p:nvSpPr>
                  <p:spPr>
                    <a:xfrm>
                      <a:off x="-88301" y="0"/>
                      <a:ext cx="9302639" cy="19835404"/>
                    </a:xfrm>
                    <a:prstGeom prst="rect">
                      <a:avLst/>
                    </a:prstGeom>
                    <a:blipFill>
                      <a:blip r:embed="rId2">
                        <a:extLst>
                          <a:ext uri="{28A0092B-C50C-407E-A947-70E740481C1C}">
                            <a14:useLocalDpi xmlns:a14="http://schemas.microsoft.com/office/drawing/2010/main"/>
                          </a:ext>
                        </a:extLst>
                      </a:blip>
                      <a:tile tx="0" ty="0" sx="100000" sy="100000" flip="none" algn="tl"/>
                    </a:blip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>
                        <a:solidFill>
                          <a:prstClr val="white"/>
                        </a:solidFill>
                      </a:endParaRPr>
                    </a:p>
                  </p:txBody>
                </p:sp>
                <p:grpSp>
                  <p:nvGrpSpPr>
                    <p:cNvPr id="1025" name="Group 1024"/>
                    <p:cNvGrpSpPr/>
                    <p:nvPr/>
                  </p:nvGrpSpPr>
                  <p:grpSpPr>
                    <a:xfrm>
                      <a:off x="392384" y="229616"/>
                      <a:ext cx="8742632" cy="19605788"/>
                      <a:chOff x="-11663180" y="10288926"/>
                      <a:chExt cx="8661540" cy="19605788"/>
                    </a:xfrm>
                  </p:grpSpPr>
                  <p:sp>
                    <p:nvSpPr>
                      <p:cNvPr id="131" name="Freeform 130"/>
                      <p:cNvSpPr/>
                      <p:nvPr/>
                    </p:nvSpPr>
                    <p:spPr>
                      <a:xfrm rot="2901996">
                        <a:off x="-11615040" y="23519313"/>
                        <a:ext cx="2501661" cy="2553419"/>
                      </a:xfrm>
                      <a:custGeom>
                        <a:avLst/>
                        <a:gdLst>
                          <a:gd name="connsiteX0" fmla="*/ 120770 w 2501661"/>
                          <a:gd name="connsiteY0" fmla="*/ 517585 h 2553419"/>
                          <a:gd name="connsiteX1" fmla="*/ 51759 w 2501661"/>
                          <a:gd name="connsiteY1" fmla="*/ 638354 h 2553419"/>
                          <a:gd name="connsiteX2" fmla="*/ 0 w 2501661"/>
                          <a:gd name="connsiteY2" fmla="*/ 793630 h 2553419"/>
                          <a:gd name="connsiteX3" fmla="*/ 51759 w 2501661"/>
                          <a:gd name="connsiteY3" fmla="*/ 897147 h 2553419"/>
                          <a:gd name="connsiteX4" fmla="*/ 120770 w 2501661"/>
                          <a:gd name="connsiteY4" fmla="*/ 914400 h 2553419"/>
                          <a:gd name="connsiteX5" fmla="*/ 207034 w 2501661"/>
                          <a:gd name="connsiteY5" fmla="*/ 931653 h 2553419"/>
                          <a:gd name="connsiteX6" fmla="*/ 310551 w 2501661"/>
                          <a:gd name="connsiteY6" fmla="*/ 966158 h 2553419"/>
                          <a:gd name="connsiteX7" fmla="*/ 362310 w 2501661"/>
                          <a:gd name="connsiteY7" fmla="*/ 1017917 h 2553419"/>
                          <a:gd name="connsiteX8" fmla="*/ 414068 w 2501661"/>
                          <a:gd name="connsiteY8" fmla="*/ 1052422 h 2553419"/>
                          <a:gd name="connsiteX9" fmla="*/ 534838 w 2501661"/>
                          <a:gd name="connsiteY9" fmla="*/ 1173192 h 2553419"/>
                          <a:gd name="connsiteX10" fmla="*/ 552091 w 2501661"/>
                          <a:gd name="connsiteY10" fmla="*/ 1224951 h 2553419"/>
                          <a:gd name="connsiteX11" fmla="*/ 552091 w 2501661"/>
                          <a:gd name="connsiteY11" fmla="*/ 1828800 h 2553419"/>
                          <a:gd name="connsiteX12" fmla="*/ 569344 w 2501661"/>
                          <a:gd name="connsiteY12" fmla="*/ 2156604 h 2553419"/>
                          <a:gd name="connsiteX13" fmla="*/ 655608 w 2501661"/>
                          <a:gd name="connsiteY13" fmla="*/ 2277373 h 2553419"/>
                          <a:gd name="connsiteX14" fmla="*/ 724619 w 2501661"/>
                          <a:gd name="connsiteY14" fmla="*/ 2380890 h 2553419"/>
                          <a:gd name="connsiteX15" fmla="*/ 897148 w 2501661"/>
                          <a:gd name="connsiteY15" fmla="*/ 2467154 h 2553419"/>
                          <a:gd name="connsiteX16" fmla="*/ 948906 w 2501661"/>
                          <a:gd name="connsiteY16" fmla="*/ 2501660 h 2553419"/>
                          <a:gd name="connsiteX17" fmla="*/ 1311216 w 2501661"/>
                          <a:gd name="connsiteY17" fmla="*/ 2553419 h 2553419"/>
                          <a:gd name="connsiteX18" fmla="*/ 1690778 w 2501661"/>
                          <a:gd name="connsiteY18" fmla="*/ 2536166 h 2553419"/>
                          <a:gd name="connsiteX19" fmla="*/ 1897812 w 2501661"/>
                          <a:gd name="connsiteY19" fmla="*/ 2501660 h 2553419"/>
                          <a:gd name="connsiteX20" fmla="*/ 1984076 w 2501661"/>
                          <a:gd name="connsiteY20" fmla="*/ 2484407 h 2553419"/>
                          <a:gd name="connsiteX21" fmla="*/ 2104846 w 2501661"/>
                          <a:gd name="connsiteY21" fmla="*/ 2449902 h 2553419"/>
                          <a:gd name="connsiteX22" fmla="*/ 2191110 w 2501661"/>
                          <a:gd name="connsiteY22" fmla="*/ 2380890 h 2553419"/>
                          <a:gd name="connsiteX23" fmla="*/ 2294627 w 2501661"/>
                          <a:gd name="connsiteY23" fmla="*/ 2311879 h 2553419"/>
                          <a:gd name="connsiteX24" fmla="*/ 2346385 w 2501661"/>
                          <a:gd name="connsiteY24" fmla="*/ 2260121 h 2553419"/>
                          <a:gd name="connsiteX25" fmla="*/ 2363638 w 2501661"/>
                          <a:gd name="connsiteY25" fmla="*/ 2191109 h 2553419"/>
                          <a:gd name="connsiteX26" fmla="*/ 2415397 w 2501661"/>
                          <a:gd name="connsiteY26" fmla="*/ 2122098 h 2553419"/>
                          <a:gd name="connsiteX27" fmla="*/ 2432649 w 2501661"/>
                          <a:gd name="connsiteY27" fmla="*/ 2070339 h 2553419"/>
                          <a:gd name="connsiteX28" fmla="*/ 2501661 w 2501661"/>
                          <a:gd name="connsiteY28" fmla="*/ 1915064 h 2553419"/>
                          <a:gd name="connsiteX29" fmla="*/ 2484408 w 2501661"/>
                          <a:gd name="connsiteY29" fmla="*/ 1794294 h 2553419"/>
                          <a:gd name="connsiteX30" fmla="*/ 2415397 w 2501661"/>
                          <a:gd name="connsiteY30" fmla="*/ 1742536 h 2553419"/>
                          <a:gd name="connsiteX31" fmla="*/ 2329133 w 2501661"/>
                          <a:gd name="connsiteY31" fmla="*/ 1621766 h 2553419"/>
                          <a:gd name="connsiteX32" fmla="*/ 2311880 w 2501661"/>
                          <a:gd name="connsiteY32" fmla="*/ 1535502 h 2553419"/>
                          <a:gd name="connsiteX33" fmla="*/ 2294627 w 2501661"/>
                          <a:gd name="connsiteY33" fmla="*/ 1483743 h 2553419"/>
                          <a:gd name="connsiteX34" fmla="*/ 2311880 w 2501661"/>
                          <a:gd name="connsiteY34" fmla="*/ 1224951 h 2553419"/>
                          <a:gd name="connsiteX35" fmla="*/ 2329133 w 2501661"/>
                          <a:gd name="connsiteY35" fmla="*/ 1173192 h 2553419"/>
                          <a:gd name="connsiteX36" fmla="*/ 2346385 w 2501661"/>
                          <a:gd name="connsiteY36" fmla="*/ 1086928 h 2553419"/>
                          <a:gd name="connsiteX37" fmla="*/ 2398144 w 2501661"/>
                          <a:gd name="connsiteY37" fmla="*/ 1069675 h 2553419"/>
                          <a:gd name="connsiteX38" fmla="*/ 2432649 w 2501661"/>
                          <a:gd name="connsiteY38" fmla="*/ 966158 h 2553419"/>
                          <a:gd name="connsiteX39" fmla="*/ 2380891 w 2501661"/>
                          <a:gd name="connsiteY39" fmla="*/ 810883 h 2553419"/>
                          <a:gd name="connsiteX40" fmla="*/ 2225616 w 2501661"/>
                          <a:gd name="connsiteY40" fmla="*/ 724619 h 2553419"/>
                          <a:gd name="connsiteX41" fmla="*/ 2122099 w 2501661"/>
                          <a:gd name="connsiteY41" fmla="*/ 690113 h 2553419"/>
                          <a:gd name="connsiteX42" fmla="*/ 1828800 w 2501661"/>
                          <a:gd name="connsiteY42" fmla="*/ 621102 h 2553419"/>
                          <a:gd name="connsiteX43" fmla="*/ 1777042 w 2501661"/>
                          <a:gd name="connsiteY43" fmla="*/ 603849 h 2553419"/>
                          <a:gd name="connsiteX44" fmla="*/ 1725283 w 2501661"/>
                          <a:gd name="connsiteY44" fmla="*/ 569343 h 2553419"/>
                          <a:gd name="connsiteX45" fmla="*/ 1639019 w 2501661"/>
                          <a:gd name="connsiteY45" fmla="*/ 448573 h 2553419"/>
                          <a:gd name="connsiteX46" fmla="*/ 1621766 w 2501661"/>
                          <a:gd name="connsiteY46" fmla="*/ 379562 h 2553419"/>
                          <a:gd name="connsiteX47" fmla="*/ 1552755 w 2501661"/>
                          <a:gd name="connsiteY47" fmla="*/ 276045 h 2553419"/>
                          <a:gd name="connsiteX48" fmla="*/ 1518249 w 2501661"/>
                          <a:gd name="connsiteY48" fmla="*/ 224287 h 2553419"/>
                          <a:gd name="connsiteX49" fmla="*/ 1500997 w 2501661"/>
                          <a:gd name="connsiteY49" fmla="*/ 172528 h 2553419"/>
                          <a:gd name="connsiteX50" fmla="*/ 1431985 w 2501661"/>
                          <a:gd name="connsiteY50" fmla="*/ 120770 h 2553419"/>
                          <a:gd name="connsiteX51" fmla="*/ 1276710 w 2501661"/>
                          <a:gd name="connsiteY51" fmla="*/ 34505 h 2553419"/>
                          <a:gd name="connsiteX52" fmla="*/ 1138687 w 2501661"/>
                          <a:gd name="connsiteY52" fmla="*/ 0 h 2553419"/>
                          <a:gd name="connsiteX53" fmla="*/ 793631 w 2501661"/>
                          <a:gd name="connsiteY53" fmla="*/ 34505 h 2553419"/>
                          <a:gd name="connsiteX54" fmla="*/ 690114 w 2501661"/>
                          <a:gd name="connsiteY54" fmla="*/ 69011 h 2553419"/>
                          <a:gd name="connsiteX55" fmla="*/ 638355 w 2501661"/>
                          <a:gd name="connsiteY55" fmla="*/ 86264 h 2553419"/>
                          <a:gd name="connsiteX56" fmla="*/ 552091 w 2501661"/>
                          <a:gd name="connsiteY56" fmla="*/ 138022 h 2553419"/>
                          <a:gd name="connsiteX57" fmla="*/ 465827 w 2501661"/>
                          <a:gd name="connsiteY57" fmla="*/ 155275 h 2553419"/>
                          <a:gd name="connsiteX58" fmla="*/ 431321 w 2501661"/>
                          <a:gd name="connsiteY58" fmla="*/ 207034 h 2553419"/>
                          <a:gd name="connsiteX59" fmla="*/ 327804 w 2501661"/>
                          <a:gd name="connsiteY59" fmla="*/ 224287 h 2553419"/>
                          <a:gd name="connsiteX60" fmla="*/ 276046 w 2501661"/>
                          <a:gd name="connsiteY60" fmla="*/ 241539 h 2553419"/>
                          <a:gd name="connsiteX61" fmla="*/ 258793 w 2501661"/>
                          <a:gd name="connsiteY61" fmla="*/ 293298 h 2553419"/>
                          <a:gd name="connsiteX62" fmla="*/ 241540 w 2501661"/>
                          <a:gd name="connsiteY62" fmla="*/ 379562 h 25534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</a:cxnLst>
                        <a:rect l="l" t="t" r="r" b="b"/>
                        <a:pathLst>
                          <a:path w="2501661" h="2553419">
                            <a:moveTo>
                              <a:pt x="120770" y="517585"/>
                            </a:moveTo>
                            <a:cubicBezTo>
                              <a:pt x="97766" y="557841"/>
                              <a:pt x="70343" y="595876"/>
                              <a:pt x="51759" y="638354"/>
                            </a:cubicBezTo>
                            <a:cubicBezTo>
                              <a:pt x="29891" y="688338"/>
                              <a:pt x="0" y="793630"/>
                              <a:pt x="0" y="793630"/>
                            </a:cubicBezTo>
                            <a:cubicBezTo>
                              <a:pt x="17253" y="828136"/>
                              <a:pt x="24480" y="869868"/>
                              <a:pt x="51759" y="897147"/>
                            </a:cubicBezTo>
                            <a:cubicBezTo>
                              <a:pt x="68526" y="913914"/>
                              <a:pt x="97623" y="909256"/>
                              <a:pt x="120770" y="914400"/>
                            </a:cubicBezTo>
                            <a:cubicBezTo>
                              <a:pt x="149396" y="920761"/>
                              <a:pt x="178743" y="923937"/>
                              <a:pt x="207034" y="931653"/>
                            </a:cubicBezTo>
                            <a:cubicBezTo>
                              <a:pt x="242125" y="941223"/>
                              <a:pt x="310551" y="966158"/>
                              <a:pt x="310551" y="966158"/>
                            </a:cubicBezTo>
                            <a:cubicBezTo>
                              <a:pt x="327804" y="983411"/>
                              <a:pt x="343566" y="1002297"/>
                              <a:pt x="362310" y="1017917"/>
                            </a:cubicBezTo>
                            <a:cubicBezTo>
                              <a:pt x="378239" y="1031191"/>
                              <a:pt x="398656" y="1038551"/>
                              <a:pt x="414068" y="1052422"/>
                            </a:cubicBezTo>
                            <a:cubicBezTo>
                              <a:pt x="456385" y="1090507"/>
                              <a:pt x="534838" y="1173192"/>
                              <a:pt x="534838" y="1173192"/>
                            </a:cubicBezTo>
                            <a:cubicBezTo>
                              <a:pt x="540589" y="1190445"/>
                              <a:pt x="547680" y="1207308"/>
                              <a:pt x="552091" y="1224951"/>
                            </a:cubicBezTo>
                            <a:cubicBezTo>
                              <a:pt x="604702" y="1435393"/>
                              <a:pt x="561472" y="1547363"/>
                              <a:pt x="552091" y="1828800"/>
                            </a:cubicBezTo>
                            <a:cubicBezTo>
                              <a:pt x="557842" y="1938068"/>
                              <a:pt x="559438" y="2047634"/>
                              <a:pt x="569344" y="2156604"/>
                            </a:cubicBezTo>
                            <a:cubicBezTo>
                              <a:pt x="575461" y="2223886"/>
                              <a:pt x="612062" y="2222941"/>
                              <a:pt x="655608" y="2277373"/>
                            </a:cubicBezTo>
                            <a:cubicBezTo>
                              <a:pt x="681514" y="2309756"/>
                              <a:pt x="687527" y="2362344"/>
                              <a:pt x="724619" y="2380890"/>
                            </a:cubicBezTo>
                            <a:cubicBezTo>
                              <a:pt x="782129" y="2409645"/>
                              <a:pt x="843649" y="2431488"/>
                              <a:pt x="897148" y="2467154"/>
                            </a:cubicBezTo>
                            <a:cubicBezTo>
                              <a:pt x="914401" y="2478656"/>
                              <a:pt x="928871" y="2496317"/>
                              <a:pt x="948906" y="2501660"/>
                            </a:cubicBezTo>
                            <a:cubicBezTo>
                              <a:pt x="1041193" y="2526270"/>
                              <a:pt x="1210053" y="2542179"/>
                              <a:pt x="1311216" y="2553419"/>
                            </a:cubicBezTo>
                            <a:cubicBezTo>
                              <a:pt x="1437737" y="2547668"/>
                              <a:pt x="1564407" y="2544591"/>
                              <a:pt x="1690778" y="2536166"/>
                            </a:cubicBezTo>
                            <a:cubicBezTo>
                              <a:pt x="1831547" y="2526781"/>
                              <a:pt x="1794447" y="2524630"/>
                              <a:pt x="1897812" y="2501660"/>
                            </a:cubicBezTo>
                            <a:cubicBezTo>
                              <a:pt x="1926438" y="2495299"/>
                              <a:pt x="1955450" y="2490768"/>
                              <a:pt x="1984076" y="2484407"/>
                            </a:cubicBezTo>
                            <a:cubicBezTo>
                              <a:pt x="2049062" y="2469966"/>
                              <a:pt x="2047211" y="2469113"/>
                              <a:pt x="2104846" y="2449902"/>
                            </a:cubicBezTo>
                            <a:cubicBezTo>
                              <a:pt x="2182014" y="2334147"/>
                              <a:pt x="2091109" y="2447557"/>
                              <a:pt x="2191110" y="2380890"/>
                            </a:cubicBezTo>
                            <a:cubicBezTo>
                              <a:pt x="2320347" y="2294733"/>
                              <a:pt x="2171556" y="2352903"/>
                              <a:pt x="2294627" y="2311879"/>
                            </a:cubicBezTo>
                            <a:cubicBezTo>
                              <a:pt x="2311880" y="2294626"/>
                              <a:pt x="2334280" y="2281305"/>
                              <a:pt x="2346385" y="2260121"/>
                            </a:cubicBezTo>
                            <a:cubicBezTo>
                              <a:pt x="2358149" y="2239533"/>
                              <a:pt x="2353034" y="2212318"/>
                              <a:pt x="2363638" y="2191109"/>
                            </a:cubicBezTo>
                            <a:cubicBezTo>
                              <a:pt x="2376498" y="2165390"/>
                              <a:pt x="2398144" y="2145102"/>
                              <a:pt x="2415397" y="2122098"/>
                            </a:cubicBezTo>
                            <a:cubicBezTo>
                              <a:pt x="2421148" y="2104845"/>
                              <a:pt x="2425263" y="2086958"/>
                              <a:pt x="2432649" y="2070339"/>
                            </a:cubicBezTo>
                            <a:cubicBezTo>
                              <a:pt x="2512510" y="1890650"/>
                              <a:pt x="2462795" y="2031660"/>
                              <a:pt x="2501661" y="1915064"/>
                            </a:cubicBezTo>
                            <a:cubicBezTo>
                              <a:pt x="2495910" y="1874807"/>
                              <a:pt x="2502594" y="1830666"/>
                              <a:pt x="2484408" y="1794294"/>
                            </a:cubicBezTo>
                            <a:cubicBezTo>
                              <a:pt x="2471549" y="1768575"/>
                              <a:pt x="2435730" y="1762869"/>
                              <a:pt x="2415397" y="1742536"/>
                            </a:cubicBezTo>
                            <a:cubicBezTo>
                              <a:pt x="2393996" y="1721135"/>
                              <a:pt x="2348726" y="1651156"/>
                              <a:pt x="2329133" y="1621766"/>
                            </a:cubicBezTo>
                            <a:cubicBezTo>
                              <a:pt x="2323382" y="1593011"/>
                              <a:pt x="2318992" y="1563951"/>
                              <a:pt x="2311880" y="1535502"/>
                            </a:cubicBezTo>
                            <a:cubicBezTo>
                              <a:pt x="2307469" y="1517859"/>
                              <a:pt x="2294627" y="1501929"/>
                              <a:pt x="2294627" y="1483743"/>
                            </a:cubicBezTo>
                            <a:cubicBezTo>
                              <a:pt x="2294627" y="1397288"/>
                              <a:pt x="2302332" y="1310878"/>
                              <a:pt x="2311880" y="1224951"/>
                            </a:cubicBezTo>
                            <a:cubicBezTo>
                              <a:pt x="2313888" y="1206876"/>
                              <a:pt x="2324722" y="1190835"/>
                              <a:pt x="2329133" y="1173192"/>
                            </a:cubicBezTo>
                            <a:cubicBezTo>
                              <a:pt x="2336245" y="1144743"/>
                              <a:pt x="2330119" y="1111327"/>
                              <a:pt x="2346385" y="1086928"/>
                            </a:cubicBezTo>
                            <a:cubicBezTo>
                              <a:pt x="2356473" y="1071796"/>
                              <a:pt x="2380891" y="1075426"/>
                              <a:pt x="2398144" y="1069675"/>
                            </a:cubicBezTo>
                            <a:cubicBezTo>
                              <a:pt x="2409646" y="1035169"/>
                              <a:pt x="2444151" y="1000664"/>
                              <a:pt x="2432649" y="966158"/>
                            </a:cubicBezTo>
                            <a:cubicBezTo>
                              <a:pt x="2415396" y="914400"/>
                              <a:pt x="2411154" y="856278"/>
                              <a:pt x="2380891" y="810883"/>
                            </a:cubicBezTo>
                            <a:cubicBezTo>
                              <a:pt x="2372931" y="798942"/>
                              <a:pt x="2247651" y="733433"/>
                              <a:pt x="2225616" y="724619"/>
                            </a:cubicBezTo>
                            <a:cubicBezTo>
                              <a:pt x="2191845" y="711111"/>
                              <a:pt x="2157190" y="699683"/>
                              <a:pt x="2122099" y="690113"/>
                            </a:cubicBezTo>
                            <a:cubicBezTo>
                              <a:pt x="1912350" y="632908"/>
                              <a:pt x="2194622" y="743045"/>
                              <a:pt x="1828800" y="621102"/>
                            </a:cubicBezTo>
                            <a:cubicBezTo>
                              <a:pt x="1811547" y="615351"/>
                              <a:pt x="1793308" y="611982"/>
                              <a:pt x="1777042" y="603849"/>
                            </a:cubicBezTo>
                            <a:cubicBezTo>
                              <a:pt x="1758496" y="594576"/>
                              <a:pt x="1742536" y="580845"/>
                              <a:pt x="1725283" y="569343"/>
                            </a:cubicBezTo>
                            <a:cubicBezTo>
                              <a:pt x="1678132" y="427883"/>
                              <a:pt x="1755974" y="635700"/>
                              <a:pt x="1639019" y="448573"/>
                            </a:cubicBezTo>
                            <a:cubicBezTo>
                              <a:pt x="1626452" y="428466"/>
                              <a:pt x="1632370" y="400770"/>
                              <a:pt x="1621766" y="379562"/>
                            </a:cubicBezTo>
                            <a:cubicBezTo>
                              <a:pt x="1603220" y="342470"/>
                              <a:pt x="1575759" y="310551"/>
                              <a:pt x="1552755" y="276045"/>
                            </a:cubicBezTo>
                            <a:lnTo>
                              <a:pt x="1518249" y="224287"/>
                            </a:lnTo>
                            <a:cubicBezTo>
                              <a:pt x="1512498" y="207034"/>
                              <a:pt x="1512639" y="186499"/>
                              <a:pt x="1500997" y="172528"/>
                            </a:cubicBezTo>
                            <a:cubicBezTo>
                              <a:pt x="1482589" y="150438"/>
                              <a:pt x="1455542" y="137260"/>
                              <a:pt x="1431985" y="120770"/>
                            </a:cubicBezTo>
                            <a:cubicBezTo>
                              <a:pt x="1352062" y="64824"/>
                              <a:pt x="1350829" y="54719"/>
                              <a:pt x="1276710" y="34505"/>
                            </a:cubicBezTo>
                            <a:cubicBezTo>
                              <a:pt x="1230957" y="22027"/>
                              <a:pt x="1138687" y="0"/>
                              <a:pt x="1138687" y="0"/>
                            </a:cubicBezTo>
                            <a:cubicBezTo>
                              <a:pt x="1095993" y="3558"/>
                              <a:pt x="859403" y="20411"/>
                              <a:pt x="793631" y="34505"/>
                            </a:cubicBezTo>
                            <a:cubicBezTo>
                              <a:pt x="758066" y="42126"/>
                              <a:pt x="724620" y="57509"/>
                              <a:pt x="690114" y="69011"/>
                            </a:cubicBezTo>
                            <a:cubicBezTo>
                              <a:pt x="672861" y="74762"/>
                              <a:pt x="653950" y="76907"/>
                              <a:pt x="638355" y="86264"/>
                            </a:cubicBezTo>
                            <a:cubicBezTo>
                              <a:pt x="609600" y="103517"/>
                              <a:pt x="583226" y="125568"/>
                              <a:pt x="552091" y="138022"/>
                            </a:cubicBezTo>
                            <a:cubicBezTo>
                              <a:pt x="524864" y="148913"/>
                              <a:pt x="494582" y="149524"/>
                              <a:pt x="465827" y="155275"/>
                            </a:cubicBezTo>
                            <a:cubicBezTo>
                              <a:pt x="454325" y="172528"/>
                              <a:pt x="449867" y="197761"/>
                              <a:pt x="431321" y="207034"/>
                            </a:cubicBezTo>
                            <a:cubicBezTo>
                              <a:pt x="400033" y="222678"/>
                              <a:pt x="361953" y="216699"/>
                              <a:pt x="327804" y="224287"/>
                            </a:cubicBezTo>
                            <a:cubicBezTo>
                              <a:pt x="310051" y="228232"/>
                              <a:pt x="293299" y="235788"/>
                              <a:pt x="276046" y="241539"/>
                            </a:cubicBezTo>
                            <a:cubicBezTo>
                              <a:pt x="270295" y="258792"/>
                              <a:pt x="263204" y="275655"/>
                              <a:pt x="258793" y="293298"/>
                            </a:cubicBezTo>
                            <a:cubicBezTo>
                              <a:pt x="251681" y="321747"/>
                              <a:pt x="241540" y="379562"/>
                              <a:pt x="241540" y="379562"/>
                            </a:cubicBezTo>
                          </a:path>
                        </a:pathLst>
                      </a:custGeom>
                      <a:blipFill>
                        <a:blip r:embed="rId3">
                          <a:extLst>
                            <a:ext uri="{BEBA8EAE-BF5A-486C-A8C5-ECC9F3942E4B}">
                              <a14:imgProps xmlns:a14="http://schemas.microsoft.com/office/drawing/2010/main">
                                <a14:imgLayer r:embed="rId4">
                                  <a14:imgEffect>
                                    <a14:saturation sat="0"/>
                                  </a14:imgEffect>
                                </a14:imgLayer>
                              </a14:imgProps>
                            </a:ext>
                            <a:ext uri="{28A0092B-C50C-407E-A947-70E740481C1C}">
                              <a14:useLocalDpi xmlns:a14="http://schemas.microsoft.com/office/drawing/2010/main"/>
                            </a:ext>
                          </a:extLst>
                        </a:blip>
                        <a:tile tx="0" ty="0" sx="100000" sy="100000" flip="none" algn="tl"/>
                      </a:blip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GB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32" name="Freeform 131"/>
                      <p:cNvSpPr/>
                      <p:nvPr/>
                    </p:nvSpPr>
                    <p:spPr>
                      <a:xfrm>
                        <a:off x="-8613922" y="23216959"/>
                        <a:ext cx="3810000" cy="3544019"/>
                      </a:xfrm>
                      <a:custGeom>
                        <a:avLst/>
                        <a:gdLst>
                          <a:gd name="connsiteX0" fmla="*/ 120770 w 2501661"/>
                          <a:gd name="connsiteY0" fmla="*/ 517585 h 2553419"/>
                          <a:gd name="connsiteX1" fmla="*/ 51759 w 2501661"/>
                          <a:gd name="connsiteY1" fmla="*/ 638354 h 2553419"/>
                          <a:gd name="connsiteX2" fmla="*/ 0 w 2501661"/>
                          <a:gd name="connsiteY2" fmla="*/ 793630 h 2553419"/>
                          <a:gd name="connsiteX3" fmla="*/ 51759 w 2501661"/>
                          <a:gd name="connsiteY3" fmla="*/ 897147 h 2553419"/>
                          <a:gd name="connsiteX4" fmla="*/ 120770 w 2501661"/>
                          <a:gd name="connsiteY4" fmla="*/ 914400 h 2553419"/>
                          <a:gd name="connsiteX5" fmla="*/ 207034 w 2501661"/>
                          <a:gd name="connsiteY5" fmla="*/ 931653 h 2553419"/>
                          <a:gd name="connsiteX6" fmla="*/ 310551 w 2501661"/>
                          <a:gd name="connsiteY6" fmla="*/ 966158 h 2553419"/>
                          <a:gd name="connsiteX7" fmla="*/ 362310 w 2501661"/>
                          <a:gd name="connsiteY7" fmla="*/ 1017917 h 2553419"/>
                          <a:gd name="connsiteX8" fmla="*/ 414068 w 2501661"/>
                          <a:gd name="connsiteY8" fmla="*/ 1052422 h 2553419"/>
                          <a:gd name="connsiteX9" fmla="*/ 534838 w 2501661"/>
                          <a:gd name="connsiteY9" fmla="*/ 1173192 h 2553419"/>
                          <a:gd name="connsiteX10" fmla="*/ 552091 w 2501661"/>
                          <a:gd name="connsiteY10" fmla="*/ 1224951 h 2553419"/>
                          <a:gd name="connsiteX11" fmla="*/ 552091 w 2501661"/>
                          <a:gd name="connsiteY11" fmla="*/ 1828800 h 2553419"/>
                          <a:gd name="connsiteX12" fmla="*/ 569344 w 2501661"/>
                          <a:gd name="connsiteY12" fmla="*/ 2156604 h 2553419"/>
                          <a:gd name="connsiteX13" fmla="*/ 655608 w 2501661"/>
                          <a:gd name="connsiteY13" fmla="*/ 2277373 h 2553419"/>
                          <a:gd name="connsiteX14" fmla="*/ 724619 w 2501661"/>
                          <a:gd name="connsiteY14" fmla="*/ 2380890 h 2553419"/>
                          <a:gd name="connsiteX15" fmla="*/ 897148 w 2501661"/>
                          <a:gd name="connsiteY15" fmla="*/ 2467154 h 2553419"/>
                          <a:gd name="connsiteX16" fmla="*/ 948906 w 2501661"/>
                          <a:gd name="connsiteY16" fmla="*/ 2501660 h 2553419"/>
                          <a:gd name="connsiteX17" fmla="*/ 1311216 w 2501661"/>
                          <a:gd name="connsiteY17" fmla="*/ 2553419 h 2553419"/>
                          <a:gd name="connsiteX18" fmla="*/ 1690778 w 2501661"/>
                          <a:gd name="connsiteY18" fmla="*/ 2536166 h 2553419"/>
                          <a:gd name="connsiteX19" fmla="*/ 1897812 w 2501661"/>
                          <a:gd name="connsiteY19" fmla="*/ 2501660 h 2553419"/>
                          <a:gd name="connsiteX20" fmla="*/ 1984076 w 2501661"/>
                          <a:gd name="connsiteY20" fmla="*/ 2484407 h 2553419"/>
                          <a:gd name="connsiteX21" fmla="*/ 2104846 w 2501661"/>
                          <a:gd name="connsiteY21" fmla="*/ 2449902 h 2553419"/>
                          <a:gd name="connsiteX22" fmla="*/ 2191110 w 2501661"/>
                          <a:gd name="connsiteY22" fmla="*/ 2380890 h 2553419"/>
                          <a:gd name="connsiteX23" fmla="*/ 2294627 w 2501661"/>
                          <a:gd name="connsiteY23" fmla="*/ 2311879 h 2553419"/>
                          <a:gd name="connsiteX24" fmla="*/ 2346385 w 2501661"/>
                          <a:gd name="connsiteY24" fmla="*/ 2260121 h 2553419"/>
                          <a:gd name="connsiteX25" fmla="*/ 2363638 w 2501661"/>
                          <a:gd name="connsiteY25" fmla="*/ 2191109 h 2553419"/>
                          <a:gd name="connsiteX26" fmla="*/ 2415397 w 2501661"/>
                          <a:gd name="connsiteY26" fmla="*/ 2122098 h 2553419"/>
                          <a:gd name="connsiteX27" fmla="*/ 2432649 w 2501661"/>
                          <a:gd name="connsiteY27" fmla="*/ 2070339 h 2553419"/>
                          <a:gd name="connsiteX28" fmla="*/ 2501661 w 2501661"/>
                          <a:gd name="connsiteY28" fmla="*/ 1915064 h 2553419"/>
                          <a:gd name="connsiteX29" fmla="*/ 2484408 w 2501661"/>
                          <a:gd name="connsiteY29" fmla="*/ 1794294 h 2553419"/>
                          <a:gd name="connsiteX30" fmla="*/ 2415397 w 2501661"/>
                          <a:gd name="connsiteY30" fmla="*/ 1742536 h 2553419"/>
                          <a:gd name="connsiteX31" fmla="*/ 2329133 w 2501661"/>
                          <a:gd name="connsiteY31" fmla="*/ 1621766 h 2553419"/>
                          <a:gd name="connsiteX32" fmla="*/ 2311880 w 2501661"/>
                          <a:gd name="connsiteY32" fmla="*/ 1535502 h 2553419"/>
                          <a:gd name="connsiteX33" fmla="*/ 2294627 w 2501661"/>
                          <a:gd name="connsiteY33" fmla="*/ 1483743 h 2553419"/>
                          <a:gd name="connsiteX34" fmla="*/ 2311880 w 2501661"/>
                          <a:gd name="connsiteY34" fmla="*/ 1224951 h 2553419"/>
                          <a:gd name="connsiteX35" fmla="*/ 2329133 w 2501661"/>
                          <a:gd name="connsiteY35" fmla="*/ 1173192 h 2553419"/>
                          <a:gd name="connsiteX36" fmla="*/ 2346385 w 2501661"/>
                          <a:gd name="connsiteY36" fmla="*/ 1086928 h 2553419"/>
                          <a:gd name="connsiteX37" fmla="*/ 2398144 w 2501661"/>
                          <a:gd name="connsiteY37" fmla="*/ 1069675 h 2553419"/>
                          <a:gd name="connsiteX38" fmla="*/ 2432649 w 2501661"/>
                          <a:gd name="connsiteY38" fmla="*/ 966158 h 2553419"/>
                          <a:gd name="connsiteX39" fmla="*/ 2380891 w 2501661"/>
                          <a:gd name="connsiteY39" fmla="*/ 810883 h 2553419"/>
                          <a:gd name="connsiteX40" fmla="*/ 2225616 w 2501661"/>
                          <a:gd name="connsiteY40" fmla="*/ 724619 h 2553419"/>
                          <a:gd name="connsiteX41" fmla="*/ 2122099 w 2501661"/>
                          <a:gd name="connsiteY41" fmla="*/ 690113 h 2553419"/>
                          <a:gd name="connsiteX42" fmla="*/ 1828800 w 2501661"/>
                          <a:gd name="connsiteY42" fmla="*/ 621102 h 2553419"/>
                          <a:gd name="connsiteX43" fmla="*/ 1777042 w 2501661"/>
                          <a:gd name="connsiteY43" fmla="*/ 603849 h 2553419"/>
                          <a:gd name="connsiteX44" fmla="*/ 1725283 w 2501661"/>
                          <a:gd name="connsiteY44" fmla="*/ 569343 h 2553419"/>
                          <a:gd name="connsiteX45" fmla="*/ 1639019 w 2501661"/>
                          <a:gd name="connsiteY45" fmla="*/ 448573 h 2553419"/>
                          <a:gd name="connsiteX46" fmla="*/ 1621766 w 2501661"/>
                          <a:gd name="connsiteY46" fmla="*/ 379562 h 2553419"/>
                          <a:gd name="connsiteX47" fmla="*/ 1552755 w 2501661"/>
                          <a:gd name="connsiteY47" fmla="*/ 276045 h 2553419"/>
                          <a:gd name="connsiteX48" fmla="*/ 1518249 w 2501661"/>
                          <a:gd name="connsiteY48" fmla="*/ 224287 h 2553419"/>
                          <a:gd name="connsiteX49" fmla="*/ 1500997 w 2501661"/>
                          <a:gd name="connsiteY49" fmla="*/ 172528 h 2553419"/>
                          <a:gd name="connsiteX50" fmla="*/ 1431985 w 2501661"/>
                          <a:gd name="connsiteY50" fmla="*/ 120770 h 2553419"/>
                          <a:gd name="connsiteX51" fmla="*/ 1276710 w 2501661"/>
                          <a:gd name="connsiteY51" fmla="*/ 34505 h 2553419"/>
                          <a:gd name="connsiteX52" fmla="*/ 1138687 w 2501661"/>
                          <a:gd name="connsiteY52" fmla="*/ 0 h 2553419"/>
                          <a:gd name="connsiteX53" fmla="*/ 793631 w 2501661"/>
                          <a:gd name="connsiteY53" fmla="*/ 34505 h 2553419"/>
                          <a:gd name="connsiteX54" fmla="*/ 690114 w 2501661"/>
                          <a:gd name="connsiteY54" fmla="*/ 69011 h 2553419"/>
                          <a:gd name="connsiteX55" fmla="*/ 638355 w 2501661"/>
                          <a:gd name="connsiteY55" fmla="*/ 86264 h 2553419"/>
                          <a:gd name="connsiteX56" fmla="*/ 552091 w 2501661"/>
                          <a:gd name="connsiteY56" fmla="*/ 138022 h 2553419"/>
                          <a:gd name="connsiteX57" fmla="*/ 465827 w 2501661"/>
                          <a:gd name="connsiteY57" fmla="*/ 155275 h 2553419"/>
                          <a:gd name="connsiteX58" fmla="*/ 431321 w 2501661"/>
                          <a:gd name="connsiteY58" fmla="*/ 207034 h 2553419"/>
                          <a:gd name="connsiteX59" fmla="*/ 327804 w 2501661"/>
                          <a:gd name="connsiteY59" fmla="*/ 224287 h 2553419"/>
                          <a:gd name="connsiteX60" fmla="*/ 276046 w 2501661"/>
                          <a:gd name="connsiteY60" fmla="*/ 241539 h 2553419"/>
                          <a:gd name="connsiteX61" fmla="*/ 258793 w 2501661"/>
                          <a:gd name="connsiteY61" fmla="*/ 293298 h 2553419"/>
                          <a:gd name="connsiteX62" fmla="*/ 241540 w 2501661"/>
                          <a:gd name="connsiteY62" fmla="*/ 379562 h 25534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</a:cxnLst>
                        <a:rect l="l" t="t" r="r" b="b"/>
                        <a:pathLst>
                          <a:path w="2501661" h="2553419">
                            <a:moveTo>
                              <a:pt x="120770" y="517585"/>
                            </a:moveTo>
                            <a:cubicBezTo>
                              <a:pt x="97766" y="557841"/>
                              <a:pt x="70343" y="595876"/>
                              <a:pt x="51759" y="638354"/>
                            </a:cubicBezTo>
                            <a:cubicBezTo>
                              <a:pt x="29891" y="688338"/>
                              <a:pt x="0" y="793630"/>
                              <a:pt x="0" y="793630"/>
                            </a:cubicBezTo>
                            <a:cubicBezTo>
                              <a:pt x="17253" y="828136"/>
                              <a:pt x="24480" y="869868"/>
                              <a:pt x="51759" y="897147"/>
                            </a:cubicBezTo>
                            <a:cubicBezTo>
                              <a:pt x="68526" y="913914"/>
                              <a:pt x="97623" y="909256"/>
                              <a:pt x="120770" y="914400"/>
                            </a:cubicBezTo>
                            <a:cubicBezTo>
                              <a:pt x="149396" y="920761"/>
                              <a:pt x="178743" y="923937"/>
                              <a:pt x="207034" y="931653"/>
                            </a:cubicBezTo>
                            <a:cubicBezTo>
                              <a:pt x="242125" y="941223"/>
                              <a:pt x="310551" y="966158"/>
                              <a:pt x="310551" y="966158"/>
                            </a:cubicBezTo>
                            <a:cubicBezTo>
                              <a:pt x="327804" y="983411"/>
                              <a:pt x="343566" y="1002297"/>
                              <a:pt x="362310" y="1017917"/>
                            </a:cubicBezTo>
                            <a:cubicBezTo>
                              <a:pt x="378239" y="1031191"/>
                              <a:pt x="398656" y="1038551"/>
                              <a:pt x="414068" y="1052422"/>
                            </a:cubicBezTo>
                            <a:cubicBezTo>
                              <a:pt x="456385" y="1090507"/>
                              <a:pt x="534838" y="1173192"/>
                              <a:pt x="534838" y="1173192"/>
                            </a:cubicBezTo>
                            <a:cubicBezTo>
                              <a:pt x="540589" y="1190445"/>
                              <a:pt x="547680" y="1207308"/>
                              <a:pt x="552091" y="1224951"/>
                            </a:cubicBezTo>
                            <a:cubicBezTo>
                              <a:pt x="604702" y="1435393"/>
                              <a:pt x="561472" y="1547363"/>
                              <a:pt x="552091" y="1828800"/>
                            </a:cubicBezTo>
                            <a:cubicBezTo>
                              <a:pt x="557842" y="1938068"/>
                              <a:pt x="559438" y="2047634"/>
                              <a:pt x="569344" y="2156604"/>
                            </a:cubicBezTo>
                            <a:cubicBezTo>
                              <a:pt x="575461" y="2223886"/>
                              <a:pt x="612062" y="2222941"/>
                              <a:pt x="655608" y="2277373"/>
                            </a:cubicBezTo>
                            <a:cubicBezTo>
                              <a:pt x="681514" y="2309756"/>
                              <a:pt x="687527" y="2362344"/>
                              <a:pt x="724619" y="2380890"/>
                            </a:cubicBezTo>
                            <a:cubicBezTo>
                              <a:pt x="782129" y="2409645"/>
                              <a:pt x="843649" y="2431488"/>
                              <a:pt x="897148" y="2467154"/>
                            </a:cubicBezTo>
                            <a:cubicBezTo>
                              <a:pt x="914401" y="2478656"/>
                              <a:pt x="928871" y="2496317"/>
                              <a:pt x="948906" y="2501660"/>
                            </a:cubicBezTo>
                            <a:cubicBezTo>
                              <a:pt x="1041193" y="2526270"/>
                              <a:pt x="1210053" y="2542179"/>
                              <a:pt x="1311216" y="2553419"/>
                            </a:cubicBezTo>
                            <a:cubicBezTo>
                              <a:pt x="1437737" y="2547668"/>
                              <a:pt x="1564407" y="2544591"/>
                              <a:pt x="1690778" y="2536166"/>
                            </a:cubicBezTo>
                            <a:cubicBezTo>
                              <a:pt x="1831547" y="2526781"/>
                              <a:pt x="1794447" y="2524630"/>
                              <a:pt x="1897812" y="2501660"/>
                            </a:cubicBezTo>
                            <a:cubicBezTo>
                              <a:pt x="1926438" y="2495299"/>
                              <a:pt x="1955450" y="2490768"/>
                              <a:pt x="1984076" y="2484407"/>
                            </a:cubicBezTo>
                            <a:cubicBezTo>
                              <a:pt x="2049062" y="2469966"/>
                              <a:pt x="2047211" y="2469113"/>
                              <a:pt x="2104846" y="2449902"/>
                            </a:cubicBezTo>
                            <a:cubicBezTo>
                              <a:pt x="2182014" y="2334147"/>
                              <a:pt x="2091109" y="2447557"/>
                              <a:pt x="2191110" y="2380890"/>
                            </a:cubicBezTo>
                            <a:cubicBezTo>
                              <a:pt x="2320347" y="2294733"/>
                              <a:pt x="2171556" y="2352903"/>
                              <a:pt x="2294627" y="2311879"/>
                            </a:cubicBezTo>
                            <a:cubicBezTo>
                              <a:pt x="2311880" y="2294626"/>
                              <a:pt x="2334280" y="2281305"/>
                              <a:pt x="2346385" y="2260121"/>
                            </a:cubicBezTo>
                            <a:cubicBezTo>
                              <a:pt x="2358149" y="2239533"/>
                              <a:pt x="2353034" y="2212318"/>
                              <a:pt x="2363638" y="2191109"/>
                            </a:cubicBezTo>
                            <a:cubicBezTo>
                              <a:pt x="2376498" y="2165390"/>
                              <a:pt x="2398144" y="2145102"/>
                              <a:pt x="2415397" y="2122098"/>
                            </a:cubicBezTo>
                            <a:cubicBezTo>
                              <a:pt x="2421148" y="2104845"/>
                              <a:pt x="2425263" y="2086958"/>
                              <a:pt x="2432649" y="2070339"/>
                            </a:cubicBezTo>
                            <a:cubicBezTo>
                              <a:pt x="2512510" y="1890650"/>
                              <a:pt x="2462795" y="2031660"/>
                              <a:pt x="2501661" y="1915064"/>
                            </a:cubicBezTo>
                            <a:cubicBezTo>
                              <a:pt x="2495910" y="1874807"/>
                              <a:pt x="2502594" y="1830666"/>
                              <a:pt x="2484408" y="1794294"/>
                            </a:cubicBezTo>
                            <a:cubicBezTo>
                              <a:pt x="2471549" y="1768575"/>
                              <a:pt x="2435730" y="1762869"/>
                              <a:pt x="2415397" y="1742536"/>
                            </a:cubicBezTo>
                            <a:cubicBezTo>
                              <a:pt x="2393996" y="1721135"/>
                              <a:pt x="2348726" y="1651156"/>
                              <a:pt x="2329133" y="1621766"/>
                            </a:cubicBezTo>
                            <a:cubicBezTo>
                              <a:pt x="2323382" y="1593011"/>
                              <a:pt x="2318992" y="1563951"/>
                              <a:pt x="2311880" y="1535502"/>
                            </a:cubicBezTo>
                            <a:cubicBezTo>
                              <a:pt x="2307469" y="1517859"/>
                              <a:pt x="2294627" y="1501929"/>
                              <a:pt x="2294627" y="1483743"/>
                            </a:cubicBezTo>
                            <a:cubicBezTo>
                              <a:pt x="2294627" y="1397288"/>
                              <a:pt x="2302332" y="1310878"/>
                              <a:pt x="2311880" y="1224951"/>
                            </a:cubicBezTo>
                            <a:cubicBezTo>
                              <a:pt x="2313888" y="1206876"/>
                              <a:pt x="2324722" y="1190835"/>
                              <a:pt x="2329133" y="1173192"/>
                            </a:cubicBezTo>
                            <a:cubicBezTo>
                              <a:pt x="2336245" y="1144743"/>
                              <a:pt x="2330119" y="1111327"/>
                              <a:pt x="2346385" y="1086928"/>
                            </a:cubicBezTo>
                            <a:cubicBezTo>
                              <a:pt x="2356473" y="1071796"/>
                              <a:pt x="2380891" y="1075426"/>
                              <a:pt x="2398144" y="1069675"/>
                            </a:cubicBezTo>
                            <a:cubicBezTo>
                              <a:pt x="2409646" y="1035169"/>
                              <a:pt x="2444151" y="1000664"/>
                              <a:pt x="2432649" y="966158"/>
                            </a:cubicBezTo>
                            <a:cubicBezTo>
                              <a:pt x="2415396" y="914400"/>
                              <a:pt x="2411154" y="856278"/>
                              <a:pt x="2380891" y="810883"/>
                            </a:cubicBezTo>
                            <a:cubicBezTo>
                              <a:pt x="2372931" y="798942"/>
                              <a:pt x="2247651" y="733433"/>
                              <a:pt x="2225616" y="724619"/>
                            </a:cubicBezTo>
                            <a:cubicBezTo>
                              <a:pt x="2191845" y="711111"/>
                              <a:pt x="2157190" y="699683"/>
                              <a:pt x="2122099" y="690113"/>
                            </a:cubicBezTo>
                            <a:cubicBezTo>
                              <a:pt x="1912350" y="632908"/>
                              <a:pt x="2194622" y="743045"/>
                              <a:pt x="1828800" y="621102"/>
                            </a:cubicBezTo>
                            <a:cubicBezTo>
                              <a:pt x="1811547" y="615351"/>
                              <a:pt x="1793308" y="611982"/>
                              <a:pt x="1777042" y="603849"/>
                            </a:cubicBezTo>
                            <a:cubicBezTo>
                              <a:pt x="1758496" y="594576"/>
                              <a:pt x="1742536" y="580845"/>
                              <a:pt x="1725283" y="569343"/>
                            </a:cubicBezTo>
                            <a:cubicBezTo>
                              <a:pt x="1678132" y="427883"/>
                              <a:pt x="1755974" y="635700"/>
                              <a:pt x="1639019" y="448573"/>
                            </a:cubicBezTo>
                            <a:cubicBezTo>
                              <a:pt x="1626452" y="428466"/>
                              <a:pt x="1632370" y="400770"/>
                              <a:pt x="1621766" y="379562"/>
                            </a:cubicBezTo>
                            <a:cubicBezTo>
                              <a:pt x="1603220" y="342470"/>
                              <a:pt x="1575759" y="310551"/>
                              <a:pt x="1552755" y="276045"/>
                            </a:cubicBezTo>
                            <a:lnTo>
                              <a:pt x="1518249" y="224287"/>
                            </a:lnTo>
                            <a:cubicBezTo>
                              <a:pt x="1512498" y="207034"/>
                              <a:pt x="1512639" y="186499"/>
                              <a:pt x="1500997" y="172528"/>
                            </a:cubicBezTo>
                            <a:cubicBezTo>
                              <a:pt x="1482589" y="150438"/>
                              <a:pt x="1455542" y="137260"/>
                              <a:pt x="1431985" y="120770"/>
                            </a:cubicBezTo>
                            <a:cubicBezTo>
                              <a:pt x="1352062" y="64824"/>
                              <a:pt x="1350829" y="54719"/>
                              <a:pt x="1276710" y="34505"/>
                            </a:cubicBezTo>
                            <a:cubicBezTo>
                              <a:pt x="1230957" y="22027"/>
                              <a:pt x="1138687" y="0"/>
                              <a:pt x="1138687" y="0"/>
                            </a:cubicBezTo>
                            <a:cubicBezTo>
                              <a:pt x="1095993" y="3558"/>
                              <a:pt x="859403" y="20411"/>
                              <a:pt x="793631" y="34505"/>
                            </a:cubicBezTo>
                            <a:cubicBezTo>
                              <a:pt x="758066" y="42126"/>
                              <a:pt x="724620" y="57509"/>
                              <a:pt x="690114" y="69011"/>
                            </a:cubicBezTo>
                            <a:cubicBezTo>
                              <a:pt x="672861" y="74762"/>
                              <a:pt x="653950" y="76907"/>
                              <a:pt x="638355" y="86264"/>
                            </a:cubicBezTo>
                            <a:cubicBezTo>
                              <a:pt x="609600" y="103517"/>
                              <a:pt x="583226" y="125568"/>
                              <a:pt x="552091" y="138022"/>
                            </a:cubicBezTo>
                            <a:cubicBezTo>
                              <a:pt x="524864" y="148913"/>
                              <a:pt x="494582" y="149524"/>
                              <a:pt x="465827" y="155275"/>
                            </a:cubicBezTo>
                            <a:cubicBezTo>
                              <a:pt x="454325" y="172528"/>
                              <a:pt x="449867" y="197761"/>
                              <a:pt x="431321" y="207034"/>
                            </a:cubicBezTo>
                            <a:cubicBezTo>
                              <a:pt x="400033" y="222678"/>
                              <a:pt x="361953" y="216699"/>
                              <a:pt x="327804" y="224287"/>
                            </a:cubicBezTo>
                            <a:cubicBezTo>
                              <a:pt x="310051" y="228232"/>
                              <a:pt x="293299" y="235788"/>
                              <a:pt x="276046" y="241539"/>
                            </a:cubicBezTo>
                            <a:cubicBezTo>
                              <a:pt x="270295" y="258792"/>
                              <a:pt x="263204" y="275655"/>
                              <a:pt x="258793" y="293298"/>
                            </a:cubicBezTo>
                            <a:cubicBezTo>
                              <a:pt x="251681" y="321747"/>
                              <a:pt x="241540" y="379562"/>
                              <a:pt x="241540" y="379562"/>
                            </a:cubicBezTo>
                          </a:path>
                        </a:pathLst>
                      </a:custGeom>
                      <a:blipFill>
                        <a:blip r:embed="rId3">
                          <a:extLst>
                            <a:ext uri="{BEBA8EAE-BF5A-486C-A8C5-ECC9F3942E4B}">
                              <a14:imgProps xmlns:a14="http://schemas.microsoft.com/office/drawing/2010/main">
                                <a14:imgLayer r:embed="rId4">
                                  <a14:imgEffect>
                                    <a14:saturation sat="0"/>
                                  </a14:imgEffect>
                                </a14:imgLayer>
                              </a14:imgProps>
                            </a:ext>
                            <a:ext uri="{28A0092B-C50C-407E-A947-70E740481C1C}">
                              <a14:useLocalDpi xmlns:a14="http://schemas.microsoft.com/office/drawing/2010/main"/>
                            </a:ext>
                          </a:extLst>
                        </a:blip>
                        <a:tile tx="0" ty="0" sx="100000" sy="100000" flip="none" algn="tl"/>
                      </a:blip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GB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33" name="Freeform 132"/>
                      <p:cNvSpPr/>
                      <p:nvPr/>
                    </p:nvSpPr>
                    <p:spPr>
                      <a:xfrm>
                        <a:off x="-10092040" y="25754759"/>
                        <a:ext cx="3810000" cy="2568654"/>
                      </a:xfrm>
                      <a:custGeom>
                        <a:avLst/>
                        <a:gdLst>
                          <a:gd name="connsiteX0" fmla="*/ 120770 w 2501661"/>
                          <a:gd name="connsiteY0" fmla="*/ 517585 h 2553419"/>
                          <a:gd name="connsiteX1" fmla="*/ 51759 w 2501661"/>
                          <a:gd name="connsiteY1" fmla="*/ 638354 h 2553419"/>
                          <a:gd name="connsiteX2" fmla="*/ 0 w 2501661"/>
                          <a:gd name="connsiteY2" fmla="*/ 793630 h 2553419"/>
                          <a:gd name="connsiteX3" fmla="*/ 51759 w 2501661"/>
                          <a:gd name="connsiteY3" fmla="*/ 897147 h 2553419"/>
                          <a:gd name="connsiteX4" fmla="*/ 120770 w 2501661"/>
                          <a:gd name="connsiteY4" fmla="*/ 914400 h 2553419"/>
                          <a:gd name="connsiteX5" fmla="*/ 207034 w 2501661"/>
                          <a:gd name="connsiteY5" fmla="*/ 931653 h 2553419"/>
                          <a:gd name="connsiteX6" fmla="*/ 310551 w 2501661"/>
                          <a:gd name="connsiteY6" fmla="*/ 966158 h 2553419"/>
                          <a:gd name="connsiteX7" fmla="*/ 362310 w 2501661"/>
                          <a:gd name="connsiteY7" fmla="*/ 1017917 h 2553419"/>
                          <a:gd name="connsiteX8" fmla="*/ 414068 w 2501661"/>
                          <a:gd name="connsiteY8" fmla="*/ 1052422 h 2553419"/>
                          <a:gd name="connsiteX9" fmla="*/ 534838 w 2501661"/>
                          <a:gd name="connsiteY9" fmla="*/ 1173192 h 2553419"/>
                          <a:gd name="connsiteX10" fmla="*/ 552091 w 2501661"/>
                          <a:gd name="connsiteY10" fmla="*/ 1224951 h 2553419"/>
                          <a:gd name="connsiteX11" fmla="*/ 552091 w 2501661"/>
                          <a:gd name="connsiteY11" fmla="*/ 1828800 h 2553419"/>
                          <a:gd name="connsiteX12" fmla="*/ 569344 w 2501661"/>
                          <a:gd name="connsiteY12" fmla="*/ 2156604 h 2553419"/>
                          <a:gd name="connsiteX13" fmla="*/ 655608 w 2501661"/>
                          <a:gd name="connsiteY13" fmla="*/ 2277373 h 2553419"/>
                          <a:gd name="connsiteX14" fmla="*/ 724619 w 2501661"/>
                          <a:gd name="connsiteY14" fmla="*/ 2380890 h 2553419"/>
                          <a:gd name="connsiteX15" fmla="*/ 897148 w 2501661"/>
                          <a:gd name="connsiteY15" fmla="*/ 2467154 h 2553419"/>
                          <a:gd name="connsiteX16" fmla="*/ 948906 w 2501661"/>
                          <a:gd name="connsiteY16" fmla="*/ 2501660 h 2553419"/>
                          <a:gd name="connsiteX17" fmla="*/ 1311216 w 2501661"/>
                          <a:gd name="connsiteY17" fmla="*/ 2553419 h 2553419"/>
                          <a:gd name="connsiteX18" fmla="*/ 1690778 w 2501661"/>
                          <a:gd name="connsiteY18" fmla="*/ 2536166 h 2553419"/>
                          <a:gd name="connsiteX19" fmla="*/ 1897812 w 2501661"/>
                          <a:gd name="connsiteY19" fmla="*/ 2501660 h 2553419"/>
                          <a:gd name="connsiteX20" fmla="*/ 1984076 w 2501661"/>
                          <a:gd name="connsiteY20" fmla="*/ 2484407 h 2553419"/>
                          <a:gd name="connsiteX21" fmla="*/ 2104846 w 2501661"/>
                          <a:gd name="connsiteY21" fmla="*/ 2449902 h 2553419"/>
                          <a:gd name="connsiteX22" fmla="*/ 2191110 w 2501661"/>
                          <a:gd name="connsiteY22" fmla="*/ 2380890 h 2553419"/>
                          <a:gd name="connsiteX23" fmla="*/ 2294627 w 2501661"/>
                          <a:gd name="connsiteY23" fmla="*/ 2311879 h 2553419"/>
                          <a:gd name="connsiteX24" fmla="*/ 2346385 w 2501661"/>
                          <a:gd name="connsiteY24" fmla="*/ 2260121 h 2553419"/>
                          <a:gd name="connsiteX25" fmla="*/ 2363638 w 2501661"/>
                          <a:gd name="connsiteY25" fmla="*/ 2191109 h 2553419"/>
                          <a:gd name="connsiteX26" fmla="*/ 2415397 w 2501661"/>
                          <a:gd name="connsiteY26" fmla="*/ 2122098 h 2553419"/>
                          <a:gd name="connsiteX27" fmla="*/ 2432649 w 2501661"/>
                          <a:gd name="connsiteY27" fmla="*/ 2070339 h 2553419"/>
                          <a:gd name="connsiteX28" fmla="*/ 2501661 w 2501661"/>
                          <a:gd name="connsiteY28" fmla="*/ 1915064 h 2553419"/>
                          <a:gd name="connsiteX29" fmla="*/ 2484408 w 2501661"/>
                          <a:gd name="connsiteY29" fmla="*/ 1794294 h 2553419"/>
                          <a:gd name="connsiteX30" fmla="*/ 2415397 w 2501661"/>
                          <a:gd name="connsiteY30" fmla="*/ 1742536 h 2553419"/>
                          <a:gd name="connsiteX31" fmla="*/ 2329133 w 2501661"/>
                          <a:gd name="connsiteY31" fmla="*/ 1621766 h 2553419"/>
                          <a:gd name="connsiteX32" fmla="*/ 2311880 w 2501661"/>
                          <a:gd name="connsiteY32" fmla="*/ 1535502 h 2553419"/>
                          <a:gd name="connsiteX33" fmla="*/ 2294627 w 2501661"/>
                          <a:gd name="connsiteY33" fmla="*/ 1483743 h 2553419"/>
                          <a:gd name="connsiteX34" fmla="*/ 2311880 w 2501661"/>
                          <a:gd name="connsiteY34" fmla="*/ 1224951 h 2553419"/>
                          <a:gd name="connsiteX35" fmla="*/ 2329133 w 2501661"/>
                          <a:gd name="connsiteY35" fmla="*/ 1173192 h 2553419"/>
                          <a:gd name="connsiteX36" fmla="*/ 2346385 w 2501661"/>
                          <a:gd name="connsiteY36" fmla="*/ 1086928 h 2553419"/>
                          <a:gd name="connsiteX37" fmla="*/ 2398144 w 2501661"/>
                          <a:gd name="connsiteY37" fmla="*/ 1069675 h 2553419"/>
                          <a:gd name="connsiteX38" fmla="*/ 2432649 w 2501661"/>
                          <a:gd name="connsiteY38" fmla="*/ 966158 h 2553419"/>
                          <a:gd name="connsiteX39" fmla="*/ 2380891 w 2501661"/>
                          <a:gd name="connsiteY39" fmla="*/ 810883 h 2553419"/>
                          <a:gd name="connsiteX40" fmla="*/ 2225616 w 2501661"/>
                          <a:gd name="connsiteY40" fmla="*/ 724619 h 2553419"/>
                          <a:gd name="connsiteX41" fmla="*/ 2122099 w 2501661"/>
                          <a:gd name="connsiteY41" fmla="*/ 690113 h 2553419"/>
                          <a:gd name="connsiteX42" fmla="*/ 1828800 w 2501661"/>
                          <a:gd name="connsiteY42" fmla="*/ 621102 h 2553419"/>
                          <a:gd name="connsiteX43" fmla="*/ 1777042 w 2501661"/>
                          <a:gd name="connsiteY43" fmla="*/ 603849 h 2553419"/>
                          <a:gd name="connsiteX44" fmla="*/ 1725283 w 2501661"/>
                          <a:gd name="connsiteY44" fmla="*/ 569343 h 2553419"/>
                          <a:gd name="connsiteX45" fmla="*/ 1639019 w 2501661"/>
                          <a:gd name="connsiteY45" fmla="*/ 448573 h 2553419"/>
                          <a:gd name="connsiteX46" fmla="*/ 1621766 w 2501661"/>
                          <a:gd name="connsiteY46" fmla="*/ 379562 h 2553419"/>
                          <a:gd name="connsiteX47" fmla="*/ 1552755 w 2501661"/>
                          <a:gd name="connsiteY47" fmla="*/ 276045 h 2553419"/>
                          <a:gd name="connsiteX48" fmla="*/ 1518249 w 2501661"/>
                          <a:gd name="connsiteY48" fmla="*/ 224287 h 2553419"/>
                          <a:gd name="connsiteX49" fmla="*/ 1500997 w 2501661"/>
                          <a:gd name="connsiteY49" fmla="*/ 172528 h 2553419"/>
                          <a:gd name="connsiteX50" fmla="*/ 1431985 w 2501661"/>
                          <a:gd name="connsiteY50" fmla="*/ 120770 h 2553419"/>
                          <a:gd name="connsiteX51" fmla="*/ 1276710 w 2501661"/>
                          <a:gd name="connsiteY51" fmla="*/ 34505 h 2553419"/>
                          <a:gd name="connsiteX52" fmla="*/ 1138687 w 2501661"/>
                          <a:gd name="connsiteY52" fmla="*/ 0 h 2553419"/>
                          <a:gd name="connsiteX53" fmla="*/ 793631 w 2501661"/>
                          <a:gd name="connsiteY53" fmla="*/ 34505 h 2553419"/>
                          <a:gd name="connsiteX54" fmla="*/ 690114 w 2501661"/>
                          <a:gd name="connsiteY54" fmla="*/ 69011 h 2553419"/>
                          <a:gd name="connsiteX55" fmla="*/ 638355 w 2501661"/>
                          <a:gd name="connsiteY55" fmla="*/ 86264 h 2553419"/>
                          <a:gd name="connsiteX56" fmla="*/ 552091 w 2501661"/>
                          <a:gd name="connsiteY56" fmla="*/ 138022 h 2553419"/>
                          <a:gd name="connsiteX57" fmla="*/ 465827 w 2501661"/>
                          <a:gd name="connsiteY57" fmla="*/ 155275 h 2553419"/>
                          <a:gd name="connsiteX58" fmla="*/ 431321 w 2501661"/>
                          <a:gd name="connsiteY58" fmla="*/ 207034 h 2553419"/>
                          <a:gd name="connsiteX59" fmla="*/ 327804 w 2501661"/>
                          <a:gd name="connsiteY59" fmla="*/ 224287 h 2553419"/>
                          <a:gd name="connsiteX60" fmla="*/ 276046 w 2501661"/>
                          <a:gd name="connsiteY60" fmla="*/ 241539 h 2553419"/>
                          <a:gd name="connsiteX61" fmla="*/ 258793 w 2501661"/>
                          <a:gd name="connsiteY61" fmla="*/ 293298 h 2553419"/>
                          <a:gd name="connsiteX62" fmla="*/ 241540 w 2501661"/>
                          <a:gd name="connsiteY62" fmla="*/ 379562 h 25534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</a:cxnLst>
                        <a:rect l="l" t="t" r="r" b="b"/>
                        <a:pathLst>
                          <a:path w="2501661" h="2553419">
                            <a:moveTo>
                              <a:pt x="120770" y="517585"/>
                            </a:moveTo>
                            <a:cubicBezTo>
                              <a:pt x="97766" y="557841"/>
                              <a:pt x="70343" y="595876"/>
                              <a:pt x="51759" y="638354"/>
                            </a:cubicBezTo>
                            <a:cubicBezTo>
                              <a:pt x="29891" y="688338"/>
                              <a:pt x="0" y="793630"/>
                              <a:pt x="0" y="793630"/>
                            </a:cubicBezTo>
                            <a:cubicBezTo>
                              <a:pt x="17253" y="828136"/>
                              <a:pt x="24480" y="869868"/>
                              <a:pt x="51759" y="897147"/>
                            </a:cubicBezTo>
                            <a:cubicBezTo>
                              <a:pt x="68526" y="913914"/>
                              <a:pt x="97623" y="909256"/>
                              <a:pt x="120770" y="914400"/>
                            </a:cubicBezTo>
                            <a:cubicBezTo>
                              <a:pt x="149396" y="920761"/>
                              <a:pt x="178743" y="923937"/>
                              <a:pt x="207034" y="931653"/>
                            </a:cubicBezTo>
                            <a:cubicBezTo>
                              <a:pt x="242125" y="941223"/>
                              <a:pt x="310551" y="966158"/>
                              <a:pt x="310551" y="966158"/>
                            </a:cubicBezTo>
                            <a:cubicBezTo>
                              <a:pt x="327804" y="983411"/>
                              <a:pt x="343566" y="1002297"/>
                              <a:pt x="362310" y="1017917"/>
                            </a:cubicBezTo>
                            <a:cubicBezTo>
                              <a:pt x="378239" y="1031191"/>
                              <a:pt x="398656" y="1038551"/>
                              <a:pt x="414068" y="1052422"/>
                            </a:cubicBezTo>
                            <a:cubicBezTo>
                              <a:pt x="456385" y="1090507"/>
                              <a:pt x="534838" y="1173192"/>
                              <a:pt x="534838" y="1173192"/>
                            </a:cubicBezTo>
                            <a:cubicBezTo>
                              <a:pt x="540589" y="1190445"/>
                              <a:pt x="547680" y="1207308"/>
                              <a:pt x="552091" y="1224951"/>
                            </a:cubicBezTo>
                            <a:cubicBezTo>
                              <a:pt x="604702" y="1435393"/>
                              <a:pt x="561472" y="1547363"/>
                              <a:pt x="552091" y="1828800"/>
                            </a:cubicBezTo>
                            <a:cubicBezTo>
                              <a:pt x="557842" y="1938068"/>
                              <a:pt x="559438" y="2047634"/>
                              <a:pt x="569344" y="2156604"/>
                            </a:cubicBezTo>
                            <a:cubicBezTo>
                              <a:pt x="575461" y="2223886"/>
                              <a:pt x="612062" y="2222941"/>
                              <a:pt x="655608" y="2277373"/>
                            </a:cubicBezTo>
                            <a:cubicBezTo>
                              <a:pt x="681514" y="2309756"/>
                              <a:pt x="687527" y="2362344"/>
                              <a:pt x="724619" y="2380890"/>
                            </a:cubicBezTo>
                            <a:cubicBezTo>
                              <a:pt x="782129" y="2409645"/>
                              <a:pt x="843649" y="2431488"/>
                              <a:pt x="897148" y="2467154"/>
                            </a:cubicBezTo>
                            <a:cubicBezTo>
                              <a:pt x="914401" y="2478656"/>
                              <a:pt x="928871" y="2496317"/>
                              <a:pt x="948906" y="2501660"/>
                            </a:cubicBezTo>
                            <a:cubicBezTo>
                              <a:pt x="1041193" y="2526270"/>
                              <a:pt x="1210053" y="2542179"/>
                              <a:pt x="1311216" y="2553419"/>
                            </a:cubicBezTo>
                            <a:cubicBezTo>
                              <a:pt x="1437737" y="2547668"/>
                              <a:pt x="1564407" y="2544591"/>
                              <a:pt x="1690778" y="2536166"/>
                            </a:cubicBezTo>
                            <a:cubicBezTo>
                              <a:pt x="1831547" y="2526781"/>
                              <a:pt x="1794447" y="2524630"/>
                              <a:pt x="1897812" y="2501660"/>
                            </a:cubicBezTo>
                            <a:cubicBezTo>
                              <a:pt x="1926438" y="2495299"/>
                              <a:pt x="1955450" y="2490768"/>
                              <a:pt x="1984076" y="2484407"/>
                            </a:cubicBezTo>
                            <a:cubicBezTo>
                              <a:pt x="2049062" y="2469966"/>
                              <a:pt x="2047211" y="2469113"/>
                              <a:pt x="2104846" y="2449902"/>
                            </a:cubicBezTo>
                            <a:cubicBezTo>
                              <a:pt x="2182014" y="2334147"/>
                              <a:pt x="2091109" y="2447557"/>
                              <a:pt x="2191110" y="2380890"/>
                            </a:cubicBezTo>
                            <a:cubicBezTo>
                              <a:pt x="2320347" y="2294733"/>
                              <a:pt x="2171556" y="2352903"/>
                              <a:pt x="2294627" y="2311879"/>
                            </a:cubicBezTo>
                            <a:cubicBezTo>
                              <a:pt x="2311880" y="2294626"/>
                              <a:pt x="2334280" y="2281305"/>
                              <a:pt x="2346385" y="2260121"/>
                            </a:cubicBezTo>
                            <a:cubicBezTo>
                              <a:pt x="2358149" y="2239533"/>
                              <a:pt x="2353034" y="2212318"/>
                              <a:pt x="2363638" y="2191109"/>
                            </a:cubicBezTo>
                            <a:cubicBezTo>
                              <a:pt x="2376498" y="2165390"/>
                              <a:pt x="2398144" y="2145102"/>
                              <a:pt x="2415397" y="2122098"/>
                            </a:cubicBezTo>
                            <a:cubicBezTo>
                              <a:pt x="2421148" y="2104845"/>
                              <a:pt x="2425263" y="2086958"/>
                              <a:pt x="2432649" y="2070339"/>
                            </a:cubicBezTo>
                            <a:cubicBezTo>
                              <a:pt x="2512510" y="1890650"/>
                              <a:pt x="2462795" y="2031660"/>
                              <a:pt x="2501661" y="1915064"/>
                            </a:cubicBezTo>
                            <a:cubicBezTo>
                              <a:pt x="2495910" y="1874807"/>
                              <a:pt x="2502594" y="1830666"/>
                              <a:pt x="2484408" y="1794294"/>
                            </a:cubicBezTo>
                            <a:cubicBezTo>
                              <a:pt x="2471549" y="1768575"/>
                              <a:pt x="2435730" y="1762869"/>
                              <a:pt x="2415397" y="1742536"/>
                            </a:cubicBezTo>
                            <a:cubicBezTo>
                              <a:pt x="2393996" y="1721135"/>
                              <a:pt x="2348726" y="1651156"/>
                              <a:pt x="2329133" y="1621766"/>
                            </a:cubicBezTo>
                            <a:cubicBezTo>
                              <a:pt x="2323382" y="1593011"/>
                              <a:pt x="2318992" y="1563951"/>
                              <a:pt x="2311880" y="1535502"/>
                            </a:cubicBezTo>
                            <a:cubicBezTo>
                              <a:pt x="2307469" y="1517859"/>
                              <a:pt x="2294627" y="1501929"/>
                              <a:pt x="2294627" y="1483743"/>
                            </a:cubicBezTo>
                            <a:cubicBezTo>
                              <a:pt x="2294627" y="1397288"/>
                              <a:pt x="2302332" y="1310878"/>
                              <a:pt x="2311880" y="1224951"/>
                            </a:cubicBezTo>
                            <a:cubicBezTo>
                              <a:pt x="2313888" y="1206876"/>
                              <a:pt x="2324722" y="1190835"/>
                              <a:pt x="2329133" y="1173192"/>
                            </a:cubicBezTo>
                            <a:cubicBezTo>
                              <a:pt x="2336245" y="1144743"/>
                              <a:pt x="2330119" y="1111327"/>
                              <a:pt x="2346385" y="1086928"/>
                            </a:cubicBezTo>
                            <a:cubicBezTo>
                              <a:pt x="2356473" y="1071796"/>
                              <a:pt x="2380891" y="1075426"/>
                              <a:pt x="2398144" y="1069675"/>
                            </a:cubicBezTo>
                            <a:cubicBezTo>
                              <a:pt x="2409646" y="1035169"/>
                              <a:pt x="2444151" y="1000664"/>
                              <a:pt x="2432649" y="966158"/>
                            </a:cubicBezTo>
                            <a:cubicBezTo>
                              <a:pt x="2415396" y="914400"/>
                              <a:pt x="2411154" y="856278"/>
                              <a:pt x="2380891" y="810883"/>
                            </a:cubicBezTo>
                            <a:cubicBezTo>
                              <a:pt x="2372931" y="798942"/>
                              <a:pt x="2247651" y="733433"/>
                              <a:pt x="2225616" y="724619"/>
                            </a:cubicBezTo>
                            <a:cubicBezTo>
                              <a:pt x="2191845" y="711111"/>
                              <a:pt x="2157190" y="699683"/>
                              <a:pt x="2122099" y="690113"/>
                            </a:cubicBezTo>
                            <a:cubicBezTo>
                              <a:pt x="1912350" y="632908"/>
                              <a:pt x="2194622" y="743045"/>
                              <a:pt x="1828800" y="621102"/>
                            </a:cubicBezTo>
                            <a:cubicBezTo>
                              <a:pt x="1811547" y="615351"/>
                              <a:pt x="1793308" y="611982"/>
                              <a:pt x="1777042" y="603849"/>
                            </a:cubicBezTo>
                            <a:cubicBezTo>
                              <a:pt x="1758496" y="594576"/>
                              <a:pt x="1742536" y="580845"/>
                              <a:pt x="1725283" y="569343"/>
                            </a:cubicBezTo>
                            <a:cubicBezTo>
                              <a:pt x="1678132" y="427883"/>
                              <a:pt x="1755974" y="635700"/>
                              <a:pt x="1639019" y="448573"/>
                            </a:cubicBezTo>
                            <a:cubicBezTo>
                              <a:pt x="1626452" y="428466"/>
                              <a:pt x="1632370" y="400770"/>
                              <a:pt x="1621766" y="379562"/>
                            </a:cubicBezTo>
                            <a:cubicBezTo>
                              <a:pt x="1603220" y="342470"/>
                              <a:pt x="1575759" y="310551"/>
                              <a:pt x="1552755" y="276045"/>
                            </a:cubicBezTo>
                            <a:lnTo>
                              <a:pt x="1518249" y="224287"/>
                            </a:lnTo>
                            <a:cubicBezTo>
                              <a:pt x="1512498" y="207034"/>
                              <a:pt x="1512639" y="186499"/>
                              <a:pt x="1500997" y="172528"/>
                            </a:cubicBezTo>
                            <a:cubicBezTo>
                              <a:pt x="1482589" y="150438"/>
                              <a:pt x="1455542" y="137260"/>
                              <a:pt x="1431985" y="120770"/>
                            </a:cubicBezTo>
                            <a:cubicBezTo>
                              <a:pt x="1352062" y="64824"/>
                              <a:pt x="1350829" y="54719"/>
                              <a:pt x="1276710" y="34505"/>
                            </a:cubicBezTo>
                            <a:cubicBezTo>
                              <a:pt x="1230957" y="22027"/>
                              <a:pt x="1138687" y="0"/>
                              <a:pt x="1138687" y="0"/>
                            </a:cubicBezTo>
                            <a:cubicBezTo>
                              <a:pt x="1095993" y="3558"/>
                              <a:pt x="859403" y="20411"/>
                              <a:pt x="793631" y="34505"/>
                            </a:cubicBezTo>
                            <a:cubicBezTo>
                              <a:pt x="758066" y="42126"/>
                              <a:pt x="724620" y="57509"/>
                              <a:pt x="690114" y="69011"/>
                            </a:cubicBezTo>
                            <a:cubicBezTo>
                              <a:pt x="672861" y="74762"/>
                              <a:pt x="653950" y="76907"/>
                              <a:pt x="638355" y="86264"/>
                            </a:cubicBezTo>
                            <a:cubicBezTo>
                              <a:pt x="609600" y="103517"/>
                              <a:pt x="583226" y="125568"/>
                              <a:pt x="552091" y="138022"/>
                            </a:cubicBezTo>
                            <a:cubicBezTo>
                              <a:pt x="524864" y="148913"/>
                              <a:pt x="494582" y="149524"/>
                              <a:pt x="465827" y="155275"/>
                            </a:cubicBezTo>
                            <a:cubicBezTo>
                              <a:pt x="454325" y="172528"/>
                              <a:pt x="449867" y="197761"/>
                              <a:pt x="431321" y="207034"/>
                            </a:cubicBezTo>
                            <a:cubicBezTo>
                              <a:pt x="400033" y="222678"/>
                              <a:pt x="361953" y="216699"/>
                              <a:pt x="327804" y="224287"/>
                            </a:cubicBezTo>
                            <a:cubicBezTo>
                              <a:pt x="310051" y="228232"/>
                              <a:pt x="293299" y="235788"/>
                              <a:pt x="276046" y="241539"/>
                            </a:cubicBezTo>
                            <a:cubicBezTo>
                              <a:pt x="270295" y="258792"/>
                              <a:pt x="263204" y="275655"/>
                              <a:pt x="258793" y="293298"/>
                            </a:cubicBezTo>
                            <a:cubicBezTo>
                              <a:pt x="251681" y="321747"/>
                              <a:pt x="241540" y="379562"/>
                              <a:pt x="241540" y="379562"/>
                            </a:cubicBezTo>
                          </a:path>
                        </a:pathLst>
                      </a:custGeom>
                      <a:blipFill>
                        <a:blip r:embed="rId3">
                          <a:extLst>
                            <a:ext uri="{BEBA8EAE-BF5A-486C-A8C5-ECC9F3942E4B}">
                              <a14:imgProps xmlns:a14="http://schemas.microsoft.com/office/drawing/2010/main">
                                <a14:imgLayer r:embed="rId4">
                                  <a14:imgEffect>
                                    <a14:saturation sat="0"/>
                                  </a14:imgEffect>
                                </a14:imgLayer>
                              </a14:imgProps>
                            </a:ext>
                            <a:ext uri="{28A0092B-C50C-407E-A947-70E740481C1C}">
                              <a14:useLocalDpi xmlns:a14="http://schemas.microsoft.com/office/drawing/2010/main"/>
                            </a:ext>
                          </a:extLst>
                        </a:blip>
                        <a:tile tx="0" ty="0" sx="100000" sy="100000" flip="none" algn="tl"/>
                      </a:blip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GB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34" name="Freeform 133"/>
                      <p:cNvSpPr/>
                      <p:nvPr/>
                    </p:nvSpPr>
                    <p:spPr>
                      <a:xfrm>
                        <a:off x="-11641919" y="27522978"/>
                        <a:ext cx="3810000" cy="2133283"/>
                      </a:xfrm>
                      <a:custGeom>
                        <a:avLst/>
                        <a:gdLst>
                          <a:gd name="connsiteX0" fmla="*/ 120770 w 2501661"/>
                          <a:gd name="connsiteY0" fmla="*/ 517585 h 2553419"/>
                          <a:gd name="connsiteX1" fmla="*/ 51759 w 2501661"/>
                          <a:gd name="connsiteY1" fmla="*/ 638354 h 2553419"/>
                          <a:gd name="connsiteX2" fmla="*/ 0 w 2501661"/>
                          <a:gd name="connsiteY2" fmla="*/ 793630 h 2553419"/>
                          <a:gd name="connsiteX3" fmla="*/ 51759 w 2501661"/>
                          <a:gd name="connsiteY3" fmla="*/ 897147 h 2553419"/>
                          <a:gd name="connsiteX4" fmla="*/ 120770 w 2501661"/>
                          <a:gd name="connsiteY4" fmla="*/ 914400 h 2553419"/>
                          <a:gd name="connsiteX5" fmla="*/ 207034 w 2501661"/>
                          <a:gd name="connsiteY5" fmla="*/ 931653 h 2553419"/>
                          <a:gd name="connsiteX6" fmla="*/ 310551 w 2501661"/>
                          <a:gd name="connsiteY6" fmla="*/ 966158 h 2553419"/>
                          <a:gd name="connsiteX7" fmla="*/ 362310 w 2501661"/>
                          <a:gd name="connsiteY7" fmla="*/ 1017917 h 2553419"/>
                          <a:gd name="connsiteX8" fmla="*/ 414068 w 2501661"/>
                          <a:gd name="connsiteY8" fmla="*/ 1052422 h 2553419"/>
                          <a:gd name="connsiteX9" fmla="*/ 534838 w 2501661"/>
                          <a:gd name="connsiteY9" fmla="*/ 1173192 h 2553419"/>
                          <a:gd name="connsiteX10" fmla="*/ 552091 w 2501661"/>
                          <a:gd name="connsiteY10" fmla="*/ 1224951 h 2553419"/>
                          <a:gd name="connsiteX11" fmla="*/ 552091 w 2501661"/>
                          <a:gd name="connsiteY11" fmla="*/ 1828800 h 2553419"/>
                          <a:gd name="connsiteX12" fmla="*/ 569344 w 2501661"/>
                          <a:gd name="connsiteY12" fmla="*/ 2156604 h 2553419"/>
                          <a:gd name="connsiteX13" fmla="*/ 655608 w 2501661"/>
                          <a:gd name="connsiteY13" fmla="*/ 2277373 h 2553419"/>
                          <a:gd name="connsiteX14" fmla="*/ 724619 w 2501661"/>
                          <a:gd name="connsiteY14" fmla="*/ 2380890 h 2553419"/>
                          <a:gd name="connsiteX15" fmla="*/ 897148 w 2501661"/>
                          <a:gd name="connsiteY15" fmla="*/ 2467154 h 2553419"/>
                          <a:gd name="connsiteX16" fmla="*/ 948906 w 2501661"/>
                          <a:gd name="connsiteY16" fmla="*/ 2501660 h 2553419"/>
                          <a:gd name="connsiteX17" fmla="*/ 1311216 w 2501661"/>
                          <a:gd name="connsiteY17" fmla="*/ 2553419 h 2553419"/>
                          <a:gd name="connsiteX18" fmla="*/ 1690778 w 2501661"/>
                          <a:gd name="connsiteY18" fmla="*/ 2536166 h 2553419"/>
                          <a:gd name="connsiteX19" fmla="*/ 1897812 w 2501661"/>
                          <a:gd name="connsiteY19" fmla="*/ 2501660 h 2553419"/>
                          <a:gd name="connsiteX20" fmla="*/ 1984076 w 2501661"/>
                          <a:gd name="connsiteY20" fmla="*/ 2484407 h 2553419"/>
                          <a:gd name="connsiteX21" fmla="*/ 2104846 w 2501661"/>
                          <a:gd name="connsiteY21" fmla="*/ 2449902 h 2553419"/>
                          <a:gd name="connsiteX22" fmla="*/ 2191110 w 2501661"/>
                          <a:gd name="connsiteY22" fmla="*/ 2380890 h 2553419"/>
                          <a:gd name="connsiteX23" fmla="*/ 2294627 w 2501661"/>
                          <a:gd name="connsiteY23" fmla="*/ 2311879 h 2553419"/>
                          <a:gd name="connsiteX24" fmla="*/ 2346385 w 2501661"/>
                          <a:gd name="connsiteY24" fmla="*/ 2260121 h 2553419"/>
                          <a:gd name="connsiteX25" fmla="*/ 2363638 w 2501661"/>
                          <a:gd name="connsiteY25" fmla="*/ 2191109 h 2553419"/>
                          <a:gd name="connsiteX26" fmla="*/ 2415397 w 2501661"/>
                          <a:gd name="connsiteY26" fmla="*/ 2122098 h 2553419"/>
                          <a:gd name="connsiteX27" fmla="*/ 2432649 w 2501661"/>
                          <a:gd name="connsiteY27" fmla="*/ 2070339 h 2553419"/>
                          <a:gd name="connsiteX28" fmla="*/ 2501661 w 2501661"/>
                          <a:gd name="connsiteY28" fmla="*/ 1915064 h 2553419"/>
                          <a:gd name="connsiteX29" fmla="*/ 2484408 w 2501661"/>
                          <a:gd name="connsiteY29" fmla="*/ 1794294 h 2553419"/>
                          <a:gd name="connsiteX30" fmla="*/ 2415397 w 2501661"/>
                          <a:gd name="connsiteY30" fmla="*/ 1742536 h 2553419"/>
                          <a:gd name="connsiteX31" fmla="*/ 2329133 w 2501661"/>
                          <a:gd name="connsiteY31" fmla="*/ 1621766 h 2553419"/>
                          <a:gd name="connsiteX32" fmla="*/ 2311880 w 2501661"/>
                          <a:gd name="connsiteY32" fmla="*/ 1535502 h 2553419"/>
                          <a:gd name="connsiteX33" fmla="*/ 2294627 w 2501661"/>
                          <a:gd name="connsiteY33" fmla="*/ 1483743 h 2553419"/>
                          <a:gd name="connsiteX34" fmla="*/ 2311880 w 2501661"/>
                          <a:gd name="connsiteY34" fmla="*/ 1224951 h 2553419"/>
                          <a:gd name="connsiteX35" fmla="*/ 2329133 w 2501661"/>
                          <a:gd name="connsiteY35" fmla="*/ 1173192 h 2553419"/>
                          <a:gd name="connsiteX36" fmla="*/ 2346385 w 2501661"/>
                          <a:gd name="connsiteY36" fmla="*/ 1086928 h 2553419"/>
                          <a:gd name="connsiteX37" fmla="*/ 2398144 w 2501661"/>
                          <a:gd name="connsiteY37" fmla="*/ 1069675 h 2553419"/>
                          <a:gd name="connsiteX38" fmla="*/ 2432649 w 2501661"/>
                          <a:gd name="connsiteY38" fmla="*/ 966158 h 2553419"/>
                          <a:gd name="connsiteX39" fmla="*/ 2380891 w 2501661"/>
                          <a:gd name="connsiteY39" fmla="*/ 810883 h 2553419"/>
                          <a:gd name="connsiteX40" fmla="*/ 2225616 w 2501661"/>
                          <a:gd name="connsiteY40" fmla="*/ 724619 h 2553419"/>
                          <a:gd name="connsiteX41" fmla="*/ 2122099 w 2501661"/>
                          <a:gd name="connsiteY41" fmla="*/ 690113 h 2553419"/>
                          <a:gd name="connsiteX42" fmla="*/ 1828800 w 2501661"/>
                          <a:gd name="connsiteY42" fmla="*/ 621102 h 2553419"/>
                          <a:gd name="connsiteX43" fmla="*/ 1777042 w 2501661"/>
                          <a:gd name="connsiteY43" fmla="*/ 603849 h 2553419"/>
                          <a:gd name="connsiteX44" fmla="*/ 1725283 w 2501661"/>
                          <a:gd name="connsiteY44" fmla="*/ 569343 h 2553419"/>
                          <a:gd name="connsiteX45" fmla="*/ 1639019 w 2501661"/>
                          <a:gd name="connsiteY45" fmla="*/ 448573 h 2553419"/>
                          <a:gd name="connsiteX46" fmla="*/ 1621766 w 2501661"/>
                          <a:gd name="connsiteY46" fmla="*/ 379562 h 2553419"/>
                          <a:gd name="connsiteX47" fmla="*/ 1552755 w 2501661"/>
                          <a:gd name="connsiteY47" fmla="*/ 276045 h 2553419"/>
                          <a:gd name="connsiteX48" fmla="*/ 1518249 w 2501661"/>
                          <a:gd name="connsiteY48" fmla="*/ 224287 h 2553419"/>
                          <a:gd name="connsiteX49" fmla="*/ 1500997 w 2501661"/>
                          <a:gd name="connsiteY49" fmla="*/ 172528 h 2553419"/>
                          <a:gd name="connsiteX50" fmla="*/ 1431985 w 2501661"/>
                          <a:gd name="connsiteY50" fmla="*/ 120770 h 2553419"/>
                          <a:gd name="connsiteX51" fmla="*/ 1276710 w 2501661"/>
                          <a:gd name="connsiteY51" fmla="*/ 34505 h 2553419"/>
                          <a:gd name="connsiteX52" fmla="*/ 1138687 w 2501661"/>
                          <a:gd name="connsiteY52" fmla="*/ 0 h 2553419"/>
                          <a:gd name="connsiteX53" fmla="*/ 793631 w 2501661"/>
                          <a:gd name="connsiteY53" fmla="*/ 34505 h 2553419"/>
                          <a:gd name="connsiteX54" fmla="*/ 690114 w 2501661"/>
                          <a:gd name="connsiteY54" fmla="*/ 69011 h 2553419"/>
                          <a:gd name="connsiteX55" fmla="*/ 638355 w 2501661"/>
                          <a:gd name="connsiteY55" fmla="*/ 86264 h 2553419"/>
                          <a:gd name="connsiteX56" fmla="*/ 552091 w 2501661"/>
                          <a:gd name="connsiteY56" fmla="*/ 138022 h 2553419"/>
                          <a:gd name="connsiteX57" fmla="*/ 465827 w 2501661"/>
                          <a:gd name="connsiteY57" fmla="*/ 155275 h 2553419"/>
                          <a:gd name="connsiteX58" fmla="*/ 431321 w 2501661"/>
                          <a:gd name="connsiteY58" fmla="*/ 207034 h 2553419"/>
                          <a:gd name="connsiteX59" fmla="*/ 327804 w 2501661"/>
                          <a:gd name="connsiteY59" fmla="*/ 224287 h 2553419"/>
                          <a:gd name="connsiteX60" fmla="*/ 276046 w 2501661"/>
                          <a:gd name="connsiteY60" fmla="*/ 241539 h 2553419"/>
                          <a:gd name="connsiteX61" fmla="*/ 258793 w 2501661"/>
                          <a:gd name="connsiteY61" fmla="*/ 293298 h 2553419"/>
                          <a:gd name="connsiteX62" fmla="*/ 241540 w 2501661"/>
                          <a:gd name="connsiteY62" fmla="*/ 379562 h 25534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</a:cxnLst>
                        <a:rect l="l" t="t" r="r" b="b"/>
                        <a:pathLst>
                          <a:path w="2501661" h="2553419">
                            <a:moveTo>
                              <a:pt x="120770" y="517585"/>
                            </a:moveTo>
                            <a:cubicBezTo>
                              <a:pt x="97766" y="557841"/>
                              <a:pt x="70343" y="595876"/>
                              <a:pt x="51759" y="638354"/>
                            </a:cubicBezTo>
                            <a:cubicBezTo>
                              <a:pt x="29891" y="688338"/>
                              <a:pt x="0" y="793630"/>
                              <a:pt x="0" y="793630"/>
                            </a:cubicBezTo>
                            <a:cubicBezTo>
                              <a:pt x="17253" y="828136"/>
                              <a:pt x="24480" y="869868"/>
                              <a:pt x="51759" y="897147"/>
                            </a:cubicBezTo>
                            <a:cubicBezTo>
                              <a:pt x="68526" y="913914"/>
                              <a:pt x="97623" y="909256"/>
                              <a:pt x="120770" y="914400"/>
                            </a:cubicBezTo>
                            <a:cubicBezTo>
                              <a:pt x="149396" y="920761"/>
                              <a:pt x="178743" y="923937"/>
                              <a:pt x="207034" y="931653"/>
                            </a:cubicBezTo>
                            <a:cubicBezTo>
                              <a:pt x="242125" y="941223"/>
                              <a:pt x="310551" y="966158"/>
                              <a:pt x="310551" y="966158"/>
                            </a:cubicBezTo>
                            <a:cubicBezTo>
                              <a:pt x="327804" y="983411"/>
                              <a:pt x="343566" y="1002297"/>
                              <a:pt x="362310" y="1017917"/>
                            </a:cubicBezTo>
                            <a:cubicBezTo>
                              <a:pt x="378239" y="1031191"/>
                              <a:pt x="398656" y="1038551"/>
                              <a:pt x="414068" y="1052422"/>
                            </a:cubicBezTo>
                            <a:cubicBezTo>
                              <a:pt x="456385" y="1090507"/>
                              <a:pt x="534838" y="1173192"/>
                              <a:pt x="534838" y="1173192"/>
                            </a:cubicBezTo>
                            <a:cubicBezTo>
                              <a:pt x="540589" y="1190445"/>
                              <a:pt x="547680" y="1207308"/>
                              <a:pt x="552091" y="1224951"/>
                            </a:cubicBezTo>
                            <a:cubicBezTo>
                              <a:pt x="604702" y="1435393"/>
                              <a:pt x="561472" y="1547363"/>
                              <a:pt x="552091" y="1828800"/>
                            </a:cubicBezTo>
                            <a:cubicBezTo>
                              <a:pt x="557842" y="1938068"/>
                              <a:pt x="559438" y="2047634"/>
                              <a:pt x="569344" y="2156604"/>
                            </a:cubicBezTo>
                            <a:cubicBezTo>
                              <a:pt x="575461" y="2223886"/>
                              <a:pt x="612062" y="2222941"/>
                              <a:pt x="655608" y="2277373"/>
                            </a:cubicBezTo>
                            <a:cubicBezTo>
                              <a:pt x="681514" y="2309756"/>
                              <a:pt x="687527" y="2362344"/>
                              <a:pt x="724619" y="2380890"/>
                            </a:cubicBezTo>
                            <a:cubicBezTo>
                              <a:pt x="782129" y="2409645"/>
                              <a:pt x="843649" y="2431488"/>
                              <a:pt x="897148" y="2467154"/>
                            </a:cubicBezTo>
                            <a:cubicBezTo>
                              <a:pt x="914401" y="2478656"/>
                              <a:pt x="928871" y="2496317"/>
                              <a:pt x="948906" y="2501660"/>
                            </a:cubicBezTo>
                            <a:cubicBezTo>
                              <a:pt x="1041193" y="2526270"/>
                              <a:pt x="1210053" y="2542179"/>
                              <a:pt x="1311216" y="2553419"/>
                            </a:cubicBezTo>
                            <a:cubicBezTo>
                              <a:pt x="1437737" y="2547668"/>
                              <a:pt x="1564407" y="2544591"/>
                              <a:pt x="1690778" y="2536166"/>
                            </a:cubicBezTo>
                            <a:cubicBezTo>
                              <a:pt x="1831547" y="2526781"/>
                              <a:pt x="1794447" y="2524630"/>
                              <a:pt x="1897812" y="2501660"/>
                            </a:cubicBezTo>
                            <a:cubicBezTo>
                              <a:pt x="1926438" y="2495299"/>
                              <a:pt x="1955450" y="2490768"/>
                              <a:pt x="1984076" y="2484407"/>
                            </a:cubicBezTo>
                            <a:cubicBezTo>
                              <a:pt x="2049062" y="2469966"/>
                              <a:pt x="2047211" y="2469113"/>
                              <a:pt x="2104846" y="2449902"/>
                            </a:cubicBezTo>
                            <a:cubicBezTo>
                              <a:pt x="2182014" y="2334147"/>
                              <a:pt x="2091109" y="2447557"/>
                              <a:pt x="2191110" y="2380890"/>
                            </a:cubicBezTo>
                            <a:cubicBezTo>
                              <a:pt x="2320347" y="2294733"/>
                              <a:pt x="2171556" y="2352903"/>
                              <a:pt x="2294627" y="2311879"/>
                            </a:cubicBezTo>
                            <a:cubicBezTo>
                              <a:pt x="2311880" y="2294626"/>
                              <a:pt x="2334280" y="2281305"/>
                              <a:pt x="2346385" y="2260121"/>
                            </a:cubicBezTo>
                            <a:cubicBezTo>
                              <a:pt x="2358149" y="2239533"/>
                              <a:pt x="2353034" y="2212318"/>
                              <a:pt x="2363638" y="2191109"/>
                            </a:cubicBezTo>
                            <a:cubicBezTo>
                              <a:pt x="2376498" y="2165390"/>
                              <a:pt x="2398144" y="2145102"/>
                              <a:pt x="2415397" y="2122098"/>
                            </a:cubicBezTo>
                            <a:cubicBezTo>
                              <a:pt x="2421148" y="2104845"/>
                              <a:pt x="2425263" y="2086958"/>
                              <a:pt x="2432649" y="2070339"/>
                            </a:cubicBezTo>
                            <a:cubicBezTo>
                              <a:pt x="2512510" y="1890650"/>
                              <a:pt x="2462795" y="2031660"/>
                              <a:pt x="2501661" y="1915064"/>
                            </a:cubicBezTo>
                            <a:cubicBezTo>
                              <a:pt x="2495910" y="1874807"/>
                              <a:pt x="2502594" y="1830666"/>
                              <a:pt x="2484408" y="1794294"/>
                            </a:cubicBezTo>
                            <a:cubicBezTo>
                              <a:pt x="2471549" y="1768575"/>
                              <a:pt x="2435730" y="1762869"/>
                              <a:pt x="2415397" y="1742536"/>
                            </a:cubicBezTo>
                            <a:cubicBezTo>
                              <a:pt x="2393996" y="1721135"/>
                              <a:pt x="2348726" y="1651156"/>
                              <a:pt x="2329133" y="1621766"/>
                            </a:cubicBezTo>
                            <a:cubicBezTo>
                              <a:pt x="2323382" y="1593011"/>
                              <a:pt x="2318992" y="1563951"/>
                              <a:pt x="2311880" y="1535502"/>
                            </a:cubicBezTo>
                            <a:cubicBezTo>
                              <a:pt x="2307469" y="1517859"/>
                              <a:pt x="2294627" y="1501929"/>
                              <a:pt x="2294627" y="1483743"/>
                            </a:cubicBezTo>
                            <a:cubicBezTo>
                              <a:pt x="2294627" y="1397288"/>
                              <a:pt x="2302332" y="1310878"/>
                              <a:pt x="2311880" y="1224951"/>
                            </a:cubicBezTo>
                            <a:cubicBezTo>
                              <a:pt x="2313888" y="1206876"/>
                              <a:pt x="2324722" y="1190835"/>
                              <a:pt x="2329133" y="1173192"/>
                            </a:cubicBezTo>
                            <a:cubicBezTo>
                              <a:pt x="2336245" y="1144743"/>
                              <a:pt x="2330119" y="1111327"/>
                              <a:pt x="2346385" y="1086928"/>
                            </a:cubicBezTo>
                            <a:cubicBezTo>
                              <a:pt x="2356473" y="1071796"/>
                              <a:pt x="2380891" y="1075426"/>
                              <a:pt x="2398144" y="1069675"/>
                            </a:cubicBezTo>
                            <a:cubicBezTo>
                              <a:pt x="2409646" y="1035169"/>
                              <a:pt x="2444151" y="1000664"/>
                              <a:pt x="2432649" y="966158"/>
                            </a:cubicBezTo>
                            <a:cubicBezTo>
                              <a:pt x="2415396" y="914400"/>
                              <a:pt x="2411154" y="856278"/>
                              <a:pt x="2380891" y="810883"/>
                            </a:cubicBezTo>
                            <a:cubicBezTo>
                              <a:pt x="2372931" y="798942"/>
                              <a:pt x="2247651" y="733433"/>
                              <a:pt x="2225616" y="724619"/>
                            </a:cubicBezTo>
                            <a:cubicBezTo>
                              <a:pt x="2191845" y="711111"/>
                              <a:pt x="2157190" y="699683"/>
                              <a:pt x="2122099" y="690113"/>
                            </a:cubicBezTo>
                            <a:cubicBezTo>
                              <a:pt x="1912350" y="632908"/>
                              <a:pt x="2194622" y="743045"/>
                              <a:pt x="1828800" y="621102"/>
                            </a:cubicBezTo>
                            <a:cubicBezTo>
                              <a:pt x="1811547" y="615351"/>
                              <a:pt x="1793308" y="611982"/>
                              <a:pt x="1777042" y="603849"/>
                            </a:cubicBezTo>
                            <a:cubicBezTo>
                              <a:pt x="1758496" y="594576"/>
                              <a:pt x="1742536" y="580845"/>
                              <a:pt x="1725283" y="569343"/>
                            </a:cubicBezTo>
                            <a:cubicBezTo>
                              <a:pt x="1678132" y="427883"/>
                              <a:pt x="1755974" y="635700"/>
                              <a:pt x="1639019" y="448573"/>
                            </a:cubicBezTo>
                            <a:cubicBezTo>
                              <a:pt x="1626452" y="428466"/>
                              <a:pt x="1632370" y="400770"/>
                              <a:pt x="1621766" y="379562"/>
                            </a:cubicBezTo>
                            <a:cubicBezTo>
                              <a:pt x="1603220" y="342470"/>
                              <a:pt x="1575759" y="310551"/>
                              <a:pt x="1552755" y="276045"/>
                            </a:cubicBezTo>
                            <a:lnTo>
                              <a:pt x="1518249" y="224287"/>
                            </a:lnTo>
                            <a:cubicBezTo>
                              <a:pt x="1512498" y="207034"/>
                              <a:pt x="1512639" y="186499"/>
                              <a:pt x="1500997" y="172528"/>
                            </a:cubicBezTo>
                            <a:cubicBezTo>
                              <a:pt x="1482589" y="150438"/>
                              <a:pt x="1455542" y="137260"/>
                              <a:pt x="1431985" y="120770"/>
                            </a:cubicBezTo>
                            <a:cubicBezTo>
                              <a:pt x="1352062" y="64824"/>
                              <a:pt x="1350829" y="54719"/>
                              <a:pt x="1276710" y="34505"/>
                            </a:cubicBezTo>
                            <a:cubicBezTo>
                              <a:pt x="1230957" y="22027"/>
                              <a:pt x="1138687" y="0"/>
                              <a:pt x="1138687" y="0"/>
                            </a:cubicBezTo>
                            <a:cubicBezTo>
                              <a:pt x="1095993" y="3558"/>
                              <a:pt x="859403" y="20411"/>
                              <a:pt x="793631" y="34505"/>
                            </a:cubicBezTo>
                            <a:cubicBezTo>
                              <a:pt x="758066" y="42126"/>
                              <a:pt x="724620" y="57509"/>
                              <a:pt x="690114" y="69011"/>
                            </a:cubicBezTo>
                            <a:cubicBezTo>
                              <a:pt x="672861" y="74762"/>
                              <a:pt x="653950" y="76907"/>
                              <a:pt x="638355" y="86264"/>
                            </a:cubicBezTo>
                            <a:cubicBezTo>
                              <a:pt x="609600" y="103517"/>
                              <a:pt x="583226" y="125568"/>
                              <a:pt x="552091" y="138022"/>
                            </a:cubicBezTo>
                            <a:cubicBezTo>
                              <a:pt x="524864" y="148913"/>
                              <a:pt x="494582" y="149524"/>
                              <a:pt x="465827" y="155275"/>
                            </a:cubicBezTo>
                            <a:cubicBezTo>
                              <a:pt x="454325" y="172528"/>
                              <a:pt x="449867" y="197761"/>
                              <a:pt x="431321" y="207034"/>
                            </a:cubicBezTo>
                            <a:cubicBezTo>
                              <a:pt x="400033" y="222678"/>
                              <a:pt x="361953" y="216699"/>
                              <a:pt x="327804" y="224287"/>
                            </a:cubicBezTo>
                            <a:cubicBezTo>
                              <a:pt x="310051" y="228232"/>
                              <a:pt x="293299" y="235788"/>
                              <a:pt x="276046" y="241539"/>
                            </a:cubicBezTo>
                            <a:cubicBezTo>
                              <a:pt x="270295" y="258792"/>
                              <a:pt x="263204" y="275655"/>
                              <a:pt x="258793" y="293298"/>
                            </a:cubicBezTo>
                            <a:cubicBezTo>
                              <a:pt x="251681" y="321747"/>
                              <a:pt x="241540" y="379562"/>
                              <a:pt x="241540" y="379562"/>
                            </a:cubicBezTo>
                          </a:path>
                        </a:pathLst>
                      </a:custGeom>
                      <a:blipFill>
                        <a:blip r:embed="rId3">
                          <a:extLst>
                            <a:ext uri="{BEBA8EAE-BF5A-486C-A8C5-ECC9F3942E4B}">
                              <a14:imgProps xmlns:a14="http://schemas.microsoft.com/office/drawing/2010/main">
                                <a14:imgLayer r:embed="rId4">
                                  <a14:imgEffect>
                                    <a14:saturation sat="0"/>
                                  </a14:imgEffect>
                                </a14:imgLayer>
                              </a14:imgProps>
                            </a:ext>
                            <a:ext uri="{28A0092B-C50C-407E-A947-70E740481C1C}">
                              <a14:useLocalDpi xmlns:a14="http://schemas.microsoft.com/office/drawing/2010/main"/>
                            </a:ext>
                          </a:extLst>
                        </a:blip>
                        <a:tile tx="0" ty="0" sx="100000" sy="100000" flip="none" algn="tl"/>
                      </a:blip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GB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35" name="Freeform 134"/>
                      <p:cNvSpPr/>
                      <p:nvPr/>
                    </p:nvSpPr>
                    <p:spPr>
                      <a:xfrm rot="18650694">
                        <a:off x="-8018796" y="26217704"/>
                        <a:ext cx="3810000" cy="3544019"/>
                      </a:xfrm>
                      <a:custGeom>
                        <a:avLst/>
                        <a:gdLst>
                          <a:gd name="connsiteX0" fmla="*/ 120770 w 2501661"/>
                          <a:gd name="connsiteY0" fmla="*/ 517585 h 2553419"/>
                          <a:gd name="connsiteX1" fmla="*/ 51759 w 2501661"/>
                          <a:gd name="connsiteY1" fmla="*/ 638354 h 2553419"/>
                          <a:gd name="connsiteX2" fmla="*/ 0 w 2501661"/>
                          <a:gd name="connsiteY2" fmla="*/ 793630 h 2553419"/>
                          <a:gd name="connsiteX3" fmla="*/ 51759 w 2501661"/>
                          <a:gd name="connsiteY3" fmla="*/ 897147 h 2553419"/>
                          <a:gd name="connsiteX4" fmla="*/ 120770 w 2501661"/>
                          <a:gd name="connsiteY4" fmla="*/ 914400 h 2553419"/>
                          <a:gd name="connsiteX5" fmla="*/ 207034 w 2501661"/>
                          <a:gd name="connsiteY5" fmla="*/ 931653 h 2553419"/>
                          <a:gd name="connsiteX6" fmla="*/ 310551 w 2501661"/>
                          <a:gd name="connsiteY6" fmla="*/ 966158 h 2553419"/>
                          <a:gd name="connsiteX7" fmla="*/ 362310 w 2501661"/>
                          <a:gd name="connsiteY7" fmla="*/ 1017917 h 2553419"/>
                          <a:gd name="connsiteX8" fmla="*/ 414068 w 2501661"/>
                          <a:gd name="connsiteY8" fmla="*/ 1052422 h 2553419"/>
                          <a:gd name="connsiteX9" fmla="*/ 534838 w 2501661"/>
                          <a:gd name="connsiteY9" fmla="*/ 1173192 h 2553419"/>
                          <a:gd name="connsiteX10" fmla="*/ 552091 w 2501661"/>
                          <a:gd name="connsiteY10" fmla="*/ 1224951 h 2553419"/>
                          <a:gd name="connsiteX11" fmla="*/ 552091 w 2501661"/>
                          <a:gd name="connsiteY11" fmla="*/ 1828800 h 2553419"/>
                          <a:gd name="connsiteX12" fmla="*/ 569344 w 2501661"/>
                          <a:gd name="connsiteY12" fmla="*/ 2156604 h 2553419"/>
                          <a:gd name="connsiteX13" fmla="*/ 655608 w 2501661"/>
                          <a:gd name="connsiteY13" fmla="*/ 2277373 h 2553419"/>
                          <a:gd name="connsiteX14" fmla="*/ 724619 w 2501661"/>
                          <a:gd name="connsiteY14" fmla="*/ 2380890 h 2553419"/>
                          <a:gd name="connsiteX15" fmla="*/ 897148 w 2501661"/>
                          <a:gd name="connsiteY15" fmla="*/ 2467154 h 2553419"/>
                          <a:gd name="connsiteX16" fmla="*/ 948906 w 2501661"/>
                          <a:gd name="connsiteY16" fmla="*/ 2501660 h 2553419"/>
                          <a:gd name="connsiteX17" fmla="*/ 1311216 w 2501661"/>
                          <a:gd name="connsiteY17" fmla="*/ 2553419 h 2553419"/>
                          <a:gd name="connsiteX18" fmla="*/ 1690778 w 2501661"/>
                          <a:gd name="connsiteY18" fmla="*/ 2536166 h 2553419"/>
                          <a:gd name="connsiteX19" fmla="*/ 1897812 w 2501661"/>
                          <a:gd name="connsiteY19" fmla="*/ 2501660 h 2553419"/>
                          <a:gd name="connsiteX20" fmla="*/ 1984076 w 2501661"/>
                          <a:gd name="connsiteY20" fmla="*/ 2484407 h 2553419"/>
                          <a:gd name="connsiteX21" fmla="*/ 2104846 w 2501661"/>
                          <a:gd name="connsiteY21" fmla="*/ 2449902 h 2553419"/>
                          <a:gd name="connsiteX22" fmla="*/ 2191110 w 2501661"/>
                          <a:gd name="connsiteY22" fmla="*/ 2380890 h 2553419"/>
                          <a:gd name="connsiteX23" fmla="*/ 2294627 w 2501661"/>
                          <a:gd name="connsiteY23" fmla="*/ 2311879 h 2553419"/>
                          <a:gd name="connsiteX24" fmla="*/ 2346385 w 2501661"/>
                          <a:gd name="connsiteY24" fmla="*/ 2260121 h 2553419"/>
                          <a:gd name="connsiteX25" fmla="*/ 2363638 w 2501661"/>
                          <a:gd name="connsiteY25" fmla="*/ 2191109 h 2553419"/>
                          <a:gd name="connsiteX26" fmla="*/ 2415397 w 2501661"/>
                          <a:gd name="connsiteY26" fmla="*/ 2122098 h 2553419"/>
                          <a:gd name="connsiteX27" fmla="*/ 2432649 w 2501661"/>
                          <a:gd name="connsiteY27" fmla="*/ 2070339 h 2553419"/>
                          <a:gd name="connsiteX28" fmla="*/ 2501661 w 2501661"/>
                          <a:gd name="connsiteY28" fmla="*/ 1915064 h 2553419"/>
                          <a:gd name="connsiteX29" fmla="*/ 2484408 w 2501661"/>
                          <a:gd name="connsiteY29" fmla="*/ 1794294 h 2553419"/>
                          <a:gd name="connsiteX30" fmla="*/ 2415397 w 2501661"/>
                          <a:gd name="connsiteY30" fmla="*/ 1742536 h 2553419"/>
                          <a:gd name="connsiteX31" fmla="*/ 2329133 w 2501661"/>
                          <a:gd name="connsiteY31" fmla="*/ 1621766 h 2553419"/>
                          <a:gd name="connsiteX32" fmla="*/ 2311880 w 2501661"/>
                          <a:gd name="connsiteY32" fmla="*/ 1535502 h 2553419"/>
                          <a:gd name="connsiteX33" fmla="*/ 2294627 w 2501661"/>
                          <a:gd name="connsiteY33" fmla="*/ 1483743 h 2553419"/>
                          <a:gd name="connsiteX34" fmla="*/ 2311880 w 2501661"/>
                          <a:gd name="connsiteY34" fmla="*/ 1224951 h 2553419"/>
                          <a:gd name="connsiteX35" fmla="*/ 2329133 w 2501661"/>
                          <a:gd name="connsiteY35" fmla="*/ 1173192 h 2553419"/>
                          <a:gd name="connsiteX36" fmla="*/ 2346385 w 2501661"/>
                          <a:gd name="connsiteY36" fmla="*/ 1086928 h 2553419"/>
                          <a:gd name="connsiteX37" fmla="*/ 2398144 w 2501661"/>
                          <a:gd name="connsiteY37" fmla="*/ 1069675 h 2553419"/>
                          <a:gd name="connsiteX38" fmla="*/ 2432649 w 2501661"/>
                          <a:gd name="connsiteY38" fmla="*/ 966158 h 2553419"/>
                          <a:gd name="connsiteX39" fmla="*/ 2380891 w 2501661"/>
                          <a:gd name="connsiteY39" fmla="*/ 810883 h 2553419"/>
                          <a:gd name="connsiteX40" fmla="*/ 2225616 w 2501661"/>
                          <a:gd name="connsiteY40" fmla="*/ 724619 h 2553419"/>
                          <a:gd name="connsiteX41" fmla="*/ 2122099 w 2501661"/>
                          <a:gd name="connsiteY41" fmla="*/ 690113 h 2553419"/>
                          <a:gd name="connsiteX42" fmla="*/ 1828800 w 2501661"/>
                          <a:gd name="connsiteY42" fmla="*/ 621102 h 2553419"/>
                          <a:gd name="connsiteX43" fmla="*/ 1777042 w 2501661"/>
                          <a:gd name="connsiteY43" fmla="*/ 603849 h 2553419"/>
                          <a:gd name="connsiteX44" fmla="*/ 1725283 w 2501661"/>
                          <a:gd name="connsiteY44" fmla="*/ 569343 h 2553419"/>
                          <a:gd name="connsiteX45" fmla="*/ 1639019 w 2501661"/>
                          <a:gd name="connsiteY45" fmla="*/ 448573 h 2553419"/>
                          <a:gd name="connsiteX46" fmla="*/ 1621766 w 2501661"/>
                          <a:gd name="connsiteY46" fmla="*/ 379562 h 2553419"/>
                          <a:gd name="connsiteX47" fmla="*/ 1552755 w 2501661"/>
                          <a:gd name="connsiteY47" fmla="*/ 276045 h 2553419"/>
                          <a:gd name="connsiteX48" fmla="*/ 1518249 w 2501661"/>
                          <a:gd name="connsiteY48" fmla="*/ 224287 h 2553419"/>
                          <a:gd name="connsiteX49" fmla="*/ 1500997 w 2501661"/>
                          <a:gd name="connsiteY49" fmla="*/ 172528 h 2553419"/>
                          <a:gd name="connsiteX50" fmla="*/ 1431985 w 2501661"/>
                          <a:gd name="connsiteY50" fmla="*/ 120770 h 2553419"/>
                          <a:gd name="connsiteX51" fmla="*/ 1276710 w 2501661"/>
                          <a:gd name="connsiteY51" fmla="*/ 34505 h 2553419"/>
                          <a:gd name="connsiteX52" fmla="*/ 1138687 w 2501661"/>
                          <a:gd name="connsiteY52" fmla="*/ 0 h 2553419"/>
                          <a:gd name="connsiteX53" fmla="*/ 793631 w 2501661"/>
                          <a:gd name="connsiteY53" fmla="*/ 34505 h 2553419"/>
                          <a:gd name="connsiteX54" fmla="*/ 690114 w 2501661"/>
                          <a:gd name="connsiteY54" fmla="*/ 69011 h 2553419"/>
                          <a:gd name="connsiteX55" fmla="*/ 638355 w 2501661"/>
                          <a:gd name="connsiteY55" fmla="*/ 86264 h 2553419"/>
                          <a:gd name="connsiteX56" fmla="*/ 552091 w 2501661"/>
                          <a:gd name="connsiteY56" fmla="*/ 138022 h 2553419"/>
                          <a:gd name="connsiteX57" fmla="*/ 465827 w 2501661"/>
                          <a:gd name="connsiteY57" fmla="*/ 155275 h 2553419"/>
                          <a:gd name="connsiteX58" fmla="*/ 431321 w 2501661"/>
                          <a:gd name="connsiteY58" fmla="*/ 207034 h 2553419"/>
                          <a:gd name="connsiteX59" fmla="*/ 327804 w 2501661"/>
                          <a:gd name="connsiteY59" fmla="*/ 224287 h 2553419"/>
                          <a:gd name="connsiteX60" fmla="*/ 276046 w 2501661"/>
                          <a:gd name="connsiteY60" fmla="*/ 241539 h 2553419"/>
                          <a:gd name="connsiteX61" fmla="*/ 258793 w 2501661"/>
                          <a:gd name="connsiteY61" fmla="*/ 293298 h 2553419"/>
                          <a:gd name="connsiteX62" fmla="*/ 241540 w 2501661"/>
                          <a:gd name="connsiteY62" fmla="*/ 379562 h 25534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</a:cxnLst>
                        <a:rect l="l" t="t" r="r" b="b"/>
                        <a:pathLst>
                          <a:path w="2501661" h="2553419">
                            <a:moveTo>
                              <a:pt x="120770" y="517585"/>
                            </a:moveTo>
                            <a:cubicBezTo>
                              <a:pt x="97766" y="557841"/>
                              <a:pt x="70343" y="595876"/>
                              <a:pt x="51759" y="638354"/>
                            </a:cubicBezTo>
                            <a:cubicBezTo>
                              <a:pt x="29891" y="688338"/>
                              <a:pt x="0" y="793630"/>
                              <a:pt x="0" y="793630"/>
                            </a:cubicBezTo>
                            <a:cubicBezTo>
                              <a:pt x="17253" y="828136"/>
                              <a:pt x="24480" y="869868"/>
                              <a:pt x="51759" y="897147"/>
                            </a:cubicBezTo>
                            <a:cubicBezTo>
                              <a:pt x="68526" y="913914"/>
                              <a:pt x="97623" y="909256"/>
                              <a:pt x="120770" y="914400"/>
                            </a:cubicBezTo>
                            <a:cubicBezTo>
                              <a:pt x="149396" y="920761"/>
                              <a:pt x="178743" y="923937"/>
                              <a:pt x="207034" y="931653"/>
                            </a:cubicBezTo>
                            <a:cubicBezTo>
                              <a:pt x="242125" y="941223"/>
                              <a:pt x="310551" y="966158"/>
                              <a:pt x="310551" y="966158"/>
                            </a:cubicBezTo>
                            <a:cubicBezTo>
                              <a:pt x="327804" y="983411"/>
                              <a:pt x="343566" y="1002297"/>
                              <a:pt x="362310" y="1017917"/>
                            </a:cubicBezTo>
                            <a:cubicBezTo>
                              <a:pt x="378239" y="1031191"/>
                              <a:pt x="398656" y="1038551"/>
                              <a:pt x="414068" y="1052422"/>
                            </a:cubicBezTo>
                            <a:cubicBezTo>
                              <a:pt x="456385" y="1090507"/>
                              <a:pt x="534838" y="1173192"/>
                              <a:pt x="534838" y="1173192"/>
                            </a:cubicBezTo>
                            <a:cubicBezTo>
                              <a:pt x="540589" y="1190445"/>
                              <a:pt x="547680" y="1207308"/>
                              <a:pt x="552091" y="1224951"/>
                            </a:cubicBezTo>
                            <a:cubicBezTo>
                              <a:pt x="604702" y="1435393"/>
                              <a:pt x="561472" y="1547363"/>
                              <a:pt x="552091" y="1828800"/>
                            </a:cubicBezTo>
                            <a:cubicBezTo>
                              <a:pt x="557842" y="1938068"/>
                              <a:pt x="559438" y="2047634"/>
                              <a:pt x="569344" y="2156604"/>
                            </a:cubicBezTo>
                            <a:cubicBezTo>
                              <a:pt x="575461" y="2223886"/>
                              <a:pt x="612062" y="2222941"/>
                              <a:pt x="655608" y="2277373"/>
                            </a:cubicBezTo>
                            <a:cubicBezTo>
                              <a:pt x="681514" y="2309756"/>
                              <a:pt x="687527" y="2362344"/>
                              <a:pt x="724619" y="2380890"/>
                            </a:cubicBezTo>
                            <a:cubicBezTo>
                              <a:pt x="782129" y="2409645"/>
                              <a:pt x="843649" y="2431488"/>
                              <a:pt x="897148" y="2467154"/>
                            </a:cubicBezTo>
                            <a:cubicBezTo>
                              <a:pt x="914401" y="2478656"/>
                              <a:pt x="928871" y="2496317"/>
                              <a:pt x="948906" y="2501660"/>
                            </a:cubicBezTo>
                            <a:cubicBezTo>
                              <a:pt x="1041193" y="2526270"/>
                              <a:pt x="1210053" y="2542179"/>
                              <a:pt x="1311216" y="2553419"/>
                            </a:cubicBezTo>
                            <a:cubicBezTo>
                              <a:pt x="1437737" y="2547668"/>
                              <a:pt x="1564407" y="2544591"/>
                              <a:pt x="1690778" y="2536166"/>
                            </a:cubicBezTo>
                            <a:cubicBezTo>
                              <a:pt x="1831547" y="2526781"/>
                              <a:pt x="1794447" y="2524630"/>
                              <a:pt x="1897812" y="2501660"/>
                            </a:cubicBezTo>
                            <a:cubicBezTo>
                              <a:pt x="1926438" y="2495299"/>
                              <a:pt x="1955450" y="2490768"/>
                              <a:pt x="1984076" y="2484407"/>
                            </a:cubicBezTo>
                            <a:cubicBezTo>
                              <a:pt x="2049062" y="2469966"/>
                              <a:pt x="2047211" y="2469113"/>
                              <a:pt x="2104846" y="2449902"/>
                            </a:cubicBezTo>
                            <a:cubicBezTo>
                              <a:pt x="2182014" y="2334147"/>
                              <a:pt x="2091109" y="2447557"/>
                              <a:pt x="2191110" y="2380890"/>
                            </a:cubicBezTo>
                            <a:cubicBezTo>
                              <a:pt x="2320347" y="2294733"/>
                              <a:pt x="2171556" y="2352903"/>
                              <a:pt x="2294627" y="2311879"/>
                            </a:cubicBezTo>
                            <a:cubicBezTo>
                              <a:pt x="2311880" y="2294626"/>
                              <a:pt x="2334280" y="2281305"/>
                              <a:pt x="2346385" y="2260121"/>
                            </a:cubicBezTo>
                            <a:cubicBezTo>
                              <a:pt x="2358149" y="2239533"/>
                              <a:pt x="2353034" y="2212318"/>
                              <a:pt x="2363638" y="2191109"/>
                            </a:cubicBezTo>
                            <a:cubicBezTo>
                              <a:pt x="2376498" y="2165390"/>
                              <a:pt x="2398144" y="2145102"/>
                              <a:pt x="2415397" y="2122098"/>
                            </a:cubicBezTo>
                            <a:cubicBezTo>
                              <a:pt x="2421148" y="2104845"/>
                              <a:pt x="2425263" y="2086958"/>
                              <a:pt x="2432649" y="2070339"/>
                            </a:cubicBezTo>
                            <a:cubicBezTo>
                              <a:pt x="2512510" y="1890650"/>
                              <a:pt x="2462795" y="2031660"/>
                              <a:pt x="2501661" y="1915064"/>
                            </a:cubicBezTo>
                            <a:cubicBezTo>
                              <a:pt x="2495910" y="1874807"/>
                              <a:pt x="2502594" y="1830666"/>
                              <a:pt x="2484408" y="1794294"/>
                            </a:cubicBezTo>
                            <a:cubicBezTo>
                              <a:pt x="2471549" y="1768575"/>
                              <a:pt x="2435730" y="1762869"/>
                              <a:pt x="2415397" y="1742536"/>
                            </a:cubicBezTo>
                            <a:cubicBezTo>
                              <a:pt x="2393996" y="1721135"/>
                              <a:pt x="2348726" y="1651156"/>
                              <a:pt x="2329133" y="1621766"/>
                            </a:cubicBezTo>
                            <a:cubicBezTo>
                              <a:pt x="2323382" y="1593011"/>
                              <a:pt x="2318992" y="1563951"/>
                              <a:pt x="2311880" y="1535502"/>
                            </a:cubicBezTo>
                            <a:cubicBezTo>
                              <a:pt x="2307469" y="1517859"/>
                              <a:pt x="2294627" y="1501929"/>
                              <a:pt x="2294627" y="1483743"/>
                            </a:cubicBezTo>
                            <a:cubicBezTo>
                              <a:pt x="2294627" y="1397288"/>
                              <a:pt x="2302332" y="1310878"/>
                              <a:pt x="2311880" y="1224951"/>
                            </a:cubicBezTo>
                            <a:cubicBezTo>
                              <a:pt x="2313888" y="1206876"/>
                              <a:pt x="2324722" y="1190835"/>
                              <a:pt x="2329133" y="1173192"/>
                            </a:cubicBezTo>
                            <a:cubicBezTo>
                              <a:pt x="2336245" y="1144743"/>
                              <a:pt x="2330119" y="1111327"/>
                              <a:pt x="2346385" y="1086928"/>
                            </a:cubicBezTo>
                            <a:cubicBezTo>
                              <a:pt x="2356473" y="1071796"/>
                              <a:pt x="2380891" y="1075426"/>
                              <a:pt x="2398144" y="1069675"/>
                            </a:cubicBezTo>
                            <a:cubicBezTo>
                              <a:pt x="2409646" y="1035169"/>
                              <a:pt x="2444151" y="1000664"/>
                              <a:pt x="2432649" y="966158"/>
                            </a:cubicBezTo>
                            <a:cubicBezTo>
                              <a:pt x="2415396" y="914400"/>
                              <a:pt x="2411154" y="856278"/>
                              <a:pt x="2380891" y="810883"/>
                            </a:cubicBezTo>
                            <a:cubicBezTo>
                              <a:pt x="2372931" y="798942"/>
                              <a:pt x="2247651" y="733433"/>
                              <a:pt x="2225616" y="724619"/>
                            </a:cubicBezTo>
                            <a:cubicBezTo>
                              <a:pt x="2191845" y="711111"/>
                              <a:pt x="2157190" y="699683"/>
                              <a:pt x="2122099" y="690113"/>
                            </a:cubicBezTo>
                            <a:cubicBezTo>
                              <a:pt x="1912350" y="632908"/>
                              <a:pt x="2194622" y="743045"/>
                              <a:pt x="1828800" y="621102"/>
                            </a:cubicBezTo>
                            <a:cubicBezTo>
                              <a:pt x="1811547" y="615351"/>
                              <a:pt x="1793308" y="611982"/>
                              <a:pt x="1777042" y="603849"/>
                            </a:cubicBezTo>
                            <a:cubicBezTo>
                              <a:pt x="1758496" y="594576"/>
                              <a:pt x="1742536" y="580845"/>
                              <a:pt x="1725283" y="569343"/>
                            </a:cubicBezTo>
                            <a:cubicBezTo>
                              <a:pt x="1678132" y="427883"/>
                              <a:pt x="1755974" y="635700"/>
                              <a:pt x="1639019" y="448573"/>
                            </a:cubicBezTo>
                            <a:cubicBezTo>
                              <a:pt x="1626452" y="428466"/>
                              <a:pt x="1632370" y="400770"/>
                              <a:pt x="1621766" y="379562"/>
                            </a:cubicBezTo>
                            <a:cubicBezTo>
                              <a:pt x="1603220" y="342470"/>
                              <a:pt x="1575759" y="310551"/>
                              <a:pt x="1552755" y="276045"/>
                            </a:cubicBezTo>
                            <a:lnTo>
                              <a:pt x="1518249" y="224287"/>
                            </a:lnTo>
                            <a:cubicBezTo>
                              <a:pt x="1512498" y="207034"/>
                              <a:pt x="1512639" y="186499"/>
                              <a:pt x="1500997" y="172528"/>
                            </a:cubicBezTo>
                            <a:cubicBezTo>
                              <a:pt x="1482589" y="150438"/>
                              <a:pt x="1455542" y="137260"/>
                              <a:pt x="1431985" y="120770"/>
                            </a:cubicBezTo>
                            <a:cubicBezTo>
                              <a:pt x="1352062" y="64824"/>
                              <a:pt x="1350829" y="54719"/>
                              <a:pt x="1276710" y="34505"/>
                            </a:cubicBezTo>
                            <a:cubicBezTo>
                              <a:pt x="1230957" y="22027"/>
                              <a:pt x="1138687" y="0"/>
                              <a:pt x="1138687" y="0"/>
                            </a:cubicBezTo>
                            <a:cubicBezTo>
                              <a:pt x="1095993" y="3558"/>
                              <a:pt x="859403" y="20411"/>
                              <a:pt x="793631" y="34505"/>
                            </a:cubicBezTo>
                            <a:cubicBezTo>
                              <a:pt x="758066" y="42126"/>
                              <a:pt x="724620" y="57509"/>
                              <a:pt x="690114" y="69011"/>
                            </a:cubicBezTo>
                            <a:cubicBezTo>
                              <a:pt x="672861" y="74762"/>
                              <a:pt x="653950" y="76907"/>
                              <a:pt x="638355" y="86264"/>
                            </a:cubicBezTo>
                            <a:cubicBezTo>
                              <a:pt x="609600" y="103517"/>
                              <a:pt x="583226" y="125568"/>
                              <a:pt x="552091" y="138022"/>
                            </a:cubicBezTo>
                            <a:cubicBezTo>
                              <a:pt x="524864" y="148913"/>
                              <a:pt x="494582" y="149524"/>
                              <a:pt x="465827" y="155275"/>
                            </a:cubicBezTo>
                            <a:cubicBezTo>
                              <a:pt x="454325" y="172528"/>
                              <a:pt x="449867" y="197761"/>
                              <a:pt x="431321" y="207034"/>
                            </a:cubicBezTo>
                            <a:cubicBezTo>
                              <a:pt x="400033" y="222678"/>
                              <a:pt x="361953" y="216699"/>
                              <a:pt x="327804" y="224287"/>
                            </a:cubicBezTo>
                            <a:cubicBezTo>
                              <a:pt x="310051" y="228232"/>
                              <a:pt x="293299" y="235788"/>
                              <a:pt x="276046" y="241539"/>
                            </a:cubicBezTo>
                            <a:cubicBezTo>
                              <a:pt x="270295" y="258792"/>
                              <a:pt x="263204" y="275655"/>
                              <a:pt x="258793" y="293298"/>
                            </a:cubicBezTo>
                            <a:cubicBezTo>
                              <a:pt x="251681" y="321747"/>
                              <a:pt x="241540" y="379562"/>
                              <a:pt x="241540" y="379562"/>
                            </a:cubicBezTo>
                          </a:path>
                        </a:pathLst>
                      </a:custGeom>
                      <a:blipFill>
                        <a:blip r:embed="rId3">
                          <a:extLst>
                            <a:ext uri="{BEBA8EAE-BF5A-486C-A8C5-ECC9F3942E4B}">
                              <a14:imgProps xmlns:a14="http://schemas.microsoft.com/office/drawing/2010/main">
                                <a14:imgLayer r:embed="rId4">
                                  <a14:imgEffect>
                                    <a14:saturation sat="0"/>
                                  </a14:imgEffect>
                                </a14:imgLayer>
                              </a14:imgProps>
                            </a:ext>
                            <a:ext uri="{28A0092B-C50C-407E-A947-70E740481C1C}">
                              <a14:useLocalDpi xmlns:a14="http://schemas.microsoft.com/office/drawing/2010/main"/>
                            </a:ext>
                          </a:extLst>
                        </a:blip>
                        <a:tile tx="0" ty="0" sx="100000" sy="100000" flip="none" algn="tl"/>
                      </a:blip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GB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36" name="Freeform 135"/>
                      <p:cNvSpPr/>
                      <p:nvPr/>
                    </p:nvSpPr>
                    <p:spPr>
                      <a:xfrm rot="17825260">
                        <a:off x="-12416203" y="12314552"/>
                        <a:ext cx="3683479" cy="2041156"/>
                      </a:xfrm>
                      <a:custGeom>
                        <a:avLst/>
                        <a:gdLst>
                          <a:gd name="connsiteX0" fmla="*/ 120770 w 2501661"/>
                          <a:gd name="connsiteY0" fmla="*/ 517585 h 2553419"/>
                          <a:gd name="connsiteX1" fmla="*/ 51759 w 2501661"/>
                          <a:gd name="connsiteY1" fmla="*/ 638354 h 2553419"/>
                          <a:gd name="connsiteX2" fmla="*/ 0 w 2501661"/>
                          <a:gd name="connsiteY2" fmla="*/ 793630 h 2553419"/>
                          <a:gd name="connsiteX3" fmla="*/ 51759 w 2501661"/>
                          <a:gd name="connsiteY3" fmla="*/ 897147 h 2553419"/>
                          <a:gd name="connsiteX4" fmla="*/ 120770 w 2501661"/>
                          <a:gd name="connsiteY4" fmla="*/ 914400 h 2553419"/>
                          <a:gd name="connsiteX5" fmla="*/ 207034 w 2501661"/>
                          <a:gd name="connsiteY5" fmla="*/ 931653 h 2553419"/>
                          <a:gd name="connsiteX6" fmla="*/ 310551 w 2501661"/>
                          <a:gd name="connsiteY6" fmla="*/ 966158 h 2553419"/>
                          <a:gd name="connsiteX7" fmla="*/ 362310 w 2501661"/>
                          <a:gd name="connsiteY7" fmla="*/ 1017917 h 2553419"/>
                          <a:gd name="connsiteX8" fmla="*/ 414068 w 2501661"/>
                          <a:gd name="connsiteY8" fmla="*/ 1052422 h 2553419"/>
                          <a:gd name="connsiteX9" fmla="*/ 534838 w 2501661"/>
                          <a:gd name="connsiteY9" fmla="*/ 1173192 h 2553419"/>
                          <a:gd name="connsiteX10" fmla="*/ 552091 w 2501661"/>
                          <a:gd name="connsiteY10" fmla="*/ 1224951 h 2553419"/>
                          <a:gd name="connsiteX11" fmla="*/ 552091 w 2501661"/>
                          <a:gd name="connsiteY11" fmla="*/ 1828800 h 2553419"/>
                          <a:gd name="connsiteX12" fmla="*/ 569344 w 2501661"/>
                          <a:gd name="connsiteY12" fmla="*/ 2156604 h 2553419"/>
                          <a:gd name="connsiteX13" fmla="*/ 655608 w 2501661"/>
                          <a:gd name="connsiteY13" fmla="*/ 2277373 h 2553419"/>
                          <a:gd name="connsiteX14" fmla="*/ 724619 w 2501661"/>
                          <a:gd name="connsiteY14" fmla="*/ 2380890 h 2553419"/>
                          <a:gd name="connsiteX15" fmla="*/ 897148 w 2501661"/>
                          <a:gd name="connsiteY15" fmla="*/ 2467154 h 2553419"/>
                          <a:gd name="connsiteX16" fmla="*/ 948906 w 2501661"/>
                          <a:gd name="connsiteY16" fmla="*/ 2501660 h 2553419"/>
                          <a:gd name="connsiteX17" fmla="*/ 1311216 w 2501661"/>
                          <a:gd name="connsiteY17" fmla="*/ 2553419 h 2553419"/>
                          <a:gd name="connsiteX18" fmla="*/ 1690778 w 2501661"/>
                          <a:gd name="connsiteY18" fmla="*/ 2536166 h 2553419"/>
                          <a:gd name="connsiteX19" fmla="*/ 1897812 w 2501661"/>
                          <a:gd name="connsiteY19" fmla="*/ 2501660 h 2553419"/>
                          <a:gd name="connsiteX20" fmla="*/ 1984076 w 2501661"/>
                          <a:gd name="connsiteY20" fmla="*/ 2484407 h 2553419"/>
                          <a:gd name="connsiteX21" fmla="*/ 2104846 w 2501661"/>
                          <a:gd name="connsiteY21" fmla="*/ 2449902 h 2553419"/>
                          <a:gd name="connsiteX22" fmla="*/ 2191110 w 2501661"/>
                          <a:gd name="connsiteY22" fmla="*/ 2380890 h 2553419"/>
                          <a:gd name="connsiteX23" fmla="*/ 2294627 w 2501661"/>
                          <a:gd name="connsiteY23" fmla="*/ 2311879 h 2553419"/>
                          <a:gd name="connsiteX24" fmla="*/ 2346385 w 2501661"/>
                          <a:gd name="connsiteY24" fmla="*/ 2260121 h 2553419"/>
                          <a:gd name="connsiteX25" fmla="*/ 2363638 w 2501661"/>
                          <a:gd name="connsiteY25" fmla="*/ 2191109 h 2553419"/>
                          <a:gd name="connsiteX26" fmla="*/ 2415397 w 2501661"/>
                          <a:gd name="connsiteY26" fmla="*/ 2122098 h 2553419"/>
                          <a:gd name="connsiteX27" fmla="*/ 2432649 w 2501661"/>
                          <a:gd name="connsiteY27" fmla="*/ 2070339 h 2553419"/>
                          <a:gd name="connsiteX28" fmla="*/ 2501661 w 2501661"/>
                          <a:gd name="connsiteY28" fmla="*/ 1915064 h 2553419"/>
                          <a:gd name="connsiteX29" fmla="*/ 2484408 w 2501661"/>
                          <a:gd name="connsiteY29" fmla="*/ 1794294 h 2553419"/>
                          <a:gd name="connsiteX30" fmla="*/ 2415397 w 2501661"/>
                          <a:gd name="connsiteY30" fmla="*/ 1742536 h 2553419"/>
                          <a:gd name="connsiteX31" fmla="*/ 2329133 w 2501661"/>
                          <a:gd name="connsiteY31" fmla="*/ 1621766 h 2553419"/>
                          <a:gd name="connsiteX32" fmla="*/ 2311880 w 2501661"/>
                          <a:gd name="connsiteY32" fmla="*/ 1535502 h 2553419"/>
                          <a:gd name="connsiteX33" fmla="*/ 2294627 w 2501661"/>
                          <a:gd name="connsiteY33" fmla="*/ 1483743 h 2553419"/>
                          <a:gd name="connsiteX34" fmla="*/ 2311880 w 2501661"/>
                          <a:gd name="connsiteY34" fmla="*/ 1224951 h 2553419"/>
                          <a:gd name="connsiteX35" fmla="*/ 2329133 w 2501661"/>
                          <a:gd name="connsiteY35" fmla="*/ 1173192 h 2553419"/>
                          <a:gd name="connsiteX36" fmla="*/ 2346385 w 2501661"/>
                          <a:gd name="connsiteY36" fmla="*/ 1086928 h 2553419"/>
                          <a:gd name="connsiteX37" fmla="*/ 2398144 w 2501661"/>
                          <a:gd name="connsiteY37" fmla="*/ 1069675 h 2553419"/>
                          <a:gd name="connsiteX38" fmla="*/ 2432649 w 2501661"/>
                          <a:gd name="connsiteY38" fmla="*/ 966158 h 2553419"/>
                          <a:gd name="connsiteX39" fmla="*/ 2380891 w 2501661"/>
                          <a:gd name="connsiteY39" fmla="*/ 810883 h 2553419"/>
                          <a:gd name="connsiteX40" fmla="*/ 2225616 w 2501661"/>
                          <a:gd name="connsiteY40" fmla="*/ 724619 h 2553419"/>
                          <a:gd name="connsiteX41" fmla="*/ 2122099 w 2501661"/>
                          <a:gd name="connsiteY41" fmla="*/ 690113 h 2553419"/>
                          <a:gd name="connsiteX42" fmla="*/ 1828800 w 2501661"/>
                          <a:gd name="connsiteY42" fmla="*/ 621102 h 2553419"/>
                          <a:gd name="connsiteX43" fmla="*/ 1777042 w 2501661"/>
                          <a:gd name="connsiteY43" fmla="*/ 603849 h 2553419"/>
                          <a:gd name="connsiteX44" fmla="*/ 1725283 w 2501661"/>
                          <a:gd name="connsiteY44" fmla="*/ 569343 h 2553419"/>
                          <a:gd name="connsiteX45" fmla="*/ 1639019 w 2501661"/>
                          <a:gd name="connsiteY45" fmla="*/ 448573 h 2553419"/>
                          <a:gd name="connsiteX46" fmla="*/ 1621766 w 2501661"/>
                          <a:gd name="connsiteY46" fmla="*/ 379562 h 2553419"/>
                          <a:gd name="connsiteX47" fmla="*/ 1552755 w 2501661"/>
                          <a:gd name="connsiteY47" fmla="*/ 276045 h 2553419"/>
                          <a:gd name="connsiteX48" fmla="*/ 1518249 w 2501661"/>
                          <a:gd name="connsiteY48" fmla="*/ 224287 h 2553419"/>
                          <a:gd name="connsiteX49" fmla="*/ 1500997 w 2501661"/>
                          <a:gd name="connsiteY49" fmla="*/ 172528 h 2553419"/>
                          <a:gd name="connsiteX50" fmla="*/ 1431985 w 2501661"/>
                          <a:gd name="connsiteY50" fmla="*/ 120770 h 2553419"/>
                          <a:gd name="connsiteX51" fmla="*/ 1276710 w 2501661"/>
                          <a:gd name="connsiteY51" fmla="*/ 34505 h 2553419"/>
                          <a:gd name="connsiteX52" fmla="*/ 1138687 w 2501661"/>
                          <a:gd name="connsiteY52" fmla="*/ 0 h 2553419"/>
                          <a:gd name="connsiteX53" fmla="*/ 793631 w 2501661"/>
                          <a:gd name="connsiteY53" fmla="*/ 34505 h 2553419"/>
                          <a:gd name="connsiteX54" fmla="*/ 690114 w 2501661"/>
                          <a:gd name="connsiteY54" fmla="*/ 69011 h 2553419"/>
                          <a:gd name="connsiteX55" fmla="*/ 638355 w 2501661"/>
                          <a:gd name="connsiteY55" fmla="*/ 86264 h 2553419"/>
                          <a:gd name="connsiteX56" fmla="*/ 552091 w 2501661"/>
                          <a:gd name="connsiteY56" fmla="*/ 138022 h 2553419"/>
                          <a:gd name="connsiteX57" fmla="*/ 465827 w 2501661"/>
                          <a:gd name="connsiteY57" fmla="*/ 155275 h 2553419"/>
                          <a:gd name="connsiteX58" fmla="*/ 431321 w 2501661"/>
                          <a:gd name="connsiteY58" fmla="*/ 207034 h 2553419"/>
                          <a:gd name="connsiteX59" fmla="*/ 327804 w 2501661"/>
                          <a:gd name="connsiteY59" fmla="*/ 224287 h 2553419"/>
                          <a:gd name="connsiteX60" fmla="*/ 276046 w 2501661"/>
                          <a:gd name="connsiteY60" fmla="*/ 241539 h 2553419"/>
                          <a:gd name="connsiteX61" fmla="*/ 258793 w 2501661"/>
                          <a:gd name="connsiteY61" fmla="*/ 293298 h 2553419"/>
                          <a:gd name="connsiteX62" fmla="*/ 241540 w 2501661"/>
                          <a:gd name="connsiteY62" fmla="*/ 379562 h 25534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</a:cxnLst>
                        <a:rect l="l" t="t" r="r" b="b"/>
                        <a:pathLst>
                          <a:path w="2501661" h="2553419">
                            <a:moveTo>
                              <a:pt x="120770" y="517585"/>
                            </a:moveTo>
                            <a:cubicBezTo>
                              <a:pt x="97766" y="557841"/>
                              <a:pt x="70343" y="595876"/>
                              <a:pt x="51759" y="638354"/>
                            </a:cubicBezTo>
                            <a:cubicBezTo>
                              <a:pt x="29891" y="688338"/>
                              <a:pt x="0" y="793630"/>
                              <a:pt x="0" y="793630"/>
                            </a:cubicBezTo>
                            <a:cubicBezTo>
                              <a:pt x="17253" y="828136"/>
                              <a:pt x="24480" y="869868"/>
                              <a:pt x="51759" y="897147"/>
                            </a:cubicBezTo>
                            <a:cubicBezTo>
                              <a:pt x="68526" y="913914"/>
                              <a:pt x="97623" y="909256"/>
                              <a:pt x="120770" y="914400"/>
                            </a:cubicBezTo>
                            <a:cubicBezTo>
                              <a:pt x="149396" y="920761"/>
                              <a:pt x="178743" y="923937"/>
                              <a:pt x="207034" y="931653"/>
                            </a:cubicBezTo>
                            <a:cubicBezTo>
                              <a:pt x="242125" y="941223"/>
                              <a:pt x="310551" y="966158"/>
                              <a:pt x="310551" y="966158"/>
                            </a:cubicBezTo>
                            <a:cubicBezTo>
                              <a:pt x="327804" y="983411"/>
                              <a:pt x="343566" y="1002297"/>
                              <a:pt x="362310" y="1017917"/>
                            </a:cubicBezTo>
                            <a:cubicBezTo>
                              <a:pt x="378239" y="1031191"/>
                              <a:pt x="398656" y="1038551"/>
                              <a:pt x="414068" y="1052422"/>
                            </a:cubicBezTo>
                            <a:cubicBezTo>
                              <a:pt x="456385" y="1090507"/>
                              <a:pt x="534838" y="1173192"/>
                              <a:pt x="534838" y="1173192"/>
                            </a:cubicBezTo>
                            <a:cubicBezTo>
                              <a:pt x="540589" y="1190445"/>
                              <a:pt x="547680" y="1207308"/>
                              <a:pt x="552091" y="1224951"/>
                            </a:cubicBezTo>
                            <a:cubicBezTo>
                              <a:pt x="604702" y="1435393"/>
                              <a:pt x="561472" y="1547363"/>
                              <a:pt x="552091" y="1828800"/>
                            </a:cubicBezTo>
                            <a:cubicBezTo>
                              <a:pt x="557842" y="1938068"/>
                              <a:pt x="559438" y="2047634"/>
                              <a:pt x="569344" y="2156604"/>
                            </a:cubicBezTo>
                            <a:cubicBezTo>
                              <a:pt x="575461" y="2223886"/>
                              <a:pt x="612062" y="2222941"/>
                              <a:pt x="655608" y="2277373"/>
                            </a:cubicBezTo>
                            <a:cubicBezTo>
                              <a:pt x="681514" y="2309756"/>
                              <a:pt x="687527" y="2362344"/>
                              <a:pt x="724619" y="2380890"/>
                            </a:cubicBezTo>
                            <a:cubicBezTo>
                              <a:pt x="782129" y="2409645"/>
                              <a:pt x="843649" y="2431488"/>
                              <a:pt x="897148" y="2467154"/>
                            </a:cubicBezTo>
                            <a:cubicBezTo>
                              <a:pt x="914401" y="2478656"/>
                              <a:pt x="928871" y="2496317"/>
                              <a:pt x="948906" y="2501660"/>
                            </a:cubicBezTo>
                            <a:cubicBezTo>
                              <a:pt x="1041193" y="2526270"/>
                              <a:pt x="1210053" y="2542179"/>
                              <a:pt x="1311216" y="2553419"/>
                            </a:cubicBezTo>
                            <a:cubicBezTo>
                              <a:pt x="1437737" y="2547668"/>
                              <a:pt x="1564407" y="2544591"/>
                              <a:pt x="1690778" y="2536166"/>
                            </a:cubicBezTo>
                            <a:cubicBezTo>
                              <a:pt x="1831547" y="2526781"/>
                              <a:pt x="1794447" y="2524630"/>
                              <a:pt x="1897812" y="2501660"/>
                            </a:cubicBezTo>
                            <a:cubicBezTo>
                              <a:pt x="1926438" y="2495299"/>
                              <a:pt x="1955450" y="2490768"/>
                              <a:pt x="1984076" y="2484407"/>
                            </a:cubicBezTo>
                            <a:cubicBezTo>
                              <a:pt x="2049062" y="2469966"/>
                              <a:pt x="2047211" y="2469113"/>
                              <a:pt x="2104846" y="2449902"/>
                            </a:cubicBezTo>
                            <a:cubicBezTo>
                              <a:pt x="2182014" y="2334147"/>
                              <a:pt x="2091109" y="2447557"/>
                              <a:pt x="2191110" y="2380890"/>
                            </a:cubicBezTo>
                            <a:cubicBezTo>
                              <a:pt x="2320347" y="2294733"/>
                              <a:pt x="2171556" y="2352903"/>
                              <a:pt x="2294627" y="2311879"/>
                            </a:cubicBezTo>
                            <a:cubicBezTo>
                              <a:pt x="2311880" y="2294626"/>
                              <a:pt x="2334280" y="2281305"/>
                              <a:pt x="2346385" y="2260121"/>
                            </a:cubicBezTo>
                            <a:cubicBezTo>
                              <a:pt x="2358149" y="2239533"/>
                              <a:pt x="2353034" y="2212318"/>
                              <a:pt x="2363638" y="2191109"/>
                            </a:cubicBezTo>
                            <a:cubicBezTo>
                              <a:pt x="2376498" y="2165390"/>
                              <a:pt x="2398144" y="2145102"/>
                              <a:pt x="2415397" y="2122098"/>
                            </a:cubicBezTo>
                            <a:cubicBezTo>
                              <a:pt x="2421148" y="2104845"/>
                              <a:pt x="2425263" y="2086958"/>
                              <a:pt x="2432649" y="2070339"/>
                            </a:cubicBezTo>
                            <a:cubicBezTo>
                              <a:pt x="2512510" y="1890650"/>
                              <a:pt x="2462795" y="2031660"/>
                              <a:pt x="2501661" y="1915064"/>
                            </a:cubicBezTo>
                            <a:cubicBezTo>
                              <a:pt x="2495910" y="1874807"/>
                              <a:pt x="2502594" y="1830666"/>
                              <a:pt x="2484408" y="1794294"/>
                            </a:cubicBezTo>
                            <a:cubicBezTo>
                              <a:pt x="2471549" y="1768575"/>
                              <a:pt x="2435730" y="1762869"/>
                              <a:pt x="2415397" y="1742536"/>
                            </a:cubicBezTo>
                            <a:cubicBezTo>
                              <a:pt x="2393996" y="1721135"/>
                              <a:pt x="2348726" y="1651156"/>
                              <a:pt x="2329133" y="1621766"/>
                            </a:cubicBezTo>
                            <a:cubicBezTo>
                              <a:pt x="2323382" y="1593011"/>
                              <a:pt x="2318992" y="1563951"/>
                              <a:pt x="2311880" y="1535502"/>
                            </a:cubicBezTo>
                            <a:cubicBezTo>
                              <a:pt x="2307469" y="1517859"/>
                              <a:pt x="2294627" y="1501929"/>
                              <a:pt x="2294627" y="1483743"/>
                            </a:cubicBezTo>
                            <a:cubicBezTo>
                              <a:pt x="2294627" y="1397288"/>
                              <a:pt x="2302332" y="1310878"/>
                              <a:pt x="2311880" y="1224951"/>
                            </a:cubicBezTo>
                            <a:cubicBezTo>
                              <a:pt x="2313888" y="1206876"/>
                              <a:pt x="2324722" y="1190835"/>
                              <a:pt x="2329133" y="1173192"/>
                            </a:cubicBezTo>
                            <a:cubicBezTo>
                              <a:pt x="2336245" y="1144743"/>
                              <a:pt x="2330119" y="1111327"/>
                              <a:pt x="2346385" y="1086928"/>
                            </a:cubicBezTo>
                            <a:cubicBezTo>
                              <a:pt x="2356473" y="1071796"/>
                              <a:pt x="2380891" y="1075426"/>
                              <a:pt x="2398144" y="1069675"/>
                            </a:cubicBezTo>
                            <a:cubicBezTo>
                              <a:pt x="2409646" y="1035169"/>
                              <a:pt x="2444151" y="1000664"/>
                              <a:pt x="2432649" y="966158"/>
                            </a:cubicBezTo>
                            <a:cubicBezTo>
                              <a:pt x="2415396" y="914400"/>
                              <a:pt x="2411154" y="856278"/>
                              <a:pt x="2380891" y="810883"/>
                            </a:cubicBezTo>
                            <a:cubicBezTo>
                              <a:pt x="2372931" y="798942"/>
                              <a:pt x="2247651" y="733433"/>
                              <a:pt x="2225616" y="724619"/>
                            </a:cubicBezTo>
                            <a:cubicBezTo>
                              <a:pt x="2191845" y="711111"/>
                              <a:pt x="2157190" y="699683"/>
                              <a:pt x="2122099" y="690113"/>
                            </a:cubicBezTo>
                            <a:cubicBezTo>
                              <a:pt x="1912350" y="632908"/>
                              <a:pt x="2194622" y="743045"/>
                              <a:pt x="1828800" y="621102"/>
                            </a:cubicBezTo>
                            <a:cubicBezTo>
                              <a:pt x="1811547" y="615351"/>
                              <a:pt x="1793308" y="611982"/>
                              <a:pt x="1777042" y="603849"/>
                            </a:cubicBezTo>
                            <a:cubicBezTo>
                              <a:pt x="1758496" y="594576"/>
                              <a:pt x="1742536" y="580845"/>
                              <a:pt x="1725283" y="569343"/>
                            </a:cubicBezTo>
                            <a:cubicBezTo>
                              <a:pt x="1678132" y="427883"/>
                              <a:pt x="1755974" y="635700"/>
                              <a:pt x="1639019" y="448573"/>
                            </a:cubicBezTo>
                            <a:cubicBezTo>
                              <a:pt x="1626452" y="428466"/>
                              <a:pt x="1632370" y="400770"/>
                              <a:pt x="1621766" y="379562"/>
                            </a:cubicBezTo>
                            <a:cubicBezTo>
                              <a:pt x="1603220" y="342470"/>
                              <a:pt x="1575759" y="310551"/>
                              <a:pt x="1552755" y="276045"/>
                            </a:cubicBezTo>
                            <a:lnTo>
                              <a:pt x="1518249" y="224287"/>
                            </a:lnTo>
                            <a:cubicBezTo>
                              <a:pt x="1512498" y="207034"/>
                              <a:pt x="1512639" y="186499"/>
                              <a:pt x="1500997" y="172528"/>
                            </a:cubicBezTo>
                            <a:cubicBezTo>
                              <a:pt x="1482589" y="150438"/>
                              <a:pt x="1455542" y="137260"/>
                              <a:pt x="1431985" y="120770"/>
                            </a:cubicBezTo>
                            <a:cubicBezTo>
                              <a:pt x="1352062" y="64824"/>
                              <a:pt x="1350829" y="54719"/>
                              <a:pt x="1276710" y="34505"/>
                            </a:cubicBezTo>
                            <a:cubicBezTo>
                              <a:pt x="1230957" y="22027"/>
                              <a:pt x="1138687" y="0"/>
                              <a:pt x="1138687" y="0"/>
                            </a:cubicBezTo>
                            <a:cubicBezTo>
                              <a:pt x="1095993" y="3558"/>
                              <a:pt x="859403" y="20411"/>
                              <a:pt x="793631" y="34505"/>
                            </a:cubicBezTo>
                            <a:cubicBezTo>
                              <a:pt x="758066" y="42126"/>
                              <a:pt x="724620" y="57509"/>
                              <a:pt x="690114" y="69011"/>
                            </a:cubicBezTo>
                            <a:cubicBezTo>
                              <a:pt x="672861" y="74762"/>
                              <a:pt x="653950" y="76907"/>
                              <a:pt x="638355" y="86264"/>
                            </a:cubicBezTo>
                            <a:cubicBezTo>
                              <a:pt x="609600" y="103517"/>
                              <a:pt x="583226" y="125568"/>
                              <a:pt x="552091" y="138022"/>
                            </a:cubicBezTo>
                            <a:cubicBezTo>
                              <a:pt x="524864" y="148913"/>
                              <a:pt x="494582" y="149524"/>
                              <a:pt x="465827" y="155275"/>
                            </a:cubicBezTo>
                            <a:cubicBezTo>
                              <a:pt x="454325" y="172528"/>
                              <a:pt x="449867" y="197761"/>
                              <a:pt x="431321" y="207034"/>
                            </a:cubicBezTo>
                            <a:cubicBezTo>
                              <a:pt x="400033" y="222678"/>
                              <a:pt x="361953" y="216699"/>
                              <a:pt x="327804" y="224287"/>
                            </a:cubicBezTo>
                            <a:cubicBezTo>
                              <a:pt x="310051" y="228232"/>
                              <a:pt x="293299" y="235788"/>
                              <a:pt x="276046" y="241539"/>
                            </a:cubicBezTo>
                            <a:cubicBezTo>
                              <a:pt x="270295" y="258792"/>
                              <a:pt x="263204" y="275655"/>
                              <a:pt x="258793" y="293298"/>
                            </a:cubicBezTo>
                            <a:cubicBezTo>
                              <a:pt x="251681" y="321747"/>
                              <a:pt x="241540" y="379562"/>
                              <a:pt x="241540" y="379562"/>
                            </a:cubicBezTo>
                          </a:path>
                        </a:pathLst>
                      </a:custGeom>
                      <a:blipFill>
                        <a:blip r:embed="rId3">
                          <a:extLst>
                            <a:ext uri="{BEBA8EAE-BF5A-486C-A8C5-ECC9F3942E4B}">
                              <a14:imgProps xmlns:a14="http://schemas.microsoft.com/office/drawing/2010/main">
                                <a14:imgLayer r:embed="rId4">
                                  <a14:imgEffect>
                                    <a14:saturation sat="0"/>
                                  </a14:imgEffect>
                                </a14:imgLayer>
                              </a14:imgProps>
                            </a:ext>
                            <a:ext uri="{28A0092B-C50C-407E-A947-70E740481C1C}">
                              <a14:useLocalDpi xmlns:a14="http://schemas.microsoft.com/office/drawing/2010/main"/>
                            </a:ext>
                          </a:extLst>
                        </a:blip>
                        <a:tile tx="0" ty="0" sx="100000" sy="100000" flip="none" algn="tl"/>
                      </a:blip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GB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37" name="Freeform 136"/>
                      <p:cNvSpPr/>
                      <p:nvPr/>
                    </p:nvSpPr>
                    <p:spPr>
                      <a:xfrm rot="4525018">
                        <a:off x="-9291833" y="13365718"/>
                        <a:ext cx="3683479" cy="2710359"/>
                      </a:xfrm>
                      <a:custGeom>
                        <a:avLst/>
                        <a:gdLst>
                          <a:gd name="connsiteX0" fmla="*/ 120770 w 2501661"/>
                          <a:gd name="connsiteY0" fmla="*/ 517585 h 2553419"/>
                          <a:gd name="connsiteX1" fmla="*/ 51759 w 2501661"/>
                          <a:gd name="connsiteY1" fmla="*/ 638354 h 2553419"/>
                          <a:gd name="connsiteX2" fmla="*/ 0 w 2501661"/>
                          <a:gd name="connsiteY2" fmla="*/ 793630 h 2553419"/>
                          <a:gd name="connsiteX3" fmla="*/ 51759 w 2501661"/>
                          <a:gd name="connsiteY3" fmla="*/ 897147 h 2553419"/>
                          <a:gd name="connsiteX4" fmla="*/ 120770 w 2501661"/>
                          <a:gd name="connsiteY4" fmla="*/ 914400 h 2553419"/>
                          <a:gd name="connsiteX5" fmla="*/ 207034 w 2501661"/>
                          <a:gd name="connsiteY5" fmla="*/ 931653 h 2553419"/>
                          <a:gd name="connsiteX6" fmla="*/ 310551 w 2501661"/>
                          <a:gd name="connsiteY6" fmla="*/ 966158 h 2553419"/>
                          <a:gd name="connsiteX7" fmla="*/ 362310 w 2501661"/>
                          <a:gd name="connsiteY7" fmla="*/ 1017917 h 2553419"/>
                          <a:gd name="connsiteX8" fmla="*/ 414068 w 2501661"/>
                          <a:gd name="connsiteY8" fmla="*/ 1052422 h 2553419"/>
                          <a:gd name="connsiteX9" fmla="*/ 534838 w 2501661"/>
                          <a:gd name="connsiteY9" fmla="*/ 1173192 h 2553419"/>
                          <a:gd name="connsiteX10" fmla="*/ 552091 w 2501661"/>
                          <a:gd name="connsiteY10" fmla="*/ 1224951 h 2553419"/>
                          <a:gd name="connsiteX11" fmla="*/ 552091 w 2501661"/>
                          <a:gd name="connsiteY11" fmla="*/ 1828800 h 2553419"/>
                          <a:gd name="connsiteX12" fmla="*/ 569344 w 2501661"/>
                          <a:gd name="connsiteY12" fmla="*/ 2156604 h 2553419"/>
                          <a:gd name="connsiteX13" fmla="*/ 655608 w 2501661"/>
                          <a:gd name="connsiteY13" fmla="*/ 2277373 h 2553419"/>
                          <a:gd name="connsiteX14" fmla="*/ 724619 w 2501661"/>
                          <a:gd name="connsiteY14" fmla="*/ 2380890 h 2553419"/>
                          <a:gd name="connsiteX15" fmla="*/ 897148 w 2501661"/>
                          <a:gd name="connsiteY15" fmla="*/ 2467154 h 2553419"/>
                          <a:gd name="connsiteX16" fmla="*/ 948906 w 2501661"/>
                          <a:gd name="connsiteY16" fmla="*/ 2501660 h 2553419"/>
                          <a:gd name="connsiteX17" fmla="*/ 1311216 w 2501661"/>
                          <a:gd name="connsiteY17" fmla="*/ 2553419 h 2553419"/>
                          <a:gd name="connsiteX18" fmla="*/ 1690778 w 2501661"/>
                          <a:gd name="connsiteY18" fmla="*/ 2536166 h 2553419"/>
                          <a:gd name="connsiteX19" fmla="*/ 1897812 w 2501661"/>
                          <a:gd name="connsiteY19" fmla="*/ 2501660 h 2553419"/>
                          <a:gd name="connsiteX20" fmla="*/ 1984076 w 2501661"/>
                          <a:gd name="connsiteY20" fmla="*/ 2484407 h 2553419"/>
                          <a:gd name="connsiteX21" fmla="*/ 2104846 w 2501661"/>
                          <a:gd name="connsiteY21" fmla="*/ 2449902 h 2553419"/>
                          <a:gd name="connsiteX22" fmla="*/ 2191110 w 2501661"/>
                          <a:gd name="connsiteY22" fmla="*/ 2380890 h 2553419"/>
                          <a:gd name="connsiteX23" fmla="*/ 2294627 w 2501661"/>
                          <a:gd name="connsiteY23" fmla="*/ 2311879 h 2553419"/>
                          <a:gd name="connsiteX24" fmla="*/ 2346385 w 2501661"/>
                          <a:gd name="connsiteY24" fmla="*/ 2260121 h 2553419"/>
                          <a:gd name="connsiteX25" fmla="*/ 2363638 w 2501661"/>
                          <a:gd name="connsiteY25" fmla="*/ 2191109 h 2553419"/>
                          <a:gd name="connsiteX26" fmla="*/ 2415397 w 2501661"/>
                          <a:gd name="connsiteY26" fmla="*/ 2122098 h 2553419"/>
                          <a:gd name="connsiteX27" fmla="*/ 2432649 w 2501661"/>
                          <a:gd name="connsiteY27" fmla="*/ 2070339 h 2553419"/>
                          <a:gd name="connsiteX28" fmla="*/ 2501661 w 2501661"/>
                          <a:gd name="connsiteY28" fmla="*/ 1915064 h 2553419"/>
                          <a:gd name="connsiteX29" fmla="*/ 2484408 w 2501661"/>
                          <a:gd name="connsiteY29" fmla="*/ 1794294 h 2553419"/>
                          <a:gd name="connsiteX30" fmla="*/ 2415397 w 2501661"/>
                          <a:gd name="connsiteY30" fmla="*/ 1742536 h 2553419"/>
                          <a:gd name="connsiteX31" fmla="*/ 2329133 w 2501661"/>
                          <a:gd name="connsiteY31" fmla="*/ 1621766 h 2553419"/>
                          <a:gd name="connsiteX32" fmla="*/ 2311880 w 2501661"/>
                          <a:gd name="connsiteY32" fmla="*/ 1535502 h 2553419"/>
                          <a:gd name="connsiteX33" fmla="*/ 2294627 w 2501661"/>
                          <a:gd name="connsiteY33" fmla="*/ 1483743 h 2553419"/>
                          <a:gd name="connsiteX34" fmla="*/ 2311880 w 2501661"/>
                          <a:gd name="connsiteY34" fmla="*/ 1224951 h 2553419"/>
                          <a:gd name="connsiteX35" fmla="*/ 2329133 w 2501661"/>
                          <a:gd name="connsiteY35" fmla="*/ 1173192 h 2553419"/>
                          <a:gd name="connsiteX36" fmla="*/ 2346385 w 2501661"/>
                          <a:gd name="connsiteY36" fmla="*/ 1086928 h 2553419"/>
                          <a:gd name="connsiteX37" fmla="*/ 2398144 w 2501661"/>
                          <a:gd name="connsiteY37" fmla="*/ 1069675 h 2553419"/>
                          <a:gd name="connsiteX38" fmla="*/ 2432649 w 2501661"/>
                          <a:gd name="connsiteY38" fmla="*/ 966158 h 2553419"/>
                          <a:gd name="connsiteX39" fmla="*/ 2380891 w 2501661"/>
                          <a:gd name="connsiteY39" fmla="*/ 810883 h 2553419"/>
                          <a:gd name="connsiteX40" fmla="*/ 2225616 w 2501661"/>
                          <a:gd name="connsiteY40" fmla="*/ 724619 h 2553419"/>
                          <a:gd name="connsiteX41" fmla="*/ 2122099 w 2501661"/>
                          <a:gd name="connsiteY41" fmla="*/ 690113 h 2553419"/>
                          <a:gd name="connsiteX42" fmla="*/ 1828800 w 2501661"/>
                          <a:gd name="connsiteY42" fmla="*/ 621102 h 2553419"/>
                          <a:gd name="connsiteX43" fmla="*/ 1777042 w 2501661"/>
                          <a:gd name="connsiteY43" fmla="*/ 603849 h 2553419"/>
                          <a:gd name="connsiteX44" fmla="*/ 1725283 w 2501661"/>
                          <a:gd name="connsiteY44" fmla="*/ 569343 h 2553419"/>
                          <a:gd name="connsiteX45" fmla="*/ 1639019 w 2501661"/>
                          <a:gd name="connsiteY45" fmla="*/ 448573 h 2553419"/>
                          <a:gd name="connsiteX46" fmla="*/ 1621766 w 2501661"/>
                          <a:gd name="connsiteY46" fmla="*/ 379562 h 2553419"/>
                          <a:gd name="connsiteX47" fmla="*/ 1552755 w 2501661"/>
                          <a:gd name="connsiteY47" fmla="*/ 276045 h 2553419"/>
                          <a:gd name="connsiteX48" fmla="*/ 1518249 w 2501661"/>
                          <a:gd name="connsiteY48" fmla="*/ 224287 h 2553419"/>
                          <a:gd name="connsiteX49" fmla="*/ 1500997 w 2501661"/>
                          <a:gd name="connsiteY49" fmla="*/ 172528 h 2553419"/>
                          <a:gd name="connsiteX50" fmla="*/ 1431985 w 2501661"/>
                          <a:gd name="connsiteY50" fmla="*/ 120770 h 2553419"/>
                          <a:gd name="connsiteX51" fmla="*/ 1276710 w 2501661"/>
                          <a:gd name="connsiteY51" fmla="*/ 34505 h 2553419"/>
                          <a:gd name="connsiteX52" fmla="*/ 1138687 w 2501661"/>
                          <a:gd name="connsiteY52" fmla="*/ 0 h 2553419"/>
                          <a:gd name="connsiteX53" fmla="*/ 793631 w 2501661"/>
                          <a:gd name="connsiteY53" fmla="*/ 34505 h 2553419"/>
                          <a:gd name="connsiteX54" fmla="*/ 690114 w 2501661"/>
                          <a:gd name="connsiteY54" fmla="*/ 69011 h 2553419"/>
                          <a:gd name="connsiteX55" fmla="*/ 638355 w 2501661"/>
                          <a:gd name="connsiteY55" fmla="*/ 86264 h 2553419"/>
                          <a:gd name="connsiteX56" fmla="*/ 552091 w 2501661"/>
                          <a:gd name="connsiteY56" fmla="*/ 138022 h 2553419"/>
                          <a:gd name="connsiteX57" fmla="*/ 465827 w 2501661"/>
                          <a:gd name="connsiteY57" fmla="*/ 155275 h 2553419"/>
                          <a:gd name="connsiteX58" fmla="*/ 431321 w 2501661"/>
                          <a:gd name="connsiteY58" fmla="*/ 207034 h 2553419"/>
                          <a:gd name="connsiteX59" fmla="*/ 327804 w 2501661"/>
                          <a:gd name="connsiteY59" fmla="*/ 224287 h 2553419"/>
                          <a:gd name="connsiteX60" fmla="*/ 276046 w 2501661"/>
                          <a:gd name="connsiteY60" fmla="*/ 241539 h 2553419"/>
                          <a:gd name="connsiteX61" fmla="*/ 258793 w 2501661"/>
                          <a:gd name="connsiteY61" fmla="*/ 293298 h 2553419"/>
                          <a:gd name="connsiteX62" fmla="*/ 241540 w 2501661"/>
                          <a:gd name="connsiteY62" fmla="*/ 379562 h 25534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</a:cxnLst>
                        <a:rect l="l" t="t" r="r" b="b"/>
                        <a:pathLst>
                          <a:path w="2501661" h="2553419">
                            <a:moveTo>
                              <a:pt x="120770" y="517585"/>
                            </a:moveTo>
                            <a:cubicBezTo>
                              <a:pt x="97766" y="557841"/>
                              <a:pt x="70343" y="595876"/>
                              <a:pt x="51759" y="638354"/>
                            </a:cubicBezTo>
                            <a:cubicBezTo>
                              <a:pt x="29891" y="688338"/>
                              <a:pt x="0" y="793630"/>
                              <a:pt x="0" y="793630"/>
                            </a:cubicBezTo>
                            <a:cubicBezTo>
                              <a:pt x="17253" y="828136"/>
                              <a:pt x="24480" y="869868"/>
                              <a:pt x="51759" y="897147"/>
                            </a:cubicBezTo>
                            <a:cubicBezTo>
                              <a:pt x="68526" y="913914"/>
                              <a:pt x="97623" y="909256"/>
                              <a:pt x="120770" y="914400"/>
                            </a:cubicBezTo>
                            <a:cubicBezTo>
                              <a:pt x="149396" y="920761"/>
                              <a:pt x="178743" y="923937"/>
                              <a:pt x="207034" y="931653"/>
                            </a:cubicBezTo>
                            <a:cubicBezTo>
                              <a:pt x="242125" y="941223"/>
                              <a:pt x="310551" y="966158"/>
                              <a:pt x="310551" y="966158"/>
                            </a:cubicBezTo>
                            <a:cubicBezTo>
                              <a:pt x="327804" y="983411"/>
                              <a:pt x="343566" y="1002297"/>
                              <a:pt x="362310" y="1017917"/>
                            </a:cubicBezTo>
                            <a:cubicBezTo>
                              <a:pt x="378239" y="1031191"/>
                              <a:pt x="398656" y="1038551"/>
                              <a:pt x="414068" y="1052422"/>
                            </a:cubicBezTo>
                            <a:cubicBezTo>
                              <a:pt x="456385" y="1090507"/>
                              <a:pt x="534838" y="1173192"/>
                              <a:pt x="534838" y="1173192"/>
                            </a:cubicBezTo>
                            <a:cubicBezTo>
                              <a:pt x="540589" y="1190445"/>
                              <a:pt x="547680" y="1207308"/>
                              <a:pt x="552091" y="1224951"/>
                            </a:cubicBezTo>
                            <a:cubicBezTo>
                              <a:pt x="604702" y="1435393"/>
                              <a:pt x="561472" y="1547363"/>
                              <a:pt x="552091" y="1828800"/>
                            </a:cubicBezTo>
                            <a:cubicBezTo>
                              <a:pt x="557842" y="1938068"/>
                              <a:pt x="559438" y="2047634"/>
                              <a:pt x="569344" y="2156604"/>
                            </a:cubicBezTo>
                            <a:cubicBezTo>
                              <a:pt x="575461" y="2223886"/>
                              <a:pt x="612062" y="2222941"/>
                              <a:pt x="655608" y="2277373"/>
                            </a:cubicBezTo>
                            <a:cubicBezTo>
                              <a:pt x="681514" y="2309756"/>
                              <a:pt x="687527" y="2362344"/>
                              <a:pt x="724619" y="2380890"/>
                            </a:cubicBezTo>
                            <a:cubicBezTo>
                              <a:pt x="782129" y="2409645"/>
                              <a:pt x="843649" y="2431488"/>
                              <a:pt x="897148" y="2467154"/>
                            </a:cubicBezTo>
                            <a:cubicBezTo>
                              <a:pt x="914401" y="2478656"/>
                              <a:pt x="928871" y="2496317"/>
                              <a:pt x="948906" y="2501660"/>
                            </a:cubicBezTo>
                            <a:cubicBezTo>
                              <a:pt x="1041193" y="2526270"/>
                              <a:pt x="1210053" y="2542179"/>
                              <a:pt x="1311216" y="2553419"/>
                            </a:cubicBezTo>
                            <a:cubicBezTo>
                              <a:pt x="1437737" y="2547668"/>
                              <a:pt x="1564407" y="2544591"/>
                              <a:pt x="1690778" y="2536166"/>
                            </a:cubicBezTo>
                            <a:cubicBezTo>
                              <a:pt x="1831547" y="2526781"/>
                              <a:pt x="1794447" y="2524630"/>
                              <a:pt x="1897812" y="2501660"/>
                            </a:cubicBezTo>
                            <a:cubicBezTo>
                              <a:pt x="1926438" y="2495299"/>
                              <a:pt x="1955450" y="2490768"/>
                              <a:pt x="1984076" y="2484407"/>
                            </a:cubicBezTo>
                            <a:cubicBezTo>
                              <a:pt x="2049062" y="2469966"/>
                              <a:pt x="2047211" y="2469113"/>
                              <a:pt x="2104846" y="2449902"/>
                            </a:cubicBezTo>
                            <a:cubicBezTo>
                              <a:pt x="2182014" y="2334147"/>
                              <a:pt x="2091109" y="2447557"/>
                              <a:pt x="2191110" y="2380890"/>
                            </a:cubicBezTo>
                            <a:cubicBezTo>
                              <a:pt x="2320347" y="2294733"/>
                              <a:pt x="2171556" y="2352903"/>
                              <a:pt x="2294627" y="2311879"/>
                            </a:cubicBezTo>
                            <a:cubicBezTo>
                              <a:pt x="2311880" y="2294626"/>
                              <a:pt x="2334280" y="2281305"/>
                              <a:pt x="2346385" y="2260121"/>
                            </a:cubicBezTo>
                            <a:cubicBezTo>
                              <a:pt x="2358149" y="2239533"/>
                              <a:pt x="2353034" y="2212318"/>
                              <a:pt x="2363638" y="2191109"/>
                            </a:cubicBezTo>
                            <a:cubicBezTo>
                              <a:pt x="2376498" y="2165390"/>
                              <a:pt x="2398144" y="2145102"/>
                              <a:pt x="2415397" y="2122098"/>
                            </a:cubicBezTo>
                            <a:cubicBezTo>
                              <a:pt x="2421148" y="2104845"/>
                              <a:pt x="2425263" y="2086958"/>
                              <a:pt x="2432649" y="2070339"/>
                            </a:cubicBezTo>
                            <a:cubicBezTo>
                              <a:pt x="2512510" y="1890650"/>
                              <a:pt x="2462795" y="2031660"/>
                              <a:pt x="2501661" y="1915064"/>
                            </a:cubicBezTo>
                            <a:cubicBezTo>
                              <a:pt x="2495910" y="1874807"/>
                              <a:pt x="2502594" y="1830666"/>
                              <a:pt x="2484408" y="1794294"/>
                            </a:cubicBezTo>
                            <a:cubicBezTo>
                              <a:pt x="2471549" y="1768575"/>
                              <a:pt x="2435730" y="1762869"/>
                              <a:pt x="2415397" y="1742536"/>
                            </a:cubicBezTo>
                            <a:cubicBezTo>
                              <a:pt x="2393996" y="1721135"/>
                              <a:pt x="2348726" y="1651156"/>
                              <a:pt x="2329133" y="1621766"/>
                            </a:cubicBezTo>
                            <a:cubicBezTo>
                              <a:pt x="2323382" y="1593011"/>
                              <a:pt x="2318992" y="1563951"/>
                              <a:pt x="2311880" y="1535502"/>
                            </a:cubicBezTo>
                            <a:cubicBezTo>
                              <a:pt x="2307469" y="1517859"/>
                              <a:pt x="2294627" y="1501929"/>
                              <a:pt x="2294627" y="1483743"/>
                            </a:cubicBezTo>
                            <a:cubicBezTo>
                              <a:pt x="2294627" y="1397288"/>
                              <a:pt x="2302332" y="1310878"/>
                              <a:pt x="2311880" y="1224951"/>
                            </a:cubicBezTo>
                            <a:cubicBezTo>
                              <a:pt x="2313888" y="1206876"/>
                              <a:pt x="2324722" y="1190835"/>
                              <a:pt x="2329133" y="1173192"/>
                            </a:cubicBezTo>
                            <a:cubicBezTo>
                              <a:pt x="2336245" y="1144743"/>
                              <a:pt x="2330119" y="1111327"/>
                              <a:pt x="2346385" y="1086928"/>
                            </a:cubicBezTo>
                            <a:cubicBezTo>
                              <a:pt x="2356473" y="1071796"/>
                              <a:pt x="2380891" y="1075426"/>
                              <a:pt x="2398144" y="1069675"/>
                            </a:cubicBezTo>
                            <a:cubicBezTo>
                              <a:pt x="2409646" y="1035169"/>
                              <a:pt x="2444151" y="1000664"/>
                              <a:pt x="2432649" y="966158"/>
                            </a:cubicBezTo>
                            <a:cubicBezTo>
                              <a:pt x="2415396" y="914400"/>
                              <a:pt x="2411154" y="856278"/>
                              <a:pt x="2380891" y="810883"/>
                            </a:cubicBezTo>
                            <a:cubicBezTo>
                              <a:pt x="2372931" y="798942"/>
                              <a:pt x="2247651" y="733433"/>
                              <a:pt x="2225616" y="724619"/>
                            </a:cubicBezTo>
                            <a:cubicBezTo>
                              <a:pt x="2191845" y="711111"/>
                              <a:pt x="2157190" y="699683"/>
                              <a:pt x="2122099" y="690113"/>
                            </a:cubicBezTo>
                            <a:cubicBezTo>
                              <a:pt x="1912350" y="632908"/>
                              <a:pt x="2194622" y="743045"/>
                              <a:pt x="1828800" y="621102"/>
                            </a:cubicBezTo>
                            <a:cubicBezTo>
                              <a:pt x="1811547" y="615351"/>
                              <a:pt x="1793308" y="611982"/>
                              <a:pt x="1777042" y="603849"/>
                            </a:cubicBezTo>
                            <a:cubicBezTo>
                              <a:pt x="1758496" y="594576"/>
                              <a:pt x="1742536" y="580845"/>
                              <a:pt x="1725283" y="569343"/>
                            </a:cubicBezTo>
                            <a:cubicBezTo>
                              <a:pt x="1678132" y="427883"/>
                              <a:pt x="1755974" y="635700"/>
                              <a:pt x="1639019" y="448573"/>
                            </a:cubicBezTo>
                            <a:cubicBezTo>
                              <a:pt x="1626452" y="428466"/>
                              <a:pt x="1632370" y="400770"/>
                              <a:pt x="1621766" y="379562"/>
                            </a:cubicBezTo>
                            <a:cubicBezTo>
                              <a:pt x="1603220" y="342470"/>
                              <a:pt x="1575759" y="310551"/>
                              <a:pt x="1552755" y="276045"/>
                            </a:cubicBezTo>
                            <a:lnTo>
                              <a:pt x="1518249" y="224287"/>
                            </a:lnTo>
                            <a:cubicBezTo>
                              <a:pt x="1512498" y="207034"/>
                              <a:pt x="1512639" y="186499"/>
                              <a:pt x="1500997" y="172528"/>
                            </a:cubicBezTo>
                            <a:cubicBezTo>
                              <a:pt x="1482589" y="150438"/>
                              <a:pt x="1455542" y="137260"/>
                              <a:pt x="1431985" y="120770"/>
                            </a:cubicBezTo>
                            <a:cubicBezTo>
                              <a:pt x="1352062" y="64824"/>
                              <a:pt x="1350829" y="54719"/>
                              <a:pt x="1276710" y="34505"/>
                            </a:cubicBezTo>
                            <a:cubicBezTo>
                              <a:pt x="1230957" y="22027"/>
                              <a:pt x="1138687" y="0"/>
                              <a:pt x="1138687" y="0"/>
                            </a:cubicBezTo>
                            <a:cubicBezTo>
                              <a:pt x="1095993" y="3558"/>
                              <a:pt x="859403" y="20411"/>
                              <a:pt x="793631" y="34505"/>
                            </a:cubicBezTo>
                            <a:cubicBezTo>
                              <a:pt x="758066" y="42126"/>
                              <a:pt x="724620" y="57509"/>
                              <a:pt x="690114" y="69011"/>
                            </a:cubicBezTo>
                            <a:cubicBezTo>
                              <a:pt x="672861" y="74762"/>
                              <a:pt x="653950" y="76907"/>
                              <a:pt x="638355" y="86264"/>
                            </a:cubicBezTo>
                            <a:cubicBezTo>
                              <a:pt x="609600" y="103517"/>
                              <a:pt x="583226" y="125568"/>
                              <a:pt x="552091" y="138022"/>
                            </a:cubicBezTo>
                            <a:cubicBezTo>
                              <a:pt x="524864" y="148913"/>
                              <a:pt x="494582" y="149524"/>
                              <a:pt x="465827" y="155275"/>
                            </a:cubicBezTo>
                            <a:cubicBezTo>
                              <a:pt x="454325" y="172528"/>
                              <a:pt x="449867" y="197761"/>
                              <a:pt x="431321" y="207034"/>
                            </a:cubicBezTo>
                            <a:cubicBezTo>
                              <a:pt x="400033" y="222678"/>
                              <a:pt x="361953" y="216699"/>
                              <a:pt x="327804" y="224287"/>
                            </a:cubicBezTo>
                            <a:cubicBezTo>
                              <a:pt x="310051" y="228232"/>
                              <a:pt x="293299" y="235788"/>
                              <a:pt x="276046" y="241539"/>
                            </a:cubicBezTo>
                            <a:cubicBezTo>
                              <a:pt x="270295" y="258792"/>
                              <a:pt x="263204" y="275655"/>
                              <a:pt x="258793" y="293298"/>
                            </a:cubicBezTo>
                            <a:cubicBezTo>
                              <a:pt x="251681" y="321747"/>
                              <a:pt x="241540" y="379562"/>
                              <a:pt x="241540" y="379562"/>
                            </a:cubicBezTo>
                          </a:path>
                        </a:pathLst>
                      </a:custGeom>
                      <a:blipFill>
                        <a:blip r:embed="rId3">
                          <a:extLst>
                            <a:ext uri="{BEBA8EAE-BF5A-486C-A8C5-ECC9F3942E4B}">
                              <a14:imgProps xmlns:a14="http://schemas.microsoft.com/office/drawing/2010/main">
                                <a14:imgLayer r:embed="rId4">
                                  <a14:imgEffect>
                                    <a14:saturation sat="0"/>
                                  </a14:imgEffect>
                                </a14:imgLayer>
                              </a14:imgProps>
                            </a:ext>
                            <a:ext uri="{28A0092B-C50C-407E-A947-70E740481C1C}">
                              <a14:useLocalDpi xmlns:a14="http://schemas.microsoft.com/office/drawing/2010/main"/>
                            </a:ext>
                          </a:extLst>
                        </a:blip>
                        <a:tile tx="0" ty="0" sx="100000" sy="100000" flip="none" algn="tl"/>
                      </a:blip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GB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38" name="Freeform 137"/>
                      <p:cNvSpPr/>
                      <p:nvPr/>
                    </p:nvSpPr>
                    <p:spPr>
                      <a:xfrm rot="9044358">
                        <a:off x="-8611686" y="10288926"/>
                        <a:ext cx="3683479" cy="3472469"/>
                      </a:xfrm>
                      <a:custGeom>
                        <a:avLst/>
                        <a:gdLst>
                          <a:gd name="connsiteX0" fmla="*/ 120770 w 2501661"/>
                          <a:gd name="connsiteY0" fmla="*/ 517585 h 2553419"/>
                          <a:gd name="connsiteX1" fmla="*/ 51759 w 2501661"/>
                          <a:gd name="connsiteY1" fmla="*/ 638354 h 2553419"/>
                          <a:gd name="connsiteX2" fmla="*/ 0 w 2501661"/>
                          <a:gd name="connsiteY2" fmla="*/ 793630 h 2553419"/>
                          <a:gd name="connsiteX3" fmla="*/ 51759 w 2501661"/>
                          <a:gd name="connsiteY3" fmla="*/ 897147 h 2553419"/>
                          <a:gd name="connsiteX4" fmla="*/ 120770 w 2501661"/>
                          <a:gd name="connsiteY4" fmla="*/ 914400 h 2553419"/>
                          <a:gd name="connsiteX5" fmla="*/ 207034 w 2501661"/>
                          <a:gd name="connsiteY5" fmla="*/ 931653 h 2553419"/>
                          <a:gd name="connsiteX6" fmla="*/ 310551 w 2501661"/>
                          <a:gd name="connsiteY6" fmla="*/ 966158 h 2553419"/>
                          <a:gd name="connsiteX7" fmla="*/ 362310 w 2501661"/>
                          <a:gd name="connsiteY7" fmla="*/ 1017917 h 2553419"/>
                          <a:gd name="connsiteX8" fmla="*/ 414068 w 2501661"/>
                          <a:gd name="connsiteY8" fmla="*/ 1052422 h 2553419"/>
                          <a:gd name="connsiteX9" fmla="*/ 534838 w 2501661"/>
                          <a:gd name="connsiteY9" fmla="*/ 1173192 h 2553419"/>
                          <a:gd name="connsiteX10" fmla="*/ 552091 w 2501661"/>
                          <a:gd name="connsiteY10" fmla="*/ 1224951 h 2553419"/>
                          <a:gd name="connsiteX11" fmla="*/ 552091 w 2501661"/>
                          <a:gd name="connsiteY11" fmla="*/ 1828800 h 2553419"/>
                          <a:gd name="connsiteX12" fmla="*/ 569344 w 2501661"/>
                          <a:gd name="connsiteY12" fmla="*/ 2156604 h 2553419"/>
                          <a:gd name="connsiteX13" fmla="*/ 655608 w 2501661"/>
                          <a:gd name="connsiteY13" fmla="*/ 2277373 h 2553419"/>
                          <a:gd name="connsiteX14" fmla="*/ 724619 w 2501661"/>
                          <a:gd name="connsiteY14" fmla="*/ 2380890 h 2553419"/>
                          <a:gd name="connsiteX15" fmla="*/ 897148 w 2501661"/>
                          <a:gd name="connsiteY15" fmla="*/ 2467154 h 2553419"/>
                          <a:gd name="connsiteX16" fmla="*/ 948906 w 2501661"/>
                          <a:gd name="connsiteY16" fmla="*/ 2501660 h 2553419"/>
                          <a:gd name="connsiteX17" fmla="*/ 1311216 w 2501661"/>
                          <a:gd name="connsiteY17" fmla="*/ 2553419 h 2553419"/>
                          <a:gd name="connsiteX18" fmla="*/ 1690778 w 2501661"/>
                          <a:gd name="connsiteY18" fmla="*/ 2536166 h 2553419"/>
                          <a:gd name="connsiteX19" fmla="*/ 1897812 w 2501661"/>
                          <a:gd name="connsiteY19" fmla="*/ 2501660 h 2553419"/>
                          <a:gd name="connsiteX20" fmla="*/ 1984076 w 2501661"/>
                          <a:gd name="connsiteY20" fmla="*/ 2484407 h 2553419"/>
                          <a:gd name="connsiteX21" fmla="*/ 2104846 w 2501661"/>
                          <a:gd name="connsiteY21" fmla="*/ 2449902 h 2553419"/>
                          <a:gd name="connsiteX22" fmla="*/ 2191110 w 2501661"/>
                          <a:gd name="connsiteY22" fmla="*/ 2380890 h 2553419"/>
                          <a:gd name="connsiteX23" fmla="*/ 2294627 w 2501661"/>
                          <a:gd name="connsiteY23" fmla="*/ 2311879 h 2553419"/>
                          <a:gd name="connsiteX24" fmla="*/ 2346385 w 2501661"/>
                          <a:gd name="connsiteY24" fmla="*/ 2260121 h 2553419"/>
                          <a:gd name="connsiteX25" fmla="*/ 2363638 w 2501661"/>
                          <a:gd name="connsiteY25" fmla="*/ 2191109 h 2553419"/>
                          <a:gd name="connsiteX26" fmla="*/ 2415397 w 2501661"/>
                          <a:gd name="connsiteY26" fmla="*/ 2122098 h 2553419"/>
                          <a:gd name="connsiteX27" fmla="*/ 2432649 w 2501661"/>
                          <a:gd name="connsiteY27" fmla="*/ 2070339 h 2553419"/>
                          <a:gd name="connsiteX28" fmla="*/ 2501661 w 2501661"/>
                          <a:gd name="connsiteY28" fmla="*/ 1915064 h 2553419"/>
                          <a:gd name="connsiteX29" fmla="*/ 2484408 w 2501661"/>
                          <a:gd name="connsiteY29" fmla="*/ 1794294 h 2553419"/>
                          <a:gd name="connsiteX30" fmla="*/ 2415397 w 2501661"/>
                          <a:gd name="connsiteY30" fmla="*/ 1742536 h 2553419"/>
                          <a:gd name="connsiteX31" fmla="*/ 2329133 w 2501661"/>
                          <a:gd name="connsiteY31" fmla="*/ 1621766 h 2553419"/>
                          <a:gd name="connsiteX32" fmla="*/ 2311880 w 2501661"/>
                          <a:gd name="connsiteY32" fmla="*/ 1535502 h 2553419"/>
                          <a:gd name="connsiteX33" fmla="*/ 2294627 w 2501661"/>
                          <a:gd name="connsiteY33" fmla="*/ 1483743 h 2553419"/>
                          <a:gd name="connsiteX34" fmla="*/ 2311880 w 2501661"/>
                          <a:gd name="connsiteY34" fmla="*/ 1224951 h 2553419"/>
                          <a:gd name="connsiteX35" fmla="*/ 2329133 w 2501661"/>
                          <a:gd name="connsiteY35" fmla="*/ 1173192 h 2553419"/>
                          <a:gd name="connsiteX36" fmla="*/ 2346385 w 2501661"/>
                          <a:gd name="connsiteY36" fmla="*/ 1086928 h 2553419"/>
                          <a:gd name="connsiteX37" fmla="*/ 2398144 w 2501661"/>
                          <a:gd name="connsiteY37" fmla="*/ 1069675 h 2553419"/>
                          <a:gd name="connsiteX38" fmla="*/ 2432649 w 2501661"/>
                          <a:gd name="connsiteY38" fmla="*/ 966158 h 2553419"/>
                          <a:gd name="connsiteX39" fmla="*/ 2380891 w 2501661"/>
                          <a:gd name="connsiteY39" fmla="*/ 810883 h 2553419"/>
                          <a:gd name="connsiteX40" fmla="*/ 2225616 w 2501661"/>
                          <a:gd name="connsiteY40" fmla="*/ 724619 h 2553419"/>
                          <a:gd name="connsiteX41" fmla="*/ 2122099 w 2501661"/>
                          <a:gd name="connsiteY41" fmla="*/ 690113 h 2553419"/>
                          <a:gd name="connsiteX42" fmla="*/ 1828800 w 2501661"/>
                          <a:gd name="connsiteY42" fmla="*/ 621102 h 2553419"/>
                          <a:gd name="connsiteX43" fmla="*/ 1777042 w 2501661"/>
                          <a:gd name="connsiteY43" fmla="*/ 603849 h 2553419"/>
                          <a:gd name="connsiteX44" fmla="*/ 1725283 w 2501661"/>
                          <a:gd name="connsiteY44" fmla="*/ 569343 h 2553419"/>
                          <a:gd name="connsiteX45" fmla="*/ 1639019 w 2501661"/>
                          <a:gd name="connsiteY45" fmla="*/ 448573 h 2553419"/>
                          <a:gd name="connsiteX46" fmla="*/ 1621766 w 2501661"/>
                          <a:gd name="connsiteY46" fmla="*/ 379562 h 2553419"/>
                          <a:gd name="connsiteX47" fmla="*/ 1552755 w 2501661"/>
                          <a:gd name="connsiteY47" fmla="*/ 276045 h 2553419"/>
                          <a:gd name="connsiteX48" fmla="*/ 1518249 w 2501661"/>
                          <a:gd name="connsiteY48" fmla="*/ 224287 h 2553419"/>
                          <a:gd name="connsiteX49" fmla="*/ 1500997 w 2501661"/>
                          <a:gd name="connsiteY49" fmla="*/ 172528 h 2553419"/>
                          <a:gd name="connsiteX50" fmla="*/ 1431985 w 2501661"/>
                          <a:gd name="connsiteY50" fmla="*/ 120770 h 2553419"/>
                          <a:gd name="connsiteX51" fmla="*/ 1276710 w 2501661"/>
                          <a:gd name="connsiteY51" fmla="*/ 34505 h 2553419"/>
                          <a:gd name="connsiteX52" fmla="*/ 1138687 w 2501661"/>
                          <a:gd name="connsiteY52" fmla="*/ 0 h 2553419"/>
                          <a:gd name="connsiteX53" fmla="*/ 793631 w 2501661"/>
                          <a:gd name="connsiteY53" fmla="*/ 34505 h 2553419"/>
                          <a:gd name="connsiteX54" fmla="*/ 690114 w 2501661"/>
                          <a:gd name="connsiteY54" fmla="*/ 69011 h 2553419"/>
                          <a:gd name="connsiteX55" fmla="*/ 638355 w 2501661"/>
                          <a:gd name="connsiteY55" fmla="*/ 86264 h 2553419"/>
                          <a:gd name="connsiteX56" fmla="*/ 552091 w 2501661"/>
                          <a:gd name="connsiteY56" fmla="*/ 138022 h 2553419"/>
                          <a:gd name="connsiteX57" fmla="*/ 465827 w 2501661"/>
                          <a:gd name="connsiteY57" fmla="*/ 155275 h 2553419"/>
                          <a:gd name="connsiteX58" fmla="*/ 431321 w 2501661"/>
                          <a:gd name="connsiteY58" fmla="*/ 207034 h 2553419"/>
                          <a:gd name="connsiteX59" fmla="*/ 327804 w 2501661"/>
                          <a:gd name="connsiteY59" fmla="*/ 224287 h 2553419"/>
                          <a:gd name="connsiteX60" fmla="*/ 276046 w 2501661"/>
                          <a:gd name="connsiteY60" fmla="*/ 241539 h 2553419"/>
                          <a:gd name="connsiteX61" fmla="*/ 258793 w 2501661"/>
                          <a:gd name="connsiteY61" fmla="*/ 293298 h 2553419"/>
                          <a:gd name="connsiteX62" fmla="*/ 241540 w 2501661"/>
                          <a:gd name="connsiteY62" fmla="*/ 379562 h 25534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</a:cxnLst>
                        <a:rect l="l" t="t" r="r" b="b"/>
                        <a:pathLst>
                          <a:path w="2501661" h="2553419">
                            <a:moveTo>
                              <a:pt x="120770" y="517585"/>
                            </a:moveTo>
                            <a:cubicBezTo>
                              <a:pt x="97766" y="557841"/>
                              <a:pt x="70343" y="595876"/>
                              <a:pt x="51759" y="638354"/>
                            </a:cubicBezTo>
                            <a:cubicBezTo>
                              <a:pt x="29891" y="688338"/>
                              <a:pt x="0" y="793630"/>
                              <a:pt x="0" y="793630"/>
                            </a:cubicBezTo>
                            <a:cubicBezTo>
                              <a:pt x="17253" y="828136"/>
                              <a:pt x="24480" y="869868"/>
                              <a:pt x="51759" y="897147"/>
                            </a:cubicBezTo>
                            <a:cubicBezTo>
                              <a:pt x="68526" y="913914"/>
                              <a:pt x="97623" y="909256"/>
                              <a:pt x="120770" y="914400"/>
                            </a:cubicBezTo>
                            <a:cubicBezTo>
                              <a:pt x="149396" y="920761"/>
                              <a:pt x="178743" y="923937"/>
                              <a:pt x="207034" y="931653"/>
                            </a:cubicBezTo>
                            <a:cubicBezTo>
                              <a:pt x="242125" y="941223"/>
                              <a:pt x="310551" y="966158"/>
                              <a:pt x="310551" y="966158"/>
                            </a:cubicBezTo>
                            <a:cubicBezTo>
                              <a:pt x="327804" y="983411"/>
                              <a:pt x="343566" y="1002297"/>
                              <a:pt x="362310" y="1017917"/>
                            </a:cubicBezTo>
                            <a:cubicBezTo>
                              <a:pt x="378239" y="1031191"/>
                              <a:pt x="398656" y="1038551"/>
                              <a:pt x="414068" y="1052422"/>
                            </a:cubicBezTo>
                            <a:cubicBezTo>
                              <a:pt x="456385" y="1090507"/>
                              <a:pt x="534838" y="1173192"/>
                              <a:pt x="534838" y="1173192"/>
                            </a:cubicBezTo>
                            <a:cubicBezTo>
                              <a:pt x="540589" y="1190445"/>
                              <a:pt x="547680" y="1207308"/>
                              <a:pt x="552091" y="1224951"/>
                            </a:cubicBezTo>
                            <a:cubicBezTo>
                              <a:pt x="604702" y="1435393"/>
                              <a:pt x="561472" y="1547363"/>
                              <a:pt x="552091" y="1828800"/>
                            </a:cubicBezTo>
                            <a:cubicBezTo>
                              <a:pt x="557842" y="1938068"/>
                              <a:pt x="559438" y="2047634"/>
                              <a:pt x="569344" y="2156604"/>
                            </a:cubicBezTo>
                            <a:cubicBezTo>
                              <a:pt x="575461" y="2223886"/>
                              <a:pt x="612062" y="2222941"/>
                              <a:pt x="655608" y="2277373"/>
                            </a:cubicBezTo>
                            <a:cubicBezTo>
                              <a:pt x="681514" y="2309756"/>
                              <a:pt x="687527" y="2362344"/>
                              <a:pt x="724619" y="2380890"/>
                            </a:cubicBezTo>
                            <a:cubicBezTo>
                              <a:pt x="782129" y="2409645"/>
                              <a:pt x="843649" y="2431488"/>
                              <a:pt x="897148" y="2467154"/>
                            </a:cubicBezTo>
                            <a:cubicBezTo>
                              <a:pt x="914401" y="2478656"/>
                              <a:pt x="928871" y="2496317"/>
                              <a:pt x="948906" y="2501660"/>
                            </a:cubicBezTo>
                            <a:cubicBezTo>
                              <a:pt x="1041193" y="2526270"/>
                              <a:pt x="1210053" y="2542179"/>
                              <a:pt x="1311216" y="2553419"/>
                            </a:cubicBezTo>
                            <a:cubicBezTo>
                              <a:pt x="1437737" y="2547668"/>
                              <a:pt x="1564407" y="2544591"/>
                              <a:pt x="1690778" y="2536166"/>
                            </a:cubicBezTo>
                            <a:cubicBezTo>
                              <a:pt x="1831547" y="2526781"/>
                              <a:pt x="1794447" y="2524630"/>
                              <a:pt x="1897812" y="2501660"/>
                            </a:cubicBezTo>
                            <a:cubicBezTo>
                              <a:pt x="1926438" y="2495299"/>
                              <a:pt x="1955450" y="2490768"/>
                              <a:pt x="1984076" y="2484407"/>
                            </a:cubicBezTo>
                            <a:cubicBezTo>
                              <a:pt x="2049062" y="2469966"/>
                              <a:pt x="2047211" y="2469113"/>
                              <a:pt x="2104846" y="2449902"/>
                            </a:cubicBezTo>
                            <a:cubicBezTo>
                              <a:pt x="2182014" y="2334147"/>
                              <a:pt x="2091109" y="2447557"/>
                              <a:pt x="2191110" y="2380890"/>
                            </a:cubicBezTo>
                            <a:cubicBezTo>
                              <a:pt x="2320347" y="2294733"/>
                              <a:pt x="2171556" y="2352903"/>
                              <a:pt x="2294627" y="2311879"/>
                            </a:cubicBezTo>
                            <a:cubicBezTo>
                              <a:pt x="2311880" y="2294626"/>
                              <a:pt x="2334280" y="2281305"/>
                              <a:pt x="2346385" y="2260121"/>
                            </a:cubicBezTo>
                            <a:cubicBezTo>
                              <a:pt x="2358149" y="2239533"/>
                              <a:pt x="2353034" y="2212318"/>
                              <a:pt x="2363638" y="2191109"/>
                            </a:cubicBezTo>
                            <a:cubicBezTo>
                              <a:pt x="2376498" y="2165390"/>
                              <a:pt x="2398144" y="2145102"/>
                              <a:pt x="2415397" y="2122098"/>
                            </a:cubicBezTo>
                            <a:cubicBezTo>
                              <a:pt x="2421148" y="2104845"/>
                              <a:pt x="2425263" y="2086958"/>
                              <a:pt x="2432649" y="2070339"/>
                            </a:cubicBezTo>
                            <a:cubicBezTo>
                              <a:pt x="2512510" y="1890650"/>
                              <a:pt x="2462795" y="2031660"/>
                              <a:pt x="2501661" y="1915064"/>
                            </a:cubicBezTo>
                            <a:cubicBezTo>
                              <a:pt x="2495910" y="1874807"/>
                              <a:pt x="2502594" y="1830666"/>
                              <a:pt x="2484408" y="1794294"/>
                            </a:cubicBezTo>
                            <a:cubicBezTo>
                              <a:pt x="2471549" y="1768575"/>
                              <a:pt x="2435730" y="1762869"/>
                              <a:pt x="2415397" y="1742536"/>
                            </a:cubicBezTo>
                            <a:cubicBezTo>
                              <a:pt x="2393996" y="1721135"/>
                              <a:pt x="2348726" y="1651156"/>
                              <a:pt x="2329133" y="1621766"/>
                            </a:cubicBezTo>
                            <a:cubicBezTo>
                              <a:pt x="2323382" y="1593011"/>
                              <a:pt x="2318992" y="1563951"/>
                              <a:pt x="2311880" y="1535502"/>
                            </a:cubicBezTo>
                            <a:cubicBezTo>
                              <a:pt x="2307469" y="1517859"/>
                              <a:pt x="2294627" y="1501929"/>
                              <a:pt x="2294627" y="1483743"/>
                            </a:cubicBezTo>
                            <a:cubicBezTo>
                              <a:pt x="2294627" y="1397288"/>
                              <a:pt x="2302332" y="1310878"/>
                              <a:pt x="2311880" y="1224951"/>
                            </a:cubicBezTo>
                            <a:cubicBezTo>
                              <a:pt x="2313888" y="1206876"/>
                              <a:pt x="2324722" y="1190835"/>
                              <a:pt x="2329133" y="1173192"/>
                            </a:cubicBezTo>
                            <a:cubicBezTo>
                              <a:pt x="2336245" y="1144743"/>
                              <a:pt x="2330119" y="1111327"/>
                              <a:pt x="2346385" y="1086928"/>
                            </a:cubicBezTo>
                            <a:cubicBezTo>
                              <a:pt x="2356473" y="1071796"/>
                              <a:pt x="2380891" y="1075426"/>
                              <a:pt x="2398144" y="1069675"/>
                            </a:cubicBezTo>
                            <a:cubicBezTo>
                              <a:pt x="2409646" y="1035169"/>
                              <a:pt x="2444151" y="1000664"/>
                              <a:pt x="2432649" y="966158"/>
                            </a:cubicBezTo>
                            <a:cubicBezTo>
                              <a:pt x="2415396" y="914400"/>
                              <a:pt x="2411154" y="856278"/>
                              <a:pt x="2380891" y="810883"/>
                            </a:cubicBezTo>
                            <a:cubicBezTo>
                              <a:pt x="2372931" y="798942"/>
                              <a:pt x="2247651" y="733433"/>
                              <a:pt x="2225616" y="724619"/>
                            </a:cubicBezTo>
                            <a:cubicBezTo>
                              <a:pt x="2191845" y="711111"/>
                              <a:pt x="2157190" y="699683"/>
                              <a:pt x="2122099" y="690113"/>
                            </a:cubicBezTo>
                            <a:cubicBezTo>
                              <a:pt x="1912350" y="632908"/>
                              <a:pt x="2194622" y="743045"/>
                              <a:pt x="1828800" y="621102"/>
                            </a:cubicBezTo>
                            <a:cubicBezTo>
                              <a:pt x="1811547" y="615351"/>
                              <a:pt x="1793308" y="611982"/>
                              <a:pt x="1777042" y="603849"/>
                            </a:cubicBezTo>
                            <a:cubicBezTo>
                              <a:pt x="1758496" y="594576"/>
                              <a:pt x="1742536" y="580845"/>
                              <a:pt x="1725283" y="569343"/>
                            </a:cubicBezTo>
                            <a:cubicBezTo>
                              <a:pt x="1678132" y="427883"/>
                              <a:pt x="1755974" y="635700"/>
                              <a:pt x="1639019" y="448573"/>
                            </a:cubicBezTo>
                            <a:cubicBezTo>
                              <a:pt x="1626452" y="428466"/>
                              <a:pt x="1632370" y="400770"/>
                              <a:pt x="1621766" y="379562"/>
                            </a:cubicBezTo>
                            <a:cubicBezTo>
                              <a:pt x="1603220" y="342470"/>
                              <a:pt x="1575759" y="310551"/>
                              <a:pt x="1552755" y="276045"/>
                            </a:cubicBezTo>
                            <a:lnTo>
                              <a:pt x="1518249" y="224287"/>
                            </a:lnTo>
                            <a:cubicBezTo>
                              <a:pt x="1512498" y="207034"/>
                              <a:pt x="1512639" y="186499"/>
                              <a:pt x="1500997" y="172528"/>
                            </a:cubicBezTo>
                            <a:cubicBezTo>
                              <a:pt x="1482589" y="150438"/>
                              <a:pt x="1455542" y="137260"/>
                              <a:pt x="1431985" y="120770"/>
                            </a:cubicBezTo>
                            <a:cubicBezTo>
                              <a:pt x="1352062" y="64824"/>
                              <a:pt x="1350829" y="54719"/>
                              <a:pt x="1276710" y="34505"/>
                            </a:cubicBezTo>
                            <a:cubicBezTo>
                              <a:pt x="1230957" y="22027"/>
                              <a:pt x="1138687" y="0"/>
                              <a:pt x="1138687" y="0"/>
                            </a:cubicBezTo>
                            <a:cubicBezTo>
                              <a:pt x="1095993" y="3558"/>
                              <a:pt x="859403" y="20411"/>
                              <a:pt x="793631" y="34505"/>
                            </a:cubicBezTo>
                            <a:cubicBezTo>
                              <a:pt x="758066" y="42126"/>
                              <a:pt x="724620" y="57509"/>
                              <a:pt x="690114" y="69011"/>
                            </a:cubicBezTo>
                            <a:cubicBezTo>
                              <a:pt x="672861" y="74762"/>
                              <a:pt x="653950" y="76907"/>
                              <a:pt x="638355" y="86264"/>
                            </a:cubicBezTo>
                            <a:cubicBezTo>
                              <a:pt x="609600" y="103517"/>
                              <a:pt x="583226" y="125568"/>
                              <a:pt x="552091" y="138022"/>
                            </a:cubicBezTo>
                            <a:cubicBezTo>
                              <a:pt x="524864" y="148913"/>
                              <a:pt x="494582" y="149524"/>
                              <a:pt x="465827" y="155275"/>
                            </a:cubicBezTo>
                            <a:cubicBezTo>
                              <a:pt x="454325" y="172528"/>
                              <a:pt x="449867" y="197761"/>
                              <a:pt x="431321" y="207034"/>
                            </a:cubicBezTo>
                            <a:cubicBezTo>
                              <a:pt x="400033" y="222678"/>
                              <a:pt x="361953" y="216699"/>
                              <a:pt x="327804" y="224287"/>
                            </a:cubicBezTo>
                            <a:cubicBezTo>
                              <a:pt x="310051" y="228232"/>
                              <a:pt x="293299" y="235788"/>
                              <a:pt x="276046" y="241539"/>
                            </a:cubicBezTo>
                            <a:cubicBezTo>
                              <a:pt x="270295" y="258792"/>
                              <a:pt x="263204" y="275655"/>
                              <a:pt x="258793" y="293298"/>
                            </a:cubicBezTo>
                            <a:cubicBezTo>
                              <a:pt x="251681" y="321747"/>
                              <a:pt x="241540" y="379562"/>
                              <a:pt x="241540" y="379562"/>
                            </a:cubicBezTo>
                          </a:path>
                        </a:pathLst>
                      </a:custGeom>
                      <a:blipFill>
                        <a:blip r:embed="rId3">
                          <a:extLst>
                            <a:ext uri="{BEBA8EAE-BF5A-486C-A8C5-ECC9F3942E4B}">
                              <a14:imgProps xmlns:a14="http://schemas.microsoft.com/office/drawing/2010/main">
                                <a14:imgLayer r:embed="rId4">
                                  <a14:imgEffect>
                                    <a14:saturation sat="0"/>
                                  </a14:imgEffect>
                                </a14:imgLayer>
                              </a14:imgProps>
                            </a:ext>
                            <a:ext uri="{28A0092B-C50C-407E-A947-70E740481C1C}">
                              <a14:useLocalDpi xmlns:a14="http://schemas.microsoft.com/office/drawing/2010/main"/>
                            </a:ext>
                          </a:extLst>
                        </a:blip>
                        <a:tile tx="0" ty="0" sx="100000" sy="100000" flip="none" algn="tl"/>
                      </a:blip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GB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39" name="Freeform 138"/>
                      <p:cNvSpPr/>
                      <p:nvPr/>
                    </p:nvSpPr>
                    <p:spPr>
                      <a:xfrm>
                        <a:off x="-10697247" y="14313594"/>
                        <a:ext cx="1841740" cy="2041156"/>
                      </a:xfrm>
                      <a:custGeom>
                        <a:avLst/>
                        <a:gdLst>
                          <a:gd name="connsiteX0" fmla="*/ 120770 w 2501661"/>
                          <a:gd name="connsiteY0" fmla="*/ 517585 h 2553419"/>
                          <a:gd name="connsiteX1" fmla="*/ 51759 w 2501661"/>
                          <a:gd name="connsiteY1" fmla="*/ 638354 h 2553419"/>
                          <a:gd name="connsiteX2" fmla="*/ 0 w 2501661"/>
                          <a:gd name="connsiteY2" fmla="*/ 793630 h 2553419"/>
                          <a:gd name="connsiteX3" fmla="*/ 51759 w 2501661"/>
                          <a:gd name="connsiteY3" fmla="*/ 897147 h 2553419"/>
                          <a:gd name="connsiteX4" fmla="*/ 120770 w 2501661"/>
                          <a:gd name="connsiteY4" fmla="*/ 914400 h 2553419"/>
                          <a:gd name="connsiteX5" fmla="*/ 207034 w 2501661"/>
                          <a:gd name="connsiteY5" fmla="*/ 931653 h 2553419"/>
                          <a:gd name="connsiteX6" fmla="*/ 310551 w 2501661"/>
                          <a:gd name="connsiteY6" fmla="*/ 966158 h 2553419"/>
                          <a:gd name="connsiteX7" fmla="*/ 362310 w 2501661"/>
                          <a:gd name="connsiteY7" fmla="*/ 1017917 h 2553419"/>
                          <a:gd name="connsiteX8" fmla="*/ 414068 w 2501661"/>
                          <a:gd name="connsiteY8" fmla="*/ 1052422 h 2553419"/>
                          <a:gd name="connsiteX9" fmla="*/ 534838 w 2501661"/>
                          <a:gd name="connsiteY9" fmla="*/ 1173192 h 2553419"/>
                          <a:gd name="connsiteX10" fmla="*/ 552091 w 2501661"/>
                          <a:gd name="connsiteY10" fmla="*/ 1224951 h 2553419"/>
                          <a:gd name="connsiteX11" fmla="*/ 552091 w 2501661"/>
                          <a:gd name="connsiteY11" fmla="*/ 1828800 h 2553419"/>
                          <a:gd name="connsiteX12" fmla="*/ 569344 w 2501661"/>
                          <a:gd name="connsiteY12" fmla="*/ 2156604 h 2553419"/>
                          <a:gd name="connsiteX13" fmla="*/ 655608 w 2501661"/>
                          <a:gd name="connsiteY13" fmla="*/ 2277373 h 2553419"/>
                          <a:gd name="connsiteX14" fmla="*/ 724619 w 2501661"/>
                          <a:gd name="connsiteY14" fmla="*/ 2380890 h 2553419"/>
                          <a:gd name="connsiteX15" fmla="*/ 897148 w 2501661"/>
                          <a:gd name="connsiteY15" fmla="*/ 2467154 h 2553419"/>
                          <a:gd name="connsiteX16" fmla="*/ 948906 w 2501661"/>
                          <a:gd name="connsiteY16" fmla="*/ 2501660 h 2553419"/>
                          <a:gd name="connsiteX17" fmla="*/ 1311216 w 2501661"/>
                          <a:gd name="connsiteY17" fmla="*/ 2553419 h 2553419"/>
                          <a:gd name="connsiteX18" fmla="*/ 1690778 w 2501661"/>
                          <a:gd name="connsiteY18" fmla="*/ 2536166 h 2553419"/>
                          <a:gd name="connsiteX19" fmla="*/ 1897812 w 2501661"/>
                          <a:gd name="connsiteY19" fmla="*/ 2501660 h 2553419"/>
                          <a:gd name="connsiteX20" fmla="*/ 1984076 w 2501661"/>
                          <a:gd name="connsiteY20" fmla="*/ 2484407 h 2553419"/>
                          <a:gd name="connsiteX21" fmla="*/ 2104846 w 2501661"/>
                          <a:gd name="connsiteY21" fmla="*/ 2449902 h 2553419"/>
                          <a:gd name="connsiteX22" fmla="*/ 2191110 w 2501661"/>
                          <a:gd name="connsiteY22" fmla="*/ 2380890 h 2553419"/>
                          <a:gd name="connsiteX23" fmla="*/ 2294627 w 2501661"/>
                          <a:gd name="connsiteY23" fmla="*/ 2311879 h 2553419"/>
                          <a:gd name="connsiteX24" fmla="*/ 2346385 w 2501661"/>
                          <a:gd name="connsiteY24" fmla="*/ 2260121 h 2553419"/>
                          <a:gd name="connsiteX25" fmla="*/ 2363638 w 2501661"/>
                          <a:gd name="connsiteY25" fmla="*/ 2191109 h 2553419"/>
                          <a:gd name="connsiteX26" fmla="*/ 2415397 w 2501661"/>
                          <a:gd name="connsiteY26" fmla="*/ 2122098 h 2553419"/>
                          <a:gd name="connsiteX27" fmla="*/ 2432649 w 2501661"/>
                          <a:gd name="connsiteY27" fmla="*/ 2070339 h 2553419"/>
                          <a:gd name="connsiteX28" fmla="*/ 2501661 w 2501661"/>
                          <a:gd name="connsiteY28" fmla="*/ 1915064 h 2553419"/>
                          <a:gd name="connsiteX29" fmla="*/ 2484408 w 2501661"/>
                          <a:gd name="connsiteY29" fmla="*/ 1794294 h 2553419"/>
                          <a:gd name="connsiteX30" fmla="*/ 2415397 w 2501661"/>
                          <a:gd name="connsiteY30" fmla="*/ 1742536 h 2553419"/>
                          <a:gd name="connsiteX31" fmla="*/ 2329133 w 2501661"/>
                          <a:gd name="connsiteY31" fmla="*/ 1621766 h 2553419"/>
                          <a:gd name="connsiteX32" fmla="*/ 2311880 w 2501661"/>
                          <a:gd name="connsiteY32" fmla="*/ 1535502 h 2553419"/>
                          <a:gd name="connsiteX33" fmla="*/ 2294627 w 2501661"/>
                          <a:gd name="connsiteY33" fmla="*/ 1483743 h 2553419"/>
                          <a:gd name="connsiteX34" fmla="*/ 2311880 w 2501661"/>
                          <a:gd name="connsiteY34" fmla="*/ 1224951 h 2553419"/>
                          <a:gd name="connsiteX35" fmla="*/ 2329133 w 2501661"/>
                          <a:gd name="connsiteY35" fmla="*/ 1173192 h 2553419"/>
                          <a:gd name="connsiteX36" fmla="*/ 2346385 w 2501661"/>
                          <a:gd name="connsiteY36" fmla="*/ 1086928 h 2553419"/>
                          <a:gd name="connsiteX37" fmla="*/ 2398144 w 2501661"/>
                          <a:gd name="connsiteY37" fmla="*/ 1069675 h 2553419"/>
                          <a:gd name="connsiteX38" fmla="*/ 2432649 w 2501661"/>
                          <a:gd name="connsiteY38" fmla="*/ 966158 h 2553419"/>
                          <a:gd name="connsiteX39" fmla="*/ 2380891 w 2501661"/>
                          <a:gd name="connsiteY39" fmla="*/ 810883 h 2553419"/>
                          <a:gd name="connsiteX40" fmla="*/ 2225616 w 2501661"/>
                          <a:gd name="connsiteY40" fmla="*/ 724619 h 2553419"/>
                          <a:gd name="connsiteX41" fmla="*/ 2122099 w 2501661"/>
                          <a:gd name="connsiteY41" fmla="*/ 690113 h 2553419"/>
                          <a:gd name="connsiteX42" fmla="*/ 1828800 w 2501661"/>
                          <a:gd name="connsiteY42" fmla="*/ 621102 h 2553419"/>
                          <a:gd name="connsiteX43" fmla="*/ 1777042 w 2501661"/>
                          <a:gd name="connsiteY43" fmla="*/ 603849 h 2553419"/>
                          <a:gd name="connsiteX44" fmla="*/ 1725283 w 2501661"/>
                          <a:gd name="connsiteY44" fmla="*/ 569343 h 2553419"/>
                          <a:gd name="connsiteX45" fmla="*/ 1639019 w 2501661"/>
                          <a:gd name="connsiteY45" fmla="*/ 448573 h 2553419"/>
                          <a:gd name="connsiteX46" fmla="*/ 1621766 w 2501661"/>
                          <a:gd name="connsiteY46" fmla="*/ 379562 h 2553419"/>
                          <a:gd name="connsiteX47" fmla="*/ 1552755 w 2501661"/>
                          <a:gd name="connsiteY47" fmla="*/ 276045 h 2553419"/>
                          <a:gd name="connsiteX48" fmla="*/ 1518249 w 2501661"/>
                          <a:gd name="connsiteY48" fmla="*/ 224287 h 2553419"/>
                          <a:gd name="connsiteX49" fmla="*/ 1500997 w 2501661"/>
                          <a:gd name="connsiteY49" fmla="*/ 172528 h 2553419"/>
                          <a:gd name="connsiteX50" fmla="*/ 1431985 w 2501661"/>
                          <a:gd name="connsiteY50" fmla="*/ 120770 h 2553419"/>
                          <a:gd name="connsiteX51" fmla="*/ 1276710 w 2501661"/>
                          <a:gd name="connsiteY51" fmla="*/ 34505 h 2553419"/>
                          <a:gd name="connsiteX52" fmla="*/ 1138687 w 2501661"/>
                          <a:gd name="connsiteY52" fmla="*/ 0 h 2553419"/>
                          <a:gd name="connsiteX53" fmla="*/ 793631 w 2501661"/>
                          <a:gd name="connsiteY53" fmla="*/ 34505 h 2553419"/>
                          <a:gd name="connsiteX54" fmla="*/ 690114 w 2501661"/>
                          <a:gd name="connsiteY54" fmla="*/ 69011 h 2553419"/>
                          <a:gd name="connsiteX55" fmla="*/ 638355 w 2501661"/>
                          <a:gd name="connsiteY55" fmla="*/ 86264 h 2553419"/>
                          <a:gd name="connsiteX56" fmla="*/ 552091 w 2501661"/>
                          <a:gd name="connsiteY56" fmla="*/ 138022 h 2553419"/>
                          <a:gd name="connsiteX57" fmla="*/ 465827 w 2501661"/>
                          <a:gd name="connsiteY57" fmla="*/ 155275 h 2553419"/>
                          <a:gd name="connsiteX58" fmla="*/ 431321 w 2501661"/>
                          <a:gd name="connsiteY58" fmla="*/ 207034 h 2553419"/>
                          <a:gd name="connsiteX59" fmla="*/ 327804 w 2501661"/>
                          <a:gd name="connsiteY59" fmla="*/ 224287 h 2553419"/>
                          <a:gd name="connsiteX60" fmla="*/ 276046 w 2501661"/>
                          <a:gd name="connsiteY60" fmla="*/ 241539 h 2553419"/>
                          <a:gd name="connsiteX61" fmla="*/ 258793 w 2501661"/>
                          <a:gd name="connsiteY61" fmla="*/ 293298 h 2553419"/>
                          <a:gd name="connsiteX62" fmla="*/ 241540 w 2501661"/>
                          <a:gd name="connsiteY62" fmla="*/ 379562 h 25534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</a:cxnLst>
                        <a:rect l="l" t="t" r="r" b="b"/>
                        <a:pathLst>
                          <a:path w="2501661" h="2553419">
                            <a:moveTo>
                              <a:pt x="120770" y="517585"/>
                            </a:moveTo>
                            <a:cubicBezTo>
                              <a:pt x="97766" y="557841"/>
                              <a:pt x="70343" y="595876"/>
                              <a:pt x="51759" y="638354"/>
                            </a:cubicBezTo>
                            <a:cubicBezTo>
                              <a:pt x="29891" y="688338"/>
                              <a:pt x="0" y="793630"/>
                              <a:pt x="0" y="793630"/>
                            </a:cubicBezTo>
                            <a:cubicBezTo>
                              <a:pt x="17253" y="828136"/>
                              <a:pt x="24480" y="869868"/>
                              <a:pt x="51759" y="897147"/>
                            </a:cubicBezTo>
                            <a:cubicBezTo>
                              <a:pt x="68526" y="913914"/>
                              <a:pt x="97623" y="909256"/>
                              <a:pt x="120770" y="914400"/>
                            </a:cubicBezTo>
                            <a:cubicBezTo>
                              <a:pt x="149396" y="920761"/>
                              <a:pt x="178743" y="923937"/>
                              <a:pt x="207034" y="931653"/>
                            </a:cubicBezTo>
                            <a:cubicBezTo>
                              <a:pt x="242125" y="941223"/>
                              <a:pt x="310551" y="966158"/>
                              <a:pt x="310551" y="966158"/>
                            </a:cubicBezTo>
                            <a:cubicBezTo>
                              <a:pt x="327804" y="983411"/>
                              <a:pt x="343566" y="1002297"/>
                              <a:pt x="362310" y="1017917"/>
                            </a:cubicBezTo>
                            <a:cubicBezTo>
                              <a:pt x="378239" y="1031191"/>
                              <a:pt x="398656" y="1038551"/>
                              <a:pt x="414068" y="1052422"/>
                            </a:cubicBezTo>
                            <a:cubicBezTo>
                              <a:pt x="456385" y="1090507"/>
                              <a:pt x="534838" y="1173192"/>
                              <a:pt x="534838" y="1173192"/>
                            </a:cubicBezTo>
                            <a:cubicBezTo>
                              <a:pt x="540589" y="1190445"/>
                              <a:pt x="547680" y="1207308"/>
                              <a:pt x="552091" y="1224951"/>
                            </a:cubicBezTo>
                            <a:cubicBezTo>
                              <a:pt x="604702" y="1435393"/>
                              <a:pt x="561472" y="1547363"/>
                              <a:pt x="552091" y="1828800"/>
                            </a:cubicBezTo>
                            <a:cubicBezTo>
                              <a:pt x="557842" y="1938068"/>
                              <a:pt x="559438" y="2047634"/>
                              <a:pt x="569344" y="2156604"/>
                            </a:cubicBezTo>
                            <a:cubicBezTo>
                              <a:pt x="575461" y="2223886"/>
                              <a:pt x="612062" y="2222941"/>
                              <a:pt x="655608" y="2277373"/>
                            </a:cubicBezTo>
                            <a:cubicBezTo>
                              <a:pt x="681514" y="2309756"/>
                              <a:pt x="687527" y="2362344"/>
                              <a:pt x="724619" y="2380890"/>
                            </a:cubicBezTo>
                            <a:cubicBezTo>
                              <a:pt x="782129" y="2409645"/>
                              <a:pt x="843649" y="2431488"/>
                              <a:pt x="897148" y="2467154"/>
                            </a:cubicBezTo>
                            <a:cubicBezTo>
                              <a:pt x="914401" y="2478656"/>
                              <a:pt x="928871" y="2496317"/>
                              <a:pt x="948906" y="2501660"/>
                            </a:cubicBezTo>
                            <a:cubicBezTo>
                              <a:pt x="1041193" y="2526270"/>
                              <a:pt x="1210053" y="2542179"/>
                              <a:pt x="1311216" y="2553419"/>
                            </a:cubicBezTo>
                            <a:cubicBezTo>
                              <a:pt x="1437737" y="2547668"/>
                              <a:pt x="1564407" y="2544591"/>
                              <a:pt x="1690778" y="2536166"/>
                            </a:cubicBezTo>
                            <a:cubicBezTo>
                              <a:pt x="1831547" y="2526781"/>
                              <a:pt x="1794447" y="2524630"/>
                              <a:pt x="1897812" y="2501660"/>
                            </a:cubicBezTo>
                            <a:cubicBezTo>
                              <a:pt x="1926438" y="2495299"/>
                              <a:pt x="1955450" y="2490768"/>
                              <a:pt x="1984076" y="2484407"/>
                            </a:cubicBezTo>
                            <a:cubicBezTo>
                              <a:pt x="2049062" y="2469966"/>
                              <a:pt x="2047211" y="2469113"/>
                              <a:pt x="2104846" y="2449902"/>
                            </a:cubicBezTo>
                            <a:cubicBezTo>
                              <a:pt x="2182014" y="2334147"/>
                              <a:pt x="2091109" y="2447557"/>
                              <a:pt x="2191110" y="2380890"/>
                            </a:cubicBezTo>
                            <a:cubicBezTo>
                              <a:pt x="2320347" y="2294733"/>
                              <a:pt x="2171556" y="2352903"/>
                              <a:pt x="2294627" y="2311879"/>
                            </a:cubicBezTo>
                            <a:cubicBezTo>
                              <a:pt x="2311880" y="2294626"/>
                              <a:pt x="2334280" y="2281305"/>
                              <a:pt x="2346385" y="2260121"/>
                            </a:cubicBezTo>
                            <a:cubicBezTo>
                              <a:pt x="2358149" y="2239533"/>
                              <a:pt x="2353034" y="2212318"/>
                              <a:pt x="2363638" y="2191109"/>
                            </a:cubicBezTo>
                            <a:cubicBezTo>
                              <a:pt x="2376498" y="2165390"/>
                              <a:pt x="2398144" y="2145102"/>
                              <a:pt x="2415397" y="2122098"/>
                            </a:cubicBezTo>
                            <a:cubicBezTo>
                              <a:pt x="2421148" y="2104845"/>
                              <a:pt x="2425263" y="2086958"/>
                              <a:pt x="2432649" y="2070339"/>
                            </a:cubicBezTo>
                            <a:cubicBezTo>
                              <a:pt x="2512510" y="1890650"/>
                              <a:pt x="2462795" y="2031660"/>
                              <a:pt x="2501661" y="1915064"/>
                            </a:cubicBezTo>
                            <a:cubicBezTo>
                              <a:pt x="2495910" y="1874807"/>
                              <a:pt x="2502594" y="1830666"/>
                              <a:pt x="2484408" y="1794294"/>
                            </a:cubicBezTo>
                            <a:cubicBezTo>
                              <a:pt x="2471549" y="1768575"/>
                              <a:pt x="2435730" y="1762869"/>
                              <a:pt x="2415397" y="1742536"/>
                            </a:cubicBezTo>
                            <a:cubicBezTo>
                              <a:pt x="2393996" y="1721135"/>
                              <a:pt x="2348726" y="1651156"/>
                              <a:pt x="2329133" y="1621766"/>
                            </a:cubicBezTo>
                            <a:cubicBezTo>
                              <a:pt x="2323382" y="1593011"/>
                              <a:pt x="2318992" y="1563951"/>
                              <a:pt x="2311880" y="1535502"/>
                            </a:cubicBezTo>
                            <a:cubicBezTo>
                              <a:pt x="2307469" y="1517859"/>
                              <a:pt x="2294627" y="1501929"/>
                              <a:pt x="2294627" y="1483743"/>
                            </a:cubicBezTo>
                            <a:cubicBezTo>
                              <a:pt x="2294627" y="1397288"/>
                              <a:pt x="2302332" y="1310878"/>
                              <a:pt x="2311880" y="1224951"/>
                            </a:cubicBezTo>
                            <a:cubicBezTo>
                              <a:pt x="2313888" y="1206876"/>
                              <a:pt x="2324722" y="1190835"/>
                              <a:pt x="2329133" y="1173192"/>
                            </a:cubicBezTo>
                            <a:cubicBezTo>
                              <a:pt x="2336245" y="1144743"/>
                              <a:pt x="2330119" y="1111327"/>
                              <a:pt x="2346385" y="1086928"/>
                            </a:cubicBezTo>
                            <a:cubicBezTo>
                              <a:pt x="2356473" y="1071796"/>
                              <a:pt x="2380891" y="1075426"/>
                              <a:pt x="2398144" y="1069675"/>
                            </a:cubicBezTo>
                            <a:cubicBezTo>
                              <a:pt x="2409646" y="1035169"/>
                              <a:pt x="2444151" y="1000664"/>
                              <a:pt x="2432649" y="966158"/>
                            </a:cubicBezTo>
                            <a:cubicBezTo>
                              <a:pt x="2415396" y="914400"/>
                              <a:pt x="2411154" y="856278"/>
                              <a:pt x="2380891" y="810883"/>
                            </a:cubicBezTo>
                            <a:cubicBezTo>
                              <a:pt x="2372931" y="798942"/>
                              <a:pt x="2247651" y="733433"/>
                              <a:pt x="2225616" y="724619"/>
                            </a:cubicBezTo>
                            <a:cubicBezTo>
                              <a:pt x="2191845" y="711111"/>
                              <a:pt x="2157190" y="699683"/>
                              <a:pt x="2122099" y="690113"/>
                            </a:cubicBezTo>
                            <a:cubicBezTo>
                              <a:pt x="1912350" y="632908"/>
                              <a:pt x="2194622" y="743045"/>
                              <a:pt x="1828800" y="621102"/>
                            </a:cubicBezTo>
                            <a:cubicBezTo>
                              <a:pt x="1811547" y="615351"/>
                              <a:pt x="1793308" y="611982"/>
                              <a:pt x="1777042" y="603849"/>
                            </a:cubicBezTo>
                            <a:cubicBezTo>
                              <a:pt x="1758496" y="594576"/>
                              <a:pt x="1742536" y="580845"/>
                              <a:pt x="1725283" y="569343"/>
                            </a:cubicBezTo>
                            <a:cubicBezTo>
                              <a:pt x="1678132" y="427883"/>
                              <a:pt x="1755974" y="635700"/>
                              <a:pt x="1639019" y="448573"/>
                            </a:cubicBezTo>
                            <a:cubicBezTo>
                              <a:pt x="1626452" y="428466"/>
                              <a:pt x="1632370" y="400770"/>
                              <a:pt x="1621766" y="379562"/>
                            </a:cubicBezTo>
                            <a:cubicBezTo>
                              <a:pt x="1603220" y="342470"/>
                              <a:pt x="1575759" y="310551"/>
                              <a:pt x="1552755" y="276045"/>
                            </a:cubicBezTo>
                            <a:lnTo>
                              <a:pt x="1518249" y="224287"/>
                            </a:lnTo>
                            <a:cubicBezTo>
                              <a:pt x="1512498" y="207034"/>
                              <a:pt x="1512639" y="186499"/>
                              <a:pt x="1500997" y="172528"/>
                            </a:cubicBezTo>
                            <a:cubicBezTo>
                              <a:pt x="1482589" y="150438"/>
                              <a:pt x="1455542" y="137260"/>
                              <a:pt x="1431985" y="120770"/>
                            </a:cubicBezTo>
                            <a:cubicBezTo>
                              <a:pt x="1352062" y="64824"/>
                              <a:pt x="1350829" y="54719"/>
                              <a:pt x="1276710" y="34505"/>
                            </a:cubicBezTo>
                            <a:cubicBezTo>
                              <a:pt x="1230957" y="22027"/>
                              <a:pt x="1138687" y="0"/>
                              <a:pt x="1138687" y="0"/>
                            </a:cubicBezTo>
                            <a:cubicBezTo>
                              <a:pt x="1095993" y="3558"/>
                              <a:pt x="859403" y="20411"/>
                              <a:pt x="793631" y="34505"/>
                            </a:cubicBezTo>
                            <a:cubicBezTo>
                              <a:pt x="758066" y="42126"/>
                              <a:pt x="724620" y="57509"/>
                              <a:pt x="690114" y="69011"/>
                            </a:cubicBezTo>
                            <a:cubicBezTo>
                              <a:pt x="672861" y="74762"/>
                              <a:pt x="653950" y="76907"/>
                              <a:pt x="638355" y="86264"/>
                            </a:cubicBezTo>
                            <a:cubicBezTo>
                              <a:pt x="609600" y="103517"/>
                              <a:pt x="583226" y="125568"/>
                              <a:pt x="552091" y="138022"/>
                            </a:cubicBezTo>
                            <a:cubicBezTo>
                              <a:pt x="524864" y="148913"/>
                              <a:pt x="494582" y="149524"/>
                              <a:pt x="465827" y="155275"/>
                            </a:cubicBezTo>
                            <a:cubicBezTo>
                              <a:pt x="454325" y="172528"/>
                              <a:pt x="449867" y="197761"/>
                              <a:pt x="431321" y="207034"/>
                            </a:cubicBezTo>
                            <a:cubicBezTo>
                              <a:pt x="400033" y="222678"/>
                              <a:pt x="361953" y="216699"/>
                              <a:pt x="327804" y="224287"/>
                            </a:cubicBezTo>
                            <a:cubicBezTo>
                              <a:pt x="310051" y="228232"/>
                              <a:pt x="293299" y="235788"/>
                              <a:pt x="276046" y="241539"/>
                            </a:cubicBezTo>
                            <a:cubicBezTo>
                              <a:pt x="270295" y="258792"/>
                              <a:pt x="263204" y="275655"/>
                              <a:pt x="258793" y="293298"/>
                            </a:cubicBezTo>
                            <a:cubicBezTo>
                              <a:pt x="251681" y="321747"/>
                              <a:pt x="241540" y="379562"/>
                              <a:pt x="241540" y="379562"/>
                            </a:cubicBezTo>
                          </a:path>
                        </a:pathLst>
                      </a:custGeom>
                      <a:blipFill>
                        <a:blip r:embed="rId3">
                          <a:extLst>
                            <a:ext uri="{BEBA8EAE-BF5A-486C-A8C5-ECC9F3942E4B}">
                              <a14:imgProps xmlns:a14="http://schemas.microsoft.com/office/drawing/2010/main">
                                <a14:imgLayer r:embed="rId4">
                                  <a14:imgEffect>
                                    <a14:saturation sat="0"/>
                                  </a14:imgEffect>
                                </a14:imgLayer>
                              </a14:imgProps>
                            </a:ext>
                            <a:ext uri="{28A0092B-C50C-407E-A947-70E740481C1C}">
                              <a14:useLocalDpi xmlns:a14="http://schemas.microsoft.com/office/drawing/2010/main"/>
                            </a:ext>
                          </a:extLst>
                        </a:blip>
                        <a:tile tx="0" ty="0" sx="100000" sy="100000" flip="none" algn="tl"/>
                      </a:blip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GB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40" name="Freeform 139"/>
                      <p:cNvSpPr/>
                      <p:nvPr/>
                    </p:nvSpPr>
                    <p:spPr>
                      <a:xfrm>
                        <a:off x="-6685122" y="14448411"/>
                        <a:ext cx="3683479" cy="2041156"/>
                      </a:xfrm>
                      <a:custGeom>
                        <a:avLst/>
                        <a:gdLst>
                          <a:gd name="connsiteX0" fmla="*/ 120770 w 2501661"/>
                          <a:gd name="connsiteY0" fmla="*/ 517585 h 2553419"/>
                          <a:gd name="connsiteX1" fmla="*/ 51759 w 2501661"/>
                          <a:gd name="connsiteY1" fmla="*/ 638354 h 2553419"/>
                          <a:gd name="connsiteX2" fmla="*/ 0 w 2501661"/>
                          <a:gd name="connsiteY2" fmla="*/ 793630 h 2553419"/>
                          <a:gd name="connsiteX3" fmla="*/ 51759 w 2501661"/>
                          <a:gd name="connsiteY3" fmla="*/ 897147 h 2553419"/>
                          <a:gd name="connsiteX4" fmla="*/ 120770 w 2501661"/>
                          <a:gd name="connsiteY4" fmla="*/ 914400 h 2553419"/>
                          <a:gd name="connsiteX5" fmla="*/ 207034 w 2501661"/>
                          <a:gd name="connsiteY5" fmla="*/ 931653 h 2553419"/>
                          <a:gd name="connsiteX6" fmla="*/ 310551 w 2501661"/>
                          <a:gd name="connsiteY6" fmla="*/ 966158 h 2553419"/>
                          <a:gd name="connsiteX7" fmla="*/ 362310 w 2501661"/>
                          <a:gd name="connsiteY7" fmla="*/ 1017917 h 2553419"/>
                          <a:gd name="connsiteX8" fmla="*/ 414068 w 2501661"/>
                          <a:gd name="connsiteY8" fmla="*/ 1052422 h 2553419"/>
                          <a:gd name="connsiteX9" fmla="*/ 534838 w 2501661"/>
                          <a:gd name="connsiteY9" fmla="*/ 1173192 h 2553419"/>
                          <a:gd name="connsiteX10" fmla="*/ 552091 w 2501661"/>
                          <a:gd name="connsiteY10" fmla="*/ 1224951 h 2553419"/>
                          <a:gd name="connsiteX11" fmla="*/ 552091 w 2501661"/>
                          <a:gd name="connsiteY11" fmla="*/ 1828800 h 2553419"/>
                          <a:gd name="connsiteX12" fmla="*/ 569344 w 2501661"/>
                          <a:gd name="connsiteY12" fmla="*/ 2156604 h 2553419"/>
                          <a:gd name="connsiteX13" fmla="*/ 655608 w 2501661"/>
                          <a:gd name="connsiteY13" fmla="*/ 2277373 h 2553419"/>
                          <a:gd name="connsiteX14" fmla="*/ 724619 w 2501661"/>
                          <a:gd name="connsiteY14" fmla="*/ 2380890 h 2553419"/>
                          <a:gd name="connsiteX15" fmla="*/ 897148 w 2501661"/>
                          <a:gd name="connsiteY15" fmla="*/ 2467154 h 2553419"/>
                          <a:gd name="connsiteX16" fmla="*/ 948906 w 2501661"/>
                          <a:gd name="connsiteY16" fmla="*/ 2501660 h 2553419"/>
                          <a:gd name="connsiteX17" fmla="*/ 1311216 w 2501661"/>
                          <a:gd name="connsiteY17" fmla="*/ 2553419 h 2553419"/>
                          <a:gd name="connsiteX18" fmla="*/ 1690778 w 2501661"/>
                          <a:gd name="connsiteY18" fmla="*/ 2536166 h 2553419"/>
                          <a:gd name="connsiteX19" fmla="*/ 1897812 w 2501661"/>
                          <a:gd name="connsiteY19" fmla="*/ 2501660 h 2553419"/>
                          <a:gd name="connsiteX20" fmla="*/ 1984076 w 2501661"/>
                          <a:gd name="connsiteY20" fmla="*/ 2484407 h 2553419"/>
                          <a:gd name="connsiteX21" fmla="*/ 2104846 w 2501661"/>
                          <a:gd name="connsiteY21" fmla="*/ 2449902 h 2553419"/>
                          <a:gd name="connsiteX22" fmla="*/ 2191110 w 2501661"/>
                          <a:gd name="connsiteY22" fmla="*/ 2380890 h 2553419"/>
                          <a:gd name="connsiteX23" fmla="*/ 2294627 w 2501661"/>
                          <a:gd name="connsiteY23" fmla="*/ 2311879 h 2553419"/>
                          <a:gd name="connsiteX24" fmla="*/ 2346385 w 2501661"/>
                          <a:gd name="connsiteY24" fmla="*/ 2260121 h 2553419"/>
                          <a:gd name="connsiteX25" fmla="*/ 2363638 w 2501661"/>
                          <a:gd name="connsiteY25" fmla="*/ 2191109 h 2553419"/>
                          <a:gd name="connsiteX26" fmla="*/ 2415397 w 2501661"/>
                          <a:gd name="connsiteY26" fmla="*/ 2122098 h 2553419"/>
                          <a:gd name="connsiteX27" fmla="*/ 2432649 w 2501661"/>
                          <a:gd name="connsiteY27" fmla="*/ 2070339 h 2553419"/>
                          <a:gd name="connsiteX28" fmla="*/ 2501661 w 2501661"/>
                          <a:gd name="connsiteY28" fmla="*/ 1915064 h 2553419"/>
                          <a:gd name="connsiteX29" fmla="*/ 2484408 w 2501661"/>
                          <a:gd name="connsiteY29" fmla="*/ 1794294 h 2553419"/>
                          <a:gd name="connsiteX30" fmla="*/ 2415397 w 2501661"/>
                          <a:gd name="connsiteY30" fmla="*/ 1742536 h 2553419"/>
                          <a:gd name="connsiteX31" fmla="*/ 2329133 w 2501661"/>
                          <a:gd name="connsiteY31" fmla="*/ 1621766 h 2553419"/>
                          <a:gd name="connsiteX32" fmla="*/ 2311880 w 2501661"/>
                          <a:gd name="connsiteY32" fmla="*/ 1535502 h 2553419"/>
                          <a:gd name="connsiteX33" fmla="*/ 2294627 w 2501661"/>
                          <a:gd name="connsiteY33" fmla="*/ 1483743 h 2553419"/>
                          <a:gd name="connsiteX34" fmla="*/ 2311880 w 2501661"/>
                          <a:gd name="connsiteY34" fmla="*/ 1224951 h 2553419"/>
                          <a:gd name="connsiteX35" fmla="*/ 2329133 w 2501661"/>
                          <a:gd name="connsiteY35" fmla="*/ 1173192 h 2553419"/>
                          <a:gd name="connsiteX36" fmla="*/ 2346385 w 2501661"/>
                          <a:gd name="connsiteY36" fmla="*/ 1086928 h 2553419"/>
                          <a:gd name="connsiteX37" fmla="*/ 2398144 w 2501661"/>
                          <a:gd name="connsiteY37" fmla="*/ 1069675 h 2553419"/>
                          <a:gd name="connsiteX38" fmla="*/ 2432649 w 2501661"/>
                          <a:gd name="connsiteY38" fmla="*/ 966158 h 2553419"/>
                          <a:gd name="connsiteX39" fmla="*/ 2380891 w 2501661"/>
                          <a:gd name="connsiteY39" fmla="*/ 810883 h 2553419"/>
                          <a:gd name="connsiteX40" fmla="*/ 2225616 w 2501661"/>
                          <a:gd name="connsiteY40" fmla="*/ 724619 h 2553419"/>
                          <a:gd name="connsiteX41" fmla="*/ 2122099 w 2501661"/>
                          <a:gd name="connsiteY41" fmla="*/ 690113 h 2553419"/>
                          <a:gd name="connsiteX42" fmla="*/ 1828800 w 2501661"/>
                          <a:gd name="connsiteY42" fmla="*/ 621102 h 2553419"/>
                          <a:gd name="connsiteX43" fmla="*/ 1777042 w 2501661"/>
                          <a:gd name="connsiteY43" fmla="*/ 603849 h 2553419"/>
                          <a:gd name="connsiteX44" fmla="*/ 1725283 w 2501661"/>
                          <a:gd name="connsiteY44" fmla="*/ 569343 h 2553419"/>
                          <a:gd name="connsiteX45" fmla="*/ 1639019 w 2501661"/>
                          <a:gd name="connsiteY45" fmla="*/ 448573 h 2553419"/>
                          <a:gd name="connsiteX46" fmla="*/ 1621766 w 2501661"/>
                          <a:gd name="connsiteY46" fmla="*/ 379562 h 2553419"/>
                          <a:gd name="connsiteX47" fmla="*/ 1552755 w 2501661"/>
                          <a:gd name="connsiteY47" fmla="*/ 276045 h 2553419"/>
                          <a:gd name="connsiteX48" fmla="*/ 1518249 w 2501661"/>
                          <a:gd name="connsiteY48" fmla="*/ 224287 h 2553419"/>
                          <a:gd name="connsiteX49" fmla="*/ 1500997 w 2501661"/>
                          <a:gd name="connsiteY49" fmla="*/ 172528 h 2553419"/>
                          <a:gd name="connsiteX50" fmla="*/ 1431985 w 2501661"/>
                          <a:gd name="connsiteY50" fmla="*/ 120770 h 2553419"/>
                          <a:gd name="connsiteX51" fmla="*/ 1276710 w 2501661"/>
                          <a:gd name="connsiteY51" fmla="*/ 34505 h 2553419"/>
                          <a:gd name="connsiteX52" fmla="*/ 1138687 w 2501661"/>
                          <a:gd name="connsiteY52" fmla="*/ 0 h 2553419"/>
                          <a:gd name="connsiteX53" fmla="*/ 793631 w 2501661"/>
                          <a:gd name="connsiteY53" fmla="*/ 34505 h 2553419"/>
                          <a:gd name="connsiteX54" fmla="*/ 690114 w 2501661"/>
                          <a:gd name="connsiteY54" fmla="*/ 69011 h 2553419"/>
                          <a:gd name="connsiteX55" fmla="*/ 638355 w 2501661"/>
                          <a:gd name="connsiteY55" fmla="*/ 86264 h 2553419"/>
                          <a:gd name="connsiteX56" fmla="*/ 552091 w 2501661"/>
                          <a:gd name="connsiteY56" fmla="*/ 138022 h 2553419"/>
                          <a:gd name="connsiteX57" fmla="*/ 465827 w 2501661"/>
                          <a:gd name="connsiteY57" fmla="*/ 155275 h 2553419"/>
                          <a:gd name="connsiteX58" fmla="*/ 431321 w 2501661"/>
                          <a:gd name="connsiteY58" fmla="*/ 207034 h 2553419"/>
                          <a:gd name="connsiteX59" fmla="*/ 327804 w 2501661"/>
                          <a:gd name="connsiteY59" fmla="*/ 224287 h 2553419"/>
                          <a:gd name="connsiteX60" fmla="*/ 276046 w 2501661"/>
                          <a:gd name="connsiteY60" fmla="*/ 241539 h 2553419"/>
                          <a:gd name="connsiteX61" fmla="*/ 258793 w 2501661"/>
                          <a:gd name="connsiteY61" fmla="*/ 293298 h 2553419"/>
                          <a:gd name="connsiteX62" fmla="*/ 241540 w 2501661"/>
                          <a:gd name="connsiteY62" fmla="*/ 379562 h 25534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</a:cxnLst>
                        <a:rect l="l" t="t" r="r" b="b"/>
                        <a:pathLst>
                          <a:path w="2501661" h="2553419">
                            <a:moveTo>
                              <a:pt x="120770" y="517585"/>
                            </a:moveTo>
                            <a:cubicBezTo>
                              <a:pt x="97766" y="557841"/>
                              <a:pt x="70343" y="595876"/>
                              <a:pt x="51759" y="638354"/>
                            </a:cubicBezTo>
                            <a:cubicBezTo>
                              <a:pt x="29891" y="688338"/>
                              <a:pt x="0" y="793630"/>
                              <a:pt x="0" y="793630"/>
                            </a:cubicBezTo>
                            <a:cubicBezTo>
                              <a:pt x="17253" y="828136"/>
                              <a:pt x="24480" y="869868"/>
                              <a:pt x="51759" y="897147"/>
                            </a:cubicBezTo>
                            <a:cubicBezTo>
                              <a:pt x="68526" y="913914"/>
                              <a:pt x="97623" y="909256"/>
                              <a:pt x="120770" y="914400"/>
                            </a:cubicBezTo>
                            <a:cubicBezTo>
                              <a:pt x="149396" y="920761"/>
                              <a:pt x="178743" y="923937"/>
                              <a:pt x="207034" y="931653"/>
                            </a:cubicBezTo>
                            <a:cubicBezTo>
                              <a:pt x="242125" y="941223"/>
                              <a:pt x="310551" y="966158"/>
                              <a:pt x="310551" y="966158"/>
                            </a:cubicBezTo>
                            <a:cubicBezTo>
                              <a:pt x="327804" y="983411"/>
                              <a:pt x="343566" y="1002297"/>
                              <a:pt x="362310" y="1017917"/>
                            </a:cubicBezTo>
                            <a:cubicBezTo>
                              <a:pt x="378239" y="1031191"/>
                              <a:pt x="398656" y="1038551"/>
                              <a:pt x="414068" y="1052422"/>
                            </a:cubicBezTo>
                            <a:cubicBezTo>
                              <a:pt x="456385" y="1090507"/>
                              <a:pt x="534838" y="1173192"/>
                              <a:pt x="534838" y="1173192"/>
                            </a:cubicBezTo>
                            <a:cubicBezTo>
                              <a:pt x="540589" y="1190445"/>
                              <a:pt x="547680" y="1207308"/>
                              <a:pt x="552091" y="1224951"/>
                            </a:cubicBezTo>
                            <a:cubicBezTo>
                              <a:pt x="604702" y="1435393"/>
                              <a:pt x="561472" y="1547363"/>
                              <a:pt x="552091" y="1828800"/>
                            </a:cubicBezTo>
                            <a:cubicBezTo>
                              <a:pt x="557842" y="1938068"/>
                              <a:pt x="559438" y="2047634"/>
                              <a:pt x="569344" y="2156604"/>
                            </a:cubicBezTo>
                            <a:cubicBezTo>
                              <a:pt x="575461" y="2223886"/>
                              <a:pt x="612062" y="2222941"/>
                              <a:pt x="655608" y="2277373"/>
                            </a:cubicBezTo>
                            <a:cubicBezTo>
                              <a:pt x="681514" y="2309756"/>
                              <a:pt x="687527" y="2362344"/>
                              <a:pt x="724619" y="2380890"/>
                            </a:cubicBezTo>
                            <a:cubicBezTo>
                              <a:pt x="782129" y="2409645"/>
                              <a:pt x="843649" y="2431488"/>
                              <a:pt x="897148" y="2467154"/>
                            </a:cubicBezTo>
                            <a:cubicBezTo>
                              <a:pt x="914401" y="2478656"/>
                              <a:pt x="928871" y="2496317"/>
                              <a:pt x="948906" y="2501660"/>
                            </a:cubicBezTo>
                            <a:cubicBezTo>
                              <a:pt x="1041193" y="2526270"/>
                              <a:pt x="1210053" y="2542179"/>
                              <a:pt x="1311216" y="2553419"/>
                            </a:cubicBezTo>
                            <a:cubicBezTo>
                              <a:pt x="1437737" y="2547668"/>
                              <a:pt x="1564407" y="2544591"/>
                              <a:pt x="1690778" y="2536166"/>
                            </a:cubicBezTo>
                            <a:cubicBezTo>
                              <a:pt x="1831547" y="2526781"/>
                              <a:pt x="1794447" y="2524630"/>
                              <a:pt x="1897812" y="2501660"/>
                            </a:cubicBezTo>
                            <a:cubicBezTo>
                              <a:pt x="1926438" y="2495299"/>
                              <a:pt x="1955450" y="2490768"/>
                              <a:pt x="1984076" y="2484407"/>
                            </a:cubicBezTo>
                            <a:cubicBezTo>
                              <a:pt x="2049062" y="2469966"/>
                              <a:pt x="2047211" y="2469113"/>
                              <a:pt x="2104846" y="2449902"/>
                            </a:cubicBezTo>
                            <a:cubicBezTo>
                              <a:pt x="2182014" y="2334147"/>
                              <a:pt x="2091109" y="2447557"/>
                              <a:pt x="2191110" y="2380890"/>
                            </a:cubicBezTo>
                            <a:cubicBezTo>
                              <a:pt x="2320347" y="2294733"/>
                              <a:pt x="2171556" y="2352903"/>
                              <a:pt x="2294627" y="2311879"/>
                            </a:cubicBezTo>
                            <a:cubicBezTo>
                              <a:pt x="2311880" y="2294626"/>
                              <a:pt x="2334280" y="2281305"/>
                              <a:pt x="2346385" y="2260121"/>
                            </a:cubicBezTo>
                            <a:cubicBezTo>
                              <a:pt x="2358149" y="2239533"/>
                              <a:pt x="2353034" y="2212318"/>
                              <a:pt x="2363638" y="2191109"/>
                            </a:cubicBezTo>
                            <a:cubicBezTo>
                              <a:pt x="2376498" y="2165390"/>
                              <a:pt x="2398144" y="2145102"/>
                              <a:pt x="2415397" y="2122098"/>
                            </a:cubicBezTo>
                            <a:cubicBezTo>
                              <a:pt x="2421148" y="2104845"/>
                              <a:pt x="2425263" y="2086958"/>
                              <a:pt x="2432649" y="2070339"/>
                            </a:cubicBezTo>
                            <a:cubicBezTo>
                              <a:pt x="2512510" y="1890650"/>
                              <a:pt x="2462795" y="2031660"/>
                              <a:pt x="2501661" y="1915064"/>
                            </a:cubicBezTo>
                            <a:cubicBezTo>
                              <a:pt x="2495910" y="1874807"/>
                              <a:pt x="2502594" y="1830666"/>
                              <a:pt x="2484408" y="1794294"/>
                            </a:cubicBezTo>
                            <a:cubicBezTo>
                              <a:pt x="2471549" y="1768575"/>
                              <a:pt x="2435730" y="1762869"/>
                              <a:pt x="2415397" y="1742536"/>
                            </a:cubicBezTo>
                            <a:cubicBezTo>
                              <a:pt x="2393996" y="1721135"/>
                              <a:pt x="2348726" y="1651156"/>
                              <a:pt x="2329133" y="1621766"/>
                            </a:cubicBezTo>
                            <a:cubicBezTo>
                              <a:pt x="2323382" y="1593011"/>
                              <a:pt x="2318992" y="1563951"/>
                              <a:pt x="2311880" y="1535502"/>
                            </a:cubicBezTo>
                            <a:cubicBezTo>
                              <a:pt x="2307469" y="1517859"/>
                              <a:pt x="2294627" y="1501929"/>
                              <a:pt x="2294627" y="1483743"/>
                            </a:cubicBezTo>
                            <a:cubicBezTo>
                              <a:pt x="2294627" y="1397288"/>
                              <a:pt x="2302332" y="1310878"/>
                              <a:pt x="2311880" y="1224951"/>
                            </a:cubicBezTo>
                            <a:cubicBezTo>
                              <a:pt x="2313888" y="1206876"/>
                              <a:pt x="2324722" y="1190835"/>
                              <a:pt x="2329133" y="1173192"/>
                            </a:cubicBezTo>
                            <a:cubicBezTo>
                              <a:pt x="2336245" y="1144743"/>
                              <a:pt x="2330119" y="1111327"/>
                              <a:pt x="2346385" y="1086928"/>
                            </a:cubicBezTo>
                            <a:cubicBezTo>
                              <a:pt x="2356473" y="1071796"/>
                              <a:pt x="2380891" y="1075426"/>
                              <a:pt x="2398144" y="1069675"/>
                            </a:cubicBezTo>
                            <a:cubicBezTo>
                              <a:pt x="2409646" y="1035169"/>
                              <a:pt x="2444151" y="1000664"/>
                              <a:pt x="2432649" y="966158"/>
                            </a:cubicBezTo>
                            <a:cubicBezTo>
                              <a:pt x="2415396" y="914400"/>
                              <a:pt x="2411154" y="856278"/>
                              <a:pt x="2380891" y="810883"/>
                            </a:cubicBezTo>
                            <a:cubicBezTo>
                              <a:pt x="2372931" y="798942"/>
                              <a:pt x="2247651" y="733433"/>
                              <a:pt x="2225616" y="724619"/>
                            </a:cubicBezTo>
                            <a:cubicBezTo>
                              <a:pt x="2191845" y="711111"/>
                              <a:pt x="2157190" y="699683"/>
                              <a:pt x="2122099" y="690113"/>
                            </a:cubicBezTo>
                            <a:cubicBezTo>
                              <a:pt x="1912350" y="632908"/>
                              <a:pt x="2194622" y="743045"/>
                              <a:pt x="1828800" y="621102"/>
                            </a:cubicBezTo>
                            <a:cubicBezTo>
                              <a:pt x="1811547" y="615351"/>
                              <a:pt x="1793308" y="611982"/>
                              <a:pt x="1777042" y="603849"/>
                            </a:cubicBezTo>
                            <a:cubicBezTo>
                              <a:pt x="1758496" y="594576"/>
                              <a:pt x="1742536" y="580845"/>
                              <a:pt x="1725283" y="569343"/>
                            </a:cubicBezTo>
                            <a:cubicBezTo>
                              <a:pt x="1678132" y="427883"/>
                              <a:pt x="1755974" y="635700"/>
                              <a:pt x="1639019" y="448573"/>
                            </a:cubicBezTo>
                            <a:cubicBezTo>
                              <a:pt x="1626452" y="428466"/>
                              <a:pt x="1632370" y="400770"/>
                              <a:pt x="1621766" y="379562"/>
                            </a:cubicBezTo>
                            <a:cubicBezTo>
                              <a:pt x="1603220" y="342470"/>
                              <a:pt x="1575759" y="310551"/>
                              <a:pt x="1552755" y="276045"/>
                            </a:cubicBezTo>
                            <a:lnTo>
                              <a:pt x="1518249" y="224287"/>
                            </a:lnTo>
                            <a:cubicBezTo>
                              <a:pt x="1512498" y="207034"/>
                              <a:pt x="1512639" y="186499"/>
                              <a:pt x="1500997" y="172528"/>
                            </a:cubicBezTo>
                            <a:cubicBezTo>
                              <a:pt x="1482589" y="150438"/>
                              <a:pt x="1455542" y="137260"/>
                              <a:pt x="1431985" y="120770"/>
                            </a:cubicBezTo>
                            <a:cubicBezTo>
                              <a:pt x="1352062" y="64824"/>
                              <a:pt x="1350829" y="54719"/>
                              <a:pt x="1276710" y="34505"/>
                            </a:cubicBezTo>
                            <a:cubicBezTo>
                              <a:pt x="1230957" y="22027"/>
                              <a:pt x="1138687" y="0"/>
                              <a:pt x="1138687" y="0"/>
                            </a:cubicBezTo>
                            <a:cubicBezTo>
                              <a:pt x="1095993" y="3558"/>
                              <a:pt x="859403" y="20411"/>
                              <a:pt x="793631" y="34505"/>
                            </a:cubicBezTo>
                            <a:cubicBezTo>
                              <a:pt x="758066" y="42126"/>
                              <a:pt x="724620" y="57509"/>
                              <a:pt x="690114" y="69011"/>
                            </a:cubicBezTo>
                            <a:cubicBezTo>
                              <a:pt x="672861" y="74762"/>
                              <a:pt x="653950" y="76907"/>
                              <a:pt x="638355" y="86264"/>
                            </a:cubicBezTo>
                            <a:cubicBezTo>
                              <a:pt x="609600" y="103517"/>
                              <a:pt x="583226" y="125568"/>
                              <a:pt x="552091" y="138022"/>
                            </a:cubicBezTo>
                            <a:cubicBezTo>
                              <a:pt x="524864" y="148913"/>
                              <a:pt x="494582" y="149524"/>
                              <a:pt x="465827" y="155275"/>
                            </a:cubicBezTo>
                            <a:cubicBezTo>
                              <a:pt x="454325" y="172528"/>
                              <a:pt x="449867" y="197761"/>
                              <a:pt x="431321" y="207034"/>
                            </a:cubicBezTo>
                            <a:cubicBezTo>
                              <a:pt x="400033" y="222678"/>
                              <a:pt x="361953" y="216699"/>
                              <a:pt x="327804" y="224287"/>
                            </a:cubicBezTo>
                            <a:cubicBezTo>
                              <a:pt x="310051" y="228232"/>
                              <a:pt x="293299" y="235788"/>
                              <a:pt x="276046" y="241539"/>
                            </a:cubicBezTo>
                            <a:cubicBezTo>
                              <a:pt x="270295" y="258792"/>
                              <a:pt x="263204" y="275655"/>
                              <a:pt x="258793" y="293298"/>
                            </a:cubicBezTo>
                            <a:cubicBezTo>
                              <a:pt x="251681" y="321747"/>
                              <a:pt x="241540" y="379562"/>
                              <a:pt x="241540" y="379562"/>
                            </a:cubicBezTo>
                          </a:path>
                        </a:pathLst>
                      </a:custGeom>
                      <a:blipFill>
                        <a:blip r:embed="rId3">
                          <a:extLst>
                            <a:ext uri="{BEBA8EAE-BF5A-486C-A8C5-ECC9F3942E4B}">
                              <a14:imgProps xmlns:a14="http://schemas.microsoft.com/office/drawing/2010/main">
                                <a14:imgLayer r:embed="rId4">
                                  <a14:imgEffect>
                                    <a14:saturation sat="0"/>
                                  </a14:imgEffect>
                                </a14:imgLayer>
                              </a14:imgProps>
                            </a:ext>
                            <a:ext uri="{28A0092B-C50C-407E-A947-70E740481C1C}">
                              <a14:useLocalDpi xmlns:a14="http://schemas.microsoft.com/office/drawing/2010/main"/>
                            </a:ext>
                          </a:extLst>
                        </a:blip>
                        <a:tile tx="0" ty="0" sx="100000" sy="100000" flip="none" algn="tl"/>
                      </a:blip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GB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41" name="Freeform 140"/>
                      <p:cNvSpPr/>
                      <p:nvPr/>
                    </p:nvSpPr>
                    <p:spPr>
                      <a:xfrm rot="13058038" flipV="1">
                        <a:off x="-6685119" y="12221860"/>
                        <a:ext cx="3683479" cy="2041156"/>
                      </a:xfrm>
                      <a:custGeom>
                        <a:avLst/>
                        <a:gdLst>
                          <a:gd name="connsiteX0" fmla="*/ 120770 w 2501661"/>
                          <a:gd name="connsiteY0" fmla="*/ 517585 h 2553419"/>
                          <a:gd name="connsiteX1" fmla="*/ 51759 w 2501661"/>
                          <a:gd name="connsiteY1" fmla="*/ 638354 h 2553419"/>
                          <a:gd name="connsiteX2" fmla="*/ 0 w 2501661"/>
                          <a:gd name="connsiteY2" fmla="*/ 793630 h 2553419"/>
                          <a:gd name="connsiteX3" fmla="*/ 51759 w 2501661"/>
                          <a:gd name="connsiteY3" fmla="*/ 897147 h 2553419"/>
                          <a:gd name="connsiteX4" fmla="*/ 120770 w 2501661"/>
                          <a:gd name="connsiteY4" fmla="*/ 914400 h 2553419"/>
                          <a:gd name="connsiteX5" fmla="*/ 207034 w 2501661"/>
                          <a:gd name="connsiteY5" fmla="*/ 931653 h 2553419"/>
                          <a:gd name="connsiteX6" fmla="*/ 310551 w 2501661"/>
                          <a:gd name="connsiteY6" fmla="*/ 966158 h 2553419"/>
                          <a:gd name="connsiteX7" fmla="*/ 362310 w 2501661"/>
                          <a:gd name="connsiteY7" fmla="*/ 1017917 h 2553419"/>
                          <a:gd name="connsiteX8" fmla="*/ 414068 w 2501661"/>
                          <a:gd name="connsiteY8" fmla="*/ 1052422 h 2553419"/>
                          <a:gd name="connsiteX9" fmla="*/ 534838 w 2501661"/>
                          <a:gd name="connsiteY9" fmla="*/ 1173192 h 2553419"/>
                          <a:gd name="connsiteX10" fmla="*/ 552091 w 2501661"/>
                          <a:gd name="connsiteY10" fmla="*/ 1224951 h 2553419"/>
                          <a:gd name="connsiteX11" fmla="*/ 552091 w 2501661"/>
                          <a:gd name="connsiteY11" fmla="*/ 1828800 h 2553419"/>
                          <a:gd name="connsiteX12" fmla="*/ 569344 w 2501661"/>
                          <a:gd name="connsiteY12" fmla="*/ 2156604 h 2553419"/>
                          <a:gd name="connsiteX13" fmla="*/ 655608 w 2501661"/>
                          <a:gd name="connsiteY13" fmla="*/ 2277373 h 2553419"/>
                          <a:gd name="connsiteX14" fmla="*/ 724619 w 2501661"/>
                          <a:gd name="connsiteY14" fmla="*/ 2380890 h 2553419"/>
                          <a:gd name="connsiteX15" fmla="*/ 897148 w 2501661"/>
                          <a:gd name="connsiteY15" fmla="*/ 2467154 h 2553419"/>
                          <a:gd name="connsiteX16" fmla="*/ 948906 w 2501661"/>
                          <a:gd name="connsiteY16" fmla="*/ 2501660 h 2553419"/>
                          <a:gd name="connsiteX17" fmla="*/ 1311216 w 2501661"/>
                          <a:gd name="connsiteY17" fmla="*/ 2553419 h 2553419"/>
                          <a:gd name="connsiteX18" fmla="*/ 1690778 w 2501661"/>
                          <a:gd name="connsiteY18" fmla="*/ 2536166 h 2553419"/>
                          <a:gd name="connsiteX19" fmla="*/ 1897812 w 2501661"/>
                          <a:gd name="connsiteY19" fmla="*/ 2501660 h 2553419"/>
                          <a:gd name="connsiteX20" fmla="*/ 1984076 w 2501661"/>
                          <a:gd name="connsiteY20" fmla="*/ 2484407 h 2553419"/>
                          <a:gd name="connsiteX21" fmla="*/ 2104846 w 2501661"/>
                          <a:gd name="connsiteY21" fmla="*/ 2449902 h 2553419"/>
                          <a:gd name="connsiteX22" fmla="*/ 2191110 w 2501661"/>
                          <a:gd name="connsiteY22" fmla="*/ 2380890 h 2553419"/>
                          <a:gd name="connsiteX23" fmla="*/ 2294627 w 2501661"/>
                          <a:gd name="connsiteY23" fmla="*/ 2311879 h 2553419"/>
                          <a:gd name="connsiteX24" fmla="*/ 2346385 w 2501661"/>
                          <a:gd name="connsiteY24" fmla="*/ 2260121 h 2553419"/>
                          <a:gd name="connsiteX25" fmla="*/ 2363638 w 2501661"/>
                          <a:gd name="connsiteY25" fmla="*/ 2191109 h 2553419"/>
                          <a:gd name="connsiteX26" fmla="*/ 2415397 w 2501661"/>
                          <a:gd name="connsiteY26" fmla="*/ 2122098 h 2553419"/>
                          <a:gd name="connsiteX27" fmla="*/ 2432649 w 2501661"/>
                          <a:gd name="connsiteY27" fmla="*/ 2070339 h 2553419"/>
                          <a:gd name="connsiteX28" fmla="*/ 2501661 w 2501661"/>
                          <a:gd name="connsiteY28" fmla="*/ 1915064 h 2553419"/>
                          <a:gd name="connsiteX29" fmla="*/ 2484408 w 2501661"/>
                          <a:gd name="connsiteY29" fmla="*/ 1794294 h 2553419"/>
                          <a:gd name="connsiteX30" fmla="*/ 2415397 w 2501661"/>
                          <a:gd name="connsiteY30" fmla="*/ 1742536 h 2553419"/>
                          <a:gd name="connsiteX31" fmla="*/ 2329133 w 2501661"/>
                          <a:gd name="connsiteY31" fmla="*/ 1621766 h 2553419"/>
                          <a:gd name="connsiteX32" fmla="*/ 2311880 w 2501661"/>
                          <a:gd name="connsiteY32" fmla="*/ 1535502 h 2553419"/>
                          <a:gd name="connsiteX33" fmla="*/ 2294627 w 2501661"/>
                          <a:gd name="connsiteY33" fmla="*/ 1483743 h 2553419"/>
                          <a:gd name="connsiteX34" fmla="*/ 2311880 w 2501661"/>
                          <a:gd name="connsiteY34" fmla="*/ 1224951 h 2553419"/>
                          <a:gd name="connsiteX35" fmla="*/ 2329133 w 2501661"/>
                          <a:gd name="connsiteY35" fmla="*/ 1173192 h 2553419"/>
                          <a:gd name="connsiteX36" fmla="*/ 2346385 w 2501661"/>
                          <a:gd name="connsiteY36" fmla="*/ 1086928 h 2553419"/>
                          <a:gd name="connsiteX37" fmla="*/ 2398144 w 2501661"/>
                          <a:gd name="connsiteY37" fmla="*/ 1069675 h 2553419"/>
                          <a:gd name="connsiteX38" fmla="*/ 2432649 w 2501661"/>
                          <a:gd name="connsiteY38" fmla="*/ 966158 h 2553419"/>
                          <a:gd name="connsiteX39" fmla="*/ 2380891 w 2501661"/>
                          <a:gd name="connsiteY39" fmla="*/ 810883 h 2553419"/>
                          <a:gd name="connsiteX40" fmla="*/ 2225616 w 2501661"/>
                          <a:gd name="connsiteY40" fmla="*/ 724619 h 2553419"/>
                          <a:gd name="connsiteX41" fmla="*/ 2122099 w 2501661"/>
                          <a:gd name="connsiteY41" fmla="*/ 690113 h 2553419"/>
                          <a:gd name="connsiteX42" fmla="*/ 1828800 w 2501661"/>
                          <a:gd name="connsiteY42" fmla="*/ 621102 h 2553419"/>
                          <a:gd name="connsiteX43" fmla="*/ 1777042 w 2501661"/>
                          <a:gd name="connsiteY43" fmla="*/ 603849 h 2553419"/>
                          <a:gd name="connsiteX44" fmla="*/ 1725283 w 2501661"/>
                          <a:gd name="connsiteY44" fmla="*/ 569343 h 2553419"/>
                          <a:gd name="connsiteX45" fmla="*/ 1639019 w 2501661"/>
                          <a:gd name="connsiteY45" fmla="*/ 448573 h 2553419"/>
                          <a:gd name="connsiteX46" fmla="*/ 1621766 w 2501661"/>
                          <a:gd name="connsiteY46" fmla="*/ 379562 h 2553419"/>
                          <a:gd name="connsiteX47" fmla="*/ 1552755 w 2501661"/>
                          <a:gd name="connsiteY47" fmla="*/ 276045 h 2553419"/>
                          <a:gd name="connsiteX48" fmla="*/ 1518249 w 2501661"/>
                          <a:gd name="connsiteY48" fmla="*/ 224287 h 2553419"/>
                          <a:gd name="connsiteX49" fmla="*/ 1500997 w 2501661"/>
                          <a:gd name="connsiteY49" fmla="*/ 172528 h 2553419"/>
                          <a:gd name="connsiteX50" fmla="*/ 1431985 w 2501661"/>
                          <a:gd name="connsiteY50" fmla="*/ 120770 h 2553419"/>
                          <a:gd name="connsiteX51" fmla="*/ 1276710 w 2501661"/>
                          <a:gd name="connsiteY51" fmla="*/ 34505 h 2553419"/>
                          <a:gd name="connsiteX52" fmla="*/ 1138687 w 2501661"/>
                          <a:gd name="connsiteY52" fmla="*/ 0 h 2553419"/>
                          <a:gd name="connsiteX53" fmla="*/ 793631 w 2501661"/>
                          <a:gd name="connsiteY53" fmla="*/ 34505 h 2553419"/>
                          <a:gd name="connsiteX54" fmla="*/ 690114 w 2501661"/>
                          <a:gd name="connsiteY54" fmla="*/ 69011 h 2553419"/>
                          <a:gd name="connsiteX55" fmla="*/ 638355 w 2501661"/>
                          <a:gd name="connsiteY55" fmla="*/ 86264 h 2553419"/>
                          <a:gd name="connsiteX56" fmla="*/ 552091 w 2501661"/>
                          <a:gd name="connsiteY56" fmla="*/ 138022 h 2553419"/>
                          <a:gd name="connsiteX57" fmla="*/ 465827 w 2501661"/>
                          <a:gd name="connsiteY57" fmla="*/ 155275 h 2553419"/>
                          <a:gd name="connsiteX58" fmla="*/ 431321 w 2501661"/>
                          <a:gd name="connsiteY58" fmla="*/ 207034 h 2553419"/>
                          <a:gd name="connsiteX59" fmla="*/ 327804 w 2501661"/>
                          <a:gd name="connsiteY59" fmla="*/ 224287 h 2553419"/>
                          <a:gd name="connsiteX60" fmla="*/ 276046 w 2501661"/>
                          <a:gd name="connsiteY60" fmla="*/ 241539 h 2553419"/>
                          <a:gd name="connsiteX61" fmla="*/ 258793 w 2501661"/>
                          <a:gd name="connsiteY61" fmla="*/ 293298 h 2553419"/>
                          <a:gd name="connsiteX62" fmla="*/ 241540 w 2501661"/>
                          <a:gd name="connsiteY62" fmla="*/ 379562 h 25534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</a:cxnLst>
                        <a:rect l="l" t="t" r="r" b="b"/>
                        <a:pathLst>
                          <a:path w="2501661" h="2553419">
                            <a:moveTo>
                              <a:pt x="120770" y="517585"/>
                            </a:moveTo>
                            <a:cubicBezTo>
                              <a:pt x="97766" y="557841"/>
                              <a:pt x="70343" y="595876"/>
                              <a:pt x="51759" y="638354"/>
                            </a:cubicBezTo>
                            <a:cubicBezTo>
                              <a:pt x="29891" y="688338"/>
                              <a:pt x="0" y="793630"/>
                              <a:pt x="0" y="793630"/>
                            </a:cubicBezTo>
                            <a:cubicBezTo>
                              <a:pt x="17253" y="828136"/>
                              <a:pt x="24480" y="869868"/>
                              <a:pt x="51759" y="897147"/>
                            </a:cubicBezTo>
                            <a:cubicBezTo>
                              <a:pt x="68526" y="913914"/>
                              <a:pt x="97623" y="909256"/>
                              <a:pt x="120770" y="914400"/>
                            </a:cubicBezTo>
                            <a:cubicBezTo>
                              <a:pt x="149396" y="920761"/>
                              <a:pt x="178743" y="923937"/>
                              <a:pt x="207034" y="931653"/>
                            </a:cubicBezTo>
                            <a:cubicBezTo>
                              <a:pt x="242125" y="941223"/>
                              <a:pt x="310551" y="966158"/>
                              <a:pt x="310551" y="966158"/>
                            </a:cubicBezTo>
                            <a:cubicBezTo>
                              <a:pt x="327804" y="983411"/>
                              <a:pt x="343566" y="1002297"/>
                              <a:pt x="362310" y="1017917"/>
                            </a:cubicBezTo>
                            <a:cubicBezTo>
                              <a:pt x="378239" y="1031191"/>
                              <a:pt x="398656" y="1038551"/>
                              <a:pt x="414068" y="1052422"/>
                            </a:cubicBezTo>
                            <a:cubicBezTo>
                              <a:pt x="456385" y="1090507"/>
                              <a:pt x="534838" y="1173192"/>
                              <a:pt x="534838" y="1173192"/>
                            </a:cubicBezTo>
                            <a:cubicBezTo>
                              <a:pt x="540589" y="1190445"/>
                              <a:pt x="547680" y="1207308"/>
                              <a:pt x="552091" y="1224951"/>
                            </a:cubicBezTo>
                            <a:cubicBezTo>
                              <a:pt x="604702" y="1435393"/>
                              <a:pt x="561472" y="1547363"/>
                              <a:pt x="552091" y="1828800"/>
                            </a:cubicBezTo>
                            <a:cubicBezTo>
                              <a:pt x="557842" y="1938068"/>
                              <a:pt x="559438" y="2047634"/>
                              <a:pt x="569344" y="2156604"/>
                            </a:cubicBezTo>
                            <a:cubicBezTo>
                              <a:pt x="575461" y="2223886"/>
                              <a:pt x="612062" y="2222941"/>
                              <a:pt x="655608" y="2277373"/>
                            </a:cubicBezTo>
                            <a:cubicBezTo>
                              <a:pt x="681514" y="2309756"/>
                              <a:pt x="687527" y="2362344"/>
                              <a:pt x="724619" y="2380890"/>
                            </a:cubicBezTo>
                            <a:cubicBezTo>
                              <a:pt x="782129" y="2409645"/>
                              <a:pt x="843649" y="2431488"/>
                              <a:pt x="897148" y="2467154"/>
                            </a:cubicBezTo>
                            <a:cubicBezTo>
                              <a:pt x="914401" y="2478656"/>
                              <a:pt x="928871" y="2496317"/>
                              <a:pt x="948906" y="2501660"/>
                            </a:cubicBezTo>
                            <a:cubicBezTo>
                              <a:pt x="1041193" y="2526270"/>
                              <a:pt x="1210053" y="2542179"/>
                              <a:pt x="1311216" y="2553419"/>
                            </a:cubicBezTo>
                            <a:cubicBezTo>
                              <a:pt x="1437737" y="2547668"/>
                              <a:pt x="1564407" y="2544591"/>
                              <a:pt x="1690778" y="2536166"/>
                            </a:cubicBezTo>
                            <a:cubicBezTo>
                              <a:pt x="1831547" y="2526781"/>
                              <a:pt x="1794447" y="2524630"/>
                              <a:pt x="1897812" y="2501660"/>
                            </a:cubicBezTo>
                            <a:cubicBezTo>
                              <a:pt x="1926438" y="2495299"/>
                              <a:pt x="1955450" y="2490768"/>
                              <a:pt x="1984076" y="2484407"/>
                            </a:cubicBezTo>
                            <a:cubicBezTo>
                              <a:pt x="2049062" y="2469966"/>
                              <a:pt x="2047211" y="2469113"/>
                              <a:pt x="2104846" y="2449902"/>
                            </a:cubicBezTo>
                            <a:cubicBezTo>
                              <a:pt x="2182014" y="2334147"/>
                              <a:pt x="2091109" y="2447557"/>
                              <a:pt x="2191110" y="2380890"/>
                            </a:cubicBezTo>
                            <a:cubicBezTo>
                              <a:pt x="2320347" y="2294733"/>
                              <a:pt x="2171556" y="2352903"/>
                              <a:pt x="2294627" y="2311879"/>
                            </a:cubicBezTo>
                            <a:cubicBezTo>
                              <a:pt x="2311880" y="2294626"/>
                              <a:pt x="2334280" y="2281305"/>
                              <a:pt x="2346385" y="2260121"/>
                            </a:cubicBezTo>
                            <a:cubicBezTo>
                              <a:pt x="2358149" y="2239533"/>
                              <a:pt x="2353034" y="2212318"/>
                              <a:pt x="2363638" y="2191109"/>
                            </a:cubicBezTo>
                            <a:cubicBezTo>
                              <a:pt x="2376498" y="2165390"/>
                              <a:pt x="2398144" y="2145102"/>
                              <a:pt x="2415397" y="2122098"/>
                            </a:cubicBezTo>
                            <a:cubicBezTo>
                              <a:pt x="2421148" y="2104845"/>
                              <a:pt x="2425263" y="2086958"/>
                              <a:pt x="2432649" y="2070339"/>
                            </a:cubicBezTo>
                            <a:cubicBezTo>
                              <a:pt x="2512510" y="1890650"/>
                              <a:pt x="2462795" y="2031660"/>
                              <a:pt x="2501661" y="1915064"/>
                            </a:cubicBezTo>
                            <a:cubicBezTo>
                              <a:pt x="2495910" y="1874807"/>
                              <a:pt x="2502594" y="1830666"/>
                              <a:pt x="2484408" y="1794294"/>
                            </a:cubicBezTo>
                            <a:cubicBezTo>
                              <a:pt x="2471549" y="1768575"/>
                              <a:pt x="2435730" y="1762869"/>
                              <a:pt x="2415397" y="1742536"/>
                            </a:cubicBezTo>
                            <a:cubicBezTo>
                              <a:pt x="2393996" y="1721135"/>
                              <a:pt x="2348726" y="1651156"/>
                              <a:pt x="2329133" y="1621766"/>
                            </a:cubicBezTo>
                            <a:cubicBezTo>
                              <a:pt x="2323382" y="1593011"/>
                              <a:pt x="2318992" y="1563951"/>
                              <a:pt x="2311880" y="1535502"/>
                            </a:cubicBezTo>
                            <a:cubicBezTo>
                              <a:pt x="2307469" y="1517859"/>
                              <a:pt x="2294627" y="1501929"/>
                              <a:pt x="2294627" y="1483743"/>
                            </a:cubicBezTo>
                            <a:cubicBezTo>
                              <a:pt x="2294627" y="1397288"/>
                              <a:pt x="2302332" y="1310878"/>
                              <a:pt x="2311880" y="1224951"/>
                            </a:cubicBezTo>
                            <a:cubicBezTo>
                              <a:pt x="2313888" y="1206876"/>
                              <a:pt x="2324722" y="1190835"/>
                              <a:pt x="2329133" y="1173192"/>
                            </a:cubicBezTo>
                            <a:cubicBezTo>
                              <a:pt x="2336245" y="1144743"/>
                              <a:pt x="2330119" y="1111327"/>
                              <a:pt x="2346385" y="1086928"/>
                            </a:cubicBezTo>
                            <a:cubicBezTo>
                              <a:pt x="2356473" y="1071796"/>
                              <a:pt x="2380891" y="1075426"/>
                              <a:pt x="2398144" y="1069675"/>
                            </a:cubicBezTo>
                            <a:cubicBezTo>
                              <a:pt x="2409646" y="1035169"/>
                              <a:pt x="2444151" y="1000664"/>
                              <a:pt x="2432649" y="966158"/>
                            </a:cubicBezTo>
                            <a:cubicBezTo>
                              <a:pt x="2415396" y="914400"/>
                              <a:pt x="2411154" y="856278"/>
                              <a:pt x="2380891" y="810883"/>
                            </a:cubicBezTo>
                            <a:cubicBezTo>
                              <a:pt x="2372931" y="798942"/>
                              <a:pt x="2247651" y="733433"/>
                              <a:pt x="2225616" y="724619"/>
                            </a:cubicBezTo>
                            <a:cubicBezTo>
                              <a:pt x="2191845" y="711111"/>
                              <a:pt x="2157190" y="699683"/>
                              <a:pt x="2122099" y="690113"/>
                            </a:cubicBezTo>
                            <a:cubicBezTo>
                              <a:pt x="1912350" y="632908"/>
                              <a:pt x="2194622" y="743045"/>
                              <a:pt x="1828800" y="621102"/>
                            </a:cubicBezTo>
                            <a:cubicBezTo>
                              <a:pt x="1811547" y="615351"/>
                              <a:pt x="1793308" y="611982"/>
                              <a:pt x="1777042" y="603849"/>
                            </a:cubicBezTo>
                            <a:cubicBezTo>
                              <a:pt x="1758496" y="594576"/>
                              <a:pt x="1742536" y="580845"/>
                              <a:pt x="1725283" y="569343"/>
                            </a:cubicBezTo>
                            <a:cubicBezTo>
                              <a:pt x="1678132" y="427883"/>
                              <a:pt x="1755974" y="635700"/>
                              <a:pt x="1639019" y="448573"/>
                            </a:cubicBezTo>
                            <a:cubicBezTo>
                              <a:pt x="1626452" y="428466"/>
                              <a:pt x="1632370" y="400770"/>
                              <a:pt x="1621766" y="379562"/>
                            </a:cubicBezTo>
                            <a:cubicBezTo>
                              <a:pt x="1603220" y="342470"/>
                              <a:pt x="1575759" y="310551"/>
                              <a:pt x="1552755" y="276045"/>
                            </a:cubicBezTo>
                            <a:lnTo>
                              <a:pt x="1518249" y="224287"/>
                            </a:lnTo>
                            <a:cubicBezTo>
                              <a:pt x="1512498" y="207034"/>
                              <a:pt x="1512639" y="186499"/>
                              <a:pt x="1500997" y="172528"/>
                            </a:cubicBezTo>
                            <a:cubicBezTo>
                              <a:pt x="1482589" y="150438"/>
                              <a:pt x="1455542" y="137260"/>
                              <a:pt x="1431985" y="120770"/>
                            </a:cubicBezTo>
                            <a:cubicBezTo>
                              <a:pt x="1352062" y="64824"/>
                              <a:pt x="1350829" y="54719"/>
                              <a:pt x="1276710" y="34505"/>
                            </a:cubicBezTo>
                            <a:cubicBezTo>
                              <a:pt x="1230957" y="22027"/>
                              <a:pt x="1138687" y="0"/>
                              <a:pt x="1138687" y="0"/>
                            </a:cubicBezTo>
                            <a:cubicBezTo>
                              <a:pt x="1095993" y="3558"/>
                              <a:pt x="859403" y="20411"/>
                              <a:pt x="793631" y="34505"/>
                            </a:cubicBezTo>
                            <a:cubicBezTo>
                              <a:pt x="758066" y="42126"/>
                              <a:pt x="724620" y="57509"/>
                              <a:pt x="690114" y="69011"/>
                            </a:cubicBezTo>
                            <a:cubicBezTo>
                              <a:pt x="672861" y="74762"/>
                              <a:pt x="653950" y="76907"/>
                              <a:pt x="638355" y="86264"/>
                            </a:cubicBezTo>
                            <a:cubicBezTo>
                              <a:pt x="609600" y="103517"/>
                              <a:pt x="583226" y="125568"/>
                              <a:pt x="552091" y="138022"/>
                            </a:cubicBezTo>
                            <a:cubicBezTo>
                              <a:pt x="524864" y="148913"/>
                              <a:pt x="494582" y="149524"/>
                              <a:pt x="465827" y="155275"/>
                            </a:cubicBezTo>
                            <a:cubicBezTo>
                              <a:pt x="454325" y="172528"/>
                              <a:pt x="449867" y="197761"/>
                              <a:pt x="431321" y="207034"/>
                            </a:cubicBezTo>
                            <a:cubicBezTo>
                              <a:pt x="400033" y="222678"/>
                              <a:pt x="361953" y="216699"/>
                              <a:pt x="327804" y="224287"/>
                            </a:cubicBezTo>
                            <a:cubicBezTo>
                              <a:pt x="310051" y="228232"/>
                              <a:pt x="293299" y="235788"/>
                              <a:pt x="276046" y="241539"/>
                            </a:cubicBezTo>
                            <a:cubicBezTo>
                              <a:pt x="270295" y="258792"/>
                              <a:pt x="263204" y="275655"/>
                              <a:pt x="258793" y="293298"/>
                            </a:cubicBezTo>
                            <a:cubicBezTo>
                              <a:pt x="251681" y="321747"/>
                              <a:pt x="241540" y="379562"/>
                              <a:pt x="241540" y="379562"/>
                            </a:cubicBezTo>
                          </a:path>
                        </a:pathLst>
                      </a:custGeom>
                      <a:blipFill>
                        <a:blip r:embed="rId3">
                          <a:extLst>
                            <a:ext uri="{BEBA8EAE-BF5A-486C-A8C5-ECC9F3942E4B}">
                              <a14:imgProps xmlns:a14="http://schemas.microsoft.com/office/drawing/2010/main">
                                <a14:imgLayer r:embed="rId4">
                                  <a14:imgEffect>
                                    <a14:saturation sat="0"/>
                                  </a14:imgEffect>
                                </a14:imgLayer>
                              </a14:imgProps>
                            </a:ext>
                            <a:ext uri="{28A0092B-C50C-407E-A947-70E740481C1C}">
                              <a14:useLocalDpi xmlns:a14="http://schemas.microsoft.com/office/drawing/2010/main"/>
                            </a:ext>
                          </a:extLst>
                        </a:blip>
                        <a:tile tx="0" ty="0" sx="100000" sy="100000" flip="none" algn="tl"/>
                      </a:blip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GB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42" name="Freeform 141"/>
                      <p:cNvSpPr/>
                      <p:nvPr/>
                    </p:nvSpPr>
                    <p:spPr>
                      <a:xfrm rot="1733019" flipV="1">
                        <a:off x="-6065856" y="10426711"/>
                        <a:ext cx="2444949" cy="2041156"/>
                      </a:xfrm>
                      <a:custGeom>
                        <a:avLst/>
                        <a:gdLst>
                          <a:gd name="connsiteX0" fmla="*/ 120770 w 2501661"/>
                          <a:gd name="connsiteY0" fmla="*/ 517585 h 2553419"/>
                          <a:gd name="connsiteX1" fmla="*/ 51759 w 2501661"/>
                          <a:gd name="connsiteY1" fmla="*/ 638354 h 2553419"/>
                          <a:gd name="connsiteX2" fmla="*/ 0 w 2501661"/>
                          <a:gd name="connsiteY2" fmla="*/ 793630 h 2553419"/>
                          <a:gd name="connsiteX3" fmla="*/ 51759 w 2501661"/>
                          <a:gd name="connsiteY3" fmla="*/ 897147 h 2553419"/>
                          <a:gd name="connsiteX4" fmla="*/ 120770 w 2501661"/>
                          <a:gd name="connsiteY4" fmla="*/ 914400 h 2553419"/>
                          <a:gd name="connsiteX5" fmla="*/ 207034 w 2501661"/>
                          <a:gd name="connsiteY5" fmla="*/ 931653 h 2553419"/>
                          <a:gd name="connsiteX6" fmla="*/ 310551 w 2501661"/>
                          <a:gd name="connsiteY6" fmla="*/ 966158 h 2553419"/>
                          <a:gd name="connsiteX7" fmla="*/ 362310 w 2501661"/>
                          <a:gd name="connsiteY7" fmla="*/ 1017917 h 2553419"/>
                          <a:gd name="connsiteX8" fmla="*/ 414068 w 2501661"/>
                          <a:gd name="connsiteY8" fmla="*/ 1052422 h 2553419"/>
                          <a:gd name="connsiteX9" fmla="*/ 534838 w 2501661"/>
                          <a:gd name="connsiteY9" fmla="*/ 1173192 h 2553419"/>
                          <a:gd name="connsiteX10" fmla="*/ 552091 w 2501661"/>
                          <a:gd name="connsiteY10" fmla="*/ 1224951 h 2553419"/>
                          <a:gd name="connsiteX11" fmla="*/ 552091 w 2501661"/>
                          <a:gd name="connsiteY11" fmla="*/ 1828800 h 2553419"/>
                          <a:gd name="connsiteX12" fmla="*/ 569344 w 2501661"/>
                          <a:gd name="connsiteY12" fmla="*/ 2156604 h 2553419"/>
                          <a:gd name="connsiteX13" fmla="*/ 655608 w 2501661"/>
                          <a:gd name="connsiteY13" fmla="*/ 2277373 h 2553419"/>
                          <a:gd name="connsiteX14" fmla="*/ 724619 w 2501661"/>
                          <a:gd name="connsiteY14" fmla="*/ 2380890 h 2553419"/>
                          <a:gd name="connsiteX15" fmla="*/ 897148 w 2501661"/>
                          <a:gd name="connsiteY15" fmla="*/ 2467154 h 2553419"/>
                          <a:gd name="connsiteX16" fmla="*/ 948906 w 2501661"/>
                          <a:gd name="connsiteY16" fmla="*/ 2501660 h 2553419"/>
                          <a:gd name="connsiteX17" fmla="*/ 1311216 w 2501661"/>
                          <a:gd name="connsiteY17" fmla="*/ 2553419 h 2553419"/>
                          <a:gd name="connsiteX18" fmla="*/ 1690778 w 2501661"/>
                          <a:gd name="connsiteY18" fmla="*/ 2536166 h 2553419"/>
                          <a:gd name="connsiteX19" fmla="*/ 1897812 w 2501661"/>
                          <a:gd name="connsiteY19" fmla="*/ 2501660 h 2553419"/>
                          <a:gd name="connsiteX20" fmla="*/ 1984076 w 2501661"/>
                          <a:gd name="connsiteY20" fmla="*/ 2484407 h 2553419"/>
                          <a:gd name="connsiteX21" fmla="*/ 2104846 w 2501661"/>
                          <a:gd name="connsiteY21" fmla="*/ 2449902 h 2553419"/>
                          <a:gd name="connsiteX22" fmla="*/ 2191110 w 2501661"/>
                          <a:gd name="connsiteY22" fmla="*/ 2380890 h 2553419"/>
                          <a:gd name="connsiteX23" fmla="*/ 2294627 w 2501661"/>
                          <a:gd name="connsiteY23" fmla="*/ 2311879 h 2553419"/>
                          <a:gd name="connsiteX24" fmla="*/ 2346385 w 2501661"/>
                          <a:gd name="connsiteY24" fmla="*/ 2260121 h 2553419"/>
                          <a:gd name="connsiteX25" fmla="*/ 2363638 w 2501661"/>
                          <a:gd name="connsiteY25" fmla="*/ 2191109 h 2553419"/>
                          <a:gd name="connsiteX26" fmla="*/ 2415397 w 2501661"/>
                          <a:gd name="connsiteY26" fmla="*/ 2122098 h 2553419"/>
                          <a:gd name="connsiteX27" fmla="*/ 2432649 w 2501661"/>
                          <a:gd name="connsiteY27" fmla="*/ 2070339 h 2553419"/>
                          <a:gd name="connsiteX28" fmla="*/ 2501661 w 2501661"/>
                          <a:gd name="connsiteY28" fmla="*/ 1915064 h 2553419"/>
                          <a:gd name="connsiteX29" fmla="*/ 2484408 w 2501661"/>
                          <a:gd name="connsiteY29" fmla="*/ 1794294 h 2553419"/>
                          <a:gd name="connsiteX30" fmla="*/ 2415397 w 2501661"/>
                          <a:gd name="connsiteY30" fmla="*/ 1742536 h 2553419"/>
                          <a:gd name="connsiteX31" fmla="*/ 2329133 w 2501661"/>
                          <a:gd name="connsiteY31" fmla="*/ 1621766 h 2553419"/>
                          <a:gd name="connsiteX32" fmla="*/ 2311880 w 2501661"/>
                          <a:gd name="connsiteY32" fmla="*/ 1535502 h 2553419"/>
                          <a:gd name="connsiteX33" fmla="*/ 2294627 w 2501661"/>
                          <a:gd name="connsiteY33" fmla="*/ 1483743 h 2553419"/>
                          <a:gd name="connsiteX34" fmla="*/ 2311880 w 2501661"/>
                          <a:gd name="connsiteY34" fmla="*/ 1224951 h 2553419"/>
                          <a:gd name="connsiteX35" fmla="*/ 2329133 w 2501661"/>
                          <a:gd name="connsiteY35" fmla="*/ 1173192 h 2553419"/>
                          <a:gd name="connsiteX36" fmla="*/ 2346385 w 2501661"/>
                          <a:gd name="connsiteY36" fmla="*/ 1086928 h 2553419"/>
                          <a:gd name="connsiteX37" fmla="*/ 2398144 w 2501661"/>
                          <a:gd name="connsiteY37" fmla="*/ 1069675 h 2553419"/>
                          <a:gd name="connsiteX38" fmla="*/ 2432649 w 2501661"/>
                          <a:gd name="connsiteY38" fmla="*/ 966158 h 2553419"/>
                          <a:gd name="connsiteX39" fmla="*/ 2380891 w 2501661"/>
                          <a:gd name="connsiteY39" fmla="*/ 810883 h 2553419"/>
                          <a:gd name="connsiteX40" fmla="*/ 2225616 w 2501661"/>
                          <a:gd name="connsiteY40" fmla="*/ 724619 h 2553419"/>
                          <a:gd name="connsiteX41" fmla="*/ 2122099 w 2501661"/>
                          <a:gd name="connsiteY41" fmla="*/ 690113 h 2553419"/>
                          <a:gd name="connsiteX42" fmla="*/ 1828800 w 2501661"/>
                          <a:gd name="connsiteY42" fmla="*/ 621102 h 2553419"/>
                          <a:gd name="connsiteX43" fmla="*/ 1777042 w 2501661"/>
                          <a:gd name="connsiteY43" fmla="*/ 603849 h 2553419"/>
                          <a:gd name="connsiteX44" fmla="*/ 1725283 w 2501661"/>
                          <a:gd name="connsiteY44" fmla="*/ 569343 h 2553419"/>
                          <a:gd name="connsiteX45" fmla="*/ 1639019 w 2501661"/>
                          <a:gd name="connsiteY45" fmla="*/ 448573 h 2553419"/>
                          <a:gd name="connsiteX46" fmla="*/ 1621766 w 2501661"/>
                          <a:gd name="connsiteY46" fmla="*/ 379562 h 2553419"/>
                          <a:gd name="connsiteX47" fmla="*/ 1552755 w 2501661"/>
                          <a:gd name="connsiteY47" fmla="*/ 276045 h 2553419"/>
                          <a:gd name="connsiteX48" fmla="*/ 1518249 w 2501661"/>
                          <a:gd name="connsiteY48" fmla="*/ 224287 h 2553419"/>
                          <a:gd name="connsiteX49" fmla="*/ 1500997 w 2501661"/>
                          <a:gd name="connsiteY49" fmla="*/ 172528 h 2553419"/>
                          <a:gd name="connsiteX50" fmla="*/ 1431985 w 2501661"/>
                          <a:gd name="connsiteY50" fmla="*/ 120770 h 2553419"/>
                          <a:gd name="connsiteX51" fmla="*/ 1276710 w 2501661"/>
                          <a:gd name="connsiteY51" fmla="*/ 34505 h 2553419"/>
                          <a:gd name="connsiteX52" fmla="*/ 1138687 w 2501661"/>
                          <a:gd name="connsiteY52" fmla="*/ 0 h 2553419"/>
                          <a:gd name="connsiteX53" fmla="*/ 793631 w 2501661"/>
                          <a:gd name="connsiteY53" fmla="*/ 34505 h 2553419"/>
                          <a:gd name="connsiteX54" fmla="*/ 690114 w 2501661"/>
                          <a:gd name="connsiteY54" fmla="*/ 69011 h 2553419"/>
                          <a:gd name="connsiteX55" fmla="*/ 638355 w 2501661"/>
                          <a:gd name="connsiteY55" fmla="*/ 86264 h 2553419"/>
                          <a:gd name="connsiteX56" fmla="*/ 552091 w 2501661"/>
                          <a:gd name="connsiteY56" fmla="*/ 138022 h 2553419"/>
                          <a:gd name="connsiteX57" fmla="*/ 465827 w 2501661"/>
                          <a:gd name="connsiteY57" fmla="*/ 155275 h 2553419"/>
                          <a:gd name="connsiteX58" fmla="*/ 431321 w 2501661"/>
                          <a:gd name="connsiteY58" fmla="*/ 207034 h 2553419"/>
                          <a:gd name="connsiteX59" fmla="*/ 327804 w 2501661"/>
                          <a:gd name="connsiteY59" fmla="*/ 224287 h 2553419"/>
                          <a:gd name="connsiteX60" fmla="*/ 276046 w 2501661"/>
                          <a:gd name="connsiteY60" fmla="*/ 241539 h 2553419"/>
                          <a:gd name="connsiteX61" fmla="*/ 258793 w 2501661"/>
                          <a:gd name="connsiteY61" fmla="*/ 293298 h 2553419"/>
                          <a:gd name="connsiteX62" fmla="*/ 241540 w 2501661"/>
                          <a:gd name="connsiteY62" fmla="*/ 379562 h 25534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</a:cxnLst>
                        <a:rect l="l" t="t" r="r" b="b"/>
                        <a:pathLst>
                          <a:path w="2501661" h="2553419">
                            <a:moveTo>
                              <a:pt x="120770" y="517585"/>
                            </a:moveTo>
                            <a:cubicBezTo>
                              <a:pt x="97766" y="557841"/>
                              <a:pt x="70343" y="595876"/>
                              <a:pt x="51759" y="638354"/>
                            </a:cubicBezTo>
                            <a:cubicBezTo>
                              <a:pt x="29891" y="688338"/>
                              <a:pt x="0" y="793630"/>
                              <a:pt x="0" y="793630"/>
                            </a:cubicBezTo>
                            <a:cubicBezTo>
                              <a:pt x="17253" y="828136"/>
                              <a:pt x="24480" y="869868"/>
                              <a:pt x="51759" y="897147"/>
                            </a:cubicBezTo>
                            <a:cubicBezTo>
                              <a:pt x="68526" y="913914"/>
                              <a:pt x="97623" y="909256"/>
                              <a:pt x="120770" y="914400"/>
                            </a:cubicBezTo>
                            <a:cubicBezTo>
                              <a:pt x="149396" y="920761"/>
                              <a:pt x="178743" y="923937"/>
                              <a:pt x="207034" y="931653"/>
                            </a:cubicBezTo>
                            <a:cubicBezTo>
                              <a:pt x="242125" y="941223"/>
                              <a:pt x="310551" y="966158"/>
                              <a:pt x="310551" y="966158"/>
                            </a:cubicBezTo>
                            <a:cubicBezTo>
                              <a:pt x="327804" y="983411"/>
                              <a:pt x="343566" y="1002297"/>
                              <a:pt x="362310" y="1017917"/>
                            </a:cubicBezTo>
                            <a:cubicBezTo>
                              <a:pt x="378239" y="1031191"/>
                              <a:pt x="398656" y="1038551"/>
                              <a:pt x="414068" y="1052422"/>
                            </a:cubicBezTo>
                            <a:cubicBezTo>
                              <a:pt x="456385" y="1090507"/>
                              <a:pt x="534838" y="1173192"/>
                              <a:pt x="534838" y="1173192"/>
                            </a:cubicBezTo>
                            <a:cubicBezTo>
                              <a:pt x="540589" y="1190445"/>
                              <a:pt x="547680" y="1207308"/>
                              <a:pt x="552091" y="1224951"/>
                            </a:cubicBezTo>
                            <a:cubicBezTo>
                              <a:pt x="604702" y="1435393"/>
                              <a:pt x="561472" y="1547363"/>
                              <a:pt x="552091" y="1828800"/>
                            </a:cubicBezTo>
                            <a:cubicBezTo>
                              <a:pt x="557842" y="1938068"/>
                              <a:pt x="559438" y="2047634"/>
                              <a:pt x="569344" y="2156604"/>
                            </a:cubicBezTo>
                            <a:cubicBezTo>
                              <a:pt x="575461" y="2223886"/>
                              <a:pt x="612062" y="2222941"/>
                              <a:pt x="655608" y="2277373"/>
                            </a:cubicBezTo>
                            <a:cubicBezTo>
                              <a:pt x="681514" y="2309756"/>
                              <a:pt x="687527" y="2362344"/>
                              <a:pt x="724619" y="2380890"/>
                            </a:cubicBezTo>
                            <a:cubicBezTo>
                              <a:pt x="782129" y="2409645"/>
                              <a:pt x="843649" y="2431488"/>
                              <a:pt x="897148" y="2467154"/>
                            </a:cubicBezTo>
                            <a:cubicBezTo>
                              <a:pt x="914401" y="2478656"/>
                              <a:pt x="928871" y="2496317"/>
                              <a:pt x="948906" y="2501660"/>
                            </a:cubicBezTo>
                            <a:cubicBezTo>
                              <a:pt x="1041193" y="2526270"/>
                              <a:pt x="1210053" y="2542179"/>
                              <a:pt x="1311216" y="2553419"/>
                            </a:cubicBezTo>
                            <a:cubicBezTo>
                              <a:pt x="1437737" y="2547668"/>
                              <a:pt x="1564407" y="2544591"/>
                              <a:pt x="1690778" y="2536166"/>
                            </a:cubicBezTo>
                            <a:cubicBezTo>
                              <a:pt x="1831547" y="2526781"/>
                              <a:pt x="1794447" y="2524630"/>
                              <a:pt x="1897812" y="2501660"/>
                            </a:cubicBezTo>
                            <a:cubicBezTo>
                              <a:pt x="1926438" y="2495299"/>
                              <a:pt x="1955450" y="2490768"/>
                              <a:pt x="1984076" y="2484407"/>
                            </a:cubicBezTo>
                            <a:cubicBezTo>
                              <a:pt x="2049062" y="2469966"/>
                              <a:pt x="2047211" y="2469113"/>
                              <a:pt x="2104846" y="2449902"/>
                            </a:cubicBezTo>
                            <a:cubicBezTo>
                              <a:pt x="2182014" y="2334147"/>
                              <a:pt x="2091109" y="2447557"/>
                              <a:pt x="2191110" y="2380890"/>
                            </a:cubicBezTo>
                            <a:cubicBezTo>
                              <a:pt x="2320347" y="2294733"/>
                              <a:pt x="2171556" y="2352903"/>
                              <a:pt x="2294627" y="2311879"/>
                            </a:cubicBezTo>
                            <a:cubicBezTo>
                              <a:pt x="2311880" y="2294626"/>
                              <a:pt x="2334280" y="2281305"/>
                              <a:pt x="2346385" y="2260121"/>
                            </a:cubicBezTo>
                            <a:cubicBezTo>
                              <a:pt x="2358149" y="2239533"/>
                              <a:pt x="2353034" y="2212318"/>
                              <a:pt x="2363638" y="2191109"/>
                            </a:cubicBezTo>
                            <a:cubicBezTo>
                              <a:pt x="2376498" y="2165390"/>
                              <a:pt x="2398144" y="2145102"/>
                              <a:pt x="2415397" y="2122098"/>
                            </a:cubicBezTo>
                            <a:cubicBezTo>
                              <a:pt x="2421148" y="2104845"/>
                              <a:pt x="2425263" y="2086958"/>
                              <a:pt x="2432649" y="2070339"/>
                            </a:cubicBezTo>
                            <a:cubicBezTo>
                              <a:pt x="2512510" y="1890650"/>
                              <a:pt x="2462795" y="2031660"/>
                              <a:pt x="2501661" y="1915064"/>
                            </a:cubicBezTo>
                            <a:cubicBezTo>
                              <a:pt x="2495910" y="1874807"/>
                              <a:pt x="2502594" y="1830666"/>
                              <a:pt x="2484408" y="1794294"/>
                            </a:cubicBezTo>
                            <a:cubicBezTo>
                              <a:pt x="2471549" y="1768575"/>
                              <a:pt x="2435730" y="1762869"/>
                              <a:pt x="2415397" y="1742536"/>
                            </a:cubicBezTo>
                            <a:cubicBezTo>
                              <a:pt x="2393996" y="1721135"/>
                              <a:pt x="2348726" y="1651156"/>
                              <a:pt x="2329133" y="1621766"/>
                            </a:cubicBezTo>
                            <a:cubicBezTo>
                              <a:pt x="2323382" y="1593011"/>
                              <a:pt x="2318992" y="1563951"/>
                              <a:pt x="2311880" y="1535502"/>
                            </a:cubicBezTo>
                            <a:cubicBezTo>
                              <a:pt x="2307469" y="1517859"/>
                              <a:pt x="2294627" y="1501929"/>
                              <a:pt x="2294627" y="1483743"/>
                            </a:cubicBezTo>
                            <a:cubicBezTo>
                              <a:pt x="2294627" y="1397288"/>
                              <a:pt x="2302332" y="1310878"/>
                              <a:pt x="2311880" y="1224951"/>
                            </a:cubicBezTo>
                            <a:cubicBezTo>
                              <a:pt x="2313888" y="1206876"/>
                              <a:pt x="2324722" y="1190835"/>
                              <a:pt x="2329133" y="1173192"/>
                            </a:cubicBezTo>
                            <a:cubicBezTo>
                              <a:pt x="2336245" y="1144743"/>
                              <a:pt x="2330119" y="1111327"/>
                              <a:pt x="2346385" y="1086928"/>
                            </a:cubicBezTo>
                            <a:cubicBezTo>
                              <a:pt x="2356473" y="1071796"/>
                              <a:pt x="2380891" y="1075426"/>
                              <a:pt x="2398144" y="1069675"/>
                            </a:cubicBezTo>
                            <a:cubicBezTo>
                              <a:pt x="2409646" y="1035169"/>
                              <a:pt x="2444151" y="1000664"/>
                              <a:pt x="2432649" y="966158"/>
                            </a:cubicBezTo>
                            <a:cubicBezTo>
                              <a:pt x="2415396" y="914400"/>
                              <a:pt x="2411154" y="856278"/>
                              <a:pt x="2380891" y="810883"/>
                            </a:cubicBezTo>
                            <a:cubicBezTo>
                              <a:pt x="2372931" y="798942"/>
                              <a:pt x="2247651" y="733433"/>
                              <a:pt x="2225616" y="724619"/>
                            </a:cubicBezTo>
                            <a:cubicBezTo>
                              <a:pt x="2191845" y="711111"/>
                              <a:pt x="2157190" y="699683"/>
                              <a:pt x="2122099" y="690113"/>
                            </a:cubicBezTo>
                            <a:cubicBezTo>
                              <a:pt x="1912350" y="632908"/>
                              <a:pt x="2194622" y="743045"/>
                              <a:pt x="1828800" y="621102"/>
                            </a:cubicBezTo>
                            <a:cubicBezTo>
                              <a:pt x="1811547" y="615351"/>
                              <a:pt x="1793308" y="611982"/>
                              <a:pt x="1777042" y="603849"/>
                            </a:cubicBezTo>
                            <a:cubicBezTo>
                              <a:pt x="1758496" y="594576"/>
                              <a:pt x="1742536" y="580845"/>
                              <a:pt x="1725283" y="569343"/>
                            </a:cubicBezTo>
                            <a:cubicBezTo>
                              <a:pt x="1678132" y="427883"/>
                              <a:pt x="1755974" y="635700"/>
                              <a:pt x="1639019" y="448573"/>
                            </a:cubicBezTo>
                            <a:cubicBezTo>
                              <a:pt x="1626452" y="428466"/>
                              <a:pt x="1632370" y="400770"/>
                              <a:pt x="1621766" y="379562"/>
                            </a:cubicBezTo>
                            <a:cubicBezTo>
                              <a:pt x="1603220" y="342470"/>
                              <a:pt x="1575759" y="310551"/>
                              <a:pt x="1552755" y="276045"/>
                            </a:cubicBezTo>
                            <a:lnTo>
                              <a:pt x="1518249" y="224287"/>
                            </a:lnTo>
                            <a:cubicBezTo>
                              <a:pt x="1512498" y="207034"/>
                              <a:pt x="1512639" y="186499"/>
                              <a:pt x="1500997" y="172528"/>
                            </a:cubicBezTo>
                            <a:cubicBezTo>
                              <a:pt x="1482589" y="150438"/>
                              <a:pt x="1455542" y="137260"/>
                              <a:pt x="1431985" y="120770"/>
                            </a:cubicBezTo>
                            <a:cubicBezTo>
                              <a:pt x="1352062" y="64824"/>
                              <a:pt x="1350829" y="54719"/>
                              <a:pt x="1276710" y="34505"/>
                            </a:cubicBezTo>
                            <a:cubicBezTo>
                              <a:pt x="1230957" y="22027"/>
                              <a:pt x="1138687" y="0"/>
                              <a:pt x="1138687" y="0"/>
                            </a:cubicBezTo>
                            <a:cubicBezTo>
                              <a:pt x="1095993" y="3558"/>
                              <a:pt x="859403" y="20411"/>
                              <a:pt x="793631" y="34505"/>
                            </a:cubicBezTo>
                            <a:cubicBezTo>
                              <a:pt x="758066" y="42126"/>
                              <a:pt x="724620" y="57509"/>
                              <a:pt x="690114" y="69011"/>
                            </a:cubicBezTo>
                            <a:cubicBezTo>
                              <a:pt x="672861" y="74762"/>
                              <a:pt x="653950" y="76907"/>
                              <a:pt x="638355" y="86264"/>
                            </a:cubicBezTo>
                            <a:cubicBezTo>
                              <a:pt x="609600" y="103517"/>
                              <a:pt x="583226" y="125568"/>
                              <a:pt x="552091" y="138022"/>
                            </a:cubicBezTo>
                            <a:cubicBezTo>
                              <a:pt x="524864" y="148913"/>
                              <a:pt x="494582" y="149524"/>
                              <a:pt x="465827" y="155275"/>
                            </a:cubicBezTo>
                            <a:cubicBezTo>
                              <a:pt x="454325" y="172528"/>
                              <a:pt x="449867" y="197761"/>
                              <a:pt x="431321" y="207034"/>
                            </a:cubicBezTo>
                            <a:cubicBezTo>
                              <a:pt x="400033" y="222678"/>
                              <a:pt x="361953" y="216699"/>
                              <a:pt x="327804" y="224287"/>
                            </a:cubicBezTo>
                            <a:cubicBezTo>
                              <a:pt x="310051" y="228232"/>
                              <a:pt x="293299" y="235788"/>
                              <a:pt x="276046" y="241539"/>
                            </a:cubicBezTo>
                            <a:cubicBezTo>
                              <a:pt x="270295" y="258792"/>
                              <a:pt x="263204" y="275655"/>
                              <a:pt x="258793" y="293298"/>
                            </a:cubicBezTo>
                            <a:cubicBezTo>
                              <a:pt x="251681" y="321747"/>
                              <a:pt x="241540" y="379562"/>
                              <a:pt x="241540" y="379562"/>
                            </a:cubicBezTo>
                          </a:path>
                        </a:pathLst>
                      </a:custGeom>
                      <a:blipFill>
                        <a:blip r:embed="rId3">
                          <a:extLst>
                            <a:ext uri="{BEBA8EAE-BF5A-486C-A8C5-ECC9F3942E4B}">
                              <a14:imgProps xmlns:a14="http://schemas.microsoft.com/office/drawing/2010/main">
                                <a14:imgLayer r:embed="rId4">
                                  <a14:imgEffect>
                                    <a14:saturation sat="0"/>
                                  </a14:imgEffect>
                                </a14:imgLayer>
                              </a14:imgProps>
                            </a:ext>
                            <a:ext uri="{28A0092B-C50C-407E-A947-70E740481C1C}">
                              <a14:useLocalDpi xmlns:a14="http://schemas.microsoft.com/office/drawing/2010/main"/>
                            </a:ext>
                          </a:extLst>
                        </a:blip>
                        <a:tile tx="0" ty="0" sx="100000" sy="100000" flip="none" algn="tl"/>
                      </a:blip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GB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43" name="Freeform 142"/>
                      <p:cNvSpPr/>
                      <p:nvPr/>
                    </p:nvSpPr>
                    <p:spPr>
                      <a:xfrm rot="2901996">
                        <a:off x="-11637301" y="17172382"/>
                        <a:ext cx="2501661" cy="2553419"/>
                      </a:xfrm>
                      <a:custGeom>
                        <a:avLst/>
                        <a:gdLst>
                          <a:gd name="connsiteX0" fmla="*/ 120770 w 2501661"/>
                          <a:gd name="connsiteY0" fmla="*/ 517585 h 2553419"/>
                          <a:gd name="connsiteX1" fmla="*/ 51759 w 2501661"/>
                          <a:gd name="connsiteY1" fmla="*/ 638354 h 2553419"/>
                          <a:gd name="connsiteX2" fmla="*/ 0 w 2501661"/>
                          <a:gd name="connsiteY2" fmla="*/ 793630 h 2553419"/>
                          <a:gd name="connsiteX3" fmla="*/ 51759 w 2501661"/>
                          <a:gd name="connsiteY3" fmla="*/ 897147 h 2553419"/>
                          <a:gd name="connsiteX4" fmla="*/ 120770 w 2501661"/>
                          <a:gd name="connsiteY4" fmla="*/ 914400 h 2553419"/>
                          <a:gd name="connsiteX5" fmla="*/ 207034 w 2501661"/>
                          <a:gd name="connsiteY5" fmla="*/ 931653 h 2553419"/>
                          <a:gd name="connsiteX6" fmla="*/ 310551 w 2501661"/>
                          <a:gd name="connsiteY6" fmla="*/ 966158 h 2553419"/>
                          <a:gd name="connsiteX7" fmla="*/ 362310 w 2501661"/>
                          <a:gd name="connsiteY7" fmla="*/ 1017917 h 2553419"/>
                          <a:gd name="connsiteX8" fmla="*/ 414068 w 2501661"/>
                          <a:gd name="connsiteY8" fmla="*/ 1052422 h 2553419"/>
                          <a:gd name="connsiteX9" fmla="*/ 534838 w 2501661"/>
                          <a:gd name="connsiteY9" fmla="*/ 1173192 h 2553419"/>
                          <a:gd name="connsiteX10" fmla="*/ 552091 w 2501661"/>
                          <a:gd name="connsiteY10" fmla="*/ 1224951 h 2553419"/>
                          <a:gd name="connsiteX11" fmla="*/ 552091 w 2501661"/>
                          <a:gd name="connsiteY11" fmla="*/ 1828800 h 2553419"/>
                          <a:gd name="connsiteX12" fmla="*/ 569344 w 2501661"/>
                          <a:gd name="connsiteY12" fmla="*/ 2156604 h 2553419"/>
                          <a:gd name="connsiteX13" fmla="*/ 655608 w 2501661"/>
                          <a:gd name="connsiteY13" fmla="*/ 2277373 h 2553419"/>
                          <a:gd name="connsiteX14" fmla="*/ 724619 w 2501661"/>
                          <a:gd name="connsiteY14" fmla="*/ 2380890 h 2553419"/>
                          <a:gd name="connsiteX15" fmla="*/ 897148 w 2501661"/>
                          <a:gd name="connsiteY15" fmla="*/ 2467154 h 2553419"/>
                          <a:gd name="connsiteX16" fmla="*/ 948906 w 2501661"/>
                          <a:gd name="connsiteY16" fmla="*/ 2501660 h 2553419"/>
                          <a:gd name="connsiteX17" fmla="*/ 1311216 w 2501661"/>
                          <a:gd name="connsiteY17" fmla="*/ 2553419 h 2553419"/>
                          <a:gd name="connsiteX18" fmla="*/ 1690778 w 2501661"/>
                          <a:gd name="connsiteY18" fmla="*/ 2536166 h 2553419"/>
                          <a:gd name="connsiteX19" fmla="*/ 1897812 w 2501661"/>
                          <a:gd name="connsiteY19" fmla="*/ 2501660 h 2553419"/>
                          <a:gd name="connsiteX20" fmla="*/ 1984076 w 2501661"/>
                          <a:gd name="connsiteY20" fmla="*/ 2484407 h 2553419"/>
                          <a:gd name="connsiteX21" fmla="*/ 2104846 w 2501661"/>
                          <a:gd name="connsiteY21" fmla="*/ 2449902 h 2553419"/>
                          <a:gd name="connsiteX22" fmla="*/ 2191110 w 2501661"/>
                          <a:gd name="connsiteY22" fmla="*/ 2380890 h 2553419"/>
                          <a:gd name="connsiteX23" fmla="*/ 2294627 w 2501661"/>
                          <a:gd name="connsiteY23" fmla="*/ 2311879 h 2553419"/>
                          <a:gd name="connsiteX24" fmla="*/ 2346385 w 2501661"/>
                          <a:gd name="connsiteY24" fmla="*/ 2260121 h 2553419"/>
                          <a:gd name="connsiteX25" fmla="*/ 2363638 w 2501661"/>
                          <a:gd name="connsiteY25" fmla="*/ 2191109 h 2553419"/>
                          <a:gd name="connsiteX26" fmla="*/ 2415397 w 2501661"/>
                          <a:gd name="connsiteY26" fmla="*/ 2122098 h 2553419"/>
                          <a:gd name="connsiteX27" fmla="*/ 2432649 w 2501661"/>
                          <a:gd name="connsiteY27" fmla="*/ 2070339 h 2553419"/>
                          <a:gd name="connsiteX28" fmla="*/ 2501661 w 2501661"/>
                          <a:gd name="connsiteY28" fmla="*/ 1915064 h 2553419"/>
                          <a:gd name="connsiteX29" fmla="*/ 2484408 w 2501661"/>
                          <a:gd name="connsiteY29" fmla="*/ 1794294 h 2553419"/>
                          <a:gd name="connsiteX30" fmla="*/ 2415397 w 2501661"/>
                          <a:gd name="connsiteY30" fmla="*/ 1742536 h 2553419"/>
                          <a:gd name="connsiteX31" fmla="*/ 2329133 w 2501661"/>
                          <a:gd name="connsiteY31" fmla="*/ 1621766 h 2553419"/>
                          <a:gd name="connsiteX32" fmla="*/ 2311880 w 2501661"/>
                          <a:gd name="connsiteY32" fmla="*/ 1535502 h 2553419"/>
                          <a:gd name="connsiteX33" fmla="*/ 2294627 w 2501661"/>
                          <a:gd name="connsiteY33" fmla="*/ 1483743 h 2553419"/>
                          <a:gd name="connsiteX34" fmla="*/ 2311880 w 2501661"/>
                          <a:gd name="connsiteY34" fmla="*/ 1224951 h 2553419"/>
                          <a:gd name="connsiteX35" fmla="*/ 2329133 w 2501661"/>
                          <a:gd name="connsiteY35" fmla="*/ 1173192 h 2553419"/>
                          <a:gd name="connsiteX36" fmla="*/ 2346385 w 2501661"/>
                          <a:gd name="connsiteY36" fmla="*/ 1086928 h 2553419"/>
                          <a:gd name="connsiteX37" fmla="*/ 2398144 w 2501661"/>
                          <a:gd name="connsiteY37" fmla="*/ 1069675 h 2553419"/>
                          <a:gd name="connsiteX38" fmla="*/ 2432649 w 2501661"/>
                          <a:gd name="connsiteY38" fmla="*/ 966158 h 2553419"/>
                          <a:gd name="connsiteX39" fmla="*/ 2380891 w 2501661"/>
                          <a:gd name="connsiteY39" fmla="*/ 810883 h 2553419"/>
                          <a:gd name="connsiteX40" fmla="*/ 2225616 w 2501661"/>
                          <a:gd name="connsiteY40" fmla="*/ 724619 h 2553419"/>
                          <a:gd name="connsiteX41" fmla="*/ 2122099 w 2501661"/>
                          <a:gd name="connsiteY41" fmla="*/ 690113 h 2553419"/>
                          <a:gd name="connsiteX42" fmla="*/ 1828800 w 2501661"/>
                          <a:gd name="connsiteY42" fmla="*/ 621102 h 2553419"/>
                          <a:gd name="connsiteX43" fmla="*/ 1777042 w 2501661"/>
                          <a:gd name="connsiteY43" fmla="*/ 603849 h 2553419"/>
                          <a:gd name="connsiteX44" fmla="*/ 1725283 w 2501661"/>
                          <a:gd name="connsiteY44" fmla="*/ 569343 h 2553419"/>
                          <a:gd name="connsiteX45" fmla="*/ 1639019 w 2501661"/>
                          <a:gd name="connsiteY45" fmla="*/ 448573 h 2553419"/>
                          <a:gd name="connsiteX46" fmla="*/ 1621766 w 2501661"/>
                          <a:gd name="connsiteY46" fmla="*/ 379562 h 2553419"/>
                          <a:gd name="connsiteX47" fmla="*/ 1552755 w 2501661"/>
                          <a:gd name="connsiteY47" fmla="*/ 276045 h 2553419"/>
                          <a:gd name="connsiteX48" fmla="*/ 1518249 w 2501661"/>
                          <a:gd name="connsiteY48" fmla="*/ 224287 h 2553419"/>
                          <a:gd name="connsiteX49" fmla="*/ 1500997 w 2501661"/>
                          <a:gd name="connsiteY49" fmla="*/ 172528 h 2553419"/>
                          <a:gd name="connsiteX50" fmla="*/ 1431985 w 2501661"/>
                          <a:gd name="connsiteY50" fmla="*/ 120770 h 2553419"/>
                          <a:gd name="connsiteX51" fmla="*/ 1276710 w 2501661"/>
                          <a:gd name="connsiteY51" fmla="*/ 34505 h 2553419"/>
                          <a:gd name="connsiteX52" fmla="*/ 1138687 w 2501661"/>
                          <a:gd name="connsiteY52" fmla="*/ 0 h 2553419"/>
                          <a:gd name="connsiteX53" fmla="*/ 793631 w 2501661"/>
                          <a:gd name="connsiteY53" fmla="*/ 34505 h 2553419"/>
                          <a:gd name="connsiteX54" fmla="*/ 690114 w 2501661"/>
                          <a:gd name="connsiteY54" fmla="*/ 69011 h 2553419"/>
                          <a:gd name="connsiteX55" fmla="*/ 638355 w 2501661"/>
                          <a:gd name="connsiteY55" fmla="*/ 86264 h 2553419"/>
                          <a:gd name="connsiteX56" fmla="*/ 552091 w 2501661"/>
                          <a:gd name="connsiteY56" fmla="*/ 138022 h 2553419"/>
                          <a:gd name="connsiteX57" fmla="*/ 465827 w 2501661"/>
                          <a:gd name="connsiteY57" fmla="*/ 155275 h 2553419"/>
                          <a:gd name="connsiteX58" fmla="*/ 431321 w 2501661"/>
                          <a:gd name="connsiteY58" fmla="*/ 207034 h 2553419"/>
                          <a:gd name="connsiteX59" fmla="*/ 327804 w 2501661"/>
                          <a:gd name="connsiteY59" fmla="*/ 224287 h 2553419"/>
                          <a:gd name="connsiteX60" fmla="*/ 276046 w 2501661"/>
                          <a:gd name="connsiteY60" fmla="*/ 241539 h 2553419"/>
                          <a:gd name="connsiteX61" fmla="*/ 258793 w 2501661"/>
                          <a:gd name="connsiteY61" fmla="*/ 293298 h 2553419"/>
                          <a:gd name="connsiteX62" fmla="*/ 241540 w 2501661"/>
                          <a:gd name="connsiteY62" fmla="*/ 379562 h 25534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</a:cxnLst>
                        <a:rect l="l" t="t" r="r" b="b"/>
                        <a:pathLst>
                          <a:path w="2501661" h="2553419">
                            <a:moveTo>
                              <a:pt x="120770" y="517585"/>
                            </a:moveTo>
                            <a:cubicBezTo>
                              <a:pt x="97766" y="557841"/>
                              <a:pt x="70343" y="595876"/>
                              <a:pt x="51759" y="638354"/>
                            </a:cubicBezTo>
                            <a:cubicBezTo>
                              <a:pt x="29891" y="688338"/>
                              <a:pt x="0" y="793630"/>
                              <a:pt x="0" y="793630"/>
                            </a:cubicBezTo>
                            <a:cubicBezTo>
                              <a:pt x="17253" y="828136"/>
                              <a:pt x="24480" y="869868"/>
                              <a:pt x="51759" y="897147"/>
                            </a:cubicBezTo>
                            <a:cubicBezTo>
                              <a:pt x="68526" y="913914"/>
                              <a:pt x="97623" y="909256"/>
                              <a:pt x="120770" y="914400"/>
                            </a:cubicBezTo>
                            <a:cubicBezTo>
                              <a:pt x="149396" y="920761"/>
                              <a:pt x="178743" y="923937"/>
                              <a:pt x="207034" y="931653"/>
                            </a:cubicBezTo>
                            <a:cubicBezTo>
                              <a:pt x="242125" y="941223"/>
                              <a:pt x="310551" y="966158"/>
                              <a:pt x="310551" y="966158"/>
                            </a:cubicBezTo>
                            <a:cubicBezTo>
                              <a:pt x="327804" y="983411"/>
                              <a:pt x="343566" y="1002297"/>
                              <a:pt x="362310" y="1017917"/>
                            </a:cubicBezTo>
                            <a:cubicBezTo>
                              <a:pt x="378239" y="1031191"/>
                              <a:pt x="398656" y="1038551"/>
                              <a:pt x="414068" y="1052422"/>
                            </a:cubicBezTo>
                            <a:cubicBezTo>
                              <a:pt x="456385" y="1090507"/>
                              <a:pt x="534838" y="1173192"/>
                              <a:pt x="534838" y="1173192"/>
                            </a:cubicBezTo>
                            <a:cubicBezTo>
                              <a:pt x="540589" y="1190445"/>
                              <a:pt x="547680" y="1207308"/>
                              <a:pt x="552091" y="1224951"/>
                            </a:cubicBezTo>
                            <a:cubicBezTo>
                              <a:pt x="604702" y="1435393"/>
                              <a:pt x="561472" y="1547363"/>
                              <a:pt x="552091" y="1828800"/>
                            </a:cubicBezTo>
                            <a:cubicBezTo>
                              <a:pt x="557842" y="1938068"/>
                              <a:pt x="559438" y="2047634"/>
                              <a:pt x="569344" y="2156604"/>
                            </a:cubicBezTo>
                            <a:cubicBezTo>
                              <a:pt x="575461" y="2223886"/>
                              <a:pt x="612062" y="2222941"/>
                              <a:pt x="655608" y="2277373"/>
                            </a:cubicBezTo>
                            <a:cubicBezTo>
                              <a:pt x="681514" y="2309756"/>
                              <a:pt x="687527" y="2362344"/>
                              <a:pt x="724619" y="2380890"/>
                            </a:cubicBezTo>
                            <a:cubicBezTo>
                              <a:pt x="782129" y="2409645"/>
                              <a:pt x="843649" y="2431488"/>
                              <a:pt x="897148" y="2467154"/>
                            </a:cubicBezTo>
                            <a:cubicBezTo>
                              <a:pt x="914401" y="2478656"/>
                              <a:pt x="928871" y="2496317"/>
                              <a:pt x="948906" y="2501660"/>
                            </a:cubicBezTo>
                            <a:cubicBezTo>
                              <a:pt x="1041193" y="2526270"/>
                              <a:pt x="1210053" y="2542179"/>
                              <a:pt x="1311216" y="2553419"/>
                            </a:cubicBezTo>
                            <a:cubicBezTo>
                              <a:pt x="1437737" y="2547668"/>
                              <a:pt x="1564407" y="2544591"/>
                              <a:pt x="1690778" y="2536166"/>
                            </a:cubicBezTo>
                            <a:cubicBezTo>
                              <a:pt x="1831547" y="2526781"/>
                              <a:pt x="1794447" y="2524630"/>
                              <a:pt x="1897812" y="2501660"/>
                            </a:cubicBezTo>
                            <a:cubicBezTo>
                              <a:pt x="1926438" y="2495299"/>
                              <a:pt x="1955450" y="2490768"/>
                              <a:pt x="1984076" y="2484407"/>
                            </a:cubicBezTo>
                            <a:cubicBezTo>
                              <a:pt x="2049062" y="2469966"/>
                              <a:pt x="2047211" y="2469113"/>
                              <a:pt x="2104846" y="2449902"/>
                            </a:cubicBezTo>
                            <a:cubicBezTo>
                              <a:pt x="2182014" y="2334147"/>
                              <a:pt x="2091109" y="2447557"/>
                              <a:pt x="2191110" y="2380890"/>
                            </a:cubicBezTo>
                            <a:cubicBezTo>
                              <a:pt x="2320347" y="2294733"/>
                              <a:pt x="2171556" y="2352903"/>
                              <a:pt x="2294627" y="2311879"/>
                            </a:cubicBezTo>
                            <a:cubicBezTo>
                              <a:pt x="2311880" y="2294626"/>
                              <a:pt x="2334280" y="2281305"/>
                              <a:pt x="2346385" y="2260121"/>
                            </a:cubicBezTo>
                            <a:cubicBezTo>
                              <a:pt x="2358149" y="2239533"/>
                              <a:pt x="2353034" y="2212318"/>
                              <a:pt x="2363638" y="2191109"/>
                            </a:cubicBezTo>
                            <a:cubicBezTo>
                              <a:pt x="2376498" y="2165390"/>
                              <a:pt x="2398144" y="2145102"/>
                              <a:pt x="2415397" y="2122098"/>
                            </a:cubicBezTo>
                            <a:cubicBezTo>
                              <a:pt x="2421148" y="2104845"/>
                              <a:pt x="2425263" y="2086958"/>
                              <a:pt x="2432649" y="2070339"/>
                            </a:cubicBezTo>
                            <a:cubicBezTo>
                              <a:pt x="2512510" y="1890650"/>
                              <a:pt x="2462795" y="2031660"/>
                              <a:pt x="2501661" y="1915064"/>
                            </a:cubicBezTo>
                            <a:cubicBezTo>
                              <a:pt x="2495910" y="1874807"/>
                              <a:pt x="2502594" y="1830666"/>
                              <a:pt x="2484408" y="1794294"/>
                            </a:cubicBezTo>
                            <a:cubicBezTo>
                              <a:pt x="2471549" y="1768575"/>
                              <a:pt x="2435730" y="1762869"/>
                              <a:pt x="2415397" y="1742536"/>
                            </a:cubicBezTo>
                            <a:cubicBezTo>
                              <a:pt x="2393996" y="1721135"/>
                              <a:pt x="2348726" y="1651156"/>
                              <a:pt x="2329133" y="1621766"/>
                            </a:cubicBezTo>
                            <a:cubicBezTo>
                              <a:pt x="2323382" y="1593011"/>
                              <a:pt x="2318992" y="1563951"/>
                              <a:pt x="2311880" y="1535502"/>
                            </a:cubicBezTo>
                            <a:cubicBezTo>
                              <a:pt x="2307469" y="1517859"/>
                              <a:pt x="2294627" y="1501929"/>
                              <a:pt x="2294627" y="1483743"/>
                            </a:cubicBezTo>
                            <a:cubicBezTo>
                              <a:pt x="2294627" y="1397288"/>
                              <a:pt x="2302332" y="1310878"/>
                              <a:pt x="2311880" y="1224951"/>
                            </a:cubicBezTo>
                            <a:cubicBezTo>
                              <a:pt x="2313888" y="1206876"/>
                              <a:pt x="2324722" y="1190835"/>
                              <a:pt x="2329133" y="1173192"/>
                            </a:cubicBezTo>
                            <a:cubicBezTo>
                              <a:pt x="2336245" y="1144743"/>
                              <a:pt x="2330119" y="1111327"/>
                              <a:pt x="2346385" y="1086928"/>
                            </a:cubicBezTo>
                            <a:cubicBezTo>
                              <a:pt x="2356473" y="1071796"/>
                              <a:pt x="2380891" y="1075426"/>
                              <a:pt x="2398144" y="1069675"/>
                            </a:cubicBezTo>
                            <a:cubicBezTo>
                              <a:pt x="2409646" y="1035169"/>
                              <a:pt x="2444151" y="1000664"/>
                              <a:pt x="2432649" y="966158"/>
                            </a:cubicBezTo>
                            <a:cubicBezTo>
                              <a:pt x="2415396" y="914400"/>
                              <a:pt x="2411154" y="856278"/>
                              <a:pt x="2380891" y="810883"/>
                            </a:cubicBezTo>
                            <a:cubicBezTo>
                              <a:pt x="2372931" y="798942"/>
                              <a:pt x="2247651" y="733433"/>
                              <a:pt x="2225616" y="724619"/>
                            </a:cubicBezTo>
                            <a:cubicBezTo>
                              <a:pt x="2191845" y="711111"/>
                              <a:pt x="2157190" y="699683"/>
                              <a:pt x="2122099" y="690113"/>
                            </a:cubicBezTo>
                            <a:cubicBezTo>
                              <a:pt x="1912350" y="632908"/>
                              <a:pt x="2194622" y="743045"/>
                              <a:pt x="1828800" y="621102"/>
                            </a:cubicBezTo>
                            <a:cubicBezTo>
                              <a:pt x="1811547" y="615351"/>
                              <a:pt x="1793308" y="611982"/>
                              <a:pt x="1777042" y="603849"/>
                            </a:cubicBezTo>
                            <a:cubicBezTo>
                              <a:pt x="1758496" y="594576"/>
                              <a:pt x="1742536" y="580845"/>
                              <a:pt x="1725283" y="569343"/>
                            </a:cubicBezTo>
                            <a:cubicBezTo>
                              <a:pt x="1678132" y="427883"/>
                              <a:pt x="1755974" y="635700"/>
                              <a:pt x="1639019" y="448573"/>
                            </a:cubicBezTo>
                            <a:cubicBezTo>
                              <a:pt x="1626452" y="428466"/>
                              <a:pt x="1632370" y="400770"/>
                              <a:pt x="1621766" y="379562"/>
                            </a:cubicBezTo>
                            <a:cubicBezTo>
                              <a:pt x="1603220" y="342470"/>
                              <a:pt x="1575759" y="310551"/>
                              <a:pt x="1552755" y="276045"/>
                            </a:cubicBezTo>
                            <a:lnTo>
                              <a:pt x="1518249" y="224287"/>
                            </a:lnTo>
                            <a:cubicBezTo>
                              <a:pt x="1512498" y="207034"/>
                              <a:pt x="1512639" y="186499"/>
                              <a:pt x="1500997" y="172528"/>
                            </a:cubicBezTo>
                            <a:cubicBezTo>
                              <a:pt x="1482589" y="150438"/>
                              <a:pt x="1455542" y="137260"/>
                              <a:pt x="1431985" y="120770"/>
                            </a:cubicBezTo>
                            <a:cubicBezTo>
                              <a:pt x="1352062" y="64824"/>
                              <a:pt x="1350829" y="54719"/>
                              <a:pt x="1276710" y="34505"/>
                            </a:cubicBezTo>
                            <a:cubicBezTo>
                              <a:pt x="1230957" y="22027"/>
                              <a:pt x="1138687" y="0"/>
                              <a:pt x="1138687" y="0"/>
                            </a:cubicBezTo>
                            <a:cubicBezTo>
                              <a:pt x="1095993" y="3558"/>
                              <a:pt x="859403" y="20411"/>
                              <a:pt x="793631" y="34505"/>
                            </a:cubicBezTo>
                            <a:cubicBezTo>
                              <a:pt x="758066" y="42126"/>
                              <a:pt x="724620" y="57509"/>
                              <a:pt x="690114" y="69011"/>
                            </a:cubicBezTo>
                            <a:cubicBezTo>
                              <a:pt x="672861" y="74762"/>
                              <a:pt x="653950" y="76907"/>
                              <a:pt x="638355" y="86264"/>
                            </a:cubicBezTo>
                            <a:cubicBezTo>
                              <a:pt x="609600" y="103517"/>
                              <a:pt x="583226" y="125568"/>
                              <a:pt x="552091" y="138022"/>
                            </a:cubicBezTo>
                            <a:cubicBezTo>
                              <a:pt x="524864" y="148913"/>
                              <a:pt x="494582" y="149524"/>
                              <a:pt x="465827" y="155275"/>
                            </a:cubicBezTo>
                            <a:cubicBezTo>
                              <a:pt x="454325" y="172528"/>
                              <a:pt x="449867" y="197761"/>
                              <a:pt x="431321" y="207034"/>
                            </a:cubicBezTo>
                            <a:cubicBezTo>
                              <a:pt x="400033" y="222678"/>
                              <a:pt x="361953" y="216699"/>
                              <a:pt x="327804" y="224287"/>
                            </a:cubicBezTo>
                            <a:cubicBezTo>
                              <a:pt x="310051" y="228232"/>
                              <a:pt x="293299" y="235788"/>
                              <a:pt x="276046" y="241539"/>
                            </a:cubicBezTo>
                            <a:cubicBezTo>
                              <a:pt x="270295" y="258792"/>
                              <a:pt x="263204" y="275655"/>
                              <a:pt x="258793" y="293298"/>
                            </a:cubicBezTo>
                            <a:cubicBezTo>
                              <a:pt x="251681" y="321747"/>
                              <a:pt x="241540" y="379562"/>
                              <a:pt x="241540" y="379562"/>
                            </a:cubicBezTo>
                          </a:path>
                        </a:pathLst>
                      </a:custGeom>
                      <a:blipFill>
                        <a:blip r:embed="rId3">
                          <a:extLst>
                            <a:ext uri="{BEBA8EAE-BF5A-486C-A8C5-ECC9F3942E4B}">
                              <a14:imgProps xmlns:a14="http://schemas.microsoft.com/office/drawing/2010/main">
                                <a14:imgLayer r:embed="rId4">
                                  <a14:imgEffect>
                                    <a14:saturation sat="0"/>
                                  </a14:imgEffect>
                                </a14:imgLayer>
                              </a14:imgProps>
                            </a:ext>
                            <a:ext uri="{28A0092B-C50C-407E-A947-70E740481C1C}">
                              <a14:useLocalDpi xmlns:a14="http://schemas.microsoft.com/office/drawing/2010/main"/>
                            </a:ext>
                          </a:extLst>
                        </a:blip>
                        <a:tile tx="0" ty="0" sx="100000" sy="100000" flip="none" algn="tl"/>
                      </a:blip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GB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44" name="Freeform 143"/>
                      <p:cNvSpPr/>
                      <p:nvPr/>
                    </p:nvSpPr>
                    <p:spPr>
                      <a:xfrm>
                        <a:off x="-8636183" y="16870028"/>
                        <a:ext cx="3810000" cy="3544019"/>
                      </a:xfrm>
                      <a:custGeom>
                        <a:avLst/>
                        <a:gdLst>
                          <a:gd name="connsiteX0" fmla="*/ 120770 w 2501661"/>
                          <a:gd name="connsiteY0" fmla="*/ 517585 h 2553419"/>
                          <a:gd name="connsiteX1" fmla="*/ 51759 w 2501661"/>
                          <a:gd name="connsiteY1" fmla="*/ 638354 h 2553419"/>
                          <a:gd name="connsiteX2" fmla="*/ 0 w 2501661"/>
                          <a:gd name="connsiteY2" fmla="*/ 793630 h 2553419"/>
                          <a:gd name="connsiteX3" fmla="*/ 51759 w 2501661"/>
                          <a:gd name="connsiteY3" fmla="*/ 897147 h 2553419"/>
                          <a:gd name="connsiteX4" fmla="*/ 120770 w 2501661"/>
                          <a:gd name="connsiteY4" fmla="*/ 914400 h 2553419"/>
                          <a:gd name="connsiteX5" fmla="*/ 207034 w 2501661"/>
                          <a:gd name="connsiteY5" fmla="*/ 931653 h 2553419"/>
                          <a:gd name="connsiteX6" fmla="*/ 310551 w 2501661"/>
                          <a:gd name="connsiteY6" fmla="*/ 966158 h 2553419"/>
                          <a:gd name="connsiteX7" fmla="*/ 362310 w 2501661"/>
                          <a:gd name="connsiteY7" fmla="*/ 1017917 h 2553419"/>
                          <a:gd name="connsiteX8" fmla="*/ 414068 w 2501661"/>
                          <a:gd name="connsiteY8" fmla="*/ 1052422 h 2553419"/>
                          <a:gd name="connsiteX9" fmla="*/ 534838 w 2501661"/>
                          <a:gd name="connsiteY9" fmla="*/ 1173192 h 2553419"/>
                          <a:gd name="connsiteX10" fmla="*/ 552091 w 2501661"/>
                          <a:gd name="connsiteY10" fmla="*/ 1224951 h 2553419"/>
                          <a:gd name="connsiteX11" fmla="*/ 552091 w 2501661"/>
                          <a:gd name="connsiteY11" fmla="*/ 1828800 h 2553419"/>
                          <a:gd name="connsiteX12" fmla="*/ 569344 w 2501661"/>
                          <a:gd name="connsiteY12" fmla="*/ 2156604 h 2553419"/>
                          <a:gd name="connsiteX13" fmla="*/ 655608 w 2501661"/>
                          <a:gd name="connsiteY13" fmla="*/ 2277373 h 2553419"/>
                          <a:gd name="connsiteX14" fmla="*/ 724619 w 2501661"/>
                          <a:gd name="connsiteY14" fmla="*/ 2380890 h 2553419"/>
                          <a:gd name="connsiteX15" fmla="*/ 897148 w 2501661"/>
                          <a:gd name="connsiteY15" fmla="*/ 2467154 h 2553419"/>
                          <a:gd name="connsiteX16" fmla="*/ 948906 w 2501661"/>
                          <a:gd name="connsiteY16" fmla="*/ 2501660 h 2553419"/>
                          <a:gd name="connsiteX17" fmla="*/ 1311216 w 2501661"/>
                          <a:gd name="connsiteY17" fmla="*/ 2553419 h 2553419"/>
                          <a:gd name="connsiteX18" fmla="*/ 1690778 w 2501661"/>
                          <a:gd name="connsiteY18" fmla="*/ 2536166 h 2553419"/>
                          <a:gd name="connsiteX19" fmla="*/ 1897812 w 2501661"/>
                          <a:gd name="connsiteY19" fmla="*/ 2501660 h 2553419"/>
                          <a:gd name="connsiteX20" fmla="*/ 1984076 w 2501661"/>
                          <a:gd name="connsiteY20" fmla="*/ 2484407 h 2553419"/>
                          <a:gd name="connsiteX21" fmla="*/ 2104846 w 2501661"/>
                          <a:gd name="connsiteY21" fmla="*/ 2449902 h 2553419"/>
                          <a:gd name="connsiteX22" fmla="*/ 2191110 w 2501661"/>
                          <a:gd name="connsiteY22" fmla="*/ 2380890 h 2553419"/>
                          <a:gd name="connsiteX23" fmla="*/ 2294627 w 2501661"/>
                          <a:gd name="connsiteY23" fmla="*/ 2311879 h 2553419"/>
                          <a:gd name="connsiteX24" fmla="*/ 2346385 w 2501661"/>
                          <a:gd name="connsiteY24" fmla="*/ 2260121 h 2553419"/>
                          <a:gd name="connsiteX25" fmla="*/ 2363638 w 2501661"/>
                          <a:gd name="connsiteY25" fmla="*/ 2191109 h 2553419"/>
                          <a:gd name="connsiteX26" fmla="*/ 2415397 w 2501661"/>
                          <a:gd name="connsiteY26" fmla="*/ 2122098 h 2553419"/>
                          <a:gd name="connsiteX27" fmla="*/ 2432649 w 2501661"/>
                          <a:gd name="connsiteY27" fmla="*/ 2070339 h 2553419"/>
                          <a:gd name="connsiteX28" fmla="*/ 2501661 w 2501661"/>
                          <a:gd name="connsiteY28" fmla="*/ 1915064 h 2553419"/>
                          <a:gd name="connsiteX29" fmla="*/ 2484408 w 2501661"/>
                          <a:gd name="connsiteY29" fmla="*/ 1794294 h 2553419"/>
                          <a:gd name="connsiteX30" fmla="*/ 2415397 w 2501661"/>
                          <a:gd name="connsiteY30" fmla="*/ 1742536 h 2553419"/>
                          <a:gd name="connsiteX31" fmla="*/ 2329133 w 2501661"/>
                          <a:gd name="connsiteY31" fmla="*/ 1621766 h 2553419"/>
                          <a:gd name="connsiteX32" fmla="*/ 2311880 w 2501661"/>
                          <a:gd name="connsiteY32" fmla="*/ 1535502 h 2553419"/>
                          <a:gd name="connsiteX33" fmla="*/ 2294627 w 2501661"/>
                          <a:gd name="connsiteY33" fmla="*/ 1483743 h 2553419"/>
                          <a:gd name="connsiteX34" fmla="*/ 2311880 w 2501661"/>
                          <a:gd name="connsiteY34" fmla="*/ 1224951 h 2553419"/>
                          <a:gd name="connsiteX35" fmla="*/ 2329133 w 2501661"/>
                          <a:gd name="connsiteY35" fmla="*/ 1173192 h 2553419"/>
                          <a:gd name="connsiteX36" fmla="*/ 2346385 w 2501661"/>
                          <a:gd name="connsiteY36" fmla="*/ 1086928 h 2553419"/>
                          <a:gd name="connsiteX37" fmla="*/ 2398144 w 2501661"/>
                          <a:gd name="connsiteY37" fmla="*/ 1069675 h 2553419"/>
                          <a:gd name="connsiteX38" fmla="*/ 2432649 w 2501661"/>
                          <a:gd name="connsiteY38" fmla="*/ 966158 h 2553419"/>
                          <a:gd name="connsiteX39" fmla="*/ 2380891 w 2501661"/>
                          <a:gd name="connsiteY39" fmla="*/ 810883 h 2553419"/>
                          <a:gd name="connsiteX40" fmla="*/ 2225616 w 2501661"/>
                          <a:gd name="connsiteY40" fmla="*/ 724619 h 2553419"/>
                          <a:gd name="connsiteX41" fmla="*/ 2122099 w 2501661"/>
                          <a:gd name="connsiteY41" fmla="*/ 690113 h 2553419"/>
                          <a:gd name="connsiteX42" fmla="*/ 1828800 w 2501661"/>
                          <a:gd name="connsiteY42" fmla="*/ 621102 h 2553419"/>
                          <a:gd name="connsiteX43" fmla="*/ 1777042 w 2501661"/>
                          <a:gd name="connsiteY43" fmla="*/ 603849 h 2553419"/>
                          <a:gd name="connsiteX44" fmla="*/ 1725283 w 2501661"/>
                          <a:gd name="connsiteY44" fmla="*/ 569343 h 2553419"/>
                          <a:gd name="connsiteX45" fmla="*/ 1639019 w 2501661"/>
                          <a:gd name="connsiteY45" fmla="*/ 448573 h 2553419"/>
                          <a:gd name="connsiteX46" fmla="*/ 1621766 w 2501661"/>
                          <a:gd name="connsiteY46" fmla="*/ 379562 h 2553419"/>
                          <a:gd name="connsiteX47" fmla="*/ 1552755 w 2501661"/>
                          <a:gd name="connsiteY47" fmla="*/ 276045 h 2553419"/>
                          <a:gd name="connsiteX48" fmla="*/ 1518249 w 2501661"/>
                          <a:gd name="connsiteY48" fmla="*/ 224287 h 2553419"/>
                          <a:gd name="connsiteX49" fmla="*/ 1500997 w 2501661"/>
                          <a:gd name="connsiteY49" fmla="*/ 172528 h 2553419"/>
                          <a:gd name="connsiteX50" fmla="*/ 1431985 w 2501661"/>
                          <a:gd name="connsiteY50" fmla="*/ 120770 h 2553419"/>
                          <a:gd name="connsiteX51" fmla="*/ 1276710 w 2501661"/>
                          <a:gd name="connsiteY51" fmla="*/ 34505 h 2553419"/>
                          <a:gd name="connsiteX52" fmla="*/ 1138687 w 2501661"/>
                          <a:gd name="connsiteY52" fmla="*/ 0 h 2553419"/>
                          <a:gd name="connsiteX53" fmla="*/ 793631 w 2501661"/>
                          <a:gd name="connsiteY53" fmla="*/ 34505 h 2553419"/>
                          <a:gd name="connsiteX54" fmla="*/ 690114 w 2501661"/>
                          <a:gd name="connsiteY54" fmla="*/ 69011 h 2553419"/>
                          <a:gd name="connsiteX55" fmla="*/ 638355 w 2501661"/>
                          <a:gd name="connsiteY55" fmla="*/ 86264 h 2553419"/>
                          <a:gd name="connsiteX56" fmla="*/ 552091 w 2501661"/>
                          <a:gd name="connsiteY56" fmla="*/ 138022 h 2553419"/>
                          <a:gd name="connsiteX57" fmla="*/ 465827 w 2501661"/>
                          <a:gd name="connsiteY57" fmla="*/ 155275 h 2553419"/>
                          <a:gd name="connsiteX58" fmla="*/ 431321 w 2501661"/>
                          <a:gd name="connsiteY58" fmla="*/ 207034 h 2553419"/>
                          <a:gd name="connsiteX59" fmla="*/ 327804 w 2501661"/>
                          <a:gd name="connsiteY59" fmla="*/ 224287 h 2553419"/>
                          <a:gd name="connsiteX60" fmla="*/ 276046 w 2501661"/>
                          <a:gd name="connsiteY60" fmla="*/ 241539 h 2553419"/>
                          <a:gd name="connsiteX61" fmla="*/ 258793 w 2501661"/>
                          <a:gd name="connsiteY61" fmla="*/ 293298 h 2553419"/>
                          <a:gd name="connsiteX62" fmla="*/ 241540 w 2501661"/>
                          <a:gd name="connsiteY62" fmla="*/ 379562 h 25534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</a:cxnLst>
                        <a:rect l="l" t="t" r="r" b="b"/>
                        <a:pathLst>
                          <a:path w="2501661" h="2553419">
                            <a:moveTo>
                              <a:pt x="120770" y="517585"/>
                            </a:moveTo>
                            <a:cubicBezTo>
                              <a:pt x="97766" y="557841"/>
                              <a:pt x="70343" y="595876"/>
                              <a:pt x="51759" y="638354"/>
                            </a:cubicBezTo>
                            <a:cubicBezTo>
                              <a:pt x="29891" y="688338"/>
                              <a:pt x="0" y="793630"/>
                              <a:pt x="0" y="793630"/>
                            </a:cubicBezTo>
                            <a:cubicBezTo>
                              <a:pt x="17253" y="828136"/>
                              <a:pt x="24480" y="869868"/>
                              <a:pt x="51759" y="897147"/>
                            </a:cubicBezTo>
                            <a:cubicBezTo>
                              <a:pt x="68526" y="913914"/>
                              <a:pt x="97623" y="909256"/>
                              <a:pt x="120770" y="914400"/>
                            </a:cubicBezTo>
                            <a:cubicBezTo>
                              <a:pt x="149396" y="920761"/>
                              <a:pt x="178743" y="923937"/>
                              <a:pt x="207034" y="931653"/>
                            </a:cubicBezTo>
                            <a:cubicBezTo>
                              <a:pt x="242125" y="941223"/>
                              <a:pt x="310551" y="966158"/>
                              <a:pt x="310551" y="966158"/>
                            </a:cubicBezTo>
                            <a:cubicBezTo>
                              <a:pt x="327804" y="983411"/>
                              <a:pt x="343566" y="1002297"/>
                              <a:pt x="362310" y="1017917"/>
                            </a:cubicBezTo>
                            <a:cubicBezTo>
                              <a:pt x="378239" y="1031191"/>
                              <a:pt x="398656" y="1038551"/>
                              <a:pt x="414068" y="1052422"/>
                            </a:cubicBezTo>
                            <a:cubicBezTo>
                              <a:pt x="456385" y="1090507"/>
                              <a:pt x="534838" y="1173192"/>
                              <a:pt x="534838" y="1173192"/>
                            </a:cubicBezTo>
                            <a:cubicBezTo>
                              <a:pt x="540589" y="1190445"/>
                              <a:pt x="547680" y="1207308"/>
                              <a:pt x="552091" y="1224951"/>
                            </a:cubicBezTo>
                            <a:cubicBezTo>
                              <a:pt x="604702" y="1435393"/>
                              <a:pt x="561472" y="1547363"/>
                              <a:pt x="552091" y="1828800"/>
                            </a:cubicBezTo>
                            <a:cubicBezTo>
                              <a:pt x="557842" y="1938068"/>
                              <a:pt x="559438" y="2047634"/>
                              <a:pt x="569344" y="2156604"/>
                            </a:cubicBezTo>
                            <a:cubicBezTo>
                              <a:pt x="575461" y="2223886"/>
                              <a:pt x="612062" y="2222941"/>
                              <a:pt x="655608" y="2277373"/>
                            </a:cubicBezTo>
                            <a:cubicBezTo>
                              <a:pt x="681514" y="2309756"/>
                              <a:pt x="687527" y="2362344"/>
                              <a:pt x="724619" y="2380890"/>
                            </a:cubicBezTo>
                            <a:cubicBezTo>
                              <a:pt x="782129" y="2409645"/>
                              <a:pt x="843649" y="2431488"/>
                              <a:pt x="897148" y="2467154"/>
                            </a:cubicBezTo>
                            <a:cubicBezTo>
                              <a:pt x="914401" y="2478656"/>
                              <a:pt x="928871" y="2496317"/>
                              <a:pt x="948906" y="2501660"/>
                            </a:cubicBezTo>
                            <a:cubicBezTo>
                              <a:pt x="1041193" y="2526270"/>
                              <a:pt x="1210053" y="2542179"/>
                              <a:pt x="1311216" y="2553419"/>
                            </a:cubicBezTo>
                            <a:cubicBezTo>
                              <a:pt x="1437737" y="2547668"/>
                              <a:pt x="1564407" y="2544591"/>
                              <a:pt x="1690778" y="2536166"/>
                            </a:cubicBezTo>
                            <a:cubicBezTo>
                              <a:pt x="1831547" y="2526781"/>
                              <a:pt x="1794447" y="2524630"/>
                              <a:pt x="1897812" y="2501660"/>
                            </a:cubicBezTo>
                            <a:cubicBezTo>
                              <a:pt x="1926438" y="2495299"/>
                              <a:pt x="1955450" y="2490768"/>
                              <a:pt x="1984076" y="2484407"/>
                            </a:cubicBezTo>
                            <a:cubicBezTo>
                              <a:pt x="2049062" y="2469966"/>
                              <a:pt x="2047211" y="2469113"/>
                              <a:pt x="2104846" y="2449902"/>
                            </a:cubicBezTo>
                            <a:cubicBezTo>
                              <a:pt x="2182014" y="2334147"/>
                              <a:pt x="2091109" y="2447557"/>
                              <a:pt x="2191110" y="2380890"/>
                            </a:cubicBezTo>
                            <a:cubicBezTo>
                              <a:pt x="2320347" y="2294733"/>
                              <a:pt x="2171556" y="2352903"/>
                              <a:pt x="2294627" y="2311879"/>
                            </a:cubicBezTo>
                            <a:cubicBezTo>
                              <a:pt x="2311880" y="2294626"/>
                              <a:pt x="2334280" y="2281305"/>
                              <a:pt x="2346385" y="2260121"/>
                            </a:cubicBezTo>
                            <a:cubicBezTo>
                              <a:pt x="2358149" y="2239533"/>
                              <a:pt x="2353034" y="2212318"/>
                              <a:pt x="2363638" y="2191109"/>
                            </a:cubicBezTo>
                            <a:cubicBezTo>
                              <a:pt x="2376498" y="2165390"/>
                              <a:pt x="2398144" y="2145102"/>
                              <a:pt x="2415397" y="2122098"/>
                            </a:cubicBezTo>
                            <a:cubicBezTo>
                              <a:pt x="2421148" y="2104845"/>
                              <a:pt x="2425263" y="2086958"/>
                              <a:pt x="2432649" y="2070339"/>
                            </a:cubicBezTo>
                            <a:cubicBezTo>
                              <a:pt x="2512510" y="1890650"/>
                              <a:pt x="2462795" y="2031660"/>
                              <a:pt x="2501661" y="1915064"/>
                            </a:cubicBezTo>
                            <a:cubicBezTo>
                              <a:pt x="2495910" y="1874807"/>
                              <a:pt x="2502594" y="1830666"/>
                              <a:pt x="2484408" y="1794294"/>
                            </a:cubicBezTo>
                            <a:cubicBezTo>
                              <a:pt x="2471549" y="1768575"/>
                              <a:pt x="2435730" y="1762869"/>
                              <a:pt x="2415397" y="1742536"/>
                            </a:cubicBezTo>
                            <a:cubicBezTo>
                              <a:pt x="2393996" y="1721135"/>
                              <a:pt x="2348726" y="1651156"/>
                              <a:pt x="2329133" y="1621766"/>
                            </a:cubicBezTo>
                            <a:cubicBezTo>
                              <a:pt x="2323382" y="1593011"/>
                              <a:pt x="2318992" y="1563951"/>
                              <a:pt x="2311880" y="1535502"/>
                            </a:cubicBezTo>
                            <a:cubicBezTo>
                              <a:pt x="2307469" y="1517859"/>
                              <a:pt x="2294627" y="1501929"/>
                              <a:pt x="2294627" y="1483743"/>
                            </a:cubicBezTo>
                            <a:cubicBezTo>
                              <a:pt x="2294627" y="1397288"/>
                              <a:pt x="2302332" y="1310878"/>
                              <a:pt x="2311880" y="1224951"/>
                            </a:cubicBezTo>
                            <a:cubicBezTo>
                              <a:pt x="2313888" y="1206876"/>
                              <a:pt x="2324722" y="1190835"/>
                              <a:pt x="2329133" y="1173192"/>
                            </a:cubicBezTo>
                            <a:cubicBezTo>
                              <a:pt x="2336245" y="1144743"/>
                              <a:pt x="2330119" y="1111327"/>
                              <a:pt x="2346385" y="1086928"/>
                            </a:cubicBezTo>
                            <a:cubicBezTo>
                              <a:pt x="2356473" y="1071796"/>
                              <a:pt x="2380891" y="1075426"/>
                              <a:pt x="2398144" y="1069675"/>
                            </a:cubicBezTo>
                            <a:cubicBezTo>
                              <a:pt x="2409646" y="1035169"/>
                              <a:pt x="2444151" y="1000664"/>
                              <a:pt x="2432649" y="966158"/>
                            </a:cubicBezTo>
                            <a:cubicBezTo>
                              <a:pt x="2415396" y="914400"/>
                              <a:pt x="2411154" y="856278"/>
                              <a:pt x="2380891" y="810883"/>
                            </a:cubicBezTo>
                            <a:cubicBezTo>
                              <a:pt x="2372931" y="798942"/>
                              <a:pt x="2247651" y="733433"/>
                              <a:pt x="2225616" y="724619"/>
                            </a:cubicBezTo>
                            <a:cubicBezTo>
                              <a:pt x="2191845" y="711111"/>
                              <a:pt x="2157190" y="699683"/>
                              <a:pt x="2122099" y="690113"/>
                            </a:cubicBezTo>
                            <a:cubicBezTo>
                              <a:pt x="1912350" y="632908"/>
                              <a:pt x="2194622" y="743045"/>
                              <a:pt x="1828800" y="621102"/>
                            </a:cubicBezTo>
                            <a:cubicBezTo>
                              <a:pt x="1811547" y="615351"/>
                              <a:pt x="1793308" y="611982"/>
                              <a:pt x="1777042" y="603849"/>
                            </a:cubicBezTo>
                            <a:cubicBezTo>
                              <a:pt x="1758496" y="594576"/>
                              <a:pt x="1742536" y="580845"/>
                              <a:pt x="1725283" y="569343"/>
                            </a:cubicBezTo>
                            <a:cubicBezTo>
                              <a:pt x="1678132" y="427883"/>
                              <a:pt x="1755974" y="635700"/>
                              <a:pt x="1639019" y="448573"/>
                            </a:cubicBezTo>
                            <a:cubicBezTo>
                              <a:pt x="1626452" y="428466"/>
                              <a:pt x="1632370" y="400770"/>
                              <a:pt x="1621766" y="379562"/>
                            </a:cubicBezTo>
                            <a:cubicBezTo>
                              <a:pt x="1603220" y="342470"/>
                              <a:pt x="1575759" y="310551"/>
                              <a:pt x="1552755" y="276045"/>
                            </a:cubicBezTo>
                            <a:lnTo>
                              <a:pt x="1518249" y="224287"/>
                            </a:lnTo>
                            <a:cubicBezTo>
                              <a:pt x="1512498" y="207034"/>
                              <a:pt x="1512639" y="186499"/>
                              <a:pt x="1500997" y="172528"/>
                            </a:cubicBezTo>
                            <a:cubicBezTo>
                              <a:pt x="1482589" y="150438"/>
                              <a:pt x="1455542" y="137260"/>
                              <a:pt x="1431985" y="120770"/>
                            </a:cubicBezTo>
                            <a:cubicBezTo>
                              <a:pt x="1352062" y="64824"/>
                              <a:pt x="1350829" y="54719"/>
                              <a:pt x="1276710" y="34505"/>
                            </a:cubicBezTo>
                            <a:cubicBezTo>
                              <a:pt x="1230957" y="22027"/>
                              <a:pt x="1138687" y="0"/>
                              <a:pt x="1138687" y="0"/>
                            </a:cubicBezTo>
                            <a:cubicBezTo>
                              <a:pt x="1095993" y="3558"/>
                              <a:pt x="859403" y="20411"/>
                              <a:pt x="793631" y="34505"/>
                            </a:cubicBezTo>
                            <a:cubicBezTo>
                              <a:pt x="758066" y="42126"/>
                              <a:pt x="724620" y="57509"/>
                              <a:pt x="690114" y="69011"/>
                            </a:cubicBezTo>
                            <a:cubicBezTo>
                              <a:pt x="672861" y="74762"/>
                              <a:pt x="653950" y="76907"/>
                              <a:pt x="638355" y="86264"/>
                            </a:cubicBezTo>
                            <a:cubicBezTo>
                              <a:pt x="609600" y="103517"/>
                              <a:pt x="583226" y="125568"/>
                              <a:pt x="552091" y="138022"/>
                            </a:cubicBezTo>
                            <a:cubicBezTo>
                              <a:pt x="524864" y="148913"/>
                              <a:pt x="494582" y="149524"/>
                              <a:pt x="465827" y="155275"/>
                            </a:cubicBezTo>
                            <a:cubicBezTo>
                              <a:pt x="454325" y="172528"/>
                              <a:pt x="449867" y="197761"/>
                              <a:pt x="431321" y="207034"/>
                            </a:cubicBezTo>
                            <a:cubicBezTo>
                              <a:pt x="400033" y="222678"/>
                              <a:pt x="361953" y="216699"/>
                              <a:pt x="327804" y="224287"/>
                            </a:cubicBezTo>
                            <a:cubicBezTo>
                              <a:pt x="310051" y="228232"/>
                              <a:pt x="293299" y="235788"/>
                              <a:pt x="276046" y="241539"/>
                            </a:cubicBezTo>
                            <a:cubicBezTo>
                              <a:pt x="270295" y="258792"/>
                              <a:pt x="263204" y="275655"/>
                              <a:pt x="258793" y="293298"/>
                            </a:cubicBezTo>
                            <a:cubicBezTo>
                              <a:pt x="251681" y="321747"/>
                              <a:pt x="241540" y="379562"/>
                              <a:pt x="241540" y="379562"/>
                            </a:cubicBezTo>
                          </a:path>
                        </a:pathLst>
                      </a:custGeom>
                      <a:blipFill>
                        <a:blip r:embed="rId3">
                          <a:extLst>
                            <a:ext uri="{BEBA8EAE-BF5A-486C-A8C5-ECC9F3942E4B}">
                              <a14:imgProps xmlns:a14="http://schemas.microsoft.com/office/drawing/2010/main">
                                <a14:imgLayer r:embed="rId4">
                                  <a14:imgEffect>
                                    <a14:saturation sat="0"/>
                                  </a14:imgEffect>
                                </a14:imgLayer>
                              </a14:imgProps>
                            </a:ext>
                            <a:ext uri="{28A0092B-C50C-407E-A947-70E740481C1C}">
                              <a14:useLocalDpi xmlns:a14="http://schemas.microsoft.com/office/drawing/2010/main"/>
                            </a:ext>
                          </a:extLst>
                        </a:blip>
                        <a:tile tx="0" ty="0" sx="100000" sy="100000" flip="none" algn="tl"/>
                      </a:blip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GB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45" name="Freeform 144"/>
                      <p:cNvSpPr/>
                      <p:nvPr/>
                    </p:nvSpPr>
                    <p:spPr>
                      <a:xfrm>
                        <a:off x="-10114301" y="19407828"/>
                        <a:ext cx="3810000" cy="2568654"/>
                      </a:xfrm>
                      <a:custGeom>
                        <a:avLst/>
                        <a:gdLst>
                          <a:gd name="connsiteX0" fmla="*/ 120770 w 2501661"/>
                          <a:gd name="connsiteY0" fmla="*/ 517585 h 2553419"/>
                          <a:gd name="connsiteX1" fmla="*/ 51759 w 2501661"/>
                          <a:gd name="connsiteY1" fmla="*/ 638354 h 2553419"/>
                          <a:gd name="connsiteX2" fmla="*/ 0 w 2501661"/>
                          <a:gd name="connsiteY2" fmla="*/ 793630 h 2553419"/>
                          <a:gd name="connsiteX3" fmla="*/ 51759 w 2501661"/>
                          <a:gd name="connsiteY3" fmla="*/ 897147 h 2553419"/>
                          <a:gd name="connsiteX4" fmla="*/ 120770 w 2501661"/>
                          <a:gd name="connsiteY4" fmla="*/ 914400 h 2553419"/>
                          <a:gd name="connsiteX5" fmla="*/ 207034 w 2501661"/>
                          <a:gd name="connsiteY5" fmla="*/ 931653 h 2553419"/>
                          <a:gd name="connsiteX6" fmla="*/ 310551 w 2501661"/>
                          <a:gd name="connsiteY6" fmla="*/ 966158 h 2553419"/>
                          <a:gd name="connsiteX7" fmla="*/ 362310 w 2501661"/>
                          <a:gd name="connsiteY7" fmla="*/ 1017917 h 2553419"/>
                          <a:gd name="connsiteX8" fmla="*/ 414068 w 2501661"/>
                          <a:gd name="connsiteY8" fmla="*/ 1052422 h 2553419"/>
                          <a:gd name="connsiteX9" fmla="*/ 534838 w 2501661"/>
                          <a:gd name="connsiteY9" fmla="*/ 1173192 h 2553419"/>
                          <a:gd name="connsiteX10" fmla="*/ 552091 w 2501661"/>
                          <a:gd name="connsiteY10" fmla="*/ 1224951 h 2553419"/>
                          <a:gd name="connsiteX11" fmla="*/ 552091 w 2501661"/>
                          <a:gd name="connsiteY11" fmla="*/ 1828800 h 2553419"/>
                          <a:gd name="connsiteX12" fmla="*/ 569344 w 2501661"/>
                          <a:gd name="connsiteY12" fmla="*/ 2156604 h 2553419"/>
                          <a:gd name="connsiteX13" fmla="*/ 655608 w 2501661"/>
                          <a:gd name="connsiteY13" fmla="*/ 2277373 h 2553419"/>
                          <a:gd name="connsiteX14" fmla="*/ 724619 w 2501661"/>
                          <a:gd name="connsiteY14" fmla="*/ 2380890 h 2553419"/>
                          <a:gd name="connsiteX15" fmla="*/ 897148 w 2501661"/>
                          <a:gd name="connsiteY15" fmla="*/ 2467154 h 2553419"/>
                          <a:gd name="connsiteX16" fmla="*/ 948906 w 2501661"/>
                          <a:gd name="connsiteY16" fmla="*/ 2501660 h 2553419"/>
                          <a:gd name="connsiteX17" fmla="*/ 1311216 w 2501661"/>
                          <a:gd name="connsiteY17" fmla="*/ 2553419 h 2553419"/>
                          <a:gd name="connsiteX18" fmla="*/ 1690778 w 2501661"/>
                          <a:gd name="connsiteY18" fmla="*/ 2536166 h 2553419"/>
                          <a:gd name="connsiteX19" fmla="*/ 1897812 w 2501661"/>
                          <a:gd name="connsiteY19" fmla="*/ 2501660 h 2553419"/>
                          <a:gd name="connsiteX20" fmla="*/ 1984076 w 2501661"/>
                          <a:gd name="connsiteY20" fmla="*/ 2484407 h 2553419"/>
                          <a:gd name="connsiteX21" fmla="*/ 2104846 w 2501661"/>
                          <a:gd name="connsiteY21" fmla="*/ 2449902 h 2553419"/>
                          <a:gd name="connsiteX22" fmla="*/ 2191110 w 2501661"/>
                          <a:gd name="connsiteY22" fmla="*/ 2380890 h 2553419"/>
                          <a:gd name="connsiteX23" fmla="*/ 2294627 w 2501661"/>
                          <a:gd name="connsiteY23" fmla="*/ 2311879 h 2553419"/>
                          <a:gd name="connsiteX24" fmla="*/ 2346385 w 2501661"/>
                          <a:gd name="connsiteY24" fmla="*/ 2260121 h 2553419"/>
                          <a:gd name="connsiteX25" fmla="*/ 2363638 w 2501661"/>
                          <a:gd name="connsiteY25" fmla="*/ 2191109 h 2553419"/>
                          <a:gd name="connsiteX26" fmla="*/ 2415397 w 2501661"/>
                          <a:gd name="connsiteY26" fmla="*/ 2122098 h 2553419"/>
                          <a:gd name="connsiteX27" fmla="*/ 2432649 w 2501661"/>
                          <a:gd name="connsiteY27" fmla="*/ 2070339 h 2553419"/>
                          <a:gd name="connsiteX28" fmla="*/ 2501661 w 2501661"/>
                          <a:gd name="connsiteY28" fmla="*/ 1915064 h 2553419"/>
                          <a:gd name="connsiteX29" fmla="*/ 2484408 w 2501661"/>
                          <a:gd name="connsiteY29" fmla="*/ 1794294 h 2553419"/>
                          <a:gd name="connsiteX30" fmla="*/ 2415397 w 2501661"/>
                          <a:gd name="connsiteY30" fmla="*/ 1742536 h 2553419"/>
                          <a:gd name="connsiteX31" fmla="*/ 2329133 w 2501661"/>
                          <a:gd name="connsiteY31" fmla="*/ 1621766 h 2553419"/>
                          <a:gd name="connsiteX32" fmla="*/ 2311880 w 2501661"/>
                          <a:gd name="connsiteY32" fmla="*/ 1535502 h 2553419"/>
                          <a:gd name="connsiteX33" fmla="*/ 2294627 w 2501661"/>
                          <a:gd name="connsiteY33" fmla="*/ 1483743 h 2553419"/>
                          <a:gd name="connsiteX34" fmla="*/ 2311880 w 2501661"/>
                          <a:gd name="connsiteY34" fmla="*/ 1224951 h 2553419"/>
                          <a:gd name="connsiteX35" fmla="*/ 2329133 w 2501661"/>
                          <a:gd name="connsiteY35" fmla="*/ 1173192 h 2553419"/>
                          <a:gd name="connsiteX36" fmla="*/ 2346385 w 2501661"/>
                          <a:gd name="connsiteY36" fmla="*/ 1086928 h 2553419"/>
                          <a:gd name="connsiteX37" fmla="*/ 2398144 w 2501661"/>
                          <a:gd name="connsiteY37" fmla="*/ 1069675 h 2553419"/>
                          <a:gd name="connsiteX38" fmla="*/ 2432649 w 2501661"/>
                          <a:gd name="connsiteY38" fmla="*/ 966158 h 2553419"/>
                          <a:gd name="connsiteX39" fmla="*/ 2380891 w 2501661"/>
                          <a:gd name="connsiteY39" fmla="*/ 810883 h 2553419"/>
                          <a:gd name="connsiteX40" fmla="*/ 2225616 w 2501661"/>
                          <a:gd name="connsiteY40" fmla="*/ 724619 h 2553419"/>
                          <a:gd name="connsiteX41" fmla="*/ 2122099 w 2501661"/>
                          <a:gd name="connsiteY41" fmla="*/ 690113 h 2553419"/>
                          <a:gd name="connsiteX42" fmla="*/ 1828800 w 2501661"/>
                          <a:gd name="connsiteY42" fmla="*/ 621102 h 2553419"/>
                          <a:gd name="connsiteX43" fmla="*/ 1777042 w 2501661"/>
                          <a:gd name="connsiteY43" fmla="*/ 603849 h 2553419"/>
                          <a:gd name="connsiteX44" fmla="*/ 1725283 w 2501661"/>
                          <a:gd name="connsiteY44" fmla="*/ 569343 h 2553419"/>
                          <a:gd name="connsiteX45" fmla="*/ 1639019 w 2501661"/>
                          <a:gd name="connsiteY45" fmla="*/ 448573 h 2553419"/>
                          <a:gd name="connsiteX46" fmla="*/ 1621766 w 2501661"/>
                          <a:gd name="connsiteY46" fmla="*/ 379562 h 2553419"/>
                          <a:gd name="connsiteX47" fmla="*/ 1552755 w 2501661"/>
                          <a:gd name="connsiteY47" fmla="*/ 276045 h 2553419"/>
                          <a:gd name="connsiteX48" fmla="*/ 1518249 w 2501661"/>
                          <a:gd name="connsiteY48" fmla="*/ 224287 h 2553419"/>
                          <a:gd name="connsiteX49" fmla="*/ 1500997 w 2501661"/>
                          <a:gd name="connsiteY49" fmla="*/ 172528 h 2553419"/>
                          <a:gd name="connsiteX50" fmla="*/ 1431985 w 2501661"/>
                          <a:gd name="connsiteY50" fmla="*/ 120770 h 2553419"/>
                          <a:gd name="connsiteX51" fmla="*/ 1276710 w 2501661"/>
                          <a:gd name="connsiteY51" fmla="*/ 34505 h 2553419"/>
                          <a:gd name="connsiteX52" fmla="*/ 1138687 w 2501661"/>
                          <a:gd name="connsiteY52" fmla="*/ 0 h 2553419"/>
                          <a:gd name="connsiteX53" fmla="*/ 793631 w 2501661"/>
                          <a:gd name="connsiteY53" fmla="*/ 34505 h 2553419"/>
                          <a:gd name="connsiteX54" fmla="*/ 690114 w 2501661"/>
                          <a:gd name="connsiteY54" fmla="*/ 69011 h 2553419"/>
                          <a:gd name="connsiteX55" fmla="*/ 638355 w 2501661"/>
                          <a:gd name="connsiteY55" fmla="*/ 86264 h 2553419"/>
                          <a:gd name="connsiteX56" fmla="*/ 552091 w 2501661"/>
                          <a:gd name="connsiteY56" fmla="*/ 138022 h 2553419"/>
                          <a:gd name="connsiteX57" fmla="*/ 465827 w 2501661"/>
                          <a:gd name="connsiteY57" fmla="*/ 155275 h 2553419"/>
                          <a:gd name="connsiteX58" fmla="*/ 431321 w 2501661"/>
                          <a:gd name="connsiteY58" fmla="*/ 207034 h 2553419"/>
                          <a:gd name="connsiteX59" fmla="*/ 327804 w 2501661"/>
                          <a:gd name="connsiteY59" fmla="*/ 224287 h 2553419"/>
                          <a:gd name="connsiteX60" fmla="*/ 276046 w 2501661"/>
                          <a:gd name="connsiteY60" fmla="*/ 241539 h 2553419"/>
                          <a:gd name="connsiteX61" fmla="*/ 258793 w 2501661"/>
                          <a:gd name="connsiteY61" fmla="*/ 293298 h 2553419"/>
                          <a:gd name="connsiteX62" fmla="*/ 241540 w 2501661"/>
                          <a:gd name="connsiteY62" fmla="*/ 379562 h 25534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</a:cxnLst>
                        <a:rect l="l" t="t" r="r" b="b"/>
                        <a:pathLst>
                          <a:path w="2501661" h="2553419">
                            <a:moveTo>
                              <a:pt x="120770" y="517585"/>
                            </a:moveTo>
                            <a:cubicBezTo>
                              <a:pt x="97766" y="557841"/>
                              <a:pt x="70343" y="595876"/>
                              <a:pt x="51759" y="638354"/>
                            </a:cubicBezTo>
                            <a:cubicBezTo>
                              <a:pt x="29891" y="688338"/>
                              <a:pt x="0" y="793630"/>
                              <a:pt x="0" y="793630"/>
                            </a:cubicBezTo>
                            <a:cubicBezTo>
                              <a:pt x="17253" y="828136"/>
                              <a:pt x="24480" y="869868"/>
                              <a:pt x="51759" y="897147"/>
                            </a:cubicBezTo>
                            <a:cubicBezTo>
                              <a:pt x="68526" y="913914"/>
                              <a:pt x="97623" y="909256"/>
                              <a:pt x="120770" y="914400"/>
                            </a:cubicBezTo>
                            <a:cubicBezTo>
                              <a:pt x="149396" y="920761"/>
                              <a:pt x="178743" y="923937"/>
                              <a:pt x="207034" y="931653"/>
                            </a:cubicBezTo>
                            <a:cubicBezTo>
                              <a:pt x="242125" y="941223"/>
                              <a:pt x="310551" y="966158"/>
                              <a:pt x="310551" y="966158"/>
                            </a:cubicBezTo>
                            <a:cubicBezTo>
                              <a:pt x="327804" y="983411"/>
                              <a:pt x="343566" y="1002297"/>
                              <a:pt x="362310" y="1017917"/>
                            </a:cubicBezTo>
                            <a:cubicBezTo>
                              <a:pt x="378239" y="1031191"/>
                              <a:pt x="398656" y="1038551"/>
                              <a:pt x="414068" y="1052422"/>
                            </a:cubicBezTo>
                            <a:cubicBezTo>
                              <a:pt x="456385" y="1090507"/>
                              <a:pt x="534838" y="1173192"/>
                              <a:pt x="534838" y="1173192"/>
                            </a:cubicBezTo>
                            <a:cubicBezTo>
                              <a:pt x="540589" y="1190445"/>
                              <a:pt x="547680" y="1207308"/>
                              <a:pt x="552091" y="1224951"/>
                            </a:cubicBezTo>
                            <a:cubicBezTo>
                              <a:pt x="604702" y="1435393"/>
                              <a:pt x="561472" y="1547363"/>
                              <a:pt x="552091" y="1828800"/>
                            </a:cubicBezTo>
                            <a:cubicBezTo>
                              <a:pt x="557842" y="1938068"/>
                              <a:pt x="559438" y="2047634"/>
                              <a:pt x="569344" y="2156604"/>
                            </a:cubicBezTo>
                            <a:cubicBezTo>
                              <a:pt x="575461" y="2223886"/>
                              <a:pt x="612062" y="2222941"/>
                              <a:pt x="655608" y="2277373"/>
                            </a:cubicBezTo>
                            <a:cubicBezTo>
                              <a:pt x="681514" y="2309756"/>
                              <a:pt x="687527" y="2362344"/>
                              <a:pt x="724619" y="2380890"/>
                            </a:cubicBezTo>
                            <a:cubicBezTo>
                              <a:pt x="782129" y="2409645"/>
                              <a:pt x="843649" y="2431488"/>
                              <a:pt x="897148" y="2467154"/>
                            </a:cubicBezTo>
                            <a:cubicBezTo>
                              <a:pt x="914401" y="2478656"/>
                              <a:pt x="928871" y="2496317"/>
                              <a:pt x="948906" y="2501660"/>
                            </a:cubicBezTo>
                            <a:cubicBezTo>
                              <a:pt x="1041193" y="2526270"/>
                              <a:pt x="1210053" y="2542179"/>
                              <a:pt x="1311216" y="2553419"/>
                            </a:cubicBezTo>
                            <a:cubicBezTo>
                              <a:pt x="1437737" y="2547668"/>
                              <a:pt x="1564407" y="2544591"/>
                              <a:pt x="1690778" y="2536166"/>
                            </a:cubicBezTo>
                            <a:cubicBezTo>
                              <a:pt x="1831547" y="2526781"/>
                              <a:pt x="1794447" y="2524630"/>
                              <a:pt x="1897812" y="2501660"/>
                            </a:cubicBezTo>
                            <a:cubicBezTo>
                              <a:pt x="1926438" y="2495299"/>
                              <a:pt x="1955450" y="2490768"/>
                              <a:pt x="1984076" y="2484407"/>
                            </a:cubicBezTo>
                            <a:cubicBezTo>
                              <a:pt x="2049062" y="2469966"/>
                              <a:pt x="2047211" y="2469113"/>
                              <a:pt x="2104846" y="2449902"/>
                            </a:cubicBezTo>
                            <a:cubicBezTo>
                              <a:pt x="2182014" y="2334147"/>
                              <a:pt x="2091109" y="2447557"/>
                              <a:pt x="2191110" y="2380890"/>
                            </a:cubicBezTo>
                            <a:cubicBezTo>
                              <a:pt x="2320347" y="2294733"/>
                              <a:pt x="2171556" y="2352903"/>
                              <a:pt x="2294627" y="2311879"/>
                            </a:cubicBezTo>
                            <a:cubicBezTo>
                              <a:pt x="2311880" y="2294626"/>
                              <a:pt x="2334280" y="2281305"/>
                              <a:pt x="2346385" y="2260121"/>
                            </a:cubicBezTo>
                            <a:cubicBezTo>
                              <a:pt x="2358149" y="2239533"/>
                              <a:pt x="2353034" y="2212318"/>
                              <a:pt x="2363638" y="2191109"/>
                            </a:cubicBezTo>
                            <a:cubicBezTo>
                              <a:pt x="2376498" y="2165390"/>
                              <a:pt x="2398144" y="2145102"/>
                              <a:pt x="2415397" y="2122098"/>
                            </a:cubicBezTo>
                            <a:cubicBezTo>
                              <a:pt x="2421148" y="2104845"/>
                              <a:pt x="2425263" y="2086958"/>
                              <a:pt x="2432649" y="2070339"/>
                            </a:cubicBezTo>
                            <a:cubicBezTo>
                              <a:pt x="2512510" y="1890650"/>
                              <a:pt x="2462795" y="2031660"/>
                              <a:pt x="2501661" y="1915064"/>
                            </a:cubicBezTo>
                            <a:cubicBezTo>
                              <a:pt x="2495910" y="1874807"/>
                              <a:pt x="2502594" y="1830666"/>
                              <a:pt x="2484408" y="1794294"/>
                            </a:cubicBezTo>
                            <a:cubicBezTo>
                              <a:pt x="2471549" y="1768575"/>
                              <a:pt x="2435730" y="1762869"/>
                              <a:pt x="2415397" y="1742536"/>
                            </a:cubicBezTo>
                            <a:cubicBezTo>
                              <a:pt x="2393996" y="1721135"/>
                              <a:pt x="2348726" y="1651156"/>
                              <a:pt x="2329133" y="1621766"/>
                            </a:cubicBezTo>
                            <a:cubicBezTo>
                              <a:pt x="2323382" y="1593011"/>
                              <a:pt x="2318992" y="1563951"/>
                              <a:pt x="2311880" y="1535502"/>
                            </a:cubicBezTo>
                            <a:cubicBezTo>
                              <a:pt x="2307469" y="1517859"/>
                              <a:pt x="2294627" y="1501929"/>
                              <a:pt x="2294627" y="1483743"/>
                            </a:cubicBezTo>
                            <a:cubicBezTo>
                              <a:pt x="2294627" y="1397288"/>
                              <a:pt x="2302332" y="1310878"/>
                              <a:pt x="2311880" y="1224951"/>
                            </a:cubicBezTo>
                            <a:cubicBezTo>
                              <a:pt x="2313888" y="1206876"/>
                              <a:pt x="2324722" y="1190835"/>
                              <a:pt x="2329133" y="1173192"/>
                            </a:cubicBezTo>
                            <a:cubicBezTo>
                              <a:pt x="2336245" y="1144743"/>
                              <a:pt x="2330119" y="1111327"/>
                              <a:pt x="2346385" y="1086928"/>
                            </a:cubicBezTo>
                            <a:cubicBezTo>
                              <a:pt x="2356473" y="1071796"/>
                              <a:pt x="2380891" y="1075426"/>
                              <a:pt x="2398144" y="1069675"/>
                            </a:cubicBezTo>
                            <a:cubicBezTo>
                              <a:pt x="2409646" y="1035169"/>
                              <a:pt x="2444151" y="1000664"/>
                              <a:pt x="2432649" y="966158"/>
                            </a:cubicBezTo>
                            <a:cubicBezTo>
                              <a:pt x="2415396" y="914400"/>
                              <a:pt x="2411154" y="856278"/>
                              <a:pt x="2380891" y="810883"/>
                            </a:cubicBezTo>
                            <a:cubicBezTo>
                              <a:pt x="2372931" y="798942"/>
                              <a:pt x="2247651" y="733433"/>
                              <a:pt x="2225616" y="724619"/>
                            </a:cubicBezTo>
                            <a:cubicBezTo>
                              <a:pt x="2191845" y="711111"/>
                              <a:pt x="2157190" y="699683"/>
                              <a:pt x="2122099" y="690113"/>
                            </a:cubicBezTo>
                            <a:cubicBezTo>
                              <a:pt x="1912350" y="632908"/>
                              <a:pt x="2194622" y="743045"/>
                              <a:pt x="1828800" y="621102"/>
                            </a:cubicBezTo>
                            <a:cubicBezTo>
                              <a:pt x="1811547" y="615351"/>
                              <a:pt x="1793308" y="611982"/>
                              <a:pt x="1777042" y="603849"/>
                            </a:cubicBezTo>
                            <a:cubicBezTo>
                              <a:pt x="1758496" y="594576"/>
                              <a:pt x="1742536" y="580845"/>
                              <a:pt x="1725283" y="569343"/>
                            </a:cubicBezTo>
                            <a:cubicBezTo>
                              <a:pt x="1678132" y="427883"/>
                              <a:pt x="1755974" y="635700"/>
                              <a:pt x="1639019" y="448573"/>
                            </a:cubicBezTo>
                            <a:cubicBezTo>
                              <a:pt x="1626452" y="428466"/>
                              <a:pt x="1632370" y="400770"/>
                              <a:pt x="1621766" y="379562"/>
                            </a:cubicBezTo>
                            <a:cubicBezTo>
                              <a:pt x="1603220" y="342470"/>
                              <a:pt x="1575759" y="310551"/>
                              <a:pt x="1552755" y="276045"/>
                            </a:cubicBezTo>
                            <a:lnTo>
                              <a:pt x="1518249" y="224287"/>
                            </a:lnTo>
                            <a:cubicBezTo>
                              <a:pt x="1512498" y="207034"/>
                              <a:pt x="1512639" y="186499"/>
                              <a:pt x="1500997" y="172528"/>
                            </a:cubicBezTo>
                            <a:cubicBezTo>
                              <a:pt x="1482589" y="150438"/>
                              <a:pt x="1455542" y="137260"/>
                              <a:pt x="1431985" y="120770"/>
                            </a:cubicBezTo>
                            <a:cubicBezTo>
                              <a:pt x="1352062" y="64824"/>
                              <a:pt x="1350829" y="54719"/>
                              <a:pt x="1276710" y="34505"/>
                            </a:cubicBezTo>
                            <a:cubicBezTo>
                              <a:pt x="1230957" y="22027"/>
                              <a:pt x="1138687" y="0"/>
                              <a:pt x="1138687" y="0"/>
                            </a:cubicBezTo>
                            <a:cubicBezTo>
                              <a:pt x="1095993" y="3558"/>
                              <a:pt x="859403" y="20411"/>
                              <a:pt x="793631" y="34505"/>
                            </a:cubicBezTo>
                            <a:cubicBezTo>
                              <a:pt x="758066" y="42126"/>
                              <a:pt x="724620" y="57509"/>
                              <a:pt x="690114" y="69011"/>
                            </a:cubicBezTo>
                            <a:cubicBezTo>
                              <a:pt x="672861" y="74762"/>
                              <a:pt x="653950" y="76907"/>
                              <a:pt x="638355" y="86264"/>
                            </a:cubicBezTo>
                            <a:cubicBezTo>
                              <a:pt x="609600" y="103517"/>
                              <a:pt x="583226" y="125568"/>
                              <a:pt x="552091" y="138022"/>
                            </a:cubicBezTo>
                            <a:cubicBezTo>
                              <a:pt x="524864" y="148913"/>
                              <a:pt x="494582" y="149524"/>
                              <a:pt x="465827" y="155275"/>
                            </a:cubicBezTo>
                            <a:cubicBezTo>
                              <a:pt x="454325" y="172528"/>
                              <a:pt x="449867" y="197761"/>
                              <a:pt x="431321" y="207034"/>
                            </a:cubicBezTo>
                            <a:cubicBezTo>
                              <a:pt x="400033" y="222678"/>
                              <a:pt x="361953" y="216699"/>
                              <a:pt x="327804" y="224287"/>
                            </a:cubicBezTo>
                            <a:cubicBezTo>
                              <a:pt x="310051" y="228232"/>
                              <a:pt x="293299" y="235788"/>
                              <a:pt x="276046" y="241539"/>
                            </a:cubicBezTo>
                            <a:cubicBezTo>
                              <a:pt x="270295" y="258792"/>
                              <a:pt x="263204" y="275655"/>
                              <a:pt x="258793" y="293298"/>
                            </a:cubicBezTo>
                            <a:cubicBezTo>
                              <a:pt x="251681" y="321747"/>
                              <a:pt x="241540" y="379562"/>
                              <a:pt x="241540" y="379562"/>
                            </a:cubicBezTo>
                          </a:path>
                        </a:pathLst>
                      </a:custGeom>
                      <a:blipFill>
                        <a:blip r:embed="rId3">
                          <a:extLst>
                            <a:ext uri="{BEBA8EAE-BF5A-486C-A8C5-ECC9F3942E4B}">
                              <a14:imgProps xmlns:a14="http://schemas.microsoft.com/office/drawing/2010/main">
                                <a14:imgLayer r:embed="rId4">
                                  <a14:imgEffect>
                                    <a14:saturation sat="0"/>
                                  </a14:imgEffect>
                                </a14:imgLayer>
                              </a14:imgProps>
                            </a:ext>
                            <a:ext uri="{28A0092B-C50C-407E-A947-70E740481C1C}">
                              <a14:useLocalDpi xmlns:a14="http://schemas.microsoft.com/office/drawing/2010/main"/>
                            </a:ext>
                          </a:extLst>
                        </a:blip>
                        <a:tile tx="0" ty="0" sx="100000" sy="100000" flip="none" algn="tl"/>
                      </a:blip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GB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46" name="Freeform 145"/>
                      <p:cNvSpPr/>
                      <p:nvPr/>
                    </p:nvSpPr>
                    <p:spPr>
                      <a:xfrm rot="18650694">
                        <a:off x="-8041057" y="19870773"/>
                        <a:ext cx="3810000" cy="3544019"/>
                      </a:xfrm>
                      <a:custGeom>
                        <a:avLst/>
                        <a:gdLst>
                          <a:gd name="connsiteX0" fmla="*/ 120770 w 2501661"/>
                          <a:gd name="connsiteY0" fmla="*/ 517585 h 2553419"/>
                          <a:gd name="connsiteX1" fmla="*/ 51759 w 2501661"/>
                          <a:gd name="connsiteY1" fmla="*/ 638354 h 2553419"/>
                          <a:gd name="connsiteX2" fmla="*/ 0 w 2501661"/>
                          <a:gd name="connsiteY2" fmla="*/ 793630 h 2553419"/>
                          <a:gd name="connsiteX3" fmla="*/ 51759 w 2501661"/>
                          <a:gd name="connsiteY3" fmla="*/ 897147 h 2553419"/>
                          <a:gd name="connsiteX4" fmla="*/ 120770 w 2501661"/>
                          <a:gd name="connsiteY4" fmla="*/ 914400 h 2553419"/>
                          <a:gd name="connsiteX5" fmla="*/ 207034 w 2501661"/>
                          <a:gd name="connsiteY5" fmla="*/ 931653 h 2553419"/>
                          <a:gd name="connsiteX6" fmla="*/ 310551 w 2501661"/>
                          <a:gd name="connsiteY6" fmla="*/ 966158 h 2553419"/>
                          <a:gd name="connsiteX7" fmla="*/ 362310 w 2501661"/>
                          <a:gd name="connsiteY7" fmla="*/ 1017917 h 2553419"/>
                          <a:gd name="connsiteX8" fmla="*/ 414068 w 2501661"/>
                          <a:gd name="connsiteY8" fmla="*/ 1052422 h 2553419"/>
                          <a:gd name="connsiteX9" fmla="*/ 534838 w 2501661"/>
                          <a:gd name="connsiteY9" fmla="*/ 1173192 h 2553419"/>
                          <a:gd name="connsiteX10" fmla="*/ 552091 w 2501661"/>
                          <a:gd name="connsiteY10" fmla="*/ 1224951 h 2553419"/>
                          <a:gd name="connsiteX11" fmla="*/ 552091 w 2501661"/>
                          <a:gd name="connsiteY11" fmla="*/ 1828800 h 2553419"/>
                          <a:gd name="connsiteX12" fmla="*/ 569344 w 2501661"/>
                          <a:gd name="connsiteY12" fmla="*/ 2156604 h 2553419"/>
                          <a:gd name="connsiteX13" fmla="*/ 655608 w 2501661"/>
                          <a:gd name="connsiteY13" fmla="*/ 2277373 h 2553419"/>
                          <a:gd name="connsiteX14" fmla="*/ 724619 w 2501661"/>
                          <a:gd name="connsiteY14" fmla="*/ 2380890 h 2553419"/>
                          <a:gd name="connsiteX15" fmla="*/ 897148 w 2501661"/>
                          <a:gd name="connsiteY15" fmla="*/ 2467154 h 2553419"/>
                          <a:gd name="connsiteX16" fmla="*/ 948906 w 2501661"/>
                          <a:gd name="connsiteY16" fmla="*/ 2501660 h 2553419"/>
                          <a:gd name="connsiteX17" fmla="*/ 1311216 w 2501661"/>
                          <a:gd name="connsiteY17" fmla="*/ 2553419 h 2553419"/>
                          <a:gd name="connsiteX18" fmla="*/ 1690778 w 2501661"/>
                          <a:gd name="connsiteY18" fmla="*/ 2536166 h 2553419"/>
                          <a:gd name="connsiteX19" fmla="*/ 1897812 w 2501661"/>
                          <a:gd name="connsiteY19" fmla="*/ 2501660 h 2553419"/>
                          <a:gd name="connsiteX20" fmla="*/ 1984076 w 2501661"/>
                          <a:gd name="connsiteY20" fmla="*/ 2484407 h 2553419"/>
                          <a:gd name="connsiteX21" fmla="*/ 2104846 w 2501661"/>
                          <a:gd name="connsiteY21" fmla="*/ 2449902 h 2553419"/>
                          <a:gd name="connsiteX22" fmla="*/ 2191110 w 2501661"/>
                          <a:gd name="connsiteY22" fmla="*/ 2380890 h 2553419"/>
                          <a:gd name="connsiteX23" fmla="*/ 2294627 w 2501661"/>
                          <a:gd name="connsiteY23" fmla="*/ 2311879 h 2553419"/>
                          <a:gd name="connsiteX24" fmla="*/ 2346385 w 2501661"/>
                          <a:gd name="connsiteY24" fmla="*/ 2260121 h 2553419"/>
                          <a:gd name="connsiteX25" fmla="*/ 2363638 w 2501661"/>
                          <a:gd name="connsiteY25" fmla="*/ 2191109 h 2553419"/>
                          <a:gd name="connsiteX26" fmla="*/ 2415397 w 2501661"/>
                          <a:gd name="connsiteY26" fmla="*/ 2122098 h 2553419"/>
                          <a:gd name="connsiteX27" fmla="*/ 2432649 w 2501661"/>
                          <a:gd name="connsiteY27" fmla="*/ 2070339 h 2553419"/>
                          <a:gd name="connsiteX28" fmla="*/ 2501661 w 2501661"/>
                          <a:gd name="connsiteY28" fmla="*/ 1915064 h 2553419"/>
                          <a:gd name="connsiteX29" fmla="*/ 2484408 w 2501661"/>
                          <a:gd name="connsiteY29" fmla="*/ 1794294 h 2553419"/>
                          <a:gd name="connsiteX30" fmla="*/ 2415397 w 2501661"/>
                          <a:gd name="connsiteY30" fmla="*/ 1742536 h 2553419"/>
                          <a:gd name="connsiteX31" fmla="*/ 2329133 w 2501661"/>
                          <a:gd name="connsiteY31" fmla="*/ 1621766 h 2553419"/>
                          <a:gd name="connsiteX32" fmla="*/ 2311880 w 2501661"/>
                          <a:gd name="connsiteY32" fmla="*/ 1535502 h 2553419"/>
                          <a:gd name="connsiteX33" fmla="*/ 2294627 w 2501661"/>
                          <a:gd name="connsiteY33" fmla="*/ 1483743 h 2553419"/>
                          <a:gd name="connsiteX34" fmla="*/ 2311880 w 2501661"/>
                          <a:gd name="connsiteY34" fmla="*/ 1224951 h 2553419"/>
                          <a:gd name="connsiteX35" fmla="*/ 2329133 w 2501661"/>
                          <a:gd name="connsiteY35" fmla="*/ 1173192 h 2553419"/>
                          <a:gd name="connsiteX36" fmla="*/ 2346385 w 2501661"/>
                          <a:gd name="connsiteY36" fmla="*/ 1086928 h 2553419"/>
                          <a:gd name="connsiteX37" fmla="*/ 2398144 w 2501661"/>
                          <a:gd name="connsiteY37" fmla="*/ 1069675 h 2553419"/>
                          <a:gd name="connsiteX38" fmla="*/ 2432649 w 2501661"/>
                          <a:gd name="connsiteY38" fmla="*/ 966158 h 2553419"/>
                          <a:gd name="connsiteX39" fmla="*/ 2380891 w 2501661"/>
                          <a:gd name="connsiteY39" fmla="*/ 810883 h 2553419"/>
                          <a:gd name="connsiteX40" fmla="*/ 2225616 w 2501661"/>
                          <a:gd name="connsiteY40" fmla="*/ 724619 h 2553419"/>
                          <a:gd name="connsiteX41" fmla="*/ 2122099 w 2501661"/>
                          <a:gd name="connsiteY41" fmla="*/ 690113 h 2553419"/>
                          <a:gd name="connsiteX42" fmla="*/ 1828800 w 2501661"/>
                          <a:gd name="connsiteY42" fmla="*/ 621102 h 2553419"/>
                          <a:gd name="connsiteX43" fmla="*/ 1777042 w 2501661"/>
                          <a:gd name="connsiteY43" fmla="*/ 603849 h 2553419"/>
                          <a:gd name="connsiteX44" fmla="*/ 1725283 w 2501661"/>
                          <a:gd name="connsiteY44" fmla="*/ 569343 h 2553419"/>
                          <a:gd name="connsiteX45" fmla="*/ 1639019 w 2501661"/>
                          <a:gd name="connsiteY45" fmla="*/ 448573 h 2553419"/>
                          <a:gd name="connsiteX46" fmla="*/ 1621766 w 2501661"/>
                          <a:gd name="connsiteY46" fmla="*/ 379562 h 2553419"/>
                          <a:gd name="connsiteX47" fmla="*/ 1552755 w 2501661"/>
                          <a:gd name="connsiteY47" fmla="*/ 276045 h 2553419"/>
                          <a:gd name="connsiteX48" fmla="*/ 1518249 w 2501661"/>
                          <a:gd name="connsiteY48" fmla="*/ 224287 h 2553419"/>
                          <a:gd name="connsiteX49" fmla="*/ 1500997 w 2501661"/>
                          <a:gd name="connsiteY49" fmla="*/ 172528 h 2553419"/>
                          <a:gd name="connsiteX50" fmla="*/ 1431985 w 2501661"/>
                          <a:gd name="connsiteY50" fmla="*/ 120770 h 2553419"/>
                          <a:gd name="connsiteX51" fmla="*/ 1276710 w 2501661"/>
                          <a:gd name="connsiteY51" fmla="*/ 34505 h 2553419"/>
                          <a:gd name="connsiteX52" fmla="*/ 1138687 w 2501661"/>
                          <a:gd name="connsiteY52" fmla="*/ 0 h 2553419"/>
                          <a:gd name="connsiteX53" fmla="*/ 793631 w 2501661"/>
                          <a:gd name="connsiteY53" fmla="*/ 34505 h 2553419"/>
                          <a:gd name="connsiteX54" fmla="*/ 690114 w 2501661"/>
                          <a:gd name="connsiteY54" fmla="*/ 69011 h 2553419"/>
                          <a:gd name="connsiteX55" fmla="*/ 638355 w 2501661"/>
                          <a:gd name="connsiteY55" fmla="*/ 86264 h 2553419"/>
                          <a:gd name="connsiteX56" fmla="*/ 552091 w 2501661"/>
                          <a:gd name="connsiteY56" fmla="*/ 138022 h 2553419"/>
                          <a:gd name="connsiteX57" fmla="*/ 465827 w 2501661"/>
                          <a:gd name="connsiteY57" fmla="*/ 155275 h 2553419"/>
                          <a:gd name="connsiteX58" fmla="*/ 431321 w 2501661"/>
                          <a:gd name="connsiteY58" fmla="*/ 207034 h 2553419"/>
                          <a:gd name="connsiteX59" fmla="*/ 327804 w 2501661"/>
                          <a:gd name="connsiteY59" fmla="*/ 224287 h 2553419"/>
                          <a:gd name="connsiteX60" fmla="*/ 276046 w 2501661"/>
                          <a:gd name="connsiteY60" fmla="*/ 241539 h 2553419"/>
                          <a:gd name="connsiteX61" fmla="*/ 258793 w 2501661"/>
                          <a:gd name="connsiteY61" fmla="*/ 293298 h 2553419"/>
                          <a:gd name="connsiteX62" fmla="*/ 241540 w 2501661"/>
                          <a:gd name="connsiteY62" fmla="*/ 379562 h 25534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</a:cxnLst>
                        <a:rect l="l" t="t" r="r" b="b"/>
                        <a:pathLst>
                          <a:path w="2501661" h="2553419">
                            <a:moveTo>
                              <a:pt x="120770" y="517585"/>
                            </a:moveTo>
                            <a:cubicBezTo>
                              <a:pt x="97766" y="557841"/>
                              <a:pt x="70343" y="595876"/>
                              <a:pt x="51759" y="638354"/>
                            </a:cubicBezTo>
                            <a:cubicBezTo>
                              <a:pt x="29891" y="688338"/>
                              <a:pt x="0" y="793630"/>
                              <a:pt x="0" y="793630"/>
                            </a:cubicBezTo>
                            <a:cubicBezTo>
                              <a:pt x="17253" y="828136"/>
                              <a:pt x="24480" y="869868"/>
                              <a:pt x="51759" y="897147"/>
                            </a:cubicBezTo>
                            <a:cubicBezTo>
                              <a:pt x="68526" y="913914"/>
                              <a:pt x="97623" y="909256"/>
                              <a:pt x="120770" y="914400"/>
                            </a:cubicBezTo>
                            <a:cubicBezTo>
                              <a:pt x="149396" y="920761"/>
                              <a:pt x="178743" y="923937"/>
                              <a:pt x="207034" y="931653"/>
                            </a:cubicBezTo>
                            <a:cubicBezTo>
                              <a:pt x="242125" y="941223"/>
                              <a:pt x="310551" y="966158"/>
                              <a:pt x="310551" y="966158"/>
                            </a:cubicBezTo>
                            <a:cubicBezTo>
                              <a:pt x="327804" y="983411"/>
                              <a:pt x="343566" y="1002297"/>
                              <a:pt x="362310" y="1017917"/>
                            </a:cubicBezTo>
                            <a:cubicBezTo>
                              <a:pt x="378239" y="1031191"/>
                              <a:pt x="398656" y="1038551"/>
                              <a:pt x="414068" y="1052422"/>
                            </a:cubicBezTo>
                            <a:cubicBezTo>
                              <a:pt x="456385" y="1090507"/>
                              <a:pt x="534838" y="1173192"/>
                              <a:pt x="534838" y="1173192"/>
                            </a:cubicBezTo>
                            <a:cubicBezTo>
                              <a:pt x="540589" y="1190445"/>
                              <a:pt x="547680" y="1207308"/>
                              <a:pt x="552091" y="1224951"/>
                            </a:cubicBezTo>
                            <a:cubicBezTo>
                              <a:pt x="604702" y="1435393"/>
                              <a:pt x="561472" y="1547363"/>
                              <a:pt x="552091" y="1828800"/>
                            </a:cubicBezTo>
                            <a:cubicBezTo>
                              <a:pt x="557842" y="1938068"/>
                              <a:pt x="559438" y="2047634"/>
                              <a:pt x="569344" y="2156604"/>
                            </a:cubicBezTo>
                            <a:cubicBezTo>
                              <a:pt x="575461" y="2223886"/>
                              <a:pt x="612062" y="2222941"/>
                              <a:pt x="655608" y="2277373"/>
                            </a:cubicBezTo>
                            <a:cubicBezTo>
                              <a:pt x="681514" y="2309756"/>
                              <a:pt x="687527" y="2362344"/>
                              <a:pt x="724619" y="2380890"/>
                            </a:cubicBezTo>
                            <a:cubicBezTo>
                              <a:pt x="782129" y="2409645"/>
                              <a:pt x="843649" y="2431488"/>
                              <a:pt x="897148" y="2467154"/>
                            </a:cubicBezTo>
                            <a:cubicBezTo>
                              <a:pt x="914401" y="2478656"/>
                              <a:pt x="928871" y="2496317"/>
                              <a:pt x="948906" y="2501660"/>
                            </a:cubicBezTo>
                            <a:cubicBezTo>
                              <a:pt x="1041193" y="2526270"/>
                              <a:pt x="1210053" y="2542179"/>
                              <a:pt x="1311216" y="2553419"/>
                            </a:cubicBezTo>
                            <a:cubicBezTo>
                              <a:pt x="1437737" y="2547668"/>
                              <a:pt x="1564407" y="2544591"/>
                              <a:pt x="1690778" y="2536166"/>
                            </a:cubicBezTo>
                            <a:cubicBezTo>
                              <a:pt x="1831547" y="2526781"/>
                              <a:pt x="1794447" y="2524630"/>
                              <a:pt x="1897812" y="2501660"/>
                            </a:cubicBezTo>
                            <a:cubicBezTo>
                              <a:pt x="1926438" y="2495299"/>
                              <a:pt x="1955450" y="2490768"/>
                              <a:pt x="1984076" y="2484407"/>
                            </a:cubicBezTo>
                            <a:cubicBezTo>
                              <a:pt x="2049062" y="2469966"/>
                              <a:pt x="2047211" y="2469113"/>
                              <a:pt x="2104846" y="2449902"/>
                            </a:cubicBezTo>
                            <a:cubicBezTo>
                              <a:pt x="2182014" y="2334147"/>
                              <a:pt x="2091109" y="2447557"/>
                              <a:pt x="2191110" y="2380890"/>
                            </a:cubicBezTo>
                            <a:cubicBezTo>
                              <a:pt x="2320347" y="2294733"/>
                              <a:pt x="2171556" y="2352903"/>
                              <a:pt x="2294627" y="2311879"/>
                            </a:cubicBezTo>
                            <a:cubicBezTo>
                              <a:pt x="2311880" y="2294626"/>
                              <a:pt x="2334280" y="2281305"/>
                              <a:pt x="2346385" y="2260121"/>
                            </a:cubicBezTo>
                            <a:cubicBezTo>
                              <a:pt x="2358149" y="2239533"/>
                              <a:pt x="2353034" y="2212318"/>
                              <a:pt x="2363638" y="2191109"/>
                            </a:cubicBezTo>
                            <a:cubicBezTo>
                              <a:pt x="2376498" y="2165390"/>
                              <a:pt x="2398144" y="2145102"/>
                              <a:pt x="2415397" y="2122098"/>
                            </a:cubicBezTo>
                            <a:cubicBezTo>
                              <a:pt x="2421148" y="2104845"/>
                              <a:pt x="2425263" y="2086958"/>
                              <a:pt x="2432649" y="2070339"/>
                            </a:cubicBezTo>
                            <a:cubicBezTo>
                              <a:pt x="2512510" y="1890650"/>
                              <a:pt x="2462795" y="2031660"/>
                              <a:pt x="2501661" y="1915064"/>
                            </a:cubicBezTo>
                            <a:cubicBezTo>
                              <a:pt x="2495910" y="1874807"/>
                              <a:pt x="2502594" y="1830666"/>
                              <a:pt x="2484408" y="1794294"/>
                            </a:cubicBezTo>
                            <a:cubicBezTo>
                              <a:pt x="2471549" y="1768575"/>
                              <a:pt x="2435730" y="1762869"/>
                              <a:pt x="2415397" y="1742536"/>
                            </a:cubicBezTo>
                            <a:cubicBezTo>
                              <a:pt x="2393996" y="1721135"/>
                              <a:pt x="2348726" y="1651156"/>
                              <a:pt x="2329133" y="1621766"/>
                            </a:cubicBezTo>
                            <a:cubicBezTo>
                              <a:pt x="2323382" y="1593011"/>
                              <a:pt x="2318992" y="1563951"/>
                              <a:pt x="2311880" y="1535502"/>
                            </a:cubicBezTo>
                            <a:cubicBezTo>
                              <a:pt x="2307469" y="1517859"/>
                              <a:pt x="2294627" y="1501929"/>
                              <a:pt x="2294627" y="1483743"/>
                            </a:cubicBezTo>
                            <a:cubicBezTo>
                              <a:pt x="2294627" y="1397288"/>
                              <a:pt x="2302332" y="1310878"/>
                              <a:pt x="2311880" y="1224951"/>
                            </a:cubicBezTo>
                            <a:cubicBezTo>
                              <a:pt x="2313888" y="1206876"/>
                              <a:pt x="2324722" y="1190835"/>
                              <a:pt x="2329133" y="1173192"/>
                            </a:cubicBezTo>
                            <a:cubicBezTo>
                              <a:pt x="2336245" y="1144743"/>
                              <a:pt x="2330119" y="1111327"/>
                              <a:pt x="2346385" y="1086928"/>
                            </a:cubicBezTo>
                            <a:cubicBezTo>
                              <a:pt x="2356473" y="1071796"/>
                              <a:pt x="2380891" y="1075426"/>
                              <a:pt x="2398144" y="1069675"/>
                            </a:cubicBezTo>
                            <a:cubicBezTo>
                              <a:pt x="2409646" y="1035169"/>
                              <a:pt x="2444151" y="1000664"/>
                              <a:pt x="2432649" y="966158"/>
                            </a:cubicBezTo>
                            <a:cubicBezTo>
                              <a:pt x="2415396" y="914400"/>
                              <a:pt x="2411154" y="856278"/>
                              <a:pt x="2380891" y="810883"/>
                            </a:cubicBezTo>
                            <a:cubicBezTo>
                              <a:pt x="2372931" y="798942"/>
                              <a:pt x="2247651" y="733433"/>
                              <a:pt x="2225616" y="724619"/>
                            </a:cubicBezTo>
                            <a:cubicBezTo>
                              <a:pt x="2191845" y="711111"/>
                              <a:pt x="2157190" y="699683"/>
                              <a:pt x="2122099" y="690113"/>
                            </a:cubicBezTo>
                            <a:cubicBezTo>
                              <a:pt x="1912350" y="632908"/>
                              <a:pt x="2194622" y="743045"/>
                              <a:pt x="1828800" y="621102"/>
                            </a:cubicBezTo>
                            <a:cubicBezTo>
                              <a:pt x="1811547" y="615351"/>
                              <a:pt x="1793308" y="611982"/>
                              <a:pt x="1777042" y="603849"/>
                            </a:cubicBezTo>
                            <a:cubicBezTo>
                              <a:pt x="1758496" y="594576"/>
                              <a:pt x="1742536" y="580845"/>
                              <a:pt x="1725283" y="569343"/>
                            </a:cubicBezTo>
                            <a:cubicBezTo>
                              <a:pt x="1678132" y="427883"/>
                              <a:pt x="1755974" y="635700"/>
                              <a:pt x="1639019" y="448573"/>
                            </a:cubicBezTo>
                            <a:cubicBezTo>
                              <a:pt x="1626452" y="428466"/>
                              <a:pt x="1632370" y="400770"/>
                              <a:pt x="1621766" y="379562"/>
                            </a:cubicBezTo>
                            <a:cubicBezTo>
                              <a:pt x="1603220" y="342470"/>
                              <a:pt x="1575759" y="310551"/>
                              <a:pt x="1552755" y="276045"/>
                            </a:cubicBezTo>
                            <a:lnTo>
                              <a:pt x="1518249" y="224287"/>
                            </a:lnTo>
                            <a:cubicBezTo>
                              <a:pt x="1512498" y="207034"/>
                              <a:pt x="1512639" y="186499"/>
                              <a:pt x="1500997" y="172528"/>
                            </a:cubicBezTo>
                            <a:cubicBezTo>
                              <a:pt x="1482589" y="150438"/>
                              <a:pt x="1455542" y="137260"/>
                              <a:pt x="1431985" y="120770"/>
                            </a:cubicBezTo>
                            <a:cubicBezTo>
                              <a:pt x="1352062" y="64824"/>
                              <a:pt x="1350829" y="54719"/>
                              <a:pt x="1276710" y="34505"/>
                            </a:cubicBezTo>
                            <a:cubicBezTo>
                              <a:pt x="1230957" y="22027"/>
                              <a:pt x="1138687" y="0"/>
                              <a:pt x="1138687" y="0"/>
                            </a:cubicBezTo>
                            <a:cubicBezTo>
                              <a:pt x="1095993" y="3558"/>
                              <a:pt x="859403" y="20411"/>
                              <a:pt x="793631" y="34505"/>
                            </a:cubicBezTo>
                            <a:cubicBezTo>
                              <a:pt x="758066" y="42126"/>
                              <a:pt x="724620" y="57509"/>
                              <a:pt x="690114" y="69011"/>
                            </a:cubicBezTo>
                            <a:cubicBezTo>
                              <a:pt x="672861" y="74762"/>
                              <a:pt x="653950" y="76907"/>
                              <a:pt x="638355" y="86264"/>
                            </a:cubicBezTo>
                            <a:cubicBezTo>
                              <a:pt x="609600" y="103517"/>
                              <a:pt x="583226" y="125568"/>
                              <a:pt x="552091" y="138022"/>
                            </a:cubicBezTo>
                            <a:cubicBezTo>
                              <a:pt x="524864" y="148913"/>
                              <a:pt x="494582" y="149524"/>
                              <a:pt x="465827" y="155275"/>
                            </a:cubicBezTo>
                            <a:cubicBezTo>
                              <a:pt x="454325" y="172528"/>
                              <a:pt x="449867" y="197761"/>
                              <a:pt x="431321" y="207034"/>
                            </a:cubicBezTo>
                            <a:cubicBezTo>
                              <a:pt x="400033" y="222678"/>
                              <a:pt x="361953" y="216699"/>
                              <a:pt x="327804" y="224287"/>
                            </a:cubicBezTo>
                            <a:cubicBezTo>
                              <a:pt x="310051" y="228232"/>
                              <a:pt x="293299" y="235788"/>
                              <a:pt x="276046" y="241539"/>
                            </a:cubicBezTo>
                            <a:cubicBezTo>
                              <a:pt x="270295" y="258792"/>
                              <a:pt x="263204" y="275655"/>
                              <a:pt x="258793" y="293298"/>
                            </a:cubicBezTo>
                            <a:cubicBezTo>
                              <a:pt x="251681" y="321747"/>
                              <a:pt x="241540" y="379562"/>
                              <a:pt x="241540" y="379562"/>
                            </a:cubicBezTo>
                          </a:path>
                        </a:pathLst>
                      </a:custGeom>
                      <a:blipFill>
                        <a:blip r:embed="rId3">
                          <a:extLst>
                            <a:ext uri="{BEBA8EAE-BF5A-486C-A8C5-ECC9F3942E4B}">
                              <a14:imgProps xmlns:a14="http://schemas.microsoft.com/office/drawing/2010/main">
                                <a14:imgLayer r:embed="rId4">
                                  <a14:imgEffect>
                                    <a14:saturation sat="0"/>
                                  </a14:imgEffect>
                                </a14:imgLayer>
                              </a14:imgProps>
                            </a:ext>
                            <a:ext uri="{28A0092B-C50C-407E-A947-70E740481C1C}">
                              <a14:useLocalDpi xmlns:a14="http://schemas.microsoft.com/office/drawing/2010/main"/>
                            </a:ext>
                          </a:extLst>
                        </a:blip>
                        <a:tile tx="0" ty="0" sx="100000" sy="100000" flip="none" algn="tl"/>
                      </a:blip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GB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</p:grpSp>
                <p:sp>
                  <p:nvSpPr>
                    <p:cNvPr id="148" name="Freeform 147"/>
                    <p:cNvSpPr/>
                    <p:nvPr/>
                  </p:nvSpPr>
                  <p:spPr>
                    <a:xfrm rot="4933905">
                      <a:off x="6144271" y="8366077"/>
                      <a:ext cx="3888653" cy="2041156"/>
                    </a:xfrm>
                    <a:custGeom>
                      <a:avLst/>
                      <a:gdLst>
                        <a:gd name="connsiteX0" fmla="*/ 120770 w 2501661"/>
                        <a:gd name="connsiteY0" fmla="*/ 517585 h 2553419"/>
                        <a:gd name="connsiteX1" fmla="*/ 51759 w 2501661"/>
                        <a:gd name="connsiteY1" fmla="*/ 638354 h 2553419"/>
                        <a:gd name="connsiteX2" fmla="*/ 0 w 2501661"/>
                        <a:gd name="connsiteY2" fmla="*/ 793630 h 2553419"/>
                        <a:gd name="connsiteX3" fmla="*/ 51759 w 2501661"/>
                        <a:gd name="connsiteY3" fmla="*/ 897147 h 2553419"/>
                        <a:gd name="connsiteX4" fmla="*/ 120770 w 2501661"/>
                        <a:gd name="connsiteY4" fmla="*/ 914400 h 2553419"/>
                        <a:gd name="connsiteX5" fmla="*/ 207034 w 2501661"/>
                        <a:gd name="connsiteY5" fmla="*/ 931653 h 2553419"/>
                        <a:gd name="connsiteX6" fmla="*/ 310551 w 2501661"/>
                        <a:gd name="connsiteY6" fmla="*/ 966158 h 2553419"/>
                        <a:gd name="connsiteX7" fmla="*/ 362310 w 2501661"/>
                        <a:gd name="connsiteY7" fmla="*/ 1017917 h 2553419"/>
                        <a:gd name="connsiteX8" fmla="*/ 414068 w 2501661"/>
                        <a:gd name="connsiteY8" fmla="*/ 1052422 h 2553419"/>
                        <a:gd name="connsiteX9" fmla="*/ 534838 w 2501661"/>
                        <a:gd name="connsiteY9" fmla="*/ 1173192 h 2553419"/>
                        <a:gd name="connsiteX10" fmla="*/ 552091 w 2501661"/>
                        <a:gd name="connsiteY10" fmla="*/ 1224951 h 2553419"/>
                        <a:gd name="connsiteX11" fmla="*/ 552091 w 2501661"/>
                        <a:gd name="connsiteY11" fmla="*/ 1828800 h 2553419"/>
                        <a:gd name="connsiteX12" fmla="*/ 569344 w 2501661"/>
                        <a:gd name="connsiteY12" fmla="*/ 2156604 h 2553419"/>
                        <a:gd name="connsiteX13" fmla="*/ 655608 w 2501661"/>
                        <a:gd name="connsiteY13" fmla="*/ 2277373 h 2553419"/>
                        <a:gd name="connsiteX14" fmla="*/ 724619 w 2501661"/>
                        <a:gd name="connsiteY14" fmla="*/ 2380890 h 2553419"/>
                        <a:gd name="connsiteX15" fmla="*/ 897148 w 2501661"/>
                        <a:gd name="connsiteY15" fmla="*/ 2467154 h 2553419"/>
                        <a:gd name="connsiteX16" fmla="*/ 948906 w 2501661"/>
                        <a:gd name="connsiteY16" fmla="*/ 2501660 h 2553419"/>
                        <a:gd name="connsiteX17" fmla="*/ 1311216 w 2501661"/>
                        <a:gd name="connsiteY17" fmla="*/ 2553419 h 2553419"/>
                        <a:gd name="connsiteX18" fmla="*/ 1690778 w 2501661"/>
                        <a:gd name="connsiteY18" fmla="*/ 2536166 h 2553419"/>
                        <a:gd name="connsiteX19" fmla="*/ 1897812 w 2501661"/>
                        <a:gd name="connsiteY19" fmla="*/ 2501660 h 2553419"/>
                        <a:gd name="connsiteX20" fmla="*/ 1984076 w 2501661"/>
                        <a:gd name="connsiteY20" fmla="*/ 2484407 h 2553419"/>
                        <a:gd name="connsiteX21" fmla="*/ 2104846 w 2501661"/>
                        <a:gd name="connsiteY21" fmla="*/ 2449902 h 2553419"/>
                        <a:gd name="connsiteX22" fmla="*/ 2191110 w 2501661"/>
                        <a:gd name="connsiteY22" fmla="*/ 2380890 h 2553419"/>
                        <a:gd name="connsiteX23" fmla="*/ 2294627 w 2501661"/>
                        <a:gd name="connsiteY23" fmla="*/ 2311879 h 2553419"/>
                        <a:gd name="connsiteX24" fmla="*/ 2346385 w 2501661"/>
                        <a:gd name="connsiteY24" fmla="*/ 2260121 h 2553419"/>
                        <a:gd name="connsiteX25" fmla="*/ 2363638 w 2501661"/>
                        <a:gd name="connsiteY25" fmla="*/ 2191109 h 2553419"/>
                        <a:gd name="connsiteX26" fmla="*/ 2415397 w 2501661"/>
                        <a:gd name="connsiteY26" fmla="*/ 2122098 h 2553419"/>
                        <a:gd name="connsiteX27" fmla="*/ 2432649 w 2501661"/>
                        <a:gd name="connsiteY27" fmla="*/ 2070339 h 2553419"/>
                        <a:gd name="connsiteX28" fmla="*/ 2501661 w 2501661"/>
                        <a:gd name="connsiteY28" fmla="*/ 1915064 h 2553419"/>
                        <a:gd name="connsiteX29" fmla="*/ 2484408 w 2501661"/>
                        <a:gd name="connsiteY29" fmla="*/ 1794294 h 2553419"/>
                        <a:gd name="connsiteX30" fmla="*/ 2415397 w 2501661"/>
                        <a:gd name="connsiteY30" fmla="*/ 1742536 h 2553419"/>
                        <a:gd name="connsiteX31" fmla="*/ 2329133 w 2501661"/>
                        <a:gd name="connsiteY31" fmla="*/ 1621766 h 2553419"/>
                        <a:gd name="connsiteX32" fmla="*/ 2311880 w 2501661"/>
                        <a:gd name="connsiteY32" fmla="*/ 1535502 h 2553419"/>
                        <a:gd name="connsiteX33" fmla="*/ 2294627 w 2501661"/>
                        <a:gd name="connsiteY33" fmla="*/ 1483743 h 2553419"/>
                        <a:gd name="connsiteX34" fmla="*/ 2311880 w 2501661"/>
                        <a:gd name="connsiteY34" fmla="*/ 1224951 h 2553419"/>
                        <a:gd name="connsiteX35" fmla="*/ 2329133 w 2501661"/>
                        <a:gd name="connsiteY35" fmla="*/ 1173192 h 2553419"/>
                        <a:gd name="connsiteX36" fmla="*/ 2346385 w 2501661"/>
                        <a:gd name="connsiteY36" fmla="*/ 1086928 h 2553419"/>
                        <a:gd name="connsiteX37" fmla="*/ 2398144 w 2501661"/>
                        <a:gd name="connsiteY37" fmla="*/ 1069675 h 2553419"/>
                        <a:gd name="connsiteX38" fmla="*/ 2432649 w 2501661"/>
                        <a:gd name="connsiteY38" fmla="*/ 966158 h 2553419"/>
                        <a:gd name="connsiteX39" fmla="*/ 2380891 w 2501661"/>
                        <a:gd name="connsiteY39" fmla="*/ 810883 h 2553419"/>
                        <a:gd name="connsiteX40" fmla="*/ 2225616 w 2501661"/>
                        <a:gd name="connsiteY40" fmla="*/ 724619 h 2553419"/>
                        <a:gd name="connsiteX41" fmla="*/ 2122099 w 2501661"/>
                        <a:gd name="connsiteY41" fmla="*/ 690113 h 2553419"/>
                        <a:gd name="connsiteX42" fmla="*/ 1828800 w 2501661"/>
                        <a:gd name="connsiteY42" fmla="*/ 621102 h 2553419"/>
                        <a:gd name="connsiteX43" fmla="*/ 1777042 w 2501661"/>
                        <a:gd name="connsiteY43" fmla="*/ 603849 h 2553419"/>
                        <a:gd name="connsiteX44" fmla="*/ 1725283 w 2501661"/>
                        <a:gd name="connsiteY44" fmla="*/ 569343 h 2553419"/>
                        <a:gd name="connsiteX45" fmla="*/ 1639019 w 2501661"/>
                        <a:gd name="connsiteY45" fmla="*/ 448573 h 2553419"/>
                        <a:gd name="connsiteX46" fmla="*/ 1621766 w 2501661"/>
                        <a:gd name="connsiteY46" fmla="*/ 379562 h 2553419"/>
                        <a:gd name="connsiteX47" fmla="*/ 1552755 w 2501661"/>
                        <a:gd name="connsiteY47" fmla="*/ 276045 h 2553419"/>
                        <a:gd name="connsiteX48" fmla="*/ 1518249 w 2501661"/>
                        <a:gd name="connsiteY48" fmla="*/ 224287 h 2553419"/>
                        <a:gd name="connsiteX49" fmla="*/ 1500997 w 2501661"/>
                        <a:gd name="connsiteY49" fmla="*/ 172528 h 2553419"/>
                        <a:gd name="connsiteX50" fmla="*/ 1431985 w 2501661"/>
                        <a:gd name="connsiteY50" fmla="*/ 120770 h 2553419"/>
                        <a:gd name="connsiteX51" fmla="*/ 1276710 w 2501661"/>
                        <a:gd name="connsiteY51" fmla="*/ 34505 h 2553419"/>
                        <a:gd name="connsiteX52" fmla="*/ 1138687 w 2501661"/>
                        <a:gd name="connsiteY52" fmla="*/ 0 h 2553419"/>
                        <a:gd name="connsiteX53" fmla="*/ 793631 w 2501661"/>
                        <a:gd name="connsiteY53" fmla="*/ 34505 h 2553419"/>
                        <a:gd name="connsiteX54" fmla="*/ 690114 w 2501661"/>
                        <a:gd name="connsiteY54" fmla="*/ 69011 h 2553419"/>
                        <a:gd name="connsiteX55" fmla="*/ 638355 w 2501661"/>
                        <a:gd name="connsiteY55" fmla="*/ 86264 h 2553419"/>
                        <a:gd name="connsiteX56" fmla="*/ 552091 w 2501661"/>
                        <a:gd name="connsiteY56" fmla="*/ 138022 h 2553419"/>
                        <a:gd name="connsiteX57" fmla="*/ 465827 w 2501661"/>
                        <a:gd name="connsiteY57" fmla="*/ 155275 h 2553419"/>
                        <a:gd name="connsiteX58" fmla="*/ 431321 w 2501661"/>
                        <a:gd name="connsiteY58" fmla="*/ 207034 h 2553419"/>
                        <a:gd name="connsiteX59" fmla="*/ 327804 w 2501661"/>
                        <a:gd name="connsiteY59" fmla="*/ 224287 h 2553419"/>
                        <a:gd name="connsiteX60" fmla="*/ 276046 w 2501661"/>
                        <a:gd name="connsiteY60" fmla="*/ 241539 h 2553419"/>
                        <a:gd name="connsiteX61" fmla="*/ 258793 w 2501661"/>
                        <a:gd name="connsiteY61" fmla="*/ 293298 h 2553419"/>
                        <a:gd name="connsiteX62" fmla="*/ 241540 w 2501661"/>
                        <a:gd name="connsiteY62" fmla="*/ 379562 h 25534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</a:cxnLst>
                      <a:rect l="l" t="t" r="r" b="b"/>
                      <a:pathLst>
                        <a:path w="2501661" h="2553419">
                          <a:moveTo>
                            <a:pt x="120770" y="517585"/>
                          </a:moveTo>
                          <a:cubicBezTo>
                            <a:pt x="97766" y="557841"/>
                            <a:pt x="70343" y="595876"/>
                            <a:pt x="51759" y="638354"/>
                          </a:cubicBezTo>
                          <a:cubicBezTo>
                            <a:pt x="29891" y="688338"/>
                            <a:pt x="0" y="793630"/>
                            <a:pt x="0" y="793630"/>
                          </a:cubicBezTo>
                          <a:cubicBezTo>
                            <a:pt x="17253" y="828136"/>
                            <a:pt x="24480" y="869868"/>
                            <a:pt x="51759" y="897147"/>
                          </a:cubicBezTo>
                          <a:cubicBezTo>
                            <a:pt x="68526" y="913914"/>
                            <a:pt x="97623" y="909256"/>
                            <a:pt x="120770" y="914400"/>
                          </a:cubicBezTo>
                          <a:cubicBezTo>
                            <a:pt x="149396" y="920761"/>
                            <a:pt x="178743" y="923937"/>
                            <a:pt x="207034" y="931653"/>
                          </a:cubicBezTo>
                          <a:cubicBezTo>
                            <a:pt x="242125" y="941223"/>
                            <a:pt x="310551" y="966158"/>
                            <a:pt x="310551" y="966158"/>
                          </a:cubicBezTo>
                          <a:cubicBezTo>
                            <a:pt x="327804" y="983411"/>
                            <a:pt x="343566" y="1002297"/>
                            <a:pt x="362310" y="1017917"/>
                          </a:cubicBezTo>
                          <a:cubicBezTo>
                            <a:pt x="378239" y="1031191"/>
                            <a:pt x="398656" y="1038551"/>
                            <a:pt x="414068" y="1052422"/>
                          </a:cubicBezTo>
                          <a:cubicBezTo>
                            <a:pt x="456385" y="1090507"/>
                            <a:pt x="534838" y="1173192"/>
                            <a:pt x="534838" y="1173192"/>
                          </a:cubicBezTo>
                          <a:cubicBezTo>
                            <a:pt x="540589" y="1190445"/>
                            <a:pt x="547680" y="1207308"/>
                            <a:pt x="552091" y="1224951"/>
                          </a:cubicBezTo>
                          <a:cubicBezTo>
                            <a:pt x="604702" y="1435393"/>
                            <a:pt x="561472" y="1547363"/>
                            <a:pt x="552091" y="1828800"/>
                          </a:cubicBezTo>
                          <a:cubicBezTo>
                            <a:pt x="557842" y="1938068"/>
                            <a:pt x="559438" y="2047634"/>
                            <a:pt x="569344" y="2156604"/>
                          </a:cubicBezTo>
                          <a:cubicBezTo>
                            <a:pt x="575461" y="2223886"/>
                            <a:pt x="612062" y="2222941"/>
                            <a:pt x="655608" y="2277373"/>
                          </a:cubicBezTo>
                          <a:cubicBezTo>
                            <a:pt x="681514" y="2309756"/>
                            <a:pt x="687527" y="2362344"/>
                            <a:pt x="724619" y="2380890"/>
                          </a:cubicBezTo>
                          <a:cubicBezTo>
                            <a:pt x="782129" y="2409645"/>
                            <a:pt x="843649" y="2431488"/>
                            <a:pt x="897148" y="2467154"/>
                          </a:cubicBezTo>
                          <a:cubicBezTo>
                            <a:pt x="914401" y="2478656"/>
                            <a:pt x="928871" y="2496317"/>
                            <a:pt x="948906" y="2501660"/>
                          </a:cubicBezTo>
                          <a:cubicBezTo>
                            <a:pt x="1041193" y="2526270"/>
                            <a:pt x="1210053" y="2542179"/>
                            <a:pt x="1311216" y="2553419"/>
                          </a:cubicBezTo>
                          <a:cubicBezTo>
                            <a:pt x="1437737" y="2547668"/>
                            <a:pt x="1564407" y="2544591"/>
                            <a:pt x="1690778" y="2536166"/>
                          </a:cubicBezTo>
                          <a:cubicBezTo>
                            <a:pt x="1831547" y="2526781"/>
                            <a:pt x="1794447" y="2524630"/>
                            <a:pt x="1897812" y="2501660"/>
                          </a:cubicBezTo>
                          <a:cubicBezTo>
                            <a:pt x="1926438" y="2495299"/>
                            <a:pt x="1955450" y="2490768"/>
                            <a:pt x="1984076" y="2484407"/>
                          </a:cubicBezTo>
                          <a:cubicBezTo>
                            <a:pt x="2049062" y="2469966"/>
                            <a:pt x="2047211" y="2469113"/>
                            <a:pt x="2104846" y="2449902"/>
                          </a:cubicBezTo>
                          <a:cubicBezTo>
                            <a:pt x="2182014" y="2334147"/>
                            <a:pt x="2091109" y="2447557"/>
                            <a:pt x="2191110" y="2380890"/>
                          </a:cubicBezTo>
                          <a:cubicBezTo>
                            <a:pt x="2320347" y="2294733"/>
                            <a:pt x="2171556" y="2352903"/>
                            <a:pt x="2294627" y="2311879"/>
                          </a:cubicBezTo>
                          <a:cubicBezTo>
                            <a:pt x="2311880" y="2294626"/>
                            <a:pt x="2334280" y="2281305"/>
                            <a:pt x="2346385" y="2260121"/>
                          </a:cubicBezTo>
                          <a:cubicBezTo>
                            <a:pt x="2358149" y="2239533"/>
                            <a:pt x="2353034" y="2212318"/>
                            <a:pt x="2363638" y="2191109"/>
                          </a:cubicBezTo>
                          <a:cubicBezTo>
                            <a:pt x="2376498" y="2165390"/>
                            <a:pt x="2398144" y="2145102"/>
                            <a:pt x="2415397" y="2122098"/>
                          </a:cubicBezTo>
                          <a:cubicBezTo>
                            <a:pt x="2421148" y="2104845"/>
                            <a:pt x="2425263" y="2086958"/>
                            <a:pt x="2432649" y="2070339"/>
                          </a:cubicBezTo>
                          <a:cubicBezTo>
                            <a:pt x="2512510" y="1890650"/>
                            <a:pt x="2462795" y="2031660"/>
                            <a:pt x="2501661" y="1915064"/>
                          </a:cubicBezTo>
                          <a:cubicBezTo>
                            <a:pt x="2495910" y="1874807"/>
                            <a:pt x="2502594" y="1830666"/>
                            <a:pt x="2484408" y="1794294"/>
                          </a:cubicBezTo>
                          <a:cubicBezTo>
                            <a:pt x="2471549" y="1768575"/>
                            <a:pt x="2435730" y="1762869"/>
                            <a:pt x="2415397" y="1742536"/>
                          </a:cubicBezTo>
                          <a:cubicBezTo>
                            <a:pt x="2393996" y="1721135"/>
                            <a:pt x="2348726" y="1651156"/>
                            <a:pt x="2329133" y="1621766"/>
                          </a:cubicBezTo>
                          <a:cubicBezTo>
                            <a:pt x="2323382" y="1593011"/>
                            <a:pt x="2318992" y="1563951"/>
                            <a:pt x="2311880" y="1535502"/>
                          </a:cubicBezTo>
                          <a:cubicBezTo>
                            <a:pt x="2307469" y="1517859"/>
                            <a:pt x="2294627" y="1501929"/>
                            <a:pt x="2294627" y="1483743"/>
                          </a:cubicBezTo>
                          <a:cubicBezTo>
                            <a:pt x="2294627" y="1397288"/>
                            <a:pt x="2302332" y="1310878"/>
                            <a:pt x="2311880" y="1224951"/>
                          </a:cubicBezTo>
                          <a:cubicBezTo>
                            <a:pt x="2313888" y="1206876"/>
                            <a:pt x="2324722" y="1190835"/>
                            <a:pt x="2329133" y="1173192"/>
                          </a:cubicBezTo>
                          <a:cubicBezTo>
                            <a:pt x="2336245" y="1144743"/>
                            <a:pt x="2330119" y="1111327"/>
                            <a:pt x="2346385" y="1086928"/>
                          </a:cubicBezTo>
                          <a:cubicBezTo>
                            <a:pt x="2356473" y="1071796"/>
                            <a:pt x="2380891" y="1075426"/>
                            <a:pt x="2398144" y="1069675"/>
                          </a:cubicBezTo>
                          <a:cubicBezTo>
                            <a:pt x="2409646" y="1035169"/>
                            <a:pt x="2444151" y="1000664"/>
                            <a:pt x="2432649" y="966158"/>
                          </a:cubicBezTo>
                          <a:cubicBezTo>
                            <a:pt x="2415396" y="914400"/>
                            <a:pt x="2411154" y="856278"/>
                            <a:pt x="2380891" y="810883"/>
                          </a:cubicBezTo>
                          <a:cubicBezTo>
                            <a:pt x="2372931" y="798942"/>
                            <a:pt x="2247651" y="733433"/>
                            <a:pt x="2225616" y="724619"/>
                          </a:cubicBezTo>
                          <a:cubicBezTo>
                            <a:pt x="2191845" y="711111"/>
                            <a:pt x="2157190" y="699683"/>
                            <a:pt x="2122099" y="690113"/>
                          </a:cubicBezTo>
                          <a:cubicBezTo>
                            <a:pt x="1912350" y="632908"/>
                            <a:pt x="2194622" y="743045"/>
                            <a:pt x="1828800" y="621102"/>
                          </a:cubicBezTo>
                          <a:cubicBezTo>
                            <a:pt x="1811547" y="615351"/>
                            <a:pt x="1793308" y="611982"/>
                            <a:pt x="1777042" y="603849"/>
                          </a:cubicBezTo>
                          <a:cubicBezTo>
                            <a:pt x="1758496" y="594576"/>
                            <a:pt x="1742536" y="580845"/>
                            <a:pt x="1725283" y="569343"/>
                          </a:cubicBezTo>
                          <a:cubicBezTo>
                            <a:pt x="1678132" y="427883"/>
                            <a:pt x="1755974" y="635700"/>
                            <a:pt x="1639019" y="448573"/>
                          </a:cubicBezTo>
                          <a:cubicBezTo>
                            <a:pt x="1626452" y="428466"/>
                            <a:pt x="1632370" y="400770"/>
                            <a:pt x="1621766" y="379562"/>
                          </a:cubicBezTo>
                          <a:cubicBezTo>
                            <a:pt x="1603220" y="342470"/>
                            <a:pt x="1575759" y="310551"/>
                            <a:pt x="1552755" y="276045"/>
                          </a:cubicBezTo>
                          <a:lnTo>
                            <a:pt x="1518249" y="224287"/>
                          </a:lnTo>
                          <a:cubicBezTo>
                            <a:pt x="1512498" y="207034"/>
                            <a:pt x="1512639" y="186499"/>
                            <a:pt x="1500997" y="172528"/>
                          </a:cubicBezTo>
                          <a:cubicBezTo>
                            <a:pt x="1482589" y="150438"/>
                            <a:pt x="1455542" y="137260"/>
                            <a:pt x="1431985" y="120770"/>
                          </a:cubicBezTo>
                          <a:cubicBezTo>
                            <a:pt x="1352062" y="64824"/>
                            <a:pt x="1350829" y="54719"/>
                            <a:pt x="1276710" y="34505"/>
                          </a:cubicBezTo>
                          <a:cubicBezTo>
                            <a:pt x="1230957" y="22027"/>
                            <a:pt x="1138687" y="0"/>
                            <a:pt x="1138687" y="0"/>
                          </a:cubicBezTo>
                          <a:cubicBezTo>
                            <a:pt x="1095993" y="3558"/>
                            <a:pt x="859403" y="20411"/>
                            <a:pt x="793631" y="34505"/>
                          </a:cubicBezTo>
                          <a:cubicBezTo>
                            <a:pt x="758066" y="42126"/>
                            <a:pt x="724620" y="57509"/>
                            <a:pt x="690114" y="69011"/>
                          </a:cubicBezTo>
                          <a:cubicBezTo>
                            <a:pt x="672861" y="74762"/>
                            <a:pt x="653950" y="76907"/>
                            <a:pt x="638355" y="86264"/>
                          </a:cubicBezTo>
                          <a:cubicBezTo>
                            <a:pt x="609600" y="103517"/>
                            <a:pt x="583226" y="125568"/>
                            <a:pt x="552091" y="138022"/>
                          </a:cubicBezTo>
                          <a:cubicBezTo>
                            <a:pt x="524864" y="148913"/>
                            <a:pt x="494582" y="149524"/>
                            <a:pt x="465827" y="155275"/>
                          </a:cubicBezTo>
                          <a:cubicBezTo>
                            <a:pt x="454325" y="172528"/>
                            <a:pt x="449867" y="197761"/>
                            <a:pt x="431321" y="207034"/>
                          </a:cubicBezTo>
                          <a:cubicBezTo>
                            <a:pt x="400033" y="222678"/>
                            <a:pt x="361953" y="216699"/>
                            <a:pt x="327804" y="224287"/>
                          </a:cubicBezTo>
                          <a:cubicBezTo>
                            <a:pt x="310051" y="228232"/>
                            <a:pt x="293299" y="235788"/>
                            <a:pt x="276046" y="241539"/>
                          </a:cubicBezTo>
                          <a:cubicBezTo>
                            <a:pt x="270295" y="258792"/>
                            <a:pt x="263204" y="275655"/>
                            <a:pt x="258793" y="293298"/>
                          </a:cubicBezTo>
                          <a:cubicBezTo>
                            <a:pt x="251681" y="321747"/>
                            <a:pt x="241540" y="379562"/>
                            <a:pt x="241540" y="379562"/>
                          </a:cubicBezTo>
                        </a:path>
                      </a:pathLst>
                    </a:custGeom>
                    <a:blipFill>
                      <a:blip r:embed="rId3">
                        <a:extLst>
                          <a:ext uri="{BEBA8EAE-BF5A-486C-A8C5-ECC9F3942E4B}">
                            <a14:imgProps xmlns:a14="http://schemas.microsoft.com/office/drawing/2010/main">
                              <a14:imgLayer r:embed="rId4">
                                <a14:imgEffect>
                                  <a14:saturation sat="0"/>
                                </a14:imgEffect>
                              </a14:imgLayer>
                            </a14:imgProps>
                          </a:ext>
                          <a:ext uri="{28A0092B-C50C-407E-A947-70E740481C1C}">
                            <a14:useLocalDpi xmlns:a14="http://schemas.microsoft.com/office/drawing/2010/main"/>
                          </a:ext>
                        </a:extLst>
                      </a:blip>
                      <a:tile tx="0" ty="0" sx="100000" sy="100000" flip="none" algn="tl"/>
                    </a:blip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149" name="Freeform 148"/>
                    <p:cNvSpPr/>
                    <p:nvPr/>
                  </p:nvSpPr>
                  <p:spPr>
                    <a:xfrm rot="8168449">
                      <a:off x="6079635" y="14264413"/>
                      <a:ext cx="2877925" cy="2041156"/>
                    </a:xfrm>
                    <a:custGeom>
                      <a:avLst/>
                      <a:gdLst>
                        <a:gd name="connsiteX0" fmla="*/ 120770 w 2501661"/>
                        <a:gd name="connsiteY0" fmla="*/ 517585 h 2553419"/>
                        <a:gd name="connsiteX1" fmla="*/ 51759 w 2501661"/>
                        <a:gd name="connsiteY1" fmla="*/ 638354 h 2553419"/>
                        <a:gd name="connsiteX2" fmla="*/ 0 w 2501661"/>
                        <a:gd name="connsiteY2" fmla="*/ 793630 h 2553419"/>
                        <a:gd name="connsiteX3" fmla="*/ 51759 w 2501661"/>
                        <a:gd name="connsiteY3" fmla="*/ 897147 h 2553419"/>
                        <a:gd name="connsiteX4" fmla="*/ 120770 w 2501661"/>
                        <a:gd name="connsiteY4" fmla="*/ 914400 h 2553419"/>
                        <a:gd name="connsiteX5" fmla="*/ 207034 w 2501661"/>
                        <a:gd name="connsiteY5" fmla="*/ 931653 h 2553419"/>
                        <a:gd name="connsiteX6" fmla="*/ 310551 w 2501661"/>
                        <a:gd name="connsiteY6" fmla="*/ 966158 h 2553419"/>
                        <a:gd name="connsiteX7" fmla="*/ 362310 w 2501661"/>
                        <a:gd name="connsiteY7" fmla="*/ 1017917 h 2553419"/>
                        <a:gd name="connsiteX8" fmla="*/ 414068 w 2501661"/>
                        <a:gd name="connsiteY8" fmla="*/ 1052422 h 2553419"/>
                        <a:gd name="connsiteX9" fmla="*/ 534838 w 2501661"/>
                        <a:gd name="connsiteY9" fmla="*/ 1173192 h 2553419"/>
                        <a:gd name="connsiteX10" fmla="*/ 552091 w 2501661"/>
                        <a:gd name="connsiteY10" fmla="*/ 1224951 h 2553419"/>
                        <a:gd name="connsiteX11" fmla="*/ 552091 w 2501661"/>
                        <a:gd name="connsiteY11" fmla="*/ 1828800 h 2553419"/>
                        <a:gd name="connsiteX12" fmla="*/ 569344 w 2501661"/>
                        <a:gd name="connsiteY12" fmla="*/ 2156604 h 2553419"/>
                        <a:gd name="connsiteX13" fmla="*/ 655608 w 2501661"/>
                        <a:gd name="connsiteY13" fmla="*/ 2277373 h 2553419"/>
                        <a:gd name="connsiteX14" fmla="*/ 724619 w 2501661"/>
                        <a:gd name="connsiteY14" fmla="*/ 2380890 h 2553419"/>
                        <a:gd name="connsiteX15" fmla="*/ 897148 w 2501661"/>
                        <a:gd name="connsiteY15" fmla="*/ 2467154 h 2553419"/>
                        <a:gd name="connsiteX16" fmla="*/ 948906 w 2501661"/>
                        <a:gd name="connsiteY16" fmla="*/ 2501660 h 2553419"/>
                        <a:gd name="connsiteX17" fmla="*/ 1311216 w 2501661"/>
                        <a:gd name="connsiteY17" fmla="*/ 2553419 h 2553419"/>
                        <a:gd name="connsiteX18" fmla="*/ 1690778 w 2501661"/>
                        <a:gd name="connsiteY18" fmla="*/ 2536166 h 2553419"/>
                        <a:gd name="connsiteX19" fmla="*/ 1897812 w 2501661"/>
                        <a:gd name="connsiteY19" fmla="*/ 2501660 h 2553419"/>
                        <a:gd name="connsiteX20" fmla="*/ 1984076 w 2501661"/>
                        <a:gd name="connsiteY20" fmla="*/ 2484407 h 2553419"/>
                        <a:gd name="connsiteX21" fmla="*/ 2104846 w 2501661"/>
                        <a:gd name="connsiteY21" fmla="*/ 2449902 h 2553419"/>
                        <a:gd name="connsiteX22" fmla="*/ 2191110 w 2501661"/>
                        <a:gd name="connsiteY22" fmla="*/ 2380890 h 2553419"/>
                        <a:gd name="connsiteX23" fmla="*/ 2294627 w 2501661"/>
                        <a:gd name="connsiteY23" fmla="*/ 2311879 h 2553419"/>
                        <a:gd name="connsiteX24" fmla="*/ 2346385 w 2501661"/>
                        <a:gd name="connsiteY24" fmla="*/ 2260121 h 2553419"/>
                        <a:gd name="connsiteX25" fmla="*/ 2363638 w 2501661"/>
                        <a:gd name="connsiteY25" fmla="*/ 2191109 h 2553419"/>
                        <a:gd name="connsiteX26" fmla="*/ 2415397 w 2501661"/>
                        <a:gd name="connsiteY26" fmla="*/ 2122098 h 2553419"/>
                        <a:gd name="connsiteX27" fmla="*/ 2432649 w 2501661"/>
                        <a:gd name="connsiteY27" fmla="*/ 2070339 h 2553419"/>
                        <a:gd name="connsiteX28" fmla="*/ 2501661 w 2501661"/>
                        <a:gd name="connsiteY28" fmla="*/ 1915064 h 2553419"/>
                        <a:gd name="connsiteX29" fmla="*/ 2484408 w 2501661"/>
                        <a:gd name="connsiteY29" fmla="*/ 1794294 h 2553419"/>
                        <a:gd name="connsiteX30" fmla="*/ 2415397 w 2501661"/>
                        <a:gd name="connsiteY30" fmla="*/ 1742536 h 2553419"/>
                        <a:gd name="connsiteX31" fmla="*/ 2329133 w 2501661"/>
                        <a:gd name="connsiteY31" fmla="*/ 1621766 h 2553419"/>
                        <a:gd name="connsiteX32" fmla="*/ 2311880 w 2501661"/>
                        <a:gd name="connsiteY32" fmla="*/ 1535502 h 2553419"/>
                        <a:gd name="connsiteX33" fmla="*/ 2294627 w 2501661"/>
                        <a:gd name="connsiteY33" fmla="*/ 1483743 h 2553419"/>
                        <a:gd name="connsiteX34" fmla="*/ 2311880 w 2501661"/>
                        <a:gd name="connsiteY34" fmla="*/ 1224951 h 2553419"/>
                        <a:gd name="connsiteX35" fmla="*/ 2329133 w 2501661"/>
                        <a:gd name="connsiteY35" fmla="*/ 1173192 h 2553419"/>
                        <a:gd name="connsiteX36" fmla="*/ 2346385 w 2501661"/>
                        <a:gd name="connsiteY36" fmla="*/ 1086928 h 2553419"/>
                        <a:gd name="connsiteX37" fmla="*/ 2398144 w 2501661"/>
                        <a:gd name="connsiteY37" fmla="*/ 1069675 h 2553419"/>
                        <a:gd name="connsiteX38" fmla="*/ 2432649 w 2501661"/>
                        <a:gd name="connsiteY38" fmla="*/ 966158 h 2553419"/>
                        <a:gd name="connsiteX39" fmla="*/ 2380891 w 2501661"/>
                        <a:gd name="connsiteY39" fmla="*/ 810883 h 2553419"/>
                        <a:gd name="connsiteX40" fmla="*/ 2225616 w 2501661"/>
                        <a:gd name="connsiteY40" fmla="*/ 724619 h 2553419"/>
                        <a:gd name="connsiteX41" fmla="*/ 2122099 w 2501661"/>
                        <a:gd name="connsiteY41" fmla="*/ 690113 h 2553419"/>
                        <a:gd name="connsiteX42" fmla="*/ 1828800 w 2501661"/>
                        <a:gd name="connsiteY42" fmla="*/ 621102 h 2553419"/>
                        <a:gd name="connsiteX43" fmla="*/ 1777042 w 2501661"/>
                        <a:gd name="connsiteY43" fmla="*/ 603849 h 2553419"/>
                        <a:gd name="connsiteX44" fmla="*/ 1725283 w 2501661"/>
                        <a:gd name="connsiteY44" fmla="*/ 569343 h 2553419"/>
                        <a:gd name="connsiteX45" fmla="*/ 1639019 w 2501661"/>
                        <a:gd name="connsiteY45" fmla="*/ 448573 h 2553419"/>
                        <a:gd name="connsiteX46" fmla="*/ 1621766 w 2501661"/>
                        <a:gd name="connsiteY46" fmla="*/ 379562 h 2553419"/>
                        <a:gd name="connsiteX47" fmla="*/ 1552755 w 2501661"/>
                        <a:gd name="connsiteY47" fmla="*/ 276045 h 2553419"/>
                        <a:gd name="connsiteX48" fmla="*/ 1518249 w 2501661"/>
                        <a:gd name="connsiteY48" fmla="*/ 224287 h 2553419"/>
                        <a:gd name="connsiteX49" fmla="*/ 1500997 w 2501661"/>
                        <a:gd name="connsiteY49" fmla="*/ 172528 h 2553419"/>
                        <a:gd name="connsiteX50" fmla="*/ 1431985 w 2501661"/>
                        <a:gd name="connsiteY50" fmla="*/ 120770 h 2553419"/>
                        <a:gd name="connsiteX51" fmla="*/ 1276710 w 2501661"/>
                        <a:gd name="connsiteY51" fmla="*/ 34505 h 2553419"/>
                        <a:gd name="connsiteX52" fmla="*/ 1138687 w 2501661"/>
                        <a:gd name="connsiteY52" fmla="*/ 0 h 2553419"/>
                        <a:gd name="connsiteX53" fmla="*/ 793631 w 2501661"/>
                        <a:gd name="connsiteY53" fmla="*/ 34505 h 2553419"/>
                        <a:gd name="connsiteX54" fmla="*/ 690114 w 2501661"/>
                        <a:gd name="connsiteY54" fmla="*/ 69011 h 2553419"/>
                        <a:gd name="connsiteX55" fmla="*/ 638355 w 2501661"/>
                        <a:gd name="connsiteY55" fmla="*/ 86264 h 2553419"/>
                        <a:gd name="connsiteX56" fmla="*/ 552091 w 2501661"/>
                        <a:gd name="connsiteY56" fmla="*/ 138022 h 2553419"/>
                        <a:gd name="connsiteX57" fmla="*/ 465827 w 2501661"/>
                        <a:gd name="connsiteY57" fmla="*/ 155275 h 2553419"/>
                        <a:gd name="connsiteX58" fmla="*/ 431321 w 2501661"/>
                        <a:gd name="connsiteY58" fmla="*/ 207034 h 2553419"/>
                        <a:gd name="connsiteX59" fmla="*/ 327804 w 2501661"/>
                        <a:gd name="connsiteY59" fmla="*/ 224287 h 2553419"/>
                        <a:gd name="connsiteX60" fmla="*/ 276046 w 2501661"/>
                        <a:gd name="connsiteY60" fmla="*/ 241539 h 2553419"/>
                        <a:gd name="connsiteX61" fmla="*/ 258793 w 2501661"/>
                        <a:gd name="connsiteY61" fmla="*/ 293298 h 2553419"/>
                        <a:gd name="connsiteX62" fmla="*/ 241540 w 2501661"/>
                        <a:gd name="connsiteY62" fmla="*/ 379562 h 25534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</a:cxnLst>
                      <a:rect l="l" t="t" r="r" b="b"/>
                      <a:pathLst>
                        <a:path w="2501661" h="2553419">
                          <a:moveTo>
                            <a:pt x="120770" y="517585"/>
                          </a:moveTo>
                          <a:cubicBezTo>
                            <a:pt x="97766" y="557841"/>
                            <a:pt x="70343" y="595876"/>
                            <a:pt x="51759" y="638354"/>
                          </a:cubicBezTo>
                          <a:cubicBezTo>
                            <a:pt x="29891" y="688338"/>
                            <a:pt x="0" y="793630"/>
                            <a:pt x="0" y="793630"/>
                          </a:cubicBezTo>
                          <a:cubicBezTo>
                            <a:pt x="17253" y="828136"/>
                            <a:pt x="24480" y="869868"/>
                            <a:pt x="51759" y="897147"/>
                          </a:cubicBezTo>
                          <a:cubicBezTo>
                            <a:pt x="68526" y="913914"/>
                            <a:pt x="97623" y="909256"/>
                            <a:pt x="120770" y="914400"/>
                          </a:cubicBezTo>
                          <a:cubicBezTo>
                            <a:pt x="149396" y="920761"/>
                            <a:pt x="178743" y="923937"/>
                            <a:pt x="207034" y="931653"/>
                          </a:cubicBezTo>
                          <a:cubicBezTo>
                            <a:pt x="242125" y="941223"/>
                            <a:pt x="310551" y="966158"/>
                            <a:pt x="310551" y="966158"/>
                          </a:cubicBezTo>
                          <a:cubicBezTo>
                            <a:pt x="327804" y="983411"/>
                            <a:pt x="343566" y="1002297"/>
                            <a:pt x="362310" y="1017917"/>
                          </a:cubicBezTo>
                          <a:cubicBezTo>
                            <a:pt x="378239" y="1031191"/>
                            <a:pt x="398656" y="1038551"/>
                            <a:pt x="414068" y="1052422"/>
                          </a:cubicBezTo>
                          <a:cubicBezTo>
                            <a:pt x="456385" y="1090507"/>
                            <a:pt x="534838" y="1173192"/>
                            <a:pt x="534838" y="1173192"/>
                          </a:cubicBezTo>
                          <a:cubicBezTo>
                            <a:pt x="540589" y="1190445"/>
                            <a:pt x="547680" y="1207308"/>
                            <a:pt x="552091" y="1224951"/>
                          </a:cubicBezTo>
                          <a:cubicBezTo>
                            <a:pt x="604702" y="1435393"/>
                            <a:pt x="561472" y="1547363"/>
                            <a:pt x="552091" y="1828800"/>
                          </a:cubicBezTo>
                          <a:cubicBezTo>
                            <a:pt x="557842" y="1938068"/>
                            <a:pt x="559438" y="2047634"/>
                            <a:pt x="569344" y="2156604"/>
                          </a:cubicBezTo>
                          <a:cubicBezTo>
                            <a:pt x="575461" y="2223886"/>
                            <a:pt x="612062" y="2222941"/>
                            <a:pt x="655608" y="2277373"/>
                          </a:cubicBezTo>
                          <a:cubicBezTo>
                            <a:pt x="681514" y="2309756"/>
                            <a:pt x="687527" y="2362344"/>
                            <a:pt x="724619" y="2380890"/>
                          </a:cubicBezTo>
                          <a:cubicBezTo>
                            <a:pt x="782129" y="2409645"/>
                            <a:pt x="843649" y="2431488"/>
                            <a:pt x="897148" y="2467154"/>
                          </a:cubicBezTo>
                          <a:cubicBezTo>
                            <a:pt x="914401" y="2478656"/>
                            <a:pt x="928871" y="2496317"/>
                            <a:pt x="948906" y="2501660"/>
                          </a:cubicBezTo>
                          <a:cubicBezTo>
                            <a:pt x="1041193" y="2526270"/>
                            <a:pt x="1210053" y="2542179"/>
                            <a:pt x="1311216" y="2553419"/>
                          </a:cubicBezTo>
                          <a:cubicBezTo>
                            <a:pt x="1437737" y="2547668"/>
                            <a:pt x="1564407" y="2544591"/>
                            <a:pt x="1690778" y="2536166"/>
                          </a:cubicBezTo>
                          <a:cubicBezTo>
                            <a:pt x="1831547" y="2526781"/>
                            <a:pt x="1794447" y="2524630"/>
                            <a:pt x="1897812" y="2501660"/>
                          </a:cubicBezTo>
                          <a:cubicBezTo>
                            <a:pt x="1926438" y="2495299"/>
                            <a:pt x="1955450" y="2490768"/>
                            <a:pt x="1984076" y="2484407"/>
                          </a:cubicBezTo>
                          <a:cubicBezTo>
                            <a:pt x="2049062" y="2469966"/>
                            <a:pt x="2047211" y="2469113"/>
                            <a:pt x="2104846" y="2449902"/>
                          </a:cubicBezTo>
                          <a:cubicBezTo>
                            <a:pt x="2182014" y="2334147"/>
                            <a:pt x="2091109" y="2447557"/>
                            <a:pt x="2191110" y="2380890"/>
                          </a:cubicBezTo>
                          <a:cubicBezTo>
                            <a:pt x="2320347" y="2294733"/>
                            <a:pt x="2171556" y="2352903"/>
                            <a:pt x="2294627" y="2311879"/>
                          </a:cubicBezTo>
                          <a:cubicBezTo>
                            <a:pt x="2311880" y="2294626"/>
                            <a:pt x="2334280" y="2281305"/>
                            <a:pt x="2346385" y="2260121"/>
                          </a:cubicBezTo>
                          <a:cubicBezTo>
                            <a:pt x="2358149" y="2239533"/>
                            <a:pt x="2353034" y="2212318"/>
                            <a:pt x="2363638" y="2191109"/>
                          </a:cubicBezTo>
                          <a:cubicBezTo>
                            <a:pt x="2376498" y="2165390"/>
                            <a:pt x="2398144" y="2145102"/>
                            <a:pt x="2415397" y="2122098"/>
                          </a:cubicBezTo>
                          <a:cubicBezTo>
                            <a:pt x="2421148" y="2104845"/>
                            <a:pt x="2425263" y="2086958"/>
                            <a:pt x="2432649" y="2070339"/>
                          </a:cubicBezTo>
                          <a:cubicBezTo>
                            <a:pt x="2512510" y="1890650"/>
                            <a:pt x="2462795" y="2031660"/>
                            <a:pt x="2501661" y="1915064"/>
                          </a:cubicBezTo>
                          <a:cubicBezTo>
                            <a:pt x="2495910" y="1874807"/>
                            <a:pt x="2502594" y="1830666"/>
                            <a:pt x="2484408" y="1794294"/>
                          </a:cubicBezTo>
                          <a:cubicBezTo>
                            <a:pt x="2471549" y="1768575"/>
                            <a:pt x="2435730" y="1762869"/>
                            <a:pt x="2415397" y="1742536"/>
                          </a:cubicBezTo>
                          <a:cubicBezTo>
                            <a:pt x="2393996" y="1721135"/>
                            <a:pt x="2348726" y="1651156"/>
                            <a:pt x="2329133" y="1621766"/>
                          </a:cubicBezTo>
                          <a:cubicBezTo>
                            <a:pt x="2323382" y="1593011"/>
                            <a:pt x="2318992" y="1563951"/>
                            <a:pt x="2311880" y="1535502"/>
                          </a:cubicBezTo>
                          <a:cubicBezTo>
                            <a:pt x="2307469" y="1517859"/>
                            <a:pt x="2294627" y="1501929"/>
                            <a:pt x="2294627" y="1483743"/>
                          </a:cubicBezTo>
                          <a:cubicBezTo>
                            <a:pt x="2294627" y="1397288"/>
                            <a:pt x="2302332" y="1310878"/>
                            <a:pt x="2311880" y="1224951"/>
                          </a:cubicBezTo>
                          <a:cubicBezTo>
                            <a:pt x="2313888" y="1206876"/>
                            <a:pt x="2324722" y="1190835"/>
                            <a:pt x="2329133" y="1173192"/>
                          </a:cubicBezTo>
                          <a:cubicBezTo>
                            <a:pt x="2336245" y="1144743"/>
                            <a:pt x="2330119" y="1111327"/>
                            <a:pt x="2346385" y="1086928"/>
                          </a:cubicBezTo>
                          <a:cubicBezTo>
                            <a:pt x="2356473" y="1071796"/>
                            <a:pt x="2380891" y="1075426"/>
                            <a:pt x="2398144" y="1069675"/>
                          </a:cubicBezTo>
                          <a:cubicBezTo>
                            <a:pt x="2409646" y="1035169"/>
                            <a:pt x="2444151" y="1000664"/>
                            <a:pt x="2432649" y="966158"/>
                          </a:cubicBezTo>
                          <a:cubicBezTo>
                            <a:pt x="2415396" y="914400"/>
                            <a:pt x="2411154" y="856278"/>
                            <a:pt x="2380891" y="810883"/>
                          </a:cubicBezTo>
                          <a:cubicBezTo>
                            <a:pt x="2372931" y="798942"/>
                            <a:pt x="2247651" y="733433"/>
                            <a:pt x="2225616" y="724619"/>
                          </a:cubicBezTo>
                          <a:cubicBezTo>
                            <a:pt x="2191845" y="711111"/>
                            <a:pt x="2157190" y="699683"/>
                            <a:pt x="2122099" y="690113"/>
                          </a:cubicBezTo>
                          <a:cubicBezTo>
                            <a:pt x="1912350" y="632908"/>
                            <a:pt x="2194622" y="743045"/>
                            <a:pt x="1828800" y="621102"/>
                          </a:cubicBezTo>
                          <a:cubicBezTo>
                            <a:pt x="1811547" y="615351"/>
                            <a:pt x="1793308" y="611982"/>
                            <a:pt x="1777042" y="603849"/>
                          </a:cubicBezTo>
                          <a:cubicBezTo>
                            <a:pt x="1758496" y="594576"/>
                            <a:pt x="1742536" y="580845"/>
                            <a:pt x="1725283" y="569343"/>
                          </a:cubicBezTo>
                          <a:cubicBezTo>
                            <a:pt x="1678132" y="427883"/>
                            <a:pt x="1755974" y="635700"/>
                            <a:pt x="1639019" y="448573"/>
                          </a:cubicBezTo>
                          <a:cubicBezTo>
                            <a:pt x="1626452" y="428466"/>
                            <a:pt x="1632370" y="400770"/>
                            <a:pt x="1621766" y="379562"/>
                          </a:cubicBezTo>
                          <a:cubicBezTo>
                            <a:pt x="1603220" y="342470"/>
                            <a:pt x="1575759" y="310551"/>
                            <a:pt x="1552755" y="276045"/>
                          </a:cubicBezTo>
                          <a:lnTo>
                            <a:pt x="1518249" y="224287"/>
                          </a:lnTo>
                          <a:cubicBezTo>
                            <a:pt x="1512498" y="207034"/>
                            <a:pt x="1512639" y="186499"/>
                            <a:pt x="1500997" y="172528"/>
                          </a:cubicBezTo>
                          <a:cubicBezTo>
                            <a:pt x="1482589" y="150438"/>
                            <a:pt x="1455542" y="137260"/>
                            <a:pt x="1431985" y="120770"/>
                          </a:cubicBezTo>
                          <a:cubicBezTo>
                            <a:pt x="1352062" y="64824"/>
                            <a:pt x="1350829" y="54719"/>
                            <a:pt x="1276710" y="34505"/>
                          </a:cubicBezTo>
                          <a:cubicBezTo>
                            <a:pt x="1230957" y="22027"/>
                            <a:pt x="1138687" y="0"/>
                            <a:pt x="1138687" y="0"/>
                          </a:cubicBezTo>
                          <a:cubicBezTo>
                            <a:pt x="1095993" y="3558"/>
                            <a:pt x="859403" y="20411"/>
                            <a:pt x="793631" y="34505"/>
                          </a:cubicBezTo>
                          <a:cubicBezTo>
                            <a:pt x="758066" y="42126"/>
                            <a:pt x="724620" y="57509"/>
                            <a:pt x="690114" y="69011"/>
                          </a:cubicBezTo>
                          <a:cubicBezTo>
                            <a:pt x="672861" y="74762"/>
                            <a:pt x="653950" y="76907"/>
                            <a:pt x="638355" y="86264"/>
                          </a:cubicBezTo>
                          <a:cubicBezTo>
                            <a:pt x="609600" y="103517"/>
                            <a:pt x="583226" y="125568"/>
                            <a:pt x="552091" y="138022"/>
                          </a:cubicBezTo>
                          <a:cubicBezTo>
                            <a:pt x="524864" y="148913"/>
                            <a:pt x="494582" y="149524"/>
                            <a:pt x="465827" y="155275"/>
                          </a:cubicBezTo>
                          <a:cubicBezTo>
                            <a:pt x="454325" y="172528"/>
                            <a:pt x="449867" y="197761"/>
                            <a:pt x="431321" y="207034"/>
                          </a:cubicBezTo>
                          <a:cubicBezTo>
                            <a:pt x="400033" y="222678"/>
                            <a:pt x="361953" y="216699"/>
                            <a:pt x="327804" y="224287"/>
                          </a:cubicBezTo>
                          <a:cubicBezTo>
                            <a:pt x="310051" y="228232"/>
                            <a:pt x="293299" y="235788"/>
                            <a:pt x="276046" y="241539"/>
                          </a:cubicBezTo>
                          <a:cubicBezTo>
                            <a:pt x="270295" y="258792"/>
                            <a:pt x="263204" y="275655"/>
                            <a:pt x="258793" y="293298"/>
                          </a:cubicBezTo>
                          <a:cubicBezTo>
                            <a:pt x="251681" y="321747"/>
                            <a:pt x="241540" y="379562"/>
                            <a:pt x="241540" y="379562"/>
                          </a:cubicBezTo>
                        </a:path>
                      </a:pathLst>
                    </a:custGeom>
                    <a:blipFill>
                      <a:blip r:embed="rId3">
                        <a:extLst>
                          <a:ext uri="{BEBA8EAE-BF5A-486C-A8C5-ECC9F3942E4B}">
                            <a14:imgProps xmlns:a14="http://schemas.microsoft.com/office/drawing/2010/main">
                              <a14:imgLayer r:embed="rId4">
                                <a14:imgEffect>
                                  <a14:saturation sat="0"/>
                                </a14:imgEffect>
                              </a14:imgLayer>
                            </a14:imgProps>
                          </a:ext>
                          <a:ext uri="{28A0092B-C50C-407E-A947-70E740481C1C}">
                            <a14:useLocalDpi xmlns:a14="http://schemas.microsoft.com/office/drawing/2010/main"/>
                          </a:ext>
                        </a:extLst>
                      </a:blip>
                      <a:tile tx="0" ty="0" sx="100000" sy="100000" flip="none" algn="tl"/>
                    </a:blip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150" name="Freeform 149"/>
                    <p:cNvSpPr/>
                    <p:nvPr/>
                  </p:nvSpPr>
                  <p:spPr>
                    <a:xfrm rot="19516717">
                      <a:off x="292790" y="10418501"/>
                      <a:ext cx="3292839" cy="2757645"/>
                    </a:xfrm>
                    <a:custGeom>
                      <a:avLst/>
                      <a:gdLst>
                        <a:gd name="connsiteX0" fmla="*/ 120770 w 2501661"/>
                        <a:gd name="connsiteY0" fmla="*/ 517585 h 2553419"/>
                        <a:gd name="connsiteX1" fmla="*/ 51759 w 2501661"/>
                        <a:gd name="connsiteY1" fmla="*/ 638354 h 2553419"/>
                        <a:gd name="connsiteX2" fmla="*/ 0 w 2501661"/>
                        <a:gd name="connsiteY2" fmla="*/ 793630 h 2553419"/>
                        <a:gd name="connsiteX3" fmla="*/ 51759 w 2501661"/>
                        <a:gd name="connsiteY3" fmla="*/ 897147 h 2553419"/>
                        <a:gd name="connsiteX4" fmla="*/ 120770 w 2501661"/>
                        <a:gd name="connsiteY4" fmla="*/ 914400 h 2553419"/>
                        <a:gd name="connsiteX5" fmla="*/ 207034 w 2501661"/>
                        <a:gd name="connsiteY5" fmla="*/ 931653 h 2553419"/>
                        <a:gd name="connsiteX6" fmla="*/ 310551 w 2501661"/>
                        <a:gd name="connsiteY6" fmla="*/ 966158 h 2553419"/>
                        <a:gd name="connsiteX7" fmla="*/ 362310 w 2501661"/>
                        <a:gd name="connsiteY7" fmla="*/ 1017917 h 2553419"/>
                        <a:gd name="connsiteX8" fmla="*/ 414068 w 2501661"/>
                        <a:gd name="connsiteY8" fmla="*/ 1052422 h 2553419"/>
                        <a:gd name="connsiteX9" fmla="*/ 534838 w 2501661"/>
                        <a:gd name="connsiteY9" fmla="*/ 1173192 h 2553419"/>
                        <a:gd name="connsiteX10" fmla="*/ 552091 w 2501661"/>
                        <a:gd name="connsiteY10" fmla="*/ 1224951 h 2553419"/>
                        <a:gd name="connsiteX11" fmla="*/ 552091 w 2501661"/>
                        <a:gd name="connsiteY11" fmla="*/ 1828800 h 2553419"/>
                        <a:gd name="connsiteX12" fmla="*/ 569344 w 2501661"/>
                        <a:gd name="connsiteY12" fmla="*/ 2156604 h 2553419"/>
                        <a:gd name="connsiteX13" fmla="*/ 655608 w 2501661"/>
                        <a:gd name="connsiteY13" fmla="*/ 2277373 h 2553419"/>
                        <a:gd name="connsiteX14" fmla="*/ 724619 w 2501661"/>
                        <a:gd name="connsiteY14" fmla="*/ 2380890 h 2553419"/>
                        <a:gd name="connsiteX15" fmla="*/ 897148 w 2501661"/>
                        <a:gd name="connsiteY15" fmla="*/ 2467154 h 2553419"/>
                        <a:gd name="connsiteX16" fmla="*/ 948906 w 2501661"/>
                        <a:gd name="connsiteY16" fmla="*/ 2501660 h 2553419"/>
                        <a:gd name="connsiteX17" fmla="*/ 1311216 w 2501661"/>
                        <a:gd name="connsiteY17" fmla="*/ 2553419 h 2553419"/>
                        <a:gd name="connsiteX18" fmla="*/ 1690778 w 2501661"/>
                        <a:gd name="connsiteY18" fmla="*/ 2536166 h 2553419"/>
                        <a:gd name="connsiteX19" fmla="*/ 1897812 w 2501661"/>
                        <a:gd name="connsiteY19" fmla="*/ 2501660 h 2553419"/>
                        <a:gd name="connsiteX20" fmla="*/ 1984076 w 2501661"/>
                        <a:gd name="connsiteY20" fmla="*/ 2484407 h 2553419"/>
                        <a:gd name="connsiteX21" fmla="*/ 2104846 w 2501661"/>
                        <a:gd name="connsiteY21" fmla="*/ 2449902 h 2553419"/>
                        <a:gd name="connsiteX22" fmla="*/ 2191110 w 2501661"/>
                        <a:gd name="connsiteY22" fmla="*/ 2380890 h 2553419"/>
                        <a:gd name="connsiteX23" fmla="*/ 2294627 w 2501661"/>
                        <a:gd name="connsiteY23" fmla="*/ 2311879 h 2553419"/>
                        <a:gd name="connsiteX24" fmla="*/ 2346385 w 2501661"/>
                        <a:gd name="connsiteY24" fmla="*/ 2260121 h 2553419"/>
                        <a:gd name="connsiteX25" fmla="*/ 2363638 w 2501661"/>
                        <a:gd name="connsiteY25" fmla="*/ 2191109 h 2553419"/>
                        <a:gd name="connsiteX26" fmla="*/ 2415397 w 2501661"/>
                        <a:gd name="connsiteY26" fmla="*/ 2122098 h 2553419"/>
                        <a:gd name="connsiteX27" fmla="*/ 2432649 w 2501661"/>
                        <a:gd name="connsiteY27" fmla="*/ 2070339 h 2553419"/>
                        <a:gd name="connsiteX28" fmla="*/ 2501661 w 2501661"/>
                        <a:gd name="connsiteY28" fmla="*/ 1915064 h 2553419"/>
                        <a:gd name="connsiteX29" fmla="*/ 2484408 w 2501661"/>
                        <a:gd name="connsiteY29" fmla="*/ 1794294 h 2553419"/>
                        <a:gd name="connsiteX30" fmla="*/ 2415397 w 2501661"/>
                        <a:gd name="connsiteY30" fmla="*/ 1742536 h 2553419"/>
                        <a:gd name="connsiteX31" fmla="*/ 2329133 w 2501661"/>
                        <a:gd name="connsiteY31" fmla="*/ 1621766 h 2553419"/>
                        <a:gd name="connsiteX32" fmla="*/ 2311880 w 2501661"/>
                        <a:gd name="connsiteY32" fmla="*/ 1535502 h 2553419"/>
                        <a:gd name="connsiteX33" fmla="*/ 2294627 w 2501661"/>
                        <a:gd name="connsiteY33" fmla="*/ 1483743 h 2553419"/>
                        <a:gd name="connsiteX34" fmla="*/ 2311880 w 2501661"/>
                        <a:gd name="connsiteY34" fmla="*/ 1224951 h 2553419"/>
                        <a:gd name="connsiteX35" fmla="*/ 2329133 w 2501661"/>
                        <a:gd name="connsiteY35" fmla="*/ 1173192 h 2553419"/>
                        <a:gd name="connsiteX36" fmla="*/ 2346385 w 2501661"/>
                        <a:gd name="connsiteY36" fmla="*/ 1086928 h 2553419"/>
                        <a:gd name="connsiteX37" fmla="*/ 2398144 w 2501661"/>
                        <a:gd name="connsiteY37" fmla="*/ 1069675 h 2553419"/>
                        <a:gd name="connsiteX38" fmla="*/ 2432649 w 2501661"/>
                        <a:gd name="connsiteY38" fmla="*/ 966158 h 2553419"/>
                        <a:gd name="connsiteX39" fmla="*/ 2380891 w 2501661"/>
                        <a:gd name="connsiteY39" fmla="*/ 810883 h 2553419"/>
                        <a:gd name="connsiteX40" fmla="*/ 2225616 w 2501661"/>
                        <a:gd name="connsiteY40" fmla="*/ 724619 h 2553419"/>
                        <a:gd name="connsiteX41" fmla="*/ 2122099 w 2501661"/>
                        <a:gd name="connsiteY41" fmla="*/ 690113 h 2553419"/>
                        <a:gd name="connsiteX42" fmla="*/ 1828800 w 2501661"/>
                        <a:gd name="connsiteY42" fmla="*/ 621102 h 2553419"/>
                        <a:gd name="connsiteX43" fmla="*/ 1777042 w 2501661"/>
                        <a:gd name="connsiteY43" fmla="*/ 603849 h 2553419"/>
                        <a:gd name="connsiteX44" fmla="*/ 1725283 w 2501661"/>
                        <a:gd name="connsiteY44" fmla="*/ 569343 h 2553419"/>
                        <a:gd name="connsiteX45" fmla="*/ 1639019 w 2501661"/>
                        <a:gd name="connsiteY45" fmla="*/ 448573 h 2553419"/>
                        <a:gd name="connsiteX46" fmla="*/ 1621766 w 2501661"/>
                        <a:gd name="connsiteY46" fmla="*/ 379562 h 2553419"/>
                        <a:gd name="connsiteX47" fmla="*/ 1552755 w 2501661"/>
                        <a:gd name="connsiteY47" fmla="*/ 276045 h 2553419"/>
                        <a:gd name="connsiteX48" fmla="*/ 1518249 w 2501661"/>
                        <a:gd name="connsiteY48" fmla="*/ 224287 h 2553419"/>
                        <a:gd name="connsiteX49" fmla="*/ 1500997 w 2501661"/>
                        <a:gd name="connsiteY49" fmla="*/ 172528 h 2553419"/>
                        <a:gd name="connsiteX50" fmla="*/ 1431985 w 2501661"/>
                        <a:gd name="connsiteY50" fmla="*/ 120770 h 2553419"/>
                        <a:gd name="connsiteX51" fmla="*/ 1276710 w 2501661"/>
                        <a:gd name="connsiteY51" fmla="*/ 34505 h 2553419"/>
                        <a:gd name="connsiteX52" fmla="*/ 1138687 w 2501661"/>
                        <a:gd name="connsiteY52" fmla="*/ 0 h 2553419"/>
                        <a:gd name="connsiteX53" fmla="*/ 793631 w 2501661"/>
                        <a:gd name="connsiteY53" fmla="*/ 34505 h 2553419"/>
                        <a:gd name="connsiteX54" fmla="*/ 690114 w 2501661"/>
                        <a:gd name="connsiteY54" fmla="*/ 69011 h 2553419"/>
                        <a:gd name="connsiteX55" fmla="*/ 638355 w 2501661"/>
                        <a:gd name="connsiteY55" fmla="*/ 86264 h 2553419"/>
                        <a:gd name="connsiteX56" fmla="*/ 552091 w 2501661"/>
                        <a:gd name="connsiteY56" fmla="*/ 138022 h 2553419"/>
                        <a:gd name="connsiteX57" fmla="*/ 465827 w 2501661"/>
                        <a:gd name="connsiteY57" fmla="*/ 155275 h 2553419"/>
                        <a:gd name="connsiteX58" fmla="*/ 431321 w 2501661"/>
                        <a:gd name="connsiteY58" fmla="*/ 207034 h 2553419"/>
                        <a:gd name="connsiteX59" fmla="*/ 327804 w 2501661"/>
                        <a:gd name="connsiteY59" fmla="*/ 224287 h 2553419"/>
                        <a:gd name="connsiteX60" fmla="*/ 276046 w 2501661"/>
                        <a:gd name="connsiteY60" fmla="*/ 241539 h 2553419"/>
                        <a:gd name="connsiteX61" fmla="*/ 258793 w 2501661"/>
                        <a:gd name="connsiteY61" fmla="*/ 293298 h 2553419"/>
                        <a:gd name="connsiteX62" fmla="*/ 241540 w 2501661"/>
                        <a:gd name="connsiteY62" fmla="*/ 379562 h 25534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</a:cxnLst>
                      <a:rect l="l" t="t" r="r" b="b"/>
                      <a:pathLst>
                        <a:path w="2501661" h="2553419">
                          <a:moveTo>
                            <a:pt x="120770" y="517585"/>
                          </a:moveTo>
                          <a:cubicBezTo>
                            <a:pt x="97766" y="557841"/>
                            <a:pt x="70343" y="595876"/>
                            <a:pt x="51759" y="638354"/>
                          </a:cubicBezTo>
                          <a:cubicBezTo>
                            <a:pt x="29891" y="688338"/>
                            <a:pt x="0" y="793630"/>
                            <a:pt x="0" y="793630"/>
                          </a:cubicBezTo>
                          <a:cubicBezTo>
                            <a:pt x="17253" y="828136"/>
                            <a:pt x="24480" y="869868"/>
                            <a:pt x="51759" y="897147"/>
                          </a:cubicBezTo>
                          <a:cubicBezTo>
                            <a:pt x="68526" y="913914"/>
                            <a:pt x="97623" y="909256"/>
                            <a:pt x="120770" y="914400"/>
                          </a:cubicBezTo>
                          <a:cubicBezTo>
                            <a:pt x="149396" y="920761"/>
                            <a:pt x="178743" y="923937"/>
                            <a:pt x="207034" y="931653"/>
                          </a:cubicBezTo>
                          <a:cubicBezTo>
                            <a:pt x="242125" y="941223"/>
                            <a:pt x="310551" y="966158"/>
                            <a:pt x="310551" y="966158"/>
                          </a:cubicBezTo>
                          <a:cubicBezTo>
                            <a:pt x="327804" y="983411"/>
                            <a:pt x="343566" y="1002297"/>
                            <a:pt x="362310" y="1017917"/>
                          </a:cubicBezTo>
                          <a:cubicBezTo>
                            <a:pt x="378239" y="1031191"/>
                            <a:pt x="398656" y="1038551"/>
                            <a:pt x="414068" y="1052422"/>
                          </a:cubicBezTo>
                          <a:cubicBezTo>
                            <a:pt x="456385" y="1090507"/>
                            <a:pt x="534838" y="1173192"/>
                            <a:pt x="534838" y="1173192"/>
                          </a:cubicBezTo>
                          <a:cubicBezTo>
                            <a:pt x="540589" y="1190445"/>
                            <a:pt x="547680" y="1207308"/>
                            <a:pt x="552091" y="1224951"/>
                          </a:cubicBezTo>
                          <a:cubicBezTo>
                            <a:pt x="604702" y="1435393"/>
                            <a:pt x="561472" y="1547363"/>
                            <a:pt x="552091" y="1828800"/>
                          </a:cubicBezTo>
                          <a:cubicBezTo>
                            <a:pt x="557842" y="1938068"/>
                            <a:pt x="559438" y="2047634"/>
                            <a:pt x="569344" y="2156604"/>
                          </a:cubicBezTo>
                          <a:cubicBezTo>
                            <a:pt x="575461" y="2223886"/>
                            <a:pt x="612062" y="2222941"/>
                            <a:pt x="655608" y="2277373"/>
                          </a:cubicBezTo>
                          <a:cubicBezTo>
                            <a:pt x="681514" y="2309756"/>
                            <a:pt x="687527" y="2362344"/>
                            <a:pt x="724619" y="2380890"/>
                          </a:cubicBezTo>
                          <a:cubicBezTo>
                            <a:pt x="782129" y="2409645"/>
                            <a:pt x="843649" y="2431488"/>
                            <a:pt x="897148" y="2467154"/>
                          </a:cubicBezTo>
                          <a:cubicBezTo>
                            <a:pt x="914401" y="2478656"/>
                            <a:pt x="928871" y="2496317"/>
                            <a:pt x="948906" y="2501660"/>
                          </a:cubicBezTo>
                          <a:cubicBezTo>
                            <a:pt x="1041193" y="2526270"/>
                            <a:pt x="1210053" y="2542179"/>
                            <a:pt x="1311216" y="2553419"/>
                          </a:cubicBezTo>
                          <a:cubicBezTo>
                            <a:pt x="1437737" y="2547668"/>
                            <a:pt x="1564407" y="2544591"/>
                            <a:pt x="1690778" y="2536166"/>
                          </a:cubicBezTo>
                          <a:cubicBezTo>
                            <a:pt x="1831547" y="2526781"/>
                            <a:pt x="1794447" y="2524630"/>
                            <a:pt x="1897812" y="2501660"/>
                          </a:cubicBezTo>
                          <a:cubicBezTo>
                            <a:pt x="1926438" y="2495299"/>
                            <a:pt x="1955450" y="2490768"/>
                            <a:pt x="1984076" y="2484407"/>
                          </a:cubicBezTo>
                          <a:cubicBezTo>
                            <a:pt x="2049062" y="2469966"/>
                            <a:pt x="2047211" y="2469113"/>
                            <a:pt x="2104846" y="2449902"/>
                          </a:cubicBezTo>
                          <a:cubicBezTo>
                            <a:pt x="2182014" y="2334147"/>
                            <a:pt x="2091109" y="2447557"/>
                            <a:pt x="2191110" y="2380890"/>
                          </a:cubicBezTo>
                          <a:cubicBezTo>
                            <a:pt x="2320347" y="2294733"/>
                            <a:pt x="2171556" y="2352903"/>
                            <a:pt x="2294627" y="2311879"/>
                          </a:cubicBezTo>
                          <a:cubicBezTo>
                            <a:pt x="2311880" y="2294626"/>
                            <a:pt x="2334280" y="2281305"/>
                            <a:pt x="2346385" y="2260121"/>
                          </a:cubicBezTo>
                          <a:cubicBezTo>
                            <a:pt x="2358149" y="2239533"/>
                            <a:pt x="2353034" y="2212318"/>
                            <a:pt x="2363638" y="2191109"/>
                          </a:cubicBezTo>
                          <a:cubicBezTo>
                            <a:pt x="2376498" y="2165390"/>
                            <a:pt x="2398144" y="2145102"/>
                            <a:pt x="2415397" y="2122098"/>
                          </a:cubicBezTo>
                          <a:cubicBezTo>
                            <a:pt x="2421148" y="2104845"/>
                            <a:pt x="2425263" y="2086958"/>
                            <a:pt x="2432649" y="2070339"/>
                          </a:cubicBezTo>
                          <a:cubicBezTo>
                            <a:pt x="2512510" y="1890650"/>
                            <a:pt x="2462795" y="2031660"/>
                            <a:pt x="2501661" y="1915064"/>
                          </a:cubicBezTo>
                          <a:cubicBezTo>
                            <a:pt x="2495910" y="1874807"/>
                            <a:pt x="2502594" y="1830666"/>
                            <a:pt x="2484408" y="1794294"/>
                          </a:cubicBezTo>
                          <a:cubicBezTo>
                            <a:pt x="2471549" y="1768575"/>
                            <a:pt x="2435730" y="1762869"/>
                            <a:pt x="2415397" y="1742536"/>
                          </a:cubicBezTo>
                          <a:cubicBezTo>
                            <a:pt x="2393996" y="1721135"/>
                            <a:pt x="2348726" y="1651156"/>
                            <a:pt x="2329133" y="1621766"/>
                          </a:cubicBezTo>
                          <a:cubicBezTo>
                            <a:pt x="2323382" y="1593011"/>
                            <a:pt x="2318992" y="1563951"/>
                            <a:pt x="2311880" y="1535502"/>
                          </a:cubicBezTo>
                          <a:cubicBezTo>
                            <a:pt x="2307469" y="1517859"/>
                            <a:pt x="2294627" y="1501929"/>
                            <a:pt x="2294627" y="1483743"/>
                          </a:cubicBezTo>
                          <a:cubicBezTo>
                            <a:pt x="2294627" y="1397288"/>
                            <a:pt x="2302332" y="1310878"/>
                            <a:pt x="2311880" y="1224951"/>
                          </a:cubicBezTo>
                          <a:cubicBezTo>
                            <a:pt x="2313888" y="1206876"/>
                            <a:pt x="2324722" y="1190835"/>
                            <a:pt x="2329133" y="1173192"/>
                          </a:cubicBezTo>
                          <a:cubicBezTo>
                            <a:pt x="2336245" y="1144743"/>
                            <a:pt x="2330119" y="1111327"/>
                            <a:pt x="2346385" y="1086928"/>
                          </a:cubicBezTo>
                          <a:cubicBezTo>
                            <a:pt x="2356473" y="1071796"/>
                            <a:pt x="2380891" y="1075426"/>
                            <a:pt x="2398144" y="1069675"/>
                          </a:cubicBezTo>
                          <a:cubicBezTo>
                            <a:pt x="2409646" y="1035169"/>
                            <a:pt x="2444151" y="1000664"/>
                            <a:pt x="2432649" y="966158"/>
                          </a:cubicBezTo>
                          <a:cubicBezTo>
                            <a:pt x="2415396" y="914400"/>
                            <a:pt x="2411154" y="856278"/>
                            <a:pt x="2380891" y="810883"/>
                          </a:cubicBezTo>
                          <a:cubicBezTo>
                            <a:pt x="2372931" y="798942"/>
                            <a:pt x="2247651" y="733433"/>
                            <a:pt x="2225616" y="724619"/>
                          </a:cubicBezTo>
                          <a:cubicBezTo>
                            <a:pt x="2191845" y="711111"/>
                            <a:pt x="2157190" y="699683"/>
                            <a:pt x="2122099" y="690113"/>
                          </a:cubicBezTo>
                          <a:cubicBezTo>
                            <a:pt x="1912350" y="632908"/>
                            <a:pt x="2194622" y="743045"/>
                            <a:pt x="1828800" y="621102"/>
                          </a:cubicBezTo>
                          <a:cubicBezTo>
                            <a:pt x="1811547" y="615351"/>
                            <a:pt x="1793308" y="611982"/>
                            <a:pt x="1777042" y="603849"/>
                          </a:cubicBezTo>
                          <a:cubicBezTo>
                            <a:pt x="1758496" y="594576"/>
                            <a:pt x="1742536" y="580845"/>
                            <a:pt x="1725283" y="569343"/>
                          </a:cubicBezTo>
                          <a:cubicBezTo>
                            <a:pt x="1678132" y="427883"/>
                            <a:pt x="1755974" y="635700"/>
                            <a:pt x="1639019" y="448573"/>
                          </a:cubicBezTo>
                          <a:cubicBezTo>
                            <a:pt x="1626452" y="428466"/>
                            <a:pt x="1632370" y="400770"/>
                            <a:pt x="1621766" y="379562"/>
                          </a:cubicBezTo>
                          <a:cubicBezTo>
                            <a:pt x="1603220" y="342470"/>
                            <a:pt x="1575759" y="310551"/>
                            <a:pt x="1552755" y="276045"/>
                          </a:cubicBezTo>
                          <a:lnTo>
                            <a:pt x="1518249" y="224287"/>
                          </a:lnTo>
                          <a:cubicBezTo>
                            <a:pt x="1512498" y="207034"/>
                            <a:pt x="1512639" y="186499"/>
                            <a:pt x="1500997" y="172528"/>
                          </a:cubicBezTo>
                          <a:cubicBezTo>
                            <a:pt x="1482589" y="150438"/>
                            <a:pt x="1455542" y="137260"/>
                            <a:pt x="1431985" y="120770"/>
                          </a:cubicBezTo>
                          <a:cubicBezTo>
                            <a:pt x="1352062" y="64824"/>
                            <a:pt x="1350829" y="54719"/>
                            <a:pt x="1276710" y="34505"/>
                          </a:cubicBezTo>
                          <a:cubicBezTo>
                            <a:pt x="1230957" y="22027"/>
                            <a:pt x="1138687" y="0"/>
                            <a:pt x="1138687" y="0"/>
                          </a:cubicBezTo>
                          <a:cubicBezTo>
                            <a:pt x="1095993" y="3558"/>
                            <a:pt x="859403" y="20411"/>
                            <a:pt x="793631" y="34505"/>
                          </a:cubicBezTo>
                          <a:cubicBezTo>
                            <a:pt x="758066" y="42126"/>
                            <a:pt x="724620" y="57509"/>
                            <a:pt x="690114" y="69011"/>
                          </a:cubicBezTo>
                          <a:cubicBezTo>
                            <a:pt x="672861" y="74762"/>
                            <a:pt x="653950" y="76907"/>
                            <a:pt x="638355" y="86264"/>
                          </a:cubicBezTo>
                          <a:cubicBezTo>
                            <a:pt x="609600" y="103517"/>
                            <a:pt x="583226" y="125568"/>
                            <a:pt x="552091" y="138022"/>
                          </a:cubicBezTo>
                          <a:cubicBezTo>
                            <a:pt x="524864" y="148913"/>
                            <a:pt x="494582" y="149524"/>
                            <a:pt x="465827" y="155275"/>
                          </a:cubicBezTo>
                          <a:cubicBezTo>
                            <a:pt x="454325" y="172528"/>
                            <a:pt x="449867" y="197761"/>
                            <a:pt x="431321" y="207034"/>
                          </a:cubicBezTo>
                          <a:cubicBezTo>
                            <a:pt x="400033" y="222678"/>
                            <a:pt x="361953" y="216699"/>
                            <a:pt x="327804" y="224287"/>
                          </a:cubicBezTo>
                          <a:cubicBezTo>
                            <a:pt x="310051" y="228232"/>
                            <a:pt x="293299" y="235788"/>
                            <a:pt x="276046" y="241539"/>
                          </a:cubicBezTo>
                          <a:cubicBezTo>
                            <a:pt x="270295" y="258792"/>
                            <a:pt x="263204" y="275655"/>
                            <a:pt x="258793" y="293298"/>
                          </a:cubicBezTo>
                          <a:cubicBezTo>
                            <a:pt x="251681" y="321747"/>
                            <a:pt x="241540" y="379562"/>
                            <a:pt x="241540" y="379562"/>
                          </a:cubicBezTo>
                        </a:path>
                      </a:pathLst>
                    </a:custGeom>
                    <a:blipFill>
                      <a:blip r:embed="rId3">
                        <a:extLst>
                          <a:ext uri="{BEBA8EAE-BF5A-486C-A8C5-ECC9F3942E4B}">
                            <a14:imgProps xmlns:a14="http://schemas.microsoft.com/office/drawing/2010/main">
                              <a14:imgLayer r:embed="rId4">
                                <a14:imgEffect>
                                  <a14:saturation sat="0"/>
                                </a14:imgEffect>
                              </a14:imgLayer>
                            </a14:imgProps>
                          </a:ext>
                          <a:ext uri="{28A0092B-C50C-407E-A947-70E740481C1C}">
                            <a14:useLocalDpi xmlns:a14="http://schemas.microsoft.com/office/drawing/2010/main"/>
                          </a:ext>
                        </a:extLst>
                      </a:blip>
                      <a:tile tx="0" ty="0" sx="100000" sy="100000" flip="none" algn="tl"/>
                    </a:blip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151" name="Freeform 150"/>
                    <p:cNvSpPr/>
                    <p:nvPr/>
                  </p:nvSpPr>
                  <p:spPr>
                    <a:xfrm rot="16200000">
                      <a:off x="-1618726" y="6656376"/>
                      <a:ext cx="4022221" cy="1066642"/>
                    </a:xfrm>
                    <a:custGeom>
                      <a:avLst/>
                      <a:gdLst>
                        <a:gd name="connsiteX0" fmla="*/ 120770 w 2501661"/>
                        <a:gd name="connsiteY0" fmla="*/ 517585 h 2553419"/>
                        <a:gd name="connsiteX1" fmla="*/ 51759 w 2501661"/>
                        <a:gd name="connsiteY1" fmla="*/ 638354 h 2553419"/>
                        <a:gd name="connsiteX2" fmla="*/ 0 w 2501661"/>
                        <a:gd name="connsiteY2" fmla="*/ 793630 h 2553419"/>
                        <a:gd name="connsiteX3" fmla="*/ 51759 w 2501661"/>
                        <a:gd name="connsiteY3" fmla="*/ 897147 h 2553419"/>
                        <a:gd name="connsiteX4" fmla="*/ 120770 w 2501661"/>
                        <a:gd name="connsiteY4" fmla="*/ 914400 h 2553419"/>
                        <a:gd name="connsiteX5" fmla="*/ 207034 w 2501661"/>
                        <a:gd name="connsiteY5" fmla="*/ 931653 h 2553419"/>
                        <a:gd name="connsiteX6" fmla="*/ 310551 w 2501661"/>
                        <a:gd name="connsiteY6" fmla="*/ 966158 h 2553419"/>
                        <a:gd name="connsiteX7" fmla="*/ 362310 w 2501661"/>
                        <a:gd name="connsiteY7" fmla="*/ 1017917 h 2553419"/>
                        <a:gd name="connsiteX8" fmla="*/ 414068 w 2501661"/>
                        <a:gd name="connsiteY8" fmla="*/ 1052422 h 2553419"/>
                        <a:gd name="connsiteX9" fmla="*/ 534838 w 2501661"/>
                        <a:gd name="connsiteY9" fmla="*/ 1173192 h 2553419"/>
                        <a:gd name="connsiteX10" fmla="*/ 552091 w 2501661"/>
                        <a:gd name="connsiteY10" fmla="*/ 1224951 h 2553419"/>
                        <a:gd name="connsiteX11" fmla="*/ 552091 w 2501661"/>
                        <a:gd name="connsiteY11" fmla="*/ 1828800 h 2553419"/>
                        <a:gd name="connsiteX12" fmla="*/ 569344 w 2501661"/>
                        <a:gd name="connsiteY12" fmla="*/ 2156604 h 2553419"/>
                        <a:gd name="connsiteX13" fmla="*/ 655608 w 2501661"/>
                        <a:gd name="connsiteY13" fmla="*/ 2277373 h 2553419"/>
                        <a:gd name="connsiteX14" fmla="*/ 724619 w 2501661"/>
                        <a:gd name="connsiteY14" fmla="*/ 2380890 h 2553419"/>
                        <a:gd name="connsiteX15" fmla="*/ 897148 w 2501661"/>
                        <a:gd name="connsiteY15" fmla="*/ 2467154 h 2553419"/>
                        <a:gd name="connsiteX16" fmla="*/ 948906 w 2501661"/>
                        <a:gd name="connsiteY16" fmla="*/ 2501660 h 2553419"/>
                        <a:gd name="connsiteX17" fmla="*/ 1311216 w 2501661"/>
                        <a:gd name="connsiteY17" fmla="*/ 2553419 h 2553419"/>
                        <a:gd name="connsiteX18" fmla="*/ 1690778 w 2501661"/>
                        <a:gd name="connsiteY18" fmla="*/ 2536166 h 2553419"/>
                        <a:gd name="connsiteX19" fmla="*/ 1897812 w 2501661"/>
                        <a:gd name="connsiteY19" fmla="*/ 2501660 h 2553419"/>
                        <a:gd name="connsiteX20" fmla="*/ 1984076 w 2501661"/>
                        <a:gd name="connsiteY20" fmla="*/ 2484407 h 2553419"/>
                        <a:gd name="connsiteX21" fmla="*/ 2104846 w 2501661"/>
                        <a:gd name="connsiteY21" fmla="*/ 2449902 h 2553419"/>
                        <a:gd name="connsiteX22" fmla="*/ 2191110 w 2501661"/>
                        <a:gd name="connsiteY22" fmla="*/ 2380890 h 2553419"/>
                        <a:gd name="connsiteX23" fmla="*/ 2294627 w 2501661"/>
                        <a:gd name="connsiteY23" fmla="*/ 2311879 h 2553419"/>
                        <a:gd name="connsiteX24" fmla="*/ 2346385 w 2501661"/>
                        <a:gd name="connsiteY24" fmla="*/ 2260121 h 2553419"/>
                        <a:gd name="connsiteX25" fmla="*/ 2363638 w 2501661"/>
                        <a:gd name="connsiteY25" fmla="*/ 2191109 h 2553419"/>
                        <a:gd name="connsiteX26" fmla="*/ 2415397 w 2501661"/>
                        <a:gd name="connsiteY26" fmla="*/ 2122098 h 2553419"/>
                        <a:gd name="connsiteX27" fmla="*/ 2432649 w 2501661"/>
                        <a:gd name="connsiteY27" fmla="*/ 2070339 h 2553419"/>
                        <a:gd name="connsiteX28" fmla="*/ 2501661 w 2501661"/>
                        <a:gd name="connsiteY28" fmla="*/ 1915064 h 2553419"/>
                        <a:gd name="connsiteX29" fmla="*/ 2484408 w 2501661"/>
                        <a:gd name="connsiteY29" fmla="*/ 1794294 h 2553419"/>
                        <a:gd name="connsiteX30" fmla="*/ 2415397 w 2501661"/>
                        <a:gd name="connsiteY30" fmla="*/ 1742536 h 2553419"/>
                        <a:gd name="connsiteX31" fmla="*/ 2329133 w 2501661"/>
                        <a:gd name="connsiteY31" fmla="*/ 1621766 h 2553419"/>
                        <a:gd name="connsiteX32" fmla="*/ 2311880 w 2501661"/>
                        <a:gd name="connsiteY32" fmla="*/ 1535502 h 2553419"/>
                        <a:gd name="connsiteX33" fmla="*/ 2294627 w 2501661"/>
                        <a:gd name="connsiteY33" fmla="*/ 1483743 h 2553419"/>
                        <a:gd name="connsiteX34" fmla="*/ 2311880 w 2501661"/>
                        <a:gd name="connsiteY34" fmla="*/ 1224951 h 2553419"/>
                        <a:gd name="connsiteX35" fmla="*/ 2329133 w 2501661"/>
                        <a:gd name="connsiteY35" fmla="*/ 1173192 h 2553419"/>
                        <a:gd name="connsiteX36" fmla="*/ 2346385 w 2501661"/>
                        <a:gd name="connsiteY36" fmla="*/ 1086928 h 2553419"/>
                        <a:gd name="connsiteX37" fmla="*/ 2398144 w 2501661"/>
                        <a:gd name="connsiteY37" fmla="*/ 1069675 h 2553419"/>
                        <a:gd name="connsiteX38" fmla="*/ 2432649 w 2501661"/>
                        <a:gd name="connsiteY38" fmla="*/ 966158 h 2553419"/>
                        <a:gd name="connsiteX39" fmla="*/ 2380891 w 2501661"/>
                        <a:gd name="connsiteY39" fmla="*/ 810883 h 2553419"/>
                        <a:gd name="connsiteX40" fmla="*/ 2225616 w 2501661"/>
                        <a:gd name="connsiteY40" fmla="*/ 724619 h 2553419"/>
                        <a:gd name="connsiteX41" fmla="*/ 2122099 w 2501661"/>
                        <a:gd name="connsiteY41" fmla="*/ 690113 h 2553419"/>
                        <a:gd name="connsiteX42" fmla="*/ 1828800 w 2501661"/>
                        <a:gd name="connsiteY42" fmla="*/ 621102 h 2553419"/>
                        <a:gd name="connsiteX43" fmla="*/ 1777042 w 2501661"/>
                        <a:gd name="connsiteY43" fmla="*/ 603849 h 2553419"/>
                        <a:gd name="connsiteX44" fmla="*/ 1725283 w 2501661"/>
                        <a:gd name="connsiteY44" fmla="*/ 569343 h 2553419"/>
                        <a:gd name="connsiteX45" fmla="*/ 1639019 w 2501661"/>
                        <a:gd name="connsiteY45" fmla="*/ 448573 h 2553419"/>
                        <a:gd name="connsiteX46" fmla="*/ 1621766 w 2501661"/>
                        <a:gd name="connsiteY46" fmla="*/ 379562 h 2553419"/>
                        <a:gd name="connsiteX47" fmla="*/ 1552755 w 2501661"/>
                        <a:gd name="connsiteY47" fmla="*/ 276045 h 2553419"/>
                        <a:gd name="connsiteX48" fmla="*/ 1518249 w 2501661"/>
                        <a:gd name="connsiteY48" fmla="*/ 224287 h 2553419"/>
                        <a:gd name="connsiteX49" fmla="*/ 1500997 w 2501661"/>
                        <a:gd name="connsiteY49" fmla="*/ 172528 h 2553419"/>
                        <a:gd name="connsiteX50" fmla="*/ 1431985 w 2501661"/>
                        <a:gd name="connsiteY50" fmla="*/ 120770 h 2553419"/>
                        <a:gd name="connsiteX51" fmla="*/ 1276710 w 2501661"/>
                        <a:gd name="connsiteY51" fmla="*/ 34505 h 2553419"/>
                        <a:gd name="connsiteX52" fmla="*/ 1138687 w 2501661"/>
                        <a:gd name="connsiteY52" fmla="*/ 0 h 2553419"/>
                        <a:gd name="connsiteX53" fmla="*/ 793631 w 2501661"/>
                        <a:gd name="connsiteY53" fmla="*/ 34505 h 2553419"/>
                        <a:gd name="connsiteX54" fmla="*/ 690114 w 2501661"/>
                        <a:gd name="connsiteY54" fmla="*/ 69011 h 2553419"/>
                        <a:gd name="connsiteX55" fmla="*/ 638355 w 2501661"/>
                        <a:gd name="connsiteY55" fmla="*/ 86264 h 2553419"/>
                        <a:gd name="connsiteX56" fmla="*/ 552091 w 2501661"/>
                        <a:gd name="connsiteY56" fmla="*/ 138022 h 2553419"/>
                        <a:gd name="connsiteX57" fmla="*/ 465827 w 2501661"/>
                        <a:gd name="connsiteY57" fmla="*/ 155275 h 2553419"/>
                        <a:gd name="connsiteX58" fmla="*/ 431321 w 2501661"/>
                        <a:gd name="connsiteY58" fmla="*/ 207034 h 2553419"/>
                        <a:gd name="connsiteX59" fmla="*/ 327804 w 2501661"/>
                        <a:gd name="connsiteY59" fmla="*/ 224287 h 2553419"/>
                        <a:gd name="connsiteX60" fmla="*/ 276046 w 2501661"/>
                        <a:gd name="connsiteY60" fmla="*/ 241539 h 2553419"/>
                        <a:gd name="connsiteX61" fmla="*/ 258793 w 2501661"/>
                        <a:gd name="connsiteY61" fmla="*/ 293298 h 2553419"/>
                        <a:gd name="connsiteX62" fmla="*/ 241540 w 2501661"/>
                        <a:gd name="connsiteY62" fmla="*/ 379562 h 25534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</a:cxnLst>
                      <a:rect l="l" t="t" r="r" b="b"/>
                      <a:pathLst>
                        <a:path w="2501661" h="2553419">
                          <a:moveTo>
                            <a:pt x="120770" y="517585"/>
                          </a:moveTo>
                          <a:cubicBezTo>
                            <a:pt x="97766" y="557841"/>
                            <a:pt x="70343" y="595876"/>
                            <a:pt x="51759" y="638354"/>
                          </a:cubicBezTo>
                          <a:cubicBezTo>
                            <a:pt x="29891" y="688338"/>
                            <a:pt x="0" y="793630"/>
                            <a:pt x="0" y="793630"/>
                          </a:cubicBezTo>
                          <a:cubicBezTo>
                            <a:pt x="17253" y="828136"/>
                            <a:pt x="24480" y="869868"/>
                            <a:pt x="51759" y="897147"/>
                          </a:cubicBezTo>
                          <a:cubicBezTo>
                            <a:pt x="68526" y="913914"/>
                            <a:pt x="97623" y="909256"/>
                            <a:pt x="120770" y="914400"/>
                          </a:cubicBezTo>
                          <a:cubicBezTo>
                            <a:pt x="149396" y="920761"/>
                            <a:pt x="178743" y="923937"/>
                            <a:pt x="207034" y="931653"/>
                          </a:cubicBezTo>
                          <a:cubicBezTo>
                            <a:pt x="242125" y="941223"/>
                            <a:pt x="310551" y="966158"/>
                            <a:pt x="310551" y="966158"/>
                          </a:cubicBezTo>
                          <a:cubicBezTo>
                            <a:pt x="327804" y="983411"/>
                            <a:pt x="343566" y="1002297"/>
                            <a:pt x="362310" y="1017917"/>
                          </a:cubicBezTo>
                          <a:cubicBezTo>
                            <a:pt x="378239" y="1031191"/>
                            <a:pt x="398656" y="1038551"/>
                            <a:pt x="414068" y="1052422"/>
                          </a:cubicBezTo>
                          <a:cubicBezTo>
                            <a:pt x="456385" y="1090507"/>
                            <a:pt x="534838" y="1173192"/>
                            <a:pt x="534838" y="1173192"/>
                          </a:cubicBezTo>
                          <a:cubicBezTo>
                            <a:pt x="540589" y="1190445"/>
                            <a:pt x="547680" y="1207308"/>
                            <a:pt x="552091" y="1224951"/>
                          </a:cubicBezTo>
                          <a:cubicBezTo>
                            <a:pt x="604702" y="1435393"/>
                            <a:pt x="561472" y="1547363"/>
                            <a:pt x="552091" y="1828800"/>
                          </a:cubicBezTo>
                          <a:cubicBezTo>
                            <a:pt x="557842" y="1938068"/>
                            <a:pt x="559438" y="2047634"/>
                            <a:pt x="569344" y="2156604"/>
                          </a:cubicBezTo>
                          <a:cubicBezTo>
                            <a:pt x="575461" y="2223886"/>
                            <a:pt x="612062" y="2222941"/>
                            <a:pt x="655608" y="2277373"/>
                          </a:cubicBezTo>
                          <a:cubicBezTo>
                            <a:pt x="681514" y="2309756"/>
                            <a:pt x="687527" y="2362344"/>
                            <a:pt x="724619" y="2380890"/>
                          </a:cubicBezTo>
                          <a:cubicBezTo>
                            <a:pt x="782129" y="2409645"/>
                            <a:pt x="843649" y="2431488"/>
                            <a:pt x="897148" y="2467154"/>
                          </a:cubicBezTo>
                          <a:cubicBezTo>
                            <a:pt x="914401" y="2478656"/>
                            <a:pt x="928871" y="2496317"/>
                            <a:pt x="948906" y="2501660"/>
                          </a:cubicBezTo>
                          <a:cubicBezTo>
                            <a:pt x="1041193" y="2526270"/>
                            <a:pt x="1210053" y="2542179"/>
                            <a:pt x="1311216" y="2553419"/>
                          </a:cubicBezTo>
                          <a:cubicBezTo>
                            <a:pt x="1437737" y="2547668"/>
                            <a:pt x="1564407" y="2544591"/>
                            <a:pt x="1690778" y="2536166"/>
                          </a:cubicBezTo>
                          <a:cubicBezTo>
                            <a:pt x="1831547" y="2526781"/>
                            <a:pt x="1794447" y="2524630"/>
                            <a:pt x="1897812" y="2501660"/>
                          </a:cubicBezTo>
                          <a:cubicBezTo>
                            <a:pt x="1926438" y="2495299"/>
                            <a:pt x="1955450" y="2490768"/>
                            <a:pt x="1984076" y="2484407"/>
                          </a:cubicBezTo>
                          <a:cubicBezTo>
                            <a:pt x="2049062" y="2469966"/>
                            <a:pt x="2047211" y="2469113"/>
                            <a:pt x="2104846" y="2449902"/>
                          </a:cubicBezTo>
                          <a:cubicBezTo>
                            <a:pt x="2182014" y="2334147"/>
                            <a:pt x="2091109" y="2447557"/>
                            <a:pt x="2191110" y="2380890"/>
                          </a:cubicBezTo>
                          <a:cubicBezTo>
                            <a:pt x="2320347" y="2294733"/>
                            <a:pt x="2171556" y="2352903"/>
                            <a:pt x="2294627" y="2311879"/>
                          </a:cubicBezTo>
                          <a:cubicBezTo>
                            <a:pt x="2311880" y="2294626"/>
                            <a:pt x="2334280" y="2281305"/>
                            <a:pt x="2346385" y="2260121"/>
                          </a:cubicBezTo>
                          <a:cubicBezTo>
                            <a:pt x="2358149" y="2239533"/>
                            <a:pt x="2353034" y="2212318"/>
                            <a:pt x="2363638" y="2191109"/>
                          </a:cubicBezTo>
                          <a:cubicBezTo>
                            <a:pt x="2376498" y="2165390"/>
                            <a:pt x="2398144" y="2145102"/>
                            <a:pt x="2415397" y="2122098"/>
                          </a:cubicBezTo>
                          <a:cubicBezTo>
                            <a:pt x="2421148" y="2104845"/>
                            <a:pt x="2425263" y="2086958"/>
                            <a:pt x="2432649" y="2070339"/>
                          </a:cubicBezTo>
                          <a:cubicBezTo>
                            <a:pt x="2512510" y="1890650"/>
                            <a:pt x="2462795" y="2031660"/>
                            <a:pt x="2501661" y="1915064"/>
                          </a:cubicBezTo>
                          <a:cubicBezTo>
                            <a:pt x="2495910" y="1874807"/>
                            <a:pt x="2502594" y="1830666"/>
                            <a:pt x="2484408" y="1794294"/>
                          </a:cubicBezTo>
                          <a:cubicBezTo>
                            <a:pt x="2471549" y="1768575"/>
                            <a:pt x="2435730" y="1762869"/>
                            <a:pt x="2415397" y="1742536"/>
                          </a:cubicBezTo>
                          <a:cubicBezTo>
                            <a:pt x="2393996" y="1721135"/>
                            <a:pt x="2348726" y="1651156"/>
                            <a:pt x="2329133" y="1621766"/>
                          </a:cubicBezTo>
                          <a:cubicBezTo>
                            <a:pt x="2323382" y="1593011"/>
                            <a:pt x="2318992" y="1563951"/>
                            <a:pt x="2311880" y="1535502"/>
                          </a:cubicBezTo>
                          <a:cubicBezTo>
                            <a:pt x="2307469" y="1517859"/>
                            <a:pt x="2294627" y="1501929"/>
                            <a:pt x="2294627" y="1483743"/>
                          </a:cubicBezTo>
                          <a:cubicBezTo>
                            <a:pt x="2294627" y="1397288"/>
                            <a:pt x="2302332" y="1310878"/>
                            <a:pt x="2311880" y="1224951"/>
                          </a:cubicBezTo>
                          <a:cubicBezTo>
                            <a:pt x="2313888" y="1206876"/>
                            <a:pt x="2324722" y="1190835"/>
                            <a:pt x="2329133" y="1173192"/>
                          </a:cubicBezTo>
                          <a:cubicBezTo>
                            <a:pt x="2336245" y="1144743"/>
                            <a:pt x="2330119" y="1111327"/>
                            <a:pt x="2346385" y="1086928"/>
                          </a:cubicBezTo>
                          <a:cubicBezTo>
                            <a:pt x="2356473" y="1071796"/>
                            <a:pt x="2380891" y="1075426"/>
                            <a:pt x="2398144" y="1069675"/>
                          </a:cubicBezTo>
                          <a:cubicBezTo>
                            <a:pt x="2409646" y="1035169"/>
                            <a:pt x="2444151" y="1000664"/>
                            <a:pt x="2432649" y="966158"/>
                          </a:cubicBezTo>
                          <a:cubicBezTo>
                            <a:pt x="2415396" y="914400"/>
                            <a:pt x="2411154" y="856278"/>
                            <a:pt x="2380891" y="810883"/>
                          </a:cubicBezTo>
                          <a:cubicBezTo>
                            <a:pt x="2372931" y="798942"/>
                            <a:pt x="2247651" y="733433"/>
                            <a:pt x="2225616" y="724619"/>
                          </a:cubicBezTo>
                          <a:cubicBezTo>
                            <a:pt x="2191845" y="711111"/>
                            <a:pt x="2157190" y="699683"/>
                            <a:pt x="2122099" y="690113"/>
                          </a:cubicBezTo>
                          <a:cubicBezTo>
                            <a:pt x="1912350" y="632908"/>
                            <a:pt x="2194622" y="743045"/>
                            <a:pt x="1828800" y="621102"/>
                          </a:cubicBezTo>
                          <a:cubicBezTo>
                            <a:pt x="1811547" y="615351"/>
                            <a:pt x="1793308" y="611982"/>
                            <a:pt x="1777042" y="603849"/>
                          </a:cubicBezTo>
                          <a:cubicBezTo>
                            <a:pt x="1758496" y="594576"/>
                            <a:pt x="1742536" y="580845"/>
                            <a:pt x="1725283" y="569343"/>
                          </a:cubicBezTo>
                          <a:cubicBezTo>
                            <a:pt x="1678132" y="427883"/>
                            <a:pt x="1755974" y="635700"/>
                            <a:pt x="1639019" y="448573"/>
                          </a:cubicBezTo>
                          <a:cubicBezTo>
                            <a:pt x="1626452" y="428466"/>
                            <a:pt x="1632370" y="400770"/>
                            <a:pt x="1621766" y="379562"/>
                          </a:cubicBezTo>
                          <a:cubicBezTo>
                            <a:pt x="1603220" y="342470"/>
                            <a:pt x="1575759" y="310551"/>
                            <a:pt x="1552755" y="276045"/>
                          </a:cubicBezTo>
                          <a:lnTo>
                            <a:pt x="1518249" y="224287"/>
                          </a:lnTo>
                          <a:cubicBezTo>
                            <a:pt x="1512498" y="207034"/>
                            <a:pt x="1512639" y="186499"/>
                            <a:pt x="1500997" y="172528"/>
                          </a:cubicBezTo>
                          <a:cubicBezTo>
                            <a:pt x="1482589" y="150438"/>
                            <a:pt x="1455542" y="137260"/>
                            <a:pt x="1431985" y="120770"/>
                          </a:cubicBezTo>
                          <a:cubicBezTo>
                            <a:pt x="1352062" y="64824"/>
                            <a:pt x="1350829" y="54719"/>
                            <a:pt x="1276710" y="34505"/>
                          </a:cubicBezTo>
                          <a:cubicBezTo>
                            <a:pt x="1230957" y="22027"/>
                            <a:pt x="1138687" y="0"/>
                            <a:pt x="1138687" y="0"/>
                          </a:cubicBezTo>
                          <a:cubicBezTo>
                            <a:pt x="1095993" y="3558"/>
                            <a:pt x="859403" y="20411"/>
                            <a:pt x="793631" y="34505"/>
                          </a:cubicBezTo>
                          <a:cubicBezTo>
                            <a:pt x="758066" y="42126"/>
                            <a:pt x="724620" y="57509"/>
                            <a:pt x="690114" y="69011"/>
                          </a:cubicBezTo>
                          <a:cubicBezTo>
                            <a:pt x="672861" y="74762"/>
                            <a:pt x="653950" y="76907"/>
                            <a:pt x="638355" y="86264"/>
                          </a:cubicBezTo>
                          <a:cubicBezTo>
                            <a:pt x="609600" y="103517"/>
                            <a:pt x="583226" y="125568"/>
                            <a:pt x="552091" y="138022"/>
                          </a:cubicBezTo>
                          <a:cubicBezTo>
                            <a:pt x="524864" y="148913"/>
                            <a:pt x="494582" y="149524"/>
                            <a:pt x="465827" y="155275"/>
                          </a:cubicBezTo>
                          <a:cubicBezTo>
                            <a:pt x="454325" y="172528"/>
                            <a:pt x="449867" y="197761"/>
                            <a:pt x="431321" y="207034"/>
                          </a:cubicBezTo>
                          <a:cubicBezTo>
                            <a:pt x="400033" y="222678"/>
                            <a:pt x="361953" y="216699"/>
                            <a:pt x="327804" y="224287"/>
                          </a:cubicBezTo>
                          <a:cubicBezTo>
                            <a:pt x="310051" y="228232"/>
                            <a:pt x="293299" y="235788"/>
                            <a:pt x="276046" y="241539"/>
                          </a:cubicBezTo>
                          <a:cubicBezTo>
                            <a:pt x="270295" y="258792"/>
                            <a:pt x="263204" y="275655"/>
                            <a:pt x="258793" y="293298"/>
                          </a:cubicBezTo>
                          <a:cubicBezTo>
                            <a:pt x="251681" y="321747"/>
                            <a:pt x="241540" y="379562"/>
                            <a:pt x="241540" y="379562"/>
                          </a:cubicBezTo>
                        </a:path>
                      </a:pathLst>
                    </a:custGeom>
                    <a:blipFill>
                      <a:blip r:embed="rId5" cstate="print">
                        <a:extLst>
                          <a:ext uri="{BEBA8EAE-BF5A-486C-A8C5-ECC9F3942E4B}">
                            <a14:imgProps xmlns:a14="http://schemas.microsoft.com/office/drawing/2010/main">
                              <a14:imgLayer r:embed="rId6">
                                <a14:imgEffect>
                                  <a14:saturation sat="0"/>
                                </a14:imgEffect>
                              </a14:imgLayer>
                            </a14:imgProps>
                          </a:ext>
                          <a:ext uri="{28A0092B-C50C-407E-A947-70E740481C1C}">
                            <a14:useLocalDpi xmlns:a14="http://schemas.microsoft.com/office/drawing/2010/main"/>
                          </a:ext>
                        </a:extLst>
                      </a:blip>
                      <a:srcRect/>
                      <a:stretch>
                        <a:fillRect/>
                      </a:stretch>
                    </a:blip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152" name="Freeform 151"/>
                    <p:cNvSpPr/>
                    <p:nvPr/>
                  </p:nvSpPr>
                  <p:spPr>
                    <a:xfrm>
                      <a:off x="7785381" y="12306458"/>
                      <a:ext cx="1428958" cy="2133283"/>
                    </a:xfrm>
                    <a:custGeom>
                      <a:avLst/>
                      <a:gdLst>
                        <a:gd name="connsiteX0" fmla="*/ 120770 w 2501661"/>
                        <a:gd name="connsiteY0" fmla="*/ 517585 h 2553419"/>
                        <a:gd name="connsiteX1" fmla="*/ 51759 w 2501661"/>
                        <a:gd name="connsiteY1" fmla="*/ 638354 h 2553419"/>
                        <a:gd name="connsiteX2" fmla="*/ 0 w 2501661"/>
                        <a:gd name="connsiteY2" fmla="*/ 793630 h 2553419"/>
                        <a:gd name="connsiteX3" fmla="*/ 51759 w 2501661"/>
                        <a:gd name="connsiteY3" fmla="*/ 897147 h 2553419"/>
                        <a:gd name="connsiteX4" fmla="*/ 120770 w 2501661"/>
                        <a:gd name="connsiteY4" fmla="*/ 914400 h 2553419"/>
                        <a:gd name="connsiteX5" fmla="*/ 207034 w 2501661"/>
                        <a:gd name="connsiteY5" fmla="*/ 931653 h 2553419"/>
                        <a:gd name="connsiteX6" fmla="*/ 310551 w 2501661"/>
                        <a:gd name="connsiteY6" fmla="*/ 966158 h 2553419"/>
                        <a:gd name="connsiteX7" fmla="*/ 362310 w 2501661"/>
                        <a:gd name="connsiteY7" fmla="*/ 1017917 h 2553419"/>
                        <a:gd name="connsiteX8" fmla="*/ 414068 w 2501661"/>
                        <a:gd name="connsiteY8" fmla="*/ 1052422 h 2553419"/>
                        <a:gd name="connsiteX9" fmla="*/ 534838 w 2501661"/>
                        <a:gd name="connsiteY9" fmla="*/ 1173192 h 2553419"/>
                        <a:gd name="connsiteX10" fmla="*/ 552091 w 2501661"/>
                        <a:gd name="connsiteY10" fmla="*/ 1224951 h 2553419"/>
                        <a:gd name="connsiteX11" fmla="*/ 552091 w 2501661"/>
                        <a:gd name="connsiteY11" fmla="*/ 1828800 h 2553419"/>
                        <a:gd name="connsiteX12" fmla="*/ 569344 w 2501661"/>
                        <a:gd name="connsiteY12" fmla="*/ 2156604 h 2553419"/>
                        <a:gd name="connsiteX13" fmla="*/ 655608 w 2501661"/>
                        <a:gd name="connsiteY13" fmla="*/ 2277373 h 2553419"/>
                        <a:gd name="connsiteX14" fmla="*/ 724619 w 2501661"/>
                        <a:gd name="connsiteY14" fmla="*/ 2380890 h 2553419"/>
                        <a:gd name="connsiteX15" fmla="*/ 897148 w 2501661"/>
                        <a:gd name="connsiteY15" fmla="*/ 2467154 h 2553419"/>
                        <a:gd name="connsiteX16" fmla="*/ 948906 w 2501661"/>
                        <a:gd name="connsiteY16" fmla="*/ 2501660 h 2553419"/>
                        <a:gd name="connsiteX17" fmla="*/ 1311216 w 2501661"/>
                        <a:gd name="connsiteY17" fmla="*/ 2553419 h 2553419"/>
                        <a:gd name="connsiteX18" fmla="*/ 1690778 w 2501661"/>
                        <a:gd name="connsiteY18" fmla="*/ 2536166 h 2553419"/>
                        <a:gd name="connsiteX19" fmla="*/ 1897812 w 2501661"/>
                        <a:gd name="connsiteY19" fmla="*/ 2501660 h 2553419"/>
                        <a:gd name="connsiteX20" fmla="*/ 1984076 w 2501661"/>
                        <a:gd name="connsiteY20" fmla="*/ 2484407 h 2553419"/>
                        <a:gd name="connsiteX21" fmla="*/ 2104846 w 2501661"/>
                        <a:gd name="connsiteY21" fmla="*/ 2449902 h 2553419"/>
                        <a:gd name="connsiteX22" fmla="*/ 2191110 w 2501661"/>
                        <a:gd name="connsiteY22" fmla="*/ 2380890 h 2553419"/>
                        <a:gd name="connsiteX23" fmla="*/ 2294627 w 2501661"/>
                        <a:gd name="connsiteY23" fmla="*/ 2311879 h 2553419"/>
                        <a:gd name="connsiteX24" fmla="*/ 2346385 w 2501661"/>
                        <a:gd name="connsiteY24" fmla="*/ 2260121 h 2553419"/>
                        <a:gd name="connsiteX25" fmla="*/ 2363638 w 2501661"/>
                        <a:gd name="connsiteY25" fmla="*/ 2191109 h 2553419"/>
                        <a:gd name="connsiteX26" fmla="*/ 2415397 w 2501661"/>
                        <a:gd name="connsiteY26" fmla="*/ 2122098 h 2553419"/>
                        <a:gd name="connsiteX27" fmla="*/ 2432649 w 2501661"/>
                        <a:gd name="connsiteY27" fmla="*/ 2070339 h 2553419"/>
                        <a:gd name="connsiteX28" fmla="*/ 2501661 w 2501661"/>
                        <a:gd name="connsiteY28" fmla="*/ 1915064 h 2553419"/>
                        <a:gd name="connsiteX29" fmla="*/ 2484408 w 2501661"/>
                        <a:gd name="connsiteY29" fmla="*/ 1794294 h 2553419"/>
                        <a:gd name="connsiteX30" fmla="*/ 2415397 w 2501661"/>
                        <a:gd name="connsiteY30" fmla="*/ 1742536 h 2553419"/>
                        <a:gd name="connsiteX31" fmla="*/ 2329133 w 2501661"/>
                        <a:gd name="connsiteY31" fmla="*/ 1621766 h 2553419"/>
                        <a:gd name="connsiteX32" fmla="*/ 2311880 w 2501661"/>
                        <a:gd name="connsiteY32" fmla="*/ 1535502 h 2553419"/>
                        <a:gd name="connsiteX33" fmla="*/ 2294627 w 2501661"/>
                        <a:gd name="connsiteY33" fmla="*/ 1483743 h 2553419"/>
                        <a:gd name="connsiteX34" fmla="*/ 2311880 w 2501661"/>
                        <a:gd name="connsiteY34" fmla="*/ 1224951 h 2553419"/>
                        <a:gd name="connsiteX35" fmla="*/ 2329133 w 2501661"/>
                        <a:gd name="connsiteY35" fmla="*/ 1173192 h 2553419"/>
                        <a:gd name="connsiteX36" fmla="*/ 2346385 w 2501661"/>
                        <a:gd name="connsiteY36" fmla="*/ 1086928 h 2553419"/>
                        <a:gd name="connsiteX37" fmla="*/ 2398144 w 2501661"/>
                        <a:gd name="connsiteY37" fmla="*/ 1069675 h 2553419"/>
                        <a:gd name="connsiteX38" fmla="*/ 2432649 w 2501661"/>
                        <a:gd name="connsiteY38" fmla="*/ 966158 h 2553419"/>
                        <a:gd name="connsiteX39" fmla="*/ 2380891 w 2501661"/>
                        <a:gd name="connsiteY39" fmla="*/ 810883 h 2553419"/>
                        <a:gd name="connsiteX40" fmla="*/ 2225616 w 2501661"/>
                        <a:gd name="connsiteY40" fmla="*/ 724619 h 2553419"/>
                        <a:gd name="connsiteX41" fmla="*/ 2122099 w 2501661"/>
                        <a:gd name="connsiteY41" fmla="*/ 690113 h 2553419"/>
                        <a:gd name="connsiteX42" fmla="*/ 1828800 w 2501661"/>
                        <a:gd name="connsiteY42" fmla="*/ 621102 h 2553419"/>
                        <a:gd name="connsiteX43" fmla="*/ 1777042 w 2501661"/>
                        <a:gd name="connsiteY43" fmla="*/ 603849 h 2553419"/>
                        <a:gd name="connsiteX44" fmla="*/ 1725283 w 2501661"/>
                        <a:gd name="connsiteY44" fmla="*/ 569343 h 2553419"/>
                        <a:gd name="connsiteX45" fmla="*/ 1639019 w 2501661"/>
                        <a:gd name="connsiteY45" fmla="*/ 448573 h 2553419"/>
                        <a:gd name="connsiteX46" fmla="*/ 1621766 w 2501661"/>
                        <a:gd name="connsiteY46" fmla="*/ 379562 h 2553419"/>
                        <a:gd name="connsiteX47" fmla="*/ 1552755 w 2501661"/>
                        <a:gd name="connsiteY47" fmla="*/ 276045 h 2553419"/>
                        <a:gd name="connsiteX48" fmla="*/ 1518249 w 2501661"/>
                        <a:gd name="connsiteY48" fmla="*/ 224287 h 2553419"/>
                        <a:gd name="connsiteX49" fmla="*/ 1500997 w 2501661"/>
                        <a:gd name="connsiteY49" fmla="*/ 172528 h 2553419"/>
                        <a:gd name="connsiteX50" fmla="*/ 1431985 w 2501661"/>
                        <a:gd name="connsiteY50" fmla="*/ 120770 h 2553419"/>
                        <a:gd name="connsiteX51" fmla="*/ 1276710 w 2501661"/>
                        <a:gd name="connsiteY51" fmla="*/ 34505 h 2553419"/>
                        <a:gd name="connsiteX52" fmla="*/ 1138687 w 2501661"/>
                        <a:gd name="connsiteY52" fmla="*/ 0 h 2553419"/>
                        <a:gd name="connsiteX53" fmla="*/ 793631 w 2501661"/>
                        <a:gd name="connsiteY53" fmla="*/ 34505 h 2553419"/>
                        <a:gd name="connsiteX54" fmla="*/ 690114 w 2501661"/>
                        <a:gd name="connsiteY54" fmla="*/ 69011 h 2553419"/>
                        <a:gd name="connsiteX55" fmla="*/ 638355 w 2501661"/>
                        <a:gd name="connsiteY55" fmla="*/ 86264 h 2553419"/>
                        <a:gd name="connsiteX56" fmla="*/ 552091 w 2501661"/>
                        <a:gd name="connsiteY56" fmla="*/ 138022 h 2553419"/>
                        <a:gd name="connsiteX57" fmla="*/ 465827 w 2501661"/>
                        <a:gd name="connsiteY57" fmla="*/ 155275 h 2553419"/>
                        <a:gd name="connsiteX58" fmla="*/ 431321 w 2501661"/>
                        <a:gd name="connsiteY58" fmla="*/ 207034 h 2553419"/>
                        <a:gd name="connsiteX59" fmla="*/ 327804 w 2501661"/>
                        <a:gd name="connsiteY59" fmla="*/ 224287 h 2553419"/>
                        <a:gd name="connsiteX60" fmla="*/ 276046 w 2501661"/>
                        <a:gd name="connsiteY60" fmla="*/ 241539 h 2553419"/>
                        <a:gd name="connsiteX61" fmla="*/ 258793 w 2501661"/>
                        <a:gd name="connsiteY61" fmla="*/ 293298 h 2553419"/>
                        <a:gd name="connsiteX62" fmla="*/ 241540 w 2501661"/>
                        <a:gd name="connsiteY62" fmla="*/ 379562 h 25534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</a:cxnLst>
                      <a:rect l="l" t="t" r="r" b="b"/>
                      <a:pathLst>
                        <a:path w="2501661" h="2553419">
                          <a:moveTo>
                            <a:pt x="120770" y="517585"/>
                          </a:moveTo>
                          <a:cubicBezTo>
                            <a:pt x="97766" y="557841"/>
                            <a:pt x="70343" y="595876"/>
                            <a:pt x="51759" y="638354"/>
                          </a:cubicBezTo>
                          <a:cubicBezTo>
                            <a:pt x="29891" y="688338"/>
                            <a:pt x="0" y="793630"/>
                            <a:pt x="0" y="793630"/>
                          </a:cubicBezTo>
                          <a:cubicBezTo>
                            <a:pt x="17253" y="828136"/>
                            <a:pt x="24480" y="869868"/>
                            <a:pt x="51759" y="897147"/>
                          </a:cubicBezTo>
                          <a:cubicBezTo>
                            <a:pt x="68526" y="913914"/>
                            <a:pt x="97623" y="909256"/>
                            <a:pt x="120770" y="914400"/>
                          </a:cubicBezTo>
                          <a:cubicBezTo>
                            <a:pt x="149396" y="920761"/>
                            <a:pt x="178743" y="923937"/>
                            <a:pt x="207034" y="931653"/>
                          </a:cubicBezTo>
                          <a:cubicBezTo>
                            <a:pt x="242125" y="941223"/>
                            <a:pt x="310551" y="966158"/>
                            <a:pt x="310551" y="966158"/>
                          </a:cubicBezTo>
                          <a:cubicBezTo>
                            <a:pt x="327804" y="983411"/>
                            <a:pt x="343566" y="1002297"/>
                            <a:pt x="362310" y="1017917"/>
                          </a:cubicBezTo>
                          <a:cubicBezTo>
                            <a:pt x="378239" y="1031191"/>
                            <a:pt x="398656" y="1038551"/>
                            <a:pt x="414068" y="1052422"/>
                          </a:cubicBezTo>
                          <a:cubicBezTo>
                            <a:pt x="456385" y="1090507"/>
                            <a:pt x="534838" y="1173192"/>
                            <a:pt x="534838" y="1173192"/>
                          </a:cubicBezTo>
                          <a:cubicBezTo>
                            <a:pt x="540589" y="1190445"/>
                            <a:pt x="547680" y="1207308"/>
                            <a:pt x="552091" y="1224951"/>
                          </a:cubicBezTo>
                          <a:cubicBezTo>
                            <a:pt x="604702" y="1435393"/>
                            <a:pt x="561472" y="1547363"/>
                            <a:pt x="552091" y="1828800"/>
                          </a:cubicBezTo>
                          <a:cubicBezTo>
                            <a:pt x="557842" y="1938068"/>
                            <a:pt x="559438" y="2047634"/>
                            <a:pt x="569344" y="2156604"/>
                          </a:cubicBezTo>
                          <a:cubicBezTo>
                            <a:pt x="575461" y="2223886"/>
                            <a:pt x="612062" y="2222941"/>
                            <a:pt x="655608" y="2277373"/>
                          </a:cubicBezTo>
                          <a:cubicBezTo>
                            <a:pt x="681514" y="2309756"/>
                            <a:pt x="687527" y="2362344"/>
                            <a:pt x="724619" y="2380890"/>
                          </a:cubicBezTo>
                          <a:cubicBezTo>
                            <a:pt x="782129" y="2409645"/>
                            <a:pt x="843649" y="2431488"/>
                            <a:pt x="897148" y="2467154"/>
                          </a:cubicBezTo>
                          <a:cubicBezTo>
                            <a:pt x="914401" y="2478656"/>
                            <a:pt x="928871" y="2496317"/>
                            <a:pt x="948906" y="2501660"/>
                          </a:cubicBezTo>
                          <a:cubicBezTo>
                            <a:pt x="1041193" y="2526270"/>
                            <a:pt x="1210053" y="2542179"/>
                            <a:pt x="1311216" y="2553419"/>
                          </a:cubicBezTo>
                          <a:cubicBezTo>
                            <a:pt x="1437737" y="2547668"/>
                            <a:pt x="1564407" y="2544591"/>
                            <a:pt x="1690778" y="2536166"/>
                          </a:cubicBezTo>
                          <a:cubicBezTo>
                            <a:pt x="1831547" y="2526781"/>
                            <a:pt x="1794447" y="2524630"/>
                            <a:pt x="1897812" y="2501660"/>
                          </a:cubicBezTo>
                          <a:cubicBezTo>
                            <a:pt x="1926438" y="2495299"/>
                            <a:pt x="1955450" y="2490768"/>
                            <a:pt x="1984076" y="2484407"/>
                          </a:cubicBezTo>
                          <a:cubicBezTo>
                            <a:pt x="2049062" y="2469966"/>
                            <a:pt x="2047211" y="2469113"/>
                            <a:pt x="2104846" y="2449902"/>
                          </a:cubicBezTo>
                          <a:cubicBezTo>
                            <a:pt x="2182014" y="2334147"/>
                            <a:pt x="2091109" y="2447557"/>
                            <a:pt x="2191110" y="2380890"/>
                          </a:cubicBezTo>
                          <a:cubicBezTo>
                            <a:pt x="2320347" y="2294733"/>
                            <a:pt x="2171556" y="2352903"/>
                            <a:pt x="2294627" y="2311879"/>
                          </a:cubicBezTo>
                          <a:cubicBezTo>
                            <a:pt x="2311880" y="2294626"/>
                            <a:pt x="2334280" y="2281305"/>
                            <a:pt x="2346385" y="2260121"/>
                          </a:cubicBezTo>
                          <a:cubicBezTo>
                            <a:pt x="2358149" y="2239533"/>
                            <a:pt x="2353034" y="2212318"/>
                            <a:pt x="2363638" y="2191109"/>
                          </a:cubicBezTo>
                          <a:cubicBezTo>
                            <a:pt x="2376498" y="2165390"/>
                            <a:pt x="2398144" y="2145102"/>
                            <a:pt x="2415397" y="2122098"/>
                          </a:cubicBezTo>
                          <a:cubicBezTo>
                            <a:pt x="2421148" y="2104845"/>
                            <a:pt x="2425263" y="2086958"/>
                            <a:pt x="2432649" y="2070339"/>
                          </a:cubicBezTo>
                          <a:cubicBezTo>
                            <a:pt x="2512510" y="1890650"/>
                            <a:pt x="2462795" y="2031660"/>
                            <a:pt x="2501661" y="1915064"/>
                          </a:cubicBezTo>
                          <a:cubicBezTo>
                            <a:pt x="2495910" y="1874807"/>
                            <a:pt x="2502594" y="1830666"/>
                            <a:pt x="2484408" y="1794294"/>
                          </a:cubicBezTo>
                          <a:cubicBezTo>
                            <a:pt x="2471549" y="1768575"/>
                            <a:pt x="2435730" y="1762869"/>
                            <a:pt x="2415397" y="1742536"/>
                          </a:cubicBezTo>
                          <a:cubicBezTo>
                            <a:pt x="2393996" y="1721135"/>
                            <a:pt x="2348726" y="1651156"/>
                            <a:pt x="2329133" y="1621766"/>
                          </a:cubicBezTo>
                          <a:cubicBezTo>
                            <a:pt x="2323382" y="1593011"/>
                            <a:pt x="2318992" y="1563951"/>
                            <a:pt x="2311880" y="1535502"/>
                          </a:cubicBezTo>
                          <a:cubicBezTo>
                            <a:pt x="2307469" y="1517859"/>
                            <a:pt x="2294627" y="1501929"/>
                            <a:pt x="2294627" y="1483743"/>
                          </a:cubicBezTo>
                          <a:cubicBezTo>
                            <a:pt x="2294627" y="1397288"/>
                            <a:pt x="2302332" y="1310878"/>
                            <a:pt x="2311880" y="1224951"/>
                          </a:cubicBezTo>
                          <a:cubicBezTo>
                            <a:pt x="2313888" y="1206876"/>
                            <a:pt x="2324722" y="1190835"/>
                            <a:pt x="2329133" y="1173192"/>
                          </a:cubicBezTo>
                          <a:cubicBezTo>
                            <a:pt x="2336245" y="1144743"/>
                            <a:pt x="2330119" y="1111327"/>
                            <a:pt x="2346385" y="1086928"/>
                          </a:cubicBezTo>
                          <a:cubicBezTo>
                            <a:pt x="2356473" y="1071796"/>
                            <a:pt x="2380891" y="1075426"/>
                            <a:pt x="2398144" y="1069675"/>
                          </a:cubicBezTo>
                          <a:cubicBezTo>
                            <a:pt x="2409646" y="1035169"/>
                            <a:pt x="2444151" y="1000664"/>
                            <a:pt x="2432649" y="966158"/>
                          </a:cubicBezTo>
                          <a:cubicBezTo>
                            <a:pt x="2415396" y="914400"/>
                            <a:pt x="2411154" y="856278"/>
                            <a:pt x="2380891" y="810883"/>
                          </a:cubicBezTo>
                          <a:cubicBezTo>
                            <a:pt x="2372931" y="798942"/>
                            <a:pt x="2247651" y="733433"/>
                            <a:pt x="2225616" y="724619"/>
                          </a:cubicBezTo>
                          <a:cubicBezTo>
                            <a:pt x="2191845" y="711111"/>
                            <a:pt x="2157190" y="699683"/>
                            <a:pt x="2122099" y="690113"/>
                          </a:cubicBezTo>
                          <a:cubicBezTo>
                            <a:pt x="1912350" y="632908"/>
                            <a:pt x="2194622" y="743045"/>
                            <a:pt x="1828800" y="621102"/>
                          </a:cubicBezTo>
                          <a:cubicBezTo>
                            <a:pt x="1811547" y="615351"/>
                            <a:pt x="1793308" y="611982"/>
                            <a:pt x="1777042" y="603849"/>
                          </a:cubicBezTo>
                          <a:cubicBezTo>
                            <a:pt x="1758496" y="594576"/>
                            <a:pt x="1742536" y="580845"/>
                            <a:pt x="1725283" y="569343"/>
                          </a:cubicBezTo>
                          <a:cubicBezTo>
                            <a:pt x="1678132" y="427883"/>
                            <a:pt x="1755974" y="635700"/>
                            <a:pt x="1639019" y="448573"/>
                          </a:cubicBezTo>
                          <a:cubicBezTo>
                            <a:pt x="1626452" y="428466"/>
                            <a:pt x="1632370" y="400770"/>
                            <a:pt x="1621766" y="379562"/>
                          </a:cubicBezTo>
                          <a:cubicBezTo>
                            <a:pt x="1603220" y="342470"/>
                            <a:pt x="1575759" y="310551"/>
                            <a:pt x="1552755" y="276045"/>
                          </a:cubicBezTo>
                          <a:lnTo>
                            <a:pt x="1518249" y="224287"/>
                          </a:lnTo>
                          <a:cubicBezTo>
                            <a:pt x="1512498" y="207034"/>
                            <a:pt x="1512639" y="186499"/>
                            <a:pt x="1500997" y="172528"/>
                          </a:cubicBezTo>
                          <a:cubicBezTo>
                            <a:pt x="1482589" y="150438"/>
                            <a:pt x="1455542" y="137260"/>
                            <a:pt x="1431985" y="120770"/>
                          </a:cubicBezTo>
                          <a:cubicBezTo>
                            <a:pt x="1352062" y="64824"/>
                            <a:pt x="1350829" y="54719"/>
                            <a:pt x="1276710" y="34505"/>
                          </a:cubicBezTo>
                          <a:cubicBezTo>
                            <a:pt x="1230957" y="22027"/>
                            <a:pt x="1138687" y="0"/>
                            <a:pt x="1138687" y="0"/>
                          </a:cubicBezTo>
                          <a:cubicBezTo>
                            <a:pt x="1095993" y="3558"/>
                            <a:pt x="859403" y="20411"/>
                            <a:pt x="793631" y="34505"/>
                          </a:cubicBezTo>
                          <a:cubicBezTo>
                            <a:pt x="758066" y="42126"/>
                            <a:pt x="724620" y="57509"/>
                            <a:pt x="690114" y="69011"/>
                          </a:cubicBezTo>
                          <a:cubicBezTo>
                            <a:pt x="672861" y="74762"/>
                            <a:pt x="653950" y="76907"/>
                            <a:pt x="638355" y="86264"/>
                          </a:cubicBezTo>
                          <a:cubicBezTo>
                            <a:pt x="609600" y="103517"/>
                            <a:pt x="583226" y="125568"/>
                            <a:pt x="552091" y="138022"/>
                          </a:cubicBezTo>
                          <a:cubicBezTo>
                            <a:pt x="524864" y="148913"/>
                            <a:pt x="494582" y="149524"/>
                            <a:pt x="465827" y="155275"/>
                          </a:cubicBezTo>
                          <a:cubicBezTo>
                            <a:pt x="454325" y="172528"/>
                            <a:pt x="449867" y="197761"/>
                            <a:pt x="431321" y="207034"/>
                          </a:cubicBezTo>
                          <a:cubicBezTo>
                            <a:pt x="400033" y="222678"/>
                            <a:pt x="361953" y="216699"/>
                            <a:pt x="327804" y="224287"/>
                          </a:cubicBezTo>
                          <a:cubicBezTo>
                            <a:pt x="310051" y="228232"/>
                            <a:pt x="293299" y="235788"/>
                            <a:pt x="276046" y="241539"/>
                          </a:cubicBezTo>
                          <a:cubicBezTo>
                            <a:pt x="270295" y="258792"/>
                            <a:pt x="263204" y="275655"/>
                            <a:pt x="258793" y="293298"/>
                          </a:cubicBezTo>
                          <a:cubicBezTo>
                            <a:pt x="251681" y="321747"/>
                            <a:pt x="241540" y="379562"/>
                            <a:pt x="241540" y="379562"/>
                          </a:cubicBezTo>
                        </a:path>
                      </a:pathLst>
                    </a:custGeom>
                    <a:blipFill>
                      <a:blip r:embed="rId3">
                        <a:extLst>
                          <a:ext uri="{BEBA8EAE-BF5A-486C-A8C5-ECC9F3942E4B}">
                            <a14:imgProps xmlns:a14="http://schemas.microsoft.com/office/drawing/2010/main">
                              <a14:imgLayer r:embed="rId4">
                                <a14:imgEffect>
                                  <a14:saturation sat="0"/>
                                </a14:imgEffect>
                              </a14:imgLayer>
                            </a14:imgProps>
                          </a:ext>
                          <a:ext uri="{28A0092B-C50C-407E-A947-70E740481C1C}">
                            <a14:useLocalDpi xmlns:a14="http://schemas.microsoft.com/office/drawing/2010/main"/>
                          </a:ext>
                        </a:extLst>
                      </a:blip>
                      <a:tile tx="0" ty="0" sx="100000" sy="100000" flip="none" algn="tl"/>
                    </a:blip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153" name="Freeform 152"/>
                    <p:cNvSpPr/>
                    <p:nvPr/>
                  </p:nvSpPr>
                  <p:spPr>
                    <a:xfrm rot="13397591">
                      <a:off x="-367690" y="895352"/>
                      <a:ext cx="3717965" cy="2041156"/>
                    </a:xfrm>
                    <a:custGeom>
                      <a:avLst/>
                      <a:gdLst>
                        <a:gd name="connsiteX0" fmla="*/ 120770 w 2501661"/>
                        <a:gd name="connsiteY0" fmla="*/ 517585 h 2553419"/>
                        <a:gd name="connsiteX1" fmla="*/ 51759 w 2501661"/>
                        <a:gd name="connsiteY1" fmla="*/ 638354 h 2553419"/>
                        <a:gd name="connsiteX2" fmla="*/ 0 w 2501661"/>
                        <a:gd name="connsiteY2" fmla="*/ 793630 h 2553419"/>
                        <a:gd name="connsiteX3" fmla="*/ 51759 w 2501661"/>
                        <a:gd name="connsiteY3" fmla="*/ 897147 h 2553419"/>
                        <a:gd name="connsiteX4" fmla="*/ 120770 w 2501661"/>
                        <a:gd name="connsiteY4" fmla="*/ 914400 h 2553419"/>
                        <a:gd name="connsiteX5" fmla="*/ 207034 w 2501661"/>
                        <a:gd name="connsiteY5" fmla="*/ 931653 h 2553419"/>
                        <a:gd name="connsiteX6" fmla="*/ 310551 w 2501661"/>
                        <a:gd name="connsiteY6" fmla="*/ 966158 h 2553419"/>
                        <a:gd name="connsiteX7" fmla="*/ 362310 w 2501661"/>
                        <a:gd name="connsiteY7" fmla="*/ 1017917 h 2553419"/>
                        <a:gd name="connsiteX8" fmla="*/ 414068 w 2501661"/>
                        <a:gd name="connsiteY8" fmla="*/ 1052422 h 2553419"/>
                        <a:gd name="connsiteX9" fmla="*/ 534838 w 2501661"/>
                        <a:gd name="connsiteY9" fmla="*/ 1173192 h 2553419"/>
                        <a:gd name="connsiteX10" fmla="*/ 552091 w 2501661"/>
                        <a:gd name="connsiteY10" fmla="*/ 1224951 h 2553419"/>
                        <a:gd name="connsiteX11" fmla="*/ 552091 w 2501661"/>
                        <a:gd name="connsiteY11" fmla="*/ 1828800 h 2553419"/>
                        <a:gd name="connsiteX12" fmla="*/ 569344 w 2501661"/>
                        <a:gd name="connsiteY12" fmla="*/ 2156604 h 2553419"/>
                        <a:gd name="connsiteX13" fmla="*/ 655608 w 2501661"/>
                        <a:gd name="connsiteY13" fmla="*/ 2277373 h 2553419"/>
                        <a:gd name="connsiteX14" fmla="*/ 724619 w 2501661"/>
                        <a:gd name="connsiteY14" fmla="*/ 2380890 h 2553419"/>
                        <a:gd name="connsiteX15" fmla="*/ 897148 w 2501661"/>
                        <a:gd name="connsiteY15" fmla="*/ 2467154 h 2553419"/>
                        <a:gd name="connsiteX16" fmla="*/ 948906 w 2501661"/>
                        <a:gd name="connsiteY16" fmla="*/ 2501660 h 2553419"/>
                        <a:gd name="connsiteX17" fmla="*/ 1311216 w 2501661"/>
                        <a:gd name="connsiteY17" fmla="*/ 2553419 h 2553419"/>
                        <a:gd name="connsiteX18" fmla="*/ 1690778 w 2501661"/>
                        <a:gd name="connsiteY18" fmla="*/ 2536166 h 2553419"/>
                        <a:gd name="connsiteX19" fmla="*/ 1897812 w 2501661"/>
                        <a:gd name="connsiteY19" fmla="*/ 2501660 h 2553419"/>
                        <a:gd name="connsiteX20" fmla="*/ 1984076 w 2501661"/>
                        <a:gd name="connsiteY20" fmla="*/ 2484407 h 2553419"/>
                        <a:gd name="connsiteX21" fmla="*/ 2104846 w 2501661"/>
                        <a:gd name="connsiteY21" fmla="*/ 2449902 h 2553419"/>
                        <a:gd name="connsiteX22" fmla="*/ 2191110 w 2501661"/>
                        <a:gd name="connsiteY22" fmla="*/ 2380890 h 2553419"/>
                        <a:gd name="connsiteX23" fmla="*/ 2294627 w 2501661"/>
                        <a:gd name="connsiteY23" fmla="*/ 2311879 h 2553419"/>
                        <a:gd name="connsiteX24" fmla="*/ 2346385 w 2501661"/>
                        <a:gd name="connsiteY24" fmla="*/ 2260121 h 2553419"/>
                        <a:gd name="connsiteX25" fmla="*/ 2363638 w 2501661"/>
                        <a:gd name="connsiteY25" fmla="*/ 2191109 h 2553419"/>
                        <a:gd name="connsiteX26" fmla="*/ 2415397 w 2501661"/>
                        <a:gd name="connsiteY26" fmla="*/ 2122098 h 2553419"/>
                        <a:gd name="connsiteX27" fmla="*/ 2432649 w 2501661"/>
                        <a:gd name="connsiteY27" fmla="*/ 2070339 h 2553419"/>
                        <a:gd name="connsiteX28" fmla="*/ 2501661 w 2501661"/>
                        <a:gd name="connsiteY28" fmla="*/ 1915064 h 2553419"/>
                        <a:gd name="connsiteX29" fmla="*/ 2484408 w 2501661"/>
                        <a:gd name="connsiteY29" fmla="*/ 1794294 h 2553419"/>
                        <a:gd name="connsiteX30" fmla="*/ 2415397 w 2501661"/>
                        <a:gd name="connsiteY30" fmla="*/ 1742536 h 2553419"/>
                        <a:gd name="connsiteX31" fmla="*/ 2329133 w 2501661"/>
                        <a:gd name="connsiteY31" fmla="*/ 1621766 h 2553419"/>
                        <a:gd name="connsiteX32" fmla="*/ 2311880 w 2501661"/>
                        <a:gd name="connsiteY32" fmla="*/ 1535502 h 2553419"/>
                        <a:gd name="connsiteX33" fmla="*/ 2294627 w 2501661"/>
                        <a:gd name="connsiteY33" fmla="*/ 1483743 h 2553419"/>
                        <a:gd name="connsiteX34" fmla="*/ 2311880 w 2501661"/>
                        <a:gd name="connsiteY34" fmla="*/ 1224951 h 2553419"/>
                        <a:gd name="connsiteX35" fmla="*/ 2329133 w 2501661"/>
                        <a:gd name="connsiteY35" fmla="*/ 1173192 h 2553419"/>
                        <a:gd name="connsiteX36" fmla="*/ 2346385 w 2501661"/>
                        <a:gd name="connsiteY36" fmla="*/ 1086928 h 2553419"/>
                        <a:gd name="connsiteX37" fmla="*/ 2398144 w 2501661"/>
                        <a:gd name="connsiteY37" fmla="*/ 1069675 h 2553419"/>
                        <a:gd name="connsiteX38" fmla="*/ 2432649 w 2501661"/>
                        <a:gd name="connsiteY38" fmla="*/ 966158 h 2553419"/>
                        <a:gd name="connsiteX39" fmla="*/ 2380891 w 2501661"/>
                        <a:gd name="connsiteY39" fmla="*/ 810883 h 2553419"/>
                        <a:gd name="connsiteX40" fmla="*/ 2225616 w 2501661"/>
                        <a:gd name="connsiteY40" fmla="*/ 724619 h 2553419"/>
                        <a:gd name="connsiteX41" fmla="*/ 2122099 w 2501661"/>
                        <a:gd name="connsiteY41" fmla="*/ 690113 h 2553419"/>
                        <a:gd name="connsiteX42" fmla="*/ 1828800 w 2501661"/>
                        <a:gd name="connsiteY42" fmla="*/ 621102 h 2553419"/>
                        <a:gd name="connsiteX43" fmla="*/ 1777042 w 2501661"/>
                        <a:gd name="connsiteY43" fmla="*/ 603849 h 2553419"/>
                        <a:gd name="connsiteX44" fmla="*/ 1725283 w 2501661"/>
                        <a:gd name="connsiteY44" fmla="*/ 569343 h 2553419"/>
                        <a:gd name="connsiteX45" fmla="*/ 1639019 w 2501661"/>
                        <a:gd name="connsiteY45" fmla="*/ 448573 h 2553419"/>
                        <a:gd name="connsiteX46" fmla="*/ 1621766 w 2501661"/>
                        <a:gd name="connsiteY46" fmla="*/ 379562 h 2553419"/>
                        <a:gd name="connsiteX47" fmla="*/ 1552755 w 2501661"/>
                        <a:gd name="connsiteY47" fmla="*/ 276045 h 2553419"/>
                        <a:gd name="connsiteX48" fmla="*/ 1518249 w 2501661"/>
                        <a:gd name="connsiteY48" fmla="*/ 224287 h 2553419"/>
                        <a:gd name="connsiteX49" fmla="*/ 1500997 w 2501661"/>
                        <a:gd name="connsiteY49" fmla="*/ 172528 h 2553419"/>
                        <a:gd name="connsiteX50" fmla="*/ 1431985 w 2501661"/>
                        <a:gd name="connsiteY50" fmla="*/ 120770 h 2553419"/>
                        <a:gd name="connsiteX51" fmla="*/ 1276710 w 2501661"/>
                        <a:gd name="connsiteY51" fmla="*/ 34505 h 2553419"/>
                        <a:gd name="connsiteX52" fmla="*/ 1138687 w 2501661"/>
                        <a:gd name="connsiteY52" fmla="*/ 0 h 2553419"/>
                        <a:gd name="connsiteX53" fmla="*/ 793631 w 2501661"/>
                        <a:gd name="connsiteY53" fmla="*/ 34505 h 2553419"/>
                        <a:gd name="connsiteX54" fmla="*/ 690114 w 2501661"/>
                        <a:gd name="connsiteY54" fmla="*/ 69011 h 2553419"/>
                        <a:gd name="connsiteX55" fmla="*/ 638355 w 2501661"/>
                        <a:gd name="connsiteY55" fmla="*/ 86264 h 2553419"/>
                        <a:gd name="connsiteX56" fmla="*/ 552091 w 2501661"/>
                        <a:gd name="connsiteY56" fmla="*/ 138022 h 2553419"/>
                        <a:gd name="connsiteX57" fmla="*/ 465827 w 2501661"/>
                        <a:gd name="connsiteY57" fmla="*/ 155275 h 2553419"/>
                        <a:gd name="connsiteX58" fmla="*/ 431321 w 2501661"/>
                        <a:gd name="connsiteY58" fmla="*/ 207034 h 2553419"/>
                        <a:gd name="connsiteX59" fmla="*/ 327804 w 2501661"/>
                        <a:gd name="connsiteY59" fmla="*/ 224287 h 2553419"/>
                        <a:gd name="connsiteX60" fmla="*/ 276046 w 2501661"/>
                        <a:gd name="connsiteY60" fmla="*/ 241539 h 2553419"/>
                        <a:gd name="connsiteX61" fmla="*/ 258793 w 2501661"/>
                        <a:gd name="connsiteY61" fmla="*/ 293298 h 2553419"/>
                        <a:gd name="connsiteX62" fmla="*/ 241540 w 2501661"/>
                        <a:gd name="connsiteY62" fmla="*/ 379562 h 25534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</a:cxnLst>
                      <a:rect l="l" t="t" r="r" b="b"/>
                      <a:pathLst>
                        <a:path w="2501661" h="2553419">
                          <a:moveTo>
                            <a:pt x="120770" y="517585"/>
                          </a:moveTo>
                          <a:cubicBezTo>
                            <a:pt x="97766" y="557841"/>
                            <a:pt x="70343" y="595876"/>
                            <a:pt x="51759" y="638354"/>
                          </a:cubicBezTo>
                          <a:cubicBezTo>
                            <a:pt x="29891" y="688338"/>
                            <a:pt x="0" y="793630"/>
                            <a:pt x="0" y="793630"/>
                          </a:cubicBezTo>
                          <a:cubicBezTo>
                            <a:pt x="17253" y="828136"/>
                            <a:pt x="24480" y="869868"/>
                            <a:pt x="51759" y="897147"/>
                          </a:cubicBezTo>
                          <a:cubicBezTo>
                            <a:pt x="68526" y="913914"/>
                            <a:pt x="97623" y="909256"/>
                            <a:pt x="120770" y="914400"/>
                          </a:cubicBezTo>
                          <a:cubicBezTo>
                            <a:pt x="149396" y="920761"/>
                            <a:pt x="178743" y="923937"/>
                            <a:pt x="207034" y="931653"/>
                          </a:cubicBezTo>
                          <a:cubicBezTo>
                            <a:pt x="242125" y="941223"/>
                            <a:pt x="310551" y="966158"/>
                            <a:pt x="310551" y="966158"/>
                          </a:cubicBezTo>
                          <a:cubicBezTo>
                            <a:pt x="327804" y="983411"/>
                            <a:pt x="343566" y="1002297"/>
                            <a:pt x="362310" y="1017917"/>
                          </a:cubicBezTo>
                          <a:cubicBezTo>
                            <a:pt x="378239" y="1031191"/>
                            <a:pt x="398656" y="1038551"/>
                            <a:pt x="414068" y="1052422"/>
                          </a:cubicBezTo>
                          <a:cubicBezTo>
                            <a:pt x="456385" y="1090507"/>
                            <a:pt x="534838" y="1173192"/>
                            <a:pt x="534838" y="1173192"/>
                          </a:cubicBezTo>
                          <a:cubicBezTo>
                            <a:pt x="540589" y="1190445"/>
                            <a:pt x="547680" y="1207308"/>
                            <a:pt x="552091" y="1224951"/>
                          </a:cubicBezTo>
                          <a:cubicBezTo>
                            <a:pt x="604702" y="1435393"/>
                            <a:pt x="561472" y="1547363"/>
                            <a:pt x="552091" y="1828800"/>
                          </a:cubicBezTo>
                          <a:cubicBezTo>
                            <a:pt x="557842" y="1938068"/>
                            <a:pt x="559438" y="2047634"/>
                            <a:pt x="569344" y="2156604"/>
                          </a:cubicBezTo>
                          <a:cubicBezTo>
                            <a:pt x="575461" y="2223886"/>
                            <a:pt x="612062" y="2222941"/>
                            <a:pt x="655608" y="2277373"/>
                          </a:cubicBezTo>
                          <a:cubicBezTo>
                            <a:pt x="681514" y="2309756"/>
                            <a:pt x="687527" y="2362344"/>
                            <a:pt x="724619" y="2380890"/>
                          </a:cubicBezTo>
                          <a:cubicBezTo>
                            <a:pt x="782129" y="2409645"/>
                            <a:pt x="843649" y="2431488"/>
                            <a:pt x="897148" y="2467154"/>
                          </a:cubicBezTo>
                          <a:cubicBezTo>
                            <a:pt x="914401" y="2478656"/>
                            <a:pt x="928871" y="2496317"/>
                            <a:pt x="948906" y="2501660"/>
                          </a:cubicBezTo>
                          <a:cubicBezTo>
                            <a:pt x="1041193" y="2526270"/>
                            <a:pt x="1210053" y="2542179"/>
                            <a:pt x="1311216" y="2553419"/>
                          </a:cubicBezTo>
                          <a:cubicBezTo>
                            <a:pt x="1437737" y="2547668"/>
                            <a:pt x="1564407" y="2544591"/>
                            <a:pt x="1690778" y="2536166"/>
                          </a:cubicBezTo>
                          <a:cubicBezTo>
                            <a:pt x="1831547" y="2526781"/>
                            <a:pt x="1794447" y="2524630"/>
                            <a:pt x="1897812" y="2501660"/>
                          </a:cubicBezTo>
                          <a:cubicBezTo>
                            <a:pt x="1926438" y="2495299"/>
                            <a:pt x="1955450" y="2490768"/>
                            <a:pt x="1984076" y="2484407"/>
                          </a:cubicBezTo>
                          <a:cubicBezTo>
                            <a:pt x="2049062" y="2469966"/>
                            <a:pt x="2047211" y="2469113"/>
                            <a:pt x="2104846" y="2449902"/>
                          </a:cubicBezTo>
                          <a:cubicBezTo>
                            <a:pt x="2182014" y="2334147"/>
                            <a:pt x="2091109" y="2447557"/>
                            <a:pt x="2191110" y="2380890"/>
                          </a:cubicBezTo>
                          <a:cubicBezTo>
                            <a:pt x="2320347" y="2294733"/>
                            <a:pt x="2171556" y="2352903"/>
                            <a:pt x="2294627" y="2311879"/>
                          </a:cubicBezTo>
                          <a:cubicBezTo>
                            <a:pt x="2311880" y="2294626"/>
                            <a:pt x="2334280" y="2281305"/>
                            <a:pt x="2346385" y="2260121"/>
                          </a:cubicBezTo>
                          <a:cubicBezTo>
                            <a:pt x="2358149" y="2239533"/>
                            <a:pt x="2353034" y="2212318"/>
                            <a:pt x="2363638" y="2191109"/>
                          </a:cubicBezTo>
                          <a:cubicBezTo>
                            <a:pt x="2376498" y="2165390"/>
                            <a:pt x="2398144" y="2145102"/>
                            <a:pt x="2415397" y="2122098"/>
                          </a:cubicBezTo>
                          <a:cubicBezTo>
                            <a:pt x="2421148" y="2104845"/>
                            <a:pt x="2425263" y="2086958"/>
                            <a:pt x="2432649" y="2070339"/>
                          </a:cubicBezTo>
                          <a:cubicBezTo>
                            <a:pt x="2512510" y="1890650"/>
                            <a:pt x="2462795" y="2031660"/>
                            <a:pt x="2501661" y="1915064"/>
                          </a:cubicBezTo>
                          <a:cubicBezTo>
                            <a:pt x="2495910" y="1874807"/>
                            <a:pt x="2502594" y="1830666"/>
                            <a:pt x="2484408" y="1794294"/>
                          </a:cubicBezTo>
                          <a:cubicBezTo>
                            <a:pt x="2471549" y="1768575"/>
                            <a:pt x="2435730" y="1762869"/>
                            <a:pt x="2415397" y="1742536"/>
                          </a:cubicBezTo>
                          <a:cubicBezTo>
                            <a:pt x="2393996" y="1721135"/>
                            <a:pt x="2348726" y="1651156"/>
                            <a:pt x="2329133" y="1621766"/>
                          </a:cubicBezTo>
                          <a:cubicBezTo>
                            <a:pt x="2323382" y="1593011"/>
                            <a:pt x="2318992" y="1563951"/>
                            <a:pt x="2311880" y="1535502"/>
                          </a:cubicBezTo>
                          <a:cubicBezTo>
                            <a:pt x="2307469" y="1517859"/>
                            <a:pt x="2294627" y="1501929"/>
                            <a:pt x="2294627" y="1483743"/>
                          </a:cubicBezTo>
                          <a:cubicBezTo>
                            <a:pt x="2294627" y="1397288"/>
                            <a:pt x="2302332" y="1310878"/>
                            <a:pt x="2311880" y="1224951"/>
                          </a:cubicBezTo>
                          <a:cubicBezTo>
                            <a:pt x="2313888" y="1206876"/>
                            <a:pt x="2324722" y="1190835"/>
                            <a:pt x="2329133" y="1173192"/>
                          </a:cubicBezTo>
                          <a:cubicBezTo>
                            <a:pt x="2336245" y="1144743"/>
                            <a:pt x="2330119" y="1111327"/>
                            <a:pt x="2346385" y="1086928"/>
                          </a:cubicBezTo>
                          <a:cubicBezTo>
                            <a:pt x="2356473" y="1071796"/>
                            <a:pt x="2380891" y="1075426"/>
                            <a:pt x="2398144" y="1069675"/>
                          </a:cubicBezTo>
                          <a:cubicBezTo>
                            <a:pt x="2409646" y="1035169"/>
                            <a:pt x="2444151" y="1000664"/>
                            <a:pt x="2432649" y="966158"/>
                          </a:cubicBezTo>
                          <a:cubicBezTo>
                            <a:pt x="2415396" y="914400"/>
                            <a:pt x="2411154" y="856278"/>
                            <a:pt x="2380891" y="810883"/>
                          </a:cubicBezTo>
                          <a:cubicBezTo>
                            <a:pt x="2372931" y="798942"/>
                            <a:pt x="2247651" y="733433"/>
                            <a:pt x="2225616" y="724619"/>
                          </a:cubicBezTo>
                          <a:cubicBezTo>
                            <a:pt x="2191845" y="711111"/>
                            <a:pt x="2157190" y="699683"/>
                            <a:pt x="2122099" y="690113"/>
                          </a:cubicBezTo>
                          <a:cubicBezTo>
                            <a:pt x="1912350" y="632908"/>
                            <a:pt x="2194622" y="743045"/>
                            <a:pt x="1828800" y="621102"/>
                          </a:cubicBezTo>
                          <a:cubicBezTo>
                            <a:pt x="1811547" y="615351"/>
                            <a:pt x="1793308" y="611982"/>
                            <a:pt x="1777042" y="603849"/>
                          </a:cubicBezTo>
                          <a:cubicBezTo>
                            <a:pt x="1758496" y="594576"/>
                            <a:pt x="1742536" y="580845"/>
                            <a:pt x="1725283" y="569343"/>
                          </a:cubicBezTo>
                          <a:cubicBezTo>
                            <a:pt x="1678132" y="427883"/>
                            <a:pt x="1755974" y="635700"/>
                            <a:pt x="1639019" y="448573"/>
                          </a:cubicBezTo>
                          <a:cubicBezTo>
                            <a:pt x="1626452" y="428466"/>
                            <a:pt x="1632370" y="400770"/>
                            <a:pt x="1621766" y="379562"/>
                          </a:cubicBezTo>
                          <a:cubicBezTo>
                            <a:pt x="1603220" y="342470"/>
                            <a:pt x="1575759" y="310551"/>
                            <a:pt x="1552755" y="276045"/>
                          </a:cubicBezTo>
                          <a:lnTo>
                            <a:pt x="1518249" y="224287"/>
                          </a:lnTo>
                          <a:cubicBezTo>
                            <a:pt x="1512498" y="207034"/>
                            <a:pt x="1512639" y="186499"/>
                            <a:pt x="1500997" y="172528"/>
                          </a:cubicBezTo>
                          <a:cubicBezTo>
                            <a:pt x="1482589" y="150438"/>
                            <a:pt x="1455542" y="137260"/>
                            <a:pt x="1431985" y="120770"/>
                          </a:cubicBezTo>
                          <a:cubicBezTo>
                            <a:pt x="1352062" y="64824"/>
                            <a:pt x="1350829" y="54719"/>
                            <a:pt x="1276710" y="34505"/>
                          </a:cubicBezTo>
                          <a:cubicBezTo>
                            <a:pt x="1230957" y="22027"/>
                            <a:pt x="1138687" y="0"/>
                            <a:pt x="1138687" y="0"/>
                          </a:cubicBezTo>
                          <a:cubicBezTo>
                            <a:pt x="1095993" y="3558"/>
                            <a:pt x="859403" y="20411"/>
                            <a:pt x="793631" y="34505"/>
                          </a:cubicBezTo>
                          <a:cubicBezTo>
                            <a:pt x="758066" y="42126"/>
                            <a:pt x="724620" y="57509"/>
                            <a:pt x="690114" y="69011"/>
                          </a:cubicBezTo>
                          <a:cubicBezTo>
                            <a:pt x="672861" y="74762"/>
                            <a:pt x="653950" y="76907"/>
                            <a:pt x="638355" y="86264"/>
                          </a:cubicBezTo>
                          <a:cubicBezTo>
                            <a:pt x="609600" y="103517"/>
                            <a:pt x="583226" y="125568"/>
                            <a:pt x="552091" y="138022"/>
                          </a:cubicBezTo>
                          <a:cubicBezTo>
                            <a:pt x="524864" y="148913"/>
                            <a:pt x="494582" y="149524"/>
                            <a:pt x="465827" y="155275"/>
                          </a:cubicBezTo>
                          <a:cubicBezTo>
                            <a:pt x="454325" y="172528"/>
                            <a:pt x="449867" y="197761"/>
                            <a:pt x="431321" y="207034"/>
                          </a:cubicBezTo>
                          <a:cubicBezTo>
                            <a:pt x="400033" y="222678"/>
                            <a:pt x="361953" y="216699"/>
                            <a:pt x="327804" y="224287"/>
                          </a:cubicBezTo>
                          <a:cubicBezTo>
                            <a:pt x="310051" y="228232"/>
                            <a:pt x="293299" y="235788"/>
                            <a:pt x="276046" y="241539"/>
                          </a:cubicBezTo>
                          <a:cubicBezTo>
                            <a:pt x="270295" y="258792"/>
                            <a:pt x="263204" y="275655"/>
                            <a:pt x="258793" y="293298"/>
                          </a:cubicBezTo>
                          <a:cubicBezTo>
                            <a:pt x="251681" y="321747"/>
                            <a:pt x="241540" y="379562"/>
                            <a:pt x="241540" y="379562"/>
                          </a:cubicBezTo>
                        </a:path>
                      </a:pathLst>
                    </a:custGeom>
                    <a:blipFill>
                      <a:blip r:embed="rId3">
                        <a:extLst>
                          <a:ext uri="{BEBA8EAE-BF5A-486C-A8C5-ECC9F3942E4B}">
                            <a14:imgProps xmlns:a14="http://schemas.microsoft.com/office/drawing/2010/main">
                              <a14:imgLayer r:embed="rId4">
                                <a14:imgEffect>
                                  <a14:saturation sat="0"/>
                                </a14:imgEffect>
                              </a14:imgLayer>
                            </a14:imgProps>
                          </a:ext>
                          <a:ext uri="{28A0092B-C50C-407E-A947-70E740481C1C}">
                            <a14:useLocalDpi xmlns:a14="http://schemas.microsoft.com/office/drawing/2010/main"/>
                          </a:ext>
                        </a:extLst>
                      </a:blip>
                      <a:tile tx="0" ty="0" sx="100000" sy="100000" flip="none" algn="tl"/>
                    </a:blip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>
                        <a:solidFill>
                          <a:prstClr val="white"/>
                        </a:solidFill>
                      </a:endParaRPr>
                    </a:p>
                  </p:txBody>
                </p:sp>
              </p:grpSp>
              <p:sp>
                <p:nvSpPr>
                  <p:cNvPr id="155" name="Freeform 154"/>
                  <p:cNvSpPr/>
                  <p:nvPr/>
                </p:nvSpPr>
                <p:spPr>
                  <a:xfrm rot="2901996">
                    <a:off x="-136124" y="15916505"/>
                    <a:ext cx="1676106" cy="1096174"/>
                  </a:xfrm>
                  <a:custGeom>
                    <a:avLst/>
                    <a:gdLst>
                      <a:gd name="connsiteX0" fmla="*/ 120770 w 2501661"/>
                      <a:gd name="connsiteY0" fmla="*/ 517585 h 2553419"/>
                      <a:gd name="connsiteX1" fmla="*/ 51759 w 2501661"/>
                      <a:gd name="connsiteY1" fmla="*/ 638354 h 2553419"/>
                      <a:gd name="connsiteX2" fmla="*/ 0 w 2501661"/>
                      <a:gd name="connsiteY2" fmla="*/ 793630 h 2553419"/>
                      <a:gd name="connsiteX3" fmla="*/ 51759 w 2501661"/>
                      <a:gd name="connsiteY3" fmla="*/ 897147 h 2553419"/>
                      <a:gd name="connsiteX4" fmla="*/ 120770 w 2501661"/>
                      <a:gd name="connsiteY4" fmla="*/ 914400 h 2553419"/>
                      <a:gd name="connsiteX5" fmla="*/ 207034 w 2501661"/>
                      <a:gd name="connsiteY5" fmla="*/ 931653 h 2553419"/>
                      <a:gd name="connsiteX6" fmla="*/ 310551 w 2501661"/>
                      <a:gd name="connsiteY6" fmla="*/ 966158 h 2553419"/>
                      <a:gd name="connsiteX7" fmla="*/ 362310 w 2501661"/>
                      <a:gd name="connsiteY7" fmla="*/ 1017917 h 2553419"/>
                      <a:gd name="connsiteX8" fmla="*/ 414068 w 2501661"/>
                      <a:gd name="connsiteY8" fmla="*/ 1052422 h 2553419"/>
                      <a:gd name="connsiteX9" fmla="*/ 534838 w 2501661"/>
                      <a:gd name="connsiteY9" fmla="*/ 1173192 h 2553419"/>
                      <a:gd name="connsiteX10" fmla="*/ 552091 w 2501661"/>
                      <a:gd name="connsiteY10" fmla="*/ 1224951 h 2553419"/>
                      <a:gd name="connsiteX11" fmla="*/ 552091 w 2501661"/>
                      <a:gd name="connsiteY11" fmla="*/ 1828800 h 2553419"/>
                      <a:gd name="connsiteX12" fmla="*/ 569344 w 2501661"/>
                      <a:gd name="connsiteY12" fmla="*/ 2156604 h 2553419"/>
                      <a:gd name="connsiteX13" fmla="*/ 655608 w 2501661"/>
                      <a:gd name="connsiteY13" fmla="*/ 2277373 h 2553419"/>
                      <a:gd name="connsiteX14" fmla="*/ 724619 w 2501661"/>
                      <a:gd name="connsiteY14" fmla="*/ 2380890 h 2553419"/>
                      <a:gd name="connsiteX15" fmla="*/ 897148 w 2501661"/>
                      <a:gd name="connsiteY15" fmla="*/ 2467154 h 2553419"/>
                      <a:gd name="connsiteX16" fmla="*/ 948906 w 2501661"/>
                      <a:gd name="connsiteY16" fmla="*/ 2501660 h 2553419"/>
                      <a:gd name="connsiteX17" fmla="*/ 1311216 w 2501661"/>
                      <a:gd name="connsiteY17" fmla="*/ 2553419 h 2553419"/>
                      <a:gd name="connsiteX18" fmla="*/ 1690778 w 2501661"/>
                      <a:gd name="connsiteY18" fmla="*/ 2536166 h 2553419"/>
                      <a:gd name="connsiteX19" fmla="*/ 1897812 w 2501661"/>
                      <a:gd name="connsiteY19" fmla="*/ 2501660 h 2553419"/>
                      <a:gd name="connsiteX20" fmla="*/ 1984076 w 2501661"/>
                      <a:gd name="connsiteY20" fmla="*/ 2484407 h 2553419"/>
                      <a:gd name="connsiteX21" fmla="*/ 2104846 w 2501661"/>
                      <a:gd name="connsiteY21" fmla="*/ 2449902 h 2553419"/>
                      <a:gd name="connsiteX22" fmla="*/ 2191110 w 2501661"/>
                      <a:gd name="connsiteY22" fmla="*/ 2380890 h 2553419"/>
                      <a:gd name="connsiteX23" fmla="*/ 2294627 w 2501661"/>
                      <a:gd name="connsiteY23" fmla="*/ 2311879 h 2553419"/>
                      <a:gd name="connsiteX24" fmla="*/ 2346385 w 2501661"/>
                      <a:gd name="connsiteY24" fmla="*/ 2260121 h 2553419"/>
                      <a:gd name="connsiteX25" fmla="*/ 2363638 w 2501661"/>
                      <a:gd name="connsiteY25" fmla="*/ 2191109 h 2553419"/>
                      <a:gd name="connsiteX26" fmla="*/ 2415397 w 2501661"/>
                      <a:gd name="connsiteY26" fmla="*/ 2122098 h 2553419"/>
                      <a:gd name="connsiteX27" fmla="*/ 2432649 w 2501661"/>
                      <a:gd name="connsiteY27" fmla="*/ 2070339 h 2553419"/>
                      <a:gd name="connsiteX28" fmla="*/ 2501661 w 2501661"/>
                      <a:gd name="connsiteY28" fmla="*/ 1915064 h 2553419"/>
                      <a:gd name="connsiteX29" fmla="*/ 2484408 w 2501661"/>
                      <a:gd name="connsiteY29" fmla="*/ 1794294 h 2553419"/>
                      <a:gd name="connsiteX30" fmla="*/ 2415397 w 2501661"/>
                      <a:gd name="connsiteY30" fmla="*/ 1742536 h 2553419"/>
                      <a:gd name="connsiteX31" fmla="*/ 2329133 w 2501661"/>
                      <a:gd name="connsiteY31" fmla="*/ 1621766 h 2553419"/>
                      <a:gd name="connsiteX32" fmla="*/ 2311880 w 2501661"/>
                      <a:gd name="connsiteY32" fmla="*/ 1535502 h 2553419"/>
                      <a:gd name="connsiteX33" fmla="*/ 2294627 w 2501661"/>
                      <a:gd name="connsiteY33" fmla="*/ 1483743 h 2553419"/>
                      <a:gd name="connsiteX34" fmla="*/ 2311880 w 2501661"/>
                      <a:gd name="connsiteY34" fmla="*/ 1224951 h 2553419"/>
                      <a:gd name="connsiteX35" fmla="*/ 2329133 w 2501661"/>
                      <a:gd name="connsiteY35" fmla="*/ 1173192 h 2553419"/>
                      <a:gd name="connsiteX36" fmla="*/ 2346385 w 2501661"/>
                      <a:gd name="connsiteY36" fmla="*/ 1086928 h 2553419"/>
                      <a:gd name="connsiteX37" fmla="*/ 2398144 w 2501661"/>
                      <a:gd name="connsiteY37" fmla="*/ 1069675 h 2553419"/>
                      <a:gd name="connsiteX38" fmla="*/ 2432649 w 2501661"/>
                      <a:gd name="connsiteY38" fmla="*/ 966158 h 2553419"/>
                      <a:gd name="connsiteX39" fmla="*/ 2380891 w 2501661"/>
                      <a:gd name="connsiteY39" fmla="*/ 810883 h 2553419"/>
                      <a:gd name="connsiteX40" fmla="*/ 2225616 w 2501661"/>
                      <a:gd name="connsiteY40" fmla="*/ 724619 h 2553419"/>
                      <a:gd name="connsiteX41" fmla="*/ 2122099 w 2501661"/>
                      <a:gd name="connsiteY41" fmla="*/ 690113 h 2553419"/>
                      <a:gd name="connsiteX42" fmla="*/ 1828800 w 2501661"/>
                      <a:gd name="connsiteY42" fmla="*/ 621102 h 2553419"/>
                      <a:gd name="connsiteX43" fmla="*/ 1777042 w 2501661"/>
                      <a:gd name="connsiteY43" fmla="*/ 603849 h 2553419"/>
                      <a:gd name="connsiteX44" fmla="*/ 1725283 w 2501661"/>
                      <a:gd name="connsiteY44" fmla="*/ 569343 h 2553419"/>
                      <a:gd name="connsiteX45" fmla="*/ 1639019 w 2501661"/>
                      <a:gd name="connsiteY45" fmla="*/ 448573 h 2553419"/>
                      <a:gd name="connsiteX46" fmla="*/ 1621766 w 2501661"/>
                      <a:gd name="connsiteY46" fmla="*/ 379562 h 2553419"/>
                      <a:gd name="connsiteX47" fmla="*/ 1552755 w 2501661"/>
                      <a:gd name="connsiteY47" fmla="*/ 276045 h 2553419"/>
                      <a:gd name="connsiteX48" fmla="*/ 1518249 w 2501661"/>
                      <a:gd name="connsiteY48" fmla="*/ 224287 h 2553419"/>
                      <a:gd name="connsiteX49" fmla="*/ 1500997 w 2501661"/>
                      <a:gd name="connsiteY49" fmla="*/ 172528 h 2553419"/>
                      <a:gd name="connsiteX50" fmla="*/ 1431985 w 2501661"/>
                      <a:gd name="connsiteY50" fmla="*/ 120770 h 2553419"/>
                      <a:gd name="connsiteX51" fmla="*/ 1276710 w 2501661"/>
                      <a:gd name="connsiteY51" fmla="*/ 34505 h 2553419"/>
                      <a:gd name="connsiteX52" fmla="*/ 1138687 w 2501661"/>
                      <a:gd name="connsiteY52" fmla="*/ 0 h 2553419"/>
                      <a:gd name="connsiteX53" fmla="*/ 793631 w 2501661"/>
                      <a:gd name="connsiteY53" fmla="*/ 34505 h 2553419"/>
                      <a:gd name="connsiteX54" fmla="*/ 690114 w 2501661"/>
                      <a:gd name="connsiteY54" fmla="*/ 69011 h 2553419"/>
                      <a:gd name="connsiteX55" fmla="*/ 638355 w 2501661"/>
                      <a:gd name="connsiteY55" fmla="*/ 86264 h 2553419"/>
                      <a:gd name="connsiteX56" fmla="*/ 552091 w 2501661"/>
                      <a:gd name="connsiteY56" fmla="*/ 138022 h 2553419"/>
                      <a:gd name="connsiteX57" fmla="*/ 465827 w 2501661"/>
                      <a:gd name="connsiteY57" fmla="*/ 155275 h 2553419"/>
                      <a:gd name="connsiteX58" fmla="*/ 431321 w 2501661"/>
                      <a:gd name="connsiteY58" fmla="*/ 207034 h 2553419"/>
                      <a:gd name="connsiteX59" fmla="*/ 327804 w 2501661"/>
                      <a:gd name="connsiteY59" fmla="*/ 224287 h 2553419"/>
                      <a:gd name="connsiteX60" fmla="*/ 276046 w 2501661"/>
                      <a:gd name="connsiteY60" fmla="*/ 241539 h 2553419"/>
                      <a:gd name="connsiteX61" fmla="*/ 258793 w 2501661"/>
                      <a:gd name="connsiteY61" fmla="*/ 293298 h 2553419"/>
                      <a:gd name="connsiteX62" fmla="*/ 241540 w 2501661"/>
                      <a:gd name="connsiteY62" fmla="*/ 379562 h 2553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</a:cxnLst>
                    <a:rect l="l" t="t" r="r" b="b"/>
                    <a:pathLst>
                      <a:path w="2501661" h="2553419">
                        <a:moveTo>
                          <a:pt x="120770" y="517585"/>
                        </a:moveTo>
                        <a:cubicBezTo>
                          <a:pt x="97766" y="557841"/>
                          <a:pt x="70343" y="595876"/>
                          <a:pt x="51759" y="638354"/>
                        </a:cubicBezTo>
                        <a:cubicBezTo>
                          <a:pt x="29891" y="688338"/>
                          <a:pt x="0" y="793630"/>
                          <a:pt x="0" y="793630"/>
                        </a:cubicBezTo>
                        <a:cubicBezTo>
                          <a:pt x="17253" y="828136"/>
                          <a:pt x="24480" y="869868"/>
                          <a:pt x="51759" y="897147"/>
                        </a:cubicBezTo>
                        <a:cubicBezTo>
                          <a:pt x="68526" y="913914"/>
                          <a:pt x="97623" y="909256"/>
                          <a:pt x="120770" y="914400"/>
                        </a:cubicBezTo>
                        <a:cubicBezTo>
                          <a:pt x="149396" y="920761"/>
                          <a:pt x="178743" y="923937"/>
                          <a:pt x="207034" y="931653"/>
                        </a:cubicBezTo>
                        <a:cubicBezTo>
                          <a:pt x="242125" y="941223"/>
                          <a:pt x="310551" y="966158"/>
                          <a:pt x="310551" y="966158"/>
                        </a:cubicBezTo>
                        <a:cubicBezTo>
                          <a:pt x="327804" y="983411"/>
                          <a:pt x="343566" y="1002297"/>
                          <a:pt x="362310" y="1017917"/>
                        </a:cubicBezTo>
                        <a:cubicBezTo>
                          <a:pt x="378239" y="1031191"/>
                          <a:pt x="398656" y="1038551"/>
                          <a:pt x="414068" y="1052422"/>
                        </a:cubicBezTo>
                        <a:cubicBezTo>
                          <a:pt x="456385" y="1090507"/>
                          <a:pt x="534838" y="1173192"/>
                          <a:pt x="534838" y="1173192"/>
                        </a:cubicBezTo>
                        <a:cubicBezTo>
                          <a:pt x="540589" y="1190445"/>
                          <a:pt x="547680" y="1207308"/>
                          <a:pt x="552091" y="1224951"/>
                        </a:cubicBezTo>
                        <a:cubicBezTo>
                          <a:pt x="604702" y="1435393"/>
                          <a:pt x="561472" y="1547363"/>
                          <a:pt x="552091" y="1828800"/>
                        </a:cubicBezTo>
                        <a:cubicBezTo>
                          <a:pt x="557842" y="1938068"/>
                          <a:pt x="559438" y="2047634"/>
                          <a:pt x="569344" y="2156604"/>
                        </a:cubicBezTo>
                        <a:cubicBezTo>
                          <a:pt x="575461" y="2223886"/>
                          <a:pt x="612062" y="2222941"/>
                          <a:pt x="655608" y="2277373"/>
                        </a:cubicBezTo>
                        <a:cubicBezTo>
                          <a:pt x="681514" y="2309756"/>
                          <a:pt x="687527" y="2362344"/>
                          <a:pt x="724619" y="2380890"/>
                        </a:cubicBezTo>
                        <a:cubicBezTo>
                          <a:pt x="782129" y="2409645"/>
                          <a:pt x="843649" y="2431488"/>
                          <a:pt x="897148" y="2467154"/>
                        </a:cubicBezTo>
                        <a:cubicBezTo>
                          <a:pt x="914401" y="2478656"/>
                          <a:pt x="928871" y="2496317"/>
                          <a:pt x="948906" y="2501660"/>
                        </a:cubicBezTo>
                        <a:cubicBezTo>
                          <a:pt x="1041193" y="2526270"/>
                          <a:pt x="1210053" y="2542179"/>
                          <a:pt x="1311216" y="2553419"/>
                        </a:cubicBezTo>
                        <a:cubicBezTo>
                          <a:pt x="1437737" y="2547668"/>
                          <a:pt x="1564407" y="2544591"/>
                          <a:pt x="1690778" y="2536166"/>
                        </a:cubicBezTo>
                        <a:cubicBezTo>
                          <a:pt x="1831547" y="2526781"/>
                          <a:pt x="1794447" y="2524630"/>
                          <a:pt x="1897812" y="2501660"/>
                        </a:cubicBezTo>
                        <a:cubicBezTo>
                          <a:pt x="1926438" y="2495299"/>
                          <a:pt x="1955450" y="2490768"/>
                          <a:pt x="1984076" y="2484407"/>
                        </a:cubicBezTo>
                        <a:cubicBezTo>
                          <a:pt x="2049062" y="2469966"/>
                          <a:pt x="2047211" y="2469113"/>
                          <a:pt x="2104846" y="2449902"/>
                        </a:cubicBezTo>
                        <a:cubicBezTo>
                          <a:pt x="2182014" y="2334147"/>
                          <a:pt x="2091109" y="2447557"/>
                          <a:pt x="2191110" y="2380890"/>
                        </a:cubicBezTo>
                        <a:cubicBezTo>
                          <a:pt x="2320347" y="2294733"/>
                          <a:pt x="2171556" y="2352903"/>
                          <a:pt x="2294627" y="2311879"/>
                        </a:cubicBezTo>
                        <a:cubicBezTo>
                          <a:pt x="2311880" y="2294626"/>
                          <a:pt x="2334280" y="2281305"/>
                          <a:pt x="2346385" y="2260121"/>
                        </a:cubicBezTo>
                        <a:cubicBezTo>
                          <a:pt x="2358149" y="2239533"/>
                          <a:pt x="2353034" y="2212318"/>
                          <a:pt x="2363638" y="2191109"/>
                        </a:cubicBezTo>
                        <a:cubicBezTo>
                          <a:pt x="2376498" y="2165390"/>
                          <a:pt x="2398144" y="2145102"/>
                          <a:pt x="2415397" y="2122098"/>
                        </a:cubicBezTo>
                        <a:cubicBezTo>
                          <a:pt x="2421148" y="2104845"/>
                          <a:pt x="2425263" y="2086958"/>
                          <a:pt x="2432649" y="2070339"/>
                        </a:cubicBezTo>
                        <a:cubicBezTo>
                          <a:pt x="2512510" y="1890650"/>
                          <a:pt x="2462795" y="2031660"/>
                          <a:pt x="2501661" y="1915064"/>
                        </a:cubicBezTo>
                        <a:cubicBezTo>
                          <a:pt x="2495910" y="1874807"/>
                          <a:pt x="2502594" y="1830666"/>
                          <a:pt x="2484408" y="1794294"/>
                        </a:cubicBezTo>
                        <a:cubicBezTo>
                          <a:pt x="2471549" y="1768575"/>
                          <a:pt x="2435730" y="1762869"/>
                          <a:pt x="2415397" y="1742536"/>
                        </a:cubicBezTo>
                        <a:cubicBezTo>
                          <a:pt x="2393996" y="1721135"/>
                          <a:pt x="2348726" y="1651156"/>
                          <a:pt x="2329133" y="1621766"/>
                        </a:cubicBezTo>
                        <a:cubicBezTo>
                          <a:pt x="2323382" y="1593011"/>
                          <a:pt x="2318992" y="1563951"/>
                          <a:pt x="2311880" y="1535502"/>
                        </a:cubicBezTo>
                        <a:cubicBezTo>
                          <a:pt x="2307469" y="1517859"/>
                          <a:pt x="2294627" y="1501929"/>
                          <a:pt x="2294627" y="1483743"/>
                        </a:cubicBezTo>
                        <a:cubicBezTo>
                          <a:pt x="2294627" y="1397288"/>
                          <a:pt x="2302332" y="1310878"/>
                          <a:pt x="2311880" y="1224951"/>
                        </a:cubicBezTo>
                        <a:cubicBezTo>
                          <a:pt x="2313888" y="1206876"/>
                          <a:pt x="2324722" y="1190835"/>
                          <a:pt x="2329133" y="1173192"/>
                        </a:cubicBezTo>
                        <a:cubicBezTo>
                          <a:pt x="2336245" y="1144743"/>
                          <a:pt x="2330119" y="1111327"/>
                          <a:pt x="2346385" y="1086928"/>
                        </a:cubicBezTo>
                        <a:cubicBezTo>
                          <a:pt x="2356473" y="1071796"/>
                          <a:pt x="2380891" y="1075426"/>
                          <a:pt x="2398144" y="1069675"/>
                        </a:cubicBezTo>
                        <a:cubicBezTo>
                          <a:pt x="2409646" y="1035169"/>
                          <a:pt x="2444151" y="1000664"/>
                          <a:pt x="2432649" y="966158"/>
                        </a:cubicBezTo>
                        <a:cubicBezTo>
                          <a:pt x="2415396" y="914400"/>
                          <a:pt x="2411154" y="856278"/>
                          <a:pt x="2380891" y="810883"/>
                        </a:cubicBezTo>
                        <a:cubicBezTo>
                          <a:pt x="2372931" y="798942"/>
                          <a:pt x="2247651" y="733433"/>
                          <a:pt x="2225616" y="724619"/>
                        </a:cubicBezTo>
                        <a:cubicBezTo>
                          <a:pt x="2191845" y="711111"/>
                          <a:pt x="2157190" y="699683"/>
                          <a:pt x="2122099" y="690113"/>
                        </a:cubicBezTo>
                        <a:cubicBezTo>
                          <a:pt x="1912350" y="632908"/>
                          <a:pt x="2194622" y="743045"/>
                          <a:pt x="1828800" y="621102"/>
                        </a:cubicBezTo>
                        <a:cubicBezTo>
                          <a:pt x="1811547" y="615351"/>
                          <a:pt x="1793308" y="611982"/>
                          <a:pt x="1777042" y="603849"/>
                        </a:cubicBezTo>
                        <a:cubicBezTo>
                          <a:pt x="1758496" y="594576"/>
                          <a:pt x="1742536" y="580845"/>
                          <a:pt x="1725283" y="569343"/>
                        </a:cubicBezTo>
                        <a:cubicBezTo>
                          <a:pt x="1678132" y="427883"/>
                          <a:pt x="1755974" y="635700"/>
                          <a:pt x="1639019" y="448573"/>
                        </a:cubicBezTo>
                        <a:cubicBezTo>
                          <a:pt x="1626452" y="428466"/>
                          <a:pt x="1632370" y="400770"/>
                          <a:pt x="1621766" y="379562"/>
                        </a:cubicBezTo>
                        <a:cubicBezTo>
                          <a:pt x="1603220" y="342470"/>
                          <a:pt x="1575759" y="310551"/>
                          <a:pt x="1552755" y="276045"/>
                        </a:cubicBezTo>
                        <a:lnTo>
                          <a:pt x="1518249" y="224287"/>
                        </a:lnTo>
                        <a:cubicBezTo>
                          <a:pt x="1512498" y="207034"/>
                          <a:pt x="1512639" y="186499"/>
                          <a:pt x="1500997" y="172528"/>
                        </a:cubicBezTo>
                        <a:cubicBezTo>
                          <a:pt x="1482589" y="150438"/>
                          <a:pt x="1455542" y="137260"/>
                          <a:pt x="1431985" y="120770"/>
                        </a:cubicBezTo>
                        <a:cubicBezTo>
                          <a:pt x="1352062" y="64824"/>
                          <a:pt x="1350829" y="54719"/>
                          <a:pt x="1276710" y="34505"/>
                        </a:cubicBezTo>
                        <a:cubicBezTo>
                          <a:pt x="1230957" y="22027"/>
                          <a:pt x="1138687" y="0"/>
                          <a:pt x="1138687" y="0"/>
                        </a:cubicBezTo>
                        <a:cubicBezTo>
                          <a:pt x="1095993" y="3558"/>
                          <a:pt x="859403" y="20411"/>
                          <a:pt x="793631" y="34505"/>
                        </a:cubicBezTo>
                        <a:cubicBezTo>
                          <a:pt x="758066" y="42126"/>
                          <a:pt x="724620" y="57509"/>
                          <a:pt x="690114" y="69011"/>
                        </a:cubicBezTo>
                        <a:cubicBezTo>
                          <a:pt x="672861" y="74762"/>
                          <a:pt x="653950" y="76907"/>
                          <a:pt x="638355" y="86264"/>
                        </a:cubicBezTo>
                        <a:cubicBezTo>
                          <a:pt x="609600" y="103517"/>
                          <a:pt x="583226" y="125568"/>
                          <a:pt x="552091" y="138022"/>
                        </a:cubicBezTo>
                        <a:cubicBezTo>
                          <a:pt x="524864" y="148913"/>
                          <a:pt x="494582" y="149524"/>
                          <a:pt x="465827" y="155275"/>
                        </a:cubicBezTo>
                        <a:cubicBezTo>
                          <a:pt x="454325" y="172528"/>
                          <a:pt x="449867" y="197761"/>
                          <a:pt x="431321" y="207034"/>
                        </a:cubicBezTo>
                        <a:cubicBezTo>
                          <a:pt x="400033" y="222678"/>
                          <a:pt x="361953" y="216699"/>
                          <a:pt x="327804" y="224287"/>
                        </a:cubicBezTo>
                        <a:cubicBezTo>
                          <a:pt x="310051" y="228232"/>
                          <a:pt x="293299" y="235788"/>
                          <a:pt x="276046" y="241539"/>
                        </a:cubicBezTo>
                        <a:cubicBezTo>
                          <a:pt x="270295" y="258792"/>
                          <a:pt x="263204" y="275655"/>
                          <a:pt x="258793" y="293298"/>
                        </a:cubicBezTo>
                        <a:cubicBezTo>
                          <a:pt x="251681" y="321747"/>
                          <a:pt x="241540" y="379562"/>
                          <a:pt x="241540" y="379562"/>
                        </a:cubicBezTo>
                      </a:path>
                    </a:pathLst>
                  </a:custGeom>
                  <a:blipFill>
                    <a:blip r:embed="rId7" cstate="print">
                      <a:extLst>
                        <a:ext uri="{BEBA8EAE-BF5A-486C-A8C5-ECC9F3942E4B}">
                          <a14:imgProps xmlns:a14="http://schemas.microsoft.com/office/drawing/2010/main">
                            <a14:imgLayer r:embed="rId8">
                              <a14:imgEffect>
                                <a14:saturation sat="0"/>
                              </a14:imgEffect>
                            </a14:imgLayer>
                          </a14:imgProps>
                        </a:ex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rcRect/>
                    <a:stretch>
                      <a:fillRect/>
                    </a:stretch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</p:grpSp>
            <p:sp>
              <p:nvSpPr>
                <p:cNvPr id="126" name="Freeform 125"/>
                <p:cNvSpPr/>
                <p:nvPr/>
              </p:nvSpPr>
              <p:spPr>
                <a:xfrm rot="10800000">
                  <a:off x="17004441" y="20649808"/>
                  <a:ext cx="10391419" cy="2615028"/>
                </a:xfrm>
                <a:custGeom>
                  <a:avLst/>
                  <a:gdLst>
                    <a:gd name="connsiteX0" fmla="*/ 0 w 11437313"/>
                    <a:gd name="connsiteY0" fmla="*/ 976075 h 2615028"/>
                    <a:gd name="connsiteX1" fmla="*/ 326571 w 11437313"/>
                    <a:gd name="connsiteY1" fmla="*/ 910761 h 2615028"/>
                    <a:gd name="connsiteX2" fmla="*/ 522514 w 11437313"/>
                    <a:gd name="connsiteY2" fmla="*/ 845446 h 2615028"/>
                    <a:gd name="connsiteX3" fmla="*/ 1567543 w 11437313"/>
                    <a:gd name="connsiteY3" fmla="*/ 714818 h 2615028"/>
                    <a:gd name="connsiteX4" fmla="*/ 2024743 w 11437313"/>
                    <a:gd name="connsiteY4" fmla="*/ 584189 h 2615028"/>
                    <a:gd name="connsiteX5" fmla="*/ 2677885 w 11437313"/>
                    <a:gd name="connsiteY5" fmla="*/ 322932 h 2615028"/>
                    <a:gd name="connsiteX6" fmla="*/ 2873828 w 11437313"/>
                    <a:gd name="connsiteY6" fmla="*/ 257618 h 2615028"/>
                    <a:gd name="connsiteX7" fmla="*/ 3069771 w 11437313"/>
                    <a:gd name="connsiteY7" fmla="*/ 192304 h 2615028"/>
                    <a:gd name="connsiteX8" fmla="*/ 3853543 w 11437313"/>
                    <a:gd name="connsiteY8" fmla="*/ 257618 h 2615028"/>
                    <a:gd name="connsiteX9" fmla="*/ 4180114 w 11437313"/>
                    <a:gd name="connsiteY9" fmla="*/ 322932 h 2615028"/>
                    <a:gd name="connsiteX10" fmla="*/ 5225143 w 11437313"/>
                    <a:gd name="connsiteY10" fmla="*/ 388246 h 2615028"/>
                    <a:gd name="connsiteX11" fmla="*/ 5421085 w 11437313"/>
                    <a:gd name="connsiteY11" fmla="*/ 518875 h 2615028"/>
                    <a:gd name="connsiteX12" fmla="*/ 6662057 w 11437313"/>
                    <a:gd name="connsiteY12" fmla="*/ 518875 h 2615028"/>
                    <a:gd name="connsiteX13" fmla="*/ 7184571 w 11437313"/>
                    <a:gd name="connsiteY13" fmla="*/ 453561 h 2615028"/>
                    <a:gd name="connsiteX14" fmla="*/ 7380514 w 11437313"/>
                    <a:gd name="connsiteY14" fmla="*/ 322932 h 2615028"/>
                    <a:gd name="connsiteX15" fmla="*/ 7576457 w 11437313"/>
                    <a:gd name="connsiteY15" fmla="*/ 257618 h 2615028"/>
                    <a:gd name="connsiteX16" fmla="*/ 8948057 w 11437313"/>
                    <a:gd name="connsiteY16" fmla="*/ 126989 h 2615028"/>
                    <a:gd name="connsiteX17" fmla="*/ 9666514 w 11437313"/>
                    <a:gd name="connsiteY17" fmla="*/ 257618 h 2615028"/>
                    <a:gd name="connsiteX18" fmla="*/ 10058400 w 11437313"/>
                    <a:gd name="connsiteY18" fmla="*/ 388246 h 2615028"/>
                    <a:gd name="connsiteX19" fmla="*/ 10384971 w 11437313"/>
                    <a:gd name="connsiteY19" fmla="*/ 453561 h 2615028"/>
                    <a:gd name="connsiteX20" fmla="*/ 10842171 w 11437313"/>
                    <a:gd name="connsiteY20" fmla="*/ 649504 h 2615028"/>
                    <a:gd name="connsiteX21" fmla="*/ 11234057 w 11437313"/>
                    <a:gd name="connsiteY21" fmla="*/ 910761 h 2615028"/>
                    <a:gd name="connsiteX22" fmla="*/ 11299371 w 11437313"/>
                    <a:gd name="connsiteY22" fmla="*/ 1106704 h 2615028"/>
                    <a:gd name="connsiteX23" fmla="*/ 11430000 w 11437313"/>
                    <a:gd name="connsiteY23" fmla="*/ 1302646 h 2615028"/>
                    <a:gd name="connsiteX24" fmla="*/ 11364685 w 11437313"/>
                    <a:gd name="connsiteY24" fmla="*/ 2086418 h 2615028"/>
                    <a:gd name="connsiteX25" fmla="*/ 11168743 w 11437313"/>
                    <a:gd name="connsiteY25" fmla="*/ 2217046 h 2615028"/>
                    <a:gd name="connsiteX26" fmla="*/ 10776857 w 11437313"/>
                    <a:gd name="connsiteY26" fmla="*/ 2347675 h 2615028"/>
                    <a:gd name="connsiteX27" fmla="*/ 7445828 w 11437313"/>
                    <a:gd name="connsiteY27" fmla="*/ 2412989 h 2615028"/>
                    <a:gd name="connsiteX28" fmla="*/ 1502228 w 11437313"/>
                    <a:gd name="connsiteY28" fmla="*/ 2478304 h 2615028"/>
                    <a:gd name="connsiteX29" fmla="*/ 1045028 w 11437313"/>
                    <a:gd name="connsiteY29" fmla="*/ 2412989 h 2615028"/>
                    <a:gd name="connsiteX30" fmla="*/ 522514 w 11437313"/>
                    <a:gd name="connsiteY30" fmla="*/ 2347675 h 2615028"/>
                    <a:gd name="connsiteX31" fmla="*/ 130628 w 11437313"/>
                    <a:gd name="connsiteY31" fmla="*/ 2217046 h 2615028"/>
                    <a:gd name="connsiteX32" fmla="*/ 130628 w 11437313"/>
                    <a:gd name="connsiteY32" fmla="*/ 1302646 h 2615028"/>
                    <a:gd name="connsiteX33" fmla="*/ 326571 w 11437313"/>
                    <a:gd name="connsiteY33" fmla="*/ 1106704 h 2615028"/>
                    <a:gd name="connsiteX34" fmla="*/ 522514 w 11437313"/>
                    <a:gd name="connsiteY34" fmla="*/ 910761 h 2615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11437313" h="2615028">
                      <a:moveTo>
                        <a:pt x="0" y="976075"/>
                      </a:moveTo>
                      <a:cubicBezTo>
                        <a:pt x="108857" y="954304"/>
                        <a:pt x="218873" y="937686"/>
                        <a:pt x="326571" y="910761"/>
                      </a:cubicBezTo>
                      <a:cubicBezTo>
                        <a:pt x="393363" y="894063"/>
                        <a:pt x="455004" y="858948"/>
                        <a:pt x="522514" y="845446"/>
                      </a:cubicBezTo>
                      <a:cubicBezTo>
                        <a:pt x="755499" y="798849"/>
                        <a:pt x="1363780" y="737458"/>
                        <a:pt x="1567543" y="714818"/>
                      </a:cubicBezTo>
                      <a:cubicBezTo>
                        <a:pt x="1700127" y="681672"/>
                        <a:pt x="1893556" y="640412"/>
                        <a:pt x="2024743" y="584189"/>
                      </a:cubicBezTo>
                      <a:cubicBezTo>
                        <a:pt x="2697456" y="295883"/>
                        <a:pt x="1785916" y="620256"/>
                        <a:pt x="2677885" y="322932"/>
                      </a:cubicBezTo>
                      <a:lnTo>
                        <a:pt x="2873828" y="257618"/>
                      </a:lnTo>
                      <a:lnTo>
                        <a:pt x="3069771" y="192304"/>
                      </a:lnTo>
                      <a:cubicBezTo>
                        <a:pt x="3331028" y="214075"/>
                        <a:pt x="3593176" y="226987"/>
                        <a:pt x="3853543" y="257618"/>
                      </a:cubicBezTo>
                      <a:cubicBezTo>
                        <a:pt x="3963795" y="270589"/>
                        <a:pt x="4069601" y="312407"/>
                        <a:pt x="4180114" y="322932"/>
                      </a:cubicBezTo>
                      <a:cubicBezTo>
                        <a:pt x="4527565" y="356022"/>
                        <a:pt x="4876800" y="366475"/>
                        <a:pt x="5225143" y="388246"/>
                      </a:cubicBezTo>
                      <a:cubicBezTo>
                        <a:pt x="5290457" y="431789"/>
                        <a:pt x="5350874" y="483770"/>
                        <a:pt x="5421085" y="518875"/>
                      </a:cubicBezTo>
                      <a:cubicBezTo>
                        <a:pt x="5791973" y="704320"/>
                        <a:pt x="6340006" y="539003"/>
                        <a:pt x="6662057" y="518875"/>
                      </a:cubicBezTo>
                      <a:cubicBezTo>
                        <a:pt x="6836228" y="497104"/>
                        <a:pt x="7015229" y="499745"/>
                        <a:pt x="7184571" y="453561"/>
                      </a:cubicBezTo>
                      <a:cubicBezTo>
                        <a:pt x="7260303" y="432907"/>
                        <a:pt x="7310303" y="358037"/>
                        <a:pt x="7380514" y="322932"/>
                      </a:cubicBezTo>
                      <a:cubicBezTo>
                        <a:pt x="7442093" y="292143"/>
                        <a:pt x="7511143" y="279389"/>
                        <a:pt x="7576457" y="257618"/>
                      </a:cubicBezTo>
                      <a:cubicBezTo>
                        <a:pt x="8122286" y="-151754"/>
                        <a:pt x="7770021" y="24551"/>
                        <a:pt x="8948057" y="126989"/>
                      </a:cubicBezTo>
                      <a:cubicBezTo>
                        <a:pt x="9021143" y="133344"/>
                        <a:pt x="9569118" y="231055"/>
                        <a:pt x="9666514" y="257618"/>
                      </a:cubicBezTo>
                      <a:cubicBezTo>
                        <a:pt x="9799357" y="293848"/>
                        <a:pt x="9923379" y="361242"/>
                        <a:pt x="10058400" y="388246"/>
                      </a:cubicBezTo>
                      <a:lnTo>
                        <a:pt x="10384971" y="453561"/>
                      </a:lnTo>
                      <a:cubicBezTo>
                        <a:pt x="11098197" y="929043"/>
                        <a:pt x="9998635" y="227735"/>
                        <a:pt x="10842171" y="649504"/>
                      </a:cubicBezTo>
                      <a:cubicBezTo>
                        <a:pt x="10982592" y="719715"/>
                        <a:pt x="11234057" y="910761"/>
                        <a:pt x="11234057" y="910761"/>
                      </a:cubicBezTo>
                      <a:cubicBezTo>
                        <a:pt x="11255828" y="976075"/>
                        <a:pt x="11268581" y="1045125"/>
                        <a:pt x="11299371" y="1106704"/>
                      </a:cubicBezTo>
                      <a:cubicBezTo>
                        <a:pt x="11334476" y="1176915"/>
                        <a:pt x="11424778" y="1224322"/>
                        <a:pt x="11430000" y="1302646"/>
                      </a:cubicBezTo>
                      <a:cubicBezTo>
                        <a:pt x="11447439" y="1564228"/>
                        <a:pt x="11436707" y="1834342"/>
                        <a:pt x="11364685" y="2086418"/>
                      </a:cubicBezTo>
                      <a:cubicBezTo>
                        <a:pt x="11343120" y="2161895"/>
                        <a:pt x="11240475" y="2185165"/>
                        <a:pt x="11168743" y="2217046"/>
                      </a:cubicBezTo>
                      <a:cubicBezTo>
                        <a:pt x="11042916" y="2272969"/>
                        <a:pt x="10914525" y="2344976"/>
                        <a:pt x="10776857" y="2347675"/>
                      </a:cubicBezTo>
                      <a:lnTo>
                        <a:pt x="7445828" y="2412989"/>
                      </a:lnTo>
                      <a:cubicBezTo>
                        <a:pt x="4871737" y="2780718"/>
                        <a:pt x="6839297" y="2547616"/>
                        <a:pt x="1502228" y="2478304"/>
                      </a:cubicBezTo>
                      <a:lnTo>
                        <a:pt x="1045028" y="2412989"/>
                      </a:lnTo>
                      <a:cubicBezTo>
                        <a:pt x="871041" y="2389791"/>
                        <a:pt x="694144" y="2384453"/>
                        <a:pt x="522514" y="2347675"/>
                      </a:cubicBezTo>
                      <a:cubicBezTo>
                        <a:pt x="387876" y="2318824"/>
                        <a:pt x="130628" y="2217046"/>
                        <a:pt x="130628" y="2217046"/>
                      </a:cubicBezTo>
                      <a:cubicBezTo>
                        <a:pt x="12905" y="1863877"/>
                        <a:pt x="-23474" y="1842003"/>
                        <a:pt x="130628" y="1302646"/>
                      </a:cubicBezTo>
                      <a:cubicBezTo>
                        <a:pt x="156003" y="1213832"/>
                        <a:pt x="267438" y="1177663"/>
                        <a:pt x="326571" y="1106704"/>
                      </a:cubicBezTo>
                      <a:cubicBezTo>
                        <a:pt x="504953" y="892646"/>
                        <a:pt x="368807" y="910761"/>
                        <a:pt x="522514" y="910761"/>
                      </a:cubicBezTo>
                    </a:path>
                  </a:pathLst>
                </a:custGeom>
                <a:blipFill>
                  <a:blip r:embed="rId9" cstate="screen">
                    <a:duotone>
                      <a:prstClr val="black"/>
                      <a:schemeClr val="accent6">
                        <a:tint val="45000"/>
                        <a:satMod val="400000"/>
                      </a:scheme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10">
                            <a14:imgEffect>
                              <a14:brightnessContrast bright="-40000" contrast="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 t="3284"/>
                  </a:stretch>
                </a:blipFill>
                <a:ln>
                  <a:noFill/>
                </a:ln>
                <a:effectLst>
                  <a:softEdge rad="3175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122" name="Group 121"/>
              <p:cNvGrpSpPr/>
              <p:nvPr/>
            </p:nvGrpSpPr>
            <p:grpSpPr>
              <a:xfrm>
                <a:off x="20053" y="0"/>
                <a:ext cx="9144000" cy="7040195"/>
                <a:chOff x="0" y="0"/>
                <a:chExt cx="9144000" cy="6858000"/>
              </a:xfrm>
            </p:grpSpPr>
            <p:sp>
              <p:nvSpPr>
                <p:cNvPr id="106" name="Rectangle 105"/>
                <p:cNvSpPr/>
                <p:nvPr/>
              </p:nvSpPr>
              <p:spPr>
                <a:xfrm>
                  <a:off x="0" y="0"/>
                  <a:ext cx="9144000" cy="685800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1" name="Down Arrow 120"/>
                <p:cNvSpPr/>
                <p:nvPr/>
              </p:nvSpPr>
              <p:spPr>
                <a:xfrm>
                  <a:off x="3276600" y="1050662"/>
                  <a:ext cx="3505200" cy="4686931"/>
                </a:xfrm>
                <a:prstGeom prst="downArrow">
                  <a:avLst/>
                </a:prstGeom>
                <a:solidFill>
                  <a:srgbClr val="000000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</p:grpSp>
        <p:pic>
          <p:nvPicPr>
            <p:cNvPr id="159" name="Picture 3"/>
            <p:cNvPicPr>
              <a:picLocks noChangeAspect="1" noChangeArrowheads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 bwMode="auto">
            <a:xfrm>
              <a:off x="24931" y="0"/>
              <a:ext cx="9158841" cy="666845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4" name="Rectangle 3"/>
            <p:cNvSpPr/>
            <p:nvPr/>
          </p:nvSpPr>
          <p:spPr>
            <a:xfrm>
              <a:off x="-33639" y="6668451"/>
              <a:ext cx="9182204" cy="382267"/>
            </a:xfrm>
            <a:prstGeom prst="rect">
              <a:avLst/>
            </a:prstGeom>
            <a:blipFill>
              <a:blip r:embed="rId12">
                <a:extLst>
                  <a:ext uri="{BEBA8EAE-BF5A-486C-A8C5-ECC9F3942E4B}">
                    <a14:imgProps xmlns:a14="http://schemas.microsoft.com/office/drawing/2010/main">
                      <a14:imgLayer r:embed="rId13">
                        <a14:imgEffect>
                          <a14:sharpenSoften amount="-50000"/>
                        </a14:imgEffect>
                        <a14:imgEffect>
                          <a14:brightnessContrast bright="-20000" contrast="-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45554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advTm="2000">
        <p14:flash/>
      </p:transition>
    </mc:Choice>
    <mc:Fallback xmlns="">
      <p:transition spd="slow" advTm="2000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path" presetSubtype="0" accel="50000" fill="hold" nodeType="clickEffect" p14:presetBounceEnd="53000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00295 -0.31763 L -0.03698 -3.93536 " pathEditMode="relative" rAng="0" ptsTypes="AA" p14:bounceEnd="53000">
                                          <p:cBhvr>
                                            <p:cTn id="6" dur="2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701" y="-180886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path" presetSubtype="0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00295 -0.31763 L -0.03698 -3.93536 " pathEditMode="relative" rAng="0" ptsTypes="AA">
                                          <p:cBhvr>
                                            <p:cTn id="6" dur="2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701" y="-180886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85000"/>
            <a:lumOff val="1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-13403" y="14802"/>
            <a:ext cx="9117211" cy="6843198"/>
            <a:chOff x="-5638800" y="14802"/>
            <a:chExt cx="9117211" cy="6843198"/>
          </a:xfrm>
        </p:grpSpPr>
        <p:grpSp>
          <p:nvGrpSpPr>
            <p:cNvPr id="6" name="Group 5"/>
            <p:cNvGrpSpPr/>
            <p:nvPr/>
          </p:nvGrpSpPr>
          <p:grpSpPr>
            <a:xfrm>
              <a:off x="-5638800" y="14802"/>
              <a:ext cx="9117211" cy="6843198"/>
              <a:chOff x="-6638361" y="14802"/>
              <a:chExt cx="9117211" cy="6843198"/>
            </a:xfrm>
          </p:grpSpPr>
          <p:pic>
            <p:nvPicPr>
              <p:cNvPr id="72" name="Picture 3"/>
              <p:cNvPicPr>
                <a:picLocks noChangeAspect="1" noChangeArrowheads="1"/>
              </p:cNvPicPr>
              <p:nvPr/>
            </p:nvPicPr>
            <p:blipFill rotWithShape="1">
              <a:blip r:embed="rId2" cstate="print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 bwMode="auto">
              <a:xfrm>
                <a:off x="-6638361" y="14802"/>
                <a:ext cx="9117211" cy="684319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5" name="Freeform 4"/>
              <p:cNvSpPr/>
              <p:nvPr/>
            </p:nvSpPr>
            <p:spPr>
              <a:xfrm>
                <a:off x="-2558954" y="4337008"/>
                <a:ext cx="371234" cy="215541"/>
              </a:xfrm>
              <a:custGeom>
                <a:avLst/>
                <a:gdLst>
                  <a:gd name="connsiteX0" fmla="*/ 298075 w 371234"/>
                  <a:gd name="connsiteY0" fmla="*/ 13928 h 215541"/>
                  <a:gd name="connsiteX1" fmla="*/ 358365 w 371234"/>
                  <a:gd name="connsiteY1" fmla="*/ 13928 h 215541"/>
                  <a:gd name="connsiteX2" fmla="*/ 16721 w 371234"/>
                  <a:gd name="connsiteY2" fmla="*/ 104363 h 215541"/>
                  <a:gd name="connsiteX3" fmla="*/ 77011 w 371234"/>
                  <a:gd name="connsiteY3" fmla="*/ 214895 h 215541"/>
                  <a:gd name="connsiteX4" fmla="*/ 288027 w 371234"/>
                  <a:gd name="connsiteY4" fmla="*/ 144557 h 215541"/>
                  <a:gd name="connsiteX5" fmla="*/ 298075 w 371234"/>
                  <a:gd name="connsiteY5" fmla="*/ 13928 h 215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1234" h="215541">
                    <a:moveTo>
                      <a:pt x="298075" y="13928"/>
                    </a:moveTo>
                    <a:cubicBezTo>
                      <a:pt x="309798" y="-7843"/>
                      <a:pt x="405257" y="-1145"/>
                      <a:pt x="358365" y="13928"/>
                    </a:cubicBezTo>
                    <a:cubicBezTo>
                      <a:pt x="311473" y="29001"/>
                      <a:pt x="63613" y="70869"/>
                      <a:pt x="16721" y="104363"/>
                    </a:cubicBezTo>
                    <a:cubicBezTo>
                      <a:pt x="-30171" y="137857"/>
                      <a:pt x="31793" y="208196"/>
                      <a:pt x="77011" y="214895"/>
                    </a:cubicBezTo>
                    <a:cubicBezTo>
                      <a:pt x="122229" y="221594"/>
                      <a:pt x="251183" y="174702"/>
                      <a:pt x="288027" y="144557"/>
                    </a:cubicBezTo>
                    <a:cubicBezTo>
                      <a:pt x="324871" y="114412"/>
                      <a:pt x="286352" y="35699"/>
                      <a:pt x="298075" y="13928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7" name="Freeform 6"/>
            <p:cNvSpPr/>
            <p:nvPr/>
          </p:nvSpPr>
          <p:spPr>
            <a:xfrm>
              <a:off x="-1597688" y="1045029"/>
              <a:ext cx="562708" cy="150726"/>
            </a:xfrm>
            <a:custGeom>
              <a:avLst/>
              <a:gdLst>
                <a:gd name="connsiteX0" fmla="*/ 0 w 562708"/>
                <a:gd name="connsiteY0" fmla="*/ 150726 h 150726"/>
                <a:gd name="connsiteX1" fmla="*/ 271306 w 562708"/>
                <a:gd name="connsiteY1" fmla="*/ 50242 h 150726"/>
                <a:gd name="connsiteX2" fmla="*/ 562708 w 562708"/>
                <a:gd name="connsiteY2" fmla="*/ 0 h 150726"/>
                <a:gd name="connsiteX3" fmla="*/ 562708 w 562708"/>
                <a:gd name="connsiteY3" fmla="*/ 0 h 15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708" h="150726">
                  <a:moveTo>
                    <a:pt x="0" y="150726"/>
                  </a:moveTo>
                  <a:cubicBezTo>
                    <a:pt x="88760" y="113044"/>
                    <a:pt x="177521" y="75363"/>
                    <a:pt x="271306" y="50242"/>
                  </a:cubicBezTo>
                  <a:cubicBezTo>
                    <a:pt x="365091" y="25121"/>
                    <a:pt x="562708" y="0"/>
                    <a:pt x="562708" y="0"/>
                  </a:cubicBezTo>
                  <a:lnTo>
                    <a:pt x="562708" y="0"/>
                  </a:lnTo>
                </a:path>
              </a:pathLst>
            </a:custGeom>
            <a:noFill/>
            <a:ln w="381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77" name="Freeform 76"/>
            <p:cNvSpPr/>
            <p:nvPr/>
          </p:nvSpPr>
          <p:spPr>
            <a:xfrm rot="1055090">
              <a:off x="-1476526" y="1344334"/>
              <a:ext cx="433017" cy="123429"/>
            </a:xfrm>
            <a:custGeom>
              <a:avLst/>
              <a:gdLst>
                <a:gd name="connsiteX0" fmla="*/ 0 w 562708"/>
                <a:gd name="connsiteY0" fmla="*/ 150726 h 150726"/>
                <a:gd name="connsiteX1" fmla="*/ 271306 w 562708"/>
                <a:gd name="connsiteY1" fmla="*/ 50242 h 150726"/>
                <a:gd name="connsiteX2" fmla="*/ 562708 w 562708"/>
                <a:gd name="connsiteY2" fmla="*/ 0 h 150726"/>
                <a:gd name="connsiteX3" fmla="*/ 562708 w 562708"/>
                <a:gd name="connsiteY3" fmla="*/ 0 h 15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708" h="150726">
                  <a:moveTo>
                    <a:pt x="0" y="150726"/>
                  </a:moveTo>
                  <a:cubicBezTo>
                    <a:pt x="88760" y="113044"/>
                    <a:pt x="177521" y="75363"/>
                    <a:pt x="271306" y="50242"/>
                  </a:cubicBezTo>
                  <a:cubicBezTo>
                    <a:pt x="365091" y="25121"/>
                    <a:pt x="562708" y="0"/>
                    <a:pt x="562708" y="0"/>
                  </a:cubicBezTo>
                  <a:lnTo>
                    <a:pt x="562708" y="0"/>
                  </a:lnTo>
                </a:path>
              </a:pathLst>
            </a:custGeom>
            <a:noFill/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112" name="Group 111"/>
          <p:cNvGrpSpPr/>
          <p:nvPr/>
        </p:nvGrpSpPr>
        <p:grpSpPr>
          <a:xfrm>
            <a:off x="1228171" y="-4046713"/>
            <a:ext cx="1710686" cy="1244301"/>
            <a:chOff x="2824349" y="4096512"/>
            <a:chExt cx="906403" cy="743712"/>
          </a:xfrm>
        </p:grpSpPr>
        <p:sp>
          <p:nvSpPr>
            <p:cNvPr id="113" name="Freeform 112"/>
            <p:cNvSpPr/>
            <p:nvPr/>
          </p:nvSpPr>
          <p:spPr>
            <a:xfrm rot="21341932">
              <a:off x="2865120" y="4200144"/>
              <a:ext cx="865632" cy="640080"/>
            </a:xfrm>
            <a:custGeom>
              <a:avLst/>
              <a:gdLst>
                <a:gd name="connsiteX0" fmla="*/ 0 w 865632"/>
                <a:gd name="connsiteY0" fmla="*/ 0 h 670560"/>
                <a:gd name="connsiteX1" fmla="*/ 85344 w 865632"/>
                <a:gd name="connsiteY1" fmla="*/ 12192 h 670560"/>
                <a:gd name="connsiteX2" fmla="*/ 97536 w 865632"/>
                <a:gd name="connsiteY2" fmla="*/ 48768 h 670560"/>
                <a:gd name="connsiteX3" fmla="*/ 170688 w 865632"/>
                <a:gd name="connsiteY3" fmla="*/ 73152 h 670560"/>
                <a:gd name="connsiteX4" fmla="*/ 390144 w 865632"/>
                <a:gd name="connsiteY4" fmla="*/ 48768 h 670560"/>
                <a:gd name="connsiteX5" fmla="*/ 463296 w 865632"/>
                <a:gd name="connsiteY5" fmla="*/ 24384 h 670560"/>
                <a:gd name="connsiteX6" fmla="*/ 499872 w 865632"/>
                <a:gd name="connsiteY6" fmla="*/ 12192 h 670560"/>
                <a:gd name="connsiteX7" fmla="*/ 573024 w 865632"/>
                <a:gd name="connsiteY7" fmla="*/ 24384 h 670560"/>
                <a:gd name="connsiteX8" fmla="*/ 865632 w 865632"/>
                <a:gd name="connsiteY8" fmla="*/ 73152 h 670560"/>
                <a:gd name="connsiteX9" fmla="*/ 853440 w 865632"/>
                <a:gd name="connsiteY9" fmla="*/ 207264 h 670560"/>
                <a:gd name="connsiteX10" fmla="*/ 841248 w 865632"/>
                <a:gd name="connsiteY10" fmla="*/ 256032 h 670560"/>
                <a:gd name="connsiteX11" fmla="*/ 816864 w 865632"/>
                <a:gd name="connsiteY11" fmla="*/ 329184 h 670560"/>
                <a:gd name="connsiteX12" fmla="*/ 804672 w 865632"/>
                <a:gd name="connsiteY12" fmla="*/ 365760 h 670560"/>
                <a:gd name="connsiteX13" fmla="*/ 780288 w 865632"/>
                <a:gd name="connsiteY13" fmla="*/ 402336 h 670560"/>
                <a:gd name="connsiteX14" fmla="*/ 755904 w 865632"/>
                <a:gd name="connsiteY14" fmla="*/ 524256 h 670560"/>
                <a:gd name="connsiteX15" fmla="*/ 731520 w 865632"/>
                <a:gd name="connsiteY15" fmla="*/ 560832 h 670560"/>
                <a:gd name="connsiteX16" fmla="*/ 694944 w 865632"/>
                <a:gd name="connsiteY16" fmla="*/ 573024 h 670560"/>
                <a:gd name="connsiteX17" fmla="*/ 597408 w 865632"/>
                <a:gd name="connsiteY17" fmla="*/ 597408 h 670560"/>
                <a:gd name="connsiteX18" fmla="*/ 536448 w 865632"/>
                <a:gd name="connsiteY18" fmla="*/ 609600 h 670560"/>
                <a:gd name="connsiteX19" fmla="*/ 463296 w 865632"/>
                <a:gd name="connsiteY19" fmla="*/ 646176 h 670560"/>
                <a:gd name="connsiteX20" fmla="*/ 390144 w 865632"/>
                <a:gd name="connsiteY20" fmla="*/ 670560 h 670560"/>
                <a:gd name="connsiteX21" fmla="*/ 256032 w 865632"/>
                <a:gd name="connsiteY21" fmla="*/ 609600 h 670560"/>
                <a:gd name="connsiteX22" fmla="*/ 256032 w 865632"/>
                <a:gd name="connsiteY22" fmla="*/ 609600 h 670560"/>
                <a:gd name="connsiteX23" fmla="*/ 182880 w 865632"/>
                <a:gd name="connsiteY23" fmla="*/ 585216 h 670560"/>
                <a:gd name="connsiteX24" fmla="*/ 146304 w 865632"/>
                <a:gd name="connsiteY24" fmla="*/ 573024 h 670560"/>
                <a:gd name="connsiteX25" fmla="*/ 121920 w 865632"/>
                <a:gd name="connsiteY25" fmla="*/ 536448 h 670560"/>
                <a:gd name="connsiteX26" fmla="*/ 97536 w 865632"/>
                <a:gd name="connsiteY26" fmla="*/ 463296 h 670560"/>
                <a:gd name="connsiteX27" fmla="*/ 73152 w 865632"/>
                <a:gd name="connsiteY27" fmla="*/ 390144 h 670560"/>
                <a:gd name="connsiteX28" fmla="*/ 60960 w 865632"/>
                <a:gd name="connsiteY28" fmla="*/ 353568 h 670560"/>
                <a:gd name="connsiteX29" fmla="*/ 48768 w 865632"/>
                <a:gd name="connsiteY29" fmla="*/ 316992 h 670560"/>
                <a:gd name="connsiteX30" fmla="*/ 0 w 865632"/>
                <a:gd name="connsiteY30" fmla="*/ 207264 h 670560"/>
                <a:gd name="connsiteX31" fmla="*/ 0 w 865632"/>
                <a:gd name="connsiteY31" fmla="*/ 0 h 670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65632" h="670560">
                  <a:moveTo>
                    <a:pt x="0" y="0"/>
                  </a:moveTo>
                  <a:cubicBezTo>
                    <a:pt x="28448" y="4064"/>
                    <a:pt x="59641" y="-659"/>
                    <a:pt x="85344" y="12192"/>
                  </a:cubicBezTo>
                  <a:cubicBezTo>
                    <a:pt x="96839" y="17939"/>
                    <a:pt x="87078" y="41298"/>
                    <a:pt x="97536" y="48768"/>
                  </a:cubicBezTo>
                  <a:cubicBezTo>
                    <a:pt x="118451" y="63708"/>
                    <a:pt x="170688" y="73152"/>
                    <a:pt x="170688" y="73152"/>
                  </a:cubicBezTo>
                  <a:cubicBezTo>
                    <a:pt x="280566" y="65304"/>
                    <a:pt x="308811" y="73168"/>
                    <a:pt x="390144" y="48768"/>
                  </a:cubicBezTo>
                  <a:cubicBezTo>
                    <a:pt x="414763" y="41382"/>
                    <a:pt x="438912" y="32512"/>
                    <a:pt x="463296" y="24384"/>
                  </a:cubicBezTo>
                  <a:lnTo>
                    <a:pt x="499872" y="12192"/>
                  </a:lnTo>
                  <a:cubicBezTo>
                    <a:pt x="524256" y="16256"/>
                    <a:pt x="548366" y="22623"/>
                    <a:pt x="573024" y="24384"/>
                  </a:cubicBezTo>
                  <a:cubicBezTo>
                    <a:pt x="861029" y="44956"/>
                    <a:pt x="790760" y="-39156"/>
                    <a:pt x="865632" y="73152"/>
                  </a:cubicBezTo>
                  <a:cubicBezTo>
                    <a:pt x="861568" y="117856"/>
                    <a:pt x="859373" y="162769"/>
                    <a:pt x="853440" y="207264"/>
                  </a:cubicBezTo>
                  <a:cubicBezTo>
                    <a:pt x="851225" y="223873"/>
                    <a:pt x="846063" y="239982"/>
                    <a:pt x="841248" y="256032"/>
                  </a:cubicBezTo>
                  <a:cubicBezTo>
                    <a:pt x="833862" y="280651"/>
                    <a:pt x="824992" y="304800"/>
                    <a:pt x="816864" y="329184"/>
                  </a:cubicBezTo>
                  <a:cubicBezTo>
                    <a:pt x="812800" y="341376"/>
                    <a:pt x="811801" y="355067"/>
                    <a:pt x="804672" y="365760"/>
                  </a:cubicBezTo>
                  <a:lnTo>
                    <a:pt x="780288" y="402336"/>
                  </a:lnTo>
                  <a:cubicBezTo>
                    <a:pt x="777538" y="418838"/>
                    <a:pt x="765824" y="501108"/>
                    <a:pt x="755904" y="524256"/>
                  </a:cubicBezTo>
                  <a:cubicBezTo>
                    <a:pt x="750132" y="537724"/>
                    <a:pt x="742962" y="551678"/>
                    <a:pt x="731520" y="560832"/>
                  </a:cubicBezTo>
                  <a:cubicBezTo>
                    <a:pt x="721485" y="568860"/>
                    <a:pt x="707343" y="569643"/>
                    <a:pt x="694944" y="573024"/>
                  </a:cubicBezTo>
                  <a:cubicBezTo>
                    <a:pt x="662612" y="581842"/>
                    <a:pt x="630270" y="590836"/>
                    <a:pt x="597408" y="597408"/>
                  </a:cubicBezTo>
                  <a:cubicBezTo>
                    <a:pt x="577088" y="601472"/>
                    <a:pt x="556552" y="604574"/>
                    <a:pt x="536448" y="609600"/>
                  </a:cubicBezTo>
                  <a:cubicBezTo>
                    <a:pt x="460224" y="628656"/>
                    <a:pt x="539921" y="612120"/>
                    <a:pt x="463296" y="646176"/>
                  </a:cubicBezTo>
                  <a:cubicBezTo>
                    <a:pt x="439808" y="656615"/>
                    <a:pt x="390144" y="670560"/>
                    <a:pt x="390144" y="670560"/>
                  </a:cubicBezTo>
                  <a:cubicBezTo>
                    <a:pt x="300447" y="652621"/>
                    <a:pt x="346426" y="669863"/>
                    <a:pt x="256032" y="609600"/>
                  </a:cubicBezTo>
                  <a:lnTo>
                    <a:pt x="256032" y="609600"/>
                  </a:lnTo>
                  <a:lnTo>
                    <a:pt x="182880" y="585216"/>
                  </a:lnTo>
                  <a:lnTo>
                    <a:pt x="146304" y="573024"/>
                  </a:lnTo>
                  <a:cubicBezTo>
                    <a:pt x="138176" y="560832"/>
                    <a:pt x="127871" y="549838"/>
                    <a:pt x="121920" y="536448"/>
                  </a:cubicBezTo>
                  <a:cubicBezTo>
                    <a:pt x="111481" y="512960"/>
                    <a:pt x="105664" y="487680"/>
                    <a:pt x="97536" y="463296"/>
                  </a:cubicBezTo>
                  <a:lnTo>
                    <a:pt x="73152" y="390144"/>
                  </a:lnTo>
                  <a:lnTo>
                    <a:pt x="60960" y="353568"/>
                  </a:lnTo>
                  <a:cubicBezTo>
                    <a:pt x="56896" y="341376"/>
                    <a:pt x="55897" y="327685"/>
                    <a:pt x="48768" y="316992"/>
                  </a:cubicBezTo>
                  <a:cubicBezTo>
                    <a:pt x="26669" y="283844"/>
                    <a:pt x="0" y="250791"/>
                    <a:pt x="0" y="207264"/>
                  </a:cubicBezTo>
                  <a:lnTo>
                    <a:pt x="0" y="0"/>
                  </a:lnTo>
                  <a:close/>
                </a:path>
              </a:pathLst>
            </a:custGeom>
            <a:blipFill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20000" contrast="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14" name="Freeform 113"/>
            <p:cNvSpPr/>
            <p:nvPr/>
          </p:nvSpPr>
          <p:spPr>
            <a:xfrm>
              <a:off x="2824349" y="4096512"/>
              <a:ext cx="857635" cy="182880"/>
            </a:xfrm>
            <a:custGeom>
              <a:avLst/>
              <a:gdLst>
                <a:gd name="connsiteX0" fmla="*/ 52963 w 857635"/>
                <a:gd name="connsiteY0" fmla="*/ 97536 h 182880"/>
                <a:gd name="connsiteX1" fmla="*/ 174883 w 857635"/>
                <a:gd name="connsiteY1" fmla="*/ 85344 h 182880"/>
                <a:gd name="connsiteX2" fmla="*/ 223651 w 857635"/>
                <a:gd name="connsiteY2" fmla="*/ 73152 h 182880"/>
                <a:gd name="connsiteX3" fmla="*/ 284611 w 857635"/>
                <a:gd name="connsiteY3" fmla="*/ 60960 h 182880"/>
                <a:gd name="connsiteX4" fmla="*/ 321187 w 857635"/>
                <a:gd name="connsiteY4" fmla="*/ 48768 h 182880"/>
                <a:gd name="connsiteX5" fmla="*/ 418723 w 857635"/>
                <a:gd name="connsiteY5" fmla="*/ 24384 h 182880"/>
                <a:gd name="connsiteX6" fmla="*/ 491875 w 857635"/>
                <a:gd name="connsiteY6" fmla="*/ 0 h 182880"/>
                <a:gd name="connsiteX7" fmla="*/ 784483 w 857635"/>
                <a:gd name="connsiteY7" fmla="*/ 12192 h 182880"/>
                <a:gd name="connsiteX8" fmla="*/ 821059 w 857635"/>
                <a:gd name="connsiteY8" fmla="*/ 24384 h 182880"/>
                <a:gd name="connsiteX9" fmla="*/ 857635 w 857635"/>
                <a:gd name="connsiteY9" fmla="*/ 48768 h 182880"/>
                <a:gd name="connsiteX10" fmla="*/ 845443 w 857635"/>
                <a:gd name="connsiteY10" fmla="*/ 109728 h 182880"/>
                <a:gd name="connsiteX11" fmla="*/ 552835 w 857635"/>
                <a:gd name="connsiteY11" fmla="*/ 121920 h 182880"/>
                <a:gd name="connsiteX12" fmla="*/ 479683 w 857635"/>
                <a:gd name="connsiteY12" fmla="*/ 146304 h 182880"/>
                <a:gd name="connsiteX13" fmla="*/ 418723 w 857635"/>
                <a:gd name="connsiteY13" fmla="*/ 158496 h 182880"/>
                <a:gd name="connsiteX14" fmla="*/ 382147 w 857635"/>
                <a:gd name="connsiteY14" fmla="*/ 170688 h 182880"/>
                <a:gd name="connsiteX15" fmla="*/ 296803 w 857635"/>
                <a:gd name="connsiteY15" fmla="*/ 182880 h 182880"/>
                <a:gd name="connsiteX16" fmla="*/ 4195 w 857635"/>
                <a:gd name="connsiteY16" fmla="*/ 170688 h 182880"/>
                <a:gd name="connsiteX17" fmla="*/ 28579 w 857635"/>
                <a:gd name="connsiteY17" fmla="*/ 134112 h 182880"/>
                <a:gd name="connsiteX18" fmla="*/ 101731 w 857635"/>
                <a:gd name="connsiteY18" fmla="*/ 109728 h 182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57635" h="182880">
                  <a:moveTo>
                    <a:pt x="52963" y="97536"/>
                  </a:moveTo>
                  <a:cubicBezTo>
                    <a:pt x="93603" y="93472"/>
                    <a:pt x="134451" y="91120"/>
                    <a:pt x="174883" y="85344"/>
                  </a:cubicBezTo>
                  <a:cubicBezTo>
                    <a:pt x="191471" y="82974"/>
                    <a:pt x="207294" y="76787"/>
                    <a:pt x="223651" y="73152"/>
                  </a:cubicBezTo>
                  <a:cubicBezTo>
                    <a:pt x="243880" y="68657"/>
                    <a:pt x="264507" y="65986"/>
                    <a:pt x="284611" y="60960"/>
                  </a:cubicBezTo>
                  <a:cubicBezTo>
                    <a:pt x="297079" y="57843"/>
                    <a:pt x="308788" y="52149"/>
                    <a:pt x="321187" y="48768"/>
                  </a:cubicBezTo>
                  <a:cubicBezTo>
                    <a:pt x="353519" y="39950"/>
                    <a:pt x="386930" y="34982"/>
                    <a:pt x="418723" y="24384"/>
                  </a:cubicBezTo>
                  <a:lnTo>
                    <a:pt x="491875" y="0"/>
                  </a:lnTo>
                  <a:cubicBezTo>
                    <a:pt x="589411" y="4064"/>
                    <a:pt x="687129" y="4981"/>
                    <a:pt x="784483" y="12192"/>
                  </a:cubicBezTo>
                  <a:cubicBezTo>
                    <a:pt x="797299" y="13141"/>
                    <a:pt x="809564" y="18637"/>
                    <a:pt x="821059" y="24384"/>
                  </a:cubicBezTo>
                  <a:cubicBezTo>
                    <a:pt x="834165" y="30937"/>
                    <a:pt x="845443" y="40640"/>
                    <a:pt x="857635" y="48768"/>
                  </a:cubicBezTo>
                  <a:cubicBezTo>
                    <a:pt x="853571" y="69088"/>
                    <a:pt x="865593" y="104892"/>
                    <a:pt x="845443" y="109728"/>
                  </a:cubicBezTo>
                  <a:cubicBezTo>
                    <a:pt x="750518" y="132510"/>
                    <a:pt x="649971" y="112206"/>
                    <a:pt x="552835" y="121920"/>
                  </a:cubicBezTo>
                  <a:cubicBezTo>
                    <a:pt x="527260" y="124478"/>
                    <a:pt x="504887" y="141263"/>
                    <a:pt x="479683" y="146304"/>
                  </a:cubicBezTo>
                  <a:cubicBezTo>
                    <a:pt x="459363" y="150368"/>
                    <a:pt x="438827" y="153470"/>
                    <a:pt x="418723" y="158496"/>
                  </a:cubicBezTo>
                  <a:cubicBezTo>
                    <a:pt x="406255" y="161613"/>
                    <a:pt x="394749" y="168168"/>
                    <a:pt x="382147" y="170688"/>
                  </a:cubicBezTo>
                  <a:cubicBezTo>
                    <a:pt x="353968" y="176324"/>
                    <a:pt x="325251" y="178816"/>
                    <a:pt x="296803" y="182880"/>
                  </a:cubicBezTo>
                  <a:cubicBezTo>
                    <a:pt x="199267" y="178816"/>
                    <a:pt x="100241" y="188151"/>
                    <a:pt x="4195" y="170688"/>
                  </a:cubicBezTo>
                  <a:cubicBezTo>
                    <a:pt x="-10222" y="168067"/>
                    <a:pt x="16153" y="141878"/>
                    <a:pt x="28579" y="134112"/>
                  </a:cubicBezTo>
                  <a:cubicBezTo>
                    <a:pt x="50375" y="120489"/>
                    <a:pt x="101731" y="109728"/>
                    <a:pt x="101731" y="109728"/>
                  </a:cubicBezTo>
                </a:path>
              </a:pathLst>
            </a:custGeom>
            <a:blipFill>
              <a:blip r:embed="rId5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-749217" y="-27002010"/>
            <a:ext cx="10807617" cy="34926810"/>
            <a:chOff x="-678928" y="-26746200"/>
            <a:chExt cx="10807617" cy="34926810"/>
          </a:xfrm>
        </p:grpSpPr>
        <p:grpSp>
          <p:nvGrpSpPr>
            <p:cNvPr id="2" name="Group 1"/>
            <p:cNvGrpSpPr/>
            <p:nvPr/>
          </p:nvGrpSpPr>
          <p:grpSpPr>
            <a:xfrm>
              <a:off x="-678928" y="-26746200"/>
              <a:ext cx="10807617" cy="34926810"/>
              <a:chOff x="-664789" y="-26807797"/>
              <a:chExt cx="10807617" cy="34926810"/>
            </a:xfrm>
          </p:grpSpPr>
          <p:grpSp>
            <p:nvGrpSpPr>
              <p:cNvPr id="198" name="Group 197"/>
              <p:cNvGrpSpPr/>
              <p:nvPr/>
            </p:nvGrpSpPr>
            <p:grpSpPr>
              <a:xfrm>
                <a:off x="-664789" y="-26807797"/>
                <a:ext cx="10807617" cy="34926810"/>
                <a:chOff x="-678928" y="0"/>
                <a:chExt cx="10807617" cy="34926810"/>
              </a:xfrm>
            </p:grpSpPr>
            <p:grpSp>
              <p:nvGrpSpPr>
                <p:cNvPr id="231" name="Group 230"/>
                <p:cNvGrpSpPr/>
                <p:nvPr/>
              </p:nvGrpSpPr>
              <p:grpSpPr>
                <a:xfrm>
                  <a:off x="-678928" y="6772544"/>
                  <a:ext cx="10807617" cy="28154266"/>
                  <a:chOff x="16588243" y="-4889430"/>
                  <a:chExt cx="10807617" cy="28154266"/>
                </a:xfrm>
              </p:grpSpPr>
              <p:grpSp>
                <p:nvGrpSpPr>
                  <p:cNvPr id="235" name="Group 234"/>
                  <p:cNvGrpSpPr/>
                  <p:nvPr/>
                </p:nvGrpSpPr>
                <p:grpSpPr>
                  <a:xfrm>
                    <a:off x="16588243" y="-4889430"/>
                    <a:ext cx="9942018" cy="27324781"/>
                    <a:chOff x="-727679" y="-136912"/>
                    <a:chExt cx="9942018" cy="19972316"/>
                  </a:xfrm>
                </p:grpSpPr>
                <p:grpSp>
                  <p:nvGrpSpPr>
                    <p:cNvPr id="237" name="Group 236"/>
                    <p:cNvGrpSpPr/>
                    <p:nvPr/>
                  </p:nvGrpSpPr>
                  <p:grpSpPr>
                    <a:xfrm>
                      <a:off x="-727679" y="-136912"/>
                      <a:ext cx="9942018" cy="19972316"/>
                      <a:chOff x="-727679" y="-136912"/>
                      <a:chExt cx="9942018" cy="19972316"/>
                    </a:xfrm>
                  </p:grpSpPr>
                  <p:sp>
                    <p:nvSpPr>
                      <p:cNvPr id="239" name="Rectangle 238"/>
                      <p:cNvSpPr/>
                      <p:nvPr/>
                    </p:nvSpPr>
                    <p:spPr>
                      <a:xfrm>
                        <a:off x="-88301" y="0"/>
                        <a:ext cx="9302639" cy="19835404"/>
                      </a:xfrm>
                      <a:prstGeom prst="rect">
                        <a:avLst/>
                      </a:prstGeom>
                      <a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/>
                            </a:ext>
                          </a:extLst>
                        </a:blip>
                        <a:tile tx="0" ty="0" sx="100000" sy="100000" flip="none" algn="tl"/>
                      </a:blip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GB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grpSp>
                    <p:nvGrpSpPr>
                      <p:cNvPr id="240" name="Group 239"/>
                      <p:cNvGrpSpPr/>
                      <p:nvPr/>
                    </p:nvGrpSpPr>
                    <p:grpSpPr>
                      <a:xfrm>
                        <a:off x="392384" y="-136912"/>
                        <a:ext cx="8742632" cy="19972316"/>
                        <a:chOff x="-11663180" y="9922398"/>
                        <a:chExt cx="8661540" cy="19972316"/>
                      </a:xfrm>
                    </p:grpSpPr>
                    <p:sp>
                      <p:nvSpPr>
                        <p:cNvPr id="247" name="Freeform 246"/>
                        <p:cNvSpPr/>
                        <p:nvPr/>
                      </p:nvSpPr>
                      <p:spPr>
                        <a:xfrm rot="2901996">
                          <a:off x="-11615040" y="23519313"/>
                          <a:ext cx="2501661" cy="2553419"/>
                        </a:xfrm>
                        <a:custGeom>
                          <a:avLst/>
                          <a:gdLst>
                            <a:gd name="connsiteX0" fmla="*/ 120770 w 2501661"/>
                            <a:gd name="connsiteY0" fmla="*/ 517585 h 2553419"/>
                            <a:gd name="connsiteX1" fmla="*/ 51759 w 2501661"/>
                            <a:gd name="connsiteY1" fmla="*/ 638354 h 2553419"/>
                            <a:gd name="connsiteX2" fmla="*/ 0 w 2501661"/>
                            <a:gd name="connsiteY2" fmla="*/ 793630 h 2553419"/>
                            <a:gd name="connsiteX3" fmla="*/ 51759 w 2501661"/>
                            <a:gd name="connsiteY3" fmla="*/ 897147 h 2553419"/>
                            <a:gd name="connsiteX4" fmla="*/ 120770 w 2501661"/>
                            <a:gd name="connsiteY4" fmla="*/ 914400 h 2553419"/>
                            <a:gd name="connsiteX5" fmla="*/ 207034 w 2501661"/>
                            <a:gd name="connsiteY5" fmla="*/ 931653 h 2553419"/>
                            <a:gd name="connsiteX6" fmla="*/ 310551 w 2501661"/>
                            <a:gd name="connsiteY6" fmla="*/ 966158 h 2553419"/>
                            <a:gd name="connsiteX7" fmla="*/ 362310 w 2501661"/>
                            <a:gd name="connsiteY7" fmla="*/ 1017917 h 2553419"/>
                            <a:gd name="connsiteX8" fmla="*/ 414068 w 2501661"/>
                            <a:gd name="connsiteY8" fmla="*/ 1052422 h 2553419"/>
                            <a:gd name="connsiteX9" fmla="*/ 534838 w 2501661"/>
                            <a:gd name="connsiteY9" fmla="*/ 1173192 h 2553419"/>
                            <a:gd name="connsiteX10" fmla="*/ 552091 w 2501661"/>
                            <a:gd name="connsiteY10" fmla="*/ 1224951 h 2553419"/>
                            <a:gd name="connsiteX11" fmla="*/ 552091 w 2501661"/>
                            <a:gd name="connsiteY11" fmla="*/ 1828800 h 2553419"/>
                            <a:gd name="connsiteX12" fmla="*/ 569344 w 2501661"/>
                            <a:gd name="connsiteY12" fmla="*/ 2156604 h 2553419"/>
                            <a:gd name="connsiteX13" fmla="*/ 655608 w 2501661"/>
                            <a:gd name="connsiteY13" fmla="*/ 2277373 h 2553419"/>
                            <a:gd name="connsiteX14" fmla="*/ 724619 w 2501661"/>
                            <a:gd name="connsiteY14" fmla="*/ 2380890 h 2553419"/>
                            <a:gd name="connsiteX15" fmla="*/ 897148 w 2501661"/>
                            <a:gd name="connsiteY15" fmla="*/ 2467154 h 2553419"/>
                            <a:gd name="connsiteX16" fmla="*/ 948906 w 2501661"/>
                            <a:gd name="connsiteY16" fmla="*/ 2501660 h 2553419"/>
                            <a:gd name="connsiteX17" fmla="*/ 1311216 w 2501661"/>
                            <a:gd name="connsiteY17" fmla="*/ 2553419 h 2553419"/>
                            <a:gd name="connsiteX18" fmla="*/ 1690778 w 2501661"/>
                            <a:gd name="connsiteY18" fmla="*/ 2536166 h 2553419"/>
                            <a:gd name="connsiteX19" fmla="*/ 1897812 w 2501661"/>
                            <a:gd name="connsiteY19" fmla="*/ 2501660 h 2553419"/>
                            <a:gd name="connsiteX20" fmla="*/ 1984076 w 2501661"/>
                            <a:gd name="connsiteY20" fmla="*/ 2484407 h 2553419"/>
                            <a:gd name="connsiteX21" fmla="*/ 2104846 w 2501661"/>
                            <a:gd name="connsiteY21" fmla="*/ 2449902 h 2553419"/>
                            <a:gd name="connsiteX22" fmla="*/ 2191110 w 2501661"/>
                            <a:gd name="connsiteY22" fmla="*/ 2380890 h 2553419"/>
                            <a:gd name="connsiteX23" fmla="*/ 2294627 w 2501661"/>
                            <a:gd name="connsiteY23" fmla="*/ 2311879 h 2553419"/>
                            <a:gd name="connsiteX24" fmla="*/ 2346385 w 2501661"/>
                            <a:gd name="connsiteY24" fmla="*/ 2260121 h 2553419"/>
                            <a:gd name="connsiteX25" fmla="*/ 2363638 w 2501661"/>
                            <a:gd name="connsiteY25" fmla="*/ 2191109 h 2553419"/>
                            <a:gd name="connsiteX26" fmla="*/ 2415397 w 2501661"/>
                            <a:gd name="connsiteY26" fmla="*/ 2122098 h 2553419"/>
                            <a:gd name="connsiteX27" fmla="*/ 2432649 w 2501661"/>
                            <a:gd name="connsiteY27" fmla="*/ 2070339 h 2553419"/>
                            <a:gd name="connsiteX28" fmla="*/ 2501661 w 2501661"/>
                            <a:gd name="connsiteY28" fmla="*/ 1915064 h 2553419"/>
                            <a:gd name="connsiteX29" fmla="*/ 2484408 w 2501661"/>
                            <a:gd name="connsiteY29" fmla="*/ 1794294 h 2553419"/>
                            <a:gd name="connsiteX30" fmla="*/ 2415397 w 2501661"/>
                            <a:gd name="connsiteY30" fmla="*/ 1742536 h 2553419"/>
                            <a:gd name="connsiteX31" fmla="*/ 2329133 w 2501661"/>
                            <a:gd name="connsiteY31" fmla="*/ 1621766 h 2553419"/>
                            <a:gd name="connsiteX32" fmla="*/ 2311880 w 2501661"/>
                            <a:gd name="connsiteY32" fmla="*/ 1535502 h 2553419"/>
                            <a:gd name="connsiteX33" fmla="*/ 2294627 w 2501661"/>
                            <a:gd name="connsiteY33" fmla="*/ 1483743 h 2553419"/>
                            <a:gd name="connsiteX34" fmla="*/ 2311880 w 2501661"/>
                            <a:gd name="connsiteY34" fmla="*/ 1224951 h 2553419"/>
                            <a:gd name="connsiteX35" fmla="*/ 2329133 w 2501661"/>
                            <a:gd name="connsiteY35" fmla="*/ 1173192 h 2553419"/>
                            <a:gd name="connsiteX36" fmla="*/ 2346385 w 2501661"/>
                            <a:gd name="connsiteY36" fmla="*/ 1086928 h 2553419"/>
                            <a:gd name="connsiteX37" fmla="*/ 2398144 w 2501661"/>
                            <a:gd name="connsiteY37" fmla="*/ 1069675 h 2553419"/>
                            <a:gd name="connsiteX38" fmla="*/ 2432649 w 2501661"/>
                            <a:gd name="connsiteY38" fmla="*/ 966158 h 2553419"/>
                            <a:gd name="connsiteX39" fmla="*/ 2380891 w 2501661"/>
                            <a:gd name="connsiteY39" fmla="*/ 810883 h 2553419"/>
                            <a:gd name="connsiteX40" fmla="*/ 2225616 w 2501661"/>
                            <a:gd name="connsiteY40" fmla="*/ 724619 h 2553419"/>
                            <a:gd name="connsiteX41" fmla="*/ 2122099 w 2501661"/>
                            <a:gd name="connsiteY41" fmla="*/ 690113 h 2553419"/>
                            <a:gd name="connsiteX42" fmla="*/ 1828800 w 2501661"/>
                            <a:gd name="connsiteY42" fmla="*/ 621102 h 2553419"/>
                            <a:gd name="connsiteX43" fmla="*/ 1777042 w 2501661"/>
                            <a:gd name="connsiteY43" fmla="*/ 603849 h 2553419"/>
                            <a:gd name="connsiteX44" fmla="*/ 1725283 w 2501661"/>
                            <a:gd name="connsiteY44" fmla="*/ 569343 h 2553419"/>
                            <a:gd name="connsiteX45" fmla="*/ 1639019 w 2501661"/>
                            <a:gd name="connsiteY45" fmla="*/ 448573 h 2553419"/>
                            <a:gd name="connsiteX46" fmla="*/ 1621766 w 2501661"/>
                            <a:gd name="connsiteY46" fmla="*/ 379562 h 2553419"/>
                            <a:gd name="connsiteX47" fmla="*/ 1552755 w 2501661"/>
                            <a:gd name="connsiteY47" fmla="*/ 276045 h 2553419"/>
                            <a:gd name="connsiteX48" fmla="*/ 1518249 w 2501661"/>
                            <a:gd name="connsiteY48" fmla="*/ 224287 h 2553419"/>
                            <a:gd name="connsiteX49" fmla="*/ 1500997 w 2501661"/>
                            <a:gd name="connsiteY49" fmla="*/ 172528 h 2553419"/>
                            <a:gd name="connsiteX50" fmla="*/ 1431985 w 2501661"/>
                            <a:gd name="connsiteY50" fmla="*/ 120770 h 2553419"/>
                            <a:gd name="connsiteX51" fmla="*/ 1276710 w 2501661"/>
                            <a:gd name="connsiteY51" fmla="*/ 34505 h 2553419"/>
                            <a:gd name="connsiteX52" fmla="*/ 1138687 w 2501661"/>
                            <a:gd name="connsiteY52" fmla="*/ 0 h 2553419"/>
                            <a:gd name="connsiteX53" fmla="*/ 793631 w 2501661"/>
                            <a:gd name="connsiteY53" fmla="*/ 34505 h 2553419"/>
                            <a:gd name="connsiteX54" fmla="*/ 690114 w 2501661"/>
                            <a:gd name="connsiteY54" fmla="*/ 69011 h 2553419"/>
                            <a:gd name="connsiteX55" fmla="*/ 638355 w 2501661"/>
                            <a:gd name="connsiteY55" fmla="*/ 86264 h 2553419"/>
                            <a:gd name="connsiteX56" fmla="*/ 552091 w 2501661"/>
                            <a:gd name="connsiteY56" fmla="*/ 138022 h 2553419"/>
                            <a:gd name="connsiteX57" fmla="*/ 465827 w 2501661"/>
                            <a:gd name="connsiteY57" fmla="*/ 155275 h 2553419"/>
                            <a:gd name="connsiteX58" fmla="*/ 431321 w 2501661"/>
                            <a:gd name="connsiteY58" fmla="*/ 207034 h 2553419"/>
                            <a:gd name="connsiteX59" fmla="*/ 327804 w 2501661"/>
                            <a:gd name="connsiteY59" fmla="*/ 224287 h 2553419"/>
                            <a:gd name="connsiteX60" fmla="*/ 276046 w 2501661"/>
                            <a:gd name="connsiteY60" fmla="*/ 241539 h 2553419"/>
                            <a:gd name="connsiteX61" fmla="*/ 258793 w 2501661"/>
                            <a:gd name="connsiteY61" fmla="*/ 293298 h 2553419"/>
                            <a:gd name="connsiteX62" fmla="*/ 241540 w 2501661"/>
                            <a:gd name="connsiteY62" fmla="*/ 379562 h 25534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</a:cxnLst>
                          <a:rect l="l" t="t" r="r" b="b"/>
                          <a:pathLst>
                            <a:path w="2501661" h="2553419">
                              <a:moveTo>
                                <a:pt x="120770" y="517585"/>
                              </a:moveTo>
                              <a:cubicBezTo>
                                <a:pt x="97766" y="557841"/>
                                <a:pt x="70343" y="595876"/>
                                <a:pt x="51759" y="638354"/>
                              </a:cubicBezTo>
                              <a:cubicBezTo>
                                <a:pt x="29891" y="688338"/>
                                <a:pt x="0" y="793630"/>
                                <a:pt x="0" y="793630"/>
                              </a:cubicBezTo>
                              <a:cubicBezTo>
                                <a:pt x="17253" y="828136"/>
                                <a:pt x="24480" y="869868"/>
                                <a:pt x="51759" y="897147"/>
                              </a:cubicBezTo>
                              <a:cubicBezTo>
                                <a:pt x="68526" y="913914"/>
                                <a:pt x="97623" y="909256"/>
                                <a:pt x="120770" y="914400"/>
                              </a:cubicBezTo>
                              <a:cubicBezTo>
                                <a:pt x="149396" y="920761"/>
                                <a:pt x="178743" y="923937"/>
                                <a:pt x="207034" y="931653"/>
                              </a:cubicBezTo>
                              <a:cubicBezTo>
                                <a:pt x="242125" y="941223"/>
                                <a:pt x="310551" y="966158"/>
                                <a:pt x="310551" y="966158"/>
                              </a:cubicBezTo>
                              <a:cubicBezTo>
                                <a:pt x="327804" y="983411"/>
                                <a:pt x="343566" y="1002297"/>
                                <a:pt x="362310" y="1017917"/>
                              </a:cubicBezTo>
                              <a:cubicBezTo>
                                <a:pt x="378239" y="1031191"/>
                                <a:pt x="398656" y="1038551"/>
                                <a:pt x="414068" y="1052422"/>
                              </a:cubicBezTo>
                              <a:cubicBezTo>
                                <a:pt x="456385" y="1090507"/>
                                <a:pt x="534838" y="1173192"/>
                                <a:pt x="534838" y="1173192"/>
                              </a:cubicBezTo>
                              <a:cubicBezTo>
                                <a:pt x="540589" y="1190445"/>
                                <a:pt x="547680" y="1207308"/>
                                <a:pt x="552091" y="1224951"/>
                              </a:cubicBezTo>
                              <a:cubicBezTo>
                                <a:pt x="604702" y="1435393"/>
                                <a:pt x="561472" y="1547363"/>
                                <a:pt x="552091" y="1828800"/>
                              </a:cubicBezTo>
                              <a:cubicBezTo>
                                <a:pt x="557842" y="1938068"/>
                                <a:pt x="559438" y="2047634"/>
                                <a:pt x="569344" y="2156604"/>
                              </a:cubicBezTo>
                              <a:cubicBezTo>
                                <a:pt x="575461" y="2223886"/>
                                <a:pt x="612062" y="2222941"/>
                                <a:pt x="655608" y="2277373"/>
                              </a:cubicBezTo>
                              <a:cubicBezTo>
                                <a:pt x="681514" y="2309756"/>
                                <a:pt x="687527" y="2362344"/>
                                <a:pt x="724619" y="2380890"/>
                              </a:cubicBezTo>
                              <a:cubicBezTo>
                                <a:pt x="782129" y="2409645"/>
                                <a:pt x="843649" y="2431488"/>
                                <a:pt x="897148" y="2467154"/>
                              </a:cubicBezTo>
                              <a:cubicBezTo>
                                <a:pt x="914401" y="2478656"/>
                                <a:pt x="928871" y="2496317"/>
                                <a:pt x="948906" y="2501660"/>
                              </a:cubicBezTo>
                              <a:cubicBezTo>
                                <a:pt x="1041193" y="2526270"/>
                                <a:pt x="1210053" y="2542179"/>
                                <a:pt x="1311216" y="2553419"/>
                              </a:cubicBezTo>
                              <a:cubicBezTo>
                                <a:pt x="1437737" y="2547668"/>
                                <a:pt x="1564407" y="2544591"/>
                                <a:pt x="1690778" y="2536166"/>
                              </a:cubicBezTo>
                              <a:cubicBezTo>
                                <a:pt x="1831547" y="2526781"/>
                                <a:pt x="1794447" y="2524630"/>
                                <a:pt x="1897812" y="2501660"/>
                              </a:cubicBezTo>
                              <a:cubicBezTo>
                                <a:pt x="1926438" y="2495299"/>
                                <a:pt x="1955450" y="2490768"/>
                                <a:pt x="1984076" y="2484407"/>
                              </a:cubicBezTo>
                              <a:cubicBezTo>
                                <a:pt x="2049062" y="2469966"/>
                                <a:pt x="2047211" y="2469113"/>
                                <a:pt x="2104846" y="2449902"/>
                              </a:cubicBezTo>
                              <a:cubicBezTo>
                                <a:pt x="2182014" y="2334147"/>
                                <a:pt x="2091109" y="2447557"/>
                                <a:pt x="2191110" y="2380890"/>
                              </a:cubicBezTo>
                              <a:cubicBezTo>
                                <a:pt x="2320347" y="2294733"/>
                                <a:pt x="2171556" y="2352903"/>
                                <a:pt x="2294627" y="2311879"/>
                              </a:cubicBezTo>
                              <a:cubicBezTo>
                                <a:pt x="2311880" y="2294626"/>
                                <a:pt x="2334280" y="2281305"/>
                                <a:pt x="2346385" y="2260121"/>
                              </a:cubicBezTo>
                              <a:cubicBezTo>
                                <a:pt x="2358149" y="2239533"/>
                                <a:pt x="2353034" y="2212318"/>
                                <a:pt x="2363638" y="2191109"/>
                              </a:cubicBezTo>
                              <a:cubicBezTo>
                                <a:pt x="2376498" y="2165390"/>
                                <a:pt x="2398144" y="2145102"/>
                                <a:pt x="2415397" y="2122098"/>
                              </a:cubicBezTo>
                              <a:cubicBezTo>
                                <a:pt x="2421148" y="2104845"/>
                                <a:pt x="2425263" y="2086958"/>
                                <a:pt x="2432649" y="2070339"/>
                              </a:cubicBezTo>
                              <a:cubicBezTo>
                                <a:pt x="2512510" y="1890650"/>
                                <a:pt x="2462795" y="2031660"/>
                                <a:pt x="2501661" y="1915064"/>
                              </a:cubicBezTo>
                              <a:cubicBezTo>
                                <a:pt x="2495910" y="1874807"/>
                                <a:pt x="2502594" y="1830666"/>
                                <a:pt x="2484408" y="1794294"/>
                              </a:cubicBezTo>
                              <a:cubicBezTo>
                                <a:pt x="2471549" y="1768575"/>
                                <a:pt x="2435730" y="1762869"/>
                                <a:pt x="2415397" y="1742536"/>
                              </a:cubicBezTo>
                              <a:cubicBezTo>
                                <a:pt x="2393996" y="1721135"/>
                                <a:pt x="2348726" y="1651156"/>
                                <a:pt x="2329133" y="1621766"/>
                              </a:cubicBezTo>
                              <a:cubicBezTo>
                                <a:pt x="2323382" y="1593011"/>
                                <a:pt x="2318992" y="1563951"/>
                                <a:pt x="2311880" y="1535502"/>
                              </a:cubicBezTo>
                              <a:cubicBezTo>
                                <a:pt x="2307469" y="1517859"/>
                                <a:pt x="2294627" y="1501929"/>
                                <a:pt x="2294627" y="1483743"/>
                              </a:cubicBezTo>
                              <a:cubicBezTo>
                                <a:pt x="2294627" y="1397288"/>
                                <a:pt x="2302332" y="1310878"/>
                                <a:pt x="2311880" y="1224951"/>
                              </a:cubicBezTo>
                              <a:cubicBezTo>
                                <a:pt x="2313888" y="1206876"/>
                                <a:pt x="2324722" y="1190835"/>
                                <a:pt x="2329133" y="1173192"/>
                              </a:cubicBezTo>
                              <a:cubicBezTo>
                                <a:pt x="2336245" y="1144743"/>
                                <a:pt x="2330119" y="1111327"/>
                                <a:pt x="2346385" y="1086928"/>
                              </a:cubicBezTo>
                              <a:cubicBezTo>
                                <a:pt x="2356473" y="1071796"/>
                                <a:pt x="2380891" y="1075426"/>
                                <a:pt x="2398144" y="1069675"/>
                              </a:cubicBezTo>
                              <a:cubicBezTo>
                                <a:pt x="2409646" y="1035169"/>
                                <a:pt x="2444151" y="1000664"/>
                                <a:pt x="2432649" y="966158"/>
                              </a:cubicBezTo>
                              <a:cubicBezTo>
                                <a:pt x="2415396" y="914400"/>
                                <a:pt x="2411154" y="856278"/>
                                <a:pt x="2380891" y="810883"/>
                              </a:cubicBezTo>
                              <a:cubicBezTo>
                                <a:pt x="2372931" y="798942"/>
                                <a:pt x="2247651" y="733433"/>
                                <a:pt x="2225616" y="724619"/>
                              </a:cubicBezTo>
                              <a:cubicBezTo>
                                <a:pt x="2191845" y="711111"/>
                                <a:pt x="2157190" y="699683"/>
                                <a:pt x="2122099" y="690113"/>
                              </a:cubicBezTo>
                              <a:cubicBezTo>
                                <a:pt x="1912350" y="632908"/>
                                <a:pt x="2194622" y="743045"/>
                                <a:pt x="1828800" y="621102"/>
                              </a:cubicBezTo>
                              <a:cubicBezTo>
                                <a:pt x="1811547" y="615351"/>
                                <a:pt x="1793308" y="611982"/>
                                <a:pt x="1777042" y="603849"/>
                              </a:cubicBezTo>
                              <a:cubicBezTo>
                                <a:pt x="1758496" y="594576"/>
                                <a:pt x="1742536" y="580845"/>
                                <a:pt x="1725283" y="569343"/>
                              </a:cubicBezTo>
                              <a:cubicBezTo>
                                <a:pt x="1678132" y="427883"/>
                                <a:pt x="1755974" y="635700"/>
                                <a:pt x="1639019" y="448573"/>
                              </a:cubicBezTo>
                              <a:cubicBezTo>
                                <a:pt x="1626452" y="428466"/>
                                <a:pt x="1632370" y="400770"/>
                                <a:pt x="1621766" y="379562"/>
                              </a:cubicBezTo>
                              <a:cubicBezTo>
                                <a:pt x="1603220" y="342470"/>
                                <a:pt x="1575759" y="310551"/>
                                <a:pt x="1552755" y="276045"/>
                              </a:cubicBezTo>
                              <a:lnTo>
                                <a:pt x="1518249" y="224287"/>
                              </a:lnTo>
                              <a:cubicBezTo>
                                <a:pt x="1512498" y="207034"/>
                                <a:pt x="1512639" y="186499"/>
                                <a:pt x="1500997" y="172528"/>
                              </a:cubicBezTo>
                              <a:cubicBezTo>
                                <a:pt x="1482589" y="150438"/>
                                <a:pt x="1455542" y="137260"/>
                                <a:pt x="1431985" y="120770"/>
                              </a:cubicBezTo>
                              <a:cubicBezTo>
                                <a:pt x="1352062" y="64824"/>
                                <a:pt x="1350829" y="54719"/>
                                <a:pt x="1276710" y="34505"/>
                              </a:cubicBezTo>
                              <a:cubicBezTo>
                                <a:pt x="1230957" y="22027"/>
                                <a:pt x="1138687" y="0"/>
                                <a:pt x="1138687" y="0"/>
                              </a:cubicBezTo>
                              <a:cubicBezTo>
                                <a:pt x="1095993" y="3558"/>
                                <a:pt x="859403" y="20411"/>
                                <a:pt x="793631" y="34505"/>
                              </a:cubicBezTo>
                              <a:cubicBezTo>
                                <a:pt x="758066" y="42126"/>
                                <a:pt x="724620" y="57509"/>
                                <a:pt x="690114" y="69011"/>
                              </a:cubicBezTo>
                              <a:cubicBezTo>
                                <a:pt x="672861" y="74762"/>
                                <a:pt x="653950" y="76907"/>
                                <a:pt x="638355" y="86264"/>
                              </a:cubicBezTo>
                              <a:cubicBezTo>
                                <a:pt x="609600" y="103517"/>
                                <a:pt x="583226" y="125568"/>
                                <a:pt x="552091" y="138022"/>
                              </a:cubicBezTo>
                              <a:cubicBezTo>
                                <a:pt x="524864" y="148913"/>
                                <a:pt x="494582" y="149524"/>
                                <a:pt x="465827" y="155275"/>
                              </a:cubicBezTo>
                              <a:cubicBezTo>
                                <a:pt x="454325" y="172528"/>
                                <a:pt x="449867" y="197761"/>
                                <a:pt x="431321" y="207034"/>
                              </a:cubicBezTo>
                              <a:cubicBezTo>
                                <a:pt x="400033" y="222678"/>
                                <a:pt x="361953" y="216699"/>
                                <a:pt x="327804" y="224287"/>
                              </a:cubicBezTo>
                              <a:cubicBezTo>
                                <a:pt x="310051" y="228232"/>
                                <a:pt x="293299" y="235788"/>
                                <a:pt x="276046" y="241539"/>
                              </a:cubicBezTo>
                              <a:cubicBezTo>
                                <a:pt x="270295" y="258792"/>
                                <a:pt x="263204" y="275655"/>
                                <a:pt x="258793" y="293298"/>
                              </a:cubicBezTo>
                              <a:cubicBezTo>
                                <a:pt x="251681" y="321747"/>
                                <a:pt x="241540" y="379562"/>
                                <a:pt x="241540" y="379562"/>
                              </a:cubicBezTo>
                            </a:path>
                          </a:pathLst>
                        </a:custGeom>
                        <a:blipFill>
                          <a:blip r:embed="rId7">
                            <a:extLst>
                              <a:ext uri="{BEBA8EAE-BF5A-486C-A8C5-ECC9F3942E4B}">
                                <a14:imgProps xmlns:a14="http://schemas.microsoft.com/office/drawing/2010/main">
                                  <a14:imgLayer r:embed="rId4">
                                    <a14:imgEffect>
                                      <a14:saturation sat="0"/>
                                    </a14:imgEffect>
                                  </a14:imgLayer>
                                </a14:imgProps>
                              </a:ext>
                              <a:ext uri="{28A0092B-C50C-407E-A947-70E740481C1C}">
                                <a14:useLocalDpi xmlns:a14="http://schemas.microsoft.com/office/drawing/2010/main"/>
                              </a:ext>
                            </a:extLst>
                          </a:blip>
                          <a:tile tx="0" ty="0" sx="100000" sy="100000" flip="none" algn="tl"/>
                        </a:blip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GB">
                            <a:solidFill>
                              <a:prstClr val="white"/>
                            </a:solidFill>
                          </a:endParaRPr>
                        </a:p>
                      </p:txBody>
                    </p:sp>
                    <p:sp>
                      <p:nvSpPr>
                        <p:cNvPr id="248" name="Freeform 247"/>
                        <p:cNvSpPr/>
                        <p:nvPr/>
                      </p:nvSpPr>
                      <p:spPr>
                        <a:xfrm>
                          <a:off x="-8613922" y="23216959"/>
                          <a:ext cx="3810000" cy="3544019"/>
                        </a:xfrm>
                        <a:custGeom>
                          <a:avLst/>
                          <a:gdLst>
                            <a:gd name="connsiteX0" fmla="*/ 120770 w 2501661"/>
                            <a:gd name="connsiteY0" fmla="*/ 517585 h 2553419"/>
                            <a:gd name="connsiteX1" fmla="*/ 51759 w 2501661"/>
                            <a:gd name="connsiteY1" fmla="*/ 638354 h 2553419"/>
                            <a:gd name="connsiteX2" fmla="*/ 0 w 2501661"/>
                            <a:gd name="connsiteY2" fmla="*/ 793630 h 2553419"/>
                            <a:gd name="connsiteX3" fmla="*/ 51759 w 2501661"/>
                            <a:gd name="connsiteY3" fmla="*/ 897147 h 2553419"/>
                            <a:gd name="connsiteX4" fmla="*/ 120770 w 2501661"/>
                            <a:gd name="connsiteY4" fmla="*/ 914400 h 2553419"/>
                            <a:gd name="connsiteX5" fmla="*/ 207034 w 2501661"/>
                            <a:gd name="connsiteY5" fmla="*/ 931653 h 2553419"/>
                            <a:gd name="connsiteX6" fmla="*/ 310551 w 2501661"/>
                            <a:gd name="connsiteY6" fmla="*/ 966158 h 2553419"/>
                            <a:gd name="connsiteX7" fmla="*/ 362310 w 2501661"/>
                            <a:gd name="connsiteY7" fmla="*/ 1017917 h 2553419"/>
                            <a:gd name="connsiteX8" fmla="*/ 414068 w 2501661"/>
                            <a:gd name="connsiteY8" fmla="*/ 1052422 h 2553419"/>
                            <a:gd name="connsiteX9" fmla="*/ 534838 w 2501661"/>
                            <a:gd name="connsiteY9" fmla="*/ 1173192 h 2553419"/>
                            <a:gd name="connsiteX10" fmla="*/ 552091 w 2501661"/>
                            <a:gd name="connsiteY10" fmla="*/ 1224951 h 2553419"/>
                            <a:gd name="connsiteX11" fmla="*/ 552091 w 2501661"/>
                            <a:gd name="connsiteY11" fmla="*/ 1828800 h 2553419"/>
                            <a:gd name="connsiteX12" fmla="*/ 569344 w 2501661"/>
                            <a:gd name="connsiteY12" fmla="*/ 2156604 h 2553419"/>
                            <a:gd name="connsiteX13" fmla="*/ 655608 w 2501661"/>
                            <a:gd name="connsiteY13" fmla="*/ 2277373 h 2553419"/>
                            <a:gd name="connsiteX14" fmla="*/ 724619 w 2501661"/>
                            <a:gd name="connsiteY14" fmla="*/ 2380890 h 2553419"/>
                            <a:gd name="connsiteX15" fmla="*/ 897148 w 2501661"/>
                            <a:gd name="connsiteY15" fmla="*/ 2467154 h 2553419"/>
                            <a:gd name="connsiteX16" fmla="*/ 948906 w 2501661"/>
                            <a:gd name="connsiteY16" fmla="*/ 2501660 h 2553419"/>
                            <a:gd name="connsiteX17" fmla="*/ 1311216 w 2501661"/>
                            <a:gd name="connsiteY17" fmla="*/ 2553419 h 2553419"/>
                            <a:gd name="connsiteX18" fmla="*/ 1690778 w 2501661"/>
                            <a:gd name="connsiteY18" fmla="*/ 2536166 h 2553419"/>
                            <a:gd name="connsiteX19" fmla="*/ 1897812 w 2501661"/>
                            <a:gd name="connsiteY19" fmla="*/ 2501660 h 2553419"/>
                            <a:gd name="connsiteX20" fmla="*/ 1984076 w 2501661"/>
                            <a:gd name="connsiteY20" fmla="*/ 2484407 h 2553419"/>
                            <a:gd name="connsiteX21" fmla="*/ 2104846 w 2501661"/>
                            <a:gd name="connsiteY21" fmla="*/ 2449902 h 2553419"/>
                            <a:gd name="connsiteX22" fmla="*/ 2191110 w 2501661"/>
                            <a:gd name="connsiteY22" fmla="*/ 2380890 h 2553419"/>
                            <a:gd name="connsiteX23" fmla="*/ 2294627 w 2501661"/>
                            <a:gd name="connsiteY23" fmla="*/ 2311879 h 2553419"/>
                            <a:gd name="connsiteX24" fmla="*/ 2346385 w 2501661"/>
                            <a:gd name="connsiteY24" fmla="*/ 2260121 h 2553419"/>
                            <a:gd name="connsiteX25" fmla="*/ 2363638 w 2501661"/>
                            <a:gd name="connsiteY25" fmla="*/ 2191109 h 2553419"/>
                            <a:gd name="connsiteX26" fmla="*/ 2415397 w 2501661"/>
                            <a:gd name="connsiteY26" fmla="*/ 2122098 h 2553419"/>
                            <a:gd name="connsiteX27" fmla="*/ 2432649 w 2501661"/>
                            <a:gd name="connsiteY27" fmla="*/ 2070339 h 2553419"/>
                            <a:gd name="connsiteX28" fmla="*/ 2501661 w 2501661"/>
                            <a:gd name="connsiteY28" fmla="*/ 1915064 h 2553419"/>
                            <a:gd name="connsiteX29" fmla="*/ 2484408 w 2501661"/>
                            <a:gd name="connsiteY29" fmla="*/ 1794294 h 2553419"/>
                            <a:gd name="connsiteX30" fmla="*/ 2415397 w 2501661"/>
                            <a:gd name="connsiteY30" fmla="*/ 1742536 h 2553419"/>
                            <a:gd name="connsiteX31" fmla="*/ 2329133 w 2501661"/>
                            <a:gd name="connsiteY31" fmla="*/ 1621766 h 2553419"/>
                            <a:gd name="connsiteX32" fmla="*/ 2311880 w 2501661"/>
                            <a:gd name="connsiteY32" fmla="*/ 1535502 h 2553419"/>
                            <a:gd name="connsiteX33" fmla="*/ 2294627 w 2501661"/>
                            <a:gd name="connsiteY33" fmla="*/ 1483743 h 2553419"/>
                            <a:gd name="connsiteX34" fmla="*/ 2311880 w 2501661"/>
                            <a:gd name="connsiteY34" fmla="*/ 1224951 h 2553419"/>
                            <a:gd name="connsiteX35" fmla="*/ 2329133 w 2501661"/>
                            <a:gd name="connsiteY35" fmla="*/ 1173192 h 2553419"/>
                            <a:gd name="connsiteX36" fmla="*/ 2346385 w 2501661"/>
                            <a:gd name="connsiteY36" fmla="*/ 1086928 h 2553419"/>
                            <a:gd name="connsiteX37" fmla="*/ 2398144 w 2501661"/>
                            <a:gd name="connsiteY37" fmla="*/ 1069675 h 2553419"/>
                            <a:gd name="connsiteX38" fmla="*/ 2432649 w 2501661"/>
                            <a:gd name="connsiteY38" fmla="*/ 966158 h 2553419"/>
                            <a:gd name="connsiteX39" fmla="*/ 2380891 w 2501661"/>
                            <a:gd name="connsiteY39" fmla="*/ 810883 h 2553419"/>
                            <a:gd name="connsiteX40" fmla="*/ 2225616 w 2501661"/>
                            <a:gd name="connsiteY40" fmla="*/ 724619 h 2553419"/>
                            <a:gd name="connsiteX41" fmla="*/ 2122099 w 2501661"/>
                            <a:gd name="connsiteY41" fmla="*/ 690113 h 2553419"/>
                            <a:gd name="connsiteX42" fmla="*/ 1828800 w 2501661"/>
                            <a:gd name="connsiteY42" fmla="*/ 621102 h 2553419"/>
                            <a:gd name="connsiteX43" fmla="*/ 1777042 w 2501661"/>
                            <a:gd name="connsiteY43" fmla="*/ 603849 h 2553419"/>
                            <a:gd name="connsiteX44" fmla="*/ 1725283 w 2501661"/>
                            <a:gd name="connsiteY44" fmla="*/ 569343 h 2553419"/>
                            <a:gd name="connsiteX45" fmla="*/ 1639019 w 2501661"/>
                            <a:gd name="connsiteY45" fmla="*/ 448573 h 2553419"/>
                            <a:gd name="connsiteX46" fmla="*/ 1621766 w 2501661"/>
                            <a:gd name="connsiteY46" fmla="*/ 379562 h 2553419"/>
                            <a:gd name="connsiteX47" fmla="*/ 1552755 w 2501661"/>
                            <a:gd name="connsiteY47" fmla="*/ 276045 h 2553419"/>
                            <a:gd name="connsiteX48" fmla="*/ 1518249 w 2501661"/>
                            <a:gd name="connsiteY48" fmla="*/ 224287 h 2553419"/>
                            <a:gd name="connsiteX49" fmla="*/ 1500997 w 2501661"/>
                            <a:gd name="connsiteY49" fmla="*/ 172528 h 2553419"/>
                            <a:gd name="connsiteX50" fmla="*/ 1431985 w 2501661"/>
                            <a:gd name="connsiteY50" fmla="*/ 120770 h 2553419"/>
                            <a:gd name="connsiteX51" fmla="*/ 1276710 w 2501661"/>
                            <a:gd name="connsiteY51" fmla="*/ 34505 h 2553419"/>
                            <a:gd name="connsiteX52" fmla="*/ 1138687 w 2501661"/>
                            <a:gd name="connsiteY52" fmla="*/ 0 h 2553419"/>
                            <a:gd name="connsiteX53" fmla="*/ 793631 w 2501661"/>
                            <a:gd name="connsiteY53" fmla="*/ 34505 h 2553419"/>
                            <a:gd name="connsiteX54" fmla="*/ 690114 w 2501661"/>
                            <a:gd name="connsiteY54" fmla="*/ 69011 h 2553419"/>
                            <a:gd name="connsiteX55" fmla="*/ 638355 w 2501661"/>
                            <a:gd name="connsiteY55" fmla="*/ 86264 h 2553419"/>
                            <a:gd name="connsiteX56" fmla="*/ 552091 w 2501661"/>
                            <a:gd name="connsiteY56" fmla="*/ 138022 h 2553419"/>
                            <a:gd name="connsiteX57" fmla="*/ 465827 w 2501661"/>
                            <a:gd name="connsiteY57" fmla="*/ 155275 h 2553419"/>
                            <a:gd name="connsiteX58" fmla="*/ 431321 w 2501661"/>
                            <a:gd name="connsiteY58" fmla="*/ 207034 h 2553419"/>
                            <a:gd name="connsiteX59" fmla="*/ 327804 w 2501661"/>
                            <a:gd name="connsiteY59" fmla="*/ 224287 h 2553419"/>
                            <a:gd name="connsiteX60" fmla="*/ 276046 w 2501661"/>
                            <a:gd name="connsiteY60" fmla="*/ 241539 h 2553419"/>
                            <a:gd name="connsiteX61" fmla="*/ 258793 w 2501661"/>
                            <a:gd name="connsiteY61" fmla="*/ 293298 h 2553419"/>
                            <a:gd name="connsiteX62" fmla="*/ 241540 w 2501661"/>
                            <a:gd name="connsiteY62" fmla="*/ 379562 h 25534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</a:cxnLst>
                          <a:rect l="l" t="t" r="r" b="b"/>
                          <a:pathLst>
                            <a:path w="2501661" h="2553419">
                              <a:moveTo>
                                <a:pt x="120770" y="517585"/>
                              </a:moveTo>
                              <a:cubicBezTo>
                                <a:pt x="97766" y="557841"/>
                                <a:pt x="70343" y="595876"/>
                                <a:pt x="51759" y="638354"/>
                              </a:cubicBezTo>
                              <a:cubicBezTo>
                                <a:pt x="29891" y="688338"/>
                                <a:pt x="0" y="793630"/>
                                <a:pt x="0" y="793630"/>
                              </a:cubicBezTo>
                              <a:cubicBezTo>
                                <a:pt x="17253" y="828136"/>
                                <a:pt x="24480" y="869868"/>
                                <a:pt x="51759" y="897147"/>
                              </a:cubicBezTo>
                              <a:cubicBezTo>
                                <a:pt x="68526" y="913914"/>
                                <a:pt x="97623" y="909256"/>
                                <a:pt x="120770" y="914400"/>
                              </a:cubicBezTo>
                              <a:cubicBezTo>
                                <a:pt x="149396" y="920761"/>
                                <a:pt x="178743" y="923937"/>
                                <a:pt x="207034" y="931653"/>
                              </a:cubicBezTo>
                              <a:cubicBezTo>
                                <a:pt x="242125" y="941223"/>
                                <a:pt x="310551" y="966158"/>
                                <a:pt x="310551" y="966158"/>
                              </a:cubicBezTo>
                              <a:cubicBezTo>
                                <a:pt x="327804" y="983411"/>
                                <a:pt x="343566" y="1002297"/>
                                <a:pt x="362310" y="1017917"/>
                              </a:cubicBezTo>
                              <a:cubicBezTo>
                                <a:pt x="378239" y="1031191"/>
                                <a:pt x="398656" y="1038551"/>
                                <a:pt x="414068" y="1052422"/>
                              </a:cubicBezTo>
                              <a:cubicBezTo>
                                <a:pt x="456385" y="1090507"/>
                                <a:pt x="534838" y="1173192"/>
                                <a:pt x="534838" y="1173192"/>
                              </a:cubicBezTo>
                              <a:cubicBezTo>
                                <a:pt x="540589" y="1190445"/>
                                <a:pt x="547680" y="1207308"/>
                                <a:pt x="552091" y="1224951"/>
                              </a:cubicBezTo>
                              <a:cubicBezTo>
                                <a:pt x="604702" y="1435393"/>
                                <a:pt x="561472" y="1547363"/>
                                <a:pt x="552091" y="1828800"/>
                              </a:cubicBezTo>
                              <a:cubicBezTo>
                                <a:pt x="557842" y="1938068"/>
                                <a:pt x="559438" y="2047634"/>
                                <a:pt x="569344" y="2156604"/>
                              </a:cubicBezTo>
                              <a:cubicBezTo>
                                <a:pt x="575461" y="2223886"/>
                                <a:pt x="612062" y="2222941"/>
                                <a:pt x="655608" y="2277373"/>
                              </a:cubicBezTo>
                              <a:cubicBezTo>
                                <a:pt x="681514" y="2309756"/>
                                <a:pt x="687527" y="2362344"/>
                                <a:pt x="724619" y="2380890"/>
                              </a:cubicBezTo>
                              <a:cubicBezTo>
                                <a:pt x="782129" y="2409645"/>
                                <a:pt x="843649" y="2431488"/>
                                <a:pt x="897148" y="2467154"/>
                              </a:cubicBezTo>
                              <a:cubicBezTo>
                                <a:pt x="914401" y="2478656"/>
                                <a:pt x="928871" y="2496317"/>
                                <a:pt x="948906" y="2501660"/>
                              </a:cubicBezTo>
                              <a:cubicBezTo>
                                <a:pt x="1041193" y="2526270"/>
                                <a:pt x="1210053" y="2542179"/>
                                <a:pt x="1311216" y="2553419"/>
                              </a:cubicBezTo>
                              <a:cubicBezTo>
                                <a:pt x="1437737" y="2547668"/>
                                <a:pt x="1564407" y="2544591"/>
                                <a:pt x="1690778" y="2536166"/>
                              </a:cubicBezTo>
                              <a:cubicBezTo>
                                <a:pt x="1831547" y="2526781"/>
                                <a:pt x="1794447" y="2524630"/>
                                <a:pt x="1897812" y="2501660"/>
                              </a:cubicBezTo>
                              <a:cubicBezTo>
                                <a:pt x="1926438" y="2495299"/>
                                <a:pt x="1955450" y="2490768"/>
                                <a:pt x="1984076" y="2484407"/>
                              </a:cubicBezTo>
                              <a:cubicBezTo>
                                <a:pt x="2049062" y="2469966"/>
                                <a:pt x="2047211" y="2469113"/>
                                <a:pt x="2104846" y="2449902"/>
                              </a:cubicBezTo>
                              <a:cubicBezTo>
                                <a:pt x="2182014" y="2334147"/>
                                <a:pt x="2091109" y="2447557"/>
                                <a:pt x="2191110" y="2380890"/>
                              </a:cubicBezTo>
                              <a:cubicBezTo>
                                <a:pt x="2320347" y="2294733"/>
                                <a:pt x="2171556" y="2352903"/>
                                <a:pt x="2294627" y="2311879"/>
                              </a:cubicBezTo>
                              <a:cubicBezTo>
                                <a:pt x="2311880" y="2294626"/>
                                <a:pt x="2334280" y="2281305"/>
                                <a:pt x="2346385" y="2260121"/>
                              </a:cubicBezTo>
                              <a:cubicBezTo>
                                <a:pt x="2358149" y="2239533"/>
                                <a:pt x="2353034" y="2212318"/>
                                <a:pt x="2363638" y="2191109"/>
                              </a:cubicBezTo>
                              <a:cubicBezTo>
                                <a:pt x="2376498" y="2165390"/>
                                <a:pt x="2398144" y="2145102"/>
                                <a:pt x="2415397" y="2122098"/>
                              </a:cubicBezTo>
                              <a:cubicBezTo>
                                <a:pt x="2421148" y="2104845"/>
                                <a:pt x="2425263" y="2086958"/>
                                <a:pt x="2432649" y="2070339"/>
                              </a:cubicBezTo>
                              <a:cubicBezTo>
                                <a:pt x="2512510" y="1890650"/>
                                <a:pt x="2462795" y="2031660"/>
                                <a:pt x="2501661" y="1915064"/>
                              </a:cubicBezTo>
                              <a:cubicBezTo>
                                <a:pt x="2495910" y="1874807"/>
                                <a:pt x="2502594" y="1830666"/>
                                <a:pt x="2484408" y="1794294"/>
                              </a:cubicBezTo>
                              <a:cubicBezTo>
                                <a:pt x="2471549" y="1768575"/>
                                <a:pt x="2435730" y="1762869"/>
                                <a:pt x="2415397" y="1742536"/>
                              </a:cubicBezTo>
                              <a:cubicBezTo>
                                <a:pt x="2393996" y="1721135"/>
                                <a:pt x="2348726" y="1651156"/>
                                <a:pt x="2329133" y="1621766"/>
                              </a:cubicBezTo>
                              <a:cubicBezTo>
                                <a:pt x="2323382" y="1593011"/>
                                <a:pt x="2318992" y="1563951"/>
                                <a:pt x="2311880" y="1535502"/>
                              </a:cubicBezTo>
                              <a:cubicBezTo>
                                <a:pt x="2307469" y="1517859"/>
                                <a:pt x="2294627" y="1501929"/>
                                <a:pt x="2294627" y="1483743"/>
                              </a:cubicBezTo>
                              <a:cubicBezTo>
                                <a:pt x="2294627" y="1397288"/>
                                <a:pt x="2302332" y="1310878"/>
                                <a:pt x="2311880" y="1224951"/>
                              </a:cubicBezTo>
                              <a:cubicBezTo>
                                <a:pt x="2313888" y="1206876"/>
                                <a:pt x="2324722" y="1190835"/>
                                <a:pt x="2329133" y="1173192"/>
                              </a:cubicBezTo>
                              <a:cubicBezTo>
                                <a:pt x="2336245" y="1144743"/>
                                <a:pt x="2330119" y="1111327"/>
                                <a:pt x="2346385" y="1086928"/>
                              </a:cubicBezTo>
                              <a:cubicBezTo>
                                <a:pt x="2356473" y="1071796"/>
                                <a:pt x="2380891" y="1075426"/>
                                <a:pt x="2398144" y="1069675"/>
                              </a:cubicBezTo>
                              <a:cubicBezTo>
                                <a:pt x="2409646" y="1035169"/>
                                <a:pt x="2444151" y="1000664"/>
                                <a:pt x="2432649" y="966158"/>
                              </a:cubicBezTo>
                              <a:cubicBezTo>
                                <a:pt x="2415396" y="914400"/>
                                <a:pt x="2411154" y="856278"/>
                                <a:pt x="2380891" y="810883"/>
                              </a:cubicBezTo>
                              <a:cubicBezTo>
                                <a:pt x="2372931" y="798942"/>
                                <a:pt x="2247651" y="733433"/>
                                <a:pt x="2225616" y="724619"/>
                              </a:cubicBezTo>
                              <a:cubicBezTo>
                                <a:pt x="2191845" y="711111"/>
                                <a:pt x="2157190" y="699683"/>
                                <a:pt x="2122099" y="690113"/>
                              </a:cubicBezTo>
                              <a:cubicBezTo>
                                <a:pt x="1912350" y="632908"/>
                                <a:pt x="2194622" y="743045"/>
                                <a:pt x="1828800" y="621102"/>
                              </a:cubicBezTo>
                              <a:cubicBezTo>
                                <a:pt x="1811547" y="615351"/>
                                <a:pt x="1793308" y="611982"/>
                                <a:pt x="1777042" y="603849"/>
                              </a:cubicBezTo>
                              <a:cubicBezTo>
                                <a:pt x="1758496" y="594576"/>
                                <a:pt x="1742536" y="580845"/>
                                <a:pt x="1725283" y="569343"/>
                              </a:cubicBezTo>
                              <a:cubicBezTo>
                                <a:pt x="1678132" y="427883"/>
                                <a:pt x="1755974" y="635700"/>
                                <a:pt x="1639019" y="448573"/>
                              </a:cubicBezTo>
                              <a:cubicBezTo>
                                <a:pt x="1626452" y="428466"/>
                                <a:pt x="1632370" y="400770"/>
                                <a:pt x="1621766" y="379562"/>
                              </a:cubicBezTo>
                              <a:cubicBezTo>
                                <a:pt x="1603220" y="342470"/>
                                <a:pt x="1575759" y="310551"/>
                                <a:pt x="1552755" y="276045"/>
                              </a:cubicBezTo>
                              <a:lnTo>
                                <a:pt x="1518249" y="224287"/>
                              </a:lnTo>
                              <a:cubicBezTo>
                                <a:pt x="1512498" y="207034"/>
                                <a:pt x="1512639" y="186499"/>
                                <a:pt x="1500997" y="172528"/>
                              </a:cubicBezTo>
                              <a:cubicBezTo>
                                <a:pt x="1482589" y="150438"/>
                                <a:pt x="1455542" y="137260"/>
                                <a:pt x="1431985" y="120770"/>
                              </a:cubicBezTo>
                              <a:cubicBezTo>
                                <a:pt x="1352062" y="64824"/>
                                <a:pt x="1350829" y="54719"/>
                                <a:pt x="1276710" y="34505"/>
                              </a:cubicBezTo>
                              <a:cubicBezTo>
                                <a:pt x="1230957" y="22027"/>
                                <a:pt x="1138687" y="0"/>
                                <a:pt x="1138687" y="0"/>
                              </a:cubicBezTo>
                              <a:cubicBezTo>
                                <a:pt x="1095993" y="3558"/>
                                <a:pt x="859403" y="20411"/>
                                <a:pt x="793631" y="34505"/>
                              </a:cubicBezTo>
                              <a:cubicBezTo>
                                <a:pt x="758066" y="42126"/>
                                <a:pt x="724620" y="57509"/>
                                <a:pt x="690114" y="69011"/>
                              </a:cubicBezTo>
                              <a:cubicBezTo>
                                <a:pt x="672861" y="74762"/>
                                <a:pt x="653950" y="76907"/>
                                <a:pt x="638355" y="86264"/>
                              </a:cubicBezTo>
                              <a:cubicBezTo>
                                <a:pt x="609600" y="103517"/>
                                <a:pt x="583226" y="125568"/>
                                <a:pt x="552091" y="138022"/>
                              </a:cubicBezTo>
                              <a:cubicBezTo>
                                <a:pt x="524864" y="148913"/>
                                <a:pt x="494582" y="149524"/>
                                <a:pt x="465827" y="155275"/>
                              </a:cubicBezTo>
                              <a:cubicBezTo>
                                <a:pt x="454325" y="172528"/>
                                <a:pt x="449867" y="197761"/>
                                <a:pt x="431321" y="207034"/>
                              </a:cubicBezTo>
                              <a:cubicBezTo>
                                <a:pt x="400033" y="222678"/>
                                <a:pt x="361953" y="216699"/>
                                <a:pt x="327804" y="224287"/>
                              </a:cubicBezTo>
                              <a:cubicBezTo>
                                <a:pt x="310051" y="228232"/>
                                <a:pt x="293299" y="235788"/>
                                <a:pt x="276046" y="241539"/>
                              </a:cubicBezTo>
                              <a:cubicBezTo>
                                <a:pt x="270295" y="258792"/>
                                <a:pt x="263204" y="275655"/>
                                <a:pt x="258793" y="293298"/>
                              </a:cubicBezTo>
                              <a:cubicBezTo>
                                <a:pt x="251681" y="321747"/>
                                <a:pt x="241540" y="379562"/>
                                <a:pt x="241540" y="379562"/>
                              </a:cubicBezTo>
                            </a:path>
                          </a:pathLst>
                        </a:custGeom>
                        <a:blipFill>
                          <a:blip r:embed="rId7">
                            <a:extLst>
                              <a:ext uri="{BEBA8EAE-BF5A-486C-A8C5-ECC9F3942E4B}">
                                <a14:imgProps xmlns:a14="http://schemas.microsoft.com/office/drawing/2010/main">
                                  <a14:imgLayer r:embed="rId4">
                                    <a14:imgEffect>
                                      <a14:saturation sat="0"/>
                                    </a14:imgEffect>
                                  </a14:imgLayer>
                                </a14:imgProps>
                              </a:ext>
                              <a:ext uri="{28A0092B-C50C-407E-A947-70E740481C1C}">
                                <a14:useLocalDpi xmlns:a14="http://schemas.microsoft.com/office/drawing/2010/main"/>
                              </a:ext>
                            </a:extLst>
                          </a:blip>
                          <a:tile tx="0" ty="0" sx="100000" sy="100000" flip="none" algn="tl"/>
                        </a:blip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GB">
                            <a:solidFill>
                              <a:prstClr val="white"/>
                            </a:solidFill>
                          </a:endParaRPr>
                        </a:p>
                      </p:txBody>
                    </p:sp>
                    <p:sp>
                      <p:nvSpPr>
                        <p:cNvPr id="249" name="Freeform 248"/>
                        <p:cNvSpPr/>
                        <p:nvPr/>
                      </p:nvSpPr>
                      <p:spPr>
                        <a:xfrm>
                          <a:off x="-10092040" y="25754759"/>
                          <a:ext cx="3810000" cy="2568654"/>
                        </a:xfrm>
                        <a:custGeom>
                          <a:avLst/>
                          <a:gdLst>
                            <a:gd name="connsiteX0" fmla="*/ 120770 w 2501661"/>
                            <a:gd name="connsiteY0" fmla="*/ 517585 h 2553419"/>
                            <a:gd name="connsiteX1" fmla="*/ 51759 w 2501661"/>
                            <a:gd name="connsiteY1" fmla="*/ 638354 h 2553419"/>
                            <a:gd name="connsiteX2" fmla="*/ 0 w 2501661"/>
                            <a:gd name="connsiteY2" fmla="*/ 793630 h 2553419"/>
                            <a:gd name="connsiteX3" fmla="*/ 51759 w 2501661"/>
                            <a:gd name="connsiteY3" fmla="*/ 897147 h 2553419"/>
                            <a:gd name="connsiteX4" fmla="*/ 120770 w 2501661"/>
                            <a:gd name="connsiteY4" fmla="*/ 914400 h 2553419"/>
                            <a:gd name="connsiteX5" fmla="*/ 207034 w 2501661"/>
                            <a:gd name="connsiteY5" fmla="*/ 931653 h 2553419"/>
                            <a:gd name="connsiteX6" fmla="*/ 310551 w 2501661"/>
                            <a:gd name="connsiteY6" fmla="*/ 966158 h 2553419"/>
                            <a:gd name="connsiteX7" fmla="*/ 362310 w 2501661"/>
                            <a:gd name="connsiteY7" fmla="*/ 1017917 h 2553419"/>
                            <a:gd name="connsiteX8" fmla="*/ 414068 w 2501661"/>
                            <a:gd name="connsiteY8" fmla="*/ 1052422 h 2553419"/>
                            <a:gd name="connsiteX9" fmla="*/ 534838 w 2501661"/>
                            <a:gd name="connsiteY9" fmla="*/ 1173192 h 2553419"/>
                            <a:gd name="connsiteX10" fmla="*/ 552091 w 2501661"/>
                            <a:gd name="connsiteY10" fmla="*/ 1224951 h 2553419"/>
                            <a:gd name="connsiteX11" fmla="*/ 552091 w 2501661"/>
                            <a:gd name="connsiteY11" fmla="*/ 1828800 h 2553419"/>
                            <a:gd name="connsiteX12" fmla="*/ 569344 w 2501661"/>
                            <a:gd name="connsiteY12" fmla="*/ 2156604 h 2553419"/>
                            <a:gd name="connsiteX13" fmla="*/ 655608 w 2501661"/>
                            <a:gd name="connsiteY13" fmla="*/ 2277373 h 2553419"/>
                            <a:gd name="connsiteX14" fmla="*/ 724619 w 2501661"/>
                            <a:gd name="connsiteY14" fmla="*/ 2380890 h 2553419"/>
                            <a:gd name="connsiteX15" fmla="*/ 897148 w 2501661"/>
                            <a:gd name="connsiteY15" fmla="*/ 2467154 h 2553419"/>
                            <a:gd name="connsiteX16" fmla="*/ 948906 w 2501661"/>
                            <a:gd name="connsiteY16" fmla="*/ 2501660 h 2553419"/>
                            <a:gd name="connsiteX17" fmla="*/ 1311216 w 2501661"/>
                            <a:gd name="connsiteY17" fmla="*/ 2553419 h 2553419"/>
                            <a:gd name="connsiteX18" fmla="*/ 1690778 w 2501661"/>
                            <a:gd name="connsiteY18" fmla="*/ 2536166 h 2553419"/>
                            <a:gd name="connsiteX19" fmla="*/ 1897812 w 2501661"/>
                            <a:gd name="connsiteY19" fmla="*/ 2501660 h 2553419"/>
                            <a:gd name="connsiteX20" fmla="*/ 1984076 w 2501661"/>
                            <a:gd name="connsiteY20" fmla="*/ 2484407 h 2553419"/>
                            <a:gd name="connsiteX21" fmla="*/ 2104846 w 2501661"/>
                            <a:gd name="connsiteY21" fmla="*/ 2449902 h 2553419"/>
                            <a:gd name="connsiteX22" fmla="*/ 2191110 w 2501661"/>
                            <a:gd name="connsiteY22" fmla="*/ 2380890 h 2553419"/>
                            <a:gd name="connsiteX23" fmla="*/ 2294627 w 2501661"/>
                            <a:gd name="connsiteY23" fmla="*/ 2311879 h 2553419"/>
                            <a:gd name="connsiteX24" fmla="*/ 2346385 w 2501661"/>
                            <a:gd name="connsiteY24" fmla="*/ 2260121 h 2553419"/>
                            <a:gd name="connsiteX25" fmla="*/ 2363638 w 2501661"/>
                            <a:gd name="connsiteY25" fmla="*/ 2191109 h 2553419"/>
                            <a:gd name="connsiteX26" fmla="*/ 2415397 w 2501661"/>
                            <a:gd name="connsiteY26" fmla="*/ 2122098 h 2553419"/>
                            <a:gd name="connsiteX27" fmla="*/ 2432649 w 2501661"/>
                            <a:gd name="connsiteY27" fmla="*/ 2070339 h 2553419"/>
                            <a:gd name="connsiteX28" fmla="*/ 2501661 w 2501661"/>
                            <a:gd name="connsiteY28" fmla="*/ 1915064 h 2553419"/>
                            <a:gd name="connsiteX29" fmla="*/ 2484408 w 2501661"/>
                            <a:gd name="connsiteY29" fmla="*/ 1794294 h 2553419"/>
                            <a:gd name="connsiteX30" fmla="*/ 2415397 w 2501661"/>
                            <a:gd name="connsiteY30" fmla="*/ 1742536 h 2553419"/>
                            <a:gd name="connsiteX31" fmla="*/ 2329133 w 2501661"/>
                            <a:gd name="connsiteY31" fmla="*/ 1621766 h 2553419"/>
                            <a:gd name="connsiteX32" fmla="*/ 2311880 w 2501661"/>
                            <a:gd name="connsiteY32" fmla="*/ 1535502 h 2553419"/>
                            <a:gd name="connsiteX33" fmla="*/ 2294627 w 2501661"/>
                            <a:gd name="connsiteY33" fmla="*/ 1483743 h 2553419"/>
                            <a:gd name="connsiteX34" fmla="*/ 2311880 w 2501661"/>
                            <a:gd name="connsiteY34" fmla="*/ 1224951 h 2553419"/>
                            <a:gd name="connsiteX35" fmla="*/ 2329133 w 2501661"/>
                            <a:gd name="connsiteY35" fmla="*/ 1173192 h 2553419"/>
                            <a:gd name="connsiteX36" fmla="*/ 2346385 w 2501661"/>
                            <a:gd name="connsiteY36" fmla="*/ 1086928 h 2553419"/>
                            <a:gd name="connsiteX37" fmla="*/ 2398144 w 2501661"/>
                            <a:gd name="connsiteY37" fmla="*/ 1069675 h 2553419"/>
                            <a:gd name="connsiteX38" fmla="*/ 2432649 w 2501661"/>
                            <a:gd name="connsiteY38" fmla="*/ 966158 h 2553419"/>
                            <a:gd name="connsiteX39" fmla="*/ 2380891 w 2501661"/>
                            <a:gd name="connsiteY39" fmla="*/ 810883 h 2553419"/>
                            <a:gd name="connsiteX40" fmla="*/ 2225616 w 2501661"/>
                            <a:gd name="connsiteY40" fmla="*/ 724619 h 2553419"/>
                            <a:gd name="connsiteX41" fmla="*/ 2122099 w 2501661"/>
                            <a:gd name="connsiteY41" fmla="*/ 690113 h 2553419"/>
                            <a:gd name="connsiteX42" fmla="*/ 1828800 w 2501661"/>
                            <a:gd name="connsiteY42" fmla="*/ 621102 h 2553419"/>
                            <a:gd name="connsiteX43" fmla="*/ 1777042 w 2501661"/>
                            <a:gd name="connsiteY43" fmla="*/ 603849 h 2553419"/>
                            <a:gd name="connsiteX44" fmla="*/ 1725283 w 2501661"/>
                            <a:gd name="connsiteY44" fmla="*/ 569343 h 2553419"/>
                            <a:gd name="connsiteX45" fmla="*/ 1639019 w 2501661"/>
                            <a:gd name="connsiteY45" fmla="*/ 448573 h 2553419"/>
                            <a:gd name="connsiteX46" fmla="*/ 1621766 w 2501661"/>
                            <a:gd name="connsiteY46" fmla="*/ 379562 h 2553419"/>
                            <a:gd name="connsiteX47" fmla="*/ 1552755 w 2501661"/>
                            <a:gd name="connsiteY47" fmla="*/ 276045 h 2553419"/>
                            <a:gd name="connsiteX48" fmla="*/ 1518249 w 2501661"/>
                            <a:gd name="connsiteY48" fmla="*/ 224287 h 2553419"/>
                            <a:gd name="connsiteX49" fmla="*/ 1500997 w 2501661"/>
                            <a:gd name="connsiteY49" fmla="*/ 172528 h 2553419"/>
                            <a:gd name="connsiteX50" fmla="*/ 1431985 w 2501661"/>
                            <a:gd name="connsiteY50" fmla="*/ 120770 h 2553419"/>
                            <a:gd name="connsiteX51" fmla="*/ 1276710 w 2501661"/>
                            <a:gd name="connsiteY51" fmla="*/ 34505 h 2553419"/>
                            <a:gd name="connsiteX52" fmla="*/ 1138687 w 2501661"/>
                            <a:gd name="connsiteY52" fmla="*/ 0 h 2553419"/>
                            <a:gd name="connsiteX53" fmla="*/ 793631 w 2501661"/>
                            <a:gd name="connsiteY53" fmla="*/ 34505 h 2553419"/>
                            <a:gd name="connsiteX54" fmla="*/ 690114 w 2501661"/>
                            <a:gd name="connsiteY54" fmla="*/ 69011 h 2553419"/>
                            <a:gd name="connsiteX55" fmla="*/ 638355 w 2501661"/>
                            <a:gd name="connsiteY55" fmla="*/ 86264 h 2553419"/>
                            <a:gd name="connsiteX56" fmla="*/ 552091 w 2501661"/>
                            <a:gd name="connsiteY56" fmla="*/ 138022 h 2553419"/>
                            <a:gd name="connsiteX57" fmla="*/ 465827 w 2501661"/>
                            <a:gd name="connsiteY57" fmla="*/ 155275 h 2553419"/>
                            <a:gd name="connsiteX58" fmla="*/ 431321 w 2501661"/>
                            <a:gd name="connsiteY58" fmla="*/ 207034 h 2553419"/>
                            <a:gd name="connsiteX59" fmla="*/ 327804 w 2501661"/>
                            <a:gd name="connsiteY59" fmla="*/ 224287 h 2553419"/>
                            <a:gd name="connsiteX60" fmla="*/ 276046 w 2501661"/>
                            <a:gd name="connsiteY60" fmla="*/ 241539 h 2553419"/>
                            <a:gd name="connsiteX61" fmla="*/ 258793 w 2501661"/>
                            <a:gd name="connsiteY61" fmla="*/ 293298 h 2553419"/>
                            <a:gd name="connsiteX62" fmla="*/ 241540 w 2501661"/>
                            <a:gd name="connsiteY62" fmla="*/ 379562 h 25534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</a:cxnLst>
                          <a:rect l="l" t="t" r="r" b="b"/>
                          <a:pathLst>
                            <a:path w="2501661" h="2553419">
                              <a:moveTo>
                                <a:pt x="120770" y="517585"/>
                              </a:moveTo>
                              <a:cubicBezTo>
                                <a:pt x="97766" y="557841"/>
                                <a:pt x="70343" y="595876"/>
                                <a:pt x="51759" y="638354"/>
                              </a:cubicBezTo>
                              <a:cubicBezTo>
                                <a:pt x="29891" y="688338"/>
                                <a:pt x="0" y="793630"/>
                                <a:pt x="0" y="793630"/>
                              </a:cubicBezTo>
                              <a:cubicBezTo>
                                <a:pt x="17253" y="828136"/>
                                <a:pt x="24480" y="869868"/>
                                <a:pt x="51759" y="897147"/>
                              </a:cubicBezTo>
                              <a:cubicBezTo>
                                <a:pt x="68526" y="913914"/>
                                <a:pt x="97623" y="909256"/>
                                <a:pt x="120770" y="914400"/>
                              </a:cubicBezTo>
                              <a:cubicBezTo>
                                <a:pt x="149396" y="920761"/>
                                <a:pt x="178743" y="923937"/>
                                <a:pt x="207034" y="931653"/>
                              </a:cubicBezTo>
                              <a:cubicBezTo>
                                <a:pt x="242125" y="941223"/>
                                <a:pt x="310551" y="966158"/>
                                <a:pt x="310551" y="966158"/>
                              </a:cubicBezTo>
                              <a:cubicBezTo>
                                <a:pt x="327804" y="983411"/>
                                <a:pt x="343566" y="1002297"/>
                                <a:pt x="362310" y="1017917"/>
                              </a:cubicBezTo>
                              <a:cubicBezTo>
                                <a:pt x="378239" y="1031191"/>
                                <a:pt x="398656" y="1038551"/>
                                <a:pt x="414068" y="1052422"/>
                              </a:cubicBezTo>
                              <a:cubicBezTo>
                                <a:pt x="456385" y="1090507"/>
                                <a:pt x="534838" y="1173192"/>
                                <a:pt x="534838" y="1173192"/>
                              </a:cubicBezTo>
                              <a:cubicBezTo>
                                <a:pt x="540589" y="1190445"/>
                                <a:pt x="547680" y="1207308"/>
                                <a:pt x="552091" y="1224951"/>
                              </a:cubicBezTo>
                              <a:cubicBezTo>
                                <a:pt x="604702" y="1435393"/>
                                <a:pt x="561472" y="1547363"/>
                                <a:pt x="552091" y="1828800"/>
                              </a:cubicBezTo>
                              <a:cubicBezTo>
                                <a:pt x="557842" y="1938068"/>
                                <a:pt x="559438" y="2047634"/>
                                <a:pt x="569344" y="2156604"/>
                              </a:cubicBezTo>
                              <a:cubicBezTo>
                                <a:pt x="575461" y="2223886"/>
                                <a:pt x="612062" y="2222941"/>
                                <a:pt x="655608" y="2277373"/>
                              </a:cubicBezTo>
                              <a:cubicBezTo>
                                <a:pt x="681514" y="2309756"/>
                                <a:pt x="687527" y="2362344"/>
                                <a:pt x="724619" y="2380890"/>
                              </a:cubicBezTo>
                              <a:cubicBezTo>
                                <a:pt x="782129" y="2409645"/>
                                <a:pt x="843649" y="2431488"/>
                                <a:pt x="897148" y="2467154"/>
                              </a:cubicBezTo>
                              <a:cubicBezTo>
                                <a:pt x="914401" y="2478656"/>
                                <a:pt x="928871" y="2496317"/>
                                <a:pt x="948906" y="2501660"/>
                              </a:cubicBezTo>
                              <a:cubicBezTo>
                                <a:pt x="1041193" y="2526270"/>
                                <a:pt x="1210053" y="2542179"/>
                                <a:pt x="1311216" y="2553419"/>
                              </a:cubicBezTo>
                              <a:cubicBezTo>
                                <a:pt x="1437737" y="2547668"/>
                                <a:pt x="1564407" y="2544591"/>
                                <a:pt x="1690778" y="2536166"/>
                              </a:cubicBezTo>
                              <a:cubicBezTo>
                                <a:pt x="1831547" y="2526781"/>
                                <a:pt x="1794447" y="2524630"/>
                                <a:pt x="1897812" y="2501660"/>
                              </a:cubicBezTo>
                              <a:cubicBezTo>
                                <a:pt x="1926438" y="2495299"/>
                                <a:pt x="1955450" y="2490768"/>
                                <a:pt x="1984076" y="2484407"/>
                              </a:cubicBezTo>
                              <a:cubicBezTo>
                                <a:pt x="2049062" y="2469966"/>
                                <a:pt x="2047211" y="2469113"/>
                                <a:pt x="2104846" y="2449902"/>
                              </a:cubicBezTo>
                              <a:cubicBezTo>
                                <a:pt x="2182014" y="2334147"/>
                                <a:pt x="2091109" y="2447557"/>
                                <a:pt x="2191110" y="2380890"/>
                              </a:cubicBezTo>
                              <a:cubicBezTo>
                                <a:pt x="2320347" y="2294733"/>
                                <a:pt x="2171556" y="2352903"/>
                                <a:pt x="2294627" y="2311879"/>
                              </a:cubicBezTo>
                              <a:cubicBezTo>
                                <a:pt x="2311880" y="2294626"/>
                                <a:pt x="2334280" y="2281305"/>
                                <a:pt x="2346385" y="2260121"/>
                              </a:cubicBezTo>
                              <a:cubicBezTo>
                                <a:pt x="2358149" y="2239533"/>
                                <a:pt x="2353034" y="2212318"/>
                                <a:pt x="2363638" y="2191109"/>
                              </a:cubicBezTo>
                              <a:cubicBezTo>
                                <a:pt x="2376498" y="2165390"/>
                                <a:pt x="2398144" y="2145102"/>
                                <a:pt x="2415397" y="2122098"/>
                              </a:cubicBezTo>
                              <a:cubicBezTo>
                                <a:pt x="2421148" y="2104845"/>
                                <a:pt x="2425263" y="2086958"/>
                                <a:pt x="2432649" y="2070339"/>
                              </a:cubicBezTo>
                              <a:cubicBezTo>
                                <a:pt x="2512510" y="1890650"/>
                                <a:pt x="2462795" y="2031660"/>
                                <a:pt x="2501661" y="1915064"/>
                              </a:cubicBezTo>
                              <a:cubicBezTo>
                                <a:pt x="2495910" y="1874807"/>
                                <a:pt x="2502594" y="1830666"/>
                                <a:pt x="2484408" y="1794294"/>
                              </a:cubicBezTo>
                              <a:cubicBezTo>
                                <a:pt x="2471549" y="1768575"/>
                                <a:pt x="2435730" y="1762869"/>
                                <a:pt x="2415397" y="1742536"/>
                              </a:cubicBezTo>
                              <a:cubicBezTo>
                                <a:pt x="2393996" y="1721135"/>
                                <a:pt x="2348726" y="1651156"/>
                                <a:pt x="2329133" y="1621766"/>
                              </a:cubicBezTo>
                              <a:cubicBezTo>
                                <a:pt x="2323382" y="1593011"/>
                                <a:pt x="2318992" y="1563951"/>
                                <a:pt x="2311880" y="1535502"/>
                              </a:cubicBezTo>
                              <a:cubicBezTo>
                                <a:pt x="2307469" y="1517859"/>
                                <a:pt x="2294627" y="1501929"/>
                                <a:pt x="2294627" y="1483743"/>
                              </a:cubicBezTo>
                              <a:cubicBezTo>
                                <a:pt x="2294627" y="1397288"/>
                                <a:pt x="2302332" y="1310878"/>
                                <a:pt x="2311880" y="1224951"/>
                              </a:cubicBezTo>
                              <a:cubicBezTo>
                                <a:pt x="2313888" y="1206876"/>
                                <a:pt x="2324722" y="1190835"/>
                                <a:pt x="2329133" y="1173192"/>
                              </a:cubicBezTo>
                              <a:cubicBezTo>
                                <a:pt x="2336245" y="1144743"/>
                                <a:pt x="2330119" y="1111327"/>
                                <a:pt x="2346385" y="1086928"/>
                              </a:cubicBezTo>
                              <a:cubicBezTo>
                                <a:pt x="2356473" y="1071796"/>
                                <a:pt x="2380891" y="1075426"/>
                                <a:pt x="2398144" y="1069675"/>
                              </a:cubicBezTo>
                              <a:cubicBezTo>
                                <a:pt x="2409646" y="1035169"/>
                                <a:pt x="2444151" y="1000664"/>
                                <a:pt x="2432649" y="966158"/>
                              </a:cubicBezTo>
                              <a:cubicBezTo>
                                <a:pt x="2415396" y="914400"/>
                                <a:pt x="2411154" y="856278"/>
                                <a:pt x="2380891" y="810883"/>
                              </a:cubicBezTo>
                              <a:cubicBezTo>
                                <a:pt x="2372931" y="798942"/>
                                <a:pt x="2247651" y="733433"/>
                                <a:pt x="2225616" y="724619"/>
                              </a:cubicBezTo>
                              <a:cubicBezTo>
                                <a:pt x="2191845" y="711111"/>
                                <a:pt x="2157190" y="699683"/>
                                <a:pt x="2122099" y="690113"/>
                              </a:cubicBezTo>
                              <a:cubicBezTo>
                                <a:pt x="1912350" y="632908"/>
                                <a:pt x="2194622" y="743045"/>
                                <a:pt x="1828800" y="621102"/>
                              </a:cubicBezTo>
                              <a:cubicBezTo>
                                <a:pt x="1811547" y="615351"/>
                                <a:pt x="1793308" y="611982"/>
                                <a:pt x="1777042" y="603849"/>
                              </a:cubicBezTo>
                              <a:cubicBezTo>
                                <a:pt x="1758496" y="594576"/>
                                <a:pt x="1742536" y="580845"/>
                                <a:pt x="1725283" y="569343"/>
                              </a:cubicBezTo>
                              <a:cubicBezTo>
                                <a:pt x="1678132" y="427883"/>
                                <a:pt x="1755974" y="635700"/>
                                <a:pt x="1639019" y="448573"/>
                              </a:cubicBezTo>
                              <a:cubicBezTo>
                                <a:pt x="1626452" y="428466"/>
                                <a:pt x="1632370" y="400770"/>
                                <a:pt x="1621766" y="379562"/>
                              </a:cubicBezTo>
                              <a:cubicBezTo>
                                <a:pt x="1603220" y="342470"/>
                                <a:pt x="1575759" y="310551"/>
                                <a:pt x="1552755" y="276045"/>
                              </a:cubicBezTo>
                              <a:lnTo>
                                <a:pt x="1518249" y="224287"/>
                              </a:lnTo>
                              <a:cubicBezTo>
                                <a:pt x="1512498" y="207034"/>
                                <a:pt x="1512639" y="186499"/>
                                <a:pt x="1500997" y="172528"/>
                              </a:cubicBezTo>
                              <a:cubicBezTo>
                                <a:pt x="1482589" y="150438"/>
                                <a:pt x="1455542" y="137260"/>
                                <a:pt x="1431985" y="120770"/>
                              </a:cubicBezTo>
                              <a:cubicBezTo>
                                <a:pt x="1352062" y="64824"/>
                                <a:pt x="1350829" y="54719"/>
                                <a:pt x="1276710" y="34505"/>
                              </a:cubicBezTo>
                              <a:cubicBezTo>
                                <a:pt x="1230957" y="22027"/>
                                <a:pt x="1138687" y="0"/>
                                <a:pt x="1138687" y="0"/>
                              </a:cubicBezTo>
                              <a:cubicBezTo>
                                <a:pt x="1095993" y="3558"/>
                                <a:pt x="859403" y="20411"/>
                                <a:pt x="793631" y="34505"/>
                              </a:cubicBezTo>
                              <a:cubicBezTo>
                                <a:pt x="758066" y="42126"/>
                                <a:pt x="724620" y="57509"/>
                                <a:pt x="690114" y="69011"/>
                              </a:cubicBezTo>
                              <a:cubicBezTo>
                                <a:pt x="672861" y="74762"/>
                                <a:pt x="653950" y="76907"/>
                                <a:pt x="638355" y="86264"/>
                              </a:cubicBezTo>
                              <a:cubicBezTo>
                                <a:pt x="609600" y="103517"/>
                                <a:pt x="583226" y="125568"/>
                                <a:pt x="552091" y="138022"/>
                              </a:cubicBezTo>
                              <a:cubicBezTo>
                                <a:pt x="524864" y="148913"/>
                                <a:pt x="494582" y="149524"/>
                                <a:pt x="465827" y="155275"/>
                              </a:cubicBezTo>
                              <a:cubicBezTo>
                                <a:pt x="454325" y="172528"/>
                                <a:pt x="449867" y="197761"/>
                                <a:pt x="431321" y="207034"/>
                              </a:cubicBezTo>
                              <a:cubicBezTo>
                                <a:pt x="400033" y="222678"/>
                                <a:pt x="361953" y="216699"/>
                                <a:pt x="327804" y="224287"/>
                              </a:cubicBezTo>
                              <a:cubicBezTo>
                                <a:pt x="310051" y="228232"/>
                                <a:pt x="293299" y="235788"/>
                                <a:pt x="276046" y="241539"/>
                              </a:cubicBezTo>
                              <a:cubicBezTo>
                                <a:pt x="270295" y="258792"/>
                                <a:pt x="263204" y="275655"/>
                                <a:pt x="258793" y="293298"/>
                              </a:cubicBezTo>
                              <a:cubicBezTo>
                                <a:pt x="251681" y="321747"/>
                                <a:pt x="241540" y="379562"/>
                                <a:pt x="241540" y="379562"/>
                              </a:cubicBezTo>
                            </a:path>
                          </a:pathLst>
                        </a:custGeom>
                        <a:blipFill>
                          <a:blip r:embed="rId7">
                            <a:extLst>
                              <a:ext uri="{BEBA8EAE-BF5A-486C-A8C5-ECC9F3942E4B}">
                                <a14:imgProps xmlns:a14="http://schemas.microsoft.com/office/drawing/2010/main">
                                  <a14:imgLayer r:embed="rId4">
                                    <a14:imgEffect>
                                      <a14:saturation sat="0"/>
                                    </a14:imgEffect>
                                  </a14:imgLayer>
                                </a14:imgProps>
                              </a:ext>
                              <a:ext uri="{28A0092B-C50C-407E-A947-70E740481C1C}">
                                <a14:useLocalDpi xmlns:a14="http://schemas.microsoft.com/office/drawing/2010/main"/>
                              </a:ext>
                            </a:extLst>
                          </a:blip>
                          <a:tile tx="0" ty="0" sx="100000" sy="100000" flip="none" algn="tl"/>
                        </a:blip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GB">
                            <a:solidFill>
                              <a:prstClr val="white"/>
                            </a:solidFill>
                          </a:endParaRPr>
                        </a:p>
                      </p:txBody>
                    </p:sp>
                    <p:sp>
                      <p:nvSpPr>
                        <p:cNvPr id="250" name="Freeform 249"/>
                        <p:cNvSpPr/>
                        <p:nvPr/>
                      </p:nvSpPr>
                      <p:spPr>
                        <a:xfrm>
                          <a:off x="-11641919" y="27522978"/>
                          <a:ext cx="3810000" cy="2133283"/>
                        </a:xfrm>
                        <a:custGeom>
                          <a:avLst/>
                          <a:gdLst>
                            <a:gd name="connsiteX0" fmla="*/ 120770 w 2501661"/>
                            <a:gd name="connsiteY0" fmla="*/ 517585 h 2553419"/>
                            <a:gd name="connsiteX1" fmla="*/ 51759 w 2501661"/>
                            <a:gd name="connsiteY1" fmla="*/ 638354 h 2553419"/>
                            <a:gd name="connsiteX2" fmla="*/ 0 w 2501661"/>
                            <a:gd name="connsiteY2" fmla="*/ 793630 h 2553419"/>
                            <a:gd name="connsiteX3" fmla="*/ 51759 w 2501661"/>
                            <a:gd name="connsiteY3" fmla="*/ 897147 h 2553419"/>
                            <a:gd name="connsiteX4" fmla="*/ 120770 w 2501661"/>
                            <a:gd name="connsiteY4" fmla="*/ 914400 h 2553419"/>
                            <a:gd name="connsiteX5" fmla="*/ 207034 w 2501661"/>
                            <a:gd name="connsiteY5" fmla="*/ 931653 h 2553419"/>
                            <a:gd name="connsiteX6" fmla="*/ 310551 w 2501661"/>
                            <a:gd name="connsiteY6" fmla="*/ 966158 h 2553419"/>
                            <a:gd name="connsiteX7" fmla="*/ 362310 w 2501661"/>
                            <a:gd name="connsiteY7" fmla="*/ 1017917 h 2553419"/>
                            <a:gd name="connsiteX8" fmla="*/ 414068 w 2501661"/>
                            <a:gd name="connsiteY8" fmla="*/ 1052422 h 2553419"/>
                            <a:gd name="connsiteX9" fmla="*/ 534838 w 2501661"/>
                            <a:gd name="connsiteY9" fmla="*/ 1173192 h 2553419"/>
                            <a:gd name="connsiteX10" fmla="*/ 552091 w 2501661"/>
                            <a:gd name="connsiteY10" fmla="*/ 1224951 h 2553419"/>
                            <a:gd name="connsiteX11" fmla="*/ 552091 w 2501661"/>
                            <a:gd name="connsiteY11" fmla="*/ 1828800 h 2553419"/>
                            <a:gd name="connsiteX12" fmla="*/ 569344 w 2501661"/>
                            <a:gd name="connsiteY12" fmla="*/ 2156604 h 2553419"/>
                            <a:gd name="connsiteX13" fmla="*/ 655608 w 2501661"/>
                            <a:gd name="connsiteY13" fmla="*/ 2277373 h 2553419"/>
                            <a:gd name="connsiteX14" fmla="*/ 724619 w 2501661"/>
                            <a:gd name="connsiteY14" fmla="*/ 2380890 h 2553419"/>
                            <a:gd name="connsiteX15" fmla="*/ 897148 w 2501661"/>
                            <a:gd name="connsiteY15" fmla="*/ 2467154 h 2553419"/>
                            <a:gd name="connsiteX16" fmla="*/ 948906 w 2501661"/>
                            <a:gd name="connsiteY16" fmla="*/ 2501660 h 2553419"/>
                            <a:gd name="connsiteX17" fmla="*/ 1311216 w 2501661"/>
                            <a:gd name="connsiteY17" fmla="*/ 2553419 h 2553419"/>
                            <a:gd name="connsiteX18" fmla="*/ 1690778 w 2501661"/>
                            <a:gd name="connsiteY18" fmla="*/ 2536166 h 2553419"/>
                            <a:gd name="connsiteX19" fmla="*/ 1897812 w 2501661"/>
                            <a:gd name="connsiteY19" fmla="*/ 2501660 h 2553419"/>
                            <a:gd name="connsiteX20" fmla="*/ 1984076 w 2501661"/>
                            <a:gd name="connsiteY20" fmla="*/ 2484407 h 2553419"/>
                            <a:gd name="connsiteX21" fmla="*/ 2104846 w 2501661"/>
                            <a:gd name="connsiteY21" fmla="*/ 2449902 h 2553419"/>
                            <a:gd name="connsiteX22" fmla="*/ 2191110 w 2501661"/>
                            <a:gd name="connsiteY22" fmla="*/ 2380890 h 2553419"/>
                            <a:gd name="connsiteX23" fmla="*/ 2294627 w 2501661"/>
                            <a:gd name="connsiteY23" fmla="*/ 2311879 h 2553419"/>
                            <a:gd name="connsiteX24" fmla="*/ 2346385 w 2501661"/>
                            <a:gd name="connsiteY24" fmla="*/ 2260121 h 2553419"/>
                            <a:gd name="connsiteX25" fmla="*/ 2363638 w 2501661"/>
                            <a:gd name="connsiteY25" fmla="*/ 2191109 h 2553419"/>
                            <a:gd name="connsiteX26" fmla="*/ 2415397 w 2501661"/>
                            <a:gd name="connsiteY26" fmla="*/ 2122098 h 2553419"/>
                            <a:gd name="connsiteX27" fmla="*/ 2432649 w 2501661"/>
                            <a:gd name="connsiteY27" fmla="*/ 2070339 h 2553419"/>
                            <a:gd name="connsiteX28" fmla="*/ 2501661 w 2501661"/>
                            <a:gd name="connsiteY28" fmla="*/ 1915064 h 2553419"/>
                            <a:gd name="connsiteX29" fmla="*/ 2484408 w 2501661"/>
                            <a:gd name="connsiteY29" fmla="*/ 1794294 h 2553419"/>
                            <a:gd name="connsiteX30" fmla="*/ 2415397 w 2501661"/>
                            <a:gd name="connsiteY30" fmla="*/ 1742536 h 2553419"/>
                            <a:gd name="connsiteX31" fmla="*/ 2329133 w 2501661"/>
                            <a:gd name="connsiteY31" fmla="*/ 1621766 h 2553419"/>
                            <a:gd name="connsiteX32" fmla="*/ 2311880 w 2501661"/>
                            <a:gd name="connsiteY32" fmla="*/ 1535502 h 2553419"/>
                            <a:gd name="connsiteX33" fmla="*/ 2294627 w 2501661"/>
                            <a:gd name="connsiteY33" fmla="*/ 1483743 h 2553419"/>
                            <a:gd name="connsiteX34" fmla="*/ 2311880 w 2501661"/>
                            <a:gd name="connsiteY34" fmla="*/ 1224951 h 2553419"/>
                            <a:gd name="connsiteX35" fmla="*/ 2329133 w 2501661"/>
                            <a:gd name="connsiteY35" fmla="*/ 1173192 h 2553419"/>
                            <a:gd name="connsiteX36" fmla="*/ 2346385 w 2501661"/>
                            <a:gd name="connsiteY36" fmla="*/ 1086928 h 2553419"/>
                            <a:gd name="connsiteX37" fmla="*/ 2398144 w 2501661"/>
                            <a:gd name="connsiteY37" fmla="*/ 1069675 h 2553419"/>
                            <a:gd name="connsiteX38" fmla="*/ 2432649 w 2501661"/>
                            <a:gd name="connsiteY38" fmla="*/ 966158 h 2553419"/>
                            <a:gd name="connsiteX39" fmla="*/ 2380891 w 2501661"/>
                            <a:gd name="connsiteY39" fmla="*/ 810883 h 2553419"/>
                            <a:gd name="connsiteX40" fmla="*/ 2225616 w 2501661"/>
                            <a:gd name="connsiteY40" fmla="*/ 724619 h 2553419"/>
                            <a:gd name="connsiteX41" fmla="*/ 2122099 w 2501661"/>
                            <a:gd name="connsiteY41" fmla="*/ 690113 h 2553419"/>
                            <a:gd name="connsiteX42" fmla="*/ 1828800 w 2501661"/>
                            <a:gd name="connsiteY42" fmla="*/ 621102 h 2553419"/>
                            <a:gd name="connsiteX43" fmla="*/ 1777042 w 2501661"/>
                            <a:gd name="connsiteY43" fmla="*/ 603849 h 2553419"/>
                            <a:gd name="connsiteX44" fmla="*/ 1725283 w 2501661"/>
                            <a:gd name="connsiteY44" fmla="*/ 569343 h 2553419"/>
                            <a:gd name="connsiteX45" fmla="*/ 1639019 w 2501661"/>
                            <a:gd name="connsiteY45" fmla="*/ 448573 h 2553419"/>
                            <a:gd name="connsiteX46" fmla="*/ 1621766 w 2501661"/>
                            <a:gd name="connsiteY46" fmla="*/ 379562 h 2553419"/>
                            <a:gd name="connsiteX47" fmla="*/ 1552755 w 2501661"/>
                            <a:gd name="connsiteY47" fmla="*/ 276045 h 2553419"/>
                            <a:gd name="connsiteX48" fmla="*/ 1518249 w 2501661"/>
                            <a:gd name="connsiteY48" fmla="*/ 224287 h 2553419"/>
                            <a:gd name="connsiteX49" fmla="*/ 1500997 w 2501661"/>
                            <a:gd name="connsiteY49" fmla="*/ 172528 h 2553419"/>
                            <a:gd name="connsiteX50" fmla="*/ 1431985 w 2501661"/>
                            <a:gd name="connsiteY50" fmla="*/ 120770 h 2553419"/>
                            <a:gd name="connsiteX51" fmla="*/ 1276710 w 2501661"/>
                            <a:gd name="connsiteY51" fmla="*/ 34505 h 2553419"/>
                            <a:gd name="connsiteX52" fmla="*/ 1138687 w 2501661"/>
                            <a:gd name="connsiteY52" fmla="*/ 0 h 2553419"/>
                            <a:gd name="connsiteX53" fmla="*/ 793631 w 2501661"/>
                            <a:gd name="connsiteY53" fmla="*/ 34505 h 2553419"/>
                            <a:gd name="connsiteX54" fmla="*/ 690114 w 2501661"/>
                            <a:gd name="connsiteY54" fmla="*/ 69011 h 2553419"/>
                            <a:gd name="connsiteX55" fmla="*/ 638355 w 2501661"/>
                            <a:gd name="connsiteY55" fmla="*/ 86264 h 2553419"/>
                            <a:gd name="connsiteX56" fmla="*/ 552091 w 2501661"/>
                            <a:gd name="connsiteY56" fmla="*/ 138022 h 2553419"/>
                            <a:gd name="connsiteX57" fmla="*/ 465827 w 2501661"/>
                            <a:gd name="connsiteY57" fmla="*/ 155275 h 2553419"/>
                            <a:gd name="connsiteX58" fmla="*/ 431321 w 2501661"/>
                            <a:gd name="connsiteY58" fmla="*/ 207034 h 2553419"/>
                            <a:gd name="connsiteX59" fmla="*/ 327804 w 2501661"/>
                            <a:gd name="connsiteY59" fmla="*/ 224287 h 2553419"/>
                            <a:gd name="connsiteX60" fmla="*/ 276046 w 2501661"/>
                            <a:gd name="connsiteY60" fmla="*/ 241539 h 2553419"/>
                            <a:gd name="connsiteX61" fmla="*/ 258793 w 2501661"/>
                            <a:gd name="connsiteY61" fmla="*/ 293298 h 2553419"/>
                            <a:gd name="connsiteX62" fmla="*/ 241540 w 2501661"/>
                            <a:gd name="connsiteY62" fmla="*/ 379562 h 25534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</a:cxnLst>
                          <a:rect l="l" t="t" r="r" b="b"/>
                          <a:pathLst>
                            <a:path w="2501661" h="2553419">
                              <a:moveTo>
                                <a:pt x="120770" y="517585"/>
                              </a:moveTo>
                              <a:cubicBezTo>
                                <a:pt x="97766" y="557841"/>
                                <a:pt x="70343" y="595876"/>
                                <a:pt x="51759" y="638354"/>
                              </a:cubicBezTo>
                              <a:cubicBezTo>
                                <a:pt x="29891" y="688338"/>
                                <a:pt x="0" y="793630"/>
                                <a:pt x="0" y="793630"/>
                              </a:cubicBezTo>
                              <a:cubicBezTo>
                                <a:pt x="17253" y="828136"/>
                                <a:pt x="24480" y="869868"/>
                                <a:pt x="51759" y="897147"/>
                              </a:cubicBezTo>
                              <a:cubicBezTo>
                                <a:pt x="68526" y="913914"/>
                                <a:pt x="97623" y="909256"/>
                                <a:pt x="120770" y="914400"/>
                              </a:cubicBezTo>
                              <a:cubicBezTo>
                                <a:pt x="149396" y="920761"/>
                                <a:pt x="178743" y="923937"/>
                                <a:pt x="207034" y="931653"/>
                              </a:cubicBezTo>
                              <a:cubicBezTo>
                                <a:pt x="242125" y="941223"/>
                                <a:pt x="310551" y="966158"/>
                                <a:pt x="310551" y="966158"/>
                              </a:cubicBezTo>
                              <a:cubicBezTo>
                                <a:pt x="327804" y="983411"/>
                                <a:pt x="343566" y="1002297"/>
                                <a:pt x="362310" y="1017917"/>
                              </a:cubicBezTo>
                              <a:cubicBezTo>
                                <a:pt x="378239" y="1031191"/>
                                <a:pt x="398656" y="1038551"/>
                                <a:pt x="414068" y="1052422"/>
                              </a:cubicBezTo>
                              <a:cubicBezTo>
                                <a:pt x="456385" y="1090507"/>
                                <a:pt x="534838" y="1173192"/>
                                <a:pt x="534838" y="1173192"/>
                              </a:cubicBezTo>
                              <a:cubicBezTo>
                                <a:pt x="540589" y="1190445"/>
                                <a:pt x="547680" y="1207308"/>
                                <a:pt x="552091" y="1224951"/>
                              </a:cubicBezTo>
                              <a:cubicBezTo>
                                <a:pt x="604702" y="1435393"/>
                                <a:pt x="561472" y="1547363"/>
                                <a:pt x="552091" y="1828800"/>
                              </a:cubicBezTo>
                              <a:cubicBezTo>
                                <a:pt x="557842" y="1938068"/>
                                <a:pt x="559438" y="2047634"/>
                                <a:pt x="569344" y="2156604"/>
                              </a:cubicBezTo>
                              <a:cubicBezTo>
                                <a:pt x="575461" y="2223886"/>
                                <a:pt x="612062" y="2222941"/>
                                <a:pt x="655608" y="2277373"/>
                              </a:cubicBezTo>
                              <a:cubicBezTo>
                                <a:pt x="681514" y="2309756"/>
                                <a:pt x="687527" y="2362344"/>
                                <a:pt x="724619" y="2380890"/>
                              </a:cubicBezTo>
                              <a:cubicBezTo>
                                <a:pt x="782129" y="2409645"/>
                                <a:pt x="843649" y="2431488"/>
                                <a:pt x="897148" y="2467154"/>
                              </a:cubicBezTo>
                              <a:cubicBezTo>
                                <a:pt x="914401" y="2478656"/>
                                <a:pt x="928871" y="2496317"/>
                                <a:pt x="948906" y="2501660"/>
                              </a:cubicBezTo>
                              <a:cubicBezTo>
                                <a:pt x="1041193" y="2526270"/>
                                <a:pt x="1210053" y="2542179"/>
                                <a:pt x="1311216" y="2553419"/>
                              </a:cubicBezTo>
                              <a:cubicBezTo>
                                <a:pt x="1437737" y="2547668"/>
                                <a:pt x="1564407" y="2544591"/>
                                <a:pt x="1690778" y="2536166"/>
                              </a:cubicBezTo>
                              <a:cubicBezTo>
                                <a:pt x="1831547" y="2526781"/>
                                <a:pt x="1794447" y="2524630"/>
                                <a:pt x="1897812" y="2501660"/>
                              </a:cubicBezTo>
                              <a:cubicBezTo>
                                <a:pt x="1926438" y="2495299"/>
                                <a:pt x="1955450" y="2490768"/>
                                <a:pt x="1984076" y="2484407"/>
                              </a:cubicBezTo>
                              <a:cubicBezTo>
                                <a:pt x="2049062" y="2469966"/>
                                <a:pt x="2047211" y="2469113"/>
                                <a:pt x="2104846" y="2449902"/>
                              </a:cubicBezTo>
                              <a:cubicBezTo>
                                <a:pt x="2182014" y="2334147"/>
                                <a:pt x="2091109" y="2447557"/>
                                <a:pt x="2191110" y="2380890"/>
                              </a:cubicBezTo>
                              <a:cubicBezTo>
                                <a:pt x="2320347" y="2294733"/>
                                <a:pt x="2171556" y="2352903"/>
                                <a:pt x="2294627" y="2311879"/>
                              </a:cubicBezTo>
                              <a:cubicBezTo>
                                <a:pt x="2311880" y="2294626"/>
                                <a:pt x="2334280" y="2281305"/>
                                <a:pt x="2346385" y="2260121"/>
                              </a:cubicBezTo>
                              <a:cubicBezTo>
                                <a:pt x="2358149" y="2239533"/>
                                <a:pt x="2353034" y="2212318"/>
                                <a:pt x="2363638" y="2191109"/>
                              </a:cubicBezTo>
                              <a:cubicBezTo>
                                <a:pt x="2376498" y="2165390"/>
                                <a:pt x="2398144" y="2145102"/>
                                <a:pt x="2415397" y="2122098"/>
                              </a:cubicBezTo>
                              <a:cubicBezTo>
                                <a:pt x="2421148" y="2104845"/>
                                <a:pt x="2425263" y="2086958"/>
                                <a:pt x="2432649" y="2070339"/>
                              </a:cubicBezTo>
                              <a:cubicBezTo>
                                <a:pt x="2512510" y="1890650"/>
                                <a:pt x="2462795" y="2031660"/>
                                <a:pt x="2501661" y="1915064"/>
                              </a:cubicBezTo>
                              <a:cubicBezTo>
                                <a:pt x="2495910" y="1874807"/>
                                <a:pt x="2502594" y="1830666"/>
                                <a:pt x="2484408" y="1794294"/>
                              </a:cubicBezTo>
                              <a:cubicBezTo>
                                <a:pt x="2471549" y="1768575"/>
                                <a:pt x="2435730" y="1762869"/>
                                <a:pt x="2415397" y="1742536"/>
                              </a:cubicBezTo>
                              <a:cubicBezTo>
                                <a:pt x="2393996" y="1721135"/>
                                <a:pt x="2348726" y="1651156"/>
                                <a:pt x="2329133" y="1621766"/>
                              </a:cubicBezTo>
                              <a:cubicBezTo>
                                <a:pt x="2323382" y="1593011"/>
                                <a:pt x="2318992" y="1563951"/>
                                <a:pt x="2311880" y="1535502"/>
                              </a:cubicBezTo>
                              <a:cubicBezTo>
                                <a:pt x="2307469" y="1517859"/>
                                <a:pt x="2294627" y="1501929"/>
                                <a:pt x="2294627" y="1483743"/>
                              </a:cubicBezTo>
                              <a:cubicBezTo>
                                <a:pt x="2294627" y="1397288"/>
                                <a:pt x="2302332" y="1310878"/>
                                <a:pt x="2311880" y="1224951"/>
                              </a:cubicBezTo>
                              <a:cubicBezTo>
                                <a:pt x="2313888" y="1206876"/>
                                <a:pt x="2324722" y="1190835"/>
                                <a:pt x="2329133" y="1173192"/>
                              </a:cubicBezTo>
                              <a:cubicBezTo>
                                <a:pt x="2336245" y="1144743"/>
                                <a:pt x="2330119" y="1111327"/>
                                <a:pt x="2346385" y="1086928"/>
                              </a:cubicBezTo>
                              <a:cubicBezTo>
                                <a:pt x="2356473" y="1071796"/>
                                <a:pt x="2380891" y="1075426"/>
                                <a:pt x="2398144" y="1069675"/>
                              </a:cubicBezTo>
                              <a:cubicBezTo>
                                <a:pt x="2409646" y="1035169"/>
                                <a:pt x="2444151" y="1000664"/>
                                <a:pt x="2432649" y="966158"/>
                              </a:cubicBezTo>
                              <a:cubicBezTo>
                                <a:pt x="2415396" y="914400"/>
                                <a:pt x="2411154" y="856278"/>
                                <a:pt x="2380891" y="810883"/>
                              </a:cubicBezTo>
                              <a:cubicBezTo>
                                <a:pt x="2372931" y="798942"/>
                                <a:pt x="2247651" y="733433"/>
                                <a:pt x="2225616" y="724619"/>
                              </a:cubicBezTo>
                              <a:cubicBezTo>
                                <a:pt x="2191845" y="711111"/>
                                <a:pt x="2157190" y="699683"/>
                                <a:pt x="2122099" y="690113"/>
                              </a:cubicBezTo>
                              <a:cubicBezTo>
                                <a:pt x="1912350" y="632908"/>
                                <a:pt x="2194622" y="743045"/>
                                <a:pt x="1828800" y="621102"/>
                              </a:cubicBezTo>
                              <a:cubicBezTo>
                                <a:pt x="1811547" y="615351"/>
                                <a:pt x="1793308" y="611982"/>
                                <a:pt x="1777042" y="603849"/>
                              </a:cubicBezTo>
                              <a:cubicBezTo>
                                <a:pt x="1758496" y="594576"/>
                                <a:pt x="1742536" y="580845"/>
                                <a:pt x="1725283" y="569343"/>
                              </a:cubicBezTo>
                              <a:cubicBezTo>
                                <a:pt x="1678132" y="427883"/>
                                <a:pt x="1755974" y="635700"/>
                                <a:pt x="1639019" y="448573"/>
                              </a:cubicBezTo>
                              <a:cubicBezTo>
                                <a:pt x="1626452" y="428466"/>
                                <a:pt x="1632370" y="400770"/>
                                <a:pt x="1621766" y="379562"/>
                              </a:cubicBezTo>
                              <a:cubicBezTo>
                                <a:pt x="1603220" y="342470"/>
                                <a:pt x="1575759" y="310551"/>
                                <a:pt x="1552755" y="276045"/>
                              </a:cubicBezTo>
                              <a:lnTo>
                                <a:pt x="1518249" y="224287"/>
                              </a:lnTo>
                              <a:cubicBezTo>
                                <a:pt x="1512498" y="207034"/>
                                <a:pt x="1512639" y="186499"/>
                                <a:pt x="1500997" y="172528"/>
                              </a:cubicBezTo>
                              <a:cubicBezTo>
                                <a:pt x="1482589" y="150438"/>
                                <a:pt x="1455542" y="137260"/>
                                <a:pt x="1431985" y="120770"/>
                              </a:cubicBezTo>
                              <a:cubicBezTo>
                                <a:pt x="1352062" y="64824"/>
                                <a:pt x="1350829" y="54719"/>
                                <a:pt x="1276710" y="34505"/>
                              </a:cubicBezTo>
                              <a:cubicBezTo>
                                <a:pt x="1230957" y="22027"/>
                                <a:pt x="1138687" y="0"/>
                                <a:pt x="1138687" y="0"/>
                              </a:cubicBezTo>
                              <a:cubicBezTo>
                                <a:pt x="1095993" y="3558"/>
                                <a:pt x="859403" y="20411"/>
                                <a:pt x="793631" y="34505"/>
                              </a:cubicBezTo>
                              <a:cubicBezTo>
                                <a:pt x="758066" y="42126"/>
                                <a:pt x="724620" y="57509"/>
                                <a:pt x="690114" y="69011"/>
                              </a:cubicBezTo>
                              <a:cubicBezTo>
                                <a:pt x="672861" y="74762"/>
                                <a:pt x="653950" y="76907"/>
                                <a:pt x="638355" y="86264"/>
                              </a:cubicBezTo>
                              <a:cubicBezTo>
                                <a:pt x="609600" y="103517"/>
                                <a:pt x="583226" y="125568"/>
                                <a:pt x="552091" y="138022"/>
                              </a:cubicBezTo>
                              <a:cubicBezTo>
                                <a:pt x="524864" y="148913"/>
                                <a:pt x="494582" y="149524"/>
                                <a:pt x="465827" y="155275"/>
                              </a:cubicBezTo>
                              <a:cubicBezTo>
                                <a:pt x="454325" y="172528"/>
                                <a:pt x="449867" y="197761"/>
                                <a:pt x="431321" y="207034"/>
                              </a:cubicBezTo>
                              <a:cubicBezTo>
                                <a:pt x="400033" y="222678"/>
                                <a:pt x="361953" y="216699"/>
                                <a:pt x="327804" y="224287"/>
                              </a:cubicBezTo>
                              <a:cubicBezTo>
                                <a:pt x="310051" y="228232"/>
                                <a:pt x="293299" y="235788"/>
                                <a:pt x="276046" y="241539"/>
                              </a:cubicBezTo>
                              <a:cubicBezTo>
                                <a:pt x="270295" y="258792"/>
                                <a:pt x="263204" y="275655"/>
                                <a:pt x="258793" y="293298"/>
                              </a:cubicBezTo>
                              <a:cubicBezTo>
                                <a:pt x="251681" y="321747"/>
                                <a:pt x="241540" y="379562"/>
                                <a:pt x="241540" y="379562"/>
                              </a:cubicBezTo>
                            </a:path>
                          </a:pathLst>
                        </a:custGeom>
                        <a:blipFill>
                          <a:blip r:embed="rId7">
                            <a:extLst>
                              <a:ext uri="{BEBA8EAE-BF5A-486C-A8C5-ECC9F3942E4B}">
                                <a14:imgProps xmlns:a14="http://schemas.microsoft.com/office/drawing/2010/main">
                                  <a14:imgLayer r:embed="rId4">
                                    <a14:imgEffect>
                                      <a14:saturation sat="0"/>
                                    </a14:imgEffect>
                                  </a14:imgLayer>
                                </a14:imgProps>
                              </a:ext>
                              <a:ext uri="{28A0092B-C50C-407E-A947-70E740481C1C}">
                                <a14:useLocalDpi xmlns:a14="http://schemas.microsoft.com/office/drawing/2010/main"/>
                              </a:ext>
                            </a:extLst>
                          </a:blip>
                          <a:tile tx="0" ty="0" sx="100000" sy="100000" flip="none" algn="tl"/>
                        </a:blip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GB">
                            <a:solidFill>
                              <a:prstClr val="white"/>
                            </a:solidFill>
                          </a:endParaRPr>
                        </a:p>
                      </p:txBody>
                    </p:sp>
                    <p:sp>
                      <p:nvSpPr>
                        <p:cNvPr id="251" name="Freeform 250"/>
                        <p:cNvSpPr/>
                        <p:nvPr/>
                      </p:nvSpPr>
                      <p:spPr>
                        <a:xfrm rot="18650694">
                          <a:off x="-8018796" y="26217704"/>
                          <a:ext cx="3810000" cy="3544019"/>
                        </a:xfrm>
                        <a:custGeom>
                          <a:avLst/>
                          <a:gdLst>
                            <a:gd name="connsiteX0" fmla="*/ 120770 w 2501661"/>
                            <a:gd name="connsiteY0" fmla="*/ 517585 h 2553419"/>
                            <a:gd name="connsiteX1" fmla="*/ 51759 w 2501661"/>
                            <a:gd name="connsiteY1" fmla="*/ 638354 h 2553419"/>
                            <a:gd name="connsiteX2" fmla="*/ 0 w 2501661"/>
                            <a:gd name="connsiteY2" fmla="*/ 793630 h 2553419"/>
                            <a:gd name="connsiteX3" fmla="*/ 51759 w 2501661"/>
                            <a:gd name="connsiteY3" fmla="*/ 897147 h 2553419"/>
                            <a:gd name="connsiteX4" fmla="*/ 120770 w 2501661"/>
                            <a:gd name="connsiteY4" fmla="*/ 914400 h 2553419"/>
                            <a:gd name="connsiteX5" fmla="*/ 207034 w 2501661"/>
                            <a:gd name="connsiteY5" fmla="*/ 931653 h 2553419"/>
                            <a:gd name="connsiteX6" fmla="*/ 310551 w 2501661"/>
                            <a:gd name="connsiteY6" fmla="*/ 966158 h 2553419"/>
                            <a:gd name="connsiteX7" fmla="*/ 362310 w 2501661"/>
                            <a:gd name="connsiteY7" fmla="*/ 1017917 h 2553419"/>
                            <a:gd name="connsiteX8" fmla="*/ 414068 w 2501661"/>
                            <a:gd name="connsiteY8" fmla="*/ 1052422 h 2553419"/>
                            <a:gd name="connsiteX9" fmla="*/ 534838 w 2501661"/>
                            <a:gd name="connsiteY9" fmla="*/ 1173192 h 2553419"/>
                            <a:gd name="connsiteX10" fmla="*/ 552091 w 2501661"/>
                            <a:gd name="connsiteY10" fmla="*/ 1224951 h 2553419"/>
                            <a:gd name="connsiteX11" fmla="*/ 552091 w 2501661"/>
                            <a:gd name="connsiteY11" fmla="*/ 1828800 h 2553419"/>
                            <a:gd name="connsiteX12" fmla="*/ 569344 w 2501661"/>
                            <a:gd name="connsiteY12" fmla="*/ 2156604 h 2553419"/>
                            <a:gd name="connsiteX13" fmla="*/ 655608 w 2501661"/>
                            <a:gd name="connsiteY13" fmla="*/ 2277373 h 2553419"/>
                            <a:gd name="connsiteX14" fmla="*/ 724619 w 2501661"/>
                            <a:gd name="connsiteY14" fmla="*/ 2380890 h 2553419"/>
                            <a:gd name="connsiteX15" fmla="*/ 897148 w 2501661"/>
                            <a:gd name="connsiteY15" fmla="*/ 2467154 h 2553419"/>
                            <a:gd name="connsiteX16" fmla="*/ 948906 w 2501661"/>
                            <a:gd name="connsiteY16" fmla="*/ 2501660 h 2553419"/>
                            <a:gd name="connsiteX17" fmla="*/ 1311216 w 2501661"/>
                            <a:gd name="connsiteY17" fmla="*/ 2553419 h 2553419"/>
                            <a:gd name="connsiteX18" fmla="*/ 1690778 w 2501661"/>
                            <a:gd name="connsiteY18" fmla="*/ 2536166 h 2553419"/>
                            <a:gd name="connsiteX19" fmla="*/ 1897812 w 2501661"/>
                            <a:gd name="connsiteY19" fmla="*/ 2501660 h 2553419"/>
                            <a:gd name="connsiteX20" fmla="*/ 1984076 w 2501661"/>
                            <a:gd name="connsiteY20" fmla="*/ 2484407 h 2553419"/>
                            <a:gd name="connsiteX21" fmla="*/ 2104846 w 2501661"/>
                            <a:gd name="connsiteY21" fmla="*/ 2449902 h 2553419"/>
                            <a:gd name="connsiteX22" fmla="*/ 2191110 w 2501661"/>
                            <a:gd name="connsiteY22" fmla="*/ 2380890 h 2553419"/>
                            <a:gd name="connsiteX23" fmla="*/ 2294627 w 2501661"/>
                            <a:gd name="connsiteY23" fmla="*/ 2311879 h 2553419"/>
                            <a:gd name="connsiteX24" fmla="*/ 2346385 w 2501661"/>
                            <a:gd name="connsiteY24" fmla="*/ 2260121 h 2553419"/>
                            <a:gd name="connsiteX25" fmla="*/ 2363638 w 2501661"/>
                            <a:gd name="connsiteY25" fmla="*/ 2191109 h 2553419"/>
                            <a:gd name="connsiteX26" fmla="*/ 2415397 w 2501661"/>
                            <a:gd name="connsiteY26" fmla="*/ 2122098 h 2553419"/>
                            <a:gd name="connsiteX27" fmla="*/ 2432649 w 2501661"/>
                            <a:gd name="connsiteY27" fmla="*/ 2070339 h 2553419"/>
                            <a:gd name="connsiteX28" fmla="*/ 2501661 w 2501661"/>
                            <a:gd name="connsiteY28" fmla="*/ 1915064 h 2553419"/>
                            <a:gd name="connsiteX29" fmla="*/ 2484408 w 2501661"/>
                            <a:gd name="connsiteY29" fmla="*/ 1794294 h 2553419"/>
                            <a:gd name="connsiteX30" fmla="*/ 2415397 w 2501661"/>
                            <a:gd name="connsiteY30" fmla="*/ 1742536 h 2553419"/>
                            <a:gd name="connsiteX31" fmla="*/ 2329133 w 2501661"/>
                            <a:gd name="connsiteY31" fmla="*/ 1621766 h 2553419"/>
                            <a:gd name="connsiteX32" fmla="*/ 2311880 w 2501661"/>
                            <a:gd name="connsiteY32" fmla="*/ 1535502 h 2553419"/>
                            <a:gd name="connsiteX33" fmla="*/ 2294627 w 2501661"/>
                            <a:gd name="connsiteY33" fmla="*/ 1483743 h 2553419"/>
                            <a:gd name="connsiteX34" fmla="*/ 2311880 w 2501661"/>
                            <a:gd name="connsiteY34" fmla="*/ 1224951 h 2553419"/>
                            <a:gd name="connsiteX35" fmla="*/ 2329133 w 2501661"/>
                            <a:gd name="connsiteY35" fmla="*/ 1173192 h 2553419"/>
                            <a:gd name="connsiteX36" fmla="*/ 2346385 w 2501661"/>
                            <a:gd name="connsiteY36" fmla="*/ 1086928 h 2553419"/>
                            <a:gd name="connsiteX37" fmla="*/ 2398144 w 2501661"/>
                            <a:gd name="connsiteY37" fmla="*/ 1069675 h 2553419"/>
                            <a:gd name="connsiteX38" fmla="*/ 2432649 w 2501661"/>
                            <a:gd name="connsiteY38" fmla="*/ 966158 h 2553419"/>
                            <a:gd name="connsiteX39" fmla="*/ 2380891 w 2501661"/>
                            <a:gd name="connsiteY39" fmla="*/ 810883 h 2553419"/>
                            <a:gd name="connsiteX40" fmla="*/ 2225616 w 2501661"/>
                            <a:gd name="connsiteY40" fmla="*/ 724619 h 2553419"/>
                            <a:gd name="connsiteX41" fmla="*/ 2122099 w 2501661"/>
                            <a:gd name="connsiteY41" fmla="*/ 690113 h 2553419"/>
                            <a:gd name="connsiteX42" fmla="*/ 1828800 w 2501661"/>
                            <a:gd name="connsiteY42" fmla="*/ 621102 h 2553419"/>
                            <a:gd name="connsiteX43" fmla="*/ 1777042 w 2501661"/>
                            <a:gd name="connsiteY43" fmla="*/ 603849 h 2553419"/>
                            <a:gd name="connsiteX44" fmla="*/ 1725283 w 2501661"/>
                            <a:gd name="connsiteY44" fmla="*/ 569343 h 2553419"/>
                            <a:gd name="connsiteX45" fmla="*/ 1639019 w 2501661"/>
                            <a:gd name="connsiteY45" fmla="*/ 448573 h 2553419"/>
                            <a:gd name="connsiteX46" fmla="*/ 1621766 w 2501661"/>
                            <a:gd name="connsiteY46" fmla="*/ 379562 h 2553419"/>
                            <a:gd name="connsiteX47" fmla="*/ 1552755 w 2501661"/>
                            <a:gd name="connsiteY47" fmla="*/ 276045 h 2553419"/>
                            <a:gd name="connsiteX48" fmla="*/ 1518249 w 2501661"/>
                            <a:gd name="connsiteY48" fmla="*/ 224287 h 2553419"/>
                            <a:gd name="connsiteX49" fmla="*/ 1500997 w 2501661"/>
                            <a:gd name="connsiteY49" fmla="*/ 172528 h 2553419"/>
                            <a:gd name="connsiteX50" fmla="*/ 1431985 w 2501661"/>
                            <a:gd name="connsiteY50" fmla="*/ 120770 h 2553419"/>
                            <a:gd name="connsiteX51" fmla="*/ 1276710 w 2501661"/>
                            <a:gd name="connsiteY51" fmla="*/ 34505 h 2553419"/>
                            <a:gd name="connsiteX52" fmla="*/ 1138687 w 2501661"/>
                            <a:gd name="connsiteY52" fmla="*/ 0 h 2553419"/>
                            <a:gd name="connsiteX53" fmla="*/ 793631 w 2501661"/>
                            <a:gd name="connsiteY53" fmla="*/ 34505 h 2553419"/>
                            <a:gd name="connsiteX54" fmla="*/ 690114 w 2501661"/>
                            <a:gd name="connsiteY54" fmla="*/ 69011 h 2553419"/>
                            <a:gd name="connsiteX55" fmla="*/ 638355 w 2501661"/>
                            <a:gd name="connsiteY55" fmla="*/ 86264 h 2553419"/>
                            <a:gd name="connsiteX56" fmla="*/ 552091 w 2501661"/>
                            <a:gd name="connsiteY56" fmla="*/ 138022 h 2553419"/>
                            <a:gd name="connsiteX57" fmla="*/ 465827 w 2501661"/>
                            <a:gd name="connsiteY57" fmla="*/ 155275 h 2553419"/>
                            <a:gd name="connsiteX58" fmla="*/ 431321 w 2501661"/>
                            <a:gd name="connsiteY58" fmla="*/ 207034 h 2553419"/>
                            <a:gd name="connsiteX59" fmla="*/ 327804 w 2501661"/>
                            <a:gd name="connsiteY59" fmla="*/ 224287 h 2553419"/>
                            <a:gd name="connsiteX60" fmla="*/ 276046 w 2501661"/>
                            <a:gd name="connsiteY60" fmla="*/ 241539 h 2553419"/>
                            <a:gd name="connsiteX61" fmla="*/ 258793 w 2501661"/>
                            <a:gd name="connsiteY61" fmla="*/ 293298 h 2553419"/>
                            <a:gd name="connsiteX62" fmla="*/ 241540 w 2501661"/>
                            <a:gd name="connsiteY62" fmla="*/ 379562 h 25534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</a:cxnLst>
                          <a:rect l="l" t="t" r="r" b="b"/>
                          <a:pathLst>
                            <a:path w="2501661" h="2553419">
                              <a:moveTo>
                                <a:pt x="120770" y="517585"/>
                              </a:moveTo>
                              <a:cubicBezTo>
                                <a:pt x="97766" y="557841"/>
                                <a:pt x="70343" y="595876"/>
                                <a:pt x="51759" y="638354"/>
                              </a:cubicBezTo>
                              <a:cubicBezTo>
                                <a:pt x="29891" y="688338"/>
                                <a:pt x="0" y="793630"/>
                                <a:pt x="0" y="793630"/>
                              </a:cubicBezTo>
                              <a:cubicBezTo>
                                <a:pt x="17253" y="828136"/>
                                <a:pt x="24480" y="869868"/>
                                <a:pt x="51759" y="897147"/>
                              </a:cubicBezTo>
                              <a:cubicBezTo>
                                <a:pt x="68526" y="913914"/>
                                <a:pt x="97623" y="909256"/>
                                <a:pt x="120770" y="914400"/>
                              </a:cubicBezTo>
                              <a:cubicBezTo>
                                <a:pt x="149396" y="920761"/>
                                <a:pt x="178743" y="923937"/>
                                <a:pt x="207034" y="931653"/>
                              </a:cubicBezTo>
                              <a:cubicBezTo>
                                <a:pt x="242125" y="941223"/>
                                <a:pt x="310551" y="966158"/>
                                <a:pt x="310551" y="966158"/>
                              </a:cubicBezTo>
                              <a:cubicBezTo>
                                <a:pt x="327804" y="983411"/>
                                <a:pt x="343566" y="1002297"/>
                                <a:pt x="362310" y="1017917"/>
                              </a:cubicBezTo>
                              <a:cubicBezTo>
                                <a:pt x="378239" y="1031191"/>
                                <a:pt x="398656" y="1038551"/>
                                <a:pt x="414068" y="1052422"/>
                              </a:cubicBezTo>
                              <a:cubicBezTo>
                                <a:pt x="456385" y="1090507"/>
                                <a:pt x="534838" y="1173192"/>
                                <a:pt x="534838" y="1173192"/>
                              </a:cubicBezTo>
                              <a:cubicBezTo>
                                <a:pt x="540589" y="1190445"/>
                                <a:pt x="547680" y="1207308"/>
                                <a:pt x="552091" y="1224951"/>
                              </a:cubicBezTo>
                              <a:cubicBezTo>
                                <a:pt x="604702" y="1435393"/>
                                <a:pt x="561472" y="1547363"/>
                                <a:pt x="552091" y="1828800"/>
                              </a:cubicBezTo>
                              <a:cubicBezTo>
                                <a:pt x="557842" y="1938068"/>
                                <a:pt x="559438" y="2047634"/>
                                <a:pt x="569344" y="2156604"/>
                              </a:cubicBezTo>
                              <a:cubicBezTo>
                                <a:pt x="575461" y="2223886"/>
                                <a:pt x="612062" y="2222941"/>
                                <a:pt x="655608" y="2277373"/>
                              </a:cubicBezTo>
                              <a:cubicBezTo>
                                <a:pt x="681514" y="2309756"/>
                                <a:pt x="687527" y="2362344"/>
                                <a:pt x="724619" y="2380890"/>
                              </a:cubicBezTo>
                              <a:cubicBezTo>
                                <a:pt x="782129" y="2409645"/>
                                <a:pt x="843649" y="2431488"/>
                                <a:pt x="897148" y="2467154"/>
                              </a:cubicBezTo>
                              <a:cubicBezTo>
                                <a:pt x="914401" y="2478656"/>
                                <a:pt x="928871" y="2496317"/>
                                <a:pt x="948906" y="2501660"/>
                              </a:cubicBezTo>
                              <a:cubicBezTo>
                                <a:pt x="1041193" y="2526270"/>
                                <a:pt x="1210053" y="2542179"/>
                                <a:pt x="1311216" y="2553419"/>
                              </a:cubicBezTo>
                              <a:cubicBezTo>
                                <a:pt x="1437737" y="2547668"/>
                                <a:pt x="1564407" y="2544591"/>
                                <a:pt x="1690778" y="2536166"/>
                              </a:cubicBezTo>
                              <a:cubicBezTo>
                                <a:pt x="1831547" y="2526781"/>
                                <a:pt x="1794447" y="2524630"/>
                                <a:pt x="1897812" y="2501660"/>
                              </a:cubicBezTo>
                              <a:cubicBezTo>
                                <a:pt x="1926438" y="2495299"/>
                                <a:pt x="1955450" y="2490768"/>
                                <a:pt x="1984076" y="2484407"/>
                              </a:cubicBezTo>
                              <a:cubicBezTo>
                                <a:pt x="2049062" y="2469966"/>
                                <a:pt x="2047211" y="2469113"/>
                                <a:pt x="2104846" y="2449902"/>
                              </a:cubicBezTo>
                              <a:cubicBezTo>
                                <a:pt x="2182014" y="2334147"/>
                                <a:pt x="2091109" y="2447557"/>
                                <a:pt x="2191110" y="2380890"/>
                              </a:cubicBezTo>
                              <a:cubicBezTo>
                                <a:pt x="2320347" y="2294733"/>
                                <a:pt x="2171556" y="2352903"/>
                                <a:pt x="2294627" y="2311879"/>
                              </a:cubicBezTo>
                              <a:cubicBezTo>
                                <a:pt x="2311880" y="2294626"/>
                                <a:pt x="2334280" y="2281305"/>
                                <a:pt x="2346385" y="2260121"/>
                              </a:cubicBezTo>
                              <a:cubicBezTo>
                                <a:pt x="2358149" y="2239533"/>
                                <a:pt x="2353034" y="2212318"/>
                                <a:pt x="2363638" y="2191109"/>
                              </a:cubicBezTo>
                              <a:cubicBezTo>
                                <a:pt x="2376498" y="2165390"/>
                                <a:pt x="2398144" y="2145102"/>
                                <a:pt x="2415397" y="2122098"/>
                              </a:cubicBezTo>
                              <a:cubicBezTo>
                                <a:pt x="2421148" y="2104845"/>
                                <a:pt x="2425263" y="2086958"/>
                                <a:pt x="2432649" y="2070339"/>
                              </a:cubicBezTo>
                              <a:cubicBezTo>
                                <a:pt x="2512510" y="1890650"/>
                                <a:pt x="2462795" y="2031660"/>
                                <a:pt x="2501661" y="1915064"/>
                              </a:cubicBezTo>
                              <a:cubicBezTo>
                                <a:pt x="2495910" y="1874807"/>
                                <a:pt x="2502594" y="1830666"/>
                                <a:pt x="2484408" y="1794294"/>
                              </a:cubicBezTo>
                              <a:cubicBezTo>
                                <a:pt x="2471549" y="1768575"/>
                                <a:pt x="2435730" y="1762869"/>
                                <a:pt x="2415397" y="1742536"/>
                              </a:cubicBezTo>
                              <a:cubicBezTo>
                                <a:pt x="2393996" y="1721135"/>
                                <a:pt x="2348726" y="1651156"/>
                                <a:pt x="2329133" y="1621766"/>
                              </a:cubicBezTo>
                              <a:cubicBezTo>
                                <a:pt x="2323382" y="1593011"/>
                                <a:pt x="2318992" y="1563951"/>
                                <a:pt x="2311880" y="1535502"/>
                              </a:cubicBezTo>
                              <a:cubicBezTo>
                                <a:pt x="2307469" y="1517859"/>
                                <a:pt x="2294627" y="1501929"/>
                                <a:pt x="2294627" y="1483743"/>
                              </a:cubicBezTo>
                              <a:cubicBezTo>
                                <a:pt x="2294627" y="1397288"/>
                                <a:pt x="2302332" y="1310878"/>
                                <a:pt x="2311880" y="1224951"/>
                              </a:cubicBezTo>
                              <a:cubicBezTo>
                                <a:pt x="2313888" y="1206876"/>
                                <a:pt x="2324722" y="1190835"/>
                                <a:pt x="2329133" y="1173192"/>
                              </a:cubicBezTo>
                              <a:cubicBezTo>
                                <a:pt x="2336245" y="1144743"/>
                                <a:pt x="2330119" y="1111327"/>
                                <a:pt x="2346385" y="1086928"/>
                              </a:cubicBezTo>
                              <a:cubicBezTo>
                                <a:pt x="2356473" y="1071796"/>
                                <a:pt x="2380891" y="1075426"/>
                                <a:pt x="2398144" y="1069675"/>
                              </a:cubicBezTo>
                              <a:cubicBezTo>
                                <a:pt x="2409646" y="1035169"/>
                                <a:pt x="2444151" y="1000664"/>
                                <a:pt x="2432649" y="966158"/>
                              </a:cubicBezTo>
                              <a:cubicBezTo>
                                <a:pt x="2415396" y="914400"/>
                                <a:pt x="2411154" y="856278"/>
                                <a:pt x="2380891" y="810883"/>
                              </a:cubicBezTo>
                              <a:cubicBezTo>
                                <a:pt x="2372931" y="798942"/>
                                <a:pt x="2247651" y="733433"/>
                                <a:pt x="2225616" y="724619"/>
                              </a:cubicBezTo>
                              <a:cubicBezTo>
                                <a:pt x="2191845" y="711111"/>
                                <a:pt x="2157190" y="699683"/>
                                <a:pt x="2122099" y="690113"/>
                              </a:cubicBezTo>
                              <a:cubicBezTo>
                                <a:pt x="1912350" y="632908"/>
                                <a:pt x="2194622" y="743045"/>
                                <a:pt x="1828800" y="621102"/>
                              </a:cubicBezTo>
                              <a:cubicBezTo>
                                <a:pt x="1811547" y="615351"/>
                                <a:pt x="1793308" y="611982"/>
                                <a:pt x="1777042" y="603849"/>
                              </a:cubicBezTo>
                              <a:cubicBezTo>
                                <a:pt x="1758496" y="594576"/>
                                <a:pt x="1742536" y="580845"/>
                                <a:pt x="1725283" y="569343"/>
                              </a:cubicBezTo>
                              <a:cubicBezTo>
                                <a:pt x="1678132" y="427883"/>
                                <a:pt x="1755974" y="635700"/>
                                <a:pt x="1639019" y="448573"/>
                              </a:cubicBezTo>
                              <a:cubicBezTo>
                                <a:pt x="1626452" y="428466"/>
                                <a:pt x="1632370" y="400770"/>
                                <a:pt x="1621766" y="379562"/>
                              </a:cubicBezTo>
                              <a:cubicBezTo>
                                <a:pt x="1603220" y="342470"/>
                                <a:pt x="1575759" y="310551"/>
                                <a:pt x="1552755" y="276045"/>
                              </a:cubicBezTo>
                              <a:lnTo>
                                <a:pt x="1518249" y="224287"/>
                              </a:lnTo>
                              <a:cubicBezTo>
                                <a:pt x="1512498" y="207034"/>
                                <a:pt x="1512639" y="186499"/>
                                <a:pt x="1500997" y="172528"/>
                              </a:cubicBezTo>
                              <a:cubicBezTo>
                                <a:pt x="1482589" y="150438"/>
                                <a:pt x="1455542" y="137260"/>
                                <a:pt x="1431985" y="120770"/>
                              </a:cubicBezTo>
                              <a:cubicBezTo>
                                <a:pt x="1352062" y="64824"/>
                                <a:pt x="1350829" y="54719"/>
                                <a:pt x="1276710" y="34505"/>
                              </a:cubicBezTo>
                              <a:cubicBezTo>
                                <a:pt x="1230957" y="22027"/>
                                <a:pt x="1138687" y="0"/>
                                <a:pt x="1138687" y="0"/>
                              </a:cubicBezTo>
                              <a:cubicBezTo>
                                <a:pt x="1095993" y="3558"/>
                                <a:pt x="859403" y="20411"/>
                                <a:pt x="793631" y="34505"/>
                              </a:cubicBezTo>
                              <a:cubicBezTo>
                                <a:pt x="758066" y="42126"/>
                                <a:pt x="724620" y="57509"/>
                                <a:pt x="690114" y="69011"/>
                              </a:cubicBezTo>
                              <a:cubicBezTo>
                                <a:pt x="672861" y="74762"/>
                                <a:pt x="653950" y="76907"/>
                                <a:pt x="638355" y="86264"/>
                              </a:cubicBezTo>
                              <a:cubicBezTo>
                                <a:pt x="609600" y="103517"/>
                                <a:pt x="583226" y="125568"/>
                                <a:pt x="552091" y="138022"/>
                              </a:cubicBezTo>
                              <a:cubicBezTo>
                                <a:pt x="524864" y="148913"/>
                                <a:pt x="494582" y="149524"/>
                                <a:pt x="465827" y="155275"/>
                              </a:cubicBezTo>
                              <a:cubicBezTo>
                                <a:pt x="454325" y="172528"/>
                                <a:pt x="449867" y="197761"/>
                                <a:pt x="431321" y="207034"/>
                              </a:cubicBezTo>
                              <a:cubicBezTo>
                                <a:pt x="400033" y="222678"/>
                                <a:pt x="361953" y="216699"/>
                                <a:pt x="327804" y="224287"/>
                              </a:cubicBezTo>
                              <a:cubicBezTo>
                                <a:pt x="310051" y="228232"/>
                                <a:pt x="293299" y="235788"/>
                                <a:pt x="276046" y="241539"/>
                              </a:cubicBezTo>
                              <a:cubicBezTo>
                                <a:pt x="270295" y="258792"/>
                                <a:pt x="263204" y="275655"/>
                                <a:pt x="258793" y="293298"/>
                              </a:cubicBezTo>
                              <a:cubicBezTo>
                                <a:pt x="251681" y="321747"/>
                                <a:pt x="241540" y="379562"/>
                                <a:pt x="241540" y="379562"/>
                              </a:cubicBezTo>
                            </a:path>
                          </a:pathLst>
                        </a:custGeom>
                        <a:blipFill>
                          <a:blip r:embed="rId7">
                            <a:extLst>
                              <a:ext uri="{BEBA8EAE-BF5A-486C-A8C5-ECC9F3942E4B}">
                                <a14:imgProps xmlns:a14="http://schemas.microsoft.com/office/drawing/2010/main">
                                  <a14:imgLayer r:embed="rId4">
                                    <a14:imgEffect>
                                      <a14:saturation sat="0"/>
                                    </a14:imgEffect>
                                  </a14:imgLayer>
                                </a14:imgProps>
                              </a:ext>
                              <a:ext uri="{28A0092B-C50C-407E-A947-70E740481C1C}">
                                <a14:useLocalDpi xmlns:a14="http://schemas.microsoft.com/office/drawing/2010/main"/>
                              </a:ext>
                            </a:extLst>
                          </a:blip>
                          <a:tile tx="0" ty="0" sx="100000" sy="100000" flip="none" algn="tl"/>
                        </a:blip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GB">
                            <a:solidFill>
                              <a:prstClr val="white"/>
                            </a:solidFill>
                          </a:endParaRPr>
                        </a:p>
                      </p:txBody>
                    </p:sp>
                    <p:sp>
                      <p:nvSpPr>
                        <p:cNvPr id="252" name="Freeform 251"/>
                        <p:cNvSpPr/>
                        <p:nvPr/>
                      </p:nvSpPr>
                      <p:spPr>
                        <a:xfrm rot="17825260">
                          <a:off x="-12416203" y="12314552"/>
                          <a:ext cx="3683479" cy="2041156"/>
                        </a:xfrm>
                        <a:custGeom>
                          <a:avLst/>
                          <a:gdLst>
                            <a:gd name="connsiteX0" fmla="*/ 120770 w 2501661"/>
                            <a:gd name="connsiteY0" fmla="*/ 517585 h 2553419"/>
                            <a:gd name="connsiteX1" fmla="*/ 51759 w 2501661"/>
                            <a:gd name="connsiteY1" fmla="*/ 638354 h 2553419"/>
                            <a:gd name="connsiteX2" fmla="*/ 0 w 2501661"/>
                            <a:gd name="connsiteY2" fmla="*/ 793630 h 2553419"/>
                            <a:gd name="connsiteX3" fmla="*/ 51759 w 2501661"/>
                            <a:gd name="connsiteY3" fmla="*/ 897147 h 2553419"/>
                            <a:gd name="connsiteX4" fmla="*/ 120770 w 2501661"/>
                            <a:gd name="connsiteY4" fmla="*/ 914400 h 2553419"/>
                            <a:gd name="connsiteX5" fmla="*/ 207034 w 2501661"/>
                            <a:gd name="connsiteY5" fmla="*/ 931653 h 2553419"/>
                            <a:gd name="connsiteX6" fmla="*/ 310551 w 2501661"/>
                            <a:gd name="connsiteY6" fmla="*/ 966158 h 2553419"/>
                            <a:gd name="connsiteX7" fmla="*/ 362310 w 2501661"/>
                            <a:gd name="connsiteY7" fmla="*/ 1017917 h 2553419"/>
                            <a:gd name="connsiteX8" fmla="*/ 414068 w 2501661"/>
                            <a:gd name="connsiteY8" fmla="*/ 1052422 h 2553419"/>
                            <a:gd name="connsiteX9" fmla="*/ 534838 w 2501661"/>
                            <a:gd name="connsiteY9" fmla="*/ 1173192 h 2553419"/>
                            <a:gd name="connsiteX10" fmla="*/ 552091 w 2501661"/>
                            <a:gd name="connsiteY10" fmla="*/ 1224951 h 2553419"/>
                            <a:gd name="connsiteX11" fmla="*/ 552091 w 2501661"/>
                            <a:gd name="connsiteY11" fmla="*/ 1828800 h 2553419"/>
                            <a:gd name="connsiteX12" fmla="*/ 569344 w 2501661"/>
                            <a:gd name="connsiteY12" fmla="*/ 2156604 h 2553419"/>
                            <a:gd name="connsiteX13" fmla="*/ 655608 w 2501661"/>
                            <a:gd name="connsiteY13" fmla="*/ 2277373 h 2553419"/>
                            <a:gd name="connsiteX14" fmla="*/ 724619 w 2501661"/>
                            <a:gd name="connsiteY14" fmla="*/ 2380890 h 2553419"/>
                            <a:gd name="connsiteX15" fmla="*/ 897148 w 2501661"/>
                            <a:gd name="connsiteY15" fmla="*/ 2467154 h 2553419"/>
                            <a:gd name="connsiteX16" fmla="*/ 948906 w 2501661"/>
                            <a:gd name="connsiteY16" fmla="*/ 2501660 h 2553419"/>
                            <a:gd name="connsiteX17" fmla="*/ 1311216 w 2501661"/>
                            <a:gd name="connsiteY17" fmla="*/ 2553419 h 2553419"/>
                            <a:gd name="connsiteX18" fmla="*/ 1690778 w 2501661"/>
                            <a:gd name="connsiteY18" fmla="*/ 2536166 h 2553419"/>
                            <a:gd name="connsiteX19" fmla="*/ 1897812 w 2501661"/>
                            <a:gd name="connsiteY19" fmla="*/ 2501660 h 2553419"/>
                            <a:gd name="connsiteX20" fmla="*/ 1984076 w 2501661"/>
                            <a:gd name="connsiteY20" fmla="*/ 2484407 h 2553419"/>
                            <a:gd name="connsiteX21" fmla="*/ 2104846 w 2501661"/>
                            <a:gd name="connsiteY21" fmla="*/ 2449902 h 2553419"/>
                            <a:gd name="connsiteX22" fmla="*/ 2191110 w 2501661"/>
                            <a:gd name="connsiteY22" fmla="*/ 2380890 h 2553419"/>
                            <a:gd name="connsiteX23" fmla="*/ 2294627 w 2501661"/>
                            <a:gd name="connsiteY23" fmla="*/ 2311879 h 2553419"/>
                            <a:gd name="connsiteX24" fmla="*/ 2346385 w 2501661"/>
                            <a:gd name="connsiteY24" fmla="*/ 2260121 h 2553419"/>
                            <a:gd name="connsiteX25" fmla="*/ 2363638 w 2501661"/>
                            <a:gd name="connsiteY25" fmla="*/ 2191109 h 2553419"/>
                            <a:gd name="connsiteX26" fmla="*/ 2415397 w 2501661"/>
                            <a:gd name="connsiteY26" fmla="*/ 2122098 h 2553419"/>
                            <a:gd name="connsiteX27" fmla="*/ 2432649 w 2501661"/>
                            <a:gd name="connsiteY27" fmla="*/ 2070339 h 2553419"/>
                            <a:gd name="connsiteX28" fmla="*/ 2501661 w 2501661"/>
                            <a:gd name="connsiteY28" fmla="*/ 1915064 h 2553419"/>
                            <a:gd name="connsiteX29" fmla="*/ 2484408 w 2501661"/>
                            <a:gd name="connsiteY29" fmla="*/ 1794294 h 2553419"/>
                            <a:gd name="connsiteX30" fmla="*/ 2415397 w 2501661"/>
                            <a:gd name="connsiteY30" fmla="*/ 1742536 h 2553419"/>
                            <a:gd name="connsiteX31" fmla="*/ 2329133 w 2501661"/>
                            <a:gd name="connsiteY31" fmla="*/ 1621766 h 2553419"/>
                            <a:gd name="connsiteX32" fmla="*/ 2311880 w 2501661"/>
                            <a:gd name="connsiteY32" fmla="*/ 1535502 h 2553419"/>
                            <a:gd name="connsiteX33" fmla="*/ 2294627 w 2501661"/>
                            <a:gd name="connsiteY33" fmla="*/ 1483743 h 2553419"/>
                            <a:gd name="connsiteX34" fmla="*/ 2311880 w 2501661"/>
                            <a:gd name="connsiteY34" fmla="*/ 1224951 h 2553419"/>
                            <a:gd name="connsiteX35" fmla="*/ 2329133 w 2501661"/>
                            <a:gd name="connsiteY35" fmla="*/ 1173192 h 2553419"/>
                            <a:gd name="connsiteX36" fmla="*/ 2346385 w 2501661"/>
                            <a:gd name="connsiteY36" fmla="*/ 1086928 h 2553419"/>
                            <a:gd name="connsiteX37" fmla="*/ 2398144 w 2501661"/>
                            <a:gd name="connsiteY37" fmla="*/ 1069675 h 2553419"/>
                            <a:gd name="connsiteX38" fmla="*/ 2432649 w 2501661"/>
                            <a:gd name="connsiteY38" fmla="*/ 966158 h 2553419"/>
                            <a:gd name="connsiteX39" fmla="*/ 2380891 w 2501661"/>
                            <a:gd name="connsiteY39" fmla="*/ 810883 h 2553419"/>
                            <a:gd name="connsiteX40" fmla="*/ 2225616 w 2501661"/>
                            <a:gd name="connsiteY40" fmla="*/ 724619 h 2553419"/>
                            <a:gd name="connsiteX41" fmla="*/ 2122099 w 2501661"/>
                            <a:gd name="connsiteY41" fmla="*/ 690113 h 2553419"/>
                            <a:gd name="connsiteX42" fmla="*/ 1828800 w 2501661"/>
                            <a:gd name="connsiteY42" fmla="*/ 621102 h 2553419"/>
                            <a:gd name="connsiteX43" fmla="*/ 1777042 w 2501661"/>
                            <a:gd name="connsiteY43" fmla="*/ 603849 h 2553419"/>
                            <a:gd name="connsiteX44" fmla="*/ 1725283 w 2501661"/>
                            <a:gd name="connsiteY44" fmla="*/ 569343 h 2553419"/>
                            <a:gd name="connsiteX45" fmla="*/ 1639019 w 2501661"/>
                            <a:gd name="connsiteY45" fmla="*/ 448573 h 2553419"/>
                            <a:gd name="connsiteX46" fmla="*/ 1621766 w 2501661"/>
                            <a:gd name="connsiteY46" fmla="*/ 379562 h 2553419"/>
                            <a:gd name="connsiteX47" fmla="*/ 1552755 w 2501661"/>
                            <a:gd name="connsiteY47" fmla="*/ 276045 h 2553419"/>
                            <a:gd name="connsiteX48" fmla="*/ 1518249 w 2501661"/>
                            <a:gd name="connsiteY48" fmla="*/ 224287 h 2553419"/>
                            <a:gd name="connsiteX49" fmla="*/ 1500997 w 2501661"/>
                            <a:gd name="connsiteY49" fmla="*/ 172528 h 2553419"/>
                            <a:gd name="connsiteX50" fmla="*/ 1431985 w 2501661"/>
                            <a:gd name="connsiteY50" fmla="*/ 120770 h 2553419"/>
                            <a:gd name="connsiteX51" fmla="*/ 1276710 w 2501661"/>
                            <a:gd name="connsiteY51" fmla="*/ 34505 h 2553419"/>
                            <a:gd name="connsiteX52" fmla="*/ 1138687 w 2501661"/>
                            <a:gd name="connsiteY52" fmla="*/ 0 h 2553419"/>
                            <a:gd name="connsiteX53" fmla="*/ 793631 w 2501661"/>
                            <a:gd name="connsiteY53" fmla="*/ 34505 h 2553419"/>
                            <a:gd name="connsiteX54" fmla="*/ 690114 w 2501661"/>
                            <a:gd name="connsiteY54" fmla="*/ 69011 h 2553419"/>
                            <a:gd name="connsiteX55" fmla="*/ 638355 w 2501661"/>
                            <a:gd name="connsiteY55" fmla="*/ 86264 h 2553419"/>
                            <a:gd name="connsiteX56" fmla="*/ 552091 w 2501661"/>
                            <a:gd name="connsiteY56" fmla="*/ 138022 h 2553419"/>
                            <a:gd name="connsiteX57" fmla="*/ 465827 w 2501661"/>
                            <a:gd name="connsiteY57" fmla="*/ 155275 h 2553419"/>
                            <a:gd name="connsiteX58" fmla="*/ 431321 w 2501661"/>
                            <a:gd name="connsiteY58" fmla="*/ 207034 h 2553419"/>
                            <a:gd name="connsiteX59" fmla="*/ 327804 w 2501661"/>
                            <a:gd name="connsiteY59" fmla="*/ 224287 h 2553419"/>
                            <a:gd name="connsiteX60" fmla="*/ 276046 w 2501661"/>
                            <a:gd name="connsiteY60" fmla="*/ 241539 h 2553419"/>
                            <a:gd name="connsiteX61" fmla="*/ 258793 w 2501661"/>
                            <a:gd name="connsiteY61" fmla="*/ 293298 h 2553419"/>
                            <a:gd name="connsiteX62" fmla="*/ 241540 w 2501661"/>
                            <a:gd name="connsiteY62" fmla="*/ 379562 h 25534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</a:cxnLst>
                          <a:rect l="l" t="t" r="r" b="b"/>
                          <a:pathLst>
                            <a:path w="2501661" h="2553419">
                              <a:moveTo>
                                <a:pt x="120770" y="517585"/>
                              </a:moveTo>
                              <a:cubicBezTo>
                                <a:pt x="97766" y="557841"/>
                                <a:pt x="70343" y="595876"/>
                                <a:pt x="51759" y="638354"/>
                              </a:cubicBezTo>
                              <a:cubicBezTo>
                                <a:pt x="29891" y="688338"/>
                                <a:pt x="0" y="793630"/>
                                <a:pt x="0" y="793630"/>
                              </a:cubicBezTo>
                              <a:cubicBezTo>
                                <a:pt x="17253" y="828136"/>
                                <a:pt x="24480" y="869868"/>
                                <a:pt x="51759" y="897147"/>
                              </a:cubicBezTo>
                              <a:cubicBezTo>
                                <a:pt x="68526" y="913914"/>
                                <a:pt x="97623" y="909256"/>
                                <a:pt x="120770" y="914400"/>
                              </a:cubicBezTo>
                              <a:cubicBezTo>
                                <a:pt x="149396" y="920761"/>
                                <a:pt x="178743" y="923937"/>
                                <a:pt x="207034" y="931653"/>
                              </a:cubicBezTo>
                              <a:cubicBezTo>
                                <a:pt x="242125" y="941223"/>
                                <a:pt x="310551" y="966158"/>
                                <a:pt x="310551" y="966158"/>
                              </a:cubicBezTo>
                              <a:cubicBezTo>
                                <a:pt x="327804" y="983411"/>
                                <a:pt x="343566" y="1002297"/>
                                <a:pt x="362310" y="1017917"/>
                              </a:cubicBezTo>
                              <a:cubicBezTo>
                                <a:pt x="378239" y="1031191"/>
                                <a:pt x="398656" y="1038551"/>
                                <a:pt x="414068" y="1052422"/>
                              </a:cubicBezTo>
                              <a:cubicBezTo>
                                <a:pt x="456385" y="1090507"/>
                                <a:pt x="534838" y="1173192"/>
                                <a:pt x="534838" y="1173192"/>
                              </a:cubicBezTo>
                              <a:cubicBezTo>
                                <a:pt x="540589" y="1190445"/>
                                <a:pt x="547680" y="1207308"/>
                                <a:pt x="552091" y="1224951"/>
                              </a:cubicBezTo>
                              <a:cubicBezTo>
                                <a:pt x="604702" y="1435393"/>
                                <a:pt x="561472" y="1547363"/>
                                <a:pt x="552091" y="1828800"/>
                              </a:cubicBezTo>
                              <a:cubicBezTo>
                                <a:pt x="557842" y="1938068"/>
                                <a:pt x="559438" y="2047634"/>
                                <a:pt x="569344" y="2156604"/>
                              </a:cubicBezTo>
                              <a:cubicBezTo>
                                <a:pt x="575461" y="2223886"/>
                                <a:pt x="612062" y="2222941"/>
                                <a:pt x="655608" y="2277373"/>
                              </a:cubicBezTo>
                              <a:cubicBezTo>
                                <a:pt x="681514" y="2309756"/>
                                <a:pt x="687527" y="2362344"/>
                                <a:pt x="724619" y="2380890"/>
                              </a:cubicBezTo>
                              <a:cubicBezTo>
                                <a:pt x="782129" y="2409645"/>
                                <a:pt x="843649" y="2431488"/>
                                <a:pt x="897148" y="2467154"/>
                              </a:cubicBezTo>
                              <a:cubicBezTo>
                                <a:pt x="914401" y="2478656"/>
                                <a:pt x="928871" y="2496317"/>
                                <a:pt x="948906" y="2501660"/>
                              </a:cubicBezTo>
                              <a:cubicBezTo>
                                <a:pt x="1041193" y="2526270"/>
                                <a:pt x="1210053" y="2542179"/>
                                <a:pt x="1311216" y="2553419"/>
                              </a:cubicBezTo>
                              <a:cubicBezTo>
                                <a:pt x="1437737" y="2547668"/>
                                <a:pt x="1564407" y="2544591"/>
                                <a:pt x="1690778" y="2536166"/>
                              </a:cubicBezTo>
                              <a:cubicBezTo>
                                <a:pt x="1831547" y="2526781"/>
                                <a:pt x="1794447" y="2524630"/>
                                <a:pt x="1897812" y="2501660"/>
                              </a:cubicBezTo>
                              <a:cubicBezTo>
                                <a:pt x="1926438" y="2495299"/>
                                <a:pt x="1955450" y="2490768"/>
                                <a:pt x="1984076" y="2484407"/>
                              </a:cubicBezTo>
                              <a:cubicBezTo>
                                <a:pt x="2049062" y="2469966"/>
                                <a:pt x="2047211" y="2469113"/>
                                <a:pt x="2104846" y="2449902"/>
                              </a:cubicBezTo>
                              <a:cubicBezTo>
                                <a:pt x="2182014" y="2334147"/>
                                <a:pt x="2091109" y="2447557"/>
                                <a:pt x="2191110" y="2380890"/>
                              </a:cubicBezTo>
                              <a:cubicBezTo>
                                <a:pt x="2320347" y="2294733"/>
                                <a:pt x="2171556" y="2352903"/>
                                <a:pt x="2294627" y="2311879"/>
                              </a:cubicBezTo>
                              <a:cubicBezTo>
                                <a:pt x="2311880" y="2294626"/>
                                <a:pt x="2334280" y="2281305"/>
                                <a:pt x="2346385" y="2260121"/>
                              </a:cubicBezTo>
                              <a:cubicBezTo>
                                <a:pt x="2358149" y="2239533"/>
                                <a:pt x="2353034" y="2212318"/>
                                <a:pt x="2363638" y="2191109"/>
                              </a:cubicBezTo>
                              <a:cubicBezTo>
                                <a:pt x="2376498" y="2165390"/>
                                <a:pt x="2398144" y="2145102"/>
                                <a:pt x="2415397" y="2122098"/>
                              </a:cubicBezTo>
                              <a:cubicBezTo>
                                <a:pt x="2421148" y="2104845"/>
                                <a:pt x="2425263" y="2086958"/>
                                <a:pt x="2432649" y="2070339"/>
                              </a:cubicBezTo>
                              <a:cubicBezTo>
                                <a:pt x="2512510" y="1890650"/>
                                <a:pt x="2462795" y="2031660"/>
                                <a:pt x="2501661" y="1915064"/>
                              </a:cubicBezTo>
                              <a:cubicBezTo>
                                <a:pt x="2495910" y="1874807"/>
                                <a:pt x="2502594" y="1830666"/>
                                <a:pt x="2484408" y="1794294"/>
                              </a:cubicBezTo>
                              <a:cubicBezTo>
                                <a:pt x="2471549" y="1768575"/>
                                <a:pt x="2435730" y="1762869"/>
                                <a:pt x="2415397" y="1742536"/>
                              </a:cubicBezTo>
                              <a:cubicBezTo>
                                <a:pt x="2393996" y="1721135"/>
                                <a:pt x="2348726" y="1651156"/>
                                <a:pt x="2329133" y="1621766"/>
                              </a:cubicBezTo>
                              <a:cubicBezTo>
                                <a:pt x="2323382" y="1593011"/>
                                <a:pt x="2318992" y="1563951"/>
                                <a:pt x="2311880" y="1535502"/>
                              </a:cubicBezTo>
                              <a:cubicBezTo>
                                <a:pt x="2307469" y="1517859"/>
                                <a:pt x="2294627" y="1501929"/>
                                <a:pt x="2294627" y="1483743"/>
                              </a:cubicBezTo>
                              <a:cubicBezTo>
                                <a:pt x="2294627" y="1397288"/>
                                <a:pt x="2302332" y="1310878"/>
                                <a:pt x="2311880" y="1224951"/>
                              </a:cubicBezTo>
                              <a:cubicBezTo>
                                <a:pt x="2313888" y="1206876"/>
                                <a:pt x="2324722" y="1190835"/>
                                <a:pt x="2329133" y="1173192"/>
                              </a:cubicBezTo>
                              <a:cubicBezTo>
                                <a:pt x="2336245" y="1144743"/>
                                <a:pt x="2330119" y="1111327"/>
                                <a:pt x="2346385" y="1086928"/>
                              </a:cubicBezTo>
                              <a:cubicBezTo>
                                <a:pt x="2356473" y="1071796"/>
                                <a:pt x="2380891" y="1075426"/>
                                <a:pt x="2398144" y="1069675"/>
                              </a:cubicBezTo>
                              <a:cubicBezTo>
                                <a:pt x="2409646" y="1035169"/>
                                <a:pt x="2444151" y="1000664"/>
                                <a:pt x="2432649" y="966158"/>
                              </a:cubicBezTo>
                              <a:cubicBezTo>
                                <a:pt x="2415396" y="914400"/>
                                <a:pt x="2411154" y="856278"/>
                                <a:pt x="2380891" y="810883"/>
                              </a:cubicBezTo>
                              <a:cubicBezTo>
                                <a:pt x="2372931" y="798942"/>
                                <a:pt x="2247651" y="733433"/>
                                <a:pt x="2225616" y="724619"/>
                              </a:cubicBezTo>
                              <a:cubicBezTo>
                                <a:pt x="2191845" y="711111"/>
                                <a:pt x="2157190" y="699683"/>
                                <a:pt x="2122099" y="690113"/>
                              </a:cubicBezTo>
                              <a:cubicBezTo>
                                <a:pt x="1912350" y="632908"/>
                                <a:pt x="2194622" y="743045"/>
                                <a:pt x="1828800" y="621102"/>
                              </a:cubicBezTo>
                              <a:cubicBezTo>
                                <a:pt x="1811547" y="615351"/>
                                <a:pt x="1793308" y="611982"/>
                                <a:pt x="1777042" y="603849"/>
                              </a:cubicBezTo>
                              <a:cubicBezTo>
                                <a:pt x="1758496" y="594576"/>
                                <a:pt x="1742536" y="580845"/>
                                <a:pt x="1725283" y="569343"/>
                              </a:cubicBezTo>
                              <a:cubicBezTo>
                                <a:pt x="1678132" y="427883"/>
                                <a:pt x="1755974" y="635700"/>
                                <a:pt x="1639019" y="448573"/>
                              </a:cubicBezTo>
                              <a:cubicBezTo>
                                <a:pt x="1626452" y="428466"/>
                                <a:pt x="1632370" y="400770"/>
                                <a:pt x="1621766" y="379562"/>
                              </a:cubicBezTo>
                              <a:cubicBezTo>
                                <a:pt x="1603220" y="342470"/>
                                <a:pt x="1575759" y="310551"/>
                                <a:pt x="1552755" y="276045"/>
                              </a:cubicBezTo>
                              <a:lnTo>
                                <a:pt x="1518249" y="224287"/>
                              </a:lnTo>
                              <a:cubicBezTo>
                                <a:pt x="1512498" y="207034"/>
                                <a:pt x="1512639" y="186499"/>
                                <a:pt x="1500997" y="172528"/>
                              </a:cubicBezTo>
                              <a:cubicBezTo>
                                <a:pt x="1482589" y="150438"/>
                                <a:pt x="1455542" y="137260"/>
                                <a:pt x="1431985" y="120770"/>
                              </a:cubicBezTo>
                              <a:cubicBezTo>
                                <a:pt x="1352062" y="64824"/>
                                <a:pt x="1350829" y="54719"/>
                                <a:pt x="1276710" y="34505"/>
                              </a:cubicBezTo>
                              <a:cubicBezTo>
                                <a:pt x="1230957" y="22027"/>
                                <a:pt x="1138687" y="0"/>
                                <a:pt x="1138687" y="0"/>
                              </a:cubicBezTo>
                              <a:cubicBezTo>
                                <a:pt x="1095993" y="3558"/>
                                <a:pt x="859403" y="20411"/>
                                <a:pt x="793631" y="34505"/>
                              </a:cubicBezTo>
                              <a:cubicBezTo>
                                <a:pt x="758066" y="42126"/>
                                <a:pt x="724620" y="57509"/>
                                <a:pt x="690114" y="69011"/>
                              </a:cubicBezTo>
                              <a:cubicBezTo>
                                <a:pt x="672861" y="74762"/>
                                <a:pt x="653950" y="76907"/>
                                <a:pt x="638355" y="86264"/>
                              </a:cubicBezTo>
                              <a:cubicBezTo>
                                <a:pt x="609600" y="103517"/>
                                <a:pt x="583226" y="125568"/>
                                <a:pt x="552091" y="138022"/>
                              </a:cubicBezTo>
                              <a:cubicBezTo>
                                <a:pt x="524864" y="148913"/>
                                <a:pt x="494582" y="149524"/>
                                <a:pt x="465827" y="155275"/>
                              </a:cubicBezTo>
                              <a:cubicBezTo>
                                <a:pt x="454325" y="172528"/>
                                <a:pt x="449867" y="197761"/>
                                <a:pt x="431321" y="207034"/>
                              </a:cubicBezTo>
                              <a:cubicBezTo>
                                <a:pt x="400033" y="222678"/>
                                <a:pt x="361953" y="216699"/>
                                <a:pt x="327804" y="224287"/>
                              </a:cubicBezTo>
                              <a:cubicBezTo>
                                <a:pt x="310051" y="228232"/>
                                <a:pt x="293299" y="235788"/>
                                <a:pt x="276046" y="241539"/>
                              </a:cubicBezTo>
                              <a:cubicBezTo>
                                <a:pt x="270295" y="258792"/>
                                <a:pt x="263204" y="275655"/>
                                <a:pt x="258793" y="293298"/>
                              </a:cubicBezTo>
                              <a:cubicBezTo>
                                <a:pt x="251681" y="321747"/>
                                <a:pt x="241540" y="379562"/>
                                <a:pt x="241540" y="379562"/>
                              </a:cubicBezTo>
                            </a:path>
                          </a:pathLst>
                        </a:custGeom>
                        <a:blipFill>
                          <a:blip r:embed="rId7">
                            <a:extLst>
                              <a:ext uri="{BEBA8EAE-BF5A-486C-A8C5-ECC9F3942E4B}">
                                <a14:imgProps xmlns:a14="http://schemas.microsoft.com/office/drawing/2010/main">
                                  <a14:imgLayer r:embed="rId4">
                                    <a14:imgEffect>
                                      <a14:saturation sat="0"/>
                                    </a14:imgEffect>
                                  </a14:imgLayer>
                                </a14:imgProps>
                              </a:ext>
                              <a:ext uri="{28A0092B-C50C-407E-A947-70E740481C1C}">
                                <a14:useLocalDpi xmlns:a14="http://schemas.microsoft.com/office/drawing/2010/main"/>
                              </a:ext>
                            </a:extLst>
                          </a:blip>
                          <a:tile tx="0" ty="0" sx="100000" sy="100000" flip="none" algn="tl"/>
                        </a:blip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GB">
                            <a:solidFill>
                              <a:prstClr val="white"/>
                            </a:solidFill>
                          </a:endParaRPr>
                        </a:p>
                      </p:txBody>
                    </p:sp>
                    <p:sp>
                      <p:nvSpPr>
                        <p:cNvPr id="253" name="Freeform 252"/>
                        <p:cNvSpPr/>
                        <p:nvPr/>
                      </p:nvSpPr>
                      <p:spPr>
                        <a:xfrm rot="4525018">
                          <a:off x="-9291833" y="13365718"/>
                          <a:ext cx="3683479" cy="2710359"/>
                        </a:xfrm>
                        <a:custGeom>
                          <a:avLst/>
                          <a:gdLst>
                            <a:gd name="connsiteX0" fmla="*/ 120770 w 2501661"/>
                            <a:gd name="connsiteY0" fmla="*/ 517585 h 2553419"/>
                            <a:gd name="connsiteX1" fmla="*/ 51759 w 2501661"/>
                            <a:gd name="connsiteY1" fmla="*/ 638354 h 2553419"/>
                            <a:gd name="connsiteX2" fmla="*/ 0 w 2501661"/>
                            <a:gd name="connsiteY2" fmla="*/ 793630 h 2553419"/>
                            <a:gd name="connsiteX3" fmla="*/ 51759 w 2501661"/>
                            <a:gd name="connsiteY3" fmla="*/ 897147 h 2553419"/>
                            <a:gd name="connsiteX4" fmla="*/ 120770 w 2501661"/>
                            <a:gd name="connsiteY4" fmla="*/ 914400 h 2553419"/>
                            <a:gd name="connsiteX5" fmla="*/ 207034 w 2501661"/>
                            <a:gd name="connsiteY5" fmla="*/ 931653 h 2553419"/>
                            <a:gd name="connsiteX6" fmla="*/ 310551 w 2501661"/>
                            <a:gd name="connsiteY6" fmla="*/ 966158 h 2553419"/>
                            <a:gd name="connsiteX7" fmla="*/ 362310 w 2501661"/>
                            <a:gd name="connsiteY7" fmla="*/ 1017917 h 2553419"/>
                            <a:gd name="connsiteX8" fmla="*/ 414068 w 2501661"/>
                            <a:gd name="connsiteY8" fmla="*/ 1052422 h 2553419"/>
                            <a:gd name="connsiteX9" fmla="*/ 534838 w 2501661"/>
                            <a:gd name="connsiteY9" fmla="*/ 1173192 h 2553419"/>
                            <a:gd name="connsiteX10" fmla="*/ 552091 w 2501661"/>
                            <a:gd name="connsiteY10" fmla="*/ 1224951 h 2553419"/>
                            <a:gd name="connsiteX11" fmla="*/ 552091 w 2501661"/>
                            <a:gd name="connsiteY11" fmla="*/ 1828800 h 2553419"/>
                            <a:gd name="connsiteX12" fmla="*/ 569344 w 2501661"/>
                            <a:gd name="connsiteY12" fmla="*/ 2156604 h 2553419"/>
                            <a:gd name="connsiteX13" fmla="*/ 655608 w 2501661"/>
                            <a:gd name="connsiteY13" fmla="*/ 2277373 h 2553419"/>
                            <a:gd name="connsiteX14" fmla="*/ 724619 w 2501661"/>
                            <a:gd name="connsiteY14" fmla="*/ 2380890 h 2553419"/>
                            <a:gd name="connsiteX15" fmla="*/ 897148 w 2501661"/>
                            <a:gd name="connsiteY15" fmla="*/ 2467154 h 2553419"/>
                            <a:gd name="connsiteX16" fmla="*/ 948906 w 2501661"/>
                            <a:gd name="connsiteY16" fmla="*/ 2501660 h 2553419"/>
                            <a:gd name="connsiteX17" fmla="*/ 1311216 w 2501661"/>
                            <a:gd name="connsiteY17" fmla="*/ 2553419 h 2553419"/>
                            <a:gd name="connsiteX18" fmla="*/ 1690778 w 2501661"/>
                            <a:gd name="connsiteY18" fmla="*/ 2536166 h 2553419"/>
                            <a:gd name="connsiteX19" fmla="*/ 1897812 w 2501661"/>
                            <a:gd name="connsiteY19" fmla="*/ 2501660 h 2553419"/>
                            <a:gd name="connsiteX20" fmla="*/ 1984076 w 2501661"/>
                            <a:gd name="connsiteY20" fmla="*/ 2484407 h 2553419"/>
                            <a:gd name="connsiteX21" fmla="*/ 2104846 w 2501661"/>
                            <a:gd name="connsiteY21" fmla="*/ 2449902 h 2553419"/>
                            <a:gd name="connsiteX22" fmla="*/ 2191110 w 2501661"/>
                            <a:gd name="connsiteY22" fmla="*/ 2380890 h 2553419"/>
                            <a:gd name="connsiteX23" fmla="*/ 2294627 w 2501661"/>
                            <a:gd name="connsiteY23" fmla="*/ 2311879 h 2553419"/>
                            <a:gd name="connsiteX24" fmla="*/ 2346385 w 2501661"/>
                            <a:gd name="connsiteY24" fmla="*/ 2260121 h 2553419"/>
                            <a:gd name="connsiteX25" fmla="*/ 2363638 w 2501661"/>
                            <a:gd name="connsiteY25" fmla="*/ 2191109 h 2553419"/>
                            <a:gd name="connsiteX26" fmla="*/ 2415397 w 2501661"/>
                            <a:gd name="connsiteY26" fmla="*/ 2122098 h 2553419"/>
                            <a:gd name="connsiteX27" fmla="*/ 2432649 w 2501661"/>
                            <a:gd name="connsiteY27" fmla="*/ 2070339 h 2553419"/>
                            <a:gd name="connsiteX28" fmla="*/ 2501661 w 2501661"/>
                            <a:gd name="connsiteY28" fmla="*/ 1915064 h 2553419"/>
                            <a:gd name="connsiteX29" fmla="*/ 2484408 w 2501661"/>
                            <a:gd name="connsiteY29" fmla="*/ 1794294 h 2553419"/>
                            <a:gd name="connsiteX30" fmla="*/ 2415397 w 2501661"/>
                            <a:gd name="connsiteY30" fmla="*/ 1742536 h 2553419"/>
                            <a:gd name="connsiteX31" fmla="*/ 2329133 w 2501661"/>
                            <a:gd name="connsiteY31" fmla="*/ 1621766 h 2553419"/>
                            <a:gd name="connsiteX32" fmla="*/ 2311880 w 2501661"/>
                            <a:gd name="connsiteY32" fmla="*/ 1535502 h 2553419"/>
                            <a:gd name="connsiteX33" fmla="*/ 2294627 w 2501661"/>
                            <a:gd name="connsiteY33" fmla="*/ 1483743 h 2553419"/>
                            <a:gd name="connsiteX34" fmla="*/ 2311880 w 2501661"/>
                            <a:gd name="connsiteY34" fmla="*/ 1224951 h 2553419"/>
                            <a:gd name="connsiteX35" fmla="*/ 2329133 w 2501661"/>
                            <a:gd name="connsiteY35" fmla="*/ 1173192 h 2553419"/>
                            <a:gd name="connsiteX36" fmla="*/ 2346385 w 2501661"/>
                            <a:gd name="connsiteY36" fmla="*/ 1086928 h 2553419"/>
                            <a:gd name="connsiteX37" fmla="*/ 2398144 w 2501661"/>
                            <a:gd name="connsiteY37" fmla="*/ 1069675 h 2553419"/>
                            <a:gd name="connsiteX38" fmla="*/ 2432649 w 2501661"/>
                            <a:gd name="connsiteY38" fmla="*/ 966158 h 2553419"/>
                            <a:gd name="connsiteX39" fmla="*/ 2380891 w 2501661"/>
                            <a:gd name="connsiteY39" fmla="*/ 810883 h 2553419"/>
                            <a:gd name="connsiteX40" fmla="*/ 2225616 w 2501661"/>
                            <a:gd name="connsiteY40" fmla="*/ 724619 h 2553419"/>
                            <a:gd name="connsiteX41" fmla="*/ 2122099 w 2501661"/>
                            <a:gd name="connsiteY41" fmla="*/ 690113 h 2553419"/>
                            <a:gd name="connsiteX42" fmla="*/ 1828800 w 2501661"/>
                            <a:gd name="connsiteY42" fmla="*/ 621102 h 2553419"/>
                            <a:gd name="connsiteX43" fmla="*/ 1777042 w 2501661"/>
                            <a:gd name="connsiteY43" fmla="*/ 603849 h 2553419"/>
                            <a:gd name="connsiteX44" fmla="*/ 1725283 w 2501661"/>
                            <a:gd name="connsiteY44" fmla="*/ 569343 h 2553419"/>
                            <a:gd name="connsiteX45" fmla="*/ 1639019 w 2501661"/>
                            <a:gd name="connsiteY45" fmla="*/ 448573 h 2553419"/>
                            <a:gd name="connsiteX46" fmla="*/ 1621766 w 2501661"/>
                            <a:gd name="connsiteY46" fmla="*/ 379562 h 2553419"/>
                            <a:gd name="connsiteX47" fmla="*/ 1552755 w 2501661"/>
                            <a:gd name="connsiteY47" fmla="*/ 276045 h 2553419"/>
                            <a:gd name="connsiteX48" fmla="*/ 1518249 w 2501661"/>
                            <a:gd name="connsiteY48" fmla="*/ 224287 h 2553419"/>
                            <a:gd name="connsiteX49" fmla="*/ 1500997 w 2501661"/>
                            <a:gd name="connsiteY49" fmla="*/ 172528 h 2553419"/>
                            <a:gd name="connsiteX50" fmla="*/ 1431985 w 2501661"/>
                            <a:gd name="connsiteY50" fmla="*/ 120770 h 2553419"/>
                            <a:gd name="connsiteX51" fmla="*/ 1276710 w 2501661"/>
                            <a:gd name="connsiteY51" fmla="*/ 34505 h 2553419"/>
                            <a:gd name="connsiteX52" fmla="*/ 1138687 w 2501661"/>
                            <a:gd name="connsiteY52" fmla="*/ 0 h 2553419"/>
                            <a:gd name="connsiteX53" fmla="*/ 793631 w 2501661"/>
                            <a:gd name="connsiteY53" fmla="*/ 34505 h 2553419"/>
                            <a:gd name="connsiteX54" fmla="*/ 690114 w 2501661"/>
                            <a:gd name="connsiteY54" fmla="*/ 69011 h 2553419"/>
                            <a:gd name="connsiteX55" fmla="*/ 638355 w 2501661"/>
                            <a:gd name="connsiteY55" fmla="*/ 86264 h 2553419"/>
                            <a:gd name="connsiteX56" fmla="*/ 552091 w 2501661"/>
                            <a:gd name="connsiteY56" fmla="*/ 138022 h 2553419"/>
                            <a:gd name="connsiteX57" fmla="*/ 465827 w 2501661"/>
                            <a:gd name="connsiteY57" fmla="*/ 155275 h 2553419"/>
                            <a:gd name="connsiteX58" fmla="*/ 431321 w 2501661"/>
                            <a:gd name="connsiteY58" fmla="*/ 207034 h 2553419"/>
                            <a:gd name="connsiteX59" fmla="*/ 327804 w 2501661"/>
                            <a:gd name="connsiteY59" fmla="*/ 224287 h 2553419"/>
                            <a:gd name="connsiteX60" fmla="*/ 276046 w 2501661"/>
                            <a:gd name="connsiteY60" fmla="*/ 241539 h 2553419"/>
                            <a:gd name="connsiteX61" fmla="*/ 258793 w 2501661"/>
                            <a:gd name="connsiteY61" fmla="*/ 293298 h 2553419"/>
                            <a:gd name="connsiteX62" fmla="*/ 241540 w 2501661"/>
                            <a:gd name="connsiteY62" fmla="*/ 379562 h 25534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</a:cxnLst>
                          <a:rect l="l" t="t" r="r" b="b"/>
                          <a:pathLst>
                            <a:path w="2501661" h="2553419">
                              <a:moveTo>
                                <a:pt x="120770" y="517585"/>
                              </a:moveTo>
                              <a:cubicBezTo>
                                <a:pt x="97766" y="557841"/>
                                <a:pt x="70343" y="595876"/>
                                <a:pt x="51759" y="638354"/>
                              </a:cubicBezTo>
                              <a:cubicBezTo>
                                <a:pt x="29891" y="688338"/>
                                <a:pt x="0" y="793630"/>
                                <a:pt x="0" y="793630"/>
                              </a:cubicBezTo>
                              <a:cubicBezTo>
                                <a:pt x="17253" y="828136"/>
                                <a:pt x="24480" y="869868"/>
                                <a:pt x="51759" y="897147"/>
                              </a:cubicBezTo>
                              <a:cubicBezTo>
                                <a:pt x="68526" y="913914"/>
                                <a:pt x="97623" y="909256"/>
                                <a:pt x="120770" y="914400"/>
                              </a:cubicBezTo>
                              <a:cubicBezTo>
                                <a:pt x="149396" y="920761"/>
                                <a:pt x="178743" y="923937"/>
                                <a:pt x="207034" y="931653"/>
                              </a:cubicBezTo>
                              <a:cubicBezTo>
                                <a:pt x="242125" y="941223"/>
                                <a:pt x="310551" y="966158"/>
                                <a:pt x="310551" y="966158"/>
                              </a:cubicBezTo>
                              <a:cubicBezTo>
                                <a:pt x="327804" y="983411"/>
                                <a:pt x="343566" y="1002297"/>
                                <a:pt x="362310" y="1017917"/>
                              </a:cubicBezTo>
                              <a:cubicBezTo>
                                <a:pt x="378239" y="1031191"/>
                                <a:pt x="398656" y="1038551"/>
                                <a:pt x="414068" y="1052422"/>
                              </a:cubicBezTo>
                              <a:cubicBezTo>
                                <a:pt x="456385" y="1090507"/>
                                <a:pt x="534838" y="1173192"/>
                                <a:pt x="534838" y="1173192"/>
                              </a:cubicBezTo>
                              <a:cubicBezTo>
                                <a:pt x="540589" y="1190445"/>
                                <a:pt x="547680" y="1207308"/>
                                <a:pt x="552091" y="1224951"/>
                              </a:cubicBezTo>
                              <a:cubicBezTo>
                                <a:pt x="604702" y="1435393"/>
                                <a:pt x="561472" y="1547363"/>
                                <a:pt x="552091" y="1828800"/>
                              </a:cubicBezTo>
                              <a:cubicBezTo>
                                <a:pt x="557842" y="1938068"/>
                                <a:pt x="559438" y="2047634"/>
                                <a:pt x="569344" y="2156604"/>
                              </a:cubicBezTo>
                              <a:cubicBezTo>
                                <a:pt x="575461" y="2223886"/>
                                <a:pt x="612062" y="2222941"/>
                                <a:pt x="655608" y="2277373"/>
                              </a:cubicBezTo>
                              <a:cubicBezTo>
                                <a:pt x="681514" y="2309756"/>
                                <a:pt x="687527" y="2362344"/>
                                <a:pt x="724619" y="2380890"/>
                              </a:cubicBezTo>
                              <a:cubicBezTo>
                                <a:pt x="782129" y="2409645"/>
                                <a:pt x="843649" y="2431488"/>
                                <a:pt x="897148" y="2467154"/>
                              </a:cubicBezTo>
                              <a:cubicBezTo>
                                <a:pt x="914401" y="2478656"/>
                                <a:pt x="928871" y="2496317"/>
                                <a:pt x="948906" y="2501660"/>
                              </a:cubicBezTo>
                              <a:cubicBezTo>
                                <a:pt x="1041193" y="2526270"/>
                                <a:pt x="1210053" y="2542179"/>
                                <a:pt x="1311216" y="2553419"/>
                              </a:cubicBezTo>
                              <a:cubicBezTo>
                                <a:pt x="1437737" y="2547668"/>
                                <a:pt x="1564407" y="2544591"/>
                                <a:pt x="1690778" y="2536166"/>
                              </a:cubicBezTo>
                              <a:cubicBezTo>
                                <a:pt x="1831547" y="2526781"/>
                                <a:pt x="1794447" y="2524630"/>
                                <a:pt x="1897812" y="2501660"/>
                              </a:cubicBezTo>
                              <a:cubicBezTo>
                                <a:pt x="1926438" y="2495299"/>
                                <a:pt x="1955450" y="2490768"/>
                                <a:pt x="1984076" y="2484407"/>
                              </a:cubicBezTo>
                              <a:cubicBezTo>
                                <a:pt x="2049062" y="2469966"/>
                                <a:pt x="2047211" y="2469113"/>
                                <a:pt x="2104846" y="2449902"/>
                              </a:cubicBezTo>
                              <a:cubicBezTo>
                                <a:pt x="2182014" y="2334147"/>
                                <a:pt x="2091109" y="2447557"/>
                                <a:pt x="2191110" y="2380890"/>
                              </a:cubicBezTo>
                              <a:cubicBezTo>
                                <a:pt x="2320347" y="2294733"/>
                                <a:pt x="2171556" y="2352903"/>
                                <a:pt x="2294627" y="2311879"/>
                              </a:cubicBezTo>
                              <a:cubicBezTo>
                                <a:pt x="2311880" y="2294626"/>
                                <a:pt x="2334280" y="2281305"/>
                                <a:pt x="2346385" y="2260121"/>
                              </a:cubicBezTo>
                              <a:cubicBezTo>
                                <a:pt x="2358149" y="2239533"/>
                                <a:pt x="2353034" y="2212318"/>
                                <a:pt x="2363638" y="2191109"/>
                              </a:cubicBezTo>
                              <a:cubicBezTo>
                                <a:pt x="2376498" y="2165390"/>
                                <a:pt x="2398144" y="2145102"/>
                                <a:pt x="2415397" y="2122098"/>
                              </a:cubicBezTo>
                              <a:cubicBezTo>
                                <a:pt x="2421148" y="2104845"/>
                                <a:pt x="2425263" y="2086958"/>
                                <a:pt x="2432649" y="2070339"/>
                              </a:cubicBezTo>
                              <a:cubicBezTo>
                                <a:pt x="2512510" y="1890650"/>
                                <a:pt x="2462795" y="2031660"/>
                                <a:pt x="2501661" y="1915064"/>
                              </a:cubicBezTo>
                              <a:cubicBezTo>
                                <a:pt x="2495910" y="1874807"/>
                                <a:pt x="2502594" y="1830666"/>
                                <a:pt x="2484408" y="1794294"/>
                              </a:cubicBezTo>
                              <a:cubicBezTo>
                                <a:pt x="2471549" y="1768575"/>
                                <a:pt x="2435730" y="1762869"/>
                                <a:pt x="2415397" y="1742536"/>
                              </a:cubicBezTo>
                              <a:cubicBezTo>
                                <a:pt x="2393996" y="1721135"/>
                                <a:pt x="2348726" y="1651156"/>
                                <a:pt x="2329133" y="1621766"/>
                              </a:cubicBezTo>
                              <a:cubicBezTo>
                                <a:pt x="2323382" y="1593011"/>
                                <a:pt x="2318992" y="1563951"/>
                                <a:pt x="2311880" y="1535502"/>
                              </a:cubicBezTo>
                              <a:cubicBezTo>
                                <a:pt x="2307469" y="1517859"/>
                                <a:pt x="2294627" y="1501929"/>
                                <a:pt x="2294627" y="1483743"/>
                              </a:cubicBezTo>
                              <a:cubicBezTo>
                                <a:pt x="2294627" y="1397288"/>
                                <a:pt x="2302332" y="1310878"/>
                                <a:pt x="2311880" y="1224951"/>
                              </a:cubicBezTo>
                              <a:cubicBezTo>
                                <a:pt x="2313888" y="1206876"/>
                                <a:pt x="2324722" y="1190835"/>
                                <a:pt x="2329133" y="1173192"/>
                              </a:cubicBezTo>
                              <a:cubicBezTo>
                                <a:pt x="2336245" y="1144743"/>
                                <a:pt x="2330119" y="1111327"/>
                                <a:pt x="2346385" y="1086928"/>
                              </a:cubicBezTo>
                              <a:cubicBezTo>
                                <a:pt x="2356473" y="1071796"/>
                                <a:pt x="2380891" y="1075426"/>
                                <a:pt x="2398144" y="1069675"/>
                              </a:cubicBezTo>
                              <a:cubicBezTo>
                                <a:pt x="2409646" y="1035169"/>
                                <a:pt x="2444151" y="1000664"/>
                                <a:pt x="2432649" y="966158"/>
                              </a:cubicBezTo>
                              <a:cubicBezTo>
                                <a:pt x="2415396" y="914400"/>
                                <a:pt x="2411154" y="856278"/>
                                <a:pt x="2380891" y="810883"/>
                              </a:cubicBezTo>
                              <a:cubicBezTo>
                                <a:pt x="2372931" y="798942"/>
                                <a:pt x="2247651" y="733433"/>
                                <a:pt x="2225616" y="724619"/>
                              </a:cubicBezTo>
                              <a:cubicBezTo>
                                <a:pt x="2191845" y="711111"/>
                                <a:pt x="2157190" y="699683"/>
                                <a:pt x="2122099" y="690113"/>
                              </a:cubicBezTo>
                              <a:cubicBezTo>
                                <a:pt x="1912350" y="632908"/>
                                <a:pt x="2194622" y="743045"/>
                                <a:pt x="1828800" y="621102"/>
                              </a:cubicBezTo>
                              <a:cubicBezTo>
                                <a:pt x="1811547" y="615351"/>
                                <a:pt x="1793308" y="611982"/>
                                <a:pt x="1777042" y="603849"/>
                              </a:cubicBezTo>
                              <a:cubicBezTo>
                                <a:pt x="1758496" y="594576"/>
                                <a:pt x="1742536" y="580845"/>
                                <a:pt x="1725283" y="569343"/>
                              </a:cubicBezTo>
                              <a:cubicBezTo>
                                <a:pt x="1678132" y="427883"/>
                                <a:pt x="1755974" y="635700"/>
                                <a:pt x="1639019" y="448573"/>
                              </a:cubicBezTo>
                              <a:cubicBezTo>
                                <a:pt x="1626452" y="428466"/>
                                <a:pt x="1632370" y="400770"/>
                                <a:pt x="1621766" y="379562"/>
                              </a:cubicBezTo>
                              <a:cubicBezTo>
                                <a:pt x="1603220" y="342470"/>
                                <a:pt x="1575759" y="310551"/>
                                <a:pt x="1552755" y="276045"/>
                              </a:cubicBezTo>
                              <a:lnTo>
                                <a:pt x="1518249" y="224287"/>
                              </a:lnTo>
                              <a:cubicBezTo>
                                <a:pt x="1512498" y="207034"/>
                                <a:pt x="1512639" y="186499"/>
                                <a:pt x="1500997" y="172528"/>
                              </a:cubicBezTo>
                              <a:cubicBezTo>
                                <a:pt x="1482589" y="150438"/>
                                <a:pt x="1455542" y="137260"/>
                                <a:pt x="1431985" y="120770"/>
                              </a:cubicBezTo>
                              <a:cubicBezTo>
                                <a:pt x="1352062" y="64824"/>
                                <a:pt x="1350829" y="54719"/>
                                <a:pt x="1276710" y="34505"/>
                              </a:cubicBezTo>
                              <a:cubicBezTo>
                                <a:pt x="1230957" y="22027"/>
                                <a:pt x="1138687" y="0"/>
                                <a:pt x="1138687" y="0"/>
                              </a:cubicBezTo>
                              <a:cubicBezTo>
                                <a:pt x="1095993" y="3558"/>
                                <a:pt x="859403" y="20411"/>
                                <a:pt x="793631" y="34505"/>
                              </a:cubicBezTo>
                              <a:cubicBezTo>
                                <a:pt x="758066" y="42126"/>
                                <a:pt x="724620" y="57509"/>
                                <a:pt x="690114" y="69011"/>
                              </a:cubicBezTo>
                              <a:cubicBezTo>
                                <a:pt x="672861" y="74762"/>
                                <a:pt x="653950" y="76907"/>
                                <a:pt x="638355" y="86264"/>
                              </a:cubicBezTo>
                              <a:cubicBezTo>
                                <a:pt x="609600" y="103517"/>
                                <a:pt x="583226" y="125568"/>
                                <a:pt x="552091" y="138022"/>
                              </a:cubicBezTo>
                              <a:cubicBezTo>
                                <a:pt x="524864" y="148913"/>
                                <a:pt x="494582" y="149524"/>
                                <a:pt x="465827" y="155275"/>
                              </a:cubicBezTo>
                              <a:cubicBezTo>
                                <a:pt x="454325" y="172528"/>
                                <a:pt x="449867" y="197761"/>
                                <a:pt x="431321" y="207034"/>
                              </a:cubicBezTo>
                              <a:cubicBezTo>
                                <a:pt x="400033" y="222678"/>
                                <a:pt x="361953" y="216699"/>
                                <a:pt x="327804" y="224287"/>
                              </a:cubicBezTo>
                              <a:cubicBezTo>
                                <a:pt x="310051" y="228232"/>
                                <a:pt x="293299" y="235788"/>
                                <a:pt x="276046" y="241539"/>
                              </a:cubicBezTo>
                              <a:cubicBezTo>
                                <a:pt x="270295" y="258792"/>
                                <a:pt x="263204" y="275655"/>
                                <a:pt x="258793" y="293298"/>
                              </a:cubicBezTo>
                              <a:cubicBezTo>
                                <a:pt x="251681" y="321747"/>
                                <a:pt x="241540" y="379562"/>
                                <a:pt x="241540" y="379562"/>
                              </a:cubicBezTo>
                            </a:path>
                          </a:pathLst>
                        </a:custGeom>
                        <a:blipFill>
                          <a:blip r:embed="rId7">
                            <a:extLst>
                              <a:ext uri="{BEBA8EAE-BF5A-486C-A8C5-ECC9F3942E4B}">
                                <a14:imgProps xmlns:a14="http://schemas.microsoft.com/office/drawing/2010/main">
                                  <a14:imgLayer r:embed="rId4">
                                    <a14:imgEffect>
                                      <a14:saturation sat="0"/>
                                    </a14:imgEffect>
                                  </a14:imgLayer>
                                </a14:imgProps>
                              </a:ext>
                              <a:ext uri="{28A0092B-C50C-407E-A947-70E740481C1C}">
                                <a14:useLocalDpi xmlns:a14="http://schemas.microsoft.com/office/drawing/2010/main"/>
                              </a:ext>
                            </a:extLst>
                          </a:blip>
                          <a:tile tx="0" ty="0" sx="100000" sy="100000" flip="none" algn="tl"/>
                        </a:blip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GB">
                            <a:solidFill>
                              <a:prstClr val="white"/>
                            </a:solidFill>
                          </a:endParaRPr>
                        </a:p>
                      </p:txBody>
                    </p:sp>
                    <p:sp>
                      <p:nvSpPr>
                        <p:cNvPr id="254" name="Freeform 253"/>
                        <p:cNvSpPr/>
                        <p:nvPr/>
                      </p:nvSpPr>
                      <p:spPr>
                        <a:xfrm rot="9044358">
                          <a:off x="-8611686" y="10288926"/>
                          <a:ext cx="3683479" cy="3472469"/>
                        </a:xfrm>
                        <a:custGeom>
                          <a:avLst/>
                          <a:gdLst>
                            <a:gd name="connsiteX0" fmla="*/ 120770 w 2501661"/>
                            <a:gd name="connsiteY0" fmla="*/ 517585 h 2553419"/>
                            <a:gd name="connsiteX1" fmla="*/ 51759 w 2501661"/>
                            <a:gd name="connsiteY1" fmla="*/ 638354 h 2553419"/>
                            <a:gd name="connsiteX2" fmla="*/ 0 w 2501661"/>
                            <a:gd name="connsiteY2" fmla="*/ 793630 h 2553419"/>
                            <a:gd name="connsiteX3" fmla="*/ 51759 w 2501661"/>
                            <a:gd name="connsiteY3" fmla="*/ 897147 h 2553419"/>
                            <a:gd name="connsiteX4" fmla="*/ 120770 w 2501661"/>
                            <a:gd name="connsiteY4" fmla="*/ 914400 h 2553419"/>
                            <a:gd name="connsiteX5" fmla="*/ 207034 w 2501661"/>
                            <a:gd name="connsiteY5" fmla="*/ 931653 h 2553419"/>
                            <a:gd name="connsiteX6" fmla="*/ 310551 w 2501661"/>
                            <a:gd name="connsiteY6" fmla="*/ 966158 h 2553419"/>
                            <a:gd name="connsiteX7" fmla="*/ 362310 w 2501661"/>
                            <a:gd name="connsiteY7" fmla="*/ 1017917 h 2553419"/>
                            <a:gd name="connsiteX8" fmla="*/ 414068 w 2501661"/>
                            <a:gd name="connsiteY8" fmla="*/ 1052422 h 2553419"/>
                            <a:gd name="connsiteX9" fmla="*/ 534838 w 2501661"/>
                            <a:gd name="connsiteY9" fmla="*/ 1173192 h 2553419"/>
                            <a:gd name="connsiteX10" fmla="*/ 552091 w 2501661"/>
                            <a:gd name="connsiteY10" fmla="*/ 1224951 h 2553419"/>
                            <a:gd name="connsiteX11" fmla="*/ 552091 w 2501661"/>
                            <a:gd name="connsiteY11" fmla="*/ 1828800 h 2553419"/>
                            <a:gd name="connsiteX12" fmla="*/ 569344 w 2501661"/>
                            <a:gd name="connsiteY12" fmla="*/ 2156604 h 2553419"/>
                            <a:gd name="connsiteX13" fmla="*/ 655608 w 2501661"/>
                            <a:gd name="connsiteY13" fmla="*/ 2277373 h 2553419"/>
                            <a:gd name="connsiteX14" fmla="*/ 724619 w 2501661"/>
                            <a:gd name="connsiteY14" fmla="*/ 2380890 h 2553419"/>
                            <a:gd name="connsiteX15" fmla="*/ 897148 w 2501661"/>
                            <a:gd name="connsiteY15" fmla="*/ 2467154 h 2553419"/>
                            <a:gd name="connsiteX16" fmla="*/ 948906 w 2501661"/>
                            <a:gd name="connsiteY16" fmla="*/ 2501660 h 2553419"/>
                            <a:gd name="connsiteX17" fmla="*/ 1311216 w 2501661"/>
                            <a:gd name="connsiteY17" fmla="*/ 2553419 h 2553419"/>
                            <a:gd name="connsiteX18" fmla="*/ 1690778 w 2501661"/>
                            <a:gd name="connsiteY18" fmla="*/ 2536166 h 2553419"/>
                            <a:gd name="connsiteX19" fmla="*/ 1897812 w 2501661"/>
                            <a:gd name="connsiteY19" fmla="*/ 2501660 h 2553419"/>
                            <a:gd name="connsiteX20" fmla="*/ 1984076 w 2501661"/>
                            <a:gd name="connsiteY20" fmla="*/ 2484407 h 2553419"/>
                            <a:gd name="connsiteX21" fmla="*/ 2104846 w 2501661"/>
                            <a:gd name="connsiteY21" fmla="*/ 2449902 h 2553419"/>
                            <a:gd name="connsiteX22" fmla="*/ 2191110 w 2501661"/>
                            <a:gd name="connsiteY22" fmla="*/ 2380890 h 2553419"/>
                            <a:gd name="connsiteX23" fmla="*/ 2294627 w 2501661"/>
                            <a:gd name="connsiteY23" fmla="*/ 2311879 h 2553419"/>
                            <a:gd name="connsiteX24" fmla="*/ 2346385 w 2501661"/>
                            <a:gd name="connsiteY24" fmla="*/ 2260121 h 2553419"/>
                            <a:gd name="connsiteX25" fmla="*/ 2363638 w 2501661"/>
                            <a:gd name="connsiteY25" fmla="*/ 2191109 h 2553419"/>
                            <a:gd name="connsiteX26" fmla="*/ 2415397 w 2501661"/>
                            <a:gd name="connsiteY26" fmla="*/ 2122098 h 2553419"/>
                            <a:gd name="connsiteX27" fmla="*/ 2432649 w 2501661"/>
                            <a:gd name="connsiteY27" fmla="*/ 2070339 h 2553419"/>
                            <a:gd name="connsiteX28" fmla="*/ 2501661 w 2501661"/>
                            <a:gd name="connsiteY28" fmla="*/ 1915064 h 2553419"/>
                            <a:gd name="connsiteX29" fmla="*/ 2484408 w 2501661"/>
                            <a:gd name="connsiteY29" fmla="*/ 1794294 h 2553419"/>
                            <a:gd name="connsiteX30" fmla="*/ 2415397 w 2501661"/>
                            <a:gd name="connsiteY30" fmla="*/ 1742536 h 2553419"/>
                            <a:gd name="connsiteX31" fmla="*/ 2329133 w 2501661"/>
                            <a:gd name="connsiteY31" fmla="*/ 1621766 h 2553419"/>
                            <a:gd name="connsiteX32" fmla="*/ 2311880 w 2501661"/>
                            <a:gd name="connsiteY32" fmla="*/ 1535502 h 2553419"/>
                            <a:gd name="connsiteX33" fmla="*/ 2294627 w 2501661"/>
                            <a:gd name="connsiteY33" fmla="*/ 1483743 h 2553419"/>
                            <a:gd name="connsiteX34" fmla="*/ 2311880 w 2501661"/>
                            <a:gd name="connsiteY34" fmla="*/ 1224951 h 2553419"/>
                            <a:gd name="connsiteX35" fmla="*/ 2329133 w 2501661"/>
                            <a:gd name="connsiteY35" fmla="*/ 1173192 h 2553419"/>
                            <a:gd name="connsiteX36" fmla="*/ 2346385 w 2501661"/>
                            <a:gd name="connsiteY36" fmla="*/ 1086928 h 2553419"/>
                            <a:gd name="connsiteX37" fmla="*/ 2398144 w 2501661"/>
                            <a:gd name="connsiteY37" fmla="*/ 1069675 h 2553419"/>
                            <a:gd name="connsiteX38" fmla="*/ 2432649 w 2501661"/>
                            <a:gd name="connsiteY38" fmla="*/ 966158 h 2553419"/>
                            <a:gd name="connsiteX39" fmla="*/ 2380891 w 2501661"/>
                            <a:gd name="connsiteY39" fmla="*/ 810883 h 2553419"/>
                            <a:gd name="connsiteX40" fmla="*/ 2225616 w 2501661"/>
                            <a:gd name="connsiteY40" fmla="*/ 724619 h 2553419"/>
                            <a:gd name="connsiteX41" fmla="*/ 2122099 w 2501661"/>
                            <a:gd name="connsiteY41" fmla="*/ 690113 h 2553419"/>
                            <a:gd name="connsiteX42" fmla="*/ 1828800 w 2501661"/>
                            <a:gd name="connsiteY42" fmla="*/ 621102 h 2553419"/>
                            <a:gd name="connsiteX43" fmla="*/ 1777042 w 2501661"/>
                            <a:gd name="connsiteY43" fmla="*/ 603849 h 2553419"/>
                            <a:gd name="connsiteX44" fmla="*/ 1725283 w 2501661"/>
                            <a:gd name="connsiteY44" fmla="*/ 569343 h 2553419"/>
                            <a:gd name="connsiteX45" fmla="*/ 1639019 w 2501661"/>
                            <a:gd name="connsiteY45" fmla="*/ 448573 h 2553419"/>
                            <a:gd name="connsiteX46" fmla="*/ 1621766 w 2501661"/>
                            <a:gd name="connsiteY46" fmla="*/ 379562 h 2553419"/>
                            <a:gd name="connsiteX47" fmla="*/ 1552755 w 2501661"/>
                            <a:gd name="connsiteY47" fmla="*/ 276045 h 2553419"/>
                            <a:gd name="connsiteX48" fmla="*/ 1518249 w 2501661"/>
                            <a:gd name="connsiteY48" fmla="*/ 224287 h 2553419"/>
                            <a:gd name="connsiteX49" fmla="*/ 1500997 w 2501661"/>
                            <a:gd name="connsiteY49" fmla="*/ 172528 h 2553419"/>
                            <a:gd name="connsiteX50" fmla="*/ 1431985 w 2501661"/>
                            <a:gd name="connsiteY50" fmla="*/ 120770 h 2553419"/>
                            <a:gd name="connsiteX51" fmla="*/ 1276710 w 2501661"/>
                            <a:gd name="connsiteY51" fmla="*/ 34505 h 2553419"/>
                            <a:gd name="connsiteX52" fmla="*/ 1138687 w 2501661"/>
                            <a:gd name="connsiteY52" fmla="*/ 0 h 2553419"/>
                            <a:gd name="connsiteX53" fmla="*/ 793631 w 2501661"/>
                            <a:gd name="connsiteY53" fmla="*/ 34505 h 2553419"/>
                            <a:gd name="connsiteX54" fmla="*/ 690114 w 2501661"/>
                            <a:gd name="connsiteY54" fmla="*/ 69011 h 2553419"/>
                            <a:gd name="connsiteX55" fmla="*/ 638355 w 2501661"/>
                            <a:gd name="connsiteY55" fmla="*/ 86264 h 2553419"/>
                            <a:gd name="connsiteX56" fmla="*/ 552091 w 2501661"/>
                            <a:gd name="connsiteY56" fmla="*/ 138022 h 2553419"/>
                            <a:gd name="connsiteX57" fmla="*/ 465827 w 2501661"/>
                            <a:gd name="connsiteY57" fmla="*/ 155275 h 2553419"/>
                            <a:gd name="connsiteX58" fmla="*/ 431321 w 2501661"/>
                            <a:gd name="connsiteY58" fmla="*/ 207034 h 2553419"/>
                            <a:gd name="connsiteX59" fmla="*/ 327804 w 2501661"/>
                            <a:gd name="connsiteY59" fmla="*/ 224287 h 2553419"/>
                            <a:gd name="connsiteX60" fmla="*/ 276046 w 2501661"/>
                            <a:gd name="connsiteY60" fmla="*/ 241539 h 2553419"/>
                            <a:gd name="connsiteX61" fmla="*/ 258793 w 2501661"/>
                            <a:gd name="connsiteY61" fmla="*/ 293298 h 2553419"/>
                            <a:gd name="connsiteX62" fmla="*/ 241540 w 2501661"/>
                            <a:gd name="connsiteY62" fmla="*/ 379562 h 25534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</a:cxnLst>
                          <a:rect l="l" t="t" r="r" b="b"/>
                          <a:pathLst>
                            <a:path w="2501661" h="2553419">
                              <a:moveTo>
                                <a:pt x="120770" y="517585"/>
                              </a:moveTo>
                              <a:cubicBezTo>
                                <a:pt x="97766" y="557841"/>
                                <a:pt x="70343" y="595876"/>
                                <a:pt x="51759" y="638354"/>
                              </a:cubicBezTo>
                              <a:cubicBezTo>
                                <a:pt x="29891" y="688338"/>
                                <a:pt x="0" y="793630"/>
                                <a:pt x="0" y="793630"/>
                              </a:cubicBezTo>
                              <a:cubicBezTo>
                                <a:pt x="17253" y="828136"/>
                                <a:pt x="24480" y="869868"/>
                                <a:pt x="51759" y="897147"/>
                              </a:cubicBezTo>
                              <a:cubicBezTo>
                                <a:pt x="68526" y="913914"/>
                                <a:pt x="97623" y="909256"/>
                                <a:pt x="120770" y="914400"/>
                              </a:cubicBezTo>
                              <a:cubicBezTo>
                                <a:pt x="149396" y="920761"/>
                                <a:pt x="178743" y="923937"/>
                                <a:pt x="207034" y="931653"/>
                              </a:cubicBezTo>
                              <a:cubicBezTo>
                                <a:pt x="242125" y="941223"/>
                                <a:pt x="310551" y="966158"/>
                                <a:pt x="310551" y="966158"/>
                              </a:cubicBezTo>
                              <a:cubicBezTo>
                                <a:pt x="327804" y="983411"/>
                                <a:pt x="343566" y="1002297"/>
                                <a:pt x="362310" y="1017917"/>
                              </a:cubicBezTo>
                              <a:cubicBezTo>
                                <a:pt x="378239" y="1031191"/>
                                <a:pt x="398656" y="1038551"/>
                                <a:pt x="414068" y="1052422"/>
                              </a:cubicBezTo>
                              <a:cubicBezTo>
                                <a:pt x="456385" y="1090507"/>
                                <a:pt x="534838" y="1173192"/>
                                <a:pt x="534838" y="1173192"/>
                              </a:cubicBezTo>
                              <a:cubicBezTo>
                                <a:pt x="540589" y="1190445"/>
                                <a:pt x="547680" y="1207308"/>
                                <a:pt x="552091" y="1224951"/>
                              </a:cubicBezTo>
                              <a:cubicBezTo>
                                <a:pt x="604702" y="1435393"/>
                                <a:pt x="561472" y="1547363"/>
                                <a:pt x="552091" y="1828800"/>
                              </a:cubicBezTo>
                              <a:cubicBezTo>
                                <a:pt x="557842" y="1938068"/>
                                <a:pt x="559438" y="2047634"/>
                                <a:pt x="569344" y="2156604"/>
                              </a:cubicBezTo>
                              <a:cubicBezTo>
                                <a:pt x="575461" y="2223886"/>
                                <a:pt x="612062" y="2222941"/>
                                <a:pt x="655608" y="2277373"/>
                              </a:cubicBezTo>
                              <a:cubicBezTo>
                                <a:pt x="681514" y="2309756"/>
                                <a:pt x="687527" y="2362344"/>
                                <a:pt x="724619" y="2380890"/>
                              </a:cubicBezTo>
                              <a:cubicBezTo>
                                <a:pt x="782129" y="2409645"/>
                                <a:pt x="843649" y="2431488"/>
                                <a:pt x="897148" y="2467154"/>
                              </a:cubicBezTo>
                              <a:cubicBezTo>
                                <a:pt x="914401" y="2478656"/>
                                <a:pt x="928871" y="2496317"/>
                                <a:pt x="948906" y="2501660"/>
                              </a:cubicBezTo>
                              <a:cubicBezTo>
                                <a:pt x="1041193" y="2526270"/>
                                <a:pt x="1210053" y="2542179"/>
                                <a:pt x="1311216" y="2553419"/>
                              </a:cubicBezTo>
                              <a:cubicBezTo>
                                <a:pt x="1437737" y="2547668"/>
                                <a:pt x="1564407" y="2544591"/>
                                <a:pt x="1690778" y="2536166"/>
                              </a:cubicBezTo>
                              <a:cubicBezTo>
                                <a:pt x="1831547" y="2526781"/>
                                <a:pt x="1794447" y="2524630"/>
                                <a:pt x="1897812" y="2501660"/>
                              </a:cubicBezTo>
                              <a:cubicBezTo>
                                <a:pt x="1926438" y="2495299"/>
                                <a:pt x="1955450" y="2490768"/>
                                <a:pt x="1984076" y="2484407"/>
                              </a:cubicBezTo>
                              <a:cubicBezTo>
                                <a:pt x="2049062" y="2469966"/>
                                <a:pt x="2047211" y="2469113"/>
                                <a:pt x="2104846" y="2449902"/>
                              </a:cubicBezTo>
                              <a:cubicBezTo>
                                <a:pt x="2182014" y="2334147"/>
                                <a:pt x="2091109" y="2447557"/>
                                <a:pt x="2191110" y="2380890"/>
                              </a:cubicBezTo>
                              <a:cubicBezTo>
                                <a:pt x="2320347" y="2294733"/>
                                <a:pt x="2171556" y="2352903"/>
                                <a:pt x="2294627" y="2311879"/>
                              </a:cubicBezTo>
                              <a:cubicBezTo>
                                <a:pt x="2311880" y="2294626"/>
                                <a:pt x="2334280" y="2281305"/>
                                <a:pt x="2346385" y="2260121"/>
                              </a:cubicBezTo>
                              <a:cubicBezTo>
                                <a:pt x="2358149" y="2239533"/>
                                <a:pt x="2353034" y="2212318"/>
                                <a:pt x="2363638" y="2191109"/>
                              </a:cubicBezTo>
                              <a:cubicBezTo>
                                <a:pt x="2376498" y="2165390"/>
                                <a:pt x="2398144" y="2145102"/>
                                <a:pt x="2415397" y="2122098"/>
                              </a:cubicBezTo>
                              <a:cubicBezTo>
                                <a:pt x="2421148" y="2104845"/>
                                <a:pt x="2425263" y="2086958"/>
                                <a:pt x="2432649" y="2070339"/>
                              </a:cubicBezTo>
                              <a:cubicBezTo>
                                <a:pt x="2512510" y="1890650"/>
                                <a:pt x="2462795" y="2031660"/>
                                <a:pt x="2501661" y="1915064"/>
                              </a:cubicBezTo>
                              <a:cubicBezTo>
                                <a:pt x="2495910" y="1874807"/>
                                <a:pt x="2502594" y="1830666"/>
                                <a:pt x="2484408" y="1794294"/>
                              </a:cubicBezTo>
                              <a:cubicBezTo>
                                <a:pt x="2471549" y="1768575"/>
                                <a:pt x="2435730" y="1762869"/>
                                <a:pt x="2415397" y="1742536"/>
                              </a:cubicBezTo>
                              <a:cubicBezTo>
                                <a:pt x="2393996" y="1721135"/>
                                <a:pt x="2348726" y="1651156"/>
                                <a:pt x="2329133" y="1621766"/>
                              </a:cubicBezTo>
                              <a:cubicBezTo>
                                <a:pt x="2323382" y="1593011"/>
                                <a:pt x="2318992" y="1563951"/>
                                <a:pt x="2311880" y="1535502"/>
                              </a:cubicBezTo>
                              <a:cubicBezTo>
                                <a:pt x="2307469" y="1517859"/>
                                <a:pt x="2294627" y="1501929"/>
                                <a:pt x="2294627" y="1483743"/>
                              </a:cubicBezTo>
                              <a:cubicBezTo>
                                <a:pt x="2294627" y="1397288"/>
                                <a:pt x="2302332" y="1310878"/>
                                <a:pt x="2311880" y="1224951"/>
                              </a:cubicBezTo>
                              <a:cubicBezTo>
                                <a:pt x="2313888" y="1206876"/>
                                <a:pt x="2324722" y="1190835"/>
                                <a:pt x="2329133" y="1173192"/>
                              </a:cubicBezTo>
                              <a:cubicBezTo>
                                <a:pt x="2336245" y="1144743"/>
                                <a:pt x="2330119" y="1111327"/>
                                <a:pt x="2346385" y="1086928"/>
                              </a:cubicBezTo>
                              <a:cubicBezTo>
                                <a:pt x="2356473" y="1071796"/>
                                <a:pt x="2380891" y="1075426"/>
                                <a:pt x="2398144" y="1069675"/>
                              </a:cubicBezTo>
                              <a:cubicBezTo>
                                <a:pt x="2409646" y="1035169"/>
                                <a:pt x="2444151" y="1000664"/>
                                <a:pt x="2432649" y="966158"/>
                              </a:cubicBezTo>
                              <a:cubicBezTo>
                                <a:pt x="2415396" y="914400"/>
                                <a:pt x="2411154" y="856278"/>
                                <a:pt x="2380891" y="810883"/>
                              </a:cubicBezTo>
                              <a:cubicBezTo>
                                <a:pt x="2372931" y="798942"/>
                                <a:pt x="2247651" y="733433"/>
                                <a:pt x="2225616" y="724619"/>
                              </a:cubicBezTo>
                              <a:cubicBezTo>
                                <a:pt x="2191845" y="711111"/>
                                <a:pt x="2157190" y="699683"/>
                                <a:pt x="2122099" y="690113"/>
                              </a:cubicBezTo>
                              <a:cubicBezTo>
                                <a:pt x="1912350" y="632908"/>
                                <a:pt x="2194622" y="743045"/>
                                <a:pt x="1828800" y="621102"/>
                              </a:cubicBezTo>
                              <a:cubicBezTo>
                                <a:pt x="1811547" y="615351"/>
                                <a:pt x="1793308" y="611982"/>
                                <a:pt x="1777042" y="603849"/>
                              </a:cubicBezTo>
                              <a:cubicBezTo>
                                <a:pt x="1758496" y="594576"/>
                                <a:pt x="1742536" y="580845"/>
                                <a:pt x="1725283" y="569343"/>
                              </a:cubicBezTo>
                              <a:cubicBezTo>
                                <a:pt x="1678132" y="427883"/>
                                <a:pt x="1755974" y="635700"/>
                                <a:pt x="1639019" y="448573"/>
                              </a:cubicBezTo>
                              <a:cubicBezTo>
                                <a:pt x="1626452" y="428466"/>
                                <a:pt x="1632370" y="400770"/>
                                <a:pt x="1621766" y="379562"/>
                              </a:cubicBezTo>
                              <a:cubicBezTo>
                                <a:pt x="1603220" y="342470"/>
                                <a:pt x="1575759" y="310551"/>
                                <a:pt x="1552755" y="276045"/>
                              </a:cubicBezTo>
                              <a:lnTo>
                                <a:pt x="1518249" y="224287"/>
                              </a:lnTo>
                              <a:cubicBezTo>
                                <a:pt x="1512498" y="207034"/>
                                <a:pt x="1512639" y="186499"/>
                                <a:pt x="1500997" y="172528"/>
                              </a:cubicBezTo>
                              <a:cubicBezTo>
                                <a:pt x="1482589" y="150438"/>
                                <a:pt x="1455542" y="137260"/>
                                <a:pt x="1431985" y="120770"/>
                              </a:cubicBezTo>
                              <a:cubicBezTo>
                                <a:pt x="1352062" y="64824"/>
                                <a:pt x="1350829" y="54719"/>
                                <a:pt x="1276710" y="34505"/>
                              </a:cubicBezTo>
                              <a:cubicBezTo>
                                <a:pt x="1230957" y="22027"/>
                                <a:pt x="1138687" y="0"/>
                                <a:pt x="1138687" y="0"/>
                              </a:cubicBezTo>
                              <a:cubicBezTo>
                                <a:pt x="1095993" y="3558"/>
                                <a:pt x="859403" y="20411"/>
                                <a:pt x="793631" y="34505"/>
                              </a:cubicBezTo>
                              <a:cubicBezTo>
                                <a:pt x="758066" y="42126"/>
                                <a:pt x="724620" y="57509"/>
                                <a:pt x="690114" y="69011"/>
                              </a:cubicBezTo>
                              <a:cubicBezTo>
                                <a:pt x="672861" y="74762"/>
                                <a:pt x="653950" y="76907"/>
                                <a:pt x="638355" y="86264"/>
                              </a:cubicBezTo>
                              <a:cubicBezTo>
                                <a:pt x="609600" y="103517"/>
                                <a:pt x="583226" y="125568"/>
                                <a:pt x="552091" y="138022"/>
                              </a:cubicBezTo>
                              <a:cubicBezTo>
                                <a:pt x="524864" y="148913"/>
                                <a:pt x="494582" y="149524"/>
                                <a:pt x="465827" y="155275"/>
                              </a:cubicBezTo>
                              <a:cubicBezTo>
                                <a:pt x="454325" y="172528"/>
                                <a:pt x="449867" y="197761"/>
                                <a:pt x="431321" y="207034"/>
                              </a:cubicBezTo>
                              <a:cubicBezTo>
                                <a:pt x="400033" y="222678"/>
                                <a:pt x="361953" y="216699"/>
                                <a:pt x="327804" y="224287"/>
                              </a:cubicBezTo>
                              <a:cubicBezTo>
                                <a:pt x="310051" y="228232"/>
                                <a:pt x="293299" y="235788"/>
                                <a:pt x="276046" y="241539"/>
                              </a:cubicBezTo>
                              <a:cubicBezTo>
                                <a:pt x="270295" y="258792"/>
                                <a:pt x="263204" y="275655"/>
                                <a:pt x="258793" y="293298"/>
                              </a:cubicBezTo>
                              <a:cubicBezTo>
                                <a:pt x="251681" y="321747"/>
                                <a:pt x="241540" y="379562"/>
                                <a:pt x="241540" y="379562"/>
                              </a:cubicBezTo>
                            </a:path>
                          </a:pathLst>
                        </a:custGeom>
                        <a:blipFill>
                          <a:blip r:embed="rId7">
                            <a:extLst>
                              <a:ext uri="{BEBA8EAE-BF5A-486C-A8C5-ECC9F3942E4B}">
                                <a14:imgProps xmlns:a14="http://schemas.microsoft.com/office/drawing/2010/main">
                                  <a14:imgLayer r:embed="rId4">
                                    <a14:imgEffect>
                                      <a14:saturation sat="0"/>
                                    </a14:imgEffect>
                                  </a14:imgLayer>
                                </a14:imgProps>
                              </a:ext>
                              <a:ext uri="{28A0092B-C50C-407E-A947-70E740481C1C}">
                                <a14:useLocalDpi xmlns:a14="http://schemas.microsoft.com/office/drawing/2010/main"/>
                              </a:ext>
                            </a:extLst>
                          </a:blip>
                          <a:tile tx="0" ty="0" sx="100000" sy="100000" flip="none" algn="tl"/>
                        </a:blip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GB">
                            <a:solidFill>
                              <a:prstClr val="white"/>
                            </a:solidFill>
                          </a:endParaRPr>
                        </a:p>
                      </p:txBody>
                    </p:sp>
                    <p:sp>
                      <p:nvSpPr>
                        <p:cNvPr id="255" name="Freeform 254"/>
                        <p:cNvSpPr/>
                        <p:nvPr/>
                      </p:nvSpPr>
                      <p:spPr>
                        <a:xfrm>
                          <a:off x="-10697247" y="14313594"/>
                          <a:ext cx="1841740" cy="2041156"/>
                        </a:xfrm>
                        <a:custGeom>
                          <a:avLst/>
                          <a:gdLst>
                            <a:gd name="connsiteX0" fmla="*/ 120770 w 2501661"/>
                            <a:gd name="connsiteY0" fmla="*/ 517585 h 2553419"/>
                            <a:gd name="connsiteX1" fmla="*/ 51759 w 2501661"/>
                            <a:gd name="connsiteY1" fmla="*/ 638354 h 2553419"/>
                            <a:gd name="connsiteX2" fmla="*/ 0 w 2501661"/>
                            <a:gd name="connsiteY2" fmla="*/ 793630 h 2553419"/>
                            <a:gd name="connsiteX3" fmla="*/ 51759 w 2501661"/>
                            <a:gd name="connsiteY3" fmla="*/ 897147 h 2553419"/>
                            <a:gd name="connsiteX4" fmla="*/ 120770 w 2501661"/>
                            <a:gd name="connsiteY4" fmla="*/ 914400 h 2553419"/>
                            <a:gd name="connsiteX5" fmla="*/ 207034 w 2501661"/>
                            <a:gd name="connsiteY5" fmla="*/ 931653 h 2553419"/>
                            <a:gd name="connsiteX6" fmla="*/ 310551 w 2501661"/>
                            <a:gd name="connsiteY6" fmla="*/ 966158 h 2553419"/>
                            <a:gd name="connsiteX7" fmla="*/ 362310 w 2501661"/>
                            <a:gd name="connsiteY7" fmla="*/ 1017917 h 2553419"/>
                            <a:gd name="connsiteX8" fmla="*/ 414068 w 2501661"/>
                            <a:gd name="connsiteY8" fmla="*/ 1052422 h 2553419"/>
                            <a:gd name="connsiteX9" fmla="*/ 534838 w 2501661"/>
                            <a:gd name="connsiteY9" fmla="*/ 1173192 h 2553419"/>
                            <a:gd name="connsiteX10" fmla="*/ 552091 w 2501661"/>
                            <a:gd name="connsiteY10" fmla="*/ 1224951 h 2553419"/>
                            <a:gd name="connsiteX11" fmla="*/ 552091 w 2501661"/>
                            <a:gd name="connsiteY11" fmla="*/ 1828800 h 2553419"/>
                            <a:gd name="connsiteX12" fmla="*/ 569344 w 2501661"/>
                            <a:gd name="connsiteY12" fmla="*/ 2156604 h 2553419"/>
                            <a:gd name="connsiteX13" fmla="*/ 655608 w 2501661"/>
                            <a:gd name="connsiteY13" fmla="*/ 2277373 h 2553419"/>
                            <a:gd name="connsiteX14" fmla="*/ 724619 w 2501661"/>
                            <a:gd name="connsiteY14" fmla="*/ 2380890 h 2553419"/>
                            <a:gd name="connsiteX15" fmla="*/ 897148 w 2501661"/>
                            <a:gd name="connsiteY15" fmla="*/ 2467154 h 2553419"/>
                            <a:gd name="connsiteX16" fmla="*/ 948906 w 2501661"/>
                            <a:gd name="connsiteY16" fmla="*/ 2501660 h 2553419"/>
                            <a:gd name="connsiteX17" fmla="*/ 1311216 w 2501661"/>
                            <a:gd name="connsiteY17" fmla="*/ 2553419 h 2553419"/>
                            <a:gd name="connsiteX18" fmla="*/ 1690778 w 2501661"/>
                            <a:gd name="connsiteY18" fmla="*/ 2536166 h 2553419"/>
                            <a:gd name="connsiteX19" fmla="*/ 1897812 w 2501661"/>
                            <a:gd name="connsiteY19" fmla="*/ 2501660 h 2553419"/>
                            <a:gd name="connsiteX20" fmla="*/ 1984076 w 2501661"/>
                            <a:gd name="connsiteY20" fmla="*/ 2484407 h 2553419"/>
                            <a:gd name="connsiteX21" fmla="*/ 2104846 w 2501661"/>
                            <a:gd name="connsiteY21" fmla="*/ 2449902 h 2553419"/>
                            <a:gd name="connsiteX22" fmla="*/ 2191110 w 2501661"/>
                            <a:gd name="connsiteY22" fmla="*/ 2380890 h 2553419"/>
                            <a:gd name="connsiteX23" fmla="*/ 2294627 w 2501661"/>
                            <a:gd name="connsiteY23" fmla="*/ 2311879 h 2553419"/>
                            <a:gd name="connsiteX24" fmla="*/ 2346385 w 2501661"/>
                            <a:gd name="connsiteY24" fmla="*/ 2260121 h 2553419"/>
                            <a:gd name="connsiteX25" fmla="*/ 2363638 w 2501661"/>
                            <a:gd name="connsiteY25" fmla="*/ 2191109 h 2553419"/>
                            <a:gd name="connsiteX26" fmla="*/ 2415397 w 2501661"/>
                            <a:gd name="connsiteY26" fmla="*/ 2122098 h 2553419"/>
                            <a:gd name="connsiteX27" fmla="*/ 2432649 w 2501661"/>
                            <a:gd name="connsiteY27" fmla="*/ 2070339 h 2553419"/>
                            <a:gd name="connsiteX28" fmla="*/ 2501661 w 2501661"/>
                            <a:gd name="connsiteY28" fmla="*/ 1915064 h 2553419"/>
                            <a:gd name="connsiteX29" fmla="*/ 2484408 w 2501661"/>
                            <a:gd name="connsiteY29" fmla="*/ 1794294 h 2553419"/>
                            <a:gd name="connsiteX30" fmla="*/ 2415397 w 2501661"/>
                            <a:gd name="connsiteY30" fmla="*/ 1742536 h 2553419"/>
                            <a:gd name="connsiteX31" fmla="*/ 2329133 w 2501661"/>
                            <a:gd name="connsiteY31" fmla="*/ 1621766 h 2553419"/>
                            <a:gd name="connsiteX32" fmla="*/ 2311880 w 2501661"/>
                            <a:gd name="connsiteY32" fmla="*/ 1535502 h 2553419"/>
                            <a:gd name="connsiteX33" fmla="*/ 2294627 w 2501661"/>
                            <a:gd name="connsiteY33" fmla="*/ 1483743 h 2553419"/>
                            <a:gd name="connsiteX34" fmla="*/ 2311880 w 2501661"/>
                            <a:gd name="connsiteY34" fmla="*/ 1224951 h 2553419"/>
                            <a:gd name="connsiteX35" fmla="*/ 2329133 w 2501661"/>
                            <a:gd name="connsiteY35" fmla="*/ 1173192 h 2553419"/>
                            <a:gd name="connsiteX36" fmla="*/ 2346385 w 2501661"/>
                            <a:gd name="connsiteY36" fmla="*/ 1086928 h 2553419"/>
                            <a:gd name="connsiteX37" fmla="*/ 2398144 w 2501661"/>
                            <a:gd name="connsiteY37" fmla="*/ 1069675 h 2553419"/>
                            <a:gd name="connsiteX38" fmla="*/ 2432649 w 2501661"/>
                            <a:gd name="connsiteY38" fmla="*/ 966158 h 2553419"/>
                            <a:gd name="connsiteX39" fmla="*/ 2380891 w 2501661"/>
                            <a:gd name="connsiteY39" fmla="*/ 810883 h 2553419"/>
                            <a:gd name="connsiteX40" fmla="*/ 2225616 w 2501661"/>
                            <a:gd name="connsiteY40" fmla="*/ 724619 h 2553419"/>
                            <a:gd name="connsiteX41" fmla="*/ 2122099 w 2501661"/>
                            <a:gd name="connsiteY41" fmla="*/ 690113 h 2553419"/>
                            <a:gd name="connsiteX42" fmla="*/ 1828800 w 2501661"/>
                            <a:gd name="connsiteY42" fmla="*/ 621102 h 2553419"/>
                            <a:gd name="connsiteX43" fmla="*/ 1777042 w 2501661"/>
                            <a:gd name="connsiteY43" fmla="*/ 603849 h 2553419"/>
                            <a:gd name="connsiteX44" fmla="*/ 1725283 w 2501661"/>
                            <a:gd name="connsiteY44" fmla="*/ 569343 h 2553419"/>
                            <a:gd name="connsiteX45" fmla="*/ 1639019 w 2501661"/>
                            <a:gd name="connsiteY45" fmla="*/ 448573 h 2553419"/>
                            <a:gd name="connsiteX46" fmla="*/ 1621766 w 2501661"/>
                            <a:gd name="connsiteY46" fmla="*/ 379562 h 2553419"/>
                            <a:gd name="connsiteX47" fmla="*/ 1552755 w 2501661"/>
                            <a:gd name="connsiteY47" fmla="*/ 276045 h 2553419"/>
                            <a:gd name="connsiteX48" fmla="*/ 1518249 w 2501661"/>
                            <a:gd name="connsiteY48" fmla="*/ 224287 h 2553419"/>
                            <a:gd name="connsiteX49" fmla="*/ 1500997 w 2501661"/>
                            <a:gd name="connsiteY49" fmla="*/ 172528 h 2553419"/>
                            <a:gd name="connsiteX50" fmla="*/ 1431985 w 2501661"/>
                            <a:gd name="connsiteY50" fmla="*/ 120770 h 2553419"/>
                            <a:gd name="connsiteX51" fmla="*/ 1276710 w 2501661"/>
                            <a:gd name="connsiteY51" fmla="*/ 34505 h 2553419"/>
                            <a:gd name="connsiteX52" fmla="*/ 1138687 w 2501661"/>
                            <a:gd name="connsiteY52" fmla="*/ 0 h 2553419"/>
                            <a:gd name="connsiteX53" fmla="*/ 793631 w 2501661"/>
                            <a:gd name="connsiteY53" fmla="*/ 34505 h 2553419"/>
                            <a:gd name="connsiteX54" fmla="*/ 690114 w 2501661"/>
                            <a:gd name="connsiteY54" fmla="*/ 69011 h 2553419"/>
                            <a:gd name="connsiteX55" fmla="*/ 638355 w 2501661"/>
                            <a:gd name="connsiteY55" fmla="*/ 86264 h 2553419"/>
                            <a:gd name="connsiteX56" fmla="*/ 552091 w 2501661"/>
                            <a:gd name="connsiteY56" fmla="*/ 138022 h 2553419"/>
                            <a:gd name="connsiteX57" fmla="*/ 465827 w 2501661"/>
                            <a:gd name="connsiteY57" fmla="*/ 155275 h 2553419"/>
                            <a:gd name="connsiteX58" fmla="*/ 431321 w 2501661"/>
                            <a:gd name="connsiteY58" fmla="*/ 207034 h 2553419"/>
                            <a:gd name="connsiteX59" fmla="*/ 327804 w 2501661"/>
                            <a:gd name="connsiteY59" fmla="*/ 224287 h 2553419"/>
                            <a:gd name="connsiteX60" fmla="*/ 276046 w 2501661"/>
                            <a:gd name="connsiteY60" fmla="*/ 241539 h 2553419"/>
                            <a:gd name="connsiteX61" fmla="*/ 258793 w 2501661"/>
                            <a:gd name="connsiteY61" fmla="*/ 293298 h 2553419"/>
                            <a:gd name="connsiteX62" fmla="*/ 241540 w 2501661"/>
                            <a:gd name="connsiteY62" fmla="*/ 379562 h 25534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</a:cxnLst>
                          <a:rect l="l" t="t" r="r" b="b"/>
                          <a:pathLst>
                            <a:path w="2501661" h="2553419">
                              <a:moveTo>
                                <a:pt x="120770" y="517585"/>
                              </a:moveTo>
                              <a:cubicBezTo>
                                <a:pt x="97766" y="557841"/>
                                <a:pt x="70343" y="595876"/>
                                <a:pt x="51759" y="638354"/>
                              </a:cubicBezTo>
                              <a:cubicBezTo>
                                <a:pt x="29891" y="688338"/>
                                <a:pt x="0" y="793630"/>
                                <a:pt x="0" y="793630"/>
                              </a:cubicBezTo>
                              <a:cubicBezTo>
                                <a:pt x="17253" y="828136"/>
                                <a:pt x="24480" y="869868"/>
                                <a:pt x="51759" y="897147"/>
                              </a:cubicBezTo>
                              <a:cubicBezTo>
                                <a:pt x="68526" y="913914"/>
                                <a:pt x="97623" y="909256"/>
                                <a:pt x="120770" y="914400"/>
                              </a:cubicBezTo>
                              <a:cubicBezTo>
                                <a:pt x="149396" y="920761"/>
                                <a:pt x="178743" y="923937"/>
                                <a:pt x="207034" y="931653"/>
                              </a:cubicBezTo>
                              <a:cubicBezTo>
                                <a:pt x="242125" y="941223"/>
                                <a:pt x="310551" y="966158"/>
                                <a:pt x="310551" y="966158"/>
                              </a:cubicBezTo>
                              <a:cubicBezTo>
                                <a:pt x="327804" y="983411"/>
                                <a:pt x="343566" y="1002297"/>
                                <a:pt x="362310" y="1017917"/>
                              </a:cubicBezTo>
                              <a:cubicBezTo>
                                <a:pt x="378239" y="1031191"/>
                                <a:pt x="398656" y="1038551"/>
                                <a:pt x="414068" y="1052422"/>
                              </a:cubicBezTo>
                              <a:cubicBezTo>
                                <a:pt x="456385" y="1090507"/>
                                <a:pt x="534838" y="1173192"/>
                                <a:pt x="534838" y="1173192"/>
                              </a:cubicBezTo>
                              <a:cubicBezTo>
                                <a:pt x="540589" y="1190445"/>
                                <a:pt x="547680" y="1207308"/>
                                <a:pt x="552091" y="1224951"/>
                              </a:cubicBezTo>
                              <a:cubicBezTo>
                                <a:pt x="604702" y="1435393"/>
                                <a:pt x="561472" y="1547363"/>
                                <a:pt x="552091" y="1828800"/>
                              </a:cubicBezTo>
                              <a:cubicBezTo>
                                <a:pt x="557842" y="1938068"/>
                                <a:pt x="559438" y="2047634"/>
                                <a:pt x="569344" y="2156604"/>
                              </a:cubicBezTo>
                              <a:cubicBezTo>
                                <a:pt x="575461" y="2223886"/>
                                <a:pt x="612062" y="2222941"/>
                                <a:pt x="655608" y="2277373"/>
                              </a:cubicBezTo>
                              <a:cubicBezTo>
                                <a:pt x="681514" y="2309756"/>
                                <a:pt x="687527" y="2362344"/>
                                <a:pt x="724619" y="2380890"/>
                              </a:cubicBezTo>
                              <a:cubicBezTo>
                                <a:pt x="782129" y="2409645"/>
                                <a:pt x="843649" y="2431488"/>
                                <a:pt x="897148" y="2467154"/>
                              </a:cubicBezTo>
                              <a:cubicBezTo>
                                <a:pt x="914401" y="2478656"/>
                                <a:pt x="928871" y="2496317"/>
                                <a:pt x="948906" y="2501660"/>
                              </a:cubicBezTo>
                              <a:cubicBezTo>
                                <a:pt x="1041193" y="2526270"/>
                                <a:pt x="1210053" y="2542179"/>
                                <a:pt x="1311216" y="2553419"/>
                              </a:cubicBezTo>
                              <a:cubicBezTo>
                                <a:pt x="1437737" y="2547668"/>
                                <a:pt x="1564407" y="2544591"/>
                                <a:pt x="1690778" y="2536166"/>
                              </a:cubicBezTo>
                              <a:cubicBezTo>
                                <a:pt x="1831547" y="2526781"/>
                                <a:pt x="1794447" y="2524630"/>
                                <a:pt x="1897812" y="2501660"/>
                              </a:cubicBezTo>
                              <a:cubicBezTo>
                                <a:pt x="1926438" y="2495299"/>
                                <a:pt x="1955450" y="2490768"/>
                                <a:pt x="1984076" y="2484407"/>
                              </a:cubicBezTo>
                              <a:cubicBezTo>
                                <a:pt x="2049062" y="2469966"/>
                                <a:pt x="2047211" y="2469113"/>
                                <a:pt x="2104846" y="2449902"/>
                              </a:cubicBezTo>
                              <a:cubicBezTo>
                                <a:pt x="2182014" y="2334147"/>
                                <a:pt x="2091109" y="2447557"/>
                                <a:pt x="2191110" y="2380890"/>
                              </a:cubicBezTo>
                              <a:cubicBezTo>
                                <a:pt x="2320347" y="2294733"/>
                                <a:pt x="2171556" y="2352903"/>
                                <a:pt x="2294627" y="2311879"/>
                              </a:cubicBezTo>
                              <a:cubicBezTo>
                                <a:pt x="2311880" y="2294626"/>
                                <a:pt x="2334280" y="2281305"/>
                                <a:pt x="2346385" y="2260121"/>
                              </a:cubicBezTo>
                              <a:cubicBezTo>
                                <a:pt x="2358149" y="2239533"/>
                                <a:pt x="2353034" y="2212318"/>
                                <a:pt x="2363638" y="2191109"/>
                              </a:cubicBezTo>
                              <a:cubicBezTo>
                                <a:pt x="2376498" y="2165390"/>
                                <a:pt x="2398144" y="2145102"/>
                                <a:pt x="2415397" y="2122098"/>
                              </a:cubicBezTo>
                              <a:cubicBezTo>
                                <a:pt x="2421148" y="2104845"/>
                                <a:pt x="2425263" y="2086958"/>
                                <a:pt x="2432649" y="2070339"/>
                              </a:cubicBezTo>
                              <a:cubicBezTo>
                                <a:pt x="2512510" y="1890650"/>
                                <a:pt x="2462795" y="2031660"/>
                                <a:pt x="2501661" y="1915064"/>
                              </a:cubicBezTo>
                              <a:cubicBezTo>
                                <a:pt x="2495910" y="1874807"/>
                                <a:pt x="2502594" y="1830666"/>
                                <a:pt x="2484408" y="1794294"/>
                              </a:cubicBezTo>
                              <a:cubicBezTo>
                                <a:pt x="2471549" y="1768575"/>
                                <a:pt x="2435730" y="1762869"/>
                                <a:pt x="2415397" y="1742536"/>
                              </a:cubicBezTo>
                              <a:cubicBezTo>
                                <a:pt x="2393996" y="1721135"/>
                                <a:pt x="2348726" y="1651156"/>
                                <a:pt x="2329133" y="1621766"/>
                              </a:cubicBezTo>
                              <a:cubicBezTo>
                                <a:pt x="2323382" y="1593011"/>
                                <a:pt x="2318992" y="1563951"/>
                                <a:pt x="2311880" y="1535502"/>
                              </a:cubicBezTo>
                              <a:cubicBezTo>
                                <a:pt x="2307469" y="1517859"/>
                                <a:pt x="2294627" y="1501929"/>
                                <a:pt x="2294627" y="1483743"/>
                              </a:cubicBezTo>
                              <a:cubicBezTo>
                                <a:pt x="2294627" y="1397288"/>
                                <a:pt x="2302332" y="1310878"/>
                                <a:pt x="2311880" y="1224951"/>
                              </a:cubicBezTo>
                              <a:cubicBezTo>
                                <a:pt x="2313888" y="1206876"/>
                                <a:pt x="2324722" y="1190835"/>
                                <a:pt x="2329133" y="1173192"/>
                              </a:cubicBezTo>
                              <a:cubicBezTo>
                                <a:pt x="2336245" y="1144743"/>
                                <a:pt x="2330119" y="1111327"/>
                                <a:pt x="2346385" y="1086928"/>
                              </a:cubicBezTo>
                              <a:cubicBezTo>
                                <a:pt x="2356473" y="1071796"/>
                                <a:pt x="2380891" y="1075426"/>
                                <a:pt x="2398144" y="1069675"/>
                              </a:cubicBezTo>
                              <a:cubicBezTo>
                                <a:pt x="2409646" y="1035169"/>
                                <a:pt x="2444151" y="1000664"/>
                                <a:pt x="2432649" y="966158"/>
                              </a:cubicBezTo>
                              <a:cubicBezTo>
                                <a:pt x="2415396" y="914400"/>
                                <a:pt x="2411154" y="856278"/>
                                <a:pt x="2380891" y="810883"/>
                              </a:cubicBezTo>
                              <a:cubicBezTo>
                                <a:pt x="2372931" y="798942"/>
                                <a:pt x="2247651" y="733433"/>
                                <a:pt x="2225616" y="724619"/>
                              </a:cubicBezTo>
                              <a:cubicBezTo>
                                <a:pt x="2191845" y="711111"/>
                                <a:pt x="2157190" y="699683"/>
                                <a:pt x="2122099" y="690113"/>
                              </a:cubicBezTo>
                              <a:cubicBezTo>
                                <a:pt x="1912350" y="632908"/>
                                <a:pt x="2194622" y="743045"/>
                                <a:pt x="1828800" y="621102"/>
                              </a:cubicBezTo>
                              <a:cubicBezTo>
                                <a:pt x="1811547" y="615351"/>
                                <a:pt x="1793308" y="611982"/>
                                <a:pt x="1777042" y="603849"/>
                              </a:cubicBezTo>
                              <a:cubicBezTo>
                                <a:pt x="1758496" y="594576"/>
                                <a:pt x="1742536" y="580845"/>
                                <a:pt x="1725283" y="569343"/>
                              </a:cubicBezTo>
                              <a:cubicBezTo>
                                <a:pt x="1678132" y="427883"/>
                                <a:pt x="1755974" y="635700"/>
                                <a:pt x="1639019" y="448573"/>
                              </a:cubicBezTo>
                              <a:cubicBezTo>
                                <a:pt x="1626452" y="428466"/>
                                <a:pt x="1632370" y="400770"/>
                                <a:pt x="1621766" y="379562"/>
                              </a:cubicBezTo>
                              <a:cubicBezTo>
                                <a:pt x="1603220" y="342470"/>
                                <a:pt x="1575759" y="310551"/>
                                <a:pt x="1552755" y="276045"/>
                              </a:cubicBezTo>
                              <a:lnTo>
                                <a:pt x="1518249" y="224287"/>
                              </a:lnTo>
                              <a:cubicBezTo>
                                <a:pt x="1512498" y="207034"/>
                                <a:pt x="1512639" y="186499"/>
                                <a:pt x="1500997" y="172528"/>
                              </a:cubicBezTo>
                              <a:cubicBezTo>
                                <a:pt x="1482589" y="150438"/>
                                <a:pt x="1455542" y="137260"/>
                                <a:pt x="1431985" y="120770"/>
                              </a:cubicBezTo>
                              <a:cubicBezTo>
                                <a:pt x="1352062" y="64824"/>
                                <a:pt x="1350829" y="54719"/>
                                <a:pt x="1276710" y="34505"/>
                              </a:cubicBezTo>
                              <a:cubicBezTo>
                                <a:pt x="1230957" y="22027"/>
                                <a:pt x="1138687" y="0"/>
                                <a:pt x="1138687" y="0"/>
                              </a:cubicBezTo>
                              <a:cubicBezTo>
                                <a:pt x="1095993" y="3558"/>
                                <a:pt x="859403" y="20411"/>
                                <a:pt x="793631" y="34505"/>
                              </a:cubicBezTo>
                              <a:cubicBezTo>
                                <a:pt x="758066" y="42126"/>
                                <a:pt x="724620" y="57509"/>
                                <a:pt x="690114" y="69011"/>
                              </a:cubicBezTo>
                              <a:cubicBezTo>
                                <a:pt x="672861" y="74762"/>
                                <a:pt x="653950" y="76907"/>
                                <a:pt x="638355" y="86264"/>
                              </a:cubicBezTo>
                              <a:cubicBezTo>
                                <a:pt x="609600" y="103517"/>
                                <a:pt x="583226" y="125568"/>
                                <a:pt x="552091" y="138022"/>
                              </a:cubicBezTo>
                              <a:cubicBezTo>
                                <a:pt x="524864" y="148913"/>
                                <a:pt x="494582" y="149524"/>
                                <a:pt x="465827" y="155275"/>
                              </a:cubicBezTo>
                              <a:cubicBezTo>
                                <a:pt x="454325" y="172528"/>
                                <a:pt x="449867" y="197761"/>
                                <a:pt x="431321" y="207034"/>
                              </a:cubicBezTo>
                              <a:cubicBezTo>
                                <a:pt x="400033" y="222678"/>
                                <a:pt x="361953" y="216699"/>
                                <a:pt x="327804" y="224287"/>
                              </a:cubicBezTo>
                              <a:cubicBezTo>
                                <a:pt x="310051" y="228232"/>
                                <a:pt x="293299" y="235788"/>
                                <a:pt x="276046" y="241539"/>
                              </a:cubicBezTo>
                              <a:cubicBezTo>
                                <a:pt x="270295" y="258792"/>
                                <a:pt x="263204" y="275655"/>
                                <a:pt x="258793" y="293298"/>
                              </a:cubicBezTo>
                              <a:cubicBezTo>
                                <a:pt x="251681" y="321747"/>
                                <a:pt x="241540" y="379562"/>
                                <a:pt x="241540" y="379562"/>
                              </a:cubicBezTo>
                            </a:path>
                          </a:pathLst>
                        </a:custGeom>
                        <a:blipFill>
                          <a:blip r:embed="rId7">
                            <a:extLst>
                              <a:ext uri="{BEBA8EAE-BF5A-486C-A8C5-ECC9F3942E4B}">
                                <a14:imgProps xmlns:a14="http://schemas.microsoft.com/office/drawing/2010/main">
                                  <a14:imgLayer r:embed="rId4">
                                    <a14:imgEffect>
                                      <a14:saturation sat="0"/>
                                    </a14:imgEffect>
                                  </a14:imgLayer>
                                </a14:imgProps>
                              </a:ext>
                              <a:ext uri="{28A0092B-C50C-407E-A947-70E740481C1C}">
                                <a14:useLocalDpi xmlns:a14="http://schemas.microsoft.com/office/drawing/2010/main"/>
                              </a:ext>
                            </a:extLst>
                          </a:blip>
                          <a:tile tx="0" ty="0" sx="100000" sy="100000" flip="none" algn="tl"/>
                        </a:blip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GB">
                            <a:solidFill>
                              <a:prstClr val="white"/>
                            </a:solidFill>
                          </a:endParaRPr>
                        </a:p>
                      </p:txBody>
                    </p:sp>
                    <p:sp>
                      <p:nvSpPr>
                        <p:cNvPr id="256" name="Freeform 255"/>
                        <p:cNvSpPr/>
                        <p:nvPr/>
                      </p:nvSpPr>
                      <p:spPr>
                        <a:xfrm>
                          <a:off x="-6685122" y="14448411"/>
                          <a:ext cx="3683479" cy="2041156"/>
                        </a:xfrm>
                        <a:custGeom>
                          <a:avLst/>
                          <a:gdLst>
                            <a:gd name="connsiteX0" fmla="*/ 120770 w 2501661"/>
                            <a:gd name="connsiteY0" fmla="*/ 517585 h 2553419"/>
                            <a:gd name="connsiteX1" fmla="*/ 51759 w 2501661"/>
                            <a:gd name="connsiteY1" fmla="*/ 638354 h 2553419"/>
                            <a:gd name="connsiteX2" fmla="*/ 0 w 2501661"/>
                            <a:gd name="connsiteY2" fmla="*/ 793630 h 2553419"/>
                            <a:gd name="connsiteX3" fmla="*/ 51759 w 2501661"/>
                            <a:gd name="connsiteY3" fmla="*/ 897147 h 2553419"/>
                            <a:gd name="connsiteX4" fmla="*/ 120770 w 2501661"/>
                            <a:gd name="connsiteY4" fmla="*/ 914400 h 2553419"/>
                            <a:gd name="connsiteX5" fmla="*/ 207034 w 2501661"/>
                            <a:gd name="connsiteY5" fmla="*/ 931653 h 2553419"/>
                            <a:gd name="connsiteX6" fmla="*/ 310551 w 2501661"/>
                            <a:gd name="connsiteY6" fmla="*/ 966158 h 2553419"/>
                            <a:gd name="connsiteX7" fmla="*/ 362310 w 2501661"/>
                            <a:gd name="connsiteY7" fmla="*/ 1017917 h 2553419"/>
                            <a:gd name="connsiteX8" fmla="*/ 414068 w 2501661"/>
                            <a:gd name="connsiteY8" fmla="*/ 1052422 h 2553419"/>
                            <a:gd name="connsiteX9" fmla="*/ 534838 w 2501661"/>
                            <a:gd name="connsiteY9" fmla="*/ 1173192 h 2553419"/>
                            <a:gd name="connsiteX10" fmla="*/ 552091 w 2501661"/>
                            <a:gd name="connsiteY10" fmla="*/ 1224951 h 2553419"/>
                            <a:gd name="connsiteX11" fmla="*/ 552091 w 2501661"/>
                            <a:gd name="connsiteY11" fmla="*/ 1828800 h 2553419"/>
                            <a:gd name="connsiteX12" fmla="*/ 569344 w 2501661"/>
                            <a:gd name="connsiteY12" fmla="*/ 2156604 h 2553419"/>
                            <a:gd name="connsiteX13" fmla="*/ 655608 w 2501661"/>
                            <a:gd name="connsiteY13" fmla="*/ 2277373 h 2553419"/>
                            <a:gd name="connsiteX14" fmla="*/ 724619 w 2501661"/>
                            <a:gd name="connsiteY14" fmla="*/ 2380890 h 2553419"/>
                            <a:gd name="connsiteX15" fmla="*/ 897148 w 2501661"/>
                            <a:gd name="connsiteY15" fmla="*/ 2467154 h 2553419"/>
                            <a:gd name="connsiteX16" fmla="*/ 948906 w 2501661"/>
                            <a:gd name="connsiteY16" fmla="*/ 2501660 h 2553419"/>
                            <a:gd name="connsiteX17" fmla="*/ 1311216 w 2501661"/>
                            <a:gd name="connsiteY17" fmla="*/ 2553419 h 2553419"/>
                            <a:gd name="connsiteX18" fmla="*/ 1690778 w 2501661"/>
                            <a:gd name="connsiteY18" fmla="*/ 2536166 h 2553419"/>
                            <a:gd name="connsiteX19" fmla="*/ 1897812 w 2501661"/>
                            <a:gd name="connsiteY19" fmla="*/ 2501660 h 2553419"/>
                            <a:gd name="connsiteX20" fmla="*/ 1984076 w 2501661"/>
                            <a:gd name="connsiteY20" fmla="*/ 2484407 h 2553419"/>
                            <a:gd name="connsiteX21" fmla="*/ 2104846 w 2501661"/>
                            <a:gd name="connsiteY21" fmla="*/ 2449902 h 2553419"/>
                            <a:gd name="connsiteX22" fmla="*/ 2191110 w 2501661"/>
                            <a:gd name="connsiteY22" fmla="*/ 2380890 h 2553419"/>
                            <a:gd name="connsiteX23" fmla="*/ 2294627 w 2501661"/>
                            <a:gd name="connsiteY23" fmla="*/ 2311879 h 2553419"/>
                            <a:gd name="connsiteX24" fmla="*/ 2346385 w 2501661"/>
                            <a:gd name="connsiteY24" fmla="*/ 2260121 h 2553419"/>
                            <a:gd name="connsiteX25" fmla="*/ 2363638 w 2501661"/>
                            <a:gd name="connsiteY25" fmla="*/ 2191109 h 2553419"/>
                            <a:gd name="connsiteX26" fmla="*/ 2415397 w 2501661"/>
                            <a:gd name="connsiteY26" fmla="*/ 2122098 h 2553419"/>
                            <a:gd name="connsiteX27" fmla="*/ 2432649 w 2501661"/>
                            <a:gd name="connsiteY27" fmla="*/ 2070339 h 2553419"/>
                            <a:gd name="connsiteX28" fmla="*/ 2501661 w 2501661"/>
                            <a:gd name="connsiteY28" fmla="*/ 1915064 h 2553419"/>
                            <a:gd name="connsiteX29" fmla="*/ 2484408 w 2501661"/>
                            <a:gd name="connsiteY29" fmla="*/ 1794294 h 2553419"/>
                            <a:gd name="connsiteX30" fmla="*/ 2415397 w 2501661"/>
                            <a:gd name="connsiteY30" fmla="*/ 1742536 h 2553419"/>
                            <a:gd name="connsiteX31" fmla="*/ 2329133 w 2501661"/>
                            <a:gd name="connsiteY31" fmla="*/ 1621766 h 2553419"/>
                            <a:gd name="connsiteX32" fmla="*/ 2311880 w 2501661"/>
                            <a:gd name="connsiteY32" fmla="*/ 1535502 h 2553419"/>
                            <a:gd name="connsiteX33" fmla="*/ 2294627 w 2501661"/>
                            <a:gd name="connsiteY33" fmla="*/ 1483743 h 2553419"/>
                            <a:gd name="connsiteX34" fmla="*/ 2311880 w 2501661"/>
                            <a:gd name="connsiteY34" fmla="*/ 1224951 h 2553419"/>
                            <a:gd name="connsiteX35" fmla="*/ 2329133 w 2501661"/>
                            <a:gd name="connsiteY35" fmla="*/ 1173192 h 2553419"/>
                            <a:gd name="connsiteX36" fmla="*/ 2346385 w 2501661"/>
                            <a:gd name="connsiteY36" fmla="*/ 1086928 h 2553419"/>
                            <a:gd name="connsiteX37" fmla="*/ 2398144 w 2501661"/>
                            <a:gd name="connsiteY37" fmla="*/ 1069675 h 2553419"/>
                            <a:gd name="connsiteX38" fmla="*/ 2432649 w 2501661"/>
                            <a:gd name="connsiteY38" fmla="*/ 966158 h 2553419"/>
                            <a:gd name="connsiteX39" fmla="*/ 2380891 w 2501661"/>
                            <a:gd name="connsiteY39" fmla="*/ 810883 h 2553419"/>
                            <a:gd name="connsiteX40" fmla="*/ 2225616 w 2501661"/>
                            <a:gd name="connsiteY40" fmla="*/ 724619 h 2553419"/>
                            <a:gd name="connsiteX41" fmla="*/ 2122099 w 2501661"/>
                            <a:gd name="connsiteY41" fmla="*/ 690113 h 2553419"/>
                            <a:gd name="connsiteX42" fmla="*/ 1828800 w 2501661"/>
                            <a:gd name="connsiteY42" fmla="*/ 621102 h 2553419"/>
                            <a:gd name="connsiteX43" fmla="*/ 1777042 w 2501661"/>
                            <a:gd name="connsiteY43" fmla="*/ 603849 h 2553419"/>
                            <a:gd name="connsiteX44" fmla="*/ 1725283 w 2501661"/>
                            <a:gd name="connsiteY44" fmla="*/ 569343 h 2553419"/>
                            <a:gd name="connsiteX45" fmla="*/ 1639019 w 2501661"/>
                            <a:gd name="connsiteY45" fmla="*/ 448573 h 2553419"/>
                            <a:gd name="connsiteX46" fmla="*/ 1621766 w 2501661"/>
                            <a:gd name="connsiteY46" fmla="*/ 379562 h 2553419"/>
                            <a:gd name="connsiteX47" fmla="*/ 1552755 w 2501661"/>
                            <a:gd name="connsiteY47" fmla="*/ 276045 h 2553419"/>
                            <a:gd name="connsiteX48" fmla="*/ 1518249 w 2501661"/>
                            <a:gd name="connsiteY48" fmla="*/ 224287 h 2553419"/>
                            <a:gd name="connsiteX49" fmla="*/ 1500997 w 2501661"/>
                            <a:gd name="connsiteY49" fmla="*/ 172528 h 2553419"/>
                            <a:gd name="connsiteX50" fmla="*/ 1431985 w 2501661"/>
                            <a:gd name="connsiteY50" fmla="*/ 120770 h 2553419"/>
                            <a:gd name="connsiteX51" fmla="*/ 1276710 w 2501661"/>
                            <a:gd name="connsiteY51" fmla="*/ 34505 h 2553419"/>
                            <a:gd name="connsiteX52" fmla="*/ 1138687 w 2501661"/>
                            <a:gd name="connsiteY52" fmla="*/ 0 h 2553419"/>
                            <a:gd name="connsiteX53" fmla="*/ 793631 w 2501661"/>
                            <a:gd name="connsiteY53" fmla="*/ 34505 h 2553419"/>
                            <a:gd name="connsiteX54" fmla="*/ 690114 w 2501661"/>
                            <a:gd name="connsiteY54" fmla="*/ 69011 h 2553419"/>
                            <a:gd name="connsiteX55" fmla="*/ 638355 w 2501661"/>
                            <a:gd name="connsiteY55" fmla="*/ 86264 h 2553419"/>
                            <a:gd name="connsiteX56" fmla="*/ 552091 w 2501661"/>
                            <a:gd name="connsiteY56" fmla="*/ 138022 h 2553419"/>
                            <a:gd name="connsiteX57" fmla="*/ 465827 w 2501661"/>
                            <a:gd name="connsiteY57" fmla="*/ 155275 h 2553419"/>
                            <a:gd name="connsiteX58" fmla="*/ 431321 w 2501661"/>
                            <a:gd name="connsiteY58" fmla="*/ 207034 h 2553419"/>
                            <a:gd name="connsiteX59" fmla="*/ 327804 w 2501661"/>
                            <a:gd name="connsiteY59" fmla="*/ 224287 h 2553419"/>
                            <a:gd name="connsiteX60" fmla="*/ 276046 w 2501661"/>
                            <a:gd name="connsiteY60" fmla="*/ 241539 h 2553419"/>
                            <a:gd name="connsiteX61" fmla="*/ 258793 w 2501661"/>
                            <a:gd name="connsiteY61" fmla="*/ 293298 h 2553419"/>
                            <a:gd name="connsiteX62" fmla="*/ 241540 w 2501661"/>
                            <a:gd name="connsiteY62" fmla="*/ 379562 h 25534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</a:cxnLst>
                          <a:rect l="l" t="t" r="r" b="b"/>
                          <a:pathLst>
                            <a:path w="2501661" h="2553419">
                              <a:moveTo>
                                <a:pt x="120770" y="517585"/>
                              </a:moveTo>
                              <a:cubicBezTo>
                                <a:pt x="97766" y="557841"/>
                                <a:pt x="70343" y="595876"/>
                                <a:pt x="51759" y="638354"/>
                              </a:cubicBezTo>
                              <a:cubicBezTo>
                                <a:pt x="29891" y="688338"/>
                                <a:pt x="0" y="793630"/>
                                <a:pt x="0" y="793630"/>
                              </a:cubicBezTo>
                              <a:cubicBezTo>
                                <a:pt x="17253" y="828136"/>
                                <a:pt x="24480" y="869868"/>
                                <a:pt x="51759" y="897147"/>
                              </a:cubicBezTo>
                              <a:cubicBezTo>
                                <a:pt x="68526" y="913914"/>
                                <a:pt x="97623" y="909256"/>
                                <a:pt x="120770" y="914400"/>
                              </a:cubicBezTo>
                              <a:cubicBezTo>
                                <a:pt x="149396" y="920761"/>
                                <a:pt x="178743" y="923937"/>
                                <a:pt x="207034" y="931653"/>
                              </a:cubicBezTo>
                              <a:cubicBezTo>
                                <a:pt x="242125" y="941223"/>
                                <a:pt x="310551" y="966158"/>
                                <a:pt x="310551" y="966158"/>
                              </a:cubicBezTo>
                              <a:cubicBezTo>
                                <a:pt x="327804" y="983411"/>
                                <a:pt x="343566" y="1002297"/>
                                <a:pt x="362310" y="1017917"/>
                              </a:cubicBezTo>
                              <a:cubicBezTo>
                                <a:pt x="378239" y="1031191"/>
                                <a:pt x="398656" y="1038551"/>
                                <a:pt x="414068" y="1052422"/>
                              </a:cubicBezTo>
                              <a:cubicBezTo>
                                <a:pt x="456385" y="1090507"/>
                                <a:pt x="534838" y="1173192"/>
                                <a:pt x="534838" y="1173192"/>
                              </a:cubicBezTo>
                              <a:cubicBezTo>
                                <a:pt x="540589" y="1190445"/>
                                <a:pt x="547680" y="1207308"/>
                                <a:pt x="552091" y="1224951"/>
                              </a:cubicBezTo>
                              <a:cubicBezTo>
                                <a:pt x="604702" y="1435393"/>
                                <a:pt x="561472" y="1547363"/>
                                <a:pt x="552091" y="1828800"/>
                              </a:cubicBezTo>
                              <a:cubicBezTo>
                                <a:pt x="557842" y="1938068"/>
                                <a:pt x="559438" y="2047634"/>
                                <a:pt x="569344" y="2156604"/>
                              </a:cubicBezTo>
                              <a:cubicBezTo>
                                <a:pt x="575461" y="2223886"/>
                                <a:pt x="612062" y="2222941"/>
                                <a:pt x="655608" y="2277373"/>
                              </a:cubicBezTo>
                              <a:cubicBezTo>
                                <a:pt x="681514" y="2309756"/>
                                <a:pt x="687527" y="2362344"/>
                                <a:pt x="724619" y="2380890"/>
                              </a:cubicBezTo>
                              <a:cubicBezTo>
                                <a:pt x="782129" y="2409645"/>
                                <a:pt x="843649" y="2431488"/>
                                <a:pt x="897148" y="2467154"/>
                              </a:cubicBezTo>
                              <a:cubicBezTo>
                                <a:pt x="914401" y="2478656"/>
                                <a:pt x="928871" y="2496317"/>
                                <a:pt x="948906" y="2501660"/>
                              </a:cubicBezTo>
                              <a:cubicBezTo>
                                <a:pt x="1041193" y="2526270"/>
                                <a:pt x="1210053" y="2542179"/>
                                <a:pt x="1311216" y="2553419"/>
                              </a:cubicBezTo>
                              <a:cubicBezTo>
                                <a:pt x="1437737" y="2547668"/>
                                <a:pt x="1564407" y="2544591"/>
                                <a:pt x="1690778" y="2536166"/>
                              </a:cubicBezTo>
                              <a:cubicBezTo>
                                <a:pt x="1831547" y="2526781"/>
                                <a:pt x="1794447" y="2524630"/>
                                <a:pt x="1897812" y="2501660"/>
                              </a:cubicBezTo>
                              <a:cubicBezTo>
                                <a:pt x="1926438" y="2495299"/>
                                <a:pt x="1955450" y="2490768"/>
                                <a:pt x="1984076" y="2484407"/>
                              </a:cubicBezTo>
                              <a:cubicBezTo>
                                <a:pt x="2049062" y="2469966"/>
                                <a:pt x="2047211" y="2469113"/>
                                <a:pt x="2104846" y="2449902"/>
                              </a:cubicBezTo>
                              <a:cubicBezTo>
                                <a:pt x="2182014" y="2334147"/>
                                <a:pt x="2091109" y="2447557"/>
                                <a:pt x="2191110" y="2380890"/>
                              </a:cubicBezTo>
                              <a:cubicBezTo>
                                <a:pt x="2320347" y="2294733"/>
                                <a:pt x="2171556" y="2352903"/>
                                <a:pt x="2294627" y="2311879"/>
                              </a:cubicBezTo>
                              <a:cubicBezTo>
                                <a:pt x="2311880" y="2294626"/>
                                <a:pt x="2334280" y="2281305"/>
                                <a:pt x="2346385" y="2260121"/>
                              </a:cubicBezTo>
                              <a:cubicBezTo>
                                <a:pt x="2358149" y="2239533"/>
                                <a:pt x="2353034" y="2212318"/>
                                <a:pt x="2363638" y="2191109"/>
                              </a:cubicBezTo>
                              <a:cubicBezTo>
                                <a:pt x="2376498" y="2165390"/>
                                <a:pt x="2398144" y="2145102"/>
                                <a:pt x="2415397" y="2122098"/>
                              </a:cubicBezTo>
                              <a:cubicBezTo>
                                <a:pt x="2421148" y="2104845"/>
                                <a:pt x="2425263" y="2086958"/>
                                <a:pt x="2432649" y="2070339"/>
                              </a:cubicBezTo>
                              <a:cubicBezTo>
                                <a:pt x="2512510" y="1890650"/>
                                <a:pt x="2462795" y="2031660"/>
                                <a:pt x="2501661" y="1915064"/>
                              </a:cubicBezTo>
                              <a:cubicBezTo>
                                <a:pt x="2495910" y="1874807"/>
                                <a:pt x="2502594" y="1830666"/>
                                <a:pt x="2484408" y="1794294"/>
                              </a:cubicBezTo>
                              <a:cubicBezTo>
                                <a:pt x="2471549" y="1768575"/>
                                <a:pt x="2435730" y="1762869"/>
                                <a:pt x="2415397" y="1742536"/>
                              </a:cubicBezTo>
                              <a:cubicBezTo>
                                <a:pt x="2393996" y="1721135"/>
                                <a:pt x="2348726" y="1651156"/>
                                <a:pt x="2329133" y="1621766"/>
                              </a:cubicBezTo>
                              <a:cubicBezTo>
                                <a:pt x="2323382" y="1593011"/>
                                <a:pt x="2318992" y="1563951"/>
                                <a:pt x="2311880" y="1535502"/>
                              </a:cubicBezTo>
                              <a:cubicBezTo>
                                <a:pt x="2307469" y="1517859"/>
                                <a:pt x="2294627" y="1501929"/>
                                <a:pt x="2294627" y="1483743"/>
                              </a:cubicBezTo>
                              <a:cubicBezTo>
                                <a:pt x="2294627" y="1397288"/>
                                <a:pt x="2302332" y="1310878"/>
                                <a:pt x="2311880" y="1224951"/>
                              </a:cubicBezTo>
                              <a:cubicBezTo>
                                <a:pt x="2313888" y="1206876"/>
                                <a:pt x="2324722" y="1190835"/>
                                <a:pt x="2329133" y="1173192"/>
                              </a:cubicBezTo>
                              <a:cubicBezTo>
                                <a:pt x="2336245" y="1144743"/>
                                <a:pt x="2330119" y="1111327"/>
                                <a:pt x="2346385" y="1086928"/>
                              </a:cubicBezTo>
                              <a:cubicBezTo>
                                <a:pt x="2356473" y="1071796"/>
                                <a:pt x="2380891" y="1075426"/>
                                <a:pt x="2398144" y="1069675"/>
                              </a:cubicBezTo>
                              <a:cubicBezTo>
                                <a:pt x="2409646" y="1035169"/>
                                <a:pt x="2444151" y="1000664"/>
                                <a:pt x="2432649" y="966158"/>
                              </a:cubicBezTo>
                              <a:cubicBezTo>
                                <a:pt x="2415396" y="914400"/>
                                <a:pt x="2411154" y="856278"/>
                                <a:pt x="2380891" y="810883"/>
                              </a:cubicBezTo>
                              <a:cubicBezTo>
                                <a:pt x="2372931" y="798942"/>
                                <a:pt x="2247651" y="733433"/>
                                <a:pt x="2225616" y="724619"/>
                              </a:cubicBezTo>
                              <a:cubicBezTo>
                                <a:pt x="2191845" y="711111"/>
                                <a:pt x="2157190" y="699683"/>
                                <a:pt x="2122099" y="690113"/>
                              </a:cubicBezTo>
                              <a:cubicBezTo>
                                <a:pt x="1912350" y="632908"/>
                                <a:pt x="2194622" y="743045"/>
                                <a:pt x="1828800" y="621102"/>
                              </a:cubicBezTo>
                              <a:cubicBezTo>
                                <a:pt x="1811547" y="615351"/>
                                <a:pt x="1793308" y="611982"/>
                                <a:pt x="1777042" y="603849"/>
                              </a:cubicBezTo>
                              <a:cubicBezTo>
                                <a:pt x="1758496" y="594576"/>
                                <a:pt x="1742536" y="580845"/>
                                <a:pt x="1725283" y="569343"/>
                              </a:cubicBezTo>
                              <a:cubicBezTo>
                                <a:pt x="1678132" y="427883"/>
                                <a:pt x="1755974" y="635700"/>
                                <a:pt x="1639019" y="448573"/>
                              </a:cubicBezTo>
                              <a:cubicBezTo>
                                <a:pt x="1626452" y="428466"/>
                                <a:pt x="1632370" y="400770"/>
                                <a:pt x="1621766" y="379562"/>
                              </a:cubicBezTo>
                              <a:cubicBezTo>
                                <a:pt x="1603220" y="342470"/>
                                <a:pt x="1575759" y="310551"/>
                                <a:pt x="1552755" y="276045"/>
                              </a:cubicBezTo>
                              <a:lnTo>
                                <a:pt x="1518249" y="224287"/>
                              </a:lnTo>
                              <a:cubicBezTo>
                                <a:pt x="1512498" y="207034"/>
                                <a:pt x="1512639" y="186499"/>
                                <a:pt x="1500997" y="172528"/>
                              </a:cubicBezTo>
                              <a:cubicBezTo>
                                <a:pt x="1482589" y="150438"/>
                                <a:pt x="1455542" y="137260"/>
                                <a:pt x="1431985" y="120770"/>
                              </a:cubicBezTo>
                              <a:cubicBezTo>
                                <a:pt x="1352062" y="64824"/>
                                <a:pt x="1350829" y="54719"/>
                                <a:pt x="1276710" y="34505"/>
                              </a:cubicBezTo>
                              <a:cubicBezTo>
                                <a:pt x="1230957" y="22027"/>
                                <a:pt x="1138687" y="0"/>
                                <a:pt x="1138687" y="0"/>
                              </a:cubicBezTo>
                              <a:cubicBezTo>
                                <a:pt x="1095993" y="3558"/>
                                <a:pt x="859403" y="20411"/>
                                <a:pt x="793631" y="34505"/>
                              </a:cubicBezTo>
                              <a:cubicBezTo>
                                <a:pt x="758066" y="42126"/>
                                <a:pt x="724620" y="57509"/>
                                <a:pt x="690114" y="69011"/>
                              </a:cubicBezTo>
                              <a:cubicBezTo>
                                <a:pt x="672861" y="74762"/>
                                <a:pt x="653950" y="76907"/>
                                <a:pt x="638355" y="86264"/>
                              </a:cubicBezTo>
                              <a:cubicBezTo>
                                <a:pt x="609600" y="103517"/>
                                <a:pt x="583226" y="125568"/>
                                <a:pt x="552091" y="138022"/>
                              </a:cubicBezTo>
                              <a:cubicBezTo>
                                <a:pt x="524864" y="148913"/>
                                <a:pt x="494582" y="149524"/>
                                <a:pt x="465827" y="155275"/>
                              </a:cubicBezTo>
                              <a:cubicBezTo>
                                <a:pt x="454325" y="172528"/>
                                <a:pt x="449867" y="197761"/>
                                <a:pt x="431321" y="207034"/>
                              </a:cubicBezTo>
                              <a:cubicBezTo>
                                <a:pt x="400033" y="222678"/>
                                <a:pt x="361953" y="216699"/>
                                <a:pt x="327804" y="224287"/>
                              </a:cubicBezTo>
                              <a:cubicBezTo>
                                <a:pt x="310051" y="228232"/>
                                <a:pt x="293299" y="235788"/>
                                <a:pt x="276046" y="241539"/>
                              </a:cubicBezTo>
                              <a:cubicBezTo>
                                <a:pt x="270295" y="258792"/>
                                <a:pt x="263204" y="275655"/>
                                <a:pt x="258793" y="293298"/>
                              </a:cubicBezTo>
                              <a:cubicBezTo>
                                <a:pt x="251681" y="321747"/>
                                <a:pt x="241540" y="379562"/>
                                <a:pt x="241540" y="379562"/>
                              </a:cubicBezTo>
                            </a:path>
                          </a:pathLst>
                        </a:custGeom>
                        <a:blipFill>
                          <a:blip r:embed="rId7">
                            <a:extLst>
                              <a:ext uri="{BEBA8EAE-BF5A-486C-A8C5-ECC9F3942E4B}">
                                <a14:imgProps xmlns:a14="http://schemas.microsoft.com/office/drawing/2010/main">
                                  <a14:imgLayer r:embed="rId4">
                                    <a14:imgEffect>
                                      <a14:saturation sat="0"/>
                                    </a14:imgEffect>
                                  </a14:imgLayer>
                                </a14:imgProps>
                              </a:ext>
                              <a:ext uri="{28A0092B-C50C-407E-A947-70E740481C1C}">
                                <a14:useLocalDpi xmlns:a14="http://schemas.microsoft.com/office/drawing/2010/main"/>
                              </a:ext>
                            </a:extLst>
                          </a:blip>
                          <a:tile tx="0" ty="0" sx="100000" sy="100000" flip="none" algn="tl"/>
                        </a:blip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GB">
                            <a:solidFill>
                              <a:prstClr val="white"/>
                            </a:solidFill>
                          </a:endParaRPr>
                        </a:p>
                      </p:txBody>
                    </p:sp>
                    <p:sp>
                      <p:nvSpPr>
                        <p:cNvPr id="257" name="Freeform 256"/>
                        <p:cNvSpPr/>
                        <p:nvPr/>
                      </p:nvSpPr>
                      <p:spPr>
                        <a:xfrm rot="13058038" flipV="1">
                          <a:off x="-6685119" y="12221860"/>
                          <a:ext cx="3683479" cy="2041156"/>
                        </a:xfrm>
                        <a:custGeom>
                          <a:avLst/>
                          <a:gdLst>
                            <a:gd name="connsiteX0" fmla="*/ 120770 w 2501661"/>
                            <a:gd name="connsiteY0" fmla="*/ 517585 h 2553419"/>
                            <a:gd name="connsiteX1" fmla="*/ 51759 w 2501661"/>
                            <a:gd name="connsiteY1" fmla="*/ 638354 h 2553419"/>
                            <a:gd name="connsiteX2" fmla="*/ 0 w 2501661"/>
                            <a:gd name="connsiteY2" fmla="*/ 793630 h 2553419"/>
                            <a:gd name="connsiteX3" fmla="*/ 51759 w 2501661"/>
                            <a:gd name="connsiteY3" fmla="*/ 897147 h 2553419"/>
                            <a:gd name="connsiteX4" fmla="*/ 120770 w 2501661"/>
                            <a:gd name="connsiteY4" fmla="*/ 914400 h 2553419"/>
                            <a:gd name="connsiteX5" fmla="*/ 207034 w 2501661"/>
                            <a:gd name="connsiteY5" fmla="*/ 931653 h 2553419"/>
                            <a:gd name="connsiteX6" fmla="*/ 310551 w 2501661"/>
                            <a:gd name="connsiteY6" fmla="*/ 966158 h 2553419"/>
                            <a:gd name="connsiteX7" fmla="*/ 362310 w 2501661"/>
                            <a:gd name="connsiteY7" fmla="*/ 1017917 h 2553419"/>
                            <a:gd name="connsiteX8" fmla="*/ 414068 w 2501661"/>
                            <a:gd name="connsiteY8" fmla="*/ 1052422 h 2553419"/>
                            <a:gd name="connsiteX9" fmla="*/ 534838 w 2501661"/>
                            <a:gd name="connsiteY9" fmla="*/ 1173192 h 2553419"/>
                            <a:gd name="connsiteX10" fmla="*/ 552091 w 2501661"/>
                            <a:gd name="connsiteY10" fmla="*/ 1224951 h 2553419"/>
                            <a:gd name="connsiteX11" fmla="*/ 552091 w 2501661"/>
                            <a:gd name="connsiteY11" fmla="*/ 1828800 h 2553419"/>
                            <a:gd name="connsiteX12" fmla="*/ 569344 w 2501661"/>
                            <a:gd name="connsiteY12" fmla="*/ 2156604 h 2553419"/>
                            <a:gd name="connsiteX13" fmla="*/ 655608 w 2501661"/>
                            <a:gd name="connsiteY13" fmla="*/ 2277373 h 2553419"/>
                            <a:gd name="connsiteX14" fmla="*/ 724619 w 2501661"/>
                            <a:gd name="connsiteY14" fmla="*/ 2380890 h 2553419"/>
                            <a:gd name="connsiteX15" fmla="*/ 897148 w 2501661"/>
                            <a:gd name="connsiteY15" fmla="*/ 2467154 h 2553419"/>
                            <a:gd name="connsiteX16" fmla="*/ 948906 w 2501661"/>
                            <a:gd name="connsiteY16" fmla="*/ 2501660 h 2553419"/>
                            <a:gd name="connsiteX17" fmla="*/ 1311216 w 2501661"/>
                            <a:gd name="connsiteY17" fmla="*/ 2553419 h 2553419"/>
                            <a:gd name="connsiteX18" fmla="*/ 1690778 w 2501661"/>
                            <a:gd name="connsiteY18" fmla="*/ 2536166 h 2553419"/>
                            <a:gd name="connsiteX19" fmla="*/ 1897812 w 2501661"/>
                            <a:gd name="connsiteY19" fmla="*/ 2501660 h 2553419"/>
                            <a:gd name="connsiteX20" fmla="*/ 1984076 w 2501661"/>
                            <a:gd name="connsiteY20" fmla="*/ 2484407 h 2553419"/>
                            <a:gd name="connsiteX21" fmla="*/ 2104846 w 2501661"/>
                            <a:gd name="connsiteY21" fmla="*/ 2449902 h 2553419"/>
                            <a:gd name="connsiteX22" fmla="*/ 2191110 w 2501661"/>
                            <a:gd name="connsiteY22" fmla="*/ 2380890 h 2553419"/>
                            <a:gd name="connsiteX23" fmla="*/ 2294627 w 2501661"/>
                            <a:gd name="connsiteY23" fmla="*/ 2311879 h 2553419"/>
                            <a:gd name="connsiteX24" fmla="*/ 2346385 w 2501661"/>
                            <a:gd name="connsiteY24" fmla="*/ 2260121 h 2553419"/>
                            <a:gd name="connsiteX25" fmla="*/ 2363638 w 2501661"/>
                            <a:gd name="connsiteY25" fmla="*/ 2191109 h 2553419"/>
                            <a:gd name="connsiteX26" fmla="*/ 2415397 w 2501661"/>
                            <a:gd name="connsiteY26" fmla="*/ 2122098 h 2553419"/>
                            <a:gd name="connsiteX27" fmla="*/ 2432649 w 2501661"/>
                            <a:gd name="connsiteY27" fmla="*/ 2070339 h 2553419"/>
                            <a:gd name="connsiteX28" fmla="*/ 2501661 w 2501661"/>
                            <a:gd name="connsiteY28" fmla="*/ 1915064 h 2553419"/>
                            <a:gd name="connsiteX29" fmla="*/ 2484408 w 2501661"/>
                            <a:gd name="connsiteY29" fmla="*/ 1794294 h 2553419"/>
                            <a:gd name="connsiteX30" fmla="*/ 2415397 w 2501661"/>
                            <a:gd name="connsiteY30" fmla="*/ 1742536 h 2553419"/>
                            <a:gd name="connsiteX31" fmla="*/ 2329133 w 2501661"/>
                            <a:gd name="connsiteY31" fmla="*/ 1621766 h 2553419"/>
                            <a:gd name="connsiteX32" fmla="*/ 2311880 w 2501661"/>
                            <a:gd name="connsiteY32" fmla="*/ 1535502 h 2553419"/>
                            <a:gd name="connsiteX33" fmla="*/ 2294627 w 2501661"/>
                            <a:gd name="connsiteY33" fmla="*/ 1483743 h 2553419"/>
                            <a:gd name="connsiteX34" fmla="*/ 2311880 w 2501661"/>
                            <a:gd name="connsiteY34" fmla="*/ 1224951 h 2553419"/>
                            <a:gd name="connsiteX35" fmla="*/ 2329133 w 2501661"/>
                            <a:gd name="connsiteY35" fmla="*/ 1173192 h 2553419"/>
                            <a:gd name="connsiteX36" fmla="*/ 2346385 w 2501661"/>
                            <a:gd name="connsiteY36" fmla="*/ 1086928 h 2553419"/>
                            <a:gd name="connsiteX37" fmla="*/ 2398144 w 2501661"/>
                            <a:gd name="connsiteY37" fmla="*/ 1069675 h 2553419"/>
                            <a:gd name="connsiteX38" fmla="*/ 2432649 w 2501661"/>
                            <a:gd name="connsiteY38" fmla="*/ 966158 h 2553419"/>
                            <a:gd name="connsiteX39" fmla="*/ 2380891 w 2501661"/>
                            <a:gd name="connsiteY39" fmla="*/ 810883 h 2553419"/>
                            <a:gd name="connsiteX40" fmla="*/ 2225616 w 2501661"/>
                            <a:gd name="connsiteY40" fmla="*/ 724619 h 2553419"/>
                            <a:gd name="connsiteX41" fmla="*/ 2122099 w 2501661"/>
                            <a:gd name="connsiteY41" fmla="*/ 690113 h 2553419"/>
                            <a:gd name="connsiteX42" fmla="*/ 1828800 w 2501661"/>
                            <a:gd name="connsiteY42" fmla="*/ 621102 h 2553419"/>
                            <a:gd name="connsiteX43" fmla="*/ 1777042 w 2501661"/>
                            <a:gd name="connsiteY43" fmla="*/ 603849 h 2553419"/>
                            <a:gd name="connsiteX44" fmla="*/ 1725283 w 2501661"/>
                            <a:gd name="connsiteY44" fmla="*/ 569343 h 2553419"/>
                            <a:gd name="connsiteX45" fmla="*/ 1639019 w 2501661"/>
                            <a:gd name="connsiteY45" fmla="*/ 448573 h 2553419"/>
                            <a:gd name="connsiteX46" fmla="*/ 1621766 w 2501661"/>
                            <a:gd name="connsiteY46" fmla="*/ 379562 h 2553419"/>
                            <a:gd name="connsiteX47" fmla="*/ 1552755 w 2501661"/>
                            <a:gd name="connsiteY47" fmla="*/ 276045 h 2553419"/>
                            <a:gd name="connsiteX48" fmla="*/ 1518249 w 2501661"/>
                            <a:gd name="connsiteY48" fmla="*/ 224287 h 2553419"/>
                            <a:gd name="connsiteX49" fmla="*/ 1500997 w 2501661"/>
                            <a:gd name="connsiteY49" fmla="*/ 172528 h 2553419"/>
                            <a:gd name="connsiteX50" fmla="*/ 1431985 w 2501661"/>
                            <a:gd name="connsiteY50" fmla="*/ 120770 h 2553419"/>
                            <a:gd name="connsiteX51" fmla="*/ 1276710 w 2501661"/>
                            <a:gd name="connsiteY51" fmla="*/ 34505 h 2553419"/>
                            <a:gd name="connsiteX52" fmla="*/ 1138687 w 2501661"/>
                            <a:gd name="connsiteY52" fmla="*/ 0 h 2553419"/>
                            <a:gd name="connsiteX53" fmla="*/ 793631 w 2501661"/>
                            <a:gd name="connsiteY53" fmla="*/ 34505 h 2553419"/>
                            <a:gd name="connsiteX54" fmla="*/ 690114 w 2501661"/>
                            <a:gd name="connsiteY54" fmla="*/ 69011 h 2553419"/>
                            <a:gd name="connsiteX55" fmla="*/ 638355 w 2501661"/>
                            <a:gd name="connsiteY55" fmla="*/ 86264 h 2553419"/>
                            <a:gd name="connsiteX56" fmla="*/ 552091 w 2501661"/>
                            <a:gd name="connsiteY56" fmla="*/ 138022 h 2553419"/>
                            <a:gd name="connsiteX57" fmla="*/ 465827 w 2501661"/>
                            <a:gd name="connsiteY57" fmla="*/ 155275 h 2553419"/>
                            <a:gd name="connsiteX58" fmla="*/ 431321 w 2501661"/>
                            <a:gd name="connsiteY58" fmla="*/ 207034 h 2553419"/>
                            <a:gd name="connsiteX59" fmla="*/ 327804 w 2501661"/>
                            <a:gd name="connsiteY59" fmla="*/ 224287 h 2553419"/>
                            <a:gd name="connsiteX60" fmla="*/ 276046 w 2501661"/>
                            <a:gd name="connsiteY60" fmla="*/ 241539 h 2553419"/>
                            <a:gd name="connsiteX61" fmla="*/ 258793 w 2501661"/>
                            <a:gd name="connsiteY61" fmla="*/ 293298 h 2553419"/>
                            <a:gd name="connsiteX62" fmla="*/ 241540 w 2501661"/>
                            <a:gd name="connsiteY62" fmla="*/ 379562 h 25534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</a:cxnLst>
                          <a:rect l="l" t="t" r="r" b="b"/>
                          <a:pathLst>
                            <a:path w="2501661" h="2553419">
                              <a:moveTo>
                                <a:pt x="120770" y="517585"/>
                              </a:moveTo>
                              <a:cubicBezTo>
                                <a:pt x="97766" y="557841"/>
                                <a:pt x="70343" y="595876"/>
                                <a:pt x="51759" y="638354"/>
                              </a:cubicBezTo>
                              <a:cubicBezTo>
                                <a:pt x="29891" y="688338"/>
                                <a:pt x="0" y="793630"/>
                                <a:pt x="0" y="793630"/>
                              </a:cubicBezTo>
                              <a:cubicBezTo>
                                <a:pt x="17253" y="828136"/>
                                <a:pt x="24480" y="869868"/>
                                <a:pt x="51759" y="897147"/>
                              </a:cubicBezTo>
                              <a:cubicBezTo>
                                <a:pt x="68526" y="913914"/>
                                <a:pt x="97623" y="909256"/>
                                <a:pt x="120770" y="914400"/>
                              </a:cubicBezTo>
                              <a:cubicBezTo>
                                <a:pt x="149396" y="920761"/>
                                <a:pt x="178743" y="923937"/>
                                <a:pt x="207034" y="931653"/>
                              </a:cubicBezTo>
                              <a:cubicBezTo>
                                <a:pt x="242125" y="941223"/>
                                <a:pt x="310551" y="966158"/>
                                <a:pt x="310551" y="966158"/>
                              </a:cubicBezTo>
                              <a:cubicBezTo>
                                <a:pt x="327804" y="983411"/>
                                <a:pt x="343566" y="1002297"/>
                                <a:pt x="362310" y="1017917"/>
                              </a:cubicBezTo>
                              <a:cubicBezTo>
                                <a:pt x="378239" y="1031191"/>
                                <a:pt x="398656" y="1038551"/>
                                <a:pt x="414068" y="1052422"/>
                              </a:cubicBezTo>
                              <a:cubicBezTo>
                                <a:pt x="456385" y="1090507"/>
                                <a:pt x="534838" y="1173192"/>
                                <a:pt x="534838" y="1173192"/>
                              </a:cubicBezTo>
                              <a:cubicBezTo>
                                <a:pt x="540589" y="1190445"/>
                                <a:pt x="547680" y="1207308"/>
                                <a:pt x="552091" y="1224951"/>
                              </a:cubicBezTo>
                              <a:cubicBezTo>
                                <a:pt x="604702" y="1435393"/>
                                <a:pt x="561472" y="1547363"/>
                                <a:pt x="552091" y="1828800"/>
                              </a:cubicBezTo>
                              <a:cubicBezTo>
                                <a:pt x="557842" y="1938068"/>
                                <a:pt x="559438" y="2047634"/>
                                <a:pt x="569344" y="2156604"/>
                              </a:cubicBezTo>
                              <a:cubicBezTo>
                                <a:pt x="575461" y="2223886"/>
                                <a:pt x="612062" y="2222941"/>
                                <a:pt x="655608" y="2277373"/>
                              </a:cubicBezTo>
                              <a:cubicBezTo>
                                <a:pt x="681514" y="2309756"/>
                                <a:pt x="687527" y="2362344"/>
                                <a:pt x="724619" y="2380890"/>
                              </a:cubicBezTo>
                              <a:cubicBezTo>
                                <a:pt x="782129" y="2409645"/>
                                <a:pt x="843649" y="2431488"/>
                                <a:pt x="897148" y="2467154"/>
                              </a:cubicBezTo>
                              <a:cubicBezTo>
                                <a:pt x="914401" y="2478656"/>
                                <a:pt x="928871" y="2496317"/>
                                <a:pt x="948906" y="2501660"/>
                              </a:cubicBezTo>
                              <a:cubicBezTo>
                                <a:pt x="1041193" y="2526270"/>
                                <a:pt x="1210053" y="2542179"/>
                                <a:pt x="1311216" y="2553419"/>
                              </a:cubicBezTo>
                              <a:cubicBezTo>
                                <a:pt x="1437737" y="2547668"/>
                                <a:pt x="1564407" y="2544591"/>
                                <a:pt x="1690778" y="2536166"/>
                              </a:cubicBezTo>
                              <a:cubicBezTo>
                                <a:pt x="1831547" y="2526781"/>
                                <a:pt x="1794447" y="2524630"/>
                                <a:pt x="1897812" y="2501660"/>
                              </a:cubicBezTo>
                              <a:cubicBezTo>
                                <a:pt x="1926438" y="2495299"/>
                                <a:pt x="1955450" y="2490768"/>
                                <a:pt x="1984076" y="2484407"/>
                              </a:cubicBezTo>
                              <a:cubicBezTo>
                                <a:pt x="2049062" y="2469966"/>
                                <a:pt x="2047211" y="2469113"/>
                                <a:pt x="2104846" y="2449902"/>
                              </a:cubicBezTo>
                              <a:cubicBezTo>
                                <a:pt x="2182014" y="2334147"/>
                                <a:pt x="2091109" y="2447557"/>
                                <a:pt x="2191110" y="2380890"/>
                              </a:cubicBezTo>
                              <a:cubicBezTo>
                                <a:pt x="2320347" y="2294733"/>
                                <a:pt x="2171556" y="2352903"/>
                                <a:pt x="2294627" y="2311879"/>
                              </a:cubicBezTo>
                              <a:cubicBezTo>
                                <a:pt x="2311880" y="2294626"/>
                                <a:pt x="2334280" y="2281305"/>
                                <a:pt x="2346385" y="2260121"/>
                              </a:cubicBezTo>
                              <a:cubicBezTo>
                                <a:pt x="2358149" y="2239533"/>
                                <a:pt x="2353034" y="2212318"/>
                                <a:pt x="2363638" y="2191109"/>
                              </a:cubicBezTo>
                              <a:cubicBezTo>
                                <a:pt x="2376498" y="2165390"/>
                                <a:pt x="2398144" y="2145102"/>
                                <a:pt x="2415397" y="2122098"/>
                              </a:cubicBezTo>
                              <a:cubicBezTo>
                                <a:pt x="2421148" y="2104845"/>
                                <a:pt x="2425263" y="2086958"/>
                                <a:pt x="2432649" y="2070339"/>
                              </a:cubicBezTo>
                              <a:cubicBezTo>
                                <a:pt x="2512510" y="1890650"/>
                                <a:pt x="2462795" y="2031660"/>
                                <a:pt x="2501661" y="1915064"/>
                              </a:cubicBezTo>
                              <a:cubicBezTo>
                                <a:pt x="2495910" y="1874807"/>
                                <a:pt x="2502594" y="1830666"/>
                                <a:pt x="2484408" y="1794294"/>
                              </a:cubicBezTo>
                              <a:cubicBezTo>
                                <a:pt x="2471549" y="1768575"/>
                                <a:pt x="2435730" y="1762869"/>
                                <a:pt x="2415397" y="1742536"/>
                              </a:cubicBezTo>
                              <a:cubicBezTo>
                                <a:pt x="2393996" y="1721135"/>
                                <a:pt x="2348726" y="1651156"/>
                                <a:pt x="2329133" y="1621766"/>
                              </a:cubicBezTo>
                              <a:cubicBezTo>
                                <a:pt x="2323382" y="1593011"/>
                                <a:pt x="2318992" y="1563951"/>
                                <a:pt x="2311880" y="1535502"/>
                              </a:cubicBezTo>
                              <a:cubicBezTo>
                                <a:pt x="2307469" y="1517859"/>
                                <a:pt x="2294627" y="1501929"/>
                                <a:pt x="2294627" y="1483743"/>
                              </a:cubicBezTo>
                              <a:cubicBezTo>
                                <a:pt x="2294627" y="1397288"/>
                                <a:pt x="2302332" y="1310878"/>
                                <a:pt x="2311880" y="1224951"/>
                              </a:cubicBezTo>
                              <a:cubicBezTo>
                                <a:pt x="2313888" y="1206876"/>
                                <a:pt x="2324722" y="1190835"/>
                                <a:pt x="2329133" y="1173192"/>
                              </a:cubicBezTo>
                              <a:cubicBezTo>
                                <a:pt x="2336245" y="1144743"/>
                                <a:pt x="2330119" y="1111327"/>
                                <a:pt x="2346385" y="1086928"/>
                              </a:cubicBezTo>
                              <a:cubicBezTo>
                                <a:pt x="2356473" y="1071796"/>
                                <a:pt x="2380891" y="1075426"/>
                                <a:pt x="2398144" y="1069675"/>
                              </a:cubicBezTo>
                              <a:cubicBezTo>
                                <a:pt x="2409646" y="1035169"/>
                                <a:pt x="2444151" y="1000664"/>
                                <a:pt x="2432649" y="966158"/>
                              </a:cubicBezTo>
                              <a:cubicBezTo>
                                <a:pt x="2415396" y="914400"/>
                                <a:pt x="2411154" y="856278"/>
                                <a:pt x="2380891" y="810883"/>
                              </a:cubicBezTo>
                              <a:cubicBezTo>
                                <a:pt x="2372931" y="798942"/>
                                <a:pt x="2247651" y="733433"/>
                                <a:pt x="2225616" y="724619"/>
                              </a:cubicBezTo>
                              <a:cubicBezTo>
                                <a:pt x="2191845" y="711111"/>
                                <a:pt x="2157190" y="699683"/>
                                <a:pt x="2122099" y="690113"/>
                              </a:cubicBezTo>
                              <a:cubicBezTo>
                                <a:pt x="1912350" y="632908"/>
                                <a:pt x="2194622" y="743045"/>
                                <a:pt x="1828800" y="621102"/>
                              </a:cubicBezTo>
                              <a:cubicBezTo>
                                <a:pt x="1811547" y="615351"/>
                                <a:pt x="1793308" y="611982"/>
                                <a:pt x="1777042" y="603849"/>
                              </a:cubicBezTo>
                              <a:cubicBezTo>
                                <a:pt x="1758496" y="594576"/>
                                <a:pt x="1742536" y="580845"/>
                                <a:pt x="1725283" y="569343"/>
                              </a:cubicBezTo>
                              <a:cubicBezTo>
                                <a:pt x="1678132" y="427883"/>
                                <a:pt x="1755974" y="635700"/>
                                <a:pt x="1639019" y="448573"/>
                              </a:cubicBezTo>
                              <a:cubicBezTo>
                                <a:pt x="1626452" y="428466"/>
                                <a:pt x="1632370" y="400770"/>
                                <a:pt x="1621766" y="379562"/>
                              </a:cubicBezTo>
                              <a:cubicBezTo>
                                <a:pt x="1603220" y="342470"/>
                                <a:pt x="1575759" y="310551"/>
                                <a:pt x="1552755" y="276045"/>
                              </a:cubicBezTo>
                              <a:lnTo>
                                <a:pt x="1518249" y="224287"/>
                              </a:lnTo>
                              <a:cubicBezTo>
                                <a:pt x="1512498" y="207034"/>
                                <a:pt x="1512639" y="186499"/>
                                <a:pt x="1500997" y="172528"/>
                              </a:cubicBezTo>
                              <a:cubicBezTo>
                                <a:pt x="1482589" y="150438"/>
                                <a:pt x="1455542" y="137260"/>
                                <a:pt x="1431985" y="120770"/>
                              </a:cubicBezTo>
                              <a:cubicBezTo>
                                <a:pt x="1352062" y="64824"/>
                                <a:pt x="1350829" y="54719"/>
                                <a:pt x="1276710" y="34505"/>
                              </a:cubicBezTo>
                              <a:cubicBezTo>
                                <a:pt x="1230957" y="22027"/>
                                <a:pt x="1138687" y="0"/>
                                <a:pt x="1138687" y="0"/>
                              </a:cubicBezTo>
                              <a:cubicBezTo>
                                <a:pt x="1095993" y="3558"/>
                                <a:pt x="859403" y="20411"/>
                                <a:pt x="793631" y="34505"/>
                              </a:cubicBezTo>
                              <a:cubicBezTo>
                                <a:pt x="758066" y="42126"/>
                                <a:pt x="724620" y="57509"/>
                                <a:pt x="690114" y="69011"/>
                              </a:cubicBezTo>
                              <a:cubicBezTo>
                                <a:pt x="672861" y="74762"/>
                                <a:pt x="653950" y="76907"/>
                                <a:pt x="638355" y="86264"/>
                              </a:cubicBezTo>
                              <a:cubicBezTo>
                                <a:pt x="609600" y="103517"/>
                                <a:pt x="583226" y="125568"/>
                                <a:pt x="552091" y="138022"/>
                              </a:cubicBezTo>
                              <a:cubicBezTo>
                                <a:pt x="524864" y="148913"/>
                                <a:pt x="494582" y="149524"/>
                                <a:pt x="465827" y="155275"/>
                              </a:cubicBezTo>
                              <a:cubicBezTo>
                                <a:pt x="454325" y="172528"/>
                                <a:pt x="449867" y="197761"/>
                                <a:pt x="431321" y="207034"/>
                              </a:cubicBezTo>
                              <a:cubicBezTo>
                                <a:pt x="400033" y="222678"/>
                                <a:pt x="361953" y="216699"/>
                                <a:pt x="327804" y="224287"/>
                              </a:cubicBezTo>
                              <a:cubicBezTo>
                                <a:pt x="310051" y="228232"/>
                                <a:pt x="293299" y="235788"/>
                                <a:pt x="276046" y="241539"/>
                              </a:cubicBezTo>
                              <a:cubicBezTo>
                                <a:pt x="270295" y="258792"/>
                                <a:pt x="263204" y="275655"/>
                                <a:pt x="258793" y="293298"/>
                              </a:cubicBezTo>
                              <a:cubicBezTo>
                                <a:pt x="251681" y="321747"/>
                                <a:pt x="241540" y="379562"/>
                                <a:pt x="241540" y="379562"/>
                              </a:cubicBezTo>
                            </a:path>
                          </a:pathLst>
                        </a:custGeom>
                        <a:blipFill>
                          <a:blip r:embed="rId7">
                            <a:extLst>
                              <a:ext uri="{BEBA8EAE-BF5A-486C-A8C5-ECC9F3942E4B}">
                                <a14:imgProps xmlns:a14="http://schemas.microsoft.com/office/drawing/2010/main">
                                  <a14:imgLayer r:embed="rId4">
                                    <a14:imgEffect>
                                      <a14:saturation sat="0"/>
                                    </a14:imgEffect>
                                  </a14:imgLayer>
                                </a14:imgProps>
                              </a:ext>
                              <a:ext uri="{28A0092B-C50C-407E-A947-70E740481C1C}">
                                <a14:useLocalDpi xmlns:a14="http://schemas.microsoft.com/office/drawing/2010/main"/>
                              </a:ext>
                            </a:extLst>
                          </a:blip>
                          <a:tile tx="0" ty="0" sx="100000" sy="100000" flip="none" algn="tl"/>
                        </a:blip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GB">
                            <a:solidFill>
                              <a:prstClr val="white"/>
                            </a:solidFill>
                          </a:endParaRPr>
                        </a:p>
                      </p:txBody>
                    </p:sp>
                    <p:sp>
                      <p:nvSpPr>
                        <p:cNvPr id="258" name="Freeform 257"/>
                        <p:cNvSpPr/>
                        <p:nvPr/>
                      </p:nvSpPr>
                      <p:spPr>
                        <a:xfrm rot="1733019" flipV="1">
                          <a:off x="-5889814" y="9922398"/>
                          <a:ext cx="2444949" cy="2578917"/>
                        </a:xfrm>
                        <a:custGeom>
                          <a:avLst/>
                          <a:gdLst>
                            <a:gd name="connsiteX0" fmla="*/ 120770 w 2501661"/>
                            <a:gd name="connsiteY0" fmla="*/ 517585 h 2553419"/>
                            <a:gd name="connsiteX1" fmla="*/ 51759 w 2501661"/>
                            <a:gd name="connsiteY1" fmla="*/ 638354 h 2553419"/>
                            <a:gd name="connsiteX2" fmla="*/ 0 w 2501661"/>
                            <a:gd name="connsiteY2" fmla="*/ 793630 h 2553419"/>
                            <a:gd name="connsiteX3" fmla="*/ 51759 w 2501661"/>
                            <a:gd name="connsiteY3" fmla="*/ 897147 h 2553419"/>
                            <a:gd name="connsiteX4" fmla="*/ 120770 w 2501661"/>
                            <a:gd name="connsiteY4" fmla="*/ 914400 h 2553419"/>
                            <a:gd name="connsiteX5" fmla="*/ 207034 w 2501661"/>
                            <a:gd name="connsiteY5" fmla="*/ 931653 h 2553419"/>
                            <a:gd name="connsiteX6" fmla="*/ 310551 w 2501661"/>
                            <a:gd name="connsiteY6" fmla="*/ 966158 h 2553419"/>
                            <a:gd name="connsiteX7" fmla="*/ 362310 w 2501661"/>
                            <a:gd name="connsiteY7" fmla="*/ 1017917 h 2553419"/>
                            <a:gd name="connsiteX8" fmla="*/ 414068 w 2501661"/>
                            <a:gd name="connsiteY8" fmla="*/ 1052422 h 2553419"/>
                            <a:gd name="connsiteX9" fmla="*/ 534838 w 2501661"/>
                            <a:gd name="connsiteY9" fmla="*/ 1173192 h 2553419"/>
                            <a:gd name="connsiteX10" fmla="*/ 552091 w 2501661"/>
                            <a:gd name="connsiteY10" fmla="*/ 1224951 h 2553419"/>
                            <a:gd name="connsiteX11" fmla="*/ 552091 w 2501661"/>
                            <a:gd name="connsiteY11" fmla="*/ 1828800 h 2553419"/>
                            <a:gd name="connsiteX12" fmla="*/ 569344 w 2501661"/>
                            <a:gd name="connsiteY12" fmla="*/ 2156604 h 2553419"/>
                            <a:gd name="connsiteX13" fmla="*/ 655608 w 2501661"/>
                            <a:gd name="connsiteY13" fmla="*/ 2277373 h 2553419"/>
                            <a:gd name="connsiteX14" fmla="*/ 724619 w 2501661"/>
                            <a:gd name="connsiteY14" fmla="*/ 2380890 h 2553419"/>
                            <a:gd name="connsiteX15" fmla="*/ 897148 w 2501661"/>
                            <a:gd name="connsiteY15" fmla="*/ 2467154 h 2553419"/>
                            <a:gd name="connsiteX16" fmla="*/ 948906 w 2501661"/>
                            <a:gd name="connsiteY16" fmla="*/ 2501660 h 2553419"/>
                            <a:gd name="connsiteX17" fmla="*/ 1311216 w 2501661"/>
                            <a:gd name="connsiteY17" fmla="*/ 2553419 h 2553419"/>
                            <a:gd name="connsiteX18" fmla="*/ 1690778 w 2501661"/>
                            <a:gd name="connsiteY18" fmla="*/ 2536166 h 2553419"/>
                            <a:gd name="connsiteX19" fmla="*/ 1897812 w 2501661"/>
                            <a:gd name="connsiteY19" fmla="*/ 2501660 h 2553419"/>
                            <a:gd name="connsiteX20" fmla="*/ 1984076 w 2501661"/>
                            <a:gd name="connsiteY20" fmla="*/ 2484407 h 2553419"/>
                            <a:gd name="connsiteX21" fmla="*/ 2104846 w 2501661"/>
                            <a:gd name="connsiteY21" fmla="*/ 2449902 h 2553419"/>
                            <a:gd name="connsiteX22" fmla="*/ 2191110 w 2501661"/>
                            <a:gd name="connsiteY22" fmla="*/ 2380890 h 2553419"/>
                            <a:gd name="connsiteX23" fmla="*/ 2294627 w 2501661"/>
                            <a:gd name="connsiteY23" fmla="*/ 2311879 h 2553419"/>
                            <a:gd name="connsiteX24" fmla="*/ 2346385 w 2501661"/>
                            <a:gd name="connsiteY24" fmla="*/ 2260121 h 2553419"/>
                            <a:gd name="connsiteX25" fmla="*/ 2363638 w 2501661"/>
                            <a:gd name="connsiteY25" fmla="*/ 2191109 h 2553419"/>
                            <a:gd name="connsiteX26" fmla="*/ 2415397 w 2501661"/>
                            <a:gd name="connsiteY26" fmla="*/ 2122098 h 2553419"/>
                            <a:gd name="connsiteX27" fmla="*/ 2432649 w 2501661"/>
                            <a:gd name="connsiteY27" fmla="*/ 2070339 h 2553419"/>
                            <a:gd name="connsiteX28" fmla="*/ 2501661 w 2501661"/>
                            <a:gd name="connsiteY28" fmla="*/ 1915064 h 2553419"/>
                            <a:gd name="connsiteX29" fmla="*/ 2484408 w 2501661"/>
                            <a:gd name="connsiteY29" fmla="*/ 1794294 h 2553419"/>
                            <a:gd name="connsiteX30" fmla="*/ 2415397 w 2501661"/>
                            <a:gd name="connsiteY30" fmla="*/ 1742536 h 2553419"/>
                            <a:gd name="connsiteX31" fmla="*/ 2329133 w 2501661"/>
                            <a:gd name="connsiteY31" fmla="*/ 1621766 h 2553419"/>
                            <a:gd name="connsiteX32" fmla="*/ 2311880 w 2501661"/>
                            <a:gd name="connsiteY32" fmla="*/ 1535502 h 2553419"/>
                            <a:gd name="connsiteX33" fmla="*/ 2294627 w 2501661"/>
                            <a:gd name="connsiteY33" fmla="*/ 1483743 h 2553419"/>
                            <a:gd name="connsiteX34" fmla="*/ 2311880 w 2501661"/>
                            <a:gd name="connsiteY34" fmla="*/ 1224951 h 2553419"/>
                            <a:gd name="connsiteX35" fmla="*/ 2329133 w 2501661"/>
                            <a:gd name="connsiteY35" fmla="*/ 1173192 h 2553419"/>
                            <a:gd name="connsiteX36" fmla="*/ 2346385 w 2501661"/>
                            <a:gd name="connsiteY36" fmla="*/ 1086928 h 2553419"/>
                            <a:gd name="connsiteX37" fmla="*/ 2398144 w 2501661"/>
                            <a:gd name="connsiteY37" fmla="*/ 1069675 h 2553419"/>
                            <a:gd name="connsiteX38" fmla="*/ 2432649 w 2501661"/>
                            <a:gd name="connsiteY38" fmla="*/ 966158 h 2553419"/>
                            <a:gd name="connsiteX39" fmla="*/ 2380891 w 2501661"/>
                            <a:gd name="connsiteY39" fmla="*/ 810883 h 2553419"/>
                            <a:gd name="connsiteX40" fmla="*/ 2225616 w 2501661"/>
                            <a:gd name="connsiteY40" fmla="*/ 724619 h 2553419"/>
                            <a:gd name="connsiteX41" fmla="*/ 2122099 w 2501661"/>
                            <a:gd name="connsiteY41" fmla="*/ 690113 h 2553419"/>
                            <a:gd name="connsiteX42" fmla="*/ 1828800 w 2501661"/>
                            <a:gd name="connsiteY42" fmla="*/ 621102 h 2553419"/>
                            <a:gd name="connsiteX43" fmla="*/ 1777042 w 2501661"/>
                            <a:gd name="connsiteY43" fmla="*/ 603849 h 2553419"/>
                            <a:gd name="connsiteX44" fmla="*/ 1725283 w 2501661"/>
                            <a:gd name="connsiteY44" fmla="*/ 569343 h 2553419"/>
                            <a:gd name="connsiteX45" fmla="*/ 1639019 w 2501661"/>
                            <a:gd name="connsiteY45" fmla="*/ 448573 h 2553419"/>
                            <a:gd name="connsiteX46" fmla="*/ 1621766 w 2501661"/>
                            <a:gd name="connsiteY46" fmla="*/ 379562 h 2553419"/>
                            <a:gd name="connsiteX47" fmla="*/ 1552755 w 2501661"/>
                            <a:gd name="connsiteY47" fmla="*/ 276045 h 2553419"/>
                            <a:gd name="connsiteX48" fmla="*/ 1518249 w 2501661"/>
                            <a:gd name="connsiteY48" fmla="*/ 224287 h 2553419"/>
                            <a:gd name="connsiteX49" fmla="*/ 1500997 w 2501661"/>
                            <a:gd name="connsiteY49" fmla="*/ 172528 h 2553419"/>
                            <a:gd name="connsiteX50" fmla="*/ 1431985 w 2501661"/>
                            <a:gd name="connsiteY50" fmla="*/ 120770 h 2553419"/>
                            <a:gd name="connsiteX51" fmla="*/ 1276710 w 2501661"/>
                            <a:gd name="connsiteY51" fmla="*/ 34505 h 2553419"/>
                            <a:gd name="connsiteX52" fmla="*/ 1138687 w 2501661"/>
                            <a:gd name="connsiteY52" fmla="*/ 0 h 2553419"/>
                            <a:gd name="connsiteX53" fmla="*/ 793631 w 2501661"/>
                            <a:gd name="connsiteY53" fmla="*/ 34505 h 2553419"/>
                            <a:gd name="connsiteX54" fmla="*/ 690114 w 2501661"/>
                            <a:gd name="connsiteY54" fmla="*/ 69011 h 2553419"/>
                            <a:gd name="connsiteX55" fmla="*/ 638355 w 2501661"/>
                            <a:gd name="connsiteY55" fmla="*/ 86264 h 2553419"/>
                            <a:gd name="connsiteX56" fmla="*/ 552091 w 2501661"/>
                            <a:gd name="connsiteY56" fmla="*/ 138022 h 2553419"/>
                            <a:gd name="connsiteX57" fmla="*/ 465827 w 2501661"/>
                            <a:gd name="connsiteY57" fmla="*/ 155275 h 2553419"/>
                            <a:gd name="connsiteX58" fmla="*/ 431321 w 2501661"/>
                            <a:gd name="connsiteY58" fmla="*/ 207034 h 2553419"/>
                            <a:gd name="connsiteX59" fmla="*/ 327804 w 2501661"/>
                            <a:gd name="connsiteY59" fmla="*/ 224287 h 2553419"/>
                            <a:gd name="connsiteX60" fmla="*/ 276046 w 2501661"/>
                            <a:gd name="connsiteY60" fmla="*/ 241539 h 2553419"/>
                            <a:gd name="connsiteX61" fmla="*/ 258793 w 2501661"/>
                            <a:gd name="connsiteY61" fmla="*/ 293298 h 2553419"/>
                            <a:gd name="connsiteX62" fmla="*/ 241540 w 2501661"/>
                            <a:gd name="connsiteY62" fmla="*/ 379562 h 25534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</a:cxnLst>
                          <a:rect l="l" t="t" r="r" b="b"/>
                          <a:pathLst>
                            <a:path w="2501661" h="2553419">
                              <a:moveTo>
                                <a:pt x="120770" y="517585"/>
                              </a:moveTo>
                              <a:cubicBezTo>
                                <a:pt x="97766" y="557841"/>
                                <a:pt x="70343" y="595876"/>
                                <a:pt x="51759" y="638354"/>
                              </a:cubicBezTo>
                              <a:cubicBezTo>
                                <a:pt x="29891" y="688338"/>
                                <a:pt x="0" y="793630"/>
                                <a:pt x="0" y="793630"/>
                              </a:cubicBezTo>
                              <a:cubicBezTo>
                                <a:pt x="17253" y="828136"/>
                                <a:pt x="24480" y="869868"/>
                                <a:pt x="51759" y="897147"/>
                              </a:cubicBezTo>
                              <a:cubicBezTo>
                                <a:pt x="68526" y="913914"/>
                                <a:pt x="97623" y="909256"/>
                                <a:pt x="120770" y="914400"/>
                              </a:cubicBezTo>
                              <a:cubicBezTo>
                                <a:pt x="149396" y="920761"/>
                                <a:pt x="178743" y="923937"/>
                                <a:pt x="207034" y="931653"/>
                              </a:cubicBezTo>
                              <a:cubicBezTo>
                                <a:pt x="242125" y="941223"/>
                                <a:pt x="310551" y="966158"/>
                                <a:pt x="310551" y="966158"/>
                              </a:cubicBezTo>
                              <a:cubicBezTo>
                                <a:pt x="327804" y="983411"/>
                                <a:pt x="343566" y="1002297"/>
                                <a:pt x="362310" y="1017917"/>
                              </a:cubicBezTo>
                              <a:cubicBezTo>
                                <a:pt x="378239" y="1031191"/>
                                <a:pt x="398656" y="1038551"/>
                                <a:pt x="414068" y="1052422"/>
                              </a:cubicBezTo>
                              <a:cubicBezTo>
                                <a:pt x="456385" y="1090507"/>
                                <a:pt x="534838" y="1173192"/>
                                <a:pt x="534838" y="1173192"/>
                              </a:cubicBezTo>
                              <a:cubicBezTo>
                                <a:pt x="540589" y="1190445"/>
                                <a:pt x="547680" y="1207308"/>
                                <a:pt x="552091" y="1224951"/>
                              </a:cubicBezTo>
                              <a:cubicBezTo>
                                <a:pt x="604702" y="1435393"/>
                                <a:pt x="561472" y="1547363"/>
                                <a:pt x="552091" y="1828800"/>
                              </a:cubicBezTo>
                              <a:cubicBezTo>
                                <a:pt x="557842" y="1938068"/>
                                <a:pt x="559438" y="2047634"/>
                                <a:pt x="569344" y="2156604"/>
                              </a:cubicBezTo>
                              <a:cubicBezTo>
                                <a:pt x="575461" y="2223886"/>
                                <a:pt x="612062" y="2222941"/>
                                <a:pt x="655608" y="2277373"/>
                              </a:cubicBezTo>
                              <a:cubicBezTo>
                                <a:pt x="681514" y="2309756"/>
                                <a:pt x="687527" y="2362344"/>
                                <a:pt x="724619" y="2380890"/>
                              </a:cubicBezTo>
                              <a:cubicBezTo>
                                <a:pt x="782129" y="2409645"/>
                                <a:pt x="843649" y="2431488"/>
                                <a:pt x="897148" y="2467154"/>
                              </a:cubicBezTo>
                              <a:cubicBezTo>
                                <a:pt x="914401" y="2478656"/>
                                <a:pt x="928871" y="2496317"/>
                                <a:pt x="948906" y="2501660"/>
                              </a:cubicBezTo>
                              <a:cubicBezTo>
                                <a:pt x="1041193" y="2526270"/>
                                <a:pt x="1210053" y="2542179"/>
                                <a:pt x="1311216" y="2553419"/>
                              </a:cubicBezTo>
                              <a:cubicBezTo>
                                <a:pt x="1437737" y="2547668"/>
                                <a:pt x="1564407" y="2544591"/>
                                <a:pt x="1690778" y="2536166"/>
                              </a:cubicBezTo>
                              <a:cubicBezTo>
                                <a:pt x="1831547" y="2526781"/>
                                <a:pt x="1794447" y="2524630"/>
                                <a:pt x="1897812" y="2501660"/>
                              </a:cubicBezTo>
                              <a:cubicBezTo>
                                <a:pt x="1926438" y="2495299"/>
                                <a:pt x="1955450" y="2490768"/>
                                <a:pt x="1984076" y="2484407"/>
                              </a:cubicBezTo>
                              <a:cubicBezTo>
                                <a:pt x="2049062" y="2469966"/>
                                <a:pt x="2047211" y="2469113"/>
                                <a:pt x="2104846" y="2449902"/>
                              </a:cubicBezTo>
                              <a:cubicBezTo>
                                <a:pt x="2182014" y="2334147"/>
                                <a:pt x="2091109" y="2447557"/>
                                <a:pt x="2191110" y="2380890"/>
                              </a:cubicBezTo>
                              <a:cubicBezTo>
                                <a:pt x="2320347" y="2294733"/>
                                <a:pt x="2171556" y="2352903"/>
                                <a:pt x="2294627" y="2311879"/>
                              </a:cubicBezTo>
                              <a:cubicBezTo>
                                <a:pt x="2311880" y="2294626"/>
                                <a:pt x="2334280" y="2281305"/>
                                <a:pt x="2346385" y="2260121"/>
                              </a:cubicBezTo>
                              <a:cubicBezTo>
                                <a:pt x="2358149" y="2239533"/>
                                <a:pt x="2353034" y="2212318"/>
                                <a:pt x="2363638" y="2191109"/>
                              </a:cubicBezTo>
                              <a:cubicBezTo>
                                <a:pt x="2376498" y="2165390"/>
                                <a:pt x="2398144" y="2145102"/>
                                <a:pt x="2415397" y="2122098"/>
                              </a:cubicBezTo>
                              <a:cubicBezTo>
                                <a:pt x="2421148" y="2104845"/>
                                <a:pt x="2425263" y="2086958"/>
                                <a:pt x="2432649" y="2070339"/>
                              </a:cubicBezTo>
                              <a:cubicBezTo>
                                <a:pt x="2512510" y="1890650"/>
                                <a:pt x="2462795" y="2031660"/>
                                <a:pt x="2501661" y="1915064"/>
                              </a:cubicBezTo>
                              <a:cubicBezTo>
                                <a:pt x="2495910" y="1874807"/>
                                <a:pt x="2502594" y="1830666"/>
                                <a:pt x="2484408" y="1794294"/>
                              </a:cubicBezTo>
                              <a:cubicBezTo>
                                <a:pt x="2471549" y="1768575"/>
                                <a:pt x="2435730" y="1762869"/>
                                <a:pt x="2415397" y="1742536"/>
                              </a:cubicBezTo>
                              <a:cubicBezTo>
                                <a:pt x="2393996" y="1721135"/>
                                <a:pt x="2348726" y="1651156"/>
                                <a:pt x="2329133" y="1621766"/>
                              </a:cubicBezTo>
                              <a:cubicBezTo>
                                <a:pt x="2323382" y="1593011"/>
                                <a:pt x="2318992" y="1563951"/>
                                <a:pt x="2311880" y="1535502"/>
                              </a:cubicBezTo>
                              <a:cubicBezTo>
                                <a:pt x="2307469" y="1517859"/>
                                <a:pt x="2294627" y="1501929"/>
                                <a:pt x="2294627" y="1483743"/>
                              </a:cubicBezTo>
                              <a:cubicBezTo>
                                <a:pt x="2294627" y="1397288"/>
                                <a:pt x="2302332" y="1310878"/>
                                <a:pt x="2311880" y="1224951"/>
                              </a:cubicBezTo>
                              <a:cubicBezTo>
                                <a:pt x="2313888" y="1206876"/>
                                <a:pt x="2324722" y="1190835"/>
                                <a:pt x="2329133" y="1173192"/>
                              </a:cubicBezTo>
                              <a:cubicBezTo>
                                <a:pt x="2336245" y="1144743"/>
                                <a:pt x="2330119" y="1111327"/>
                                <a:pt x="2346385" y="1086928"/>
                              </a:cubicBezTo>
                              <a:cubicBezTo>
                                <a:pt x="2356473" y="1071796"/>
                                <a:pt x="2380891" y="1075426"/>
                                <a:pt x="2398144" y="1069675"/>
                              </a:cubicBezTo>
                              <a:cubicBezTo>
                                <a:pt x="2409646" y="1035169"/>
                                <a:pt x="2444151" y="1000664"/>
                                <a:pt x="2432649" y="966158"/>
                              </a:cubicBezTo>
                              <a:cubicBezTo>
                                <a:pt x="2415396" y="914400"/>
                                <a:pt x="2411154" y="856278"/>
                                <a:pt x="2380891" y="810883"/>
                              </a:cubicBezTo>
                              <a:cubicBezTo>
                                <a:pt x="2372931" y="798942"/>
                                <a:pt x="2247651" y="733433"/>
                                <a:pt x="2225616" y="724619"/>
                              </a:cubicBezTo>
                              <a:cubicBezTo>
                                <a:pt x="2191845" y="711111"/>
                                <a:pt x="2157190" y="699683"/>
                                <a:pt x="2122099" y="690113"/>
                              </a:cubicBezTo>
                              <a:cubicBezTo>
                                <a:pt x="1912350" y="632908"/>
                                <a:pt x="2194622" y="743045"/>
                                <a:pt x="1828800" y="621102"/>
                              </a:cubicBezTo>
                              <a:cubicBezTo>
                                <a:pt x="1811547" y="615351"/>
                                <a:pt x="1793308" y="611982"/>
                                <a:pt x="1777042" y="603849"/>
                              </a:cubicBezTo>
                              <a:cubicBezTo>
                                <a:pt x="1758496" y="594576"/>
                                <a:pt x="1742536" y="580845"/>
                                <a:pt x="1725283" y="569343"/>
                              </a:cubicBezTo>
                              <a:cubicBezTo>
                                <a:pt x="1678132" y="427883"/>
                                <a:pt x="1755974" y="635700"/>
                                <a:pt x="1639019" y="448573"/>
                              </a:cubicBezTo>
                              <a:cubicBezTo>
                                <a:pt x="1626452" y="428466"/>
                                <a:pt x="1632370" y="400770"/>
                                <a:pt x="1621766" y="379562"/>
                              </a:cubicBezTo>
                              <a:cubicBezTo>
                                <a:pt x="1603220" y="342470"/>
                                <a:pt x="1575759" y="310551"/>
                                <a:pt x="1552755" y="276045"/>
                              </a:cubicBezTo>
                              <a:lnTo>
                                <a:pt x="1518249" y="224287"/>
                              </a:lnTo>
                              <a:cubicBezTo>
                                <a:pt x="1512498" y="207034"/>
                                <a:pt x="1512639" y="186499"/>
                                <a:pt x="1500997" y="172528"/>
                              </a:cubicBezTo>
                              <a:cubicBezTo>
                                <a:pt x="1482589" y="150438"/>
                                <a:pt x="1455542" y="137260"/>
                                <a:pt x="1431985" y="120770"/>
                              </a:cubicBezTo>
                              <a:cubicBezTo>
                                <a:pt x="1352062" y="64824"/>
                                <a:pt x="1350829" y="54719"/>
                                <a:pt x="1276710" y="34505"/>
                              </a:cubicBezTo>
                              <a:cubicBezTo>
                                <a:pt x="1230957" y="22027"/>
                                <a:pt x="1138687" y="0"/>
                                <a:pt x="1138687" y="0"/>
                              </a:cubicBezTo>
                              <a:cubicBezTo>
                                <a:pt x="1095993" y="3558"/>
                                <a:pt x="859403" y="20411"/>
                                <a:pt x="793631" y="34505"/>
                              </a:cubicBezTo>
                              <a:cubicBezTo>
                                <a:pt x="758066" y="42126"/>
                                <a:pt x="724620" y="57509"/>
                                <a:pt x="690114" y="69011"/>
                              </a:cubicBezTo>
                              <a:cubicBezTo>
                                <a:pt x="672861" y="74762"/>
                                <a:pt x="653950" y="76907"/>
                                <a:pt x="638355" y="86264"/>
                              </a:cubicBezTo>
                              <a:cubicBezTo>
                                <a:pt x="609600" y="103517"/>
                                <a:pt x="583226" y="125568"/>
                                <a:pt x="552091" y="138022"/>
                              </a:cubicBezTo>
                              <a:cubicBezTo>
                                <a:pt x="524864" y="148913"/>
                                <a:pt x="494582" y="149524"/>
                                <a:pt x="465827" y="155275"/>
                              </a:cubicBezTo>
                              <a:cubicBezTo>
                                <a:pt x="454325" y="172528"/>
                                <a:pt x="449867" y="197761"/>
                                <a:pt x="431321" y="207034"/>
                              </a:cubicBezTo>
                              <a:cubicBezTo>
                                <a:pt x="400033" y="222678"/>
                                <a:pt x="361953" y="216699"/>
                                <a:pt x="327804" y="224287"/>
                              </a:cubicBezTo>
                              <a:cubicBezTo>
                                <a:pt x="310051" y="228232"/>
                                <a:pt x="293299" y="235788"/>
                                <a:pt x="276046" y="241539"/>
                              </a:cubicBezTo>
                              <a:cubicBezTo>
                                <a:pt x="270295" y="258792"/>
                                <a:pt x="263204" y="275655"/>
                                <a:pt x="258793" y="293298"/>
                              </a:cubicBezTo>
                              <a:cubicBezTo>
                                <a:pt x="251681" y="321747"/>
                                <a:pt x="241540" y="379562"/>
                                <a:pt x="241540" y="379562"/>
                              </a:cubicBezTo>
                            </a:path>
                          </a:pathLst>
                        </a:custGeom>
                        <a:blipFill>
                          <a:blip r:embed="rId7">
                            <a:extLst>
                              <a:ext uri="{BEBA8EAE-BF5A-486C-A8C5-ECC9F3942E4B}">
                                <a14:imgProps xmlns:a14="http://schemas.microsoft.com/office/drawing/2010/main">
                                  <a14:imgLayer r:embed="rId4">
                                    <a14:imgEffect>
                                      <a14:saturation sat="0"/>
                                    </a14:imgEffect>
                                  </a14:imgLayer>
                                </a14:imgProps>
                              </a:ext>
                              <a:ext uri="{28A0092B-C50C-407E-A947-70E740481C1C}">
                                <a14:useLocalDpi xmlns:a14="http://schemas.microsoft.com/office/drawing/2010/main"/>
                              </a:ext>
                            </a:extLst>
                          </a:blip>
                          <a:tile tx="0" ty="0" sx="100000" sy="100000" flip="none" algn="tl"/>
                        </a:blip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GB">
                            <a:solidFill>
                              <a:prstClr val="white"/>
                            </a:solidFill>
                          </a:endParaRPr>
                        </a:p>
                      </p:txBody>
                    </p:sp>
                    <p:sp>
                      <p:nvSpPr>
                        <p:cNvPr id="259" name="Freeform 258"/>
                        <p:cNvSpPr/>
                        <p:nvPr/>
                      </p:nvSpPr>
                      <p:spPr>
                        <a:xfrm rot="2901996">
                          <a:off x="-11637301" y="17172382"/>
                          <a:ext cx="2501661" cy="2553419"/>
                        </a:xfrm>
                        <a:custGeom>
                          <a:avLst/>
                          <a:gdLst>
                            <a:gd name="connsiteX0" fmla="*/ 120770 w 2501661"/>
                            <a:gd name="connsiteY0" fmla="*/ 517585 h 2553419"/>
                            <a:gd name="connsiteX1" fmla="*/ 51759 w 2501661"/>
                            <a:gd name="connsiteY1" fmla="*/ 638354 h 2553419"/>
                            <a:gd name="connsiteX2" fmla="*/ 0 w 2501661"/>
                            <a:gd name="connsiteY2" fmla="*/ 793630 h 2553419"/>
                            <a:gd name="connsiteX3" fmla="*/ 51759 w 2501661"/>
                            <a:gd name="connsiteY3" fmla="*/ 897147 h 2553419"/>
                            <a:gd name="connsiteX4" fmla="*/ 120770 w 2501661"/>
                            <a:gd name="connsiteY4" fmla="*/ 914400 h 2553419"/>
                            <a:gd name="connsiteX5" fmla="*/ 207034 w 2501661"/>
                            <a:gd name="connsiteY5" fmla="*/ 931653 h 2553419"/>
                            <a:gd name="connsiteX6" fmla="*/ 310551 w 2501661"/>
                            <a:gd name="connsiteY6" fmla="*/ 966158 h 2553419"/>
                            <a:gd name="connsiteX7" fmla="*/ 362310 w 2501661"/>
                            <a:gd name="connsiteY7" fmla="*/ 1017917 h 2553419"/>
                            <a:gd name="connsiteX8" fmla="*/ 414068 w 2501661"/>
                            <a:gd name="connsiteY8" fmla="*/ 1052422 h 2553419"/>
                            <a:gd name="connsiteX9" fmla="*/ 534838 w 2501661"/>
                            <a:gd name="connsiteY9" fmla="*/ 1173192 h 2553419"/>
                            <a:gd name="connsiteX10" fmla="*/ 552091 w 2501661"/>
                            <a:gd name="connsiteY10" fmla="*/ 1224951 h 2553419"/>
                            <a:gd name="connsiteX11" fmla="*/ 552091 w 2501661"/>
                            <a:gd name="connsiteY11" fmla="*/ 1828800 h 2553419"/>
                            <a:gd name="connsiteX12" fmla="*/ 569344 w 2501661"/>
                            <a:gd name="connsiteY12" fmla="*/ 2156604 h 2553419"/>
                            <a:gd name="connsiteX13" fmla="*/ 655608 w 2501661"/>
                            <a:gd name="connsiteY13" fmla="*/ 2277373 h 2553419"/>
                            <a:gd name="connsiteX14" fmla="*/ 724619 w 2501661"/>
                            <a:gd name="connsiteY14" fmla="*/ 2380890 h 2553419"/>
                            <a:gd name="connsiteX15" fmla="*/ 897148 w 2501661"/>
                            <a:gd name="connsiteY15" fmla="*/ 2467154 h 2553419"/>
                            <a:gd name="connsiteX16" fmla="*/ 948906 w 2501661"/>
                            <a:gd name="connsiteY16" fmla="*/ 2501660 h 2553419"/>
                            <a:gd name="connsiteX17" fmla="*/ 1311216 w 2501661"/>
                            <a:gd name="connsiteY17" fmla="*/ 2553419 h 2553419"/>
                            <a:gd name="connsiteX18" fmla="*/ 1690778 w 2501661"/>
                            <a:gd name="connsiteY18" fmla="*/ 2536166 h 2553419"/>
                            <a:gd name="connsiteX19" fmla="*/ 1897812 w 2501661"/>
                            <a:gd name="connsiteY19" fmla="*/ 2501660 h 2553419"/>
                            <a:gd name="connsiteX20" fmla="*/ 1984076 w 2501661"/>
                            <a:gd name="connsiteY20" fmla="*/ 2484407 h 2553419"/>
                            <a:gd name="connsiteX21" fmla="*/ 2104846 w 2501661"/>
                            <a:gd name="connsiteY21" fmla="*/ 2449902 h 2553419"/>
                            <a:gd name="connsiteX22" fmla="*/ 2191110 w 2501661"/>
                            <a:gd name="connsiteY22" fmla="*/ 2380890 h 2553419"/>
                            <a:gd name="connsiteX23" fmla="*/ 2294627 w 2501661"/>
                            <a:gd name="connsiteY23" fmla="*/ 2311879 h 2553419"/>
                            <a:gd name="connsiteX24" fmla="*/ 2346385 w 2501661"/>
                            <a:gd name="connsiteY24" fmla="*/ 2260121 h 2553419"/>
                            <a:gd name="connsiteX25" fmla="*/ 2363638 w 2501661"/>
                            <a:gd name="connsiteY25" fmla="*/ 2191109 h 2553419"/>
                            <a:gd name="connsiteX26" fmla="*/ 2415397 w 2501661"/>
                            <a:gd name="connsiteY26" fmla="*/ 2122098 h 2553419"/>
                            <a:gd name="connsiteX27" fmla="*/ 2432649 w 2501661"/>
                            <a:gd name="connsiteY27" fmla="*/ 2070339 h 2553419"/>
                            <a:gd name="connsiteX28" fmla="*/ 2501661 w 2501661"/>
                            <a:gd name="connsiteY28" fmla="*/ 1915064 h 2553419"/>
                            <a:gd name="connsiteX29" fmla="*/ 2484408 w 2501661"/>
                            <a:gd name="connsiteY29" fmla="*/ 1794294 h 2553419"/>
                            <a:gd name="connsiteX30" fmla="*/ 2415397 w 2501661"/>
                            <a:gd name="connsiteY30" fmla="*/ 1742536 h 2553419"/>
                            <a:gd name="connsiteX31" fmla="*/ 2329133 w 2501661"/>
                            <a:gd name="connsiteY31" fmla="*/ 1621766 h 2553419"/>
                            <a:gd name="connsiteX32" fmla="*/ 2311880 w 2501661"/>
                            <a:gd name="connsiteY32" fmla="*/ 1535502 h 2553419"/>
                            <a:gd name="connsiteX33" fmla="*/ 2294627 w 2501661"/>
                            <a:gd name="connsiteY33" fmla="*/ 1483743 h 2553419"/>
                            <a:gd name="connsiteX34" fmla="*/ 2311880 w 2501661"/>
                            <a:gd name="connsiteY34" fmla="*/ 1224951 h 2553419"/>
                            <a:gd name="connsiteX35" fmla="*/ 2329133 w 2501661"/>
                            <a:gd name="connsiteY35" fmla="*/ 1173192 h 2553419"/>
                            <a:gd name="connsiteX36" fmla="*/ 2346385 w 2501661"/>
                            <a:gd name="connsiteY36" fmla="*/ 1086928 h 2553419"/>
                            <a:gd name="connsiteX37" fmla="*/ 2398144 w 2501661"/>
                            <a:gd name="connsiteY37" fmla="*/ 1069675 h 2553419"/>
                            <a:gd name="connsiteX38" fmla="*/ 2432649 w 2501661"/>
                            <a:gd name="connsiteY38" fmla="*/ 966158 h 2553419"/>
                            <a:gd name="connsiteX39" fmla="*/ 2380891 w 2501661"/>
                            <a:gd name="connsiteY39" fmla="*/ 810883 h 2553419"/>
                            <a:gd name="connsiteX40" fmla="*/ 2225616 w 2501661"/>
                            <a:gd name="connsiteY40" fmla="*/ 724619 h 2553419"/>
                            <a:gd name="connsiteX41" fmla="*/ 2122099 w 2501661"/>
                            <a:gd name="connsiteY41" fmla="*/ 690113 h 2553419"/>
                            <a:gd name="connsiteX42" fmla="*/ 1828800 w 2501661"/>
                            <a:gd name="connsiteY42" fmla="*/ 621102 h 2553419"/>
                            <a:gd name="connsiteX43" fmla="*/ 1777042 w 2501661"/>
                            <a:gd name="connsiteY43" fmla="*/ 603849 h 2553419"/>
                            <a:gd name="connsiteX44" fmla="*/ 1725283 w 2501661"/>
                            <a:gd name="connsiteY44" fmla="*/ 569343 h 2553419"/>
                            <a:gd name="connsiteX45" fmla="*/ 1639019 w 2501661"/>
                            <a:gd name="connsiteY45" fmla="*/ 448573 h 2553419"/>
                            <a:gd name="connsiteX46" fmla="*/ 1621766 w 2501661"/>
                            <a:gd name="connsiteY46" fmla="*/ 379562 h 2553419"/>
                            <a:gd name="connsiteX47" fmla="*/ 1552755 w 2501661"/>
                            <a:gd name="connsiteY47" fmla="*/ 276045 h 2553419"/>
                            <a:gd name="connsiteX48" fmla="*/ 1518249 w 2501661"/>
                            <a:gd name="connsiteY48" fmla="*/ 224287 h 2553419"/>
                            <a:gd name="connsiteX49" fmla="*/ 1500997 w 2501661"/>
                            <a:gd name="connsiteY49" fmla="*/ 172528 h 2553419"/>
                            <a:gd name="connsiteX50" fmla="*/ 1431985 w 2501661"/>
                            <a:gd name="connsiteY50" fmla="*/ 120770 h 2553419"/>
                            <a:gd name="connsiteX51" fmla="*/ 1276710 w 2501661"/>
                            <a:gd name="connsiteY51" fmla="*/ 34505 h 2553419"/>
                            <a:gd name="connsiteX52" fmla="*/ 1138687 w 2501661"/>
                            <a:gd name="connsiteY52" fmla="*/ 0 h 2553419"/>
                            <a:gd name="connsiteX53" fmla="*/ 793631 w 2501661"/>
                            <a:gd name="connsiteY53" fmla="*/ 34505 h 2553419"/>
                            <a:gd name="connsiteX54" fmla="*/ 690114 w 2501661"/>
                            <a:gd name="connsiteY54" fmla="*/ 69011 h 2553419"/>
                            <a:gd name="connsiteX55" fmla="*/ 638355 w 2501661"/>
                            <a:gd name="connsiteY55" fmla="*/ 86264 h 2553419"/>
                            <a:gd name="connsiteX56" fmla="*/ 552091 w 2501661"/>
                            <a:gd name="connsiteY56" fmla="*/ 138022 h 2553419"/>
                            <a:gd name="connsiteX57" fmla="*/ 465827 w 2501661"/>
                            <a:gd name="connsiteY57" fmla="*/ 155275 h 2553419"/>
                            <a:gd name="connsiteX58" fmla="*/ 431321 w 2501661"/>
                            <a:gd name="connsiteY58" fmla="*/ 207034 h 2553419"/>
                            <a:gd name="connsiteX59" fmla="*/ 327804 w 2501661"/>
                            <a:gd name="connsiteY59" fmla="*/ 224287 h 2553419"/>
                            <a:gd name="connsiteX60" fmla="*/ 276046 w 2501661"/>
                            <a:gd name="connsiteY60" fmla="*/ 241539 h 2553419"/>
                            <a:gd name="connsiteX61" fmla="*/ 258793 w 2501661"/>
                            <a:gd name="connsiteY61" fmla="*/ 293298 h 2553419"/>
                            <a:gd name="connsiteX62" fmla="*/ 241540 w 2501661"/>
                            <a:gd name="connsiteY62" fmla="*/ 379562 h 25534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</a:cxnLst>
                          <a:rect l="l" t="t" r="r" b="b"/>
                          <a:pathLst>
                            <a:path w="2501661" h="2553419">
                              <a:moveTo>
                                <a:pt x="120770" y="517585"/>
                              </a:moveTo>
                              <a:cubicBezTo>
                                <a:pt x="97766" y="557841"/>
                                <a:pt x="70343" y="595876"/>
                                <a:pt x="51759" y="638354"/>
                              </a:cubicBezTo>
                              <a:cubicBezTo>
                                <a:pt x="29891" y="688338"/>
                                <a:pt x="0" y="793630"/>
                                <a:pt x="0" y="793630"/>
                              </a:cubicBezTo>
                              <a:cubicBezTo>
                                <a:pt x="17253" y="828136"/>
                                <a:pt x="24480" y="869868"/>
                                <a:pt x="51759" y="897147"/>
                              </a:cubicBezTo>
                              <a:cubicBezTo>
                                <a:pt x="68526" y="913914"/>
                                <a:pt x="97623" y="909256"/>
                                <a:pt x="120770" y="914400"/>
                              </a:cubicBezTo>
                              <a:cubicBezTo>
                                <a:pt x="149396" y="920761"/>
                                <a:pt x="178743" y="923937"/>
                                <a:pt x="207034" y="931653"/>
                              </a:cubicBezTo>
                              <a:cubicBezTo>
                                <a:pt x="242125" y="941223"/>
                                <a:pt x="310551" y="966158"/>
                                <a:pt x="310551" y="966158"/>
                              </a:cubicBezTo>
                              <a:cubicBezTo>
                                <a:pt x="327804" y="983411"/>
                                <a:pt x="343566" y="1002297"/>
                                <a:pt x="362310" y="1017917"/>
                              </a:cubicBezTo>
                              <a:cubicBezTo>
                                <a:pt x="378239" y="1031191"/>
                                <a:pt x="398656" y="1038551"/>
                                <a:pt x="414068" y="1052422"/>
                              </a:cubicBezTo>
                              <a:cubicBezTo>
                                <a:pt x="456385" y="1090507"/>
                                <a:pt x="534838" y="1173192"/>
                                <a:pt x="534838" y="1173192"/>
                              </a:cubicBezTo>
                              <a:cubicBezTo>
                                <a:pt x="540589" y="1190445"/>
                                <a:pt x="547680" y="1207308"/>
                                <a:pt x="552091" y="1224951"/>
                              </a:cubicBezTo>
                              <a:cubicBezTo>
                                <a:pt x="604702" y="1435393"/>
                                <a:pt x="561472" y="1547363"/>
                                <a:pt x="552091" y="1828800"/>
                              </a:cubicBezTo>
                              <a:cubicBezTo>
                                <a:pt x="557842" y="1938068"/>
                                <a:pt x="559438" y="2047634"/>
                                <a:pt x="569344" y="2156604"/>
                              </a:cubicBezTo>
                              <a:cubicBezTo>
                                <a:pt x="575461" y="2223886"/>
                                <a:pt x="612062" y="2222941"/>
                                <a:pt x="655608" y="2277373"/>
                              </a:cubicBezTo>
                              <a:cubicBezTo>
                                <a:pt x="681514" y="2309756"/>
                                <a:pt x="687527" y="2362344"/>
                                <a:pt x="724619" y="2380890"/>
                              </a:cubicBezTo>
                              <a:cubicBezTo>
                                <a:pt x="782129" y="2409645"/>
                                <a:pt x="843649" y="2431488"/>
                                <a:pt x="897148" y="2467154"/>
                              </a:cubicBezTo>
                              <a:cubicBezTo>
                                <a:pt x="914401" y="2478656"/>
                                <a:pt x="928871" y="2496317"/>
                                <a:pt x="948906" y="2501660"/>
                              </a:cubicBezTo>
                              <a:cubicBezTo>
                                <a:pt x="1041193" y="2526270"/>
                                <a:pt x="1210053" y="2542179"/>
                                <a:pt x="1311216" y="2553419"/>
                              </a:cubicBezTo>
                              <a:cubicBezTo>
                                <a:pt x="1437737" y="2547668"/>
                                <a:pt x="1564407" y="2544591"/>
                                <a:pt x="1690778" y="2536166"/>
                              </a:cubicBezTo>
                              <a:cubicBezTo>
                                <a:pt x="1831547" y="2526781"/>
                                <a:pt x="1794447" y="2524630"/>
                                <a:pt x="1897812" y="2501660"/>
                              </a:cubicBezTo>
                              <a:cubicBezTo>
                                <a:pt x="1926438" y="2495299"/>
                                <a:pt x="1955450" y="2490768"/>
                                <a:pt x="1984076" y="2484407"/>
                              </a:cubicBezTo>
                              <a:cubicBezTo>
                                <a:pt x="2049062" y="2469966"/>
                                <a:pt x="2047211" y="2469113"/>
                                <a:pt x="2104846" y="2449902"/>
                              </a:cubicBezTo>
                              <a:cubicBezTo>
                                <a:pt x="2182014" y="2334147"/>
                                <a:pt x="2091109" y="2447557"/>
                                <a:pt x="2191110" y="2380890"/>
                              </a:cubicBezTo>
                              <a:cubicBezTo>
                                <a:pt x="2320347" y="2294733"/>
                                <a:pt x="2171556" y="2352903"/>
                                <a:pt x="2294627" y="2311879"/>
                              </a:cubicBezTo>
                              <a:cubicBezTo>
                                <a:pt x="2311880" y="2294626"/>
                                <a:pt x="2334280" y="2281305"/>
                                <a:pt x="2346385" y="2260121"/>
                              </a:cubicBezTo>
                              <a:cubicBezTo>
                                <a:pt x="2358149" y="2239533"/>
                                <a:pt x="2353034" y="2212318"/>
                                <a:pt x="2363638" y="2191109"/>
                              </a:cubicBezTo>
                              <a:cubicBezTo>
                                <a:pt x="2376498" y="2165390"/>
                                <a:pt x="2398144" y="2145102"/>
                                <a:pt x="2415397" y="2122098"/>
                              </a:cubicBezTo>
                              <a:cubicBezTo>
                                <a:pt x="2421148" y="2104845"/>
                                <a:pt x="2425263" y="2086958"/>
                                <a:pt x="2432649" y="2070339"/>
                              </a:cubicBezTo>
                              <a:cubicBezTo>
                                <a:pt x="2512510" y="1890650"/>
                                <a:pt x="2462795" y="2031660"/>
                                <a:pt x="2501661" y="1915064"/>
                              </a:cubicBezTo>
                              <a:cubicBezTo>
                                <a:pt x="2495910" y="1874807"/>
                                <a:pt x="2502594" y="1830666"/>
                                <a:pt x="2484408" y="1794294"/>
                              </a:cubicBezTo>
                              <a:cubicBezTo>
                                <a:pt x="2471549" y="1768575"/>
                                <a:pt x="2435730" y="1762869"/>
                                <a:pt x="2415397" y="1742536"/>
                              </a:cubicBezTo>
                              <a:cubicBezTo>
                                <a:pt x="2393996" y="1721135"/>
                                <a:pt x="2348726" y="1651156"/>
                                <a:pt x="2329133" y="1621766"/>
                              </a:cubicBezTo>
                              <a:cubicBezTo>
                                <a:pt x="2323382" y="1593011"/>
                                <a:pt x="2318992" y="1563951"/>
                                <a:pt x="2311880" y="1535502"/>
                              </a:cubicBezTo>
                              <a:cubicBezTo>
                                <a:pt x="2307469" y="1517859"/>
                                <a:pt x="2294627" y="1501929"/>
                                <a:pt x="2294627" y="1483743"/>
                              </a:cubicBezTo>
                              <a:cubicBezTo>
                                <a:pt x="2294627" y="1397288"/>
                                <a:pt x="2302332" y="1310878"/>
                                <a:pt x="2311880" y="1224951"/>
                              </a:cubicBezTo>
                              <a:cubicBezTo>
                                <a:pt x="2313888" y="1206876"/>
                                <a:pt x="2324722" y="1190835"/>
                                <a:pt x="2329133" y="1173192"/>
                              </a:cubicBezTo>
                              <a:cubicBezTo>
                                <a:pt x="2336245" y="1144743"/>
                                <a:pt x="2330119" y="1111327"/>
                                <a:pt x="2346385" y="1086928"/>
                              </a:cubicBezTo>
                              <a:cubicBezTo>
                                <a:pt x="2356473" y="1071796"/>
                                <a:pt x="2380891" y="1075426"/>
                                <a:pt x="2398144" y="1069675"/>
                              </a:cubicBezTo>
                              <a:cubicBezTo>
                                <a:pt x="2409646" y="1035169"/>
                                <a:pt x="2444151" y="1000664"/>
                                <a:pt x="2432649" y="966158"/>
                              </a:cubicBezTo>
                              <a:cubicBezTo>
                                <a:pt x="2415396" y="914400"/>
                                <a:pt x="2411154" y="856278"/>
                                <a:pt x="2380891" y="810883"/>
                              </a:cubicBezTo>
                              <a:cubicBezTo>
                                <a:pt x="2372931" y="798942"/>
                                <a:pt x="2247651" y="733433"/>
                                <a:pt x="2225616" y="724619"/>
                              </a:cubicBezTo>
                              <a:cubicBezTo>
                                <a:pt x="2191845" y="711111"/>
                                <a:pt x="2157190" y="699683"/>
                                <a:pt x="2122099" y="690113"/>
                              </a:cubicBezTo>
                              <a:cubicBezTo>
                                <a:pt x="1912350" y="632908"/>
                                <a:pt x="2194622" y="743045"/>
                                <a:pt x="1828800" y="621102"/>
                              </a:cubicBezTo>
                              <a:cubicBezTo>
                                <a:pt x="1811547" y="615351"/>
                                <a:pt x="1793308" y="611982"/>
                                <a:pt x="1777042" y="603849"/>
                              </a:cubicBezTo>
                              <a:cubicBezTo>
                                <a:pt x="1758496" y="594576"/>
                                <a:pt x="1742536" y="580845"/>
                                <a:pt x="1725283" y="569343"/>
                              </a:cubicBezTo>
                              <a:cubicBezTo>
                                <a:pt x="1678132" y="427883"/>
                                <a:pt x="1755974" y="635700"/>
                                <a:pt x="1639019" y="448573"/>
                              </a:cubicBezTo>
                              <a:cubicBezTo>
                                <a:pt x="1626452" y="428466"/>
                                <a:pt x="1632370" y="400770"/>
                                <a:pt x="1621766" y="379562"/>
                              </a:cubicBezTo>
                              <a:cubicBezTo>
                                <a:pt x="1603220" y="342470"/>
                                <a:pt x="1575759" y="310551"/>
                                <a:pt x="1552755" y="276045"/>
                              </a:cubicBezTo>
                              <a:lnTo>
                                <a:pt x="1518249" y="224287"/>
                              </a:lnTo>
                              <a:cubicBezTo>
                                <a:pt x="1512498" y="207034"/>
                                <a:pt x="1512639" y="186499"/>
                                <a:pt x="1500997" y="172528"/>
                              </a:cubicBezTo>
                              <a:cubicBezTo>
                                <a:pt x="1482589" y="150438"/>
                                <a:pt x="1455542" y="137260"/>
                                <a:pt x="1431985" y="120770"/>
                              </a:cubicBezTo>
                              <a:cubicBezTo>
                                <a:pt x="1352062" y="64824"/>
                                <a:pt x="1350829" y="54719"/>
                                <a:pt x="1276710" y="34505"/>
                              </a:cubicBezTo>
                              <a:cubicBezTo>
                                <a:pt x="1230957" y="22027"/>
                                <a:pt x="1138687" y="0"/>
                                <a:pt x="1138687" y="0"/>
                              </a:cubicBezTo>
                              <a:cubicBezTo>
                                <a:pt x="1095993" y="3558"/>
                                <a:pt x="859403" y="20411"/>
                                <a:pt x="793631" y="34505"/>
                              </a:cubicBezTo>
                              <a:cubicBezTo>
                                <a:pt x="758066" y="42126"/>
                                <a:pt x="724620" y="57509"/>
                                <a:pt x="690114" y="69011"/>
                              </a:cubicBezTo>
                              <a:cubicBezTo>
                                <a:pt x="672861" y="74762"/>
                                <a:pt x="653950" y="76907"/>
                                <a:pt x="638355" y="86264"/>
                              </a:cubicBezTo>
                              <a:cubicBezTo>
                                <a:pt x="609600" y="103517"/>
                                <a:pt x="583226" y="125568"/>
                                <a:pt x="552091" y="138022"/>
                              </a:cubicBezTo>
                              <a:cubicBezTo>
                                <a:pt x="524864" y="148913"/>
                                <a:pt x="494582" y="149524"/>
                                <a:pt x="465827" y="155275"/>
                              </a:cubicBezTo>
                              <a:cubicBezTo>
                                <a:pt x="454325" y="172528"/>
                                <a:pt x="449867" y="197761"/>
                                <a:pt x="431321" y="207034"/>
                              </a:cubicBezTo>
                              <a:cubicBezTo>
                                <a:pt x="400033" y="222678"/>
                                <a:pt x="361953" y="216699"/>
                                <a:pt x="327804" y="224287"/>
                              </a:cubicBezTo>
                              <a:cubicBezTo>
                                <a:pt x="310051" y="228232"/>
                                <a:pt x="293299" y="235788"/>
                                <a:pt x="276046" y="241539"/>
                              </a:cubicBezTo>
                              <a:cubicBezTo>
                                <a:pt x="270295" y="258792"/>
                                <a:pt x="263204" y="275655"/>
                                <a:pt x="258793" y="293298"/>
                              </a:cubicBezTo>
                              <a:cubicBezTo>
                                <a:pt x="251681" y="321747"/>
                                <a:pt x="241540" y="379562"/>
                                <a:pt x="241540" y="379562"/>
                              </a:cubicBezTo>
                            </a:path>
                          </a:pathLst>
                        </a:custGeom>
                        <a:blipFill>
                          <a:blip r:embed="rId7">
                            <a:extLst>
                              <a:ext uri="{BEBA8EAE-BF5A-486C-A8C5-ECC9F3942E4B}">
                                <a14:imgProps xmlns:a14="http://schemas.microsoft.com/office/drawing/2010/main">
                                  <a14:imgLayer r:embed="rId4">
                                    <a14:imgEffect>
                                      <a14:saturation sat="0"/>
                                    </a14:imgEffect>
                                  </a14:imgLayer>
                                </a14:imgProps>
                              </a:ext>
                              <a:ext uri="{28A0092B-C50C-407E-A947-70E740481C1C}">
                                <a14:useLocalDpi xmlns:a14="http://schemas.microsoft.com/office/drawing/2010/main"/>
                              </a:ext>
                            </a:extLst>
                          </a:blip>
                          <a:tile tx="0" ty="0" sx="100000" sy="100000" flip="none" algn="tl"/>
                        </a:blip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GB">
                            <a:solidFill>
                              <a:prstClr val="white"/>
                            </a:solidFill>
                          </a:endParaRPr>
                        </a:p>
                      </p:txBody>
                    </p:sp>
                    <p:sp>
                      <p:nvSpPr>
                        <p:cNvPr id="260" name="Freeform 259"/>
                        <p:cNvSpPr/>
                        <p:nvPr/>
                      </p:nvSpPr>
                      <p:spPr>
                        <a:xfrm>
                          <a:off x="-8636183" y="16870028"/>
                          <a:ext cx="3810000" cy="3544019"/>
                        </a:xfrm>
                        <a:custGeom>
                          <a:avLst/>
                          <a:gdLst>
                            <a:gd name="connsiteX0" fmla="*/ 120770 w 2501661"/>
                            <a:gd name="connsiteY0" fmla="*/ 517585 h 2553419"/>
                            <a:gd name="connsiteX1" fmla="*/ 51759 w 2501661"/>
                            <a:gd name="connsiteY1" fmla="*/ 638354 h 2553419"/>
                            <a:gd name="connsiteX2" fmla="*/ 0 w 2501661"/>
                            <a:gd name="connsiteY2" fmla="*/ 793630 h 2553419"/>
                            <a:gd name="connsiteX3" fmla="*/ 51759 w 2501661"/>
                            <a:gd name="connsiteY3" fmla="*/ 897147 h 2553419"/>
                            <a:gd name="connsiteX4" fmla="*/ 120770 w 2501661"/>
                            <a:gd name="connsiteY4" fmla="*/ 914400 h 2553419"/>
                            <a:gd name="connsiteX5" fmla="*/ 207034 w 2501661"/>
                            <a:gd name="connsiteY5" fmla="*/ 931653 h 2553419"/>
                            <a:gd name="connsiteX6" fmla="*/ 310551 w 2501661"/>
                            <a:gd name="connsiteY6" fmla="*/ 966158 h 2553419"/>
                            <a:gd name="connsiteX7" fmla="*/ 362310 w 2501661"/>
                            <a:gd name="connsiteY7" fmla="*/ 1017917 h 2553419"/>
                            <a:gd name="connsiteX8" fmla="*/ 414068 w 2501661"/>
                            <a:gd name="connsiteY8" fmla="*/ 1052422 h 2553419"/>
                            <a:gd name="connsiteX9" fmla="*/ 534838 w 2501661"/>
                            <a:gd name="connsiteY9" fmla="*/ 1173192 h 2553419"/>
                            <a:gd name="connsiteX10" fmla="*/ 552091 w 2501661"/>
                            <a:gd name="connsiteY10" fmla="*/ 1224951 h 2553419"/>
                            <a:gd name="connsiteX11" fmla="*/ 552091 w 2501661"/>
                            <a:gd name="connsiteY11" fmla="*/ 1828800 h 2553419"/>
                            <a:gd name="connsiteX12" fmla="*/ 569344 w 2501661"/>
                            <a:gd name="connsiteY12" fmla="*/ 2156604 h 2553419"/>
                            <a:gd name="connsiteX13" fmla="*/ 655608 w 2501661"/>
                            <a:gd name="connsiteY13" fmla="*/ 2277373 h 2553419"/>
                            <a:gd name="connsiteX14" fmla="*/ 724619 w 2501661"/>
                            <a:gd name="connsiteY14" fmla="*/ 2380890 h 2553419"/>
                            <a:gd name="connsiteX15" fmla="*/ 897148 w 2501661"/>
                            <a:gd name="connsiteY15" fmla="*/ 2467154 h 2553419"/>
                            <a:gd name="connsiteX16" fmla="*/ 948906 w 2501661"/>
                            <a:gd name="connsiteY16" fmla="*/ 2501660 h 2553419"/>
                            <a:gd name="connsiteX17" fmla="*/ 1311216 w 2501661"/>
                            <a:gd name="connsiteY17" fmla="*/ 2553419 h 2553419"/>
                            <a:gd name="connsiteX18" fmla="*/ 1690778 w 2501661"/>
                            <a:gd name="connsiteY18" fmla="*/ 2536166 h 2553419"/>
                            <a:gd name="connsiteX19" fmla="*/ 1897812 w 2501661"/>
                            <a:gd name="connsiteY19" fmla="*/ 2501660 h 2553419"/>
                            <a:gd name="connsiteX20" fmla="*/ 1984076 w 2501661"/>
                            <a:gd name="connsiteY20" fmla="*/ 2484407 h 2553419"/>
                            <a:gd name="connsiteX21" fmla="*/ 2104846 w 2501661"/>
                            <a:gd name="connsiteY21" fmla="*/ 2449902 h 2553419"/>
                            <a:gd name="connsiteX22" fmla="*/ 2191110 w 2501661"/>
                            <a:gd name="connsiteY22" fmla="*/ 2380890 h 2553419"/>
                            <a:gd name="connsiteX23" fmla="*/ 2294627 w 2501661"/>
                            <a:gd name="connsiteY23" fmla="*/ 2311879 h 2553419"/>
                            <a:gd name="connsiteX24" fmla="*/ 2346385 w 2501661"/>
                            <a:gd name="connsiteY24" fmla="*/ 2260121 h 2553419"/>
                            <a:gd name="connsiteX25" fmla="*/ 2363638 w 2501661"/>
                            <a:gd name="connsiteY25" fmla="*/ 2191109 h 2553419"/>
                            <a:gd name="connsiteX26" fmla="*/ 2415397 w 2501661"/>
                            <a:gd name="connsiteY26" fmla="*/ 2122098 h 2553419"/>
                            <a:gd name="connsiteX27" fmla="*/ 2432649 w 2501661"/>
                            <a:gd name="connsiteY27" fmla="*/ 2070339 h 2553419"/>
                            <a:gd name="connsiteX28" fmla="*/ 2501661 w 2501661"/>
                            <a:gd name="connsiteY28" fmla="*/ 1915064 h 2553419"/>
                            <a:gd name="connsiteX29" fmla="*/ 2484408 w 2501661"/>
                            <a:gd name="connsiteY29" fmla="*/ 1794294 h 2553419"/>
                            <a:gd name="connsiteX30" fmla="*/ 2415397 w 2501661"/>
                            <a:gd name="connsiteY30" fmla="*/ 1742536 h 2553419"/>
                            <a:gd name="connsiteX31" fmla="*/ 2329133 w 2501661"/>
                            <a:gd name="connsiteY31" fmla="*/ 1621766 h 2553419"/>
                            <a:gd name="connsiteX32" fmla="*/ 2311880 w 2501661"/>
                            <a:gd name="connsiteY32" fmla="*/ 1535502 h 2553419"/>
                            <a:gd name="connsiteX33" fmla="*/ 2294627 w 2501661"/>
                            <a:gd name="connsiteY33" fmla="*/ 1483743 h 2553419"/>
                            <a:gd name="connsiteX34" fmla="*/ 2311880 w 2501661"/>
                            <a:gd name="connsiteY34" fmla="*/ 1224951 h 2553419"/>
                            <a:gd name="connsiteX35" fmla="*/ 2329133 w 2501661"/>
                            <a:gd name="connsiteY35" fmla="*/ 1173192 h 2553419"/>
                            <a:gd name="connsiteX36" fmla="*/ 2346385 w 2501661"/>
                            <a:gd name="connsiteY36" fmla="*/ 1086928 h 2553419"/>
                            <a:gd name="connsiteX37" fmla="*/ 2398144 w 2501661"/>
                            <a:gd name="connsiteY37" fmla="*/ 1069675 h 2553419"/>
                            <a:gd name="connsiteX38" fmla="*/ 2432649 w 2501661"/>
                            <a:gd name="connsiteY38" fmla="*/ 966158 h 2553419"/>
                            <a:gd name="connsiteX39" fmla="*/ 2380891 w 2501661"/>
                            <a:gd name="connsiteY39" fmla="*/ 810883 h 2553419"/>
                            <a:gd name="connsiteX40" fmla="*/ 2225616 w 2501661"/>
                            <a:gd name="connsiteY40" fmla="*/ 724619 h 2553419"/>
                            <a:gd name="connsiteX41" fmla="*/ 2122099 w 2501661"/>
                            <a:gd name="connsiteY41" fmla="*/ 690113 h 2553419"/>
                            <a:gd name="connsiteX42" fmla="*/ 1828800 w 2501661"/>
                            <a:gd name="connsiteY42" fmla="*/ 621102 h 2553419"/>
                            <a:gd name="connsiteX43" fmla="*/ 1777042 w 2501661"/>
                            <a:gd name="connsiteY43" fmla="*/ 603849 h 2553419"/>
                            <a:gd name="connsiteX44" fmla="*/ 1725283 w 2501661"/>
                            <a:gd name="connsiteY44" fmla="*/ 569343 h 2553419"/>
                            <a:gd name="connsiteX45" fmla="*/ 1639019 w 2501661"/>
                            <a:gd name="connsiteY45" fmla="*/ 448573 h 2553419"/>
                            <a:gd name="connsiteX46" fmla="*/ 1621766 w 2501661"/>
                            <a:gd name="connsiteY46" fmla="*/ 379562 h 2553419"/>
                            <a:gd name="connsiteX47" fmla="*/ 1552755 w 2501661"/>
                            <a:gd name="connsiteY47" fmla="*/ 276045 h 2553419"/>
                            <a:gd name="connsiteX48" fmla="*/ 1518249 w 2501661"/>
                            <a:gd name="connsiteY48" fmla="*/ 224287 h 2553419"/>
                            <a:gd name="connsiteX49" fmla="*/ 1500997 w 2501661"/>
                            <a:gd name="connsiteY49" fmla="*/ 172528 h 2553419"/>
                            <a:gd name="connsiteX50" fmla="*/ 1431985 w 2501661"/>
                            <a:gd name="connsiteY50" fmla="*/ 120770 h 2553419"/>
                            <a:gd name="connsiteX51" fmla="*/ 1276710 w 2501661"/>
                            <a:gd name="connsiteY51" fmla="*/ 34505 h 2553419"/>
                            <a:gd name="connsiteX52" fmla="*/ 1138687 w 2501661"/>
                            <a:gd name="connsiteY52" fmla="*/ 0 h 2553419"/>
                            <a:gd name="connsiteX53" fmla="*/ 793631 w 2501661"/>
                            <a:gd name="connsiteY53" fmla="*/ 34505 h 2553419"/>
                            <a:gd name="connsiteX54" fmla="*/ 690114 w 2501661"/>
                            <a:gd name="connsiteY54" fmla="*/ 69011 h 2553419"/>
                            <a:gd name="connsiteX55" fmla="*/ 638355 w 2501661"/>
                            <a:gd name="connsiteY55" fmla="*/ 86264 h 2553419"/>
                            <a:gd name="connsiteX56" fmla="*/ 552091 w 2501661"/>
                            <a:gd name="connsiteY56" fmla="*/ 138022 h 2553419"/>
                            <a:gd name="connsiteX57" fmla="*/ 465827 w 2501661"/>
                            <a:gd name="connsiteY57" fmla="*/ 155275 h 2553419"/>
                            <a:gd name="connsiteX58" fmla="*/ 431321 w 2501661"/>
                            <a:gd name="connsiteY58" fmla="*/ 207034 h 2553419"/>
                            <a:gd name="connsiteX59" fmla="*/ 327804 w 2501661"/>
                            <a:gd name="connsiteY59" fmla="*/ 224287 h 2553419"/>
                            <a:gd name="connsiteX60" fmla="*/ 276046 w 2501661"/>
                            <a:gd name="connsiteY60" fmla="*/ 241539 h 2553419"/>
                            <a:gd name="connsiteX61" fmla="*/ 258793 w 2501661"/>
                            <a:gd name="connsiteY61" fmla="*/ 293298 h 2553419"/>
                            <a:gd name="connsiteX62" fmla="*/ 241540 w 2501661"/>
                            <a:gd name="connsiteY62" fmla="*/ 379562 h 25534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</a:cxnLst>
                          <a:rect l="l" t="t" r="r" b="b"/>
                          <a:pathLst>
                            <a:path w="2501661" h="2553419">
                              <a:moveTo>
                                <a:pt x="120770" y="517585"/>
                              </a:moveTo>
                              <a:cubicBezTo>
                                <a:pt x="97766" y="557841"/>
                                <a:pt x="70343" y="595876"/>
                                <a:pt x="51759" y="638354"/>
                              </a:cubicBezTo>
                              <a:cubicBezTo>
                                <a:pt x="29891" y="688338"/>
                                <a:pt x="0" y="793630"/>
                                <a:pt x="0" y="793630"/>
                              </a:cubicBezTo>
                              <a:cubicBezTo>
                                <a:pt x="17253" y="828136"/>
                                <a:pt x="24480" y="869868"/>
                                <a:pt x="51759" y="897147"/>
                              </a:cubicBezTo>
                              <a:cubicBezTo>
                                <a:pt x="68526" y="913914"/>
                                <a:pt x="97623" y="909256"/>
                                <a:pt x="120770" y="914400"/>
                              </a:cubicBezTo>
                              <a:cubicBezTo>
                                <a:pt x="149396" y="920761"/>
                                <a:pt x="178743" y="923937"/>
                                <a:pt x="207034" y="931653"/>
                              </a:cubicBezTo>
                              <a:cubicBezTo>
                                <a:pt x="242125" y="941223"/>
                                <a:pt x="310551" y="966158"/>
                                <a:pt x="310551" y="966158"/>
                              </a:cubicBezTo>
                              <a:cubicBezTo>
                                <a:pt x="327804" y="983411"/>
                                <a:pt x="343566" y="1002297"/>
                                <a:pt x="362310" y="1017917"/>
                              </a:cubicBezTo>
                              <a:cubicBezTo>
                                <a:pt x="378239" y="1031191"/>
                                <a:pt x="398656" y="1038551"/>
                                <a:pt x="414068" y="1052422"/>
                              </a:cubicBezTo>
                              <a:cubicBezTo>
                                <a:pt x="456385" y="1090507"/>
                                <a:pt x="534838" y="1173192"/>
                                <a:pt x="534838" y="1173192"/>
                              </a:cubicBezTo>
                              <a:cubicBezTo>
                                <a:pt x="540589" y="1190445"/>
                                <a:pt x="547680" y="1207308"/>
                                <a:pt x="552091" y="1224951"/>
                              </a:cubicBezTo>
                              <a:cubicBezTo>
                                <a:pt x="604702" y="1435393"/>
                                <a:pt x="561472" y="1547363"/>
                                <a:pt x="552091" y="1828800"/>
                              </a:cubicBezTo>
                              <a:cubicBezTo>
                                <a:pt x="557842" y="1938068"/>
                                <a:pt x="559438" y="2047634"/>
                                <a:pt x="569344" y="2156604"/>
                              </a:cubicBezTo>
                              <a:cubicBezTo>
                                <a:pt x="575461" y="2223886"/>
                                <a:pt x="612062" y="2222941"/>
                                <a:pt x="655608" y="2277373"/>
                              </a:cubicBezTo>
                              <a:cubicBezTo>
                                <a:pt x="681514" y="2309756"/>
                                <a:pt x="687527" y="2362344"/>
                                <a:pt x="724619" y="2380890"/>
                              </a:cubicBezTo>
                              <a:cubicBezTo>
                                <a:pt x="782129" y="2409645"/>
                                <a:pt x="843649" y="2431488"/>
                                <a:pt x="897148" y="2467154"/>
                              </a:cubicBezTo>
                              <a:cubicBezTo>
                                <a:pt x="914401" y="2478656"/>
                                <a:pt x="928871" y="2496317"/>
                                <a:pt x="948906" y="2501660"/>
                              </a:cubicBezTo>
                              <a:cubicBezTo>
                                <a:pt x="1041193" y="2526270"/>
                                <a:pt x="1210053" y="2542179"/>
                                <a:pt x="1311216" y="2553419"/>
                              </a:cubicBezTo>
                              <a:cubicBezTo>
                                <a:pt x="1437737" y="2547668"/>
                                <a:pt x="1564407" y="2544591"/>
                                <a:pt x="1690778" y="2536166"/>
                              </a:cubicBezTo>
                              <a:cubicBezTo>
                                <a:pt x="1831547" y="2526781"/>
                                <a:pt x="1794447" y="2524630"/>
                                <a:pt x="1897812" y="2501660"/>
                              </a:cubicBezTo>
                              <a:cubicBezTo>
                                <a:pt x="1926438" y="2495299"/>
                                <a:pt x="1955450" y="2490768"/>
                                <a:pt x="1984076" y="2484407"/>
                              </a:cubicBezTo>
                              <a:cubicBezTo>
                                <a:pt x="2049062" y="2469966"/>
                                <a:pt x="2047211" y="2469113"/>
                                <a:pt x="2104846" y="2449902"/>
                              </a:cubicBezTo>
                              <a:cubicBezTo>
                                <a:pt x="2182014" y="2334147"/>
                                <a:pt x="2091109" y="2447557"/>
                                <a:pt x="2191110" y="2380890"/>
                              </a:cubicBezTo>
                              <a:cubicBezTo>
                                <a:pt x="2320347" y="2294733"/>
                                <a:pt x="2171556" y="2352903"/>
                                <a:pt x="2294627" y="2311879"/>
                              </a:cubicBezTo>
                              <a:cubicBezTo>
                                <a:pt x="2311880" y="2294626"/>
                                <a:pt x="2334280" y="2281305"/>
                                <a:pt x="2346385" y="2260121"/>
                              </a:cubicBezTo>
                              <a:cubicBezTo>
                                <a:pt x="2358149" y="2239533"/>
                                <a:pt x="2353034" y="2212318"/>
                                <a:pt x="2363638" y="2191109"/>
                              </a:cubicBezTo>
                              <a:cubicBezTo>
                                <a:pt x="2376498" y="2165390"/>
                                <a:pt x="2398144" y="2145102"/>
                                <a:pt x="2415397" y="2122098"/>
                              </a:cubicBezTo>
                              <a:cubicBezTo>
                                <a:pt x="2421148" y="2104845"/>
                                <a:pt x="2425263" y="2086958"/>
                                <a:pt x="2432649" y="2070339"/>
                              </a:cubicBezTo>
                              <a:cubicBezTo>
                                <a:pt x="2512510" y="1890650"/>
                                <a:pt x="2462795" y="2031660"/>
                                <a:pt x="2501661" y="1915064"/>
                              </a:cubicBezTo>
                              <a:cubicBezTo>
                                <a:pt x="2495910" y="1874807"/>
                                <a:pt x="2502594" y="1830666"/>
                                <a:pt x="2484408" y="1794294"/>
                              </a:cubicBezTo>
                              <a:cubicBezTo>
                                <a:pt x="2471549" y="1768575"/>
                                <a:pt x="2435730" y="1762869"/>
                                <a:pt x="2415397" y="1742536"/>
                              </a:cubicBezTo>
                              <a:cubicBezTo>
                                <a:pt x="2393996" y="1721135"/>
                                <a:pt x="2348726" y="1651156"/>
                                <a:pt x="2329133" y="1621766"/>
                              </a:cubicBezTo>
                              <a:cubicBezTo>
                                <a:pt x="2323382" y="1593011"/>
                                <a:pt x="2318992" y="1563951"/>
                                <a:pt x="2311880" y="1535502"/>
                              </a:cubicBezTo>
                              <a:cubicBezTo>
                                <a:pt x="2307469" y="1517859"/>
                                <a:pt x="2294627" y="1501929"/>
                                <a:pt x="2294627" y="1483743"/>
                              </a:cubicBezTo>
                              <a:cubicBezTo>
                                <a:pt x="2294627" y="1397288"/>
                                <a:pt x="2302332" y="1310878"/>
                                <a:pt x="2311880" y="1224951"/>
                              </a:cubicBezTo>
                              <a:cubicBezTo>
                                <a:pt x="2313888" y="1206876"/>
                                <a:pt x="2324722" y="1190835"/>
                                <a:pt x="2329133" y="1173192"/>
                              </a:cubicBezTo>
                              <a:cubicBezTo>
                                <a:pt x="2336245" y="1144743"/>
                                <a:pt x="2330119" y="1111327"/>
                                <a:pt x="2346385" y="1086928"/>
                              </a:cubicBezTo>
                              <a:cubicBezTo>
                                <a:pt x="2356473" y="1071796"/>
                                <a:pt x="2380891" y="1075426"/>
                                <a:pt x="2398144" y="1069675"/>
                              </a:cubicBezTo>
                              <a:cubicBezTo>
                                <a:pt x="2409646" y="1035169"/>
                                <a:pt x="2444151" y="1000664"/>
                                <a:pt x="2432649" y="966158"/>
                              </a:cubicBezTo>
                              <a:cubicBezTo>
                                <a:pt x="2415396" y="914400"/>
                                <a:pt x="2411154" y="856278"/>
                                <a:pt x="2380891" y="810883"/>
                              </a:cubicBezTo>
                              <a:cubicBezTo>
                                <a:pt x="2372931" y="798942"/>
                                <a:pt x="2247651" y="733433"/>
                                <a:pt x="2225616" y="724619"/>
                              </a:cubicBezTo>
                              <a:cubicBezTo>
                                <a:pt x="2191845" y="711111"/>
                                <a:pt x="2157190" y="699683"/>
                                <a:pt x="2122099" y="690113"/>
                              </a:cubicBezTo>
                              <a:cubicBezTo>
                                <a:pt x="1912350" y="632908"/>
                                <a:pt x="2194622" y="743045"/>
                                <a:pt x="1828800" y="621102"/>
                              </a:cubicBezTo>
                              <a:cubicBezTo>
                                <a:pt x="1811547" y="615351"/>
                                <a:pt x="1793308" y="611982"/>
                                <a:pt x="1777042" y="603849"/>
                              </a:cubicBezTo>
                              <a:cubicBezTo>
                                <a:pt x="1758496" y="594576"/>
                                <a:pt x="1742536" y="580845"/>
                                <a:pt x="1725283" y="569343"/>
                              </a:cubicBezTo>
                              <a:cubicBezTo>
                                <a:pt x="1678132" y="427883"/>
                                <a:pt x="1755974" y="635700"/>
                                <a:pt x="1639019" y="448573"/>
                              </a:cubicBezTo>
                              <a:cubicBezTo>
                                <a:pt x="1626452" y="428466"/>
                                <a:pt x="1632370" y="400770"/>
                                <a:pt x="1621766" y="379562"/>
                              </a:cubicBezTo>
                              <a:cubicBezTo>
                                <a:pt x="1603220" y="342470"/>
                                <a:pt x="1575759" y="310551"/>
                                <a:pt x="1552755" y="276045"/>
                              </a:cubicBezTo>
                              <a:lnTo>
                                <a:pt x="1518249" y="224287"/>
                              </a:lnTo>
                              <a:cubicBezTo>
                                <a:pt x="1512498" y="207034"/>
                                <a:pt x="1512639" y="186499"/>
                                <a:pt x="1500997" y="172528"/>
                              </a:cubicBezTo>
                              <a:cubicBezTo>
                                <a:pt x="1482589" y="150438"/>
                                <a:pt x="1455542" y="137260"/>
                                <a:pt x="1431985" y="120770"/>
                              </a:cubicBezTo>
                              <a:cubicBezTo>
                                <a:pt x="1352062" y="64824"/>
                                <a:pt x="1350829" y="54719"/>
                                <a:pt x="1276710" y="34505"/>
                              </a:cubicBezTo>
                              <a:cubicBezTo>
                                <a:pt x="1230957" y="22027"/>
                                <a:pt x="1138687" y="0"/>
                                <a:pt x="1138687" y="0"/>
                              </a:cubicBezTo>
                              <a:cubicBezTo>
                                <a:pt x="1095993" y="3558"/>
                                <a:pt x="859403" y="20411"/>
                                <a:pt x="793631" y="34505"/>
                              </a:cubicBezTo>
                              <a:cubicBezTo>
                                <a:pt x="758066" y="42126"/>
                                <a:pt x="724620" y="57509"/>
                                <a:pt x="690114" y="69011"/>
                              </a:cubicBezTo>
                              <a:cubicBezTo>
                                <a:pt x="672861" y="74762"/>
                                <a:pt x="653950" y="76907"/>
                                <a:pt x="638355" y="86264"/>
                              </a:cubicBezTo>
                              <a:cubicBezTo>
                                <a:pt x="609600" y="103517"/>
                                <a:pt x="583226" y="125568"/>
                                <a:pt x="552091" y="138022"/>
                              </a:cubicBezTo>
                              <a:cubicBezTo>
                                <a:pt x="524864" y="148913"/>
                                <a:pt x="494582" y="149524"/>
                                <a:pt x="465827" y="155275"/>
                              </a:cubicBezTo>
                              <a:cubicBezTo>
                                <a:pt x="454325" y="172528"/>
                                <a:pt x="449867" y="197761"/>
                                <a:pt x="431321" y="207034"/>
                              </a:cubicBezTo>
                              <a:cubicBezTo>
                                <a:pt x="400033" y="222678"/>
                                <a:pt x="361953" y="216699"/>
                                <a:pt x="327804" y="224287"/>
                              </a:cubicBezTo>
                              <a:cubicBezTo>
                                <a:pt x="310051" y="228232"/>
                                <a:pt x="293299" y="235788"/>
                                <a:pt x="276046" y="241539"/>
                              </a:cubicBezTo>
                              <a:cubicBezTo>
                                <a:pt x="270295" y="258792"/>
                                <a:pt x="263204" y="275655"/>
                                <a:pt x="258793" y="293298"/>
                              </a:cubicBezTo>
                              <a:cubicBezTo>
                                <a:pt x="251681" y="321747"/>
                                <a:pt x="241540" y="379562"/>
                                <a:pt x="241540" y="379562"/>
                              </a:cubicBezTo>
                            </a:path>
                          </a:pathLst>
                        </a:custGeom>
                        <a:blipFill>
                          <a:blip r:embed="rId7">
                            <a:extLst>
                              <a:ext uri="{BEBA8EAE-BF5A-486C-A8C5-ECC9F3942E4B}">
                                <a14:imgProps xmlns:a14="http://schemas.microsoft.com/office/drawing/2010/main">
                                  <a14:imgLayer r:embed="rId4">
                                    <a14:imgEffect>
                                      <a14:saturation sat="0"/>
                                    </a14:imgEffect>
                                  </a14:imgLayer>
                                </a14:imgProps>
                              </a:ext>
                              <a:ext uri="{28A0092B-C50C-407E-A947-70E740481C1C}">
                                <a14:useLocalDpi xmlns:a14="http://schemas.microsoft.com/office/drawing/2010/main"/>
                              </a:ext>
                            </a:extLst>
                          </a:blip>
                          <a:tile tx="0" ty="0" sx="100000" sy="100000" flip="none" algn="tl"/>
                        </a:blip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GB">
                            <a:solidFill>
                              <a:prstClr val="white"/>
                            </a:solidFill>
                          </a:endParaRPr>
                        </a:p>
                      </p:txBody>
                    </p:sp>
                    <p:sp>
                      <p:nvSpPr>
                        <p:cNvPr id="261" name="Freeform 260"/>
                        <p:cNvSpPr/>
                        <p:nvPr/>
                      </p:nvSpPr>
                      <p:spPr>
                        <a:xfrm>
                          <a:off x="-10114301" y="19407828"/>
                          <a:ext cx="3810000" cy="2568654"/>
                        </a:xfrm>
                        <a:custGeom>
                          <a:avLst/>
                          <a:gdLst>
                            <a:gd name="connsiteX0" fmla="*/ 120770 w 2501661"/>
                            <a:gd name="connsiteY0" fmla="*/ 517585 h 2553419"/>
                            <a:gd name="connsiteX1" fmla="*/ 51759 w 2501661"/>
                            <a:gd name="connsiteY1" fmla="*/ 638354 h 2553419"/>
                            <a:gd name="connsiteX2" fmla="*/ 0 w 2501661"/>
                            <a:gd name="connsiteY2" fmla="*/ 793630 h 2553419"/>
                            <a:gd name="connsiteX3" fmla="*/ 51759 w 2501661"/>
                            <a:gd name="connsiteY3" fmla="*/ 897147 h 2553419"/>
                            <a:gd name="connsiteX4" fmla="*/ 120770 w 2501661"/>
                            <a:gd name="connsiteY4" fmla="*/ 914400 h 2553419"/>
                            <a:gd name="connsiteX5" fmla="*/ 207034 w 2501661"/>
                            <a:gd name="connsiteY5" fmla="*/ 931653 h 2553419"/>
                            <a:gd name="connsiteX6" fmla="*/ 310551 w 2501661"/>
                            <a:gd name="connsiteY6" fmla="*/ 966158 h 2553419"/>
                            <a:gd name="connsiteX7" fmla="*/ 362310 w 2501661"/>
                            <a:gd name="connsiteY7" fmla="*/ 1017917 h 2553419"/>
                            <a:gd name="connsiteX8" fmla="*/ 414068 w 2501661"/>
                            <a:gd name="connsiteY8" fmla="*/ 1052422 h 2553419"/>
                            <a:gd name="connsiteX9" fmla="*/ 534838 w 2501661"/>
                            <a:gd name="connsiteY9" fmla="*/ 1173192 h 2553419"/>
                            <a:gd name="connsiteX10" fmla="*/ 552091 w 2501661"/>
                            <a:gd name="connsiteY10" fmla="*/ 1224951 h 2553419"/>
                            <a:gd name="connsiteX11" fmla="*/ 552091 w 2501661"/>
                            <a:gd name="connsiteY11" fmla="*/ 1828800 h 2553419"/>
                            <a:gd name="connsiteX12" fmla="*/ 569344 w 2501661"/>
                            <a:gd name="connsiteY12" fmla="*/ 2156604 h 2553419"/>
                            <a:gd name="connsiteX13" fmla="*/ 655608 w 2501661"/>
                            <a:gd name="connsiteY13" fmla="*/ 2277373 h 2553419"/>
                            <a:gd name="connsiteX14" fmla="*/ 724619 w 2501661"/>
                            <a:gd name="connsiteY14" fmla="*/ 2380890 h 2553419"/>
                            <a:gd name="connsiteX15" fmla="*/ 897148 w 2501661"/>
                            <a:gd name="connsiteY15" fmla="*/ 2467154 h 2553419"/>
                            <a:gd name="connsiteX16" fmla="*/ 948906 w 2501661"/>
                            <a:gd name="connsiteY16" fmla="*/ 2501660 h 2553419"/>
                            <a:gd name="connsiteX17" fmla="*/ 1311216 w 2501661"/>
                            <a:gd name="connsiteY17" fmla="*/ 2553419 h 2553419"/>
                            <a:gd name="connsiteX18" fmla="*/ 1690778 w 2501661"/>
                            <a:gd name="connsiteY18" fmla="*/ 2536166 h 2553419"/>
                            <a:gd name="connsiteX19" fmla="*/ 1897812 w 2501661"/>
                            <a:gd name="connsiteY19" fmla="*/ 2501660 h 2553419"/>
                            <a:gd name="connsiteX20" fmla="*/ 1984076 w 2501661"/>
                            <a:gd name="connsiteY20" fmla="*/ 2484407 h 2553419"/>
                            <a:gd name="connsiteX21" fmla="*/ 2104846 w 2501661"/>
                            <a:gd name="connsiteY21" fmla="*/ 2449902 h 2553419"/>
                            <a:gd name="connsiteX22" fmla="*/ 2191110 w 2501661"/>
                            <a:gd name="connsiteY22" fmla="*/ 2380890 h 2553419"/>
                            <a:gd name="connsiteX23" fmla="*/ 2294627 w 2501661"/>
                            <a:gd name="connsiteY23" fmla="*/ 2311879 h 2553419"/>
                            <a:gd name="connsiteX24" fmla="*/ 2346385 w 2501661"/>
                            <a:gd name="connsiteY24" fmla="*/ 2260121 h 2553419"/>
                            <a:gd name="connsiteX25" fmla="*/ 2363638 w 2501661"/>
                            <a:gd name="connsiteY25" fmla="*/ 2191109 h 2553419"/>
                            <a:gd name="connsiteX26" fmla="*/ 2415397 w 2501661"/>
                            <a:gd name="connsiteY26" fmla="*/ 2122098 h 2553419"/>
                            <a:gd name="connsiteX27" fmla="*/ 2432649 w 2501661"/>
                            <a:gd name="connsiteY27" fmla="*/ 2070339 h 2553419"/>
                            <a:gd name="connsiteX28" fmla="*/ 2501661 w 2501661"/>
                            <a:gd name="connsiteY28" fmla="*/ 1915064 h 2553419"/>
                            <a:gd name="connsiteX29" fmla="*/ 2484408 w 2501661"/>
                            <a:gd name="connsiteY29" fmla="*/ 1794294 h 2553419"/>
                            <a:gd name="connsiteX30" fmla="*/ 2415397 w 2501661"/>
                            <a:gd name="connsiteY30" fmla="*/ 1742536 h 2553419"/>
                            <a:gd name="connsiteX31" fmla="*/ 2329133 w 2501661"/>
                            <a:gd name="connsiteY31" fmla="*/ 1621766 h 2553419"/>
                            <a:gd name="connsiteX32" fmla="*/ 2311880 w 2501661"/>
                            <a:gd name="connsiteY32" fmla="*/ 1535502 h 2553419"/>
                            <a:gd name="connsiteX33" fmla="*/ 2294627 w 2501661"/>
                            <a:gd name="connsiteY33" fmla="*/ 1483743 h 2553419"/>
                            <a:gd name="connsiteX34" fmla="*/ 2311880 w 2501661"/>
                            <a:gd name="connsiteY34" fmla="*/ 1224951 h 2553419"/>
                            <a:gd name="connsiteX35" fmla="*/ 2329133 w 2501661"/>
                            <a:gd name="connsiteY35" fmla="*/ 1173192 h 2553419"/>
                            <a:gd name="connsiteX36" fmla="*/ 2346385 w 2501661"/>
                            <a:gd name="connsiteY36" fmla="*/ 1086928 h 2553419"/>
                            <a:gd name="connsiteX37" fmla="*/ 2398144 w 2501661"/>
                            <a:gd name="connsiteY37" fmla="*/ 1069675 h 2553419"/>
                            <a:gd name="connsiteX38" fmla="*/ 2432649 w 2501661"/>
                            <a:gd name="connsiteY38" fmla="*/ 966158 h 2553419"/>
                            <a:gd name="connsiteX39" fmla="*/ 2380891 w 2501661"/>
                            <a:gd name="connsiteY39" fmla="*/ 810883 h 2553419"/>
                            <a:gd name="connsiteX40" fmla="*/ 2225616 w 2501661"/>
                            <a:gd name="connsiteY40" fmla="*/ 724619 h 2553419"/>
                            <a:gd name="connsiteX41" fmla="*/ 2122099 w 2501661"/>
                            <a:gd name="connsiteY41" fmla="*/ 690113 h 2553419"/>
                            <a:gd name="connsiteX42" fmla="*/ 1828800 w 2501661"/>
                            <a:gd name="connsiteY42" fmla="*/ 621102 h 2553419"/>
                            <a:gd name="connsiteX43" fmla="*/ 1777042 w 2501661"/>
                            <a:gd name="connsiteY43" fmla="*/ 603849 h 2553419"/>
                            <a:gd name="connsiteX44" fmla="*/ 1725283 w 2501661"/>
                            <a:gd name="connsiteY44" fmla="*/ 569343 h 2553419"/>
                            <a:gd name="connsiteX45" fmla="*/ 1639019 w 2501661"/>
                            <a:gd name="connsiteY45" fmla="*/ 448573 h 2553419"/>
                            <a:gd name="connsiteX46" fmla="*/ 1621766 w 2501661"/>
                            <a:gd name="connsiteY46" fmla="*/ 379562 h 2553419"/>
                            <a:gd name="connsiteX47" fmla="*/ 1552755 w 2501661"/>
                            <a:gd name="connsiteY47" fmla="*/ 276045 h 2553419"/>
                            <a:gd name="connsiteX48" fmla="*/ 1518249 w 2501661"/>
                            <a:gd name="connsiteY48" fmla="*/ 224287 h 2553419"/>
                            <a:gd name="connsiteX49" fmla="*/ 1500997 w 2501661"/>
                            <a:gd name="connsiteY49" fmla="*/ 172528 h 2553419"/>
                            <a:gd name="connsiteX50" fmla="*/ 1431985 w 2501661"/>
                            <a:gd name="connsiteY50" fmla="*/ 120770 h 2553419"/>
                            <a:gd name="connsiteX51" fmla="*/ 1276710 w 2501661"/>
                            <a:gd name="connsiteY51" fmla="*/ 34505 h 2553419"/>
                            <a:gd name="connsiteX52" fmla="*/ 1138687 w 2501661"/>
                            <a:gd name="connsiteY52" fmla="*/ 0 h 2553419"/>
                            <a:gd name="connsiteX53" fmla="*/ 793631 w 2501661"/>
                            <a:gd name="connsiteY53" fmla="*/ 34505 h 2553419"/>
                            <a:gd name="connsiteX54" fmla="*/ 690114 w 2501661"/>
                            <a:gd name="connsiteY54" fmla="*/ 69011 h 2553419"/>
                            <a:gd name="connsiteX55" fmla="*/ 638355 w 2501661"/>
                            <a:gd name="connsiteY55" fmla="*/ 86264 h 2553419"/>
                            <a:gd name="connsiteX56" fmla="*/ 552091 w 2501661"/>
                            <a:gd name="connsiteY56" fmla="*/ 138022 h 2553419"/>
                            <a:gd name="connsiteX57" fmla="*/ 465827 w 2501661"/>
                            <a:gd name="connsiteY57" fmla="*/ 155275 h 2553419"/>
                            <a:gd name="connsiteX58" fmla="*/ 431321 w 2501661"/>
                            <a:gd name="connsiteY58" fmla="*/ 207034 h 2553419"/>
                            <a:gd name="connsiteX59" fmla="*/ 327804 w 2501661"/>
                            <a:gd name="connsiteY59" fmla="*/ 224287 h 2553419"/>
                            <a:gd name="connsiteX60" fmla="*/ 276046 w 2501661"/>
                            <a:gd name="connsiteY60" fmla="*/ 241539 h 2553419"/>
                            <a:gd name="connsiteX61" fmla="*/ 258793 w 2501661"/>
                            <a:gd name="connsiteY61" fmla="*/ 293298 h 2553419"/>
                            <a:gd name="connsiteX62" fmla="*/ 241540 w 2501661"/>
                            <a:gd name="connsiteY62" fmla="*/ 379562 h 25534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</a:cxnLst>
                          <a:rect l="l" t="t" r="r" b="b"/>
                          <a:pathLst>
                            <a:path w="2501661" h="2553419">
                              <a:moveTo>
                                <a:pt x="120770" y="517585"/>
                              </a:moveTo>
                              <a:cubicBezTo>
                                <a:pt x="97766" y="557841"/>
                                <a:pt x="70343" y="595876"/>
                                <a:pt x="51759" y="638354"/>
                              </a:cubicBezTo>
                              <a:cubicBezTo>
                                <a:pt x="29891" y="688338"/>
                                <a:pt x="0" y="793630"/>
                                <a:pt x="0" y="793630"/>
                              </a:cubicBezTo>
                              <a:cubicBezTo>
                                <a:pt x="17253" y="828136"/>
                                <a:pt x="24480" y="869868"/>
                                <a:pt x="51759" y="897147"/>
                              </a:cubicBezTo>
                              <a:cubicBezTo>
                                <a:pt x="68526" y="913914"/>
                                <a:pt x="97623" y="909256"/>
                                <a:pt x="120770" y="914400"/>
                              </a:cubicBezTo>
                              <a:cubicBezTo>
                                <a:pt x="149396" y="920761"/>
                                <a:pt x="178743" y="923937"/>
                                <a:pt x="207034" y="931653"/>
                              </a:cubicBezTo>
                              <a:cubicBezTo>
                                <a:pt x="242125" y="941223"/>
                                <a:pt x="310551" y="966158"/>
                                <a:pt x="310551" y="966158"/>
                              </a:cubicBezTo>
                              <a:cubicBezTo>
                                <a:pt x="327804" y="983411"/>
                                <a:pt x="343566" y="1002297"/>
                                <a:pt x="362310" y="1017917"/>
                              </a:cubicBezTo>
                              <a:cubicBezTo>
                                <a:pt x="378239" y="1031191"/>
                                <a:pt x="398656" y="1038551"/>
                                <a:pt x="414068" y="1052422"/>
                              </a:cubicBezTo>
                              <a:cubicBezTo>
                                <a:pt x="456385" y="1090507"/>
                                <a:pt x="534838" y="1173192"/>
                                <a:pt x="534838" y="1173192"/>
                              </a:cubicBezTo>
                              <a:cubicBezTo>
                                <a:pt x="540589" y="1190445"/>
                                <a:pt x="547680" y="1207308"/>
                                <a:pt x="552091" y="1224951"/>
                              </a:cubicBezTo>
                              <a:cubicBezTo>
                                <a:pt x="604702" y="1435393"/>
                                <a:pt x="561472" y="1547363"/>
                                <a:pt x="552091" y="1828800"/>
                              </a:cubicBezTo>
                              <a:cubicBezTo>
                                <a:pt x="557842" y="1938068"/>
                                <a:pt x="559438" y="2047634"/>
                                <a:pt x="569344" y="2156604"/>
                              </a:cubicBezTo>
                              <a:cubicBezTo>
                                <a:pt x="575461" y="2223886"/>
                                <a:pt x="612062" y="2222941"/>
                                <a:pt x="655608" y="2277373"/>
                              </a:cubicBezTo>
                              <a:cubicBezTo>
                                <a:pt x="681514" y="2309756"/>
                                <a:pt x="687527" y="2362344"/>
                                <a:pt x="724619" y="2380890"/>
                              </a:cubicBezTo>
                              <a:cubicBezTo>
                                <a:pt x="782129" y="2409645"/>
                                <a:pt x="843649" y="2431488"/>
                                <a:pt x="897148" y="2467154"/>
                              </a:cubicBezTo>
                              <a:cubicBezTo>
                                <a:pt x="914401" y="2478656"/>
                                <a:pt x="928871" y="2496317"/>
                                <a:pt x="948906" y="2501660"/>
                              </a:cubicBezTo>
                              <a:cubicBezTo>
                                <a:pt x="1041193" y="2526270"/>
                                <a:pt x="1210053" y="2542179"/>
                                <a:pt x="1311216" y="2553419"/>
                              </a:cubicBezTo>
                              <a:cubicBezTo>
                                <a:pt x="1437737" y="2547668"/>
                                <a:pt x="1564407" y="2544591"/>
                                <a:pt x="1690778" y="2536166"/>
                              </a:cubicBezTo>
                              <a:cubicBezTo>
                                <a:pt x="1831547" y="2526781"/>
                                <a:pt x="1794447" y="2524630"/>
                                <a:pt x="1897812" y="2501660"/>
                              </a:cubicBezTo>
                              <a:cubicBezTo>
                                <a:pt x="1926438" y="2495299"/>
                                <a:pt x="1955450" y="2490768"/>
                                <a:pt x="1984076" y="2484407"/>
                              </a:cubicBezTo>
                              <a:cubicBezTo>
                                <a:pt x="2049062" y="2469966"/>
                                <a:pt x="2047211" y="2469113"/>
                                <a:pt x="2104846" y="2449902"/>
                              </a:cubicBezTo>
                              <a:cubicBezTo>
                                <a:pt x="2182014" y="2334147"/>
                                <a:pt x="2091109" y="2447557"/>
                                <a:pt x="2191110" y="2380890"/>
                              </a:cubicBezTo>
                              <a:cubicBezTo>
                                <a:pt x="2320347" y="2294733"/>
                                <a:pt x="2171556" y="2352903"/>
                                <a:pt x="2294627" y="2311879"/>
                              </a:cubicBezTo>
                              <a:cubicBezTo>
                                <a:pt x="2311880" y="2294626"/>
                                <a:pt x="2334280" y="2281305"/>
                                <a:pt x="2346385" y="2260121"/>
                              </a:cubicBezTo>
                              <a:cubicBezTo>
                                <a:pt x="2358149" y="2239533"/>
                                <a:pt x="2353034" y="2212318"/>
                                <a:pt x="2363638" y="2191109"/>
                              </a:cubicBezTo>
                              <a:cubicBezTo>
                                <a:pt x="2376498" y="2165390"/>
                                <a:pt x="2398144" y="2145102"/>
                                <a:pt x="2415397" y="2122098"/>
                              </a:cubicBezTo>
                              <a:cubicBezTo>
                                <a:pt x="2421148" y="2104845"/>
                                <a:pt x="2425263" y="2086958"/>
                                <a:pt x="2432649" y="2070339"/>
                              </a:cubicBezTo>
                              <a:cubicBezTo>
                                <a:pt x="2512510" y="1890650"/>
                                <a:pt x="2462795" y="2031660"/>
                                <a:pt x="2501661" y="1915064"/>
                              </a:cubicBezTo>
                              <a:cubicBezTo>
                                <a:pt x="2495910" y="1874807"/>
                                <a:pt x="2502594" y="1830666"/>
                                <a:pt x="2484408" y="1794294"/>
                              </a:cubicBezTo>
                              <a:cubicBezTo>
                                <a:pt x="2471549" y="1768575"/>
                                <a:pt x="2435730" y="1762869"/>
                                <a:pt x="2415397" y="1742536"/>
                              </a:cubicBezTo>
                              <a:cubicBezTo>
                                <a:pt x="2393996" y="1721135"/>
                                <a:pt x="2348726" y="1651156"/>
                                <a:pt x="2329133" y="1621766"/>
                              </a:cubicBezTo>
                              <a:cubicBezTo>
                                <a:pt x="2323382" y="1593011"/>
                                <a:pt x="2318992" y="1563951"/>
                                <a:pt x="2311880" y="1535502"/>
                              </a:cubicBezTo>
                              <a:cubicBezTo>
                                <a:pt x="2307469" y="1517859"/>
                                <a:pt x="2294627" y="1501929"/>
                                <a:pt x="2294627" y="1483743"/>
                              </a:cubicBezTo>
                              <a:cubicBezTo>
                                <a:pt x="2294627" y="1397288"/>
                                <a:pt x="2302332" y="1310878"/>
                                <a:pt x="2311880" y="1224951"/>
                              </a:cubicBezTo>
                              <a:cubicBezTo>
                                <a:pt x="2313888" y="1206876"/>
                                <a:pt x="2324722" y="1190835"/>
                                <a:pt x="2329133" y="1173192"/>
                              </a:cubicBezTo>
                              <a:cubicBezTo>
                                <a:pt x="2336245" y="1144743"/>
                                <a:pt x="2330119" y="1111327"/>
                                <a:pt x="2346385" y="1086928"/>
                              </a:cubicBezTo>
                              <a:cubicBezTo>
                                <a:pt x="2356473" y="1071796"/>
                                <a:pt x="2380891" y="1075426"/>
                                <a:pt x="2398144" y="1069675"/>
                              </a:cubicBezTo>
                              <a:cubicBezTo>
                                <a:pt x="2409646" y="1035169"/>
                                <a:pt x="2444151" y="1000664"/>
                                <a:pt x="2432649" y="966158"/>
                              </a:cubicBezTo>
                              <a:cubicBezTo>
                                <a:pt x="2415396" y="914400"/>
                                <a:pt x="2411154" y="856278"/>
                                <a:pt x="2380891" y="810883"/>
                              </a:cubicBezTo>
                              <a:cubicBezTo>
                                <a:pt x="2372931" y="798942"/>
                                <a:pt x="2247651" y="733433"/>
                                <a:pt x="2225616" y="724619"/>
                              </a:cubicBezTo>
                              <a:cubicBezTo>
                                <a:pt x="2191845" y="711111"/>
                                <a:pt x="2157190" y="699683"/>
                                <a:pt x="2122099" y="690113"/>
                              </a:cubicBezTo>
                              <a:cubicBezTo>
                                <a:pt x="1912350" y="632908"/>
                                <a:pt x="2194622" y="743045"/>
                                <a:pt x="1828800" y="621102"/>
                              </a:cubicBezTo>
                              <a:cubicBezTo>
                                <a:pt x="1811547" y="615351"/>
                                <a:pt x="1793308" y="611982"/>
                                <a:pt x="1777042" y="603849"/>
                              </a:cubicBezTo>
                              <a:cubicBezTo>
                                <a:pt x="1758496" y="594576"/>
                                <a:pt x="1742536" y="580845"/>
                                <a:pt x="1725283" y="569343"/>
                              </a:cubicBezTo>
                              <a:cubicBezTo>
                                <a:pt x="1678132" y="427883"/>
                                <a:pt x="1755974" y="635700"/>
                                <a:pt x="1639019" y="448573"/>
                              </a:cubicBezTo>
                              <a:cubicBezTo>
                                <a:pt x="1626452" y="428466"/>
                                <a:pt x="1632370" y="400770"/>
                                <a:pt x="1621766" y="379562"/>
                              </a:cubicBezTo>
                              <a:cubicBezTo>
                                <a:pt x="1603220" y="342470"/>
                                <a:pt x="1575759" y="310551"/>
                                <a:pt x="1552755" y="276045"/>
                              </a:cubicBezTo>
                              <a:lnTo>
                                <a:pt x="1518249" y="224287"/>
                              </a:lnTo>
                              <a:cubicBezTo>
                                <a:pt x="1512498" y="207034"/>
                                <a:pt x="1512639" y="186499"/>
                                <a:pt x="1500997" y="172528"/>
                              </a:cubicBezTo>
                              <a:cubicBezTo>
                                <a:pt x="1482589" y="150438"/>
                                <a:pt x="1455542" y="137260"/>
                                <a:pt x="1431985" y="120770"/>
                              </a:cubicBezTo>
                              <a:cubicBezTo>
                                <a:pt x="1352062" y="64824"/>
                                <a:pt x="1350829" y="54719"/>
                                <a:pt x="1276710" y="34505"/>
                              </a:cubicBezTo>
                              <a:cubicBezTo>
                                <a:pt x="1230957" y="22027"/>
                                <a:pt x="1138687" y="0"/>
                                <a:pt x="1138687" y="0"/>
                              </a:cubicBezTo>
                              <a:cubicBezTo>
                                <a:pt x="1095993" y="3558"/>
                                <a:pt x="859403" y="20411"/>
                                <a:pt x="793631" y="34505"/>
                              </a:cubicBezTo>
                              <a:cubicBezTo>
                                <a:pt x="758066" y="42126"/>
                                <a:pt x="724620" y="57509"/>
                                <a:pt x="690114" y="69011"/>
                              </a:cubicBezTo>
                              <a:cubicBezTo>
                                <a:pt x="672861" y="74762"/>
                                <a:pt x="653950" y="76907"/>
                                <a:pt x="638355" y="86264"/>
                              </a:cubicBezTo>
                              <a:cubicBezTo>
                                <a:pt x="609600" y="103517"/>
                                <a:pt x="583226" y="125568"/>
                                <a:pt x="552091" y="138022"/>
                              </a:cubicBezTo>
                              <a:cubicBezTo>
                                <a:pt x="524864" y="148913"/>
                                <a:pt x="494582" y="149524"/>
                                <a:pt x="465827" y="155275"/>
                              </a:cubicBezTo>
                              <a:cubicBezTo>
                                <a:pt x="454325" y="172528"/>
                                <a:pt x="449867" y="197761"/>
                                <a:pt x="431321" y="207034"/>
                              </a:cubicBezTo>
                              <a:cubicBezTo>
                                <a:pt x="400033" y="222678"/>
                                <a:pt x="361953" y="216699"/>
                                <a:pt x="327804" y="224287"/>
                              </a:cubicBezTo>
                              <a:cubicBezTo>
                                <a:pt x="310051" y="228232"/>
                                <a:pt x="293299" y="235788"/>
                                <a:pt x="276046" y="241539"/>
                              </a:cubicBezTo>
                              <a:cubicBezTo>
                                <a:pt x="270295" y="258792"/>
                                <a:pt x="263204" y="275655"/>
                                <a:pt x="258793" y="293298"/>
                              </a:cubicBezTo>
                              <a:cubicBezTo>
                                <a:pt x="251681" y="321747"/>
                                <a:pt x="241540" y="379562"/>
                                <a:pt x="241540" y="379562"/>
                              </a:cubicBezTo>
                            </a:path>
                          </a:pathLst>
                        </a:custGeom>
                        <a:blipFill>
                          <a:blip r:embed="rId7">
                            <a:extLst>
                              <a:ext uri="{BEBA8EAE-BF5A-486C-A8C5-ECC9F3942E4B}">
                                <a14:imgProps xmlns:a14="http://schemas.microsoft.com/office/drawing/2010/main">
                                  <a14:imgLayer r:embed="rId4">
                                    <a14:imgEffect>
                                      <a14:saturation sat="0"/>
                                    </a14:imgEffect>
                                  </a14:imgLayer>
                                </a14:imgProps>
                              </a:ext>
                              <a:ext uri="{28A0092B-C50C-407E-A947-70E740481C1C}">
                                <a14:useLocalDpi xmlns:a14="http://schemas.microsoft.com/office/drawing/2010/main"/>
                              </a:ext>
                            </a:extLst>
                          </a:blip>
                          <a:tile tx="0" ty="0" sx="100000" sy="100000" flip="none" algn="tl"/>
                        </a:blip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GB">
                            <a:solidFill>
                              <a:prstClr val="white"/>
                            </a:solidFill>
                          </a:endParaRPr>
                        </a:p>
                      </p:txBody>
                    </p:sp>
                    <p:sp>
                      <p:nvSpPr>
                        <p:cNvPr id="262" name="Freeform 261"/>
                        <p:cNvSpPr/>
                        <p:nvPr/>
                      </p:nvSpPr>
                      <p:spPr>
                        <a:xfrm rot="18650694">
                          <a:off x="-8041057" y="19870773"/>
                          <a:ext cx="3810000" cy="3544019"/>
                        </a:xfrm>
                        <a:custGeom>
                          <a:avLst/>
                          <a:gdLst>
                            <a:gd name="connsiteX0" fmla="*/ 120770 w 2501661"/>
                            <a:gd name="connsiteY0" fmla="*/ 517585 h 2553419"/>
                            <a:gd name="connsiteX1" fmla="*/ 51759 w 2501661"/>
                            <a:gd name="connsiteY1" fmla="*/ 638354 h 2553419"/>
                            <a:gd name="connsiteX2" fmla="*/ 0 w 2501661"/>
                            <a:gd name="connsiteY2" fmla="*/ 793630 h 2553419"/>
                            <a:gd name="connsiteX3" fmla="*/ 51759 w 2501661"/>
                            <a:gd name="connsiteY3" fmla="*/ 897147 h 2553419"/>
                            <a:gd name="connsiteX4" fmla="*/ 120770 w 2501661"/>
                            <a:gd name="connsiteY4" fmla="*/ 914400 h 2553419"/>
                            <a:gd name="connsiteX5" fmla="*/ 207034 w 2501661"/>
                            <a:gd name="connsiteY5" fmla="*/ 931653 h 2553419"/>
                            <a:gd name="connsiteX6" fmla="*/ 310551 w 2501661"/>
                            <a:gd name="connsiteY6" fmla="*/ 966158 h 2553419"/>
                            <a:gd name="connsiteX7" fmla="*/ 362310 w 2501661"/>
                            <a:gd name="connsiteY7" fmla="*/ 1017917 h 2553419"/>
                            <a:gd name="connsiteX8" fmla="*/ 414068 w 2501661"/>
                            <a:gd name="connsiteY8" fmla="*/ 1052422 h 2553419"/>
                            <a:gd name="connsiteX9" fmla="*/ 534838 w 2501661"/>
                            <a:gd name="connsiteY9" fmla="*/ 1173192 h 2553419"/>
                            <a:gd name="connsiteX10" fmla="*/ 552091 w 2501661"/>
                            <a:gd name="connsiteY10" fmla="*/ 1224951 h 2553419"/>
                            <a:gd name="connsiteX11" fmla="*/ 552091 w 2501661"/>
                            <a:gd name="connsiteY11" fmla="*/ 1828800 h 2553419"/>
                            <a:gd name="connsiteX12" fmla="*/ 569344 w 2501661"/>
                            <a:gd name="connsiteY12" fmla="*/ 2156604 h 2553419"/>
                            <a:gd name="connsiteX13" fmla="*/ 655608 w 2501661"/>
                            <a:gd name="connsiteY13" fmla="*/ 2277373 h 2553419"/>
                            <a:gd name="connsiteX14" fmla="*/ 724619 w 2501661"/>
                            <a:gd name="connsiteY14" fmla="*/ 2380890 h 2553419"/>
                            <a:gd name="connsiteX15" fmla="*/ 897148 w 2501661"/>
                            <a:gd name="connsiteY15" fmla="*/ 2467154 h 2553419"/>
                            <a:gd name="connsiteX16" fmla="*/ 948906 w 2501661"/>
                            <a:gd name="connsiteY16" fmla="*/ 2501660 h 2553419"/>
                            <a:gd name="connsiteX17" fmla="*/ 1311216 w 2501661"/>
                            <a:gd name="connsiteY17" fmla="*/ 2553419 h 2553419"/>
                            <a:gd name="connsiteX18" fmla="*/ 1690778 w 2501661"/>
                            <a:gd name="connsiteY18" fmla="*/ 2536166 h 2553419"/>
                            <a:gd name="connsiteX19" fmla="*/ 1897812 w 2501661"/>
                            <a:gd name="connsiteY19" fmla="*/ 2501660 h 2553419"/>
                            <a:gd name="connsiteX20" fmla="*/ 1984076 w 2501661"/>
                            <a:gd name="connsiteY20" fmla="*/ 2484407 h 2553419"/>
                            <a:gd name="connsiteX21" fmla="*/ 2104846 w 2501661"/>
                            <a:gd name="connsiteY21" fmla="*/ 2449902 h 2553419"/>
                            <a:gd name="connsiteX22" fmla="*/ 2191110 w 2501661"/>
                            <a:gd name="connsiteY22" fmla="*/ 2380890 h 2553419"/>
                            <a:gd name="connsiteX23" fmla="*/ 2294627 w 2501661"/>
                            <a:gd name="connsiteY23" fmla="*/ 2311879 h 2553419"/>
                            <a:gd name="connsiteX24" fmla="*/ 2346385 w 2501661"/>
                            <a:gd name="connsiteY24" fmla="*/ 2260121 h 2553419"/>
                            <a:gd name="connsiteX25" fmla="*/ 2363638 w 2501661"/>
                            <a:gd name="connsiteY25" fmla="*/ 2191109 h 2553419"/>
                            <a:gd name="connsiteX26" fmla="*/ 2415397 w 2501661"/>
                            <a:gd name="connsiteY26" fmla="*/ 2122098 h 2553419"/>
                            <a:gd name="connsiteX27" fmla="*/ 2432649 w 2501661"/>
                            <a:gd name="connsiteY27" fmla="*/ 2070339 h 2553419"/>
                            <a:gd name="connsiteX28" fmla="*/ 2501661 w 2501661"/>
                            <a:gd name="connsiteY28" fmla="*/ 1915064 h 2553419"/>
                            <a:gd name="connsiteX29" fmla="*/ 2484408 w 2501661"/>
                            <a:gd name="connsiteY29" fmla="*/ 1794294 h 2553419"/>
                            <a:gd name="connsiteX30" fmla="*/ 2415397 w 2501661"/>
                            <a:gd name="connsiteY30" fmla="*/ 1742536 h 2553419"/>
                            <a:gd name="connsiteX31" fmla="*/ 2329133 w 2501661"/>
                            <a:gd name="connsiteY31" fmla="*/ 1621766 h 2553419"/>
                            <a:gd name="connsiteX32" fmla="*/ 2311880 w 2501661"/>
                            <a:gd name="connsiteY32" fmla="*/ 1535502 h 2553419"/>
                            <a:gd name="connsiteX33" fmla="*/ 2294627 w 2501661"/>
                            <a:gd name="connsiteY33" fmla="*/ 1483743 h 2553419"/>
                            <a:gd name="connsiteX34" fmla="*/ 2311880 w 2501661"/>
                            <a:gd name="connsiteY34" fmla="*/ 1224951 h 2553419"/>
                            <a:gd name="connsiteX35" fmla="*/ 2329133 w 2501661"/>
                            <a:gd name="connsiteY35" fmla="*/ 1173192 h 2553419"/>
                            <a:gd name="connsiteX36" fmla="*/ 2346385 w 2501661"/>
                            <a:gd name="connsiteY36" fmla="*/ 1086928 h 2553419"/>
                            <a:gd name="connsiteX37" fmla="*/ 2398144 w 2501661"/>
                            <a:gd name="connsiteY37" fmla="*/ 1069675 h 2553419"/>
                            <a:gd name="connsiteX38" fmla="*/ 2432649 w 2501661"/>
                            <a:gd name="connsiteY38" fmla="*/ 966158 h 2553419"/>
                            <a:gd name="connsiteX39" fmla="*/ 2380891 w 2501661"/>
                            <a:gd name="connsiteY39" fmla="*/ 810883 h 2553419"/>
                            <a:gd name="connsiteX40" fmla="*/ 2225616 w 2501661"/>
                            <a:gd name="connsiteY40" fmla="*/ 724619 h 2553419"/>
                            <a:gd name="connsiteX41" fmla="*/ 2122099 w 2501661"/>
                            <a:gd name="connsiteY41" fmla="*/ 690113 h 2553419"/>
                            <a:gd name="connsiteX42" fmla="*/ 1828800 w 2501661"/>
                            <a:gd name="connsiteY42" fmla="*/ 621102 h 2553419"/>
                            <a:gd name="connsiteX43" fmla="*/ 1777042 w 2501661"/>
                            <a:gd name="connsiteY43" fmla="*/ 603849 h 2553419"/>
                            <a:gd name="connsiteX44" fmla="*/ 1725283 w 2501661"/>
                            <a:gd name="connsiteY44" fmla="*/ 569343 h 2553419"/>
                            <a:gd name="connsiteX45" fmla="*/ 1639019 w 2501661"/>
                            <a:gd name="connsiteY45" fmla="*/ 448573 h 2553419"/>
                            <a:gd name="connsiteX46" fmla="*/ 1621766 w 2501661"/>
                            <a:gd name="connsiteY46" fmla="*/ 379562 h 2553419"/>
                            <a:gd name="connsiteX47" fmla="*/ 1552755 w 2501661"/>
                            <a:gd name="connsiteY47" fmla="*/ 276045 h 2553419"/>
                            <a:gd name="connsiteX48" fmla="*/ 1518249 w 2501661"/>
                            <a:gd name="connsiteY48" fmla="*/ 224287 h 2553419"/>
                            <a:gd name="connsiteX49" fmla="*/ 1500997 w 2501661"/>
                            <a:gd name="connsiteY49" fmla="*/ 172528 h 2553419"/>
                            <a:gd name="connsiteX50" fmla="*/ 1431985 w 2501661"/>
                            <a:gd name="connsiteY50" fmla="*/ 120770 h 2553419"/>
                            <a:gd name="connsiteX51" fmla="*/ 1276710 w 2501661"/>
                            <a:gd name="connsiteY51" fmla="*/ 34505 h 2553419"/>
                            <a:gd name="connsiteX52" fmla="*/ 1138687 w 2501661"/>
                            <a:gd name="connsiteY52" fmla="*/ 0 h 2553419"/>
                            <a:gd name="connsiteX53" fmla="*/ 793631 w 2501661"/>
                            <a:gd name="connsiteY53" fmla="*/ 34505 h 2553419"/>
                            <a:gd name="connsiteX54" fmla="*/ 690114 w 2501661"/>
                            <a:gd name="connsiteY54" fmla="*/ 69011 h 2553419"/>
                            <a:gd name="connsiteX55" fmla="*/ 638355 w 2501661"/>
                            <a:gd name="connsiteY55" fmla="*/ 86264 h 2553419"/>
                            <a:gd name="connsiteX56" fmla="*/ 552091 w 2501661"/>
                            <a:gd name="connsiteY56" fmla="*/ 138022 h 2553419"/>
                            <a:gd name="connsiteX57" fmla="*/ 465827 w 2501661"/>
                            <a:gd name="connsiteY57" fmla="*/ 155275 h 2553419"/>
                            <a:gd name="connsiteX58" fmla="*/ 431321 w 2501661"/>
                            <a:gd name="connsiteY58" fmla="*/ 207034 h 2553419"/>
                            <a:gd name="connsiteX59" fmla="*/ 327804 w 2501661"/>
                            <a:gd name="connsiteY59" fmla="*/ 224287 h 2553419"/>
                            <a:gd name="connsiteX60" fmla="*/ 276046 w 2501661"/>
                            <a:gd name="connsiteY60" fmla="*/ 241539 h 2553419"/>
                            <a:gd name="connsiteX61" fmla="*/ 258793 w 2501661"/>
                            <a:gd name="connsiteY61" fmla="*/ 293298 h 2553419"/>
                            <a:gd name="connsiteX62" fmla="*/ 241540 w 2501661"/>
                            <a:gd name="connsiteY62" fmla="*/ 379562 h 25534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</a:cxnLst>
                          <a:rect l="l" t="t" r="r" b="b"/>
                          <a:pathLst>
                            <a:path w="2501661" h="2553419">
                              <a:moveTo>
                                <a:pt x="120770" y="517585"/>
                              </a:moveTo>
                              <a:cubicBezTo>
                                <a:pt x="97766" y="557841"/>
                                <a:pt x="70343" y="595876"/>
                                <a:pt x="51759" y="638354"/>
                              </a:cubicBezTo>
                              <a:cubicBezTo>
                                <a:pt x="29891" y="688338"/>
                                <a:pt x="0" y="793630"/>
                                <a:pt x="0" y="793630"/>
                              </a:cubicBezTo>
                              <a:cubicBezTo>
                                <a:pt x="17253" y="828136"/>
                                <a:pt x="24480" y="869868"/>
                                <a:pt x="51759" y="897147"/>
                              </a:cubicBezTo>
                              <a:cubicBezTo>
                                <a:pt x="68526" y="913914"/>
                                <a:pt x="97623" y="909256"/>
                                <a:pt x="120770" y="914400"/>
                              </a:cubicBezTo>
                              <a:cubicBezTo>
                                <a:pt x="149396" y="920761"/>
                                <a:pt x="178743" y="923937"/>
                                <a:pt x="207034" y="931653"/>
                              </a:cubicBezTo>
                              <a:cubicBezTo>
                                <a:pt x="242125" y="941223"/>
                                <a:pt x="310551" y="966158"/>
                                <a:pt x="310551" y="966158"/>
                              </a:cubicBezTo>
                              <a:cubicBezTo>
                                <a:pt x="327804" y="983411"/>
                                <a:pt x="343566" y="1002297"/>
                                <a:pt x="362310" y="1017917"/>
                              </a:cubicBezTo>
                              <a:cubicBezTo>
                                <a:pt x="378239" y="1031191"/>
                                <a:pt x="398656" y="1038551"/>
                                <a:pt x="414068" y="1052422"/>
                              </a:cubicBezTo>
                              <a:cubicBezTo>
                                <a:pt x="456385" y="1090507"/>
                                <a:pt x="534838" y="1173192"/>
                                <a:pt x="534838" y="1173192"/>
                              </a:cubicBezTo>
                              <a:cubicBezTo>
                                <a:pt x="540589" y="1190445"/>
                                <a:pt x="547680" y="1207308"/>
                                <a:pt x="552091" y="1224951"/>
                              </a:cubicBezTo>
                              <a:cubicBezTo>
                                <a:pt x="604702" y="1435393"/>
                                <a:pt x="561472" y="1547363"/>
                                <a:pt x="552091" y="1828800"/>
                              </a:cubicBezTo>
                              <a:cubicBezTo>
                                <a:pt x="557842" y="1938068"/>
                                <a:pt x="559438" y="2047634"/>
                                <a:pt x="569344" y="2156604"/>
                              </a:cubicBezTo>
                              <a:cubicBezTo>
                                <a:pt x="575461" y="2223886"/>
                                <a:pt x="612062" y="2222941"/>
                                <a:pt x="655608" y="2277373"/>
                              </a:cubicBezTo>
                              <a:cubicBezTo>
                                <a:pt x="681514" y="2309756"/>
                                <a:pt x="687527" y="2362344"/>
                                <a:pt x="724619" y="2380890"/>
                              </a:cubicBezTo>
                              <a:cubicBezTo>
                                <a:pt x="782129" y="2409645"/>
                                <a:pt x="843649" y="2431488"/>
                                <a:pt x="897148" y="2467154"/>
                              </a:cubicBezTo>
                              <a:cubicBezTo>
                                <a:pt x="914401" y="2478656"/>
                                <a:pt x="928871" y="2496317"/>
                                <a:pt x="948906" y="2501660"/>
                              </a:cubicBezTo>
                              <a:cubicBezTo>
                                <a:pt x="1041193" y="2526270"/>
                                <a:pt x="1210053" y="2542179"/>
                                <a:pt x="1311216" y="2553419"/>
                              </a:cubicBezTo>
                              <a:cubicBezTo>
                                <a:pt x="1437737" y="2547668"/>
                                <a:pt x="1564407" y="2544591"/>
                                <a:pt x="1690778" y="2536166"/>
                              </a:cubicBezTo>
                              <a:cubicBezTo>
                                <a:pt x="1831547" y="2526781"/>
                                <a:pt x="1794447" y="2524630"/>
                                <a:pt x="1897812" y="2501660"/>
                              </a:cubicBezTo>
                              <a:cubicBezTo>
                                <a:pt x="1926438" y="2495299"/>
                                <a:pt x="1955450" y="2490768"/>
                                <a:pt x="1984076" y="2484407"/>
                              </a:cubicBezTo>
                              <a:cubicBezTo>
                                <a:pt x="2049062" y="2469966"/>
                                <a:pt x="2047211" y="2469113"/>
                                <a:pt x="2104846" y="2449902"/>
                              </a:cubicBezTo>
                              <a:cubicBezTo>
                                <a:pt x="2182014" y="2334147"/>
                                <a:pt x="2091109" y="2447557"/>
                                <a:pt x="2191110" y="2380890"/>
                              </a:cubicBezTo>
                              <a:cubicBezTo>
                                <a:pt x="2320347" y="2294733"/>
                                <a:pt x="2171556" y="2352903"/>
                                <a:pt x="2294627" y="2311879"/>
                              </a:cubicBezTo>
                              <a:cubicBezTo>
                                <a:pt x="2311880" y="2294626"/>
                                <a:pt x="2334280" y="2281305"/>
                                <a:pt x="2346385" y="2260121"/>
                              </a:cubicBezTo>
                              <a:cubicBezTo>
                                <a:pt x="2358149" y="2239533"/>
                                <a:pt x="2353034" y="2212318"/>
                                <a:pt x="2363638" y="2191109"/>
                              </a:cubicBezTo>
                              <a:cubicBezTo>
                                <a:pt x="2376498" y="2165390"/>
                                <a:pt x="2398144" y="2145102"/>
                                <a:pt x="2415397" y="2122098"/>
                              </a:cubicBezTo>
                              <a:cubicBezTo>
                                <a:pt x="2421148" y="2104845"/>
                                <a:pt x="2425263" y="2086958"/>
                                <a:pt x="2432649" y="2070339"/>
                              </a:cubicBezTo>
                              <a:cubicBezTo>
                                <a:pt x="2512510" y="1890650"/>
                                <a:pt x="2462795" y="2031660"/>
                                <a:pt x="2501661" y="1915064"/>
                              </a:cubicBezTo>
                              <a:cubicBezTo>
                                <a:pt x="2495910" y="1874807"/>
                                <a:pt x="2502594" y="1830666"/>
                                <a:pt x="2484408" y="1794294"/>
                              </a:cubicBezTo>
                              <a:cubicBezTo>
                                <a:pt x="2471549" y="1768575"/>
                                <a:pt x="2435730" y="1762869"/>
                                <a:pt x="2415397" y="1742536"/>
                              </a:cubicBezTo>
                              <a:cubicBezTo>
                                <a:pt x="2393996" y="1721135"/>
                                <a:pt x="2348726" y="1651156"/>
                                <a:pt x="2329133" y="1621766"/>
                              </a:cubicBezTo>
                              <a:cubicBezTo>
                                <a:pt x="2323382" y="1593011"/>
                                <a:pt x="2318992" y="1563951"/>
                                <a:pt x="2311880" y="1535502"/>
                              </a:cubicBezTo>
                              <a:cubicBezTo>
                                <a:pt x="2307469" y="1517859"/>
                                <a:pt x="2294627" y="1501929"/>
                                <a:pt x="2294627" y="1483743"/>
                              </a:cubicBezTo>
                              <a:cubicBezTo>
                                <a:pt x="2294627" y="1397288"/>
                                <a:pt x="2302332" y="1310878"/>
                                <a:pt x="2311880" y="1224951"/>
                              </a:cubicBezTo>
                              <a:cubicBezTo>
                                <a:pt x="2313888" y="1206876"/>
                                <a:pt x="2324722" y="1190835"/>
                                <a:pt x="2329133" y="1173192"/>
                              </a:cubicBezTo>
                              <a:cubicBezTo>
                                <a:pt x="2336245" y="1144743"/>
                                <a:pt x="2330119" y="1111327"/>
                                <a:pt x="2346385" y="1086928"/>
                              </a:cubicBezTo>
                              <a:cubicBezTo>
                                <a:pt x="2356473" y="1071796"/>
                                <a:pt x="2380891" y="1075426"/>
                                <a:pt x="2398144" y="1069675"/>
                              </a:cubicBezTo>
                              <a:cubicBezTo>
                                <a:pt x="2409646" y="1035169"/>
                                <a:pt x="2444151" y="1000664"/>
                                <a:pt x="2432649" y="966158"/>
                              </a:cubicBezTo>
                              <a:cubicBezTo>
                                <a:pt x="2415396" y="914400"/>
                                <a:pt x="2411154" y="856278"/>
                                <a:pt x="2380891" y="810883"/>
                              </a:cubicBezTo>
                              <a:cubicBezTo>
                                <a:pt x="2372931" y="798942"/>
                                <a:pt x="2247651" y="733433"/>
                                <a:pt x="2225616" y="724619"/>
                              </a:cubicBezTo>
                              <a:cubicBezTo>
                                <a:pt x="2191845" y="711111"/>
                                <a:pt x="2157190" y="699683"/>
                                <a:pt x="2122099" y="690113"/>
                              </a:cubicBezTo>
                              <a:cubicBezTo>
                                <a:pt x="1912350" y="632908"/>
                                <a:pt x="2194622" y="743045"/>
                                <a:pt x="1828800" y="621102"/>
                              </a:cubicBezTo>
                              <a:cubicBezTo>
                                <a:pt x="1811547" y="615351"/>
                                <a:pt x="1793308" y="611982"/>
                                <a:pt x="1777042" y="603849"/>
                              </a:cubicBezTo>
                              <a:cubicBezTo>
                                <a:pt x="1758496" y="594576"/>
                                <a:pt x="1742536" y="580845"/>
                                <a:pt x="1725283" y="569343"/>
                              </a:cubicBezTo>
                              <a:cubicBezTo>
                                <a:pt x="1678132" y="427883"/>
                                <a:pt x="1755974" y="635700"/>
                                <a:pt x="1639019" y="448573"/>
                              </a:cubicBezTo>
                              <a:cubicBezTo>
                                <a:pt x="1626452" y="428466"/>
                                <a:pt x="1632370" y="400770"/>
                                <a:pt x="1621766" y="379562"/>
                              </a:cubicBezTo>
                              <a:cubicBezTo>
                                <a:pt x="1603220" y="342470"/>
                                <a:pt x="1575759" y="310551"/>
                                <a:pt x="1552755" y="276045"/>
                              </a:cubicBezTo>
                              <a:lnTo>
                                <a:pt x="1518249" y="224287"/>
                              </a:lnTo>
                              <a:cubicBezTo>
                                <a:pt x="1512498" y="207034"/>
                                <a:pt x="1512639" y="186499"/>
                                <a:pt x="1500997" y="172528"/>
                              </a:cubicBezTo>
                              <a:cubicBezTo>
                                <a:pt x="1482589" y="150438"/>
                                <a:pt x="1455542" y="137260"/>
                                <a:pt x="1431985" y="120770"/>
                              </a:cubicBezTo>
                              <a:cubicBezTo>
                                <a:pt x="1352062" y="64824"/>
                                <a:pt x="1350829" y="54719"/>
                                <a:pt x="1276710" y="34505"/>
                              </a:cubicBezTo>
                              <a:cubicBezTo>
                                <a:pt x="1230957" y="22027"/>
                                <a:pt x="1138687" y="0"/>
                                <a:pt x="1138687" y="0"/>
                              </a:cubicBezTo>
                              <a:cubicBezTo>
                                <a:pt x="1095993" y="3558"/>
                                <a:pt x="859403" y="20411"/>
                                <a:pt x="793631" y="34505"/>
                              </a:cubicBezTo>
                              <a:cubicBezTo>
                                <a:pt x="758066" y="42126"/>
                                <a:pt x="724620" y="57509"/>
                                <a:pt x="690114" y="69011"/>
                              </a:cubicBezTo>
                              <a:cubicBezTo>
                                <a:pt x="672861" y="74762"/>
                                <a:pt x="653950" y="76907"/>
                                <a:pt x="638355" y="86264"/>
                              </a:cubicBezTo>
                              <a:cubicBezTo>
                                <a:pt x="609600" y="103517"/>
                                <a:pt x="583226" y="125568"/>
                                <a:pt x="552091" y="138022"/>
                              </a:cubicBezTo>
                              <a:cubicBezTo>
                                <a:pt x="524864" y="148913"/>
                                <a:pt x="494582" y="149524"/>
                                <a:pt x="465827" y="155275"/>
                              </a:cubicBezTo>
                              <a:cubicBezTo>
                                <a:pt x="454325" y="172528"/>
                                <a:pt x="449867" y="197761"/>
                                <a:pt x="431321" y="207034"/>
                              </a:cubicBezTo>
                              <a:cubicBezTo>
                                <a:pt x="400033" y="222678"/>
                                <a:pt x="361953" y="216699"/>
                                <a:pt x="327804" y="224287"/>
                              </a:cubicBezTo>
                              <a:cubicBezTo>
                                <a:pt x="310051" y="228232"/>
                                <a:pt x="293299" y="235788"/>
                                <a:pt x="276046" y="241539"/>
                              </a:cubicBezTo>
                              <a:cubicBezTo>
                                <a:pt x="270295" y="258792"/>
                                <a:pt x="263204" y="275655"/>
                                <a:pt x="258793" y="293298"/>
                              </a:cubicBezTo>
                              <a:cubicBezTo>
                                <a:pt x="251681" y="321747"/>
                                <a:pt x="241540" y="379562"/>
                                <a:pt x="241540" y="379562"/>
                              </a:cubicBezTo>
                            </a:path>
                          </a:pathLst>
                        </a:custGeom>
                        <a:blipFill>
                          <a:blip r:embed="rId7">
                            <a:extLst>
                              <a:ext uri="{BEBA8EAE-BF5A-486C-A8C5-ECC9F3942E4B}">
                                <a14:imgProps xmlns:a14="http://schemas.microsoft.com/office/drawing/2010/main">
                                  <a14:imgLayer r:embed="rId4">
                                    <a14:imgEffect>
                                      <a14:saturation sat="0"/>
                                    </a14:imgEffect>
                                  </a14:imgLayer>
                                </a14:imgProps>
                              </a:ext>
                              <a:ext uri="{28A0092B-C50C-407E-A947-70E740481C1C}">
                                <a14:useLocalDpi xmlns:a14="http://schemas.microsoft.com/office/drawing/2010/main"/>
                              </a:ext>
                            </a:extLst>
                          </a:blip>
                          <a:tile tx="0" ty="0" sx="100000" sy="100000" flip="none" algn="tl"/>
                        </a:blip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GB">
                            <a:solidFill>
                              <a:prstClr val="white"/>
                            </a:solidFill>
                          </a:endParaRPr>
                        </a:p>
                      </p:txBody>
                    </p:sp>
                  </p:grpSp>
                  <p:sp>
                    <p:nvSpPr>
                      <p:cNvPr id="241" name="Freeform 240"/>
                      <p:cNvSpPr/>
                      <p:nvPr/>
                    </p:nvSpPr>
                    <p:spPr>
                      <a:xfrm rot="4933905">
                        <a:off x="6144271" y="8366077"/>
                        <a:ext cx="3888653" cy="2041156"/>
                      </a:xfrm>
                      <a:custGeom>
                        <a:avLst/>
                        <a:gdLst>
                          <a:gd name="connsiteX0" fmla="*/ 120770 w 2501661"/>
                          <a:gd name="connsiteY0" fmla="*/ 517585 h 2553419"/>
                          <a:gd name="connsiteX1" fmla="*/ 51759 w 2501661"/>
                          <a:gd name="connsiteY1" fmla="*/ 638354 h 2553419"/>
                          <a:gd name="connsiteX2" fmla="*/ 0 w 2501661"/>
                          <a:gd name="connsiteY2" fmla="*/ 793630 h 2553419"/>
                          <a:gd name="connsiteX3" fmla="*/ 51759 w 2501661"/>
                          <a:gd name="connsiteY3" fmla="*/ 897147 h 2553419"/>
                          <a:gd name="connsiteX4" fmla="*/ 120770 w 2501661"/>
                          <a:gd name="connsiteY4" fmla="*/ 914400 h 2553419"/>
                          <a:gd name="connsiteX5" fmla="*/ 207034 w 2501661"/>
                          <a:gd name="connsiteY5" fmla="*/ 931653 h 2553419"/>
                          <a:gd name="connsiteX6" fmla="*/ 310551 w 2501661"/>
                          <a:gd name="connsiteY6" fmla="*/ 966158 h 2553419"/>
                          <a:gd name="connsiteX7" fmla="*/ 362310 w 2501661"/>
                          <a:gd name="connsiteY7" fmla="*/ 1017917 h 2553419"/>
                          <a:gd name="connsiteX8" fmla="*/ 414068 w 2501661"/>
                          <a:gd name="connsiteY8" fmla="*/ 1052422 h 2553419"/>
                          <a:gd name="connsiteX9" fmla="*/ 534838 w 2501661"/>
                          <a:gd name="connsiteY9" fmla="*/ 1173192 h 2553419"/>
                          <a:gd name="connsiteX10" fmla="*/ 552091 w 2501661"/>
                          <a:gd name="connsiteY10" fmla="*/ 1224951 h 2553419"/>
                          <a:gd name="connsiteX11" fmla="*/ 552091 w 2501661"/>
                          <a:gd name="connsiteY11" fmla="*/ 1828800 h 2553419"/>
                          <a:gd name="connsiteX12" fmla="*/ 569344 w 2501661"/>
                          <a:gd name="connsiteY12" fmla="*/ 2156604 h 2553419"/>
                          <a:gd name="connsiteX13" fmla="*/ 655608 w 2501661"/>
                          <a:gd name="connsiteY13" fmla="*/ 2277373 h 2553419"/>
                          <a:gd name="connsiteX14" fmla="*/ 724619 w 2501661"/>
                          <a:gd name="connsiteY14" fmla="*/ 2380890 h 2553419"/>
                          <a:gd name="connsiteX15" fmla="*/ 897148 w 2501661"/>
                          <a:gd name="connsiteY15" fmla="*/ 2467154 h 2553419"/>
                          <a:gd name="connsiteX16" fmla="*/ 948906 w 2501661"/>
                          <a:gd name="connsiteY16" fmla="*/ 2501660 h 2553419"/>
                          <a:gd name="connsiteX17" fmla="*/ 1311216 w 2501661"/>
                          <a:gd name="connsiteY17" fmla="*/ 2553419 h 2553419"/>
                          <a:gd name="connsiteX18" fmla="*/ 1690778 w 2501661"/>
                          <a:gd name="connsiteY18" fmla="*/ 2536166 h 2553419"/>
                          <a:gd name="connsiteX19" fmla="*/ 1897812 w 2501661"/>
                          <a:gd name="connsiteY19" fmla="*/ 2501660 h 2553419"/>
                          <a:gd name="connsiteX20" fmla="*/ 1984076 w 2501661"/>
                          <a:gd name="connsiteY20" fmla="*/ 2484407 h 2553419"/>
                          <a:gd name="connsiteX21" fmla="*/ 2104846 w 2501661"/>
                          <a:gd name="connsiteY21" fmla="*/ 2449902 h 2553419"/>
                          <a:gd name="connsiteX22" fmla="*/ 2191110 w 2501661"/>
                          <a:gd name="connsiteY22" fmla="*/ 2380890 h 2553419"/>
                          <a:gd name="connsiteX23" fmla="*/ 2294627 w 2501661"/>
                          <a:gd name="connsiteY23" fmla="*/ 2311879 h 2553419"/>
                          <a:gd name="connsiteX24" fmla="*/ 2346385 w 2501661"/>
                          <a:gd name="connsiteY24" fmla="*/ 2260121 h 2553419"/>
                          <a:gd name="connsiteX25" fmla="*/ 2363638 w 2501661"/>
                          <a:gd name="connsiteY25" fmla="*/ 2191109 h 2553419"/>
                          <a:gd name="connsiteX26" fmla="*/ 2415397 w 2501661"/>
                          <a:gd name="connsiteY26" fmla="*/ 2122098 h 2553419"/>
                          <a:gd name="connsiteX27" fmla="*/ 2432649 w 2501661"/>
                          <a:gd name="connsiteY27" fmla="*/ 2070339 h 2553419"/>
                          <a:gd name="connsiteX28" fmla="*/ 2501661 w 2501661"/>
                          <a:gd name="connsiteY28" fmla="*/ 1915064 h 2553419"/>
                          <a:gd name="connsiteX29" fmla="*/ 2484408 w 2501661"/>
                          <a:gd name="connsiteY29" fmla="*/ 1794294 h 2553419"/>
                          <a:gd name="connsiteX30" fmla="*/ 2415397 w 2501661"/>
                          <a:gd name="connsiteY30" fmla="*/ 1742536 h 2553419"/>
                          <a:gd name="connsiteX31" fmla="*/ 2329133 w 2501661"/>
                          <a:gd name="connsiteY31" fmla="*/ 1621766 h 2553419"/>
                          <a:gd name="connsiteX32" fmla="*/ 2311880 w 2501661"/>
                          <a:gd name="connsiteY32" fmla="*/ 1535502 h 2553419"/>
                          <a:gd name="connsiteX33" fmla="*/ 2294627 w 2501661"/>
                          <a:gd name="connsiteY33" fmla="*/ 1483743 h 2553419"/>
                          <a:gd name="connsiteX34" fmla="*/ 2311880 w 2501661"/>
                          <a:gd name="connsiteY34" fmla="*/ 1224951 h 2553419"/>
                          <a:gd name="connsiteX35" fmla="*/ 2329133 w 2501661"/>
                          <a:gd name="connsiteY35" fmla="*/ 1173192 h 2553419"/>
                          <a:gd name="connsiteX36" fmla="*/ 2346385 w 2501661"/>
                          <a:gd name="connsiteY36" fmla="*/ 1086928 h 2553419"/>
                          <a:gd name="connsiteX37" fmla="*/ 2398144 w 2501661"/>
                          <a:gd name="connsiteY37" fmla="*/ 1069675 h 2553419"/>
                          <a:gd name="connsiteX38" fmla="*/ 2432649 w 2501661"/>
                          <a:gd name="connsiteY38" fmla="*/ 966158 h 2553419"/>
                          <a:gd name="connsiteX39" fmla="*/ 2380891 w 2501661"/>
                          <a:gd name="connsiteY39" fmla="*/ 810883 h 2553419"/>
                          <a:gd name="connsiteX40" fmla="*/ 2225616 w 2501661"/>
                          <a:gd name="connsiteY40" fmla="*/ 724619 h 2553419"/>
                          <a:gd name="connsiteX41" fmla="*/ 2122099 w 2501661"/>
                          <a:gd name="connsiteY41" fmla="*/ 690113 h 2553419"/>
                          <a:gd name="connsiteX42" fmla="*/ 1828800 w 2501661"/>
                          <a:gd name="connsiteY42" fmla="*/ 621102 h 2553419"/>
                          <a:gd name="connsiteX43" fmla="*/ 1777042 w 2501661"/>
                          <a:gd name="connsiteY43" fmla="*/ 603849 h 2553419"/>
                          <a:gd name="connsiteX44" fmla="*/ 1725283 w 2501661"/>
                          <a:gd name="connsiteY44" fmla="*/ 569343 h 2553419"/>
                          <a:gd name="connsiteX45" fmla="*/ 1639019 w 2501661"/>
                          <a:gd name="connsiteY45" fmla="*/ 448573 h 2553419"/>
                          <a:gd name="connsiteX46" fmla="*/ 1621766 w 2501661"/>
                          <a:gd name="connsiteY46" fmla="*/ 379562 h 2553419"/>
                          <a:gd name="connsiteX47" fmla="*/ 1552755 w 2501661"/>
                          <a:gd name="connsiteY47" fmla="*/ 276045 h 2553419"/>
                          <a:gd name="connsiteX48" fmla="*/ 1518249 w 2501661"/>
                          <a:gd name="connsiteY48" fmla="*/ 224287 h 2553419"/>
                          <a:gd name="connsiteX49" fmla="*/ 1500997 w 2501661"/>
                          <a:gd name="connsiteY49" fmla="*/ 172528 h 2553419"/>
                          <a:gd name="connsiteX50" fmla="*/ 1431985 w 2501661"/>
                          <a:gd name="connsiteY50" fmla="*/ 120770 h 2553419"/>
                          <a:gd name="connsiteX51" fmla="*/ 1276710 w 2501661"/>
                          <a:gd name="connsiteY51" fmla="*/ 34505 h 2553419"/>
                          <a:gd name="connsiteX52" fmla="*/ 1138687 w 2501661"/>
                          <a:gd name="connsiteY52" fmla="*/ 0 h 2553419"/>
                          <a:gd name="connsiteX53" fmla="*/ 793631 w 2501661"/>
                          <a:gd name="connsiteY53" fmla="*/ 34505 h 2553419"/>
                          <a:gd name="connsiteX54" fmla="*/ 690114 w 2501661"/>
                          <a:gd name="connsiteY54" fmla="*/ 69011 h 2553419"/>
                          <a:gd name="connsiteX55" fmla="*/ 638355 w 2501661"/>
                          <a:gd name="connsiteY55" fmla="*/ 86264 h 2553419"/>
                          <a:gd name="connsiteX56" fmla="*/ 552091 w 2501661"/>
                          <a:gd name="connsiteY56" fmla="*/ 138022 h 2553419"/>
                          <a:gd name="connsiteX57" fmla="*/ 465827 w 2501661"/>
                          <a:gd name="connsiteY57" fmla="*/ 155275 h 2553419"/>
                          <a:gd name="connsiteX58" fmla="*/ 431321 w 2501661"/>
                          <a:gd name="connsiteY58" fmla="*/ 207034 h 2553419"/>
                          <a:gd name="connsiteX59" fmla="*/ 327804 w 2501661"/>
                          <a:gd name="connsiteY59" fmla="*/ 224287 h 2553419"/>
                          <a:gd name="connsiteX60" fmla="*/ 276046 w 2501661"/>
                          <a:gd name="connsiteY60" fmla="*/ 241539 h 2553419"/>
                          <a:gd name="connsiteX61" fmla="*/ 258793 w 2501661"/>
                          <a:gd name="connsiteY61" fmla="*/ 293298 h 2553419"/>
                          <a:gd name="connsiteX62" fmla="*/ 241540 w 2501661"/>
                          <a:gd name="connsiteY62" fmla="*/ 379562 h 25534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</a:cxnLst>
                        <a:rect l="l" t="t" r="r" b="b"/>
                        <a:pathLst>
                          <a:path w="2501661" h="2553419">
                            <a:moveTo>
                              <a:pt x="120770" y="517585"/>
                            </a:moveTo>
                            <a:cubicBezTo>
                              <a:pt x="97766" y="557841"/>
                              <a:pt x="70343" y="595876"/>
                              <a:pt x="51759" y="638354"/>
                            </a:cubicBezTo>
                            <a:cubicBezTo>
                              <a:pt x="29891" y="688338"/>
                              <a:pt x="0" y="793630"/>
                              <a:pt x="0" y="793630"/>
                            </a:cubicBezTo>
                            <a:cubicBezTo>
                              <a:pt x="17253" y="828136"/>
                              <a:pt x="24480" y="869868"/>
                              <a:pt x="51759" y="897147"/>
                            </a:cubicBezTo>
                            <a:cubicBezTo>
                              <a:pt x="68526" y="913914"/>
                              <a:pt x="97623" y="909256"/>
                              <a:pt x="120770" y="914400"/>
                            </a:cubicBezTo>
                            <a:cubicBezTo>
                              <a:pt x="149396" y="920761"/>
                              <a:pt x="178743" y="923937"/>
                              <a:pt x="207034" y="931653"/>
                            </a:cubicBezTo>
                            <a:cubicBezTo>
                              <a:pt x="242125" y="941223"/>
                              <a:pt x="310551" y="966158"/>
                              <a:pt x="310551" y="966158"/>
                            </a:cubicBezTo>
                            <a:cubicBezTo>
                              <a:pt x="327804" y="983411"/>
                              <a:pt x="343566" y="1002297"/>
                              <a:pt x="362310" y="1017917"/>
                            </a:cubicBezTo>
                            <a:cubicBezTo>
                              <a:pt x="378239" y="1031191"/>
                              <a:pt x="398656" y="1038551"/>
                              <a:pt x="414068" y="1052422"/>
                            </a:cubicBezTo>
                            <a:cubicBezTo>
                              <a:pt x="456385" y="1090507"/>
                              <a:pt x="534838" y="1173192"/>
                              <a:pt x="534838" y="1173192"/>
                            </a:cubicBezTo>
                            <a:cubicBezTo>
                              <a:pt x="540589" y="1190445"/>
                              <a:pt x="547680" y="1207308"/>
                              <a:pt x="552091" y="1224951"/>
                            </a:cubicBezTo>
                            <a:cubicBezTo>
                              <a:pt x="604702" y="1435393"/>
                              <a:pt x="561472" y="1547363"/>
                              <a:pt x="552091" y="1828800"/>
                            </a:cubicBezTo>
                            <a:cubicBezTo>
                              <a:pt x="557842" y="1938068"/>
                              <a:pt x="559438" y="2047634"/>
                              <a:pt x="569344" y="2156604"/>
                            </a:cubicBezTo>
                            <a:cubicBezTo>
                              <a:pt x="575461" y="2223886"/>
                              <a:pt x="612062" y="2222941"/>
                              <a:pt x="655608" y="2277373"/>
                            </a:cubicBezTo>
                            <a:cubicBezTo>
                              <a:pt x="681514" y="2309756"/>
                              <a:pt x="687527" y="2362344"/>
                              <a:pt x="724619" y="2380890"/>
                            </a:cubicBezTo>
                            <a:cubicBezTo>
                              <a:pt x="782129" y="2409645"/>
                              <a:pt x="843649" y="2431488"/>
                              <a:pt x="897148" y="2467154"/>
                            </a:cubicBezTo>
                            <a:cubicBezTo>
                              <a:pt x="914401" y="2478656"/>
                              <a:pt x="928871" y="2496317"/>
                              <a:pt x="948906" y="2501660"/>
                            </a:cubicBezTo>
                            <a:cubicBezTo>
                              <a:pt x="1041193" y="2526270"/>
                              <a:pt x="1210053" y="2542179"/>
                              <a:pt x="1311216" y="2553419"/>
                            </a:cubicBezTo>
                            <a:cubicBezTo>
                              <a:pt x="1437737" y="2547668"/>
                              <a:pt x="1564407" y="2544591"/>
                              <a:pt x="1690778" y="2536166"/>
                            </a:cubicBezTo>
                            <a:cubicBezTo>
                              <a:pt x="1831547" y="2526781"/>
                              <a:pt x="1794447" y="2524630"/>
                              <a:pt x="1897812" y="2501660"/>
                            </a:cubicBezTo>
                            <a:cubicBezTo>
                              <a:pt x="1926438" y="2495299"/>
                              <a:pt x="1955450" y="2490768"/>
                              <a:pt x="1984076" y="2484407"/>
                            </a:cubicBezTo>
                            <a:cubicBezTo>
                              <a:pt x="2049062" y="2469966"/>
                              <a:pt x="2047211" y="2469113"/>
                              <a:pt x="2104846" y="2449902"/>
                            </a:cubicBezTo>
                            <a:cubicBezTo>
                              <a:pt x="2182014" y="2334147"/>
                              <a:pt x="2091109" y="2447557"/>
                              <a:pt x="2191110" y="2380890"/>
                            </a:cubicBezTo>
                            <a:cubicBezTo>
                              <a:pt x="2320347" y="2294733"/>
                              <a:pt x="2171556" y="2352903"/>
                              <a:pt x="2294627" y="2311879"/>
                            </a:cubicBezTo>
                            <a:cubicBezTo>
                              <a:pt x="2311880" y="2294626"/>
                              <a:pt x="2334280" y="2281305"/>
                              <a:pt x="2346385" y="2260121"/>
                            </a:cubicBezTo>
                            <a:cubicBezTo>
                              <a:pt x="2358149" y="2239533"/>
                              <a:pt x="2353034" y="2212318"/>
                              <a:pt x="2363638" y="2191109"/>
                            </a:cubicBezTo>
                            <a:cubicBezTo>
                              <a:pt x="2376498" y="2165390"/>
                              <a:pt x="2398144" y="2145102"/>
                              <a:pt x="2415397" y="2122098"/>
                            </a:cubicBezTo>
                            <a:cubicBezTo>
                              <a:pt x="2421148" y="2104845"/>
                              <a:pt x="2425263" y="2086958"/>
                              <a:pt x="2432649" y="2070339"/>
                            </a:cubicBezTo>
                            <a:cubicBezTo>
                              <a:pt x="2512510" y="1890650"/>
                              <a:pt x="2462795" y="2031660"/>
                              <a:pt x="2501661" y="1915064"/>
                            </a:cubicBezTo>
                            <a:cubicBezTo>
                              <a:pt x="2495910" y="1874807"/>
                              <a:pt x="2502594" y="1830666"/>
                              <a:pt x="2484408" y="1794294"/>
                            </a:cubicBezTo>
                            <a:cubicBezTo>
                              <a:pt x="2471549" y="1768575"/>
                              <a:pt x="2435730" y="1762869"/>
                              <a:pt x="2415397" y="1742536"/>
                            </a:cubicBezTo>
                            <a:cubicBezTo>
                              <a:pt x="2393996" y="1721135"/>
                              <a:pt x="2348726" y="1651156"/>
                              <a:pt x="2329133" y="1621766"/>
                            </a:cubicBezTo>
                            <a:cubicBezTo>
                              <a:pt x="2323382" y="1593011"/>
                              <a:pt x="2318992" y="1563951"/>
                              <a:pt x="2311880" y="1535502"/>
                            </a:cubicBezTo>
                            <a:cubicBezTo>
                              <a:pt x="2307469" y="1517859"/>
                              <a:pt x="2294627" y="1501929"/>
                              <a:pt x="2294627" y="1483743"/>
                            </a:cubicBezTo>
                            <a:cubicBezTo>
                              <a:pt x="2294627" y="1397288"/>
                              <a:pt x="2302332" y="1310878"/>
                              <a:pt x="2311880" y="1224951"/>
                            </a:cubicBezTo>
                            <a:cubicBezTo>
                              <a:pt x="2313888" y="1206876"/>
                              <a:pt x="2324722" y="1190835"/>
                              <a:pt x="2329133" y="1173192"/>
                            </a:cubicBezTo>
                            <a:cubicBezTo>
                              <a:pt x="2336245" y="1144743"/>
                              <a:pt x="2330119" y="1111327"/>
                              <a:pt x="2346385" y="1086928"/>
                            </a:cubicBezTo>
                            <a:cubicBezTo>
                              <a:pt x="2356473" y="1071796"/>
                              <a:pt x="2380891" y="1075426"/>
                              <a:pt x="2398144" y="1069675"/>
                            </a:cubicBezTo>
                            <a:cubicBezTo>
                              <a:pt x="2409646" y="1035169"/>
                              <a:pt x="2444151" y="1000664"/>
                              <a:pt x="2432649" y="966158"/>
                            </a:cubicBezTo>
                            <a:cubicBezTo>
                              <a:pt x="2415396" y="914400"/>
                              <a:pt x="2411154" y="856278"/>
                              <a:pt x="2380891" y="810883"/>
                            </a:cubicBezTo>
                            <a:cubicBezTo>
                              <a:pt x="2372931" y="798942"/>
                              <a:pt x="2247651" y="733433"/>
                              <a:pt x="2225616" y="724619"/>
                            </a:cubicBezTo>
                            <a:cubicBezTo>
                              <a:pt x="2191845" y="711111"/>
                              <a:pt x="2157190" y="699683"/>
                              <a:pt x="2122099" y="690113"/>
                            </a:cubicBezTo>
                            <a:cubicBezTo>
                              <a:pt x="1912350" y="632908"/>
                              <a:pt x="2194622" y="743045"/>
                              <a:pt x="1828800" y="621102"/>
                            </a:cubicBezTo>
                            <a:cubicBezTo>
                              <a:pt x="1811547" y="615351"/>
                              <a:pt x="1793308" y="611982"/>
                              <a:pt x="1777042" y="603849"/>
                            </a:cubicBezTo>
                            <a:cubicBezTo>
                              <a:pt x="1758496" y="594576"/>
                              <a:pt x="1742536" y="580845"/>
                              <a:pt x="1725283" y="569343"/>
                            </a:cubicBezTo>
                            <a:cubicBezTo>
                              <a:pt x="1678132" y="427883"/>
                              <a:pt x="1755974" y="635700"/>
                              <a:pt x="1639019" y="448573"/>
                            </a:cubicBezTo>
                            <a:cubicBezTo>
                              <a:pt x="1626452" y="428466"/>
                              <a:pt x="1632370" y="400770"/>
                              <a:pt x="1621766" y="379562"/>
                            </a:cubicBezTo>
                            <a:cubicBezTo>
                              <a:pt x="1603220" y="342470"/>
                              <a:pt x="1575759" y="310551"/>
                              <a:pt x="1552755" y="276045"/>
                            </a:cubicBezTo>
                            <a:lnTo>
                              <a:pt x="1518249" y="224287"/>
                            </a:lnTo>
                            <a:cubicBezTo>
                              <a:pt x="1512498" y="207034"/>
                              <a:pt x="1512639" y="186499"/>
                              <a:pt x="1500997" y="172528"/>
                            </a:cubicBezTo>
                            <a:cubicBezTo>
                              <a:pt x="1482589" y="150438"/>
                              <a:pt x="1455542" y="137260"/>
                              <a:pt x="1431985" y="120770"/>
                            </a:cubicBezTo>
                            <a:cubicBezTo>
                              <a:pt x="1352062" y="64824"/>
                              <a:pt x="1350829" y="54719"/>
                              <a:pt x="1276710" y="34505"/>
                            </a:cubicBezTo>
                            <a:cubicBezTo>
                              <a:pt x="1230957" y="22027"/>
                              <a:pt x="1138687" y="0"/>
                              <a:pt x="1138687" y="0"/>
                            </a:cubicBezTo>
                            <a:cubicBezTo>
                              <a:pt x="1095993" y="3558"/>
                              <a:pt x="859403" y="20411"/>
                              <a:pt x="793631" y="34505"/>
                            </a:cubicBezTo>
                            <a:cubicBezTo>
                              <a:pt x="758066" y="42126"/>
                              <a:pt x="724620" y="57509"/>
                              <a:pt x="690114" y="69011"/>
                            </a:cubicBezTo>
                            <a:cubicBezTo>
                              <a:pt x="672861" y="74762"/>
                              <a:pt x="653950" y="76907"/>
                              <a:pt x="638355" y="86264"/>
                            </a:cubicBezTo>
                            <a:cubicBezTo>
                              <a:pt x="609600" y="103517"/>
                              <a:pt x="583226" y="125568"/>
                              <a:pt x="552091" y="138022"/>
                            </a:cubicBezTo>
                            <a:cubicBezTo>
                              <a:pt x="524864" y="148913"/>
                              <a:pt x="494582" y="149524"/>
                              <a:pt x="465827" y="155275"/>
                            </a:cubicBezTo>
                            <a:cubicBezTo>
                              <a:pt x="454325" y="172528"/>
                              <a:pt x="449867" y="197761"/>
                              <a:pt x="431321" y="207034"/>
                            </a:cubicBezTo>
                            <a:cubicBezTo>
                              <a:pt x="400033" y="222678"/>
                              <a:pt x="361953" y="216699"/>
                              <a:pt x="327804" y="224287"/>
                            </a:cubicBezTo>
                            <a:cubicBezTo>
                              <a:pt x="310051" y="228232"/>
                              <a:pt x="293299" y="235788"/>
                              <a:pt x="276046" y="241539"/>
                            </a:cubicBezTo>
                            <a:cubicBezTo>
                              <a:pt x="270295" y="258792"/>
                              <a:pt x="263204" y="275655"/>
                              <a:pt x="258793" y="293298"/>
                            </a:cubicBezTo>
                            <a:cubicBezTo>
                              <a:pt x="251681" y="321747"/>
                              <a:pt x="241540" y="379562"/>
                              <a:pt x="241540" y="379562"/>
                            </a:cubicBezTo>
                          </a:path>
                        </a:pathLst>
                      </a:custGeom>
                      <a:blipFill>
                        <a:blip r:embed="rId7">
                          <a:extLst>
                            <a:ext uri="{BEBA8EAE-BF5A-486C-A8C5-ECC9F3942E4B}">
                              <a14:imgProps xmlns:a14="http://schemas.microsoft.com/office/drawing/2010/main">
                                <a14:imgLayer r:embed="rId4">
                                  <a14:imgEffect>
                                    <a14:saturation sat="0"/>
                                  </a14:imgEffect>
                                </a14:imgLayer>
                              </a14:imgProps>
                            </a:ext>
                            <a:ext uri="{28A0092B-C50C-407E-A947-70E740481C1C}">
                              <a14:useLocalDpi xmlns:a14="http://schemas.microsoft.com/office/drawing/2010/main"/>
                            </a:ext>
                          </a:extLst>
                        </a:blip>
                        <a:tile tx="0" ty="0" sx="100000" sy="100000" flip="none" algn="tl"/>
                      </a:blip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GB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242" name="Freeform 241"/>
                      <p:cNvSpPr/>
                      <p:nvPr/>
                    </p:nvSpPr>
                    <p:spPr>
                      <a:xfrm rot="8168449">
                        <a:off x="6079635" y="14264413"/>
                        <a:ext cx="2877925" cy="2041156"/>
                      </a:xfrm>
                      <a:custGeom>
                        <a:avLst/>
                        <a:gdLst>
                          <a:gd name="connsiteX0" fmla="*/ 120770 w 2501661"/>
                          <a:gd name="connsiteY0" fmla="*/ 517585 h 2553419"/>
                          <a:gd name="connsiteX1" fmla="*/ 51759 w 2501661"/>
                          <a:gd name="connsiteY1" fmla="*/ 638354 h 2553419"/>
                          <a:gd name="connsiteX2" fmla="*/ 0 w 2501661"/>
                          <a:gd name="connsiteY2" fmla="*/ 793630 h 2553419"/>
                          <a:gd name="connsiteX3" fmla="*/ 51759 w 2501661"/>
                          <a:gd name="connsiteY3" fmla="*/ 897147 h 2553419"/>
                          <a:gd name="connsiteX4" fmla="*/ 120770 w 2501661"/>
                          <a:gd name="connsiteY4" fmla="*/ 914400 h 2553419"/>
                          <a:gd name="connsiteX5" fmla="*/ 207034 w 2501661"/>
                          <a:gd name="connsiteY5" fmla="*/ 931653 h 2553419"/>
                          <a:gd name="connsiteX6" fmla="*/ 310551 w 2501661"/>
                          <a:gd name="connsiteY6" fmla="*/ 966158 h 2553419"/>
                          <a:gd name="connsiteX7" fmla="*/ 362310 w 2501661"/>
                          <a:gd name="connsiteY7" fmla="*/ 1017917 h 2553419"/>
                          <a:gd name="connsiteX8" fmla="*/ 414068 w 2501661"/>
                          <a:gd name="connsiteY8" fmla="*/ 1052422 h 2553419"/>
                          <a:gd name="connsiteX9" fmla="*/ 534838 w 2501661"/>
                          <a:gd name="connsiteY9" fmla="*/ 1173192 h 2553419"/>
                          <a:gd name="connsiteX10" fmla="*/ 552091 w 2501661"/>
                          <a:gd name="connsiteY10" fmla="*/ 1224951 h 2553419"/>
                          <a:gd name="connsiteX11" fmla="*/ 552091 w 2501661"/>
                          <a:gd name="connsiteY11" fmla="*/ 1828800 h 2553419"/>
                          <a:gd name="connsiteX12" fmla="*/ 569344 w 2501661"/>
                          <a:gd name="connsiteY12" fmla="*/ 2156604 h 2553419"/>
                          <a:gd name="connsiteX13" fmla="*/ 655608 w 2501661"/>
                          <a:gd name="connsiteY13" fmla="*/ 2277373 h 2553419"/>
                          <a:gd name="connsiteX14" fmla="*/ 724619 w 2501661"/>
                          <a:gd name="connsiteY14" fmla="*/ 2380890 h 2553419"/>
                          <a:gd name="connsiteX15" fmla="*/ 897148 w 2501661"/>
                          <a:gd name="connsiteY15" fmla="*/ 2467154 h 2553419"/>
                          <a:gd name="connsiteX16" fmla="*/ 948906 w 2501661"/>
                          <a:gd name="connsiteY16" fmla="*/ 2501660 h 2553419"/>
                          <a:gd name="connsiteX17" fmla="*/ 1311216 w 2501661"/>
                          <a:gd name="connsiteY17" fmla="*/ 2553419 h 2553419"/>
                          <a:gd name="connsiteX18" fmla="*/ 1690778 w 2501661"/>
                          <a:gd name="connsiteY18" fmla="*/ 2536166 h 2553419"/>
                          <a:gd name="connsiteX19" fmla="*/ 1897812 w 2501661"/>
                          <a:gd name="connsiteY19" fmla="*/ 2501660 h 2553419"/>
                          <a:gd name="connsiteX20" fmla="*/ 1984076 w 2501661"/>
                          <a:gd name="connsiteY20" fmla="*/ 2484407 h 2553419"/>
                          <a:gd name="connsiteX21" fmla="*/ 2104846 w 2501661"/>
                          <a:gd name="connsiteY21" fmla="*/ 2449902 h 2553419"/>
                          <a:gd name="connsiteX22" fmla="*/ 2191110 w 2501661"/>
                          <a:gd name="connsiteY22" fmla="*/ 2380890 h 2553419"/>
                          <a:gd name="connsiteX23" fmla="*/ 2294627 w 2501661"/>
                          <a:gd name="connsiteY23" fmla="*/ 2311879 h 2553419"/>
                          <a:gd name="connsiteX24" fmla="*/ 2346385 w 2501661"/>
                          <a:gd name="connsiteY24" fmla="*/ 2260121 h 2553419"/>
                          <a:gd name="connsiteX25" fmla="*/ 2363638 w 2501661"/>
                          <a:gd name="connsiteY25" fmla="*/ 2191109 h 2553419"/>
                          <a:gd name="connsiteX26" fmla="*/ 2415397 w 2501661"/>
                          <a:gd name="connsiteY26" fmla="*/ 2122098 h 2553419"/>
                          <a:gd name="connsiteX27" fmla="*/ 2432649 w 2501661"/>
                          <a:gd name="connsiteY27" fmla="*/ 2070339 h 2553419"/>
                          <a:gd name="connsiteX28" fmla="*/ 2501661 w 2501661"/>
                          <a:gd name="connsiteY28" fmla="*/ 1915064 h 2553419"/>
                          <a:gd name="connsiteX29" fmla="*/ 2484408 w 2501661"/>
                          <a:gd name="connsiteY29" fmla="*/ 1794294 h 2553419"/>
                          <a:gd name="connsiteX30" fmla="*/ 2415397 w 2501661"/>
                          <a:gd name="connsiteY30" fmla="*/ 1742536 h 2553419"/>
                          <a:gd name="connsiteX31" fmla="*/ 2329133 w 2501661"/>
                          <a:gd name="connsiteY31" fmla="*/ 1621766 h 2553419"/>
                          <a:gd name="connsiteX32" fmla="*/ 2311880 w 2501661"/>
                          <a:gd name="connsiteY32" fmla="*/ 1535502 h 2553419"/>
                          <a:gd name="connsiteX33" fmla="*/ 2294627 w 2501661"/>
                          <a:gd name="connsiteY33" fmla="*/ 1483743 h 2553419"/>
                          <a:gd name="connsiteX34" fmla="*/ 2311880 w 2501661"/>
                          <a:gd name="connsiteY34" fmla="*/ 1224951 h 2553419"/>
                          <a:gd name="connsiteX35" fmla="*/ 2329133 w 2501661"/>
                          <a:gd name="connsiteY35" fmla="*/ 1173192 h 2553419"/>
                          <a:gd name="connsiteX36" fmla="*/ 2346385 w 2501661"/>
                          <a:gd name="connsiteY36" fmla="*/ 1086928 h 2553419"/>
                          <a:gd name="connsiteX37" fmla="*/ 2398144 w 2501661"/>
                          <a:gd name="connsiteY37" fmla="*/ 1069675 h 2553419"/>
                          <a:gd name="connsiteX38" fmla="*/ 2432649 w 2501661"/>
                          <a:gd name="connsiteY38" fmla="*/ 966158 h 2553419"/>
                          <a:gd name="connsiteX39" fmla="*/ 2380891 w 2501661"/>
                          <a:gd name="connsiteY39" fmla="*/ 810883 h 2553419"/>
                          <a:gd name="connsiteX40" fmla="*/ 2225616 w 2501661"/>
                          <a:gd name="connsiteY40" fmla="*/ 724619 h 2553419"/>
                          <a:gd name="connsiteX41" fmla="*/ 2122099 w 2501661"/>
                          <a:gd name="connsiteY41" fmla="*/ 690113 h 2553419"/>
                          <a:gd name="connsiteX42" fmla="*/ 1828800 w 2501661"/>
                          <a:gd name="connsiteY42" fmla="*/ 621102 h 2553419"/>
                          <a:gd name="connsiteX43" fmla="*/ 1777042 w 2501661"/>
                          <a:gd name="connsiteY43" fmla="*/ 603849 h 2553419"/>
                          <a:gd name="connsiteX44" fmla="*/ 1725283 w 2501661"/>
                          <a:gd name="connsiteY44" fmla="*/ 569343 h 2553419"/>
                          <a:gd name="connsiteX45" fmla="*/ 1639019 w 2501661"/>
                          <a:gd name="connsiteY45" fmla="*/ 448573 h 2553419"/>
                          <a:gd name="connsiteX46" fmla="*/ 1621766 w 2501661"/>
                          <a:gd name="connsiteY46" fmla="*/ 379562 h 2553419"/>
                          <a:gd name="connsiteX47" fmla="*/ 1552755 w 2501661"/>
                          <a:gd name="connsiteY47" fmla="*/ 276045 h 2553419"/>
                          <a:gd name="connsiteX48" fmla="*/ 1518249 w 2501661"/>
                          <a:gd name="connsiteY48" fmla="*/ 224287 h 2553419"/>
                          <a:gd name="connsiteX49" fmla="*/ 1500997 w 2501661"/>
                          <a:gd name="connsiteY49" fmla="*/ 172528 h 2553419"/>
                          <a:gd name="connsiteX50" fmla="*/ 1431985 w 2501661"/>
                          <a:gd name="connsiteY50" fmla="*/ 120770 h 2553419"/>
                          <a:gd name="connsiteX51" fmla="*/ 1276710 w 2501661"/>
                          <a:gd name="connsiteY51" fmla="*/ 34505 h 2553419"/>
                          <a:gd name="connsiteX52" fmla="*/ 1138687 w 2501661"/>
                          <a:gd name="connsiteY52" fmla="*/ 0 h 2553419"/>
                          <a:gd name="connsiteX53" fmla="*/ 793631 w 2501661"/>
                          <a:gd name="connsiteY53" fmla="*/ 34505 h 2553419"/>
                          <a:gd name="connsiteX54" fmla="*/ 690114 w 2501661"/>
                          <a:gd name="connsiteY54" fmla="*/ 69011 h 2553419"/>
                          <a:gd name="connsiteX55" fmla="*/ 638355 w 2501661"/>
                          <a:gd name="connsiteY55" fmla="*/ 86264 h 2553419"/>
                          <a:gd name="connsiteX56" fmla="*/ 552091 w 2501661"/>
                          <a:gd name="connsiteY56" fmla="*/ 138022 h 2553419"/>
                          <a:gd name="connsiteX57" fmla="*/ 465827 w 2501661"/>
                          <a:gd name="connsiteY57" fmla="*/ 155275 h 2553419"/>
                          <a:gd name="connsiteX58" fmla="*/ 431321 w 2501661"/>
                          <a:gd name="connsiteY58" fmla="*/ 207034 h 2553419"/>
                          <a:gd name="connsiteX59" fmla="*/ 327804 w 2501661"/>
                          <a:gd name="connsiteY59" fmla="*/ 224287 h 2553419"/>
                          <a:gd name="connsiteX60" fmla="*/ 276046 w 2501661"/>
                          <a:gd name="connsiteY60" fmla="*/ 241539 h 2553419"/>
                          <a:gd name="connsiteX61" fmla="*/ 258793 w 2501661"/>
                          <a:gd name="connsiteY61" fmla="*/ 293298 h 2553419"/>
                          <a:gd name="connsiteX62" fmla="*/ 241540 w 2501661"/>
                          <a:gd name="connsiteY62" fmla="*/ 379562 h 25534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</a:cxnLst>
                        <a:rect l="l" t="t" r="r" b="b"/>
                        <a:pathLst>
                          <a:path w="2501661" h="2553419">
                            <a:moveTo>
                              <a:pt x="120770" y="517585"/>
                            </a:moveTo>
                            <a:cubicBezTo>
                              <a:pt x="97766" y="557841"/>
                              <a:pt x="70343" y="595876"/>
                              <a:pt x="51759" y="638354"/>
                            </a:cubicBezTo>
                            <a:cubicBezTo>
                              <a:pt x="29891" y="688338"/>
                              <a:pt x="0" y="793630"/>
                              <a:pt x="0" y="793630"/>
                            </a:cubicBezTo>
                            <a:cubicBezTo>
                              <a:pt x="17253" y="828136"/>
                              <a:pt x="24480" y="869868"/>
                              <a:pt x="51759" y="897147"/>
                            </a:cubicBezTo>
                            <a:cubicBezTo>
                              <a:pt x="68526" y="913914"/>
                              <a:pt x="97623" y="909256"/>
                              <a:pt x="120770" y="914400"/>
                            </a:cubicBezTo>
                            <a:cubicBezTo>
                              <a:pt x="149396" y="920761"/>
                              <a:pt x="178743" y="923937"/>
                              <a:pt x="207034" y="931653"/>
                            </a:cubicBezTo>
                            <a:cubicBezTo>
                              <a:pt x="242125" y="941223"/>
                              <a:pt x="310551" y="966158"/>
                              <a:pt x="310551" y="966158"/>
                            </a:cubicBezTo>
                            <a:cubicBezTo>
                              <a:pt x="327804" y="983411"/>
                              <a:pt x="343566" y="1002297"/>
                              <a:pt x="362310" y="1017917"/>
                            </a:cubicBezTo>
                            <a:cubicBezTo>
                              <a:pt x="378239" y="1031191"/>
                              <a:pt x="398656" y="1038551"/>
                              <a:pt x="414068" y="1052422"/>
                            </a:cubicBezTo>
                            <a:cubicBezTo>
                              <a:pt x="456385" y="1090507"/>
                              <a:pt x="534838" y="1173192"/>
                              <a:pt x="534838" y="1173192"/>
                            </a:cubicBezTo>
                            <a:cubicBezTo>
                              <a:pt x="540589" y="1190445"/>
                              <a:pt x="547680" y="1207308"/>
                              <a:pt x="552091" y="1224951"/>
                            </a:cubicBezTo>
                            <a:cubicBezTo>
                              <a:pt x="604702" y="1435393"/>
                              <a:pt x="561472" y="1547363"/>
                              <a:pt x="552091" y="1828800"/>
                            </a:cubicBezTo>
                            <a:cubicBezTo>
                              <a:pt x="557842" y="1938068"/>
                              <a:pt x="559438" y="2047634"/>
                              <a:pt x="569344" y="2156604"/>
                            </a:cubicBezTo>
                            <a:cubicBezTo>
                              <a:pt x="575461" y="2223886"/>
                              <a:pt x="612062" y="2222941"/>
                              <a:pt x="655608" y="2277373"/>
                            </a:cubicBezTo>
                            <a:cubicBezTo>
                              <a:pt x="681514" y="2309756"/>
                              <a:pt x="687527" y="2362344"/>
                              <a:pt x="724619" y="2380890"/>
                            </a:cubicBezTo>
                            <a:cubicBezTo>
                              <a:pt x="782129" y="2409645"/>
                              <a:pt x="843649" y="2431488"/>
                              <a:pt x="897148" y="2467154"/>
                            </a:cubicBezTo>
                            <a:cubicBezTo>
                              <a:pt x="914401" y="2478656"/>
                              <a:pt x="928871" y="2496317"/>
                              <a:pt x="948906" y="2501660"/>
                            </a:cubicBezTo>
                            <a:cubicBezTo>
                              <a:pt x="1041193" y="2526270"/>
                              <a:pt x="1210053" y="2542179"/>
                              <a:pt x="1311216" y="2553419"/>
                            </a:cubicBezTo>
                            <a:cubicBezTo>
                              <a:pt x="1437737" y="2547668"/>
                              <a:pt x="1564407" y="2544591"/>
                              <a:pt x="1690778" y="2536166"/>
                            </a:cubicBezTo>
                            <a:cubicBezTo>
                              <a:pt x="1831547" y="2526781"/>
                              <a:pt x="1794447" y="2524630"/>
                              <a:pt x="1897812" y="2501660"/>
                            </a:cubicBezTo>
                            <a:cubicBezTo>
                              <a:pt x="1926438" y="2495299"/>
                              <a:pt x="1955450" y="2490768"/>
                              <a:pt x="1984076" y="2484407"/>
                            </a:cubicBezTo>
                            <a:cubicBezTo>
                              <a:pt x="2049062" y="2469966"/>
                              <a:pt x="2047211" y="2469113"/>
                              <a:pt x="2104846" y="2449902"/>
                            </a:cubicBezTo>
                            <a:cubicBezTo>
                              <a:pt x="2182014" y="2334147"/>
                              <a:pt x="2091109" y="2447557"/>
                              <a:pt x="2191110" y="2380890"/>
                            </a:cubicBezTo>
                            <a:cubicBezTo>
                              <a:pt x="2320347" y="2294733"/>
                              <a:pt x="2171556" y="2352903"/>
                              <a:pt x="2294627" y="2311879"/>
                            </a:cubicBezTo>
                            <a:cubicBezTo>
                              <a:pt x="2311880" y="2294626"/>
                              <a:pt x="2334280" y="2281305"/>
                              <a:pt x="2346385" y="2260121"/>
                            </a:cubicBezTo>
                            <a:cubicBezTo>
                              <a:pt x="2358149" y="2239533"/>
                              <a:pt x="2353034" y="2212318"/>
                              <a:pt x="2363638" y="2191109"/>
                            </a:cubicBezTo>
                            <a:cubicBezTo>
                              <a:pt x="2376498" y="2165390"/>
                              <a:pt x="2398144" y="2145102"/>
                              <a:pt x="2415397" y="2122098"/>
                            </a:cubicBezTo>
                            <a:cubicBezTo>
                              <a:pt x="2421148" y="2104845"/>
                              <a:pt x="2425263" y="2086958"/>
                              <a:pt x="2432649" y="2070339"/>
                            </a:cubicBezTo>
                            <a:cubicBezTo>
                              <a:pt x="2512510" y="1890650"/>
                              <a:pt x="2462795" y="2031660"/>
                              <a:pt x="2501661" y="1915064"/>
                            </a:cubicBezTo>
                            <a:cubicBezTo>
                              <a:pt x="2495910" y="1874807"/>
                              <a:pt x="2502594" y="1830666"/>
                              <a:pt x="2484408" y="1794294"/>
                            </a:cubicBezTo>
                            <a:cubicBezTo>
                              <a:pt x="2471549" y="1768575"/>
                              <a:pt x="2435730" y="1762869"/>
                              <a:pt x="2415397" y="1742536"/>
                            </a:cubicBezTo>
                            <a:cubicBezTo>
                              <a:pt x="2393996" y="1721135"/>
                              <a:pt x="2348726" y="1651156"/>
                              <a:pt x="2329133" y="1621766"/>
                            </a:cubicBezTo>
                            <a:cubicBezTo>
                              <a:pt x="2323382" y="1593011"/>
                              <a:pt x="2318992" y="1563951"/>
                              <a:pt x="2311880" y="1535502"/>
                            </a:cubicBezTo>
                            <a:cubicBezTo>
                              <a:pt x="2307469" y="1517859"/>
                              <a:pt x="2294627" y="1501929"/>
                              <a:pt x="2294627" y="1483743"/>
                            </a:cubicBezTo>
                            <a:cubicBezTo>
                              <a:pt x="2294627" y="1397288"/>
                              <a:pt x="2302332" y="1310878"/>
                              <a:pt x="2311880" y="1224951"/>
                            </a:cubicBezTo>
                            <a:cubicBezTo>
                              <a:pt x="2313888" y="1206876"/>
                              <a:pt x="2324722" y="1190835"/>
                              <a:pt x="2329133" y="1173192"/>
                            </a:cubicBezTo>
                            <a:cubicBezTo>
                              <a:pt x="2336245" y="1144743"/>
                              <a:pt x="2330119" y="1111327"/>
                              <a:pt x="2346385" y="1086928"/>
                            </a:cubicBezTo>
                            <a:cubicBezTo>
                              <a:pt x="2356473" y="1071796"/>
                              <a:pt x="2380891" y="1075426"/>
                              <a:pt x="2398144" y="1069675"/>
                            </a:cubicBezTo>
                            <a:cubicBezTo>
                              <a:pt x="2409646" y="1035169"/>
                              <a:pt x="2444151" y="1000664"/>
                              <a:pt x="2432649" y="966158"/>
                            </a:cubicBezTo>
                            <a:cubicBezTo>
                              <a:pt x="2415396" y="914400"/>
                              <a:pt x="2411154" y="856278"/>
                              <a:pt x="2380891" y="810883"/>
                            </a:cubicBezTo>
                            <a:cubicBezTo>
                              <a:pt x="2372931" y="798942"/>
                              <a:pt x="2247651" y="733433"/>
                              <a:pt x="2225616" y="724619"/>
                            </a:cubicBezTo>
                            <a:cubicBezTo>
                              <a:pt x="2191845" y="711111"/>
                              <a:pt x="2157190" y="699683"/>
                              <a:pt x="2122099" y="690113"/>
                            </a:cubicBezTo>
                            <a:cubicBezTo>
                              <a:pt x="1912350" y="632908"/>
                              <a:pt x="2194622" y="743045"/>
                              <a:pt x="1828800" y="621102"/>
                            </a:cubicBezTo>
                            <a:cubicBezTo>
                              <a:pt x="1811547" y="615351"/>
                              <a:pt x="1793308" y="611982"/>
                              <a:pt x="1777042" y="603849"/>
                            </a:cubicBezTo>
                            <a:cubicBezTo>
                              <a:pt x="1758496" y="594576"/>
                              <a:pt x="1742536" y="580845"/>
                              <a:pt x="1725283" y="569343"/>
                            </a:cubicBezTo>
                            <a:cubicBezTo>
                              <a:pt x="1678132" y="427883"/>
                              <a:pt x="1755974" y="635700"/>
                              <a:pt x="1639019" y="448573"/>
                            </a:cubicBezTo>
                            <a:cubicBezTo>
                              <a:pt x="1626452" y="428466"/>
                              <a:pt x="1632370" y="400770"/>
                              <a:pt x="1621766" y="379562"/>
                            </a:cubicBezTo>
                            <a:cubicBezTo>
                              <a:pt x="1603220" y="342470"/>
                              <a:pt x="1575759" y="310551"/>
                              <a:pt x="1552755" y="276045"/>
                            </a:cubicBezTo>
                            <a:lnTo>
                              <a:pt x="1518249" y="224287"/>
                            </a:lnTo>
                            <a:cubicBezTo>
                              <a:pt x="1512498" y="207034"/>
                              <a:pt x="1512639" y="186499"/>
                              <a:pt x="1500997" y="172528"/>
                            </a:cubicBezTo>
                            <a:cubicBezTo>
                              <a:pt x="1482589" y="150438"/>
                              <a:pt x="1455542" y="137260"/>
                              <a:pt x="1431985" y="120770"/>
                            </a:cubicBezTo>
                            <a:cubicBezTo>
                              <a:pt x="1352062" y="64824"/>
                              <a:pt x="1350829" y="54719"/>
                              <a:pt x="1276710" y="34505"/>
                            </a:cubicBezTo>
                            <a:cubicBezTo>
                              <a:pt x="1230957" y="22027"/>
                              <a:pt x="1138687" y="0"/>
                              <a:pt x="1138687" y="0"/>
                            </a:cubicBezTo>
                            <a:cubicBezTo>
                              <a:pt x="1095993" y="3558"/>
                              <a:pt x="859403" y="20411"/>
                              <a:pt x="793631" y="34505"/>
                            </a:cubicBezTo>
                            <a:cubicBezTo>
                              <a:pt x="758066" y="42126"/>
                              <a:pt x="724620" y="57509"/>
                              <a:pt x="690114" y="69011"/>
                            </a:cubicBezTo>
                            <a:cubicBezTo>
                              <a:pt x="672861" y="74762"/>
                              <a:pt x="653950" y="76907"/>
                              <a:pt x="638355" y="86264"/>
                            </a:cubicBezTo>
                            <a:cubicBezTo>
                              <a:pt x="609600" y="103517"/>
                              <a:pt x="583226" y="125568"/>
                              <a:pt x="552091" y="138022"/>
                            </a:cubicBezTo>
                            <a:cubicBezTo>
                              <a:pt x="524864" y="148913"/>
                              <a:pt x="494582" y="149524"/>
                              <a:pt x="465827" y="155275"/>
                            </a:cubicBezTo>
                            <a:cubicBezTo>
                              <a:pt x="454325" y="172528"/>
                              <a:pt x="449867" y="197761"/>
                              <a:pt x="431321" y="207034"/>
                            </a:cubicBezTo>
                            <a:cubicBezTo>
                              <a:pt x="400033" y="222678"/>
                              <a:pt x="361953" y="216699"/>
                              <a:pt x="327804" y="224287"/>
                            </a:cubicBezTo>
                            <a:cubicBezTo>
                              <a:pt x="310051" y="228232"/>
                              <a:pt x="293299" y="235788"/>
                              <a:pt x="276046" y="241539"/>
                            </a:cubicBezTo>
                            <a:cubicBezTo>
                              <a:pt x="270295" y="258792"/>
                              <a:pt x="263204" y="275655"/>
                              <a:pt x="258793" y="293298"/>
                            </a:cubicBezTo>
                            <a:cubicBezTo>
                              <a:pt x="251681" y="321747"/>
                              <a:pt x="241540" y="379562"/>
                              <a:pt x="241540" y="379562"/>
                            </a:cubicBezTo>
                          </a:path>
                        </a:pathLst>
                      </a:custGeom>
                      <a:blipFill>
                        <a:blip r:embed="rId7">
                          <a:extLst>
                            <a:ext uri="{BEBA8EAE-BF5A-486C-A8C5-ECC9F3942E4B}">
                              <a14:imgProps xmlns:a14="http://schemas.microsoft.com/office/drawing/2010/main">
                                <a14:imgLayer r:embed="rId4">
                                  <a14:imgEffect>
                                    <a14:saturation sat="0"/>
                                  </a14:imgEffect>
                                </a14:imgLayer>
                              </a14:imgProps>
                            </a:ext>
                            <a:ext uri="{28A0092B-C50C-407E-A947-70E740481C1C}">
                              <a14:useLocalDpi xmlns:a14="http://schemas.microsoft.com/office/drawing/2010/main"/>
                            </a:ext>
                          </a:extLst>
                        </a:blip>
                        <a:tile tx="0" ty="0" sx="100000" sy="100000" flip="none" algn="tl"/>
                      </a:blip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GB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243" name="Freeform 242"/>
                      <p:cNvSpPr/>
                      <p:nvPr/>
                    </p:nvSpPr>
                    <p:spPr>
                      <a:xfrm rot="19516717">
                        <a:off x="292790" y="10418501"/>
                        <a:ext cx="3292839" cy="2757645"/>
                      </a:xfrm>
                      <a:custGeom>
                        <a:avLst/>
                        <a:gdLst>
                          <a:gd name="connsiteX0" fmla="*/ 120770 w 2501661"/>
                          <a:gd name="connsiteY0" fmla="*/ 517585 h 2553419"/>
                          <a:gd name="connsiteX1" fmla="*/ 51759 w 2501661"/>
                          <a:gd name="connsiteY1" fmla="*/ 638354 h 2553419"/>
                          <a:gd name="connsiteX2" fmla="*/ 0 w 2501661"/>
                          <a:gd name="connsiteY2" fmla="*/ 793630 h 2553419"/>
                          <a:gd name="connsiteX3" fmla="*/ 51759 w 2501661"/>
                          <a:gd name="connsiteY3" fmla="*/ 897147 h 2553419"/>
                          <a:gd name="connsiteX4" fmla="*/ 120770 w 2501661"/>
                          <a:gd name="connsiteY4" fmla="*/ 914400 h 2553419"/>
                          <a:gd name="connsiteX5" fmla="*/ 207034 w 2501661"/>
                          <a:gd name="connsiteY5" fmla="*/ 931653 h 2553419"/>
                          <a:gd name="connsiteX6" fmla="*/ 310551 w 2501661"/>
                          <a:gd name="connsiteY6" fmla="*/ 966158 h 2553419"/>
                          <a:gd name="connsiteX7" fmla="*/ 362310 w 2501661"/>
                          <a:gd name="connsiteY7" fmla="*/ 1017917 h 2553419"/>
                          <a:gd name="connsiteX8" fmla="*/ 414068 w 2501661"/>
                          <a:gd name="connsiteY8" fmla="*/ 1052422 h 2553419"/>
                          <a:gd name="connsiteX9" fmla="*/ 534838 w 2501661"/>
                          <a:gd name="connsiteY9" fmla="*/ 1173192 h 2553419"/>
                          <a:gd name="connsiteX10" fmla="*/ 552091 w 2501661"/>
                          <a:gd name="connsiteY10" fmla="*/ 1224951 h 2553419"/>
                          <a:gd name="connsiteX11" fmla="*/ 552091 w 2501661"/>
                          <a:gd name="connsiteY11" fmla="*/ 1828800 h 2553419"/>
                          <a:gd name="connsiteX12" fmla="*/ 569344 w 2501661"/>
                          <a:gd name="connsiteY12" fmla="*/ 2156604 h 2553419"/>
                          <a:gd name="connsiteX13" fmla="*/ 655608 w 2501661"/>
                          <a:gd name="connsiteY13" fmla="*/ 2277373 h 2553419"/>
                          <a:gd name="connsiteX14" fmla="*/ 724619 w 2501661"/>
                          <a:gd name="connsiteY14" fmla="*/ 2380890 h 2553419"/>
                          <a:gd name="connsiteX15" fmla="*/ 897148 w 2501661"/>
                          <a:gd name="connsiteY15" fmla="*/ 2467154 h 2553419"/>
                          <a:gd name="connsiteX16" fmla="*/ 948906 w 2501661"/>
                          <a:gd name="connsiteY16" fmla="*/ 2501660 h 2553419"/>
                          <a:gd name="connsiteX17" fmla="*/ 1311216 w 2501661"/>
                          <a:gd name="connsiteY17" fmla="*/ 2553419 h 2553419"/>
                          <a:gd name="connsiteX18" fmla="*/ 1690778 w 2501661"/>
                          <a:gd name="connsiteY18" fmla="*/ 2536166 h 2553419"/>
                          <a:gd name="connsiteX19" fmla="*/ 1897812 w 2501661"/>
                          <a:gd name="connsiteY19" fmla="*/ 2501660 h 2553419"/>
                          <a:gd name="connsiteX20" fmla="*/ 1984076 w 2501661"/>
                          <a:gd name="connsiteY20" fmla="*/ 2484407 h 2553419"/>
                          <a:gd name="connsiteX21" fmla="*/ 2104846 w 2501661"/>
                          <a:gd name="connsiteY21" fmla="*/ 2449902 h 2553419"/>
                          <a:gd name="connsiteX22" fmla="*/ 2191110 w 2501661"/>
                          <a:gd name="connsiteY22" fmla="*/ 2380890 h 2553419"/>
                          <a:gd name="connsiteX23" fmla="*/ 2294627 w 2501661"/>
                          <a:gd name="connsiteY23" fmla="*/ 2311879 h 2553419"/>
                          <a:gd name="connsiteX24" fmla="*/ 2346385 w 2501661"/>
                          <a:gd name="connsiteY24" fmla="*/ 2260121 h 2553419"/>
                          <a:gd name="connsiteX25" fmla="*/ 2363638 w 2501661"/>
                          <a:gd name="connsiteY25" fmla="*/ 2191109 h 2553419"/>
                          <a:gd name="connsiteX26" fmla="*/ 2415397 w 2501661"/>
                          <a:gd name="connsiteY26" fmla="*/ 2122098 h 2553419"/>
                          <a:gd name="connsiteX27" fmla="*/ 2432649 w 2501661"/>
                          <a:gd name="connsiteY27" fmla="*/ 2070339 h 2553419"/>
                          <a:gd name="connsiteX28" fmla="*/ 2501661 w 2501661"/>
                          <a:gd name="connsiteY28" fmla="*/ 1915064 h 2553419"/>
                          <a:gd name="connsiteX29" fmla="*/ 2484408 w 2501661"/>
                          <a:gd name="connsiteY29" fmla="*/ 1794294 h 2553419"/>
                          <a:gd name="connsiteX30" fmla="*/ 2415397 w 2501661"/>
                          <a:gd name="connsiteY30" fmla="*/ 1742536 h 2553419"/>
                          <a:gd name="connsiteX31" fmla="*/ 2329133 w 2501661"/>
                          <a:gd name="connsiteY31" fmla="*/ 1621766 h 2553419"/>
                          <a:gd name="connsiteX32" fmla="*/ 2311880 w 2501661"/>
                          <a:gd name="connsiteY32" fmla="*/ 1535502 h 2553419"/>
                          <a:gd name="connsiteX33" fmla="*/ 2294627 w 2501661"/>
                          <a:gd name="connsiteY33" fmla="*/ 1483743 h 2553419"/>
                          <a:gd name="connsiteX34" fmla="*/ 2311880 w 2501661"/>
                          <a:gd name="connsiteY34" fmla="*/ 1224951 h 2553419"/>
                          <a:gd name="connsiteX35" fmla="*/ 2329133 w 2501661"/>
                          <a:gd name="connsiteY35" fmla="*/ 1173192 h 2553419"/>
                          <a:gd name="connsiteX36" fmla="*/ 2346385 w 2501661"/>
                          <a:gd name="connsiteY36" fmla="*/ 1086928 h 2553419"/>
                          <a:gd name="connsiteX37" fmla="*/ 2398144 w 2501661"/>
                          <a:gd name="connsiteY37" fmla="*/ 1069675 h 2553419"/>
                          <a:gd name="connsiteX38" fmla="*/ 2432649 w 2501661"/>
                          <a:gd name="connsiteY38" fmla="*/ 966158 h 2553419"/>
                          <a:gd name="connsiteX39" fmla="*/ 2380891 w 2501661"/>
                          <a:gd name="connsiteY39" fmla="*/ 810883 h 2553419"/>
                          <a:gd name="connsiteX40" fmla="*/ 2225616 w 2501661"/>
                          <a:gd name="connsiteY40" fmla="*/ 724619 h 2553419"/>
                          <a:gd name="connsiteX41" fmla="*/ 2122099 w 2501661"/>
                          <a:gd name="connsiteY41" fmla="*/ 690113 h 2553419"/>
                          <a:gd name="connsiteX42" fmla="*/ 1828800 w 2501661"/>
                          <a:gd name="connsiteY42" fmla="*/ 621102 h 2553419"/>
                          <a:gd name="connsiteX43" fmla="*/ 1777042 w 2501661"/>
                          <a:gd name="connsiteY43" fmla="*/ 603849 h 2553419"/>
                          <a:gd name="connsiteX44" fmla="*/ 1725283 w 2501661"/>
                          <a:gd name="connsiteY44" fmla="*/ 569343 h 2553419"/>
                          <a:gd name="connsiteX45" fmla="*/ 1639019 w 2501661"/>
                          <a:gd name="connsiteY45" fmla="*/ 448573 h 2553419"/>
                          <a:gd name="connsiteX46" fmla="*/ 1621766 w 2501661"/>
                          <a:gd name="connsiteY46" fmla="*/ 379562 h 2553419"/>
                          <a:gd name="connsiteX47" fmla="*/ 1552755 w 2501661"/>
                          <a:gd name="connsiteY47" fmla="*/ 276045 h 2553419"/>
                          <a:gd name="connsiteX48" fmla="*/ 1518249 w 2501661"/>
                          <a:gd name="connsiteY48" fmla="*/ 224287 h 2553419"/>
                          <a:gd name="connsiteX49" fmla="*/ 1500997 w 2501661"/>
                          <a:gd name="connsiteY49" fmla="*/ 172528 h 2553419"/>
                          <a:gd name="connsiteX50" fmla="*/ 1431985 w 2501661"/>
                          <a:gd name="connsiteY50" fmla="*/ 120770 h 2553419"/>
                          <a:gd name="connsiteX51" fmla="*/ 1276710 w 2501661"/>
                          <a:gd name="connsiteY51" fmla="*/ 34505 h 2553419"/>
                          <a:gd name="connsiteX52" fmla="*/ 1138687 w 2501661"/>
                          <a:gd name="connsiteY52" fmla="*/ 0 h 2553419"/>
                          <a:gd name="connsiteX53" fmla="*/ 793631 w 2501661"/>
                          <a:gd name="connsiteY53" fmla="*/ 34505 h 2553419"/>
                          <a:gd name="connsiteX54" fmla="*/ 690114 w 2501661"/>
                          <a:gd name="connsiteY54" fmla="*/ 69011 h 2553419"/>
                          <a:gd name="connsiteX55" fmla="*/ 638355 w 2501661"/>
                          <a:gd name="connsiteY55" fmla="*/ 86264 h 2553419"/>
                          <a:gd name="connsiteX56" fmla="*/ 552091 w 2501661"/>
                          <a:gd name="connsiteY56" fmla="*/ 138022 h 2553419"/>
                          <a:gd name="connsiteX57" fmla="*/ 465827 w 2501661"/>
                          <a:gd name="connsiteY57" fmla="*/ 155275 h 2553419"/>
                          <a:gd name="connsiteX58" fmla="*/ 431321 w 2501661"/>
                          <a:gd name="connsiteY58" fmla="*/ 207034 h 2553419"/>
                          <a:gd name="connsiteX59" fmla="*/ 327804 w 2501661"/>
                          <a:gd name="connsiteY59" fmla="*/ 224287 h 2553419"/>
                          <a:gd name="connsiteX60" fmla="*/ 276046 w 2501661"/>
                          <a:gd name="connsiteY60" fmla="*/ 241539 h 2553419"/>
                          <a:gd name="connsiteX61" fmla="*/ 258793 w 2501661"/>
                          <a:gd name="connsiteY61" fmla="*/ 293298 h 2553419"/>
                          <a:gd name="connsiteX62" fmla="*/ 241540 w 2501661"/>
                          <a:gd name="connsiteY62" fmla="*/ 379562 h 25534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</a:cxnLst>
                        <a:rect l="l" t="t" r="r" b="b"/>
                        <a:pathLst>
                          <a:path w="2501661" h="2553419">
                            <a:moveTo>
                              <a:pt x="120770" y="517585"/>
                            </a:moveTo>
                            <a:cubicBezTo>
                              <a:pt x="97766" y="557841"/>
                              <a:pt x="70343" y="595876"/>
                              <a:pt x="51759" y="638354"/>
                            </a:cubicBezTo>
                            <a:cubicBezTo>
                              <a:pt x="29891" y="688338"/>
                              <a:pt x="0" y="793630"/>
                              <a:pt x="0" y="793630"/>
                            </a:cubicBezTo>
                            <a:cubicBezTo>
                              <a:pt x="17253" y="828136"/>
                              <a:pt x="24480" y="869868"/>
                              <a:pt x="51759" y="897147"/>
                            </a:cubicBezTo>
                            <a:cubicBezTo>
                              <a:pt x="68526" y="913914"/>
                              <a:pt x="97623" y="909256"/>
                              <a:pt x="120770" y="914400"/>
                            </a:cubicBezTo>
                            <a:cubicBezTo>
                              <a:pt x="149396" y="920761"/>
                              <a:pt x="178743" y="923937"/>
                              <a:pt x="207034" y="931653"/>
                            </a:cubicBezTo>
                            <a:cubicBezTo>
                              <a:pt x="242125" y="941223"/>
                              <a:pt x="310551" y="966158"/>
                              <a:pt x="310551" y="966158"/>
                            </a:cubicBezTo>
                            <a:cubicBezTo>
                              <a:pt x="327804" y="983411"/>
                              <a:pt x="343566" y="1002297"/>
                              <a:pt x="362310" y="1017917"/>
                            </a:cubicBezTo>
                            <a:cubicBezTo>
                              <a:pt x="378239" y="1031191"/>
                              <a:pt x="398656" y="1038551"/>
                              <a:pt x="414068" y="1052422"/>
                            </a:cubicBezTo>
                            <a:cubicBezTo>
                              <a:pt x="456385" y="1090507"/>
                              <a:pt x="534838" y="1173192"/>
                              <a:pt x="534838" y="1173192"/>
                            </a:cubicBezTo>
                            <a:cubicBezTo>
                              <a:pt x="540589" y="1190445"/>
                              <a:pt x="547680" y="1207308"/>
                              <a:pt x="552091" y="1224951"/>
                            </a:cubicBezTo>
                            <a:cubicBezTo>
                              <a:pt x="604702" y="1435393"/>
                              <a:pt x="561472" y="1547363"/>
                              <a:pt x="552091" y="1828800"/>
                            </a:cubicBezTo>
                            <a:cubicBezTo>
                              <a:pt x="557842" y="1938068"/>
                              <a:pt x="559438" y="2047634"/>
                              <a:pt x="569344" y="2156604"/>
                            </a:cubicBezTo>
                            <a:cubicBezTo>
                              <a:pt x="575461" y="2223886"/>
                              <a:pt x="612062" y="2222941"/>
                              <a:pt x="655608" y="2277373"/>
                            </a:cubicBezTo>
                            <a:cubicBezTo>
                              <a:pt x="681514" y="2309756"/>
                              <a:pt x="687527" y="2362344"/>
                              <a:pt x="724619" y="2380890"/>
                            </a:cubicBezTo>
                            <a:cubicBezTo>
                              <a:pt x="782129" y="2409645"/>
                              <a:pt x="843649" y="2431488"/>
                              <a:pt x="897148" y="2467154"/>
                            </a:cubicBezTo>
                            <a:cubicBezTo>
                              <a:pt x="914401" y="2478656"/>
                              <a:pt x="928871" y="2496317"/>
                              <a:pt x="948906" y="2501660"/>
                            </a:cubicBezTo>
                            <a:cubicBezTo>
                              <a:pt x="1041193" y="2526270"/>
                              <a:pt x="1210053" y="2542179"/>
                              <a:pt x="1311216" y="2553419"/>
                            </a:cubicBezTo>
                            <a:cubicBezTo>
                              <a:pt x="1437737" y="2547668"/>
                              <a:pt x="1564407" y="2544591"/>
                              <a:pt x="1690778" y="2536166"/>
                            </a:cubicBezTo>
                            <a:cubicBezTo>
                              <a:pt x="1831547" y="2526781"/>
                              <a:pt x="1794447" y="2524630"/>
                              <a:pt x="1897812" y="2501660"/>
                            </a:cubicBezTo>
                            <a:cubicBezTo>
                              <a:pt x="1926438" y="2495299"/>
                              <a:pt x="1955450" y="2490768"/>
                              <a:pt x="1984076" y="2484407"/>
                            </a:cubicBezTo>
                            <a:cubicBezTo>
                              <a:pt x="2049062" y="2469966"/>
                              <a:pt x="2047211" y="2469113"/>
                              <a:pt x="2104846" y="2449902"/>
                            </a:cubicBezTo>
                            <a:cubicBezTo>
                              <a:pt x="2182014" y="2334147"/>
                              <a:pt x="2091109" y="2447557"/>
                              <a:pt x="2191110" y="2380890"/>
                            </a:cubicBezTo>
                            <a:cubicBezTo>
                              <a:pt x="2320347" y="2294733"/>
                              <a:pt x="2171556" y="2352903"/>
                              <a:pt x="2294627" y="2311879"/>
                            </a:cubicBezTo>
                            <a:cubicBezTo>
                              <a:pt x="2311880" y="2294626"/>
                              <a:pt x="2334280" y="2281305"/>
                              <a:pt x="2346385" y="2260121"/>
                            </a:cubicBezTo>
                            <a:cubicBezTo>
                              <a:pt x="2358149" y="2239533"/>
                              <a:pt x="2353034" y="2212318"/>
                              <a:pt x="2363638" y="2191109"/>
                            </a:cubicBezTo>
                            <a:cubicBezTo>
                              <a:pt x="2376498" y="2165390"/>
                              <a:pt x="2398144" y="2145102"/>
                              <a:pt x="2415397" y="2122098"/>
                            </a:cubicBezTo>
                            <a:cubicBezTo>
                              <a:pt x="2421148" y="2104845"/>
                              <a:pt x="2425263" y="2086958"/>
                              <a:pt x="2432649" y="2070339"/>
                            </a:cubicBezTo>
                            <a:cubicBezTo>
                              <a:pt x="2512510" y="1890650"/>
                              <a:pt x="2462795" y="2031660"/>
                              <a:pt x="2501661" y="1915064"/>
                            </a:cubicBezTo>
                            <a:cubicBezTo>
                              <a:pt x="2495910" y="1874807"/>
                              <a:pt x="2502594" y="1830666"/>
                              <a:pt x="2484408" y="1794294"/>
                            </a:cubicBezTo>
                            <a:cubicBezTo>
                              <a:pt x="2471549" y="1768575"/>
                              <a:pt x="2435730" y="1762869"/>
                              <a:pt x="2415397" y="1742536"/>
                            </a:cubicBezTo>
                            <a:cubicBezTo>
                              <a:pt x="2393996" y="1721135"/>
                              <a:pt x="2348726" y="1651156"/>
                              <a:pt x="2329133" y="1621766"/>
                            </a:cubicBezTo>
                            <a:cubicBezTo>
                              <a:pt x="2323382" y="1593011"/>
                              <a:pt x="2318992" y="1563951"/>
                              <a:pt x="2311880" y="1535502"/>
                            </a:cubicBezTo>
                            <a:cubicBezTo>
                              <a:pt x="2307469" y="1517859"/>
                              <a:pt x="2294627" y="1501929"/>
                              <a:pt x="2294627" y="1483743"/>
                            </a:cubicBezTo>
                            <a:cubicBezTo>
                              <a:pt x="2294627" y="1397288"/>
                              <a:pt x="2302332" y="1310878"/>
                              <a:pt x="2311880" y="1224951"/>
                            </a:cubicBezTo>
                            <a:cubicBezTo>
                              <a:pt x="2313888" y="1206876"/>
                              <a:pt x="2324722" y="1190835"/>
                              <a:pt x="2329133" y="1173192"/>
                            </a:cubicBezTo>
                            <a:cubicBezTo>
                              <a:pt x="2336245" y="1144743"/>
                              <a:pt x="2330119" y="1111327"/>
                              <a:pt x="2346385" y="1086928"/>
                            </a:cubicBezTo>
                            <a:cubicBezTo>
                              <a:pt x="2356473" y="1071796"/>
                              <a:pt x="2380891" y="1075426"/>
                              <a:pt x="2398144" y="1069675"/>
                            </a:cubicBezTo>
                            <a:cubicBezTo>
                              <a:pt x="2409646" y="1035169"/>
                              <a:pt x="2444151" y="1000664"/>
                              <a:pt x="2432649" y="966158"/>
                            </a:cubicBezTo>
                            <a:cubicBezTo>
                              <a:pt x="2415396" y="914400"/>
                              <a:pt x="2411154" y="856278"/>
                              <a:pt x="2380891" y="810883"/>
                            </a:cubicBezTo>
                            <a:cubicBezTo>
                              <a:pt x="2372931" y="798942"/>
                              <a:pt x="2247651" y="733433"/>
                              <a:pt x="2225616" y="724619"/>
                            </a:cubicBezTo>
                            <a:cubicBezTo>
                              <a:pt x="2191845" y="711111"/>
                              <a:pt x="2157190" y="699683"/>
                              <a:pt x="2122099" y="690113"/>
                            </a:cubicBezTo>
                            <a:cubicBezTo>
                              <a:pt x="1912350" y="632908"/>
                              <a:pt x="2194622" y="743045"/>
                              <a:pt x="1828800" y="621102"/>
                            </a:cubicBezTo>
                            <a:cubicBezTo>
                              <a:pt x="1811547" y="615351"/>
                              <a:pt x="1793308" y="611982"/>
                              <a:pt x="1777042" y="603849"/>
                            </a:cubicBezTo>
                            <a:cubicBezTo>
                              <a:pt x="1758496" y="594576"/>
                              <a:pt x="1742536" y="580845"/>
                              <a:pt x="1725283" y="569343"/>
                            </a:cubicBezTo>
                            <a:cubicBezTo>
                              <a:pt x="1678132" y="427883"/>
                              <a:pt x="1755974" y="635700"/>
                              <a:pt x="1639019" y="448573"/>
                            </a:cubicBezTo>
                            <a:cubicBezTo>
                              <a:pt x="1626452" y="428466"/>
                              <a:pt x="1632370" y="400770"/>
                              <a:pt x="1621766" y="379562"/>
                            </a:cubicBezTo>
                            <a:cubicBezTo>
                              <a:pt x="1603220" y="342470"/>
                              <a:pt x="1575759" y="310551"/>
                              <a:pt x="1552755" y="276045"/>
                            </a:cubicBezTo>
                            <a:lnTo>
                              <a:pt x="1518249" y="224287"/>
                            </a:lnTo>
                            <a:cubicBezTo>
                              <a:pt x="1512498" y="207034"/>
                              <a:pt x="1512639" y="186499"/>
                              <a:pt x="1500997" y="172528"/>
                            </a:cubicBezTo>
                            <a:cubicBezTo>
                              <a:pt x="1482589" y="150438"/>
                              <a:pt x="1455542" y="137260"/>
                              <a:pt x="1431985" y="120770"/>
                            </a:cubicBezTo>
                            <a:cubicBezTo>
                              <a:pt x="1352062" y="64824"/>
                              <a:pt x="1350829" y="54719"/>
                              <a:pt x="1276710" y="34505"/>
                            </a:cubicBezTo>
                            <a:cubicBezTo>
                              <a:pt x="1230957" y="22027"/>
                              <a:pt x="1138687" y="0"/>
                              <a:pt x="1138687" y="0"/>
                            </a:cubicBezTo>
                            <a:cubicBezTo>
                              <a:pt x="1095993" y="3558"/>
                              <a:pt x="859403" y="20411"/>
                              <a:pt x="793631" y="34505"/>
                            </a:cubicBezTo>
                            <a:cubicBezTo>
                              <a:pt x="758066" y="42126"/>
                              <a:pt x="724620" y="57509"/>
                              <a:pt x="690114" y="69011"/>
                            </a:cubicBezTo>
                            <a:cubicBezTo>
                              <a:pt x="672861" y="74762"/>
                              <a:pt x="653950" y="76907"/>
                              <a:pt x="638355" y="86264"/>
                            </a:cubicBezTo>
                            <a:cubicBezTo>
                              <a:pt x="609600" y="103517"/>
                              <a:pt x="583226" y="125568"/>
                              <a:pt x="552091" y="138022"/>
                            </a:cubicBezTo>
                            <a:cubicBezTo>
                              <a:pt x="524864" y="148913"/>
                              <a:pt x="494582" y="149524"/>
                              <a:pt x="465827" y="155275"/>
                            </a:cubicBezTo>
                            <a:cubicBezTo>
                              <a:pt x="454325" y="172528"/>
                              <a:pt x="449867" y="197761"/>
                              <a:pt x="431321" y="207034"/>
                            </a:cubicBezTo>
                            <a:cubicBezTo>
                              <a:pt x="400033" y="222678"/>
                              <a:pt x="361953" y="216699"/>
                              <a:pt x="327804" y="224287"/>
                            </a:cubicBezTo>
                            <a:cubicBezTo>
                              <a:pt x="310051" y="228232"/>
                              <a:pt x="293299" y="235788"/>
                              <a:pt x="276046" y="241539"/>
                            </a:cubicBezTo>
                            <a:cubicBezTo>
                              <a:pt x="270295" y="258792"/>
                              <a:pt x="263204" y="275655"/>
                              <a:pt x="258793" y="293298"/>
                            </a:cubicBezTo>
                            <a:cubicBezTo>
                              <a:pt x="251681" y="321747"/>
                              <a:pt x="241540" y="379562"/>
                              <a:pt x="241540" y="379562"/>
                            </a:cubicBezTo>
                          </a:path>
                        </a:pathLst>
                      </a:custGeom>
                      <a:blipFill>
                        <a:blip r:embed="rId7">
                          <a:extLst>
                            <a:ext uri="{BEBA8EAE-BF5A-486C-A8C5-ECC9F3942E4B}">
                              <a14:imgProps xmlns:a14="http://schemas.microsoft.com/office/drawing/2010/main">
                                <a14:imgLayer r:embed="rId4">
                                  <a14:imgEffect>
                                    <a14:saturation sat="0"/>
                                  </a14:imgEffect>
                                </a14:imgLayer>
                              </a14:imgProps>
                            </a:ext>
                            <a:ext uri="{28A0092B-C50C-407E-A947-70E740481C1C}">
                              <a14:useLocalDpi xmlns:a14="http://schemas.microsoft.com/office/drawing/2010/main"/>
                            </a:ext>
                          </a:extLst>
                        </a:blip>
                        <a:tile tx="0" ty="0" sx="100000" sy="100000" flip="none" algn="tl"/>
                      </a:blip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GB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244" name="Freeform 243"/>
                      <p:cNvSpPr/>
                      <p:nvPr/>
                    </p:nvSpPr>
                    <p:spPr>
                      <a:xfrm rot="16200000">
                        <a:off x="-1618726" y="6656376"/>
                        <a:ext cx="4022221" cy="1066642"/>
                      </a:xfrm>
                      <a:custGeom>
                        <a:avLst/>
                        <a:gdLst>
                          <a:gd name="connsiteX0" fmla="*/ 120770 w 2501661"/>
                          <a:gd name="connsiteY0" fmla="*/ 517585 h 2553419"/>
                          <a:gd name="connsiteX1" fmla="*/ 51759 w 2501661"/>
                          <a:gd name="connsiteY1" fmla="*/ 638354 h 2553419"/>
                          <a:gd name="connsiteX2" fmla="*/ 0 w 2501661"/>
                          <a:gd name="connsiteY2" fmla="*/ 793630 h 2553419"/>
                          <a:gd name="connsiteX3" fmla="*/ 51759 w 2501661"/>
                          <a:gd name="connsiteY3" fmla="*/ 897147 h 2553419"/>
                          <a:gd name="connsiteX4" fmla="*/ 120770 w 2501661"/>
                          <a:gd name="connsiteY4" fmla="*/ 914400 h 2553419"/>
                          <a:gd name="connsiteX5" fmla="*/ 207034 w 2501661"/>
                          <a:gd name="connsiteY5" fmla="*/ 931653 h 2553419"/>
                          <a:gd name="connsiteX6" fmla="*/ 310551 w 2501661"/>
                          <a:gd name="connsiteY6" fmla="*/ 966158 h 2553419"/>
                          <a:gd name="connsiteX7" fmla="*/ 362310 w 2501661"/>
                          <a:gd name="connsiteY7" fmla="*/ 1017917 h 2553419"/>
                          <a:gd name="connsiteX8" fmla="*/ 414068 w 2501661"/>
                          <a:gd name="connsiteY8" fmla="*/ 1052422 h 2553419"/>
                          <a:gd name="connsiteX9" fmla="*/ 534838 w 2501661"/>
                          <a:gd name="connsiteY9" fmla="*/ 1173192 h 2553419"/>
                          <a:gd name="connsiteX10" fmla="*/ 552091 w 2501661"/>
                          <a:gd name="connsiteY10" fmla="*/ 1224951 h 2553419"/>
                          <a:gd name="connsiteX11" fmla="*/ 552091 w 2501661"/>
                          <a:gd name="connsiteY11" fmla="*/ 1828800 h 2553419"/>
                          <a:gd name="connsiteX12" fmla="*/ 569344 w 2501661"/>
                          <a:gd name="connsiteY12" fmla="*/ 2156604 h 2553419"/>
                          <a:gd name="connsiteX13" fmla="*/ 655608 w 2501661"/>
                          <a:gd name="connsiteY13" fmla="*/ 2277373 h 2553419"/>
                          <a:gd name="connsiteX14" fmla="*/ 724619 w 2501661"/>
                          <a:gd name="connsiteY14" fmla="*/ 2380890 h 2553419"/>
                          <a:gd name="connsiteX15" fmla="*/ 897148 w 2501661"/>
                          <a:gd name="connsiteY15" fmla="*/ 2467154 h 2553419"/>
                          <a:gd name="connsiteX16" fmla="*/ 948906 w 2501661"/>
                          <a:gd name="connsiteY16" fmla="*/ 2501660 h 2553419"/>
                          <a:gd name="connsiteX17" fmla="*/ 1311216 w 2501661"/>
                          <a:gd name="connsiteY17" fmla="*/ 2553419 h 2553419"/>
                          <a:gd name="connsiteX18" fmla="*/ 1690778 w 2501661"/>
                          <a:gd name="connsiteY18" fmla="*/ 2536166 h 2553419"/>
                          <a:gd name="connsiteX19" fmla="*/ 1897812 w 2501661"/>
                          <a:gd name="connsiteY19" fmla="*/ 2501660 h 2553419"/>
                          <a:gd name="connsiteX20" fmla="*/ 1984076 w 2501661"/>
                          <a:gd name="connsiteY20" fmla="*/ 2484407 h 2553419"/>
                          <a:gd name="connsiteX21" fmla="*/ 2104846 w 2501661"/>
                          <a:gd name="connsiteY21" fmla="*/ 2449902 h 2553419"/>
                          <a:gd name="connsiteX22" fmla="*/ 2191110 w 2501661"/>
                          <a:gd name="connsiteY22" fmla="*/ 2380890 h 2553419"/>
                          <a:gd name="connsiteX23" fmla="*/ 2294627 w 2501661"/>
                          <a:gd name="connsiteY23" fmla="*/ 2311879 h 2553419"/>
                          <a:gd name="connsiteX24" fmla="*/ 2346385 w 2501661"/>
                          <a:gd name="connsiteY24" fmla="*/ 2260121 h 2553419"/>
                          <a:gd name="connsiteX25" fmla="*/ 2363638 w 2501661"/>
                          <a:gd name="connsiteY25" fmla="*/ 2191109 h 2553419"/>
                          <a:gd name="connsiteX26" fmla="*/ 2415397 w 2501661"/>
                          <a:gd name="connsiteY26" fmla="*/ 2122098 h 2553419"/>
                          <a:gd name="connsiteX27" fmla="*/ 2432649 w 2501661"/>
                          <a:gd name="connsiteY27" fmla="*/ 2070339 h 2553419"/>
                          <a:gd name="connsiteX28" fmla="*/ 2501661 w 2501661"/>
                          <a:gd name="connsiteY28" fmla="*/ 1915064 h 2553419"/>
                          <a:gd name="connsiteX29" fmla="*/ 2484408 w 2501661"/>
                          <a:gd name="connsiteY29" fmla="*/ 1794294 h 2553419"/>
                          <a:gd name="connsiteX30" fmla="*/ 2415397 w 2501661"/>
                          <a:gd name="connsiteY30" fmla="*/ 1742536 h 2553419"/>
                          <a:gd name="connsiteX31" fmla="*/ 2329133 w 2501661"/>
                          <a:gd name="connsiteY31" fmla="*/ 1621766 h 2553419"/>
                          <a:gd name="connsiteX32" fmla="*/ 2311880 w 2501661"/>
                          <a:gd name="connsiteY32" fmla="*/ 1535502 h 2553419"/>
                          <a:gd name="connsiteX33" fmla="*/ 2294627 w 2501661"/>
                          <a:gd name="connsiteY33" fmla="*/ 1483743 h 2553419"/>
                          <a:gd name="connsiteX34" fmla="*/ 2311880 w 2501661"/>
                          <a:gd name="connsiteY34" fmla="*/ 1224951 h 2553419"/>
                          <a:gd name="connsiteX35" fmla="*/ 2329133 w 2501661"/>
                          <a:gd name="connsiteY35" fmla="*/ 1173192 h 2553419"/>
                          <a:gd name="connsiteX36" fmla="*/ 2346385 w 2501661"/>
                          <a:gd name="connsiteY36" fmla="*/ 1086928 h 2553419"/>
                          <a:gd name="connsiteX37" fmla="*/ 2398144 w 2501661"/>
                          <a:gd name="connsiteY37" fmla="*/ 1069675 h 2553419"/>
                          <a:gd name="connsiteX38" fmla="*/ 2432649 w 2501661"/>
                          <a:gd name="connsiteY38" fmla="*/ 966158 h 2553419"/>
                          <a:gd name="connsiteX39" fmla="*/ 2380891 w 2501661"/>
                          <a:gd name="connsiteY39" fmla="*/ 810883 h 2553419"/>
                          <a:gd name="connsiteX40" fmla="*/ 2225616 w 2501661"/>
                          <a:gd name="connsiteY40" fmla="*/ 724619 h 2553419"/>
                          <a:gd name="connsiteX41" fmla="*/ 2122099 w 2501661"/>
                          <a:gd name="connsiteY41" fmla="*/ 690113 h 2553419"/>
                          <a:gd name="connsiteX42" fmla="*/ 1828800 w 2501661"/>
                          <a:gd name="connsiteY42" fmla="*/ 621102 h 2553419"/>
                          <a:gd name="connsiteX43" fmla="*/ 1777042 w 2501661"/>
                          <a:gd name="connsiteY43" fmla="*/ 603849 h 2553419"/>
                          <a:gd name="connsiteX44" fmla="*/ 1725283 w 2501661"/>
                          <a:gd name="connsiteY44" fmla="*/ 569343 h 2553419"/>
                          <a:gd name="connsiteX45" fmla="*/ 1639019 w 2501661"/>
                          <a:gd name="connsiteY45" fmla="*/ 448573 h 2553419"/>
                          <a:gd name="connsiteX46" fmla="*/ 1621766 w 2501661"/>
                          <a:gd name="connsiteY46" fmla="*/ 379562 h 2553419"/>
                          <a:gd name="connsiteX47" fmla="*/ 1552755 w 2501661"/>
                          <a:gd name="connsiteY47" fmla="*/ 276045 h 2553419"/>
                          <a:gd name="connsiteX48" fmla="*/ 1518249 w 2501661"/>
                          <a:gd name="connsiteY48" fmla="*/ 224287 h 2553419"/>
                          <a:gd name="connsiteX49" fmla="*/ 1500997 w 2501661"/>
                          <a:gd name="connsiteY49" fmla="*/ 172528 h 2553419"/>
                          <a:gd name="connsiteX50" fmla="*/ 1431985 w 2501661"/>
                          <a:gd name="connsiteY50" fmla="*/ 120770 h 2553419"/>
                          <a:gd name="connsiteX51" fmla="*/ 1276710 w 2501661"/>
                          <a:gd name="connsiteY51" fmla="*/ 34505 h 2553419"/>
                          <a:gd name="connsiteX52" fmla="*/ 1138687 w 2501661"/>
                          <a:gd name="connsiteY52" fmla="*/ 0 h 2553419"/>
                          <a:gd name="connsiteX53" fmla="*/ 793631 w 2501661"/>
                          <a:gd name="connsiteY53" fmla="*/ 34505 h 2553419"/>
                          <a:gd name="connsiteX54" fmla="*/ 690114 w 2501661"/>
                          <a:gd name="connsiteY54" fmla="*/ 69011 h 2553419"/>
                          <a:gd name="connsiteX55" fmla="*/ 638355 w 2501661"/>
                          <a:gd name="connsiteY55" fmla="*/ 86264 h 2553419"/>
                          <a:gd name="connsiteX56" fmla="*/ 552091 w 2501661"/>
                          <a:gd name="connsiteY56" fmla="*/ 138022 h 2553419"/>
                          <a:gd name="connsiteX57" fmla="*/ 465827 w 2501661"/>
                          <a:gd name="connsiteY57" fmla="*/ 155275 h 2553419"/>
                          <a:gd name="connsiteX58" fmla="*/ 431321 w 2501661"/>
                          <a:gd name="connsiteY58" fmla="*/ 207034 h 2553419"/>
                          <a:gd name="connsiteX59" fmla="*/ 327804 w 2501661"/>
                          <a:gd name="connsiteY59" fmla="*/ 224287 h 2553419"/>
                          <a:gd name="connsiteX60" fmla="*/ 276046 w 2501661"/>
                          <a:gd name="connsiteY60" fmla="*/ 241539 h 2553419"/>
                          <a:gd name="connsiteX61" fmla="*/ 258793 w 2501661"/>
                          <a:gd name="connsiteY61" fmla="*/ 293298 h 2553419"/>
                          <a:gd name="connsiteX62" fmla="*/ 241540 w 2501661"/>
                          <a:gd name="connsiteY62" fmla="*/ 379562 h 25534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</a:cxnLst>
                        <a:rect l="l" t="t" r="r" b="b"/>
                        <a:pathLst>
                          <a:path w="2501661" h="2553419">
                            <a:moveTo>
                              <a:pt x="120770" y="517585"/>
                            </a:moveTo>
                            <a:cubicBezTo>
                              <a:pt x="97766" y="557841"/>
                              <a:pt x="70343" y="595876"/>
                              <a:pt x="51759" y="638354"/>
                            </a:cubicBezTo>
                            <a:cubicBezTo>
                              <a:pt x="29891" y="688338"/>
                              <a:pt x="0" y="793630"/>
                              <a:pt x="0" y="793630"/>
                            </a:cubicBezTo>
                            <a:cubicBezTo>
                              <a:pt x="17253" y="828136"/>
                              <a:pt x="24480" y="869868"/>
                              <a:pt x="51759" y="897147"/>
                            </a:cubicBezTo>
                            <a:cubicBezTo>
                              <a:pt x="68526" y="913914"/>
                              <a:pt x="97623" y="909256"/>
                              <a:pt x="120770" y="914400"/>
                            </a:cubicBezTo>
                            <a:cubicBezTo>
                              <a:pt x="149396" y="920761"/>
                              <a:pt x="178743" y="923937"/>
                              <a:pt x="207034" y="931653"/>
                            </a:cubicBezTo>
                            <a:cubicBezTo>
                              <a:pt x="242125" y="941223"/>
                              <a:pt x="310551" y="966158"/>
                              <a:pt x="310551" y="966158"/>
                            </a:cubicBezTo>
                            <a:cubicBezTo>
                              <a:pt x="327804" y="983411"/>
                              <a:pt x="343566" y="1002297"/>
                              <a:pt x="362310" y="1017917"/>
                            </a:cubicBezTo>
                            <a:cubicBezTo>
                              <a:pt x="378239" y="1031191"/>
                              <a:pt x="398656" y="1038551"/>
                              <a:pt x="414068" y="1052422"/>
                            </a:cubicBezTo>
                            <a:cubicBezTo>
                              <a:pt x="456385" y="1090507"/>
                              <a:pt x="534838" y="1173192"/>
                              <a:pt x="534838" y="1173192"/>
                            </a:cubicBezTo>
                            <a:cubicBezTo>
                              <a:pt x="540589" y="1190445"/>
                              <a:pt x="547680" y="1207308"/>
                              <a:pt x="552091" y="1224951"/>
                            </a:cubicBezTo>
                            <a:cubicBezTo>
                              <a:pt x="604702" y="1435393"/>
                              <a:pt x="561472" y="1547363"/>
                              <a:pt x="552091" y="1828800"/>
                            </a:cubicBezTo>
                            <a:cubicBezTo>
                              <a:pt x="557842" y="1938068"/>
                              <a:pt x="559438" y="2047634"/>
                              <a:pt x="569344" y="2156604"/>
                            </a:cubicBezTo>
                            <a:cubicBezTo>
                              <a:pt x="575461" y="2223886"/>
                              <a:pt x="612062" y="2222941"/>
                              <a:pt x="655608" y="2277373"/>
                            </a:cubicBezTo>
                            <a:cubicBezTo>
                              <a:pt x="681514" y="2309756"/>
                              <a:pt x="687527" y="2362344"/>
                              <a:pt x="724619" y="2380890"/>
                            </a:cubicBezTo>
                            <a:cubicBezTo>
                              <a:pt x="782129" y="2409645"/>
                              <a:pt x="843649" y="2431488"/>
                              <a:pt x="897148" y="2467154"/>
                            </a:cubicBezTo>
                            <a:cubicBezTo>
                              <a:pt x="914401" y="2478656"/>
                              <a:pt x="928871" y="2496317"/>
                              <a:pt x="948906" y="2501660"/>
                            </a:cubicBezTo>
                            <a:cubicBezTo>
                              <a:pt x="1041193" y="2526270"/>
                              <a:pt x="1210053" y="2542179"/>
                              <a:pt x="1311216" y="2553419"/>
                            </a:cubicBezTo>
                            <a:cubicBezTo>
                              <a:pt x="1437737" y="2547668"/>
                              <a:pt x="1564407" y="2544591"/>
                              <a:pt x="1690778" y="2536166"/>
                            </a:cubicBezTo>
                            <a:cubicBezTo>
                              <a:pt x="1831547" y="2526781"/>
                              <a:pt x="1794447" y="2524630"/>
                              <a:pt x="1897812" y="2501660"/>
                            </a:cubicBezTo>
                            <a:cubicBezTo>
                              <a:pt x="1926438" y="2495299"/>
                              <a:pt x="1955450" y="2490768"/>
                              <a:pt x="1984076" y="2484407"/>
                            </a:cubicBezTo>
                            <a:cubicBezTo>
                              <a:pt x="2049062" y="2469966"/>
                              <a:pt x="2047211" y="2469113"/>
                              <a:pt x="2104846" y="2449902"/>
                            </a:cubicBezTo>
                            <a:cubicBezTo>
                              <a:pt x="2182014" y="2334147"/>
                              <a:pt x="2091109" y="2447557"/>
                              <a:pt x="2191110" y="2380890"/>
                            </a:cubicBezTo>
                            <a:cubicBezTo>
                              <a:pt x="2320347" y="2294733"/>
                              <a:pt x="2171556" y="2352903"/>
                              <a:pt x="2294627" y="2311879"/>
                            </a:cubicBezTo>
                            <a:cubicBezTo>
                              <a:pt x="2311880" y="2294626"/>
                              <a:pt x="2334280" y="2281305"/>
                              <a:pt x="2346385" y="2260121"/>
                            </a:cubicBezTo>
                            <a:cubicBezTo>
                              <a:pt x="2358149" y="2239533"/>
                              <a:pt x="2353034" y="2212318"/>
                              <a:pt x="2363638" y="2191109"/>
                            </a:cubicBezTo>
                            <a:cubicBezTo>
                              <a:pt x="2376498" y="2165390"/>
                              <a:pt x="2398144" y="2145102"/>
                              <a:pt x="2415397" y="2122098"/>
                            </a:cubicBezTo>
                            <a:cubicBezTo>
                              <a:pt x="2421148" y="2104845"/>
                              <a:pt x="2425263" y="2086958"/>
                              <a:pt x="2432649" y="2070339"/>
                            </a:cubicBezTo>
                            <a:cubicBezTo>
                              <a:pt x="2512510" y="1890650"/>
                              <a:pt x="2462795" y="2031660"/>
                              <a:pt x="2501661" y="1915064"/>
                            </a:cubicBezTo>
                            <a:cubicBezTo>
                              <a:pt x="2495910" y="1874807"/>
                              <a:pt x="2502594" y="1830666"/>
                              <a:pt x="2484408" y="1794294"/>
                            </a:cubicBezTo>
                            <a:cubicBezTo>
                              <a:pt x="2471549" y="1768575"/>
                              <a:pt x="2435730" y="1762869"/>
                              <a:pt x="2415397" y="1742536"/>
                            </a:cubicBezTo>
                            <a:cubicBezTo>
                              <a:pt x="2393996" y="1721135"/>
                              <a:pt x="2348726" y="1651156"/>
                              <a:pt x="2329133" y="1621766"/>
                            </a:cubicBezTo>
                            <a:cubicBezTo>
                              <a:pt x="2323382" y="1593011"/>
                              <a:pt x="2318992" y="1563951"/>
                              <a:pt x="2311880" y="1535502"/>
                            </a:cubicBezTo>
                            <a:cubicBezTo>
                              <a:pt x="2307469" y="1517859"/>
                              <a:pt x="2294627" y="1501929"/>
                              <a:pt x="2294627" y="1483743"/>
                            </a:cubicBezTo>
                            <a:cubicBezTo>
                              <a:pt x="2294627" y="1397288"/>
                              <a:pt x="2302332" y="1310878"/>
                              <a:pt x="2311880" y="1224951"/>
                            </a:cubicBezTo>
                            <a:cubicBezTo>
                              <a:pt x="2313888" y="1206876"/>
                              <a:pt x="2324722" y="1190835"/>
                              <a:pt x="2329133" y="1173192"/>
                            </a:cubicBezTo>
                            <a:cubicBezTo>
                              <a:pt x="2336245" y="1144743"/>
                              <a:pt x="2330119" y="1111327"/>
                              <a:pt x="2346385" y="1086928"/>
                            </a:cubicBezTo>
                            <a:cubicBezTo>
                              <a:pt x="2356473" y="1071796"/>
                              <a:pt x="2380891" y="1075426"/>
                              <a:pt x="2398144" y="1069675"/>
                            </a:cubicBezTo>
                            <a:cubicBezTo>
                              <a:pt x="2409646" y="1035169"/>
                              <a:pt x="2444151" y="1000664"/>
                              <a:pt x="2432649" y="966158"/>
                            </a:cubicBezTo>
                            <a:cubicBezTo>
                              <a:pt x="2415396" y="914400"/>
                              <a:pt x="2411154" y="856278"/>
                              <a:pt x="2380891" y="810883"/>
                            </a:cubicBezTo>
                            <a:cubicBezTo>
                              <a:pt x="2372931" y="798942"/>
                              <a:pt x="2247651" y="733433"/>
                              <a:pt x="2225616" y="724619"/>
                            </a:cubicBezTo>
                            <a:cubicBezTo>
                              <a:pt x="2191845" y="711111"/>
                              <a:pt x="2157190" y="699683"/>
                              <a:pt x="2122099" y="690113"/>
                            </a:cubicBezTo>
                            <a:cubicBezTo>
                              <a:pt x="1912350" y="632908"/>
                              <a:pt x="2194622" y="743045"/>
                              <a:pt x="1828800" y="621102"/>
                            </a:cubicBezTo>
                            <a:cubicBezTo>
                              <a:pt x="1811547" y="615351"/>
                              <a:pt x="1793308" y="611982"/>
                              <a:pt x="1777042" y="603849"/>
                            </a:cubicBezTo>
                            <a:cubicBezTo>
                              <a:pt x="1758496" y="594576"/>
                              <a:pt x="1742536" y="580845"/>
                              <a:pt x="1725283" y="569343"/>
                            </a:cubicBezTo>
                            <a:cubicBezTo>
                              <a:pt x="1678132" y="427883"/>
                              <a:pt x="1755974" y="635700"/>
                              <a:pt x="1639019" y="448573"/>
                            </a:cubicBezTo>
                            <a:cubicBezTo>
                              <a:pt x="1626452" y="428466"/>
                              <a:pt x="1632370" y="400770"/>
                              <a:pt x="1621766" y="379562"/>
                            </a:cubicBezTo>
                            <a:cubicBezTo>
                              <a:pt x="1603220" y="342470"/>
                              <a:pt x="1575759" y="310551"/>
                              <a:pt x="1552755" y="276045"/>
                            </a:cubicBezTo>
                            <a:lnTo>
                              <a:pt x="1518249" y="224287"/>
                            </a:lnTo>
                            <a:cubicBezTo>
                              <a:pt x="1512498" y="207034"/>
                              <a:pt x="1512639" y="186499"/>
                              <a:pt x="1500997" y="172528"/>
                            </a:cubicBezTo>
                            <a:cubicBezTo>
                              <a:pt x="1482589" y="150438"/>
                              <a:pt x="1455542" y="137260"/>
                              <a:pt x="1431985" y="120770"/>
                            </a:cubicBezTo>
                            <a:cubicBezTo>
                              <a:pt x="1352062" y="64824"/>
                              <a:pt x="1350829" y="54719"/>
                              <a:pt x="1276710" y="34505"/>
                            </a:cubicBezTo>
                            <a:cubicBezTo>
                              <a:pt x="1230957" y="22027"/>
                              <a:pt x="1138687" y="0"/>
                              <a:pt x="1138687" y="0"/>
                            </a:cubicBezTo>
                            <a:cubicBezTo>
                              <a:pt x="1095993" y="3558"/>
                              <a:pt x="859403" y="20411"/>
                              <a:pt x="793631" y="34505"/>
                            </a:cubicBezTo>
                            <a:cubicBezTo>
                              <a:pt x="758066" y="42126"/>
                              <a:pt x="724620" y="57509"/>
                              <a:pt x="690114" y="69011"/>
                            </a:cubicBezTo>
                            <a:cubicBezTo>
                              <a:pt x="672861" y="74762"/>
                              <a:pt x="653950" y="76907"/>
                              <a:pt x="638355" y="86264"/>
                            </a:cubicBezTo>
                            <a:cubicBezTo>
                              <a:pt x="609600" y="103517"/>
                              <a:pt x="583226" y="125568"/>
                              <a:pt x="552091" y="138022"/>
                            </a:cubicBezTo>
                            <a:cubicBezTo>
                              <a:pt x="524864" y="148913"/>
                              <a:pt x="494582" y="149524"/>
                              <a:pt x="465827" y="155275"/>
                            </a:cubicBezTo>
                            <a:cubicBezTo>
                              <a:pt x="454325" y="172528"/>
                              <a:pt x="449867" y="197761"/>
                              <a:pt x="431321" y="207034"/>
                            </a:cubicBezTo>
                            <a:cubicBezTo>
                              <a:pt x="400033" y="222678"/>
                              <a:pt x="361953" y="216699"/>
                              <a:pt x="327804" y="224287"/>
                            </a:cubicBezTo>
                            <a:cubicBezTo>
                              <a:pt x="310051" y="228232"/>
                              <a:pt x="293299" y="235788"/>
                              <a:pt x="276046" y="241539"/>
                            </a:cubicBezTo>
                            <a:cubicBezTo>
                              <a:pt x="270295" y="258792"/>
                              <a:pt x="263204" y="275655"/>
                              <a:pt x="258793" y="293298"/>
                            </a:cubicBezTo>
                            <a:cubicBezTo>
                              <a:pt x="251681" y="321747"/>
                              <a:pt x="241540" y="379562"/>
                              <a:pt x="241540" y="379562"/>
                            </a:cubicBezTo>
                          </a:path>
                        </a:pathLst>
                      </a:custGeom>
                      <a:blipFill>
                        <a:blip r:embed="rId8" cstate="print">
                          <a:extLst>
                            <a:ext uri="{BEBA8EAE-BF5A-486C-A8C5-ECC9F3942E4B}">
                              <a14:imgProps xmlns:a14="http://schemas.microsoft.com/office/drawing/2010/main">
                                <a14:imgLayer r:embed="rId9">
                                  <a14:imgEffect>
                                    <a14:saturation sat="0"/>
                                  </a14:imgEffect>
                                </a14:imgLayer>
                              </a14:imgProps>
                            </a:ext>
                            <a:ext uri="{28A0092B-C50C-407E-A947-70E740481C1C}">
                              <a14:useLocalDpi xmlns:a14="http://schemas.microsoft.com/office/drawing/2010/main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a:blip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GB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245" name="Freeform 244"/>
                      <p:cNvSpPr/>
                      <p:nvPr/>
                    </p:nvSpPr>
                    <p:spPr>
                      <a:xfrm>
                        <a:off x="7785381" y="12306458"/>
                        <a:ext cx="1428958" cy="2133283"/>
                      </a:xfrm>
                      <a:custGeom>
                        <a:avLst/>
                        <a:gdLst>
                          <a:gd name="connsiteX0" fmla="*/ 120770 w 2501661"/>
                          <a:gd name="connsiteY0" fmla="*/ 517585 h 2553419"/>
                          <a:gd name="connsiteX1" fmla="*/ 51759 w 2501661"/>
                          <a:gd name="connsiteY1" fmla="*/ 638354 h 2553419"/>
                          <a:gd name="connsiteX2" fmla="*/ 0 w 2501661"/>
                          <a:gd name="connsiteY2" fmla="*/ 793630 h 2553419"/>
                          <a:gd name="connsiteX3" fmla="*/ 51759 w 2501661"/>
                          <a:gd name="connsiteY3" fmla="*/ 897147 h 2553419"/>
                          <a:gd name="connsiteX4" fmla="*/ 120770 w 2501661"/>
                          <a:gd name="connsiteY4" fmla="*/ 914400 h 2553419"/>
                          <a:gd name="connsiteX5" fmla="*/ 207034 w 2501661"/>
                          <a:gd name="connsiteY5" fmla="*/ 931653 h 2553419"/>
                          <a:gd name="connsiteX6" fmla="*/ 310551 w 2501661"/>
                          <a:gd name="connsiteY6" fmla="*/ 966158 h 2553419"/>
                          <a:gd name="connsiteX7" fmla="*/ 362310 w 2501661"/>
                          <a:gd name="connsiteY7" fmla="*/ 1017917 h 2553419"/>
                          <a:gd name="connsiteX8" fmla="*/ 414068 w 2501661"/>
                          <a:gd name="connsiteY8" fmla="*/ 1052422 h 2553419"/>
                          <a:gd name="connsiteX9" fmla="*/ 534838 w 2501661"/>
                          <a:gd name="connsiteY9" fmla="*/ 1173192 h 2553419"/>
                          <a:gd name="connsiteX10" fmla="*/ 552091 w 2501661"/>
                          <a:gd name="connsiteY10" fmla="*/ 1224951 h 2553419"/>
                          <a:gd name="connsiteX11" fmla="*/ 552091 w 2501661"/>
                          <a:gd name="connsiteY11" fmla="*/ 1828800 h 2553419"/>
                          <a:gd name="connsiteX12" fmla="*/ 569344 w 2501661"/>
                          <a:gd name="connsiteY12" fmla="*/ 2156604 h 2553419"/>
                          <a:gd name="connsiteX13" fmla="*/ 655608 w 2501661"/>
                          <a:gd name="connsiteY13" fmla="*/ 2277373 h 2553419"/>
                          <a:gd name="connsiteX14" fmla="*/ 724619 w 2501661"/>
                          <a:gd name="connsiteY14" fmla="*/ 2380890 h 2553419"/>
                          <a:gd name="connsiteX15" fmla="*/ 897148 w 2501661"/>
                          <a:gd name="connsiteY15" fmla="*/ 2467154 h 2553419"/>
                          <a:gd name="connsiteX16" fmla="*/ 948906 w 2501661"/>
                          <a:gd name="connsiteY16" fmla="*/ 2501660 h 2553419"/>
                          <a:gd name="connsiteX17" fmla="*/ 1311216 w 2501661"/>
                          <a:gd name="connsiteY17" fmla="*/ 2553419 h 2553419"/>
                          <a:gd name="connsiteX18" fmla="*/ 1690778 w 2501661"/>
                          <a:gd name="connsiteY18" fmla="*/ 2536166 h 2553419"/>
                          <a:gd name="connsiteX19" fmla="*/ 1897812 w 2501661"/>
                          <a:gd name="connsiteY19" fmla="*/ 2501660 h 2553419"/>
                          <a:gd name="connsiteX20" fmla="*/ 1984076 w 2501661"/>
                          <a:gd name="connsiteY20" fmla="*/ 2484407 h 2553419"/>
                          <a:gd name="connsiteX21" fmla="*/ 2104846 w 2501661"/>
                          <a:gd name="connsiteY21" fmla="*/ 2449902 h 2553419"/>
                          <a:gd name="connsiteX22" fmla="*/ 2191110 w 2501661"/>
                          <a:gd name="connsiteY22" fmla="*/ 2380890 h 2553419"/>
                          <a:gd name="connsiteX23" fmla="*/ 2294627 w 2501661"/>
                          <a:gd name="connsiteY23" fmla="*/ 2311879 h 2553419"/>
                          <a:gd name="connsiteX24" fmla="*/ 2346385 w 2501661"/>
                          <a:gd name="connsiteY24" fmla="*/ 2260121 h 2553419"/>
                          <a:gd name="connsiteX25" fmla="*/ 2363638 w 2501661"/>
                          <a:gd name="connsiteY25" fmla="*/ 2191109 h 2553419"/>
                          <a:gd name="connsiteX26" fmla="*/ 2415397 w 2501661"/>
                          <a:gd name="connsiteY26" fmla="*/ 2122098 h 2553419"/>
                          <a:gd name="connsiteX27" fmla="*/ 2432649 w 2501661"/>
                          <a:gd name="connsiteY27" fmla="*/ 2070339 h 2553419"/>
                          <a:gd name="connsiteX28" fmla="*/ 2501661 w 2501661"/>
                          <a:gd name="connsiteY28" fmla="*/ 1915064 h 2553419"/>
                          <a:gd name="connsiteX29" fmla="*/ 2484408 w 2501661"/>
                          <a:gd name="connsiteY29" fmla="*/ 1794294 h 2553419"/>
                          <a:gd name="connsiteX30" fmla="*/ 2415397 w 2501661"/>
                          <a:gd name="connsiteY30" fmla="*/ 1742536 h 2553419"/>
                          <a:gd name="connsiteX31" fmla="*/ 2329133 w 2501661"/>
                          <a:gd name="connsiteY31" fmla="*/ 1621766 h 2553419"/>
                          <a:gd name="connsiteX32" fmla="*/ 2311880 w 2501661"/>
                          <a:gd name="connsiteY32" fmla="*/ 1535502 h 2553419"/>
                          <a:gd name="connsiteX33" fmla="*/ 2294627 w 2501661"/>
                          <a:gd name="connsiteY33" fmla="*/ 1483743 h 2553419"/>
                          <a:gd name="connsiteX34" fmla="*/ 2311880 w 2501661"/>
                          <a:gd name="connsiteY34" fmla="*/ 1224951 h 2553419"/>
                          <a:gd name="connsiteX35" fmla="*/ 2329133 w 2501661"/>
                          <a:gd name="connsiteY35" fmla="*/ 1173192 h 2553419"/>
                          <a:gd name="connsiteX36" fmla="*/ 2346385 w 2501661"/>
                          <a:gd name="connsiteY36" fmla="*/ 1086928 h 2553419"/>
                          <a:gd name="connsiteX37" fmla="*/ 2398144 w 2501661"/>
                          <a:gd name="connsiteY37" fmla="*/ 1069675 h 2553419"/>
                          <a:gd name="connsiteX38" fmla="*/ 2432649 w 2501661"/>
                          <a:gd name="connsiteY38" fmla="*/ 966158 h 2553419"/>
                          <a:gd name="connsiteX39" fmla="*/ 2380891 w 2501661"/>
                          <a:gd name="connsiteY39" fmla="*/ 810883 h 2553419"/>
                          <a:gd name="connsiteX40" fmla="*/ 2225616 w 2501661"/>
                          <a:gd name="connsiteY40" fmla="*/ 724619 h 2553419"/>
                          <a:gd name="connsiteX41" fmla="*/ 2122099 w 2501661"/>
                          <a:gd name="connsiteY41" fmla="*/ 690113 h 2553419"/>
                          <a:gd name="connsiteX42" fmla="*/ 1828800 w 2501661"/>
                          <a:gd name="connsiteY42" fmla="*/ 621102 h 2553419"/>
                          <a:gd name="connsiteX43" fmla="*/ 1777042 w 2501661"/>
                          <a:gd name="connsiteY43" fmla="*/ 603849 h 2553419"/>
                          <a:gd name="connsiteX44" fmla="*/ 1725283 w 2501661"/>
                          <a:gd name="connsiteY44" fmla="*/ 569343 h 2553419"/>
                          <a:gd name="connsiteX45" fmla="*/ 1639019 w 2501661"/>
                          <a:gd name="connsiteY45" fmla="*/ 448573 h 2553419"/>
                          <a:gd name="connsiteX46" fmla="*/ 1621766 w 2501661"/>
                          <a:gd name="connsiteY46" fmla="*/ 379562 h 2553419"/>
                          <a:gd name="connsiteX47" fmla="*/ 1552755 w 2501661"/>
                          <a:gd name="connsiteY47" fmla="*/ 276045 h 2553419"/>
                          <a:gd name="connsiteX48" fmla="*/ 1518249 w 2501661"/>
                          <a:gd name="connsiteY48" fmla="*/ 224287 h 2553419"/>
                          <a:gd name="connsiteX49" fmla="*/ 1500997 w 2501661"/>
                          <a:gd name="connsiteY49" fmla="*/ 172528 h 2553419"/>
                          <a:gd name="connsiteX50" fmla="*/ 1431985 w 2501661"/>
                          <a:gd name="connsiteY50" fmla="*/ 120770 h 2553419"/>
                          <a:gd name="connsiteX51" fmla="*/ 1276710 w 2501661"/>
                          <a:gd name="connsiteY51" fmla="*/ 34505 h 2553419"/>
                          <a:gd name="connsiteX52" fmla="*/ 1138687 w 2501661"/>
                          <a:gd name="connsiteY52" fmla="*/ 0 h 2553419"/>
                          <a:gd name="connsiteX53" fmla="*/ 793631 w 2501661"/>
                          <a:gd name="connsiteY53" fmla="*/ 34505 h 2553419"/>
                          <a:gd name="connsiteX54" fmla="*/ 690114 w 2501661"/>
                          <a:gd name="connsiteY54" fmla="*/ 69011 h 2553419"/>
                          <a:gd name="connsiteX55" fmla="*/ 638355 w 2501661"/>
                          <a:gd name="connsiteY55" fmla="*/ 86264 h 2553419"/>
                          <a:gd name="connsiteX56" fmla="*/ 552091 w 2501661"/>
                          <a:gd name="connsiteY56" fmla="*/ 138022 h 2553419"/>
                          <a:gd name="connsiteX57" fmla="*/ 465827 w 2501661"/>
                          <a:gd name="connsiteY57" fmla="*/ 155275 h 2553419"/>
                          <a:gd name="connsiteX58" fmla="*/ 431321 w 2501661"/>
                          <a:gd name="connsiteY58" fmla="*/ 207034 h 2553419"/>
                          <a:gd name="connsiteX59" fmla="*/ 327804 w 2501661"/>
                          <a:gd name="connsiteY59" fmla="*/ 224287 h 2553419"/>
                          <a:gd name="connsiteX60" fmla="*/ 276046 w 2501661"/>
                          <a:gd name="connsiteY60" fmla="*/ 241539 h 2553419"/>
                          <a:gd name="connsiteX61" fmla="*/ 258793 w 2501661"/>
                          <a:gd name="connsiteY61" fmla="*/ 293298 h 2553419"/>
                          <a:gd name="connsiteX62" fmla="*/ 241540 w 2501661"/>
                          <a:gd name="connsiteY62" fmla="*/ 379562 h 25534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</a:cxnLst>
                        <a:rect l="l" t="t" r="r" b="b"/>
                        <a:pathLst>
                          <a:path w="2501661" h="2553419">
                            <a:moveTo>
                              <a:pt x="120770" y="517585"/>
                            </a:moveTo>
                            <a:cubicBezTo>
                              <a:pt x="97766" y="557841"/>
                              <a:pt x="70343" y="595876"/>
                              <a:pt x="51759" y="638354"/>
                            </a:cubicBezTo>
                            <a:cubicBezTo>
                              <a:pt x="29891" y="688338"/>
                              <a:pt x="0" y="793630"/>
                              <a:pt x="0" y="793630"/>
                            </a:cubicBezTo>
                            <a:cubicBezTo>
                              <a:pt x="17253" y="828136"/>
                              <a:pt x="24480" y="869868"/>
                              <a:pt x="51759" y="897147"/>
                            </a:cubicBezTo>
                            <a:cubicBezTo>
                              <a:pt x="68526" y="913914"/>
                              <a:pt x="97623" y="909256"/>
                              <a:pt x="120770" y="914400"/>
                            </a:cubicBezTo>
                            <a:cubicBezTo>
                              <a:pt x="149396" y="920761"/>
                              <a:pt x="178743" y="923937"/>
                              <a:pt x="207034" y="931653"/>
                            </a:cubicBezTo>
                            <a:cubicBezTo>
                              <a:pt x="242125" y="941223"/>
                              <a:pt x="310551" y="966158"/>
                              <a:pt x="310551" y="966158"/>
                            </a:cubicBezTo>
                            <a:cubicBezTo>
                              <a:pt x="327804" y="983411"/>
                              <a:pt x="343566" y="1002297"/>
                              <a:pt x="362310" y="1017917"/>
                            </a:cubicBezTo>
                            <a:cubicBezTo>
                              <a:pt x="378239" y="1031191"/>
                              <a:pt x="398656" y="1038551"/>
                              <a:pt x="414068" y="1052422"/>
                            </a:cubicBezTo>
                            <a:cubicBezTo>
                              <a:pt x="456385" y="1090507"/>
                              <a:pt x="534838" y="1173192"/>
                              <a:pt x="534838" y="1173192"/>
                            </a:cubicBezTo>
                            <a:cubicBezTo>
                              <a:pt x="540589" y="1190445"/>
                              <a:pt x="547680" y="1207308"/>
                              <a:pt x="552091" y="1224951"/>
                            </a:cubicBezTo>
                            <a:cubicBezTo>
                              <a:pt x="604702" y="1435393"/>
                              <a:pt x="561472" y="1547363"/>
                              <a:pt x="552091" y="1828800"/>
                            </a:cubicBezTo>
                            <a:cubicBezTo>
                              <a:pt x="557842" y="1938068"/>
                              <a:pt x="559438" y="2047634"/>
                              <a:pt x="569344" y="2156604"/>
                            </a:cubicBezTo>
                            <a:cubicBezTo>
                              <a:pt x="575461" y="2223886"/>
                              <a:pt x="612062" y="2222941"/>
                              <a:pt x="655608" y="2277373"/>
                            </a:cubicBezTo>
                            <a:cubicBezTo>
                              <a:pt x="681514" y="2309756"/>
                              <a:pt x="687527" y="2362344"/>
                              <a:pt x="724619" y="2380890"/>
                            </a:cubicBezTo>
                            <a:cubicBezTo>
                              <a:pt x="782129" y="2409645"/>
                              <a:pt x="843649" y="2431488"/>
                              <a:pt x="897148" y="2467154"/>
                            </a:cubicBezTo>
                            <a:cubicBezTo>
                              <a:pt x="914401" y="2478656"/>
                              <a:pt x="928871" y="2496317"/>
                              <a:pt x="948906" y="2501660"/>
                            </a:cubicBezTo>
                            <a:cubicBezTo>
                              <a:pt x="1041193" y="2526270"/>
                              <a:pt x="1210053" y="2542179"/>
                              <a:pt x="1311216" y="2553419"/>
                            </a:cubicBezTo>
                            <a:cubicBezTo>
                              <a:pt x="1437737" y="2547668"/>
                              <a:pt x="1564407" y="2544591"/>
                              <a:pt x="1690778" y="2536166"/>
                            </a:cubicBezTo>
                            <a:cubicBezTo>
                              <a:pt x="1831547" y="2526781"/>
                              <a:pt x="1794447" y="2524630"/>
                              <a:pt x="1897812" y="2501660"/>
                            </a:cubicBezTo>
                            <a:cubicBezTo>
                              <a:pt x="1926438" y="2495299"/>
                              <a:pt x="1955450" y="2490768"/>
                              <a:pt x="1984076" y="2484407"/>
                            </a:cubicBezTo>
                            <a:cubicBezTo>
                              <a:pt x="2049062" y="2469966"/>
                              <a:pt x="2047211" y="2469113"/>
                              <a:pt x="2104846" y="2449902"/>
                            </a:cubicBezTo>
                            <a:cubicBezTo>
                              <a:pt x="2182014" y="2334147"/>
                              <a:pt x="2091109" y="2447557"/>
                              <a:pt x="2191110" y="2380890"/>
                            </a:cubicBezTo>
                            <a:cubicBezTo>
                              <a:pt x="2320347" y="2294733"/>
                              <a:pt x="2171556" y="2352903"/>
                              <a:pt x="2294627" y="2311879"/>
                            </a:cubicBezTo>
                            <a:cubicBezTo>
                              <a:pt x="2311880" y="2294626"/>
                              <a:pt x="2334280" y="2281305"/>
                              <a:pt x="2346385" y="2260121"/>
                            </a:cubicBezTo>
                            <a:cubicBezTo>
                              <a:pt x="2358149" y="2239533"/>
                              <a:pt x="2353034" y="2212318"/>
                              <a:pt x="2363638" y="2191109"/>
                            </a:cubicBezTo>
                            <a:cubicBezTo>
                              <a:pt x="2376498" y="2165390"/>
                              <a:pt x="2398144" y="2145102"/>
                              <a:pt x="2415397" y="2122098"/>
                            </a:cubicBezTo>
                            <a:cubicBezTo>
                              <a:pt x="2421148" y="2104845"/>
                              <a:pt x="2425263" y="2086958"/>
                              <a:pt x="2432649" y="2070339"/>
                            </a:cubicBezTo>
                            <a:cubicBezTo>
                              <a:pt x="2512510" y="1890650"/>
                              <a:pt x="2462795" y="2031660"/>
                              <a:pt x="2501661" y="1915064"/>
                            </a:cubicBezTo>
                            <a:cubicBezTo>
                              <a:pt x="2495910" y="1874807"/>
                              <a:pt x="2502594" y="1830666"/>
                              <a:pt x="2484408" y="1794294"/>
                            </a:cubicBezTo>
                            <a:cubicBezTo>
                              <a:pt x="2471549" y="1768575"/>
                              <a:pt x="2435730" y="1762869"/>
                              <a:pt x="2415397" y="1742536"/>
                            </a:cubicBezTo>
                            <a:cubicBezTo>
                              <a:pt x="2393996" y="1721135"/>
                              <a:pt x="2348726" y="1651156"/>
                              <a:pt x="2329133" y="1621766"/>
                            </a:cubicBezTo>
                            <a:cubicBezTo>
                              <a:pt x="2323382" y="1593011"/>
                              <a:pt x="2318992" y="1563951"/>
                              <a:pt x="2311880" y="1535502"/>
                            </a:cubicBezTo>
                            <a:cubicBezTo>
                              <a:pt x="2307469" y="1517859"/>
                              <a:pt x="2294627" y="1501929"/>
                              <a:pt x="2294627" y="1483743"/>
                            </a:cubicBezTo>
                            <a:cubicBezTo>
                              <a:pt x="2294627" y="1397288"/>
                              <a:pt x="2302332" y="1310878"/>
                              <a:pt x="2311880" y="1224951"/>
                            </a:cubicBezTo>
                            <a:cubicBezTo>
                              <a:pt x="2313888" y="1206876"/>
                              <a:pt x="2324722" y="1190835"/>
                              <a:pt x="2329133" y="1173192"/>
                            </a:cubicBezTo>
                            <a:cubicBezTo>
                              <a:pt x="2336245" y="1144743"/>
                              <a:pt x="2330119" y="1111327"/>
                              <a:pt x="2346385" y="1086928"/>
                            </a:cubicBezTo>
                            <a:cubicBezTo>
                              <a:pt x="2356473" y="1071796"/>
                              <a:pt x="2380891" y="1075426"/>
                              <a:pt x="2398144" y="1069675"/>
                            </a:cubicBezTo>
                            <a:cubicBezTo>
                              <a:pt x="2409646" y="1035169"/>
                              <a:pt x="2444151" y="1000664"/>
                              <a:pt x="2432649" y="966158"/>
                            </a:cubicBezTo>
                            <a:cubicBezTo>
                              <a:pt x="2415396" y="914400"/>
                              <a:pt x="2411154" y="856278"/>
                              <a:pt x="2380891" y="810883"/>
                            </a:cubicBezTo>
                            <a:cubicBezTo>
                              <a:pt x="2372931" y="798942"/>
                              <a:pt x="2247651" y="733433"/>
                              <a:pt x="2225616" y="724619"/>
                            </a:cubicBezTo>
                            <a:cubicBezTo>
                              <a:pt x="2191845" y="711111"/>
                              <a:pt x="2157190" y="699683"/>
                              <a:pt x="2122099" y="690113"/>
                            </a:cubicBezTo>
                            <a:cubicBezTo>
                              <a:pt x="1912350" y="632908"/>
                              <a:pt x="2194622" y="743045"/>
                              <a:pt x="1828800" y="621102"/>
                            </a:cubicBezTo>
                            <a:cubicBezTo>
                              <a:pt x="1811547" y="615351"/>
                              <a:pt x="1793308" y="611982"/>
                              <a:pt x="1777042" y="603849"/>
                            </a:cubicBezTo>
                            <a:cubicBezTo>
                              <a:pt x="1758496" y="594576"/>
                              <a:pt x="1742536" y="580845"/>
                              <a:pt x="1725283" y="569343"/>
                            </a:cubicBezTo>
                            <a:cubicBezTo>
                              <a:pt x="1678132" y="427883"/>
                              <a:pt x="1755974" y="635700"/>
                              <a:pt x="1639019" y="448573"/>
                            </a:cubicBezTo>
                            <a:cubicBezTo>
                              <a:pt x="1626452" y="428466"/>
                              <a:pt x="1632370" y="400770"/>
                              <a:pt x="1621766" y="379562"/>
                            </a:cubicBezTo>
                            <a:cubicBezTo>
                              <a:pt x="1603220" y="342470"/>
                              <a:pt x="1575759" y="310551"/>
                              <a:pt x="1552755" y="276045"/>
                            </a:cubicBezTo>
                            <a:lnTo>
                              <a:pt x="1518249" y="224287"/>
                            </a:lnTo>
                            <a:cubicBezTo>
                              <a:pt x="1512498" y="207034"/>
                              <a:pt x="1512639" y="186499"/>
                              <a:pt x="1500997" y="172528"/>
                            </a:cubicBezTo>
                            <a:cubicBezTo>
                              <a:pt x="1482589" y="150438"/>
                              <a:pt x="1455542" y="137260"/>
                              <a:pt x="1431985" y="120770"/>
                            </a:cubicBezTo>
                            <a:cubicBezTo>
                              <a:pt x="1352062" y="64824"/>
                              <a:pt x="1350829" y="54719"/>
                              <a:pt x="1276710" y="34505"/>
                            </a:cubicBezTo>
                            <a:cubicBezTo>
                              <a:pt x="1230957" y="22027"/>
                              <a:pt x="1138687" y="0"/>
                              <a:pt x="1138687" y="0"/>
                            </a:cubicBezTo>
                            <a:cubicBezTo>
                              <a:pt x="1095993" y="3558"/>
                              <a:pt x="859403" y="20411"/>
                              <a:pt x="793631" y="34505"/>
                            </a:cubicBezTo>
                            <a:cubicBezTo>
                              <a:pt x="758066" y="42126"/>
                              <a:pt x="724620" y="57509"/>
                              <a:pt x="690114" y="69011"/>
                            </a:cubicBezTo>
                            <a:cubicBezTo>
                              <a:pt x="672861" y="74762"/>
                              <a:pt x="653950" y="76907"/>
                              <a:pt x="638355" y="86264"/>
                            </a:cubicBezTo>
                            <a:cubicBezTo>
                              <a:pt x="609600" y="103517"/>
                              <a:pt x="583226" y="125568"/>
                              <a:pt x="552091" y="138022"/>
                            </a:cubicBezTo>
                            <a:cubicBezTo>
                              <a:pt x="524864" y="148913"/>
                              <a:pt x="494582" y="149524"/>
                              <a:pt x="465827" y="155275"/>
                            </a:cubicBezTo>
                            <a:cubicBezTo>
                              <a:pt x="454325" y="172528"/>
                              <a:pt x="449867" y="197761"/>
                              <a:pt x="431321" y="207034"/>
                            </a:cubicBezTo>
                            <a:cubicBezTo>
                              <a:pt x="400033" y="222678"/>
                              <a:pt x="361953" y="216699"/>
                              <a:pt x="327804" y="224287"/>
                            </a:cubicBezTo>
                            <a:cubicBezTo>
                              <a:pt x="310051" y="228232"/>
                              <a:pt x="293299" y="235788"/>
                              <a:pt x="276046" y="241539"/>
                            </a:cubicBezTo>
                            <a:cubicBezTo>
                              <a:pt x="270295" y="258792"/>
                              <a:pt x="263204" y="275655"/>
                              <a:pt x="258793" y="293298"/>
                            </a:cubicBezTo>
                            <a:cubicBezTo>
                              <a:pt x="251681" y="321747"/>
                              <a:pt x="241540" y="379562"/>
                              <a:pt x="241540" y="379562"/>
                            </a:cubicBezTo>
                          </a:path>
                        </a:pathLst>
                      </a:custGeom>
                      <a:blipFill>
                        <a:blip r:embed="rId7">
                          <a:extLst>
                            <a:ext uri="{BEBA8EAE-BF5A-486C-A8C5-ECC9F3942E4B}">
                              <a14:imgProps xmlns:a14="http://schemas.microsoft.com/office/drawing/2010/main">
                                <a14:imgLayer r:embed="rId4">
                                  <a14:imgEffect>
                                    <a14:saturation sat="0"/>
                                  </a14:imgEffect>
                                </a14:imgLayer>
                              </a14:imgProps>
                            </a:ext>
                            <a:ext uri="{28A0092B-C50C-407E-A947-70E740481C1C}">
                              <a14:useLocalDpi xmlns:a14="http://schemas.microsoft.com/office/drawing/2010/main"/>
                            </a:ext>
                          </a:extLst>
                        </a:blip>
                        <a:tile tx="0" ty="0" sx="100000" sy="100000" flip="none" algn="tl"/>
                      </a:blip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GB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246" name="Freeform 245"/>
                      <p:cNvSpPr/>
                      <p:nvPr/>
                    </p:nvSpPr>
                    <p:spPr>
                      <a:xfrm rot="13397591">
                        <a:off x="-727679" y="545437"/>
                        <a:ext cx="4267946" cy="2286644"/>
                      </a:xfrm>
                      <a:custGeom>
                        <a:avLst/>
                        <a:gdLst>
                          <a:gd name="connsiteX0" fmla="*/ 120770 w 2501661"/>
                          <a:gd name="connsiteY0" fmla="*/ 517585 h 2553419"/>
                          <a:gd name="connsiteX1" fmla="*/ 51759 w 2501661"/>
                          <a:gd name="connsiteY1" fmla="*/ 638354 h 2553419"/>
                          <a:gd name="connsiteX2" fmla="*/ 0 w 2501661"/>
                          <a:gd name="connsiteY2" fmla="*/ 793630 h 2553419"/>
                          <a:gd name="connsiteX3" fmla="*/ 51759 w 2501661"/>
                          <a:gd name="connsiteY3" fmla="*/ 897147 h 2553419"/>
                          <a:gd name="connsiteX4" fmla="*/ 120770 w 2501661"/>
                          <a:gd name="connsiteY4" fmla="*/ 914400 h 2553419"/>
                          <a:gd name="connsiteX5" fmla="*/ 207034 w 2501661"/>
                          <a:gd name="connsiteY5" fmla="*/ 931653 h 2553419"/>
                          <a:gd name="connsiteX6" fmla="*/ 310551 w 2501661"/>
                          <a:gd name="connsiteY6" fmla="*/ 966158 h 2553419"/>
                          <a:gd name="connsiteX7" fmla="*/ 362310 w 2501661"/>
                          <a:gd name="connsiteY7" fmla="*/ 1017917 h 2553419"/>
                          <a:gd name="connsiteX8" fmla="*/ 414068 w 2501661"/>
                          <a:gd name="connsiteY8" fmla="*/ 1052422 h 2553419"/>
                          <a:gd name="connsiteX9" fmla="*/ 534838 w 2501661"/>
                          <a:gd name="connsiteY9" fmla="*/ 1173192 h 2553419"/>
                          <a:gd name="connsiteX10" fmla="*/ 552091 w 2501661"/>
                          <a:gd name="connsiteY10" fmla="*/ 1224951 h 2553419"/>
                          <a:gd name="connsiteX11" fmla="*/ 552091 w 2501661"/>
                          <a:gd name="connsiteY11" fmla="*/ 1828800 h 2553419"/>
                          <a:gd name="connsiteX12" fmla="*/ 569344 w 2501661"/>
                          <a:gd name="connsiteY12" fmla="*/ 2156604 h 2553419"/>
                          <a:gd name="connsiteX13" fmla="*/ 655608 w 2501661"/>
                          <a:gd name="connsiteY13" fmla="*/ 2277373 h 2553419"/>
                          <a:gd name="connsiteX14" fmla="*/ 724619 w 2501661"/>
                          <a:gd name="connsiteY14" fmla="*/ 2380890 h 2553419"/>
                          <a:gd name="connsiteX15" fmla="*/ 897148 w 2501661"/>
                          <a:gd name="connsiteY15" fmla="*/ 2467154 h 2553419"/>
                          <a:gd name="connsiteX16" fmla="*/ 948906 w 2501661"/>
                          <a:gd name="connsiteY16" fmla="*/ 2501660 h 2553419"/>
                          <a:gd name="connsiteX17" fmla="*/ 1311216 w 2501661"/>
                          <a:gd name="connsiteY17" fmla="*/ 2553419 h 2553419"/>
                          <a:gd name="connsiteX18" fmla="*/ 1690778 w 2501661"/>
                          <a:gd name="connsiteY18" fmla="*/ 2536166 h 2553419"/>
                          <a:gd name="connsiteX19" fmla="*/ 1897812 w 2501661"/>
                          <a:gd name="connsiteY19" fmla="*/ 2501660 h 2553419"/>
                          <a:gd name="connsiteX20" fmla="*/ 1984076 w 2501661"/>
                          <a:gd name="connsiteY20" fmla="*/ 2484407 h 2553419"/>
                          <a:gd name="connsiteX21" fmla="*/ 2104846 w 2501661"/>
                          <a:gd name="connsiteY21" fmla="*/ 2449902 h 2553419"/>
                          <a:gd name="connsiteX22" fmla="*/ 2191110 w 2501661"/>
                          <a:gd name="connsiteY22" fmla="*/ 2380890 h 2553419"/>
                          <a:gd name="connsiteX23" fmla="*/ 2294627 w 2501661"/>
                          <a:gd name="connsiteY23" fmla="*/ 2311879 h 2553419"/>
                          <a:gd name="connsiteX24" fmla="*/ 2346385 w 2501661"/>
                          <a:gd name="connsiteY24" fmla="*/ 2260121 h 2553419"/>
                          <a:gd name="connsiteX25" fmla="*/ 2363638 w 2501661"/>
                          <a:gd name="connsiteY25" fmla="*/ 2191109 h 2553419"/>
                          <a:gd name="connsiteX26" fmla="*/ 2415397 w 2501661"/>
                          <a:gd name="connsiteY26" fmla="*/ 2122098 h 2553419"/>
                          <a:gd name="connsiteX27" fmla="*/ 2432649 w 2501661"/>
                          <a:gd name="connsiteY27" fmla="*/ 2070339 h 2553419"/>
                          <a:gd name="connsiteX28" fmla="*/ 2501661 w 2501661"/>
                          <a:gd name="connsiteY28" fmla="*/ 1915064 h 2553419"/>
                          <a:gd name="connsiteX29" fmla="*/ 2484408 w 2501661"/>
                          <a:gd name="connsiteY29" fmla="*/ 1794294 h 2553419"/>
                          <a:gd name="connsiteX30" fmla="*/ 2415397 w 2501661"/>
                          <a:gd name="connsiteY30" fmla="*/ 1742536 h 2553419"/>
                          <a:gd name="connsiteX31" fmla="*/ 2329133 w 2501661"/>
                          <a:gd name="connsiteY31" fmla="*/ 1621766 h 2553419"/>
                          <a:gd name="connsiteX32" fmla="*/ 2311880 w 2501661"/>
                          <a:gd name="connsiteY32" fmla="*/ 1535502 h 2553419"/>
                          <a:gd name="connsiteX33" fmla="*/ 2294627 w 2501661"/>
                          <a:gd name="connsiteY33" fmla="*/ 1483743 h 2553419"/>
                          <a:gd name="connsiteX34" fmla="*/ 2311880 w 2501661"/>
                          <a:gd name="connsiteY34" fmla="*/ 1224951 h 2553419"/>
                          <a:gd name="connsiteX35" fmla="*/ 2329133 w 2501661"/>
                          <a:gd name="connsiteY35" fmla="*/ 1173192 h 2553419"/>
                          <a:gd name="connsiteX36" fmla="*/ 2346385 w 2501661"/>
                          <a:gd name="connsiteY36" fmla="*/ 1086928 h 2553419"/>
                          <a:gd name="connsiteX37" fmla="*/ 2398144 w 2501661"/>
                          <a:gd name="connsiteY37" fmla="*/ 1069675 h 2553419"/>
                          <a:gd name="connsiteX38" fmla="*/ 2432649 w 2501661"/>
                          <a:gd name="connsiteY38" fmla="*/ 966158 h 2553419"/>
                          <a:gd name="connsiteX39" fmla="*/ 2380891 w 2501661"/>
                          <a:gd name="connsiteY39" fmla="*/ 810883 h 2553419"/>
                          <a:gd name="connsiteX40" fmla="*/ 2225616 w 2501661"/>
                          <a:gd name="connsiteY40" fmla="*/ 724619 h 2553419"/>
                          <a:gd name="connsiteX41" fmla="*/ 2122099 w 2501661"/>
                          <a:gd name="connsiteY41" fmla="*/ 690113 h 2553419"/>
                          <a:gd name="connsiteX42" fmla="*/ 1828800 w 2501661"/>
                          <a:gd name="connsiteY42" fmla="*/ 621102 h 2553419"/>
                          <a:gd name="connsiteX43" fmla="*/ 1777042 w 2501661"/>
                          <a:gd name="connsiteY43" fmla="*/ 603849 h 2553419"/>
                          <a:gd name="connsiteX44" fmla="*/ 1725283 w 2501661"/>
                          <a:gd name="connsiteY44" fmla="*/ 569343 h 2553419"/>
                          <a:gd name="connsiteX45" fmla="*/ 1639019 w 2501661"/>
                          <a:gd name="connsiteY45" fmla="*/ 448573 h 2553419"/>
                          <a:gd name="connsiteX46" fmla="*/ 1621766 w 2501661"/>
                          <a:gd name="connsiteY46" fmla="*/ 379562 h 2553419"/>
                          <a:gd name="connsiteX47" fmla="*/ 1552755 w 2501661"/>
                          <a:gd name="connsiteY47" fmla="*/ 276045 h 2553419"/>
                          <a:gd name="connsiteX48" fmla="*/ 1518249 w 2501661"/>
                          <a:gd name="connsiteY48" fmla="*/ 224287 h 2553419"/>
                          <a:gd name="connsiteX49" fmla="*/ 1500997 w 2501661"/>
                          <a:gd name="connsiteY49" fmla="*/ 172528 h 2553419"/>
                          <a:gd name="connsiteX50" fmla="*/ 1431985 w 2501661"/>
                          <a:gd name="connsiteY50" fmla="*/ 120770 h 2553419"/>
                          <a:gd name="connsiteX51" fmla="*/ 1276710 w 2501661"/>
                          <a:gd name="connsiteY51" fmla="*/ 34505 h 2553419"/>
                          <a:gd name="connsiteX52" fmla="*/ 1138687 w 2501661"/>
                          <a:gd name="connsiteY52" fmla="*/ 0 h 2553419"/>
                          <a:gd name="connsiteX53" fmla="*/ 793631 w 2501661"/>
                          <a:gd name="connsiteY53" fmla="*/ 34505 h 2553419"/>
                          <a:gd name="connsiteX54" fmla="*/ 690114 w 2501661"/>
                          <a:gd name="connsiteY54" fmla="*/ 69011 h 2553419"/>
                          <a:gd name="connsiteX55" fmla="*/ 638355 w 2501661"/>
                          <a:gd name="connsiteY55" fmla="*/ 86264 h 2553419"/>
                          <a:gd name="connsiteX56" fmla="*/ 552091 w 2501661"/>
                          <a:gd name="connsiteY56" fmla="*/ 138022 h 2553419"/>
                          <a:gd name="connsiteX57" fmla="*/ 465827 w 2501661"/>
                          <a:gd name="connsiteY57" fmla="*/ 155275 h 2553419"/>
                          <a:gd name="connsiteX58" fmla="*/ 431321 w 2501661"/>
                          <a:gd name="connsiteY58" fmla="*/ 207034 h 2553419"/>
                          <a:gd name="connsiteX59" fmla="*/ 327804 w 2501661"/>
                          <a:gd name="connsiteY59" fmla="*/ 224287 h 2553419"/>
                          <a:gd name="connsiteX60" fmla="*/ 276046 w 2501661"/>
                          <a:gd name="connsiteY60" fmla="*/ 241539 h 2553419"/>
                          <a:gd name="connsiteX61" fmla="*/ 258793 w 2501661"/>
                          <a:gd name="connsiteY61" fmla="*/ 293298 h 2553419"/>
                          <a:gd name="connsiteX62" fmla="*/ 241540 w 2501661"/>
                          <a:gd name="connsiteY62" fmla="*/ 379562 h 25534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</a:cxnLst>
                        <a:rect l="l" t="t" r="r" b="b"/>
                        <a:pathLst>
                          <a:path w="2501661" h="2553419">
                            <a:moveTo>
                              <a:pt x="120770" y="517585"/>
                            </a:moveTo>
                            <a:cubicBezTo>
                              <a:pt x="97766" y="557841"/>
                              <a:pt x="70343" y="595876"/>
                              <a:pt x="51759" y="638354"/>
                            </a:cubicBezTo>
                            <a:cubicBezTo>
                              <a:pt x="29891" y="688338"/>
                              <a:pt x="0" y="793630"/>
                              <a:pt x="0" y="793630"/>
                            </a:cubicBezTo>
                            <a:cubicBezTo>
                              <a:pt x="17253" y="828136"/>
                              <a:pt x="24480" y="869868"/>
                              <a:pt x="51759" y="897147"/>
                            </a:cubicBezTo>
                            <a:cubicBezTo>
                              <a:pt x="68526" y="913914"/>
                              <a:pt x="97623" y="909256"/>
                              <a:pt x="120770" y="914400"/>
                            </a:cubicBezTo>
                            <a:cubicBezTo>
                              <a:pt x="149396" y="920761"/>
                              <a:pt x="178743" y="923937"/>
                              <a:pt x="207034" y="931653"/>
                            </a:cubicBezTo>
                            <a:cubicBezTo>
                              <a:pt x="242125" y="941223"/>
                              <a:pt x="310551" y="966158"/>
                              <a:pt x="310551" y="966158"/>
                            </a:cubicBezTo>
                            <a:cubicBezTo>
                              <a:pt x="327804" y="983411"/>
                              <a:pt x="343566" y="1002297"/>
                              <a:pt x="362310" y="1017917"/>
                            </a:cubicBezTo>
                            <a:cubicBezTo>
                              <a:pt x="378239" y="1031191"/>
                              <a:pt x="398656" y="1038551"/>
                              <a:pt x="414068" y="1052422"/>
                            </a:cubicBezTo>
                            <a:cubicBezTo>
                              <a:pt x="456385" y="1090507"/>
                              <a:pt x="534838" y="1173192"/>
                              <a:pt x="534838" y="1173192"/>
                            </a:cubicBezTo>
                            <a:cubicBezTo>
                              <a:pt x="540589" y="1190445"/>
                              <a:pt x="547680" y="1207308"/>
                              <a:pt x="552091" y="1224951"/>
                            </a:cubicBezTo>
                            <a:cubicBezTo>
                              <a:pt x="604702" y="1435393"/>
                              <a:pt x="561472" y="1547363"/>
                              <a:pt x="552091" y="1828800"/>
                            </a:cubicBezTo>
                            <a:cubicBezTo>
                              <a:pt x="557842" y="1938068"/>
                              <a:pt x="559438" y="2047634"/>
                              <a:pt x="569344" y="2156604"/>
                            </a:cubicBezTo>
                            <a:cubicBezTo>
                              <a:pt x="575461" y="2223886"/>
                              <a:pt x="612062" y="2222941"/>
                              <a:pt x="655608" y="2277373"/>
                            </a:cubicBezTo>
                            <a:cubicBezTo>
                              <a:pt x="681514" y="2309756"/>
                              <a:pt x="687527" y="2362344"/>
                              <a:pt x="724619" y="2380890"/>
                            </a:cubicBezTo>
                            <a:cubicBezTo>
                              <a:pt x="782129" y="2409645"/>
                              <a:pt x="843649" y="2431488"/>
                              <a:pt x="897148" y="2467154"/>
                            </a:cubicBezTo>
                            <a:cubicBezTo>
                              <a:pt x="914401" y="2478656"/>
                              <a:pt x="928871" y="2496317"/>
                              <a:pt x="948906" y="2501660"/>
                            </a:cubicBezTo>
                            <a:cubicBezTo>
                              <a:pt x="1041193" y="2526270"/>
                              <a:pt x="1210053" y="2542179"/>
                              <a:pt x="1311216" y="2553419"/>
                            </a:cubicBezTo>
                            <a:cubicBezTo>
                              <a:pt x="1437737" y="2547668"/>
                              <a:pt x="1564407" y="2544591"/>
                              <a:pt x="1690778" y="2536166"/>
                            </a:cubicBezTo>
                            <a:cubicBezTo>
                              <a:pt x="1831547" y="2526781"/>
                              <a:pt x="1794447" y="2524630"/>
                              <a:pt x="1897812" y="2501660"/>
                            </a:cubicBezTo>
                            <a:cubicBezTo>
                              <a:pt x="1926438" y="2495299"/>
                              <a:pt x="1955450" y="2490768"/>
                              <a:pt x="1984076" y="2484407"/>
                            </a:cubicBezTo>
                            <a:cubicBezTo>
                              <a:pt x="2049062" y="2469966"/>
                              <a:pt x="2047211" y="2469113"/>
                              <a:pt x="2104846" y="2449902"/>
                            </a:cubicBezTo>
                            <a:cubicBezTo>
                              <a:pt x="2182014" y="2334147"/>
                              <a:pt x="2091109" y="2447557"/>
                              <a:pt x="2191110" y="2380890"/>
                            </a:cubicBezTo>
                            <a:cubicBezTo>
                              <a:pt x="2320347" y="2294733"/>
                              <a:pt x="2171556" y="2352903"/>
                              <a:pt x="2294627" y="2311879"/>
                            </a:cubicBezTo>
                            <a:cubicBezTo>
                              <a:pt x="2311880" y="2294626"/>
                              <a:pt x="2334280" y="2281305"/>
                              <a:pt x="2346385" y="2260121"/>
                            </a:cubicBezTo>
                            <a:cubicBezTo>
                              <a:pt x="2358149" y="2239533"/>
                              <a:pt x="2353034" y="2212318"/>
                              <a:pt x="2363638" y="2191109"/>
                            </a:cubicBezTo>
                            <a:cubicBezTo>
                              <a:pt x="2376498" y="2165390"/>
                              <a:pt x="2398144" y="2145102"/>
                              <a:pt x="2415397" y="2122098"/>
                            </a:cubicBezTo>
                            <a:cubicBezTo>
                              <a:pt x="2421148" y="2104845"/>
                              <a:pt x="2425263" y="2086958"/>
                              <a:pt x="2432649" y="2070339"/>
                            </a:cubicBezTo>
                            <a:cubicBezTo>
                              <a:pt x="2512510" y="1890650"/>
                              <a:pt x="2462795" y="2031660"/>
                              <a:pt x="2501661" y="1915064"/>
                            </a:cubicBezTo>
                            <a:cubicBezTo>
                              <a:pt x="2495910" y="1874807"/>
                              <a:pt x="2502594" y="1830666"/>
                              <a:pt x="2484408" y="1794294"/>
                            </a:cubicBezTo>
                            <a:cubicBezTo>
                              <a:pt x="2471549" y="1768575"/>
                              <a:pt x="2435730" y="1762869"/>
                              <a:pt x="2415397" y="1742536"/>
                            </a:cubicBezTo>
                            <a:cubicBezTo>
                              <a:pt x="2393996" y="1721135"/>
                              <a:pt x="2348726" y="1651156"/>
                              <a:pt x="2329133" y="1621766"/>
                            </a:cubicBezTo>
                            <a:cubicBezTo>
                              <a:pt x="2323382" y="1593011"/>
                              <a:pt x="2318992" y="1563951"/>
                              <a:pt x="2311880" y="1535502"/>
                            </a:cubicBezTo>
                            <a:cubicBezTo>
                              <a:pt x="2307469" y="1517859"/>
                              <a:pt x="2294627" y="1501929"/>
                              <a:pt x="2294627" y="1483743"/>
                            </a:cubicBezTo>
                            <a:cubicBezTo>
                              <a:pt x="2294627" y="1397288"/>
                              <a:pt x="2302332" y="1310878"/>
                              <a:pt x="2311880" y="1224951"/>
                            </a:cubicBezTo>
                            <a:cubicBezTo>
                              <a:pt x="2313888" y="1206876"/>
                              <a:pt x="2324722" y="1190835"/>
                              <a:pt x="2329133" y="1173192"/>
                            </a:cubicBezTo>
                            <a:cubicBezTo>
                              <a:pt x="2336245" y="1144743"/>
                              <a:pt x="2330119" y="1111327"/>
                              <a:pt x="2346385" y="1086928"/>
                            </a:cubicBezTo>
                            <a:cubicBezTo>
                              <a:pt x="2356473" y="1071796"/>
                              <a:pt x="2380891" y="1075426"/>
                              <a:pt x="2398144" y="1069675"/>
                            </a:cubicBezTo>
                            <a:cubicBezTo>
                              <a:pt x="2409646" y="1035169"/>
                              <a:pt x="2444151" y="1000664"/>
                              <a:pt x="2432649" y="966158"/>
                            </a:cubicBezTo>
                            <a:cubicBezTo>
                              <a:pt x="2415396" y="914400"/>
                              <a:pt x="2411154" y="856278"/>
                              <a:pt x="2380891" y="810883"/>
                            </a:cubicBezTo>
                            <a:cubicBezTo>
                              <a:pt x="2372931" y="798942"/>
                              <a:pt x="2247651" y="733433"/>
                              <a:pt x="2225616" y="724619"/>
                            </a:cubicBezTo>
                            <a:cubicBezTo>
                              <a:pt x="2191845" y="711111"/>
                              <a:pt x="2157190" y="699683"/>
                              <a:pt x="2122099" y="690113"/>
                            </a:cubicBezTo>
                            <a:cubicBezTo>
                              <a:pt x="1912350" y="632908"/>
                              <a:pt x="2194622" y="743045"/>
                              <a:pt x="1828800" y="621102"/>
                            </a:cubicBezTo>
                            <a:cubicBezTo>
                              <a:pt x="1811547" y="615351"/>
                              <a:pt x="1793308" y="611982"/>
                              <a:pt x="1777042" y="603849"/>
                            </a:cubicBezTo>
                            <a:cubicBezTo>
                              <a:pt x="1758496" y="594576"/>
                              <a:pt x="1742536" y="580845"/>
                              <a:pt x="1725283" y="569343"/>
                            </a:cubicBezTo>
                            <a:cubicBezTo>
                              <a:pt x="1678132" y="427883"/>
                              <a:pt x="1755974" y="635700"/>
                              <a:pt x="1639019" y="448573"/>
                            </a:cubicBezTo>
                            <a:cubicBezTo>
                              <a:pt x="1626452" y="428466"/>
                              <a:pt x="1632370" y="400770"/>
                              <a:pt x="1621766" y="379562"/>
                            </a:cubicBezTo>
                            <a:cubicBezTo>
                              <a:pt x="1603220" y="342470"/>
                              <a:pt x="1575759" y="310551"/>
                              <a:pt x="1552755" y="276045"/>
                            </a:cubicBezTo>
                            <a:lnTo>
                              <a:pt x="1518249" y="224287"/>
                            </a:lnTo>
                            <a:cubicBezTo>
                              <a:pt x="1512498" y="207034"/>
                              <a:pt x="1512639" y="186499"/>
                              <a:pt x="1500997" y="172528"/>
                            </a:cubicBezTo>
                            <a:cubicBezTo>
                              <a:pt x="1482589" y="150438"/>
                              <a:pt x="1455542" y="137260"/>
                              <a:pt x="1431985" y="120770"/>
                            </a:cubicBezTo>
                            <a:cubicBezTo>
                              <a:pt x="1352062" y="64824"/>
                              <a:pt x="1350829" y="54719"/>
                              <a:pt x="1276710" y="34505"/>
                            </a:cubicBezTo>
                            <a:cubicBezTo>
                              <a:pt x="1230957" y="22027"/>
                              <a:pt x="1138687" y="0"/>
                              <a:pt x="1138687" y="0"/>
                            </a:cubicBezTo>
                            <a:cubicBezTo>
                              <a:pt x="1095993" y="3558"/>
                              <a:pt x="859403" y="20411"/>
                              <a:pt x="793631" y="34505"/>
                            </a:cubicBezTo>
                            <a:cubicBezTo>
                              <a:pt x="758066" y="42126"/>
                              <a:pt x="724620" y="57509"/>
                              <a:pt x="690114" y="69011"/>
                            </a:cubicBezTo>
                            <a:cubicBezTo>
                              <a:pt x="672861" y="74762"/>
                              <a:pt x="653950" y="76907"/>
                              <a:pt x="638355" y="86264"/>
                            </a:cubicBezTo>
                            <a:cubicBezTo>
                              <a:pt x="609600" y="103517"/>
                              <a:pt x="583226" y="125568"/>
                              <a:pt x="552091" y="138022"/>
                            </a:cubicBezTo>
                            <a:cubicBezTo>
                              <a:pt x="524864" y="148913"/>
                              <a:pt x="494582" y="149524"/>
                              <a:pt x="465827" y="155275"/>
                            </a:cubicBezTo>
                            <a:cubicBezTo>
                              <a:pt x="454325" y="172528"/>
                              <a:pt x="449867" y="197761"/>
                              <a:pt x="431321" y="207034"/>
                            </a:cubicBezTo>
                            <a:cubicBezTo>
                              <a:pt x="400033" y="222678"/>
                              <a:pt x="361953" y="216699"/>
                              <a:pt x="327804" y="224287"/>
                            </a:cubicBezTo>
                            <a:cubicBezTo>
                              <a:pt x="310051" y="228232"/>
                              <a:pt x="293299" y="235788"/>
                              <a:pt x="276046" y="241539"/>
                            </a:cubicBezTo>
                            <a:cubicBezTo>
                              <a:pt x="270295" y="258792"/>
                              <a:pt x="263204" y="275655"/>
                              <a:pt x="258793" y="293298"/>
                            </a:cubicBezTo>
                            <a:cubicBezTo>
                              <a:pt x="251681" y="321747"/>
                              <a:pt x="241540" y="379562"/>
                              <a:pt x="241540" y="379562"/>
                            </a:cubicBezTo>
                          </a:path>
                        </a:pathLst>
                      </a:custGeom>
                      <a:blipFill>
                        <a:blip r:embed="rId7">
                          <a:extLst>
                            <a:ext uri="{BEBA8EAE-BF5A-486C-A8C5-ECC9F3942E4B}">
                              <a14:imgProps xmlns:a14="http://schemas.microsoft.com/office/drawing/2010/main">
                                <a14:imgLayer r:embed="rId4">
                                  <a14:imgEffect>
                                    <a14:saturation sat="0"/>
                                  </a14:imgEffect>
                                </a14:imgLayer>
                              </a14:imgProps>
                            </a:ext>
                            <a:ext uri="{28A0092B-C50C-407E-A947-70E740481C1C}">
                              <a14:useLocalDpi xmlns:a14="http://schemas.microsoft.com/office/drawing/2010/main"/>
                            </a:ext>
                          </a:extLst>
                        </a:blip>
                        <a:tile tx="0" ty="0" sx="100000" sy="100000" flip="none" algn="tl"/>
                      </a:blip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GB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</p:grpSp>
                <p:sp>
                  <p:nvSpPr>
                    <p:cNvPr id="238" name="Freeform 237"/>
                    <p:cNvSpPr/>
                    <p:nvPr/>
                  </p:nvSpPr>
                  <p:spPr>
                    <a:xfrm rot="2901996">
                      <a:off x="-136124" y="15916505"/>
                      <a:ext cx="1676106" cy="1096174"/>
                    </a:xfrm>
                    <a:custGeom>
                      <a:avLst/>
                      <a:gdLst>
                        <a:gd name="connsiteX0" fmla="*/ 120770 w 2501661"/>
                        <a:gd name="connsiteY0" fmla="*/ 517585 h 2553419"/>
                        <a:gd name="connsiteX1" fmla="*/ 51759 w 2501661"/>
                        <a:gd name="connsiteY1" fmla="*/ 638354 h 2553419"/>
                        <a:gd name="connsiteX2" fmla="*/ 0 w 2501661"/>
                        <a:gd name="connsiteY2" fmla="*/ 793630 h 2553419"/>
                        <a:gd name="connsiteX3" fmla="*/ 51759 w 2501661"/>
                        <a:gd name="connsiteY3" fmla="*/ 897147 h 2553419"/>
                        <a:gd name="connsiteX4" fmla="*/ 120770 w 2501661"/>
                        <a:gd name="connsiteY4" fmla="*/ 914400 h 2553419"/>
                        <a:gd name="connsiteX5" fmla="*/ 207034 w 2501661"/>
                        <a:gd name="connsiteY5" fmla="*/ 931653 h 2553419"/>
                        <a:gd name="connsiteX6" fmla="*/ 310551 w 2501661"/>
                        <a:gd name="connsiteY6" fmla="*/ 966158 h 2553419"/>
                        <a:gd name="connsiteX7" fmla="*/ 362310 w 2501661"/>
                        <a:gd name="connsiteY7" fmla="*/ 1017917 h 2553419"/>
                        <a:gd name="connsiteX8" fmla="*/ 414068 w 2501661"/>
                        <a:gd name="connsiteY8" fmla="*/ 1052422 h 2553419"/>
                        <a:gd name="connsiteX9" fmla="*/ 534838 w 2501661"/>
                        <a:gd name="connsiteY9" fmla="*/ 1173192 h 2553419"/>
                        <a:gd name="connsiteX10" fmla="*/ 552091 w 2501661"/>
                        <a:gd name="connsiteY10" fmla="*/ 1224951 h 2553419"/>
                        <a:gd name="connsiteX11" fmla="*/ 552091 w 2501661"/>
                        <a:gd name="connsiteY11" fmla="*/ 1828800 h 2553419"/>
                        <a:gd name="connsiteX12" fmla="*/ 569344 w 2501661"/>
                        <a:gd name="connsiteY12" fmla="*/ 2156604 h 2553419"/>
                        <a:gd name="connsiteX13" fmla="*/ 655608 w 2501661"/>
                        <a:gd name="connsiteY13" fmla="*/ 2277373 h 2553419"/>
                        <a:gd name="connsiteX14" fmla="*/ 724619 w 2501661"/>
                        <a:gd name="connsiteY14" fmla="*/ 2380890 h 2553419"/>
                        <a:gd name="connsiteX15" fmla="*/ 897148 w 2501661"/>
                        <a:gd name="connsiteY15" fmla="*/ 2467154 h 2553419"/>
                        <a:gd name="connsiteX16" fmla="*/ 948906 w 2501661"/>
                        <a:gd name="connsiteY16" fmla="*/ 2501660 h 2553419"/>
                        <a:gd name="connsiteX17" fmla="*/ 1311216 w 2501661"/>
                        <a:gd name="connsiteY17" fmla="*/ 2553419 h 2553419"/>
                        <a:gd name="connsiteX18" fmla="*/ 1690778 w 2501661"/>
                        <a:gd name="connsiteY18" fmla="*/ 2536166 h 2553419"/>
                        <a:gd name="connsiteX19" fmla="*/ 1897812 w 2501661"/>
                        <a:gd name="connsiteY19" fmla="*/ 2501660 h 2553419"/>
                        <a:gd name="connsiteX20" fmla="*/ 1984076 w 2501661"/>
                        <a:gd name="connsiteY20" fmla="*/ 2484407 h 2553419"/>
                        <a:gd name="connsiteX21" fmla="*/ 2104846 w 2501661"/>
                        <a:gd name="connsiteY21" fmla="*/ 2449902 h 2553419"/>
                        <a:gd name="connsiteX22" fmla="*/ 2191110 w 2501661"/>
                        <a:gd name="connsiteY22" fmla="*/ 2380890 h 2553419"/>
                        <a:gd name="connsiteX23" fmla="*/ 2294627 w 2501661"/>
                        <a:gd name="connsiteY23" fmla="*/ 2311879 h 2553419"/>
                        <a:gd name="connsiteX24" fmla="*/ 2346385 w 2501661"/>
                        <a:gd name="connsiteY24" fmla="*/ 2260121 h 2553419"/>
                        <a:gd name="connsiteX25" fmla="*/ 2363638 w 2501661"/>
                        <a:gd name="connsiteY25" fmla="*/ 2191109 h 2553419"/>
                        <a:gd name="connsiteX26" fmla="*/ 2415397 w 2501661"/>
                        <a:gd name="connsiteY26" fmla="*/ 2122098 h 2553419"/>
                        <a:gd name="connsiteX27" fmla="*/ 2432649 w 2501661"/>
                        <a:gd name="connsiteY27" fmla="*/ 2070339 h 2553419"/>
                        <a:gd name="connsiteX28" fmla="*/ 2501661 w 2501661"/>
                        <a:gd name="connsiteY28" fmla="*/ 1915064 h 2553419"/>
                        <a:gd name="connsiteX29" fmla="*/ 2484408 w 2501661"/>
                        <a:gd name="connsiteY29" fmla="*/ 1794294 h 2553419"/>
                        <a:gd name="connsiteX30" fmla="*/ 2415397 w 2501661"/>
                        <a:gd name="connsiteY30" fmla="*/ 1742536 h 2553419"/>
                        <a:gd name="connsiteX31" fmla="*/ 2329133 w 2501661"/>
                        <a:gd name="connsiteY31" fmla="*/ 1621766 h 2553419"/>
                        <a:gd name="connsiteX32" fmla="*/ 2311880 w 2501661"/>
                        <a:gd name="connsiteY32" fmla="*/ 1535502 h 2553419"/>
                        <a:gd name="connsiteX33" fmla="*/ 2294627 w 2501661"/>
                        <a:gd name="connsiteY33" fmla="*/ 1483743 h 2553419"/>
                        <a:gd name="connsiteX34" fmla="*/ 2311880 w 2501661"/>
                        <a:gd name="connsiteY34" fmla="*/ 1224951 h 2553419"/>
                        <a:gd name="connsiteX35" fmla="*/ 2329133 w 2501661"/>
                        <a:gd name="connsiteY35" fmla="*/ 1173192 h 2553419"/>
                        <a:gd name="connsiteX36" fmla="*/ 2346385 w 2501661"/>
                        <a:gd name="connsiteY36" fmla="*/ 1086928 h 2553419"/>
                        <a:gd name="connsiteX37" fmla="*/ 2398144 w 2501661"/>
                        <a:gd name="connsiteY37" fmla="*/ 1069675 h 2553419"/>
                        <a:gd name="connsiteX38" fmla="*/ 2432649 w 2501661"/>
                        <a:gd name="connsiteY38" fmla="*/ 966158 h 2553419"/>
                        <a:gd name="connsiteX39" fmla="*/ 2380891 w 2501661"/>
                        <a:gd name="connsiteY39" fmla="*/ 810883 h 2553419"/>
                        <a:gd name="connsiteX40" fmla="*/ 2225616 w 2501661"/>
                        <a:gd name="connsiteY40" fmla="*/ 724619 h 2553419"/>
                        <a:gd name="connsiteX41" fmla="*/ 2122099 w 2501661"/>
                        <a:gd name="connsiteY41" fmla="*/ 690113 h 2553419"/>
                        <a:gd name="connsiteX42" fmla="*/ 1828800 w 2501661"/>
                        <a:gd name="connsiteY42" fmla="*/ 621102 h 2553419"/>
                        <a:gd name="connsiteX43" fmla="*/ 1777042 w 2501661"/>
                        <a:gd name="connsiteY43" fmla="*/ 603849 h 2553419"/>
                        <a:gd name="connsiteX44" fmla="*/ 1725283 w 2501661"/>
                        <a:gd name="connsiteY44" fmla="*/ 569343 h 2553419"/>
                        <a:gd name="connsiteX45" fmla="*/ 1639019 w 2501661"/>
                        <a:gd name="connsiteY45" fmla="*/ 448573 h 2553419"/>
                        <a:gd name="connsiteX46" fmla="*/ 1621766 w 2501661"/>
                        <a:gd name="connsiteY46" fmla="*/ 379562 h 2553419"/>
                        <a:gd name="connsiteX47" fmla="*/ 1552755 w 2501661"/>
                        <a:gd name="connsiteY47" fmla="*/ 276045 h 2553419"/>
                        <a:gd name="connsiteX48" fmla="*/ 1518249 w 2501661"/>
                        <a:gd name="connsiteY48" fmla="*/ 224287 h 2553419"/>
                        <a:gd name="connsiteX49" fmla="*/ 1500997 w 2501661"/>
                        <a:gd name="connsiteY49" fmla="*/ 172528 h 2553419"/>
                        <a:gd name="connsiteX50" fmla="*/ 1431985 w 2501661"/>
                        <a:gd name="connsiteY50" fmla="*/ 120770 h 2553419"/>
                        <a:gd name="connsiteX51" fmla="*/ 1276710 w 2501661"/>
                        <a:gd name="connsiteY51" fmla="*/ 34505 h 2553419"/>
                        <a:gd name="connsiteX52" fmla="*/ 1138687 w 2501661"/>
                        <a:gd name="connsiteY52" fmla="*/ 0 h 2553419"/>
                        <a:gd name="connsiteX53" fmla="*/ 793631 w 2501661"/>
                        <a:gd name="connsiteY53" fmla="*/ 34505 h 2553419"/>
                        <a:gd name="connsiteX54" fmla="*/ 690114 w 2501661"/>
                        <a:gd name="connsiteY54" fmla="*/ 69011 h 2553419"/>
                        <a:gd name="connsiteX55" fmla="*/ 638355 w 2501661"/>
                        <a:gd name="connsiteY55" fmla="*/ 86264 h 2553419"/>
                        <a:gd name="connsiteX56" fmla="*/ 552091 w 2501661"/>
                        <a:gd name="connsiteY56" fmla="*/ 138022 h 2553419"/>
                        <a:gd name="connsiteX57" fmla="*/ 465827 w 2501661"/>
                        <a:gd name="connsiteY57" fmla="*/ 155275 h 2553419"/>
                        <a:gd name="connsiteX58" fmla="*/ 431321 w 2501661"/>
                        <a:gd name="connsiteY58" fmla="*/ 207034 h 2553419"/>
                        <a:gd name="connsiteX59" fmla="*/ 327804 w 2501661"/>
                        <a:gd name="connsiteY59" fmla="*/ 224287 h 2553419"/>
                        <a:gd name="connsiteX60" fmla="*/ 276046 w 2501661"/>
                        <a:gd name="connsiteY60" fmla="*/ 241539 h 2553419"/>
                        <a:gd name="connsiteX61" fmla="*/ 258793 w 2501661"/>
                        <a:gd name="connsiteY61" fmla="*/ 293298 h 2553419"/>
                        <a:gd name="connsiteX62" fmla="*/ 241540 w 2501661"/>
                        <a:gd name="connsiteY62" fmla="*/ 379562 h 25534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</a:cxnLst>
                      <a:rect l="l" t="t" r="r" b="b"/>
                      <a:pathLst>
                        <a:path w="2501661" h="2553419">
                          <a:moveTo>
                            <a:pt x="120770" y="517585"/>
                          </a:moveTo>
                          <a:cubicBezTo>
                            <a:pt x="97766" y="557841"/>
                            <a:pt x="70343" y="595876"/>
                            <a:pt x="51759" y="638354"/>
                          </a:cubicBezTo>
                          <a:cubicBezTo>
                            <a:pt x="29891" y="688338"/>
                            <a:pt x="0" y="793630"/>
                            <a:pt x="0" y="793630"/>
                          </a:cubicBezTo>
                          <a:cubicBezTo>
                            <a:pt x="17253" y="828136"/>
                            <a:pt x="24480" y="869868"/>
                            <a:pt x="51759" y="897147"/>
                          </a:cubicBezTo>
                          <a:cubicBezTo>
                            <a:pt x="68526" y="913914"/>
                            <a:pt x="97623" y="909256"/>
                            <a:pt x="120770" y="914400"/>
                          </a:cubicBezTo>
                          <a:cubicBezTo>
                            <a:pt x="149396" y="920761"/>
                            <a:pt x="178743" y="923937"/>
                            <a:pt x="207034" y="931653"/>
                          </a:cubicBezTo>
                          <a:cubicBezTo>
                            <a:pt x="242125" y="941223"/>
                            <a:pt x="310551" y="966158"/>
                            <a:pt x="310551" y="966158"/>
                          </a:cubicBezTo>
                          <a:cubicBezTo>
                            <a:pt x="327804" y="983411"/>
                            <a:pt x="343566" y="1002297"/>
                            <a:pt x="362310" y="1017917"/>
                          </a:cubicBezTo>
                          <a:cubicBezTo>
                            <a:pt x="378239" y="1031191"/>
                            <a:pt x="398656" y="1038551"/>
                            <a:pt x="414068" y="1052422"/>
                          </a:cubicBezTo>
                          <a:cubicBezTo>
                            <a:pt x="456385" y="1090507"/>
                            <a:pt x="534838" y="1173192"/>
                            <a:pt x="534838" y="1173192"/>
                          </a:cubicBezTo>
                          <a:cubicBezTo>
                            <a:pt x="540589" y="1190445"/>
                            <a:pt x="547680" y="1207308"/>
                            <a:pt x="552091" y="1224951"/>
                          </a:cubicBezTo>
                          <a:cubicBezTo>
                            <a:pt x="604702" y="1435393"/>
                            <a:pt x="561472" y="1547363"/>
                            <a:pt x="552091" y="1828800"/>
                          </a:cubicBezTo>
                          <a:cubicBezTo>
                            <a:pt x="557842" y="1938068"/>
                            <a:pt x="559438" y="2047634"/>
                            <a:pt x="569344" y="2156604"/>
                          </a:cubicBezTo>
                          <a:cubicBezTo>
                            <a:pt x="575461" y="2223886"/>
                            <a:pt x="612062" y="2222941"/>
                            <a:pt x="655608" y="2277373"/>
                          </a:cubicBezTo>
                          <a:cubicBezTo>
                            <a:pt x="681514" y="2309756"/>
                            <a:pt x="687527" y="2362344"/>
                            <a:pt x="724619" y="2380890"/>
                          </a:cubicBezTo>
                          <a:cubicBezTo>
                            <a:pt x="782129" y="2409645"/>
                            <a:pt x="843649" y="2431488"/>
                            <a:pt x="897148" y="2467154"/>
                          </a:cubicBezTo>
                          <a:cubicBezTo>
                            <a:pt x="914401" y="2478656"/>
                            <a:pt x="928871" y="2496317"/>
                            <a:pt x="948906" y="2501660"/>
                          </a:cubicBezTo>
                          <a:cubicBezTo>
                            <a:pt x="1041193" y="2526270"/>
                            <a:pt x="1210053" y="2542179"/>
                            <a:pt x="1311216" y="2553419"/>
                          </a:cubicBezTo>
                          <a:cubicBezTo>
                            <a:pt x="1437737" y="2547668"/>
                            <a:pt x="1564407" y="2544591"/>
                            <a:pt x="1690778" y="2536166"/>
                          </a:cubicBezTo>
                          <a:cubicBezTo>
                            <a:pt x="1831547" y="2526781"/>
                            <a:pt x="1794447" y="2524630"/>
                            <a:pt x="1897812" y="2501660"/>
                          </a:cubicBezTo>
                          <a:cubicBezTo>
                            <a:pt x="1926438" y="2495299"/>
                            <a:pt x="1955450" y="2490768"/>
                            <a:pt x="1984076" y="2484407"/>
                          </a:cubicBezTo>
                          <a:cubicBezTo>
                            <a:pt x="2049062" y="2469966"/>
                            <a:pt x="2047211" y="2469113"/>
                            <a:pt x="2104846" y="2449902"/>
                          </a:cubicBezTo>
                          <a:cubicBezTo>
                            <a:pt x="2182014" y="2334147"/>
                            <a:pt x="2091109" y="2447557"/>
                            <a:pt x="2191110" y="2380890"/>
                          </a:cubicBezTo>
                          <a:cubicBezTo>
                            <a:pt x="2320347" y="2294733"/>
                            <a:pt x="2171556" y="2352903"/>
                            <a:pt x="2294627" y="2311879"/>
                          </a:cubicBezTo>
                          <a:cubicBezTo>
                            <a:pt x="2311880" y="2294626"/>
                            <a:pt x="2334280" y="2281305"/>
                            <a:pt x="2346385" y="2260121"/>
                          </a:cubicBezTo>
                          <a:cubicBezTo>
                            <a:pt x="2358149" y="2239533"/>
                            <a:pt x="2353034" y="2212318"/>
                            <a:pt x="2363638" y="2191109"/>
                          </a:cubicBezTo>
                          <a:cubicBezTo>
                            <a:pt x="2376498" y="2165390"/>
                            <a:pt x="2398144" y="2145102"/>
                            <a:pt x="2415397" y="2122098"/>
                          </a:cubicBezTo>
                          <a:cubicBezTo>
                            <a:pt x="2421148" y="2104845"/>
                            <a:pt x="2425263" y="2086958"/>
                            <a:pt x="2432649" y="2070339"/>
                          </a:cubicBezTo>
                          <a:cubicBezTo>
                            <a:pt x="2512510" y="1890650"/>
                            <a:pt x="2462795" y="2031660"/>
                            <a:pt x="2501661" y="1915064"/>
                          </a:cubicBezTo>
                          <a:cubicBezTo>
                            <a:pt x="2495910" y="1874807"/>
                            <a:pt x="2502594" y="1830666"/>
                            <a:pt x="2484408" y="1794294"/>
                          </a:cubicBezTo>
                          <a:cubicBezTo>
                            <a:pt x="2471549" y="1768575"/>
                            <a:pt x="2435730" y="1762869"/>
                            <a:pt x="2415397" y="1742536"/>
                          </a:cubicBezTo>
                          <a:cubicBezTo>
                            <a:pt x="2393996" y="1721135"/>
                            <a:pt x="2348726" y="1651156"/>
                            <a:pt x="2329133" y="1621766"/>
                          </a:cubicBezTo>
                          <a:cubicBezTo>
                            <a:pt x="2323382" y="1593011"/>
                            <a:pt x="2318992" y="1563951"/>
                            <a:pt x="2311880" y="1535502"/>
                          </a:cubicBezTo>
                          <a:cubicBezTo>
                            <a:pt x="2307469" y="1517859"/>
                            <a:pt x="2294627" y="1501929"/>
                            <a:pt x="2294627" y="1483743"/>
                          </a:cubicBezTo>
                          <a:cubicBezTo>
                            <a:pt x="2294627" y="1397288"/>
                            <a:pt x="2302332" y="1310878"/>
                            <a:pt x="2311880" y="1224951"/>
                          </a:cubicBezTo>
                          <a:cubicBezTo>
                            <a:pt x="2313888" y="1206876"/>
                            <a:pt x="2324722" y="1190835"/>
                            <a:pt x="2329133" y="1173192"/>
                          </a:cubicBezTo>
                          <a:cubicBezTo>
                            <a:pt x="2336245" y="1144743"/>
                            <a:pt x="2330119" y="1111327"/>
                            <a:pt x="2346385" y="1086928"/>
                          </a:cubicBezTo>
                          <a:cubicBezTo>
                            <a:pt x="2356473" y="1071796"/>
                            <a:pt x="2380891" y="1075426"/>
                            <a:pt x="2398144" y="1069675"/>
                          </a:cubicBezTo>
                          <a:cubicBezTo>
                            <a:pt x="2409646" y="1035169"/>
                            <a:pt x="2444151" y="1000664"/>
                            <a:pt x="2432649" y="966158"/>
                          </a:cubicBezTo>
                          <a:cubicBezTo>
                            <a:pt x="2415396" y="914400"/>
                            <a:pt x="2411154" y="856278"/>
                            <a:pt x="2380891" y="810883"/>
                          </a:cubicBezTo>
                          <a:cubicBezTo>
                            <a:pt x="2372931" y="798942"/>
                            <a:pt x="2247651" y="733433"/>
                            <a:pt x="2225616" y="724619"/>
                          </a:cubicBezTo>
                          <a:cubicBezTo>
                            <a:pt x="2191845" y="711111"/>
                            <a:pt x="2157190" y="699683"/>
                            <a:pt x="2122099" y="690113"/>
                          </a:cubicBezTo>
                          <a:cubicBezTo>
                            <a:pt x="1912350" y="632908"/>
                            <a:pt x="2194622" y="743045"/>
                            <a:pt x="1828800" y="621102"/>
                          </a:cubicBezTo>
                          <a:cubicBezTo>
                            <a:pt x="1811547" y="615351"/>
                            <a:pt x="1793308" y="611982"/>
                            <a:pt x="1777042" y="603849"/>
                          </a:cubicBezTo>
                          <a:cubicBezTo>
                            <a:pt x="1758496" y="594576"/>
                            <a:pt x="1742536" y="580845"/>
                            <a:pt x="1725283" y="569343"/>
                          </a:cubicBezTo>
                          <a:cubicBezTo>
                            <a:pt x="1678132" y="427883"/>
                            <a:pt x="1755974" y="635700"/>
                            <a:pt x="1639019" y="448573"/>
                          </a:cubicBezTo>
                          <a:cubicBezTo>
                            <a:pt x="1626452" y="428466"/>
                            <a:pt x="1632370" y="400770"/>
                            <a:pt x="1621766" y="379562"/>
                          </a:cubicBezTo>
                          <a:cubicBezTo>
                            <a:pt x="1603220" y="342470"/>
                            <a:pt x="1575759" y="310551"/>
                            <a:pt x="1552755" y="276045"/>
                          </a:cubicBezTo>
                          <a:lnTo>
                            <a:pt x="1518249" y="224287"/>
                          </a:lnTo>
                          <a:cubicBezTo>
                            <a:pt x="1512498" y="207034"/>
                            <a:pt x="1512639" y="186499"/>
                            <a:pt x="1500997" y="172528"/>
                          </a:cubicBezTo>
                          <a:cubicBezTo>
                            <a:pt x="1482589" y="150438"/>
                            <a:pt x="1455542" y="137260"/>
                            <a:pt x="1431985" y="120770"/>
                          </a:cubicBezTo>
                          <a:cubicBezTo>
                            <a:pt x="1352062" y="64824"/>
                            <a:pt x="1350829" y="54719"/>
                            <a:pt x="1276710" y="34505"/>
                          </a:cubicBezTo>
                          <a:cubicBezTo>
                            <a:pt x="1230957" y="22027"/>
                            <a:pt x="1138687" y="0"/>
                            <a:pt x="1138687" y="0"/>
                          </a:cubicBezTo>
                          <a:cubicBezTo>
                            <a:pt x="1095993" y="3558"/>
                            <a:pt x="859403" y="20411"/>
                            <a:pt x="793631" y="34505"/>
                          </a:cubicBezTo>
                          <a:cubicBezTo>
                            <a:pt x="758066" y="42126"/>
                            <a:pt x="724620" y="57509"/>
                            <a:pt x="690114" y="69011"/>
                          </a:cubicBezTo>
                          <a:cubicBezTo>
                            <a:pt x="672861" y="74762"/>
                            <a:pt x="653950" y="76907"/>
                            <a:pt x="638355" y="86264"/>
                          </a:cubicBezTo>
                          <a:cubicBezTo>
                            <a:pt x="609600" y="103517"/>
                            <a:pt x="583226" y="125568"/>
                            <a:pt x="552091" y="138022"/>
                          </a:cubicBezTo>
                          <a:cubicBezTo>
                            <a:pt x="524864" y="148913"/>
                            <a:pt x="494582" y="149524"/>
                            <a:pt x="465827" y="155275"/>
                          </a:cubicBezTo>
                          <a:cubicBezTo>
                            <a:pt x="454325" y="172528"/>
                            <a:pt x="449867" y="197761"/>
                            <a:pt x="431321" y="207034"/>
                          </a:cubicBezTo>
                          <a:cubicBezTo>
                            <a:pt x="400033" y="222678"/>
                            <a:pt x="361953" y="216699"/>
                            <a:pt x="327804" y="224287"/>
                          </a:cubicBezTo>
                          <a:cubicBezTo>
                            <a:pt x="310051" y="228232"/>
                            <a:pt x="293299" y="235788"/>
                            <a:pt x="276046" y="241539"/>
                          </a:cubicBezTo>
                          <a:cubicBezTo>
                            <a:pt x="270295" y="258792"/>
                            <a:pt x="263204" y="275655"/>
                            <a:pt x="258793" y="293298"/>
                          </a:cubicBezTo>
                          <a:cubicBezTo>
                            <a:pt x="251681" y="321747"/>
                            <a:pt x="241540" y="379562"/>
                            <a:pt x="241540" y="379562"/>
                          </a:cubicBezTo>
                        </a:path>
                      </a:pathLst>
                    </a:custGeom>
                    <a:blipFill>
                      <a:blip r:embed="rId10" cstate="print">
                        <a:extLst>
                          <a:ext uri="{BEBA8EAE-BF5A-486C-A8C5-ECC9F3942E4B}">
                            <a14:imgProps xmlns:a14="http://schemas.microsoft.com/office/drawing/2010/main">
                              <a14:imgLayer r:embed="rId11">
                                <a14:imgEffect>
                                  <a14:saturation sat="0"/>
                                </a14:imgEffect>
                              </a14:imgLayer>
                            </a14:imgProps>
                          </a:ext>
                          <a:ext uri="{28A0092B-C50C-407E-A947-70E740481C1C}">
                            <a14:useLocalDpi xmlns:a14="http://schemas.microsoft.com/office/drawing/2010/main"/>
                          </a:ext>
                        </a:extLst>
                      </a:blip>
                      <a:srcRect/>
                      <a:stretch>
                        <a:fillRect/>
                      </a:stretch>
                    </a:blip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>
                        <a:solidFill>
                          <a:prstClr val="white"/>
                        </a:solidFill>
                      </a:endParaRPr>
                    </a:p>
                  </p:txBody>
                </p:sp>
              </p:grpSp>
              <p:sp>
                <p:nvSpPr>
                  <p:cNvPr id="236" name="Freeform 235"/>
                  <p:cNvSpPr/>
                  <p:nvPr/>
                </p:nvSpPr>
                <p:spPr>
                  <a:xfrm rot="10800000">
                    <a:off x="17004441" y="20649808"/>
                    <a:ext cx="10391419" cy="2615028"/>
                  </a:xfrm>
                  <a:custGeom>
                    <a:avLst/>
                    <a:gdLst>
                      <a:gd name="connsiteX0" fmla="*/ 0 w 11437313"/>
                      <a:gd name="connsiteY0" fmla="*/ 976075 h 2615028"/>
                      <a:gd name="connsiteX1" fmla="*/ 326571 w 11437313"/>
                      <a:gd name="connsiteY1" fmla="*/ 910761 h 2615028"/>
                      <a:gd name="connsiteX2" fmla="*/ 522514 w 11437313"/>
                      <a:gd name="connsiteY2" fmla="*/ 845446 h 2615028"/>
                      <a:gd name="connsiteX3" fmla="*/ 1567543 w 11437313"/>
                      <a:gd name="connsiteY3" fmla="*/ 714818 h 2615028"/>
                      <a:gd name="connsiteX4" fmla="*/ 2024743 w 11437313"/>
                      <a:gd name="connsiteY4" fmla="*/ 584189 h 2615028"/>
                      <a:gd name="connsiteX5" fmla="*/ 2677885 w 11437313"/>
                      <a:gd name="connsiteY5" fmla="*/ 322932 h 2615028"/>
                      <a:gd name="connsiteX6" fmla="*/ 2873828 w 11437313"/>
                      <a:gd name="connsiteY6" fmla="*/ 257618 h 2615028"/>
                      <a:gd name="connsiteX7" fmla="*/ 3069771 w 11437313"/>
                      <a:gd name="connsiteY7" fmla="*/ 192304 h 2615028"/>
                      <a:gd name="connsiteX8" fmla="*/ 3853543 w 11437313"/>
                      <a:gd name="connsiteY8" fmla="*/ 257618 h 2615028"/>
                      <a:gd name="connsiteX9" fmla="*/ 4180114 w 11437313"/>
                      <a:gd name="connsiteY9" fmla="*/ 322932 h 2615028"/>
                      <a:gd name="connsiteX10" fmla="*/ 5225143 w 11437313"/>
                      <a:gd name="connsiteY10" fmla="*/ 388246 h 2615028"/>
                      <a:gd name="connsiteX11" fmla="*/ 5421085 w 11437313"/>
                      <a:gd name="connsiteY11" fmla="*/ 518875 h 2615028"/>
                      <a:gd name="connsiteX12" fmla="*/ 6662057 w 11437313"/>
                      <a:gd name="connsiteY12" fmla="*/ 518875 h 2615028"/>
                      <a:gd name="connsiteX13" fmla="*/ 7184571 w 11437313"/>
                      <a:gd name="connsiteY13" fmla="*/ 453561 h 2615028"/>
                      <a:gd name="connsiteX14" fmla="*/ 7380514 w 11437313"/>
                      <a:gd name="connsiteY14" fmla="*/ 322932 h 2615028"/>
                      <a:gd name="connsiteX15" fmla="*/ 7576457 w 11437313"/>
                      <a:gd name="connsiteY15" fmla="*/ 257618 h 2615028"/>
                      <a:gd name="connsiteX16" fmla="*/ 8948057 w 11437313"/>
                      <a:gd name="connsiteY16" fmla="*/ 126989 h 2615028"/>
                      <a:gd name="connsiteX17" fmla="*/ 9666514 w 11437313"/>
                      <a:gd name="connsiteY17" fmla="*/ 257618 h 2615028"/>
                      <a:gd name="connsiteX18" fmla="*/ 10058400 w 11437313"/>
                      <a:gd name="connsiteY18" fmla="*/ 388246 h 2615028"/>
                      <a:gd name="connsiteX19" fmla="*/ 10384971 w 11437313"/>
                      <a:gd name="connsiteY19" fmla="*/ 453561 h 2615028"/>
                      <a:gd name="connsiteX20" fmla="*/ 10842171 w 11437313"/>
                      <a:gd name="connsiteY20" fmla="*/ 649504 h 2615028"/>
                      <a:gd name="connsiteX21" fmla="*/ 11234057 w 11437313"/>
                      <a:gd name="connsiteY21" fmla="*/ 910761 h 2615028"/>
                      <a:gd name="connsiteX22" fmla="*/ 11299371 w 11437313"/>
                      <a:gd name="connsiteY22" fmla="*/ 1106704 h 2615028"/>
                      <a:gd name="connsiteX23" fmla="*/ 11430000 w 11437313"/>
                      <a:gd name="connsiteY23" fmla="*/ 1302646 h 2615028"/>
                      <a:gd name="connsiteX24" fmla="*/ 11364685 w 11437313"/>
                      <a:gd name="connsiteY24" fmla="*/ 2086418 h 2615028"/>
                      <a:gd name="connsiteX25" fmla="*/ 11168743 w 11437313"/>
                      <a:gd name="connsiteY25" fmla="*/ 2217046 h 2615028"/>
                      <a:gd name="connsiteX26" fmla="*/ 10776857 w 11437313"/>
                      <a:gd name="connsiteY26" fmla="*/ 2347675 h 2615028"/>
                      <a:gd name="connsiteX27" fmla="*/ 7445828 w 11437313"/>
                      <a:gd name="connsiteY27" fmla="*/ 2412989 h 2615028"/>
                      <a:gd name="connsiteX28" fmla="*/ 1502228 w 11437313"/>
                      <a:gd name="connsiteY28" fmla="*/ 2478304 h 2615028"/>
                      <a:gd name="connsiteX29" fmla="*/ 1045028 w 11437313"/>
                      <a:gd name="connsiteY29" fmla="*/ 2412989 h 2615028"/>
                      <a:gd name="connsiteX30" fmla="*/ 522514 w 11437313"/>
                      <a:gd name="connsiteY30" fmla="*/ 2347675 h 2615028"/>
                      <a:gd name="connsiteX31" fmla="*/ 130628 w 11437313"/>
                      <a:gd name="connsiteY31" fmla="*/ 2217046 h 2615028"/>
                      <a:gd name="connsiteX32" fmla="*/ 130628 w 11437313"/>
                      <a:gd name="connsiteY32" fmla="*/ 1302646 h 2615028"/>
                      <a:gd name="connsiteX33" fmla="*/ 326571 w 11437313"/>
                      <a:gd name="connsiteY33" fmla="*/ 1106704 h 2615028"/>
                      <a:gd name="connsiteX34" fmla="*/ 522514 w 11437313"/>
                      <a:gd name="connsiteY34" fmla="*/ 910761 h 26150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</a:cxnLst>
                    <a:rect l="l" t="t" r="r" b="b"/>
                    <a:pathLst>
                      <a:path w="11437313" h="2615028">
                        <a:moveTo>
                          <a:pt x="0" y="976075"/>
                        </a:moveTo>
                        <a:cubicBezTo>
                          <a:pt x="108857" y="954304"/>
                          <a:pt x="218873" y="937686"/>
                          <a:pt x="326571" y="910761"/>
                        </a:cubicBezTo>
                        <a:cubicBezTo>
                          <a:pt x="393363" y="894063"/>
                          <a:pt x="455004" y="858948"/>
                          <a:pt x="522514" y="845446"/>
                        </a:cubicBezTo>
                        <a:cubicBezTo>
                          <a:pt x="755499" y="798849"/>
                          <a:pt x="1363780" y="737458"/>
                          <a:pt x="1567543" y="714818"/>
                        </a:cubicBezTo>
                        <a:cubicBezTo>
                          <a:pt x="1700127" y="681672"/>
                          <a:pt x="1893556" y="640412"/>
                          <a:pt x="2024743" y="584189"/>
                        </a:cubicBezTo>
                        <a:cubicBezTo>
                          <a:pt x="2697456" y="295883"/>
                          <a:pt x="1785916" y="620256"/>
                          <a:pt x="2677885" y="322932"/>
                        </a:cubicBezTo>
                        <a:lnTo>
                          <a:pt x="2873828" y="257618"/>
                        </a:lnTo>
                        <a:lnTo>
                          <a:pt x="3069771" y="192304"/>
                        </a:lnTo>
                        <a:cubicBezTo>
                          <a:pt x="3331028" y="214075"/>
                          <a:pt x="3593176" y="226987"/>
                          <a:pt x="3853543" y="257618"/>
                        </a:cubicBezTo>
                        <a:cubicBezTo>
                          <a:pt x="3963795" y="270589"/>
                          <a:pt x="4069601" y="312407"/>
                          <a:pt x="4180114" y="322932"/>
                        </a:cubicBezTo>
                        <a:cubicBezTo>
                          <a:pt x="4527565" y="356022"/>
                          <a:pt x="4876800" y="366475"/>
                          <a:pt x="5225143" y="388246"/>
                        </a:cubicBezTo>
                        <a:cubicBezTo>
                          <a:pt x="5290457" y="431789"/>
                          <a:pt x="5350874" y="483770"/>
                          <a:pt x="5421085" y="518875"/>
                        </a:cubicBezTo>
                        <a:cubicBezTo>
                          <a:pt x="5791973" y="704320"/>
                          <a:pt x="6340006" y="539003"/>
                          <a:pt x="6662057" y="518875"/>
                        </a:cubicBezTo>
                        <a:cubicBezTo>
                          <a:pt x="6836228" y="497104"/>
                          <a:pt x="7015229" y="499745"/>
                          <a:pt x="7184571" y="453561"/>
                        </a:cubicBezTo>
                        <a:cubicBezTo>
                          <a:pt x="7260303" y="432907"/>
                          <a:pt x="7310303" y="358037"/>
                          <a:pt x="7380514" y="322932"/>
                        </a:cubicBezTo>
                        <a:cubicBezTo>
                          <a:pt x="7442093" y="292143"/>
                          <a:pt x="7511143" y="279389"/>
                          <a:pt x="7576457" y="257618"/>
                        </a:cubicBezTo>
                        <a:cubicBezTo>
                          <a:pt x="8122286" y="-151754"/>
                          <a:pt x="7770021" y="24551"/>
                          <a:pt x="8948057" y="126989"/>
                        </a:cubicBezTo>
                        <a:cubicBezTo>
                          <a:pt x="9021143" y="133344"/>
                          <a:pt x="9569118" y="231055"/>
                          <a:pt x="9666514" y="257618"/>
                        </a:cubicBezTo>
                        <a:cubicBezTo>
                          <a:pt x="9799357" y="293848"/>
                          <a:pt x="9923379" y="361242"/>
                          <a:pt x="10058400" y="388246"/>
                        </a:cubicBezTo>
                        <a:lnTo>
                          <a:pt x="10384971" y="453561"/>
                        </a:lnTo>
                        <a:cubicBezTo>
                          <a:pt x="11098197" y="929043"/>
                          <a:pt x="9998635" y="227735"/>
                          <a:pt x="10842171" y="649504"/>
                        </a:cubicBezTo>
                        <a:cubicBezTo>
                          <a:pt x="10982592" y="719715"/>
                          <a:pt x="11234057" y="910761"/>
                          <a:pt x="11234057" y="910761"/>
                        </a:cubicBezTo>
                        <a:cubicBezTo>
                          <a:pt x="11255828" y="976075"/>
                          <a:pt x="11268581" y="1045125"/>
                          <a:pt x="11299371" y="1106704"/>
                        </a:cubicBezTo>
                        <a:cubicBezTo>
                          <a:pt x="11334476" y="1176915"/>
                          <a:pt x="11424778" y="1224322"/>
                          <a:pt x="11430000" y="1302646"/>
                        </a:cubicBezTo>
                        <a:cubicBezTo>
                          <a:pt x="11447439" y="1564228"/>
                          <a:pt x="11436707" y="1834342"/>
                          <a:pt x="11364685" y="2086418"/>
                        </a:cubicBezTo>
                        <a:cubicBezTo>
                          <a:pt x="11343120" y="2161895"/>
                          <a:pt x="11240475" y="2185165"/>
                          <a:pt x="11168743" y="2217046"/>
                        </a:cubicBezTo>
                        <a:cubicBezTo>
                          <a:pt x="11042916" y="2272969"/>
                          <a:pt x="10914525" y="2344976"/>
                          <a:pt x="10776857" y="2347675"/>
                        </a:cubicBezTo>
                        <a:lnTo>
                          <a:pt x="7445828" y="2412989"/>
                        </a:lnTo>
                        <a:cubicBezTo>
                          <a:pt x="4871737" y="2780718"/>
                          <a:pt x="6839297" y="2547616"/>
                          <a:pt x="1502228" y="2478304"/>
                        </a:cubicBezTo>
                        <a:lnTo>
                          <a:pt x="1045028" y="2412989"/>
                        </a:lnTo>
                        <a:cubicBezTo>
                          <a:pt x="871041" y="2389791"/>
                          <a:pt x="694144" y="2384453"/>
                          <a:pt x="522514" y="2347675"/>
                        </a:cubicBezTo>
                        <a:cubicBezTo>
                          <a:pt x="387876" y="2318824"/>
                          <a:pt x="130628" y="2217046"/>
                          <a:pt x="130628" y="2217046"/>
                        </a:cubicBezTo>
                        <a:cubicBezTo>
                          <a:pt x="12905" y="1863877"/>
                          <a:pt x="-23474" y="1842003"/>
                          <a:pt x="130628" y="1302646"/>
                        </a:cubicBezTo>
                        <a:cubicBezTo>
                          <a:pt x="156003" y="1213832"/>
                          <a:pt x="267438" y="1177663"/>
                          <a:pt x="326571" y="1106704"/>
                        </a:cubicBezTo>
                        <a:cubicBezTo>
                          <a:pt x="504953" y="892646"/>
                          <a:pt x="368807" y="910761"/>
                          <a:pt x="522514" y="910761"/>
                        </a:cubicBezTo>
                      </a:path>
                    </a:pathLst>
                  </a:custGeom>
                  <a:blipFill>
                    <a:blip r:embed="rId12" cstate="screen">
                      <a:duotone>
                        <a:prstClr val="black"/>
                        <a:schemeClr val="accent6">
                          <a:tint val="45000"/>
                          <a:satMod val="400000"/>
                        </a:schemeClr>
                      </a:duotone>
                      <a:extLst>
                        <a:ext uri="{BEBA8EAE-BF5A-486C-A8C5-ECC9F3942E4B}">
                          <a14:imgProps xmlns:a14="http://schemas.microsoft.com/office/drawing/2010/main">
                            <a14:imgLayer r:embed="rId13">
                              <a14:imgEffect>
                                <a14:brightnessContrast bright="-40000" contrast="40000"/>
                              </a14:imgEffect>
                            </a14:imgLayer>
                          </a14:imgProps>
                        </a:ex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rcRect/>
                    <a:stretch>
                      <a:fillRect t="3284"/>
                    </a:stretch>
                  </a:blipFill>
                  <a:ln>
                    <a:noFill/>
                  </a:ln>
                  <a:effectLst>
                    <a:softEdge rad="31750"/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</p:grpSp>
            <p:sp>
              <p:nvSpPr>
                <p:cNvPr id="233" name="Rectangle 232"/>
                <p:cNvSpPr/>
                <p:nvPr/>
              </p:nvSpPr>
              <p:spPr>
                <a:xfrm>
                  <a:off x="20053" y="0"/>
                  <a:ext cx="9144000" cy="7040195"/>
                </a:xfrm>
                <a:prstGeom prst="rect">
                  <a:avLst/>
                </a:prstGeom>
                <a:solidFill>
                  <a:srgbClr val="FFFFFF">
                    <a:alpha val="1176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273" name="Group 272"/>
              <p:cNvGrpSpPr/>
              <p:nvPr/>
            </p:nvGrpSpPr>
            <p:grpSpPr>
              <a:xfrm>
                <a:off x="1288331" y="1362993"/>
                <a:ext cx="1710686" cy="1244301"/>
                <a:chOff x="2824349" y="4096512"/>
                <a:chExt cx="906403" cy="743712"/>
              </a:xfrm>
            </p:grpSpPr>
            <p:sp>
              <p:nvSpPr>
                <p:cNvPr id="274" name="Freeform 273"/>
                <p:cNvSpPr/>
                <p:nvPr/>
              </p:nvSpPr>
              <p:spPr>
                <a:xfrm rot="21341932">
                  <a:off x="2865120" y="4200144"/>
                  <a:ext cx="865632" cy="640080"/>
                </a:xfrm>
                <a:custGeom>
                  <a:avLst/>
                  <a:gdLst>
                    <a:gd name="connsiteX0" fmla="*/ 0 w 865632"/>
                    <a:gd name="connsiteY0" fmla="*/ 0 h 670560"/>
                    <a:gd name="connsiteX1" fmla="*/ 85344 w 865632"/>
                    <a:gd name="connsiteY1" fmla="*/ 12192 h 670560"/>
                    <a:gd name="connsiteX2" fmla="*/ 97536 w 865632"/>
                    <a:gd name="connsiteY2" fmla="*/ 48768 h 670560"/>
                    <a:gd name="connsiteX3" fmla="*/ 170688 w 865632"/>
                    <a:gd name="connsiteY3" fmla="*/ 73152 h 670560"/>
                    <a:gd name="connsiteX4" fmla="*/ 390144 w 865632"/>
                    <a:gd name="connsiteY4" fmla="*/ 48768 h 670560"/>
                    <a:gd name="connsiteX5" fmla="*/ 463296 w 865632"/>
                    <a:gd name="connsiteY5" fmla="*/ 24384 h 670560"/>
                    <a:gd name="connsiteX6" fmla="*/ 499872 w 865632"/>
                    <a:gd name="connsiteY6" fmla="*/ 12192 h 670560"/>
                    <a:gd name="connsiteX7" fmla="*/ 573024 w 865632"/>
                    <a:gd name="connsiteY7" fmla="*/ 24384 h 670560"/>
                    <a:gd name="connsiteX8" fmla="*/ 865632 w 865632"/>
                    <a:gd name="connsiteY8" fmla="*/ 73152 h 670560"/>
                    <a:gd name="connsiteX9" fmla="*/ 853440 w 865632"/>
                    <a:gd name="connsiteY9" fmla="*/ 207264 h 670560"/>
                    <a:gd name="connsiteX10" fmla="*/ 841248 w 865632"/>
                    <a:gd name="connsiteY10" fmla="*/ 256032 h 670560"/>
                    <a:gd name="connsiteX11" fmla="*/ 816864 w 865632"/>
                    <a:gd name="connsiteY11" fmla="*/ 329184 h 670560"/>
                    <a:gd name="connsiteX12" fmla="*/ 804672 w 865632"/>
                    <a:gd name="connsiteY12" fmla="*/ 365760 h 670560"/>
                    <a:gd name="connsiteX13" fmla="*/ 780288 w 865632"/>
                    <a:gd name="connsiteY13" fmla="*/ 402336 h 670560"/>
                    <a:gd name="connsiteX14" fmla="*/ 755904 w 865632"/>
                    <a:gd name="connsiteY14" fmla="*/ 524256 h 670560"/>
                    <a:gd name="connsiteX15" fmla="*/ 731520 w 865632"/>
                    <a:gd name="connsiteY15" fmla="*/ 560832 h 670560"/>
                    <a:gd name="connsiteX16" fmla="*/ 694944 w 865632"/>
                    <a:gd name="connsiteY16" fmla="*/ 573024 h 670560"/>
                    <a:gd name="connsiteX17" fmla="*/ 597408 w 865632"/>
                    <a:gd name="connsiteY17" fmla="*/ 597408 h 670560"/>
                    <a:gd name="connsiteX18" fmla="*/ 536448 w 865632"/>
                    <a:gd name="connsiteY18" fmla="*/ 609600 h 670560"/>
                    <a:gd name="connsiteX19" fmla="*/ 463296 w 865632"/>
                    <a:gd name="connsiteY19" fmla="*/ 646176 h 670560"/>
                    <a:gd name="connsiteX20" fmla="*/ 390144 w 865632"/>
                    <a:gd name="connsiteY20" fmla="*/ 670560 h 670560"/>
                    <a:gd name="connsiteX21" fmla="*/ 256032 w 865632"/>
                    <a:gd name="connsiteY21" fmla="*/ 609600 h 670560"/>
                    <a:gd name="connsiteX22" fmla="*/ 256032 w 865632"/>
                    <a:gd name="connsiteY22" fmla="*/ 609600 h 670560"/>
                    <a:gd name="connsiteX23" fmla="*/ 182880 w 865632"/>
                    <a:gd name="connsiteY23" fmla="*/ 585216 h 670560"/>
                    <a:gd name="connsiteX24" fmla="*/ 146304 w 865632"/>
                    <a:gd name="connsiteY24" fmla="*/ 573024 h 670560"/>
                    <a:gd name="connsiteX25" fmla="*/ 121920 w 865632"/>
                    <a:gd name="connsiteY25" fmla="*/ 536448 h 670560"/>
                    <a:gd name="connsiteX26" fmla="*/ 97536 w 865632"/>
                    <a:gd name="connsiteY26" fmla="*/ 463296 h 670560"/>
                    <a:gd name="connsiteX27" fmla="*/ 73152 w 865632"/>
                    <a:gd name="connsiteY27" fmla="*/ 390144 h 670560"/>
                    <a:gd name="connsiteX28" fmla="*/ 60960 w 865632"/>
                    <a:gd name="connsiteY28" fmla="*/ 353568 h 670560"/>
                    <a:gd name="connsiteX29" fmla="*/ 48768 w 865632"/>
                    <a:gd name="connsiteY29" fmla="*/ 316992 h 670560"/>
                    <a:gd name="connsiteX30" fmla="*/ 0 w 865632"/>
                    <a:gd name="connsiteY30" fmla="*/ 207264 h 670560"/>
                    <a:gd name="connsiteX31" fmla="*/ 0 w 865632"/>
                    <a:gd name="connsiteY31" fmla="*/ 0 h 670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865632" h="670560">
                      <a:moveTo>
                        <a:pt x="0" y="0"/>
                      </a:moveTo>
                      <a:cubicBezTo>
                        <a:pt x="28448" y="4064"/>
                        <a:pt x="59641" y="-659"/>
                        <a:pt x="85344" y="12192"/>
                      </a:cubicBezTo>
                      <a:cubicBezTo>
                        <a:pt x="96839" y="17939"/>
                        <a:pt x="87078" y="41298"/>
                        <a:pt x="97536" y="48768"/>
                      </a:cubicBezTo>
                      <a:cubicBezTo>
                        <a:pt x="118451" y="63708"/>
                        <a:pt x="170688" y="73152"/>
                        <a:pt x="170688" y="73152"/>
                      </a:cubicBezTo>
                      <a:cubicBezTo>
                        <a:pt x="280566" y="65304"/>
                        <a:pt x="308811" y="73168"/>
                        <a:pt x="390144" y="48768"/>
                      </a:cubicBezTo>
                      <a:cubicBezTo>
                        <a:pt x="414763" y="41382"/>
                        <a:pt x="438912" y="32512"/>
                        <a:pt x="463296" y="24384"/>
                      </a:cubicBezTo>
                      <a:lnTo>
                        <a:pt x="499872" y="12192"/>
                      </a:lnTo>
                      <a:cubicBezTo>
                        <a:pt x="524256" y="16256"/>
                        <a:pt x="548366" y="22623"/>
                        <a:pt x="573024" y="24384"/>
                      </a:cubicBezTo>
                      <a:cubicBezTo>
                        <a:pt x="861029" y="44956"/>
                        <a:pt x="790760" y="-39156"/>
                        <a:pt x="865632" y="73152"/>
                      </a:cubicBezTo>
                      <a:cubicBezTo>
                        <a:pt x="861568" y="117856"/>
                        <a:pt x="859373" y="162769"/>
                        <a:pt x="853440" y="207264"/>
                      </a:cubicBezTo>
                      <a:cubicBezTo>
                        <a:pt x="851225" y="223873"/>
                        <a:pt x="846063" y="239982"/>
                        <a:pt x="841248" y="256032"/>
                      </a:cubicBezTo>
                      <a:cubicBezTo>
                        <a:pt x="833862" y="280651"/>
                        <a:pt x="824992" y="304800"/>
                        <a:pt x="816864" y="329184"/>
                      </a:cubicBezTo>
                      <a:cubicBezTo>
                        <a:pt x="812800" y="341376"/>
                        <a:pt x="811801" y="355067"/>
                        <a:pt x="804672" y="365760"/>
                      </a:cubicBezTo>
                      <a:lnTo>
                        <a:pt x="780288" y="402336"/>
                      </a:lnTo>
                      <a:cubicBezTo>
                        <a:pt x="777538" y="418838"/>
                        <a:pt x="765824" y="501108"/>
                        <a:pt x="755904" y="524256"/>
                      </a:cubicBezTo>
                      <a:cubicBezTo>
                        <a:pt x="750132" y="537724"/>
                        <a:pt x="742962" y="551678"/>
                        <a:pt x="731520" y="560832"/>
                      </a:cubicBezTo>
                      <a:cubicBezTo>
                        <a:pt x="721485" y="568860"/>
                        <a:pt x="707343" y="569643"/>
                        <a:pt x="694944" y="573024"/>
                      </a:cubicBezTo>
                      <a:cubicBezTo>
                        <a:pt x="662612" y="581842"/>
                        <a:pt x="630270" y="590836"/>
                        <a:pt x="597408" y="597408"/>
                      </a:cubicBezTo>
                      <a:cubicBezTo>
                        <a:pt x="577088" y="601472"/>
                        <a:pt x="556552" y="604574"/>
                        <a:pt x="536448" y="609600"/>
                      </a:cubicBezTo>
                      <a:cubicBezTo>
                        <a:pt x="460224" y="628656"/>
                        <a:pt x="539921" y="612120"/>
                        <a:pt x="463296" y="646176"/>
                      </a:cubicBezTo>
                      <a:cubicBezTo>
                        <a:pt x="439808" y="656615"/>
                        <a:pt x="390144" y="670560"/>
                        <a:pt x="390144" y="670560"/>
                      </a:cubicBezTo>
                      <a:cubicBezTo>
                        <a:pt x="300447" y="652621"/>
                        <a:pt x="346426" y="669863"/>
                        <a:pt x="256032" y="609600"/>
                      </a:cubicBezTo>
                      <a:lnTo>
                        <a:pt x="256032" y="609600"/>
                      </a:lnTo>
                      <a:lnTo>
                        <a:pt x="182880" y="585216"/>
                      </a:lnTo>
                      <a:lnTo>
                        <a:pt x="146304" y="573024"/>
                      </a:lnTo>
                      <a:cubicBezTo>
                        <a:pt x="138176" y="560832"/>
                        <a:pt x="127871" y="549838"/>
                        <a:pt x="121920" y="536448"/>
                      </a:cubicBezTo>
                      <a:cubicBezTo>
                        <a:pt x="111481" y="512960"/>
                        <a:pt x="105664" y="487680"/>
                        <a:pt x="97536" y="463296"/>
                      </a:cubicBezTo>
                      <a:lnTo>
                        <a:pt x="73152" y="390144"/>
                      </a:lnTo>
                      <a:lnTo>
                        <a:pt x="60960" y="353568"/>
                      </a:lnTo>
                      <a:cubicBezTo>
                        <a:pt x="56896" y="341376"/>
                        <a:pt x="55897" y="327685"/>
                        <a:pt x="48768" y="316992"/>
                      </a:cubicBezTo>
                      <a:cubicBezTo>
                        <a:pt x="26669" y="283844"/>
                        <a:pt x="0" y="250791"/>
                        <a:pt x="0" y="207264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blipFill>
                  <a:blip r:embed="rId3">
                    <a:extLst>
                      <a:ext uri="{BEBA8EAE-BF5A-486C-A8C5-ECC9F3942E4B}">
                        <a14:imgProps xmlns:a14="http://schemas.microsoft.com/office/drawing/2010/main">
                          <a14:imgLayer r:embed="rId4">
                            <a14:imgEffect>
                              <a14:brightnessContrast bright="20000" contrast="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tile tx="0" ty="0" sx="100000" sy="100000" flip="none" algn="tl"/>
                </a:blipFill>
                <a:ln>
                  <a:noFill/>
                </a:ln>
                <a:effectLst>
                  <a:outerShdw blurRad="114300" dist="152400" dir="3000000" algn="tl" rotWithShape="0">
                    <a:prstClr val="black">
                      <a:alpha val="6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5" name="Freeform 274"/>
                <p:cNvSpPr/>
                <p:nvPr/>
              </p:nvSpPr>
              <p:spPr>
                <a:xfrm>
                  <a:off x="2824349" y="4096512"/>
                  <a:ext cx="857635" cy="182880"/>
                </a:xfrm>
                <a:custGeom>
                  <a:avLst/>
                  <a:gdLst>
                    <a:gd name="connsiteX0" fmla="*/ 52963 w 857635"/>
                    <a:gd name="connsiteY0" fmla="*/ 97536 h 182880"/>
                    <a:gd name="connsiteX1" fmla="*/ 174883 w 857635"/>
                    <a:gd name="connsiteY1" fmla="*/ 85344 h 182880"/>
                    <a:gd name="connsiteX2" fmla="*/ 223651 w 857635"/>
                    <a:gd name="connsiteY2" fmla="*/ 73152 h 182880"/>
                    <a:gd name="connsiteX3" fmla="*/ 284611 w 857635"/>
                    <a:gd name="connsiteY3" fmla="*/ 60960 h 182880"/>
                    <a:gd name="connsiteX4" fmla="*/ 321187 w 857635"/>
                    <a:gd name="connsiteY4" fmla="*/ 48768 h 182880"/>
                    <a:gd name="connsiteX5" fmla="*/ 418723 w 857635"/>
                    <a:gd name="connsiteY5" fmla="*/ 24384 h 182880"/>
                    <a:gd name="connsiteX6" fmla="*/ 491875 w 857635"/>
                    <a:gd name="connsiteY6" fmla="*/ 0 h 182880"/>
                    <a:gd name="connsiteX7" fmla="*/ 784483 w 857635"/>
                    <a:gd name="connsiteY7" fmla="*/ 12192 h 182880"/>
                    <a:gd name="connsiteX8" fmla="*/ 821059 w 857635"/>
                    <a:gd name="connsiteY8" fmla="*/ 24384 h 182880"/>
                    <a:gd name="connsiteX9" fmla="*/ 857635 w 857635"/>
                    <a:gd name="connsiteY9" fmla="*/ 48768 h 182880"/>
                    <a:gd name="connsiteX10" fmla="*/ 845443 w 857635"/>
                    <a:gd name="connsiteY10" fmla="*/ 109728 h 182880"/>
                    <a:gd name="connsiteX11" fmla="*/ 552835 w 857635"/>
                    <a:gd name="connsiteY11" fmla="*/ 121920 h 182880"/>
                    <a:gd name="connsiteX12" fmla="*/ 479683 w 857635"/>
                    <a:gd name="connsiteY12" fmla="*/ 146304 h 182880"/>
                    <a:gd name="connsiteX13" fmla="*/ 418723 w 857635"/>
                    <a:gd name="connsiteY13" fmla="*/ 158496 h 182880"/>
                    <a:gd name="connsiteX14" fmla="*/ 382147 w 857635"/>
                    <a:gd name="connsiteY14" fmla="*/ 170688 h 182880"/>
                    <a:gd name="connsiteX15" fmla="*/ 296803 w 857635"/>
                    <a:gd name="connsiteY15" fmla="*/ 182880 h 182880"/>
                    <a:gd name="connsiteX16" fmla="*/ 4195 w 857635"/>
                    <a:gd name="connsiteY16" fmla="*/ 170688 h 182880"/>
                    <a:gd name="connsiteX17" fmla="*/ 28579 w 857635"/>
                    <a:gd name="connsiteY17" fmla="*/ 134112 h 182880"/>
                    <a:gd name="connsiteX18" fmla="*/ 101731 w 857635"/>
                    <a:gd name="connsiteY18" fmla="*/ 109728 h 182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857635" h="182880">
                      <a:moveTo>
                        <a:pt x="52963" y="97536"/>
                      </a:moveTo>
                      <a:cubicBezTo>
                        <a:pt x="93603" y="93472"/>
                        <a:pt x="134451" y="91120"/>
                        <a:pt x="174883" y="85344"/>
                      </a:cubicBezTo>
                      <a:cubicBezTo>
                        <a:pt x="191471" y="82974"/>
                        <a:pt x="207294" y="76787"/>
                        <a:pt x="223651" y="73152"/>
                      </a:cubicBezTo>
                      <a:cubicBezTo>
                        <a:pt x="243880" y="68657"/>
                        <a:pt x="264507" y="65986"/>
                        <a:pt x="284611" y="60960"/>
                      </a:cubicBezTo>
                      <a:cubicBezTo>
                        <a:pt x="297079" y="57843"/>
                        <a:pt x="308788" y="52149"/>
                        <a:pt x="321187" y="48768"/>
                      </a:cubicBezTo>
                      <a:cubicBezTo>
                        <a:pt x="353519" y="39950"/>
                        <a:pt x="386930" y="34982"/>
                        <a:pt x="418723" y="24384"/>
                      </a:cubicBezTo>
                      <a:lnTo>
                        <a:pt x="491875" y="0"/>
                      </a:lnTo>
                      <a:cubicBezTo>
                        <a:pt x="589411" y="4064"/>
                        <a:pt x="687129" y="4981"/>
                        <a:pt x="784483" y="12192"/>
                      </a:cubicBezTo>
                      <a:cubicBezTo>
                        <a:pt x="797299" y="13141"/>
                        <a:pt x="809564" y="18637"/>
                        <a:pt x="821059" y="24384"/>
                      </a:cubicBezTo>
                      <a:cubicBezTo>
                        <a:pt x="834165" y="30937"/>
                        <a:pt x="845443" y="40640"/>
                        <a:pt x="857635" y="48768"/>
                      </a:cubicBezTo>
                      <a:cubicBezTo>
                        <a:pt x="853571" y="69088"/>
                        <a:pt x="865593" y="104892"/>
                        <a:pt x="845443" y="109728"/>
                      </a:cubicBezTo>
                      <a:cubicBezTo>
                        <a:pt x="750518" y="132510"/>
                        <a:pt x="649971" y="112206"/>
                        <a:pt x="552835" y="121920"/>
                      </a:cubicBezTo>
                      <a:cubicBezTo>
                        <a:pt x="527260" y="124478"/>
                        <a:pt x="504887" y="141263"/>
                        <a:pt x="479683" y="146304"/>
                      </a:cubicBezTo>
                      <a:cubicBezTo>
                        <a:pt x="459363" y="150368"/>
                        <a:pt x="438827" y="153470"/>
                        <a:pt x="418723" y="158496"/>
                      </a:cubicBezTo>
                      <a:cubicBezTo>
                        <a:pt x="406255" y="161613"/>
                        <a:pt x="394749" y="168168"/>
                        <a:pt x="382147" y="170688"/>
                      </a:cubicBezTo>
                      <a:cubicBezTo>
                        <a:pt x="353968" y="176324"/>
                        <a:pt x="325251" y="178816"/>
                        <a:pt x="296803" y="182880"/>
                      </a:cubicBezTo>
                      <a:cubicBezTo>
                        <a:pt x="199267" y="178816"/>
                        <a:pt x="100241" y="188151"/>
                        <a:pt x="4195" y="170688"/>
                      </a:cubicBezTo>
                      <a:cubicBezTo>
                        <a:pt x="-10222" y="168067"/>
                        <a:pt x="16153" y="141878"/>
                        <a:pt x="28579" y="134112"/>
                      </a:cubicBezTo>
                      <a:cubicBezTo>
                        <a:pt x="50375" y="120489"/>
                        <a:pt x="101731" y="109728"/>
                        <a:pt x="101731" y="109728"/>
                      </a:cubicBezTo>
                    </a:path>
                  </a:pathLst>
                </a:custGeom>
                <a:blipFill>
                  <a:blip r:embed="rId5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tile tx="0" ty="0" sx="100000" sy="100000" flip="none" algn="tl"/>
                </a:blip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54" name="Group 153"/>
            <p:cNvGrpSpPr/>
            <p:nvPr/>
          </p:nvGrpSpPr>
          <p:grpSpPr>
            <a:xfrm>
              <a:off x="5954980" y="-1151657"/>
              <a:ext cx="1710686" cy="1244301"/>
              <a:chOff x="2824349" y="3584285"/>
              <a:chExt cx="906403" cy="743712"/>
            </a:xfrm>
          </p:grpSpPr>
          <p:sp>
            <p:nvSpPr>
              <p:cNvPr id="156" name="Freeform 155"/>
              <p:cNvSpPr/>
              <p:nvPr/>
            </p:nvSpPr>
            <p:spPr>
              <a:xfrm rot="21341932">
                <a:off x="2865120" y="3687917"/>
                <a:ext cx="865632" cy="640080"/>
              </a:xfrm>
              <a:custGeom>
                <a:avLst/>
                <a:gdLst>
                  <a:gd name="connsiteX0" fmla="*/ 0 w 865632"/>
                  <a:gd name="connsiteY0" fmla="*/ 0 h 670560"/>
                  <a:gd name="connsiteX1" fmla="*/ 85344 w 865632"/>
                  <a:gd name="connsiteY1" fmla="*/ 12192 h 670560"/>
                  <a:gd name="connsiteX2" fmla="*/ 97536 w 865632"/>
                  <a:gd name="connsiteY2" fmla="*/ 48768 h 670560"/>
                  <a:gd name="connsiteX3" fmla="*/ 170688 w 865632"/>
                  <a:gd name="connsiteY3" fmla="*/ 73152 h 670560"/>
                  <a:gd name="connsiteX4" fmla="*/ 390144 w 865632"/>
                  <a:gd name="connsiteY4" fmla="*/ 48768 h 670560"/>
                  <a:gd name="connsiteX5" fmla="*/ 463296 w 865632"/>
                  <a:gd name="connsiteY5" fmla="*/ 24384 h 670560"/>
                  <a:gd name="connsiteX6" fmla="*/ 499872 w 865632"/>
                  <a:gd name="connsiteY6" fmla="*/ 12192 h 670560"/>
                  <a:gd name="connsiteX7" fmla="*/ 573024 w 865632"/>
                  <a:gd name="connsiteY7" fmla="*/ 24384 h 670560"/>
                  <a:gd name="connsiteX8" fmla="*/ 865632 w 865632"/>
                  <a:gd name="connsiteY8" fmla="*/ 73152 h 670560"/>
                  <a:gd name="connsiteX9" fmla="*/ 853440 w 865632"/>
                  <a:gd name="connsiteY9" fmla="*/ 207264 h 670560"/>
                  <a:gd name="connsiteX10" fmla="*/ 841248 w 865632"/>
                  <a:gd name="connsiteY10" fmla="*/ 256032 h 670560"/>
                  <a:gd name="connsiteX11" fmla="*/ 816864 w 865632"/>
                  <a:gd name="connsiteY11" fmla="*/ 329184 h 670560"/>
                  <a:gd name="connsiteX12" fmla="*/ 804672 w 865632"/>
                  <a:gd name="connsiteY12" fmla="*/ 365760 h 670560"/>
                  <a:gd name="connsiteX13" fmla="*/ 780288 w 865632"/>
                  <a:gd name="connsiteY13" fmla="*/ 402336 h 670560"/>
                  <a:gd name="connsiteX14" fmla="*/ 755904 w 865632"/>
                  <a:gd name="connsiteY14" fmla="*/ 524256 h 670560"/>
                  <a:gd name="connsiteX15" fmla="*/ 731520 w 865632"/>
                  <a:gd name="connsiteY15" fmla="*/ 560832 h 670560"/>
                  <a:gd name="connsiteX16" fmla="*/ 694944 w 865632"/>
                  <a:gd name="connsiteY16" fmla="*/ 573024 h 670560"/>
                  <a:gd name="connsiteX17" fmla="*/ 597408 w 865632"/>
                  <a:gd name="connsiteY17" fmla="*/ 597408 h 670560"/>
                  <a:gd name="connsiteX18" fmla="*/ 536448 w 865632"/>
                  <a:gd name="connsiteY18" fmla="*/ 609600 h 670560"/>
                  <a:gd name="connsiteX19" fmla="*/ 463296 w 865632"/>
                  <a:gd name="connsiteY19" fmla="*/ 646176 h 670560"/>
                  <a:gd name="connsiteX20" fmla="*/ 390144 w 865632"/>
                  <a:gd name="connsiteY20" fmla="*/ 670560 h 670560"/>
                  <a:gd name="connsiteX21" fmla="*/ 256032 w 865632"/>
                  <a:gd name="connsiteY21" fmla="*/ 609600 h 670560"/>
                  <a:gd name="connsiteX22" fmla="*/ 256032 w 865632"/>
                  <a:gd name="connsiteY22" fmla="*/ 609600 h 670560"/>
                  <a:gd name="connsiteX23" fmla="*/ 182880 w 865632"/>
                  <a:gd name="connsiteY23" fmla="*/ 585216 h 670560"/>
                  <a:gd name="connsiteX24" fmla="*/ 146304 w 865632"/>
                  <a:gd name="connsiteY24" fmla="*/ 573024 h 670560"/>
                  <a:gd name="connsiteX25" fmla="*/ 121920 w 865632"/>
                  <a:gd name="connsiteY25" fmla="*/ 536448 h 670560"/>
                  <a:gd name="connsiteX26" fmla="*/ 97536 w 865632"/>
                  <a:gd name="connsiteY26" fmla="*/ 463296 h 670560"/>
                  <a:gd name="connsiteX27" fmla="*/ 73152 w 865632"/>
                  <a:gd name="connsiteY27" fmla="*/ 390144 h 670560"/>
                  <a:gd name="connsiteX28" fmla="*/ 60960 w 865632"/>
                  <a:gd name="connsiteY28" fmla="*/ 353568 h 670560"/>
                  <a:gd name="connsiteX29" fmla="*/ 48768 w 865632"/>
                  <a:gd name="connsiteY29" fmla="*/ 316992 h 670560"/>
                  <a:gd name="connsiteX30" fmla="*/ 0 w 865632"/>
                  <a:gd name="connsiteY30" fmla="*/ 207264 h 670560"/>
                  <a:gd name="connsiteX31" fmla="*/ 0 w 865632"/>
                  <a:gd name="connsiteY31" fmla="*/ 0 h 670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865632" h="670560">
                    <a:moveTo>
                      <a:pt x="0" y="0"/>
                    </a:moveTo>
                    <a:cubicBezTo>
                      <a:pt x="28448" y="4064"/>
                      <a:pt x="59641" y="-659"/>
                      <a:pt x="85344" y="12192"/>
                    </a:cubicBezTo>
                    <a:cubicBezTo>
                      <a:pt x="96839" y="17939"/>
                      <a:pt x="87078" y="41298"/>
                      <a:pt x="97536" y="48768"/>
                    </a:cubicBezTo>
                    <a:cubicBezTo>
                      <a:pt x="118451" y="63708"/>
                      <a:pt x="170688" y="73152"/>
                      <a:pt x="170688" y="73152"/>
                    </a:cubicBezTo>
                    <a:cubicBezTo>
                      <a:pt x="280566" y="65304"/>
                      <a:pt x="308811" y="73168"/>
                      <a:pt x="390144" y="48768"/>
                    </a:cubicBezTo>
                    <a:cubicBezTo>
                      <a:pt x="414763" y="41382"/>
                      <a:pt x="438912" y="32512"/>
                      <a:pt x="463296" y="24384"/>
                    </a:cubicBezTo>
                    <a:lnTo>
                      <a:pt x="499872" y="12192"/>
                    </a:lnTo>
                    <a:cubicBezTo>
                      <a:pt x="524256" y="16256"/>
                      <a:pt x="548366" y="22623"/>
                      <a:pt x="573024" y="24384"/>
                    </a:cubicBezTo>
                    <a:cubicBezTo>
                      <a:pt x="861029" y="44956"/>
                      <a:pt x="790760" y="-39156"/>
                      <a:pt x="865632" y="73152"/>
                    </a:cubicBezTo>
                    <a:cubicBezTo>
                      <a:pt x="861568" y="117856"/>
                      <a:pt x="859373" y="162769"/>
                      <a:pt x="853440" y="207264"/>
                    </a:cubicBezTo>
                    <a:cubicBezTo>
                      <a:pt x="851225" y="223873"/>
                      <a:pt x="846063" y="239982"/>
                      <a:pt x="841248" y="256032"/>
                    </a:cubicBezTo>
                    <a:cubicBezTo>
                      <a:pt x="833862" y="280651"/>
                      <a:pt x="824992" y="304800"/>
                      <a:pt x="816864" y="329184"/>
                    </a:cubicBezTo>
                    <a:cubicBezTo>
                      <a:pt x="812800" y="341376"/>
                      <a:pt x="811801" y="355067"/>
                      <a:pt x="804672" y="365760"/>
                    </a:cubicBezTo>
                    <a:lnTo>
                      <a:pt x="780288" y="402336"/>
                    </a:lnTo>
                    <a:cubicBezTo>
                      <a:pt x="777538" y="418838"/>
                      <a:pt x="765824" y="501108"/>
                      <a:pt x="755904" y="524256"/>
                    </a:cubicBezTo>
                    <a:cubicBezTo>
                      <a:pt x="750132" y="537724"/>
                      <a:pt x="742962" y="551678"/>
                      <a:pt x="731520" y="560832"/>
                    </a:cubicBezTo>
                    <a:cubicBezTo>
                      <a:pt x="721485" y="568860"/>
                      <a:pt x="707343" y="569643"/>
                      <a:pt x="694944" y="573024"/>
                    </a:cubicBezTo>
                    <a:cubicBezTo>
                      <a:pt x="662612" y="581842"/>
                      <a:pt x="630270" y="590836"/>
                      <a:pt x="597408" y="597408"/>
                    </a:cubicBezTo>
                    <a:cubicBezTo>
                      <a:pt x="577088" y="601472"/>
                      <a:pt x="556552" y="604574"/>
                      <a:pt x="536448" y="609600"/>
                    </a:cubicBezTo>
                    <a:cubicBezTo>
                      <a:pt x="460224" y="628656"/>
                      <a:pt x="539921" y="612120"/>
                      <a:pt x="463296" y="646176"/>
                    </a:cubicBezTo>
                    <a:cubicBezTo>
                      <a:pt x="439808" y="656615"/>
                      <a:pt x="390144" y="670560"/>
                      <a:pt x="390144" y="670560"/>
                    </a:cubicBezTo>
                    <a:cubicBezTo>
                      <a:pt x="300447" y="652621"/>
                      <a:pt x="346426" y="669863"/>
                      <a:pt x="256032" y="609600"/>
                    </a:cubicBezTo>
                    <a:lnTo>
                      <a:pt x="256032" y="609600"/>
                    </a:lnTo>
                    <a:lnTo>
                      <a:pt x="182880" y="585216"/>
                    </a:lnTo>
                    <a:lnTo>
                      <a:pt x="146304" y="573024"/>
                    </a:lnTo>
                    <a:cubicBezTo>
                      <a:pt x="138176" y="560832"/>
                      <a:pt x="127871" y="549838"/>
                      <a:pt x="121920" y="536448"/>
                    </a:cubicBezTo>
                    <a:cubicBezTo>
                      <a:pt x="111481" y="512960"/>
                      <a:pt x="105664" y="487680"/>
                      <a:pt x="97536" y="463296"/>
                    </a:cubicBezTo>
                    <a:lnTo>
                      <a:pt x="73152" y="390144"/>
                    </a:lnTo>
                    <a:lnTo>
                      <a:pt x="60960" y="353568"/>
                    </a:lnTo>
                    <a:cubicBezTo>
                      <a:pt x="56896" y="341376"/>
                      <a:pt x="55897" y="327685"/>
                      <a:pt x="48768" y="316992"/>
                    </a:cubicBezTo>
                    <a:cubicBezTo>
                      <a:pt x="26669" y="283844"/>
                      <a:pt x="0" y="250791"/>
                      <a:pt x="0" y="207264"/>
                    </a:cubicBezTo>
                    <a:lnTo>
                      <a:pt x="0" y="0"/>
                    </a:lnTo>
                    <a:close/>
                  </a:path>
                </a:pathLst>
              </a:custGeom>
              <a:blipFill>
                <a:blip r:embed="rId3">
                  <a:extLst>
                    <a:ext uri="{BEBA8EAE-BF5A-486C-A8C5-ECC9F3942E4B}">
                      <a14:imgProps xmlns:a14="http://schemas.microsoft.com/office/drawing/2010/main">
                        <a14:imgLayer r:embed="rId4">
                          <a14:imgEffect>
                            <a14:brightnessContrast bright="20000" contrast="4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  <a:effectLst>
                <a:outerShdw blurRad="114300" dist="152400" dir="3000000" algn="tl" rotWithShape="0">
                  <a:prstClr val="black">
                    <a:alpha val="6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57" name="Freeform 156"/>
              <p:cNvSpPr/>
              <p:nvPr/>
            </p:nvSpPr>
            <p:spPr>
              <a:xfrm>
                <a:off x="2824349" y="3584285"/>
                <a:ext cx="857635" cy="182880"/>
              </a:xfrm>
              <a:custGeom>
                <a:avLst/>
                <a:gdLst>
                  <a:gd name="connsiteX0" fmla="*/ 52963 w 857635"/>
                  <a:gd name="connsiteY0" fmla="*/ 97536 h 182880"/>
                  <a:gd name="connsiteX1" fmla="*/ 174883 w 857635"/>
                  <a:gd name="connsiteY1" fmla="*/ 85344 h 182880"/>
                  <a:gd name="connsiteX2" fmla="*/ 223651 w 857635"/>
                  <a:gd name="connsiteY2" fmla="*/ 73152 h 182880"/>
                  <a:gd name="connsiteX3" fmla="*/ 284611 w 857635"/>
                  <a:gd name="connsiteY3" fmla="*/ 60960 h 182880"/>
                  <a:gd name="connsiteX4" fmla="*/ 321187 w 857635"/>
                  <a:gd name="connsiteY4" fmla="*/ 48768 h 182880"/>
                  <a:gd name="connsiteX5" fmla="*/ 418723 w 857635"/>
                  <a:gd name="connsiteY5" fmla="*/ 24384 h 182880"/>
                  <a:gd name="connsiteX6" fmla="*/ 491875 w 857635"/>
                  <a:gd name="connsiteY6" fmla="*/ 0 h 182880"/>
                  <a:gd name="connsiteX7" fmla="*/ 784483 w 857635"/>
                  <a:gd name="connsiteY7" fmla="*/ 12192 h 182880"/>
                  <a:gd name="connsiteX8" fmla="*/ 821059 w 857635"/>
                  <a:gd name="connsiteY8" fmla="*/ 24384 h 182880"/>
                  <a:gd name="connsiteX9" fmla="*/ 857635 w 857635"/>
                  <a:gd name="connsiteY9" fmla="*/ 48768 h 182880"/>
                  <a:gd name="connsiteX10" fmla="*/ 845443 w 857635"/>
                  <a:gd name="connsiteY10" fmla="*/ 109728 h 182880"/>
                  <a:gd name="connsiteX11" fmla="*/ 552835 w 857635"/>
                  <a:gd name="connsiteY11" fmla="*/ 121920 h 182880"/>
                  <a:gd name="connsiteX12" fmla="*/ 479683 w 857635"/>
                  <a:gd name="connsiteY12" fmla="*/ 146304 h 182880"/>
                  <a:gd name="connsiteX13" fmla="*/ 418723 w 857635"/>
                  <a:gd name="connsiteY13" fmla="*/ 158496 h 182880"/>
                  <a:gd name="connsiteX14" fmla="*/ 382147 w 857635"/>
                  <a:gd name="connsiteY14" fmla="*/ 170688 h 182880"/>
                  <a:gd name="connsiteX15" fmla="*/ 296803 w 857635"/>
                  <a:gd name="connsiteY15" fmla="*/ 182880 h 182880"/>
                  <a:gd name="connsiteX16" fmla="*/ 4195 w 857635"/>
                  <a:gd name="connsiteY16" fmla="*/ 170688 h 182880"/>
                  <a:gd name="connsiteX17" fmla="*/ 28579 w 857635"/>
                  <a:gd name="connsiteY17" fmla="*/ 134112 h 182880"/>
                  <a:gd name="connsiteX18" fmla="*/ 101731 w 857635"/>
                  <a:gd name="connsiteY18" fmla="*/ 109728 h 182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57635" h="182880">
                    <a:moveTo>
                      <a:pt x="52963" y="97536"/>
                    </a:moveTo>
                    <a:cubicBezTo>
                      <a:pt x="93603" y="93472"/>
                      <a:pt x="134451" y="91120"/>
                      <a:pt x="174883" y="85344"/>
                    </a:cubicBezTo>
                    <a:cubicBezTo>
                      <a:pt x="191471" y="82974"/>
                      <a:pt x="207294" y="76787"/>
                      <a:pt x="223651" y="73152"/>
                    </a:cubicBezTo>
                    <a:cubicBezTo>
                      <a:pt x="243880" y="68657"/>
                      <a:pt x="264507" y="65986"/>
                      <a:pt x="284611" y="60960"/>
                    </a:cubicBezTo>
                    <a:cubicBezTo>
                      <a:pt x="297079" y="57843"/>
                      <a:pt x="308788" y="52149"/>
                      <a:pt x="321187" y="48768"/>
                    </a:cubicBezTo>
                    <a:cubicBezTo>
                      <a:pt x="353519" y="39950"/>
                      <a:pt x="386930" y="34982"/>
                      <a:pt x="418723" y="24384"/>
                    </a:cubicBezTo>
                    <a:lnTo>
                      <a:pt x="491875" y="0"/>
                    </a:lnTo>
                    <a:cubicBezTo>
                      <a:pt x="589411" y="4064"/>
                      <a:pt x="687129" y="4981"/>
                      <a:pt x="784483" y="12192"/>
                    </a:cubicBezTo>
                    <a:cubicBezTo>
                      <a:pt x="797299" y="13141"/>
                      <a:pt x="809564" y="18637"/>
                      <a:pt x="821059" y="24384"/>
                    </a:cubicBezTo>
                    <a:cubicBezTo>
                      <a:pt x="834165" y="30937"/>
                      <a:pt x="845443" y="40640"/>
                      <a:pt x="857635" y="48768"/>
                    </a:cubicBezTo>
                    <a:cubicBezTo>
                      <a:pt x="853571" y="69088"/>
                      <a:pt x="865593" y="104892"/>
                      <a:pt x="845443" y="109728"/>
                    </a:cubicBezTo>
                    <a:cubicBezTo>
                      <a:pt x="750518" y="132510"/>
                      <a:pt x="649971" y="112206"/>
                      <a:pt x="552835" y="121920"/>
                    </a:cubicBezTo>
                    <a:cubicBezTo>
                      <a:pt x="527260" y="124478"/>
                      <a:pt x="504887" y="141263"/>
                      <a:pt x="479683" y="146304"/>
                    </a:cubicBezTo>
                    <a:cubicBezTo>
                      <a:pt x="459363" y="150368"/>
                      <a:pt x="438827" y="153470"/>
                      <a:pt x="418723" y="158496"/>
                    </a:cubicBezTo>
                    <a:cubicBezTo>
                      <a:pt x="406255" y="161613"/>
                      <a:pt x="394749" y="168168"/>
                      <a:pt x="382147" y="170688"/>
                    </a:cubicBezTo>
                    <a:cubicBezTo>
                      <a:pt x="353968" y="176324"/>
                      <a:pt x="325251" y="178816"/>
                      <a:pt x="296803" y="182880"/>
                    </a:cubicBezTo>
                    <a:cubicBezTo>
                      <a:pt x="199267" y="178816"/>
                      <a:pt x="100241" y="188151"/>
                      <a:pt x="4195" y="170688"/>
                    </a:cubicBezTo>
                    <a:cubicBezTo>
                      <a:pt x="-10222" y="168067"/>
                      <a:pt x="16153" y="141878"/>
                      <a:pt x="28579" y="134112"/>
                    </a:cubicBezTo>
                    <a:cubicBezTo>
                      <a:pt x="50375" y="120489"/>
                      <a:pt x="101731" y="109728"/>
                      <a:pt x="101731" y="109728"/>
                    </a:cubicBezTo>
                  </a:path>
                </a:pathLst>
              </a:custGeom>
              <a:blipFill>
                <a:blip r:embed="rId5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16" name="Group 115"/>
            <p:cNvGrpSpPr/>
            <p:nvPr/>
          </p:nvGrpSpPr>
          <p:grpSpPr>
            <a:xfrm>
              <a:off x="6138338" y="-7019057"/>
              <a:ext cx="1710686" cy="1244301"/>
              <a:chOff x="2824349" y="3476270"/>
              <a:chExt cx="906403" cy="743712"/>
            </a:xfrm>
          </p:grpSpPr>
          <p:sp>
            <p:nvSpPr>
              <p:cNvPr id="117" name="Freeform 116"/>
              <p:cNvSpPr/>
              <p:nvPr/>
            </p:nvSpPr>
            <p:spPr>
              <a:xfrm rot="21341932">
                <a:off x="2865120" y="3579902"/>
                <a:ext cx="865632" cy="640080"/>
              </a:xfrm>
              <a:custGeom>
                <a:avLst/>
                <a:gdLst>
                  <a:gd name="connsiteX0" fmla="*/ 0 w 865632"/>
                  <a:gd name="connsiteY0" fmla="*/ 0 h 670560"/>
                  <a:gd name="connsiteX1" fmla="*/ 85344 w 865632"/>
                  <a:gd name="connsiteY1" fmla="*/ 12192 h 670560"/>
                  <a:gd name="connsiteX2" fmla="*/ 97536 w 865632"/>
                  <a:gd name="connsiteY2" fmla="*/ 48768 h 670560"/>
                  <a:gd name="connsiteX3" fmla="*/ 170688 w 865632"/>
                  <a:gd name="connsiteY3" fmla="*/ 73152 h 670560"/>
                  <a:gd name="connsiteX4" fmla="*/ 390144 w 865632"/>
                  <a:gd name="connsiteY4" fmla="*/ 48768 h 670560"/>
                  <a:gd name="connsiteX5" fmla="*/ 463296 w 865632"/>
                  <a:gd name="connsiteY5" fmla="*/ 24384 h 670560"/>
                  <a:gd name="connsiteX6" fmla="*/ 499872 w 865632"/>
                  <a:gd name="connsiteY6" fmla="*/ 12192 h 670560"/>
                  <a:gd name="connsiteX7" fmla="*/ 573024 w 865632"/>
                  <a:gd name="connsiteY7" fmla="*/ 24384 h 670560"/>
                  <a:gd name="connsiteX8" fmla="*/ 865632 w 865632"/>
                  <a:gd name="connsiteY8" fmla="*/ 73152 h 670560"/>
                  <a:gd name="connsiteX9" fmla="*/ 853440 w 865632"/>
                  <a:gd name="connsiteY9" fmla="*/ 207264 h 670560"/>
                  <a:gd name="connsiteX10" fmla="*/ 841248 w 865632"/>
                  <a:gd name="connsiteY10" fmla="*/ 256032 h 670560"/>
                  <a:gd name="connsiteX11" fmla="*/ 816864 w 865632"/>
                  <a:gd name="connsiteY11" fmla="*/ 329184 h 670560"/>
                  <a:gd name="connsiteX12" fmla="*/ 804672 w 865632"/>
                  <a:gd name="connsiteY12" fmla="*/ 365760 h 670560"/>
                  <a:gd name="connsiteX13" fmla="*/ 780288 w 865632"/>
                  <a:gd name="connsiteY13" fmla="*/ 402336 h 670560"/>
                  <a:gd name="connsiteX14" fmla="*/ 755904 w 865632"/>
                  <a:gd name="connsiteY14" fmla="*/ 524256 h 670560"/>
                  <a:gd name="connsiteX15" fmla="*/ 731520 w 865632"/>
                  <a:gd name="connsiteY15" fmla="*/ 560832 h 670560"/>
                  <a:gd name="connsiteX16" fmla="*/ 694944 w 865632"/>
                  <a:gd name="connsiteY16" fmla="*/ 573024 h 670560"/>
                  <a:gd name="connsiteX17" fmla="*/ 597408 w 865632"/>
                  <a:gd name="connsiteY17" fmla="*/ 597408 h 670560"/>
                  <a:gd name="connsiteX18" fmla="*/ 536448 w 865632"/>
                  <a:gd name="connsiteY18" fmla="*/ 609600 h 670560"/>
                  <a:gd name="connsiteX19" fmla="*/ 463296 w 865632"/>
                  <a:gd name="connsiteY19" fmla="*/ 646176 h 670560"/>
                  <a:gd name="connsiteX20" fmla="*/ 390144 w 865632"/>
                  <a:gd name="connsiteY20" fmla="*/ 670560 h 670560"/>
                  <a:gd name="connsiteX21" fmla="*/ 256032 w 865632"/>
                  <a:gd name="connsiteY21" fmla="*/ 609600 h 670560"/>
                  <a:gd name="connsiteX22" fmla="*/ 256032 w 865632"/>
                  <a:gd name="connsiteY22" fmla="*/ 609600 h 670560"/>
                  <a:gd name="connsiteX23" fmla="*/ 182880 w 865632"/>
                  <a:gd name="connsiteY23" fmla="*/ 585216 h 670560"/>
                  <a:gd name="connsiteX24" fmla="*/ 146304 w 865632"/>
                  <a:gd name="connsiteY24" fmla="*/ 573024 h 670560"/>
                  <a:gd name="connsiteX25" fmla="*/ 121920 w 865632"/>
                  <a:gd name="connsiteY25" fmla="*/ 536448 h 670560"/>
                  <a:gd name="connsiteX26" fmla="*/ 97536 w 865632"/>
                  <a:gd name="connsiteY26" fmla="*/ 463296 h 670560"/>
                  <a:gd name="connsiteX27" fmla="*/ 73152 w 865632"/>
                  <a:gd name="connsiteY27" fmla="*/ 390144 h 670560"/>
                  <a:gd name="connsiteX28" fmla="*/ 60960 w 865632"/>
                  <a:gd name="connsiteY28" fmla="*/ 353568 h 670560"/>
                  <a:gd name="connsiteX29" fmla="*/ 48768 w 865632"/>
                  <a:gd name="connsiteY29" fmla="*/ 316992 h 670560"/>
                  <a:gd name="connsiteX30" fmla="*/ 0 w 865632"/>
                  <a:gd name="connsiteY30" fmla="*/ 207264 h 670560"/>
                  <a:gd name="connsiteX31" fmla="*/ 0 w 865632"/>
                  <a:gd name="connsiteY31" fmla="*/ 0 h 670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865632" h="670560">
                    <a:moveTo>
                      <a:pt x="0" y="0"/>
                    </a:moveTo>
                    <a:cubicBezTo>
                      <a:pt x="28448" y="4064"/>
                      <a:pt x="59641" y="-659"/>
                      <a:pt x="85344" y="12192"/>
                    </a:cubicBezTo>
                    <a:cubicBezTo>
                      <a:pt x="96839" y="17939"/>
                      <a:pt x="87078" y="41298"/>
                      <a:pt x="97536" y="48768"/>
                    </a:cubicBezTo>
                    <a:cubicBezTo>
                      <a:pt x="118451" y="63708"/>
                      <a:pt x="170688" y="73152"/>
                      <a:pt x="170688" y="73152"/>
                    </a:cubicBezTo>
                    <a:cubicBezTo>
                      <a:pt x="280566" y="65304"/>
                      <a:pt x="308811" y="73168"/>
                      <a:pt x="390144" y="48768"/>
                    </a:cubicBezTo>
                    <a:cubicBezTo>
                      <a:pt x="414763" y="41382"/>
                      <a:pt x="438912" y="32512"/>
                      <a:pt x="463296" y="24384"/>
                    </a:cubicBezTo>
                    <a:lnTo>
                      <a:pt x="499872" y="12192"/>
                    </a:lnTo>
                    <a:cubicBezTo>
                      <a:pt x="524256" y="16256"/>
                      <a:pt x="548366" y="22623"/>
                      <a:pt x="573024" y="24384"/>
                    </a:cubicBezTo>
                    <a:cubicBezTo>
                      <a:pt x="861029" y="44956"/>
                      <a:pt x="790760" y="-39156"/>
                      <a:pt x="865632" y="73152"/>
                    </a:cubicBezTo>
                    <a:cubicBezTo>
                      <a:pt x="861568" y="117856"/>
                      <a:pt x="859373" y="162769"/>
                      <a:pt x="853440" y="207264"/>
                    </a:cubicBezTo>
                    <a:cubicBezTo>
                      <a:pt x="851225" y="223873"/>
                      <a:pt x="846063" y="239982"/>
                      <a:pt x="841248" y="256032"/>
                    </a:cubicBezTo>
                    <a:cubicBezTo>
                      <a:pt x="833862" y="280651"/>
                      <a:pt x="824992" y="304800"/>
                      <a:pt x="816864" y="329184"/>
                    </a:cubicBezTo>
                    <a:cubicBezTo>
                      <a:pt x="812800" y="341376"/>
                      <a:pt x="811801" y="355067"/>
                      <a:pt x="804672" y="365760"/>
                    </a:cubicBezTo>
                    <a:lnTo>
                      <a:pt x="780288" y="402336"/>
                    </a:lnTo>
                    <a:cubicBezTo>
                      <a:pt x="777538" y="418838"/>
                      <a:pt x="765824" y="501108"/>
                      <a:pt x="755904" y="524256"/>
                    </a:cubicBezTo>
                    <a:cubicBezTo>
                      <a:pt x="750132" y="537724"/>
                      <a:pt x="742962" y="551678"/>
                      <a:pt x="731520" y="560832"/>
                    </a:cubicBezTo>
                    <a:cubicBezTo>
                      <a:pt x="721485" y="568860"/>
                      <a:pt x="707343" y="569643"/>
                      <a:pt x="694944" y="573024"/>
                    </a:cubicBezTo>
                    <a:cubicBezTo>
                      <a:pt x="662612" y="581842"/>
                      <a:pt x="630270" y="590836"/>
                      <a:pt x="597408" y="597408"/>
                    </a:cubicBezTo>
                    <a:cubicBezTo>
                      <a:pt x="577088" y="601472"/>
                      <a:pt x="556552" y="604574"/>
                      <a:pt x="536448" y="609600"/>
                    </a:cubicBezTo>
                    <a:cubicBezTo>
                      <a:pt x="460224" y="628656"/>
                      <a:pt x="539921" y="612120"/>
                      <a:pt x="463296" y="646176"/>
                    </a:cubicBezTo>
                    <a:cubicBezTo>
                      <a:pt x="439808" y="656615"/>
                      <a:pt x="390144" y="670560"/>
                      <a:pt x="390144" y="670560"/>
                    </a:cubicBezTo>
                    <a:cubicBezTo>
                      <a:pt x="300447" y="652621"/>
                      <a:pt x="346426" y="669863"/>
                      <a:pt x="256032" y="609600"/>
                    </a:cubicBezTo>
                    <a:lnTo>
                      <a:pt x="256032" y="609600"/>
                    </a:lnTo>
                    <a:lnTo>
                      <a:pt x="182880" y="585216"/>
                    </a:lnTo>
                    <a:lnTo>
                      <a:pt x="146304" y="573024"/>
                    </a:lnTo>
                    <a:cubicBezTo>
                      <a:pt x="138176" y="560832"/>
                      <a:pt x="127871" y="549838"/>
                      <a:pt x="121920" y="536448"/>
                    </a:cubicBezTo>
                    <a:cubicBezTo>
                      <a:pt x="111481" y="512960"/>
                      <a:pt x="105664" y="487680"/>
                      <a:pt x="97536" y="463296"/>
                    </a:cubicBezTo>
                    <a:lnTo>
                      <a:pt x="73152" y="390144"/>
                    </a:lnTo>
                    <a:lnTo>
                      <a:pt x="60960" y="353568"/>
                    </a:lnTo>
                    <a:cubicBezTo>
                      <a:pt x="56896" y="341376"/>
                      <a:pt x="55897" y="327685"/>
                      <a:pt x="48768" y="316992"/>
                    </a:cubicBezTo>
                    <a:cubicBezTo>
                      <a:pt x="26669" y="283844"/>
                      <a:pt x="0" y="250791"/>
                      <a:pt x="0" y="207264"/>
                    </a:cubicBezTo>
                    <a:lnTo>
                      <a:pt x="0" y="0"/>
                    </a:lnTo>
                    <a:close/>
                  </a:path>
                </a:pathLst>
              </a:custGeom>
              <a:blipFill>
                <a:blip r:embed="rId3">
                  <a:extLst>
                    <a:ext uri="{BEBA8EAE-BF5A-486C-A8C5-ECC9F3942E4B}">
                      <a14:imgProps xmlns:a14="http://schemas.microsoft.com/office/drawing/2010/main">
                        <a14:imgLayer r:embed="rId4">
                          <a14:imgEffect>
                            <a14:brightnessContrast bright="20000" contrast="4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  <a:effectLst>
                <a:outerShdw blurRad="114300" dist="152400" dir="3000000" algn="tl" rotWithShape="0">
                  <a:prstClr val="black">
                    <a:alpha val="6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8" name="Freeform 117"/>
              <p:cNvSpPr/>
              <p:nvPr/>
            </p:nvSpPr>
            <p:spPr>
              <a:xfrm>
                <a:off x="2824349" y="3476270"/>
                <a:ext cx="857635" cy="182880"/>
              </a:xfrm>
              <a:custGeom>
                <a:avLst/>
                <a:gdLst>
                  <a:gd name="connsiteX0" fmla="*/ 52963 w 857635"/>
                  <a:gd name="connsiteY0" fmla="*/ 97536 h 182880"/>
                  <a:gd name="connsiteX1" fmla="*/ 174883 w 857635"/>
                  <a:gd name="connsiteY1" fmla="*/ 85344 h 182880"/>
                  <a:gd name="connsiteX2" fmla="*/ 223651 w 857635"/>
                  <a:gd name="connsiteY2" fmla="*/ 73152 h 182880"/>
                  <a:gd name="connsiteX3" fmla="*/ 284611 w 857635"/>
                  <a:gd name="connsiteY3" fmla="*/ 60960 h 182880"/>
                  <a:gd name="connsiteX4" fmla="*/ 321187 w 857635"/>
                  <a:gd name="connsiteY4" fmla="*/ 48768 h 182880"/>
                  <a:gd name="connsiteX5" fmla="*/ 418723 w 857635"/>
                  <a:gd name="connsiteY5" fmla="*/ 24384 h 182880"/>
                  <a:gd name="connsiteX6" fmla="*/ 491875 w 857635"/>
                  <a:gd name="connsiteY6" fmla="*/ 0 h 182880"/>
                  <a:gd name="connsiteX7" fmla="*/ 784483 w 857635"/>
                  <a:gd name="connsiteY7" fmla="*/ 12192 h 182880"/>
                  <a:gd name="connsiteX8" fmla="*/ 821059 w 857635"/>
                  <a:gd name="connsiteY8" fmla="*/ 24384 h 182880"/>
                  <a:gd name="connsiteX9" fmla="*/ 857635 w 857635"/>
                  <a:gd name="connsiteY9" fmla="*/ 48768 h 182880"/>
                  <a:gd name="connsiteX10" fmla="*/ 845443 w 857635"/>
                  <a:gd name="connsiteY10" fmla="*/ 109728 h 182880"/>
                  <a:gd name="connsiteX11" fmla="*/ 552835 w 857635"/>
                  <a:gd name="connsiteY11" fmla="*/ 121920 h 182880"/>
                  <a:gd name="connsiteX12" fmla="*/ 479683 w 857635"/>
                  <a:gd name="connsiteY12" fmla="*/ 146304 h 182880"/>
                  <a:gd name="connsiteX13" fmla="*/ 418723 w 857635"/>
                  <a:gd name="connsiteY13" fmla="*/ 158496 h 182880"/>
                  <a:gd name="connsiteX14" fmla="*/ 382147 w 857635"/>
                  <a:gd name="connsiteY14" fmla="*/ 170688 h 182880"/>
                  <a:gd name="connsiteX15" fmla="*/ 296803 w 857635"/>
                  <a:gd name="connsiteY15" fmla="*/ 182880 h 182880"/>
                  <a:gd name="connsiteX16" fmla="*/ 4195 w 857635"/>
                  <a:gd name="connsiteY16" fmla="*/ 170688 h 182880"/>
                  <a:gd name="connsiteX17" fmla="*/ 28579 w 857635"/>
                  <a:gd name="connsiteY17" fmla="*/ 134112 h 182880"/>
                  <a:gd name="connsiteX18" fmla="*/ 101731 w 857635"/>
                  <a:gd name="connsiteY18" fmla="*/ 109728 h 182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57635" h="182880">
                    <a:moveTo>
                      <a:pt x="52963" y="97536"/>
                    </a:moveTo>
                    <a:cubicBezTo>
                      <a:pt x="93603" y="93472"/>
                      <a:pt x="134451" y="91120"/>
                      <a:pt x="174883" y="85344"/>
                    </a:cubicBezTo>
                    <a:cubicBezTo>
                      <a:pt x="191471" y="82974"/>
                      <a:pt x="207294" y="76787"/>
                      <a:pt x="223651" y="73152"/>
                    </a:cubicBezTo>
                    <a:cubicBezTo>
                      <a:pt x="243880" y="68657"/>
                      <a:pt x="264507" y="65986"/>
                      <a:pt x="284611" y="60960"/>
                    </a:cubicBezTo>
                    <a:cubicBezTo>
                      <a:pt x="297079" y="57843"/>
                      <a:pt x="308788" y="52149"/>
                      <a:pt x="321187" y="48768"/>
                    </a:cubicBezTo>
                    <a:cubicBezTo>
                      <a:pt x="353519" y="39950"/>
                      <a:pt x="386930" y="34982"/>
                      <a:pt x="418723" y="24384"/>
                    </a:cubicBezTo>
                    <a:lnTo>
                      <a:pt x="491875" y="0"/>
                    </a:lnTo>
                    <a:cubicBezTo>
                      <a:pt x="589411" y="4064"/>
                      <a:pt x="687129" y="4981"/>
                      <a:pt x="784483" y="12192"/>
                    </a:cubicBezTo>
                    <a:cubicBezTo>
                      <a:pt x="797299" y="13141"/>
                      <a:pt x="809564" y="18637"/>
                      <a:pt x="821059" y="24384"/>
                    </a:cubicBezTo>
                    <a:cubicBezTo>
                      <a:pt x="834165" y="30937"/>
                      <a:pt x="845443" y="40640"/>
                      <a:pt x="857635" y="48768"/>
                    </a:cubicBezTo>
                    <a:cubicBezTo>
                      <a:pt x="853571" y="69088"/>
                      <a:pt x="865593" y="104892"/>
                      <a:pt x="845443" y="109728"/>
                    </a:cubicBezTo>
                    <a:cubicBezTo>
                      <a:pt x="750518" y="132510"/>
                      <a:pt x="649971" y="112206"/>
                      <a:pt x="552835" y="121920"/>
                    </a:cubicBezTo>
                    <a:cubicBezTo>
                      <a:pt x="527260" y="124478"/>
                      <a:pt x="504887" y="141263"/>
                      <a:pt x="479683" y="146304"/>
                    </a:cubicBezTo>
                    <a:cubicBezTo>
                      <a:pt x="459363" y="150368"/>
                      <a:pt x="438827" y="153470"/>
                      <a:pt x="418723" y="158496"/>
                    </a:cubicBezTo>
                    <a:cubicBezTo>
                      <a:pt x="406255" y="161613"/>
                      <a:pt x="394749" y="168168"/>
                      <a:pt x="382147" y="170688"/>
                    </a:cubicBezTo>
                    <a:cubicBezTo>
                      <a:pt x="353968" y="176324"/>
                      <a:pt x="325251" y="178816"/>
                      <a:pt x="296803" y="182880"/>
                    </a:cubicBezTo>
                    <a:cubicBezTo>
                      <a:pt x="199267" y="178816"/>
                      <a:pt x="100241" y="188151"/>
                      <a:pt x="4195" y="170688"/>
                    </a:cubicBezTo>
                    <a:cubicBezTo>
                      <a:pt x="-10222" y="168067"/>
                      <a:pt x="16153" y="141878"/>
                      <a:pt x="28579" y="134112"/>
                    </a:cubicBezTo>
                    <a:cubicBezTo>
                      <a:pt x="50375" y="120489"/>
                      <a:pt x="101731" y="109728"/>
                      <a:pt x="101731" y="109728"/>
                    </a:cubicBezTo>
                  </a:path>
                </a:pathLst>
              </a:custGeom>
              <a:blipFill>
                <a:blip r:embed="rId5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24" name="Group 123"/>
            <p:cNvGrpSpPr/>
            <p:nvPr/>
          </p:nvGrpSpPr>
          <p:grpSpPr>
            <a:xfrm>
              <a:off x="1572009" y="-10339936"/>
              <a:ext cx="1710686" cy="1244301"/>
              <a:chOff x="2824349" y="4096512"/>
              <a:chExt cx="906403" cy="743712"/>
            </a:xfrm>
          </p:grpSpPr>
          <p:sp>
            <p:nvSpPr>
              <p:cNvPr id="125" name="Freeform 124"/>
              <p:cNvSpPr/>
              <p:nvPr/>
            </p:nvSpPr>
            <p:spPr>
              <a:xfrm rot="21341932">
                <a:off x="2865120" y="4200144"/>
                <a:ext cx="865632" cy="640080"/>
              </a:xfrm>
              <a:custGeom>
                <a:avLst/>
                <a:gdLst>
                  <a:gd name="connsiteX0" fmla="*/ 0 w 865632"/>
                  <a:gd name="connsiteY0" fmla="*/ 0 h 670560"/>
                  <a:gd name="connsiteX1" fmla="*/ 85344 w 865632"/>
                  <a:gd name="connsiteY1" fmla="*/ 12192 h 670560"/>
                  <a:gd name="connsiteX2" fmla="*/ 97536 w 865632"/>
                  <a:gd name="connsiteY2" fmla="*/ 48768 h 670560"/>
                  <a:gd name="connsiteX3" fmla="*/ 170688 w 865632"/>
                  <a:gd name="connsiteY3" fmla="*/ 73152 h 670560"/>
                  <a:gd name="connsiteX4" fmla="*/ 390144 w 865632"/>
                  <a:gd name="connsiteY4" fmla="*/ 48768 h 670560"/>
                  <a:gd name="connsiteX5" fmla="*/ 463296 w 865632"/>
                  <a:gd name="connsiteY5" fmla="*/ 24384 h 670560"/>
                  <a:gd name="connsiteX6" fmla="*/ 499872 w 865632"/>
                  <a:gd name="connsiteY6" fmla="*/ 12192 h 670560"/>
                  <a:gd name="connsiteX7" fmla="*/ 573024 w 865632"/>
                  <a:gd name="connsiteY7" fmla="*/ 24384 h 670560"/>
                  <a:gd name="connsiteX8" fmla="*/ 865632 w 865632"/>
                  <a:gd name="connsiteY8" fmla="*/ 73152 h 670560"/>
                  <a:gd name="connsiteX9" fmla="*/ 853440 w 865632"/>
                  <a:gd name="connsiteY9" fmla="*/ 207264 h 670560"/>
                  <a:gd name="connsiteX10" fmla="*/ 841248 w 865632"/>
                  <a:gd name="connsiteY10" fmla="*/ 256032 h 670560"/>
                  <a:gd name="connsiteX11" fmla="*/ 816864 w 865632"/>
                  <a:gd name="connsiteY11" fmla="*/ 329184 h 670560"/>
                  <a:gd name="connsiteX12" fmla="*/ 804672 w 865632"/>
                  <a:gd name="connsiteY12" fmla="*/ 365760 h 670560"/>
                  <a:gd name="connsiteX13" fmla="*/ 780288 w 865632"/>
                  <a:gd name="connsiteY13" fmla="*/ 402336 h 670560"/>
                  <a:gd name="connsiteX14" fmla="*/ 755904 w 865632"/>
                  <a:gd name="connsiteY14" fmla="*/ 524256 h 670560"/>
                  <a:gd name="connsiteX15" fmla="*/ 731520 w 865632"/>
                  <a:gd name="connsiteY15" fmla="*/ 560832 h 670560"/>
                  <a:gd name="connsiteX16" fmla="*/ 694944 w 865632"/>
                  <a:gd name="connsiteY16" fmla="*/ 573024 h 670560"/>
                  <a:gd name="connsiteX17" fmla="*/ 597408 w 865632"/>
                  <a:gd name="connsiteY17" fmla="*/ 597408 h 670560"/>
                  <a:gd name="connsiteX18" fmla="*/ 536448 w 865632"/>
                  <a:gd name="connsiteY18" fmla="*/ 609600 h 670560"/>
                  <a:gd name="connsiteX19" fmla="*/ 463296 w 865632"/>
                  <a:gd name="connsiteY19" fmla="*/ 646176 h 670560"/>
                  <a:gd name="connsiteX20" fmla="*/ 390144 w 865632"/>
                  <a:gd name="connsiteY20" fmla="*/ 670560 h 670560"/>
                  <a:gd name="connsiteX21" fmla="*/ 256032 w 865632"/>
                  <a:gd name="connsiteY21" fmla="*/ 609600 h 670560"/>
                  <a:gd name="connsiteX22" fmla="*/ 256032 w 865632"/>
                  <a:gd name="connsiteY22" fmla="*/ 609600 h 670560"/>
                  <a:gd name="connsiteX23" fmla="*/ 182880 w 865632"/>
                  <a:gd name="connsiteY23" fmla="*/ 585216 h 670560"/>
                  <a:gd name="connsiteX24" fmla="*/ 146304 w 865632"/>
                  <a:gd name="connsiteY24" fmla="*/ 573024 h 670560"/>
                  <a:gd name="connsiteX25" fmla="*/ 121920 w 865632"/>
                  <a:gd name="connsiteY25" fmla="*/ 536448 h 670560"/>
                  <a:gd name="connsiteX26" fmla="*/ 97536 w 865632"/>
                  <a:gd name="connsiteY26" fmla="*/ 463296 h 670560"/>
                  <a:gd name="connsiteX27" fmla="*/ 73152 w 865632"/>
                  <a:gd name="connsiteY27" fmla="*/ 390144 h 670560"/>
                  <a:gd name="connsiteX28" fmla="*/ 60960 w 865632"/>
                  <a:gd name="connsiteY28" fmla="*/ 353568 h 670560"/>
                  <a:gd name="connsiteX29" fmla="*/ 48768 w 865632"/>
                  <a:gd name="connsiteY29" fmla="*/ 316992 h 670560"/>
                  <a:gd name="connsiteX30" fmla="*/ 0 w 865632"/>
                  <a:gd name="connsiteY30" fmla="*/ 207264 h 670560"/>
                  <a:gd name="connsiteX31" fmla="*/ 0 w 865632"/>
                  <a:gd name="connsiteY31" fmla="*/ 0 h 670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865632" h="670560">
                    <a:moveTo>
                      <a:pt x="0" y="0"/>
                    </a:moveTo>
                    <a:cubicBezTo>
                      <a:pt x="28448" y="4064"/>
                      <a:pt x="59641" y="-659"/>
                      <a:pt x="85344" y="12192"/>
                    </a:cubicBezTo>
                    <a:cubicBezTo>
                      <a:pt x="96839" y="17939"/>
                      <a:pt x="87078" y="41298"/>
                      <a:pt x="97536" y="48768"/>
                    </a:cubicBezTo>
                    <a:cubicBezTo>
                      <a:pt x="118451" y="63708"/>
                      <a:pt x="170688" y="73152"/>
                      <a:pt x="170688" y="73152"/>
                    </a:cubicBezTo>
                    <a:cubicBezTo>
                      <a:pt x="280566" y="65304"/>
                      <a:pt x="308811" y="73168"/>
                      <a:pt x="390144" y="48768"/>
                    </a:cubicBezTo>
                    <a:cubicBezTo>
                      <a:pt x="414763" y="41382"/>
                      <a:pt x="438912" y="32512"/>
                      <a:pt x="463296" y="24384"/>
                    </a:cubicBezTo>
                    <a:lnTo>
                      <a:pt x="499872" y="12192"/>
                    </a:lnTo>
                    <a:cubicBezTo>
                      <a:pt x="524256" y="16256"/>
                      <a:pt x="548366" y="22623"/>
                      <a:pt x="573024" y="24384"/>
                    </a:cubicBezTo>
                    <a:cubicBezTo>
                      <a:pt x="861029" y="44956"/>
                      <a:pt x="790760" y="-39156"/>
                      <a:pt x="865632" y="73152"/>
                    </a:cubicBezTo>
                    <a:cubicBezTo>
                      <a:pt x="861568" y="117856"/>
                      <a:pt x="859373" y="162769"/>
                      <a:pt x="853440" y="207264"/>
                    </a:cubicBezTo>
                    <a:cubicBezTo>
                      <a:pt x="851225" y="223873"/>
                      <a:pt x="846063" y="239982"/>
                      <a:pt x="841248" y="256032"/>
                    </a:cubicBezTo>
                    <a:cubicBezTo>
                      <a:pt x="833862" y="280651"/>
                      <a:pt x="824992" y="304800"/>
                      <a:pt x="816864" y="329184"/>
                    </a:cubicBezTo>
                    <a:cubicBezTo>
                      <a:pt x="812800" y="341376"/>
                      <a:pt x="811801" y="355067"/>
                      <a:pt x="804672" y="365760"/>
                    </a:cubicBezTo>
                    <a:lnTo>
                      <a:pt x="780288" y="402336"/>
                    </a:lnTo>
                    <a:cubicBezTo>
                      <a:pt x="777538" y="418838"/>
                      <a:pt x="765824" y="501108"/>
                      <a:pt x="755904" y="524256"/>
                    </a:cubicBezTo>
                    <a:cubicBezTo>
                      <a:pt x="750132" y="537724"/>
                      <a:pt x="742962" y="551678"/>
                      <a:pt x="731520" y="560832"/>
                    </a:cubicBezTo>
                    <a:cubicBezTo>
                      <a:pt x="721485" y="568860"/>
                      <a:pt x="707343" y="569643"/>
                      <a:pt x="694944" y="573024"/>
                    </a:cubicBezTo>
                    <a:cubicBezTo>
                      <a:pt x="662612" y="581842"/>
                      <a:pt x="630270" y="590836"/>
                      <a:pt x="597408" y="597408"/>
                    </a:cubicBezTo>
                    <a:cubicBezTo>
                      <a:pt x="577088" y="601472"/>
                      <a:pt x="556552" y="604574"/>
                      <a:pt x="536448" y="609600"/>
                    </a:cubicBezTo>
                    <a:cubicBezTo>
                      <a:pt x="460224" y="628656"/>
                      <a:pt x="539921" y="612120"/>
                      <a:pt x="463296" y="646176"/>
                    </a:cubicBezTo>
                    <a:cubicBezTo>
                      <a:pt x="439808" y="656615"/>
                      <a:pt x="390144" y="670560"/>
                      <a:pt x="390144" y="670560"/>
                    </a:cubicBezTo>
                    <a:cubicBezTo>
                      <a:pt x="300447" y="652621"/>
                      <a:pt x="346426" y="669863"/>
                      <a:pt x="256032" y="609600"/>
                    </a:cubicBezTo>
                    <a:lnTo>
                      <a:pt x="256032" y="609600"/>
                    </a:lnTo>
                    <a:lnTo>
                      <a:pt x="182880" y="585216"/>
                    </a:lnTo>
                    <a:lnTo>
                      <a:pt x="146304" y="573024"/>
                    </a:lnTo>
                    <a:cubicBezTo>
                      <a:pt x="138176" y="560832"/>
                      <a:pt x="127871" y="549838"/>
                      <a:pt x="121920" y="536448"/>
                    </a:cubicBezTo>
                    <a:cubicBezTo>
                      <a:pt x="111481" y="512960"/>
                      <a:pt x="105664" y="487680"/>
                      <a:pt x="97536" y="463296"/>
                    </a:cubicBezTo>
                    <a:lnTo>
                      <a:pt x="73152" y="390144"/>
                    </a:lnTo>
                    <a:lnTo>
                      <a:pt x="60960" y="353568"/>
                    </a:lnTo>
                    <a:cubicBezTo>
                      <a:pt x="56896" y="341376"/>
                      <a:pt x="55897" y="327685"/>
                      <a:pt x="48768" y="316992"/>
                    </a:cubicBezTo>
                    <a:cubicBezTo>
                      <a:pt x="26669" y="283844"/>
                      <a:pt x="0" y="250791"/>
                      <a:pt x="0" y="207264"/>
                    </a:cubicBezTo>
                    <a:lnTo>
                      <a:pt x="0" y="0"/>
                    </a:lnTo>
                    <a:close/>
                  </a:path>
                </a:pathLst>
              </a:custGeom>
              <a:blipFill>
                <a:blip r:embed="rId3">
                  <a:extLst>
                    <a:ext uri="{BEBA8EAE-BF5A-486C-A8C5-ECC9F3942E4B}">
                      <a14:imgProps xmlns:a14="http://schemas.microsoft.com/office/drawing/2010/main">
                        <a14:imgLayer r:embed="rId4">
                          <a14:imgEffect>
                            <a14:brightnessContrast bright="20000" contrast="4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  <a:effectLst>
                <a:outerShdw blurRad="114300" dist="152400" dir="3000000" algn="tl" rotWithShape="0">
                  <a:prstClr val="black">
                    <a:alpha val="6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27" name="Freeform 126"/>
              <p:cNvSpPr/>
              <p:nvPr/>
            </p:nvSpPr>
            <p:spPr>
              <a:xfrm>
                <a:off x="2824349" y="4096512"/>
                <a:ext cx="857635" cy="182880"/>
              </a:xfrm>
              <a:custGeom>
                <a:avLst/>
                <a:gdLst>
                  <a:gd name="connsiteX0" fmla="*/ 52963 w 857635"/>
                  <a:gd name="connsiteY0" fmla="*/ 97536 h 182880"/>
                  <a:gd name="connsiteX1" fmla="*/ 174883 w 857635"/>
                  <a:gd name="connsiteY1" fmla="*/ 85344 h 182880"/>
                  <a:gd name="connsiteX2" fmla="*/ 223651 w 857635"/>
                  <a:gd name="connsiteY2" fmla="*/ 73152 h 182880"/>
                  <a:gd name="connsiteX3" fmla="*/ 284611 w 857635"/>
                  <a:gd name="connsiteY3" fmla="*/ 60960 h 182880"/>
                  <a:gd name="connsiteX4" fmla="*/ 321187 w 857635"/>
                  <a:gd name="connsiteY4" fmla="*/ 48768 h 182880"/>
                  <a:gd name="connsiteX5" fmla="*/ 418723 w 857635"/>
                  <a:gd name="connsiteY5" fmla="*/ 24384 h 182880"/>
                  <a:gd name="connsiteX6" fmla="*/ 491875 w 857635"/>
                  <a:gd name="connsiteY6" fmla="*/ 0 h 182880"/>
                  <a:gd name="connsiteX7" fmla="*/ 784483 w 857635"/>
                  <a:gd name="connsiteY7" fmla="*/ 12192 h 182880"/>
                  <a:gd name="connsiteX8" fmla="*/ 821059 w 857635"/>
                  <a:gd name="connsiteY8" fmla="*/ 24384 h 182880"/>
                  <a:gd name="connsiteX9" fmla="*/ 857635 w 857635"/>
                  <a:gd name="connsiteY9" fmla="*/ 48768 h 182880"/>
                  <a:gd name="connsiteX10" fmla="*/ 845443 w 857635"/>
                  <a:gd name="connsiteY10" fmla="*/ 109728 h 182880"/>
                  <a:gd name="connsiteX11" fmla="*/ 552835 w 857635"/>
                  <a:gd name="connsiteY11" fmla="*/ 121920 h 182880"/>
                  <a:gd name="connsiteX12" fmla="*/ 479683 w 857635"/>
                  <a:gd name="connsiteY12" fmla="*/ 146304 h 182880"/>
                  <a:gd name="connsiteX13" fmla="*/ 418723 w 857635"/>
                  <a:gd name="connsiteY13" fmla="*/ 158496 h 182880"/>
                  <a:gd name="connsiteX14" fmla="*/ 382147 w 857635"/>
                  <a:gd name="connsiteY14" fmla="*/ 170688 h 182880"/>
                  <a:gd name="connsiteX15" fmla="*/ 296803 w 857635"/>
                  <a:gd name="connsiteY15" fmla="*/ 182880 h 182880"/>
                  <a:gd name="connsiteX16" fmla="*/ 4195 w 857635"/>
                  <a:gd name="connsiteY16" fmla="*/ 170688 h 182880"/>
                  <a:gd name="connsiteX17" fmla="*/ 28579 w 857635"/>
                  <a:gd name="connsiteY17" fmla="*/ 134112 h 182880"/>
                  <a:gd name="connsiteX18" fmla="*/ 101731 w 857635"/>
                  <a:gd name="connsiteY18" fmla="*/ 109728 h 182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57635" h="182880">
                    <a:moveTo>
                      <a:pt x="52963" y="97536"/>
                    </a:moveTo>
                    <a:cubicBezTo>
                      <a:pt x="93603" y="93472"/>
                      <a:pt x="134451" y="91120"/>
                      <a:pt x="174883" y="85344"/>
                    </a:cubicBezTo>
                    <a:cubicBezTo>
                      <a:pt x="191471" y="82974"/>
                      <a:pt x="207294" y="76787"/>
                      <a:pt x="223651" y="73152"/>
                    </a:cubicBezTo>
                    <a:cubicBezTo>
                      <a:pt x="243880" y="68657"/>
                      <a:pt x="264507" y="65986"/>
                      <a:pt x="284611" y="60960"/>
                    </a:cubicBezTo>
                    <a:cubicBezTo>
                      <a:pt x="297079" y="57843"/>
                      <a:pt x="308788" y="52149"/>
                      <a:pt x="321187" y="48768"/>
                    </a:cubicBezTo>
                    <a:cubicBezTo>
                      <a:pt x="353519" y="39950"/>
                      <a:pt x="386930" y="34982"/>
                      <a:pt x="418723" y="24384"/>
                    </a:cubicBezTo>
                    <a:lnTo>
                      <a:pt x="491875" y="0"/>
                    </a:lnTo>
                    <a:cubicBezTo>
                      <a:pt x="589411" y="4064"/>
                      <a:pt x="687129" y="4981"/>
                      <a:pt x="784483" y="12192"/>
                    </a:cubicBezTo>
                    <a:cubicBezTo>
                      <a:pt x="797299" y="13141"/>
                      <a:pt x="809564" y="18637"/>
                      <a:pt x="821059" y="24384"/>
                    </a:cubicBezTo>
                    <a:cubicBezTo>
                      <a:pt x="834165" y="30937"/>
                      <a:pt x="845443" y="40640"/>
                      <a:pt x="857635" y="48768"/>
                    </a:cubicBezTo>
                    <a:cubicBezTo>
                      <a:pt x="853571" y="69088"/>
                      <a:pt x="865593" y="104892"/>
                      <a:pt x="845443" y="109728"/>
                    </a:cubicBezTo>
                    <a:cubicBezTo>
                      <a:pt x="750518" y="132510"/>
                      <a:pt x="649971" y="112206"/>
                      <a:pt x="552835" y="121920"/>
                    </a:cubicBezTo>
                    <a:cubicBezTo>
                      <a:pt x="527260" y="124478"/>
                      <a:pt x="504887" y="141263"/>
                      <a:pt x="479683" y="146304"/>
                    </a:cubicBezTo>
                    <a:cubicBezTo>
                      <a:pt x="459363" y="150368"/>
                      <a:pt x="438827" y="153470"/>
                      <a:pt x="418723" y="158496"/>
                    </a:cubicBezTo>
                    <a:cubicBezTo>
                      <a:pt x="406255" y="161613"/>
                      <a:pt x="394749" y="168168"/>
                      <a:pt x="382147" y="170688"/>
                    </a:cubicBezTo>
                    <a:cubicBezTo>
                      <a:pt x="353968" y="176324"/>
                      <a:pt x="325251" y="178816"/>
                      <a:pt x="296803" y="182880"/>
                    </a:cubicBezTo>
                    <a:cubicBezTo>
                      <a:pt x="199267" y="178816"/>
                      <a:pt x="100241" y="188151"/>
                      <a:pt x="4195" y="170688"/>
                    </a:cubicBezTo>
                    <a:cubicBezTo>
                      <a:pt x="-10222" y="168067"/>
                      <a:pt x="16153" y="141878"/>
                      <a:pt x="28579" y="134112"/>
                    </a:cubicBezTo>
                    <a:cubicBezTo>
                      <a:pt x="50375" y="120489"/>
                      <a:pt x="101731" y="109728"/>
                      <a:pt x="101731" y="109728"/>
                    </a:cubicBezTo>
                  </a:path>
                </a:pathLst>
              </a:custGeom>
              <a:blipFill>
                <a:blip r:embed="rId5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28" name="Group 127"/>
            <p:cNvGrpSpPr/>
            <p:nvPr/>
          </p:nvGrpSpPr>
          <p:grpSpPr>
            <a:xfrm>
              <a:off x="1380571" y="-3894313"/>
              <a:ext cx="1710686" cy="1244301"/>
              <a:chOff x="2824349" y="4096512"/>
              <a:chExt cx="906403" cy="743712"/>
            </a:xfrm>
          </p:grpSpPr>
          <p:sp>
            <p:nvSpPr>
              <p:cNvPr id="129" name="Freeform 128"/>
              <p:cNvSpPr/>
              <p:nvPr/>
            </p:nvSpPr>
            <p:spPr>
              <a:xfrm rot="21341932">
                <a:off x="2865120" y="4200144"/>
                <a:ext cx="865632" cy="640080"/>
              </a:xfrm>
              <a:custGeom>
                <a:avLst/>
                <a:gdLst>
                  <a:gd name="connsiteX0" fmla="*/ 0 w 865632"/>
                  <a:gd name="connsiteY0" fmla="*/ 0 h 670560"/>
                  <a:gd name="connsiteX1" fmla="*/ 85344 w 865632"/>
                  <a:gd name="connsiteY1" fmla="*/ 12192 h 670560"/>
                  <a:gd name="connsiteX2" fmla="*/ 97536 w 865632"/>
                  <a:gd name="connsiteY2" fmla="*/ 48768 h 670560"/>
                  <a:gd name="connsiteX3" fmla="*/ 170688 w 865632"/>
                  <a:gd name="connsiteY3" fmla="*/ 73152 h 670560"/>
                  <a:gd name="connsiteX4" fmla="*/ 390144 w 865632"/>
                  <a:gd name="connsiteY4" fmla="*/ 48768 h 670560"/>
                  <a:gd name="connsiteX5" fmla="*/ 463296 w 865632"/>
                  <a:gd name="connsiteY5" fmla="*/ 24384 h 670560"/>
                  <a:gd name="connsiteX6" fmla="*/ 499872 w 865632"/>
                  <a:gd name="connsiteY6" fmla="*/ 12192 h 670560"/>
                  <a:gd name="connsiteX7" fmla="*/ 573024 w 865632"/>
                  <a:gd name="connsiteY7" fmla="*/ 24384 h 670560"/>
                  <a:gd name="connsiteX8" fmla="*/ 865632 w 865632"/>
                  <a:gd name="connsiteY8" fmla="*/ 73152 h 670560"/>
                  <a:gd name="connsiteX9" fmla="*/ 853440 w 865632"/>
                  <a:gd name="connsiteY9" fmla="*/ 207264 h 670560"/>
                  <a:gd name="connsiteX10" fmla="*/ 841248 w 865632"/>
                  <a:gd name="connsiteY10" fmla="*/ 256032 h 670560"/>
                  <a:gd name="connsiteX11" fmla="*/ 816864 w 865632"/>
                  <a:gd name="connsiteY11" fmla="*/ 329184 h 670560"/>
                  <a:gd name="connsiteX12" fmla="*/ 804672 w 865632"/>
                  <a:gd name="connsiteY12" fmla="*/ 365760 h 670560"/>
                  <a:gd name="connsiteX13" fmla="*/ 780288 w 865632"/>
                  <a:gd name="connsiteY13" fmla="*/ 402336 h 670560"/>
                  <a:gd name="connsiteX14" fmla="*/ 755904 w 865632"/>
                  <a:gd name="connsiteY14" fmla="*/ 524256 h 670560"/>
                  <a:gd name="connsiteX15" fmla="*/ 731520 w 865632"/>
                  <a:gd name="connsiteY15" fmla="*/ 560832 h 670560"/>
                  <a:gd name="connsiteX16" fmla="*/ 694944 w 865632"/>
                  <a:gd name="connsiteY16" fmla="*/ 573024 h 670560"/>
                  <a:gd name="connsiteX17" fmla="*/ 597408 w 865632"/>
                  <a:gd name="connsiteY17" fmla="*/ 597408 h 670560"/>
                  <a:gd name="connsiteX18" fmla="*/ 536448 w 865632"/>
                  <a:gd name="connsiteY18" fmla="*/ 609600 h 670560"/>
                  <a:gd name="connsiteX19" fmla="*/ 463296 w 865632"/>
                  <a:gd name="connsiteY19" fmla="*/ 646176 h 670560"/>
                  <a:gd name="connsiteX20" fmla="*/ 390144 w 865632"/>
                  <a:gd name="connsiteY20" fmla="*/ 670560 h 670560"/>
                  <a:gd name="connsiteX21" fmla="*/ 256032 w 865632"/>
                  <a:gd name="connsiteY21" fmla="*/ 609600 h 670560"/>
                  <a:gd name="connsiteX22" fmla="*/ 256032 w 865632"/>
                  <a:gd name="connsiteY22" fmla="*/ 609600 h 670560"/>
                  <a:gd name="connsiteX23" fmla="*/ 182880 w 865632"/>
                  <a:gd name="connsiteY23" fmla="*/ 585216 h 670560"/>
                  <a:gd name="connsiteX24" fmla="*/ 146304 w 865632"/>
                  <a:gd name="connsiteY24" fmla="*/ 573024 h 670560"/>
                  <a:gd name="connsiteX25" fmla="*/ 121920 w 865632"/>
                  <a:gd name="connsiteY25" fmla="*/ 536448 h 670560"/>
                  <a:gd name="connsiteX26" fmla="*/ 97536 w 865632"/>
                  <a:gd name="connsiteY26" fmla="*/ 463296 h 670560"/>
                  <a:gd name="connsiteX27" fmla="*/ 73152 w 865632"/>
                  <a:gd name="connsiteY27" fmla="*/ 390144 h 670560"/>
                  <a:gd name="connsiteX28" fmla="*/ 60960 w 865632"/>
                  <a:gd name="connsiteY28" fmla="*/ 353568 h 670560"/>
                  <a:gd name="connsiteX29" fmla="*/ 48768 w 865632"/>
                  <a:gd name="connsiteY29" fmla="*/ 316992 h 670560"/>
                  <a:gd name="connsiteX30" fmla="*/ 0 w 865632"/>
                  <a:gd name="connsiteY30" fmla="*/ 207264 h 670560"/>
                  <a:gd name="connsiteX31" fmla="*/ 0 w 865632"/>
                  <a:gd name="connsiteY31" fmla="*/ 0 h 670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865632" h="670560">
                    <a:moveTo>
                      <a:pt x="0" y="0"/>
                    </a:moveTo>
                    <a:cubicBezTo>
                      <a:pt x="28448" y="4064"/>
                      <a:pt x="59641" y="-659"/>
                      <a:pt x="85344" y="12192"/>
                    </a:cubicBezTo>
                    <a:cubicBezTo>
                      <a:pt x="96839" y="17939"/>
                      <a:pt x="87078" y="41298"/>
                      <a:pt x="97536" y="48768"/>
                    </a:cubicBezTo>
                    <a:cubicBezTo>
                      <a:pt x="118451" y="63708"/>
                      <a:pt x="170688" y="73152"/>
                      <a:pt x="170688" y="73152"/>
                    </a:cubicBezTo>
                    <a:cubicBezTo>
                      <a:pt x="280566" y="65304"/>
                      <a:pt x="308811" y="73168"/>
                      <a:pt x="390144" y="48768"/>
                    </a:cubicBezTo>
                    <a:cubicBezTo>
                      <a:pt x="414763" y="41382"/>
                      <a:pt x="438912" y="32512"/>
                      <a:pt x="463296" y="24384"/>
                    </a:cubicBezTo>
                    <a:lnTo>
                      <a:pt x="499872" y="12192"/>
                    </a:lnTo>
                    <a:cubicBezTo>
                      <a:pt x="524256" y="16256"/>
                      <a:pt x="548366" y="22623"/>
                      <a:pt x="573024" y="24384"/>
                    </a:cubicBezTo>
                    <a:cubicBezTo>
                      <a:pt x="861029" y="44956"/>
                      <a:pt x="790760" y="-39156"/>
                      <a:pt x="865632" y="73152"/>
                    </a:cubicBezTo>
                    <a:cubicBezTo>
                      <a:pt x="861568" y="117856"/>
                      <a:pt x="859373" y="162769"/>
                      <a:pt x="853440" y="207264"/>
                    </a:cubicBezTo>
                    <a:cubicBezTo>
                      <a:pt x="851225" y="223873"/>
                      <a:pt x="846063" y="239982"/>
                      <a:pt x="841248" y="256032"/>
                    </a:cubicBezTo>
                    <a:cubicBezTo>
                      <a:pt x="833862" y="280651"/>
                      <a:pt x="824992" y="304800"/>
                      <a:pt x="816864" y="329184"/>
                    </a:cubicBezTo>
                    <a:cubicBezTo>
                      <a:pt x="812800" y="341376"/>
                      <a:pt x="811801" y="355067"/>
                      <a:pt x="804672" y="365760"/>
                    </a:cubicBezTo>
                    <a:lnTo>
                      <a:pt x="780288" y="402336"/>
                    </a:lnTo>
                    <a:cubicBezTo>
                      <a:pt x="777538" y="418838"/>
                      <a:pt x="765824" y="501108"/>
                      <a:pt x="755904" y="524256"/>
                    </a:cubicBezTo>
                    <a:cubicBezTo>
                      <a:pt x="750132" y="537724"/>
                      <a:pt x="742962" y="551678"/>
                      <a:pt x="731520" y="560832"/>
                    </a:cubicBezTo>
                    <a:cubicBezTo>
                      <a:pt x="721485" y="568860"/>
                      <a:pt x="707343" y="569643"/>
                      <a:pt x="694944" y="573024"/>
                    </a:cubicBezTo>
                    <a:cubicBezTo>
                      <a:pt x="662612" y="581842"/>
                      <a:pt x="630270" y="590836"/>
                      <a:pt x="597408" y="597408"/>
                    </a:cubicBezTo>
                    <a:cubicBezTo>
                      <a:pt x="577088" y="601472"/>
                      <a:pt x="556552" y="604574"/>
                      <a:pt x="536448" y="609600"/>
                    </a:cubicBezTo>
                    <a:cubicBezTo>
                      <a:pt x="460224" y="628656"/>
                      <a:pt x="539921" y="612120"/>
                      <a:pt x="463296" y="646176"/>
                    </a:cubicBezTo>
                    <a:cubicBezTo>
                      <a:pt x="439808" y="656615"/>
                      <a:pt x="390144" y="670560"/>
                      <a:pt x="390144" y="670560"/>
                    </a:cubicBezTo>
                    <a:cubicBezTo>
                      <a:pt x="300447" y="652621"/>
                      <a:pt x="346426" y="669863"/>
                      <a:pt x="256032" y="609600"/>
                    </a:cubicBezTo>
                    <a:lnTo>
                      <a:pt x="256032" y="609600"/>
                    </a:lnTo>
                    <a:lnTo>
                      <a:pt x="182880" y="585216"/>
                    </a:lnTo>
                    <a:lnTo>
                      <a:pt x="146304" y="573024"/>
                    </a:lnTo>
                    <a:cubicBezTo>
                      <a:pt x="138176" y="560832"/>
                      <a:pt x="127871" y="549838"/>
                      <a:pt x="121920" y="536448"/>
                    </a:cubicBezTo>
                    <a:cubicBezTo>
                      <a:pt x="111481" y="512960"/>
                      <a:pt x="105664" y="487680"/>
                      <a:pt x="97536" y="463296"/>
                    </a:cubicBezTo>
                    <a:lnTo>
                      <a:pt x="73152" y="390144"/>
                    </a:lnTo>
                    <a:lnTo>
                      <a:pt x="60960" y="353568"/>
                    </a:lnTo>
                    <a:cubicBezTo>
                      <a:pt x="56896" y="341376"/>
                      <a:pt x="55897" y="327685"/>
                      <a:pt x="48768" y="316992"/>
                    </a:cubicBezTo>
                    <a:cubicBezTo>
                      <a:pt x="26669" y="283844"/>
                      <a:pt x="0" y="250791"/>
                      <a:pt x="0" y="207264"/>
                    </a:cubicBezTo>
                    <a:lnTo>
                      <a:pt x="0" y="0"/>
                    </a:lnTo>
                    <a:close/>
                  </a:path>
                </a:pathLst>
              </a:custGeom>
              <a:blipFill>
                <a:blip r:embed="rId3">
                  <a:extLst>
                    <a:ext uri="{BEBA8EAE-BF5A-486C-A8C5-ECC9F3942E4B}">
                      <a14:imgProps xmlns:a14="http://schemas.microsoft.com/office/drawing/2010/main">
                        <a14:imgLayer r:embed="rId4">
                          <a14:imgEffect>
                            <a14:brightnessContrast bright="20000" contrast="4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  <a:effectLst>
                <a:outerShdw blurRad="114300" dist="152400" dir="3000000" algn="tl" rotWithShape="0">
                  <a:prstClr val="black">
                    <a:alpha val="6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30" name="Freeform 129"/>
              <p:cNvSpPr/>
              <p:nvPr/>
            </p:nvSpPr>
            <p:spPr>
              <a:xfrm>
                <a:off x="2824349" y="4096512"/>
                <a:ext cx="857635" cy="182880"/>
              </a:xfrm>
              <a:custGeom>
                <a:avLst/>
                <a:gdLst>
                  <a:gd name="connsiteX0" fmla="*/ 52963 w 857635"/>
                  <a:gd name="connsiteY0" fmla="*/ 97536 h 182880"/>
                  <a:gd name="connsiteX1" fmla="*/ 174883 w 857635"/>
                  <a:gd name="connsiteY1" fmla="*/ 85344 h 182880"/>
                  <a:gd name="connsiteX2" fmla="*/ 223651 w 857635"/>
                  <a:gd name="connsiteY2" fmla="*/ 73152 h 182880"/>
                  <a:gd name="connsiteX3" fmla="*/ 284611 w 857635"/>
                  <a:gd name="connsiteY3" fmla="*/ 60960 h 182880"/>
                  <a:gd name="connsiteX4" fmla="*/ 321187 w 857635"/>
                  <a:gd name="connsiteY4" fmla="*/ 48768 h 182880"/>
                  <a:gd name="connsiteX5" fmla="*/ 418723 w 857635"/>
                  <a:gd name="connsiteY5" fmla="*/ 24384 h 182880"/>
                  <a:gd name="connsiteX6" fmla="*/ 491875 w 857635"/>
                  <a:gd name="connsiteY6" fmla="*/ 0 h 182880"/>
                  <a:gd name="connsiteX7" fmla="*/ 784483 w 857635"/>
                  <a:gd name="connsiteY7" fmla="*/ 12192 h 182880"/>
                  <a:gd name="connsiteX8" fmla="*/ 821059 w 857635"/>
                  <a:gd name="connsiteY8" fmla="*/ 24384 h 182880"/>
                  <a:gd name="connsiteX9" fmla="*/ 857635 w 857635"/>
                  <a:gd name="connsiteY9" fmla="*/ 48768 h 182880"/>
                  <a:gd name="connsiteX10" fmla="*/ 845443 w 857635"/>
                  <a:gd name="connsiteY10" fmla="*/ 109728 h 182880"/>
                  <a:gd name="connsiteX11" fmla="*/ 552835 w 857635"/>
                  <a:gd name="connsiteY11" fmla="*/ 121920 h 182880"/>
                  <a:gd name="connsiteX12" fmla="*/ 479683 w 857635"/>
                  <a:gd name="connsiteY12" fmla="*/ 146304 h 182880"/>
                  <a:gd name="connsiteX13" fmla="*/ 418723 w 857635"/>
                  <a:gd name="connsiteY13" fmla="*/ 158496 h 182880"/>
                  <a:gd name="connsiteX14" fmla="*/ 382147 w 857635"/>
                  <a:gd name="connsiteY14" fmla="*/ 170688 h 182880"/>
                  <a:gd name="connsiteX15" fmla="*/ 296803 w 857635"/>
                  <a:gd name="connsiteY15" fmla="*/ 182880 h 182880"/>
                  <a:gd name="connsiteX16" fmla="*/ 4195 w 857635"/>
                  <a:gd name="connsiteY16" fmla="*/ 170688 h 182880"/>
                  <a:gd name="connsiteX17" fmla="*/ 28579 w 857635"/>
                  <a:gd name="connsiteY17" fmla="*/ 134112 h 182880"/>
                  <a:gd name="connsiteX18" fmla="*/ 101731 w 857635"/>
                  <a:gd name="connsiteY18" fmla="*/ 109728 h 182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57635" h="182880">
                    <a:moveTo>
                      <a:pt x="52963" y="97536"/>
                    </a:moveTo>
                    <a:cubicBezTo>
                      <a:pt x="93603" y="93472"/>
                      <a:pt x="134451" y="91120"/>
                      <a:pt x="174883" y="85344"/>
                    </a:cubicBezTo>
                    <a:cubicBezTo>
                      <a:pt x="191471" y="82974"/>
                      <a:pt x="207294" y="76787"/>
                      <a:pt x="223651" y="73152"/>
                    </a:cubicBezTo>
                    <a:cubicBezTo>
                      <a:pt x="243880" y="68657"/>
                      <a:pt x="264507" y="65986"/>
                      <a:pt x="284611" y="60960"/>
                    </a:cubicBezTo>
                    <a:cubicBezTo>
                      <a:pt x="297079" y="57843"/>
                      <a:pt x="308788" y="52149"/>
                      <a:pt x="321187" y="48768"/>
                    </a:cubicBezTo>
                    <a:cubicBezTo>
                      <a:pt x="353519" y="39950"/>
                      <a:pt x="386930" y="34982"/>
                      <a:pt x="418723" y="24384"/>
                    </a:cubicBezTo>
                    <a:lnTo>
                      <a:pt x="491875" y="0"/>
                    </a:lnTo>
                    <a:cubicBezTo>
                      <a:pt x="589411" y="4064"/>
                      <a:pt x="687129" y="4981"/>
                      <a:pt x="784483" y="12192"/>
                    </a:cubicBezTo>
                    <a:cubicBezTo>
                      <a:pt x="797299" y="13141"/>
                      <a:pt x="809564" y="18637"/>
                      <a:pt x="821059" y="24384"/>
                    </a:cubicBezTo>
                    <a:cubicBezTo>
                      <a:pt x="834165" y="30937"/>
                      <a:pt x="845443" y="40640"/>
                      <a:pt x="857635" y="48768"/>
                    </a:cubicBezTo>
                    <a:cubicBezTo>
                      <a:pt x="853571" y="69088"/>
                      <a:pt x="865593" y="104892"/>
                      <a:pt x="845443" y="109728"/>
                    </a:cubicBezTo>
                    <a:cubicBezTo>
                      <a:pt x="750518" y="132510"/>
                      <a:pt x="649971" y="112206"/>
                      <a:pt x="552835" y="121920"/>
                    </a:cubicBezTo>
                    <a:cubicBezTo>
                      <a:pt x="527260" y="124478"/>
                      <a:pt x="504887" y="141263"/>
                      <a:pt x="479683" y="146304"/>
                    </a:cubicBezTo>
                    <a:cubicBezTo>
                      <a:pt x="459363" y="150368"/>
                      <a:pt x="438827" y="153470"/>
                      <a:pt x="418723" y="158496"/>
                    </a:cubicBezTo>
                    <a:cubicBezTo>
                      <a:pt x="406255" y="161613"/>
                      <a:pt x="394749" y="168168"/>
                      <a:pt x="382147" y="170688"/>
                    </a:cubicBezTo>
                    <a:cubicBezTo>
                      <a:pt x="353968" y="176324"/>
                      <a:pt x="325251" y="178816"/>
                      <a:pt x="296803" y="182880"/>
                    </a:cubicBezTo>
                    <a:cubicBezTo>
                      <a:pt x="199267" y="178816"/>
                      <a:pt x="100241" y="188151"/>
                      <a:pt x="4195" y="170688"/>
                    </a:cubicBezTo>
                    <a:cubicBezTo>
                      <a:pt x="-10222" y="168067"/>
                      <a:pt x="16153" y="141878"/>
                      <a:pt x="28579" y="134112"/>
                    </a:cubicBezTo>
                    <a:cubicBezTo>
                      <a:pt x="50375" y="120489"/>
                      <a:pt x="101731" y="109728"/>
                      <a:pt x="101731" y="109728"/>
                    </a:cubicBezTo>
                  </a:path>
                </a:pathLst>
              </a:custGeom>
              <a:blipFill>
                <a:blip r:embed="rId5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47" name="Group 146"/>
            <p:cNvGrpSpPr/>
            <p:nvPr/>
          </p:nvGrpSpPr>
          <p:grpSpPr>
            <a:xfrm>
              <a:off x="5387926" y="-13182600"/>
              <a:ext cx="1710686" cy="1244299"/>
              <a:chOff x="2824349" y="3529061"/>
              <a:chExt cx="906403" cy="743711"/>
            </a:xfrm>
          </p:grpSpPr>
          <p:sp>
            <p:nvSpPr>
              <p:cNvPr id="158" name="Freeform 157"/>
              <p:cNvSpPr/>
              <p:nvPr/>
            </p:nvSpPr>
            <p:spPr>
              <a:xfrm rot="21341932">
                <a:off x="2865120" y="3632692"/>
                <a:ext cx="865632" cy="640080"/>
              </a:xfrm>
              <a:custGeom>
                <a:avLst/>
                <a:gdLst>
                  <a:gd name="connsiteX0" fmla="*/ 0 w 865632"/>
                  <a:gd name="connsiteY0" fmla="*/ 0 h 670560"/>
                  <a:gd name="connsiteX1" fmla="*/ 85344 w 865632"/>
                  <a:gd name="connsiteY1" fmla="*/ 12192 h 670560"/>
                  <a:gd name="connsiteX2" fmla="*/ 97536 w 865632"/>
                  <a:gd name="connsiteY2" fmla="*/ 48768 h 670560"/>
                  <a:gd name="connsiteX3" fmla="*/ 170688 w 865632"/>
                  <a:gd name="connsiteY3" fmla="*/ 73152 h 670560"/>
                  <a:gd name="connsiteX4" fmla="*/ 390144 w 865632"/>
                  <a:gd name="connsiteY4" fmla="*/ 48768 h 670560"/>
                  <a:gd name="connsiteX5" fmla="*/ 463296 w 865632"/>
                  <a:gd name="connsiteY5" fmla="*/ 24384 h 670560"/>
                  <a:gd name="connsiteX6" fmla="*/ 499872 w 865632"/>
                  <a:gd name="connsiteY6" fmla="*/ 12192 h 670560"/>
                  <a:gd name="connsiteX7" fmla="*/ 573024 w 865632"/>
                  <a:gd name="connsiteY7" fmla="*/ 24384 h 670560"/>
                  <a:gd name="connsiteX8" fmla="*/ 865632 w 865632"/>
                  <a:gd name="connsiteY8" fmla="*/ 73152 h 670560"/>
                  <a:gd name="connsiteX9" fmla="*/ 853440 w 865632"/>
                  <a:gd name="connsiteY9" fmla="*/ 207264 h 670560"/>
                  <a:gd name="connsiteX10" fmla="*/ 841248 w 865632"/>
                  <a:gd name="connsiteY10" fmla="*/ 256032 h 670560"/>
                  <a:gd name="connsiteX11" fmla="*/ 816864 w 865632"/>
                  <a:gd name="connsiteY11" fmla="*/ 329184 h 670560"/>
                  <a:gd name="connsiteX12" fmla="*/ 804672 w 865632"/>
                  <a:gd name="connsiteY12" fmla="*/ 365760 h 670560"/>
                  <a:gd name="connsiteX13" fmla="*/ 780288 w 865632"/>
                  <a:gd name="connsiteY13" fmla="*/ 402336 h 670560"/>
                  <a:gd name="connsiteX14" fmla="*/ 755904 w 865632"/>
                  <a:gd name="connsiteY14" fmla="*/ 524256 h 670560"/>
                  <a:gd name="connsiteX15" fmla="*/ 731520 w 865632"/>
                  <a:gd name="connsiteY15" fmla="*/ 560832 h 670560"/>
                  <a:gd name="connsiteX16" fmla="*/ 694944 w 865632"/>
                  <a:gd name="connsiteY16" fmla="*/ 573024 h 670560"/>
                  <a:gd name="connsiteX17" fmla="*/ 597408 w 865632"/>
                  <a:gd name="connsiteY17" fmla="*/ 597408 h 670560"/>
                  <a:gd name="connsiteX18" fmla="*/ 536448 w 865632"/>
                  <a:gd name="connsiteY18" fmla="*/ 609600 h 670560"/>
                  <a:gd name="connsiteX19" fmla="*/ 463296 w 865632"/>
                  <a:gd name="connsiteY19" fmla="*/ 646176 h 670560"/>
                  <a:gd name="connsiteX20" fmla="*/ 390144 w 865632"/>
                  <a:gd name="connsiteY20" fmla="*/ 670560 h 670560"/>
                  <a:gd name="connsiteX21" fmla="*/ 256032 w 865632"/>
                  <a:gd name="connsiteY21" fmla="*/ 609600 h 670560"/>
                  <a:gd name="connsiteX22" fmla="*/ 256032 w 865632"/>
                  <a:gd name="connsiteY22" fmla="*/ 609600 h 670560"/>
                  <a:gd name="connsiteX23" fmla="*/ 182880 w 865632"/>
                  <a:gd name="connsiteY23" fmla="*/ 585216 h 670560"/>
                  <a:gd name="connsiteX24" fmla="*/ 146304 w 865632"/>
                  <a:gd name="connsiteY24" fmla="*/ 573024 h 670560"/>
                  <a:gd name="connsiteX25" fmla="*/ 121920 w 865632"/>
                  <a:gd name="connsiteY25" fmla="*/ 536448 h 670560"/>
                  <a:gd name="connsiteX26" fmla="*/ 97536 w 865632"/>
                  <a:gd name="connsiteY26" fmla="*/ 463296 h 670560"/>
                  <a:gd name="connsiteX27" fmla="*/ 73152 w 865632"/>
                  <a:gd name="connsiteY27" fmla="*/ 390144 h 670560"/>
                  <a:gd name="connsiteX28" fmla="*/ 60960 w 865632"/>
                  <a:gd name="connsiteY28" fmla="*/ 353568 h 670560"/>
                  <a:gd name="connsiteX29" fmla="*/ 48768 w 865632"/>
                  <a:gd name="connsiteY29" fmla="*/ 316992 h 670560"/>
                  <a:gd name="connsiteX30" fmla="*/ 0 w 865632"/>
                  <a:gd name="connsiteY30" fmla="*/ 207264 h 670560"/>
                  <a:gd name="connsiteX31" fmla="*/ 0 w 865632"/>
                  <a:gd name="connsiteY31" fmla="*/ 0 h 670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865632" h="670560">
                    <a:moveTo>
                      <a:pt x="0" y="0"/>
                    </a:moveTo>
                    <a:cubicBezTo>
                      <a:pt x="28448" y="4064"/>
                      <a:pt x="59641" y="-659"/>
                      <a:pt x="85344" y="12192"/>
                    </a:cubicBezTo>
                    <a:cubicBezTo>
                      <a:pt x="96839" y="17939"/>
                      <a:pt x="87078" y="41298"/>
                      <a:pt x="97536" y="48768"/>
                    </a:cubicBezTo>
                    <a:cubicBezTo>
                      <a:pt x="118451" y="63708"/>
                      <a:pt x="170688" y="73152"/>
                      <a:pt x="170688" y="73152"/>
                    </a:cubicBezTo>
                    <a:cubicBezTo>
                      <a:pt x="280566" y="65304"/>
                      <a:pt x="308811" y="73168"/>
                      <a:pt x="390144" y="48768"/>
                    </a:cubicBezTo>
                    <a:cubicBezTo>
                      <a:pt x="414763" y="41382"/>
                      <a:pt x="438912" y="32512"/>
                      <a:pt x="463296" y="24384"/>
                    </a:cubicBezTo>
                    <a:lnTo>
                      <a:pt x="499872" y="12192"/>
                    </a:lnTo>
                    <a:cubicBezTo>
                      <a:pt x="524256" y="16256"/>
                      <a:pt x="548366" y="22623"/>
                      <a:pt x="573024" y="24384"/>
                    </a:cubicBezTo>
                    <a:cubicBezTo>
                      <a:pt x="861029" y="44956"/>
                      <a:pt x="790760" y="-39156"/>
                      <a:pt x="865632" y="73152"/>
                    </a:cubicBezTo>
                    <a:cubicBezTo>
                      <a:pt x="861568" y="117856"/>
                      <a:pt x="859373" y="162769"/>
                      <a:pt x="853440" y="207264"/>
                    </a:cubicBezTo>
                    <a:cubicBezTo>
                      <a:pt x="851225" y="223873"/>
                      <a:pt x="846063" y="239982"/>
                      <a:pt x="841248" y="256032"/>
                    </a:cubicBezTo>
                    <a:cubicBezTo>
                      <a:pt x="833862" y="280651"/>
                      <a:pt x="824992" y="304800"/>
                      <a:pt x="816864" y="329184"/>
                    </a:cubicBezTo>
                    <a:cubicBezTo>
                      <a:pt x="812800" y="341376"/>
                      <a:pt x="811801" y="355067"/>
                      <a:pt x="804672" y="365760"/>
                    </a:cubicBezTo>
                    <a:lnTo>
                      <a:pt x="780288" y="402336"/>
                    </a:lnTo>
                    <a:cubicBezTo>
                      <a:pt x="777538" y="418838"/>
                      <a:pt x="765824" y="501108"/>
                      <a:pt x="755904" y="524256"/>
                    </a:cubicBezTo>
                    <a:cubicBezTo>
                      <a:pt x="750132" y="537724"/>
                      <a:pt x="742962" y="551678"/>
                      <a:pt x="731520" y="560832"/>
                    </a:cubicBezTo>
                    <a:cubicBezTo>
                      <a:pt x="721485" y="568860"/>
                      <a:pt x="707343" y="569643"/>
                      <a:pt x="694944" y="573024"/>
                    </a:cubicBezTo>
                    <a:cubicBezTo>
                      <a:pt x="662612" y="581842"/>
                      <a:pt x="630270" y="590836"/>
                      <a:pt x="597408" y="597408"/>
                    </a:cubicBezTo>
                    <a:cubicBezTo>
                      <a:pt x="577088" y="601472"/>
                      <a:pt x="556552" y="604574"/>
                      <a:pt x="536448" y="609600"/>
                    </a:cubicBezTo>
                    <a:cubicBezTo>
                      <a:pt x="460224" y="628656"/>
                      <a:pt x="539921" y="612120"/>
                      <a:pt x="463296" y="646176"/>
                    </a:cubicBezTo>
                    <a:cubicBezTo>
                      <a:pt x="439808" y="656615"/>
                      <a:pt x="390144" y="670560"/>
                      <a:pt x="390144" y="670560"/>
                    </a:cubicBezTo>
                    <a:cubicBezTo>
                      <a:pt x="300447" y="652621"/>
                      <a:pt x="346426" y="669863"/>
                      <a:pt x="256032" y="609600"/>
                    </a:cubicBezTo>
                    <a:lnTo>
                      <a:pt x="256032" y="609600"/>
                    </a:lnTo>
                    <a:lnTo>
                      <a:pt x="182880" y="585216"/>
                    </a:lnTo>
                    <a:lnTo>
                      <a:pt x="146304" y="573024"/>
                    </a:lnTo>
                    <a:cubicBezTo>
                      <a:pt x="138176" y="560832"/>
                      <a:pt x="127871" y="549838"/>
                      <a:pt x="121920" y="536448"/>
                    </a:cubicBezTo>
                    <a:cubicBezTo>
                      <a:pt x="111481" y="512960"/>
                      <a:pt x="105664" y="487680"/>
                      <a:pt x="97536" y="463296"/>
                    </a:cubicBezTo>
                    <a:lnTo>
                      <a:pt x="73152" y="390144"/>
                    </a:lnTo>
                    <a:lnTo>
                      <a:pt x="60960" y="353568"/>
                    </a:lnTo>
                    <a:cubicBezTo>
                      <a:pt x="56896" y="341376"/>
                      <a:pt x="55897" y="327685"/>
                      <a:pt x="48768" y="316992"/>
                    </a:cubicBezTo>
                    <a:cubicBezTo>
                      <a:pt x="26669" y="283844"/>
                      <a:pt x="0" y="250791"/>
                      <a:pt x="0" y="207264"/>
                    </a:cubicBezTo>
                    <a:lnTo>
                      <a:pt x="0" y="0"/>
                    </a:lnTo>
                    <a:close/>
                  </a:path>
                </a:pathLst>
              </a:custGeom>
              <a:blipFill>
                <a:blip r:embed="rId3">
                  <a:extLst>
                    <a:ext uri="{BEBA8EAE-BF5A-486C-A8C5-ECC9F3942E4B}">
                      <a14:imgProps xmlns:a14="http://schemas.microsoft.com/office/drawing/2010/main">
                        <a14:imgLayer r:embed="rId4">
                          <a14:imgEffect>
                            <a14:brightnessContrast bright="20000" contrast="4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  <a:effectLst>
                <a:outerShdw blurRad="114300" dist="152400" dir="3000000" algn="tl" rotWithShape="0">
                  <a:prstClr val="black">
                    <a:alpha val="6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59" name="Freeform 158"/>
              <p:cNvSpPr/>
              <p:nvPr/>
            </p:nvSpPr>
            <p:spPr>
              <a:xfrm>
                <a:off x="2824349" y="3529061"/>
                <a:ext cx="857635" cy="182880"/>
              </a:xfrm>
              <a:custGeom>
                <a:avLst/>
                <a:gdLst>
                  <a:gd name="connsiteX0" fmla="*/ 52963 w 857635"/>
                  <a:gd name="connsiteY0" fmla="*/ 97536 h 182880"/>
                  <a:gd name="connsiteX1" fmla="*/ 174883 w 857635"/>
                  <a:gd name="connsiteY1" fmla="*/ 85344 h 182880"/>
                  <a:gd name="connsiteX2" fmla="*/ 223651 w 857635"/>
                  <a:gd name="connsiteY2" fmla="*/ 73152 h 182880"/>
                  <a:gd name="connsiteX3" fmla="*/ 284611 w 857635"/>
                  <a:gd name="connsiteY3" fmla="*/ 60960 h 182880"/>
                  <a:gd name="connsiteX4" fmla="*/ 321187 w 857635"/>
                  <a:gd name="connsiteY4" fmla="*/ 48768 h 182880"/>
                  <a:gd name="connsiteX5" fmla="*/ 418723 w 857635"/>
                  <a:gd name="connsiteY5" fmla="*/ 24384 h 182880"/>
                  <a:gd name="connsiteX6" fmla="*/ 491875 w 857635"/>
                  <a:gd name="connsiteY6" fmla="*/ 0 h 182880"/>
                  <a:gd name="connsiteX7" fmla="*/ 784483 w 857635"/>
                  <a:gd name="connsiteY7" fmla="*/ 12192 h 182880"/>
                  <a:gd name="connsiteX8" fmla="*/ 821059 w 857635"/>
                  <a:gd name="connsiteY8" fmla="*/ 24384 h 182880"/>
                  <a:gd name="connsiteX9" fmla="*/ 857635 w 857635"/>
                  <a:gd name="connsiteY9" fmla="*/ 48768 h 182880"/>
                  <a:gd name="connsiteX10" fmla="*/ 845443 w 857635"/>
                  <a:gd name="connsiteY10" fmla="*/ 109728 h 182880"/>
                  <a:gd name="connsiteX11" fmla="*/ 552835 w 857635"/>
                  <a:gd name="connsiteY11" fmla="*/ 121920 h 182880"/>
                  <a:gd name="connsiteX12" fmla="*/ 479683 w 857635"/>
                  <a:gd name="connsiteY12" fmla="*/ 146304 h 182880"/>
                  <a:gd name="connsiteX13" fmla="*/ 418723 w 857635"/>
                  <a:gd name="connsiteY13" fmla="*/ 158496 h 182880"/>
                  <a:gd name="connsiteX14" fmla="*/ 382147 w 857635"/>
                  <a:gd name="connsiteY14" fmla="*/ 170688 h 182880"/>
                  <a:gd name="connsiteX15" fmla="*/ 296803 w 857635"/>
                  <a:gd name="connsiteY15" fmla="*/ 182880 h 182880"/>
                  <a:gd name="connsiteX16" fmla="*/ 4195 w 857635"/>
                  <a:gd name="connsiteY16" fmla="*/ 170688 h 182880"/>
                  <a:gd name="connsiteX17" fmla="*/ 28579 w 857635"/>
                  <a:gd name="connsiteY17" fmla="*/ 134112 h 182880"/>
                  <a:gd name="connsiteX18" fmla="*/ 101731 w 857635"/>
                  <a:gd name="connsiteY18" fmla="*/ 109728 h 182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57635" h="182880">
                    <a:moveTo>
                      <a:pt x="52963" y="97536"/>
                    </a:moveTo>
                    <a:cubicBezTo>
                      <a:pt x="93603" y="93472"/>
                      <a:pt x="134451" y="91120"/>
                      <a:pt x="174883" y="85344"/>
                    </a:cubicBezTo>
                    <a:cubicBezTo>
                      <a:pt x="191471" y="82974"/>
                      <a:pt x="207294" y="76787"/>
                      <a:pt x="223651" y="73152"/>
                    </a:cubicBezTo>
                    <a:cubicBezTo>
                      <a:pt x="243880" y="68657"/>
                      <a:pt x="264507" y="65986"/>
                      <a:pt x="284611" y="60960"/>
                    </a:cubicBezTo>
                    <a:cubicBezTo>
                      <a:pt x="297079" y="57843"/>
                      <a:pt x="308788" y="52149"/>
                      <a:pt x="321187" y="48768"/>
                    </a:cubicBezTo>
                    <a:cubicBezTo>
                      <a:pt x="353519" y="39950"/>
                      <a:pt x="386930" y="34982"/>
                      <a:pt x="418723" y="24384"/>
                    </a:cubicBezTo>
                    <a:lnTo>
                      <a:pt x="491875" y="0"/>
                    </a:lnTo>
                    <a:cubicBezTo>
                      <a:pt x="589411" y="4064"/>
                      <a:pt x="687129" y="4981"/>
                      <a:pt x="784483" y="12192"/>
                    </a:cubicBezTo>
                    <a:cubicBezTo>
                      <a:pt x="797299" y="13141"/>
                      <a:pt x="809564" y="18637"/>
                      <a:pt x="821059" y="24384"/>
                    </a:cubicBezTo>
                    <a:cubicBezTo>
                      <a:pt x="834165" y="30937"/>
                      <a:pt x="845443" y="40640"/>
                      <a:pt x="857635" y="48768"/>
                    </a:cubicBezTo>
                    <a:cubicBezTo>
                      <a:pt x="853571" y="69088"/>
                      <a:pt x="865593" y="104892"/>
                      <a:pt x="845443" y="109728"/>
                    </a:cubicBezTo>
                    <a:cubicBezTo>
                      <a:pt x="750518" y="132510"/>
                      <a:pt x="649971" y="112206"/>
                      <a:pt x="552835" y="121920"/>
                    </a:cubicBezTo>
                    <a:cubicBezTo>
                      <a:pt x="527260" y="124478"/>
                      <a:pt x="504887" y="141263"/>
                      <a:pt x="479683" y="146304"/>
                    </a:cubicBezTo>
                    <a:cubicBezTo>
                      <a:pt x="459363" y="150368"/>
                      <a:pt x="438827" y="153470"/>
                      <a:pt x="418723" y="158496"/>
                    </a:cubicBezTo>
                    <a:cubicBezTo>
                      <a:pt x="406255" y="161613"/>
                      <a:pt x="394749" y="168168"/>
                      <a:pt x="382147" y="170688"/>
                    </a:cubicBezTo>
                    <a:cubicBezTo>
                      <a:pt x="353968" y="176324"/>
                      <a:pt x="325251" y="178816"/>
                      <a:pt x="296803" y="182880"/>
                    </a:cubicBezTo>
                    <a:cubicBezTo>
                      <a:pt x="199267" y="178816"/>
                      <a:pt x="100241" y="188151"/>
                      <a:pt x="4195" y="170688"/>
                    </a:cubicBezTo>
                    <a:cubicBezTo>
                      <a:pt x="-10222" y="168067"/>
                      <a:pt x="16153" y="141878"/>
                      <a:pt x="28579" y="134112"/>
                    </a:cubicBezTo>
                    <a:cubicBezTo>
                      <a:pt x="50375" y="120489"/>
                      <a:pt x="101731" y="109728"/>
                      <a:pt x="101731" y="109728"/>
                    </a:cubicBezTo>
                  </a:path>
                </a:pathLst>
              </a:custGeom>
              <a:blipFill>
                <a:blip r:embed="rId5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77" name="Group 176"/>
            <p:cNvGrpSpPr/>
            <p:nvPr/>
          </p:nvGrpSpPr>
          <p:grpSpPr>
            <a:xfrm>
              <a:off x="1694661" y="-16615532"/>
              <a:ext cx="1710686" cy="1244301"/>
              <a:chOff x="2824349" y="4096512"/>
              <a:chExt cx="906403" cy="743712"/>
            </a:xfrm>
          </p:grpSpPr>
          <p:sp>
            <p:nvSpPr>
              <p:cNvPr id="178" name="Freeform 177"/>
              <p:cNvSpPr/>
              <p:nvPr/>
            </p:nvSpPr>
            <p:spPr>
              <a:xfrm rot="21341932">
                <a:off x="2865120" y="4200144"/>
                <a:ext cx="865632" cy="640080"/>
              </a:xfrm>
              <a:custGeom>
                <a:avLst/>
                <a:gdLst>
                  <a:gd name="connsiteX0" fmla="*/ 0 w 865632"/>
                  <a:gd name="connsiteY0" fmla="*/ 0 h 670560"/>
                  <a:gd name="connsiteX1" fmla="*/ 85344 w 865632"/>
                  <a:gd name="connsiteY1" fmla="*/ 12192 h 670560"/>
                  <a:gd name="connsiteX2" fmla="*/ 97536 w 865632"/>
                  <a:gd name="connsiteY2" fmla="*/ 48768 h 670560"/>
                  <a:gd name="connsiteX3" fmla="*/ 170688 w 865632"/>
                  <a:gd name="connsiteY3" fmla="*/ 73152 h 670560"/>
                  <a:gd name="connsiteX4" fmla="*/ 390144 w 865632"/>
                  <a:gd name="connsiteY4" fmla="*/ 48768 h 670560"/>
                  <a:gd name="connsiteX5" fmla="*/ 463296 w 865632"/>
                  <a:gd name="connsiteY5" fmla="*/ 24384 h 670560"/>
                  <a:gd name="connsiteX6" fmla="*/ 499872 w 865632"/>
                  <a:gd name="connsiteY6" fmla="*/ 12192 h 670560"/>
                  <a:gd name="connsiteX7" fmla="*/ 573024 w 865632"/>
                  <a:gd name="connsiteY7" fmla="*/ 24384 h 670560"/>
                  <a:gd name="connsiteX8" fmla="*/ 865632 w 865632"/>
                  <a:gd name="connsiteY8" fmla="*/ 73152 h 670560"/>
                  <a:gd name="connsiteX9" fmla="*/ 853440 w 865632"/>
                  <a:gd name="connsiteY9" fmla="*/ 207264 h 670560"/>
                  <a:gd name="connsiteX10" fmla="*/ 841248 w 865632"/>
                  <a:gd name="connsiteY10" fmla="*/ 256032 h 670560"/>
                  <a:gd name="connsiteX11" fmla="*/ 816864 w 865632"/>
                  <a:gd name="connsiteY11" fmla="*/ 329184 h 670560"/>
                  <a:gd name="connsiteX12" fmla="*/ 804672 w 865632"/>
                  <a:gd name="connsiteY12" fmla="*/ 365760 h 670560"/>
                  <a:gd name="connsiteX13" fmla="*/ 780288 w 865632"/>
                  <a:gd name="connsiteY13" fmla="*/ 402336 h 670560"/>
                  <a:gd name="connsiteX14" fmla="*/ 755904 w 865632"/>
                  <a:gd name="connsiteY14" fmla="*/ 524256 h 670560"/>
                  <a:gd name="connsiteX15" fmla="*/ 731520 w 865632"/>
                  <a:gd name="connsiteY15" fmla="*/ 560832 h 670560"/>
                  <a:gd name="connsiteX16" fmla="*/ 694944 w 865632"/>
                  <a:gd name="connsiteY16" fmla="*/ 573024 h 670560"/>
                  <a:gd name="connsiteX17" fmla="*/ 597408 w 865632"/>
                  <a:gd name="connsiteY17" fmla="*/ 597408 h 670560"/>
                  <a:gd name="connsiteX18" fmla="*/ 536448 w 865632"/>
                  <a:gd name="connsiteY18" fmla="*/ 609600 h 670560"/>
                  <a:gd name="connsiteX19" fmla="*/ 463296 w 865632"/>
                  <a:gd name="connsiteY19" fmla="*/ 646176 h 670560"/>
                  <a:gd name="connsiteX20" fmla="*/ 390144 w 865632"/>
                  <a:gd name="connsiteY20" fmla="*/ 670560 h 670560"/>
                  <a:gd name="connsiteX21" fmla="*/ 256032 w 865632"/>
                  <a:gd name="connsiteY21" fmla="*/ 609600 h 670560"/>
                  <a:gd name="connsiteX22" fmla="*/ 256032 w 865632"/>
                  <a:gd name="connsiteY22" fmla="*/ 609600 h 670560"/>
                  <a:gd name="connsiteX23" fmla="*/ 182880 w 865632"/>
                  <a:gd name="connsiteY23" fmla="*/ 585216 h 670560"/>
                  <a:gd name="connsiteX24" fmla="*/ 146304 w 865632"/>
                  <a:gd name="connsiteY24" fmla="*/ 573024 h 670560"/>
                  <a:gd name="connsiteX25" fmla="*/ 121920 w 865632"/>
                  <a:gd name="connsiteY25" fmla="*/ 536448 h 670560"/>
                  <a:gd name="connsiteX26" fmla="*/ 97536 w 865632"/>
                  <a:gd name="connsiteY26" fmla="*/ 463296 h 670560"/>
                  <a:gd name="connsiteX27" fmla="*/ 73152 w 865632"/>
                  <a:gd name="connsiteY27" fmla="*/ 390144 h 670560"/>
                  <a:gd name="connsiteX28" fmla="*/ 60960 w 865632"/>
                  <a:gd name="connsiteY28" fmla="*/ 353568 h 670560"/>
                  <a:gd name="connsiteX29" fmla="*/ 48768 w 865632"/>
                  <a:gd name="connsiteY29" fmla="*/ 316992 h 670560"/>
                  <a:gd name="connsiteX30" fmla="*/ 0 w 865632"/>
                  <a:gd name="connsiteY30" fmla="*/ 207264 h 670560"/>
                  <a:gd name="connsiteX31" fmla="*/ 0 w 865632"/>
                  <a:gd name="connsiteY31" fmla="*/ 0 h 670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865632" h="670560">
                    <a:moveTo>
                      <a:pt x="0" y="0"/>
                    </a:moveTo>
                    <a:cubicBezTo>
                      <a:pt x="28448" y="4064"/>
                      <a:pt x="59641" y="-659"/>
                      <a:pt x="85344" y="12192"/>
                    </a:cubicBezTo>
                    <a:cubicBezTo>
                      <a:pt x="96839" y="17939"/>
                      <a:pt x="87078" y="41298"/>
                      <a:pt x="97536" y="48768"/>
                    </a:cubicBezTo>
                    <a:cubicBezTo>
                      <a:pt x="118451" y="63708"/>
                      <a:pt x="170688" y="73152"/>
                      <a:pt x="170688" y="73152"/>
                    </a:cubicBezTo>
                    <a:cubicBezTo>
                      <a:pt x="280566" y="65304"/>
                      <a:pt x="308811" y="73168"/>
                      <a:pt x="390144" y="48768"/>
                    </a:cubicBezTo>
                    <a:cubicBezTo>
                      <a:pt x="414763" y="41382"/>
                      <a:pt x="438912" y="32512"/>
                      <a:pt x="463296" y="24384"/>
                    </a:cubicBezTo>
                    <a:lnTo>
                      <a:pt x="499872" y="12192"/>
                    </a:lnTo>
                    <a:cubicBezTo>
                      <a:pt x="524256" y="16256"/>
                      <a:pt x="548366" y="22623"/>
                      <a:pt x="573024" y="24384"/>
                    </a:cubicBezTo>
                    <a:cubicBezTo>
                      <a:pt x="861029" y="44956"/>
                      <a:pt x="790760" y="-39156"/>
                      <a:pt x="865632" y="73152"/>
                    </a:cubicBezTo>
                    <a:cubicBezTo>
                      <a:pt x="861568" y="117856"/>
                      <a:pt x="859373" y="162769"/>
                      <a:pt x="853440" y="207264"/>
                    </a:cubicBezTo>
                    <a:cubicBezTo>
                      <a:pt x="851225" y="223873"/>
                      <a:pt x="846063" y="239982"/>
                      <a:pt x="841248" y="256032"/>
                    </a:cubicBezTo>
                    <a:cubicBezTo>
                      <a:pt x="833862" y="280651"/>
                      <a:pt x="824992" y="304800"/>
                      <a:pt x="816864" y="329184"/>
                    </a:cubicBezTo>
                    <a:cubicBezTo>
                      <a:pt x="812800" y="341376"/>
                      <a:pt x="811801" y="355067"/>
                      <a:pt x="804672" y="365760"/>
                    </a:cubicBezTo>
                    <a:lnTo>
                      <a:pt x="780288" y="402336"/>
                    </a:lnTo>
                    <a:cubicBezTo>
                      <a:pt x="777538" y="418838"/>
                      <a:pt x="765824" y="501108"/>
                      <a:pt x="755904" y="524256"/>
                    </a:cubicBezTo>
                    <a:cubicBezTo>
                      <a:pt x="750132" y="537724"/>
                      <a:pt x="742962" y="551678"/>
                      <a:pt x="731520" y="560832"/>
                    </a:cubicBezTo>
                    <a:cubicBezTo>
                      <a:pt x="721485" y="568860"/>
                      <a:pt x="707343" y="569643"/>
                      <a:pt x="694944" y="573024"/>
                    </a:cubicBezTo>
                    <a:cubicBezTo>
                      <a:pt x="662612" y="581842"/>
                      <a:pt x="630270" y="590836"/>
                      <a:pt x="597408" y="597408"/>
                    </a:cubicBezTo>
                    <a:cubicBezTo>
                      <a:pt x="577088" y="601472"/>
                      <a:pt x="556552" y="604574"/>
                      <a:pt x="536448" y="609600"/>
                    </a:cubicBezTo>
                    <a:cubicBezTo>
                      <a:pt x="460224" y="628656"/>
                      <a:pt x="539921" y="612120"/>
                      <a:pt x="463296" y="646176"/>
                    </a:cubicBezTo>
                    <a:cubicBezTo>
                      <a:pt x="439808" y="656615"/>
                      <a:pt x="390144" y="670560"/>
                      <a:pt x="390144" y="670560"/>
                    </a:cubicBezTo>
                    <a:cubicBezTo>
                      <a:pt x="300447" y="652621"/>
                      <a:pt x="346426" y="669863"/>
                      <a:pt x="256032" y="609600"/>
                    </a:cubicBezTo>
                    <a:lnTo>
                      <a:pt x="256032" y="609600"/>
                    </a:lnTo>
                    <a:lnTo>
                      <a:pt x="182880" y="585216"/>
                    </a:lnTo>
                    <a:lnTo>
                      <a:pt x="146304" y="573024"/>
                    </a:lnTo>
                    <a:cubicBezTo>
                      <a:pt x="138176" y="560832"/>
                      <a:pt x="127871" y="549838"/>
                      <a:pt x="121920" y="536448"/>
                    </a:cubicBezTo>
                    <a:cubicBezTo>
                      <a:pt x="111481" y="512960"/>
                      <a:pt x="105664" y="487680"/>
                      <a:pt x="97536" y="463296"/>
                    </a:cubicBezTo>
                    <a:lnTo>
                      <a:pt x="73152" y="390144"/>
                    </a:lnTo>
                    <a:lnTo>
                      <a:pt x="60960" y="353568"/>
                    </a:lnTo>
                    <a:cubicBezTo>
                      <a:pt x="56896" y="341376"/>
                      <a:pt x="55897" y="327685"/>
                      <a:pt x="48768" y="316992"/>
                    </a:cubicBezTo>
                    <a:cubicBezTo>
                      <a:pt x="26669" y="283844"/>
                      <a:pt x="0" y="250791"/>
                      <a:pt x="0" y="207264"/>
                    </a:cubicBezTo>
                    <a:lnTo>
                      <a:pt x="0" y="0"/>
                    </a:lnTo>
                    <a:close/>
                  </a:path>
                </a:pathLst>
              </a:custGeom>
              <a:blipFill>
                <a:blip r:embed="rId3">
                  <a:extLst>
                    <a:ext uri="{BEBA8EAE-BF5A-486C-A8C5-ECC9F3942E4B}">
                      <a14:imgProps xmlns:a14="http://schemas.microsoft.com/office/drawing/2010/main">
                        <a14:imgLayer r:embed="rId4">
                          <a14:imgEffect>
                            <a14:brightnessContrast bright="20000" contrast="4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  <a:effectLst>
                <a:outerShdw blurRad="114300" dist="152400" dir="3000000" algn="tl" rotWithShape="0">
                  <a:prstClr val="black">
                    <a:alpha val="6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79" name="Freeform 178"/>
              <p:cNvSpPr/>
              <p:nvPr/>
            </p:nvSpPr>
            <p:spPr>
              <a:xfrm>
                <a:off x="2824349" y="4096512"/>
                <a:ext cx="857635" cy="182880"/>
              </a:xfrm>
              <a:custGeom>
                <a:avLst/>
                <a:gdLst>
                  <a:gd name="connsiteX0" fmla="*/ 52963 w 857635"/>
                  <a:gd name="connsiteY0" fmla="*/ 97536 h 182880"/>
                  <a:gd name="connsiteX1" fmla="*/ 174883 w 857635"/>
                  <a:gd name="connsiteY1" fmla="*/ 85344 h 182880"/>
                  <a:gd name="connsiteX2" fmla="*/ 223651 w 857635"/>
                  <a:gd name="connsiteY2" fmla="*/ 73152 h 182880"/>
                  <a:gd name="connsiteX3" fmla="*/ 284611 w 857635"/>
                  <a:gd name="connsiteY3" fmla="*/ 60960 h 182880"/>
                  <a:gd name="connsiteX4" fmla="*/ 321187 w 857635"/>
                  <a:gd name="connsiteY4" fmla="*/ 48768 h 182880"/>
                  <a:gd name="connsiteX5" fmla="*/ 418723 w 857635"/>
                  <a:gd name="connsiteY5" fmla="*/ 24384 h 182880"/>
                  <a:gd name="connsiteX6" fmla="*/ 491875 w 857635"/>
                  <a:gd name="connsiteY6" fmla="*/ 0 h 182880"/>
                  <a:gd name="connsiteX7" fmla="*/ 784483 w 857635"/>
                  <a:gd name="connsiteY7" fmla="*/ 12192 h 182880"/>
                  <a:gd name="connsiteX8" fmla="*/ 821059 w 857635"/>
                  <a:gd name="connsiteY8" fmla="*/ 24384 h 182880"/>
                  <a:gd name="connsiteX9" fmla="*/ 857635 w 857635"/>
                  <a:gd name="connsiteY9" fmla="*/ 48768 h 182880"/>
                  <a:gd name="connsiteX10" fmla="*/ 845443 w 857635"/>
                  <a:gd name="connsiteY10" fmla="*/ 109728 h 182880"/>
                  <a:gd name="connsiteX11" fmla="*/ 552835 w 857635"/>
                  <a:gd name="connsiteY11" fmla="*/ 121920 h 182880"/>
                  <a:gd name="connsiteX12" fmla="*/ 479683 w 857635"/>
                  <a:gd name="connsiteY12" fmla="*/ 146304 h 182880"/>
                  <a:gd name="connsiteX13" fmla="*/ 418723 w 857635"/>
                  <a:gd name="connsiteY13" fmla="*/ 158496 h 182880"/>
                  <a:gd name="connsiteX14" fmla="*/ 382147 w 857635"/>
                  <a:gd name="connsiteY14" fmla="*/ 170688 h 182880"/>
                  <a:gd name="connsiteX15" fmla="*/ 296803 w 857635"/>
                  <a:gd name="connsiteY15" fmla="*/ 182880 h 182880"/>
                  <a:gd name="connsiteX16" fmla="*/ 4195 w 857635"/>
                  <a:gd name="connsiteY16" fmla="*/ 170688 h 182880"/>
                  <a:gd name="connsiteX17" fmla="*/ 28579 w 857635"/>
                  <a:gd name="connsiteY17" fmla="*/ 134112 h 182880"/>
                  <a:gd name="connsiteX18" fmla="*/ 101731 w 857635"/>
                  <a:gd name="connsiteY18" fmla="*/ 109728 h 182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57635" h="182880">
                    <a:moveTo>
                      <a:pt x="52963" y="97536"/>
                    </a:moveTo>
                    <a:cubicBezTo>
                      <a:pt x="93603" y="93472"/>
                      <a:pt x="134451" y="91120"/>
                      <a:pt x="174883" y="85344"/>
                    </a:cubicBezTo>
                    <a:cubicBezTo>
                      <a:pt x="191471" y="82974"/>
                      <a:pt x="207294" y="76787"/>
                      <a:pt x="223651" y="73152"/>
                    </a:cubicBezTo>
                    <a:cubicBezTo>
                      <a:pt x="243880" y="68657"/>
                      <a:pt x="264507" y="65986"/>
                      <a:pt x="284611" y="60960"/>
                    </a:cubicBezTo>
                    <a:cubicBezTo>
                      <a:pt x="297079" y="57843"/>
                      <a:pt x="308788" y="52149"/>
                      <a:pt x="321187" y="48768"/>
                    </a:cubicBezTo>
                    <a:cubicBezTo>
                      <a:pt x="353519" y="39950"/>
                      <a:pt x="386930" y="34982"/>
                      <a:pt x="418723" y="24384"/>
                    </a:cubicBezTo>
                    <a:lnTo>
                      <a:pt x="491875" y="0"/>
                    </a:lnTo>
                    <a:cubicBezTo>
                      <a:pt x="589411" y="4064"/>
                      <a:pt x="687129" y="4981"/>
                      <a:pt x="784483" y="12192"/>
                    </a:cubicBezTo>
                    <a:cubicBezTo>
                      <a:pt x="797299" y="13141"/>
                      <a:pt x="809564" y="18637"/>
                      <a:pt x="821059" y="24384"/>
                    </a:cubicBezTo>
                    <a:cubicBezTo>
                      <a:pt x="834165" y="30937"/>
                      <a:pt x="845443" y="40640"/>
                      <a:pt x="857635" y="48768"/>
                    </a:cubicBezTo>
                    <a:cubicBezTo>
                      <a:pt x="853571" y="69088"/>
                      <a:pt x="865593" y="104892"/>
                      <a:pt x="845443" y="109728"/>
                    </a:cubicBezTo>
                    <a:cubicBezTo>
                      <a:pt x="750518" y="132510"/>
                      <a:pt x="649971" y="112206"/>
                      <a:pt x="552835" y="121920"/>
                    </a:cubicBezTo>
                    <a:cubicBezTo>
                      <a:pt x="527260" y="124478"/>
                      <a:pt x="504887" y="141263"/>
                      <a:pt x="479683" y="146304"/>
                    </a:cubicBezTo>
                    <a:cubicBezTo>
                      <a:pt x="459363" y="150368"/>
                      <a:pt x="438827" y="153470"/>
                      <a:pt x="418723" y="158496"/>
                    </a:cubicBezTo>
                    <a:cubicBezTo>
                      <a:pt x="406255" y="161613"/>
                      <a:pt x="394749" y="168168"/>
                      <a:pt x="382147" y="170688"/>
                    </a:cubicBezTo>
                    <a:cubicBezTo>
                      <a:pt x="353968" y="176324"/>
                      <a:pt x="325251" y="178816"/>
                      <a:pt x="296803" y="182880"/>
                    </a:cubicBezTo>
                    <a:cubicBezTo>
                      <a:pt x="199267" y="178816"/>
                      <a:pt x="100241" y="188151"/>
                      <a:pt x="4195" y="170688"/>
                    </a:cubicBezTo>
                    <a:cubicBezTo>
                      <a:pt x="-10222" y="168067"/>
                      <a:pt x="16153" y="141878"/>
                      <a:pt x="28579" y="134112"/>
                    </a:cubicBezTo>
                    <a:cubicBezTo>
                      <a:pt x="50375" y="120489"/>
                      <a:pt x="101731" y="109728"/>
                      <a:pt x="101731" y="109728"/>
                    </a:cubicBezTo>
                  </a:path>
                </a:pathLst>
              </a:custGeom>
              <a:blipFill>
                <a:blip r:embed="rId5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83" name="Group 182"/>
            <p:cNvGrpSpPr/>
            <p:nvPr/>
          </p:nvGrpSpPr>
          <p:grpSpPr>
            <a:xfrm>
              <a:off x="1251146" y="-19743083"/>
              <a:ext cx="7212363" cy="1244301"/>
              <a:chOff x="2824349" y="4030929"/>
              <a:chExt cx="906403" cy="743712"/>
            </a:xfrm>
          </p:grpSpPr>
          <p:sp>
            <p:nvSpPr>
              <p:cNvPr id="184" name="Freeform 183"/>
              <p:cNvSpPr/>
              <p:nvPr/>
            </p:nvSpPr>
            <p:spPr>
              <a:xfrm rot="21341932">
                <a:off x="2865120" y="4134561"/>
                <a:ext cx="865632" cy="640080"/>
              </a:xfrm>
              <a:custGeom>
                <a:avLst/>
                <a:gdLst>
                  <a:gd name="connsiteX0" fmla="*/ 0 w 865632"/>
                  <a:gd name="connsiteY0" fmla="*/ 0 h 670560"/>
                  <a:gd name="connsiteX1" fmla="*/ 85344 w 865632"/>
                  <a:gd name="connsiteY1" fmla="*/ 12192 h 670560"/>
                  <a:gd name="connsiteX2" fmla="*/ 97536 w 865632"/>
                  <a:gd name="connsiteY2" fmla="*/ 48768 h 670560"/>
                  <a:gd name="connsiteX3" fmla="*/ 170688 w 865632"/>
                  <a:gd name="connsiteY3" fmla="*/ 73152 h 670560"/>
                  <a:gd name="connsiteX4" fmla="*/ 390144 w 865632"/>
                  <a:gd name="connsiteY4" fmla="*/ 48768 h 670560"/>
                  <a:gd name="connsiteX5" fmla="*/ 463296 w 865632"/>
                  <a:gd name="connsiteY5" fmla="*/ 24384 h 670560"/>
                  <a:gd name="connsiteX6" fmla="*/ 499872 w 865632"/>
                  <a:gd name="connsiteY6" fmla="*/ 12192 h 670560"/>
                  <a:gd name="connsiteX7" fmla="*/ 573024 w 865632"/>
                  <a:gd name="connsiteY7" fmla="*/ 24384 h 670560"/>
                  <a:gd name="connsiteX8" fmla="*/ 865632 w 865632"/>
                  <a:gd name="connsiteY8" fmla="*/ 73152 h 670560"/>
                  <a:gd name="connsiteX9" fmla="*/ 853440 w 865632"/>
                  <a:gd name="connsiteY9" fmla="*/ 207264 h 670560"/>
                  <a:gd name="connsiteX10" fmla="*/ 841248 w 865632"/>
                  <a:gd name="connsiteY10" fmla="*/ 256032 h 670560"/>
                  <a:gd name="connsiteX11" fmla="*/ 816864 w 865632"/>
                  <a:gd name="connsiteY11" fmla="*/ 329184 h 670560"/>
                  <a:gd name="connsiteX12" fmla="*/ 804672 w 865632"/>
                  <a:gd name="connsiteY12" fmla="*/ 365760 h 670560"/>
                  <a:gd name="connsiteX13" fmla="*/ 780288 w 865632"/>
                  <a:gd name="connsiteY13" fmla="*/ 402336 h 670560"/>
                  <a:gd name="connsiteX14" fmla="*/ 755904 w 865632"/>
                  <a:gd name="connsiteY14" fmla="*/ 524256 h 670560"/>
                  <a:gd name="connsiteX15" fmla="*/ 731520 w 865632"/>
                  <a:gd name="connsiteY15" fmla="*/ 560832 h 670560"/>
                  <a:gd name="connsiteX16" fmla="*/ 694944 w 865632"/>
                  <a:gd name="connsiteY16" fmla="*/ 573024 h 670560"/>
                  <a:gd name="connsiteX17" fmla="*/ 597408 w 865632"/>
                  <a:gd name="connsiteY17" fmla="*/ 597408 h 670560"/>
                  <a:gd name="connsiteX18" fmla="*/ 536448 w 865632"/>
                  <a:gd name="connsiteY18" fmla="*/ 609600 h 670560"/>
                  <a:gd name="connsiteX19" fmla="*/ 463296 w 865632"/>
                  <a:gd name="connsiteY19" fmla="*/ 646176 h 670560"/>
                  <a:gd name="connsiteX20" fmla="*/ 390144 w 865632"/>
                  <a:gd name="connsiteY20" fmla="*/ 670560 h 670560"/>
                  <a:gd name="connsiteX21" fmla="*/ 256032 w 865632"/>
                  <a:gd name="connsiteY21" fmla="*/ 609600 h 670560"/>
                  <a:gd name="connsiteX22" fmla="*/ 256032 w 865632"/>
                  <a:gd name="connsiteY22" fmla="*/ 609600 h 670560"/>
                  <a:gd name="connsiteX23" fmla="*/ 182880 w 865632"/>
                  <a:gd name="connsiteY23" fmla="*/ 585216 h 670560"/>
                  <a:gd name="connsiteX24" fmla="*/ 146304 w 865632"/>
                  <a:gd name="connsiteY24" fmla="*/ 573024 h 670560"/>
                  <a:gd name="connsiteX25" fmla="*/ 121920 w 865632"/>
                  <a:gd name="connsiteY25" fmla="*/ 536448 h 670560"/>
                  <a:gd name="connsiteX26" fmla="*/ 97536 w 865632"/>
                  <a:gd name="connsiteY26" fmla="*/ 463296 h 670560"/>
                  <a:gd name="connsiteX27" fmla="*/ 73152 w 865632"/>
                  <a:gd name="connsiteY27" fmla="*/ 390144 h 670560"/>
                  <a:gd name="connsiteX28" fmla="*/ 60960 w 865632"/>
                  <a:gd name="connsiteY28" fmla="*/ 353568 h 670560"/>
                  <a:gd name="connsiteX29" fmla="*/ 48768 w 865632"/>
                  <a:gd name="connsiteY29" fmla="*/ 316992 h 670560"/>
                  <a:gd name="connsiteX30" fmla="*/ 0 w 865632"/>
                  <a:gd name="connsiteY30" fmla="*/ 207264 h 670560"/>
                  <a:gd name="connsiteX31" fmla="*/ 0 w 865632"/>
                  <a:gd name="connsiteY31" fmla="*/ 0 h 670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865632" h="670560">
                    <a:moveTo>
                      <a:pt x="0" y="0"/>
                    </a:moveTo>
                    <a:cubicBezTo>
                      <a:pt x="28448" y="4064"/>
                      <a:pt x="59641" y="-659"/>
                      <a:pt x="85344" y="12192"/>
                    </a:cubicBezTo>
                    <a:cubicBezTo>
                      <a:pt x="96839" y="17939"/>
                      <a:pt x="87078" y="41298"/>
                      <a:pt x="97536" y="48768"/>
                    </a:cubicBezTo>
                    <a:cubicBezTo>
                      <a:pt x="118451" y="63708"/>
                      <a:pt x="170688" y="73152"/>
                      <a:pt x="170688" y="73152"/>
                    </a:cubicBezTo>
                    <a:cubicBezTo>
                      <a:pt x="280566" y="65304"/>
                      <a:pt x="308811" y="73168"/>
                      <a:pt x="390144" y="48768"/>
                    </a:cubicBezTo>
                    <a:cubicBezTo>
                      <a:pt x="414763" y="41382"/>
                      <a:pt x="438912" y="32512"/>
                      <a:pt x="463296" y="24384"/>
                    </a:cubicBezTo>
                    <a:lnTo>
                      <a:pt x="499872" y="12192"/>
                    </a:lnTo>
                    <a:cubicBezTo>
                      <a:pt x="524256" y="16256"/>
                      <a:pt x="548366" y="22623"/>
                      <a:pt x="573024" y="24384"/>
                    </a:cubicBezTo>
                    <a:cubicBezTo>
                      <a:pt x="861029" y="44956"/>
                      <a:pt x="790760" y="-39156"/>
                      <a:pt x="865632" y="73152"/>
                    </a:cubicBezTo>
                    <a:cubicBezTo>
                      <a:pt x="861568" y="117856"/>
                      <a:pt x="859373" y="162769"/>
                      <a:pt x="853440" y="207264"/>
                    </a:cubicBezTo>
                    <a:cubicBezTo>
                      <a:pt x="851225" y="223873"/>
                      <a:pt x="846063" y="239982"/>
                      <a:pt x="841248" y="256032"/>
                    </a:cubicBezTo>
                    <a:cubicBezTo>
                      <a:pt x="833862" y="280651"/>
                      <a:pt x="824992" y="304800"/>
                      <a:pt x="816864" y="329184"/>
                    </a:cubicBezTo>
                    <a:cubicBezTo>
                      <a:pt x="812800" y="341376"/>
                      <a:pt x="811801" y="355067"/>
                      <a:pt x="804672" y="365760"/>
                    </a:cubicBezTo>
                    <a:lnTo>
                      <a:pt x="780288" y="402336"/>
                    </a:lnTo>
                    <a:cubicBezTo>
                      <a:pt x="777538" y="418838"/>
                      <a:pt x="765824" y="501108"/>
                      <a:pt x="755904" y="524256"/>
                    </a:cubicBezTo>
                    <a:cubicBezTo>
                      <a:pt x="750132" y="537724"/>
                      <a:pt x="742962" y="551678"/>
                      <a:pt x="731520" y="560832"/>
                    </a:cubicBezTo>
                    <a:cubicBezTo>
                      <a:pt x="721485" y="568860"/>
                      <a:pt x="707343" y="569643"/>
                      <a:pt x="694944" y="573024"/>
                    </a:cubicBezTo>
                    <a:cubicBezTo>
                      <a:pt x="662612" y="581842"/>
                      <a:pt x="630270" y="590836"/>
                      <a:pt x="597408" y="597408"/>
                    </a:cubicBezTo>
                    <a:cubicBezTo>
                      <a:pt x="577088" y="601472"/>
                      <a:pt x="556552" y="604574"/>
                      <a:pt x="536448" y="609600"/>
                    </a:cubicBezTo>
                    <a:cubicBezTo>
                      <a:pt x="460224" y="628656"/>
                      <a:pt x="539921" y="612120"/>
                      <a:pt x="463296" y="646176"/>
                    </a:cubicBezTo>
                    <a:cubicBezTo>
                      <a:pt x="439808" y="656615"/>
                      <a:pt x="390144" y="670560"/>
                      <a:pt x="390144" y="670560"/>
                    </a:cubicBezTo>
                    <a:cubicBezTo>
                      <a:pt x="300447" y="652621"/>
                      <a:pt x="346426" y="669863"/>
                      <a:pt x="256032" y="609600"/>
                    </a:cubicBezTo>
                    <a:lnTo>
                      <a:pt x="256032" y="609600"/>
                    </a:lnTo>
                    <a:lnTo>
                      <a:pt x="182880" y="585216"/>
                    </a:lnTo>
                    <a:lnTo>
                      <a:pt x="146304" y="573024"/>
                    </a:lnTo>
                    <a:cubicBezTo>
                      <a:pt x="138176" y="560832"/>
                      <a:pt x="127871" y="549838"/>
                      <a:pt x="121920" y="536448"/>
                    </a:cubicBezTo>
                    <a:cubicBezTo>
                      <a:pt x="111481" y="512960"/>
                      <a:pt x="105664" y="487680"/>
                      <a:pt x="97536" y="463296"/>
                    </a:cubicBezTo>
                    <a:lnTo>
                      <a:pt x="73152" y="390144"/>
                    </a:lnTo>
                    <a:lnTo>
                      <a:pt x="60960" y="353568"/>
                    </a:lnTo>
                    <a:cubicBezTo>
                      <a:pt x="56896" y="341376"/>
                      <a:pt x="55897" y="327685"/>
                      <a:pt x="48768" y="316992"/>
                    </a:cubicBezTo>
                    <a:cubicBezTo>
                      <a:pt x="26669" y="283844"/>
                      <a:pt x="0" y="250791"/>
                      <a:pt x="0" y="207264"/>
                    </a:cubicBezTo>
                    <a:lnTo>
                      <a:pt x="0" y="0"/>
                    </a:lnTo>
                    <a:close/>
                  </a:path>
                </a:pathLst>
              </a:custGeom>
              <a:blipFill>
                <a:blip r:embed="rId3">
                  <a:extLst>
                    <a:ext uri="{BEBA8EAE-BF5A-486C-A8C5-ECC9F3942E4B}">
                      <a14:imgProps xmlns:a14="http://schemas.microsoft.com/office/drawing/2010/main">
                        <a14:imgLayer r:embed="rId4">
                          <a14:imgEffect>
                            <a14:brightnessContrast bright="20000" contrast="4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  <a:effectLst>
                <a:outerShdw blurRad="114300" dist="152400" dir="3000000" algn="tl" rotWithShape="0">
                  <a:prstClr val="black">
                    <a:alpha val="6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85" name="Freeform 184"/>
              <p:cNvSpPr/>
              <p:nvPr/>
            </p:nvSpPr>
            <p:spPr>
              <a:xfrm>
                <a:off x="2824349" y="4030929"/>
                <a:ext cx="857635" cy="182880"/>
              </a:xfrm>
              <a:custGeom>
                <a:avLst/>
                <a:gdLst>
                  <a:gd name="connsiteX0" fmla="*/ 52963 w 857635"/>
                  <a:gd name="connsiteY0" fmla="*/ 97536 h 182880"/>
                  <a:gd name="connsiteX1" fmla="*/ 174883 w 857635"/>
                  <a:gd name="connsiteY1" fmla="*/ 85344 h 182880"/>
                  <a:gd name="connsiteX2" fmla="*/ 223651 w 857635"/>
                  <a:gd name="connsiteY2" fmla="*/ 73152 h 182880"/>
                  <a:gd name="connsiteX3" fmla="*/ 284611 w 857635"/>
                  <a:gd name="connsiteY3" fmla="*/ 60960 h 182880"/>
                  <a:gd name="connsiteX4" fmla="*/ 321187 w 857635"/>
                  <a:gd name="connsiteY4" fmla="*/ 48768 h 182880"/>
                  <a:gd name="connsiteX5" fmla="*/ 418723 w 857635"/>
                  <a:gd name="connsiteY5" fmla="*/ 24384 h 182880"/>
                  <a:gd name="connsiteX6" fmla="*/ 491875 w 857635"/>
                  <a:gd name="connsiteY6" fmla="*/ 0 h 182880"/>
                  <a:gd name="connsiteX7" fmla="*/ 784483 w 857635"/>
                  <a:gd name="connsiteY7" fmla="*/ 12192 h 182880"/>
                  <a:gd name="connsiteX8" fmla="*/ 821059 w 857635"/>
                  <a:gd name="connsiteY8" fmla="*/ 24384 h 182880"/>
                  <a:gd name="connsiteX9" fmla="*/ 857635 w 857635"/>
                  <a:gd name="connsiteY9" fmla="*/ 48768 h 182880"/>
                  <a:gd name="connsiteX10" fmla="*/ 845443 w 857635"/>
                  <a:gd name="connsiteY10" fmla="*/ 109728 h 182880"/>
                  <a:gd name="connsiteX11" fmla="*/ 552835 w 857635"/>
                  <a:gd name="connsiteY11" fmla="*/ 121920 h 182880"/>
                  <a:gd name="connsiteX12" fmla="*/ 479683 w 857635"/>
                  <a:gd name="connsiteY12" fmla="*/ 146304 h 182880"/>
                  <a:gd name="connsiteX13" fmla="*/ 418723 w 857635"/>
                  <a:gd name="connsiteY13" fmla="*/ 158496 h 182880"/>
                  <a:gd name="connsiteX14" fmla="*/ 382147 w 857635"/>
                  <a:gd name="connsiteY14" fmla="*/ 170688 h 182880"/>
                  <a:gd name="connsiteX15" fmla="*/ 296803 w 857635"/>
                  <a:gd name="connsiteY15" fmla="*/ 182880 h 182880"/>
                  <a:gd name="connsiteX16" fmla="*/ 4195 w 857635"/>
                  <a:gd name="connsiteY16" fmla="*/ 170688 h 182880"/>
                  <a:gd name="connsiteX17" fmla="*/ 28579 w 857635"/>
                  <a:gd name="connsiteY17" fmla="*/ 134112 h 182880"/>
                  <a:gd name="connsiteX18" fmla="*/ 101731 w 857635"/>
                  <a:gd name="connsiteY18" fmla="*/ 109728 h 182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57635" h="182880">
                    <a:moveTo>
                      <a:pt x="52963" y="97536"/>
                    </a:moveTo>
                    <a:cubicBezTo>
                      <a:pt x="93603" y="93472"/>
                      <a:pt x="134451" y="91120"/>
                      <a:pt x="174883" y="85344"/>
                    </a:cubicBezTo>
                    <a:cubicBezTo>
                      <a:pt x="191471" y="82974"/>
                      <a:pt x="207294" y="76787"/>
                      <a:pt x="223651" y="73152"/>
                    </a:cubicBezTo>
                    <a:cubicBezTo>
                      <a:pt x="243880" y="68657"/>
                      <a:pt x="264507" y="65986"/>
                      <a:pt x="284611" y="60960"/>
                    </a:cubicBezTo>
                    <a:cubicBezTo>
                      <a:pt x="297079" y="57843"/>
                      <a:pt x="308788" y="52149"/>
                      <a:pt x="321187" y="48768"/>
                    </a:cubicBezTo>
                    <a:cubicBezTo>
                      <a:pt x="353519" y="39950"/>
                      <a:pt x="386930" y="34982"/>
                      <a:pt x="418723" y="24384"/>
                    </a:cubicBezTo>
                    <a:lnTo>
                      <a:pt x="491875" y="0"/>
                    </a:lnTo>
                    <a:cubicBezTo>
                      <a:pt x="589411" y="4064"/>
                      <a:pt x="687129" y="4981"/>
                      <a:pt x="784483" y="12192"/>
                    </a:cubicBezTo>
                    <a:cubicBezTo>
                      <a:pt x="797299" y="13141"/>
                      <a:pt x="809564" y="18637"/>
                      <a:pt x="821059" y="24384"/>
                    </a:cubicBezTo>
                    <a:cubicBezTo>
                      <a:pt x="834165" y="30937"/>
                      <a:pt x="845443" y="40640"/>
                      <a:pt x="857635" y="48768"/>
                    </a:cubicBezTo>
                    <a:cubicBezTo>
                      <a:pt x="853571" y="69088"/>
                      <a:pt x="865593" y="104892"/>
                      <a:pt x="845443" y="109728"/>
                    </a:cubicBezTo>
                    <a:cubicBezTo>
                      <a:pt x="750518" y="132510"/>
                      <a:pt x="649971" y="112206"/>
                      <a:pt x="552835" y="121920"/>
                    </a:cubicBezTo>
                    <a:cubicBezTo>
                      <a:pt x="527260" y="124478"/>
                      <a:pt x="504887" y="141263"/>
                      <a:pt x="479683" y="146304"/>
                    </a:cubicBezTo>
                    <a:cubicBezTo>
                      <a:pt x="459363" y="150368"/>
                      <a:pt x="438827" y="153470"/>
                      <a:pt x="418723" y="158496"/>
                    </a:cubicBezTo>
                    <a:cubicBezTo>
                      <a:pt x="406255" y="161613"/>
                      <a:pt x="394749" y="168168"/>
                      <a:pt x="382147" y="170688"/>
                    </a:cubicBezTo>
                    <a:cubicBezTo>
                      <a:pt x="353968" y="176324"/>
                      <a:pt x="325251" y="178816"/>
                      <a:pt x="296803" y="182880"/>
                    </a:cubicBezTo>
                    <a:cubicBezTo>
                      <a:pt x="199267" y="178816"/>
                      <a:pt x="100241" y="188151"/>
                      <a:pt x="4195" y="170688"/>
                    </a:cubicBezTo>
                    <a:cubicBezTo>
                      <a:pt x="-10222" y="168067"/>
                      <a:pt x="16153" y="141878"/>
                      <a:pt x="28579" y="134112"/>
                    </a:cubicBezTo>
                    <a:cubicBezTo>
                      <a:pt x="50375" y="120489"/>
                      <a:pt x="101731" y="109728"/>
                      <a:pt x="101731" y="109728"/>
                    </a:cubicBezTo>
                  </a:path>
                </a:pathLst>
              </a:custGeom>
              <a:blipFill>
                <a:blip r:embed="rId5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1040" name="Oval 1039"/>
          <p:cNvSpPr/>
          <p:nvPr/>
        </p:nvSpPr>
        <p:spPr>
          <a:xfrm>
            <a:off x="571853" y="848838"/>
            <a:ext cx="3085747" cy="2283049"/>
          </a:xfrm>
          <a:prstGeom prst="ellipse">
            <a:avLst/>
          </a:prstGeom>
          <a:solidFill>
            <a:srgbClr val="FFFFCC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1" name="Oval 110"/>
          <p:cNvSpPr/>
          <p:nvPr/>
        </p:nvSpPr>
        <p:spPr>
          <a:xfrm>
            <a:off x="410725" y="2222545"/>
            <a:ext cx="3085747" cy="2283049"/>
          </a:xfrm>
          <a:prstGeom prst="ellipse">
            <a:avLst/>
          </a:prstGeom>
          <a:solidFill>
            <a:srgbClr val="FFFFCC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63" name="Oval 262"/>
          <p:cNvSpPr/>
          <p:nvPr/>
        </p:nvSpPr>
        <p:spPr>
          <a:xfrm>
            <a:off x="5661975" y="913814"/>
            <a:ext cx="2709713" cy="2286000"/>
          </a:xfrm>
          <a:prstGeom prst="ellipse">
            <a:avLst/>
          </a:prstGeom>
          <a:solidFill>
            <a:srgbClr val="FFFFCC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5661975" y="2745369"/>
            <a:ext cx="3085747" cy="2283049"/>
          </a:xfrm>
          <a:prstGeom prst="ellipse">
            <a:avLst/>
          </a:prstGeom>
          <a:solidFill>
            <a:srgbClr val="FFFFCC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86" name="Oval 185"/>
          <p:cNvSpPr/>
          <p:nvPr/>
        </p:nvSpPr>
        <p:spPr>
          <a:xfrm>
            <a:off x="445086" y="2897017"/>
            <a:ext cx="3085747" cy="2283049"/>
          </a:xfrm>
          <a:prstGeom prst="ellipse">
            <a:avLst/>
          </a:prstGeom>
          <a:solidFill>
            <a:srgbClr val="FFFFCC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4970005" y="3960493"/>
            <a:ext cx="3085747" cy="2283049"/>
          </a:xfrm>
          <a:prstGeom prst="ellipse">
            <a:avLst/>
          </a:prstGeom>
          <a:solidFill>
            <a:srgbClr val="FFFFCC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88" name="Oval 187"/>
          <p:cNvSpPr/>
          <p:nvPr/>
        </p:nvSpPr>
        <p:spPr>
          <a:xfrm>
            <a:off x="334192" y="4106275"/>
            <a:ext cx="3085747" cy="2283049"/>
          </a:xfrm>
          <a:prstGeom prst="ellipse">
            <a:avLst/>
          </a:prstGeom>
          <a:solidFill>
            <a:srgbClr val="FFFFCC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89" name="Oval 188">
            <a:hlinkClick r:id="rId14" action="ppaction://hlinksldjump"/>
          </p:cNvPr>
          <p:cNvSpPr/>
          <p:nvPr/>
        </p:nvSpPr>
        <p:spPr>
          <a:xfrm>
            <a:off x="1624371" y="4343400"/>
            <a:ext cx="6008863" cy="1219200"/>
          </a:xfrm>
          <a:prstGeom prst="ellipse">
            <a:avLst/>
          </a:prstGeom>
          <a:solidFill>
            <a:srgbClr val="FFFFCC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22780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1" restart="whenNotActive" fill="hold" evtFilter="cancelBubble" nodeType="interactiveSeq">
                <p:stCondLst>
                  <p:cond evt="onClick" delay="0">
                    <p:tgtEl>
                      <p:spTgt spid="10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" fill="hold">
                      <p:stCondLst>
                        <p:cond delay="0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1.49319E-6 L -0.00329 0.44103 " pathEditMode="relative" rAng="0" ptsTypes="AA">
                                      <p:cBhvr>
                                        <p:cTn id="15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4" y="22063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1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0"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2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>
                      <p:stCondLst>
                        <p:cond delay="0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29 0.44103 L -0.00329 0.96169 " pathEditMode="relative" rAng="0" ptsTypes="AA">
                                      <p:cBhvr>
                                        <p:cTn id="25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6033"/>
                                    </p:animMotion>
                                  </p:childTnLst>
                                </p:cTn>
                              </p:par>
                              <p:par>
                                <p:cTn id="26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3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1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3 0.96169 L -0.0033 1.58204 " pathEditMode="relative" rAng="0" ptsTypes="AA">
                                      <p:cBhvr>
                                        <p:cTn id="35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1018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1"/>
                  </p:tgtEl>
                </p:cond>
              </p:nextCondLst>
            </p:seq>
            <p:seq concurrent="1" nextAc="seek">
              <p:cTn id="41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" fill="hold">
                      <p:stCondLst>
                        <p:cond delay="0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82 1.57854 L -0.00382 2.09924 " pathEditMode="relative" rAng="0" ptsTypes="AA">
                                      <p:cBhvr>
                                        <p:cTn id="45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6024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000"/>
                            </p:stCondLst>
                            <p:childTnLst>
                              <p:par>
                                <p:cTn id="4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51" restart="whenNotActive" fill="hold" evtFilter="cancelBubble" nodeType="interactiveSeq">
                <p:stCondLst>
                  <p:cond evt="onClick" delay="0">
                    <p:tgtEl>
                      <p:spTgt spid="18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" fill="hold">
                      <p:stCondLst>
                        <p:cond delay="0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3 2.1027 L -0.0033 2.65658 " pathEditMode="relative" rAng="0" ptsTypes="AA">
                                      <p:cBhvr>
                                        <p:cTn id="55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7694"/>
                                    </p:animMotion>
                                  </p:childTnLst>
                                </p:cTn>
                              </p:par>
                              <p:par>
                                <p:cTn id="5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2000"/>
                            </p:stCondLst>
                            <p:childTnLst>
                              <p:par>
                                <p:cTn id="5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6"/>
                  </p:tgtEl>
                </p:cond>
              </p:nextCondLst>
            </p:seq>
            <p:seq concurrent="1" nextAc="seek">
              <p:cTn id="61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" fill="hold">
                      <p:stCondLst>
                        <p:cond delay="0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29 2.65659 L -0.00329 3.0997 " pathEditMode="relative" rAng="0" ptsTypes="AA">
                                      <p:cBhvr>
                                        <p:cTn id="65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2156"/>
                                    </p:animMotion>
                                  </p:childTnLst>
                                </p:cTn>
                              </p:par>
                              <p:par>
                                <p:cTn id="6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2000"/>
                            </p:stCondLst>
                            <p:childTnLst>
                              <p:par>
                                <p:cTn id="6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71" restart="whenNotActive" fill="hold" evtFilter="cancelBubble" nodeType="interactiveSeq">
                <p:stCondLst>
                  <p:cond evt="onClick" delay="0">
                    <p:tgtEl>
                      <p:spTgt spid="1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2" fill="hold">
                      <p:stCondLst>
                        <p:cond delay="0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29 3.0997 L -0.00329 3.63143 " pathEditMode="relative" rAng="0" ptsTypes="AA">
                                      <p:cBhvr>
                                        <p:cTn id="75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658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2000"/>
                            </p:stCondLst>
                            <p:childTnLst>
                              <p:par>
                                <p:cTn id="77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2000"/>
                            </p:stCondLst>
                            <p:childTnLst>
                              <p:par>
                                <p:cTn id="8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8"/>
                  </p:tgtEl>
                </p:cond>
              </p:nextCondLst>
            </p:seq>
          </p:childTnLst>
        </p:cTn>
      </p:par>
    </p:tnLst>
    <p:bldLst>
      <p:bldP spid="1040" grpId="0" animBg="1"/>
      <p:bldP spid="111" grpId="0" animBg="1"/>
      <p:bldP spid="111" grpId="1" animBg="1"/>
      <p:bldP spid="263" grpId="0" animBg="1"/>
      <p:bldP spid="263" grpId="1" animBg="1"/>
      <p:bldP spid="115" grpId="0" animBg="1"/>
      <p:bldP spid="115" grpId="1" animBg="1"/>
      <p:bldP spid="186" grpId="0" animBg="1"/>
      <p:bldP spid="186" grpId="1" animBg="1"/>
      <p:bldP spid="187" grpId="0" animBg="1"/>
      <p:bldP spid="187" grpId="1" animBg="1"/>
      <p:bldP spid="188" grpId="0" animBg="1"/>
      <p:bldP spid="188" grpId="1" animBg="1"/>
      <p:bldP spid="189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-395490"/>
            <a:ext cx="9194548" cy="75533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01" name="Rectangle 100">
            <a:hlinkClick r:id="" action="ppaction://hlinkshowjump?jump=nextslide"/>
          </p:cNvPr>
          <p:cNvSpPr/>
          <p:nvPr/>
        </p:nvSpPr>
        <p:spPr>
          <a:xfrm>
            <a:off x="4258536" y="2672524"/>
            <a:ext cx="715757" cy="985076"/>
          </a:xfrm>
          <a:prstGeom prst="rect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" name="Oval 2"/>
          <p:cNvSpPr/>
          <p:nvPr/>
        </p:nvSpPr>
        <p:spPr>
          <a:xfrm>
            <a:off x="4067944" y="6337787"/>
            <a:ext cx="1312371" cy="280879"/>
          </a:xfrm>
          <a:prstGeom prst="ellipse">
            <a:avLst/>
          </a:prstGeom>
          <a:gradFill flip="none" rotWithShape="1">
            <a:gsLst>
              <a:gs pos="94000">
                <a:schemeClr val="tx1"/>
              </a:gs>
              <a:gs pos="34000">
                <a:srgbClr val="600000"/>
              </a:gs>
              <a:gs pos="70000">
                <a:srgbClr val="C00000"/>
              </a:gs>
              <a:gs pos="53000">
                <a:srgbClr val="FFC000"/>
              </a:gs>
              <a:gs pos="22000">
                <a:schemeClr val="tx1"/>
              </a:gs>
            </a:gsLst>
            <a:path path="circle">
              <a:fillToRect l="100000" t="100000"/>
            </a:path>
            <a:tileRect r="-100000" b="-100000"/>
          </a:gra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4" name="Freeform 3"/>
          <p:cNvSpPr/>
          <p:nvPr/>
        </p:nvSpPr>
        <p:spPr>
          <a:xfrm rot="866421">
            <a:off x="4194692" y="6343784"/>
            <a:ext cx="943909" cy="211220"/>
          </a:xfrm>
          <a:custGeom>
            <a:avLst/>
            <a:gdLst>
              <a:gd name="connsiteX0" fmla="*/ 6627 w 723319"/>
              <a:gd name="connsiteY0" fmla="*/ 24713 h 160637"/>
              <a:gd name="connsiteX1" fmla="*/ 130194 w 723319"/>
              <a:gd name="connsiteY1" fmla="*/ 37070 h 160637"/>
              <a:gd name="connsiteX2" fmla="*/ 216692 w 723319"/>
              <a:gd name="connsiteY2" fmla="*/ 61783 h 160637"/>
              <a:gd name="connsiteX3" fmla="*/ 253762 w 723319"/>
              <a:gd name="connsiteY3" fmla="*/ 49427 h 160637"/>
              <a:gd name="connsiteX4" fmla="*/ 303189 w 723319"/>
              <a:gd name="connsiteY4" fmla="*/ 37070 h 160637"/>
              <a:gd name="connsiteX5" fmla="*/ 340259 w 723319"/>
              <a:gd name="connsiteY5" fmla="*/ 12356 h 160637"/>
              <a:gd name="connsiteX6" fmla="*/ 377330 w 723319"/>
              <a:gd name="connsiteY6" fmla="*/ 0 h 160637"/>
              <a:gd name="connsiteX7" fmla="*/ 414400 w 723319"/>
              <a:gd name="connsiteY7" fmla="*/ 12356 h 160637"/>
              <a:gd name="connsiteX8" fmla="*/ 463827 w 723319"/>
              <a:gd name="connsiteY8" fmla="*/ 37070 h 160637"/>
              <a:gd name="connsiteX9" fmla="*/ 661535 w 723319"/>
              <a:gd name="connsiteY9" fmla="*/ 49427 h 160637"/>
              <a:gd name="connsiteX10" fmla="*/ 723319 w 723319"/>
              <a:gd name="connsiteY10" fmla="*/ 61783 h 160637"/>
              <a:gd name="connsiteX11" fmla="*/ 673892 w 723319"/>
              <a:gd name="connsiteY11" fmla="*/ 111210 h 160637"/>
              <a:gd name="connsiteX12" fmla="*/ 612108 w 723319"/>
              <a:gd name="connsiteY12" fmla="*/ 98854 h 160637"/>
              <a:gd name="connsiteX13" fmla="*/ 537967 w 723319"/>
              <a:gd name="connsiteY13" fmla="*/ 135924 h 160637"/>
              <a:gd name="connsiteX14" fmla="*/ 451470 w 723319"/>
              <a:gd name="connsiteY14" fmla="*/ 123567 h 160637"/>
              <a:gd name="connsiteX15" fmla="*/ 414400 w 723319"/>
              <a:gd name="connsiteY15" fmla="*/ 98854 h 160637"/>
              <a:gd name="connsiteX16" fmla="*/ 340259 w 723319"/>
              <a:gd name="connsiteY16" fmla="*/ 111210 h 160637"/>
              <a:gd name="connsiteX17" fmla="*/ 303189 w 723319"/>
              <a:gd name="connsiteY17" fmla="*/ 135924 h 160637"/>
              <a:gd name="connsiteX18" fmla="*/ 229048 w 723319"/>
              <a:gd name="connsiteY18" fmla="*/ 160637 h 160637"/>
              <a:gd name="connsiteX19" fmla="*/ 68411 w 723319"/>
              <a:gd name="connsiteY19" fmla="*/ 111210 h 160637"/>
              <a:gd name="connsiteX20" fmla="*/ 56054 w 723319"/>
              <a:gd name="connsiteY20" fmla="*/ 74140 h 160637"/>
              <a:gd name="connsiteX21" fmla="*/ 18984 w 723319"/>
              <a:gd name="connsiteY21" fmla="*/ 61783 h 160637"/>
              <a:gd name="connsiteX22" fmla="*/ 6627 w 723319"/>
              <a:gd name="connsiteY22" fmla="*/ 24713 h 160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23319" h="160637">
                <a:moveTo>
                  <a:pt x="6627" y="24713"/>
                </a:moveTo>
                <a:cubicBezTo>
                  <a:pt x="25162" y="20594"/>
                  <a:pt x="89216" y="31216"/>
                  <a:pt x="130194" y="37070"/>
                </a:cubicBezTo>
                <a:cubicBezTo>
                  <a:pt x="157341" y="40948"/>
                  <a:pt x="190290" y="52983"/>
                  <a:pt x="216692" y="61783"/>
                </a:cubicBezTo>
                <a:cubicBezTo>
                  <a:pt x="229049" y="57664"/>
                  <a:pt x="241238" y="53005"/>
                  <a:pt x="253762" y="49427"/>
                </a:cubicBezTo>
                <a:cubicBezTo>
                  <a:pt x="270091" y="44762"/>
                  <a:pt x="287579" y="43760"/>
                  <a:pt x="303189" y="37070"/>
                </a:cubicBezTo>
                <a:cubicBezTo>
                  <a:pt x="316839" y="31220"/>
                  <a:pt x="326976" y="18997"/>
                  <a:pt x="340259" y="12356"/>
                </a:cubicBezTo>
                <a:cubicBezTo>
                  <a:pt x="351909" y="6531"/>
                  <a:pt x="364973" y="4119"/>
                  <a:pt x="377330" y="0"/>
                </a:cubicBezTo>
                <a:cubicBezTo>
                  <a:pt x="389687" y="4119"/>
                  <a:pt x="402428" y="7225"/>
                  <a:pt x="414400" y="12356"/>
                </a:cubicBezTo>
                <a:cubicBezTo>
                  <a:pt x="431331" y="19612"/>
                  <a:pt x="445610" y="34337"/>
                  <a:pt x="463827" y="37070"/>
                </a:cubicBezTo>
                <a:cubicBezTo>
                  <a:pt x="529128" y="46865"/>
                  <a:pt x="595632" y="45308"/>
                  <a:pt x="661535" y="49427"/>
                </a:cubicBezTo>
                <a:cubicBezTo>
                  <a:pt x="682130" y="53546"/>
                  <a:pt x="708468" y="46932"/>
                  <a:pt x="723319" y="61783"/>
                </a:cubicBezTo>
                <a:lnTo>
                  <a:pt x="673892" y="111210"/>
                </a:lnTo>
                <a:cubicBezTo>
                  <a:pt x="653297" y="107091"/>
                  <a:pt x="633110" y="98854"/>
                  <a:pt x="612108" y="98854"/>
                </a:cubicBezTo>
                <a:cubicBezTo>
                  <a:pt x="586527" y="98854"/>
                  <a:pt x="556711" y="123428"/>
                  <a:pt x="537967" y="135924"/>
                </a:cubicBezTo>
                <a:cubicBezTo>
                  <a:pt x="509135" y="131805"/>
                  <a:pt x="479367" y="131936"/>
                  <a:pt x="451470" y="123567"/>
                </a:cubicBezTo>
                <a:cubicBezTo>
                  <a:pt x="437246" y="119300"/>
                  <a:pt x="429160" y="100494"/>
                  <a:pt x="414400" y="98854"/>
                </a:cubicBezTo>
                <a:cubicBezTo>
                  <a:pt x="389499" y="96087"/>
                  <a:pt x="364973" y="107091"/>
                  <a:pt x="340259" y="111210"/>
                </a:cubicBezTo>
                <a:cubicBezTo>
                  <a:pt x="327902" y="119448"/>
                  <a:pt x="316760" y="129892"/>
                  <a:pt x="303189" y="135924"/>
                </a:cubicBezTo>
                <a:cubicBezTo>
                  <a:pt x="279384" y="146504"/>
                  <a:pt x="229048" y="160637"/>
                  <a:pt x="229048" y="160637"/>
                </a:cubicBezTo>
                <a:cubicBezTo>
                  <a:pt x="118405" y="150579"/>
                  <a:pt x="105279" y="184946"/>
                  <a:pt x="68411" y="111210"/>
                </a:cubicBezTo>
                <a:cubicBezTo>
                  <a:pt x="62586" y="99560"/>
                  <a:pt x="65264" y="83350"/>
                  <a:pt x="56054" y="74140"/>
                </a:cubicBezTo>
                <a:cubicBezTo>
                  <a:pt x="46844" y="64930"/>
                  <a:pt x="30634" y="67608"/>
                  <a:pt x="18984" y="61783"/>
                </a:cubicBezTo>
                <a:cubicBezTo>
                  <a:pt x="13774" y="59178"/>
                  <a:pt x="-11908" y="28832"/>
                  <a:pt x="6627" y="24713"/>
                </a:cubicBezTo>
                <a:close/>
              </a:path>
            </a:pathLst>
          </a:custGeom>
          <a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5" name="Freeform 4"/>
          <p:cNvSpPr/>
          <p:nvPr/>
        </p:nvSpPr>
        <p:spPr>
          <a:xfrm rot="10231779">
            <a:off x="4222744" y="6369839"/>
            <a:ext cx="943909" cy="211220"/>
          </a:xfrm>
          <a:custGeom>
            <a:avLst/>
            <a:gdLst>
              <a:gd name="connsiteX0" fmla="*/ 6627 w 723319"/>
              <a:gd name="connsiteY0" fmla="*/ 24713 h 160637"/>
              <a:gd name="connsiteX1" fmla="*/ 130194 w 723319"/>
              <a:gd name="connsiteY1" fmla="*/ 37070 h 160637"/>
              <a:gd name="connsiteX2" fmla="*/ 216692 w 723319"/>
              <a:gd name="connsiteY2" fmla="*/ 61783 h 160637"/>
              <a:gd name="connsiteX3" fmla="*/ 253762 w 723319"/>
              <a:gd name="connsiteY3" fmla="*/ 49427 h 160637"/>
              <a:gd name="connsiteX4" fmla="*/ 303189 w 723319"/>
              <a:gd name="connsiteY4" fmla="*/ 37070 h 160637"/>
              <a:gd name="connsiteX5" fmla="*/ 340259 w 723319"/>
              <a:gd name="connsiteY5" fmla="*/ 12356 h 160637"/>
              <a:gd name="connsiteX6" fmla="*/ 377330 w 723319"/>
              <a:gd name="connsiteY6" fmla="*/ 0 h 160637"/>
              <a:gd name="connsiteX7" fmla="*/ 414400 w 723319"/>
              <a:gd name="connsiteY7" fmla="*/ 12356 h 160637"/>
              <a:gd name="connsiteX8" fmla="*/ 463827 w 723319"/>
              <a:gd name="connsiteY8" fmla="*/ 37070 h 160637"/>
              <a:gd name="connsiteX9" fmla="*/ 661535 w 723319"/>
              <a:gd name="connsiteY9" fmla="*/ 49427 h 160637"/>
              <a:gd name="connsiteX10" fmla="*/ 723319 w 723319"/>
              <a:gd name="connsiteY10" fmla="*/ 61783 h 160637"/>
              <a:gd name="connsiteX11" fmla="*/ 673892 w 723319"/>
              <a:gd name="connsiteY11" fmla="*/ 111210 h 160637"/>
              <a:gd name="connsiteX12" fmla="*/ 612108 w 723319"/>
              <a:gd name="connsiteY12" fmla="*/ 98854 h 160637"/>
              <a:gd name="connsiteX13" fmla="*/ 537967 w 723319"/>
              <a:gd name="connsiteY13" fmla="*/ 135924 h 160637"/>
              <a:gd name="connsiteX14" fmla="*/ 451470 w 723319"/>
              <a:gd name="connsiteY14" fmla="*/ 123567 h 160637"/>
              <a:gd name="connsiteX15" fmla="*/ 414400 w 723319"/>
              <a:gd name="connsiteY15" fmla="*/ 98854 h 160637"/>
              <a:gd name="connsiteX16" fmla="*/ 340259 w 723319"/>
              <a:gd name="connsiteY16" fmla="*/ 111210 h 160637"/>
              <a:gd name="connsiteX17" fmla="*/ 303189 w 723319"/>
              <a:gd name="connsiteY17" fmla="*/ 135924 h 160637"/>
              <a:gd name="connsiteX18" fmla="*/ 229048 w 723319"/>
              <a:gd name="connsiteY18" fmla="*/ 160637 h 160637"/>
              <a:gd name="connsiteX19" fmla="*/ 68411 w 723319"/>
              <a:gd name="connsiteY19" fmla="*/ 111210 h 160637"/>
              <a:gd name="connsiteX20" fmla="*/ 56054 w 723319"/>
              <a:gd name="connsiteY20" fmla="*/ 74140 h 160637"/>
              <a:gd name="connsiteX21" fmla="*/ 18984 w 723319"/>
              <a:gd name="connsiteY21" fmla="*/ 61783 h 160637"/>
              <a:gd name="connsiteX22" fmla="*/ 6627 w 723319"/>
              <a:gd name="connsiteY22" fmla="*/ 24713 h 160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23319" h="160637">
                <a:moveTo>
                  <a:pt x="6627" y="24713"/>
                </a:moveTo>
                <a:cubicBezTo>
                  <a:pt x="25162" y="20594"/>
                  <a:pt x="89216" y="31216"/>
                  <a:pt x="130194" y="37070"/>
                </a:cubicBezTo>
                <a:cubicBezTo>
                  <a:pt x="157341" y="40948"/>
                  <a:pt x="190290" y="52983"/>
                  <a:pt x="216692" y="61783"/>
                </a:cubicBezTo>
                <a:cubicBezTo>
                  <a:pt x="229049" y="57664"/>
                  <a:pt x="241238" y="53005"/>
                  <a:pt x="253762" y="49427"/>
                </a:cubicBezTo>
                <a:cubicBezTo>
                  <a:pt x="270091" y="44762"/>
                  <a:pt x="287579" y="43760"/>
                  <a:pt x="303189" y="37070"/>
                </a:cubicBezTo>
                <a:cubicBezTo>
                  <a:pt x="316839" y="31220"/>
                  <a:pt x="326976" y="18997"/>
                  <a:pt x="340259" y="12356"/>
                </a:cubicBezTo>
                <a:cubicBezTo>
                  <a:pt x="351909" y="6531"/>
                  <a:pt x="364973" y="4119"/>
                  <a:pt x="377330" y="0"/>
                </a:cubicBezTo>
                <a:cubicBezTo>
                  <a:pt x="389687" y="4119"/>
                  <a:pt x="402428" y="7225"/>
                  <a:pt x="414400" y="12356"/>
                </a:cubicBezTo>
                <a:cubicBezTo>
                  <a:pt x="431331" y="19612"/>
                  <a:pt x="445610" y="34337"/>
                  <a:pt x="463827" y="37070"/>
                </a:cubicBezTo>
                <a:cubicBezTo>
                  <a:pt x="529128" y="46865"/>
                  <a:pt x="595632" y="45308"/>
                  <a:pt x="661535" y="49427"/>
                </a:cubicBezTo>
                <a:cubicBezTo>
                  <a:pt x="682130" y="53546"/>
                  <a:pt x="708468" y="46932"/>
                  <a:pt x="723319" y="61783"/>
                </a:cubicBezTo>
                <a:lnTo>
                  <a:pt x="673892" y="111210"/>
                </a:lnTo>
                <a:cubicBezTo>
                  <a:pt x="653297" y="107091"/>
                  <a:pt x="633110" y="98854"/>
                  <a:pt x="612108" y="98854"/>
                </a:cubicBezTo>
                <a:cubicBezTo>
                  <a:pt x="586527" y="98854"/>
                  <a:pt x="556711" y="123428"/>
                  <a:pt x="537967" y="135924"/>
                </a:cubicBezTo>
                <a:cubicBezTo>
                  <a:pt x="509135" y="131805"/>
                  <a:pt x="479367" y="131936"/>
                  <a:pt x="451470" y="123567"/>
                </a:cubicBezTo>
                <a:cubicBezTo>
                  <a:pt x="437246" y="119300"/>
                  <a:pt x="429160" y="100494"/>
                  <a:pt x="414400" y="98854"/>
                </a:cubicBezTo>
                <a:cubicBezTo>
                  <a:pt x="389499" y="96087"/>
                  <a:pt x="364973" y="107091"/>
                  <a:pt x="340259" y="111210"/>
                </a:cubicBezTo>
                <a:cubicBezTo>
                  <a:pt x="327902" y="119448"/>
                  <a:pt x="316760" y="129892"/>
                  <a:pt x="303189" y="135924"/>
                </a:cubicBezTo>
                <a:cubicBezTo>
                  <a:pt x="279384" y="146504"/>
                  <a:pt x="229048" y="160637"/>
                  <a:pt x="229048" y="160637"/>
                </a:cubicBezTo>
                <a:cubicBezTo>
                  <a:pt x="118405" y="150579"/>
                  <a:pt x="105279" y="184946"/>
                  <a:pt x="68411" y="111210"/>
                </a:cubicBezTo>
                <a:cubicBezTo>
                  <a:pt x="62586" y="99560"/>
                  <a:pt x="65264" y="83350"/>
                  <a:pt x="56054" y="74140"/>
                </a:cubicBezTo>
                <a:cubicBezTo>
                  <a:pt x="46844" y="64930"/>
                  <a:pt x="30634" y="67608"/>
                  <a:pt x="18984" y="61783"/>
                </a:cubicBezTo>
                <a:cubicBezTo>
                  <a:pt x="13774" y="59178"/>
                  <a:pt x="-11908" y="28832"/>
                  <a:pt x="6627" y="24713"/>
                </a:cubicBezTo>
                <a:close/>
              </a:path>
            </a:pathLst>
          </a:custGeom>
          <a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7" name="Freeform 6"/>
          <p:cNvSpPr>
            <a:spLocks noChangeAspect="1"/>
          </p:cNvSpPr>
          <p:nvPr/>
        </p:nvSpPr>
        <p:spPr>
          <a:xfrm rot="227409">
            <a:off x="4273445" y="5120521"/>
            <a:ext cx="674194" cy="105606"/>
          </a:xfrm>
          <a:custGeom>
            <a:avLst/>
            <a:gdLst>
              <a:gd name="connsiteX0" fmla="*/ 6627 w 723319"/>
              <a:gd name="connsiteY0" fmla="*/ 24713 h 160637"/>
              <a:gd name="connsiteX1" fmla="*/ 130194 w 723319"/>
              <a:gd name="connsiteY1" fmla="*/ 37070 h 160637"/>
              <a:gd name="connsiteX2" fmla="*/ 216692 w 723319"/>
              <a:gd name="connsiteY2" fmla="*/ 61783 h 160637"/>
              <a:gd name="connsiteX3" fmla="*/ 253762 w 723319"/>
              <a:gd name="connsiteY3" fmla="*/ 49427 h 160637"/>
              <a:gd name="connsiteX4" fmla="*/ 303189 w 723319"/>
              <a:gd name="connsiteY4" fmla="*/ 37070 h 160637"/>
              <a:gd name="connsiteX5" fmla="*/ 340259 w 723319"/>
              <a:gd name="connsiteY5" fmla="*/ 12356 h 160637"/>
              <a:gd name="connsiteX6" fmla="*/ 377330 w 723319"/>
              <a:gd name="connsiteY6" fmla="*/ 0 h 160637"/>
              <a:gd name="connsiteX7" fmla="*/ 414400 w 723319"/>
              <a:gd name="connsiteY7" fmla="*/ 12356 h 160637"/>
              <a:gd name="connsiteX8" fmla="*/ 463827 w 723319"/>
              <a:gd name="connsiteY8" fmla="*/ 37070 h 160637"/>
              <a:gd name="connsiteX9" fmla="*/ 661535 w 723319"/>
              <a:gd name="connsiteY9" fmla="*/ 49427 h 160637"/>
              <a:gd name="connsiteX10" fmla="*/ 723319 w 723319"/>
              <a:gd name="connsiteY10" fmla="*/ 61783 h 160637"/>
              <a:gd name="connsiteX11" fmla="*/ 673892 w 723319"/>
              <a:gd name="connsiteY11" fmla="*/ 111210 h 160637"/>
              <a:gd name="connsiteX12" fmla="*/ 612108 w 723319"/>
              <a:gd name="connsiteY12" fmla="*/ 98854 h 160637"/>
              <a:gd name="connsiteX13" fmla="*/ 537967 w 723319"/>
              <a:gd name="connsiteY13" fmla="*/ 135924 h 160637"/>
              <a:gd name="connsiteX14" fmla="*/ 451470 w 723319"/>
              <a:gd name="connsiteY14" fmla="*/ 123567 h 160637"/>
              <a:gd name="connsiteX15" fmla="*/ 414400 w 723319"/>
              <a:gd name="connsiteY15" fmla="*/ 98854 h 160637"/>
              <a:gd name="connsiteX16" fmla="*/ 340259 w 723319"/>
              <a:gd name="connsiteY16" fmla="*/ 111210 h 160637"/>
              <a:gd name="connsiteX17" fmla="*/ 303189 w 723319"/>
              <a:gd name="connsiteY17" fmla="*/ 135924 h 160637"/>
              <a:gd name="connsiteX18" fmla="*/ 229048 w 723319"/>
              <a:gd name="connsiteY18" fmla="*/ 160637 h 160637"/>
              <a:gd name="connsiteX19" fmla="*/ 68411 w 723319"/>
              <a:gd name="connsiteY19" fmla="*/ 111210 h 160637"/>
              <a:gd name="connsiteX20" fmla="*/ 56054 w 723319"/>
              <a:gd name="connsiteY20" fmla="*/ 74140 h 160637"/>
              <a:gd name="connsiteX21" fmla="*/ 18984 w 723319"/>
              <a:gd name="connsiteY21" fmla="*/ 61783 h 160637"/>
              <a:gd name="connsiteX22" fmla="*/ 6627 w 723319"/>
              <a:gd name="connsiteY22" fmla="*/ 24713 h 160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23319" h="160637">
                <a:moveTo>
                  <a:pt x="6627" y="24713"/>
                </a:moveTo>
                <a:cubicBezTo>
                  <a:pt x="25162" y="20594"/>
                  <a:pt x="89216" y="31216"/>
                  <a:pt x="130194" y="37070"/>
                </a:cubicBezTo>
                <a:cubicBezTo>
                  <a:pt x="157341" y="40948"/>
                  <a:pt x="190290" y="52983"/>
                  <a:pt x="216692" y="61783"/>
                </a:cubicBezTo>
                <a:cubicBezTo>
                  <a:pt x="229049" y="57664"/>
                  <a:pt x="241238" y="53005"/>
                  <a:pt x="253762" y="49427"/>
                </a:cubicBezTo>
                <a:cubicBezTo>
                  <a:pt x="270091" y="44762"/>
                  <a:pt x="287579" y="43760"/>
                  <a:pt x="303189" y="37070"/>
                </a:cubicBezTo>
                <a:cubicBezTo>
                  <a:pt x="316839" y="31220"/>
                  <a:pt x="326976" y="18997"/>
                  <a:pt x="340259" y="12356"/>
                </a:cubicBezTo>
                <a:cubicBezTo>
                  <a:pt x="351909" y="6531"/>
                  <a:pt x="364973" y="4119"/>
                  <a:pt x="377330" y="0"/>
                </a:cubicBezTo>
                <a:cubicBezTo>
                  <a:pt x="389687" y="4119"/>
                  <a:pt x="402428" y="7225"/>
                  <a:pt x="414400" y="12356"/>
                </a:cubicBezTo>
                <a:cubicBezTo>
                  <a:pt x="431331" y="19612"/>
                  <a:pt x="445610" y="34337"/>
                  <a:pt x="463827" y="37070"/>
                </a:cubicBezTo>
                <a:cubicBezTo>
                  <a:pt x="529128" y="46865"/>
                  <a:pt x="595632" y="45308"/>
                  <a:pt x="661535" y="49427"/>
                </a:cubicBezTo>
                <a:cubicBezTo>
                  <a:pt x="682130" y="53546"/>
                  <a:pt x="708468" y="46932"/>
                  <a:pt x="723319" y="61783"/>
                </a:cubicBezTo>
                <a:lnTo>
                  <a:pt x="673892" y="111210"/>
                </a:lnTo>
                <a:cubicBezTo>
                  <a:pt x="653297" y="107091"/>
                  <a:pt x="633110" y="98854"/>
                  <a:pt x="612108" y="98854"/>
                </a:cubicBezTo>
                <a:cubicBezTo>
                  <a:pt x="586527" y="98854"/>
                  <a:pt x="556711" y="123428"/>
                  <a:pt x="537967" y="135924"/>
                </a:cubicBezTo>
                <a:cubicBezTo>
                  <a:pt x="509135" y="131805"/>
                  <a:pt x="479367" y="131936"/>
                  <a:pt x="451470" y="123567"/>
                </a:cubicBezTo>
                <a:cubicBezTo>
                  <a:pt x="437246" y="119300"/>
                  <a:pt x="429160" y="100494"/>
                  <a:pt x="414400" y="98854"/>
                </a:cubicBezTo>
                <a:cubicBezTo>
                  <a:pt x="389499" y="96087"/>
                  <a:pt x="364973" y="107091"/>
                  <a:pt x="340259" y="111210"/>
                </a:cubicBezTo>
                <a:cubicBezTo>
                  <a:pt x="327902" y="119448"/>
                  <a:pt x="316760" y="129892"/>
                  <a:pt x="303189" y="135924"/>
                </a:cubicBezTo>
                <a:cubicBezTo>
                  <a:pt x="279384" y="146504"/>
                  <a:pt x="229048" y="160637"/>
                  <a:pt x="229048" y="160637"/>
                </a:cubicBezTo>
                <a:cubicBezTo>
                  <a:pt x="118405" y="150579"/>
                  <a:pt x="105279" y="184946"/>
                  <a:pt x="68411" y="111210"/>
                </a:cubicBezTo>
                <a:cubicBezTo>
                  <a:pt x="62586" y="99560"/>
                  <a:pt x="65264" y="83350"/>
                  <a:pt x="56054" y="74140"/>
                </a:cubicBezTo>
                <a:cubicBezTo>
                  <a:pt x="46844" y="64930"/>
                  <a:pt x="30634" y="67608"/>
                  <a:pt x="18984" y="61783"/>
                </a:cubicBezTo>
                <a:cubicBezTo>
                  <a:pt x="13774" y="59178"/>
                  <a:pt x="-11908" y="28832"/>
                  <a:pt x="6627" y="24713"/>
                </a:cubicBezTo>
                <a:close/>
              </a:path>
            </a:pathLst>
          </a:custGeom>
          <a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8" name="Freeform 7"/>
          <p:cNvSpPr>
            <a:spLocks noChangeAspect="1"/>
          </p:cNvSpPr>
          <p:nvPr/>
        </p:nvSpPr>
        <p:spPr>
          <a:xfrm rot="10231779">
            <a:off x="4325087" y="5136808"/>
            <a:ext cx="635743" cy="99583"/>
          </a:xfrm>
          <a:custGeom>
            <a:avLst/>
            <a:gdLst>
              <a:gd name="connsiteX0" fmla="*/ 6627 w 723319"/>
              <a:gd name="connsiteY0" fmla="*/ 24713 h 160637"/>
              <a:gd name="connsiteX1" fmla="*/ 130194 w 723319"/>
              <a:gd name="connsiteY1" fmla="*/ 37070 h 160637"/>
              <a:gd name="connsiteX2" fmla="*/ 216692 w 723319"/>
              <a:gd name="connsiteY2" fmla="*/ 61783 h 160637"/>
              <a:gd name="connsiteX3" fmla="*/ 253762 w 723319"/>
              <a:gd name="connsiteY3" fmla="*/ 49427 h 160637"/>
              <a:gd name="connsiteX4" fmla="*/ 303189 w 723319"/>
              <a:gd name="connsiteY4" fmla="*/ 37070 h 160637"/>
              <a:gd name="connsiteX5" fmla="*/ 340259 w 723319"/>
              <a:gd name="connsiteY5" fmla="*/ 12356 h 160637"/>
              <a:gd name="connsiteX6" fmla="*/ 377330 w 723319"/>
              <a:gd name="connsiteY6" fmla="*/ 0 h 160637"/>
              <a:gd name="connsiteX7" fmla="*/ 414400 w 723319"/>
              <a:gd name="connsiteY7" fmla="*/ 12356 h 160637"/>
              <a:gd name="connsiteX8" fmla="*/ 463827 w 723319"/>
              <a:gd name="connsiteY8" fmla="*/ 37070 h 160637"/>
              <a:gd name="connsiteX9" fmla="*/ 661535 w 723319"/>
              <a:gd name="connsiteY9" fmla="*/ 49427 h 160637"/>
              <a:gd name="connsiteX10" fmla="*/ 723319 w 723319"/>
              <a:gd name="connsiteY10" fmla="*/ 61783 h 160637"/>
              <a:gd name="connsiteX11" fmla="*/ 673892 w 723319"/>
              <a:gd name="connsiteY11" fmla="*/ 111210 h 160637"/>
              <a:gd name="connsiteX12" fmla="*/ 612108 w 723319"/>
              <a:gd name="connsiteY12" fmla="*/ 98854 h 160637"/>
              <a:gd name="connsiteX13" fmla="*/ 537967 w 723319"/>
              <a:gd name="connsiteY13" fmla="*/ 135924 h 160637"/>
              <a:gd name="connsiteX14" fmla="*/ 451470 w 723319"/>
              <a:gd name="connsiteY14" fmla="*/ 123567 h 160637"/>
              <a:gd name="connsiteX15" fmla="*/ 414400 w 723319"/>
              <a:gd name="connsiteY15" fmla="*/ 98854 h 160637"/>
              <a:gd name="connsiteX16" fmla="*/ 340259 w 723319"/>
              <a:gd name="connsiteY16" fmla="*/ 111210 h 160637"/>
              <a:gd name="connsiteX17" fmla="*/ 303189 w 723319"/>
              <a:gd name="connsiteY17" fmla="*/ 135924 h 160637"/>
              <a:gd name="connsiteX18" fmla="*/ 229048 w 723319"/>
              <a:gd name="connsiteY18" fmla="*/ 160637 h 160637"/>
              <a:gd name="connsiteX19" fmla="*/ 68411 w 723319"/>
              <a:gd name="connsiteY19" fmla="*/ 111210 h 160637"/>
              <a:gd name="connsiteX20" fmla="*/ 56054 w 723319"/>
              <a:gd name="connsiteY20" fmla="*/ 74140 h 160637"/>
              <a:gd name="connsiteX21" fmla="*/ 18984 w 723319"/>
              <a:gd name="connsiteY21" fmla="*/ 61783 h 160637"/>
              <a:gd name="connsiteX22" fmla="*/ 6627 w 723319"/>
              <a:gd name="connsiteY22" fmla="*/ 24713 h 160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23319" h="160637">
                <a:moveTo>
                  <a:pt x="6627" y="24713"/>
                </a:moveTo>
                <a:cubicBezTo>
                  <a:pt x="25162" y="20594"/>
                  <a:pt x="89216" y="31216"/>
                  <a:pt x="130194" y="37070"/>
                </a:cubicBezTo>
                <a:cubicBezTo>
                  <a:pt x="157341" y="40948"/>
                  <a:pt x="190290" y="52983"/>
                  <a:pt x="216692" y="61783"/>
                </a:cubicBezTo>
                <a:cubicBezTo>
                  <a:pt x="229049" y="57664"/>
                  <a:pt x="241238" y="53005"/>
                  <a:pt x="253762" y="49427"/>
                </a:cubicBezTo>
                <a:cubicBezTo>
                  <a:pt x="270091" y="44762"/>
                  <a:pt x="287579" y="43760"/>
                  <a:pt x="303189" y="37070"/>
                </a:cubicBezTo>
                <a:cubicBezTo>
                  <a:pt x="316839" y="31220"/>
                  <a:pt x="326976" y="18997"/>
                  <a:pt x="340259" y="12356"/>
                </a:cubicBezTo>
                <a:cubicBezTo>
                  <a:pt x="351909" y="6531"/>
                  <a:pt x="364973" y="4119"/>
                  <a:pt x="377330" y="0"/>
                </a:cubicBezTo>
                <a:cubicBezTo>
                  <a:pt x="389687" y="4119"/>
                  <a:pt x="402428" y="7225"/>
                  <a:pt x="414400" y="12356"/>
                </a:cubicBezTo>
                <a:cubicBezTo>
                  <a:pt x="431331" y="19612"/>
                  <a:pt x="445610" y="34337"/>
                  <a:pt x="463827" y="37070"/>
                </a:cubicBezTo>
                <a:cubicBezTo>
                  <a:pt x="529128" y="46865"/>
                  <a:pt x="595632" y="45308"/>
                  <a:pt x="661535" y="49427"/>
                </a:cubicBezTo>
                <a:cubicBezTo>
                  <a:pt x="682130" y="53546"/>
                  <a:pt x="708468" y="46932"/>
                  <a:pt x="723319" y="61783"/>
                </a:cubicBezTo>
                <a:lnTo>
                  <a:pt x="673892" y="111210"/>
                </a:lnTo>
                <a:cubicBezTo>
                  <a:pt x="653297" y="107091"/>
                  <a:pt x="633110" y="98854"/>
                  <a:pt x="612108" y="98854"/>
                </a:cubicBezTo>
                <a:cubicBezTo>
                  <a:pt x="586527" y="98854"/>
                  <a:pt x="556711" y="123428"/>
                  <a:pt x="537967" y="135924"/>
                </a:cubicBezTo>
                <a:cubicBezTo>
                  <a:pt x="509135" y="131805"/>
                  <a:pt x="479367" y="131936"/>
                  <a:pt x="451470" y="123567"/>
                </a:cubicBezTo>
                <a:cubicBezTo>
                  <a:pt x="437246" y="119300"/>
                  <a:pt x="429160" y="100494"/>
                  <a:pt x="414400" y="98854"/>
                </a:cubicBezTo>
                <a:cubicBezTo>
                  <a:pt x="389499" y="96087"/>
                  <a:pt x="364973" y="107091"/>
                  <a:pt x="340259" y="111210"/>
                </a:cubicBezTo>
                <a:cubicBezTo>
                  <a:pt x="327902" y="119448"/>
                  <a:pt x="316760" y="129892"/>
                  <a:pt x="303189" y="135924"/>
                </a:cubicBezTo>
                <a:cubicBezTo>
                  <a:pt x="279384" y="146504"/>
                  <a:pt x="229048" y="160637"/>
                  <a:pt x="229048" y="160637"/>
                </a:cubicBezTo>
                <a:cubicBezTo>
                  <a:pt x="118405" y="150579"/>
                  <a:pt x="105279" y="184946"/>
                  <a:pt x="68411" y="111210"/>
                </a:cubicBezTo>
                <a:cubicBezTo>
                  <a:pt x="62586" y="99560"/>
                  <a:pt x="65264" y="83350"/>
                  <a:pt x="56054" y="74140"/>
                </a:cubicBezTo>
                <a:cubicBezTo>
                  <a:pt x="46844" y="64930"/>
                  <a:pt x="30634" y="67608"/>
                  <a:pt x="18984" y="61783"/>
                </a:cubicBezTo>
                <a:cubicBezTo>
                  <a:pt x="13774" y="59178"/>
                  <a:pt x="-11908" y="28832"/>
                  <a:pt x="6627" y="24713"/>
                </a:cubicBezTo>
                <a:close/>
              </a:path>
            </a:pathLst>
          </a:custGeom>
          <a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2" name="Freeform 11"/>
          <p:cNvSpPr/>
          <p:nvPr/>
        </p:nvSpPr>
        <p:spPr>
          <a:xfrm flipH="1">
            <a:off x="4757419" y="5234206"/>
            <a:ext cx="163354" cy="415414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3" name="Freeform 12"/>
          <p:cNvSpPr/>
          <p:nvPr/>
        </p:nvSpPr>
        <p:spPr>
          <a:xfrm flipH="1">
            <a:off x="4542586" y="5710259"/>
            <a:ext cx="593346" cy="799060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4" name="Freeform 13"/>
          <p:cNvSpPr/>
          <p:nvPr/>
        </p:nvSpPr>
        <p:spPr>
          <a:xfrm>
            <a:off x="4689617" y="5505192"/>
            <a:ext cx="298612" cy="799060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5" name="Freeform 14"/>
          <p:cNvSpPr/>
          <p:nvPr/>
        </p:nvSpPr>
        <p:spPr>
          <a:xfrm flipH="1">
            <a:off x="4844269" y="5284659"/>
            <a:ext cx="298612" cy="989307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7" name="Freeform 16"/>
          <p:cNvSpPr/>
          <p:nvPr/>
        </p:nvSpPr>
        <p:spPr>
          <a:xfrm>
            <a:off x="4137602" y="5623940"/>
            <a:ext cx="149306" cy="399531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8" name="Freeform 17"/>
          <p:cNvSpPr/>
          <p:nvPr/>
        </p:nvSpPr>
        <p:spPr>
          <a:xfrm>
            <a:off x="4258287" y="5481878"/>
            <a:ext cx="298612" cy="909127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9" name="Freeform 18"/>
          <p:cNvSpPr/>
          <p:nvPr/>
        </p:nvSpPr>
        <p:spPr>
          <a:xfrm>
            <a:off x="4805904" y="5661798"/>
            <a:ext cx="413737" cy="799060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0" name="Freeform 19"/>
          <p:cNvSpPr/>
          <p:nvPr/>
        </p:nvSpPr>
        <p:spPr>
          <a:xfrm flipH="1">
            <a:off x="4998240" y="5736861"/>
            <a:ext cx="251351" cy="674320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1" name="Freeform 20"/>
          <p:cNvSpPr/>
          <p:nvPr/>
        </p:nvSpPr>
        <p:spPr>
          <a:xfrm>
            <a:off x="4709323" y="5697079"/>
            <a:ext cx="262625" cy="799060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2" name="Freeform 21"/>
          <p:cNvSpPr/>
          <p:nvPr/>
        </p:nvSpPr>
        <p:spPr>
          <a:xfrm>
            <a:off x="4147301" y="5548361"/>
            <a:ext cx="298612" cy="900140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4" name="Freeform 23"/>
          <p:cNvSpPr/>
          <p:nvPr/>
        </p:nvSpPr>
        <p:spPr>
          <a:xfrm flipH="1">
            <a:off x="4650493" y="5317603"/>
            <a:ext cx="238103" cy="799060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6" name="Freeform 25"/>
          <p:cNvSpPr/>
          <p:nvPr/>
        </p:nvSpPr>
        <p:spPr>
          <a:xfrm>
            <a:off x="4392392" y="5674531"/>
            <a:ext cx="298612" cy="799060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7" name="Oval 26"/>
          <p:cNvSpPr>
            <a:spLocks noChangeAspect="1"/>
          </p:cNvSpPr>
          <p:nvPr/>
        </p:nvSpPr>
        <p:spPr>
          <a:xfrm>
            <a:off x="4151444" y="5070973"/>
            <a:ext cx="931573" cy="139566"/>
          </a:xfrm>
          <a:prstGeom prst="ellipse">
            <a:avLst/>
          </a:prstGeom>
          <a:gradFill flip="none" rotWithShape="1">
            <a:gsLst>
              <a:gs pos="94000">
                <a:schemeClr val="tx1"/>
              </a:gs>
              <a:gs pos="34000">
                <a:srgbClr val="600000"/>
              </a:gs>
              <a:gs pos="70000">
                <a:srgbClr val="C00000"/>
              </a:gs>
              <a:gs pos="53000">
                <a:srgbClr val="FFC000"/>
              </a:gs>
              <a:gs pos="22000">
                <a:schemeClr val="tx1"/>
              </a:gs>
            </a:gsLst>
            <a:path path="circle">
              <a:fillToRect l="100000" t="100000"/>
            </a:path>
            <a:tileRect r="-100000" b="-100000"/>
          </a:gra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8" name="Freeform 27"/>
          <p:cNvSpPr>
            <a:spLocks noChangeAspect="1"/>
          </p:cNvSpPr>
          <p:nvPr/>
        </p:nvSpPr>
        <p:spPr>
          <a:xfrm rot="227409">
            <a:off x="4297345" y="5075634"/>
            <a:ext cx="674194" cy="105606"/>
          </a:xfrm>
          <a:custGeom>
            <a:avLst/>
            <a:gdLst>
              <a:gd name="connsiteX0" fmla="*/ 6627 w 723319"/>
              <a:gd name="connsiteY0" fmla="*/ 24713 h 160637"/>
              <a:gd name="connsiteX1" fmla="*/ 130194 w 723319"/>
              <a:gd name="connsiteY1" fmla="*/ 37070 h 160637"/>
              <a:gd name="connsiteX2" fmla="*/ 216692 w 723319"/>
              <a:gd name="connsiteY2" fmla="*/ 61783 h 160637"/>
              <a:gd name="connsiteX3" fmla="*/ 253762 w 723319"/>
              <a:gd name="connsiteY3" fmla="*/ 49427 h 160637"/>
              <a:gd name="connsiteX4" fmla="*/ 303189 w 723319"/>
              <a:gd name="connsiteY4" fmla="*/ 37070 h 160637"/>
              <a:gd name="connsiteX5" fmla="*/ 340259 w 723319"/>
              <a:gd name="connsiteY5" fmla="*/ 12356 h 160637"/>
              <a:gd name="connsiteX6" fmla="*/ 377330 w 723319"/>
              <a:gd name="connsiteY6" fmla="*/ 0 h 160637"/>
              <a:gd name="connsiteX7" fmla="*/ 414400 w 723319"/>
              <a:gd name="connsiteY7" fmla="*/ 12356 h 160637"/>
              <a:gd name="connsiteX8" fmla="*/ 463827 w 723319"/>
              <a:gd name="connsiteY8" fmla="*/ 37070 h 160637"/>
              <a:gd name="connsiteX9" fmla="*/ 661535 w 723319"/>
              <a:gd name="connsiteY9" fmla="*/ 49427 h 160637"/>
              <a:gd name="connsiteX10" fmla="*/ 723319 w 723319"/>
              <a:gd name="connsiteY10" fmla="*/ 61783 h 160637"/>
              <a:gd name="connsiteX11" fmla="*/ 673892 w 723319"/>
              <a:gd name="connsiteY11" fmla="*/ 111210 h 160637"/>
              <a:gd name="connsiteX12" fmla="*/ 612108 w 723319"/>
              <a:gd name="connsiteY12" fmla="*/ 98854 h 160637"/>
              <a:gd name="connsiteX13" fmla="*/ 537967 w 723319"/>
              <a:gd name="connsiteY13" fmla="*/ 135924 h 160637"/>
              <a:gd name="connsiteX14" fmla="*/ 451470 w 723319"/>
              <a:gd name="connsiteY14" fmla="*/ 123567 h 160637"/>
              <a:gd name="connsiteX15" fmla="*/ 414400 w 723319"/>
              <a:gd name="connsiteY15" fmla="*/ 98854 h 160637"/>
              <a:gd name="connsiteX16" fmla="*/ 340259 w 723319"/>
              <a:gd name="connsiteY16" fmla="*/ 111210 h 160637"/>
              <a:gd name="connsiteX17" fmla="*/ 303189 w 723319"/>
              <a:gd name="connsiteY17" fmla="*/ 135924 h 160637"/>
              <a:gd name="connsiteX18" fmla="*/ 229048 w 723319"/>
              <a:gd name="connsiteY18" fmla="*/ 160637 h 160637"/>
              <a:gd name="connsiteX19" fmla="*/ 68411 w 723319"/>
              <a:gd name="connsiteY19" fmla="*/ 111210 h 160637"/>
              <a:gd name="connsiteX20" fmla="*/ 56054 w 723319"/>
              <a:gd name="connsiteY20" fmla="*/ 74140 h 160637"/>
              <a:gd name="connsiteX21" fmla="*/ 18984 w 723319"/>
              <a:gd name="connsiteY21" fmla="*/ 61783 h 160637"/>
              <a:gd name="connsiteX22" fmla="*/ 6627 w 723319"/>
              <a:gd name="connsiteY22" fmla="*/ 24713 h 160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23319" h="160637">
                <a:moveTo>
                  <a:pt x="6627" y="24713"/>
                </a:moveTo>
                <a:cubicBezTo>
                  <a:pt x="25162" y="20594"/>
                  <a:pt x="89216" y="31216"/>
                  <a:pt x="130194" y="37070"/>
                </a:cubicBezTo>
                <a:cubicBezTo>
                  <a:pt x="157341" y="40948"/>
                  <a:pt x="190290" y="52983"/>
                  <a:pt x="216692" y="61783"/>
                </a:cubicBezTo>
                <a:cubicBezTo>
                  <a:pt x="229049" y="57664"/>
                  <a:pt x="241238" y="53005"/>
                  <a:pt x="253762" y="49427"/>
                </a:cubicBezTo>
                <a:cubicBezTo>
                  <a:pt x="270091" y="44762"/>
                  <a:pt x="287579" y="43760"/>
                  <a:pt x="303189" y="37070"/>
                </a:cubicBezTo>
                <a:cubicBezTo>
                  <a:pt x="316839" y="31220"/>
                  <a:pt x="326976" y="18997"/>
                  <a:pt x="340259" y="12356"/>
                </a:cubicBezTo>
                <a:cubicBezTo>
                  <a:pt x="351909" y="6531"/>
                  <a:pt x="364973" y="4119"/>
                  <a:pt x="377330" y="0"/>
                </a:cubicBezTo>
                <a:cubicBezTo>
                  <a:pt x="389687" y="4119"/>
                  <a:pt x="402428" y="7225"/>
                  <a:pt x="414400" y="12356"/>
                </a:cubicBezTo>
                <a:cubicBezTo>
                  <a:pt x="431331" y="19612"/>
                  <a:pt x="445610" y="34337"/>
                  <a:pt x="463827" y="37070"/>
                </a:cubicBezTo>
                <a:cubicBezTo>
                  <a:pt x="529128" y="46865"/>
                  <a:pt x="595632" y="45308"/>
                  <a:pt x="661535" y="49427"/>
                </a:cubicBezTo>
                <a:cubicBezTo>
                  <a:pt x="682130" y="53546"/>
                  <a:pt x="708468" y="46932"/>
                  <a:pt x="723319" y="61783"/>
                </a:cubicBezTo>
                <a:lnTo>
                  <a:pt x="673892" y="111210"/>
                </a:lnTo>
                <a:cubicBezTo>
                  <a:pt x="653297" y="107091"/>
                  <a:pt x="633110" y="98854"/>
                  <a:pt x="612108" y="98854"/>
                </a:cubicBezTo>
                <a:cubicBezTo>
                  <a:pt x="586527" y="98854"/>
                  <a:pt x="556711" y="123428"/>
                  <a:pt x="537967" y="135924"/>
                </a:cubicBezTo>
                <a:cubicBezTo>
                  <a:pt x="509135" y="131805"/>
                  <a:pt x="479367" y="131936"/>
                  <a:pt x="451470" y="123567"/>
                </a:cubicBezTo>
                <a:cubicBezTo>
                  <a:pt x="437246" y="119300"/>
                  <a:pt x="429160" y="100494"/>
                  <a:pt x="414400" y="98854"/>
                </a:cubicBezTo>
                <a:cubicBezTo>
                  <a:pt x="389499" y="96087"/>
                  <a:pt x="364973" y="107091"/>
                  <a:pt x="340259" y="111210"/>
                </a:cubicBezTo>
                <a:cubicBezTo>
                  <a:pt x="327902" y="119448"/>
                  <a:pt x="316760" y="129892"/>
                  <a:pt x="303189" y="135924"/>
                </a:cubicBezTo>
                <a:cubicBezTo>
                  <a:pt x="279384" y="146504"/>
                  <a:pt x="229048" y="160637"/>
                  <a:pt x="229048" y="160637"/>
                </a:cubicBezTo>
                <a:cubicBezTo>
                  <a:pt x="118405" y="150579"/>
                  <a:pt x="105279" y="184946"/>
                  <a:pt x="68411" y="111210"/>
                </a:cubicBezTo>
                <a:cubicBezTo>
                  <a:pt x="62586" y="99560"/>
                  <a:pt x="65264" y="83350"/>
                  <a:pt x="56054" y="74140"/>
                </a:cubicBezTo>
                <a:cubicBezTo>
                  <a:pt x="46844" y="64930"/>
                  <a:pt x="30634" y="67608"/>
                  <a:pt x="18984" y="61783"/>
                </a:cubicBezTo>
                <a:cubicBezTo>
                  <a:pt x="13774" y="59178"/>
                  <a:pt x="-11908" y="28832"/>
                  <a:pt x="6627" y="24713"/>
                </a:cubicBezTo>
                <a:close/>
              </a:path>
            </a:pathLst>
          </a:custGeom>
          <a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9" name="Freeform 28"/>
          <p:cNvSpPr>
            <a:spLocks noChangeAspect="1"/>
          </p:cNvSpPr>
          <p:nvPr/>
        </p:nvSpPr>
        <p:spPr>
          <a:xfrm flipH="1">
            <a:off x="4662403" y="4582451"/>
            <a:ext cx="207671" cy="535237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0" name="Freeform 29"/>
          <p:cNvSpPr>
            <a:spLocks noChangeAspect="1"/>
          </p:cNvSpPr>
          <p:nvPr/>
        </p:nvSpPr>
        <p:spPr>
          <a:xfrm>
            <a:off x="4456057" y="4608405"/>
            <a:ext cx="209028" cy="391539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1" name="Freeform 30"/>
          <p:cNvSpPr>
            <a:spLocks noChangeAspect="1"/>
          </p:cNvSpPr>
          <p:nvPr/>
        </p:nvSpPr>
        <p:spPr>
          <a:xfrm>
            <a:off x="4787468" y="4738002"/>
            <a:ext cx="180673" cy="391539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2" name="Freeform 31"/>
          <p:cNvSpPr>
            <a:spLocks noChangeAspect="1"/>
          </p:cNvSpPr>
          <p:nvPr/>
        </p:nvSpPr>
        <p:spPr>
          <a:xfrm flipH="1">
            <a:off x="4870074" y="4804174"/>
            <a:ext cx="87973" cy="330417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3" name="Freeform 32"/>
          <p:cNvSpPr>
            <a:spLocks noChangeAspect="1"/>
          </p:cNvSpPr>
          <p:nvPr/>
        </p:nvSpPr>
        <p:spPr>
          <a:xfrm>
            <a:off x="4741664" y="4559213"/>
            <a:ext cx="183838" cy="391539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4" name="Freeform 33"/>
          <p:cNvSpPr>
            <a:spLocks noChangeAspect="1"/>
          </p:cNvSpPr>
          <p:nvPr/>
        </p:nvSpPr>
        <p:spPr>
          <a:xfrm>
            <a:off x="4381106" y="4679576"/>
            <a:ext cx="209028" cy="441069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6" name="Freeform 35"/>
          <p:cNvSpPr>
            <a:spLocks noChangeAspect="1"/>
          </p:cNvSpPr>
          <p:nvPr/>
        </p:nvSpPr>
        <p:spPr>
          <a:xfrm>
            <a:off x="4627916" y="4502634"/>
            <a:ext cx="105484" cy="294698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7" name="Freeform 36"/>
          <p:cNvSpPr>
            <a:spLocks noChangeAspect="1"/>
          </p:cNvSpPr>
          <p:nvPr/>
        </p:nvSpPr>
        <p:spPr>
          <a:xfrm>
            <a:off x="4592283" y="4453550"/>
            <a:ext cx="88129" cy="301433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9" name="Freeform 38"/>
          <p:cNvSpPr>
            <a:spLocks noChangeAspect="1"/>
          </p:cNvSpPr>
          <p:nvPr/>
        </p:nvSpPr>
        <p:spPr>
          <a:xfrm>
            <a:off x="4538271" y="4729106"/>
            <a:ext cx="209028" cy="391539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43" name="Freeform 42"/>
          <p:cNvSpPr>
            <a:spLocks noChangeAspect="1"/>
          </p:cNvSpPr>
          <p:nvPr/>
        </p:nvSpPr>
        <p:spPr>
          <a:xfrm flipH="1">
            <a:off x="4747733" y="4532907"/>
            <a:ext cx="121824" cy="391539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44" name="Freeform 43"/>
          <p:cNvSpPr>
            <a:spLocks noChangeAspect="1"/>
          </p:cNvSpPr>
          <p:nvPr/>
        </p:nvSpPr>
        <p:spPr>
          <a:xfrm>
            <a:off x="4705825" y="4721823"/>
            <a:ext cx="209028" cy="391539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45" name="Freeform 44"/>
          <p:cNvSpPr>
            <a:spLocks noChangeAspect="1"/>
          </p:cNvSpPr>
          <p:nvPr/>
        </p:nvSpPr>
        <p:spPr>
          <a:xfrm>
            <a:off x="4609413" y="3868994"/>
            <a:ext cx="49006" cy="124624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46" name="Freeform 45"/>
          <p:cNvSpPr>
            <a:spLocks noChangeAspect="1"/>
          </p:cNvSpPr>
          <p:nvPr/>
        </p:nvSpPr>
        <p:spPr>
          <a:xfrm flipH="1">
            <a:off x="4689309" y="3962394"/>
            <a:ext cx="49006" cy="124624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47" name="Freeform 46"/>
          <p:cNvSpPr>
            <a:spLocks noChangeAspect="1"/>
          </p:cNvSpPr>
          <p:nvPr/>
        </p:nvSpPr>
        <p:spPr>
          <a:xfrm flipH="1">
            <a:off x="4637503" y="3932856"/>
            <a:ext cx="71431" cy="239718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48" name="Freeform 47"/>
          <p:cNvSpPr>
            <a:spLocks noChangeAspect="1"/>
          </p:cNvSpPr>
          <p:nvPr/>
        </p:nvSpPr>
        <p:spPr>
          <a:xfrm flipH="1">
            <a:off x="4565221" y="4192040"/>
            <a:ext cx="178004" cy="239718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49" name="Freeform 48"/>
          <p:cNvSpPr>
            <a:spLocks noChangeAspect="1"/>
          </p:cNvSpPr>
          <p:nvPr/>
        </p:nvSpPr>
        <p:spPr>
          <a:xfrm>
            <a:off x="4689155" y="4066381"/>
            <a:ext cx="89584" cy="239719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50" name="Freeform 49"/>
          <p:cNvSpPr>
            <a:spLocks noChangeAspect="1"/>
          </p:cNvSpPr>
          <p:nvPr/>
        </p:nvSpPr>
        <p:spPr>
          <a:xfrm flipH="1">
            <a:off x="4604945" y="4019796"/>
            <a:ext cx="89584" cy="296794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51" name="Freeform 50"/>
          <p:cNvSpPr>
            <a:spLocks noChangeAspect="1"/>
          </p:cNvSpPr>
          <p:nvPr/>
        </p:nvSpPr>
        <p:spPr>
          <a:xfrm>
            <a:off x="4507369" y="3987138"/>
            <a:ext cx="50280" cy="178068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52" name="Freeform 51"/>
          <p:cNvSpPr>
            <a:spLocks noChangeAspect="1"/>
          </p:cNvSpPr>
          <p:nvPr/>
        </p:nvSpPr>
        <p:spPr>
          <a:xfrm>
            <a:off x="4576280" y="3949181"/>
            <a:ext cx="45719" cy="223393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53" name="Freeform 52"/>
          <p:cNvSpPr>
            <a:spLocks noChangeAspect="1"/>
          </p:cNvSpPr>
          <p:nvPr/>
        </p:nvSpPr>
        <p:spPr>
          <a:xfrm>
            <a:off x="4534187" y="3910292"/>
            <a:ext cx="45719" cy="122340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54" name="Freeform 53"/>
          <p:cNvSpPr>
            <a:spLocks noChangeAspect="1"/>
          </p:cNvSpPr>
          <p:nvPr/>
        </p:nvSpPr>
        <p:spPr>
          <a:xfrm>
            <a:off x="4517569" y="4183826"/>
            <a:ext cx="89584" cy="239719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55" name="Freeform 54"/>
          <p:cNvSpPr>
            <a:spLocks noChangeAspect="1"/>
          </p:cNvSpPr>
          <p:nvPr/>
        </p:nvSpPr>
        <p:spPr>
          <a:xfrm>
            <a:off x="4427984" y="4142552"/>
            <a:ext cx="129061" cy="272740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56" name="Freeform 55"/>
          <p:cNvSpPr>
            <a:spLocks noChangeAspect="1"/>
          </p:cNvSpPr>
          <p:nvPr/>
        </p:nvSpPr>
        <p:spPr>
          <a:xfrm>
            <a:off x="4604945" y="4155058"/>
            <a:ext cx="124121" cy="239718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57" name="Freeform 56"/>
          <p:cNvSpPr>
            <a:spLocks noChangeAspect="1"/>
          </p:cNvSpPr>
          <p:nvPr/>
        </p:nvSpPr>
        <p:spPr>
          <a:xfrm flipH="1">
            <a:off x="4742916" y="4203364"/>
            <a:ext cx="75406" cy="202297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58" name="Freeform 57"/>
          <p:cNvSpPr>
            <a:spLocks noChangeAspect="1"/>
          </p:cNvSpPr>
          <p:nvPr/>
        </p:nvSpPr>
        <p:spPr>
          <a:xfrm>
            <a:off x="4688707" y="4197392"/>
            <a:ext cx="78788" cy="239720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59" name="Freeform 58"/>
          <p:cNvSpPr>
            <a:spLocks noChangeAspect="1"/>
          </p:cNvSpPr>
          <p:nvPr/>
        </p:nvSpPr>
        <p:spPr>
          <a:xfrm>
            <a:off x="4490649" y="4059448"/>
            <a:ext cx="89584" cy="270044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60" name="Oval 59"/>
          <p:cNvSpPr>
            <a:spLocks noChangeAspect="1"/>
          </p:cNvSpPr>
          <p:nvPr/>
        </p:nvSpPr>
        <p:spPr>
          <a:xfrm>
            <a:off x="4449526" y="4415008"/>
            <a:ext cx="376886" cy="66930"/>
          </a:xfrm>
          <a:prstGeom prst="ellipse">
            <a:avLst/>
          </a:prstGeom>
          <a:gradFill flip="none" rotWithShape="1">
            <a:gsLst>
              <a:gs pos="94000">
                <a:schemeClr val="tx1"/>
              </a:gs>
              <a:gs pos="34000">
                <a:srgbClr val="600000"/>
              </a:gs>
              <a:gs pos="70000">
                <a:srgbClr val="C00000"/>
              </a:gs>
              <a:gs pos="53000">
                <a:srgbClr val="FFC000"/>
              </a:gs>
              <a:gs pos="22000">
                <a:schemeClr val="tx1"/>
              </a:gs>
            </a:gsLst>
            <a:path path="circle">
              <a:fillToRect l="100000" t="100000"/>
            </a:path>
            <a:tileRect r="-100000" b="-100000"/>
          </a:gradFill>
          <a:ln w="63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61" name="Freeform 60"/>
          <p:cNvSpPr>
            <a:spLocks noChangeAspect="1"/>
          </p:cNvSpPr>
          <p:nvPr/>
        </p:nvSpPr>
        <p:spPr>
          <a:xfrm rot="866421">
            <a:off x="4504632" y="4402042"/>
            <a:ext cx="283172" cy="63366"/>
          </a:xfrm>
          <a:custGeom>
            <a:avLst/>
            <a:gdLst>
              <a:gd name="connsiteX0" fmla="*/ 6627 w 723319"/>
              <a:gd name="connsiteY0" fmla="*/ 24713 h 160637"/>
              <a:gd name="connsiteX1" fmla="*/ 130194 w 723319"/>
              <a:gd name="connsiteY1" fmla="*/ 37070 h 160637"/>
              <a:gd name="connsiteX2" fmla="*/ 216692 w 723319"/>
              <a:gd name="connsiteY2" fmla="*/ 61783 h 160637"/>
              <a:gd name="connsiteX3" fmla="*/ 253762 w 723319"/>
              <a:gd name="connsiteY3" fmla="*/ 49427 h 160637"/>
              <a:gd name="connsiteX4" fmla="*/ 303189 w 723319"/>
              <a:gd name="connsiteY4" fmla="*/ 37070 h 160637"/>
              <a:gd name="connsiteX5" fmla="*/ 340259 w 723319"/>
              <a:gd name="connsiteY5" fmla="*/ 12356 h 160637"/>
              <a:gd name="connsiteX6" fmla="*/ 377330 w 723319"/>
              <a:gd name="connsiteY6" fmla="*/ 0 h 160637"/>
              <a:gd name="connsiteX7" fmla="*/ 414400 w 723319"/>
              <a:gd name="connsiteY7" fmla="*/ 12356 h 160637"/>
              <a:gd name="connsiteX8" fmla="*/ 463827 w 723319"/>
              <a:gd name="connsiteY8" fmla="*/ 37070 h 160637"/>
              <a:gd name="connsiteX9" fmla="*/ 661535 w 723319"/>
              <a:gd name="connsiteY9" fmla="*/ 49427 h 160637"/>
              <a:gd name="connsiteX10" fmla="*/ 723319 w 723319"/>
              <a:gd name="connsiteY10" fmla="*/ 61783 h 160637"/>
              <a:gd name="connsiteX11" fmla="*/ 673892 w 723319"/>
              <a:gd name="connsiteY11" fmla="*/ 111210 h 160637"/>
              <a:gd name="connsiteX12" fmla="*/ 612108 w 723319"/>
              <a:gd name="connsiteY12" fmla="*/ 98854 h 160637"/>
              <a:gd name="connsiteX13" fmla="*/ 537967 w 723319"/>
              <a:gd name="connsiteY13" fmla="*/ 135924 h 160637"/>
              <a:gd name="connsiteX14" fmla="*/ 451470 w 723319"/>
              <a:gd name="connsiteY14" fmla="*/ 123567 h 160637"/>
              <a:gd name="connsiteX15" fmla="*/ 414400 w 723319"/>
              <a:gd name="connsiteY15" fmla="*/ 98854 h 160637"/>
              <a:gd name="connsiteX16" fmla="*/ 340259 w 723319"/>
              <a:gd name="connsiteY16" fmla="*/ 111210 h 160637"/>
              <a:gd name="connsiteX17" fmla="*/ 303189 w 723319"/>
              <a:gd name="connsiteY17" fmla="*/ 135924 h 160637"/>
              <a:gd name="connsiteX18" fmla="*/ 229048 w 723319"/>
              <a:gd name="connsiteY18" fmla="*/ 160637 h 160637"/>
              <a:gd name="connsiteX19" fmla="*/ 68411 w 723319"/>
              <a:gd name="connsiteY19" fmla="*/ 111210 h 160637"/>
              <a:gd name="connsiteX20" fmla="*/ 56054 w 723319"/>
              <a:gd name="connsiteY20" fmla="*/ 74140 h 160637"/>
              <a:gd name="connsiteX21" fmla="*/ 18984 w 723319"/>
              <a:gd name="connsiteY21" fmla="*/ 61783 h 160637"/>
              <a:gd name="connsiteX22" fmla="*/ 6627 w 723319"/>
              <a:gd name="connsiteY22" fmla="*/ 24713 h 160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23319" h="160637">
                <a:moveTo>
                  <a:pt x="6627" y="24713"/>
                </a:moveTo>
                <a:cubicBezTo>
                  <a:pt x="25162" y="20594"/>
                  <a:pt x="89216" y="31216"/>
                  <a:pt x="130194" y="37070"/>
                </a:cubicBezTo>
                <a:cubicBezTo>
                  <a:pt x="157341" y="40948"/>
                  <a:pt x="190290" y="52983"/>
                  <a:pt x="216692" y="61783"/>
                </a:cubicBezTo>
                <a:cubicBezTo>
                  <a:pt x="229049" y="57664"/>
                  <a:pt x="241238" y="53005"/>
                  <a:pt x="253762" y="49427"/>
                </a:cubicBezTo>
                <a:cubicBezTo>
                  <a:pt x="270091" y="44762"/>
                  <a:pt x="287579" y="43760"/>
                  <a:pt x="303189" y="37070"/>
                </a:cubicBezTo>
                <a:cubicBezTo>
                  <a:pt x="316839" y="31220"/>
                  <a:pt x="326976" y="18997"/>
                  <a:pt x="340259" y="12356"/>
                </a:cubicBezTo>
                <a:cubicBezTo>
                  <a:pt x="351909" y="6531"/>
                  <a:pt x="364973" y="4119"/>
                  <a:pt x="377330" y="0"/>
                </a:cubicBezTo>
                <a:cubicBezTo>
                  <a:pt x="389687" y="4119"/>
                  <a:pt x="402428" y="7225"/>
                  <a:pt x="414400" y="12356"/>
                </a:cubicBezTo>
                <a:cubicBezTo>
                  <a:pt x="431331" y="19612"/>
                  <a:pt x="445610" y="34337"/>
                  <a:pt x="463827" y="37070"/>
                </a:cubicBezTo>
                <a:cubicBezTo>
                  <a:pt x="529128" y="46865"/>
                  <a:pt x="595632" y="45308"/>
                  <a:pt x="661535" y="49427"/>
                </a:cubicBezTo>
                <a:cubicBezTo>
                  <a:pt x="682130" y="53546"/>
                  <a:pt x="708468" y="46932"/>
                  <a:pt x="723319" y="61783"/>
                </a:cubicBezTo>
                <a:lnTo>
                  <a:pt x="673892" y="111210"/>
                </a:lnTo>
                <a:cubicBezTo>
                  <a:pt x="653297" y="107091"/>
                  <a:pt x="633110" y="98854"/>
                  <a:pt x="612108" y="98854"/>
                </a:cubicBezTo>
                <a:cubicBezTo>
                  <a:pt x="586527" y="98854"/>
                  <a:pt x="556711" y="123428"/>
                  <a:pt x="537967" y="135924"/>
                </a:cubicBezTo>
                <a:cubicBezTo>
                  <a:pt x="509135" y="131805"/>
                  <a:pt x="479367" y="131936"/>
                  <a:pt x="451470" y="123567"/>
                </a:cubicBezTo>
                <a:cubicBezTo>
                  <a:pt x="437246" y="119300"/>
                  <a:pt x="429160" y="100494"/>
                  <a:pt x="414400" y="98854"/>
                </a:cubicBezTo>
                <a:cubicBezTo>
                  <a:pt x="389499" y="96087"/>
                  <a:pt x="364973" y="107091"/>
                  <a:pt x="340259" y="111210"/>
                </a:cubicBezTo>
                <a:cubicBezTo>
                  <a:pt x="327902" y="119448"/>
                  <a:pt x="316760" y="129892"/>
                  <a:pt x="303189" y="135924"/>
                </a:cubicBezTo>
                <a:cubicBezTo>
                  <a:pt x="279384" y="146504"/>
                  <a:pt x="229048" y="160637"/>
                  <a:pt x="229048" y="160637"/>
                </a:cubicBezTo>
                <a:cubicBezTo>
                  <a:pt x="118405" y="150579"/>
                  <a:pt x="105279" y="184946"/>
                  <a:pt x="68411" y="111210"/>
                </a:cubicBezTo>
                <a:cubicBezTo>
                  <a:pt x="62586" y="99560"/>
                  <a:pt x="65264" y="83350"/>
                  <a:pt x="56054" y="74140"/>
                </a:cubicBezTo>
                <a:cubicBezTo>
                  <a:pt x="46844" y="64930"/>
                  <a:pt x="30634" y="67608"/>
                  <a:pt x="18984" y="61783"/>
                </a:cubicBezTo>
                <a:cubicBezTo>
                  <a:pt x="13774" y="59178"/>
                  <a:pt x="-11908" y="28832"/>
                  <a:pt x="6627" y="24713"/>
                </a:cubicBezTo>
                <a:close/>
              </a:path>
            </a:pathLst>
          </a:custGeom>
          <a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62" name="Freeform 61"/>
          <p:cNvSpPr>
            <a:spLocks noChangeAspect="1"/>
          </p:cNvSpPr>
          <p:nvPr/>
        </p:nvSpPr>
        <p:spPr>
          <a:xfrm rot="10231779">
            <a:off x="4426416" y="4411370"/>
            <a:ext cx="283173" cy="63366"/>
          </a:xfrm>
          <a:custGeom>
            <a:avLst/>
            <a:gdLst>
              <a:gd name="connsiteX0" fmla="*/ 6627 w 723319"/>
              <a:gd name="connsiteY0" fmla="*/ 24713 h 160637"/>
              <a:gd name="connsiteX1" fmla="*/ 130194 w 723319"/>
              <a:gd name="connsiteY1" fmla="*/ 37070 h 160637"/>
              <a:gd name="connsiteX2" fmla="*/ 216692 w 723319"/>
              <a:gd name="connsiteY2" fmla="*/ 61783 h 160637"/>
              <a:gd name="connsiteX3" fmla="*/ 253762 w 723319"/>
              <a:gd name="connsiteY3" fmla="*/ 49427 h 160637"/>
              <a:gd name="connsiteX4" fmla="*/ 303189 w 723319"/>
              <a:gd name="connsiteY4" fmla="*/ 37070 h 160637"/>
              <a:gd name="connsiteX5" fmla="*/ 340259 w 723319"/>
              <a:gd name="connsiteY5" fmla="*/ 12356 h 160637"/>
              <a:gd name="connsiteX6" fmla="*/ 377330 w 723319"/>
              <a:gd name="connsiteY6" fmla="*/ 0 h 160637"/>
              <a:gd name="connsiteX7" fmla="*/ 414400 w 723319"/>
              <a:gd name="connsiteY7" fmla="*/ 12356 h 160637"/>
              <a:gd name="connsiteX8" fmla="*/ 463827 w 723319"/>
              <a:gd name="connsiteY8" fmla="*/ 37070 h 160637"/>
              <a:gd name="connsiteX9" fmla="*/ 661535 w 723319"/>
              <a:gd name="connsiteY9" fmla="*/ 49427 h 160637"/>
              <a:gd name="connsiteX10" fmla="*/ 723319 w 723319"/>
              <a:gd name="connsiteY10" fmla="*/ 61783 h 160637"/>
              <a:gd name="connsiteX11" fmla="*/ 673892 w 723319"/>
              <a:gd name="connsiteY11" fmla="*/ 111210 h 160637"/>
              <a:gd name="connsiteX12" fmla="*/ 612108 w 723319"/>
              <a:gd name="connsiteY12" fmla="*/ 98854 h 160637"/>
              <a:gd name="connsiteX13" fmla="*/ 537967 w 723319"/>
              <a:gd name="connsiteY13" fmla="*/ 135924 h 160637"/>
              <a:gd name="connsiteX14" fmla="*/ 451470 w 723319"/>
              <a:gd name="connsiteY14" fmla="*/ 123567 h 160637"/>
              <a:gd name="connsiteX15" fmla="*/ 414400 w 723319"/>
              <a:gd name="connsiteY15" fmla="*/ 98854 h 160637"/>
              <a:gd name="connsiteX16" fmla="*/ 340259 w 723319"/>
              <a:gd name="connsiteY16" fmla="*/ 111210 h 160637"/>
              <a:gd name="connsiteX17" fmla="*/ 303189 w 723319"/>
              <a:gd name="connsiteY17" fmla="*/ 135924 h 160637"/>
              <a:gd name="connsiteX18" fmla="*/ 229048 w 723319"/>
              <a:gd name="connsiteY18" fmla="*/ 160637 h 160637"/>
              <a:gd name="connsiteX19" fmla="*/ 68411 w 723319"/>
              <a:gd name="connsiteY19" fmla="*/ 111210 h 160637"/>
              <a:gd name="connsiteX20" fmla="*/ 56054 w 723319"/>
              <a:gd name="connsiteY20" fmla="*/ 74140 h 160637"/>
              <a:gd name="connsiteX21" fmla="*/ 18984 w 723319"/>
              <a:gd name="connsiteY21" fmla="*/ 61783 h 160637"/>
              <a:gd name="connsiteX22" fmla="*/ 6627 w 723319"/>
              <a:gd name="connsiteY22" fmla="*/ 24713 h 160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23319" h="160637">
                <a:moveTo>
                  <a:pt x="6627" y="24713"/>
                </a:moveTo>
                <a:cubicBezTo>
                  <a:pt x="25162" y="20594"/>
                  <a:pt x="89216" y="31216"/>
                  <a:pt x="130194" y="37070"/>
                </a:cubicBezTo>
                <a:cubicBezTo>
                  <a:pt x="157341" y="40948"/>
                  <a:pt x="190290" y="52983"/>
                  <a:pt x="216692" y="61783"/>
                </a:cubicBezTo>
                <a:cubicBezTo>
                  <a:pt x="229049" y="57664"/>
                  <a:pt x="241238" y="53005"/>
                  <a:pt x="253762" y="49427"/>
                </a:cubicBezTo>
                <a:cubicBezTo>
                  <a:pt x="270091" y="44762"/>
                  <a:pt x="287579" y="43760"/>
                  <a:pt x="303189" y="37070"/>
                </a:cubicBezTo>
                <a:cubicBezTo>
                  <a:pt x="316839" y="31220"/>
                  <a:pt x="326976" y="18997"/>
                  <a:pt x="340259" y="12356"/>
                </a:cubicBezTo>
                <a:cubicBezTo>
                  <a:pt x="351909" y="6531"/>
                  <a:pt x="364973" y="4119"/>
                  <a:pt x="377330" y="0"/>
                </a:cubicBezTo>
                <a:cubicBezTo>
                  <a:pt x="389687" y="4119"/>
                  <a:pt x="402428" y="7225"/>
                  <a:pt x="414400" y="12356"/>
                </a:cubicBezTo>
                <a:cubicBezTo>
                  <a:pt x="431331" y="19612"/>
                  <a:pt x="445610" y="34337"/>
                  <a:pt x="463827" y="37070"/>
                </a:cubicBezTo>
                <a:cubicBezTo>
                  <a:pt x="529128" y="46865"/>
                  <a:pt x="595632" y="45308"/>
                  <a:pt x="661535" y="49427"/>
                </a:cubicBezTo>
                <a:cubicBezTo>
                  <a:pt x="682130" y="53546"/>
                  <a:pt x="708468" y="46932"/>
                  <a:pt x="723319" y="61783"/>
                </a:cubicBezTo>
                <a:lnTo>
                  <a:pt x="673892" y="111210"/>
                </a:lnTo>
                <a:cubicBezTo>
                  <a:pt x="653297" y="107091"/>
                  <a:pt x="633110" y="98854"/>
                  <a:pt x="612108" y="98854"/>
                </a:cubicBezTo>
                <a:cubicBezTo>
                  <a:pt x="586527" y="98854"/>
                  <a:pt x="556711" y="123428"/>
                  <a:pt x="537967" y="135924"/>
                </a:cubicBezTo>
                <a:cubicBezTo>
                  <a:pt x="509135" y="131805"/>
                  <a:pt x="479367" y="131936"/>
                  <a:pt x="451470" y="123567"/>
                </a:cubicBezTo>
                <a:cubicBezTo>
                  <a:pt x="437246" y="119300"/>
                  <a:pt x="429160" y="100494"/>
                  <a:pt x="414400" y="98854"/>
                </a:cubicBezTo>
                <a:cubicBezTo>
                  <a:pt x="389499" y="96087"/>
                  <a:pt x="364973" y="107091"/>
                  <a:pt x="340259" y="111210"/>
                </a:cubicBezTo>
                <a:cubicBezTo>
                  <a:pt x="327902" y="119448"/>
                  <a:pt x="316760" y="129892"/>
                  <a:pt x="303189" y="135924"/>
                </a:cubicBezTo>
                <a:cubicBezTo>
                  <a:pt x="279384" y="146504"/>
                  <a:pt x="229048" y="160637"/>
                  <a:pt x="229048" y="160637"/>
                </a:cubicBezTo>
                <a:cubicBezTo>
                  <a:pt x="118405" y="150579"/>
                  <a:pt x="105279" y="184946"/>
                  <a:pt x="68411" y="111210"/>
                </a:cubicBezTo>
                <a:cubicBezTo>
                  <a:pt x="62586" y="99560"/>
                  <a:pt x="65264" y="83350"/>
                  <a:pt x="56054" y="74140"/>
                </a:cubicBezTo>
                <a:cubicBezTo>
                  <a:pt x="46844" y="64930"/>
                  <a:pt x="30634" y="67608"/>
                  <a:pt x="18984" y="61783"/>
                </a:cubicBezTo>
                <a:cubicBezTo>
                  <a:pt x="13774" y="59178"/>
                  <a:pt x="-11908" y="28832"/>
                  <a:pt x="6627" y="24713"/>
                </a:cubicBezTo>
                <a:close/>
              </a:path>
            </a:pathLst>
          </a:custGeom>
          <a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5" name="Freeform 34"/>
          <p:cNvSpPr>
            <a:spLocks noChangeAspect="1"/>
          </p:cNvSpPr>
          <p:nvPr/>
        </p:nvSpPr>
        <p:spPr>
          <a:xfrm>
            <a:off x="4485018" y="4399744"/>
            <a:ext cx="111922" cy="400799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40" name="Freeform 39"/>
          <p:cNvSpPr>
            <a:spLocks noChangeAspect="1"/>
          </p:cNvSpPr>
          <p:nvPr/>
        </p:nvSpPr>
        <p:spPr>
          <a:xfrm>
            <a:off x="4424713" y="4497601"/>
            <a:ext cx="89584" cy="239719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8" name="Freeform 37"/>
          <p:cNvSpPr>
            <a:spLocks noChangeAspect="1"/>
          </p:cNvSpPr>
          <p:nvPr/>
        </p:nvSpPr>
        <p:spPr>
          <a:xfrm>
            <a:off x="4397522" y="4697527"/>
            <a:ext cx="178849" cy="467223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41" name="Freeform 40"/>
          <p:cNvSpPr>
            <a:spLocks noChangeAspect="1"/>
          </p:cNvSpPr>
          <p:nvPr/>
        </p:nvSpPr>
        <p:spPr>
          <a:xfrm flipH="1">
            <a:off x="4530046" y="4640986"/>
            <a:ext cx="104514" cy="484760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42" name="Freeform 41"/>
          <p:cNvSpPr>
            <a:spLocks noChangeAspect="1"/>
          </p:cNvSpPr>
          <p:nvPr/>
        </p:nvSpPr>
        <p:spPr>
          <a:xfrm>
            <a:off x="4297366" y="4687528"/>
            <a:ext cx="200921" cy="443341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03" name="Group 102"/>
          <p:cNvGrpSpPr/>
          <p:nvPr/>
        </p:nvGrpSpPr>
        <p:grpSpPr>
          <a:xfrm>
            <a:off x="3661808" y="3987681"/>
            <a:ext cx="1944216" cy="1862191"/>
            <a:chOff x="3743908" y="1191337"/>
            <a:chExt cx="1944216" cy="1862191"/>
          </a:xfrm>
        </p:grpSpPr>
        <p:sp>
          <p:nvSpPr>
            <p:cNvPr id="104" name="32-Point Star 103"/>
            <p:cNvSpPr/>
            <p:nvPr/>
          </p:nvSpPr>
          <p:spPr>
            <a:xfrm>
              <a:off x="3743908" y="1222332"/>
              <a:ext cx="1944216" cy="1800200"/>
            </a:xfrm>
            <a:prstGeom prst="star32">
              <a:avLst>
                <a:gd name="adj" fmla="val 0"/>
              </a:avLst>
            </a:prstGeom>
            <a:noFill/>
            <a:ln w="9525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5" name="24-Point Star 104"/>
            <p:cNvSpPr/>
            <p:nvPr/>
          </p:nvSpPr>
          <p:spPr>
            <a:xfrm>
              <a:off x="3743908" y="1191337"/>
              <a:ext cx="1944216" cy="1862191"/>
            </a:xfrm>
            <a:prstGeom prst="star24">
              <a:avLst>
                <a:gd name="adj" fmla="val 0"/>
              </a:avLst>
            </a:prstGeom>
            <a:noFill/>
            <a:ln w="9525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6" name="16-Point Star 105"/>
            <p:cNvSpPr/>
            <p:nvPr/>
          </p:nvSpPr>
          <p:spPr>
            <a:xfrm rot="1272686">
              <a:off x="4067944" y="1546368"/>
              <a:ext cx="1296144" cy="1152128"/>
            </a:xfrm>
            <a:prstGeom prst="star16">
              <a:avLst>
                <a:gd name="adj" fmla="val 0"/>
              </a:avLst>
            </a:prstGeom>
            <a:noFill/>
            <a:ln w="9525"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7" name="Oval 106"/>
            <p:cNvSpPr/>
            <p:nvPr/>
          </p:nvSpPr>
          <p:spPr>
            <a:xfrm>
              <a:off x="3975706" y="1366348"/>
              <a:ext cx="1480620" cy="1512168"/>
            </a:xfrm>
            <a:prstGeom prst="ellipse">
              <a:avLst/>
            </a:prstGeom>
            <a:gradFill>
              <a:gsLst>
                <a:gs pos="0">
                  <a:srgbClr val="FFFF00"/>
                </a:gs>
                <a:gs pos="17000">
                  <a:schemeClr val="accent6">
                    <a:lumMod val="50000"/>
                  </a:schemeClr>
                </a:gs>
                <a:gs pos="100000">
                  <a:srgbClr val="191919">
                    <a:alpha val="0"/>
                  </a:srgbClr>
                </a:gs>
                <a:gs pos="81000">
                  <a:schemeClr val="tx1">
                    <a:alpha val="1000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126" name="Group 125"/>
          <p:cNvGrpSpPr/>
          <p:nvPr/>
        </p:nvGrpSpPr>
        <p:grpSpPr>
          <a:xfrm>
            <a:off x="3656949" y="3203134"/>
            <a:ext cx="1944216" cy="1862191"/>
            <a:chOff x="3743908" y="1191337"/>
            <a:chExt cx="1944216" cy="1862191"/>
          </a:xfrm>
        </p:grpSpPr>
        <p:sp>
          <p:nvSpPr>
            <p:cNvPr id="127" name="32-Point Star 126"/>
            <p:cNvSpPr/>
            <p:nvPr/>
          </p:nvSpPr>
          <p:spPr>
            <a:xfrm>
              <a:off x="3743908" y="1222332"/>
              <a:ext cx="1944216" cy="1800200"/>
            </a:xfrm>
            <a:prstGeom prst="star32">
              <a:avLst>
                <a:gd name="adj" fmla="val 0"/>
              </a:avLst>
            </a:prstGeom>
            <a:noFill/>
            <a:ln w="9525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28" name="24-Point Star 127"/>
            <p:cNvSpPr/>
            <p:nvPr/>
          </p:nvSpPr>
          <p:spPr>
            <a:xfrm>
              <a:off x="3743908" y="1191337"/>
              <a:ext cx="1944216" cy="1862191"/>
            </a:xfrm>
            <a:prstGeom prst="star24">
              <a:avLst>
                <a:gd name="adj" fmla="val 0"/>
              </a:avLst>
            </a:prstGeom>
            <a:noFill/>
            <a:ln w="9525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29" name="16-Point Star 128"/>
            <p:cNvSpPr/>
            <p:nvPr/>
          </p:nvSpPr>
          <p:spPr>
            <a:xfrm rot="1272686">
              <a:off x="4067944" y="1546368"/>
              <a:ext cx="1296144" cy="1152128"/>
            </a:xfrm>
            <a:prstGeom prst="star16">
              <a:avLst>
                <a:gd name="adj" fmla="val 0"/>
              </a:avLst>
            </a:prstGeom>
            <a:noFill/>
            <a:ln w="9525"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30" name="Oval 129"/>
            <p:cNvSpPr/>
            <p:nvPr/>
          </p:nvSpPr>
          <p:spPr>
            <a:xfrm>
              <a:off x="3975706" y="1366348"/>
              <a:ext cx="1480620" cy="1512168"/>
            </a:xfrm>
            <a:prstGeom prst="ellipse">
              <a:avLst/>
            </a:prstGeom>
            <a:gradFill>
              <a:gsLst>
                <a:gs pos="0">
                  <a:srgbClr val="FFFF00"/>
                </a:gs>
                <a:gs pos="17000">
                  <a:schemeClr val="accent6">
                    <a:lumMod val="50000"/>
                  </a:schemeClr>
                </a:gs>
                <a:gs pos="100000">
                  <a:srgbClr val="191919">
                    <a:alpha val="0"/>
                  </a:srgbClr>
                </a:gs>
                <a:gs pos="81000">
                  <a:schemeClr val="tx1">
                    <a:alpha val="1000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108" name="Group 107"/>
          <p:cNvGrpSpPr/>
          <p:nvPr/>
        </p:nvGrpSpPr>
        <p:grpSpPr>
          <a:xfrm>
            <a:off x="4484134" y="3858496"/>
            <a:ext cx="375898" cy="749909"/>
            <a:chOff x="4374142" y="3443261"/>
            <a:chExt cx="1371600" cy="2609609"/>
          </a:xfrm>
        </p:grpSpPr>
        <p:grpSp>
          <p:nvGrpSpPr>
            <p:cNvPr id="109" name="Group 108"/>
            <p:cNvGrpSpPr/>
            <p:nvPr/>
          </p:nvGrpSpPr>
          <p:grpSpPr>
            <a:xfrm>
              <a:off x="4374142" y="3443261"/>
              <a:ext cx="1371600" cy="2609609"/>
              <a:chOff x="4374142" y="3443261"/>
              <a:chExt cx="1371600" cy="2609609"/>
            </a:xfrm>
          </p:grpSpPr>
          <p:pic>
            <p:nvPicPr>
              <p:cNvPr id="112" name="Picture 2"/>
              <p:cNvPicPr>
                <a:picLocks noChangeAspect="1" noChangeArrowheads="1"/>
              </p:cNvPicPr>
              <p:nvPr/>
            </p:nvPicPr>
            <p:blipFill rotWithShape="1"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 bwMode="auto">
              <a:xfrm>
                <a:off x="4589252" y="5207558"/>
                <a:ext cx="973348" cy="516068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13" name="Picture 3"/>
              <p:cNvPicPr>
                <a:picLocks noChangeAspect="1" noChangeArrowheads="1"/>
              </p:cNvPicPr>
              <p:nvPr/>
            </p:nvPicPr>
            <p:blipFill rotWithShape="1"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 bwMode="auto">
              <a:xfrm>
                <a:off x="4414510" y="4825044"/>
                <a:ext cx="1112152" cy="711678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114" name="Oval 12"/>
              <p:cNvSpPr/>
              <p:nvPr/>
            </p:nvSpPr>
            <p:spPr>
              <a:xfrm>
                <a:off x="4473496" y="3791845"/>
                <a:ext cx="990600" cy="1489510"/>
              </a:xfrm>
              <a:custGeom>
                <a:avLst/>
                <a:gdLst/>
                <a:ahLst/>
                <a:cxnLst/>
                <a:rect l="l" t="t" r="r" b="b"/>
                <a:pathLst>
                  <a:path w="990600" h="1489510">
                    <a:moveTo>
                      <a:pt x="695754" y="590758"/>
                    </a:moveTo>
                    <a:cubicBezTo>
                      <a:pt x="604114" y="590758"/>
                      <a:pt x="529826" y="631472"/>
                      <a:pt x="529826" y="681695"/>
                    </a:cubicBezTo>
                    <a:cubicBezTo>
                      <a:pt x="529826" y="731918"/>
                      <a:pt x="604114" y="772632"/>
                      <a:pt x="695754" y="772632"/>
                    </a:cubicBezTo>
                    <a:cubicBezTo>
                      <a:pt x="787394" y="772632"/>
                      <a:pt x="861682" y="731918"/>
                      <a:pt x="861682" y="681695"/>
                    </a:cubicBezTo>
                    <a:cubicBezTo>
                      <a:pt x="861682" y="631472"/>
                      <a:pt x="787394" y="590758"/>
                      <a:pt x="695754" y="590758"/>
                    </a:cubicBezTo>
                    <a:close/>
                    <a:moveTo>
                      <a:pt x="302479" y="585064"/>
                    </a:moveTo>
                    <a:cubicBezTo>
                      <a:pt x="208681" y="585064"/>
                      <a:pt x="132643" y="630406"/>
                      <a:pt x="132643" y="686339"/>
                    </a:cubicBezTo>
                    <a:cubicBezTo>
                      <a:pt x="132643" y="742272"/>
                      <a:pt x="208681" y="787614"/>
                      <a:pt x="302479" y="787614"/>
                    </a:cubicBezTo>
                    <a:cubicBezTo>
                      <a:pt x="396277" y="787614"/>
                      <a:pt x="472315" y="742272"/>
                      <a:pt x="472315" y="686339"/>
                    </a:cubicBezTo>
                    <a:cubicBezTo>
                      <a:pt x="472315" y="630406"/>
                      <a:pt x="396277" y="585064"/>
                      <a:pt x="302479" y="585064"/>
                    </a:cubicBezTo>
                    <a:close/>
                    <a:moveTo>
                      <a:pt x="495300" y="0"/>
                    </a:moveTo>
                    <a:cubicBezTo>
                      <a:pt x="768847" y="0"/>
                      <a:pt x="990600" y="333438"/>
                      <a:pt x="990600" y="744755"/>
                    </a:cubicBezTo>
                    <a:cubicBezTo>
                      <a:pt x="990600" y="1156072"/>
                      <a:pt x="768847" y="1489510"/>
                      <a:pt x="495300" y="1489510"/>
                    </a:cubicBezTo>
                    <a:cubicBezTo>
                      <a:pt x="221753" y="1489510"/>
                      <a:pt x="0" y="1156072"/>
                      <a:pt x="0" y="744755"/>
                    </a:cubicBezTo>
                    <a:cubicBezTo>
                      <a:pt x="0" y="333438"/>
                      <a:pt x="221753" y="0"/>
                      <a:pt x="495300" y="0"/>
                    </a:cubicBezTo>
                    <a:close/>
                  </a:path>
                </a:pathLst>
              </a:custGeom>
              <a:gradFill flip="none" rotWithShape="1">
                <a:gsLst>
                  <a:gs pos="32000">
                    <a:srgbClr val="6E6E6E"/>
                  </a:gs>
                  <a:gs pos="0">
                    <a:schemeClr val="tx1">
                      <a:lumMod val="85000"/>
                      <a:lumOff val="15000"/>
                    </a:schemeClr>
                  </a:gs>
                  <a:gs pos="45000">
                    <a:schemeClr val="bg1">
                      <a:lumMod val="85000"/>
                      <a:shade val="67500"/>
                      <a:satMod val="115000"/>
                    </a:schemeClr>
                  </a:gs>
                  <a:gs pos="92000">
                    <a:schemeClr val="bg1">
                      <a:lumMod val="85000"/>
                      <a:shade val="100000"/>
                      <a:satMod val="115000"/>
                    </a:schemeClr>
                  </a:gs>
                </a:gsLst>
                <a:lin ang="13500000" scaled="1"/>
                <a:tileRect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5" name="Freeform 114"/>
              <p:cNvSpPr/>
              <p:nvPr/>
            </p:nvSpPr>
            <p:spPr>
              <a:xfrm>
                <a:off x="4374142" y="3443261"/>
                <a:ext cx="1371600" cy="2609609"/>
              </a:xfrm>
              <a:custGeom>
                <a:avLst/>
                <a:gdLst/>
                <a:ahLst/>
                <a:cxnLst/>
                <a:rect l="l" t="t" r="r" b="b"/>
                <a:pathLst>
                  <a:path w="1371600" h="2609609">
                    <a:moveTo>
                      <a:pt x="673027" y="856"/>
                    </a:moveTo>
                    <a:cubicBezTo>
                      <a:pt x="709442" y="-10101"/>
                      <a:pt x="574353" y="86946"/>
                      <a:pt x="630738" y="132338"/>
                    </a:cubicBezTo>
                    <a:cubicBezTo>
                      <a:pt x="687123" y="177731"/>
                      <a:pt x="889171" y="115121"/>
                      <a:pt x="1011339" y="273214"/>
                    </a:cubicBezTo>
                    <a:cubicBezTo>
                      <a:pt x="1133506" y="431306"/>
                      <a:pt x="1330855" y="817930"/>
                      <a:pt x="1363747" y="1080895"/>
                    </a:cubicBezTo>
                    <a:cubicBezTo>
                      <a:pt x="1396638" y="1343862"/>
                      <a:pt x="1322632" y="1602132"/>
                      <a:pt x="1208687" y="1851011"/>
                    </a:cubicBezTo>
                    <a:cubicBezTo>
                      <a:pt x="1094742" y="2099890"/>
                      <a:pt x="772875" y="2472425"/>
                      <a:pt x="680075" y="2574168"/>
                    </a:cubicBezTo>
                    <a:cubicBezTo>
                      <a:pt x="587274" y="2675912"/>
                      <a:pt x="647184" y="2533471"/>
                      <a:pt x="651883" y="2461469"/>
                    </a:cubicBezTo>
                    <a:cubicBezTo>
                      <a:pt x="656581" y="2389466"/>
                      <a:pt x="651883" y="2279897"/>
                      <a:pt x="708268" y="2142152"/>
                    </a:cubicBezTo>
                    <a:cubicBezTo>
                      <a:pt x="764653" y="2004408"/>
                      <a:pt x="947906" y="1846315"/>
                      <a:pt x="990194" y="1635004"/>
                    </a:cubicBezTo>
                    <a:cubicBezTo>
                      <a:pt x="1032483" y="1423692"/>
                      <a:pt x="1023085" y="1019849"/>
                      <a:pt x="962001" y="874279"/>
                    </a:cubicBezTo>
                    <a:cubicBezTo>
                      <a:pt x="900918" y="728709"/>
                      <a:pt x="743508" y="764709"/>
                      <a:pt x="623690" y="761579"/>
                    </a:cubicBezTo>
                    <a:cubicBezTo>
                      <a:pt x="503871" y="758449"/>
                      <a:pt x="311222" y="739666"/>
                      <a:pt x="243089" y="855496"/>
                    </a:cubicBezTo>
                    <a:cubicBezTo>
                      <a:pt x="174957" y="971326"/>
                      <a:pt x="199625" y="1281250"/>
                      <a:pt x="221944" y="1465953"/>
                    </a:cubicBezTo>
                    <a:cubicBezTo>
                      <a:pt x="244263" y="1650656"/>
                      <a:pt x="340589" y="1840054"/>
                      <a:pt x="377005" y="1963711"/>
                    </a:cubicBezTo>
                    <a:cubicBezTo>
                      <a:pt x="413420" y="2087368"/>
                      <a:pt x="429865" y="2101455"/>
                      <a:pt x="440437" y="2207894"/>
                    </a:cubicBezTo>
                    <a:cubicBezTo>
                      <a:pt x="451009" y="2314333"/>
                      <a:pt x="509744" y="2610171"/>
                      <a:pt x="440437" y="2602344"/>
                    </a:cubicBezTo>
                    <a:cubicBezTo>
                      <a:pt x="371131" y="2594517"/>
                      <a:pt x="86855" y="2455207"/>
                      <a:pt x="24596" y="2160936"/>
                    </a:cubicBezTo>
                    <a:cubicBezTo>
                      <a:pt x="-37663" y="1866665"/>
                      <a:pt x="33994" y="1129418"/>
                      <a:pt x="66885" y="836712"/>
                    </a:cubicBezTo>
                    <a:cubicBezTo>
                      <a:pt x="99776" y="544006"/>
                      <a:pt x="164384" y="511135"/>
                      <a:pt x="221944" y="404696"/>
                    </a:cubicBezTo>
                    <a:cubicBezTo>
                      <a:pt x="279504" y="298257"/>
                      <a:pt x="337065" y="265386"/>
                      <a:pt x="412245" y="198080"/>
                    </a:cubicBezTo>
                    <a:cubicBezTo>
                      <a:pt x="487426" y="130773"/>
                      <a:pt x="636611" y="11813"/>
                      <a:pt x="673027" y="856"/>
                    </a:cubicBezTo>
                    <a:close/>
                  </a:path>
                </a:pathLst>
              </a:custGeom>
              <a:blipFill>
                <a:blip r:embed="rId3">
                  <a:grayscl/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 w="6350">
                <a:solidFill>
                  <a:schemeClr val="tx1">
                    <a:lumMod val="85000"/>
                    <a:lumOff val="15000"/>
                  </a:schemeClr>
                </a:solidFill>
              </a:ln>
              <a:effectLst>
                <a:outerShdw blurRad="266700" dist="114300" dir="4260000" algn="bl" rotWithShape="0">
                  <a:prstClr val="black">
                    <a:alpha val="74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52400" h="50800" prst="softRound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6" name="Oval 115"/>
              <p:cNvSpPr/>
              <p:nvPr/>
            </p:nvSpPr>
            <p:spPr>
              <a:xfrm>
                <a:off x="4767530" y="4951665"/>
                <a:ext cx="416147" cy="112378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7" name="Freeform 116"/>
              <p:cNvSpPr/>
              <p:nvPr/>
            </p:nvSpPr>
            <p:spPr>
              <a:xfrm flipH="1">
                <a:off x="4730477" y="4745416"/>
                <a:ext cx="96715" cy="70338"/>
              </a:xfrm>
              <a:custGeom>
                <a:avLst/>
                <a:gdLst>
                  <a:gd name="connsiteX0" fmla="*/ 0 w 96715"/>
                  <a:gd name="connsiteY0" fmla="*/ 0 h 70338"/>
                  <a:gd name="connsiteX1" fmla="*/ 96715 w 96715"/>
                  <a:gd name="connsiteY1" fmla="*/ 70338 h 70338"/>
                  <a:gd name="connsiteX2" fmla="*/ 96715 w 96715"/>
                  <a:gd name="connsiteY2" fmla="*/ 70338 h 70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6715" h="70338">
                    <a:moveTo>
                      <a:pt x="0" y="0"/>
                    </a:moveTo>
                    <a:lnTo>
                      <a:pt x="96715" y="70338"/>
                    </a:lnTo>
                    <a:lnTo>
                      <a:pt x="96715" y="70338"/>
                    </a:lnTo>
                  </a:path>
                </a:pathLst>
              </a:custGeom>
              <a:noFill/>
              <a:ln w="6350">
                <a:solidFill>
                  <a:schemeClr val="bg1">
                    <a:lumMod val="65000"/>
                  </a:schemeClr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8" name="Moon 117"/>
              <p:cNvSpPr/>
              <p:nvPr/>
            </p:nvSpPr>
            <p:spPr>
              <a:xfrm rot="5400000">
                <a:off x="4698806" y="4160688"/>
                <a:ext cx="211812" cy="380386"/>
              </a:xfrm>
              <a:prstGeom prst="moon">
                <a:avLst/>
              </a:prstGeom>
              <a:solidFill>
                <a:schemeClr val="bg2">
                  <a:lumMod val="50000"/>
                </a:schemeClr>
              </a:solidFill>
              <a:ln w="6350"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9" name="Moon 118"/>
              <p:cNvSpPr/>
              <p:nvPr/>
            </p:nvSpPr>
            <p:spPr>
              <a:xfrm rot="16368037">
                <a:off x="4698393" y="4395080"/>
                <a:ext cx="211812" cy="369652"/>
              </a:xfrm>
              <a:prstGeom prst="moon">
                <a:avLst/>
              </a:prstGeom>
              <a:solidFill>
                <a:schemeClr val="bg2">
                  <a:lumMod val="50000"/>
                </a:schemeClr>
              </a:solidFill>
              <a:ln w="6350">
                <a:solidFill>
                  <a:schemeClr val="tx1">
                    <a:lumMod val="85000"/>
                    <a:lumOff val="15000"/>
                  </a:schemeClr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20" name="Moon 119"/>
              <p:cNvSpPr/>
              <p:nvPr/>
            </p:nvSpPr>
            <p:spPr>
              <a:xfrm rot="5400000">
                <a:off x="5058333" y="4170814"/>
                <a:ext cx="211812" cy="380386"/>
              </a:xfrm>
              <a:prstGeom prst="moon">
                <a:avLst/>
              </a:prstGeom>
              <a:solidFill>
                <a:schemeClr val="bg2">
                  <a:lumMod val="50000"/>
                </a:schemeClr>
              </a:solidFill>
              <a:ln w="6350"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21" name="Moon 120"/>
              <p:cNvSpPr/>
              <p:nvPr/>
            </p:nvSpPr>
            <p:spPr>
              <a:xfrm rot="16368037">
                <a:off x="5057920" y="4405206"/>
                <a:ext cx="211812" cy="369652"/>
              </a:xfrm>
              <a:prstGeom prst="moon">
                <a:avLst/>
              </a:prstGeom>
              <a:solidFill>
                <a:schemeClr val="bg2">
                  <a:lumMod val="50000"/>
                </a:schemeClr>
              </a:solidFill>
              <a:ln w="6350">
                <a:solidFill>
                  <a:schemeClr val="tx1">
                    <a:lumMod val="85000"/>
                    <a:lumOff val="15000"/>
                  </a:schemeClr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22" name="Oval 121"/>
              <p:cNvSpPr/>
              <p:nvPr/>
            </p:nvSpPr>
            <p:spPr>
              <a:xfrm>
                <a:off x="5006135" y="4374245"/>
                <a:ext cx="339671" cy="202549"/>
              </a:xfrm>
              <a:prstGeom prst="ellipse">
                <a:avLst/>
              </a:pr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23" name="Oval 122"/>
              <p:cNvSpPr/>
              <p:nvPr/>
            </p:nvSpPr>
            <p:spPr>
              <a:xfrm rot="4260000" flipV="1">
                <a:off x="4992862" y="4752457"/>
                <a:ext cx="100584" cy="45720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6350">
                <a:solidFill>
                  <a:schemeClr val="tx1"/>
                </a:solidFill>
              </a:ln>
              <a:scene3d>
                <a:camera prst="orthographicFront">
                  <a:rot lat="0" lon="19799991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24" name="Oval 123"/>
              <p:cNvSpPr/>
              <p:nvPr/>
            </p:nvSpPr>
            <p:spPr>
              <a:xfrm rot="17340000" flipH="1" flipV="1">
                <a:off x="4867687" y="4742377"/>
                <a:ext cx="100584" cy="45720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6350">
                <a:solidFill>
                  <a:schemeClr val="tx1"/>
                </a:solidFill>
              </a:ln>
              <a:scene3d>
                <a:camera prst="orthographicFront">
                  <a:rot lat="686135" lon="19141151" rev="21013644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25" name="Freeform 124"/>
              <p:cNvSpPr/>
              <p:nvPr/>
            </p:nvSpPr>
            <p:spPr>
              <a:xfrm>
                <a:off x="5149100" y="4780584"/>
                <a:ext cx="96715" cy="70338"/>
              </a:xfrm>
              <a:custGeom>
                <a:avLst/>
                <a:gdLst>
                  <a:gd name="connsiteX0" fmla="*/ 0 w 96715"/>
                  <a:gd name="connsiteY0" fmla="*/ 0 h 70338"/>
                  <a:gd name="connsiteX1" fmla="*/ 96715 w 96715"/>
                  <a:gd name="connsiteY1" fmla="*/ 70338 h 70338"/>
                  <a:gd name="connsiteX2" fmla="*/ 96715 w 96715"/>
                  <a:gd name="connsiteY2" fmla="*/ 70338 h 70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6715" h="70338">
                    <a:moveTo>
                      <a:pt x="0" y="0"/>
                    </a:moveTo>
                    <a:lnTo>
                      <a:pt x="96715" y="70338"/>
                    </a:lnTo>
                    <a:lnTo>
                      <a:pt x="96715" y="70338"/>
                    </a:lnTo>
                  </a:path>
                </a:pathLst>
              </a:custGeom>
              <a:noFill/>
              <a:ln w="6350">
                <a:solidFill>
                  <a:schemeClr val="tx1">
                    <a:lumMod val="65000"/>
                    <a:lumOff val="35000"/>
                  </a:schemeClr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10" name="Oval 109"/>
            <p:cNvSpPr/>
            <p:nvPr/>
          </p:nvSpPr>
          <p:spPr>
            <a:xfrm>
              <a:off x="4678721" y="4370118"/>
              <a:ext cx="273666" cy="162120"/>
            </a:xfrm>
            <a:prstGeom prst="ellipse">
              <a:avLst/>
            </a:prstGeom>
            <a:solidFill>
              <a:srgbClr val="FFFFFF">
                <a:alpha val="1176"/>
              </a:srgb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11" name="Oval 110"/>
            <p:cNvSpPr/>
            <p:nvPr/>
          </p:nvSpPr>
          <p:spPr>
            <a:xfrm>
              <a:off x="5025438" y="4402787"/>
              <a:ext cx="295104" cy="138077"/>
            </a:xfrm>
            <a:prstGeom prst="ellipse">
              <a:avLst/>
            </a:prstGeom>
            <a:solidFill>
              <a:srgbClr val="FFFFFF">
                <a:alpha val="1176"/>
              </a:srgb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131" name="Flowchart: Preparation 130"/>
          <p:cNvSpPr/>
          <p:nvPr/>
        </p:nvSpPr>
        <p:spPr>
          <a:xfrm>
            <a:off x="4499992" y="4100916"/>
            <a:ext cx="123275" cy="97384"/>
          </a:xfrm>
          <a:prstGeom prst="flowChartPreparation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>
              <a:solidFill>
                <a:prstClr val="white"/>
              </a:solidFill>
            </a:endParaRPr>
          </a:p>
        </p:txBody>
      </p:sp>
      <p:grpSp>
        <p:nvGrpSpPr>
          <p:cNvPr id="65" name="Group 64"/>
          <p:cNvGrpSpPr/>
          <p:nvPr/>
        </p:nvGrpSpPr>
        <p:grpSpPr>
          <a:xfrm>
            <a:off x="4340554" y="4266202"/>
            <a:ext cx="591486" cy="1082457"/>
            <a:chOff x="4374142" y="3443261"/>
            <a:chExt cx="1371600" cy="2609609"/>
          </a:xfrm>
        </p:grpSpPr>
        <p:grpSp>
          <p:nvGrpSpPr>
            <p:cNvPr id="66" name="Group 65"/>
            <p:cNvGrpSpPr/>
            <p:nvPr/>
          </p:nvGrpSpPr>
          <p:grpSpPr>
            <a:xfrm>
              <a:off x="4374142" y="3443261"/>
              <a:ext cx="1371600" cy="2609609"/>
              <a:chOff x="4374142" y="3443261"/>
              <a:chExt cx="1371600" cy="2609609"/>
            </a:xfrm>
          </p:grpSpPr>
          <p:pic>
            <p:nvPicPr>
              <p:cNvPr id="69" name="Picture 2"/>
              <p:cNvPicPr>
                <a:picLocks noChangeAspect="1" noChangeArrowheads="1"/>
              </p:cNvPicPr>
              <p:nvPr/>
            </p:nvPicPr>
            <p:blipFill rotWithShape="1"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 bwMode="auto">
              <a:xfrm>
                <a:off x="4589252" y="5207558"/>
                <a:ext cx="973348" cy="5160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70" name="Picture 3"/>
              <p:cNvPicPr>
                <a:picLocks noChangeAspect="1" noChangeArrowheads="1"/>
              </p:cNvPicPr>
              <p:nvPr/>
            </p:nvPicPr>
            <p:blipFill rotWithShape="1">
              <a:blip r:embed="rId7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 bwMode="auto">
              <a:xfrm>
                <a:off x="4414510" y="4825044"/>
                <a:ext cx="1112152" cy="71167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71" name="Oval 12"/>
              <p:cNvSpPr/>
              <p:nvPr/>
            </p:nvSpPr>
            <p:spPr>
              <a:xfrm>
                <a:off x="4473496" y="3791845"/>
                <a:ext cx="990600" cy="1489510"/>
              </a:xfrm>
              <a:custGeom>
                <a:avLst/>
                <a:gdLst/>
                <a:ahLst/>
                <a:cxnLst/>
                <a:rect l="l" t="t" r="r" b="b"/>
                <a:pathLst>
                  <a:path w="990600" h="1489510">
                    <a:moveTo>
                      <a:pt x="695754" y="590758"/>
                    </a:moveTo>
                    <a:cubicBezTo>
                      <a:pt x="604114" y="590758"/>
                      <a:pt x="529826" y="631472"/>
                      <a:pt x="529826" y="681695"/>
                    </a:cubicBezTo>
                    <a:cubicBezTo>
                      <a:pt x="529826" y="731918"/>
                      <a:pt x="604114" y="772632"/>
                      <a:pt x="695754" y="772632"/>
                    </a:cubicBezTo>
                    <a:cubicBezTo>
                      <a:pt x="787394" y="772632"/>
                      <a:pt x="861682" y="731918"/>
                      <a:pt x="861682" y="681695"/>
                    </a:cubicBezTo>
                    <a:cubicBezTo>
                      <a:pt x="861682" y="631472"/>
                      <a:pt x="787394" y="590758"/>
                      <a:pt x="695754" y="590758"/>
                    </a:cubicBezTo>
                    <a:close/>
                    <a:moveTo>
                      <a:pt x="302479" y="585064"/>
                    </a:moveTo>
                    <a:cubicBezTo>
                      <a:pt x="208681" y="585064"/>
                      <a:pt x="132643" y="630406"/>
                      <a:pt x="132643" y="686339"/>
                    </a:cubicBezTo>
                    <a:cubicBezTo>
                      <a:pt x="132643" y="742272"/>
                      <a:pt x="208681" y="787614"/>
                      <a:pt x="302479" y="787614"/>
                    </a:cubicBezTo>
                    <a:cubicBezTo>
                      <a:pt x="396277" y="787614"/>
                      <a:pt x="472315" y="742272"/>
                      <a:pt x="472315" y="686339"/>
                    </a:cubicBezTo>
                    <a:cubicBezTo>
                      <a:pt x="472315" y="630406"/>
                      <a:pt x="396277" y="585064"/>
                      <a:pt x="302479" y="585064"/>
                    </a:cubicBezTo>
                    <a:close/>
                    <a:moveTo>
                      <a:pt x="495300" y="0"/>
                    </a:moveTo>
                    <a:cubicBezTo>
                      <a:pt x="768847" y="0"/>
                      <a:pt x="990600" y="333438"/>
                      <a:pt x="990600" y="744755"/>
                    </a:cubicBezTo>
                    <a:cubicBezTo>
                      <a:pt x="990600" y="1156072"/>
                      <a:pt x="768847" y="1489510"/>
                      <a:pt x="495300" y="1489510"/>
                    </a:cubicBezTo>
                    <a:cubicBezTo>
                      <a:pt x="221753" y="1489510"/>
                      <a:pt x="0" y="1156072"/>
                      <a:pt x="0" y="744755"/>
                    </a:cubicBezTo>
                    <a:cubicBezTo>
                      <a:pt x="0" y="333438"/>
                      <a:pt x="221753" y="0"/>
                      <a:pt x="495300" y="0"/>
                    </a:cubicBezTo>
                    <a:close/>
                  </a:path>
                </a:pathLst>
              </a:custGeom>
              <a:gradFill flip="none" rotWithShape="1">
                <a:gsLst>
                  <a:gs pos="32000">
                    <a:srgbClr val="6E6E6E"/>
                  </a:gs>
                  <a:gs pos="0">
                    <a:schemeClr val="tx1">
                      <a:lumMod val="85000"/>
                      <a:lumOff val="15000"/>
                    </a:schemeClr>
                  </a:gs>
                  <a:gs pos="45000">
                    <a:schemeClr val="bg1">
                      <a:lumMod val="85000"/>
                      <a:shade val="67500"/>
                      <a:satMod val="115000"/>
                    </a:schemeClr>
                  </a:gs>
                  <a:gs pos="92000">
                    <a:schemeClr val="bg1">
                      <a:lumMod val="85000"/>
                      <a:shade val="100000"/>
                      <a:satMod val="115000"/>
                    </a:schemeClr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2" name="Freeform 71"/>
              <p:cNvSpPr/>
              <p:nvPr/>
            </p:nvSpPr>
            <p:spPr>
              <a:xfrm>
                <a:off x="4374142" y="3443261"/>
                <a:ext cx="1371600" cy="2609609"/>
              </a:xfrm>
              <a:custGeom>
                <a:avLst/>
                <a:gdLst/>
                <a:ahLst/>
                <a:cxnLst/>
                <a:rect l="l" t="t" r="r" b="b"/>
                <a:pathLst>
                  <a:path w="1371600" h="2609609">
                    <a:moveTo>
                      <a:pt x="673027" y="856"/>
                    </a:moveTo>
                    <a:cubicBezTo>
                      <a:pt x="709442" y="-10101"/>
                      <a:pt x="574353" y="86946"/>
                      <a:pt x="630738" y="132338"/>
                    </a:cubicBezTo>
                    <a:cubicBezTo>
                      <a:pt x="687123" y="177731"/>
                      <a:pt x="889171" y="115121"/>
                      <a:pt x="1011339" y="273214"/>
                    </a:cubicBezTo>
                    <a:cubicBezTo>
                      <a:pt x="1133506" y="431306"/>
                      <a:pt x="1330855" y="817930"/>
                      <a:pt x="1363747" y="1080895"/>
                    </a:cubicBezTo>
                    <a:cubicBezTo>
                      <a:pt x="1396638" y="1343862"/>
                      <a:pt x="1322632" y="1602132"/>
                      <a:pt x="1208687" y="1851011"/>
                    </a:cubicBezTo>
                    <a:cubicBezTo>
                      <a:pt x="1094742" y="2099890"/>
                      <a:pt x="772875" y="2472425"/>
                      <a:pt x="680075" y="2574168"/>
                    </a:cubicBezTo>
                    <a:cubicBezTo>
                      <a:pt x="587274" y="2675912"/>
                      <a:pt x="647184" y="2533471"/>
                      <a:pt x="651883" y="2461469"/>
                    </a:cubicBezTo>
                    <a:cubicBezTo>
                      <a:pt x="656581" y="2389466"/>
                      <a:pt x="651883" y="2279897"/>
                      <a:pt x="708268" y="2142152"/>
                    </a:cubicBezTo>
                    <a:cubicBezTo>
                      <a:pt x="764653" y="2004408"/>
                      <a:pt x="947906" y="1846315"/>
                      <a:pt x="990194" y="1635004"/>
                    </a:cubicBezTo>
                    <a:cubicBezTo>
                      <a:pt x="1032483" y="1423692"/>
                      <a:pt x="1023085" y="1019849"/>
                      <a:pt x="962001" y="874279"/>
                    </a:cubicBezTo>
                    <a:cubicBezTo>
                      <a:pt x="900918" y="728709"/>
                      <a:pt x="743508" y="764709"/>
                      <a:pt x="623690" y="761579"/>
                    </a:cubicBezTo>
                    <a:cubicBezTo>
                      <a:pt x="503871" y="758449"/>
                      <a:pt x="311222" y="739666"/>
                      <a:pt x="243089" y="855496"/>
                    </a:cubicBezTo>
                    <a:cubicBezTo>
                      <a:pt x="174957" y="971326"/>
                      <a:pt x="199625" y="1281250"/>
                      <a:pt x="221944" y="1465953"/>
                    </a:cubicBezTo>
                    <a:cubicBezTo>
                      <a:pt x="244263" y="1650656"/>
                      <a:pt x="340589" y="1840054"/>
                      <a:pt x="377005" y="1963711"/>
                    </a:cubicBezTo>
                    <a:cubicBezTo>
                      <a:pt x="413420" y="2087368"/>
                      <a:pt x="429865" y="2101455"/>
                      <a:pt x="440437" y="2207894"/>
                    </a:cubicBezTo>
                    <a:cubicBezTo>
                      <a:pt x="451009" y="2314333"/>
                      <a:pt x="509744" y="2610171"/>
                      <a:pt x="440437" y="2602344"/>
                    </a:cubicBezTo>
                    <a:cubicBezTo>
                      <a:pt x="371131" y="2594517"/>
                      <a:pt x="86855" y="2455207"/>
                      <a:pt x="24596" y="2160936"/>
                    </a:cubicBezTo>
                    <a:cubicBezTo>
                      <a:pt x="-37663" y="1866665"/>
                      <a:pt x="33994" y="1129418"/>
                      <a:pt x="66885" y="836712"/>
                    </a:cubicBezTo>
                    <a:cubicBezTo>
                      <a:pt x="99776" y="544006"/>
                      <a:pt x="164384" y="511135"/>
                      <a:pt x="221944" y="404696"/>
                    </a:cubicBezTo>
                    <a:cubicBezTo>
                      <a:pt x="279504" y="298257"/>
                      <a:pt x="337065" y="265386"/>
                      <a:pt x="412245" y="198080"/>
                    </a:cubicBezTo>
                    <a:cubicBezTo>
                      <a:pt x="487426" y="130773"/>
                      <a:pt x="636611" y="11813"/>
                      <a:pt x="673027" y="856"/>
                    </a:cubicBezTo>
                    <a:close/>
                  </a:path>
                </a:pathLst>
              </a:custGeom>
              <a:blipFill>
                <a:blip r:embed="rId3">
                  <a:grayscl/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  <a:effectLst>
                <a:outerShdw blurRad="266700" dist="114300" dir="4260000" algn="bl" rotWithShape="0">
                  <a:prstClr val="black">
                    <a:alpha val="74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52400" h="50800" prst="softRound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3" name="Oval 72"/>
              <p:cNvSpPr/>
              <p:nvPr/>
            </p:nvSpPr>
            <p:spPr>
              <a:xfrm>
                <a:off x="4767530" y="4951665"/>
                <a:ext cx="416147" cy="112378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4" name="Freeform 73"/>
              <p:cNvSpPr/>
              <p:nvPr/>
            </p:nvSpPr>
            <p:spPr>
              <a:xfrm flipH="1">
                <a:off x="4730477" y="4745416"/>
                <a:ext cx="96715" cy="70338"/>
              </a:xfrm>
              <a:custGeom>
                <a:avLst/>
                <a:gdLst>
                  <a:gd name="connsiteX0" fmla="*/ 0 w 96715"/>
                  <a:gd name="connsiteY0" fmla="*/ 0 h 70338"/>
                  <a:gd name="connsiteX1" fmla="*/ 96715 w 96715"/>
                  <a:gd name="connsiteY1" fmla="*/ 70338 h 70338"/>
                  <a:gd name="connsiteX2" fmla="*/ 96715 w 96715"/>
                  <a:gd name="connsiteY2" fmla="*/ 70338 h 70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6715" h="70338">
                    <a:moveTo>
                      <a:pt x="0" y="0"/>
                    </a:moveTo>
                    <a:lnTo>
                      <a:pt x="96715" y="70338"/>
                    </a:lnTo>
                    <a:lnTo>
                      <a:pt x="96715" y="70338"/>
                    </a:lnTo>
                  </a:path>
                </a:pathLst>
              </a:custGeom>
              <a:noFill/>
              <a:ln>
                <a:solidFill>
                  <a:schemeClr val="bg1">
                    <a:lumMod val="65000"/>
                  </a:schemeClr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5" name="Moon 74"/>
              <p:cNvSpPr/>
              <p:nvPr/>
            </p:nvSpPr>
            <p:spPr>
              <a:xfrm rot="5400000">
                <a:off x="4698806" y="4160688"/>
                <a:ext cx="211812" cy="380386"/>
              </a:xfrm>
              <a:prstGeom prst="moon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6" name="Moon 75"/>
              <p:cNvSpPr/>
              <p:nvPr/>
            </p:nvSpPr>
            <p:spPr>
              <a:xfrm rot="16368037">
                <a:off x="4698393" y="4395080"/>
                <a:ext cx="211812" cy="369652"/>
              </a:xfrm>
              <a:prstGeom prst="moon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7" name="Moon 76"/>
              <p:cNvSpPr/>
              <p:nvPr/>
            </p:nvSpPr>
            <p:spPr>
              <a:xfrm rot="5400000">
                <a:off x="5058333" y="4170814"/>
                <a:ext cx="211812" cy="380386"/>
              </a:xfrm>
              <a:prstGeom prst="moon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8" name="Moon 77"/>
              <p:cNvSpPr/>
              <p:nvPr/>
            </p:nvSpPr>
            <p:spPr>
              <a:xfrm rot="16368037">
                <a:off x="5057920" y="4405206"/>
                <a:ext cx="211812" cy="369652"/>
              </a:xfrm>
              <a:prstGeom prst="moon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9" name="Oval 78"/>
              <p:cNvSpPr/>
              <p:nvPr/>
            </p:nvSpPr>
            <p:spPr>
              <a:xfrm>
                <a:off x="5006135" y="4374245"/>
                <a:ext cx="339671" cy="202549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80" name="Oval 79"/>
              <p:cNvSpPr/>
              <p:nvPr/>
            </p:nvSpPr>
            <p:spPr>
              <a:xfrm rot="4260000" flipV="1">
                <a:off x="4992862" y="4752457"/>
                <a:ext cx="100584" cy="45720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chemeClr val="tx1"/>
                </a:solidFill>
              </a:ln>
              <a:scene3d>
                <a:camera prst="orthographicFront">
                  <a:rot lat="0" lon="19799991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81" name="Oval 80"/>
              <p:cNvSpPr/>
              <p:nvPr/>
            </p:nvSpPr>
            <p:spPr>
              <a:xfrm rot="17340000" flipH="1" flipV="1">
                <a:off x="4867687" y="4742377"/>
                <a:ext cx="100584" cy="45720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chemeClr val="tx1"/>
                </a:solidFill>
              </a:ln>
              <a:scene3d>
                <a:camera prst="orthographicFront">
                  <a:rot lat="686135" lon="19141151" rev="21013644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82" name="Freeform 81"/>
              <p:cNvSpPr/>
              <p:nvPr/>
            </p:nvSpPr>
            <p:spPr>
              <a:xfrm>
                <a:off x="5149100" y="4780584"/>
                <a:ext cx="96715" cy="70338"/>
              </a:xfrm>
              <a:custGeom>
                <a:avLst/>
                <a:gdLst>
                  <a:gd name="connsiteX0" fmla="*/ 0 w 96715"/>
                  <a:gd name="connsiteY0" fmla="*/ 0 h 70338"/>
                  <a:gd name="connsiteX1" fmla="*/ 96715 w 96715"/>
                  <a:gd name="connsiteY1" fmla="*/ 70338 h 70338"/>
                  <a:gd name="connsiteX2" fmla="*/ 96715 w 96715"/>
                  <a:gd name="connsiteY2" fmla="*/ 70338 h 70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6715" h="70338">
                    <a:moveTo>
                      <a:pt x="0" y="0"/>
                    </a:moveTo>
                    <a:lnTo>
                      <a:pt x="96715" y="70338"/>
                    </a:lnTo>
                    <a:lnTo>
                      <a:pt x="96715" y="70338"/>
                    </a:lnTo>
                  </a:path>
                </a:pathLst>
              </a:custGeom>
              <a:noFill/>
              <a:ln>
                <a:solidFill>
                  <a:schemeClr val="tx1">
                    <a:lumMod val="65000"/>
                    <a:lumOff val="35000"/>
                  </a:schemeClr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67" name="Oval 66"/>
            <p:cNvSpPr/>
            <p:nvPr/>
          </p:nvSpPr>
          <p:spPr>
            <a:xfrm>
              <a:off x="4678721" y="4370118"/>
              <a:ext cx="273666" cy="162120"/>
            </a:xfrm>
            <a:prstGeom prst="ellipse">
              <a:avLst/>
            </a:prstGeom>
            <a:solidFill>
              <a:srgbClr val="FFFFFF">
                <a:alpha val="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68" name="Oval 67"/>
            <p:cNvSpPr/>
            <p:nvPr/>
          </p:nvSpPr>
          <p:spPr>
            <a:xfrm>
              <a:off x="5025438" y="4402787"/>
              <a:ext cx="295104" cy="138077"/>
            </a:xfrm>
            <a:prstGeom prst="ellipse">
              <a:avLst/>
            </a:prstGeom>
            <a:solidFill>
              <a:srgbClr val="FFFFFF">
                <a:alpha val="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102" name="Flowchart: Preparation 101"/>
          <p:cNvSpPr/>
          <p:nvPr/>
        </p:nvSpPr>
        <p:spPr>
          <a:xfrm>
            <a:off x="4619824" y="4592051"/>
            <a:ext cx="123275" cy="97384"/>
          </a:xfrm>
          <a:prstGeom prst="flowChartPreparation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5" name="Freeform 24"/>
          <p:cNvSpPr/>
          <p:nvPr/>
        </p:nvSpPr>
        <p:spPr>
          <a:xfrm>
            <a:off x="4553644" y="5249223"/>
            <a:ext cx="122442" cy="598277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6" name="Freeform 15"/>
          <p:cNvSpPr/>
          <p:nvPr/>
        </p:nvSpPr>
        <p:spPr>
          <a:xfrm>
            <a:off x="4332394" y="5355726"/>
            <a:ext cx="167598" cy="593554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3" name="Freeform 22"/>
          <p:cNvSpPr/>
          <p:nvPr/>
        </p:nvSpPr>
        <p:spPr>
          <a:xfrm>
            <a:off x="4427984" y="5173826"/>
            <a:ext cx="163354" cy="415414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63" name="Rectangle 62"/>
          <p:cNvSpPr/>
          <p:nvPr/>
        </p:nvSpPr>
        <p:spPr>
          <a:xfrm>
            <a:off x="4067944" y="4515740"/>
            <a:ext cx="1127978" cy="739001"/>
          </a:xfrm>
          <a:prstGeom prst="rect">
            <a:avLst/>
          </a:prstGeom>
          <a:solidFill>
            <a:srgbClr val="FFFFFF">
              <a:alpha val="78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58" name="Group 157"/>
          <p:cNvGrpSpPr/>
          <p:nvPr/>
        </p:nvGrpSpPr>
        <p:grpSpPr>
          <a:xfrm>
            <a:off x="-1765583" y="4385827"/>
            <a:ext cx="1312371" cy="2200599"/>
            <a:chOff x="-916835" y="4420134"/>
            <a:chExt cx="1312371" cy="2200599"/>
          </a:xfrm>
        </p:grpSpPr>
        <p:grpSp>
          <p:nvGrpSpPr>
            <p:cNvPr id="154" name="Group 153"/>
            <p:cNvGrpSpPr/>
            <p:nvPr/>
          </p:nvGrpSpPr>
          <p:grpSpPr>
            <a:xfrm>
              <a:off x="-916835" y="6339854"/>
              <a:ext cx="1312371" cy="280879"/>
              <a:chOff x="2601542" y="6339854"/>
              <a:chExt cx="1312371" cy="280879"/>
            </a:xfrm>
          </p:grpSpPr>
          <p:sp>
            <p:nvSpPr>
              <p:cNvPr id="144" name="Oval 143"/>
              <p:cNvSpPr/>
              <p:nvPr/>
            </p:nvSpPr>
            <p:spPr>
              <a:xfrm>
                <a:off x="2601542" y="6339854"/>
                <a:ext cx="1312371" cy="280879"/>
              </a:xfrm>
              <a:prstGeom prst="ellipse">
                <a:avLst/>
              </a:prstGeom>
              <a:gradFill flip="none" rotWithShape="1">
                <a:gsLst>
                  <a:gs pos="94000">
                    <a:schemeClr val="tx1"/>
                  </a:gs>
                  <a:gs pos="34000">
                    <a:srgbClr val="600000"/>
                  </a:gs>
                  <a:gs pos="70000">
                    <a:srgbClr val="C00000"/>
                  </a:gs>
                  <a:gs pos="53000">
                    <a:srgbClr val="FFC000"/>
                  </a:gs>
                  <a:gs pos="22000">
                    <a:schemeClr val="tx1"/>
                  </a:gs>
                </a:gsLst>
                <a:path path="circle">
                  <a:fillToRect l="100000" t="100000"/>
                </a:path>
                <a:tileRect r="-100000" b="-100000"/>
              </a:gra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45" name="Freeform 144"/>
              <p:cNvSpPr/>
              <p:nvPr/>
            </p:nvSpPr>
            <p:spPr>
              <a:xfrm rot="866421">
                <a:off x="2728290" y="6345851"/>
                <a:ext cx="943909" cy="211220"/>
              </a:xfrm>
              <a:custGeom>
                <a:avLst/>
                <a:gdLst>
                  <a:gd name="connsiteX0" fmla="*/ 6627 w 723319"/>
                  <a:gd name="connsiteY0" fmla="*/ 24713 h 160637"/>
                  <a:gd name="connsiteX1" fmla="*/ 130194 w 723319"/>
                  <a:gd name="connsiteY1" fmla="*/ 37070 h 160637"/>
                  <a:gd name="connsiteX2" fmla="*/ 216692 w 723319"/>
                  <a:gd name="connsiteY2" fmla="*/ 61783 h 160637"/>
                  <a:gd name="connsiteX3" fmla="*/ 253762 w 723319"/>
                  <a:gd name="connsiteY3" fmla="*/ 49427 h 160637"/>
                  <a:gd name="connsiteX4" fmla="*/ 303189 w 723319"/>
                  <a:gd name="connsiteY4" fmla="*/ 37070 h 160637"/>
                  <a:gd name="connsiteX5" fmla="*/ 340259 w 723319"/>
                  <a:gd name="connsiteY5" fmla="*/ 12356 h 160637"/>
                  <a:gd name="connsiteX6" fmla="*/ 377330 w 723319"/>
                  <a:gd name="connsiteY6" fmla="*/ 0 h 160637"/>
                  <a:gd name="connsiteX7" fmla="*/ 414400 w 723319"/>
                  <a:gd name="connsiteY7" fmla="*/ 12356 h 160637"/>
                  <a:gd name="connsiteX8" fmla="*/ 463827 w 723319"/>
                  <a:gd name="connsiteY8" fmla="*/ 37070 h 160637"/>
                  <a:gd name="connsiteX9" fmla="*/ 661535 w 723319"/>
                  <a:gd name="connsiteY9" fmla="*/ 49427 h 160637"/>
                  <a:gd name="connsiteX10" fmla="*/ 723319 w 723319"/>
                  <a:gd name="connsiteY10" fmla="*/ 61783 h 160637"/>
                  <a:gd name="connsiteX11" fmla="*/ 673892 w 723319"/>
                  <a:gd name="connsiteY11" fmla="*/ 111210 h 160637"/>
                  <a:gd name="connsiteX12" fmla="*/ 612108 w 723319"/>
                  <a:gd name="connsiteY12" fmla="*/ 98854 h 160637"/>
                  <a:gd name="connsiteX13" fmla="*/ 537967 w 723319"/>
                  <a:gd name="connsiteY13" fmla="*/ 135924 h 160637"/>
                  <a:gd name="connsiteX14" fmla="*/ 451470 w 723319"/>
                  <a:gd name="connsiteY14" fmla="*/ 123567 h 160637"/>
                  <a:gd name="connsiteX15" fmla="*/ 414400 w 723319"/>
                  <a:gd name="connsiteY15" fmla="*/ 98854 h 160637"/>
                  <a:gd name="connsiteX16" fmla="*/ 340259 w 723319"/>
                  <a:gd name="connsiteY16" fmla="*/ 111210 h 160637"/>
                  <a:gd name="connsiteX17" fmla="*/ 303189 w 723319"/>
                  <a:gd name="connsiteY17" fmla="*/ 135924 h 160637"/>
                  <a:gd name="connsiteX18" fmla="*/ 229048 w 723319"/>
                  <a:gd name="connsiteY18" fmla="*/ 160637 h 160637"/>
                  <a:gd name="connsiteX19" fmla="*/ 68411 w 723319"/>
                  <a:gd name="connsiteY19" fmla="*/ 111210 h 160637"/>
                  <a:gd name="connsiteX20" fmla="*/ 56054 w 723319"/>
                  <a:gd name="connsiteY20" fmla="*/ 74140 h 160637"/>
                  <a:gd name="connsiteX21" fmla="*/ 18984 w 723319"/>
                  <a:gd name="connsiteY21" fmla="*/ 61783 h 160637"/>
                  <a:gd name="connsiteX22" fmla="*/ 6627 w 723319"/>
                  <a:gd name="connsiteY22" fmla="*/ 24713 h 160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23319" h="160637">
                    <a:moveTo>
                      <a:pt x="6627" y="24713"/>
                    </a:moveTo>
                    <a:cubicBezTo>
                      <a:pt x="25162" y="20594"/>
                      <a:pt x="89216" y="31216"/>
                      <a:pt x="130194" y="37070"/>
                    </a:cubicBezTo>
                    <a:cubicBezTo>
                      <a:pt x="157341" y="40948"/>
                      <a:pt x="190290" y="52983"/>
                      <a:pt x="216692" y="61783"/>
                    </a:cubicBezTo>
                    <a:cubicBezTo>
                      <a:pt x="229049" y="57664"/>
                      <a:pt x="241238" y="53005"/>
                      <a:pt x="253762" y="49427"/>
                    </a:cubicBezTo>
                    <a:cubicBezTo>
                      <a:pt x="270091" y="44762"/>
                      <a:pt x="287579" y="43760"/>
                      <a:pt x="303189" y="37070"/>
                    </a:cubicBezTo>
                    <a:cubicBezTo>
                      <a:pt x="316839" y="31220"/>
                      <a:pt x="326976" y="18997"/>
                      <a:pt x="340259" y="12356"/>
                    </a:cubicBezTo>
                    <a:cubicBezTo>
                      <a:pt x="351909" y="6531"/>
                      <a:pt x="364973" y="4119"/>
                      <a:pt x="377330" y="0"/>
                    </a:cubicBezTo>
                    <a:cubicBezTo>
                      <a:pt x="389687" y="4119"/>
                      <a:pt x="402428" y="7225"/>
                      <a:pt x="414400" y="12356"/>
                    </a:cubicBezTo>
                    <a:cubicBezTo>
                      <a:pt x="431331" y="19612"/>
                      <a:pt x="445610" y="34337"/>
                      <a:pt x="463827" y="37070"/>
                    </a:cubicBezTo>
                    <a:cubicBezTo>
                      <a:pt x="529128" y="46865"/>
                      <a:pt x="595632" y="45308"/>
                      <a:pt x="661535" y="49427"/>
                    </a:cubicBezTo>
                    <a:cubicBezTo>
                      <a:pt x="682130" y="53546"/>
                      <a:pt x="708468" y="46932"/>
                      <a:pt x="723319" y="61783"/>
                    </a:cubicBezTo>
                    <a:lnTo>
                      <a:pt x="673892" y="111210"/>
                    </a:lnTo>
                    <a:cubicBezTo>
                      <a:pt x="653297" y="107091"/>
                      <a:pt x="633110" y="98854"/>
                      <a:pt x="612108" y="98854"/>
                    </a:cubicBezTo>
                    <a:cubicBezTo>
                      <a:pt x="586527" y="98854"/>
                      <a:pt x="556711" y="123428"/>
                      <a:pt x="537967" y="135924"/>
                    </a:cubicBezTo>
                    <a:cubicBezTo>
                      <a:pt x="509135" y="131805"/>
                      <a:pt x="479367" y="131936"/>
                      <a:pt x="451470" y="123567"/>
                    </a:cubicBezTo>
                    <a:cubicBezTo>
                      <a:pt x="437246" y="119300"/>
                      <a:pt x="429160" y="100494"/>
                      <a:pt x="414400" y="98854"/>
                    </a:cubicBezTo>
                    <a:cubicBezTo>
                      <a:pt x="389499" y="96087"/>
                      <a:pt x="364973" y="107091"/>
                      <a:pt x="340259" y="111210"/>
                    </a:cubicBezTo>
                    <a:cubicBezTo>
                      <a:pt x="327902" y="119448"/>
                      <a:pt x="316760" y="129892"/>
                      <a:pt x="303189" y="135924"/>
                    </a:cubicBezTo>
                    <a:cubicBezTo>
                      <a:pt x="279384" y="146504"/>
                      <a:pt x="229048" y="160637"/>
                      <a:pt x="229048" y="160637"/>
                    </a:cubicBezTo>
                    <a:cubicBezTo>
                      <a:pt x="118405" y="150579"/>
                      <a:pt x="105279" y="184946"/>
                      <a:pt x="68411" y="111210"/>
                    </a:cubicBezTo>
                    <a:cubicBezTo>
                      <a:pt x="62586" y="99560"/>
                      <a:pt x="65264" y="83350"/>
                      <a:pt x="56054" y="74140"/>
                    </a:cubicBezTo>
                    <a:cubicBezTo>
                      <a:pt x="46844" y="64930"/>
                      <a:pt x="30634" y="67608"/>
                      <a:pt x="18984" y="61783"/>
                    </a:cubicBezTo>
                    <a:cubicBezTo>
                      <a:pt x="13774" y="59178"/>
                      <a:pt x="-11908" y="28832"/>
                      <a:pt x="6627" y="24713"/>
                    </a:cubicBezTo>
                    <a:close/>
                  </a:path>
                </a:pathLst>
              </a:custGeom>
              <a:blipFill>
                <a:blip r:embed="rId3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46" name="Freeform 145"/>
              <p:cNvSpPr/>
              <p:nvPr/>
            </p:nvSpPr>
            <p:spPr>
              <a:xfrm rot="10231779">
                <a:off x="2756342" y="6371906"/>
                <a:ext cx="943909" cy="211220"/>
              </a:xfrm>
              <a:custGeom>
                <a:avLst/>
                <a:gdLst>
                  <a:gd name="connsiteX0" fmla="*/ 6627 w 723319"/>
                  <a:gd name="connsiteY0" fmla="*/ 24713 h 160637"/>
                  <a:gd name="connsiteX1" fmla="*/ 130194 w 723319"/>
                  <a:gd name="connsiteY1" fmla="*/ 37070 h 160637"/>
                  <a:gd name="connsiteX2" fmla="*/ 216692 w 723319"/>
                  <a:gd name="connsiteY2" fmla="*/ 61783 h 160637"/>
                  <a:gd name="connsiteX3" fmla="*/ 253762 w 723319"/>
                  <a:gd name="connsiteY3" fmla="*/ 49427 h 160637"/>
                  <a:gd name="connsiteX4" fmla="*/ 303189 w 723319"/>
                  <a:gd name="connsiteY4" fmla="*/ 37070 h 160637"/>
                  <a:gd name="connsiteX5" fmla="*/ 340259 w 723319"/>
                  <a:gd name="connsiteY5" fmla="*/ 12356 h 160637"/>
                  <a:gd name="connsiteX6" fmla="*/ 377330 w 723319"/>
                  <a:gd name="connsiteY6" fmla="*/ 0 h 160637"/>
                  <a:gd name="connsiteX7" fmla="*/ 414400 w 723319"/>
                  <a:gd name="connsiteY7" fmla="*/ 12356 h 160637"/>
                  <a:gd name="connsiteX8" fmla="*/ 463827 w 723319"/>
                  <a:gd name="connsiteY8" fmla="*/ 37070 h 160637"/>
                  <a:gd name="connsiteX9" fmla="*/ 661535 w 723319"/>
                  <a:gd name="connsiteY9" fmla="*/ 49427 h 160637"/>
                  <a:gd name="connsiteX10" fmla="*/ 723319 w 723319"/>
                  <a:gd name="connsiteY10" fmla="*/ 61783 h 160637"/>
                  <a:gd name="connsiteX11" fmla="*/ 673892 w 723319"/>
                  <a:gd name="connsiteY11" fmla="*/ 111210 h 160637"/>
                  <a:gd name="connsiteX12" fmla="*/ 612108 w 723319"/>
                  <a:gd name="connsiteY12" fmla="*/ 98854 h 160637"/>
                  <a:gd name="connsiteX13" fmla="*/ 537967 w 723319"/>
                  <a:gd name="connsiteY13" fmla="*/ 135924 h 160637"/>
                  <a:gd name="connsiteX14" fmla="*/ 451470 w 723319"/>
                  <a:gd name="connsiteY14" fmla="*/ 123567 h 160637"/>
                  <a:gd name="connsiteX15" fmla="*/ 414400 w 723319"/>
                  <a:gd name="connsiteY15" fmla="*/ 98854 h 160637"/>
                  <a:gd name="connsiteX16" fmla="*/ 340259 w 723319"/>
                  <a:gd name="connsiteY16" fmla="*/ 111210 h 160637"/>
                  <a:gd name="connsiteX17" fmla="*/ 303189 w 723319"/>
                  <a:gd name="connsiteY17" fmla="*/ 135924 h 160637"/>
                  <a:gd name="connsiteX18" fmla="*/ 229048 w 723319"/>
                  <a:gd name="connsiteY18" fmla="*/ 160637 h 160637"/>
                  <a:gd name="connsiteX19" fmla="*/ 68411 w 723319"/>
                  <a:gd name="connsiteY19" fmla="*/ 111210 h 160637"/>
                  <a:gd name="connsiteX20" fmla="*/ 56054 w 723319"/>
                  <a:gd name="connsiteY20" fmla="*/ 74140 h 160637"/>
                  <a:gd name="connsiteX21" fmla="*/ 18984 w 723319"/>
                  <a:gd name="connsiteY21" fmla="*/ 61783 h 160637"/>
                  <a:gd name="connsiteX22" fmla="*/ 6627 w 723319"/>
                  <a:gd name="connsiteY22" fmla="*/ 24713 h 160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23319" h="160637">
                    <a:moveTo>
                      <a:pt x="6627" y="24713"/>
                    </a:moveTo>
                    <a:cubicBezTo>
                      <a:pt x="25162" y="20594"/>
                      <a:pt x="89216" y="31216"/>
                      <a:pt x="130194" y="37070"/>
                    </a:cubicBezTo>
                    <a:cubicBezTo>
                      <a:pt x="157341" y="40948"/>
                      <a:pt x="190290" y="52983"/>
                      <a:pt x="216692" y="61783"/>
                    </a:cubicBezTo>
                    <a:cubicBezTo>
                      <a:pt x="229049" y="57664"/>
                      <a:pt x="241238" y="53005"/>
                      <a:pt x="253762" y="49427"/>
                    </a:cubicBezTo>
                    <a:cubicBezTo>
                      <a:pt x="270091" y="44762"/>
                      <a:pt x="287579" y="43760"/>
                      <a:pt x="303189" y="37070"/>
                    </a:cubicBezTo>
                    <a:cubicBezTo>
                      <a:pt x="316839" y="31220"/>
                      <a:pt x="326976" y="18997"/>
                      <a:pt x="340259" y="12356"/>
                    </a:cubicBezTo>
                    <a:cubicBezTo>
                      <a:pt x="351909" y="6531"/>
                      <a:pt x="364973" y="4119"/>
                      <a:pt x="377330" y="0"/>
                    </a:cubicBezTo>
                    <a:cubicBezTo>
                      <a:pt x="389687" y="4119"/>
                      <a:pt x="402428" y="7225"/>
                      <a:pt x="414400" y="12356"/>
                    </a:cubicBezTo>
                    <a:cubicBezTo>
                      <a:pt x="431331" y="19612"/>
                      <a:pt x="445610" y="34337"/>
                      <a:pt x="463827" y="37070"/>
                    </a:cubicBezTo>
                    <a:cubicBezTo>
                      <a:pt x="529128" y="46865"/>
                      <a:pt x="595632" y="45308"/>
                      <a:pt x="661535" y="49427"/>
                    </a:cubicBezTo>
                    <a:cubicBezTo>
                      <a:pt x="682130" y="53546"/>
                      <a:pt x="708468" y="46932"/>
                      <a:pt x="723319" y="61783"/>
                    </a:cubicBezTo>
                    <a:lnTo>
                      <a:pt x="673892" y="111210"/>
                    </a:lnTo>
                    <a:cubicBezTo>
                      <a:pt x="653297" y="107091"/>
                      <a:pt x="633110" y="98854"/>
                      <a:pt x="612108" y="98854"/>
                    </a:cubicBezTo>
                    <a:cubicBezTo>
                      <a:pt x="586527" y="98854"/>
                      <a:pt x="556711" y="123428"/>
                      <a:pt x="537967" y="135924"/>
                    </a:cubicBezTo>
                    <a:cubicBezTo>
                      <a:pt x="509135" y="131805"/>
                      <a:pt x="479367" y="131936"/>
                      <a:pt x="451470" y="123567"/>
                    </a:cubicBezTo>
                    <a:cubicBezTo>
                      <a:pt x="437246" y="119300"/>
                      <a:pt x="429160" y="100494"/>
                      <a:pt x="414400" y="98854"/>
                    </a:cubicBezTo>
                    <a:cubicBezTo>
                      <a:pt x="389499" y="96087"/>
                      <a:pt x="364973" y="107091"/>
                      <a:pt x="340259" y="111210"/>
                    </a:cubicBezTo>
                    <a:cubicBezTo>
                      <a:pt x="327902" y="119448"/>
                      <a:pt x="316760" y="129892"/>
                      <a:pt x="303189" y="135924"/>
                    </a:cubicBezTo>
                    <a:cubicBezTo>
                      <a:pt x="279384" y="146504"/>
                      <a:pt x="229048" y="160637"/>
                      <a:pt x="229048" y="160637"/>
                    </a:cubicBezTo>
                    <a:cubicBezTo>
                      <a:pt x="118405" y="150579"/>
                      <a:pt x="105279" y="184946"/>
                      <a:pt x="68411" y="111210"/>
                    </a:cubicBezTo>
                    <a:cubicBezTo>
                      <a:pt x="62586" y="99560"/>
                      <a:pt x="65264" y="83350"/>
                      <a:pt x="56054" y="74140"/>
                    </a:cubicBezTo>
                    <a:cubicBezTo>
                      <a:pt x="46844" y="64930"/>
                      <a:pt x="30634" y="67608"/>
                      <a:pt x="18984" y="61783"/>
                    </a:cubicBezTo>
                    <a:cubicBezTo>
                      <a:pt x="13774" y="59178"/>
                      <a:pt x="-11908" y="28832"/>
                      <a:pt x="6627" y="24713"/>
                    </a:cubicBezTo>
                    <a:close/>
                  </a:path>
                </a:pathLst>
              </a:custGeom>
              <a:blipFill>
                <a:blip r:embed="rId3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black">
                      <a:lumMod val="75000"/>
                      <a:lumOff val="25000"/>
                    </a:prstClr>
                  </a:solidFill>
                </a:endParaRPr>
              </a:p>
            </p:txBody>
          </p:sp>
        </p:grpSp>
        <p:grpSp>
          <p:nvGrpSpPr>
            <p:cNvPr id="155" name="Group 154"/>
            <p:cNvGrpSpPr/>
            <p:nvPr/>
          </p:nvGrpSpPr>
          <p:grpSpPr>
            <a:xfrm>
              <a:off x="-726436" y="5051124"/>
              <a:ext cx="931573" cy="153523"/>
              <a:chOff x="2721658" y="5272217"/>
              <a:chExt cx="931573" cy="139566"/>
            </a:xfrm>
          </p:grpSpPr>
          <p:sp>
            <p:nvSpPr>
              <p:cNvPr id="147" name="Oval 146"/>
              <p:cNvSpPr>
                <a:spLocks noChangeAspect="1"/>
              </p:cNvSpPr>
              <p:nvPr/>
            </p:nvSpPr>
            <p:spPr>
              <a:xfrm>
                <a:off x="2721658" y="5272217"/>
                <a:ext cx="931573" cy="139566"/>
              </a:xfrm>
              <a:prstGeom prst="ellipse">
                <a:avLst/>
              </a:prstGeom>
              <a:gradFill flip="none" rotWithShape="1">
                <a:gsLst>
                  <a:gs pos="94000">
                    <a:schemeClr val="tx1"/>
                  </a:gs>
                  <a:gs pos="34000">
                    <a:srgbClr val="600000"/>
                  </a:gs>
                  <a:gs pos="70000">
                    <a:srgbClr val="C00000"/>
                  </a:gs>
                  <a:gs pos="53000">
                    <a:srgbClr val="FFC000"/>
                  </a:gs>
                  <a:gs pos="22000">
                    <a:schemeClr val="tx1"/>
                  </a:gs>
                </a:gsLst>
                <a:path path="circle">
                  <a:fillToRect l="100000" t="100000"/>
                </a:path>
                <a:tileRect r="-100000" b="-100000"/>
              </a:gradFill>
              <a:ln w="95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48" name="Freeform 147"/>
              <p:cNvSpPr>
                <a:spLocks noChangeAspect="1"/>
              </p:cNvSpPr>
              <p:nvPr/>
            </p:nvSpPr>
            <p:spPr>
              <a:xfrm rot="227409">
                <a:off x="2867559" y="5276878"/>
                <a:ext cx="674194" cy="105606"/>
              </a:xfrm>
              <a:custGeom>
                <a:avLst/>
                <a:gdLst>
                  <a:gd name="connsiteX0" fmla="*/ 6627 w 723319"/>
                  <a:gd name="connsiteY0" fmla="*/ 24713 h 160637"/>
                  <a:gd name="connsiteX1" fmla="*/ 130194 w 723319"/>
                  <a:gd name="connsiteY1" fmla="*/ 37070 h 160637"/>
                  <a:gd name="connsiteX2" fmla="*/ 216692 w 723319"/>
                  <a:gd name="connsiteY2" fmla="*/ 61783 h 160637"/>
                  <a:gd name="connsiteX3" fmla="*/ 253762 w 723319"/>
                  <a:gd name="connsiteY3" fmla="*/ 49427 h 160637"/>
                  <a:gd name="connsiteX4" fmla="*/ 303189 w 723319"/>
                  <a:gd name="connsiteY4" fmla="*/ 37070 h 160637"/>
                  <a:gd name="connsiteX5" fmla="*/ 340259 w 723319"/>
                  <a:gd name="connsiteY5" fmla="*/ 12356 h 160637"/>
                  <a:gd name="connsiteX6" fmla="*/ 377330 w 723319"/>
                  <a:gd name="connsiteY6" fmla="*/ 0 h 160637"/>
                  <a:gd name="connsiteX7" fmla="*/ 414400 w 723319"/>
                  <a:gd name="connsiteY7" fmla="*/ 12356 h 160637"/>
                  <a:gd name="connsiteX8" fmla="*/ 463827 w 723319"/>
                  <a:gd name="connsiteY8" fmla="*/ 37070 h 160637"/>
                  <a:gd name="connsiteX9" fmla="*/ 661535 w 723319"/>
                  <a:gd name="connsiteY9" fmla="*/ 49427 h 160637"/>
                  <a:gd name="connsiteX10" fmla="*/ 723319 w 723319"/>
                  <a:gd name="connsiteY10" fmla="*/ 61783 h 160637"/>
                  <a:gd name="connsiteX11" fmla="*/ 673892 w 723319"/>
                  <a:gd name="connsiteY11" fmla="*/ 111210 h 160637"/>
                  <a:gd name="connsiteX12" fmla="*/ 612108 w 723319"/>
                  <a:gd name="connsiteY12" fmla="*/ 98854 h 160637"/>
                  <a:gd name="connsiteX13" fmla="*/ 537967 w 723319"/>
                  <a:gd name="connsiteY13" fmla="*/ 135924 h 160637"/>
                  <a:gd name="connsiteX14" fmla="*/ 451470 w 723319"/>
                  <a:gd name="connsiteY14" fmla="*/ 123567 h 160637"/>
                  <a:gd name="connsiteX15" fmla="*/ 414400 w 723319"/>
                  <a:gd name="connsiteY15" fmla="*/ 98854 h 160637"/>
                  <a:gd name="connsiteX16" fmla="*/ 340259 w 723319"/>
                  <a:gd name="connsiteY16" fmla="*/ 111210 h 160637"/>
                  <a:gd name="connsiteX17" fmla="*/ 303189 w 723319"/>
                  <a:gd name="connsiteY17" fmla="*/ 135924 h 160637"/>
                  <a:gd name="connsiteX18" fmla="*/ 229048 w 723319"/>
                  <a:gd name="connsiteY18" fmla="*/ 160637 h 160637"/>
                  <a:gd name="connsiteX19" fmla="*/ 68411 w 723319"/>
                  <a:gd name="connsiteY19" fmla="*/ 111210 h 160637"/>
                  <a:gd name="connsiteX20" fmla="*/ 56054 w 723319"/>
                  <a:gd name="connsiteY20" fmla="*/ 74140 h 160637"/>
                  <a:gd name="connsiteX21" fmla="*/ 18984 w 723319"/>
                  <a:gd name="connsiteY21" fmla="*/ 61783 h 160637"/>
                  <a:gd name="connsiteX22" fmla="*/ 6627 w 723319"/>
                  <a:gd name="connsiteY22" fmla="*/ 24713 h 160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23319" h="160637">
                    <a:moveTo>
                      <a:pt x="6627" y="24713"/>
                    </a:moveTo>
                    <a:cubicBezTo>
                      <a:pt x="25162" y="20594"/>
                      <a:pt x="89216" y="31216"/>
                      <a:pt x="130194" y="37070"/>
                    </a:cubicBezTo>
                    <a:cubicBezTo>
                      <a:pt x="157341" y="40948"/>
                      <a:pt x="190290" y="52983"/>
                      <a:pt x="216692" y="61783"/>
                    </a:cubicBezTo>
                    <a:cubicBezTo>
                      <a:pt x="229049" y="57664"/>
                      <a:pt x="241238" y="53005"/>
                      <a:pt x="253762" y="49427"/>
                    </a:cubicBezTo>
                    <a:cubicBezTo>
                      <a:pt x="270091" y="44762"/>
                      <a:pt x="287579" y="43760"/>
                      <a:pt x="303189" y="37070"/>
                    </a:cubicBezTo>
                    <a:cubicBezTo>
                      <a:pt x="316839" y="31220"/>
                      <a:pt x="326976" y="18997"/>
                      <a:pt x="340259" y="12356"/>
                    </a:cubicBezTo>
                    <a:cubicBezTo>
                      <a:pt x="351909" y="6531"/>
                      <a:pt x="364973" y="4119"/>
                      <a:pt x="377330" y="0"/>
                    </a:cubicBezTo>
                    <a:cubicBezTo>
                      <a:pt x="389687" y="4119"/>
                      <a:pt x="402428" y="7225"/>
                      <a:pt x="414400" y="12356"/>
                    </a:cubicBezTo>
                    <a:cubicBezTo>
                      <a:pt x="431331" y="19612"/>
                      <a:pt x="445610" y="34337"/>
                      <a:pt x="463827" y="37070"/>
                    </a:cubicBezTo>
                    <a:cubicBezTo>
                      <a:pt x="529128" y="46865"/>
                      <a:pt x="595632" y="45308"/>
                      <a:pt x="661535" y="49427"/>
                    </a:cubicBezTo>
                    <a:cubicBezTo>
                      <a:pt x="682130" y="53546"/>
                      <a:pt x="708468" y="46932"/>
                      <a:pt x="723319" y="61783"/>
                    </a:cubicBezTo>
                    <a:lnTo>
                      <a:pt x="673892" y="111210"/>
                    </a:lnTo>
                    <a:cubicBezTo>
                      <a:pt x="653297" y="107091"/>
                      <a:pt x="633110" y="98854"/>
                      <a:pt x="612108" y="98854"/>
                    </a:cubicBezTo>
                    <a:cubicBezTo>
                      <a:pt x="586527" y="98854"/>
                      <a:pt x="556711" y="123428"/>
                      <a:pt x="537967" y="135924"/>
                    </a:cubicBezTo>
                    <a:cubicBezTo>
                      <a:pt x="509135" y="131805"/>
                      <a:pt x="479367" y="131936"/>
                      <a:pt x="451470" y="123567"/>
                    </a:cubicBezTo>
                    <a:cubicBezTo>
                      <a:pt x="437246" y="119300"/>
                      <a:pt x="429160" y="100494"/>
                      <a:pt x="414400" y="98854"/>
                    </a:cubicBezTo>
                    <a:cubicBezTo>
                      <a:pt x="389499" y="96087"/>
                      <a:pt x="364973" y="107091"/>
                      <a:pt x="340259" y="111210"/>
                    </a:cubicBezTo>
                    <a:cubicBezTo>
                      <a:pt x="327902" y="119448"/>
                      <a:pt x="316760" y="129892"/>
                      <a:pt x="303189" y="135924"/>
                    </a:cubicBezTo>
                    <a:cubicBezTo>
                      <a:pt x="279384" y="146504"/>
                      <a:pt x="229048" y="160637"/>
                      <a:pt x="229048" y="160637"/>
                    </a:cubicBezTo>
                    <a:cubicBezTo>
                      <a:pt x="118405" y="150579"/>
                      <a:pt x="105279" y="184946"/>
                      <a:pt x="68411" y="111210"/>
                    </a:cubicBezTo>
                    <a:cubicBezTo>
                      <a:pt x="62586" y="99560"/>
                      <a:pt x="65264" y="83350"/>
                      <a:pt x="56054" y="74140"/>
                    </a:cubicBezTo>
                    <a:cubicBezTo>
                      <a:pt x="46844" y="64930"/>
                      <a:pt x="30634" y="67608"/>
                      <a:pt x="18984" y="61783"/>
                    </a:cubicBezTo>
                    <a:cubicBezTo>
                      <a:pt x="13774" y="59178"/>
                      <a:pt x="-11908" y="28832"/>
                      <a:pt x="6627" y="24713"/>
                    </a:cubicBezTo>
                    <a:close/>
                  </a:path>
                </a:pathLst>
              </a:custGeom>
              <a:blipFill>
                <a:blip r:embed="rId3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49" name="Freeform 148"/>
              <p:cNvSpPr>
                <a:spLocks noChangeAspect="1"/>
              </p:cNvSpPr>
              <p:nvPr/>
            </p:nvSpPr>
            <p:spPr>
              <a:xfrm rot="10231779">
                <a:off x="2858685" y="5293165"/>
                <a:ext cx="635743" cy="99583"/>
              </a:xfrm>
              <a:custGeom>
                <a:avLst/>
                <a:gdLst>
                  <a:gd name="connsiteX0" fmla="*/ 6627 w 723319"/>
                  <a:gd name="connsiteY0" fmla="*/ 24713 h 160637"/>
                  <a:gd name="connsiteX1" fmla="*/ 130194 w 723319"/>
                  <a:gd name="connsiteY1" fmla="*/ 37070 h 160637"/>
                  <a:gd name="connsiteX2" fmla="*/ 216692 w 723319"/>
                  <a:gd name="connsiteY2" fmla="*/ 61783 h 160637"/>
                  <a:gd name="connsiteX3" fmla="*/ 253762 w 723319"/>
                  <a:gd name="connsiteY3" fmla="*/ 49427 h 160637"/>
                  <a:gd name="connsiteX4" fmla="*/ 303189 w 723319"/>
                  <a:gd name="connsiteY4" fmla="*/ 37070 h 160637"/>
                  <a:gd name="connsiteX5" fmla="*/ 340259 w 723319"/>
                  <a:gd name="connsiteY5" fmla="*/ 12356 h 160637"/>
                  <a:gd name="connsiteX6" fmla="*/ 377330 w 723319"/>
                  <a:gd name="connsiteY6" fmla="*/ 0 h 160637"/>
                  <a:gd name="connsiteX7" fmla="*/ 414400 w 723319"/>
                  <a:gd name="connsiteY7" fmla="*/ 12356 h 160637"/>
                  <a:gd name="connsiteX8" fmla="*/ 463827 w 723319"/>
                  <a:gd name="connsiteY8" fmla="*/ 37070 h 160637"/>
                  <a:gd name="connsiteX9" fmla="*/ 661535 w 723319"/>
                  <a:gd name="connsiteY9" fmla="*/ 49427 h 160637"/>
                  <a:gd name="connsiteX10" fmla="*/ 723319 w 723319"/>
                  <a:gd name="connsiteY10" fmla="*/ 61783 h 160637"/>
                  <a:gd name="connsiteX11" fmla="*/ 673892 w 723319"/>
                  <a:gd name="connsiteY11" fmla="*/ 111210 h 160637"/>
                  <a:gd name="connsiteX12" fmla="*/ 612108 w 723319"/>
                  <a:gd name="connsiteY12" fmla="*/ 98854 h 160637"/>
                  <a:gd name="connsiteX13" fmla="*/ 537967 w 723319"/>
                  <a:gd name="connsiteY13" fmla="*/ 135924 h 160637"/>
                  <a:gd name="connsiteX14" fmla="*/ 451470 w 723319"/>
                  <a:gd name="connsiteY14" fmla="*/ 123567 h 160637"/>
                  <a:gd name="connsiteX15" fmla="*/ 414400 w 723319"/>
                  <a:gd name="connsiteY15" fmla="*/ 98854 h 160637"/>
                  <a:gd name="connsiteX16" fmla="*/ 340259 w 723319"/>
                  <a:gd name="connsiteY16" fmla="*/ 111210 h 160637"/>
                  <a:gd name="connsiteX17" fmla="*/ 303189 w 723319"/>
                  <a:gd name="connsiteY17" fmla="*/ 135924 h 160637"/>
                  <a:gd name="connsiteX18" fmla="*/ 229048 w 723319"/>
                  <a:gd name="connsiteY18" fmla="*/ 160637 h 160637"/>
                  <a:gd name="connsiteX19" fmla="*/ 68411 w 723319"/>
                  <a:gd name="connsiteY19" fmla="*/ 111210 h 160637"/>
                  <a:gd name="connsiteX20" fmla="*/ 56054 w 723319"/>
                  <a:gd name="connsiteY20" fmla="*/ 74140 h 160637"/>
                  <a:gd name="connsiteX21" fmla="*/ 18984 w 723319"/>
                  <a:gd name="connsiteY21" fmla="*/ 61783 h 160637"/>
                  <a:gd name="connsiteX22" fmla="*/ 6627 w 723319"/>
                  <a:gd name="connsiteY22" fmla="*/ 24713 h 160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23319" h="160637">
                    <a:moveTo>
                      <a:pt x="6627" y="24713"/>
                    </a:moveTo>
                    <a:cubicBezTo>
                      <a:pt x="25162" y="20594"/>
                      <a:pt x="89216" y="31216"/>
                      <a:pt x="130194" y="37070"/>
                    </a:cubicBezTo>
                    <a:cubicBezTo>
                      <a:pt x="157341" y="40948"/>
                      <a:pt x="190290" y="52983"/>
                      <a:pt x="216692" y="61783"/>
                    </a:cubicBezTo>
                    <a:cubicBezTo>
                      <a:pt x="229049" y="57664"/>
                      <a:pt x="241238" y="53005"/>
                      <a:pt x="253762" y="49427"/>
                    </a:cubicBezTo>
                    <a:cubicBezTo>
                      <a:pt x="270091" y="44762"/>
                      <a:pt x="287579" y="43760"/>
                      <a:pt x="303189" y="37070"/>
                    </a:cubicBezTo>
                    <a:cubicBezTo>
                      <a:pt x="316839" y="31220"/>
                      <a:pt x="326976" y="18997"/>
                      <a:pt x="340259" y="12356"/>
                    </a:cubicBezTo>
                    <a:cubicBezTo>
                      <a:pt x="351909" y="6531"/>
                      <a:pt x="364973" y="4119"/>
                      <a:pt x="377330" y="0"/>
                    </a:cubicBezTo>
                    <a:cubicBezTo>
                      <a:pt x="389687" y="4119"/>
                      <a:pt x="402428" y="7225"/>
                      <a:pt x="414400" y="12356"/>
                    </a:cubicBezTo>
                    <a:cubicBezTo>
                      <a:pt x="431331" y="19612"/>
                      <a:pt x="445610" y="34337"/>
                      <a:pt x="463827" y="37070"/>
                    </a:cubicBezTo>
                    <a:cubicBezTo>
                      <a:pt x="529128" y="46865"/>
                      <a:pt x="595632" y="45308"/>
                      <a:pt x="661535" y="49427"/>
                    </a:cubicBezTo>
                    <a:cubicBezTo>
                      <a:pt x="682130" y="53546"/>
                      <a:pt x="708468" y="46932"/>
                      <a:pt x="723319" y="61783"/>
                    </a:cubicBezTo>
                    <a:lnTo>
                      <a:pt x="673892" y="111210"/>
                    </a:lnTo>
                    <a:cubicBezTo>
                      <a:pt x="653297" y="107091"/>
                      <a:pt x="633110" y="98854"/>
                      <a:pt x="612108" y="98854"/>
                    </a:cubicBezTo>
                    <a:cubicBezTo>
                      <a:pt x="586527" y="98854"/>
                      <a:pt x="556711" y="123428"/>
                      <a:pt x="537967" y="135924"/>
                    </a:cubicBezTo>
                    <a:cubicBezTo>
                      <a:pt x="509135" y="131805"/>
                      <a:pt x="479367" y="131936"/>
                      <a:pt x="451470" y="123567"/>
                    </a:cubicBezTo>
                    <a:cubicBezTo>
                      <a:pt x="437246" y="119300"/>
                      <a:pt x="429160" y="100494"/>
                      <a:pt x="414400" y="98854"/>
                    </a:cubicBezTo>
                    <a:cubicBezTo>
                      <a:pt x="389499" y="96087"/>
                      <a:pt x="364973" y="107091"/>
                      <a:pt x="340259" y="111210"/>
                    </a:cubicBezTo>
                    <a:cubicBezTo>
                      <a:pt x="327902" y="119448"/>
                      <a:pt x="316760" y="129892"/>
                      <a:pt x="303189" y="135924"/>
                    </a:cubicBezTo>
                    <a:cubicBezTo>
                      <a:pt x="279384" y="146504"/>
                      <a:pt x="229048" y="160637"/>
                      <a:pt x="229048" y="160637"/>
                    </a:cubicBezTo>
                    <a:cubicBezTo>
                      <a:pt x="118405" y="150579"/>
                      <a:pt x="105279" y="184946"/>
                      <a:pt x="68411" y="111210"/>
                    </a:cubicBezTo>
                    <a:cubicBezTo>
                      <a:pt x="62586" y="99560"/>
                      <a:pt x="65264" y="83350"/>
                      <a:pt x="56054" y="74140"/>
                    </a:cubicBezTo>
                    <a:cubicBezTo>
                      <a:pt x="46844" y="64930"/>
                      <a:pt x="30634" y="67608"/>
                      <a:pt x="18984" y="61783"/>
                    </a:cubicBezTo>
                    <a:cubicBezTo>
                      <a:pt x="13774" y="59178"/>
                      <a:pt x="-11908" y="28832"/>
                      <a:pt x="6627" y="24713"/>
                    </a:cubicBezTo>
                    <a:close/>
                  </a:path>
                </a:pathLst>
              </a:custGeom>
              <a:blipFill>
                <a:blip r:embed="rId3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56" name="Group 155"/>
            <p:cNvGrpSpPr/>
            <p:nvPr/>
          </p:nvGrpSpPr>
          <p:grpSpPr>
            <a:xfrm>
              <a:off x="-449093" y="4420134"/>
              <a:ext cx="376886" cy="79896"/>
              <a:chOff x="2961582" y="4545494"/>
              <a:chExt cx="376886" cy="79896"/>
            </a:xfrm>
          </p:grpSpPr>
          <p:sp>
            <p:nvSpPr>
              <p:cNvPr id="150" name="Oval 149"/>
              <p:cNvSpPr>
                <a:spLocks noChangeAspect="1"/>
              </p:cNvSpPr>
              <p:nvPr/>
            </p:nvSpPr>
            <p:spPr>
              <a:xfrm>
                <a:off x="2961582" y="4558460"/>
                <a:ext cx="376886" cy="66930"/>
              </a:xfrm>
              <a:prstGeom prst="ellipse">
                <a:avLst/>
              </a:prstGeom>
              <a:gradFill flip="none" rotWithShape="1">
                <a:gsLst>
                  <a:gs pos="94000">
                    <a:schemeClr val="tx1"/>
                  </a:gs>
                  <a:gs pos="34000">
                    <a:srgbClr val="600000"/>
                  </a:gs>
                  <a:gs pos="70000">
                    <a:srgbClr val="C00000"/>
                  </a:gs>
                  <a:gs pos="53000">
                    <a:srgbClr val="FFC000"/>
                  </a:gs>
                  <a:gs pos="22000">
                    <a:schemeClr val="tx1"/>
                  </a:gs>
                </a:gsLst>
                <a:path path="circle">
                  <a:fillToRect l="100000" t="100000"/>
                </a:path>
                <a:tileRect r="-100000" b="-100000"/>
              </a:gradFill>
              <a:ln w="63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51" name="Freeform 150"/>
              <p:cNvSpPr>
                <a:spLocks noChangeAspect="1"/>
              </p:cNvSpPr>
              <p:nvPr/>
            </p:nvSpPr>
            <p:spPr>
              <a:xfrm rot="866421">
                <a:off x="3044312" y="4545494"/>
                <a:ext cx="283172" cy="63366"/>
              </a:xfrm>
              <a:custGeom>
                <a:avLst/>
                <a:gdLst>
                  <a:gd name="connsiteX0" fmla="*/ 6627 w 723319"/>
                  <a:gd name="connsiteY0" fmla="*/ 24713 h 160637"/>
                  <a:gd name="connsiteX1" fmla="*/ 130194 w 723319"/>
                  <a:gd name="connsiteY1" fmla="*/ 37070 h 160637"/>
                  <a:gd name="connsiteX2" fmla="*/ 216692 w 723319"/>
                  <a:gd name="connsiteY2" fmla="*/ 61783 h 160637"/>
                  <a:gd name="connsiteX3" fmla="*/ 253762 w 723319"/>
                  <a:gd name="connsiteY3" fmla="*/ 49427 h 160637"/>
                  <a:gd name="connsiteX4" fmla="*/ 303189 w 723319"/>
                  <a:gd name="connsiteY4" fmla="*/ 37070 h 160637"/>
                  <a:gd name="connsiteX5" fmla="*/ 340259 w 723319"/>
                  <a:gd name="connsiteY5" fmla="*/ 12356 h 160637"/>
                  <a:gd name="connsiteX6" fmla="*/ 377330 w 723319"/>
                  <a:gd name="connsiteY6" fmla="*/ 0 h 160637"/>
                  <a:gd name="connsiteX7" fmla="*/ 414400 w 723319"/>
                  <a:gd name="connsiteY7" fmla="*/ 12356 h 160637"/>
                  <a:gd name="connsiteX8" fmla="*/ 463827 w 723319"/>
                  <a:gd name="connsiteY8" fmla="*/ 37070 h 160637"/>
                  <a:gd name="connsiteX9" fmla="*/ 661535 w 723319"/>
                  <a:gd name="connsiteY9" fmla="*/ 49427 h 160637"/>
                  <a:gd name="connsiteX10" fmla="*/ 723319 w 723319"/>
                  <a:gd name="connsiteY10" fmla="*/ 61783 h 160637"/>
                  <a:gd name="connsiteX11" fmla="*/ 673892 w 723319"/>
                  <a:gd name="connsiteY11" fmla="*/ 111210 h 160637"/>
                  <a:gd name="connsiteX12" fmla="*/ 612108 w 723319"/>
                  <a:gd name="connsiteY12" fmla="*/ 98854 h 160637"/>
                  <a:gd name="connsiteX13" fmla="*/ 537967 w 723319"/>
                  <a:gd name="connsiteY13" fmla="*/ 135924 h 160637"/>
                  <a:gd name="connsiteX14" fmla="*/ 451470 w 723319"/>
                  <a:gd name="connsiteY14" fmla="*/ 123567 h 160637"/>
                  <a:gd name="connsiteX15" fmla="*/ 414400 w 723319"/>
                  <a:gd name="connsiteY15" fmla="*/ 98854 h 160637"/>
                  <a:gd name="connsiteX16" fmla="*/ 340259 w 723319"/>
                  <a:gd name="connsiteY16" fmla="*/ 111210 h 160637"/>
                  <a:gd name="connsiteX17" fmla="*/ 303189 w 723319"/>
                  <a:gd name="connsiteY17" fmla="*/ 135924 h 160637"/>
                  <a:gd name="connsiteX18" fmla="*/ 229048 w 723319"/>
                  <a:gd name="connsiteY18" fmla="*/ 160637 h 160637"/>
                  <a:gd name="connsiteX19" fmla="*/ 68411 w 723319"/>
                  <a:gd name="connsiteY19" fmla="*/ 111210 h 160637"/>
                  <a:gd name="connsiteX20" fmla="*/ 56054 w 723319"/>
                  <a:gd name="connsiteY20" fmla="*/ 74140 h 160637"/>
                  <a:gd name="connsiteX21" fmla="*/ 18984 w 723319"/>
                  <a:gd name="connsiteY21" fmla="*/ 61783 h 160637"/>
                  <a:gd name="connsiteX22" fmla="*/ 6627 w 723319"/>
                  <a:gd name="connsiteY22" fmla="*/ 24713 h 160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23319" h="160637">
                    <a:moveTo>
                      <a:pt x="6627" y="24713"/>
                    </a:moveTo>
                    <a:cubicBezTo>
                      <a:pt x="25162" y="20594"/>
                      <a:pt x="89216" y="31216"/>
                      <a:pt x="130194" y="37070"/>
                    </a:cubicBezTo>
                    <a:cubicBezTo>
                      <a:pt x="157341" y="40948"/>
                      <a:pt x="190290" y="52983"/>
                      <a:pt x="216692" y="61783"/>
                    </a:cubicBezTo>
                    <a:cubicBezTo>
                      <a:pt x="229049" y="57664"/>
                      <a:pt x="241238" y="53005"/>
                      <a:pt x="253762" y="49427"/>
                    </a:cubicBezTo>
                    <a:cubicBezTo>
                      <a:pt x="270091" y="44762"/>
                      <a:pt x="287579" y="43760"/>
                      <a:pt x="303189" y="37070"/>
                    </a:cubicBezTo>
                    <a:cubicBezTo>
                      <a:pt x="316839" y="31220"/>
                      <a:pt x="326976" y="18997"/>
                      <a:pt x="340259" y="12356"/>
                    </a:cubicBezTo>
                    <a:cubicBezTo>
                      <a:pt x="351909" y="6531"/>
                      <a:pt x="364973" y="4119"/>
                      <a:pt x="377330" y="0"/>
                    </a:cubicBezTo>
                    <a:cubicBezTo>
                      <a:pt x="389687" y="4119"/>
                      <a:pt x="402428" y="7225"/>
                      <a:pt x="414400" y="12356"/>
                    </a:cubicBezTo>
                    <a:cubicBezTo>
                      <a:pt x="431331" y="19612"/>
                      <a:pt x="445610" y="34337"/>
                      <a:pt x="463827" y="37070"/>
                    </a:cubicBezTo>
                    <a:cubicBezTo>
                      <a:pt x="529128" y="46865"/>
                      <a:pt x="595632" y="45308"/>
                      <a:pt x="661535" y="49427"/>
                    </a:cubicBezTo>
                    <a:cubicBezTo>
                      <a:pt x="682130" y="53546"/>
                      <a:pt x="708468" y="46932"/>
                      <a:pt x="723319" y="61783"/>
                    </a:cubicBezTo>
                    <a:lnTo>
                      <a:pt x="673892" y="111210"/>
                    </a:lnTo>
                    <a:cubicBezTo>
                      <a:pt x="653297" y="107091"/>
                      <a:pt x="633110" y="98854"/>
                      <a:pt x="612108" y="98854"/>
                    </a:cubicBezTo>
                    <a:cubicBezTo>
                      <a:pt x="586527" y="98854"/>
                      <a:pt x="556711" y="123428"/>
                      <a:pt x="537967" y="135924"/>
                    </a:cubicBezTo>
                    <a:cubicBezTo>
                      <a:pt x="509135" y="131805"/>
                      <a:pt x="479367" y="131936"/>
                      <a:pt x="451470" y="123567"/>
                    </a:cubicBezTo>
                    <a:cubicBezTo>
                      <a:pt x="437246" y="119300"/>
                      <a:pt x="429160" y="100494"/>
                      <a:pt x="414400" y="98854"/>
                    </a:cubicBezTo>
                    <a:cubicBezTo>
                      <a:pt x="389499" y="96087"/>
                      <a:pt x="364973" y="107091"/>
                      <a:pt x="340259" y="111210"/>
                    </a:cubicBezTo>
                    <a:cubicBezTo>
                      <a:pt x="327902" y="119448"/>
                      <a:pt x="316760" y="129892"/>
                      <a:pt x="303189" y="135924"/>
                    </a:cubicBezTo>
                    <a:cubicBezTo>
                      <a:pt x="279384" y="146504"/>
                      <a:pt x="229048" y="160637"/>
                      <a:pt x="229048" y="160637"/>
                    </a:cubicBezTo>
                    <a:cubicBezTo>
                      <a:pt x="118405" y="150579"/>
                      <a:pt x="105279" y="184946"/>
                      <a:pt x="68411" y="111210"/>
                    </a:cubicBezTo>
                    <a:cubicBezTo>
                      <a:pt x="62586" y="99560"/>
                      <a:pt x="65264" y="83350"/>
                      <a:pt x="56054" y="74140"/>
                    </a:cubicBezTo>
                    <a:cubicBezTo>
                      <a:pt x="46844" y="64930"/>
                      <a:pt x="30634" y="67608"/>
                      <a:pt x="18984" y="61783"/>
                    </a:cubicBezTo>
                    <a:cubicBezTo>
                      <a:pt x="13774" y="59178"/>
                      <a:pt x="-11908" y="28832"/>
                      <a:pt x="6627" y="24713"/>
                    </a:cubicBezTo>
                    <a:close/>
                  </a:path>
                </a:pathLst>
              </a:custGeom>
              <a:blipFill>
                <a:blip r:embed="rId3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52" name="Freeform 151"/>
              <p:cNvSpPr>
                <a:spLocks noChangeAspect="1"/>
              </p:cNvSpPr>
              <p:nvPr/>
            </p:nvSpPr>
            <p:spPr>
              <a:xfrm rot="10231779">
                <a:off x="3026612" y="4554822"/>
                <a:ext cx="283173" cy="63366"/>
              </a:xfrm>
              <a:custGeom>
                <a:avLst/>
                <a:gdLst>
                  <a:gd name="connsiteX0" fmla="*/ 6627 w 723319"/>
                  <a:gd name="connsiteY0" fmla="*/ 24713 h 160637"/>
                  <a:gd name="connsiteX1" fmla="*/ 130194 w 723319"/>
                  <a:gd name="connsiteY1" fmla="*/ 37070 h 160637"/>
                  <a:gd name="connsiteX2" fmla="*/ 216692 w 723319"/>
                  <a:gd name="connsiteY2" fmla="*/ 61783 h 160637"/>
                  <a:gd name="connsiteX3" fmla="*/ 253762 w 723319"/>
                  <a:gd name="connsiteY3" fmla="*/ 49427 h 160637"/>
                  <a:gd name="connsiteX4" fmla="*/ 303189 w 723319"/>
                  <a:gd name="connsiteY4" fmla="*/ 37070 h 160637"/>
                  <a:gd name="connsiteX5" fmla="*/ 340259 w 723319"/>
                  <a:gd name="connsiteY5" fmla="*/ 12356 h 160637"/>
                  <a:gd name="connsiteX6" fmla="*/ 377330 w 723319"/>
                  <a:gd name="connsiteY6" fmla="*/ 0 h 160637"/>
                  <a:gd name="connsiteX7" fmla="*/ 414400 w 723319"/>
                  <a:gd name="connsiteY7" fmla="*/ 12356 h 160637"/>
                  <a:gd name="connsiteX8" fmla="*/ 463827 w 723319"/>
                  <a:gd name="connsiteY8" fmla="*/ 37070 h 160637"/>
                  <a:gd name="connsiteX9" fmla="*/ 661535 w 723319"/>
                  <a:gd name="connsiteY9" fmla="*/ 49427 h 160637"/>
                  <a:gd name="connsiteX10" fmla="*/ 723319 w 723319"/>
                  <a:gd name="connsiteY10" fmla="*/ 61783 h 160637"/>
                  <a:gd name="connsiteX11" fmla="*/ 673892 w 723319"/>
                  <a:gd name="connsiteY11" fmla="*/ 111210 h 160637"/>
                  <a:gd name="connsiteX12" fmla="*/ 612108 w 723319"/>
                  <a:gd name="connsiteY12" fmla="*/ 98854 h 160637"/>
                  <a:gd name="connsiteX13" fmla="*/ 537967 w 723319"/>
                  <a:gd name="connsiteY13" fmla="*/ 135924 h 160637"/>
                  <a:gd name="connsiteX14" fmla="*/ 451470 w 723319"/>
                  <a:gd name="connsiteY14" fmla="*/ 123567 h 160637"/>
                  <a:gd name="connsiteX15" fmla="*/ 414400 w 723319"/>
                  <a:gd name="connsiteY15" fmla="*/ 98854 h 160637"/>
                  <a:gd name="connsiteX16" fmla="*/ 340259 w 723319"/>
                  <a:gd name="connsiteY16" fmla="*/ 111210 h 160637"/>
                  <a:gd name="connsiteX17" fmla="*/ 303189 w 723319"/>
                  <a:gd name="connsiteY17" fmla="*/ 135924 h 160637"/>
                  <a:gd name="connsiteX18" fmla="*/ 229048 w 723319"/>
                  <a:gd name="connsiteY18" fmla="*/ 160637 h 160637"/>
                  <a:gd name="connsiteX19" fmla="*/ 68411 w 723319"/>
                  <a:gd name="connsiteY19" fmla="*/ 111210 h 160637"/>
                  <a:gd name="connsiteX20" fmla="*/ 56054 w 723319"/>
                  <a:gd name="connsiteY20" fmla="*/ 74140 h 160637"/>
                  <a:gd name="connsiteX21" fmla="*/ 18984 w 723319"/>
                  <a:gd name="connsiteY21" fmla="*/ 61783 h 160637"/>
                  <a:gd name="connsiteX22" fmla="*/ 6627 w 723319"/>
                  <a:gd name="connsiteY22" fmla="*/ 24713 h 160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23319" h="160637">
                    <a:moveTo>
                      <a:pt x="6627" y="24713"/>
                    </a:moveTo>
                    <a:cubicBezTo>
                      <a:pt x="25162" y="20594"/>
                      <a:pt x="89216" y="31216"/>
                      <a:pt x="130194" y="37070"/>
                    </a:cubicBezTo>
                    <a:cubicBezTo>
                      <a:pt x="157341" y="40948"/>
                      <a:pt x="190290" y="52983"/>
                      <a:pt x="216692" y="61783"/>
                    </a:cubicBezTo>
                    <a:cubicBezTo>
                      <a:pt x="229049" y="57664"/>
                      <a:pt x="241238" y="53005"/>
                      <a:pt x="253762" y="49427"/>
                    </a:cubicBezTo>
                    <a:cubicBezTo>
                      <a:pt x="270091" y="44762"/>
                      <a:pt x="287579" y="43760"/>
                      <a:pt x="303189" y="37070"/>
                    </a:cubicBezTo>
                    <a:cubicBezTo>
                      <a:pt x="316839" y="31220"/>
                      <a:pt x="326976" y="18997"/>
                      <a:pt x="340259" y="12356"/>
                    </a:cubicBezTo>
                    <a:cubicBezTo>
                      <a:pt x="351909" y="6531"/>
                      <a:pt x="364973" y="4119"/>
                      <a:pt x="377330" y="0"/>
                    </a:cubicBezTo>
                    <a:cubicBezTo>
                      <a:pt x="389687" y="4119"/>
                      <a:pt x="402428" y="7225"/>
                      <a:pt x="414400" y="12356"/>
                    </a:cubicBezTo>
                    <a:cubicBezTo>
                      <a:pt x="431331" y="19612"/>
                      <a:pt x="445610" y="34337"/>
                      <a:pt x="463827" y="37070"/>
                    </a:cubicBezTo>
                    <a:cubicBezTo>
                      <a:pt x="529128" y="46865"/>
                      <a:pt x="595632" y="45308"/>
                      <a:pt x="661535" y="49427"/>
                    </a:cubicBezTo>
                    <a:cubicBezTo>
                      <a:pt x="682130" y="53546"/>
                      <a:pt x="708468" y="46932"/>
                      <a:pt x="723319" y="61783"/>
                    </a:cubicBezTo>
                    <a:lnTo>
                      <a:pt x="673892" y="111210"/>
                    </a:lnTo>
                    <a:cubicBezTo>
                      <a:pt x="653297" y="107091"/>
                      <a:pt x="633110" y="98854"/>
                      <a:pt x="612108" y="98854"/>
                    </a:cubicBezTo>
                    <a:cubicBezTo>
                      <a:pt x="586527" y="98854"/>
                      <a:pt x="556711" y="123428"/>
                      <a:pt x="537967" y="135924"/>
                    </a:cubicBezTo>
                    <a:cubicBezTo>
                      <a:pt x="509135" y="131805"/>
                      <a:pt x="479367" y="131936"/>
                      <a:pt x="451470" y="123567"/>
                    </a:cubicBezTo>
                    <a:cubicBezTo>
                      <a:pt x="437246" y="119300"/>
                      <a:pt x="429160" y="100494"/>
                      <a:pt x="414400" y="98854"/>
                    </a:cubicBezTo>
                    <a:cubicBezTo>
                      <a:pt x="389499" y="96087"/>
                      <a:pt x="364973" y="107091"/>
                      <a:pt x="340259" y="111210"/>
                    </a:cubicBezTo>
                    <a:cubicBezTo>
                      <a:pt x="327902" y="119448"/>
                      <a:pt x="316760" y="129892"/>
                      <a:pt x="303189" y="135924"/>
                    </a:cubicBezTo>
                    <a:cubicBezTo>
                      <a:pt x="279384" y="146504"/>
                      <a:pt x="229048" y="160637"/>
                      <a:pt x="229048" y="160637"/>
                    </a:cubicBezTo>
                    <a:cubicBezTo>
                      <a:pt x="118405" y="150579"/>
                      <a:pt x="105279" y="184946"/>
                      <a:pt x="68411" y="111210"/>
                    </a:cubicBezTo>
                    <a:cubicBezTo>
                      <a:pt x="62586" y="99560"/>
                      <a:pt x="65264" y="83350"/>
                      <a:pt x="56054" y="74140"/>
                    </a:cubicBezTo>
                    <a:cubicBezTo>
                      <a:pt x="46844" y="64930"/>
                      <a:pt x="30634" y="67608"/>
                      <a:pt x="18984" y="61783"/>
                    </a:cubicBezTo>
                    <a:cubicBezTo>
                      <a:pt x="13774" y="59178"/>
                      <a:pt x="-11908" y="28832"/>
                      <a:pt x="6627" y="24713"/>
                    </a:cubicBezTo>
                    <a:close/>
                  </a:path>
                </a:pathLst>
              </a:custGeom>
              <a:blipFill>
                <a:blip r:embed="rId3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64" name="Rectangle 63"/>
          <p:cNvSpPr/>
          <p:nvPr/>
        </p:nvSpPr>
        <p:spPr>
          <a:xfrm>
            <a:off x="4387644" y="3837152"/>
            <a:ext cx="544396" cy="599960"/>
          </a:xfrm>
          <a:prstGeom prst="rect">
            <a:avLst/>
          </a:prstGeom>
          <a:solidFill>
            <a:srgbClr val="F2F2F2">
              <a:alpha val="78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68" name="Freeform 167"/>
          <p:cNvSpPr/>
          <p:nvPr/>
        </p:nvSpPr>
        <p:spPr>
          <a:xfrm>
            <a:off x="755576" y="1879600"/>
            <a:ext cx="1800059" cy="1803400"/>
          </a:xfrm>
          <a:custGeom>
            <a:avLst/>
            <a:gdLst>
              <a:gd name="connsiteX0" fmla="*/ 156806 w 1800059"/>
              <a:gd name="connsiteY0" fmla="*/ 0 h 1803400"/>
              <a:gd name="connsiteX1" fmla="*/ 144106 w 1800059"/>
              <a:gd name="connsiteY1" fmla="*/ 304800 h 1803400"/>
              <a:gd name="connsiteX2" fmla="*/ 118706 w 1800059"/>
              <a:gd name="connsiteY2" fmla="*/ 469900 h 1803400"/>
              <a:gd name="connsiteX3" fmla="*/ 106006 w 1800059"/>
              <a:gd name="connsiteY3" fmla="*/ 520700 h 1803400"/>
              <a:gd name="connsiteX4" fmla="*/ 93306 w 1800059"/>
              <a:gd name="connsiteY4" fmla="*/ 596900 h 1803400"/>
              <a:gd name="connsiteX5" fmla="*/ 67906 w 1800059"/>
              <a:gd name="connsiteY5" fmla="*/ 723900 h 1803400"/>
              <a:gd name="connsiteX6" fmla="*/ 55206 w 1800059"/>
              <a:gd name="connsiteY6" fmla="*/ 787400 h 1803400"/>
              <a:gd name="connsiteX7" fmla="*/ 29806 w 1800059"/>
              <a:gd name="connsiteY7" fmla="*/ 990600 h 1803400"/>
              <a:gd name="connsiteX8" fmla="*/ 17106 w 1800059"/>
              <a:gd name="connsiteY8" fmla="*/ 1079500 h 1803400"/>
              <a:gd name="connsiteX9" fmla="*/ 4406 w 1800059"/>
              <a:gd name="connsiteY9" fmla="*/ 1206500 h 1803400"/>
              <a:gd name="connsiteX10" fmla="*/ 42506 w 1800059"/>
              <a:gd name="connsiteY10" fmla="*/ 1130300 h 1803400"/>
              <a:gd name="connsiteX11" fmla="*/ 67906 w 1800059"/>
              <a:gd name="connsiteY11" fmla="*/ 1041400 h 1803400"/>
              <a:gd name="connsiteX12" fmla="*/ 80606 w 1800059"/>
              <a:gd name="connsiteY12" fmla="*/ 901700 h 1803400"/>
              <a:gd name="connsiteX13" fmla="*/ 118706 w 1800059"/>
              <a:gd name="connsiteY13" fmla="*/ 787400 h 1803400"/>
              <a:gd name="connsiteX14" fmla="*/ 131406 w 1800059"/>
              <a:gd name="connsiteY14" fmla="*/ 749300 h 1803400"/>
              <a:gd name="connsiteX15" fmla="*/ 144106 w 1800059"/>
              <a:gd name="connsiteY15" fmla="*/ 711200 h 1803400"/>
              <a:gd name="connsiteX16" fmla="*/ 156806 w 1800059"/>
              <a:gd name="connsiteY16" fmla="*/ 660400 h 1803400"/>
              <a:gd name="connsiteX17" fmla="*/ 182206 w 1800059"/>
              <a:gd name="connsiteY17" fmla="*/ 622300 h 1803400"/>
              <a:gd name="connsiteX18" fmla="*/ 271106 w 1800059"/>
              <a:gd name="connsiteY18" fmla="*/ 533400 h 1803400"/>
              <a:gd name="connsiteX19" fmla="*/ 372706 w 1800059"/>
              <a:gd name="connsiteY19" fmla="*/ 469900 h 1803400"/>
              <a:gd name="connsiteX20" fmla="*/ 487006 w 1800059"/>
              <a:gd name="connsiteY20" fmla="*/ 381000 h 1803400"/>
              <a:gd name="connsiteX21" fmla="*/ 563206 w 1800059"/>
              <a:gd name="connsiteY21" fmla="*/ 355600 h 1803400"/>
              <a:gd name="connsiteX22" fmla="*/ 601306 w 1800059"/>
              <a:gd name="connsiteY22" fmla="*/ 342900 h 1803400"/>
              <a:gd name="connsiteX23" fmla="*/ 639406 w 1800059"/>
              <a:gd name="connsiteY23" fmla="*/ 317500 h 1803400"/>
              <a:gd name="connsiteX24" fmla="*/ 525106 w 1800059"/>
              <a:gd name="connsiteY24" fmla="*/ 342900 h 1803400"/>
              <a:gd name="connsiteX25" fmla="*/ 448906 w 1800059"/>
              <a:gd name="connsiteY25" fmla="*/ 393700 h 1803400"/>
              <a:gd name="connsiteX26" fmla="*/ 334606 w 1800059"/>
              <a:gd name="connsiteY26" fmla="*/ 495300 h 1803400"/>
              <a:gd name="connsiteX27" fmla="*/ 309206 w 1800059"/>
              <a:gd name="connsiteY27" fmla="*/ 533400 h 1803400"/>
              <a:gd name="connsiteX28" fmla="*/ 271106 w 1800059"/>
              <a:gd name="connsiteY28" fmla="*/ 558800 h 1803400"/>
              <a:gd name="connsiteX29" fmla="*/ 207606 w 1800059"/>
              <a:gd name="connsiteY29" fmla="*/ 635000 h 1803400"/>
              <a:gd name="connsiteX30" fmla="*/ 309206 w 1800059"/>
              <a:gd name="connsiteY30" fmla="*/ 787400 h 1803400"/>
              <a:gd name="connsiteX31" fmla="*/ 334606 w 1800059"/>
              <a:gd name="connsiteY31" fmla="*/ 825500 h 1803400"/>
              <a:gd name="connsiteX32" fmla="*/ 347306 w 1800059"/>
              <a:gd name="connsiteY32" fmla="*/ 863600 h 1803400"/>
              <a:gd name="connsiteX33" fmla="*/ 372706 w 1800059"/>
              <a:gd name="connsiteY33" fmla="*/ 901700 h 1803400"/>
              <a:gd name="connsiteX34" fmla="*/ 398106 w 1800059"/>
              <a:gd name="connsiteY34" fmla="*/ 977900 h 1803400"/>
              <a:gd name="connsiteX35" fmla="*/ 436206 w 1800059"/>
              <a:gd name="connsiteY35" fmla="*/ 1054100 h 1803400"/>
              <a:gd name="connsiteX36" fmla="*/ 461606 w 1800059"/>
              <a:gd name="connsiteY36" fmla="*/ 1092200 h 1803400"/>
              <a:gd name="connsiteX37" fmla="*/ 512406 w 1800059"/>
              <a:gd name="connsiteY37" fmla="*/ 1155700 h 1803400"/>
              <a:gd name="connsiteX38" fmla="*/ 652106 w 1800059"/>
              <a:gd name="connsiteY38" fmla="*/ 1130300 h 1803400"/>
              <a:gd name="connsiteX39" fmla="*/ 728306 w 1800059"/>
              <a:gd name="connsiteY39" fmla="*/ 1079500 h 1803400"/>
              <a:gd name="connsiteX40" fmla="*/ 766406 w 1800059"/>
              <a:gd name="connsiteY40" fmla="*/ 1054100 h 1803400"/>
              <a:gd name="connsiteX41" fmla="*/ 804506 w 1800059"/>
              <a:gd name="connsiteY41" fmla="*/ 1041400 h 1803400"/>
              <a:gd name="connsiteX42" fmla="*/ 880706 w 1800059"/>
              <a:gd name="connsiteY42" fmla="*/ 990600 h 1803400"/>
              <a:gd name="connsiteX43" fmla="*/ 969606 w 1800059"/>
              <a:gd name="connsiteY43" fmla="*/ 876300 h 1803400"/>
              <a:gd name="connsiteX44" fmla="*/ 969606 w 1800059"/>
              <a:gd name="connsiteY44" fmla="*/ 749300 h 1803400"/>
              <a:gd name="connsiteX45" fmla="*/ 918806 w 1800059"/>
              <a:gd name="connsiteY45" fmla="*/ 723900 h 1803400"/>
              <a:gd name="connsiteX46" fmla="*/ 779106 w 1800059"/>
              <a:gd name="connsiteY46" fmla="*/ 736600 h 1803400"/>
              <a:gd name="connsiteX47" fmla="*/ 766406 w 1800059"/>
              <a:gd name="connsiteY47" fmla="*/ 838200 h 1803400"/>
              <a:gd name="connsiteX48" fmla="*/ 779106 w 1800059"/>
              <a:gd name="connsiteY48" fmla="*/ 1054100 h 1803400"/>
              <a:gd name="connsiteX49" fmla="*/ 804506 w 1800059"/>
              <a:gd name="connsiteY49" fmla="*/ 1092200 h 1803400"/>
              <a:gd name="connsiteX50" fmla="*/ 893406 w 1800059"/>
              <a:gd name="connsiteY50" fmla="*/ 1104900 h 1803400"/>
              <a:gd name="connsiteX51" fmla="*/ 931506 w 1800059"/>
              <a:gd name="connsiteY51" fmla="*/ 1117600 h 1803400"/>
              <a:gd name="connsiteX52" fmla="*/ 1083906 w 1800059"/>
              <a:gd name="connsiteY52" fmla="*/ 1104900 h 1803400"/>
              <a:gd name="connsiteX53" fmla="*/ 1122006 w 1800059"/>
              <a:gd name="connsiteY53" fmla="*/ 1066800 h 1803400"/>
              <a:gd name="connsiteX54" fmla="*/ 1198206 w 1800059"/>
              <a:gd name="connsiteY54" fmla="*/ 1003300 h 1803400"/>
              <a:gd name="connsiteX55" fmla="*/ 1261706 w 1800059"/>
              <a:gd name="connsiteY55" fmla="*/ 927100 h 1803400"/>
              <a:gd name="connsiteX56" fmla="*/ 1261706 w 1800059"/>
              <a:gd name="connsiteY56" fmla="*/ 787400 h 1803400"/>
              <a:gd name="connsiteX57" fmla="*/ 1223606 w 1800059"/>
              <a:gd name="connsiteY57" fmla="*/ 762000 h 1803400"/>
              <a:gd name="connsiteX58" fmla="*/ 1122006 w 1800059"/>
              <a:gd name="connsiteY58" fmla="*/ 812800 h 1803400"/>
              <a:gd name="connsiteX59" fmla="*/ 1096606 w 1800059"/>
              <a:gd name="connsiteY59" fmla="*/ 889000 h 1803400"/>
              <a:gd name="connsiteX60" fmla="*/ 1109306 w 1800059"/>
              <a:gd name="connsiteY60" fmla="*/ 965200 h 1803400"/>
              <a:gd name="connsiteX61" fmla="*/ 1134706 w 1800059"/>
              <a:gd name="connsiteY61" fmla="*/ 1003300 h 1803400"/>
              <a:gd name="connsiteX62" fmla="*/ 1401406 w 1800059"/>
              <a:gd name="connsiteY62" fmla="*/ 1041400 h 1803400"/>
              <a:gd name="connsiteX63" fmla="*/ 1464906 w 1800059"/>
              <a:gd name="connsiteY63" fmla="*/ 1028700 h 1803400"/>
              <a:gd name="connsiteX64" fmla="*/ 1541106 w 1800059"/>
              <a:gd name="connsiteY64" fmla="*/ 952500 h 1803400"/>
              <a:gd name="connsiteX65" fmla="*/ 1579206 w 1800059"/>
              <a:gd name="connsiteY65" fmla="*/ 876300 h 1803400"/>
              <a:gd name="connsiteX66" fmla="*/ 1630006 w 1800059"/>
              <a:gd name="connsiteY66" fmla="*/ 812800 h 1803400"/>
              <a:gd name="connsiteX67" fmla="*/ 1706206 w 1800059"/>
              <a:gd name="connsiteY67" fmla="*/ 787400 h 1803400"/>
              <a:gd name="connsiteX68" fmla="*/ 1769706 w 1800059"/>
              <a:gd name="connsiteY68" fmla="*/ 800100 h 1803400"/>
              <a:gd name="connsiteX69" fmla="*/ 1782406 w 1800059"/>
              <a:gd name="connsiteY69" fmla="*/ 1003300 h 1803400"/>
              <a:gd name="connsiteX70" fmla="*/ 1668106 w 1800059"/>
              <a:gd name="connsiteY70" fmla="*/ 1066800 h 1803400"/>
              <a:gd name="connsiteX71" fmla="*/ 1553806 w 1800059"/>
              <a:gd name="connsiteY71" fmla="*/ 1054100 h 1803400"/>
              <a:gd name="connsiteX72" fmla="*/ 1515706 w 1800059"/>
              <a:gd name="connsiteY72" fmla="*/ 1028700 h 1803400"/>
              <a:gd name="connsiteX73" fmla="*/ 1503006 w 1800059"/>
              <a:gd name="connsiteY73" fmla="*/ 1066800 h 1803400"/>
              <a:gd name="connsiteX74" fmla="*/ 1490306 w 1800059"/>
              <a:gd name="connsiteY74" fmla="*/ 1244600 h 1803400"/>
              <a:gd name="connsiteX75" fmla="*/ 1477606 w 1800059"/>
              <a:gd name="connsiteY75" fmla="*/ 1308100 h 1803400"/>
              <a:gd name="connsiteX76" fmla="*/ 1439506 w 1800059"/>
              <a:gd name="connsiteY76" fmla="*/ 1600200 h 1803400"/>
              <a:gd name="connsiteX77" fmla="*/ 1426806 w 1800059"/>
              <a:gd name="connsiteY77" fmla="*/ 1803400 h 180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1800059" h="1803400">
                <a:moveTo>
                  <a:pt x="156806" y="0"/>
                </a:moveTo>
                <a:cubicBezTo>
                  <a:pt x="152573" y="101600"/>
                  <a:pt x="150653" y="203323"/>
                  <a:pt x="144106" y="304800"/>
                </a:cubicBezTo>
                <a:cubicBezTo>
                  <a:pt x="142944" y="322808"/>
                  <a:pt x="123269" y="447085"/>
                  <a:pt x="118706" y="469900"/>
                </a:cubicBezTo>
                <a:cubicBezTo>
                  <a:pt x="115283" y="487016"/>
                  <a:pt x="109429" y="503584"/>
                  <a:pt x="106006" y="520700"/>
                </a:cubicBezTo>
                <a:cubicBezTo>
                  <a:pt x="100956" y="545950"/>
                  <a:pt x="98051" y="571591"/>
                  <a:pt x="93306" y="596900"/>
                </a:cubicBezTo>
                <a:cubicBezTo>
                  <a:pt x="85350" y="639332"/>
                  <a:pt x="76373" y="681567"/>
                  <a:pt x="67906" y="723900"/>
                </a:cubicBezTo>
                <a:cubicBezTo>
                  <a:pt x="63673" y="745067"/>
                  <a:pt x="58259" y="766031"/>
                  <a:pt x="55206" y="787400"/>
                </a:cubicBezTo>
                <a:cubicBezTo>
                  <a:pt x="24586" y="1001738"/>
                  <a:pt x="61817" y="734509"/>
                  <a:pt x="29806" y="990600"/>
                </a:cubicBezTo>
                <a:cubicBezTo>
                  <a:pt x="26093" y="1020303"/>
                  <a:pt x="20604" y="1049771"/>
                  <a:pt x="17106" y="1079500"/>
                </a:cubicBezTo>
                <a:cubicBezTo>
                  <a:pt x="12135" y="1121753"/>
                  <a:pt x="-9048" y="1246861"/>
                  <a:pt x="4406" y="1206500"/>
                </a:cubicBezTo>
                <a:cubicBezTo>
                  <a:pt x="36328" y="1110735"/>
                  <a:pt x="-6733" y="1228777"/>
                  <a:pt x="42506" y="1130300"/>
                </a:cubicBezTo>
                <a:cubicBezTo>
                  <a:pt x="51616" y="1112080"/>
                  <a:pt x="63837" y="1057676"/>
                  <a:pt x="67906" y="1041400"/>
                </a:cubicBezTo>
                <a:cubicBezTo>
                  <a:pt x="72139" y="994833"/>
                  <a:pt x="72480" y="947747"/>
                  <a:pt x="80606" y="901700"/>
                </a:cubicBezTo>
                <a:lnTo>
                  <a:pt x="118706" y="787400"/>
                </a:lnTo>
                <a:lnTo>
                  <a:pt x="131406" y="749300"/>
                </a:lnTo>
                <a:cubicBezTo>
                  <a:pt x="135639" y="736600"/>
                  <a:pt x="140859" y="724187"/>
                  <a:pt x="144106" y="711200"/>
                </a:cubicBezTo>
                <a:cubicBezTo>
                  <a:pt x="148339" y="694267"/>
                  <a:pt x="149930" y="676443"/>
                  <a:pt x="156806" y="660400"/>
                </a:cubicBezTo>
                <a:cubicBezTo>
                  <a:pt x="162819" y="646371"/>
                  <a:pt x="173334" y="634720"/>
                  <a:pt x="182206" y="622300"/>
                </a:cubicBezTo>
                <a:cubicBezTo>
                  <a:pt x="220691" y="568421"/>
                  <a:pt x="215688" y="570345"/>
                  <a:pt x="271106" y="533400"/>
                </a:cubicBezTo>
                <a:cubicBezTo>
                  <a:pt x="304336" y="511247"/>
                  <a:pt x="344466" y="498140"/>
                  <a:pt x="372706" y="469900"/>
                </a:cubicBezTo>
                <a:cubicBezTo>
                  <a:pt x="405580" y="437026"/>
                  <a:pt x="441434" y="396191"/>
                  <a:pt x="487006" y="381000"/>
                </a:cubicBezTo>
                <a:lnTo>
                  <a:pt x="563206" y="355600"/>
                </a:lnTo>
                <a:cubicBezTo>
                  <a:pt x="575906" y="351367"/>
                  <a:pt x="590167" y="350326"/>
                  <a:pt x="601306" y="342900"/>
                </a:cubicBezTo>
                <a:cubicBezTo>
                  <a:pt x="614006" y="334433"/>
                  <a:pt x="653886" y="322327"/>
                  <a:pt x="639406" y="317500"/>
                </a:cubicBezTo>
                <a:cubicBezTo>
                  <a:pt x="630361" y="314485"/>
                  <a:pt x="545858" y="331371"/>
                  <a:pt x="525106" y="342900"/>
                </a:cubicBezTo>
                <a:cubicBezTo>
                  <a:pt x="498421" y="357725"/>
                  <a:pt x="474306" y="376767"/>
                  <a:pt x="448906" y="393700"/>
                </a:cubicBezTo>
                <a:cubicBezTo>
                  <a:pt x="403097" y="424239"/>
                  <a:pt x="369403" y="443104"/>
                  <a:pt x="334606" y="495300"/>
                </a:cubicBezTo>
                <a:cubicBezTo>
                  <a:pt x="326139" y="508000"/>
                  <a:pt x="319999" y="522607"/>
                  <a:pt x="309206" y="533400"/>
                </a:cubicBezTo>
                <a:cubicBezTo>
                  <a:pt x="298413" y="544193"/>
                  <a:pt x="282832" y="549029"/>
                  <a:pt x="271106" y="558800"/>
                </a:cubicBezTo>
                <a:cubicBezTo>
                  <a:pt x="234436" y="589358"/>
                  <a:pt x="232581" y="597538"/>
                  <a:pt x="207606" y="635000"/>
                </a:cubicBezTo>
                <a:lnTo>
                  <a:pt x="309206" y="787400"/>
                </a:lnTo>
                <a:cubicBezTo>
                  <a:pt x="317673" y="800100"/>
                  <a:pt x="329779" y="811020"/>
                  <a:pt x="334606" y="825500"/>
                </a:cubicBezTo>
                <a:cubicBezTo>
                  <a:pt x="338839" y="838200"/>
                  <a:pt x="341319" y="851626"/>
                  <a:pt x="347306" y="863600"/>
                </a:cubicBezTo>
                <a:cubicBezTo>
                  <a:pt x="354132" y="877252"/>
                  <a:pt x="366507" y="887752"/>
                  <a:pt x="372706" y="901700"/>
                </a:cubicBezTo>
                <a:cubicBezTo>
                  <a:pt x="383580" y="926166"/>
                  <a:pt x="383254" y="955623"/>
                  <a:pt x="398106" y="977900"/>
                </a:cubicBezTo>
                <a:cubicBezTo>
                  <a:pt x="470899" y="1087089"/>
                  <a:pt x="383626" y="948940"/>
                  <a:pt x="436206" y="1054100"/>
                </a:cubicBezTo>
                <a:cubicBezTo>
                  <a:pt x="443032" y="1067752"/>
                  <a:pt x="454780" y="1078548"/>
                  <a:pt x="461606" y="1092200"/>
                </a:cubicBezTo>
                <a:cubicBezTo>
                  <a:pt x="492278" y="1153544"/>
                  <a:pt x="448180" y="1112882"/>
                  <a:pt x="512406" y="1155700"/>
                </a:cubicBezTo>
                <a:cubicBezTo>
                  <a:pt x="534548" y="1152932"/>
                  <a:pt x="618003" y="1149246"/>
                  <a:pt x="652106" y="1130300"/>
                </a:cubicBezTo>
                <a:cubicBezTo>
                  <a:pt x="678791" y="1115475"/>
                  <a:pt x="702906" y="1096433"/>
                  <a:pt x="728306" y="1079500"/>
                </a:cubicBezTo>
                <a:cubicBezTo>
                  <a:pt x="741006" y="1071033"/>
                  <a:pt x="751926" y="1058927"/>
                  <a:pt x="766406" y="1054100"/>
                </a:cubicBezTo>
                <a:cubicBezTo>
                  <a:pt x="779106" y="1049867"/>
                  <a:pt x="792804" y="1047901"/>
                  <a:pt x="804506" y="1041400"/>
                </a:cubicBezTo>
                <a:cubicBezTo>
                  <a:pt x="831191" y="1026575"/>
                  <a:pt x="880706" y="990600"/>
                  <a:pt x="880706" y="990600"/>
                </a:cubicBezTo>
                <a:cubicBezTo>
                  <a:pt x="941469" y="899456"/>
                  <a:pt x="909920" y="935986"/>
                  <a:pt x="969606" y="876300"/>
                </a:cubicBezTo>
                <a:cubicBezTo>
                  <a:pt x="980259" y="833687"/>
                  <a:pt x="997409" y="793784"/>
                  <a:pt x="969606" y="749300"/>
                </a:cubicBezTo>
                <a:cubicBezTo>
                  <a:pt x="959572" y="733246"/>
                  <a:pt x="935739" y="732367"/>
                  <a:pt x="918806" y="723900"/>
                </a:cubicBezTo>
                <a:cubicBezTo>
                  <a:pt x="872239" y="728133"/>
                  <a:pt x="816513" y="708545"/>
                  <a:pt x="779106" y="736600"/>
                </a:cubicBezTo>
                <a:cubicBezTo>
                  <a:pt x="751802" y="757078"/>
                  <a:pt x="766406" y="804070"/>
                  <a:pt x="766406" y="838200"/>
                </a:cubicBezTo>
                <a:cubicBezTo>
                  <a:pt x="766406" y="910291"/>
                  <a:pt x="768412" y="982807"/>
                  <a:pt x="779106" y="1054100"/>
                </a:cubicBezTo>
                <a:cubicBezTo>
                  <a:pt x="781370" y="1069195"/>
                  <a:pt x="790558" y="1086001"/>
                  <a:pt x="804506" y="1092200"/>
                </a:cubicBezTo>
                <a:cubicBezTo>
                  <a:pt x="831860" y="1104357"/>
                  <a:pt x="863773" y="1100667"/>
                  <a:pt x="893406" y="1104900"/>
                </a:cubicBezTo>
                <a:cubicBezTo>
                  <a:pt x="906106" y="1109133"/>
                  <a:pt x="918119" y="1117600"/>
                  <a:pt x="931506" y="1117600"/>
                </a:cubicBezTo>
                <a:cubicBezTo>
                  <a:pt x="982482" y="1117600"/>
                  <a:pt x="1034651" y="1118035"/>
                  <a:pt x="1083906" y="1104900"/>
                </a:cubicBezTo>
                <a:cubicBezTo>
                  <a:pt x="1101260" y="1100272"/>
                  <a:pt x="1108208" y="1078298"/>
                  <a:pt x="1122006" y="1066800"/>
                </a:cubicBezTo>
                <a:cubicBezTo>
                  <a:pt x="1176497" y="1021391"/>
                  <a:pt x="1147611" y="1064014"/>
                  <a:pt x="1198206" y="1003300"/>
                </a:cubicBezTo>
                <a:cubicBezTo>
                  <a:pt x="1286613" y="897212"/>
                  <a:pt x="1150396" y="1038410"/>
                  <a:pt x="1261706" y="927100"/>
                </a:cubicBezTo>
                <a:cubicBezTo>
                  <a:pt x="1279566" y="873519"/>
                  <a:pt x="1290427" y="859202"/>
                  <a:pt x="1261706" y="787400"/>
                </a:cubicBezTo>
                <a:cubicBezTo>
                  <a:pt x="1256037" y="773228"/>
                  <a:pt x="1236306" y="770467"/>
                  <a:pt x="1223606" y="762000"/>
                </a:cubicBezTo>
                <a:cubicBezTo>
                  <a:pt x="1156452" y="773192"/>
                  <a:pt x="1147404" y="755655"/>
                  <a:pt x="1122006" y="812800"/>
                </a:cubicBezTo>
                <a:cubicBezTo>
                  <a:pt x="1111132" y="837266"/>
                  <a:pt x="1096606" y="889000"/>
                  <a:pt x="1096606" y="889000"/>
                </a:cubicBezTo>
                <a:cubicBezTo>
                  <a:pt x="1100839" y="914400"/>
                  <a:pt x="1101163" y="940771"/>
                  <a:pt x="1109306" y="965200"/>
                </a:cubicBezTo>
                <a:cubicBezTo>
                  <a:pt x="1114133" y="979680"/>
                  <a:pt x="1123913" y="992507"/>
                  <a:pt x="1134706" y="1003300"/>
                </a:cubicBezTo>
                <a:cubicBezTo>
                  <a:pt x="1200447" y="1069041"/>
                  <a:pt x="1336860" y="1037814"/>
                  <a:pt x="1401406" y="1041400"/>
                </a:cubicBezTo>
                <a:cubicBezTo>
                  <a:pt x="1422573" y="1037167"/>
                  <a:pt x="1446695" y="1040289"/>
                  <a:pt x="1464906" y="1028700"/>
                </a:cubicBezTo>
                <a:cubicBezTo>
                  <a:pt x="1495211" y="1009415"/>
                  <a:pt x="1541106" y="952500"/>
                  <a:pt x="1541106" y="952500"/>
                </a:cubicBezTo>
                <a:cubicBezTo>
                  <a:pt x="1573028" y="856735"/>
                  <a:pt x="1529967" y="974777"/>
                  <a:pt x="1579206" y="876300"/>
                </a:cubicBezTo>
                <a:cubicBezTo>
                  <a:pt x="1601831" y="831051"/>
                  <a:pt x="1574955" y="837267"/>
                  <a:pt x="1630006" y="812800"/>
                </a:cubicBezTo>
                <a:cubicBezTo>
                  <a:pt x="1654472" y="801926"/>
                  <a:pt x="1706206" y="787400"/>
                  <a:pt x="1706206" y="787400"/>
                </a:cubicBezTo>
                <a:cubicBezTo>
                  <a:pt x="1727373" y="791633"/>
                  <a:pt x="1750964" y="789390"/>
                  <a:pt x="1769706" y="800100"/>
                </a:cubicBezTo>
                <a:cubicBezTo>
                  <a:pt x="1829546" y="834294"/>
                  <a:pt x="1782454" y="1003183"/>
                  <a:pt x="1782406" y="1003300"/>
                </a:cubicBezTo>
                <a:cubicBezTo>
                  <a:pt x="1768511" y="1037044"/>
                  <a:pt x="1702959" y="1055182"/>
                  <a:pt x="1668106" y="1066800"/>
                </a:cubicBezTo>
                <a:cubicBezTo>
                  <a:pt x="1630006" y="1062567"/>
                  <a:pt x="1590996" y="1063397"/>
                  <a:pt x="1553806" y="1054100"/>
                </a:cubicBezTo>
                <a:cubicBezTo>
                  <a:pt x="1538998" y="1050398"/>
                  <a:pt x="1530514" y="1024998"/>
                  <a:pt x="1515706" y="1028700"/>
                </a:cubicBezTo>
                <a:cubicBezTo>
                  <a:pt x="1502719" y="1031947"/>
                  <a:pt x="1507239" y="1054100"/>
                  <a:pt x="1503006" y="1066800"/>
                </a:cubicBezTo>
                <a:cubicBezTo>
                  <a:pt x="1498773" y="1126067"/>
                  <a:pt x="1496526" y="1185509"/>
                  <a:pt x="1490306" y="1244600"/>
                </a:cubicBezTo>
                <a:cubicBezTo>
                  <a:pt x="1488046" y="1266067"/>
                  <a:pt x="1481155" y="1286808"/>
                  <a:pt x="1477606" y="1308100"/>
                </a:cubicBezTo>
                <a:cubicBezTo>
                  <a:pt x="1467701" y="1367528"/>
                  <a:pt x="1440231" y="1588597"/>
                  <a:pt x="1439506" y="1600200"/>
                </a:cubicBezTo>
                <a:lnTo>
                  <a:pt x="1426806" y="1803400"/>
                </a:lnTo>
              </a:path>
            </a:pathLst>
          </a:custGeom>
          <a:noFill/>
          <a:ln>
            <a:solidFill>
              <a:srgbClr val="FFC000"/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9" name="Freeform 168"/>
          <p:cNvSpPr/>
          <p:nvPr/>
        </p:nvSpPr>
        <p:spPr>
          <a:xfrm>
            <a:off x="2743200" y="2705100"/>
            <a:ext cx="571601" cy="368300"/>
          </a:xfrm>
          <a:custGeom>
            <a:avLst/>
            <a:gdLst>
              <a:gd name="connsiteX0" fmla="*/ 152400 w 571601"/>
              <a:gd name="connsiteY0" fmla="*/ 0 h 368300"/>
              <a:gd name="connsiteX1" fmla="*/ 76200 w 571601"/>
              <a:gd name="connsiteY1" fmla="*/ 12700 h 368300"/>
              <a:gd name="connsiteX2" fmla="*/ 38100 w 571601"/>
              <a:gd name="connsiteY2" fmla="*/ 25400 h 368300"/>
              <a:gd name="connsiteX3" fmla="*/ 25400 w 571601"/>
              <a:gd name="connsiteY3" fmla="*/ 63500 h 368300"/>
              <a:gd name="connsiteX4" fmla="*/ 0 w 571601"/>
              <a:gd name="connsiteY4" fmla="*/ 101600 h 368300"/>
              <a:gd name="connsiteX5" fmla="*/ 12700 w 571601"/>
              <a:gd name="connsiteY5" fmla="*/ 304800 h 368300"/>
              <a:gd name="connsiteX6" fmla="*/ 50800 w 571601"/>
              <a:gd name="connsiteY6" fmla="*/ 317500 h 368300"/>
              <a:gd name="connsiteX7" fmla="*/ 127000 w 571601"/>
              <a:gd name="connsiteY7" fmla="*/ 368300 h 368300"/>
              <a:gd name="connsiteX8" fmla="*/ 190500 w 571601"/>
              <a:gd name="connsiteY8" fmla="*/ 355600 h 368300"/>
              <a:gd name="connsiteX9" fmla="*/ 241300 w 571601"/>
              <a:gd name="connsiteY9" fmla="*/ 279400 h 368300"/>
              <a:gd name="connsiteX10" fmla="*/ 254000 w 571601"/>
              <a:gd name="connsiteY10" fmla="*/ 215900 h 368300"/>
              <a:gd name="connsiteX11" fmla="*/ 254000 w 571601"/>
              <a:gd name="connsiteY11" fmla="*/ 63500 h 368300"/>
              <a:gd name="connsiteX12" fmla="*/ 165100 w 571601"/>
              <a:gd name="connsiteY12" fmla="*/ 25400 h 368300"/>
              <a:gd name="connsiteX13" fmla="*/ 203200 w 571601"/>
              <a:gd name="connsiteY13" fmla="*/ 12700 h 368300"/>
              <a:gd name="connsiteX14" fmla="*/ 393700 w 571601"/>
              <a:gd name="connsiteY14" fmla="*/ 38100 h 368300"/>
              <a:gd name="connsiteX15" fmla="*/ 381000 w 571601"/>
              <a:gd name="connsiteY15" fmla="*/ 152400 h 368300"/>
              <a:gd name="connsiteX16" fmla="*/ 368300 w 571601"/>
              <a:gd name="connsiteY16" fmla="*/ 215900 h 368300"/>
              <a:gd name="connsiteX17" fmla="*/ 355600 w 571601"/>
              <a:gd name="connsiteY17" fmla="*/ 266700 h 368300"/>
              <a:gd name="connsiteX18" fmla="*/ 330200 w 571601"/>
              <a:gd name="connsiteY18" fmla="*/ 342900 h 368300"/>
              <a:gd name="connsiteX19" fmla="*/ 355600 w 571601"/>
              <a:gd name="connsiteY19" fmla="*/ 304800 h 368300"/>
              <a:gd name="connsiteX20" fmla="*/ 393700 w 571601"/>
              <a:gd name="connsiteY20" fmla="*/ 177800 h 368300"/>
              <a:gd name="connsiteX21" fmla="*/ 419100 w 571601"/>
              <a:gd name="connsiteY21" fmla="*/ 101600 h 368300"/>
              <a:gd name="connsiteX22" fmla="*/ 457200 w 571601"/>
              <a:gd name="connsiteY22" fmla="*/ 76200 h 368300"/>
              <a:gd name="connsiteX23" fmla="*/ 533400 w 571601"/>
              <a:gd name="connsiteY23" fmla="*/ 50800 h 368300"/>
              <a:gd name="connsiteX24" fmla="*/ 546100 w 571601"/>
              <a:gd name="connsiteY24" fmla="*/ 190500 h 368300"/>
              <a:gd name="connsiteX25" fmla="*/ 558800 w 571601"/>
              <a:gd name="connsiteY25" fmla="*/ 228600 h 368300"/>
              <a:gd name="connsiteX26" fmla="*/ 571500 w 571601"/>
              <a:gd name="connsiteY26" fmla="*/ 342900 h 368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571601" h="368300">
                <a:moveTo>
                  <a:pt x="152400" y="0"/>
                </a:moveTo>
                <a:cubicBezTo>
                  <a:pt x="127000" y="4233"/>
                  <a:pt x="101337" y="7114"/>
                  <a:pt x="76200" y="12700"/>
                </a:cubicBezTo>
                <a:cubicBezTo>
                  <a:pt x="63132" y="15604"/>
                  <a:pt x="47566" y="15934"/>
                  <a:pt x="38100" y="25400"/>
                </a:cubicBezTo>
                <a:cubicBezTo>
                  <a:pt x="28634" y="34866"/>
                  <a:pt x="31387" y="51526"/>
                  <a:pt x="25400" y="63500"/>
                </a:cubicBezTo>
                <a:cubicBezTo>
                  <a:pt x="18574" y="77152"/>
                  <a:pt x="8467" y="88900"/>
                  <a:pt x="0" y="101600"/>
                </a:cubicBezTo>
                <a:cubicBezTo>
                  <a:pt x="4233" y="169333"/>
                  <a:pt x="-2844" y="238739"/>
                  <a:pt x="12700" y="304800"/>
                </a:cubicBezTo>
                <a:cubicBezTo>
                  <a:pt x="15766" y="317831"/>
                  <a:pt x="39661" y="310074"/>
                  <a:pt x="50800" y="317500"/>
                </a:cubicBezTo>
                <a:cubicBezTo>
                  <a:pt x="145932" y="380921"/>
                  <a:pt x="36408" y="338103"/>
                  <a:pt x="127000" y="368300"/>
                </a:cubicBezTo>
                <a:cubicBezTo>
                  <a:pt x="148167" y="364067"/>
                  <a:pt x="173461" y="368852"/>
                  <a:pt x="190500" y="355600"/>
                </a:cubicBezTo>
                <a:cubicBezTo>
                  <a:pt x="214597" y="336858"/>
                  <a:pt x="241300" y="279400"/>
                  <a:pt x="241300" y="279400"/>
                </a:cubicBezTo>
                <a:cubicBezTo>
                  <a:pt x="245533" y="258233"/>
                  <a:pt x="250139" y="237138"/>
                  <a:pt x="254000" y="215900"/>
                </a:cubicBezTo>
                <a:cubicBezTo>
                  <a:pt x="263031" y="166229"/>
                  <a:pt x="278836" y="113171"/>
                  <a:pt x="254000" y="63500"/>
                </a:cubicBezTo>
                <a:cubicBezTo>
                  <a:pt x="241471" y="38441"/>
                  <a:pt x="184859" y="30340"/>
                  <a:pt x="165100" y="25400"/>
                </a:cubicBezTo>
                <a:cubicBezTo>
                  <a:pt x="177800" y="21167"/>
                  <a:pt x="189813" y="12700"/>
                  <a:pt x="203200" y="12700"/>
                </a:cubicBezTo>
                <a:cubicBezTo>
                  <a:pt x="277439" y="12700"/>
                  <a:pt x="326149" y="24590"/>
                  <a:pt x="393700" y="38100"/>
                </a:cubicBezTo>
                <a:cubicBezTo>
                  <a:pt x="389467" y="76200"/>
                  <a:pt x="386421" y="114451"/>
                  <a:pt x="381000" y="152400"/>
                </a:cubicBezTo>
                <a:cubicBezTo>
                  <a:pt x="377947" y="173769"/>
                  <a:pt x="372983" y="194828"/>
                  <a:pt x="368300" y="215900"/>
                </a:cubicBezTo>
                <a:cubicBezTo>
                  <a:pt x="364514" y="232939"/>
                  <a:pt x="360616" y="249982"/>
                  <a:pt x="355600" y="266700"/>
                </a:cubicBezTo>
                <a:cubicBezTo>
                  <a:pt x="347907" y="292345"/>
                  <a:pt x="315348" y="365177"/>
                  <a:pt x="330200" y="342900"/>
                </a:cubicBezTo>
                <a:cubicBezTo>
                  <a:pt x="338667" y="330200"/>
                  <a:pt x="349401" y="318748"/>
                  <a:pt x="355600" y="304800"/>
                </a:cubicBezTo>
                <a:cubicBezTo>
                  <a:pt x="383232" y="242629"/>
                  <a:pt x="376650" y="234634"/>
                  <a:pt x="393700" y="177800"/>
                </a:cubicBezTo>
                <a:cubicBezTo>
                  <a:pt x="401393" y="152155"/>
                  <a:pt x="396823" y="116452"/>
                  <a:pt x="419100" y="101600"/>
                </a:cubicBezTo>
                <a:lnTo>
                  <a:pt x="457200" y="76200"/>
                </a:lnTo>
                <a:cubicBezTo>
                  <a:pt x="460654" y="71019"/>
                  <a:pt x="503961" y="-19855"/>
                  <a:pt x="533400" y="50800"/>
                </a:cubicBezTo>
                <a:cubicBezTo>
                  <a:pt x="551384" y="93962"/>
                  <a:pt x="539487" y="144211"/>
                  <a:pt x="546100" y="190500"/>
                </a:cubicBezTo>
                <a:cubicBezTo>
                  <a:pt x="547993" y="203752"/>
                  <a:pt x="555896" y="215532"/>
                  <a:pt x="558800" y="228600"/>
                </a:cubicBezTo>
                <a:cubicBezTo>
                  <a:pt x="573588" y="295145"/>
                  <a:pt x="571500" y="289990"/>
                  <a:pt x="571500" y="342900"/>
                </a:cubicBezTo>
              </a:path>
            </a:pathLst>
          </a:custGeom>
          <a:noFill/>
          <a:ln>
            <a:solidFill>
              <a:srgbClr val="FFC000"/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70" name="Group 169"/>
          <p:cNvGrpSpPr/>
          <p:nvPr/>
        </p:nvGrpSpPr>
        <p:grpSpPr>
          <a:xfrm>
            <a:off x="5613982" y="2461013"/>
            <a:ext cx="2111071" cy="901700"/>
            <a:chOff x="5613982" y="2461013"/>
            <a:chExt cx="2111071" cy="901700"/>
          </a:xfrm>
          <a:effectLst>
            <a:glow rad="101600">
              <a:schemeClr val="accent3">
                <a:satMod val="175000"/>
                <a:alpha val="40000"/>
              </a:schemeClr>
            </a:glow>
          </a:effectLst>
        </p:grpSpPr>
        <p:sp>
          <p:nvSpPr>
            <p:cNvPr id="171" name="Freeform 170"/>
            <p:cNvSpPr/>
            <p:nvPr/>
          </p:nvSpPr>
          <p:spPr>
            <a:xfrm>
              <a:off x="6121400" y="2546329"/>
              <a:ext cx="46800" cy="46800"/>
            </a:xfrm>
            <a:custGeom>
              <a:avLst/>
              <a:gdLst>
                <a:gd name="connsiteX0" fmla="*/ 3747 w 71844"/>
                <a:gd name="connsiteY0" fmla="*/ 63943 h 82571"/>
                <a:gd name="connsiteX1" fmla="*/ 64707 w 71844"/>
                <a:gd name="connsiteY1" fmla="*/ 76135 h 82571"/>
                <a:gd name="connsiteX2" fmla="*/ 52515 w 71844"/>
                <a:gd name="connsiteY2" fmla="*/ 2983 h 82571"/>
                <a:gd name="connsiteX3" fmla="*/ 15939 w 71844"/>
                <a:gd name="connsiteY3" fmla="*/ 15175 h 82571"/>
                <a:gd name="connsiteX4" fmla="*/ 3747 w 71844"/>
                <a:gd name="connsiteY4" fmla="*/ 63943 h 82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44" h="82571">
                  <a:moveTo>
                    <a:pt x="3747" y="63943"/>
                  </a:moveTo>
                  <a:cubicBezTo>
                    <a:pt x="11875" y="74103"/>
                    <a:pt x="51762" y="92316"/>
                    <a:pt x="64707" y="76135"/>
                  </a:cubicBezTo>
                  <a:cubicBezTo>
                    <a:pt x="80150" y="56832"/>
                    <a:pt x="67958" y="22286"/>
                    <a:pt x="52515" y="2983"/>
                  </a:cubicBezTo>
                  <a:cubicBezTo>
                    <a:pt x="44487" y="-7052"/>
                    <a:pt x="28131" y="11111"/>
                    <a:pt x="15939" y="15175"/>
                  </a:cubicBezTo>
                  <a:cubicBezTo>
                    <a:pt x="1177" y="59462"/>
                    <a:pt x="-4381" y="53783"/>
                    <a:pt x="3747" y="63943"/>
                  </a:cubicBezTo>
                  <a:close/>
                </a:path>
              </a:pathLst>
            </a:custGeom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2" name="Freeform 171"/>
            <p:cNvSpPr/>
            <p:nvPr/>
          </p:nvSpPr>
          <p:spPr>
            <a:xfrm>
              <a:off x="6875056" y="2559029"/>
              <a:ext cx="46800" cy="46800"/>
            </a:xfrm>
            <a:custGeom>
              <a:avLst/>
              <a:gdLst>
                <a:gd name="connsiteX0" fmla="*/ 3747 w 71844"/>
                <a:gd name="connsiteY0" fmla="*/ 63943 h 82571"/>
                <a:gd name="connsiteX1" fmla="*/ 64707 w 71844"/>
                <a:gd name="connsiteY1" fmla="*/ 76135 h 82571"/>
                <a:gd name="connsiteX2" fmla="*/ 52515 w 71844"/>
                <a:gd name="connsiteY2" fmla="*/ 2983 h 82571"/>
                <a:gd name="connsiteX3" fmla="*/ 15939 w 71844"/>
                <a:gd name="connsiteY3" fmla="*/ 15175 h 82571"/>
                <a:gd name="connsiteX4" fmla="*/ 3747 w 71844"/>
                <a:gd name="connsiteY4" fmla="*/ 63943 h 82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44" h="82571">
                  <a:moveTo>
                    <a:pt x="3747" y="63943"/>
                  </a:moveTo>
                  <a:cubicBezTo>
                    <a:pt x="11875" y="74103"/>
                    <a:pt x="51762" y="92316"/>
                    <a:pt x="64707" y="76135"/>
                  </a:cubicBezTo>
                  <a:cubicBezTo>
                    <a:pt x="80150" y="56832"/>
                    <a:pt x="67958" y="22286"/>
                    <a:pt x="52515" y="2983"/>
                  </a:cubicBezTo>
                  <a:cubicBezTo>
                    <a:pt x="44487" y="-7052"/>
                    <a:pt x="28131" y="11111"/>
                    <a:pt x="15939" y="15175"/>
                  </a:cubicBezTo>
                  <a:cubicBezTo>
                    <a:pt x="1177" y="59462"/>
                    <a:pt x="-4381" y="53783"/>
                    <a:pt x="3747" y="63943"/>
                  </a:cubicBezTo>
                  <a:close/>
                </a:path>
              </a:pathLst>
            </a:custGeom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3" name="Freeform 172"/>
            <p:cNvSpPr/>
            <p:nvPr/>
          </p:nvSpPr>
          <p:spPr>
            <a:xfrm>
              <a:off x="5613982" y="2461013"/>
              <a:ext cx="2111071" cy="901700"/>
            </a:xfrm>
            <a:custGeom>
              <a:avLst/>
              <a:gdLst>
                <a:gd name="connsiteX0" fmla="*/ 192617 w 2111071"/>
                <a:gd name="connsiteY0" fmla="*/ 304800 h 901700"/>
                <a:gd name="connsiteX1" fmla="*/ 14817 w 2111071"/>
                <a:gd name="connsiteY1" fmla="*/ 317500 h 901700"/>
                <a:gd name="connsiteX2" fmla="*/ 27517 w 2111071"/>
                <a:gd name="connsiteY2" fmla="*/ 431800 h 901700"/>
                <a:gd name="connsiteX3" fmla="*/ 103717 w 2111071"/>
                <a:gd name="connsiteY3" fmla="*/ 457200 h 901700"/>
                <a:gd name="connsiteX4" fmla="*/ 256117 w 2111071"/>
                <a:gd name="connsiteY4" fmla="*/ 444500 h 901700"/>
                <a:gd name="connsiteX5" fmla="*/ 268817 w 2111071"/>
                <a:gd name="connsiteY5" fmla="*/ 368300 h 901700"/>
                <a:gd name="connsiteX6" fmla="*/ 281517 w 2111071"/>
                <a:gd name="connsiteY6" fmla="*/ 330200 h 901700"/>
                <a:gd name="connsiteX7" fmla="*/ 294217 w 2111071"/>
                <a:gd name="connsiteY7" fmla="*/ 279400 h 901700"/>
                <a:gd name="connsiteX8" fmla="*/ 319617 w 2111071"/>
                <a:gd name="connsiteY8" fmla="*/ 165100 h 901700"/>
                <a:gd name="connsiteX9" fmla="*/ 332317 w 2111071"/>
                <a:gd name="connsiteY9" fmla="*/ 127000 h 901700"/>
                <a:gd name="connsiteX10" fmla="*/ 383117 w 2111071"/>
                <a:gd name="connsiteY10" fmla="*/ 50800 h 901700"/>
                <a:gd name="connsiteX11" fmla="*/ 357717 w 2111071"/>
                <a:gd name="connsiteY11" fmla="*/ 127000 h 901700"/>
                <a:gd name="connsiteX12" fmla="*/ 345017 w 2111071"/>
                <a:gd name="connsiteY12" fmla="*/ 165100 h 901700"/>
                <a:gd name="connsiteX13" fmla="*/ 319617 w 2111071"/>
                <a:gd name="connsiteY13" fmla="*/ 203200 h 901700"/>
                <a:gd name="connsiteX14" fmla="*/ 306917 w 2111071"/>
                <a:gd name="connsiteY14" fmla="*/ 279400 h 901700"/>
                <a:gd name="connsiteX15" fmla="*/ 281517 w 2111071"/>
                <a:gd name="connsiteY15" fmla="*/ 355600 h 901700"/>
                <a:gd name="connsiteX16" fmla="*/ 294217 w 2111071"/>
                <a:gd name="connsiteY16" fmla="*/ 419100 h 901700"/>
                <a:gd name="connsiteX17" fmla="*/ 332317 w 2111071"/>
                <a:gd name="connsiteY17" fmla="*/ 431800 h 901700"/>
                <a:gd name="connsiteX18" fmla="*/ 421217 w 2111071"/>
                <a:gd name="connsiteY18" fmla="*/ 419100 h 901700"/>
                <a:gd name="connsiteX19" fmla="*/ 459317 w 2111071"/>
                <a:gd name="connsiteY19" fmla="*/ 393700 h 901700"/>
                <a:gd name="connsiteX20" fmla="*/ 484717 w 2111071"/>
                <a:gd name="connsiteY20" fmla="*/ 292100 h 901700"/>
                <a:gd name="connsiteX21" fmla="*/ 497417 w 2111071"/>
                <a:gd name="connsiteY21" fmla="*/ 254000 h 901700"/>
                <a:gd name="connsiteX22" fmla="*/ 522817 w 2111071"/>
                <a:gd name="connsiteY22" fmla="*/ 215900 h 901700"/>
                <a:gd name="connsiteX23" fmla="*/ 472017 w 2111071"/>
                <a:gd name="connsiteY23" fmla="*/ 330200 h 901700"/>
                <a:gd name="connsiteX24" fmla="*/ 522817 w 2111071"/>
                <a:gd name="connsiteY24" fmla="*/ 419100 h 901700"/>
                <a:gd name="connsiteX25" fmla="*/ 560917 w 2111071"/>
                <a:gd name="connsiteY25" fmla="*/ 406400 h 901700"/>
                <a:gd name="connsiteX26" fmla="*/ 649817 w 2111071"/>
                <a:gd name="connsiteY26" fmla="*/ 317500 h 901700"/>
                <a:gd name="connsiteX27" fmla="*/ 713317 w 2111071"/>
                <a:gd name="connsiteY27" fmla="*/ 254000 h 901700"/>
                <a:gd name="connsiteX28" fmla="*/ 687917 w 2111071"/>
                <a:gd name="connsiteY28" fmla="*/ 254000 h 901700"/>
                <a:gd name="connsiteX29" fmla="*/ 649817 w 2111071"/>
                <a:gd name="connsiteY29" fmla="*/ 279400 h 901700"/>
                <a:gd name="connsiteX30" fmla="*/ 637117 w 2111071"/>
                <a:gd name="connsiteY30" fmla="*/ 317500 h 901700"/>
                <a:gd name="connsiteX31" fmla="*/ 599017 w 2111071"/>
                <a:gd name="connsiteY31" fmla="*/ 393700 h 901700"/>
                <a:gd name="connsiteX32" fmla="*/ 611717 w 2111071"/>
                <a:gd name="connsiteY32" fmla="*/ 444500 h 901700"/>
                <a:gd name="connsiteX33" fmla="*/ 675217 w 2111071"/>
                <a:gd name="connsiteY33" fmla="*/ 431800 h 901700"/>
                <a:gd name="connsiteX34" fmla="*/ 878417 w 2111071"/>
                <a:gd name="connsiteY34" fmla="*/ 419100 h 901700"/>
                <a:gd name="connsiteX35" fmla="*/ 903817 w 2111071"/>
                <a:gd name="connsiteY35" fmla="*/ 304800 h 901700"/>
                <a:gd name="connsiteX36" fmla="*/ 929217 w 2111071"/>
                <a:gd name="connsiteY36" fmla="*/ 266700 h 901700"/>
                <a:gd name="connsiteX37" fmla="*/ 941917 w 2111071"/>
                <a:gd name="connsiteY37" fmla="*/ 228600 h 901700"/>
                <a:gd name="connsiteX38" fmla="*/ 967317 w 2111071"/>
                <a:gd name="connsiteY38" fmla="*/ 190500 h 901700"/>
                <a:gd name="connsiteX39" fmla="*/ 980017 w 2111071"/>
                <a:gd name="connsiteY39" fmla="*/ 152400 h 901700"/>
                <a:gd name="connsiteX40" fmla="*/ 1005417 w 2111071"/>
                <a:gd name="connsiteY40" fmla="*/ 114300 h 901700"/>
                <a:gd name="connsiteX41" fmla="*/ 1056217 w 2111071"/>
                <a:gd name="connsiteY41" fmla="*/ 0 h 901700"/>
                <a:gd name="connsiteX42" fmla="*/ 1018117 w 2111071"/>
                <a:gd name="connsiteY42" fmla="*/ 127000 h 901700"/>
                <a:gd name="connsiteX43" fmla="*/ 1005417 w 2111071"/>
                <a:gd name="connsiteY43" fmla="*/ 165100 h 901700"/>
                <a:gd name="connsiteX44" fmla="*/ 992717 w 2111071"/>
                <a:gd name="connsiteY44" fmla="*/ 203200 h 901700"/>
                <a:gd name="connsiteX45" fmla="*/ 1030817 w 2111071"/>
                <a:gd name="connsiteY45" fmla="*/ 215900 h 901700"/>
                <a:gd name="connsiteX46" fmla="*/ 1081617 w 2111071"/>
                <a:gd name="connsiteY46" fmla="*/ 241300 h 901700"/>
                <a:gd name="connsiteX47" fmla="*/ 1068917 w 2111071"/>
                <a:gd name="connsiteY47" fmla="*/ 368300 h 901700"/>
                <a:gd name="connsiteX48" fmla="*/ 967317 w 2111071"/>
                <a:gd name="connsiteY48" fmla="*/ 355600 h 901700"/>
                <a:gd name="connsiteX49" fmla="*/ 954617 w 2111071"/>
                <a:gd name="connsiteY49" fmla="*/ 317500 h 901700"/>
                <a:gd name="connsiteX50" fmla="*/ 992717 w 2111071"/>
                <a:gd name="connsiteY50" fmla="*/ 342900 h 901700"/>
                <a:gd name="connsiteX51" fmla="*/ 1005417 w 2111071"/>
                <a:gd name="connsiteY51" fmla="*/ 381000 h 901700"/>
                <a:gd name="connsiteX52" fmla="*/ 1043517 w 2111071"/>
                <a:gd name="connsiteY52" fmla="*/ 406400 h 901700"/>
                <a:gd name="connsiteX53" fmla="*/ 1145117 w 2111071"/>
                <a:gd name="connsiteY53" fmla="*/ 431800 h 901700"/>
                <a:gd name="connsiteX54" fmla="*/ 1183217 w 2111071"/>
                <a:gd name="connsiteY54" fmla="*/ 444500 h 901700"/>
                <a:gd name="connsiteX55" fmla="*/ 1221317 w 2111071"/>
                <a:gd name="connsiteY55" fmla="*/ 368300 h 901700"/>
                <a:gd name="connsiteX56" fmla="*/ 1234017 w 2111071"/>
                <a:gd name="connsiteY56" fmla="*/ 317500 h 901700"/>
                <a:gd name="connsiteX57" fmla="*/ 1284817 w 2111071"/>
                <a:gd name="connsiteY57" fmla="*/ 241300 h 901700"/>
                <a:gd name="connsiteX58" fmla="*/ 1259417 w 2111071"/>
                <a:gd name="connsiteY58" fmla="*/ 279400 h 901700"/>
                <a:gd name="connsiteX59" fmla="*/ 1234017 w 2111071"/>
                <a:gd name="connsiteY59" fmla="*/ 317500 h 901700"/>
                <a:gd name="connsiteX60" fmla="*/ 1246717 w 2111071"/>
                <a:gd name="connsiteY60" fmla="*/ 393700 h 901700"/>
                <a:gd name="connsiteX61" fmla="*/ 1322917 w 2111071"/>
                <a:gd name="connsiteY61" fmla="*/ 419100 h 901700"/>
                <a:gd name="connsiteX62" fmla="*/ 1449917 w 2111071"/>
                <a:gd name="connsiteY62" fmla="*/ 381000 h 901700"/>
                <a:gd name="connsiteX63" fmla="*/ 1500717 w 2111071"/>
                <a:gd name="connsiteY63" fmla="*/ 304800 h 901700"/>
                <a:gd name="connsiteX64" fmla="*/ 1526117 w 2111071"/>
                <a:gd name="connsiteY64" fmla="*/ 266700 h 901700"/>
                <a:gd name="connsiteX65" fmla="*/ 1551517 w 2111071"/>
                <a:gd name="connsiteY65" fmla="*/ 228600 h 901700"/>
                <a:gd name="connsiteX66" fmla="*/ 1589617 w 2111071"/>
                <a:gd name="connsiteY66" fmla="*/ 215900 h 901700"/>
                <a:gd name="connsiteX67" fmla="*/ 1615017 w 2111071"/>
                <a:gd name="connsiteY67" fmla="*/ 215900 h 901700"/>
                <a:gd name="connsiteX68" fmla="*/ 1678517 w 2111071"/>
                <a:gd name="connsiteY68" fmla="*/ 203200 h 901700"/>
                <a:gd name="connsiteX69" fmla="*/ 1716617 w 2111071"/>
                <a:gd name="connsiteY69" fmla="*/ 444500 h 901700"/>
                <a:gd name="connsiteX70" fmla="*/ 1742017 w 2111071"/>
                <a:gd name="connsiteY70" fmla="*/ 406400 h 901700"/>
                <a:gd name="connsiteX71" fmla="*/ 1780117 w 2111071"/>
                <a:gd name="connsiteY71" fmla="*/ 381000 h 901700"/>
                <a:gd name="connsiteX72" fmla="*/ 1881717 w 2111071"/>
                <a:gd name="connsiteY72" fmla="*/ 292100 h 901700"/>
                <a:gd name="connsiteX73" fmla="*/ 1919817 w 2111071"/>
                <a:gd name="connsiteY73" fmla="*/ 266700 h 901700"/>
                <a:gd name="connsiteX74" fmla="*/ 1996017 w 2111071"/>
                <a:gd name="connsiteY74" fmla="*/ 241300 h 901700"/>
                <a:gd name="connsiteX75" fmla="*/ 1957917 w 2111071"/>
                <a:gd name="connsiteY75" fmla="*/ 228600 h 901700"/>
                <a:gd name="connsiteX76" fmla="*/ 1881717 w 2111071"/>
                <a:gd name="connsiteY76" fmla="*/ 279400 h 901700"/>
                <a:gd name="connsiteX77" fmla="*/ 1881717 w 2111071"/>
                <a:gd name="connsiteY77" fmla="*/ 495300 h 901700"/>
                <a:gd name="connsiteX78" fmla="*/ 1957917 w 2111071"/>
                <a:gd name="connsiteY78" fmla="*/ 508000 h 901700"/>
                <a:gd name="connsiteX79" fmla="*/ 1996017 w 2111071"/>
                <a:gd name="connsiteY79" fmla="*/ 495300 h 901700"/>
                <a:gd name="connsiteX80" fmla="*/ 2059517 w 2111071"/>
                <a:gd name="connsiteY80" fmla="*/ 419100 h 901700"/>
                <a:gd name="connsiteX81" fmla="*/ 2084917 w 2111071"/>
                <a:gd name="connsiteY81" fmla="*/ 342900 h 901700"/>
                <a:gd name="connsiteX82" fmla="*/ 2072217 w 2111071"/>
                <a:gd name="connsiteY82" fmla="*/ 304800 h 901700"/>
                <a:gd name="connsiteX83" fmla="*/ 2034117 w 2111071"/>
                <a:gd name="connsiteY83" fmla="*/ 279400 h 901700"/>
                <a:gd name="connsiteX84" fmla="*/ 2084917 w 2111071"/>
                <a:gd name="connsiteY84" fmla="*/ 355600 h 901700"/>
                <a:gd name="connsiteX85" fmla="*/ 2097617 w 2111071"/>
                <a:gd name="connsiteY85" fmla="*/ 406400 h 901700"/>
                <a:gd name="connsiteX86" fmla="*/ 2110317 w 2111071"/>
                <a:gd name="connsiteY86" fmla="*/ 444500 h 901700"/>
                <a:gd name="connsiteX87" fmla="*/ 2084917 w 2111071"/>
                <a:gd name="connsiteY87" fmla="*/ 698500 h 901700"/>
                <a:gd name="connsiteX88" fmla="*/ 2059517 w 2111071"/>
                <a:gd name="connsiteY88" fmla="*/ 736600 h 901700"/>
                <a:gd name="connsiteX89" fmla="*/ 1983317 w 2111071"/>
                <a:gd name="connsiteY89" fmla="*/ 800100 h 901700"/>
                <a:gd name="connsiteX90" fmla="*/ 1945217 w 2111071"/>
                <a:gd name="connsiteY90" fmla="*/ 838200 h 901700"/>
                <a:gd name="connsiteX91" fmla="*/ 1907117 w 2111071"/>
                <a:gd name="connsiteY91" fmla="*/ 850900 h 901700"/>
                <a:gd name="connsiteX92" fmla="*/ 1869017 w 2111071"/>
                <a:gd name="connsiteY92" fmla="*/ 876300 h 901700"/>
                <a:gd name="connsiteX93" fmla="*/ 1792817 w 2111071"/>
                <a:gd name="connsiteY93" fmla="*/ 901700 h 901700"/>
                <a:gd name="connsiteX94" fmla="*/ 1589617 w 2111071"/>
                <a:gd name="connsiteY94" fmla="*/ 876300 h 901700"/>
                <a:gd name="connsiteX95" fmla="*/ 1513417 w 2111071"/>
                <a:gd name="connsiteY95" fmla="*/ 825500 h 901700"/>
                <a:gd name="connsiteX96" fmla="*/ 1488017 w 2111071"/>
                <a:gd name="connsiteY96" fmla="*/ 787400 h 901700"/>
                <a:gd name="connsiteX97" fmla="*/ 1449917 w 2111071"/>
                <a:gd name="connsiteY97" fmla="*/ 7620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2111071" h="901700">
                  <a:moveTo>
                    <a:pt x="192617" y="304800"/>
                  </a:moveTo>
                  <a:cubicBezTo>
                    <a:pt x="133350" y="309033"/>
                    <a:pt x="61913" y="281272"/>
                    <a:pt x="14817" y="317500"/>
                  </a:cubicBezTo>
                  <a:cubicBezTo>
                    <a:pt x="-15568" y="340873"/>
                    <a:pt x="6936" y="399459"/>
                    <a:pt x="27517" y="431800"/>
                  </a:cubicBezTo>
                  <a:cubicBezTo>
                    <a:pt x="41891" y="454388"/>
                    <a:pt x="103717" y="457200"/>
                    <a:pt x="103717" y="457200"/>
                  </a:cubicBezTo>
                  <a:cubicBezTo>
                    <a:pt x="154517" y="452967"/>
                    <a:pt x="211234" y="468668"/>
                    <a:pt x="256117" y="444500"/>
                  </a:cubicBezTo>
                  <a:cubicBezTo>
                    <a:pt x="278789" y="432292"/>
                    <a:pt x="263231" y="393437"/>
                    <a:pt x="268817" y="368300"/>
                  </a:cubicBezTo>
                  <a:cubicBezTo>
                    <a:pt x="271721" y="355232"/>
                    <a:pt x="277839" y="343072"/>
                    <a:pt x="281517" y="330200"/>
                  </a:cubicBezTo>
                  <a:cubicBezTo>
                    <a:pt x="286312" y="313417"/>
                    <a:pt x="290431" y="296439"/>
                    <a:pt x="294217" y="279400"/>
                  </a:cubicBezTo>
                  <a:cubicBezTo>
                    <a:pt x="307311" y="220475"/>
                    <a:pt x="304131" y="219302"/>
                    <a:pt x="319617" y="165100"/>
                  </a:cubicBezTo>
                  <a:cubicBezTo>
                    <a:pt x="323295" y="152228"/>
                    <a:pt x="325816" y="138702"/>
                    <a:pt x="332317" y="127000"/>
                  </a:cubicBezTo>
                  <a:cubicBezTo>
                    <a:pt x="347142" y="100315"/>
                    <a:pt x="392770" y="21840"/>
                    <a:pt x="383117" y="50800"/>
                  </a:cubicBezTo>
                  <a:lnTo>
                    <a:pt x="357717" y="127000"/>
                  </a:lnTo>
                  <a:cubicBezTo>
                    <a:pt x="353484" y="139700"/>
                    <a:pt x="352443" y="153961"/>
                    <a:pt x="345017" y="165100"/>
                  </a:cubicBezTo>
                  <a:lnTo>
                    <a:pt x="319617" y="203200"/>
                  </a:lnTo>
                  <a:cubicBezTo>
                    <a:pt x="315384" y="228600"/>
                    <a:pt x="313162" y="254418"/>
                    <a:pt x="306917" y="279400"/>
                  </a:cubicBezTo>
                  <a:cubicBezTo>
                    <a:pt x="300423" y="305375"/>
                    <a:pt x="281517" y="355600"/>
                    <a:pt x="281517" y="355600"/>
                  </a:cubicBezTo>
                  <a:cubicBezTo>
                    <a:pt x="285750" y="376767"/>
                    <a:pt x="282243" y="401139"/>
                    <a:pt x="294217" y="419100"/>
                  </a:cubicBezTo>
                  <a:cubicBezTo>
                    <a:pt x="301643" y="430239"/>
                    <a:pt x="318930" y="431800"/>
                    <a:pt x="332317" y="431800"/>
                  </a:cubicBezTo>
                  <a:cubicBezTo>
                    <a:pt x="362251" y="431800"/>
                    <a:pt x="391584" y="423333"/>
                    <a:pt x="421217" y="419100"/>
                  </a:cubicBezTo>
                  <a:cubicBezTo>
                    <a:pt x="433917" y="410633"/>
                    <a:pt x="449782" y="405619"/>
                    <a:pt x="459317" y="393700"/>
                  </a:cubicBezTo>
                  <a:cubicBezTo>
                    <a:pt x="469874" y="380504"/>
                    <a:pt x="483855" y="295550"/>
                    <a:pt x="484717" y="292100"/>
                  </a:cubicBezTo>
                  <a:cubicBezTo>
                    <a:pt x="487964" y="279113"/>
                    <a:pt x="491430" y="265974"/>
                    <a:pt x="497417" y="254000"/>
                  </a:cubicBezTo>
                  <a:cubicBezTo>
                    <a:pt x="504243" y="240348"/>
                    <a:pt x="522817" y="200636"/>
                    <a:pt x="522817" y="215900"/>
                  </a:cubicBezTo>
                  <a:cubicBezTo>
                    <a:pt x="522817" y="261240"/>
                    <a:pt x="495037" y="295671"/>
                    <a:pt x="472017" y="330200"/>
                  </a:cubicBezTo>
                  <a:cubicBezTo>
                    <a:pt x="480236" y="379513"/>
                    <a:pt x="463762" y="419100"/>
                    <a:pt x="522817" y="419100"/>
                  </a:cubicBezTo>
                  <a:cubicBezTo>
                    <a:pt x="536204" y="419100"/>
                    <a:pt x="548217" y="410633"/>
                    <a:pt x="560917" y="406400"/>
                  </a:cubicBezTo>
                  <a:cubicBezTo>
                    <a:pt x="619143" y="319061"/>
                    <a:pt x="582757" y="339853"/>
                    <a:pt x="649817" y="317500"/>
                  </a:cubicBezTo>
                  <a:cubicBezTo>
                    <a:pt x="675217" y="279400"/>
                    <a:pt x="670984" y="275167"/>
                    <a:pt x="713317" y="254000"/>
                  </a:cubicBezTo>
                  <a:cubicBezTo>
                    <a:pt x="739352" y="240983"/>
                    <a:pt x="817019" y="228180"/>
                    <a:pt x="687917" y="254000"/>
                  </a:cubicBezTo>
                  <a:cubicBezTo>
                    <a:pt x="675217" y="262467"/>
                    <a:pt x="659352" y="267481"/>
                    <a:pt x="649817" y="279400"/>
                  </a:cubicBezTo>
                  <a:cubicBezTo>
                    <a:pt x="641454" y="289853"/>
                    <a:pt x="643104" y="305526"/>
                    <a:pt x="637117" y="317500"/>
                  </a:cubicBezTo>
                  <a:cubicBezTo>
                    <a:pt x="587878" y="415977"/>
                    <a:pt x="630939" y="297935"/>
                    <a:pt x="599017" y="393700"/>
                  </a:cubicBezTo>
                  <a:cubicBezTo>
                    <a:pt x="603250" y="410633"/>
                    <a:pt x="596105" y="436694"/>
                    <a:pt x="611717" y="444500"/>
                  </a:cubicBezTo>
                  <a:cubicBezTo>
                    <a:pt x="631024" y="454153"/>
                    <a:pt x="653728" y="433847"/>
                    <a:pt x="675217" y="431800"/>
                  </a:cubicBezTo>
                  <a:cubicBezTo>
                    <a:pt x="742777" y="425366"/>
                    <a:pt x="810684" y="423333"/>
                    <a:pt x="878417" y="419100"/>
                  </a:cubicBezTo>
                  <a:cubicBezTo>
                    <a:pt x="880677" y="407799"/>
                    <a:pt x="897091" y="320493"/>
                    <a:pt x="903817" y="304800"/>
                  </a:cubicBezTo>
                  <a:cubicBezTo>
                    <a:pt x="909830" y="290771"/>
                    <a:pt x="922391" y="280352"/>
                    <a:pt x="929217" y="266700"/>
                  </a:cubicBezTo>
                  <a:cubicBezTo>
                    <a:pt x="935204" y="254726"/>
                    <a:pt x="935930" y="240574"/>
                    <a:pt x="941917" y="228600"/>
                  </a:cubicBezTo>
                  <a:cubicBezTo>
                    <a:pt x="948743" y="214948"/>
                    <a:pt x="960491" y="204152"/>
                    <a:pt x="967317" y="190500"/>
                  </a:cubicBezTo>
                  <a:cubicBezTo>
                    <a:pt x="973304" y="178526"/>
                    <a:pt x="974030" y="164374"/>
                    <a:pt x="980017" y="152400"/>
                  </a:cubicBezTo>
                  <a:cubicBezTo>
                    <a:pt x="986843" y="138748"/>
                    <a:pt x="999218" y="128248"/>
                    <a:pt x="1005417" y="114300"/>
                  </a:cubicBezTo>
                  <a:cubicBezTo>
                    <a:pt x="1065870" y="-21720"/>
                    <a:pt x="998734" y="86225"/>
                    <a:pt x="1056217" y="0"/>
                  </a:cubicBezTo>
                  <a:cubicBezTo>
                    <a:pt x="1037023" y="76775"/>
                    <a:pt x="1049037" y="34241"/>
                    <a:pt x="1018117" y="127000"/>
                  </a:cubicBezTo>
                  <a:lnTo>
                    <a:pt x="1005417" y="165100"/>
                  </a:lnTo>
                  <a:lnTo>
                    <a:pt x="992717" y="203200"/>
                  </a:lnTo>
                  <a:cubicBezTo>
                    <a:pt x="1005417" y="207433"/>
                    <a:pt x="1017430" y="215900"/>
                    <a:pt x="1030817" y="215900"/>
                  </a:cubicBezTo>
                  <a:cubicBezTo>
                    <a:pt x="1087261" y="215900"/>
                    <a:pt x="1059039" y="173567"/>
                    <a:pt x="1081617" y="241300"/>
                  </a:cubicBezTo>
                  <a:cubicBezTo>
                    <a:pt x="1077384" y="283633"/>
                    <a:pt x="1099000" y="338217"/>
                    <a:pt x="1068917" y="368300"/>
                  </a:cubicBezTo>
                  <a:cubicBezTo>
                    <a:pt x="1044783" y="392434"/>
                    <a:pt x="998506" y="369462"/>
                    <a:pt x="967317" y="355600"/>
                  </a:cubicBezTo>
                  <a:cubicBezTo>
                    <a:pt x="955084" y="350163"/>
                    <a:pt x="942643" y="323487"/>
                    <a:pt x="954617" y="317500"/>
                  </a:cubicBezTo>
                  <a:cubicBezTo>
                    <a:pt x="968269" y="310674"/>
                    <a:pt x="980017" y="334433"/>
                    <a:pt x="992717" y="342900"/>
                  </a:cubicBezTo>
                  <a:cubicBezTo>
                    <a:pt x="996950" y="355600"/>
                    <a:pt x="997054" y="370547"/>
                    <a:pt x="1005417" y="381000"/>
                  </a:cubicBezTo>
                  <a:cubicBezTo>
                    <a:pt x="1014952" y="392919"/>
                    <a:pt x="1029172" y="401184"/>
                    <a:pt x="1043517" y="406400"/>
                  </a:cubicBezTo>
                  <a:cubicBezTo>
                    <a:pt x="1076324" y="418330"/>
                    <a:pt x="1111999" y="420761"/>
                    <a:pt x="1145117" y="431800"/>
                  </a:cubicBezTo>
                  <a:lnTo>
                    <a:pt x="1183217" y="444500"/>
                  </a:lnTo>
                  <a:cubicBezTo>
                    <a:pt x="1211047" y="402755"/>
                    <a:pt x="1208172" y="414308"/>
                    <a:pt x="1221317" y="368300"/>
                  </a:cubicBezTo>
                  <a:cubicBezTo>
                    <a:pt x="1226112" y="351517"/>
                    <a:pt x="1226211" y="333112"/>
                    <a:pt x="1234017" y="317500"/>
                  </a:cubicBezTo>
                  <a:cubicBezTo>
                    <a:pt x="1247669" y="290196"/>
                    <a:pt x="1267884" y="266700"/>
                    <a:pt x="1284817" y="241300"/>
                  </a:cubicBezTo>
                  <a:lnTo>
                    <a:pt x="1259417" y="279400"/>
                  </a:lnTo>
                  <a:lnTo>
                    <a:pt x="1234017" y="317500"/>
                  </a:lnTo>
                  <a:cubicBezTo>
                    <a:pt x="1238250" y="342900"/>
                    <a:pt x="1229760" y="374321"/>
                    <a:pt x="1246717" y="393700"/>
                  </a:cubicBezTo>
                  <a:cubicBezTo>
                    <a:pt x="1264348" y="413849"/>
                    <a:pt x="1322917" y="419100"/>
                    <a:pt x="1322917" y="419100"/>
                  </a:cubicBezTo>
                  <a:cubicBezTo>
                    <a:pt x="1368086" y="412647"/>
                    <a:pt x="1416913" y="418718"/>
                    <a:pt x="1449917" y="381000"/>
                  </a:cubicBezTo>
                  <a:cubicBezTo>
                    <a:pt x="1470019" y="358026"/>
                    <a:pt x="1483784" y="330200"/>
                    <a:pt x="1500717" y="304800"/>
                  </a:cubicBezTo>
                  <a:lnTo>
                    <a:pt x="1526117" y="266700"/>
                  </a:lnTo>
                  <a:cubicBezTo>
                    <a:pt x="1534584" y="254000"/>
                    <a:pt x="1537037" y="233427"/>
                    <a:pt x="1551517" y="228600"/>
                  </a:cubicBezTo>
                  <a:lnTo>
                    <a:pt x="1589617" y="215900"/>
                  </a:lnTo>
                  <a:cubicBezTo>
                    <a:pt x="1620097" y="124460"/>
                    <a:pt x="1584537" y="205740"/>
                    <a:pt x="1615017" y="215900"/>
                  </a:cubicBezTo>
                  <a:cubicBezTo>
                    <a:pt x="1635495" y="222726"/>
                    <a:pt x="1657350" y="207433"/>
                    <a:pt x="1678517" y="203200"/>
                  </a:cubicBezTo>
                  <a:cubicBezTo>
                    <a:pt x="1754205" y="316732"/>
                    <a:pt x="1646750" y="141744"/>
                    <a:pt x="1716617" y="444500"/>
                  </a:cubicBezTo>
                  <a:cubicBezTo>
                    <a:pt x="1720049" y="459373"/>
                    <a:pt x="1731224" y="417193"/>
                    <a:pt x="1742017" y="406400"/>
                  </a:cubicBezTo>
                  <a:cubicBezTo>
                    <a:pt x="1752810" y="395607"/>
                    <a:pt x="1767417" y="389467"/>
                    <a:pt x="1780117" y="381000"/>
                  </a:cubicBezTo>
                  <a:cubicBezTo>
                    <a:pt x="1822450" y="317500"/>
                    <a:pt x="1792817" y="351367"/>
                    <a:pt x="1881717" y="292100"/>
                  </a:cubicBezTo>
                  <a:cubicBezTo>
                    <a:pt x="1894417" y="283633"/>
                    <a:pt x="1905337" y="271527"/>
                    <a:pt x="1919817" y="266700"/>
                  </a:cubicBezTo>
                  <a:lnTo>
                    <a:pt x="1996017" y="241300"/>
                  </a:lnTo>
                  <a:cubicBezTo>
                    <a:pt x="1983317" y="237067"/>
                    <a:pt x="1971304" y="228600"/>
                    <a:pt x="1957917" y="228600"/>
                  </a:cubicBezTo>
                  <a:cubicBezTo>
                    <a:pt x="1921158" y="228600"/>
                    <a:pt x="1904624" y="256493"/>
                    <a:pt x="1881717" y="279400"/>
                  </a:cubicBezTo>
                  <a:cubicBezTo>
                    <a:pt x="1857320" y="352591"/>
                    <a:pt x="1836584" y="398586"/>
                    <a:pt x="1881717" y="495300"/>
                  </a:cubicBezTo>
                  <a:cubicBezTo>
                    <a:pt x="1892606" y="518635"/>
                    <a:pt x="1932517" y="503767"/>
                    <a:pt x="1957917" y="508000"/>
                  </a:cubicBezTo>
                  <a:cubicBezTo>
                    <a:pt x="1970617" y="503767"/>
                    <a:pt x="1984878" y="502726"/>
                    <a:pt x="1996017" y="495300"/>
                  </a:cubicBezTo>
                  <a:cubicBezTo>
                    <a:pt x="2014906" y="482707"/>
                    <a:pt x="2049653" y="441295"/>
                    <a:pt x="2059517" y="419100"/>
                  </a:cubicBezTo>
                  <a:cubicBezTo>
                    <a:pt x="2070391" y="394634"/>
                    <a:pt x="2084917" y="342900"/>
                    <a:pt x="2084917" y="342900"/>
                  </a:cubicBezTo>
                  <a:cubicBezTo>
                    <a:pt x="2080684" y="330200"/>
                    <a:pt x="2080580" y="315253"/>
                    <a:pt x="2072217" y="304800"/>
                  </a:cubicBezTo>
                  <a:cubicBezTo>
                    <a:pt x="2062682" y="292881"/>
                    <a:pt x="2030415" y="264592"/>
                    <a:pt x="2034117" y="279400"/>
                  </a:cubicBezTo>
                  <a:cubicBezTo>
                    <a:pt x="2041521" y="309016"/>
                    <a:pt x="2084917" y="355600"/>
                    <a:pt x="2084917" y="355600"/>
                  </a:cubicBezTo>
                  <a:cubicBezTo>
                    <a:pt x="2089150" y="372533"/>
                    <a:pt x="2092822" y="389617"/>
                    <a:pt x="2097617" y="406400"/>
                  </a:cubicBezTo>
                  <a:cubicBezTo>
                    <a:pt x="2101295" y="419272"/>
                    <a:pt x="2110317" y="431113"/>
                    <a:pt x="2110317" y="444500"/>
                  </a:cubicBezTo>
                  <a:cubicBezTo>
                    <a:pt x="2110317" y="455633"/>
                    <a:pt x="2117910" y="632514"/>
                    <a:pt x="2084917" y="698500"/>
                  </a:cubicBezTo>
                  <a:cubicBezTo>
                    <a:pt x="2078091" y="712152"/>
                    <a:pt x="2069288" y="724874"/>
                    <a:pt x="2059517" y="736600"/>
                  </a:cubicBezTo>
                  <a:cubicBezTo>
                    <a:pt x="2008922" y="797314"/>
                    <a:pt x="2037808" y="754691"/>
                    <a:pt x="1983317" y="800100"/>
                  </a:cubicBezTo>
                  <a:cubicBezTo>
                    <a:pt x="1969519" y="811598"/>
                    <a:pt x="1960161" y="828237"/>
                    <a:pt x="1945217" y="838200"/>
                  </a:cubicBezTo>
                  <a:cubicBezTo>
                    <a:pt x="1934078" y="845626"/>
                    <a:pt x="1919091" y="844913"/>
                    <a:pt x="1907117" y="850900"/>
                  </a:cubicBezTo>
                  <a:cubicBezTo>
                    <a:pt x="1893465" y="857726"/>
                    <a:pt x="1882965" y="870101"/>
                    <a:pt x="1869017" y="876300"/>
                  </a:cubicBezTo>
                  <a:cubicBezTo>
                    <a:pt x="1844551" y="887174"/>
                    <a:pt x="1792817" y="901700"/>
                    <a:pt x="1792817" y="901700"/>
                  </a:cubicBezTo>
                  <a:cubicBezTo>
                    <a:pt x="1787544" y="901294"/>
                    <a:pt x="1638080" y="903224"/>
                    <a:pt x="1589617" y="876300"/>
                  </a:cubicBezTo>
                  <a:cubicBezTo>
                    <a:pt x="1562932" y="861475"/>
                    <a:pt x="1513417" y="825500"/>
                    <a:pt x="1513417" y="825500"/>
                  </a:cubicBezTo>
                  <a:cubicBezTo>
                    <a:pt x="1504950" y="812800"/>
                    <a:pt x="1498810" y="798193"/>
                    <a:pt x="1488017" y="787400"/>
                  </a:cubicBezTo>
                  <a:cubicBezTo>
                    <a:pt x="1477224" y="776607"/>
                    <a:pt x="1449917" y="762000"/>
                    <a:pt x="1449917" y="762000"/>
                  </a:cubicBezTo>
                </a:path>
              </a:pathLst>
            </a:custGeom>
            <a:noFill/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86" name="Rectangle 85"/>
          <p:cNvSpPr/>
          <p:nvPr/>
        </p:nvSpPr>
        <p:spPr>
          <a:xfrm>
            <a:off x="3656949" y="-35618"/>
            <a:ext cx="2210451" cy="7386436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74" name="Group 173"/>
          <p:cNvGrpSpPr/>
          <p:nvPr/>
        </p:nvGrpSpPr>
        <p:grpSpPr>
          <a:xfrm rot="3721269">
            <a:off x="2367806" y="6085093"/>
            <a:ext cx="1322387" cy="294562"/>
            <a:chOff x="12453710" y="2558353"/>
            <a:chExt cx="1322387" cy="294562"/>
          </a:xfrm>
        </p:grpSpPr>
        <p:pic>
          <p:nvPicPr>
            <p:cNvPr id="175" name="Picture 174"/>
            <p:cNvPicPr>
              <a:picLocks noChangeAspect="1" noChangeArrowheads="1"/>
            </p:cNvPicPr>
            <p:nvPr/>
          </p:nvPicPr>
          <p:blipFill rotWithShape="1"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t="-4"/>
            <a:stretch/>
          </p:blipFill>
          <p:spPr bwMode="auto">
            <a:xfrm>
              <a:off x="12453710" y="2558353"/>
              <a:ext cx="1322387" cy="282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176" name="Group 175"/>
            <p:cNvGrpSpPr/>
            <p:nvPr/>
          </p:nvGrpSpPr>
          <p:grpSpPr>
            <a:xfrm>
              <a:off x="12676483" y="2578608"/>
              <a:ext cx="837194" cy="274307"/>
              <a:chOff x="12676483" y="2578608"/>
              <a:chExt cx="837194" cy="274307"/>
            </a:xfrm>
          </p:grpSpPr>
          <p:sp>
            <p:nvSpPr>
              <p:cNvPr id="177" name="Rectangle 176"/>
              <p:cNvSpPr/>
              <p:nvPr/>
            </p:nvSpPr>
            <p:spPr>
              <a:xfrm>
                <a:off x="12713060" y="2578608"/>
                <a:ext cx="749956" cy="112866"/>
              </a:xfrm>
              <a:prstGeom prst="rect">
                <a:avLst/>
              </a:prstGeom>
              <a:solidFill>
                <a:srgbClr val="F9B67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178" name="Straight Connector 177"/>
              <p:cNvCxnSpPr/>
              <p:nvPr/>
            </p:nvCxnSpPr>
            <p:spPr>
              <a:xfrm flipV="1">
                <a:off x="12676483" y="2840699"/>
                <a:ext cx="837194" cy="12216"/>
              </a:xfrm>
              <a:prstGeom prst="line">
                <a:avLst/>
              </a:prstGeom>
              <a:ln w="28575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42447726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repeatCount="indefinite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1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3000" tmFilter="0, 0; .2, .5; .8, .5; 1, 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1500" autoRev="1" fill="hold"/>
                                        <p:tgtEl>
                                          <p:spTgt spid="2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600" tmFilter="0, 0; .2, .5; .8, .5; 1, 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300" autoRev="1" fill="hold"/>
                                        <p:tgtEl>
                                          <p:spTgt spid="2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4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1300" tmFilter="0, 0; .2, .5; .8, .5; 1, 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" dur="650" autoRev="1" fill="hold"/>
                                        <p:tgtEl>
                                          <p:spTgt spid="2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2000" tmFilter="0, 0; .2, .5; .8, .5; 1, 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9" dur="1000" autoRev="1" fill="hold"/>
                                        <p:tgtEl>
                                          <p:spTgt spid="2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0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700" tmFilter="0, 0; .2, .5; .8, .5; 1, 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2" dur="350" autoRev="1" fill="hold"/>
                                        <p:tgtEl>
                                          <p:spTgt spid="1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 tmFilter="0, 0; .2, .5; .8, .5; 1, 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5" dur="250" autoRev="1" fill="hold"/>
                                        <p:tgtEl>
                                          <p:spTgt spid="1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1000" tmFilter="0, 0; .2, .5; .8, .5; 1, 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8" dur="500" autoRev="1" fill="hold"/>
                                        <p:tgtEl>
                                          <p:spTgt spid="1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9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0" tmFilter="0, 0; .2, .5; .8, .5; 1, 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1" dur="250" autoRev="1" fill="hold"/>
                                        <p:tgtEl>
                                          <p:spTgt spid="2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500" tmFilter="0, 0; .2, .5; .8, .5; 1, 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4" dur="250" autoRev="1" fill="hold"/>
                                        <p:tgtEl>
                                          <p:spTgt spid="1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5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1700" tmFilter="0, 0; .2, .5; .8, .5; 1, 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7" dur="850" autoRev="1" fill="hold"/>
                                        <p:tgtEl>
                                          <p:spTgt spid="2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8" presetID="26" presetClass="emph" presetSubtype="0" repeatCount="indefinite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2000" tmFilter="0, 0; .2, .5; .8, .5; 1, 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0" dur="1000" autoRev="1" fill="hold"/>
                                        <p:tgtEl>
                                          <p:spTgt spid="1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1" presetID="26" presetClass="emph" presetSubtype="0" repeatCount="indefinite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1500" tmFilter="0, 0; .2, .5; .8, .5; 1, 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3" dur="750" autoRev="1" fill="hold"/>
                                        <p:tgtEl>
                                          <p:spTgt spid="1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4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500" tmFilter="0, 0; .2, .5; .8, .5; 1, 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6" dur="250" autoRev="1" fill="hold"/>
                                        <p:tgtEl>
                                          <p:spTgt spid="2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7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3000" tmFilter="0, 0; .2, .5; .8, .5; 1, 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9" dur="1500" autoRev="1" fill="hold"/>
                                        <p:tgtEl>
                                          <p:spTgt spid="3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0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600" tmFilter="0, 0; .2, .5; .8, .5; 1, 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2" dur="300" autoRev="1" fill="hold"/>
                                        <p:tgtEl>
                                          <p:spTgt spid="4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3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1300" tmFilter="0, 0; .2, .5; .8, .5; 1, 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5" dur="650" autoRev="1" fill="hold"/>
                                        <p:tgtEl>
                                          <p:spTgt spid="3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6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2200" tmFilter="0, 0; .2, .5; .8, .5; 1, 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8" dur="1100" autoRev="1" fill="hold"/>
                                        <p:tgtEl>
                                          <p:spTgt spid="3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9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7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1" dur="3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2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" dur="500" tmFilter="0, 0; .2, .5; .8, .5; 1, 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4" dur="250" autoRev="1" fill="hold"/>
                                        <p:tgtEl>
                                          <p:spTgt spid="3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5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" dur="1000" tmFilter="0, 0; .2, .5; .8, .5; 1, 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7" dur="500" autoRev="1" fill="hold"/>
                                        <p:tgtEl>
                                          <p:spTgt spid="3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8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500" tmFilter="0, 0; .2, .5; .8, .5; 1, 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0" dur="250" autoRev="1" fill="hold"/>
                                        <p:tgtEl>
                                          <p:spTgt spid="3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1" presetID="26" presetClass="emph" presetSubtype="0" repeatCount="indefinite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" dur="400" tmFilter="0, 0; .2, .5; .8, .5; 1, 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3" dur="200" autoRev="1" fill="hold"/>
                                        <p:tgtEl>
                                          <p:spTgt spid="4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4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" dur="900" tmFilter="0, 0; .2, .5; .8, .5; 1, 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6" dur="450" autoRev="1" fill="hold"/>
                                        <p:tgtEl>
                                          <p:spTgt spid="3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7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1700" tmFilter="0, 0; .2, .5; .8, .5; 1, 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9" dur="850" autoRev="1" fill="hold"/>
                                        <p:tgtEl>
                                          <p:spTgt spid="3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0" presetID="26" presetClass="emph" presetSubtype="0" repeatCount="indefinite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" dur="2000" tmFilter="0, 0; .2, .5; .8, .5; 1, 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2" dur="1000" autoRev="1" fill="hold"/>
                                        <p:tgtEl>
                                          <p:spTgt spid="3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3" presetID="26" presetClass="emph" presetSubtype="0" repeatCount="indefinite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4" dur="1500" tmFilter="0, 0; .2, .5; .8, .5; 1, 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5" dur="750" autoRev="1" fill="hold"/>
                                        <p:tgtEl>
                                          <p:spTgt spid="2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6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7" dur="500" tmFilter="0, 0; .2, .5; .8, .5; 1, 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8" dur="250" autoRev="1" fill="hold"/>
                                        <p:tgtEl>
                                          <p:spTgt spid="3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9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0" dur="900" tmFilter="0, 0; .2, .5; .8, .5; 1, 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1" dur="450" autoRev="1" fill="hold"/>
                                        <p:tgtEl>
                                          <p:spTgt spid="4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2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3" dur="800" tmFilter="0, 0; .2, .5; .8, .5; 1, 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4" dur="400" autoRev="1" fill="hold"/>
                                        <p:tgtEl>
                                          <p:spTgt spid="4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5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6" dur="300" tmFilter="0, 0; .2, .5; .8, .5; 1, 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7" dur="150" autoRev="1" fill="hold"/>
                                        <p:tgtEl>
                                          <p:spTgt spid="4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8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" dur="3000" tmFilter="0, 0; .2, .5; .8, .5; 1, 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0" dur="1500" autoRev="1" fill="hold"/>
                                        <p:tgtEl>
                                          <p:spTgt spid="5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1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" dur="600" tmFilter="0, 0; .2, .5; .8, .5; 1, 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3" dur="300" autoRev="1" fill="hold"/>
                                        <p:tgtEl>
                                          <p:spTgt spid="4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4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1300" tmFilter="0, 0; .2, .5; .8, .5; 1, 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6" dur="650" autoRev="1" fill="hold"/>
                                        <p:tgtEl>
                                          <p:spTgt spid="5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7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" dur="2400" tmFilter="0, 0; .2, .5; .8, .5; 1, 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9" dur="1200" autoRev="1" fill="hold"/>
                                        <p:tgtEl>
                                          <p:spTgt spid="5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0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1" dur="700" tmFilter="0, 0; .2, .5; .8, .5; 1, 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12" dur="350" autoRev="1" fill="hold"/>
                                        <p:tgtEl>
                                          <p:spTgt spid="5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3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4" dur="500" tmFilter="0, 0; .2, .5; .8, .5; 1, 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15" dur="250" autoRev="1" fill="hold"/>
                                        <p:tgtEl>
                                          <p:spTgt spid="5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6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7" dur="1000" tmFilter="0, 0; .2, .5; .8, .5; 1, 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18" dur="500" autoRev="1" fill="hold"/>
                                        <p:tgtEl>
                                          <p:spTgt spid="5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9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0" dur="500" tmFilter="0, 0; .2, .5; .8, .5; 1, 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1" dur="250" autoRev="1" fill="hold"/>
                                        <p:tgtEl>
                                          <p:spTgt spid="5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22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3" dur="500" tmFilter="0, 0; .2, .5; .8, .5; 1, 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4" dur="250" autoRev="1" fill="hold"/>
                                        <p:tgtEl>
                                          <p:spTgt spid="5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25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6" dur="1700" tmFilter="0, 0; .2, .5; .8, .5; 1, 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7" dur="850" autoRev="1" fill="hold"/>
                                        <p:tgtEl>
                                          <p:spTgt spid="5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28" presetID="26" presetClass="emph" presetSubtype="0" repeatCount="indefinite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9" dur="2000" tmFilter="0, 0; .2, .5; .8, .5; 1, 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0" dur="1000" autoRev="1" fill="hold"/>
                                        <p:tgtEl>
                                          <p:spTgt spid="5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1" presetID="26" presetClass="emph" presetSubtype="0" repeatCount="indefinite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" dur="1500" tmFilter="0, 0; .2, .5; .8, .5; 1, 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3" dur="750" autoRev="1" fill="hold"/>
                                        <p:tgtEl>
                                          <p:spTgt spid="4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4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5" dur="500" tmFilter="0, 0; .2, .5; .8, .5; 1, 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6" dur="250" autoRev="1" fill="hold"/>
                                        <p:tgtEl>
                                          <p:spTgt spid="4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37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" fill="hold">
                      <p:stCondLst>
                        <p:cond delay="0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4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1441 -0.00324 L 3.61111E-6 6.82396E-7 " pathEditMode="relative" rAng="0" ptsTypes="AA">
                                      <p:cBhvr>
                                        <p:cTn id="149" dur="4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729" y="16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150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1" fill="hold">
                      <p:stCondLst>
                        <p:cond delay="0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156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7" fill="hold">
                      <p:stCondLst>
                        <p:cond delay="0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168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9" fill="hold">
                      <p:stCondLst>
                        <p:cond delay="0"/>
                      </p:stCondLst>
                      <p:childTnLst>
                        <p:par>
                          <p:cTn id="170" fill="hold">
                            <p:stCondLst>
                              <p:cond delay="0"/>
                            </p:stCondLst>
                            <p:childTnLst>
                              <p:par>
                                <p:cTn id="17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174" restart="whenNotActive" fill="hold" evtFilter="cancelBubble" nodeType="interactiveSeq">
                <p:stCondLst>
                  <p:cond evt="onClick" delay="0">
                    <p:tgtEl>
                      <p:spTgt spid="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5" fill="hold">
                      <p:stCondLst>
                        <p:cond delay="0"/>
                      </p:stCondLst>
                      <p:childTnLst>
                        <p:par>
                          <p:cTn id="176" fill="hold">
                            <p:stCondLst>
                              <p:cond delay="0"/>
                            </p:stCondLst>
                            <p:childTnLst>
                              <p:par>
                                <p:cTn id="17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"/>
                  </p:tgtEl>
                </p:cond>
              </p:nextCondLst>
            </p:seq>
            <p:seq concurrent="1" nextAc="seek">
              <p:cTn id="180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1" fill="hold">
                      <p:stCondLst>
                        <p:cond delay="0"/>
                      </p:stCondLst>
                      <p:childTnLst>
                        <p:par>
                          <p:cTn id="182" fill="hold">
                            <p:stCondLst>
                              <p:cond delay="0"/>
                            </p:stCondLst>
                            <p:childTnLst>
                              <p:par>
                                <p:cTn id="183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186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7" fill="hold">
                      <p:stCondLst>
                        <p:cond delay="0"/>
                      </p:stCondLst>
                      <p:childTnLst>
                        <p:par>
                          <p:cTn id="188" fill="hold">
                            <p:stCondLst>
                              <p:cond delay="0"/>
                            </p:stCondLst>
                            <p:childTnLst>
                              <p:par>
                                <p:cTn id="189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98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9" fill="hold">
                      <p:stCondLst>
                        <p:cond delay="0"/>
                      </p:stCondLst>
                      <p:childTnLst>
                        <p:par>
                          <p:cTn id="200" fill="hold">
                            <p:stCondLst>
                              <p:cond delay="0"/>
                            </p:stCondLst>
                            <p:childTnLst>
                              <p:par>
                                <p:cTn id="20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204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5" fill="hold">
                      <p:stCondLst>
                        <p:cond delay="0"/>
                      </p:stCondLst>
                      <p:childTnLst>
                        <p:par>
                          <p:cTn id="206" fill="hold">
                            <p:stCondLst>
                              <p:cond delay="0"/>
                            </p:stCondLst>
                            <p:childTnLst>
                              <p:par>
                                <p:cTn id="20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seq concurrent="1" nextAc="seek">
              <p:cTn id="210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1" fill="hold">
                      <p:stCondLst>
                        <p:cond delay="0"/>
                      </p:stCondLst>
                      <p:childTnLst>
                        <p:par>
                          <p:cTn id="212" fill="hold">
                            <p:stCondLst>
                              <p:cond delay="0"/>
                            </p:stCondLst>
                            <p:childTnLst>
                              <p:par>
                                <p:cTn id="213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seq concurrent="1" nextAc="seek">
              <p:cTn id="216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7" fill="hold">
                      <p:stCondLst>
                        <p:cond delay="0"/>
                      </p:stCondLst>
                      <p:childTnLst>
                        <p:par>
                          <p:cTn id="218" fill="hold">
                            <p:stCondLst>
                              <p:cond delay="0"/>
                            </p:stCondLst>
                            <p:childTnLst>
                              <p:par>
                                <p:cTn id="219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228" restart="whenNotActive" fill="hold" evtFilter="cancelBubble" nodeType="interactiveSeq">
                <p:stCondLst>
                  <p:cond evt="onClick" delay="0">
                    <p:tgtEl>
                      <p:spTgt spid="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9" fill="hold">
                      <p:stCondLst>
                        <p:cond delay="0"/>
                      </p:stCondLst>
                      <p:childTnLst>
                        <p:par>
                          <p:cTn id="230" fill="hold">
                            <p:stCondLst>
                              <p:cond delay="0"/>
                            </p:stCondLst>
                            <p:childTnLst>
                              <p:par>
                                <p:cTn id="23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"/>
                  </p:tgtEl>
                </p:cond>
              </p:nextCondLst>
            </p:seq>
            <p:seq concurrent="1" nextAc="seek">
              <p:cTn id="234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5" fill="hold">
                      <p:stCondLst>
                        <p:cond delay="0"/>
                      </p:stCondLst>
                      <p:childTnLst>
                        <p:par>
                          <p:cTn id="236" fill="hold">
                            <p:stCondLst>
                              <p:cond delay="0"/>
                            </p:stCondLst>
                            <p:childTnLst>
                              <p:par>
                                <p:cTn id="23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0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4" dur="40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1441 -0.00324 L 3.61111E-6 6.82396E-7 " pathEditMode="relative" rAng="0" ptsTypes="AA">
                                      <p:cBhvr>
                                        <p:cTn id="246" dur="4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729" y="16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247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8" fill="hold">
                      <p:stCondLst>
                        <p:cond delay="0"/>
                      </p:stCondLst>
                      <p:childTnLst>
                        <p:par>
                          <p:cTn id="249" fill="hold">
                            <p:stCondLst>
                              <p:cond delay="0"/>
                            </p:stCondLst>
                            <p:childTnLst>
                              <p:par>
                                <p:cTn id="250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  <p:seq concurrent="1" nextAc="seek">
              <p:cTn id="253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4" fill="hold">
                      <p:stCondLst>
                        <p:cond delay="0"/>
                      </p:stCondLst>
                      <p:childTnLst>
                        <p:par>
                          <p:cTn id="255" fill="hold">
                            <p:stCondLst>
                              <p:cond delay="0"/>
                            </p:stCondLst>
                            <p:childTnLst>
                              <p:par>
                                <p:cTn id="256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259" restart="whenNotActive" fill="hold" evtFilter="cancelBubble" nodeType="interactiveSeq">
                <p:stCondLst>
                  <p:cond evt="onClick" delay="0">
                    <p:tgtEl>
                      <p:spTgt spid="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0" fill="hold">
                      <p:stCondLst>
                        <p:cond delay="0"/>
                      </p:stCondLst>
                      <p:childTnLst>
                        <p:par>
                          <p:cTn id="261" fill="hold">
                            <p:stCondLst>
                              <p:cond delay="0"/>
                            </p:stCondLst>
                            <p:childTnLst>
                              <p:par>
                                <p:cTn id="262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2"/>
                  </p:tgtEl>
                </p:cond>
              </p:nextCondLst>
            </p:seq>
            <p:seq concurrent="1" nextAc="seek">
              <p:cTn id="265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6" fill="hold">
                      <p:stCondLst>
                        <p:cond delay="0"/>
                      </p:stCondLst>
                      <p:childTnLst>
                        <p:par>
                          <p:cTn id="267" fill="hold">
                            <p:stCondLst>
                              <p:cond delay="0"/>
                            </p:stCondLst>
                            <p:childTnLst>
                              <p:par>
                                <p:cTn id="26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9" dur="8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7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  <p:seq concurrent="1" nextAc="seek">
              <p:cTn id="271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2" fill="hold">
                      <p:stCondLst>
                        <p:cond delay="0"/>
                      </p:stCondLst>
                      <p:childTnLst>
                        <p:par>
                          <p:cTn id="273" fill="hold">
                            <p:stCondLst>
                              <p:cond delay="0"/>
                            </p:stCondLst>
                            <p:childTnLst>
                              <p:par>
                                <p:cTn id="274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277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8" fill="hold">
                      <p:stCondLst>
                        <p:cond delay="0"/>
                      </p:stCondLst>
                      <p:childTnLst>
                        <p:par>
                          <p:cTn id="279" fill="hold">
                            <p:stCondLst>
                              <p:cond delay="0"/>
                            </p:stCondLst>
                            <p:childTnLst>
                              <p:par>
                                <p:cTn id="280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  <p:seq concurrent="1" nextAc="seek">
              <p:cTn id="283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4" fill="hold">
                      <p:stCondLst>
                        <p:cond delay="0"/>
                      </p:stCondLst>
                      <p:childTnLst>
                        <p:par>
                          <p:cTn id="285" fill="hold">
                            <p:stCondLst>
                              <p:cond delay="0"/>
                            </p:stCondLst>
                            <p:childTnLst>
                              <p:par>
                                <p:cTn id="286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289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0" fill="hold">
                      <p:stCondLst>
                        <p:cond delay="0"/>
                      </p:stCondLst>
                      <p:childTnLst>
                        <p:par>
                          <p:cTn id="291" fill="hold">
                            <p:stCondLst>
                              <p:cond delay="0"/>
                            </p:stCondLst>
                            <p:childTnLst>
                              <p:par>
                                <p:cTn id="292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295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6" fill="hold">
                      <p:stCondLst>
                        <p:cond delay="0"/>
                      </p:stCondLst>
                      <p:childTnLst>
                        <p:par>
                          <p:cTn id="297" fill="hold">
                            <p:stCondLst>
                              <p:cond delay="0"/>
                            </p:stCondLst>
                            <p:childTnLst>
                              <p:par>
                                <p:cTn id="298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301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2" fill="hold">
                      <p:stCondLst>
                        <p:cond delay="0"/>
                      </p:stCondLst>
                      <p:childTnLst>
                        <p:par>
                          <p:cTn id="303" fill="hold">
                            <p:stCondLst>
                              <p:cond delay="0"/>
                            </p:stCondLst>
                            <p:childTnLst>
                              <p:par>
                                <p:cTn id="304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307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8" fill="hold">
                      <p:stCondLst>
                        <p:cond delay="0"/>
                      </p:stCondLst>
                      <p:childTnLst>
                        <p:par>
                          <p:cTn id="309" fill="hold">
                            <p:stCondLst>
                              <p:cond delay="0"/>
                            </p:stCondLst>
                            <p:childTnLst>
                              <p:par>
                                <p:cTn id="310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13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4" fill="hold">
                      <p:stCondLst>
                        <p:cond delay="0"/>
                      </p:stCondLst>
                      <p:childTnLst>
                        <p:par>
                          <p:cTn id="315" fill="hold">
                            <p:stCondLst>
                              <p:cond delay="0"/>
                            </p:stCondLst>
                            <p:childTnLst>
                              <p:par>
                                <p:cTn id="316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319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0" fill="hold">
                      <p:stCondLst>
                        <p:cond delay="0"/>
                      </p:stCondLst>
                      <p:childTnLst>
                        <p:par>
                          <p:cTn id="321" fill="hold">
                            <p:stCondLst>
                              <p:cond delay="0"/>
                            </p:stCondLst>
                            <p:childTnLst>
                              <p:par>
                                <p:cTn id="322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325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6" fill="hold">
                      <p:stCondLst>
                        <p:cond delay="0"/>
                      </p:stCondLst>
                      <p:childTnLst>
                        <p:par>
                          <p:cTn id="327" fill="hold">
                            <p:stCondLst>
                              <p:cond delay="0"/>
                            </p:stCondLst>
                            <p:childTnLst>
                              <p:par>
                                <p:cTn id="328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seq concurrent="1" nextAc="seek">
              <p:cTn id="331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2" fill="hold">
                      <p:stCondLst>
                        <p:cond delay="0"/>
                      </p:stCondLst>
                      <p:childTnLst>
                        <p:par>
                          <p:cTn id="333" fill="hold">
                            <p:stCondLst>
                              <p:cond delay="0"/>
                            </p:stCondLst>
                            <p:childTnLst>
                              <p:par>
                                <p:cTn id="334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337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8" fill="hold">
                      <p:stCondLst>
                        <p:cond delay="0"/>
                      </p:stCondLst>
                      <p:childTnLst>
                        <p:par>
                          <p:cTn id="339" fill="hold">
                            <p:stCondLst>
                              <p:cond delay="0"/>
                            </p:stCondLst>
                            <p:childTnLst>
                              <p:par>
                                <p:cTn id="340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343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4" fill="hold">
                      <p:stCondLst>
                        <p:cond delay="0"/>
                      </p:stCondLst>
                      <p:childTnLst>
                        <p:par>
                          <p:cTn id="345" fill="hold">
                            <p:stCondLst>
                              <p:cond delay="0"/>
                            </p:stCondLst>
                            <p:childTnLst>
                              <p:par>
                                <p:cTn id="346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349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0" fill="hold">
                      <p:stCondLst>
                        <p:cond delay="0"/>
                      </p:stCondLst>
                      <p:childTnLst>
                        <p:par>
                          <p:cTn id="351" fill="hold">
                            <p:stCondLst>
                              <p:cond delay="0"/>
                            </p:stCondLst>
                            <p:childTnLst>
                              <p:par>
                                <p:cTn id="352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seq concurrent="1" nextAc="seek">
              <p:cTn id="355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6" fill="hold">
                      <p:stCondLst>
                        <p:cond delay="0"/>
                      </p:stCondLst>
                      <p:childTnLst>
                        <p:par>
                          <p:cTn id="357" fill="hold">
                            <p:stCondLst>
                              <p:cond delay="0"/>
                            </p:stCondLst>
                            <p:childTnLst>
                              <p:par>
                                <p:cTn id="358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9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  <p:seq concurrent="1" nextAc="seek">
              <p:cTn id="361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2" fill="hold">
                      <p:stCondLst>
                        <p:cond delay="0"/>
                      </p:stCondLst>
                      <p:childTnLst>
                        <p:par>
                          <p:cTn id="363" fill="hold">
                            <p:stCondLst>
                              <p:cond delay="0"/>
                            </p:stCondLst>
                            <p:childTnLst>
                              <p:par>
                                <p:cTn id="364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367" restart="whenNotActive" fill="hold" evtFilter="cancelBubble" nodeType="interactiveSeq">
                <p:stCondLst>
                  <p:cond evt="onClick" delay="0">
                    <p:tgtEl>
                      <p:spTgt spid="5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8" fill="hold">
                      <p:stCondLst>
                        <p:cond delay="0"/>
                      </p:stCondLst>
                      <p:childTnLst>
                        <p:par>
                          <p:cTn id="369" fill="hold">
                            <p:stCondLst>
                              <p:cond delay="0"/>
                            </p:stCondLst>
                            <p:childTnLst>
                              <p:par>
                                <p:cTn id="370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1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8"/>
                  </p:tgtEl>
                </p:cond>
              </p:nextCondLst>
            </p:seq>
            <p:seq concurrent="1" nextAc="seek">
              <p:cTn id="373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4" fill="hold">
                      <p:stCondLst>
                        <p:cond delay="0"/>
                      </p:stCondLst>
                      <p:childTnLst>
                        <p:par>
                          <p:cTn id="375" fill="hold">
                            <p:stCondLst>
                              <p:cond delay="0"/>
                            </p:stCondLst>
                            <p:childTnLst>
                              <p:par>
                                <p:cTn id="376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  <p:seq concurrent="1" nextAc="seek">
              <p:cTn id="379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0" fill="hold">
                      <p:stCondLst>
                        <p:cond delay="0"/>
                      </p:stCondLst>
                      <p:childTnLst>
                        <p:par>
                          <p:cTn id="381" fill="hold">
                            <p:stCondLst>
                              <p:cond delay="0"/>
                            </p:stCondLst>
                            <p:childTnLst>
                              <p:par>
                                <p:cTn id="382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385" restart="whenNotActive" fill="hold" evtFilter="cancelBubble" nodeType="interactiveSeq">
                <p:stCondLst>
                  <p:cond evt="onClick" delay="0">
                    <p:tgtEl>
                      <p:spTgt spid="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6" fill="hold">
                      <p:stCondLst>
                        <p:cond delay="0"/>
                      </p:stCondLst>
                      <p:childTnLst>
                        <p:par>
                          <p:cTn id="387" fill="hold">
                            <p:stCondLst>
                              <p:cond delay="0"/>
                            </p:stCondLst>
                            <p:childTnLst>
                              <p:par>
                                <p:cTn id="388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"/>
                  </p:tgtEl>
                </p:cond>
              </p:nextCondLst>
            </p:seq>
            <p:seq concurrent="1" nextAc="seek">
              <p:cTn id="391" restart="whenNotActive" fill="hold" evtFilter="cancelBubble" nodeType="interactiveSeq">
                <p:stCondLst>
                  <p:cond evt="onClick" delay="0">
                    <p:tgtEl>
                      <p:spTgt spid="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2" fill="hold">
                      <p:stCondLst>
                        <p:cond delay="0"/>
                      </p:stCondLst>
                      <p:childTnLst>
                        <p:par>
                          <p:cTn id="393" fill="hold">
                            <p:stCondLst>
                              <p:cond delay="0"/>
                            </p:stCondLst>
                            <p:childTnLst>
                              <p:par>
                                <p:cTn id="394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4"/>
                  </p:tgtEl>
                </p:cond>
              </p:nextCondLst>
            </p:seq>
            <p:seq concurrent="1" nextAc="seek">
              <p:cTn id="397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8" fill="hold">
                      <p:stCondLst>
                        <p:cond delay="0"/>
                      </p:stCondLst>
                      <p:childTnLst>
                        <p:par>
                          <p:cTn id="399" fill="hold">
                            <p:stCondLst>
                              <p:cond delay="0"/>
                            </p:stCondLst>
                            <p:childTnLst>
                              <p:par>
                                <p:cTn id="400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403" restart="whenNotActive" fill="hold" evtFilter="cancelBubble" nodeType="interactiveSeq">
                <p:stCondLst>
                  <p:cond evt="onClick" delay="0">
                    <p:tgtEl>
                      <p:spTgt spid="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4" fill="hold">
                      <p:stCondLst>
                        <p:cond delay="0"/>
                      </p:stCondLst>
                      <p:childTnLst>
                        <p:par>
                          <p:cTn id="405" fill="hold">
                            <p:stCondLst>
                              <p:cond delay="0"/>
                            </p:stCondLst>
                            <p:childTnLst>
                              <p:par>
                                <p:cTn id="406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9" fill="hold">
                            <p:stCondLst>
                              <p:cond delay="500"/>
                            </p:stCondLst>
                            <p:childTnLst>
                              <p:par>
                                <p:cTn id="410" presetID="1" presetClass="entr" presetSubtype="0" fill="hold" grpId="0" nodeType="after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9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6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6"/>
                  </p:tgtEl>
                </p:cond>
              </p:nextCondLst>
            </p:seq>
            <p:seq concurrent="1" nextAc="seek">
              <p:cTn id="418" restart="whenNotActive" fill="hold" evtFilter="cancelBubble" nodeType="interactiveSeq">
                <p:stCondLst>
                  <p:cond evt="onClick" delay="0">
                    <p:tgtEl>
                      <p:spTgt spid="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9" fill="hold">
                      <p:stCondLst>
                        <p:cond delay="0"/>
                      </p:stCondLst>
                      <p:childTnLst>
                        <p:par>
                          <p:cTn id="420" fill="hold">
                            <p:stCondLst>
                              <p:cond delay="0"/>
                            </p:stCondLst>
                            <p:childTnLst>
                              <p:par>
                                <p:cTn id="42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"/>
                  </p:tgtEl>
                </p:cond>
              </p:nextCondLst>
            </p:seq>
            <p:seq concurrent="1" nextAc="seek">
              <p:cTn id="424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5" fill="hold">
                      <p:stCondLst>
                        <p:cond delay="0"/>
                      </p:stCondLst>
                      <p:childTnLst>
                        <p:par>
                          <p:cTn id="426" fill="hold">
                            <p:stCondLst>
                              <p:cond delay="0"/>
                            </p:stCondLst>
                            <p:childTnLst>
                              <p:par>
                                <p:cTn id="42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430" restart="whenNotActive" fill="hold" evtFilter="cancelBubble" nodeType="interactiveSeq">
                <p:stCondLst>
                  <p:cond evt="onClick" delay="0">
                    <p:tgtEl>
                      <p:spTgt spid="1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1" fill="hold">
                      <p:stCondLst>
                        <p:cond delay="0"/>
                      </p:stCondLst>
                      <p:childTnLst>
                        <p:par>
                          <p:cTn id="432" fill="hold">
                            <p:stCondLst>
                              <p:cond delay="0"/>
                            </p:stCondLst>
                            <p:childTnLst>
                              <p:par>
                                <p:cTn id="43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5" dur="25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6" dur="25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7" dur="25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0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2" fill="hold">
                            <p:stCondLst>
                              <p:cond delay="250"/>
                            </p:stCondLst>
                            <p:childTnLst>
                              <p:par>
                                <p:cTn id="443" presetID="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44" dur="250" fill="hold"/>
                                        <p:tgtEl>
                                          <p:spTgt spid="103"/>
                                        </p:tgtEl>
                                      </p:cBhvr>
                                      <p:by x="300000" y="3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5" fill="hold">
                            <p:stCondLst>
                              <p:cond delay="500"/>
                            </p:stCondLst>
                            <p:childTnLst>
                              <p:par>
                                <p:cTn id="446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47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2"/>
                  </p:tgtEl>
                </p:cond>
              </p:nextCondLst>
            </p:seq>
            <p:seq concurrent="1" nextAc="seek">
              <p:cTn id="449" restart="whenNotActive" fill="hold" evtFilter="cancelBubble" nodeType="interactiveSeq">
                <p:stCondLst>
                  <p:cond evt="onClick" delay="0">
                    <p:tgtEl>
                      <p:spTgt spid="1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0" fill="hold">
                      <p:stCondLst>
                        <p:cond delay="0"/>
                      </p:stCondLst>
                      <p:childTnLst>
                        <p:par>
                          <p:cTn id="451" fill="hold">
                            <p:stCondLst>
                              <p:cond delay="0"/>
                            </p:stCondLst>
                            <p:childTnLst>
                              <p:par>
                                <p:cTn id="45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4" dur="25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5" dur="25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6" dur="25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1" fill="hold">
                            <p:stCondLst>
                              <p:cond delay="250"/>
                            </p:stCondLst>
                            <p:childTnLst>
                              <p:par>
                                <p:cTn id="462" presetID="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63" dur="250" fill="hold"/>
                                        <p:tgtEl>
                                          <p:spTgt spid="126"/>
                                        </p:tgtEl>
                                      </p:cBhvr>
                                      <p:by x="300000" y="3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4" fill="hold">
                            <p:stCondLst>
                              <p:cond delay="500"/>
                            </p:stCondLst>
                            <p:childTnLst>
                              <p:par>
                                <p:cTn id="465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66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1"/>
                  </p:tgtEl>
                </p:cond>
              </p:nextCondLst>
            </p:seq>
            <p:seq concurrent="1" nextAc="seek">
              <p:cTn id="468" restart="whenNotActive" fill="hold" evtFilter="cancelBubble" nodeType="interactiveSeq">
                <p:stCondLst>
                  <p:cond evt="onClick" delay="0">
                    <p:tgtEl>
                      <p:spTgt spid="17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9" fill="hold">
                      <p:stCondLst>
                        <p:cond delay="0"/>
                      </p:stCondLst>
                      <p:childTnLst>
                        <p:par>
                          <p:cTn id="470" fill="hold">
                            <p:stCondLst>
                              <p:cond delay="0"/>
                            </p:stCondLst>
                            <p:childTnLst>
                              <p:par>
                                <p:cTn id="471" presetID="0" presetClass="path" presetSubtype="0" accel="14000" decel="714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112E-17 -0.02523 C -0.00087 -0.04722 0.00139 -0.06829 -0.00972 -0.08519 C -0.01406 -0.09167 -0.01701 -0.09977 -0.02361 -0.10278 C -0.03524 -0.11713 -0.04792 -0.125 -0.06094 -0.13588 C -0.06372 -0.1382 -0.06615 -0.14144 -0.06927 -0.14306 C -0.07205 -0.14421 -0.0776 -0.14653 -0.0776 -0.1463 C -0.08715 -0.16458 -0.07187 -0.1375 -0.08594 -0.15532 C -0.08837 -0.15833 -0.08958 -0.16227 -0.09149 -0.16574 C -0.09601 -0.17431 -0.10156 -0.18056 -0.10799 -0.18681 C -0.11181 -0.19907 -0.11476 -0.1963 -0.1191 -0.20602 C -0.12378 -0.21597 -0.12483 -0.22546 -0.13299 -0.23241 C -0.13385 -0.23403 -0.13507 -0.23565 -0.13576 -0.2375 C -0.13681 -0.24051 -0.13715 -0.24375 -0.13854 -0.2463 C -0.13958 -0.24861 -0.14149 -0.24954 -0.14271 -0.25162 C -0.15955 -0.27662 -0.13542 -0.24167 -0.14965 -0.26551 C -0.15122 -0.26806 -0.15347 -0.26991 -0.15538 -0.27269 C -0.16181 -0.2831 -0.16806 -0.2963 -0.17726 -0.30417 C -0.18281 -0.31458 -0.1875 -0.3213 -0.19392 -0.33032 C -0.19653 -0.33403 -0.20226 -0.34097 -0.20226 -0.34074 C -0.20417 -0.34792 -0.20556 -0.3507 -0.21042 -0.35486 C -0.21372 -0.36111 -0.2158 -0.36597 -0.22153 -0.3706 C -0.22431 -0.37292 -0.22986 -0.37778 -0.22986 -0.37755 C -0.23281 -0.38889 -0.23854 -0.39907 -0.24375 -0.40926 C -0.24462 -0.41065 -0.24444 -0.41273 -0.24514 -0.41435 C -0.24705 -0.41921 -0.24896 -0.42107 -0.25208 -0.425 C -0.25694 -0.44398 -0.24722 -0.46157 -0.24097 -0.47755 C -0.23785 -0.48542 -0.23767 -0.49537 -0.23542 -0.50394 C -0.23403 -0.52407 -0.23264 -0.54491 -0.23125 -0.56505 C -0.23177 -0.5669 -0.2316 -0.5713 -0.23264 -0.57037 C -0.23351 -0.56921 -0.23524 -0.54907 -0.23542 -0.54769 C -0.2375 -0.53241 -0.2408 -0.51759 -0.24236 -0.50208 C -0.24184 -0.49792 -0.24306 -0.49306 -0.24097 -0.48982 C -0.23993 -0.48796 -0.23802 -0.49167 -0.23681 -0.49329 C -0.2316 -0.49977 -0.23628 -0.50232 -0.22847 -0.50556 C -0.22431 -0.51065 -0.22153 -0.51366 -0.21597 -0.5162 C -0.21302 -0.51991 -0.2026 -0.52894 -0.19948 -0.52986 C -0.1967 -0.53102 -0.19392 -0.53264 -0.19115 -0.53333 C -0.18976 -0.53403 -0.18576 -0.53634 -0.18698 -0.53542 C -0.19948 -0.52477 -0.2099 -0.5081 -0.22431 -0.50208 C -0.22691 -0.4919 -0.22326 -0.48634 -0.22014 -0.47755 C -0.21354 -0.45903 -0.21076 -0.43704 -0.1967 -0.425 C -0.19201 -0.42546 -0.18733 -0.42546 -0.18281 -0.42685 C -0.17274 -0.42963 -0.1717 -0.44537 -0.16476 -0.45139 C -0.16198 -0.45347 -0.1592 -0.45579 -0.15642 -0.45833 C -0.15538 -0.45926 -0.15243 -0.46181 -0.15243 -0.46157 C -0.14861 -0.46875 -0.14479 -0.47477 -0.14271 -0.48287 C -0.15087 -0.48634 -0.15538 -0.48889 -0.16615 -0.48287 C -0.16875 -0.48125 -0.16892 -0.47199 -0.16892 -0.47176 C -0.16806 -0.44884 -0.17344 -0.4338 -0.15642 -0.42685 C -0.1309 -0.42917 -0.14375 -0.42732 -0.12882 -0.43357 C -0.12795 -0.43542 -0.12743 -0.4375 -0.12604 -0.43912 C -0.12483 -0.44005 -0.12292 -0.43958 -0.12187 -0.44074 C -0.11944 -0.44375 -0.11632 -0.45139 -0.11632 -0.45093 C -0.11285 -0.47245 -0.11285 -0.46273 -0.11493 -0.48102 C -0.1224 -0.47917 -0.12465 -0.47824 -0.12882 -0.4706 C -0.12656 -0.42801 -0.13108 -0.45579 -0.12049 -0.43542 C -0.11163 -0.43681 -0.10955 -0.43657 -0.10243 -0.43912 C -0.09983 -0.44005 -0.09427 -0.44259 -0.09427 -0.44236 C -0.09097 -0.44884 -0.08802 -0.44884 -0.08316 -0.45278 C -0.08038 -0.45833 -0.0776 -0.46366 -0.07483 -0.46875 C -0.07326 -0.47176 -0.06927 -0.4713 -0.06649 -0.47199 C -0.0651 -0.47292 -0.06233 -0.47407 -0.06233 -0.47384 C -0.05608 -0.47153 -0.05556 -0.46782 -0.05399 -0.45995 C -0.05608 -0.43056 -0.05503 -0.43958 -0.08177 -0.43704 C -0.08403 -0.43657 -0.08785 -0.4382 -0.08872 -0.43542 C -0.09201 -0.42523 -0.08976 -0.4132 -0.09149 -0.40232 C -0.09271 -0.38195 -0.09462 -0.3625 -0.09844 -0.34259 C -0.09132 -0.33657 -0.08559 -0.34074 -0.07899 -0.34607 C -0.07431 -0.35486 -0.06736 -0.35926 -0.06233 -0.36713 C -0.05694 -0.3757 -0.05451 -0.38472 -0.04983 -0.39352 C -0.04757 -0.40833 -0.05087 -0.39329 -0.04444 -0.40579 C -0.04358 -0.40718 -0.04375 -0.40926 -0.04306 -0.41111 C -0.04149 -0.4162 -0.03837 -0.4213 -0.03611 -0.42685 C -0.03351 -0.43403 -0.03229 -0.44074 -0.02917 -0.44769 C -0.02847 -0.44954 -0.02917 -0.45185 -0.02778 -0.45278 C -0.02674 -0.4544 -0.025 -0.45394 -0.02361 -0.45486 C -0.02309 -0.45625 -0.02205 -0.45857 -0.02083 -0.45995 C -0.01806 -0.46366 -0.01267 -0.46528 -0.02083 -0.46181 C -0.02309 -0.45347 -0.02622 -0.44745 -0.02778 -0.43912 C -0.02622 -0.41806 -0.02917 -0.42269 -0.01389 -0.41968 C -0.00469 -0.42153 0.00208 -0.42384 0.00538 -0.43704 C 0.00625 -0.44074 0.00747 -0.44769 0.00747 -0.44745 C 0.00747 -0.45278 0.00833 -0.4588 0.00677 -0.46366 C 0.00625 -0.46528 0.00417 -0.46528 0.00278 -0.46528 C -0.00365 -0.46528 -0.01076 -0.46366 -0.01701 -0.46366 C -0.02083 -0.46366 -0.00833 -0.46458 -0.00469 -0.46528 C 0.00417 -0.46458 0.01545 -0.47176 0.02066 -0.46366 C 0.03333 -0.44375 0.00972 -0.41644 0.02274 -0.43357 C 0.02587 -0.44445 0.03056 -0.45 0.03316 -0.45995 C 0.03976 -0.44745 0.03924 -0.44421 0.04288 -0.43032 C 0.05017 -0.43333 0.04583 -0.43079 0.05538 -0.43912 C 0.0566 -0.44005 0.05938 -0.44259 0.05938 -0.44236 C 0.06024 -0.44421 0.06094 -0.4463 0.06215 -0.44769 C 0.06458 -0.45046 0.07049 -0.45486 0.07049 -0.45463 C 0.07135 -0.45625 0.07188 -0.45903 0.07326 -0.45995 C 0.07569 -0.46204 0.07882 -0.46227 0.0816 -0.46366 C 0.08472 -0.46482 0.08681 -0.46898 0.08993 -0.4706 C 0.09271 -0.47176 0.09549 -0.47292 0.09826 -0.47407 C 0.09965 -0.47477 0.10243 -0.47546 0.10243 -0.47523 C 0.11337 -0.475 0.12448 -0.475 0.13559 -0.47407 C 0.14514 -0.47315 0.15365 -0.4662 0.16181 -0.46181 C 0.17135 -0.45625 0.18194 -0.45301 0.19236 -0.45139 C 0.22865 -0.45278 0.22014 -0.44699 0.23802 -0.45833 C 0.2434 -0.46181 0.24913 -0.46551 0.25365 -0.46875 C 0.25729 -0.47037 0.26302 -0.47199 0.26302 -0.47176 C 0.26788 -0.47847 0.27378 -0.47963 0.27951 -0.48449 C 0.28316 -0.4838 0.28715 -0.48449 0.29045 -0.48287 C 0.29497 -0.48056 0.29219 -0.47523 0.29479 -0.47199 C 0.29583 -0.47107 0.30538 -0.46597 0.30729 -0.46528 C 0.30816 -0.46366 0.31111 -0.46181 0.30885 -0.45995 C 0.30885 -0.4588 0.29844 -0.45556 0.29618 -0.45486 C 0.29392 -0.44607 0.28976 -0.43958 0.29896 -0.43542 C 0.3026 -0.43634 0.30642 -0.43634 0.30885 -0.43704 C 0.31285 -0.43796 0.31823 -0.44074 0.31823 -0.44051 C 0.31944 -0.44537 0.31944 -0.45023 0.32101 -0.45486 C 0.3224 -0.4588 0.32552 -0.46134 0.32656 -0.46528 C 0.32708 -0.4706 0.32934 -0.47546 0.33073 -0.48102 C 0.33125 -0.48287 0.33212 -0.48634 0.33212 -0.48611 C 0.33194 -0.48403 0.33194 -0.46782 0.32934 -0.46181 C 0.32708 -0.4581 0.32378 -0.45139 0.32378 -0.45093 C 0.32535 -0.4456 0.32448 -0.44537 0.32934 -0.44259 C 0.33194 -0.44074 0.33767 -0.43912 0.33767 -0.43889 C 0.34462 -0.44167 0.34792 -0.44815 0.35017 -0.45625 C 0.35069 -0.46366 0.35052 -0.47083 0.35156 -0.47755 C 0.35156 -0.48449 0.35972 -0.48519 0.34878 -0.48982 C 0.35069 -0.49051 0.35313 -0.49352 0.35434 -0.49144 C 0.35642 -0.48796 0.35156 -0.48009 0.35017 -0.47755 C 0.35069 -0.46713 0.34965 -0.45625 0.35156 -0.44607 C 0.35156 -0.44421 0.35486 -0.4463 0.35573 -0.44769 C 0.35747 -0.4507 0.35764 -0.45486 0.35781 -0.45833 C 0.3599 -0.4632 0.3717 -0.46759 0.375 -0.46875 C 0.37847 -0.47037 0.36771 -0.46782 0.36389 -0.46713 C 0.35955 -0.45857 0.3599 -0.45671 0.36128 -0.44607 C 0.36962 -0.44653 0.3783 -0.44421 0.38611 -0.44769 C 0.38889 -0.44907 0.38802 -0.45486 0.38889 -0.45833 C 0.3908 -0.46551 0.38906 -0.46227 0.39444 -0.46713 C 0.39635 -0.47454 0.39931 -0.48032 0.40139 -0.48796 C 0.4033 -0.49514 0.40365 -0.49468 0.4 -0.48796 C 0.39688 -0.47199 0.40104 -0.47523 0.41528 -0.47407 C 0.41337 -0.45255 0.41545 -0.4537 0.39861 -0.45625 C 0.39774 -0.45833 0.39462 -0.45995 0.39583 -0.46181 C 0.39705 -0.4632 0.39878 -0.45972 0.4 -0.45833 C 0.40122 -0.45648 0.40174 -0.45463 0.40278 -0.45278 C 0.4066 -0.44722 0.41059 -0.4463 0.41528 -0.44259 C 0.42708 -0.44745 0.42639 -0.45648 0.43177 -0.46875 C 0.43976 -0.48704 0.43559 -0.47245 0.43872 -0.48449 C 0.43819 -0.48727 0.43941 -0.49167 0.43733 -0.49329 C 0.4349 -0.49491 0.4309 -0.49398 0.42899 -0.49144 C 0.42778 -0.49005 0.43177 -0.48912 0.43316 -0.48796 C 0.43854 -0.47801 0.4342 -0.475 0.42899 -0.46528 C 0.42743 -0.46227 0.42622 -0.45486 0.42622 -0.45463 C 0.42674 -0.45208 0.42587 -0.44838 0.4276 -0.44607 C 0.42969 -0.44329 0.43594 -0.44259 0.43594 -0.44236 C 0.43819 -0.44306 0.4408 -0.44282 0.44288 -0.44421 C 0.44965 -0.44907 0.44653 -0.46435 0.4526 -0.4706 C 0.45503 -0.47292 0.45833 -0.47361 0.46094 -0.47546 C 0.46181 -0.47755 0.46493 -0.4794 0.46372 -0.48102 C 0.4625 -0.48264 0.46059 -0.4794 0.45955 -0.47755 C 0.45868 -0.47593 0.45868 -0.47407 0.45816 -0.47199 C 0.45955 -0.47176 0.46094 -0.47083 0.46233 -0.4706 C 0.48125 -0.46667 0.47431 -0.47616 0.47604 -0.44421 C 0.47743 -0.44537 0.47917 -0.44607 0.48021 -0.44769 C 0.48108 -0.44931 0.48056 -0.45185 0.4816 -0.45278 C 0.49028 -0.46412 0.49618 -0.46389 0.50799 -0.46528 C 0.5066 -0.4662 0.50538 -0.46829 0.50382 -0.46875 C 0.49861 -0.46991 0.49965 -0.46528 0.49826 -0.46181 C 0.49618 -0.45625 0.49392 -0.45093 0.49132 -0.44607 C 0.49306 -0.43727 0.49462 -0.43657 0.50104 -0.43357 C 0.50885 -0.43542 0.51198 -0.43426 0.51632 -0.44259 C 0.5158 -0.44769 0.51563 -0.45278 0.51493 -0.45833 C 0.51476 -0.45995 0.51493 -0.46366 0.51354 -0.46366 C 0.51215 -0.46366 0.51267 -0.45995 0.51215 -0.45833 C 0.51406 -0.45139 0.51563 -0.44861 0.52049 -0.44421 C 0.52639 -0.42199 0.52066 -0.40232 0.50382 -0.39491 C 0.50052 -0.38866 0.49757 -0.38866 0.49271 -0.38472 C 0.47517 -0.38565 0.46858 -0.38195 0.45677 -0.39167 C 0.4559 -0.39352 0.45469 -0.39491 0.45399 -0.39699 C 0.4533 -0.39838 0.4526 -0.40232 0.4526 -0.40208 " pathEditMode="relative" rAng="0" ptsTypes="fffffffffffffffffffffffffffffffffffffffffffffffffffffffffffffffffffffffffffffffffffffffffffffffffffffffffffffffffffffffffffffffffffffffffffffffffffffffffffffffffffffffffffffffffA">
                                      <p:cBhvr>
                                        <p:cTn id="472" dur="105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472" y="-27315"/>
                                    </p:animMotion>
                                  </p:childTnLst>
                                </p:cTn>
                              </p:par>
                              <p:par>
                                <p:cTn id="47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5" presetID="22" presetClass="entr" presetSubtype="8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7" dur="40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8" presetID="22" presetClass="entr" presetSubtype="8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4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0" dur="10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1" presetID="22" presetClass="entr" presetSubtype="8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4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3" dur="3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4" fill="hold">
                            <p:stCondLst>
                              <p:cond delay="10500"/>
                            </p:stCondLst>
                            <p:childTnLst>
                              <p:par>
                                <p:cTn id="485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526 -0.40208 C 0.45104 -0.38727 0.44705 -0.37384 0.44427 -0.35949 C 0.44497 -0.3331 0.44184 -0.29861 0.45399 -0.27431 C 0.45816 -0.26597 0.46476 -0.26158 0.46927 -0.25394 C 0.47135 -0.25046 0.47205 -0.24537 0.47483 -0.24283 C 0.4776 -0.24028 0.48316 -0.23542 0.48316 -0.23542 C 0.48698 -0.22801 0.49149 -0.22014 0.49705 -0.21505 C 0.49792 -0.2132 0.49861 -0.21111 0.49983 -0.20949 C 0.50104 -0.20787 0.50295 -0.20764 0.50399 -0.20579 C 0.5066 -0.20162 0.50694 -0.19236 0.50816 -0.18727 C 0.51042 -0.16574 0.51042 -0.17245 0.50816 -0.14097 C 0.50781 -0.13519 0.5059 -0.13495 0.50399 -0.12986 C 0.49948 -0.11783 0.49219 -0.10741 0.48594 -0.09653 C 0.47951 -0.08565 0.47934 -0.07778 0.47622 -0.06505 C 0.47674 -0.04583 0.47674 -0.02685 0.4776 -0.00764 C 0.47847 0.01389 0.48993 0.03264 0.49844 0.04977 C 0.50504 0.06273 0.51007 0.07755 0.51649 0.09051 C 0.5191 0.1118 0.52465 0.1412 0.51649 0.16088 C 0.50556 0.18704 0.48316 0.20231 0.4651 0.21829 C 0.46042 0.22245 0.45868 0.22893 0.45399 0.2331 C 0.44965 0.2419 0.44774 0.24792 0.44149 0.25347 C 0.43594 0.26458 0.43038 0.27569 0.42483 0.2868 C 0.42014 0.29606 0.40972 0.29815 0.4026 0.30162 C 0.37726 0.31435 0.35156 0.31342 0.32483 0.31458 C 0.32622 0.34491 0.32622 0.33426 0.32622 0.34606 " pathEditMode="relative" ptsTypes="ffffffffffffffffffffffffA">
                                      <p:cBhvr>
                                        <p:cTn id="486" dur="20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8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88" dur="20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4"/>
                  </p:tgtEl>
                </p:cond>
              </p:nextCondLst>
            </p:seq>
          </p:childTnLst>
        </p:cTn>
      </p:par>
    </p:tnLst>
    <p:bldLst>
      <p:bldP spid="101" grpId="0" animBg="1"/>
      <p:bldP spid="12" grpId="0" animBg="1"/>
      <p:bldP spid="12" grpId="1" animBg="1"/>
      <p:bldP spid="13" grpId="0" animBg="1"/>
      <p:bldP spid="13" grpId="1" animBg="1"/>
      <p:bldP spid="14" grpId="0" animBg="1"/>
      <p:bldP spid="15" grpId="0" animBg="1"/>
      <p:bldP spid="15" grpId="1" animBg="1"/>
      <p:bldP spid="17" grpId="0" animBg="1"/>
      <p:bldP spid="17" grpId="1" animBg="1"/>
      <p:bldP spid="18" grpId="0" animBg="1"/>
      <p:bldP spid="18" grpId="1" animBg="1"/>
      <p:bldP spid="19" grpId="0" animBg="1"/>
      <p:bldP spid="19" grpId="1" animBg="1"/>
      <p:bldP spid="20" grpId="0" animBg="1"/>
      <p:bldP spid="20" grpId="1" animBg="1"/>
      <p:bldP spid="21" grpId="0" animBg="1"/>
      <p:bldP spid="21" grpId="1" animBg="1"/>
      <p:bldP spid="22" grpId="0" animBg="1"/>
      <p:bldP spid="22" grpId="1" animBg="1"/>
      <p:bldP spid="24" grpId="0" animBg="1"/>
      <p:bldP spid="24" grpId="1" animBg="1"/>
      <p:bldP spid="26" grpId="0" animBg="1"/>
      <p:bldP spid="26" grpId="1" animBg="1"/>
      <p:bldP spid="29" grpId="0" animBg="1"/>
      <p:bldP spid="29" grpId="1" animBg="1"/>
      <p:bldP spid="30" grpId="0" animBg="1"/>
      <p:bldP spid="30" grpId="1" animBg="1"/>
      <p:bldP spid="31" grpId="0" animBg="1"/>
      <p:bldP spid="31" grpId="1" animBg="1"/>
      <p:bldP spid="32" grpId="0" animBg="1"/>
      <p:bldP spid="32" grpId="1" animBg="1"/>
      <p:bldP spid="33" grpId="0" animBg="1"/>
      <p:bldP spid="33" grpId="1" animBg="1"/>
      <p:bldP spid="34" grpId="0" animBg="1"/>
      <p:bldP spid="34" grpId="1" animBg="1"/>
      <p:bldP spid="36" grpId="0" animBg="1"/>
      <p:bldP spid="36" grpId="1" animBg="1"/>
      <p:bldP spid="37" grpId="0" animBg="1"/>
      <p:bldP spid="37" grpId="1" animBg="1"/>
      <p:bldP spid="39" grpId="0" animBg="1"/>
      <p:bldP spid="39" grpId="1" animBg="1"/>
      <p:bldP spid="43" grpId="0" animBg="1"/>
      <p:bldP spid="43" grpId="1" animBg="1"/>
      <p:bldP spid="44" grpId="0" animBg="1"/>
      <p:bldP spid="44" grpId="1" animBg="1"/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49" grpId="0" animBg="1"/>
      <p:bldP spid="50" grpId="0" animBg="1"/>
      <p:bldP spid="50" grpId="1" animBg="1"/>
      <p:bldP spid="51" grpId="0" animBg="1"/>
      <p:bldP spid="51" grpId="1" animBg="1"/>
      <p:bldP spid="52" grpId="0" animBg="1"/>
      <p:bldP spid="52" grpId="1" animBg="1"/>
      <p:bldP spid="53" grpId="0" animBg="1"/>
      <p:bldP spid="53" grpId="1" animBg="1"/>
      <p:bldP spid="54" grpId="0" animBg="1"/>
      <p:bldP spid="54" grpId="1" animBg="1"/>
      <p:bldP spid="55" grpId="0" animBg="1"/>
      <p:bldP spid="55" grpId="1" animBg="1"/>
      <p:bldP spid="56" grpId="0" animBg="1"/>
      <p:bldP spid="56" grpId="1" animBg="1"/>
      <p:bldP spid="57" grpId="0" animBg="1"/>
      <p:bldP spid="57" grpId="1" animBg="1"/>
      <p:bldP spid="58" grpId="0" animBg="1"/>
      <p:bldP spid="58" grpId="1" animBg="1"/>
      <p:bldP spid="59" grpId="0" animBg="1"/>
      <p:bldP spid="59" grpId="1" animBg="1"/>
      <p:bldP spid="35" grpId="0" animBg="1"/>
      <p:bldP spid="35" grpId="1" animBg="1"/>
      <p:bldP spid="40" grpId="0" animBg="1"/>
      <p:bldP spid="40" grpId="1" animBg="1"/>
      <p:bldP spid="38" grpId="0" animBg="1"/>
      <p:bldP spid="38" grpId="1" animBg="1"/>
      <p:bldP spid="41" grpId="0" animBg="1"/>
      <p:bldP spid="41" grpId="1" animBg="1"/>
      <p:bldP spid="42" grpId="0" animBg="1"/>
      <p:bldP spid="42" grpId="1" animBg="1"/>
      <p:bldP spid="131" grpId="0" animBg="1"/>
      <p:bldP spid="102" grpId="0" animBg="1"/>
      <p:bldP spid="25" grpId="0" animBg="1"/>
      <p:bldP spid="25" grpId="1" animBg="1"/>
      <p:bldP spid="16" grpId="0" animBg="1"/>
      <p:bldP spid="16" grpId="1" animBg="1"/>
      <p:bldP spid="23" grpId="0" animBg="1"/>
      <p:bldP spid="23" grpId="1" animBg="1"/>
      <p:bldP spid="63" grpId="0" animBg="1"/>
      <p:bldP spid="64" grpId="0" animBg="1"/>
      <p:bldP spid="168" grpId="0" animBg="1"/>
      <p:bldP spid="169" grpId="0" animBg="1"/>
      <p:bldP spid="86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7" name="Picture 3"/>
          <p:cNvPicPr>
            <a:picLocks noChangeArrowheads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9454" y="-13113"/>
            <a:ext cx="9162288" cy="6876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8" name="Picture 4"/>
          <p:cNvPicPr>
            <a:picLocks noChangeArrowheads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9454" y="-13113"/>
            <a:ext cx="9162288" cy="6876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6" name="Picture 2"/>
          <p:cNvPicPr>
            <a:picLocks noChangeArrowheads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9454" y="-13113"/>
            <a:ext cx="9162288" cy="6876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9" name="Picture 5"/>
          <p:cNvPicPr>
            <a:picLocks noChangeArrowheads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26894" y="-228600"/>
            <a:ext cx="9296400" cy="7239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47" name="Group 46"/>
          <p:cNvGrpSpPr/>
          <p:nvPr/>
        </p:nvGrpSpPr>
        <p:grpSpPr>
          <a:xfrm>
            <a:off x="3258671" y="455048"/>
            <a:ext cx="2778736" cy="5871704"/>
            <a:chOff x="7583818" y="489179"/>
            <a:chExt cx="2778736" cy="5871704"/>
          </a:xfrm>
        </p:grpSpPr>
        <p:sp>
          <p:nvSpPr>
            <p:cNvPr id="46" name="Rectangle 45"/>
            <p:cNvSpPr/>
            <p:nvPr/>
          </p:nvSpPr>
          <p:spPr>
            <a:xfrm>
              <a:off x="7583818" y="489179"/>
              <a:ext cx="2778736" cy="5871704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114300" prst="hardEdg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40" name="Oval 39"/>
            <p:cNvSpPr/>
            <p:nvPr/>
          </p:nvSpPr>
          <p:spPr>
            <a:xfrm>
              <a:off x="9906000" y="3167719"/>
              <a:ext cx="194152" cy="164376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48" name="Rectangle 47">
            <a:hlinkClick r:id="" action="ppaction://hlinkshowjump?jump=nextslide"/>
          </p:cNvPr>
          <p:cNvSpPr/>
          <p:nvPr/>
        </p:nvSpPr>
        <p:spPr>
          <a:xfrm>
            <a:off x="3276600" y="497067"/>
            <a:ext cx="2684607" cy="5855927"/>
          </a:xfrm>
          <a:prstGeom prst="rect">
            <a:avLst/>
          </a:prstGeom>
          <a:solidFill>
            <a:srgbClr val="EEECE1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52" name="Group 51"/>
          <p:cNvGrpSpPr/>
          <p:nvPr/>
        </p:nvGrpSpPr>
        <p:grpSpPr>
          <a:xfrm>
            <a:off x="3191758" y="452718"/>
            <a:ext cx="2778736" cy="5871704"/>
            <a:chOff x="7583818" y="489179"/>
            <a:chExt cx="2778736" cy="5871704"/>
          </a:xfrm>
          <a:effectLst>
            <a:glow rad="228600">
              <a:schemeClr val="accent3">
                <a:satMod val="175000"/>
                <a:alpha val="40000"/>
              </a:schemeClr>
            </a:glow>
          </a:effectLst>
        </p:grpSpPr>
        <p:sp>
          <p:nvSpPr>
            <p:cNvPr id="53" name="Rectangle 52"/>
            <p:cNvSpPr/>
            <p:nvPr/>
          </p:nvSpPr>
          <p:spPr>
            <a:xfrm>
              <a:off x="7583818" y="489179"/>
              <a:ext cx="2778736" cy="5871704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114300" prst="hardEdg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54" name="Oval 53"/>
            <p:cNvSpPr/>
            <p:nvPr/>
          </p:nvSpPr>
          <p:spPr>
            <a:xfrm>
              <a:off x="9906000" y="3167719"/>
              <a:ext cx="194152" cy="164376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778536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00"/>
                            </p:stCondLst>
                            <p:childTnLst>
                              <p:par>
                                <p:cTn id="24" presetID="1" presetClass="exit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4000"/>
                            </p:stCondLst>
                            <p:childTnLst>
                              <p:par>
                                <p:cTn id="2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3" name="Group 282"/>
          <p:cNvGrpSpPr/>
          <p:nvPr/>
        </p:nvGrpSpPr>
        <p:grpSpPr>
          <a:xfrm>
            <a:off x="-1497008" y="-47185"/>
            <a:ext cx="12060037" cy="6767532"/>
            <a:chOff x="-1497008" y="-47185"/>
            <a:chExt cx="12060037" cy="6767532"/>
          </a:xfrm>
          <a:solidFill>
            <a:schemeClr val="tx1">
              <a:lumMod val="50000"/>
              <a:lumOff val="50000"/>
            </a:schemeClr>
          </a:solidFill>
        </p:grpSpPr>
        <p:grpSp>
          <p:nvGrpSpPr>
            <p:cNvPr id="164" name="Group 163"/>
            <p:cNvGrpSpPr/>
            <p:nvPr/>
          </p:nvGrpSpPr>
          <p:grpSpPr>
            <a:xfrm>
              <a:off x="-1497008" y="-47185"/>
              <a:ext cx="11062312" cy="682325"/>
              <a:chOff x="-685800" y="-101448"/>
              <a:chExt cx="11062312" cy="682325"/>
            </a:xfrm>
            <a:grpFill/>
          </p:grpSpPr>
          <p:sp>
            <p:nvSpPr>
              <p:cNvPr id="122" name="Rounded Rectangle 121"/>
              <p:cNvSpPr/>
              <p:nvPr/>
            </p:nvSpPr>
            <p:spPr>
              <a:xfrm>
                <a:off x="-685800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23" name="Rounded Rectangle 122"/>
              <p:cNvSpPr/>
              <p:nvPr/>
            </p:nvSpPr>
            <p:spPr>
              <a:xfrm>
                <a:off x="468865" y="-84639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24" name="Rounded Rectangle 123"/>
              <p:cNvSpPr/>
              <p:nvPr/>
            </p:nvSpPr>
            <p:spPr>
              <a:xfrm>
                <a:off x="1137441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26" name="Rounded Rectangle 125"/>
              <p:cNvSpPr/>
              <p:nvPr/>
            </p:nvSpPr>
            <p:spPr>
              <a:xfrm>
                <a:off x="3008059" y="-72874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27" name="Rounded Rectangle 126"/>
              <p:cNvSpPr/>
              <p:nvPr/>
            </p:nvSpPr>
            <p:spPr>
              <a:xfrm>
                <a:off x="4849944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29" name="Rounded Rectangle 128"/>
              <p:cNvSpPr/>
              <p:nvPr/>
            </p:nvSpPr>
            <p:spPr>
              <a:xfrm>
                <a:off x="6710828" y="-8877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30" name="Rounded Rectangle 129"/>
              <p:cNvSpPr/>
              <p:nvPr/>
            </p:nvSpPr>
            <p:spPr>
              <a:xfrm>
                <a:off x="8569821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56" name="Rounded Rectangle 155"/>
              <p:cNvSpPr/>
              <p:nvPr/>
            </p:nvSpPr>
            <p:spPr>
              <a:xfrm>
                <a:off x="2294128" y="-72874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58" name="Rounded Rectangle 157"/>
              <p:cNvSpPr/>
              <p:nvPr/>
            </p:nvSpPr>
            <p:spPr>
              <a:xfrm>
                <a:off x="9707599" y="-84639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59" name="Rounded Rectangle 158"/>
              <p:cNvSpPr/>
              <p:nvPr/>
            </p:nvSpPr>
            <p:spPr>
              <a:xfrm>
                <a:off x="7881860" y="-101448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60" name="Rounded Rectangle 159"/>
              <p:cNvSpPr/>
              <p:nvPr/>
            </p:nvSpPr>
            <p:spPr>
              <a:xfrm>
                <a:off x="6021985" y="-84639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61" name="Rounded Rectangle 160"/>
              <p:cNvSpPr/>
              <p:nvPr/>
            </p:nvSpPr>
            <p:spPr>
              <a:xfrm>
                <a:off x="4181031" y="-72875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66" name="Group 165"/>
            <p:cNvGrpSpPr/>
            <p:nvPr/>
          </p:nvGrpSpPr>
          <p:grpSpPr>
            <a:xfrm>
              <a:off x="-499283" y="635140"/>
              <a:ext cx="11062312" cy="682752"/>
              <a:chOff x="-685800" y="-101448"/>
              <a:chExt cx="11062312" cy="682752"/>
            </a:xfrm>
            <a:grpFill/>
          </p:grpSpPr>
          <p:sp>
            <p:nvSpPr>
              <p:cNvPr id="167" name="Rounded Rectangle 166"/>
              <p:cNvSpPr/>
              <p:nvPr/>
            </p:nvSpPr>
            <p:spPr>
              <a:xfrm>
                <a:off x="-685800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68" name="Rounded Rectangle 167"/>
              <p:cNvSpPr/>
              <p:nvPr/>
            </p:nvSpPr>
            <p:spPr>
              <a:xfrm>
                <a:off x="468865" y="-84639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69" name="Rounded Rectangle 168"/>
              <p:cNvSpPr/>
              <p:nvPr/>
            </p:nvSpPr>
            <p:spPr>
              <a:xfrm>
                <a:off x="1137441" y="-72447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70" name="Rounded Rectangle 169"/>
              <p:cNvSpPr/>
              <p:nvPr/>
            </p:nvSpPr>
            <p:spPr>
              <a:xfrm>
                <a:off x="3008059" y="-72874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71" name="Rounded Rectangle 170"/>
              <p:cNvSpPr/>
              <p:nvPr/>
            </p:nvSpPr>
            <p:spPr>
              <a:xfrm>
                <a:off x="4849944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72" name="Rounded Rectangle 171"/>
              <p:cNvSpPr/>
              <p:nvPr/>
            </p:nvSpPr>
            <p:spPr>
              <a:xfrm>
                <a:off x="6710828" y="-8877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73" name="Rounded Rectangle 172"/>
              <p:cNvSpPr/>
              <p:nvPr/>
            </p:nvSpPr>
            <p:spPr>
              <a:xfrm>
                <a:off x="8569821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74" name="Rounded Rectangle 173"/>
              <p:cNvSpPr/>
              <p:nvPr/>
            </p:nvSpPr>
            <p:spPr>
              <a:xfrm>
                <a:off x="2294128" y="-72874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75" name="Rounded Rectangle 174"/>
              <p:cNvSpPr/>
              <p:nvPr/>
            </p:nvSpPr>
            <p:spPr>
              <a:xfrm>
                <a:off x="9707599" y="-84639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76" name="Rounded Rectangle 175"/>
              <p:cNvSpPr/>
              <p:nvPr/>
            </p:nvSpPr>
            <p:spPr>
              <a:xfrm>
                <a:off x="7881860" y="-101448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77" name="Rounded Rectangle 176"/>
              <p:cNvSpPr/>
              <p:nvPr/>
            </p:nvSpPr>
            <p:spPr>
              <a:xfrm>
                <a:off x="6021985" y="-84639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78" name="Rounded Rectangle 177"/>
              <p:cNvSpPr/>
              <p:nvPr/>
            </p:nvSpPr>
            <p:spPr>
              <a:xfrm>
                <a:off x="4181031" y="-72875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79" name="Group 178"/>
            <p:cNvGrpSpPr/>
            <p:nvPr/>
          </p:nvGrpSpPr>
          <p:grpSpPr>
            <a:xfrm>
              <a:off x="-1497008" y="1317465"/>
              <a:ext cx="11062312" cy="682325"/>
              <a:chOff x="-685800" y="-101448"/>
              <a:chExt cx="11062312" cy="682325"/>
            </a:xfrm>
            <a:grpFill/>
          </p:grpSpPr>
          <p:sp>
            <p:nvSpPr>
              <p:cNvPr id="180" name="Rounded Rectangle 179"/>
              <p:cNvSpPr/>
              <p:nvPr/>
            </p:nvSpPr>
            <p:spPr>
              <a:xfrm>
                <a:off x="-685800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81" name="Rounded Rectangle 180"/>
              <p:cNvSpPr/>
              <p:nvPr/>
            </p:nvSpPr>
            <p:spPr>
              <a:xfrm>
                <a:off x="468865" y="-84639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82" name="Rounded Rectangle 181"/>
              <p:cNvSpPr/>
              <p:nvPr/>
            </p:nvSpPr>
            <p:spPr>
              <a:xfrm>
                <a:off x="1137441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83" name="Rounded Rectangle 182"/>
              <p:cNvSpPr/>
              <p:nvPr/>
            </p:nvSpPr>
            <p:spPr>
              <a:xfrm>
                <a:off x="3008059" y="-72874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84" name="Rounded Rectangle 183"/>
              <p:cNvSpPr/>
              <p:nvPr/>
            </p:nvSpPr>
            <p:spPr>
              <a:xfrm>
                <a:off x="4849944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85" name="Rounded Rectangle 184"/>
              <p:cNvSpPr/>
              <p:nvPr/>
            </p:nvSpPr>
            <p:spPr>
              <a:xfrm>
                <a:off x="6710828" y="-8877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86" name="Rounded Rectangle 185"/>
              <p:cNvSpPr/>
              <p:nvPr/>
            </p:nvSpPr>
            <p:spPr>
              <a:xfrm>
                <a:off x="8569821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87" name="Rounded Rectangle 186"/>
              <p:cNvSpPr/>
              <p:nvPr/>
            </p:nvSpPr>
            <p:spPr>
              <a:xfrm>
                <a:off x="2294128" y="-72874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88" name="Rounded Rectangle 187"/>
              <p:cNvSpPr/>
              <p:nvPr/>
            </p:nvSpPr>
            <p:spPr>
              <a:xfrm>
                <a:off x="9707599" y="-84639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89" name="Rounded Rectangle 188"/>
              <p:cNvSpPr/>
              <p:nvPr/>
            </p:nvSpPr>
            <p:spPr>
              <a:xfrm>
                <a:off x="7881860" y="-101448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90" name="Rounded Rectangle 189"/>
              <p:cNvSpPr/>
              <p:nvPr/>
            </p:nvSpPr>
            <p:spPr>
              <a:xfrm>
                <a:off x="6021985" y="-84639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91" name="Rounded Rectangle 190"/>
              <p:cNvSpPr/>
              <p:nvPr/>
            </p:nvSpPr>
            <p:spPr>
              <a:xfrm>
                <a:off x="4181031" y="-72875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92" name="Group 191"/>
            <p:cNvGrpSpPr/>
            <p:nvPr/>
          </p:nvGrpSpPr>
          <p:grpSpPr>
            <a:xfrm>
              <a:off x="-499283" y="2004407"/>
              <a:ext cx="11062312" cy="682325"/>
              <a:chOff x="-685800" y="-101448"/>
              <a:chExt cx="11062312" cy="682325"/>
            </a:xfrm>
            <a:grpFill/>
          </p:grpSpPr>
          <p:sp>
            <p:nvSpPr>
              <p:cNvPr id="193" name="Rounded Rectangle 192"/>
              <p:cNvSpPr/>
              <p:nvPr/>
            </p:nvSpPr>
            <p:spPr>
              <a:xfrm>
                <a:off x="-685800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94" name="Rounded Rectangle 193"/>
              <p:cNvSpPr/>
              <p:nvPr/>
            </p:nvSpPr>
            <p:spPr>
              <a:xfrm>
                <a:off x="468865" y="-84639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95" name="Rounded Rectangle 194"/>
              <p:cNvSpPr/>
              <p:nvPr/>
            </p:nvSpPr>
            <p:spPr>
              <a:xfrm>
                <a:off x="1137441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96" name="Rounded Rectangle 195"/>
              <p:cNvSpPr/>
              <p:nvPr/>
            </p:nvSpPr>
            <p:spPr>
              <a:xfrm>
                <a:off x="3008059" y="-72874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97" name="Rounded Rectangle 196"/>
              <p:cNvSpPr/>
              <p:nvPr/>
            </p:nvSpPr>
            <p:spPr>
              <a:xfrm>
                <a:off x="4849944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98" name="Rounded Rectangle 197"/>
              <p:cNvSpPr/>
              <p:nvPr/>
            </p:nvSpPr>
            <p:spPr>
              <a:xfrm>
                <a:off x="6710828" y="-8877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99" name="Rounded Rectangle 198"/>
              <p:cNvSpPr/>
              <p:nvPr/>
            </p:nvSpPr>
            <p:spPr>
              <a:xfrm>
                <a:off x="8569821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00" name="Rounded Rectangle 199"/>
              <p:cNvSpPr/>
              <p:nvPr/>
            </p:nvSpPr>
            <p:spPr>
              <a:xfrm>
                <a:off x="2294128" y="-72874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01" name="Rounded Rectangle 200"/>
              <p:cNvSpPr/>
              <p:nvPr/>
            </p:nvSpPr>
            <p:spPr>
              <a:xfrm>
                <a:off x="9707599" y="-84639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02" name="Rounded Rectangle 201"/>
              <p:cNvSpPr/>
              <p:nvPr/>
            </p:nvSpPr>
            <p:spPr>
              <a:xfrm>
                <a:off x="7881860" y="-101448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03" name="Rounded Rectangle 202"/>
              <p:cNvSpPr/>
              <p:nvPr/>
            </p:nvSpPr>
            <p:spPr>
              <a:xfrm>
                <a:off x="6021985" y="-84639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04" name="Rounded Rectangle 203"/>
              <p:cNvSpPr/>
              <p:nvPr/>
            </p:nvSpPr>
            <p:spPr>
              <a:xfrm>
                <a:off x="4181031" y="-72875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05" name="Group 204"/>
            <p:cNvGrpSpPr/>
            <p:nvPr/>
          </p:nvGrpSpPr>
          <p:grpSpPr>
            <a:xfrm>
              <a:off x="-1497008" y="2686857"/>
              <a:ext cx="11062312" cy="682325"/>
              <a:chOff x="-685800" y="-101448"/>
              <a:chExt cx="11062312" cy="682325"/>
            </a:xfrm>
            <a:grpFill/>
          </p:grpSpPr>
          <p:sp>
            <p:nvSpPr>
              <p:cNvPr id="206" name="Rounded Rectangle 205"/>
              <p:cNvSpPr/>
              <p:nvPr/>
            </p:nvSpPr>
            <p:spPr>
              <a:xfrm>
                <a:off x="-685800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07" name="Rounded Rectangle 206"/>
              <p:cNvSpPr/>
              <p:nvPr/>
            </p:nvSpPr>
            <p:spPr>
              <a:xfrm>
                <a:off x="468865" y="-84639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08" name="Rounded Rectangle 207"/>
              <p:cNvSpPr/>
              <p:nvPr/>
            </p:nvSpPr>
            <p:spPr>
              <a:xfrm>
                <a:off x="1137441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09" name="Rounded Rectangle 208"/>
              <p:cNvSpPr/>
              <p:nvPr/>
            </p:nvSpPr>
            <p:spPr>
              <a:xfrm>
                <a:off x="3008059" y="-72874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10" name="Rounded Rectangle 209"/>
              <p:cNvSpPr/>
              <p:nvPr/>
            </p:nvSpPr>
            <p:spPr>
              <a:xfrm>
                <a:off x="4849944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11" name="Rounded Rectangle 210"/>
              <p:cNvSpPr/>
              <p:nvPr/>
            </p:nvSpPr>
            <p:spPr>
              <a:xfrm>
                <a:off x="6710828" y="-8877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12" name="Rounded Rectangle 211"/>
              <p:cNvSpPr/>
              <p:nvPr/>
            </p:nvSpPr>
            <p:spPr>
              <a:xfrm>
                <a:off x="8569821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13" name="Rounded Rectangle 212"/>
              <p:cNvSpPr/>
              <p:nvPr/>
            </p:nvSpPr>
            <p:spPr>
              <a:xfrm>
                <a:off x="2294128" y="-72874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14" name="Rounded Rectangle 213"/>
              <p:cNvSpPr/>
              <p:nvPr/>
            </p:nvSpPr>
            <p:spPr>
              <a:xfrm>
                <a:off x="9707599" y="-84639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15" name="Rounded Rectangle 214"/>
              <p:cNvSpPr/>
              <p:nvPr/>
            </p:nvSpPr>
            <p:spPr>
              <a:xfrm>
                <a:off x="7881860" y="-101448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16" name="Rounded Rectangle 215"/>
              <p:cNvSpPr/>
              <p:nvPr/>
            </p:nvSpPr>
            <p:spPr>
              <a:xfrm>
                <a:off x="6021985" y="-84639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17" name="Rounded Rectangle 216"/>
              <p:cNvSpPr/>
              <p:nvPr/>
            </p:nvSpPr>
            <p:spPr>
              <a:xfrm>
                <a:off x="4181031" y="-72875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18" name="Group 217"/>
            <p:cNvGrpSpPr/>
            <p:nvPr/>
          </p:nvGrpSpPr>
          <p:grpSpPr>
            <a:xfrm>
              <a:off x="-499283" y="3340608"/>
              <a:ext cx="11062312" cy="682325"/>
              <a:chOff x="-685800" y="-101448"/>
              <a:chExt cx="11062312" cy="682325"/>
            </a:xfrm>
            <a:grpFill/>
          </p:grpSpPr>
          <p:sp>
            <p:nvSpPr>
              <p:cNvPr id="219" name="Rounded Rectangle 218"/>
              <p:cNvSpPr/>
              <p:nvPr/>
            </p:nvSpPr>
            <p:spPr>
              <a:xfrm>
                <a:off x="-685800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20" name="Rounded Rectangle 219"/>
              <p:cNvSpPr/>
              <p:nvPr/>
            </p:nvSpPr>
            <p:spPr>
              <a:xfrm>
                <a:off x="468865" y="-84639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21" name="Rounded Rectangle 220"/>
              <p:cNvSpPr/>
              <p:nvPr/>
            </p:nvSpPr>
            <p:spPr>
              <a:xfrm>
                <a:off x="1137441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22" name="Rounded Rectangle 221"/>
              <p:cNvSpPr/>
              <p:nvPr/>
            </p:nvSpPr>
            <p:spPr>
              <a:xfrm>
                <a:off x="3008059" y="-72874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23" name="Rounded Rectangle 222"/>
              <p:cNvSpPr/>
              <p:nvPr/>
            </p:nvSpPr>
            <p:spPr>
              <a:xfrm>
                <a:off x="4849944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24" name="Rounded Rectangle 223"/>
              <p:cNvSpPr/>
              <p:nvPr/>
            </p:nvSpPr>
            <p:spPr>
              <a:xfrm>
                <a:off x="6710828" y="-8877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25" name="Rounded Rectangle 224"/>
              <p:cNvSpPr/>
              <p:nvPr/>
            </p:nvSpPr>
            <p:spPr>
              <a:xfrm>
                <a:off x="8569821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26" name="Rounded Rectangle 225"/>
              <p:cNvSpPr/>
              <p:nvPr/>
            </p:nvSpPr>
            <p:spPr>
              <a:xfrm>
                <a:off x="2294128" y="-72874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27" name="Rounded Rectangle 226"/>
              <p:cNvSpPr/>
              <p:nvPr/>
            </p:nvSpPr>
            <p:spPr>
              <a:xfrm>
                <a:off x="9707599" y="-84639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28" name="Rounded Rectangle 227"/>
              <p:cNvSpPr/>
              <p:nvPr/>
            </p:nvSpPr>
            <p:spPr>
              <a:xfrm>
                <a:off x="7881860" y="-101448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29" name="Rounded Rectangle 228"/>
              <p:cNvSpPr/>
              <p:nvPr/>
            </p:nvSpPr>
            <p:spPr>
              <a:xfrm>
                <a:off x="6021985" y="-84639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30" name="Rounded Rectangle 229"/>
              <p:cNvSpPr/>
              <p:nvPr/>
            </p:nvSpPr>
            <p:spPr>
              <a:xfrm>
                <a:off x="4181031" y="-72875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31" name="Group 230"/>
            <p:cNvGrpSpPr/>
            <p:nvPr/>
          </p:nvGrpSpPr>
          <p:grpSpPr>
            <a:xfrm>
              <a:off x="-1497008" y="4030560"/>
              <a:ext cx="11062312" cy="682325"/>
              <a:chOff x="-685800" y="-101448"/>
              <a:chExt cx="11062312" cy="682325"/>
            </a:xfrm>
            <a:grpFill/>
          </p:grpSpPr>
          <p:sp>
            <p:nvSpPr>
              <p:cNvPr id="232" name="Rounded Rectangle 231"/>
              <p:cNvSpPr/>
              <p:nvPr/>
            </p:nvSpPr>
            <p:spPr>
              <a:xfrm>
                <a:off x="-685800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33" name="Rounded Rectangle 232"/>
              <p:cNvSpPr/>
              <p:nvPr/>
            </p:nvSpPr>
            <p:spPr>
              <a:xfrm>
                <a:off x="468865" y="-84639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34" name="Rounded Rectangle 233"/>
              <p:cNvSpPr/>
              <p:nvPr/>
            </p:nvSpPr>
            <p:spPr>
              <a:xfrm>
                <a:off x="1137441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35" name="Rounded Rectangle 234"/>
              <p:cNvSpPr/>
              <p:nvPr/>
            </p:nvSpPr>
            <p:spPr>
              <a:xfrm>
                <a:off x="3008059" y="-72874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36" name="Rounded Rectangle 235"/>
              <p:cNvSpPr/>
              <p:nvPr/>
            </p:nvSpPr>
            <p:spPr>
              <a:xfrm>
                <a:off x="4849944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37" name="Rounded Rectangle 236"/>
              <p:cNvSpPr/>
              <p:nvPr/>
            </p:nvSpPr>
            <p:spPr>
              <a:xfrm>
                <a:off x="6710828" y="-8877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38" name="Rounded Rectangle 237"/>
              <p:cNvSpPr/>
              <p:nvPr/>
            </p:nvSpPr>
            <p:spPr>
              <a:xfrm>
                <a:off x="8569821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39" name="Rounded Rectangle 238"/>
              <p:cNvSpPr/>
              <p:nvPr/>
            </p:nvSpPr>
            <p:spPr>
              <a:xfrm>
                <a:off x="2294128" y="-72874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40" name="Rounded Rectangle 239"/>
              <p:cNvSpPr/>
              <p:nvPr/>
            </p:nvSpPr>
            <p:spPr>
              <a:xfrm>
                <a:off x="9707599" y="-84639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41" name="Rounded Rectangle 240"/>
              <p:cNvSpPr/>
              <p:nvPr/>
            </p:nvSpPr>
            <p:spPr>
              <a:xfrm>
                <a:off x="7881860" y="-101448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42" name="Rounded Rectangle 241"/>
              <p:cNvSpPr/>
              <p:nvPr/>
            </p:nvSpPr>
            <p:spPr>
              <a:xfrm>
                <a:off x="6021985" y="-84639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43" name="Rounded Rectangle 242"/>
              <p:cNvSpPr/>
              <p:nvPr/>
            </p:nvSpPr>
            <p:spPr>
              <a:xfrm>
                <a:off x="4181031" y="-72875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44" name="Group 243"/>
            <p:cNvGrpSpPr/>
            <p:nvPr/>
          </p:nvGrpSpPr>
          <p:grpSpPr>
            <a:xfrm>
              <a:off x="-499283" y="4696076"/>
              <a:ext cx="11062312" cy="682325"/>
              <a:chOff x="-685800" y="-101448"/>
              <a:chExt cx="11062312" cy="682325"/>
            </a:xfrm>
            <a:grpFill/>
          </p:grpSpPr>
          <p:sp>
            <p:nvSpPr>
              <p:cNvPr id="245" name="Rounded Rectangle 244"/>
              <p:cNvSpPr/>
              <p:nvPr/>
            </p:nvSpPr>
            <p:spPr>
              <a:xfrm>
                <a:off x="-685800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46" name="Rounded Rectangle 245"/>
              <p:cNvSpPr/>
              <p:nvPr/>
            </p:nvSpPr>
            <p:spPr>
              <a:xfrm>
                <a:off x="468865" y="-84639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47" name="Rounded Rectangle 246"/>
              <p:cNvSpPr/>
              <p:nvPr/>
            </p:nvSpPr>
            <p:spPr>
              <a:xfrm>
                <a:off x="1137441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48" name="Rounded Rectangle 247"/>
              <p:cNvSpPr/>
              <p:nvPr/>
            </p:nvSpPr>
            <p:spPr>
              <a:xfrm>
                <a:off x="3008059" y="-72874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49" name="Rounded Rectangle 248"/>
              <p:cNvSpPr/>
              <p:nvPr/>
            </p:nvSpPr>
            <p:spPr>
              <a:xfrm>
                <a:off x="4849944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50" name="Rounded Rectangle 249"/>
              <p:cNvSpPr/>
              <p:nvPr/>
            </p:nvSpPr>
            <p:spPr>
              <a:xfrm>
                <a:off x="6710828" y="-8877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51" name="Rounded Rectangle 250"/>
              <p:cNvSpPr/>
              <p:nvPr/>
            </p:nvSpPr>
            <p:spPr>
              <a:xfrm>
                <a:off x="8569821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52" name="Rounded Rectangle 251"/>
              <p:cNvSpPr/>
              <p:nvPr/>
            </p:nvSpPr>
            <p:spPr>
              <a:xfrm>
                <a:off x="2294128" y="-72874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53" name="Rounded Rectangle 252"/>
              <p:cNvSpPr/>
              <p:nvPr/>
            </p:nvSpPr>
            <p:spPr>
              <a:xfrm>
                <a:off x="9707599" y="-84639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54" name="Rounded Rectangle 253"/>
              <p:cNvSpPr/>
              <p:nvPr/>
            </p:nvSpPr>
            <p:spPr>
              <a:xfrm>
                <a:off x="7881860" y="-101448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55" name="Rounded Rectangle 254"/>
              <p:cNvSpPr/>
              <p:nvPr/>
            </p:nvSpPr>
            <p:spPr>
              <a:xfrm>
                <a:off x="6021985" y="-84639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56" name="Rounded Rectangle 255"/>
              <p:cNvSpPr/>
              <p:nvPr/>
            </p:nvSpPr>
            <p:spPr>
              <a:xfrm>
                <a:off x="4181031" y="-72875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57" name="Group 256"/>
            <p:cNvGrpSpPr/>
            <p:nvPr/>
          </p:nvGrpSpPr>
          <p:grpSpPr>
            <a:xfrm>
              <a:off x="-1497008" y="5349827"/>
              <a:ext cx="11062312" cy="682325"/>
              <a:chOff x="-685800" y="-101448"/>
              <a:chExt cx="11062312" cy="682325"/>
            </a:xfrm>
            <a:grpFill/>
          </p:grpSpPr>
          <p:sp>
            <p:nvSpPr>
              <p:cNvPr id="258" name="Rounded Rectangle 257"/>
              <p:cNvSpPr/>
              <p:nvPr/>
            </p:nvSpPr>
            <p:spPr>
              <a:xfrm>
                <a:off x="-685800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59" name="Rounded Rectangle 258"/>
              <p:cNvSpPr/>
              <p:nvPr/>
            </p:nvSpPr>
            <p:spPr>
              <a:xfrm>
                <a:off x="468865" y="-84639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60" name="Rounded Rectangle 259"/>
              <p:cNvSpPr/>
              <p:nvPr/>
            </p:nvSpPr>
            <p:spPr>
              <a:xfrm>
                <a:off x="1137441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61" name="Rounded Rectangle 260"/>
              <p:cNvSpPr/>
              <p:nvPr/>
            </p:nvSpPr>
            <p:spPr>
              <a:xfrm>
                <a:off x="3008059" y="-72874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62" name="Rounded Rectangle 261"/>
              <p:cNvSpPr/>
              <p:nvPr/>
            </p:nvSpPr>
            <p:spPr>
              <a:xfrm>
                <a:off x="4849944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63" name="Rounded Rectangle 262"/>
              <p:cNvSpPr/>
              <p:nvPr/>
            </p:nvSpPr>
            <p:spPr>
              <a:xfrm>
                <a:off x="6710828" y="-8877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64" name="Rounded Rectangle 263"/>
              <p:cNvSpPr/>
              <p:nvPr/>
            </p:nvSpPr>
            <p:spPr>
              <a:xfrm>
                <a:off x="8569821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65" name="Rounded Rectangle 264"/>
              <p:cNvSpPr/>
              <p:nvPr/>
            </p:nvSpPr>
            <p:spPr>
              <a:xfrm>
                <a:off x="2294128" y="-72874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66" name="Rounded Rectangle 265"/>
              <p:cNvSpPr/>
              <p:nvPr/>
            </p:nvSpPr>
            <p:spPr>
              <a:xfrm>
                <a:off x="9707599" y="-84639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67" name="Rounded Rectangle 266"/>
              <p:cNvSpPr/>
              <p:nvPr/>
            </p:nvSpPr>
            <p:spPr>
              <a:xfrm>
                <a:off x="7881860" y="-101448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68" name="Rounded Rectangle 267"/>
              <p:cNvSpPr/>
              <p:nvPr/>
            </p:nvSpPr>
            <p:spPr>
              <a:xfrm>
                <a:off x="6021985" y="-84639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69" name="Rounded Rectangle 268"/>
              <p:cNvSpPr/>
              <p:nvPr/>
            </p:nvSpPr>
            <p:spPr>
              <a:xfrm>
                <a:off x="4181031" y="-72875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70" name="Group 269"/>
            <p:cNvGrpSpPr/>
            <p:nvPr/>
          </p:nvGrpSpPr>
          <p:grpSpPr>
            <a:xfrm>
              <a:off x="-499283" y="6038022"/>
              <a:ext cx="11062312" cy="682325"/>
              <a:chOff x="-685800" y="-101448"/>
              <a:chExt cx="11062312" cy="682325"/>
            </a:xfrm>
            <a:grpFill/>
          </p:grpSpPr>
          <p:sp>
            <p:nvSpPr>
              <p:cNvPr id="271" name="Rounded Rectangle 270"/>
              <p:cNvSpPr/>
              <p:nvPr/>
            </p:nvSpPr>
            <p:spPr>
              <a:xfrm>
                <a:off x="-685800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72" name="Rounded Rectangle 271"/>
              <p:cNvSpPr/>
              <p:nvPr/>
            </p:nvSpPr>
            <p:spPr>
              <a:xfrm>
                <a:off x="468865" y="-84639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73" name="Rounded Rectangle 272"/>
              <p:cNvSpPr/>
              <p:nvPr/>
            </p:nvSpPr>
            <p:spPr>
              <a:xfrm>
                <a:off x="1137441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74" name="Rounded Rectangle 273"/>
              <p:cNvSpPr/>
              <p:nvPr/>
            </p:nvSpPr>
            <p:spPr>
              <a:xfrm>
                <a:off x="3008059" y="-72874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75" name="Rounded Rectangle 274"/>
              <p:cNvSpPr/>
              <p:nvPr/>
            </p:nvSpPr>
            <p:spPr>
              <a:xfrm>
                <a:off x="4849944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76" name="Rounded Rectangle 275"/>
              <p:cNvSpPr/>
              <p:nvPr/>
            </p:nvSpPr>
            <p:spPr>
              <a:xfrm>
                <a:off x="6710828" y="-8877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77" name="Rounded Rectangle 276"/>
              <p:cNvSpPr/>
              <p:nvPr/>
            </p:nvSpPr>
            <p:spPr>
              <a:xfrm>
                <a:off x="8569821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78" name="Rounded Rectangle 277"/>
              <p:cNvSpPr/>
              <p:nvPr/>
            </p:nvSpPr>
            <p:spPr>
              <a:xfrm>
                <a:off x="2294128" y="-72874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79" name="Rounded Rectangle 278"/>
              <p:cNvSpPr/>
              <p:nvPr/>
            </p:nvSpPr>
            <p:spPr>
              <a:xfrm>
                <a:off x="9707599" y="-84639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80" name="Rounded Rectangle 279"/>
              <p:cNvSpPr/>
              <p:nvPr/>
            </p:nvSpPr>
            <p:spPr>
              <a:xfrm>
                <a:off x="7881860" y="-101448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81" name="Rounded Rectangle 280"/>
              <p:cNvSpPr/>
              <p:nvPr/>
            </p:nvSpPr>
            <p:spPr>
              <a:xfrm>
                <a:off x="6021985" y="-84639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82" name="Rounded Rectangle 281"/>
              <p:cNvSpPr/>
              <p:nvPr/>
            </p:nvSpPr>
            <p:spPr>
              <a:xfrm>
                <a:off x="4181031" y="-72875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317" name="Rectangle 316"/>
          <p:cNvSpPr/>
          <p:nvPr/>
        </p:nvSpPr>
        <p:spPr>
          <a:xfrm>
            <a:off x="7401059" y="1526392"/>
            <a:ext cx="1093290" cy="2632108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pic>
        <p:nvPicPr>
          <p:cNvPr id="364" name="Picture 6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772400" y="4778465"/>
            <a:ext cx="817611" cy="15176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0" name="Rectangle 69">
            <a:hlinkClick r:id="" action="ppaction://hlinkshowjump?jump=nextslide"/>
          </p:cNvPr>
          <p:cNvSpPr/>
          <p:nvPr/>
        </p:nvSpPr>
        <p:spPr>
          <a:xfrm>
            <a:off x="2971800" y="874776"/>
            <a:ext cx="2813997" cy="5564678"/>
          </a:xfrm>
          <a:prstGeom prst="rect">
            <a:avLst/>
          </a:prstGeom>
          <a:solidFill>
            <a:srgbClr val="25221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>
            <a:off x="339682" y="477346"/>
            <a:ext cx="2166318" cy="550591"/>
          </a:xfrm>
          <a:custGeom>
            <a:avLst/>
            <a:gdLst>
              <a:gd name="connsiteX0" fmla="*/ 170688 w 902208"/>
              <a:gd name="connsiteY0" fmla="*/ 0 h 1146048"/>
              <a:gd name="connsiteX1" fmla="*/ 170688 w 902208"/>
              <a:gd name="connsiteY1" fmla="*/ 0 h 1146048"/>
              <a:gd name="connsiteX2" fmla="*/ 256032 w 902208"/>
              <a:gd name="connsiteY2" fmla="*/ 60960 h 1146048"/>
              <a:gd name="connsiteX3" fmla="*/ 304800 w 902208"/>
              <a:gd name="connsiteY3" fmla="*/ 73152 h 1146048"/>
              <a:gd name="connsiteX4" fmla="*/ 487680 w 902208"/>
              <a:gd name="connsiteY4" fmla="*/ 109728 h 1146048"/>
              <a:gd name="connsiteX5" fmla="*/ 536448 w 902208"/>
              <a:gd name="connsiteY5" fmla="*/ 121920 h 1146048"/>
              <a:gd name="connsiteX6" fmla="*/ 670560 w 902208"/>
              <a:gd name="connsiteY6" fmla="*/ 134112 h 1146048"/>
              <a:gd name="connsiteX7" fmla="*/ 719328 w 902208"/>
              <a:gd name="connsiteY7" fmla="*/ 146304 h 1146048"/>
              <a:gd name="connsiteX8" fmla="*/ 804672 w 902208"/>
              <a:gd name="connsiteY8" fmla="*/ 158496 h 1146048"/>
              <a:gd name="connsiteX9" fmla="*/ 902208 w 902208"/>
              <a:gd name="connsiteY9" fmla="*/ 207264 h 1146048"/>
              <a:gd name="connsiteX10" fmla="*/ 890016 w 902208"/>
              <a:gd name="connsiteY10" fmla="*/ 780288 h 1146048"/>
              <a:gd name="connsiteX11" fmla="*/ 853440 w 902208"/>
              <a:gd name="connsiteY11" fmla="*/ 816864 h 1146048"/>
              <a:gd name="connsiteX12" fmla="*/ 829056 w 902208"/>
              <a:gd name="connsiteY12" fmla="*/ 853440 h 1146048"/>
              <a:gd name="connsiteX13" fmla="*/ 816864 w 902208"/>
              <a:gd name="connsiteY13" fmla="*/ 890016 h 1146048"/>
              <a:gd name="connsiteX14" fmla="*/ 804672 w 902208"/>
              <a:gd name="connsiteY14" fmla="*/ 938784 h 1146048"/>
              <a:gd name="connsiteX15" fmla="*/ 719328 w 902208"/>
              <a:gd name="connsiteY15" fmla="*/ 975360 h 1146048"/>
              <a:gd name="connsiteX16" fmla="*/ 609600 w 902208"/>
              <a:gd name="connsiteY16" fmla="*/ 1048512 h 1146048"/>
              <a:gd name="connsiteX17" fmla="*/ 573024 w 902208"/>
              <a:gd name="connsiteY17" fmla="*/ 1072896 h 1146048"/>
              <a:gd name="connsiteX18" fmla="*/ 536448 w 902208"/>
              <a:gd name="connsiteY18" fmla="*/ 1097280 h 1146048"/>
              <a:gd name="connsiteX19" fmla="*/ 475488 w 902208"/>
              <a:gd name="connsiteY19" fmla="*/ 1146048 h 1146048"/>
              <a:gd name="connsiteX20" fmla="*/ 438912 w 902208"/>
              <a:gd name="connsiteY20" fmla="*/ 1133856 h 1146048"/>
              <a:gd name="connsiteX21" fmla="*/ 414528 w 902208"/>
              <a:gd name="connsiteY21" fmla="*/ 1097280 h 1146048"/>
              <a:gd name="connsiteX22" fmla="*/ 377952 w 902208"/>
              <a:gd name="connsiteY22" fmla="*/ 1072896 h 1146048"/>
              <a:gd name="connsiteX23" fmla="*/ 353568 w 902208"/>
              <a:gd name="connsiteY23" fmla="*/ 999744 h 1146048"/>
              <a:gd name="connsiteX24" fmla="*/ 329184 w 902208"/>
              <a:gd name="connsiteY24" fmla="*/ 963168 h 1146048"/>
              <a:gd name="connsiteX25" fmla="*/ 316992 w 902208"/>
              <a:gd name="connsiteY25" fmla="*/ 926592 h 1146048"/>
              <a:gd name="connsiteX26" fmla="*/ 292608 w 902208"/>
              <a:gd name="connsiteY26" fmla="*/ 865632 h 1146048"/>
              <a:gd name="connsiteX27" fmla="*/ 280416 w 902208"/>
              <a:gd name="connsiteY27" fmla="*/ 829056 h 1146048"/>
              <a:gd name="connsiteX28" fmla="*/ 219456 w 902208"/>
              <a:gd name="connsiteY28" fmla="*/ 755904 h 1146048"/>
              <a:gd name="connsiteX29" fmla="*/ 207264 w 902208"/>
              <a:gd name="connsiteY29" fmla="*/ 719328 h 1146048"/>
              <a:gd name="connsiteX30" fmla="*/ 182880 w 902208"/>
              <a:gd name="connsiteY30" fmla="*/ 682752 h 1146048"/>
              <a:gd name="connsiteX31" fmla="*/ 170688 w 902208"/>
              <a:gd name="connsiteY31" fmla="*/ 621792 h 1146048"/>
              <a:gd name="connsiteX32" fmla="*/ 146304 w 902208"/>
              <a:gd name="connsiteY32" fmla="*/ 585216 h 1146048"/>
              <a:gd name="connsiteX33" fmla="*/ 121920 w 902208"/>
              <a:gd name="connsiteY33" fmla="*/ 512064 h 1146048"/>
              <a:gd name="connsiteX34" fmla="*/ 97536 w 902208"/>
              <a:gd name="connsiteY34" fmla="*/ 475488 h 1146048"/>
              <a:gd name="connsiteX35" fmla="*/ 73152 w 902208"/>
              <a:gd name="connsiteY35" fmla="*/ 402336 h 1146048"/>
              <a:gd name="connsiteX36" fmla="*/ 60960 w 902208"/>
              <a:gd name="connsiteY36" fmla="*/ 365760 h 1146048"/>
              <a:gd name="connsiteX37" fmla="*/ 36576 w 902208"/>
              <a:gd name="connsiteY37" fmla="*/ 329184 h 1146048"/>
              <a:gd name="connsiteX38" fmla="*/ 0 w 902208"/>
              <a:gd name="connsiteY38" fmla="*/ 207264 h 1146048"/>
              <a:gd name="connsiteX39" fmla="*/ 36576 w 902208"/>
              <a:gd name="connsiteY39" fmla="*/ 73152 h 1146048"/>
              <a:gd name="connsiteX40" fmla="*/ 109728 w 902208"/>
              <a:gd name="connsiteY40" fmla="*/ 48768 h 1146048"/>
              <a:gd name="connsiteX41" fmla="*/ 146304 w 902208"/>
              <a:gd name="connsiteY41" fmla="*/ 36576 h 1146048"/>
              <a:gd name="connsiteX42" fmla="*/ 170688 w 902208"/>
              <a:gd name="connsiteY42" fmla="*/ 0 h 1146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902208" h="1146048">
                <a:moveTo>
                  <a:pt x="170688" y="0"/>
                </a:moveTo>
                <a:lnTo>
                  <a:pt x="170688" y="0"/>
                </a:lnTo>
                <a:cubicBezTo>
                  <a:pt x="199136" y="20320"/>
                  <a:pt x="225341" y="44219"/>
                  <a:pt x="256032" y="60960"/>
                </a:cubicBezTo>
                <a:cubicBezTo>
                  <a:pt x="270742" y="68984"/>
                  <a:pt x="288403" y="69700"/>
                  <a:pt x="304800" y="73152"/>
                </a:cubicBezTo>
                <a:cubicBezTo>
                  <a:pt x="365634" y="85959"/>
                  <a:pt x="427369" y="94650"/>
                  <a:pt x="487680" y="109728"/>
                </a:cubicBezTo>
                <a:cubicBezTo>
                  <a:pt x="503936" y="113792"/>
                  <a:pt x="519839" y="119705"/>
                  <a:pt x="536448" y="121920"/>
                </a:cubicBezTo>
                <a:cubicBezTo>
                  <a:pt x="580943" y="127853"/>
                  <a:pt x="625856" y="130048"/>
                  <a:pt x="670560" y="134112"/>
                </a:cubicBezTo>
                <a:cubicBezTo>
                  <a:pt x="686816" y="138176"/>
                  <a:pt x="702842" y="143307"/>
                  <a:pt x="719328" y="146304"/>
                </a:cubicBezTo>
                <a:cubicBezTo>
                  <a:pt x="747601" y="151445"/>
                  <a:pt x="776793" y="151526"/>
                  <a:pt x="804672" y="158496"/>
                </a:cubicBezTo>
                <a:cubicBezTo>
                  <a:pt x="852394" y="170426"/>
                  <a:pt x="865395" y="182722"/>
                  <a:pt x="902208" y="207264"/>
                </a:cubicBezTo>
                <a:cubicBezTo>
                  <a:pt x="898144" y="398272"/>
                  <a:pt x="905251" y="589845"/>
                  <a:pt x="890016" y="780288"/>
                </a:cubicBezTo>
                <a:cubicBezTo>
                  <a:pt x="888641" y="797475"/>
                  <a:pt x="864478" y="803618"/>
                  <a:pt x="853440" y="816864"/>
                </a:cubicBezTo>
                <a:cubicBezTo>
                  <a:pt x="844059" y="828121"/>
                  <a:pt x="835609" y="840334"/>
                  <a:pt x="829056" y="853440"/>
                </a:cubicBezTo>
                <a:cubicBezTo>
                  <a:pt x="823309" y="864935"/>
                  <a:pt x="820395" y="877659"/>
                  <a:pt x="816864" y="890016"/>
                </a:cubicBezTo>
                <a:cubicBezTo>
                  <a:pt x="812261" y="906128"/>
                  <a:pt x="813967" y="924842"/>
                  <a:pt x="804672" y="938784"/>
                </a:cubicBezTo>
                <a:cubicBezTo>
                  <a:pt x="787833" y="964043"/>
                  <a:pt x="743798" y="969242"/>
                  <a:pt x="719328" y="975360"/>
                </a:cubicBezTo>
                <a:lnTo>
                  <a:pt x="609600" y="1048512"/>
                </a:lnTo>
                <a:lnTo>
                  <a:pt x="573024" y="1072896"/>
                </a:lnTo>
                <a:lnTo>
                  <a:pt x="536448" y="1097280"/>
                </a:lnTo>
                <a:cubicBezTo>
                  <a:pt x="517725" y="1125365"/>
                  <a:pt x="514748" y="1146048"/>
                  <a:pt x="475488" y="1146048"/>
                </a:cubicBezTo>
                <a:cubicBezTo>
                  <a:pt x="462637" y="1146048"/>
                  <a:pt x="451104" y="1137920"/>
                  <a:pt x="438912" y="1133856"/>
                </a:cubicBezTo>
                <a:cubicBezTo>
                  <a:pt x="430784" y="1121664"/>
                  <a:pt x="424889" y="1107641"/>
                  <a:pt x="414528" y="1097280"/>
                </a:cubicBezTo>
                <a:cubicBezTo>
                  <a:pt x="404167" y="1086919"/>
                  <a:pt x="385718" y="1085322"/>
                  <a:pt x="377952" y="1072896"/>
                </a:cubicBezTo>
                <a:cubicBezTo>
                  <a:pt x="364329" y="1051100"/>
                  <a:pt x="367825" y="1021130"/>
                  <a:pt x="353568" y="999744"/>
                </a:cubicBezTo>
                <a:cubicBezTo>
                  <a:pt x="345440" y="987552"/>
                  <a:pt x="335737" y="976274"/>
                  <a:pt x="329184" y="963168"/>
                </a:cubicBezTo>
                <a:cubicBezTo>
                  <a:pt x="323437" y="951673"/>
                  <a:pt x="321504" y="938625"/>
                  <a:pt x="316992" y="926592"/>
                </a:cubicBezTo>
                <a:cubicBezTo>
                  <a:pt x="309308" y="906100"/>
                  <a:pt x="300292" y="886124"/>
                  <a:pt x="292608" y="865632"/>
                </a:cubicBezTo>
                <a:cubicBezTo>
                  <a:pt x="288096" y="853599"/>
                  <a:pt x="286163" y="840551"/>
                  <a:pt x="280416" y="829056"/>
                </a:cubicBezTo>
                <a:cubicBezTo>
                  <a:pt x="263442" y="795108"/>
                  <a:pt x="246420" y="782868"/>
                  <a:pt x="219456" y="755904"/>
                </a:cubicBezTo>
                <a:cubicBezTo>
                  <a:pt x="215392" y="743712"/>
                  <a:pt x="213011" y="730823"/>
                  <a:pt x="207264" y="719328"/>
                </a:cubicBezTo>
                <a:cubicBezTo>
                  <a:pt x="200711" y="706222"/>
                  <a:pt x="188025" y="696472"/>
                  <a:pt x="182880" y="682752"/>
                </a:cubicBezTo>
                <a:cubicBezTo>
                  <a:pt x="175604" y="663349"/>
                  <a:pt x="177964" y="641195"/>
                  <a:pt x="170688" y="621792"/>
                </a:cubicBezTo>
                <a:cubicBezTo>
                  <a:pt x="165543" y="608072"/>
                  <a:pt x="152255" y="598606"/>
                  <a:pt x="146304" y="585216"/>
                </a:cubicBezTo>
                <a:cubicBezTo>
                  <a:pt x="135865" y="561728"/>
                  <a:pt x="136177" y="533450"/>
                  <a:pt x="121920" y="512064"/>
                </a:cubicBezTo>
                <a:cubicBezTo>
                  <a:pt x="113792" y="499872"/>
                  <a:pt x="103487" y="488878"/>
                  <a:pt x="97536" y="475488"/>
                </a:cubicBezTo>
                <a:cubicBezTo>
                  <a:pt x="87097" y="452000"/>
                  <a:pt x="81280" y="426720"/>
                  <a:pt x="73152" y="402336"/>
                </a:cubicBezTo>
                <a:cubicBezTo>
                  <a:pt x="69088" y="390144"/>
                  <a:pt x="68089" y="376453"/>
                  <a:pt x="60960" y="365760"/>
                </a:cubicBezTo>
                <a:cubicBezTo>
                  <a:pt x="52832" y="353568"/>
                  <a:pt x="42527" y="342574"/>
                  <a:pt x="36576" y="329184"/>
                </a:cubicBezTo>
                <a:cubicBezTo>
                  <a:pt x="19614" y="291020"/>
                  <a:pt x="10133" y="247795"/>
                  <a:pt x="0" y="207264"/>
                </a:cubicBezTo>
                <a:cubicBezTo>
                  <a:pt x="2719" y="185514"/>
                  <a:pt x="-933" y="96595"/>
                  <a:pt x="36576" y="73152"/>
                </a:cubicBezTo>
                <a:cubicBezTo>
                  <a:pt x="58372" y="59529"/>
                  <a:pt x="85344" y="56896"/>
                  <a:pt x="109728" y="48768"/>
                </a:cubicBezTo>
                <a:cubicBezTo>
                  <a:pt x="121920" y="44704"/>
                  <a:pt x="135611" y="43705"/>
                  <a:pt x="146304" y="36576"/>
                </a:cubicBezTo>
                <a:lnTo>
                  <a:pt x="170688" y="0"/>
                </a:lnTo>
                <a:close/>
              </a:path>
            </a:pathLst>
          </a:custGeom>
          <a:solidFill>
            <a:schemeClr val="bg2">
              <a:lumMod val="10000"/>
              <a:alpha val="14902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93" name="Rectangle 292"/>
          <p:cNvSpPr/>
          <p:nvPr/>
        </p:nvSpPr>
        <p:spPr>
          <a:xfrm>
            <a:off x="6324600" y="1148736"/>
            <a:ext cx="156646" cy="5348769"/>
          </a:xfrm>
          <a:prstGeom prst="rect">
            <a:avLst/>
          </a:prstGeom>
          <a:solidFill>
            <a:srgbClr val="404040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>
              <a:solidFill>
                <a:prstClr val="white"/>
              </a:solidFill>
            </a:endParaRPr>
          </a:p>
        </p:txBody>
      </p:sp>
      <p:grpSp>
        <p:nvGrpSpPr>
          <p:cNvPr id="53" name="Group 52"/>
          <p:cNvGrpSpPr/>
          <p:nvPr/>
        </p:nvGrpSpPr>
        <p:grpSpPr>
          <a:xfrm>
            <a:off x="76200" y="1447796"/>
            <a:ext cx="2172967" cy="3119399"/>
            <a:chOff x="2756482" y="4367340"/>
            <a:chExt cx="1034740" cy="1099529"/>
          </a:xfrm>
        </p:grpSpPr>
        <p:sp>
          <p:nvSpPr>
            <p:cNvPr id="30" name="Rectangle 29"/>
            <p:cNvSpPr/>
            <p:nvPr/>
          </p:nvSpPr>
          <p:spPr>
            <a:xfrm>
              <a:off x="2968493" y="4392982"/>
              <a:ext cx="520611" cy="927768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31" name="Group 30"/>
            <p:cNvGrpSpPr/>
            <p:nvPr/>
          </p:nvGrpSpPr>
          <p:grpSpPr>
            <a:xfrm rot="21389477">
              <a:off x="2826645" y="4367340"/>
              <a:ext cx="296155" cy="967172"/>
              <a:chOff x="609600" y="755123"/>
              <a:chExt cx="790993" cy="3133481"/>
            </a:xfrm>
          </p:grpSpPr>
          <p:sp>
            <p:nvSpPr>
              <p:cNvPr id="32" name="Rectangle 31"/>
              <p:cNvSpPr/>
              <p:nvPr/>
            </p:nvSpPr>
            <p:spPr>
              <a:xfrm>
                <a:off x="609600" y="762529"/>
                <a:ext cx="381000" cy="3090132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Rectangle 32"/>
              <p:cNvSpPr/>
              <p:nvPr/>
            </p:nvSpPr>
            <p:spPr>
              <a:xfrm rot="407524">
                <a:off x="1019593" y="798472"/>
                <a:ext cx="381000" cy="3090132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>
                <a:noFill/>
              </a:ln>
              <a:effectLst>
                <a:innerShdw blurRad="63500" dist="508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Rectangle 33"/>
              <p:cNvSpPr/>
              <p:nvPr/>
            </p:nvSpPr>
            <p:spPr>
              <a:xfrm rot="274122">
                <a:off x="800099" y="755123"/>
                <a:ext cx="381000" cy="3080068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>
                <a:noFill/>
              </a:ln>
              <a:effectLst>
                <a:innerShdw blurRad="63500" dist="508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5" name="Group 34"/>
            <p:cNvGrpSpPr/>
            <p:nvPr/>
          </p:nvGrpSpPr>
          <p:grpSpPr>
            <a:xfrm rot="236336" flipH="1">
              <a:off x="3367804" y="4375203"/>
              <a:ext cx="293987" cy="967172"/>
              <a:chOff x="6993527" y="1069431"/>
              <a:chExt cx="884065" cy="3133481"/>
            </a:xfrm>
          </p:grpSpPr>
          <p:sp>
            <p:nvSpPr>
              <p:cNvPr id="36" name="Rectangle 35"/>
              <p:cNvSpPr/>
              <p:nvPr/>
            </p:nvSpPr>
            <p:spPr>
              <a:xfrm>
                <a:off x="6993527" y="1076837"/>
                <a:ext cx="381000" cy="3090132"/>
              </a:xfrm>
              <a:prstGeom prst="rect">
                <a:avLst/>
              </a:prstGeom>
              <a:gradFill flip="none" rotWithShape="1">
                <a:gsLst>
                  <a:gs pos="0">
                    <a:schemeClr val="accent1">
                      <a:shade val="30000"/>
                      <a:satMod val="115000"/>
                    </a:schemeClr>
                  </a:gs>
                  <a:gs pos="50000">
                    <a:schemeClr val="accent1">
                      <a:shade val="67500"/>
                      <a:satMod val="115000"/>
                    </a:schemeClr>
                  </a:gs>
                  <a:gs pos="100000">
                    <a:schemeClr val="accent1"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Rectangle 36"/>
              <p:cNvSpPr/>
              <p:nvPr/>
            </p:nvSpPr>
            <p:spPr>
              <a:xfrm rot="274122">
                <a:off x="7183978" y="1069431"/>
                <a:ext cx="381000" cy="3080068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>
                <a:noFill/>
              </a:ln>
              <a:effectLst>
                <a:innerShdw blurRad="63500" dist="508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Rectangle 37"/>
              <p:cNvSpPr/>
              <p:nvPr/>
            </p:nvSpPr>
            <p:spPr>
              <a:xfrm rot="407524">
                <a:off x="7496592" y="1112780"/>
                <a:ext cx="381000" cy="3090132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>
                <a:noFill/>
              </a:ln>
              <a:effectLst>
                <a:innerShdw blurRad="63500" dist="508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9" name="Rectangle 25"/>
            <p:cNvSpPr/>
            <p:nvPr/>
          </p:nvSpPr>
          <p:spPr>
            <a:xfrm>
              <a:off x="2787219" y="4369626"/>
              <a:ext cx="912365" cy="971768"/>
            </a:xfrm>
            <a:custGeom>
              <a:avLst/>
              <a:gdLst/>
              <a:ahLst/>
              <a:cxnLst/>
              <a:rect l="l" t="t" r="r" b="b"/>
              <a:pathLst>
                <a:path w="2203404" h="3148372">
                  <a:moveTo>
                    <a:pt x="1155295" y="2082096"/>
                  </a:moveTo>
                  <a:lnTo>
                    <a:pt x="1155295" y="2996496"/>
                  </a:lnTo>
                  <a:lnTo>
                    <a:pt x="2003559" y="2996496"/>
                  </a:lnTo>
                  <a:lnTo>
                    <a:pt x="2003559" y="2082096"/>
                  </a:lnTo>
                  <a:close/>
                  <a:moveTo>
                    <a:pt x="170049" y="2082096"/>
                  </a:moveTo>
                  <a:lnTo>
                    <a:pt x="170049" y="2996496"/>
                  </a:lnTo>
                  <a:lnTo>
                    <a:pt x="1018313" y="2996496"/>
                  </a:lnTo>
                  <a:lnTo>
                    <a:pt x="1018313" y="2082096"/>
                  </a:lnTo>
                  <a:close/>
                  <a:moveTo>
                    <a:pt x="1155295" y="1089275"/>
                  </a:moveTo>
                  <a:lnTo>
                    <a:pt x="1155295" y="2003675"/>
                  </a:lnTo>
                  <a:lnTo>
                    <a:pt x="2003559" y="2003675"/>
                  </a:lnTo>
                  <a:lnTo>
                    <a:pt x="2003559" y="1089275"/>
                  </a:lnTo>
                  <a:close/>
                  <a:moveTo>
                    <a:pt x="170049" y="1089275"/>
                  </a:moveTo>
                  <a:lnTo>
                    <a:pt x="170049" y="2003675"/>
                  </a:lnTo>
                  <a:lnTo>
                    <a:pt x="1018313" y="2003675"/>
                  </a:lnTo>
                  <a:lnTo>
                    <a:pt x="1018313" y="1089275"/>
                  </a:lnTo>
                  <a:close/>
                  <a:moveTo>
                    <a:pt x="1155295" y="75671"/>
                  </a:moveTo>
                  <a:lnTo>
                    <a:pt x="1155295" y="990071"/>
                  </a:lnTo>
                  <a:lnTo>
                    <a:pt x="2003559" y="990071"/>
                  </a:lnTo>
                  <a:lnTo>
                    <a:pt x="2003559" y="75671"/>
                  </a:lnTo>
                  <a:close/>
                  <a:moveTo>
                    <a:pt x="170049" y="75671"/>
                  </a:moveTo>
                  <a:lnTo>
                    <a:pt x="170049" y="990071"/>
                  </a:lnTo>
                  <a:lnTo>
                    <a:pt x="1018313" y="990071"/>
                  </a:lnTo>
                  <a:lnTo>
                    <a:pt x="1018313" y="75671"/>
                  </a:lnTo>
                  <a:close/>
                  <a:moveTo>
                    <a:pt x="0" y="0"/>
                  </a:moveTo>
                  <a:lnTo>
                    <a:pt x="2203404" y="0"/>
                  </a:lnTo>
                  <a:lnTo>
                    <a:pt x="2203404" y="3148372"/>
                  </a:lnTo>
                  <a:lnTo>
                    <a:pt x="0" y="3148372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76200">
              <a:solidFill>
                <a:schemeClr val="tx1">
                  <a:lumMod val="75000"/>
                  <a:lumOff val="25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51" name="Cube 50"/>
            <p:cNvSpPr/>
            <p:nvPr/>
          </p:nvSpPr>
          <p:spPr>
            <a:xfrm flipH="1">
              <a:off x="2756482" y="5355723"/>
              <a:ext cx="1034740" cy="111146"/>
            </a:xfrm>
            <a:prstGeom prst="cube">
              <a:avLst>
                <a:gd name="adj" fmla="val 45755"/>
              </a:avLst>
            </a:pr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296" name="Rectangle 295"/>
          <p:cNvSpPr/>
          <p:nvPr/>
        </p:nvSpPr>
        <p:spPr>
          <a:xfrm rot="16200000">
            <a:off x="1056523" y="3537340"/>
            <a:ext cx="313291" cy="2206028"/>
          </a:xfrm>
          <a:prstGeom prst="rect">
            <a:avLst/>
          </a:prstGeom>
          <a:solidFill>
            <a:srgbClr val="404040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>
              <a:solidFill>
                <a:prstClr val="white"/>
              </a:solidFill>
            </a:endParaRPr>
          </a:p>
        </p:txBody>
      </p:sp>
      <p:sp>
        <p:nvSpPr>
          <p:cNvPr id="297" name="Rectangle 296"/>
          <p:cNvSpPr/>
          <p:nvPr/>
        </p:nvSpPr>
        <p:spPr>
          <a:xfrm>
            <a:off x="8960654" y="1423416"/>
            <a:ext cx="101376" cy="2822896"/>
          </a:xfrm>
          <a:prstGeom prst="rect">
            <a:avLst/>
          </a:prstGeom>
          <a:solidFill>
            <a:srgbClr val="404040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>
              <a:solidFill>
                <a:prstClr val="white"/>
              </a:solidFill>
            </a:endParaRPr>
          </a:p>
        </p:txBody>
      </p:sp>
      <p:sp>
        <p:nvSpPr>
          <p:cNvPr id="298" name="Rectangle 297"/>
          <p:cNvSpPr/>
          <p:nvPr/>
        </p:nvSpPr>
        <p:spPr>
          <a:xfrm>
            <a:off x="2105466" y="1450848"/>
            <a:ext cx="101376" cy="2822896"/>
          </a:xfrm>
          <a:prstGeom prst="rect">
            <a:avLst/>
          </a:prstGeom>
          <a:solidFill>
            <a:schemeClr val="tx1">
              <a:lumMod val="65000"/>
              <a:lumOff val="35000"/>
              <a:alpha val="30196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>
              <a:solidFill>
                <a:prstClr val="white"/>
              </a:solidFill>
            </a:endParaRPr>
          </a:p>
        </p:txBody>
      </p:sp>
      <p:sp>
        <p:nvSpPr>
          <p:cNvPr id="299" name="Freeform 298"/>
          <p:cNvSpPr/>
          <p:nvPr/>
        </p:nvSpPr>
        <p:spPr>
          <a:xfrm rot="21197794">
            <a:off x="7172587" y="4746374"/>
            <a:ext cx="2166318" cy="550591"/>
          </a:xfrm>
          <a:custGeom>
            <a:avLst/>
            <a:gdLst>
              <a:gd name="connsiteX0" fmla="*/ 170688 w 902208"/>
              <a:gd name="connsiteY0" fmla="*/ 0 h 1146048"/>
              <a:gd name="connsiteX1" fmla="*/ 170688 w 902208"/>
              <a:gd name="connsiteY1" fmla="*/ 0 h 1146048"/>
              <a:gd name="connsiteX2" fmla="*/ 256032 w 902208"/>
              <a:gd name="connsiteY2" fmla="*/ 60960 h 1146048"/>
              <a:gd name="connsiteX3" fmla="*/ 304800 w 902208"/>
              <a:gd name="connsiteY3" fmla="*/ 73152 h 1146048"/>
              <a:gd name="connsiteX4" fmla="*/ 487680 w 902208"/>
              <a:gd name="connsiteY4" fmla="*/ 109728 h 1146048"/>
              <a:gd name="connsiteX5" fmla="*/ 536448 w 902208"/>
              <a:gd name="connsiteY5" fmla="*/ 121920 h 1146048"/>
              <a:gd name="connsiteX6" fmla="*/ 670560 w 902208"/>
              <a:gd name="connsiteY6" fmla="*/ 134112 h 1146048"/>
              <a:gd name="connsiteX7" fmla="*/ 719328 w 902208"/>
              <a:gd name="connsiteY7" fmla="*/ 146304 h 1146048"/>
              <a:gd name="connsiteX8" fmla="*/ 804672 w 902208"/>
              <a:gd name="connsiteY8" fmla="*/ 158496 h 1146048"/>
              <a:gd name="connsiteX9" fmla="*/ 902208 w 902208"/>
              <a:gd name="connsiteY9" fmla="*/ 207264 h 1146048"/>
              <a:gd name="connsiteX10" fmla="*/ 890016 w 902208"/>
              <a:gd name="connsiteY10" fmla="*/ 780288 h 1146048"/>
              <a:gd name="connsiteX11" fmla="*/ 853440 w 902208"/>
              <a:gd name="connsiteY11" fmla="*/ 816864 h 1146048"/>
              <a:gd name="connsiteX12" fmla="*/ 829056 w 902208"/>
              <a:gd name="connsiteY12" fmla="*/ 853440 h 1146048"/>
              <a:gd name="connsiteX13" fmla="*/ 816864 w 902208"/>
              <a:gd name="connsiteY13" fmla="*/ 890016 h 1146048"/>
              <a:gd name="connsiteX14" fmla="*/ 804672 w 902208"/>
              <a:gd name="connsiteY14" fmla="*/ 938784 h 1146048"/>
              <a:gd name="connsiteX15" fmla="*/ 719328 w 902208"/>
              <a:gd name="connsiteY15" fmla="*/ 975360 h 1146048"/>
              <a:gd name="connsiteX16" fmla="*/ 609600 w 902208"/>
              <a:gd name="connsiteY16" fmla="*/ 1048512 h 1146048"/>
              <a:gd name="connsiteX17" fmla="*/ 573024 w 902208"/>
              <a:gd name="connsiteY17" fmla="*/ 1072896 h 1146048"/>
              <a:gd name="connsiteX18" fmla="*/ 536448 w 902208"/>
              <a:gd name="connsiteY18" fmla="*/ 1097280 h 1146048"/>
              <a:gd name="connsiteX19" fmla="*/ 475488 w 902208"/>
              <a:gd name="connsiteY19" fmla="*/ 1146048 h 1146048"/>
              <a:gd name="connsiteX20" fmla="*/ 438912 w 902208"/>
              <a:gd name="connsiteY20" fmla="*/ 1133856 h 1146048"/>
              <a:gd name="connsiteX21" fmla="*/ 414528 w 902208"/>
              <a:gd name="connsiteY21" fmla="*/ 1097280 h 1146048"/>
              <a:gd name="connsiteX22" fmla="*/ 377952 w 902208"/>
              <a:gd name="connsiteY22" fmla="*/ 1072896 h 1146048"/>
              <a:gd name="connsiteX23" fmla="*/ 353568 w 902208"/>
              <a:gd name="connsiteY23" fmla="*/ 999744 h 1146048"/>
              <a:gd name="connsiteX24" fmla="*/ 329184 w 902208"/>
              <a:gd name="connsiteY24" fmla="*/ 963168 h 1146048"/>
              <a:gd name="connsiteX25" fmla="*/ 316992 w 902208"/>
              <a:gd name="connsiteY25" fmla="*/ 926592 h 1146048"/>
              <a:gd name="connsiteX26" fmla="*/ 292608 w 902208"/>
              <a:gd name="connsiteY26" fmla="*/ 865632 h 1146048"/>
              <a:gd name="connsiteX27" fmla="*/ 280416 w 902208"/>
              <a:gd name="connsiteY27" fmla="*/ 829056 h 1146048"/>
              <a:gd name="connsiteX28" fmla="*/ 219456 w 902208"/>
              <a:gd name="connsiteY28" fmla="*/ 755904 h 1146048"/>
              <a:gd name="connsiteX29" fmla="*/ 207264 w 902208"/>
              <a:gd name="connsiteY29" fmla="*/ 719328 h 1146048"/>
              <a:gd name="connsiteX30" fmla="*/ 182880 w 902208"/>
              <a:gd name="connsiteY30" fmla="*/ 682752 h 1146048"/>
              <a:gd name="connsiteX31" fmla="*/ 170688 w 902208"/>
              <a:gd name="connsiteY31" fmla="*/ 621792 h 1146048"/>
              <a:gd name="connsiteX32" fmla="*/ 146304 w 902208"/>
              <a:gd name="connsiteY32" fmla="*/ 585216 h 1146048"/>
              <a:gd name="connsiteX33" fmla="*/ 121920 w 902208"/>
              <a:gd name="connsiteY33" fmla="*/ 512064 h 1146048"/>
              <a:gd name="connsiteX34" fmla="*/ 97536 w 902208"/>
              <a:gd name="connsiteY34" fmla="*/ 475488 h 1146048"/>
              <a:gd name="connsiteX35" fmla="*/ 73152 w 902208"/>
              <a:gd name="connsiteY35" fmla="*/ 402336 h 1146048"/>
              <a:gd name="connsiteX36" fmla="*/ 60960 w 902208"/>
              <a:gd name="connsiteY36" fmla="*/ 365760 h 1146048"/>
              <a:gd name="connsiteX37" fmla="*/ 36576 w 902208"/>
              <a:gd name="connsiteY37" fmla="*/ 329184 h 1146048"/>
              <a:gd name="connsiteX38" fmla="*/ 0 w 902208"/>
              <a:gd name="connsiteY38" fmla="*/ 207264 h 1146048"/>
              <a:gd name="connsiteX39" fmla="*/ 36576 w 902208"/>
              <a:gd name="connsiteY39" fmla="*/ 73152 h 1146048"/>
              <a:gd name="connsiteX40" fmla="*/ 109728 w 902208"/>
              <a:gd name="connsiteY40" fmla="*/ 48768 h 1146048"/>
              <a:gd name="connsiteX41" fmla="*/ 146304 w 902208"/>
              <a:gd name="connsiteY41" fmla="*/ 36576 h 1146048"/>
              <a:gd name="connsiteX42" fmla="*/ 170688 w 902208"/>
              <a:gd name="connsiteY42" fmla="*/ 0 h 1146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902208" h="1146048">
                <a:moveTo>
                  <a:pt x="170688" y="0"/>
                </a:moveTo>
                <a:lnTo>
                  <a:pt x="170688" y="0"/>
                </a:lnTo>
                <a:cubicBezTo>
                  <a:pt x="199136" y="20320"/>
                  <a:pt x="225341" y="44219"/>
                  <a:pt x="256032" y="60960"/>
                </a:cubicBezTo>
                <a:cubicBezTo>
                  <a:pt x="270742" y="68984"/>
                  <a:pt x="288403" y="69700"/>
                  <a:pt x="304800" y="73152"/>
                </a:cubicBezTo>
                <a:cubicBezTo>
                  <a:pt x="365634" y="85959"/>
                  <a:pt x="427369" y="94650"/>
                  <a:pt x="487680" y="109728"/>
                </a:cubicBezTo>
                <a:cubicBezTo>
                  <a:pt x="503936" y="113792"/>
                  <a:pt x="519839" y="119705"/>
                  <a:pt x="536448" y="121920"/>
                </a:cubicBezTo>
                <a:cubicBezTo>
                  <a:pt x="580943" y="127853"/>
                  <a:pt x="625856" y="130048"/>
                  <a:pt x="670560" y="134112"/>
                </a:cubicBezTo>
                <a:cubicBezTo>
                  <a:pt x="686816" y="138176"/>
                  <a:pt x="702842" y="143307"/>
                  <a:pt x="719328" y="146304"/>
                </a:cubicBezTo>
                <a:cubicBezTo>
                  <a:pt x="747601" y="151445"/>
                  <a:pt x="776793" y="151526"/>
                  <a:pt x="804672" y="158496"/>
                </a:cubicBezTo>
                <a:cubicBezTo>
                  <a:pt x="852394" y="170426"/>
                  <a:pt x="865395" y="182722"/>
                  <a:pt x="902208" y="207264"/>
                </a:cubicBezTo>
                <a:cubicBezTo>
                  <a:pt x="898144" y="398272"/>
                  <a:pt x="905251" y="589845"/>
                  <a:pt x="890016" y="780288"/>
                </a:cubicBezTo>
                <a:cubicBezTo>
                  <a:pt x="888641" y="797475"/>
                  <a:pt x="864478" y="803618"/>
                  <a:pt x="853440" y="816864"/>
                </a:cubicBezTo>
                <a:cubicBezTo>
                  <a:pt x="844059" y="828121"/>
                  <a:pt x="835609" y="840334"/>
                  <a:pt x="829056" y="853440"/>
                </a:cubicBezTo>
                <a:cubicBezTo>
                  <a:pt x="823309" y="864935"/>
                  <a:pt x="820395" y="877659"/>
                  <a:pt x="816864" y="890016"/>
                </a:cubicBezTo>
                <a:cubicBezTo>
                  <a:pt x="812261" y="906128"/>
                  <a:pt x="813967" y="924842"/>
                  <a:pt x="804672" y="938784"/>
                </a:cubicBezTo>
                <a:cubicBezTo>
                  <a:pt x="787833" y="964043"/>
                  <a:pt x="743798" y="969242"/>
                  <a:pt x="719328" y="975360"/>
                </a:cubicBezTo>
                <a:lnTo>
                  <a:pt x="609600" y="1048512"/>
                </a:lnTo>
                <a:lnTo>
                  <a:pt x="573024" y="1072896"/>
                </a:lnTo>
                <a:lnTo>
                  <a:pt x="536448" y="1097280"/>
                </a:lnTo>
                <a:cubicBezTo>
                  <a:pt x="517725" y="1125365"/>
                  <a:pt x="514748" y="1146048"/>
                  <a:pt x="475488" y="1146048"/>
                </a:cubicBezTo>
                <a:cubicBezTo>
                  <a:pt x="462637" y="1146048"/>
                  <a:pt x="451104" y="1137920"/>
                  <a:pt x="438912" y="1133856"/>
                </a:cubicBezTo>
                <a:cubicBezTo>
                  <a:pt x="430784" y="1121664"/>
                  <a:pt x="424889" y="1107641"/>
                  <a:pt x="414528" y="1097280"/>
                </a:cubicBezTo>
                <a:cubicBezTo>
                  <a:pt x="404167" y="1086919"/>
                  <a:pt x="385718" y="1085322"/>
                  <a:pt x="377952" y="1072896"/>
                </a:cubicBezTo>
                <a:cubicBezTo>
                  <a:pt x="364329" y="1051100"/>
                  <a:pt x="367825" y="1021130"/>
                  <a:pt x="353568" y="999744"/>
                </a:cubicBezTo>
                <a:cubicBezTo>
                  <a:pt x="345440" y="987552"/>
                  <a:pt x="335737" y="976274"/>
                  <a:pt x="329184" y="963168"/>
                </a:cubicBezTo>
                <a:cubicBezTo>
                  <a:pt x="323437" y="951673"/>
                  <a:pt x="321504" y="938625"/>
                  <a:pt x="316992" y="926592"/>
                </a:cubicBezTo>
                <a:cubicBezTo>
                  <a:pt x="309308" y="906100"/>
                  <a:pt x="300292" y="886124"/>
                  <a:pt x="292608" y="865632"/>
                </a:cubicBezTo>
                <a:cubicBezTo>
                  <a:pt x="288096" y="853599"/>
                  <a:pt x="286163" y="840551"/>
                  <a:pt x="280416" y="829056"/>
                </a:cubicBezTo>
                <a:cubicBezTo>
                  <a:pt x="263442" y="795108"/>
                  <a:pt x="246420" y="782868"/>
                  <a:pt x="219456" y="755904"/>
                </a:cubicBezTo>
                <a:cubicBezTo>
                  <a:pt x="215392" y="743712"/>
                  <a:pt x="213011" y="730823"/>
                  <a:pt x="207264" y="719328"/>
                </a:cubicBezTo>
                <a:cubicBezTo>
                  <a:pt x="200711" y="706222"/>
                  <a:pt x="188025" y="696472"/>
                  <a:pt x="182880" y="682752"/>
                </a:cubicBezTo>
                <a:cubicBezTo>
                  <a:pt x="175604" y="663349"/>
                  <a:pt x="177964" y="641195"/>
                  <a:pt x="170688" y="621792"/>
                </a:cubicBezTo>
                <a:cubicBezTo>
                  <a:pt x="165543" y="608072"/>
                  <a:pt x="152255" y="598606"/>
                  <a:pt x="146304" y="585216"/>
                </a:cubicBezTo>
                <a:cubicBezTo>
                  <a:pt x="135865" y="561728"/>
                  <a:pt x="136177" y="533450"/>
                  <a:pt x="121920" y="512064"/>
                </a:cubicBezTo>
                <a:cubicBezTo>
                  <a:pt x="113792" y="499872"/>
                  <a:pt x="103487" y="488878"/>
                  <a:pt x="97536" y="475488"/>
                </a:cubicBezTo>
                <a:cubicBezTo>
                  <a:pt x="87097" y="452000"/>
                  <a:pt x="81280" y="426720"/>
                  <a:pt x="73152" y="402336"/>
                </a:cubicBezTo>
                <a:cubicBezTo>
                  <a:pt x="69088" y="390144"/>
                  <a:pt x="68089" y="376453"/>
                  <a:pt x="60960" y="365760"/>
                </a:cubicBezTo>
                <a:cubicBezTo>
                  <a:pt x="52832" y="353568"/>
                  <a:pt x="42527" y="342574"/>
                  <a:pt x="36576" y="329184"/>
                </a:cubicBezTo>
                <a:cubicBezTo>
                  <a:pt x="19614" y="291020"/>
                  <a:pt x="10133" y="247795"/>
                  <a:pt x="0" y="207264"/>
                </a:cubicBezTo>
                <a:cubicBezTo>
                  <a:pt x="2719" y="185514"/>
                  <a:pt x="-933" y="96595"/>
                  <a:pt x="36576" y="73152"/>
                </a:cubicBezTo>
                <a:cubicBezTo>
                  <a:pt x="58372" y="59529"/>
                  <a:pt x="85344" y="56896"/>
                  <a:pt x="109728" y="48768"/>
                </a:cubicBezTo>
                <a:cubicBezTo>
                  <a:pt x="121920" y="44704"/>
                  <a:pt x="135611" y="43705"/>
                  <a:pt x="146304" y="36576"/>
                </a:cubicBezTo>
                <a:lnTo>
                  <a:pt x="170688" y="0"/>
                </a:lnTo>
                <a:close/>
              </a:path>
            </a:pathLst>
          </a:custGeom>
          <a:solidFill>
            <a:schemeClr val="bg2">
              <a:lumMod val="10000"/>
              <a:alpha val="14902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01" name="Freeform 300"/>
          <p:cNvSpPr/>
          <p:nvPr/>
        </p:nvSpPr>
        <p:spPr>
          <a:xfrm rot="10800000">
            <a:off x="6904285" y="809673"/>
            <a:ext cx="1055664" cy="550591"/>
          </a:xfrm>
          <a:custGeom>
            <a:avLst/>
            <a:gdLst>
              <a:gd name="connsiteX0" fmla="*/ 170688 w 902208"/>
              <a:gd name="connsiteY0" fmla="*/ 0 h 1146048"/>
              <a:gd name="connsiteX1" fmla="*/ 170688 w 902208"/>
              <a:gd name="connsiteY1" fmla="*/ 0 h 1146048"/>
              <a:gd name="connsiteX2" fmla="*/ 256032 w 902208"/>
              <a:gd name="connsiteY2" fmla="*/ 60960 h 1146048"/>
              <a:gd name="connsiteX3" fmla="*/ 304800 w 902208"/>
              <a:gd name="connsiteY3" fmla="*/ 73152 h 1146048"/>
              <a:gd name="connsiteX4" fmla="*/ 487680 w 902208"/>
              <a:gd name="connsiteY4" fmla="*/ 109728 h 1146048"/>
              <a:gd name="connsiteX5" fmla="*/ 536448 w 902208"/>
              <a:gd name="connsiteY5" fmla="*/ 121920 h 1146048"/>
              <a:gd name="connsiteX6" fmla="*/ 670560 w 902208"/>
              <a:gd name="connsiteY6" fmla="*/ 134112 h 1146048"/>
              <a:gd name="connsiteX7" fmla="*/ 719328 w 902208"/>
              <a:gd name="connsiteY7" fmla="*/ 146304 h 1146048"/>
              <a:gd name="connsiteX8" fmla="*/ 804672 w 902208"/>
              <a:gd name="connsiteY8" fmla="*/ 158496 h 1146048"/>
              <a:gd name="connsiteX9" fmla="*/ 902208 w 902208"/>
              <a:gd name="connsiteY9" fmla="*/ 207264 h 1146048"/>
              <a:gd name="connsiteX10" fmla="*/ 890016 w 902208"/>
              <a:gd name="connsiteY10" fmla="*/ 780288 h 1146048"/>
              <a:gd name="connsiteX11" fmla="*/ 853440 w 902208"/>
              <a:gd name="connsiteY11" fmla="*/ 816864 h 1146048"/>
              <a:gd name="connsiteX12" fmla="*/ 829056 w 902208"/>
              <a:gd name="connsiteY12" fmla="*/ 853440 h 1146048"/>
              <a:gd name="connsiteX13" fmla="*/ 816864 w 902208"/>
              <a:gd name="connsiteY13" fmla="*/ 890016 h 1146048"/>
              <a:gd name="connsiteX14" fmla="*/ 804672 w 902208"/>
              <a:gd name="connsiteY14" fmla="*/ 938784 h 1146048"/>
              <a:gd name="connsiteX15" fmla="*/ 719328 w 902208"/>
              <a:gd name="connsiteY15" fmla="*/ 975360 h 1146048"/>
              <a:gd name="connsiteX16" fmla="*/ 609600 w 902208"/>
              <a:gd name="connsiteY16" fmla="*/ 1048512 h 1146048"/>
              <a:gd name="connsiteX17" fmla="*/ 573024 w 902208"/>
              <a:gd name="connsiteY17" fmla="*/ 1072896 h 1146048"/>
              <a:gd name="connsiteX18" fmla="*/ 536448 w 902208"/>
              <a:gd name="connsiteY18" fmla="*/ 1097280 h 1146048"/>
              <a:gd name="connsiteX19" fmla="*/ 475488 w 902208"/>
              <a:gd name="connsiteY19" fmla="*/ 1146048 h 1146048"/>
              <a:gd name="connsiteX20" fmla="*/ 438912 w 902208"/>
              <a:gd name="connsiteY20" fmla="*/ 1133856 h 1146048"/>
              <a:gd name="connsiteX21" fmla="*/ 414528 w 902208"/>
              <a:gd name="connsiteY21" fmla="*/ 1097280 h 1146048"/>
              <a:gd name="connsiteX22" fmla="*/ 377952 w 902208"/>
              <a:gd name="connsiteY22" fmla="*/ 1072896 h 1146048"/>
              <a:gd name="connsiteX23" fmla="*/ 353568 w 902208"/>
              <a:gd name="connsiteY23" fmla="*/ 999744 h 1146048"/>
              <a:gd name="connsiteX24" fmla="*/ 329184 w 902208"/>
              <a:gd name="connsiteY24" fmla="*/ 963168 h 1146048"/>
              <a:gd name="connsiteX25" fmla="*/ 316992 w 902208"/>
              <a:gd name="connsiteY25" fmla="*/ 926592 h 1146048"/>
              <a:gd name="connsiteX26" fmla="*/ 292608 w 902208"/>
              <a:gd name="connsiteY26" fmla="*/ 865632 h 1146048"/>
              <a:gd name="connsiteX27" fmla="*/ 280416 w 902208"/>
              <a:gd name="connsiteY27" fmla="*/ 829056 h 1146048"/>
              <a:gd name="connsiteX28" fmla="*/ 219456 w 902208"/>
              <a:gd name="connsiteY28" fmla="*/ 755904 h 1146048"/>
              <a:gd name="connsiteX29" fmla="*/ 207264 w 902208"/>
              <a:gd name="connsiteY29" fmla="*/ 719328 h 1146048"/>
              <a:gd name="connsiteX30" fmla="*/ 182880 w 902208"/>
              <a:gd name="connsiteY30" fmla="*/ 682752 h 1146048"/>
              <a:gd name="connsiteX31" fmla="*/ 170688 w 902208"/>
              <a:gd name="connsiteY31" fmla="*/ 621792 h 1146048"/>
              <a:gd name="connsiteX32" fmla="*/ 146304 w 902208"/>
              <a:gd name="connsiteY32" fmla="*/ 585216 h 1146048"/>
              <a:gd name="connsiteX33" fmla="*/ 121920 w 902208"/>
              <a:gd name="connsiteY33" fmla="*/ 512064 h 1146048"/>
              <a:gd name="connsiteX34" fmla="*/ 97536 w 902208"/>
              <a:gd name="connsiteY34" fmla="*/ 475488 h 1146048"/>
              <a:gd name="connsiteX35" fmla="*/ 73152 w 902208"/>
              <a:gd name="connsiteY35" fmla="*/ 402336 h 1146048"/>
              <a:gd name="connsiteX36" fmla="*/ 60960 w 902208"/>
              <a:gd name="connsiteY36" fmla="*/ 365760 h 1146048"/>
              <a:gd name="connsiteX37" fmla="*/ 36576 w 902208"/>
              <a:gd name="connsiteY37" fmla="*/ 329184 h 1146048"/>
              <a:gd name="connsiteX38" fmla="*/ 0 w 902208"/>
              <a:gd name="connsiteY38" fmla="*/ 207264 h 1146048"/>
              <a:gd name="connsiteX39" fmla="*/ 36576 w 902208"/>
              <a:gd name="connsiteY39" fmla="*/ 73152 h 1146048"/>
              <a:gd name="connsiteX40" fmla="*/ 109728 w 902208"/>
              <a:gd name="connsiteY40" fmla="*/ 48768 h 1146048"/>
              <a:gd name="connsiteX41" fmla="*/ 146304 w 902208"/>
              <a:gd name="connsiteY41" fmla="*/ 36576 h 1146048"/>
              <a:gd name="connsiteX42" fmla="*/ 170688 w 902208"/>
              <a:gd name="connsiteY42" fmla="*/ 0 h 1146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902208" h="1146048">
                <a:moveTo>
                  <a:pt x="170688" y="0"/>
                </a:moveTo>
                <a:lnTo>
                  <a:pt x="170688" y="0"/>
                </a:lnTo>
                <a:cubicBezTo>
                  <a:pt x="199136" y="20320"/>
                  <a:pt x="225341" y="44219"/>
                  <a:pt x="256032" y="60960"/>
                </a:cubicBezTo>
                <a:cubicBezTo>
                  <a:pt x="270742" y="68984"/>
                  <a:pt x="288403" y="69700"/>
                  <a:pt x="304800" y="73152"/>
                </a:cubicBezTo>
                <a:cubicBezTo>
                  <a:pt x="365634" y="85959"/>
                  <a:pt x="427369" y="94650"/>
                  <a:pt x="487680" y="109728"/>
                </a:cubicBezTo>
                <a:cubicBezTo>
                  <a:pt x="503936" y="113792"/>
                  <a:pt x="519839" y="119705"/>
                  <a:pt x="536448" y="121920"/>
                </a:cubicBezTo>
                <a:cubicBezTo>
                  <a:pt x="580943" y="127853"/>
                  <a:pt x="625856" y="130048"/>
                  <a:pt x="670560" y="134112"/>
                </a:cubicBezTo>
                <a:cubicBezTo>
                  <a:pt x="686816" y="138176"/>
                  <a:pt x="702842" y="143307"/>
                  <a:pt x="719328" y="146304"/>
                </a:cubicBezTo>
                <a:cubicBezTo>
                  <a:pt x="747601" y="151445"/>
                  <a:pt x="776793" y="151526"/>
                  <a:pt x="804672" y="158496"/>
                </a:cubicBezTo>
                <a:cubicBezTo>
                  <a:pt x="852394" y="170426"/>
                  <a:pt x="865395" y="182722"/>
                  <a:pt x="902208" y="207264"/>
                </a:cubicBezTo>
                <a:cubicBezTo>
                  <a:pt x="898144" y="398272"/>
                  <a:pt x="905251" y="589845"/>
                  <a:pt x="890016" y="780288"/>
                </a:cubicBezTo>
                <a:cubicBezTo>
                  <a:pt x="888641" y="797475"/>
                  <a:pt x="864478" y="803618"/>
                  <a:pt x="853440" y="816864"/>
                </a:cubicBezTo>
                <a:cubicBezTo>
                  <a:pt x="844059" y="828121"/>
                  <a:pt x="835609" y="840334"/>
                  <a:pt x="829056" y="853440"/>
                </a:cubicBezTo>
                <a:cubicBezTo>
                  <a:pt x="823309" y="864935"/>
                  <a:pt x="820395" y="877659"/>
                  <a:pt x="816864" y="890016"/>
                </a:cubicBezTo>
                <a:cubicBezTo>
                  <a:pt x="812261" y="906128"/>
                  <a:pt x="813967" y="924842"/>
                  <a:pt x="804672" y="938784"/>
                </a:cubicBezTo>
                <a:cubicBezTo>
                  <a:pt x="787833" y="964043"/>
                  <a:pt x="743798" y="969242"/>
                  <a:pt x="719328" y="975360"/>
                </a:cubicBezTo>
                <a:lnTo>
                  <a:pt x="609600" y="1048512"/>
                </a:lnTo>
                <a:lnTo>
                  <a:pt x="573024" y="1072896"/>
                </a:lnTo>
                <a:lnTo>
                  <a:pt x="536448" y="1097280"/>
                </a:lnTo>
                <a:cubicBezTo>
                  <a:pt x="517725" y="1125365"/>
                  <a:pt x="514748" y="1146048"/>
                  <a:pt x="475488" y="1146048"/>
                </a:cubicBezTo>
                <a:cubicBezTo>
                  <a:pt x="462637" y="1146048"/>
                  <a:pt x="451104" y="1137920"/>
                  <a:pt x="438912" y="1133856"/>
                </a:cubicBezTo>
                <a:cubicBezTo>
                  <a:pt x="430784" y="1121664"/>
                  <a:pt x="424889" y="1107641"/>
                  <a:pt x="414528" y="1097280"/>
                </a:cubicBezTo>
                <a:cubicBezTo>
                  <a:pt x="404167" y="1086919"/>
                  <a:pt x="385718" y="1085322"/>
                  <a:pt x="377952" y="1072896"/>
                </a:cubicBezTo>
                <a:cubicBezTo>
                  <a:pt x="364329" y="1051100"/>
                  <a:pt x="367825" y="1021130"/>
                  <a:pt x="353568" y="999744"/>
                </a:cubicBezTo>
                <a:cubicBezTo>
                  <a:pt x="345440" y="987552"/>
                  <a:pt x="335737" y="976274"/>
                  <a:pt x="329184" y="963168"/>
                </a:cubicBezTo>
                <a:cubicBezTo>
                  <a:pt x="323437" y="951673"/>
                  <a:pt x="321504" y="938625"/>
                  <a:pt x="316992" y="926592"/>
                </a:cubicBezTo>
                <a:cubicBezTo>
                  <a:pt x="309308" y="906100"/>
                  <a:pt x="300292" y="886124"/>
                  <a:pt x="292608" y="865632"/>
                </a:cubicBezTo>
                <a:cubicBezTo>
                  <a:pt x="288096" y="853599"/>
                  <a:pt x="286163" y="840551"/>
                  <a:pt x="280416" y="829056"/>
                </a:cubicBezTo>
                <a:cubicBezTo>
                  <a:pt x="263442" y="795108"/>
                  <a:pt x="246420" y="782868"/>
                  <a:pt x="219456" y="755904"/>
                </a:cubicBezTo>
                <a:cubicBezTo>
                  <a:pt x="215392" y="743712"/>
                  <a:pt x="213011" y="730823"/>
                  <a:pt x="207264" y="719328"/>
                </a:cubicBezTo>
                <a:cubicBezTo>
                  <a:pt x="200711" y="706222"/>
                  <a:pt x="188025" y="696472"/>
                  <a:pt x="182880" y="682752"/>
                </a:cubicBezTo>
                <a:cubicBezTo>
                  <a:pt x="175604" y="663349"/>
                  <a:pt x="177964" y="641195"/>
                  <a:pt x="170688" y="621792"/>
                </a:cubicBezTo>
                <a:cubicBezTo>
                  <a:pt x="165543" y="608072"/>
                  <a:pt x="152255" y="598606"/>
                  <a:pt x="146304" y="585216"/>
                </a:cubicBezTo>
                <a:cubicBezTo>
                  <a:pt x="135865" y="561728"/>
                  <a:pt x="136177" y="533450"/>
                  <a:pt x="121920" y="512064"/>
                </a:cubicBezTo>
                <a:cubicBezTo>
                  <a:pt x="113792" y="499872"/>
                  <a:pt x="103487" y="488878"/>
                  <a:pt x="97536" y="475488"/>
                </a:cubicBezTo>
                <a:cubicBezTo>
                  <a:pt x="87097" y="452000"/>
                  <a:pt x="81280" y="426720"/>
                  <a:pt x="73152" y="402336"/>
                </a:cubicBezTo>
                <a:cubicBezTo>
                  <a:pt x="69088" y="390144"/>
                  <a:pt x="68089" y="376453"/>
                  <a:pt x="60960" y="365760"/>
                </a:cubicBezTo>
                <a:cubicBezTo>
                  <a:pt x="52832" y="353568"/>
                  <a:pt x="42527" y="342574"/>
                  <a:pt x="36576" y="329184"/>
                </a:cubicBezTo>
                <a:cubicBezTo>
                  <a:pt x="19614" y="291020"/>
                  <a:pt x="10133" y="247795"/>
                  <a:pt x="0" y="207264"/>
                </a:cubicBezTo>
                <a:cubicBezTo>
                  <a:pt x="2719" y="185514"/>
                  <a:pt x="-933" y="96595"/>
                  <a:pt x="36576" y="73152"/>
                </a:cubicBezTo>
                <a:cubicBezTo>
                  <a:pt x="58372" y="59529"/>
                  <a:pt x="85344" y="56896"/>
                  <a:pt x="109728" y="48768"/>
                </a:cubicBezTo>
                <a:cubicBezTo>
                  <a:pt x="121920" y="44704"/>
                  <a:pt x="135611" y="43705"/>
                  <a:pt x="146304" y="36576"/>
                </a:cubicBezTo>
                <a:lnTo>
                  <a:pt x="170688" y="0"/>
                </a:lnTo>
                <a:close/>
              </a:path>
            </a:pathLst>
          </a:custGeom>
          <a:solidFill>
            <a:schemeClr val="bg2">
              <a:lumMod val="10000"/>
              <a:alpha val="14902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318" name="Group 317"/>
          <p:cNvGrpSpPr/>
          <p:nvPr/>
        </p:nvGrpSpPr>
        <p:grpSpPr>
          <a:xfrm rot="21389477">
            <a:off x="7103176" y="1453645"/>
            <a:ext cx="621929" cy="2743898"/>
            <a:chOff x="609600" y="755123"/>
            <a:chExt cx="790993" cy="3133481"/>
          </a:xfrm>
        </p:grpSpPr>
        <p:sp>
          <p:nvSpPr>
            <p:cNvPr id="325" name="Rectangle 324"/>
            <p:cNvSpPr/>
            <p:nvPr/>
          </p:nvSpPr>
          <p:spPr>
            <a:xfrm>
              <a:off x="609600" y="762529"/>
              <a:ext cx="381000" cy="3090132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26" name="Rectangle 325"/>
            <p:cNvSpPr/>
            <p:nvPr/>
          </p:nvSpPr>
          <p:spPr>
            <a:xfrm rot="407524">
              <a:off x="1019593" y="798472"/>
              <a:ext cx="381000" cy="3090132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>
              <a:noFill/>
            </a:ln>
            <a:effectLst>
              <a:innerShdw blurRad="63500" dist="508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27" name="Rectangle 326"/>
            <p:cNvSpPr/>
            <p:nvPr/>
          </p:nvSpPr>
          <p:spPr>
            <a:xfrm rot="274122">
              <a:off x="800099" y="755123"/>
              <a:ext cx="381000" cy="3080068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>
              <a:noFill/>
            </a:ln>
            <a:effectLst>
              <a:innerShdw blurRad="63500" dist="508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319" name="Group 318"/>
          <p:cNvGrpSpPr/>
          <p:nvPr/>
        </p:nvGrpSpPr>
        <p:grpSpPr>
          <a:xfrm rot="236336" flipH="1">
            <a:off x="8207044" y="1474176"/>
            <a:ext cx="649958" cy="2746147"/>
            <a:chOff x="6993527" y="1069431"/>
            <a:chExt cx="930724" cy="3136044"/>
          </a:xfrm>
          <a:solidFill>
            <a:schemeClr val="bg2">
              <a:lumMod val="25000"/>
            </a:schemeClr>
          </a:solidFill>
        </p:grpSpPr>
        <p:sp>
          <p:nvSpPr>
            <p:cNvPr id="322" name="Rectangle 321"/>
            <p:cNvSpPr/>
            <p:nvPr/>
          </p:nvSpPr>
          <p:spPr>
            <a:xfrm>
              <a:off x="6993527" y="1076837"/>
              <a:ext cx="381000" cy="3090132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23" name="Rectangle 322"/>
            <p:cNvSpPr/>
            <p:nvPr/>
          </p:nvSpPr>
          <p:spPr>
            <a:xfrm rot="274122">
              <a:off x="7184026" y="1069431"/>
              <a:ext cx="381000" cy="3080068"/>
            </a:xfrm>
            <a:prstGeom prst="rect">
              <a:avLst/>
            </a:prstGeom>
            <a:grpFill/>
            <a:ln>
              <a:noFill/>
            </a:ln>
            <a:effectLst>
              <a:innerShdw blurRad="63500" dist="508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24" name="Rectangle 323"/>
            <p:cNvSpPr/>
            <p:nvPr/>
          </p:nvSpPr>
          <p:spPr>
            <a:xfrm rot="407524">
              <a:off x="7543251" y="1115342"/>
              <a:ext cx="381000" cy="3090133"/>
            </a:xfrm>
            <a:prstGeom prst="rect">
              <a:avLst/>
            </a:prstGeom>
            <a:grpFill/>
            <a:ln>
              <a:noFill/>
            </a:ln>
            <a:effectLst>
              <a:innerShdw blurRad="63500" dist="508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320" name="Rectangle 25"/>
          <p:cNvSpPr/>
          <p:nvPr/>
        </p:nvSpPr>
        <p:spPr>
          <a:xfrm>
            <a:off x="6989715" y="1487935"/>
            <a:ext cx="1915978" cy="2756937"/>
          </a:xfrm>
          <a:custGeom>
            <a:avLst/>
            <a:gdLst/>
            <a:ahLst/>
            <a:cxnLst/>
            <a:rect l="l" t="t" r="r" b="b"/>
            <a:pathLst>
              <a:path w="2203404" h="3148372">
                <a:moveTo>
                  <a:pt x="1155295" y="2082096"/>
                </a:moveTo>
                <a:lnTo>
                  <a:pt x="1155295" y="2996496"/>
                </a:lnTo>
                <a:lnTo>
                  <a:pt x="2003559" y="2996496"/>
                </a:lnTo>
                <a:lnTo>
                  <a:pt x="2003559" y="2082096"/>
                </a:lnTo>
                <a:close/>
                <a:moveTo>
                  <a:pt x="170049" y="2082096"/>
                </a:moveTo>
                <a:lnTo>
                  <a:pt x="170049" y="2996496"/>
                </a:lnTo>
                <a:lnTo>
                  <a:pt x="1018313" y="2996496"/>
                </a:lnTo>
                <a:lnTo>
                  <a:pt x="1018313" y="2082096"/>
                </a:lnTo>
                <a:close/>
                <a:moveTo>
                  <a:pt x="1155295" y="1089275"/>
                </a:moveTo>
                <a:lnTo>
                  <a:pt x="1155295" y="2003675"/>
                </a:lnTo>
                <a:lnTo>
                  <a:pt x="2003559" y="2003675"/>
                </a:lnTo>
                <a:lnTo>
                  <a:pt x="2003559" y="1089275"/>
                </a:lnTo>
                <a:close/>
                <a:moveTo>
                  <a:pt x="170049" y="1089275"/>
                </a:moveTo>
                <a:lnTo>
                  <a:pt x="170049" y="2003675"/>
                </a:lnTo>
                <a:lnTo>
                  <a:pt x="1018313" y="2003675"/>
                </a:lnTo>
                <a:lnTo>
                  <a:pt x="1018313" y="1089275"/>
                </a:lnTo>
                <a:close/>
                <a:moveTo>
                  <a:pt x="1155295" y="75671"/>
                </a:moveTo>
                <a:lnTo>
                  <a:pt x="1155295" y="990071"/>
                </a:lnTo>
                <a:lnTo>
                  <a:pt x="2003559" y="990071"/>
                </a:lnTo>
                <a:lnTo>
                  <a:pt x="2003559" y="75671"/>
                </a:lnTo>
                <a:close/>
                <a:moveTo>
                  <a:pt x="170049" y="75671"/>
                </a:moveTo>
                <a:lnTo>
                  <a:pt x="170049" y="990071"/>
                </a:lnTo>
                <a:lnTo>
                  <a:pt x="1018313" y="990071"/>
                </a:lnTo>
                <a:lnTo>
                  <a:pt x="1018313" y="75671"/>
                </a:lnTo>
                <a:close/>
                <a:moveTo>
                  <a:pt x="0" y="0"/>
                </a:moveTo>
                <a:lnTo>
                  <a:pt x="2203404" y="0"/>
                </a:lnTo>
                <a:lnTo>
                  <a:pt x="2203404" y="3148372"/>
                </a:lnTo>
                <a:lnTo>
                  <a:pt x="0" y="3148372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76200">
            <a:solidFill>
              <a:schemeClr val="tx1">
                <a:lumMod val="75000"/>
                <a:lumOff val="25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16" name="Rectangle 315"/>
          <p:cNvSpPr/>
          <p:nvPr/>
        </p:nvSpPr>
        <p:spPr>
          <a:xfrm rot="16200000">
            <a:off x="7960540" y="3518805"/>
            <a:ext cx="313291" cy="2206028"/>
          </a:xfrm>
          <a:prstGeom prst="rect">
            <a:avLst/>
          </a:prstGeom>
          <a:solidFill>
            <a:srgbClr val="404040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>
              <a:solidFill>
                <a:prstClr val="white"/>
              </a:solidFill>
            </a:endParaRPr>
          </a:p>
        </p:txBody>
      </p:sp>
      <p:sp>
        <p:nvSpPr>
          <p:cNvPr id="6" name="Freeform 5"/>
          <p:cNvSpPr/>
          <p:nvPr/>
        </p:nvSpPr>
        <p:spPr>
          <a:xfrm>
            <a:off x="8982635" y="4240306"/>
            <a:ext cx="439271" cy="233082"/>
          </a:xfrm>
          <a:custGeom>
            <a:avLst/>
            <a:gdLst>
              <a:gd name="connsiteX0" fmla="*/ 0 w 439271"/>
              <a:gd name="connsiteY0" fmla="*/ 0 h 233082"/>
              <a:gd name="connsiteX1" fmla="*/ 80683 w 439271"/>
              <a:gd name="connsiteY1" fmla="*/ 8965 h 233082"/>
              <a:gd name="connsiteX2" fmla="*/ 116541 w 439271"/>
              <a:gd name="connsiteY2" fmla="*/ 62753 h 233082"/>
              <a:gd name="connsiteX3" fmla="*/ 143436 w 439271"/>
              <a:gd name="connsiteY3" fmla="*/ 71718 h 233082"/>
              <a:gd name="connsiteX4" fmla="*/ 188259 w 439271"/>
              <a:gd name="connsiteY4" fmla="*/ 62753 h 233082"/>
              <a:gd name="connsiteX5" fmla="*/ 215153 w 439271"/>
              <a:gd name="connsiteY5" fmla="*/ 44823 h 233082"/>
              <a:gd name="connsiteX6" fmla="*/ 242047 w 439271"/>
              <a:gd name="connsiteY6" fmla="*/ 35859 h 233082"/>
              <a:gd name="connsiteX7" fmla="*/ 259977 w 439271"/>
              <a:gd name="connsiteY7" fmla="*/ 53788 h 233082"/>
              <a:gd name="connsiteX8" fmla="*/ 295836 w 439271"/>
              <a:gd name="connsiteY8" fmla="*/ 98612 h 233082"/>
              <a:gd name="connsiteX9" fmla="*/ 358589 w 439271"/>
              <a:gd name="connsiteY9" fmla="*/ 116541 h 233082"/>
              <a:gd name="connsiteX10" fmla="*/ 376518 w 439271"/>
              <a:gd name="connsiteY10" fmla="*/ 143435 h 233082"/>
              <a:gd name="connsiteX11" fmla="*/ 385483 w 439271"/>
              <a:gd name="connsiteY11" fmla="*/ 170329 h 233082"/>
              <a:gd name="connsiteX12" fmla="*/ 403412 w 439271"/>
              <a:gd name="connsiteY12" fmla="*/ 188259 h 233082"/>
              <a:gd name="connsiteX13" fmla="*/ 421341 w 439271"/>
              <a:gd name="connsiteY13" fmla="*/ 215153 h 233082"/>
              <a:gd name="connsiteX14" fmla="*/ 439271 w 439271"/>
              <a:gd name="connsiteY14" fmla="*/ 233082 h 23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39271" h="233082">
                <a:moveTo>
                  <a:pt x="0" y="0"/>
                </a:moveTo>
                <a:cubicBezTo>
                  <a:pt x="26894" y="2988"/>
                  <a:pt x="55012" y="408"/>
                  <a:pt x="80683" y="8965"/>
                </a:cubicBezTo>
                <a:cubicBezTo>
                  <a:pt x="132904" y="26372"/>
                  <a:pt x="89671" y="35883"/>
                  <a:pt x="116541" y="62753"/>
                </a:cubicBezTo>
                <a:cubicBezTo>
                  <a:pt x="123223" y="69435"/>
                  <a:pt x="134471" y="68730"/>
                  <a:pt x="143436" y="71718"/>
                </a:cubicBezTo>
                <a:cubicBezTo>
                  <a:pt x="158377" y="68730"/>
                  <a:pt x="173992" y="68103"/>
                  <a:pt x="188259" y="62753"/>
                </a:cubicBezTo>
                <a:cubicBezTo>
                  <a:pt x="198347" y="58970"/>
                  <a:pt x="205516" y="49641"/>
                  <a:pt x="215153" y="44823"/>
                </a:cubicBezTo>
                <a:cubicBezTo>
                  <a:pt x="223605" y="40597"/>
                  <a:pt x="233082" y="38847"/>
                  <a:pt x="242047" y="35859"/>
                </a:cubicBezTo>
                <a:cubicBezTo>
                  <a:pt x="248024" y="41835"/>
                  <a:pt x="254697" y="47188"/>
                  <a:pt x="259977" y="53788"/>
                </a:cubicBezTo>
                <a:cubicBezTo>
                  <a:pt x="271253" y="67883"/>
                  <a:pt x="279184" y="88621"/>
                  <a:pt x="295836" y="98612"/>
                </a:cubicBezTo>
                <a:cubicBezTo>
                  <a:pt x="305019" y="104122"/>
                  <a:pt x="351896" y="114868"/>
                  <a:pt x="358589" y="116541"/>
                </a:cubicBezTo>
                <a:cubicBezTo>
                  <a:pt x="364565" y="125506"/>
                  <a:pt x="371700" y="133798"/>
                  <a:pt x="376518" y="143435"/>
                </a:cubicBezTo>
                <a:cubicBezTo>
                  <a:pt x="380744" y="151887"/>
                  <a:pt x="380621" y="162226"/>
                  <a:pt x="385483" y="170329"/>
                </a:cubicBezTo>
                <a:cubicBezTo>
                  <a:pt x="389831" y="177577"/>
                  <a:pt x="398132" y="181659"/>
                  <a:pt x="403412" y="188259"/>
                </a:cubicBezTo>
                <a:cubicBezTo>
                  <a:pt x="410142" y="196672"/>
                  <a:pt x="414610" y="206740"/>
                  <a:pt x="421341" y="215153"/>
                </a:cubicBezTo>
                <a:cubicBezTo>
                  <a:pt x="426621" y="221753"/>
                  <a:pt x="439271" y="233082"/>
                  <a:pt x="439271" y="233082"/>
                </a:cubicBezTo>
              </a:path>
            </a:pathLst>
          </a:custGeom>
          <a:noFill/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7" name="Freeform 6"/>
          <p:cNvSpPr/>
          <p:nvPr/>
        </p:nvSpPr>
        <p:spPr>
          <a:xfrm>
            <a:off x="9278471" y="4365812"/>
            <a:ext cx="170329" cy="286870"/>
          </a:xfrm>
          <a:custGeom>
            <a:avLst/>
            <a:gdLst>
              <a:gd name="connsiteX0" fmla="*/ 0 w 170329"/>
              <a:gd name="connsiteY0" fmla="*/ 0 h 286870"/>
              <a:gd name="connsiteX1" fmla="*/ 8964 w 170329"/>
              <a:gd name="connsiteY1" fmla="*/ 71717 h 286870"/>
              <a:gd name="connsiteX2" fmla="*/ 26894 w 170329"/>
              <a:gd name="connsiteY2" fmla="*/ 125506 h 286870"/>
              <a:gd name="connsiteX3" fmla="*/ 35858 w 170329"/>
              <a:gd name="connsiteY3" fmla="*/ 188259 h 286870"/>
              <a:gd name="connsiteX4" fmla="*/ 62753 w 170329"/>
              <a:gd name="connsiteY4" fmla="*/ 197223 h 286870"/>
              <a:gd name="connsiteX5" fmla="*/ 80682 w 170329"/>
              <a:gd name="connsiteY5" fmla="*/ 215153 h 286870"/>
              <a:gd name="connsiteX6" fmla="*/ 116541 w 170329"/>
              <a:gd name="connsiteY6" fmla="*/ 251012 h 286870"/>
              <a:gd name="connsiteX7" fmla="*/ 170329 w 170329"/>
              <a:gd name="connsiteY7" fmla="*/ 286870 h 286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0329" h="286870">
                <a:moveTo>
                  <a:pt x="0" y="0"/>
                </a:moveTo>
                <a:cubicBezTo>
                  <a:pt x="2988" y="23906"/>
                  <a:pt x="3916" y="48160"/>
                  <a:pt x="8964" y="71717"/>
                </a:cubicBezTo>
                <a:cubicBezTo>
                  <a:pt x="12924" y="90197"/>
                  <a:pt x="26894" y="125506"/>
                  <a:pt x="26894" y="125506"/>
                </a:cubicBezTo>
                <a:cubicBezTo>
                  <a:pt x="29882" y="146424"/>
                  <a:pt x="26408" y="169360"/>
                  <a:pt x="35858" y="188259"/>
                </a:cubicBezTo>
                <a:cubicBezTo>
                  <a:pt x="40084" y="196711"/>
                  <a:pt x="54650" y="192361"/>
                  <a:pt x="62753" y="197223"/>
                </a:cubicBezTo>
                <a:cubicBezTo>
                  <a:pt x="70001" y="201571"/>
                  <a:pt x="74706" y="209176"/>
                  <a:pt x="80682" y="215153"/>
                </a:cubicBezTo>
                <a:cubicBezTo>
                  <a:pt x="95895" y="260791"/>
                  <a:pt x="77423" y="229280"/>
                  <a:pt x="116541" y="251012"/>
                </a:cubicBezTo>
                <a:cubicBezTo>
                  <a:pt x="135378" y="261477"/>
                  <a:pt x="170329" y="286870"/>
                  <a:pt x="170329" y="286870"/>
                </a:cubicBezTo>
              </a:path>
            </a:pathLst>
          </a:custGeom>
          <a:noFill/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87" name="Freeform 286"/>
          <p:cNvSpPr/>
          <p:nvPr/>
        </p:nvSpPr>
        <p:spPr>
          <a:xfrm rot="10389785">
            <a:off x="-83272" y="5584729"/>
            <a:ext cx="1421032" cy="550591"/>
          </a:xfrm>
          <a:custGeom>
            <a:avLst/>
            <a:gdLst>
              <a:gd name="connsiteX0" fmla="*/ 170688 w 902208"/>
              <a:gd name="connsiteY0" fmla="*/ 0 h 1146048"/>
              <a:gd name="connsiteX1" fmla="*/ 170688 w 902208"/>
              <a:gd name="connsiteY1" fmla="*/ 0 h 1146048"/>
              <a:gd name="connsiteX2" fmla="*/ 256032 w 902208"/>
              <a:gd name="connsiteY2" fmla="*/ 60960 h 1146048"/>
              <a:gd name="connsiteX3" fmla="*/ 304800 w 902208"/>
              <a:gd name="connsiteY3" fmla="*/ 73152 h 1146048"/>
              <a:gd name="connsiteX4" fmla="*/ 487680 w 902208"/>
              <a:gd name="connsiteY4" fmla="*/ 109728 h 1146048"/>
              <a:gd name="connsiteX5" fmla="*/ 536448 w 902208"/>
              <a:gd name="connsiteY5" fmla="*/ 121920 h 1146048"/>
              <a:gd name="connsiteX6" fmla="*/ 670560 w 902208"/>
              <a:gd name="connsiteY6" fmla="*/ 134112 h 1146048"/>
              <a:gd name="connsiteX7" fmla="*/ 719328 w 902208"/>
              <a:gd name="connsiteY7" fmla="*/ 146304 h 1146048"/>
              <a:gd name="connsiteX8" fmla="*/ 804672 w 902208"/>
              <a:gd name="connsiteY8" fmla="*/ 158496 h 1146048"/>
              <a:gd name="connsiteX9" fmla="*/ 902208 w 902208"/>
              <a:gd name="connsiteY9" fmla="*/ 207264 h 1146048"/>
              <a:gd name="connsiteX10" fmla="*/ 890016 w 902208"/>
              <a:gd name="connsiteY10" fmla="*/ 780288 h 1146048"/>
              <a:gd name="connsiteX11" fmla="*/ 853440 w 902208"/>
              <a:gd name="connsiteY11" fmla="*/ 816864 h 1146048"/>
              <a:gd name="connsiteX12" fmla="*/ 829056 w 902208"/>
              <a:gd name="connsiteY12" fmla="*/ 853440 h 1146048"/>
              <a:gd name="connsiteX13" fmla="*/ 816864 w 902208"/>
              <a:gd name="connsiteY13" fmla="*/ 890016 h 1146048"/>
              <a:gd name="connsiteX14" fmla="*/ 804672 w 902208"/>
              <a:gd name="connsiteY14" fmla="*/ 938784 h 1146048"/>
              <a:gd name="connsiteX15" fmla="*/ 719328 w 902208"/>
              <a:gd name="connsiteY15" fmla="*/ 975360 h 1146048"/>
              <a:gd name="connsiteX16" fmla="*/ 609600 w 902208"/>
              <a:gd name="connsiteY16" fmla="*/ 1048512 h 1146048"/>
              <a:gd name="connsiteX17" fmla="*/ 573024 w 902208"/>
              <a:gd name="connsiteY17" fmla="*/ 1072896 h 1146048"/>
              <a:gd name="connsiteX18" fmla="*/ 536448 w 902208"/>
              <a:gd name="connsiteY18" fmla="*/ 1097280 h 1146048"/>
              <a:gd name="connsiteX19" fmla="*/ 475488 w 902208"/>
              <a:gd name="connsiteY19" fmla="*/ 1146048 h 1146048"/>
              <a:gd name="connsiteX20" fmla="*/ 438912 w 902208"/>
              <a:gd name="connsiteY20" fmla="*/ 1133856 h 1146048"/>
              <a:gd name="connsiteX21" fmla="*/ 414528 w 902208"/>
              <a:gd name="connsiteY21" fmla="*/ 1097280 h 1146048"/>
              <a:gd name="connsiteX22" fmla="*/ 377952 w 902208"/>
              <a:gd name="connsiteY22" fmla="*/ 1072896 h 1146048"/>
              <a:gd name="connsiteX23" fmla="*/ 353568 w 902208"/>
              <a:gd name="connsiteY23" fmla="*/ 999744 h 1146048"/>
              <a:gd name="connsiteX24" fmla="*/ 329184 w 902208"/>
              <a:gd name="connsiteY24" fmla="*/ 963168 h 1146048"/>
              <a:gd name="connsiteX25" fmla="*/ 316992 w 902208"/>
              <a:gd name="connsiteY25" fmla="*/ 926592 h 1146048"/>
              <a:gd name="connsiteX26" fmla="*/ 292608 w 902208"/>
              <a:gd name="connsiteY26" fmla="*/ 865632 h 1146048"/>
              <a:gd name="connsiteX27" fmla="*/ 280416 w 902208"/>
              <a:gd name="connsiteY27" fmla="*/ 829056 h 1146048"/>
              <a:gd name="connsiteX28" fmla="*/ 219456 w 902208"/>
              <a:gd name="connsiteY28" fmla="*/ 755904 h 1146048"/>
              <a:gd name="connsiteX29" fmla="*/ 207264 w 902208"/>
              <a:gd name="connsiteY29" fmla="*/ 719328 h 1146048"/>
              <a:gd name="connsiteX30" fmla="*/ 182880 w 902208"/>
              <a:gd name="connsiteY30" fmla="*/ 682752 h 1146048"/>
              <a:gd name="connsiteX31" fmla="*/ 170688 w 902208"/>
              <a:gd name="connsiteY31" fmla="*/ 621792 h 1146048"/>
              <a:gd name="connsiteX32" fmla="*/ 146304 w 902208"/>
              <a:gd name="connsiteY32" fmla="*/ 585216 h 1146048"/>
              <a:gd name="connsiteX33" fmla="*/ 121920 w 902208"/>
              <a:gd name="connsiteY33" fmla="*/ 512064 h 1146048"/>
              <a:gd name="connsiteX34" fmla="*/ 97536 w 902208"/>
              <a:gd name="connsiteY34" fmla="*/ 475488 h 1146048"/>
              <a:gd name="connsiteX35" fmla="*/ 73152 w 902208"/>
              <a:gd name="connsiteY35" fmla="*/ 402336 h 1146048"/>
              <a:gd name="connsiteX36" fmla="*/ 60960 w 902208"/>
              <a:gd name="connsiteY36" fmla="*/ 365760 h 1146048"/>
              <a:gd name="connsiteX37" fmla="*/ 36576 w 902208"/>
              <a:gd name="connsiteY37" fmla="*/ 329184 h 1146048"/>
              <a:gd name="connsiteX38" fmla="*/ 0 w 902208"/>
              <a:gd name="connsiteY38" fmla="*/ 207264 h 1146048"/>
              <a:gd name="connsiteX39" fmla="*/ 36576 w 902208"/>
              <a:gd name="connsiteY39" fmla="*/ 73152 h 1146048"/>
              <a:gd name="connsiteX40" fmla="*/ 109728 w 902208"/>
              <a:gd name="connsiteY40" fmla="*/ 48768 h 1146048"/>
              <a:gd name="connsiteX41" fmla="*/ 146304 w 902208"/>
              <a:gd name="connsiteY41" fmla="*/ 36576 h 1146048"/>
              <a:gd name="connsiteX42" fmla="*/ 170688 w 902208"/>
              <a:gd name="connsiteY42" fmla="*/ 0 h 1146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902208" h="1146048">
                <a:moveTo>
                  <a:pt x="170688" y="0"/>
                </a:moveTo>
                <a:lnTo>
                  <a:pt x="170688" y="0"/>
                </a:lnTo>
                <a:cubicBezTo>
                  <a:pt x="199136" y="20320"/>
                  <a:pt x="225341" y="44219"/>
                  <a:pt x="256032" y="60960"/>
                </a:cubicBezTo>
                <a:cubicBezTo>
                  <a:pt x="270742" y="68984"/>
                  <a:pt x="288403" y="69700"/>
                  <a:pt x="304800" y="73152"/>
                </a:cubicBezTo>
                <a:cubicBezTo>
                  <a:pt x="365634" y="85959"/>
                  <a:pt x="427369" y="94650"/>
                  <a:pt x="487680" y="109728"/>
                </a:cubicBezTo>
                <a:cubicBezTo>
                  <a:pt x="503936" y="113792"/>
                  <a:pt x="519839" y="119705"/>
                  <a:pt x="536448" y="121920"/>
                </a:cubicBezTo>
                <a:cubicBezTo>
                  <a:pt x="580943" y="127853"/>
                  <a:pt x="625856" y="130048"/>
                  <a:pt x="670560" y="134112"/>
                </a:cubicBezTo>
                <a:cubicBezTo>
                  <a:pt x="686816" y="138176"/>
                  <a:pt x="702842" y="143307"/>
                  <a:pt x="719328" y="146304"/>
                </a:cubicBezTo>
                <a:cubicBezTo>
                  <a:pt x="747601" y="151445"/>
                  <a:pt x="776793" y="151526"/>
                  <a:pt x="804672" y="158496"/>
                </a:cubicBezTo>
                <a:cubicBezTo>
                  <a:pt x="852394" y="170426"/>
                  <a:pt x="865395" y="182722"/>
                  <a:pt x="902208" y="207264"/>
                </a:cubicBezTo>
                <a:cubicBezTo>
                  <a:pt x="898144" y="398272"/>
                  <a:pt x="905251" y="589845"/>
                  <a:pt x="890016" y="780288"/>
                </a:cubicBezTo>
                <a:cubicBezTo>
                  <a:pt x="888641" y="797475"/>
                  <a:pt x="864478" y="803618"/>
                  <a:pt x="853440" y="816864"/>
                </a:cubicBezTo>
                <a:cubicBezTo>
                  <a:pt x="844059" y="828121"/>
                  <a:pt x="835609" y="840334"/>
                  <a:pt x="829056" y="853440"/>
                </a:cubicBezTo>
                <a:cubicBezTo>
                  <a:pt x="823309" y="864935"/>
                  <a:pt x="820395" y="877659"/>
                  <a:pt x="816864" y="890016"/>
                </a:cubicBezTo>
                <a:cubicBezTo>
                  <a:pt x="812261" y="906128"/>
                  <a:pt x="813967" y="924842"/>
                  <a:pt x="804672" y="938784"/>
                </a:cubicBezTo>
                <a:cubicBezTo>
                  <a:pt x="787833" y="964043"/>
                  <a:pt x="743798" y="969242"/>
                  <a:pt x="719328" y="975360"/>
                </a:cubicBezTo>
                <a:lnTo>
                  <a:pt x="609600" y="1048512"/>
                </a:lnTo>
                <a:lnTo>
                  <a:pt x="573024" y="1072896"/>
                </a:lnTo>
                <a:lnTo>
                  <a:pt x="536448" y="1097280"/>
                </a:lnTo>
                <a:cubicBezTo>
                  <a:pt x="517725" y="1125365"/>
                  <a:pt x="514748" y="1146048"/>
                  <a:pt x="475488" y="1146048"/>
                </a:cubicBezTo>
                <a:cubicBezTo>
                  <a:pt x="462637" y="1146048"/>
                  <a:pt x="451104" y="1137920"/>
                  <a:pt x="438912" y="1133856"/>
                </a:cubicBezTo>
                <a:cubicBezTo>
                  <a:pt x="430784" y="1121664"/>
                  <a:pt x="424889" y="1107641"/>
                  <a:pt x="414528" y="1097280"/>
                </a:cubicBezTo>
                <a:cubicBezTo>
                  <a:pt x="404167" y="1086919"/>
                  <a:pt x="385718" y="1085322"/>
                  <a:pt x="377952" y="1072896"/>
                </a:cubicBezTo>
                <a:cubicBezTo>
                  <a:pt x="364329" y="1051100"/>
                  <a:pt x="367825" y="1021130"/>
                  <a:pt x="353568" y="999744"/>
                </a:cubicBezTo>
                <a:cubicBezTo>
                  <a:pt x="345440" y="987552"/>
                  <a:pt x="335737" y="976274"/>
                  <a:pt x="329184" y="963168"/>
                </a:cubicBezTo>
                <a:cubicBezTo>
                  <a:pt x="323437" y="951673"/>
                  <a:pt x="321504" y="938625"/>
                  <a:pt x="316992" y="926592"/>
                </a:cubicBezTo>
                <a:cubicBezTo>
                  <a:pt x="309308" y="906100"/>
                  <a:pt x="300292" y="886124"/>
                  <a:pt x="292608" y="865632"/>
                </a:cubicBezTo>
                <a:cubicBezTo>
                  <a:pt x="288096" y="853599"/>
                  <a:pt x="286163" y="840551"/>
                  <a:pt x="280416" y="829056"/>
                </a:cubicBezTo>
                <a:cubicBezTo>
                  <a:pt x="263442" y="795108"/>
                  <a:pt x="246420" y="782868"/>
                  <a:pt x="219456" y="755904"/>
                </a:cubicBezTo>
                <a:cubicBezTo>
                  <a:pt x="215392" y="743712"/>
                  <a:pt x="213011" y="730823"/>
                  <a:pt x="207264" y="719328"/>
                </a:cubicBezTo>
                <a:cubicBezTo>
                  <a:pt x="200711" y="706222"/>
                  <a:pt x="188025" y="696472"/>
                  <a:pt x="182880" y="682752"/>
                </a:cubicBezTo>
                <a:cubicBezTo>
                  <a:pt x="175604" y="663349"/>
                  <a:pt x="177964" y="641195"/>
                  <a:pt x="170688" y="621792"/>
                </a:cubicBezTo>
                <a:cubicBezTo>
                  <a:pt x="165543" y="608072"/>
                  <a:pt x="152255" y="598606"/>
                  <a:pt x="146304" y="585216"/>
                </a:cubicBezTo>
                <a:cubicBezTo>
                  <a:pt x="135865" y="561728"/>
                  <a:pt x="136177" y="533450"/>
                  <a:pt x="121920" y="512064"/>
                </a:cubicBezTo>
                <a:cubicBezTo>
                  <a:pt x="113792" y="499872"/>
                  <a:pt x="103487" y="488878"/>
                  <a:pt x="97536" y="475488"/>
                </a:cubicBezTo>
                <a:cubicBezTo>
                  <a:pt x="87097" y="452000"/>
                  <a:pt x="81280" y="426720"/>
                  <a:pt x="73152" y="402336"/>
                </a:cubicBezTo>
                <a:cubicBezTo>
                  <a:pt x="69088" y="390144"/>
                  <a:pt x="68089" y="376453"/>
                  <a:pt x="60960" y="365760"/>
                </a:cubicBezTo>
                <a:cubicBezTo>
                  <a:pt x="52832" y="353568"/>
                  <a:pt x="42527" y="342574"/>
                  <a:pt x="36576" y="329184"/>
                </a:cubicBezTo>
                <a:cubicBezTo>
                  <a:pt x="19614" y="291020"/>
                  <a:pt x="10133" y="247795"/>
                  <a:pt x="0" y="207264"/>
                </a:cubicBezTo>
                <a:cubicBezTo>
                  <a:pt x="2719" y="185514"/>
                  <a:pt x="-933" y="96595"/>
                  <a:pt x="36576" y="73152"/>
                </a:cubicBezTo>
                <a:cubicBezTo>
                  <a:pt x="58372" y="59529"/>
                  <a:pt x="85344" y="56896"/>
                  <a:pt x="109728" y="48768"/>
                </a:cubicBezTo>
                <a:cubicBezTo>
                  <a:pt x="121920" y="44704"/>
                  <a:pt x="135611" y="43705"/>
                  <a:pt x="146304" y="36576"/>
                </a:cubicBezTo>
                <a:lnTo>
                  <a:pt x="170688" y="0"/>
                </a:lnTo>
                <a:close/>
              </a:path>
            </a:pathLst>
          </a:custGeom>
          <a:solidFill>
            <a:schemeClr val="bg2">
              <a:lumMod val="10000"/>
              <a:alpha val="14902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6877521" y="4480123"/>
            <a:ext cx="3725615" cy="2271755"/>
            <a:chOff x="7466234" y="7010400"/>
            <a:chExt cx="3725615" cy="2271755"/>
          </a:xfrm>
        </p:grpSpPr>
        <p:sp>
          <p:nvSpPr>
            <p:cNvPr id="11" name="Rectangle 10"/>
            <p:cNvSpPr/>
            <p:nvPr/>
          </p:nvSpPr>
          <p:spPr>
            <a:xfrm>
              <a:off x="7576037" y="7010400"/>
              <a:ext cx="2482363" cy="2133600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pic>
          <p:nvPicPr>
            <p:cNvPr id="1026" name="Picture 2"/>
            <p:cNvPicPr>
              <a:picLocks noChangeAspect="1" noChangeArrowheads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 bwMode="auto">
            <a:xfrm>
              <a:off x="7466234" y="7010400"/>
              <a:ext cx="3725615" cy="22717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sp>
        <p:nvSpPr>
          <p:cNvPr id="366" name="Freeform 365"/>
          <p:cNvSpPr/>
          <p:nvPr/>
        </p:nvSpPr>
        <p:spPr>
          <a:xfrm rot="10389785">
            <a:off x="7099627" y="4804166"/>
            <a:ext cx="1609813" cy="1249001"/>
          </a:xfrm>
          <a:custGeom>
            <a:avLst/>
            <a:gdLst>
              <a:gd name="connsiteX0" fmla="*/ 170688 w 902208"/>
              <a:gd name="connsiteY0" fmla="*/ 0 h 1146048"/>
              <a:gd name="connsiteX1" fmla="*/ 170688 w 902208"/>
              <a:gd name="connsiteY1" fmla="*/ 0 h 1146048"/>
              <a:gd name="connsiteX2" fmla="*/ 256032 w 902208"/>
              <a:gd name="connsiteY2" fmla="*/ 60960 h 1146048"/>
              <a:gd name="connsiteX3" fmla="*/ 304800 w 902208"/>
              <a:gd name="connsiteY3" fmla="*/ 73152 h 1146048"/>
              <a:gd name="connsiteX4" fmla="*/ 487680 w 902208"/>
              <a:gd name="connsiteY4" fmla="*/ 109728 h 1146048"/>
              <a:gd name="connsiteX5" fmla="*/ 536448 w 902208"/>
              <a:gd name="connsiteY5" fmla="*/ 121920 h 1146048"/>
              <a:gd name="connsiteX6" fmla="*/ 670560 w 902208"/>
              <a:gd name="connsiteY6" fmla="*/ 134112 h 1146048"/>
              <a:gd name="connsiteX7" fmla="*/ 719328 w 902208"/>
              <a:gd name="connsiteY7" fmla="*/ 146304 h 1146048"/>
              <a:gd name="connsiteX8" fmla="*/ 804672 w 902208"/>
              <a:gd name="connsiteY8" fmla="*/ 158496 h 1146048"/>
              <a:gd name="connsiteX9" fmla="*/ 902208 w 902208"/>
              <a:gd name="connsiteY9" fmla="*/ 207264 h 1146048"/>
              <a:gd name="connsiteX10" fmla="*/ 890016 w 902208"/>
              <a:gd name="connsiteY10" fmla="*/ 780288 h 1146048"/>
              <a:gd name="connsiteX11" fmla="*/ 853440 w 902208"/>
              <a:gd name="connsiteY11" fmla="*/ 816864 h 1146048"/>
              <a:gd name="connsiteX12" fmla="*/ 829056 w 902208"/>
              <a:gd name="connsiteY12" fmla="*/ 853440 h 1146048"/>
              <a:gd name="connsiteX13" fmla="*/ 816864 w 902208"/>
              <a:gd name="connsiteY13" fmla="*/ 890016 h 1146048"/>
              <a:gd name="connsiteX14" fmla="*/ 804672 w 902208"/>
              <a:gd name="connsiteY14" fmla="*/ 938784 h 1146048"/>
              <a:gd name="connsiteX15" fmla="*/ 719328 w 902208"/>
              <a:gd name="connsiteY15" fmla="*/ 975360 h 1146048"/>
              <a:gd name="connsiteX16" fmla="*/ 609600 w 902208"/>
              <a:gd name="connsiteY16" fmla="*/ 1048512 h 1146048"/>
              <a:gd name="connsiteX17" fmla="*/ 573024 w 902208"/>
              <a:gd name="connsiteY17" fmla="*/ 1072896 h 1146048"/>
              <a:gd name="connsiteX18" fmla="*/ 536448 w 902208"/>
              <a:gd name="connsiteY18" fmla="*/ 1097280 h 1146048"/>
              <a:gd name="connsiteX19" fmla="*/ 475488 w 902208"/>
              <a:gd name="connsiteY19" fmla="*/ 1146048 h 1146048"/>
              <a:gd name="connsiteX20" fmla="*/ 438912 w 902208"/>
              <a:gd name="connsiteY20" fmla="*/ 1133856 h 1146048"/>
              <a:gd name="connsiteX21" fmla="*/ 414528 w 902208"/>
              <a:gd name="connsiteY21" fmla="*/ 1097280 h 1146048"/>
              <a:gd name="connsiteX22" fmla="*/ 377952 w 902208"/>
              <a:gd name="connsiteY22" fmla="*/ 1072896 h 1146048"/>
              <a:gd name="connsiteX23" fmla="*/ 353568 w 902208"/>
              <a:gd name="connsiteY23" fmla="*/ 999744 h 1146048"/>
              <a:gd name="connsiteX24" fmla="*/ 329184 w 902208"/>
              <a:gd name="connsiteY24" fmla="*/ 963168 h 1146048"/>
              <a:gd name="connsiteX25" fmla="*/ 316992 w 902208"/>
              <a:gd name="connsiteY25" fmla="*/ 926592 h 1146048"/>
              <a:gd name="connsiteX26" fmla="*/ 292608 w 902208"/>
              <a:gd name="connsiteY26" fmla="*/ 865632 h 1146048"/>
              <a:gd name="connsiteX27" fmla="*/ 280416 w 902208"/>
              <a:gd name="connsiteY27" fmla="*/ 829056 h 1146048"/>
              <a:gd name="connsiteX28" fmla="*/ 219456 w 902208"/>
              <a:gd name="connsiteY28" fmla="*/ 755904 h 1146048"/>
              <a:gd name="connsiteX29" fmla="*/ 207264 w 902208"/>
              <a:gd name="connsiteY29" fmla="*/ 719328 h 1146048"/>
              <a:gd name="connsiteX30" fmla="*/ 182880 w 902208"/>
              <a:gd name="connsiteY30" fmla="*/ 682752 h 1146048"/>
              <a:gd name="connsiteX31" fmla="*/ 170688 w 902208"/>
              <a:gd name="connsiteY31" fmla="*/ 621792 h 1146048"/>
              <a:gd name="connsiteX32" fmla="*/ 146304 w 902208"/>
              <a:gd name="connsiteY32" fmla="*/ 585216 h 1146048"/>
              <a:gd name="connsiteX33" fmla="*/ 121920 w 902208"/>
              <a:gd name="connsiteY33" fmla="*/ 512064 h 1146048"/>
              <a:gd name="connsiteX34" fmla="*/ 97536 w 902208"/>
              <a:gd name="connsiteY34" fmla="*/ 475488 h 1146048"/>
              <a:gd name="connsiteX35" fmla="*/ 73152 w 902208"/>
              <a:gd name="connsiteY35" fmla="*/ 402336 h 1146048"/>
              <a:gd name="connsiteX36" fmla="*/ 60960 w 902208"/>
              <a:gd name="connsiteY36" fmla="*/ 365760 h 1146048"/>
              <a:gd name="connsiteX37" fmla="*/ 36576 w 902208"/>
              <a:gd name="connsiteY37" fmla="*/ 329184 h 1146048"/>
              <a:gd name="connsiteX38" fmla="*/ 0 w 902208"/>
              <a:gd name="connsiteY38" fmla="*/ 207264 h 1146048"/>
              <a:gd name="connsiteX39" fmla="*/ 36576 w 902208"/>
              <a:gd name="connsiteY39" fmla="*/ 73152 h 1146048"/>
              <a:gd name="connsiteX40" fmla="*/ 109728 w 902208"/>
              <a:gd name="connsiteY40" fmla="*/ 48768 h 1146048"/>
              <a:gd name="connsiteX41" fmla="*/ 146304 w 902208"/>
              <a:gd name="connsiteY41" fmla="*/ 36576 h 1146048"/>
              <a:gd name="connsiteX42" fmla="*/ 170688 w 902208"/>
              <a:gd name="connsiteY42" fmla="*/ 0 h 1146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902208" h="1146048">
                <a:moveTo>
                  <a:pt x="170688" y="0"/>
                </a:moveTo>
                <a:lnTo>
                  <a:pt x="170688" y="0"/>
                </a:lnTo>
                <a:cubicBezTo>
                  <a:pt x="199136" y="20320"/>
                  <a:pt x="225341" y="44219"/>
                  <a:pt x="256032" y="60960"/>
                </a:cubicBezTo>
                <a:cubicBezTo>
                  <a:pt x="270742" y="68984"/>
                  <a:pt x="288403" y="69700"/>
                  <a:pt x="304800" y="73152"/>
                </a:cubicBezTo>
                <a:cubicBezTo>
                  <a:pt x="365634" y="85959"/>
                  <a:pt x="427369" y="94650"/>
                  <a:pt x="487680" y="109728"/>
                </a:cubicBezTo>
                <a:cubicBezTo>
                  <a:pt x="503936" y="113792"/>
                  <a:pt x="519839" y="119705"/>
                  <a:pt x="536448" y="121920"/>
                </a:cubicBezTo>
                <a:cubicBezTo>
                  <a:pt x="580943" y="127853"/>
                  <a:pt x="625856" y="130048"/>
                  <a:pt x="670560" y="134112"/>
                </a:cubicBezTo>
                <a:cubicBezTo>
                  <a:pt x="686816" y="138176"/>
                  <a:pt x="702842" y="143307"/>
                  <a:pt x="719328" y="146304"/>
                </a:cubicBezTo>
                <a:cubicBezTo>
                  <a:pt x="747601" y="151445"/>
                  <a:pt x="776793" y="151526"/>
                  <a:pt x="804672" y="158496"/>
                </a:cubicBezTo>
                <a:cubicBezTo>
                  <a:pt x="852394" y="170426"/>
                  <a:pt x="865395" y="182722"/>
                  <a:pt x="902208" y="207264"/>
                </a:cubicBezTo>
                <a:cubicBezTo>
                  <a:pt x="898144" y="398272"/>
                  <a:pt x="905251" y="589845"/>
                  <a:pt x="890016" y="780288"/>
                </a:cubicBezTo>
                <a:cubicBezTo>
                  <a:pt x="888641" y="797475"/>
                  <a:pt x="864478" y="803618"/>
                  <a:pt x="853440" y="816864"/>
                </a:cubicBezTo>
                <a:cubicBezTo>
                  <a:pt x="844059" y="828121"/>
                  <a:pt x="835609" y="840334"/>
                  <a:pt x="829056" y="853440"/>
                </a:cubicBezTo>
                <a:cubicBezTo>
                  <a:pt x="823309" y="864935"/>
                  <a:pt x="820395" y="877659"/>
                  <a:pt x="816864" y="890016"/>
                </a:cubicBezTo>
                <a:cubicBezTo>
                  <a:pt x="812261" y="906128"/>
                  <a:pt x="813967" y="924842"/>
                  <a:pt x="804672" y="938784"/>
                </a:cubicBezTo>
                <a:cubicBezTo>
                  <a:pt x="787833" y="964043"/>
                  <a:pt x="743798" y="969242"/>
                  <a:pt x="719328" y="975360"/>
                </a:cubicBezTo>
                <a:lnTo>
                  <a:pt x="609600" y="1048512"/>
                </a:lnTo>
                <a:lnTo>
                  <a:pt x="573024" y="1072896"/>
                </a:lnTo>
                <a:lnTo>
                  <a:pt x="536448" y="1097280"/>
                </a:lnTo>
                <a:cubicBezTo>
                  <a:pt x="517725" y="1125365"/>
                  <a:pt x="514748" y="1146048"/>
                  <a:pt x="475488" y="1146048"/>
                </a:cubicBezTo>
                <a:cubicBezTo>
                  <a:pt x="462637" y="1146048"/>
                  <a:pt x="451104" y="1137920"/>
                  <a:pt x="438912" y="1133856"/>
                </a:cubicBezTo>
                <a:cubicBezTo>
                  <a:pt x="430784" y="1121664"/>
                  <a:pt x="424889" y="1107641"/>
                  <a:pt x="414528" y="1097280"/>
                </a:cubicBezTo>
                <a:cubicBezTo>
                  <a:pt x="404167" y="1086919"/>
                  <a:pt x="385718" y="1085322"/>
                  <a:pt x="377952" y="1072896"/>
                </a:cubicBezTo>
                <a:cubicBezTo>
                  <a:pt x="364329" y="1051100"/>
                  <a:pt x="367825" y="1021130"/>
                  <a:pt x="353568" y="999744"/>
                </a:cubicBezTo>
                <a:cubicBezTo>
                  <a:pt x="345440" y="987552"/>
                  <a:pt x="335737" y="976274"/>
                  <a:pt x="329184" y="963168"/>
                </a:cubicBezTo>
                <a:cubicBezTo>
                  <a:pt x="323437" y="951673"/>
                  <a:pt x="321504" y="938625"/>
                  <a:pt x="316992" y="926592"/>
                </a:cubicBezTo>
                <a:cubicBezTo>
                  <a:pt x="309308" y="906100"/>
                  <a:pt x="300292" y="886124"/>
                  <a:pt x="292608" y="865632"/>
                </a:cubicBezTo>
                <a:cubicBezTo>
                  <a:pt x="288096" y="853599"/>
                  <a:pt x="286163" y="840551"/>
                  <a:pt x="280416" y="829056"/>
                </a:cubicBezTo>
                <a:cubicBezTo>
                  <a:pt x="263442" y="795108"/>
                  <a:pt x="246420" y="782868"/>
                  <a:pt x="219456" y="755904"/>
                </a:cubicBezTo>
                <a:cubicBezTo>
                  <a:pt x="215392" y="743712"/>
                  <a:pt x="213011" y="730823"/>
                  <a:pt x="207264" y="719328"/>
                </a:cubicBezTo>
                <a:cubicBezTo>
                  <a:pt x="200711" y="706222"/>
                  <a:pt x="188025" y="696472"/>
                  <a:pt x="182880" y="682752"/>
                </a:cubicBezTo>
                <a:cubicBezTo>
                  <a:pt x="175604" y="663349"/>
                  <a:pt x="177964" y="641195"/>
                  <a:pt x="170688" y="621792"/>
                </a:cubicBezTo>
                <a:cubicBezTo>
                  <a:pt x="165543" y="608072"/>
                  <a:pt x="152255" y="598606"/>
                  <a:pt x="146304" y="585216"/>
                </a:cubicBezTo>
                <a:cubicBezTo>
                  <a:pt x="135865" y="561728"/>
                  <a:pt x="136177" y="533450"/>
                  <a:pt x="121920" y="512064"/>
                </a:cubicBezTo>
                <a:cubicBezTo>
                  <a:pt x="113792" y="499872"/>
                  <a:pt x="103487" y="488878"/>
                  <a:pt x="97536" y="475488"/>
                </a:cubicBezTo>
                <a:cubicBezTo>
                  <a:pt x="87097" y="452000"/>
                  <a:pt x="81280" y="426720"/>
                  <a:pt x="73152" y="402336"/>
                </a:cubicBezTo>
                <a:cubicBezTo>
                  <a:pt x="69088" y="390144"/>
                  <a:pt x="68089" y="376453"/>
                  <a:pt x="60960" y="365760"/>
                </a:cubicBezTo>
                <a:cubicBezTo>
                  <a:pt x="52832" y="353568"/>
                  <a:pt x="42527" y="342574"/>
                  <a:pt x="36576" y="329184"/>
                </a:cubicBezTo>
                <a:cubicBezTo>
                  <a:pt x="19614" y="291020"/>
                  <a:pt x="10133" y="247795"/>
                  <a:pt x="0" y="207264"/>
                </a:cubicBezTo>
                <a:cubicBezTo>
                  <a:pt x="2719" y="185514"/>
                  <a:pt x="-933" y="96595"/>
                  <a:pt x="36576" y="73152"/>
                </a:cubicBezTo>
                <a:cubicBezTo>
                  <a:pt x="58372" y="59529"/>
                  <a:pt x="85344" y="56896"/>
                  <a:pt x="109728" y="48768"/>
                </a:cubicBezTo>
                <a:cubicBezTo>
                  <a:pt x="121920" y="44704"/>
                  <a:pt x="135611" y="43705"/>
                  <a:pt x="146304" y="36576"/>
                </a:cubicBezTo>
                <a:lnTo>
                  <a:pt x="170688" y="0"/>
                </a:lnTo>
                <a:close/>
              </a:path>
            </a:pathLst>
          </a:custGeom>
          <a:solidFill>
            <a:schemeClr val="bg2">
              <a:lumMod val="10000"/>
              <a:alpha val="14902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89" name="Rectangle 288"/>
          <p:cNvSpPr/>
          <p:nvPr/>
        </p:nvSpPr>
        <p:spPr>
          <a:xfrm>
            <a:off x="-7887" y="6425184"/>
            <a:ext cx="9304287" cy="326589"/>
          </a:xfrm>
          <a:prstGeom prst="rect">
            <a:avLst/>
          </a:prstGeom>
          <a:gradFill flip="none" rotWithShape="1">
            <a:gsLst>
              <a:gs pos="89000">
                <a:schemeClr val="tx1">
                  <a:lumMod val="65000"/>
                  <a:lumOff val="35000"/>
                </a:schemeClr>
              </a:gs>
              <a:gs pos="0">
                <a:schemeClr val="tx1">
                  <a:lumMod val="85000"/>
                  <a:lumOff val="15000"/>
                  <a:alpha val="96000"/>
                </a:schemeClr>
              </a:gs>
            </a:gsLst>
            <a:path path="rect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00" name="Can 299"/>
          <p:cNvSpPr/>
          <p:nvPr/>
        </p:nvSpPr>
        <p:spPr>
          <a:xfrm rot="10800000">
            <a:off x="5727193" y="1087774"/>
            <a:ext cx="610966" cy="5676295"/>
          </a:xfrm>
          <a:prstGeom prst="can">
            <a:avLst>
              <a:gd name="adj" fmla="val 2177"/>
            </a:avLst>
          </a:prstGeom>
          <a:gradFill flip="none" rotWithShape="1">
            <a:gsLst>
              <a:gs pos="93000">
                <a:schemeClr val="tx1">
                  <a:lumMod val="47000"/>
                  <a:lumOff val="53000"/>
                </a:schemeClr>
              </a:gs>
              <a:gs pos="0">
                <a:schemeClr val="tx1">
                  <a:lumMod val="85000"/>
                  <a:lumOff val="15000"/>
                  <a:alpha val="96000"/>
                </a:schemeClr>
              </a:gs>
              <a:gs pos="56000">
                <a:schemeClr val="bg1">
                  <a:lumMod val="75000"/>
                  <a:shade val="67500"/>
                  <a:satMod val="115000"/>
                </a:schemeClr>
              </a:gs>
              <a:gs pos="80000">
                <a:schemeClr val="bg1">
                  <a:lumMod val="75000"/>
                  <a:shade val="100000"/>
                  <a:satMod val="115000"/>
                </a:schemeClr>
              </a:gs>
            </a:gsLst>
            <a:lin ang="108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478" name="Group 477"/>
          <p:cNvGrpSpPr/>
          <p:nvPr/>
        </p:nvGrpSpPr>
        <p:grpSpPr>
          <a:xfrm>
            <a:off x="914400" y="1219200"/>
            <a:ext cx="4738703" cy="5180116"/>
            <a:chOff x="1357297" y="0"/>
            <a:chExt cx="4738703" cy="5180116"/>
          </a:xfrm>
        </p:grpSpPr>
        <p:grpSp>
          <p:nvGrpSpPr>
            <p:cNvPr id="479" name="Group 478"/>
            <p:cNvGrpSpPr/>
            <p:nvPr/>
          </p:nvGrpSpPr>
          <p:grpSpPr>
            <a:xfrm>
              <a:off x="1357297" y="0"/>
              <a:ext cx="4738703" cy="5180116"/>
              <a:chOff x="1003562" y="1170432"/>
              <a:chExt cx="4738703" cy="5180116"/>
            </a:xfrm>
          </p:grpSpPr>
          <p:grpSp>
            <p:nvGrpSpPr>
              <p:cNvPr id="481" name="Group 480"/>
              <p:cNvGrpSpPr/>
              <p:nvPr/>
            </p:nvGrpSpPr>
            <p:grpSpPr>
              <a:xfrm>
                <a:off x="3378678" y="1170432"/>
                <a:ext cx="2363587" cy="5180116"/>
                <a:chOff x="3378678" y="1170432"/>
                <a:chExt cx="2363587" cy="5180116"/>
              </a:xfrm>
            </p:grpSpPr>
            <p:sp>
              <p:nvSpPr>
                <p:cNvPr id="483" name="Rectangle 482"/>
                <p:cNvSpPr/>
                <p:nvPr/>
              </p:nvSpPr>
              <p:spPr>
                <a:xfrm>
                  <a:off x="3378678" y="1170432"/>
                  <a:ext cx="2363587" cy="5180116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 w="38100">
                  <a:solidFill>
                    <a:schemeClr val="bg2">
                      <a:lumMod val="10000"/>
                    </a:schemeClr>
                  </a:solidFill>
                </a:ln>
                <a:scene3d>
                  <a:camera prst="orthographicFront"/>
                  <a:lightRig rig="threePt" dir="t"/>
                </a:scene3d>
                <a:sp3d extrusionH="101600">
                  <a:bevelT/>
                  <a:extrusionClr>
                    <a:schemeClr val="bg2">
                      <a:lumMod val="25000"/>
                    </a:schemeClr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484" name="Group 483"/>
                <p:cNvGrpSpPr/>
                <p:nvPr/>
              </p:nvGrpSpPr>
              <p:grpSpPr>
                <a:xfrm>
                  <a:off x="5493665" y="3431734"/>
                  <a:ext cx="181815" cy="672743"/>
                  <a:chOff x="5501504" y="3431734"/>
                  <a:chExt cx="181815" cy="672743"/>
                </a:xfrm>
              </p:grpSpPr>
              <p:sp>
                <p:nvSpPr>
                  <p:cNvPr id="485" name="Bevel 484"/>
                  <p:cNvSpPr/>
                  <p:nvPr/>
                </p:nvSpPr>
                <p:spPr>
                  <a:xfrm>
                    <a:off x="5501504" y="3431734"/>
                    <a:ext cx="181815" cy="672743"/>
                  </a:xfrm>
                  <a:prstGeom prst="bevel">
                    <a:avLst>
                      <a:gd name="adj" fmla="val 20047"/>
                    </a:avLst>
                  </a:prstGeom>
                  <a:solidFill>
                    <a:srgbClr val="FFC000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86" name="Trapezoid 485"/>
                  <p:cNvSpPr/>
                  <p:nvPr/>
                </p:nvSpPr>
                <p:spPr>
                  <a:xfrm>
                    <a:off x="5560965" y="3912926"/>
                    <a:ext cx="60605" cy="94428"/>
                  </a:xfrm>
                  <a:prstGeom prst="trapezoid">
                    <a:avLst/>
                  </a:prstGeom>
                  <a:solidFill>
                    <a:srgbClr val="714B25"/>
                  </a:solidFill>
                  <a:ln w="28575">
                    <a:noFill/>
                  </a:ln>
                  <a:scene3d>
                    <a:camera prst="orthographicFront"/>
                    <a:lightRig rig="threePt" dir="t"/>
                  </a:scene3d>
                  <a:sp3d extrusionH="6350">
                    <a:extrusionClr>
                      <a:schemeClr val="bg2">
                        <a:lumMod val="25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87" name="Oval 486"/>
                  <p:cNvSpPr/>
                  <p:nvPr/>
                </p:nvSpPr>
                <p:spPr>
                  <a:xfrm>
                    <a:off x="5562378" y="3896745"/>
                    <a:ext cx="60604" cy="59352"/>
                  </a:xfrm>
                  <a:prstGeom prst="ellipse">
                    <a:avLst/>
                  </a:prstGeom>
                  <a:solidFill>
                    <a:srgbClr val="714B25"/>
                  </a:solidFill>
                  <a:ln w="28575">
                    <a:noFill/>
                  </a:ln>
                  <a:scene3d>
                    <a:camera prst="orthographicFront"/>
                    <a:lightRig rig="threePt" dir="t"/>
                  </a:scene3d>
                  <a:sp3d extrusionH="6350">
                    <a:extrusionClr>
                      <a:schemeClr val="bg2">
                        <a:lumMod val="25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  <p:sp>
            <p:nvSpPr>
              <p:cNvPr id="482" name="Rectangle 481"/>
              <p:cNvSpPr/>
              <p:nvPr/>
            </p:nvSpPr>
            <p:spPr>
              <a:xfrm>
                <a:off x="1003562" y="1170432"/>
                <a:ext cx="2363587" cy="5180116"/>
              </a:xfrm>
              <a:prstGeom prst="rect">
                <a:avLst/>
              </a:prstGeom>
              <a:solidFill>
                <a:srgbClr val="F2F2F2">
                  <a:alpha val="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480" name="Oval 479"/>
            <p:cNvSpPr/>
            <p:nvPr/>
          </p:nvSpPr>
          <p:spPr>
            <a:xfrm>
              <a:off x="5822651" y="2312722"/>
              <a:ext cx="242419" cy="26909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488" name="Group 487"/>
          <p:cNvGrpSpPr/>
          <p:nvPr/>
        </p:nvGrpSpPr>
        <p:grpSpPr>
          <a:xfrm>
            <a:off x="900097" y="1220684"/>
            <a:ext cx="4738703" cy="5180116"/>
            <a:chOff x="762000" y="1319647"/>
            <a:chExt cx="4738703" cy="5180116"/>
          </a:xfrm>
        </p:grpSpPr>
        <p:grpSp>
          <p:nvGrpSpPr>
            <p:cNvPr id="489" name="Group 488"/>
            <p:cNvGrpSpPr/>
            <p:nvPr/>
          </p:nvGrpSpPr>
          <p:grpSpPr>
            <a:xfrm>
              <a:off x="762000" y="1319647"/>
              <a:ext cx="4738703" cy="5180116"/>
              <a:chOff x="1003562" y="1170432"/>
              <a:chExt cx="4738703" cy="5180116"/>
            </a:xfrm>
            <a:scene3d>
              <a:camera prst="orthographicFront">
                <a:rot lat="0" lon="20999952" rev="0"/>
              </a:camera>
              <a:lightRig rig="threePt" dir="t"/>
            </a:scene3d>
          </p:grpSpPr>
          <p:grpSp>
            <p:nvGrpSpPr>
              <p:cNvPr id="491" name="Group 490"/>
              <p:cNvGrpSpPr/>
              <p:nvPr/>
            </p:nvGrpSpPr>
            <p:grpSpPr>
              <a:xfrm>
                <a:off x="3378678" y="1170432"/>
                <a:ext cx="2363587" cy="5180116"/>
                <a:chOff x="3378678" y="1170432"/>
                <a:chExt cx="2363587" cy="5180116"/>
              </a:xfrm>
            </p:grpSpPr>
            <p:sp>
              <p:nvSpPr>
                <p:cNvPr id="493" name="Rectangle 492"/>
                <p:cNvSpPr/>
                <p:nvPr/>
              </p:nvSpPr>
              <p:spPr>
                <a:xfrm>
                  <a:off x="3378678" y="1170432"/>
                  <a:ext cx="2363587" cy="5180116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 w="38100">
                  <a:solidFill>
                    <a:schemeClr val="bg2">
                      <a:lumMod val="10000"/>
                    </a:schemeClr>
                  </a:solidFill>
                </a:ln>
                <a:sp3d extrusionH="101600">
                  <a:bevelT/>
                  <a:extrusionClr>
                    <a:schemeClr val="bg2">
                      <a:lumMod val="25000"/>
                    </a:schemeClr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94" name="Rectangle 493"/>
                <p:cNvSpPr/>
                <p:nvPr/>
              </p:nvSpPr>
              <p:spPr>
                <a:xfrm>
                  <a:off x="3681683" y="1626148"/>
                  <a:ext cx="1724741" cy="4189516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 w="38100">
                  <a:solidFill>
                    <a:schemeClr val="bg2">
                      <a:lumMod val="10000"/>
                    </a:schemeClr>
                  </a:solidFill>
                </a:ln>
                <a:sp3d extrusionH="6350">
                  <a:bevelT/>
                  <a:extrusionClr>
                    <a:schemeClr val="bg2">
                      <a:lumMod val="25000"/>
                    </a:schemeClr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495" name="Group 494"/>
                <p:cNvGrpSpPr/>
                <p:nvPr/>
              </p:nvGrpSpPr>
              <p:grpSpPr>
                <a:xfrm>
                  <a:off x="5493665" y="3431734"/>
                  <a:ext cx="181815" cy="672743"/>
                  <a:chOff x="5501504" y="3431734"/>
                  <a:chExt cx="181815" cy="672743"/>
                </a:xfrm>
              </p:grpSpPr>
              <p:sp>
                <p:nvSpPr>
                  <p:cNvPr id="496" name="Bevel 495"/>
                  <p:cNvSpPr/>
                  <p:nvPr/>
                </p:nvSpPr>
                <p:spPr>
                  <a:xfrm>
                    <a:off x="5501504" y="3431734"/>
                    <a:ext cx="181815" cy="672743"/>
                  </a:xfrm>
                  <a:prstGeom prst="bevel">
                    <a:avLst>
                      <a:gd name="adj" fmla="val 20047"/>
                    </a:avLst>
                  </a:prstGeom>
                  <a:solidFill>
                    <a:srgbClr val="FFC000"/>
                  </a:solidFill>
                  <a:ln>
                    <a:noFill/>
                  </a:ln>
                  <a:sp3d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97" name="Trapezoid 496"/>
                  <p:cNvSpPr/>
                  <p:nvPr/>
                </p:nvSpPr>
                <p:spPr>
                  <a:xfrm>
                    <a:off x="5560965" y="3912926"/>
                    <a:ext cx="60605" cy="94428"/>
                  </a:xfrm>
                  <a:prstGeom prst="trapezoid">
                    <a:avLst/>
                  </a:prstGeom>
                  <a:solidFill>
                    <a:srgbClr val="714B25"/>
                  </a:solidFill>
                  <a:ln w="28575">
                    <a:noFill/>
                  </a:ln>
                  <a:sp3d extrusionH="6350">
                    <a:extrusionClr>
                      <a:schemeClr val="bg2">
                        <a:lumMod val="25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98" name="Oval 497"/>
                  <p:cNvSpPr/>
                  <p:nvPr/>
                </p:nvSpPr>
                <p:spPr>
                  <a:xfrm>
                    <a:off x="5562378" y="3896745"/>
                    <a:ext cx="60604" cy="59352"/>
                  </a:xfrm>
                  <a:prstGeom prst="ellipse">
                    <a:avLst/>
                  </a:prstGeom>
                  <a:solidFill>
                    <a:srgbClr val="714B25"/>
                  </a:solidFill>
                  <a:ln w="28575">
                    <a:noFill/>
                  </a:ln>
                  <a:sp3d extrusionH="6350">
                    <a:extrusionClr>
                      <a:schemeClr val="bg2">
                        <a:lumMod val="25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  <p:sp>
            <p:nvSpPr>
              <p:cNvPr id="492" name="Rectangle 491"/>
              <p:cNvSpPr/>
              <p:nvPr/>
            </p:nvSpPr>
            <p:spPr>
              <a:xfrm>
                <a:off x="1003562" y="1170432"/>
                <a:ext cx="2363587" cy="5180116"/>
              </a:xfrm>
              <a:prstGeom prst="rect">
                <a:avLst/>
              </a:prstGeom>
              <a:solidFill>
                <a:srgbClr val="F2F2F2">
                  <a:alpha val="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490" name="Oval 489"/>
            <p:cNvSpPr/>
            <p:nvPr/>
          </p:nvSpPr>
          <p:spPr>
            <a:xfrm>
              <a:off x="5182114" y="3633641"/>
              <a:ext cx="242419" cy="26909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499" name="Group 498"/>
          <p:cNvGrpSpPr/>
          <p:nvPr/>
        </p:nvGrpSpPr>
        <p:grpSpPr>
          <a:xfrm>
            <a:off x="900097" y="1220684"/>
            <a:ext cx="4738703" cy="5180116"/>
            <a:chOff x="609600" y="1472047"/>
            <a:chExt cx="4738703" cy="5180116"/>
          </a:xfrm>
        </p:grpSpPr>
        <p:grpSp>
          <p:nvGrpSpPr>
            <p:cNvPr id="500" name="Group 499"/>
            <p:cNvGrpSpPr/>
            <p:nvPr/>
          </p:nvGrpSpPr>
          <p:grpSpPr>
            <a:xfrm>
              <a:off x="609600" y="1472047"/>
              <a:ext cx="4738703" cy="5180116"/>
              <a:chOff x="1167444" y="1319647"/>
              <a:chExt cx="4738703" cy="5180116"/>
            </a:xfrm>
            <a:scene3d>
              <a:camera prst="orthographicFront">
                <a:rot lat="0" lon="20399994" rev="0"/>
              </a:camera>
              <a:lightRig rig="threePt" dir="t"/>
            </a:scene3d>
          </p:grpSpPr>
          <p:grpSp>
            <p:nvGrpSpPr>
              <p:cNvPr id="502" name="Group 501"/>
              <p:cNvGrpSpPr/>
              <p:nvPr/>
            </p:nvGrpSpPr>
            <p:grpSpPr>
              <a:xfrm>
                <a:off x="1167444" y="1319647"/>
                <a:ext cx="4738703" cy="5180116"/>
                <a:chOff x="1003562" y="1170432"/>
                <a:chExt cx="4738703" cy="5180116"/>
              </a:xfrm>
            </p:grpSpPr>
            <p:grpSp>
              <p:nvGrpSpPr>
                <p:cNvPr id="504" name="Group 503"/>
                <p:cNvGrpSpPr/>
                <p:nvPr/>
              </p:nvGrpSpPr>
              <p:grpSpPr>
                <a:xfrm>
                  <a:off x="3378678" y="1170432"/>
                  <a:ext cx="2363587" cy="5180116"/>
                  <a:chOff x="3378678" y="1170432"/>
                  <a:chExt cx="2363587" cy="5180116"/>
                </a:xfrm>
              </p:grpSpPr>
              <p:sp>
                <p:nvSpPr>
                  <p:cNvPr id="506" name="Rectangle 505"/>
                  <p:cNvSpPr/>
                  <p:nvPr/>
                </p:nvSpPr>
                <p:spPr>
                  <a:xfrm>
                    <a:off x="3378678" y="1170432"/>
                    <a:ext cx="2363587" cy="5180116"/>
                  </a:xfrm>
                  <a:prstGeom prst="rect">
                    <a:avLst/>
                  </a:prstGeom>
                  <a:solidFill>
                    <a:schemeClr val="bg2">
                      <a:lumMod val="25000"/>
                    </a:schemeClr>
                  </a:solidFill>
                  <a:ln w="38100">
                    <a:solidFill>
                      <a:schemeClr val="bg2">
                        <a:lumMod val="10000"/>
                      </a:schemeClr>
                    </a:solidFill>
                  </a:ln>
                  <a:sp3d extrusionH="101600">
                    <a:bevelT/>
                    <a:extrusionClr>
                      <a:schemeClr val="bg2">
                        <a:lumMod val="25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07" name="Rectangle 506"/>
                  <p:cNvSpPr/>
                  <p:nvPr/>
                </p:nvSpPr>
                <p:spPr>
                  <a:xfrm>
                    <a:off x="3667472" y="1626148"/>
                    <a:ext cx="1724741" cy="4189516"/>
                  </a:xfrm>
                  <a:prstGeom prst="rect">
                    <a:avLst/>
                  </a:prstGeom>
                  <a:solidFill>
                    <a:schemeClr val="bg2">
                      <a:lumMod val="25000"/>
                    </a:schemeClr>
                  </a:solidFill>
                  <a:ln w="38100">
                    <a:solidFill>
                      <a:schemeClr val="bg2">
                        <a:lumMod val="10000"/>
                      </a:schemeClr>
                    </a:solidFill>
                  </a:ln>
                  <a:sp3d extrusionH="6350">
                    <a:bevelT/>
                    <a:extrusionClr>
                      <a:schemeClr val="bg2">
                        <a:lumMod val="25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grpSp>
                <p:nvGrpSpPr>
                  <p:cNvPr id="508" name="Group 507"/>
                  <p:cNvGrpSpPr/>
                  <p:nvPr/>
                </p:nvGrpSpPr>
                <p:grpSpPr>
                  <a:xfrm>
                    <a:off x="5493665" y="3431734"/>
                    <a:ext cx="181815" cy="672743"/>
                    <a:chOff x="5501504" y="3431734"/>
                    <a:chExt cx="181815" cy="672743"/>
                  </a:xfrm>
                </p:grpSpPr>
                <p:sp>
                  <p:nvSpPr>
                    <p:cNvPr id="509" name="Bevel 508"/>
                    <p:cNvSpPr/>
                    <p:nvPr/>
                  </p:nvSpPr>
                  <p:spPr>
                    <a:xfrm>
                      <a:off x="5501504" y="3431734"/>
                      <a:ext cx="181815" cy="672743"/>
                    </a:xfrm>
                    <a:prstGeom prst="bevel">
                      <a:avLst>
                        <a:gd name="adj" fmla="val 20047"/>
                      </a:avLst>
                    </a:prstGeom>
                    <a:solidFill>
                      <a:srgbClr val="FFC000"/>
                    </a:solidFill>
                    <a:ln>
                      <a:noFill/>
                    </a:ln>
                    <a:sp3d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510" name="Trapezoid 509"/>
                    <p:cNvSpPr/>
                    <p:nvPr/>
                  </p:nvSpPr>
                  <p:spPr>
                    <a:xfrm>
                      <a:off x="5560965" y="3912926"/>
                      <a:ext cx="60605" cy="94428"/>
                    </a:xfrm>
                    <a:prstGeom prst="trapezoid">
                      <a:avLst/>
                    </a:prstGeom>
                    <a:solidFill>
                      <a:srgbClr val="714B25"/>
                    </a:solidFill>
                    <a:ln w="28575">
                      <a:noFill/>
                    </a:ln>
                    <a:sp3d extrusionH="6350">
                      <a:extrusionClr>
                        <a:schemeClr val="bg2">
                          <a:lumMod val="25000"/>
                        </a:schemeClr>
                      </a:extrusionClr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511" name="Oval 510"/>
                    <p:cNvSpPr/>
                    <p:nvPr/>
                  </p:nvSpPr>
                  <p:spPr>
                    <a:xfrm>
                      <a:off x="5562378" y="3896745"/>
                      <a:ext cx="60604" cy="59352"/>
                    </a:xfrm>
                    <a:prstGeom prst="ellipse">
                      <a:avLst/>
                    </a:prstGeom>
                    <a:solidFill>
                      <a:srgbClr val="714B25"/>
                    </a:solidFill>
                    <a:ln w="28575">
                      <a:noFill/>
                    </a:ln>
                    <a:sp3d extrusionH="6350">
                      <a:extrusionClr>
                        <a:schemeClr val="bg2">
                          <a:lumMod val="25000"/>
                        </a:schemeClr>
                      </a:extrusionClr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>
                        <a:solidFill>
                          <a:prstClr val="white"/>
                        </a:solidFill>
                      </a:endParaRPr>
                    </a:p>
                  </p:txBody>
                </p:sp>
              </p:grpSp>
            </p:grpSp>
            <p:sp>
              <p:nvSpPr>
                <p:cNvPr id="505" name="Rectangle 504"/>
                <p:cNvSpPr/>
                <p:nvPr/>
              </p:nvSpPr>
              <p:spPr>
                <a:xfrm>
                  <a:off x="1003562" y="1170432"/>
                  <a:ext cx="2363587" cy="5180116"/>
                </a:xfrm>
                <a:prstGeom prst="rect">
                  <a:avLst/>
                </a:prstGeom>
                <a:solidFill>
                  <a:srgbClr val="F2F2F2">
                    <a:alpha val="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503" name="Oval 502"/>
              <p:cNvSpPr/>
              <p:nvPr/>
            </p:nvSpPr>
            <p:spPr>
              <a:xfrm flipH="1">
                <a:off x="5622201" y="3658920"/>
                <a:ext cx="176758" cy="269097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ffectLst>
                <a:innerShdw blurRad="63500" dist="50800" dir="10800000">
                  <a:prstClr val="black">
                    <a:alpha val="50000"/>
                  </a:prstClr>
                </a:innerShdw>
              </a:effectLst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501" name="Oval 500"/>
            <p:cNvSpPr/>
            <p:nvPr/>
          </p:nvSpPr>
          <p:spPr>
            <a:xfrm>
              <a:off x="4932999" y="3785887"/>
              <a:ext cx="242419" cy="26909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512" name="Group 511"/>
          <p:cNvGrpSpPr/>
          <p:nvPr/>
        </p:nvGrpSpPr>
        <p:grpSpPr>
          <a:xfrm>
            <a:off x="900097" y="1220684"/>
            <a:ext cx="4738703" cy="5180116"/>
            <a:chOff x="-643100" y="1560351"/>
            <a:chExt cx="4738703" cy="5180116"/>
          </a:xfrm>
        </p:grpSpPr>
        <p:grpSp>
          <p:nvGrpSpPr>
            <p:cNvPr id="513" name="Group 512"/>
            <p:cNvGrpSpPr/>
            <p:nvPr/>
          </p:nvGrpSpPr>
          <p:grpSpPr>
            <a:xfrm>
              <a:off x="-643100" y="1560351"/>
              <a:ext cx="4738703" cy="5180116"/>
              <a:chOff x="762000" y="1319647"/>
              <a:chExt cx="4738703" cy="5180116"/>
            </a:xfrm>
            <a:scene3d>
              <a:camera prst="orthographicFront">
                <a:rot lat="0" lon="19800000" rev="0"/>
              </a:camera>
              <a:lightRig rig="threePt" dir="t"/>
            </a:scene3d>
          </p:grpSpPr>
          <p:grpSp>
            <p:nvGrpSpPr>
              <p:cNvPr id="515" name="Group 514"/>
              <p:cNvGrpSpPr/>
              <p:nvPr/>
            </p:nvGrpSpPr>
            <p:grpSpPr>
              <a:xfrm>
                <a:off x="762000" y="1319647"/>
                <a:ext cx="4738703" cy="5180116"/>
                <a:chOff x="1003562" y="1170432"/>
                <a:chExt cx="4738703" cy="5180116"/>
              </a:xfrm>
            </p:grpSpPr>
            <p:grpSp>
              <p:nvGrpSpPr>
                <p:cNvPr id="517" name="Group 516"/>
                <p:cNvGrpSpPr/>
                <p:nvPr/>
              </p:nvGrpSpPr>
              <p:grpSpPr>
                <a:xfrm>
                  <a:off x="3378678" y="1170432"/>
                  <a:ext cx="2363587" cy="5180116"/>
                  <a:chOff x="3378678" y="1170432"/>
                  <a:chExt cx="2363587" cy="5180116"/>
                </a:xfrm>
              </p:grpSpPr>
              <p:sp>
                <p:nvSpPr>
                  <p:cNvPr id="519" name="Rectangle 518"/>
                  <p:cNvSpPr/>
                  <p:nvPr/>
                </p:nvSpPr>
                <p:spPr>
                  <a:xfrm>
                    <a:off x="3378678" y="1170432"/>
                    <a:ext cx="2363587" cy="5180116"/>
                  </a:xfrm>
                  <a:prstGeom prst="rect">
                    <a:avLst/>
                  </a:prstGeom>
                  <a:solidFill>
                    <a:schemeClr val="bg2">
                      <a:lumMod val="25000"/>
                    </a:schemeClr>
                  </a:solidFill>
                  <a:ln w="38100">
                    <a:solidFill>
                      <a:schemeClr val="bg2">
                        <a:lumMod val="10000"/>
                      </a:schemeClr>
                    </a:solidFill>
                  </a:ln>
                  <a:sp3d extrusionH="101600">
                    <a:bevelT/>
                    <a:extrusionClr>
                      <a:schemeClr val="bg2">
                        <a:lumMod val="25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20" name="Rectangle 519"/>
                  <p:cNvSpPr/>
                  <p:nvPr/>
                </p:nvSpPr>
                <p:spPr>
                  <a:xfrm>
                    <a:off x="3681683" y="1626148"/>
                    <a:ext cx="1724741" cy="4189516"/>
                  </a:xfrm>
                  <a:prstGeom prst="rect">
                    <a:avLst/>
                  </a:prstGeom>
                  <a:solidFill>
                    <a:schemeClr val="bg2">
                      <a:lumMod val="25000"/>
                    </a:schemeClr>
                  </a:solidFill>
                  <a:ln w="38100">
                    <a:solidFill>
                      <a:schemeClr val="bg2">
                        <a:lumMod val="10000"/>
                      </a:schemeClr>
                    </a:solidFill>
                  </a:ln>
                  <a:sp3d extrusionH="6350">
                    <a:bevelT/>
                    <a:extrusionClr>
                      <a:schemeClr val="bg2">
                        <a:lumMod val="25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grpSp>
                <p:nvGrpSpPr>
                  <p:cNvPr id="521" name="Group 520"/>
                  <p:cNvGrpSpPr/>
                  <p:nvPr/>
                </p:nvGrpSpPr>
                <p:grpSpPr>
                  <a:xfrm>
                    <a:off x="5493665" y="3431734"/>
                    <a:ext cx="181815" cy="672743"/>
                    <a:chOff x="5501504" y="3431734"/>
                    <a:chExt cx="181815" cy="672743"/>
                  </a:xfrm>
                </p:grpSpPr>
                <p:sp>
                  <p:nvSpPr>
                    <p:cNvPr id="522" name="Bevel 521"/>
                    <p:cNvSpPr/>
                    <p:nvPr/>
                  </p:nvSpPr>
                  <p:spPr>
                    <a:xfrm>
                      <a:off x="5501504" y="3431734"/>
                      <a:ext cx="181815" cy="672743"/>
                    </a:xfrm>
                    <a:prstGeom prst="bevel">
                      <a:avLst>
                        <a:gd name="adj" fmla="val 20047"/>
                      </a:avLst>
                    </a:prstGeom>
                    <a:solidFill>
                      <a:srgbClr val="FFC000"/>
                    </a:solidFill>
                    <a:ln>
                      <a:noFill/>
                    </a:ln>
                    <a:sp3d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523" name="Trapezoid 522"/>
                    <p:cNvSpPr/>
                    <p:nvPr/>
                  </p:nvSpPr>
                  <p:spPr>
                    <a:xfrm>
                      <a:off x="5560965" y="3912926"/>
                      <a:ext cx="60605" cy="94428"/>
                    </a:xfrm>
                    <a:prstGeom prst="trapezoid">
                      <a:avLst/>
                    </a:prstGeom>
                    <a:solidFill>
                      <a:srgbClr val="714B25"/>
                    </a:solidFill>
                    <a:ln w="28575">
                      <a:noFill/>
                    </a:ln>
                    <a:sp3d extrusionH="6350">
                      <a:extrusionClr>
                        <a:schemeClr val="bg2">
                          <a:lumMod val="25000"/>
                        </a:schemeClr>
                      </a:extrusionClr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524" name="Oval 523"/>
                    <p:cNvSpPr/>
                    <p:nvPr/>
                  </p:nvSpPr>
                  <p:spPr>
                    <a:xfrm>
                      <a:off x="5562378" y="3896745"/>
                      <a:ext cx="60604" cy="59352"/>
                    </a:xfrm>
                    <a:prstGeom prst="ellipse">
                      <a:avLst/>
                    </a:prstGeom>
                    <a:solidFill>
                      <a:srgbClr val="714B25"/>
                    </a:solidFill>
                    <a:ln w="28575">
                      <a:noFill/>
                    </a:ln>
                    <a:sp3d extrusionH="6350">
                      <a:extrusionClr>
                        <a:schemeClr val="bg2">
                          <a:lumMod val="25000"/>
                        </a:schemeClr>
                      </a:extrusionClr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>
                        <a:solidFill>
                          <a:prstClr val="white"/>
                        </a:solidFill>
                      </a:endParaRPr>
                    </a:p>
                  </p:txBody>
                </p:sp>
              </p:grpSp>
            </p:grpSp>
            <p:sp>
              <p:nvSpPr>
                <p:cNvPr id="518" name="Rectangle 517"/>
                <p:cNvSpPr/>
                <p:nvPr/>
              </p:nvSpPr>
              <p:spPr>
                <a:xfrm>
                  <a:off x="1003562" y="1170432"/>
                  <a:ext cx="2363587" cy="5180116"/>
                </a:xfrm>
                <a:prstGeom prst="rect">
                  <a:avLst/>
                </a:prstGeom>
                <a:solidFill>
                  <a:srgbClr val="F2F2F2">
                    <a:alpha val="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516" name="Oval 515"/>
              <p:cNvSpPr/>
              <p:nvPr/>
            </p:nvSpPr>
            <p:spPr>
              <a:xfrm>
                <a:off x="5182114" y="3633641"/>
                <a:ext cx="242419" cy="269097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514" name="Oval 513"/>
            <p:cNvSpPr/>
            <p:nvPr/>
          </p:nvSpPr>
          <p:spPr>
            <a:xfrm>
              <a:off x="3576673" y="3886200"/>
              <a:ext cx="167657" cy="26909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525" name="Group 524"/>
          <p:cNvGrpSpPr/>
          <p:nvPr/>
        </p:nvGrpSpPr>
        <p:grpSpPr>
          <a:xfrm>
            <a:off x="900097" y="1220684"/>
            <a:ext cx="4738703" cy="5180116"/>
            <a:chOff x="-914400" y="1856217"/>
            <a:chExt cx="4738703" cy="5180116"/>
          </a:xfrm>
        </p:grpSpPr>
        <p:grpSp>
          <p:nvGrpSpPr>
            <p:cNvPr id="526" name="Group 525"/>
            <p:cNvGrpSpPr/>
            <p:nvPr/>
          </p:nvGrpSpPr>
          <p:grpSpPr>
            <a:xfrm>
              <a:off x="-914400" y="1856217"/>
              <a:ext cx="4738703" cy="5180116"/>
              <a:chOff x="762000" y="1319647"/>
              <a:chExt cx="4738703" cy="5180116"/>
            </a:xfrm>
            <a:scene3d>
              <a:camera prst="orthographicFront">
                <a:rot lat="0" lon="18000000" rev="0"/>
              </a:camera>
              <a:lightRig rig="threePt" dir="t"/>
            </a:scene3d>
          </p:grpSpPr>
          <p:grpSp>
            <p:nvGrpSpPr>
              <p:cNvPr id="528" name="Group 527"/>
              <p:cNvGrpSpPr/>
              <p:nvPr/>
            </p:nvGrpSpPr>
            <p:grpSpPr>
              <a:xfrm>
                <a:off x="762000" y="1319647"/>
                <a:ext cx="4738703" cy="5180116"/>
                <a:chOff x="1003562" y="1170432"/>
                <a:chExt cx="4738703" cy="5180116"/>
              </a:xfrm>
            </p:grpSpPr>
            <p:grpSp>
              <p:nvGrpSpPr>
                <p:cNvPr id="530" name="Group 529"/>
                <p:cNvGrpSpPr/>
                <p:nvPr/>
              </p:nvGrpSpPr>
              <p:grpSpPr>
                <a:xfrm>
                  <a:off x="3378678" y="1170432"/>
                  <a:ext cx="2363587" cy="5180116"/>
                  <a:chOff x="3378678" y="1170432"/>
                  <a:chExt cx="2363587" cy="5180116"/>
                </a:xfrm>
              </p:grpSpPr>
              <p:sp>
                <p:nvSpPr>
                  <p:cNvPr id="532" name="Rectangle 531"/>
                  <p:cNvSpPr/>
                  <p:nvPr/>
                </p:nvSpPr>
                <p:spPr>
                  <a:xfrm>
                    <a:off x="3378678" y="1170432"/>
                    <a:ext cx="2363587" cy="5180116"/>
                  </a:xfrm>
                  <a:prstGeom prst="rect">
                    <a:avLst/>
                  </a:prstGeom>
                  <a:solidFill>
                    <a:schemeClr val="bg2">
                      <a:lumMod val="25000"/>
                    </a:schemeClr>
                  </a:solidFill>
                  <a:ln w="38100">
                    <a:solidFill>
                      <a:schemeClr val="bg2">
                        <a:lumMod val="10000"/>
                      </a:schemeClr>
                    </a:solidFill>
                  </a:ln>
                  <a:sp3d extrusionH="101600">
                    <a:bevelT/>
                    <a:extrusionClr>
                      <a:schemeClr val="bg2">
                        <a:lumMod val="25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33" name="Rectangle 532"/>
                  <p:cNvSpPr/>
                  <p:nvPr/>
                </p:nvSpPr>
                <p:spPr>
                  <a:xfrm>
                    <a:off x="3681683" y="1626148"/>
                    <a:ext cx="1724741" cy="4189516"/>
                  </a:xfrm>
                  <a:prstGeom prst="rect">
                    <a:avLst/>
                  </a:prstGeom>
                  <a:solidFill>
                    <a:schemeClr val="bg2">
                      <a:lumMod val="25000"/>
                    </a:schemeClr>
                  </a:solidFill>
                  <a:ln w="38100">
                    <a:solidFill>
                      <a:schemeClr val="bg2">
                        <a:lumMod val="10000"/>
                      </a:schemeClr>
                    </a:solidFill>
                  </a:ln>
                  <a:sp3d extrusionH="6350">
                    <a:bevelT/>
                    <a:extrusionClr>
                      <a:schemeClr val="bg2">
                        <a:lumMod val="25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grpSp>
                <p:nvGrpSpPr>
                  <p:cNvPr id="534" name="Group 533"/>
                  <p:cNvGrpSpPr/>
                  <p:nvPr/>
                </p:nvGrpSpPr>
                <p:grpSpPr>
                  <a:xfrm>
                    <a:off x="5493665" y="3431734"/>
                    <a:ext cx="181815" cy="672743"/>
                    <a:chOff x="5501504" y="3431734"/>
                    <a:chExt cx="181815" cy="672743"/>
                  </a:xfrm>
                </p:grpSpPr>
                <p:sp>
                  <p:nvSpPr>
                    <p:cNvPr id="535" name="Bevel 534"/>
                    <p:cNvSpPr/>
                    <p:nvPr/>
                  </p:nvSpPr>
                  <p:spPr>
                    <a:xfrm>
                      <a:off x="5501504" y="3431734"/>
                      <a:ext cx="181815" cy="672743"/>
                    </a:xfrm>
                    <a:prstGeom prst="bevel">
                      <a:avLst>
                        <a:gd name="adj" fmla="val 20047"/>
                      </a:avLst>
                    </a:prstGeom>
                    <a:solidFill>
                      <a:srgbClr val="FFC000"/>
                    </a:solidFill>
                    <a:ln>
                      <a:noFill/>
                    </a:ln>
                    <a:sp3d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536" name="Trapezoid 535"/>
                    <p:cNvSpPr/>
                    <p:nvPr/>
                  </p:nvSpPr>
                  <p:spPr>
                    <a:xfrm>
                      <a:off x="5560965" y="3912926"/>
                      <a:ext cx="60605" cy="94428"/>
                    </a:xfrm>
                    <a:prstGeom prst="trapezoid">
                      <a:avLst/>
                    </a:prstGeom>
                    <a:solidFill>
                      <a:srgbClr val="714B25"/>
                    </a:solidFill>
                    <a:ln w="28575">
                      <a:noFill/>
                    </a:ln>
                    <a:sp3d extrusionH="6350">
                      <a:extrusionClr>
                        <a:schemeClr val="bg2">
                          <a:lumMod val="25000"/>
                        </a:schemeClr>
                      </a:extrusionClr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537" name="Oval 536"/>
                    <p:cNvSpPr/>
                    <p:nvPr/>
                  </p:nvSpPr>
                  <p:spPr>
                    <a:xfrm>
                      <a:off x="5562378" y="3896745"/>
                      <a:ext cx="60604" cy="59352"/>
                    </a:xfrm>
                    <a:prstGeom prst="ellipse">
                      <a:avLst/>
                    </a:prstGeom>
                    <a:solidFill>
                      <a:srgbClr val="714B25"/>
                    </a:solidFill>
                    <a:ln w="28575">
                      <a:noFill/>
                    </a:ln>
                    <a:sp3d extrusionH="6350">
                      <a:extrusionClr>
                        <a:schemeClr val="bg2">
                          <a:lumMod val="25000"/>
                        </a:schemeClr>
                      </a:extrusionClr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>
                        <a:solidFill>
                          <a:prstClr val="white"/>
                        </a:solidFill>
                      </a:endParaRPr>
                    </a:p>
                  </p:txBody>
                </p:sp>
              </p:grpSp>
            </p:grpSp>
            <p:sp>
              <p:nvSpPr>
                <p:cNvPr id="531" name="Rectangle 530"/>
                <p:cNvSpPr/>
                <p:nvPr/>
              </p:nvSpPr>
              <p:spPr>
                <a:xfrm>
                  <a:off x="1003562" y="1170432"/>
                  <a:ext cx="2363587" cy="5180116"/>
                </a:xfrm>
                <a:prstGeom prst="rect">
                  <a:avLst/>
                </a:prstGeom>
                <a:solidFill>
                  <a:srgbClr val="F2F2F2">
                    <a:alpha val="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529" name="Oval 528"/>
              <p:cNvSpPr/>
              <p:nvPr/>
            </p:nvSpPr>
            <p:spPr>
              <a:xfrm>
                <a:off x="5182114" y="3633641"/>
                <a:ext cx="242419" cy="269097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527" name="Oval 526"/>
            <p:cNvSpPr/>
            <p:nvPr/>
          </p:nvSpPr>
          <p:spPr>
            <a:xfrm flipH="1">
              <a:off x="2550538" y="4177214"/>
              <a:ext cx="152400" cy="26909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ffectLst>
              <a:innerShdw blurRad="63500" dist="50800" dir="108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538" name="Group 537"/>
          <p:cNvGrpSpPr/>
          <p:nvPr/>
        </p:nvGrpSpPr>
        <p:grpSpPr>
          <a:xfrm>
            <a:off x="900097" y="1220684"/>
            <a:ext cx="4738703" cy="5180116"/>
            <a:chOff x="5116422" y="2877250"/>
            <a:chExt cx="4738703" cy="5180116"/>
          </a:xfrm>
        </p:grpSpPr>
        <p:grpSp>
          <p:nvGrpSpPr>
            <p:cNvPr id="539" name="Group 538"/>
            <p:cNvGrpSpPr/>
            <p:nvPr/>
          </p:nvGrpSpPr>
          <p:grpSpPr>
            <a:xfrm>
              <a:off x="5116422" y="2877250"/>
              <a:ext cx="4738703" cy="5180116"/>
              <a:chOff x="762000" y="1319647"/>
              <a:chExt cx="4738703" cy="5180116"/>
            </a:xfrm>
            <a:scene3d>
              <a:camera prst="orthographicFront">
                <a:rot lat="0" lon="18600000" rev="0"/>
              </a:camera>
              <a:lightRig rig="threePt" dir="t"/>
            </a:scene3d>
          </p:grpSpPr>
          <p:grpSp>
            <p:nvGrpSpPr>
              <p:cNvPr id="541" name="Group 540"/>
              <p:cNvGrpSpPr/>
              <p:nvPr/>
            </p:nvGrpSpPr>
            <p:grpSpPr>
              <a:xfrm>
                <a:off x="762000" y="1319647"/>
                <a:ext cx="4738703" cy="5180116"/>
                <a:chOff x="1003562" y="1170432"/>
                <a:chExt cx="4738703" cy="5180116"/>
              </a:xfrm>
            </p:grpSpPr>
            <p:grpSp>
              <p:nvGrpSpPr>
                <p:cNvPr id="543" name="Group 542"/>
                <p:cNvGrpSpPr/>
                <p:nvPr/>
              </p:nvGrpSpPr>
              <p:grpSpPr>
                <a:xfrm>
                  <a:off x="3378678" y="1170432"/>
                  <a:ext cx="2363587" cy="5180116"/>
                  <a:chOff x="3378678" y="1170432"/>
                  <a:chExt cx="2363587" cy="5180116"/>
                </a:xfrm>
              </p:grpSpPr>
              <p:sp>
                <p:nvSpPr>
                  <p:cNvPr id="545" name="Rectangle 544"/>
                  <p:cNvSpPr/>
                  <p:nvPr/>
                </p:nvSpPr>
                <p:spPr>
                  <a:xfrm>
                    <a:off x="3378678" y="1170432"/>
                    <a:ext cx="2363587" cy="5180116"/>
                  </a:xfrm>
                  <a:prstGeom prst="rect">
                    <a:avLst/>
                  </a:prstGeom>
                  <a:solidFill>
                    <a:schemeClr val="bg2">
                      <a:lumMod val="25000"/>
                    </a:schemeClr>
                  </a:solidFill>
                  <a:ln w="38100">
                    <a:solidFill>
                      <a:schemeClr val="bg2">
                        <a:lumMod val="10000"/>
                      </a:schemeClr>
                    </a:solidFill>
                  </a:ln>
                  <a:sp3d extrusionH="101600">
                    <a:bevelT/>
                    <a:extrusionClr>
                      <a:schemeClr val="bg2">
                        <a:lumMod val="25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46" name="Rectangle 545"/>
                  <p:cNvSpPr/>
                  <p:nvPr/>
                </p:nvSpPr>
                <p:spPr>
                  <a:xfrm>
                    <a:off x="3681683" y="1626148"/>
                    <a:ext cx="1724741" cy="4189516"/>
                  </a:xfrm>
                  <a:prstGeom prst="rect">
                    <a:avLst/>
                  </a:prstGeom>
                  <a:solidFill>
                    <a:schemeClr val="bg2">
                      <a:lumMod val="25000"/>
                    </a:schemeClr>
                  </a:solidFill>
                  <a:ln w="38100">
                    <a:solidFill>
                      <a:schemeClr val="bg2">
                        <a:lumMod val="10000"/>
                      </a:schemeClr>
                    </a:solidFill>
                  </a:ln>
                  <a:sp3d extrusionH="6350">
                    <a:bevelT/>
                    <a:extrusionClr>
                      <a:schemeClr val="bg2">
                        <a:lumMod val="25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grpSp>
                <p:nvGrpSpPr>
                  <p:cNvPr id="547" name="Group 546"/>
                  <p:cNvGrpSpPr/>
                  <p:nvPr/>
                </p:nvGrpSpPr>
                <p:grpSpPr>
                  <a:xfrm>
                    <a:off x="5493665" y="3431734"/>
                    <a:ext cx="181815" cy="672743"/>
                    <a:chOff x="5501504" y="3431734"/>
                    <a:chExt cx="181815" cy="672743"/>
                  </a:xfrm>
                </p:grpSpPr>
                <p:sp>
                  <p:nvSpPr>
                    <p:cNvPr id="548" name="Bevel 547"/>
                    <p:cNvSpPr/>
                    <p:nvPr/>
                  </p:nvSpPr>
                  <p:spPr>
                    <a:xfrm>
                      <a:off x="5501504" y="3431734"/>
                      <a:ext cx="181815" cy="672743"/>
                    </a:xfrm>
                    <a:prstGeom prst="bevel">
                      <a:avLst>
                        <a:gd name="adj" fmla="val 20047"/>
                      </a:avLst>
                    </a:prstGeom>
                    <a:solidFill>
                      <a:srgbClr val="FFC000"/>
                    </a:solidFill>
                    <a:ln>
                      <a:noFill/>
                    </a:ln>
                    <a:sp3d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549" name="Trapezoid 548"/>
                    <p:cNvSpPr/>
                    <p:nvPr/>
                  </p:nvSpPr>
                  <p:spPr>
                    <a:xfrm>
                      <a:off x="5560965" y="3912926"/>
                      <a:ext cx="60605" cy="94428"/>
                    </a:xfrm>
                    <a:prstGeom prst="trapezoid">
                      <a:avLst/>
                    </a:prstGeom>
                    <a:solidFill>
                      <a:srgbClr val="714B25"/>
                    </a:solidFill>
                    <a:ln w="28575">
                      <a:noFill/>
                    </a:ln>
                    <a:sp3d extrusionH="6350">
                      <a:extrusionClr>
                        <a:schemeClr val="bg2">
                          <a:lumMod val="25000"/>
                        </a:schemeClr>
                      </a:extrusionClr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550" name="Oval 549"/>
                    <p:cNvSpPr/>
                    <p:nvPr/>
                  </p:nvSpPr>
                  <p:spPr>
                    <a:xfrm>
                      <a:off x="5562378" y="3896745"/>
                      <a:ext cx="60604" cy="59352"/>
                    </a:xfrm>
                    <a:prstGeom prst="ellipse">
                      <a:avLst/>
                    </a:prstGeom>
                    <a:solidFill>
                      <a:srgbClr val="714B25"/>
                    </a:solidFill>
                    <a:ln w="28575">
                      <a:noFill/>
                    </a:ln>
                    <a:sp3d extrusionH="6350">
                      <a:extrusionClr>
                        <a:schemeClr val="bg2">
                          <a:lumMod val="25000"/>
                        </a:schemeClr>
                      </a:extrusionClr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>
                        <a:solidFill>
                          <a:prstClr val="white"/>
                        </a:solidFill>
                      </a:endParaRPr>
                    </a:p>
                  </p:txBody>
                </p:sp>
              </p:grpSp>
            </p:grpSp>
            <p:sp>
              <p:nvSpPr>
                <p:cNvPr id="544" name="Rectangle 543"/>
                <p:cNvSpPr/>
                <p:nvPr/>
              </p:nvSpPr>
              <p:spPr>
                <a:xfrm>
                  <a:off x="1003562" y="1170432"/>
                  <a:ext cx="2363587" cy="5180116"/>
                </a:xfrm>
                <a:prstGeom prst="rect">
                  <a:avLst/>
                </a:prstGeom>
                <a:solidFill>
                  <a:srgbClr val="F2F2F2">
                    <a:alpha val="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542" name="Oval 541"/>
              <p:cNvSpPr/>
              <p:nvPr/>
            </p:nvSpPr>
            <p:spPr>
              <a:xfrm>
                <a:off x="5182114" y="3633641"/>
                <a:ext cx="242419" cy="269097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540" name="Oval 539"/>
            <p:cNvSpPr/>
            <p:nvPr/>
          </p:nvSpPr>
          <p:spPr>
            <a:xfrm>
              <a:off x="8873704" y="5198211"/>
              <a:ext cx="167657" cy="26909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551" name="Group 550"/>
          <p:cNvGrpSpPr/>
          <p:nvPr/>
        </p:nvGrpSpPr>
        <p:grpSpPr>
          <a:xfrm>
            <a:off x="914400" y="1219200"/>
            <a:ext cx="4738703" cy="5180116"/>
            <a:chOff x="3338497" y="4725884"/>
            <a:chExt cx="4738703" cy="5180116"/>
          </a:xfrm>
        </p:grpSpPr>
        <p:grpSp>
          <p:nvGrpSpPr>
            <p:cNvPr id="552" name="Group 551"/>
            <p:cNvGrpSpPr/>
            <p:nvPr/>
          </p:nvGrpSpPr>
          <p:grpSpPr>
            <a:xfrm>
              <a:off x="3338497" y="4725884"/>
              <a:ext cx="4738703" cy="5180116"/>
              <a:chOff x="762000" y="1319647"/>
              <a:chExt cx="4738703" cy="5180116"/>
            </a:xfrm>
            <a:scene3d>
              <a:camera prst="orthographicFront">
                <a:rot lat="0" lon="19200000" rev="0"/>
              </a:camera>
              <a:lightRig rig="threePt" dir="t"/>
            </a:scene3d>
          </p:grpSpPr>
          <p:grpSp>
            <p:nvGrpSpPr>
              <p:cNvPr id="554" name="Group 553"/>
              <p:cNvGrpSpPr/>
              <p:nvPr/>
            </p:nvGrpSpPr>
            <p:grpSpPr>
              <a:xfrm>
                <a:off x="762000" y="1319647"/>
                <a:ext cx="4738703" cy="5180116"/>
                <a:chOff x="1003562" y="1170432"/>
                <a:chExt cx="4738703" cy="5180116"/>
              </a:xfrm>
            </p:grpSpPr>
            <p:grpSp>
              <p:nvGrpSpPr>
                <p:cNvPr id="556" name="Group 555"/>
                <p:cNvGrpSpPr/>
                <p:nvPr/>
              </p:nvGrpSpPr>
              <p:grpSpPr>
                <a:xfrm>
                  <a:off x="3378678" y="1170432"/>
                  <a:ext cx="2363587" cy="5180116"/>
                  <a:chOff x="3378678" y="1170432"/>
                  <a:chExt cx="2363587" cy="5180116"/>
                </a:xfrm>
              </p:grpSpPr>
              <p:sp>
                <p:nvSpPr>
                  <p:cNvPr id="558" name="Rectangle 557"/>
                  <p:cNvSpPr/>
                  <p:nvPr/>
                </p:nvSpPr>
                <p:spPr>
                  <a:xfrm>
                    <a:off x="3378678" y="1170432"/>
                    <a:ext cx="2363587" cy="5180116"/>
                  </a:xfrm>
                  <a:prstGeom prst="rect">
                    <a:avLst/>
                  </a:prstGeom>
                  <a:solidFill>
                    <a:schemeClr val="bg2">
                      <a:lumMod val="25000"/>
                    </a:schemeClr>
                  </a:solidFill>
                  <a:ln w="38100">
                    <a:solidFill>
                      <a:schemeClr val="bg2">
                        <a:lumMod val="10000"/>
                      </a:schemeClr>
                    </a:solidFill>
                  </a:ln>
                  <a:sp3d extrusionH="101600">
                    <a:bevelT/>
                    <a:extrusionClr>
                      <a:schemeClr val="bg2">
                        <a:lumMod val="25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59" name="Rectangle 558"/>
                  <p:cNvSpPr/>
                  <p:nvPr/>
                </p:nvSpPr>
                <p:spPr>
                  <a:xfrm>
                    <a:off x="3681683" y="1626148"/>
                    <a:ext cx="1724741" cy="4189516"/>
                  </a:xfrm>
                  <a:prstGeom prst="rect">
                    <a:avLst/>
                  </a:prstGeom>
                  <a:solidFill>
                    <a:schemeClr val="bg2">
                      <a:lumMod val="25000"/>
                    </a:schemeClr>
                  </a:solidFill>
                  <a:ln w="38100">
                    <a:solidFill>
                      <a:schemeClr val="bg2">
                        <a:lumMod val="10000"/>
                      </a:schemeClr>
                    </a:solidFill>
                  </a:ln>
                  <a:sp3d extrusionH="6350">
                    <a:bevelT/>
                    <a:extrusionClr>
                      <a:schemeClr val="bg2">
                        <a:lumMod val="25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grpSp>
                <p:nvGrpSpPr>
                  <p:cNvPr id="560" name="Group 559"/>
                  <p:cNvGrpSpPr/>
                  <p:nvPr/>
                </p:nvGrpSpPr>
                <p:grpSpPr>
                  <a:xfrm>
                    <a:off x="5493665" y="3431734"/>
                    <a:ext cx="181815" cy="672743"/>
                    <a:chOff x="5501504" y="3431734"/>
                    <a:chExt cx="181815" cy="672743"/>
                  </a:xfrm>
                </p:grpSpPr>
                <p:sp>
                  <p:nvSpPr>
                    <p:cNvPr id="561" name="Bevel 560"/>
                    <p:cNvSpPr/>
                    <p:nvPr/>
                  </p:nvSpPr>
                  <p:spPr>
                    <a:xfrm>
                      <a:off x="5501504" y="3431734"/>
                      <a:ext cx="181815" cy="672743"/>
                    </a:xfrm>
                    <a:prstGeom prst="bevel">
                      <a:avLst>
                        <a:gd name="adj" fmla="val 20047"/>
                      </a:avLst>
                    </a:prstGeom>
                    <a:solidFill>
                      <a:srgbClr val="FFC000"/>
                    </a:solidFill>
                    <a:ln>
                      <a:noFill/>
                    </a:ln>
                    <a:sp3d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562" name="Trapezoid 561"/>
                    <p:cNvSpPr/>
                    <p:nvPr/>
                  </p:nvSpPr>
                  <p:spPr>
                    <a:xfrm>
                      <a:off x="5560965" y="3912926"/>
                      <a:ext cx="60605" cy="94428"/>
                    </a:xfrm>
                    <a:prstGeom prst="trapezoid">
                      <a:avLst/>
                    </a:prstGeom>
                    <a:solidFill>
                      <a:srgbClr val="714B25"/>
                    </a:solidFill>
                    <a:ln w="28575">
                      <a:noFill/>
                    </a:ln>
                    <a:sp3d extrusionH="6350">
                      <a:extrusionClr>
                        <a:schemeClr val="bg2">
                          <a:lumMod val="25000"/>
                        </a:schemeClr>
                      </a:extrusionClr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563" name="Oval 562"/>
                    <p:cNvSpPr/>
                    <p:nvPr/>
                  </p:nvSpPr>
                  <p:spPr>
                    <a:xfrm>
                      <a:off x="5562378" y="3896745"/>
                      <a:ext cx="60604" cy="59352"/>
                    </a:xfrm>
                    <a:prstGeom prst="ellipse">
                      <a:avLst/>
                    </a:prstGeom>
                    <a:solidFill>
                      <a:srgbClr val="714B25"/>
                    </a:solidFill>
                    <a:ln w="28575">
                      <a:noFill/>
                    </a:ln>
                    <a:sp3d extrusionH="6350">
                      <a:extrusionClr>
                        <a:schemeClr val="bg2">
                          <a:lumMod val="25000"/>
                        </a:schemeClr>
                      </a:extrusionClr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>
                        <a:solidFill>
                          <a:prstClr val="white"/>
                        </a:solidFill>
                      </a:endParaRPr>
                    </a:p>
                  </p:txBody>
                </p:sp>
              </p:grpSp>
            </p:grpSp>
            <p:sp>
              <p:nvSpPr>
                <p:cNvPr id="557" name="Rectangle 556"/>
                <p:cNvSpPr/>
                <p:nvPr/>
              </p:nvSpPr>
              <p:spPr>
                <a:xfrm>
                  <a:off x="1003562" y="1170432"/>
                  <a:ext cx="2363587" cy="5180116"/>
                </a:xfrm>
                <a:prstGeom prst="rect">
                  <a:avLst/>
                </a:prstGeom>
                <a:solidFill>
                  <a:srgbClr val="F2F2F2">
                    <a:alpha val="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555" name="Oval 554"/>
              <p:cNvSpPr/>
              <p:nvPr/>
            </p:nvSpPr>
            <p:spPr>
              <a:xfrm>
                <a:off x="5182114" y="3633641"/>
                <a:ext cx="242419" cy="269097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553" name="Oval 552"/>
            <p:cNvSpPr/>
            <p:nvPr/>
          </p:nvSpPr>
          <p:spPr>
            <a:xfrm>
              <a:off x="7406640" y="7051733"/>
              <a:ext cx="167657" cy="26909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288" name="Can 287"/>
          <p:cNvSpPr/>
          <p:nvPr/>
        </p:nvSpPr>
        <p:spPr>
          <a:xfrm>
            <a:off x="2590800" y="1094546"/>
            <a:ext cx="603776" cy="5657227"/>
          </a:xfrm>
          <a:prstGeom prst="can">
            <a:avLst>
              <a:gd name="adj" fmla="val 2177"/>
            </a:avLst>
          </a:prstGeom>
          <a:gradFill flip="none" rotWithShape="1">
            <a:gsLst>
              <a:gs pos="93000">
                <a:schemeClr val="tx1">
                  <a:lumMod val="47000"/>
                  <a:lumOff val="53000"/>
                </a:schemeClr>
              </a:gs>
              <a:gs pos="0">
                <a:schemeClr val="tx1">
                  <a:lumMod val="85000"/>
                  <a:lumOff val="15000"/>
                  <a:alpha val="96000"/>
                </a:schemeClr>
              </a:gs>
              <a:gs pos="56000">
                <a:schemeClr val="bg1">
                  <a:lumMod val="75000"/>
                  <a:shade val="67500"/>
                  <a:satMod val="115000"/>
                </a:schemeClr>
              </a:gs>
              <a:gs pos="80000">
                <a:schemeClr val="bg1">
                  <a:lumMod val="75000"/>
                  <a:shade val="100000"/>
                  <a:satMod val="115000"/>
                </a:schemeClr>
              </a:gs>
            </a:gsLst>
            <a:lin ang="108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2444070" y="127093"/>
            <a:ext cx="4062312" cy="999720"/>
            <a:chOff x="2444070" y="127093"/>
            <a:chExt cx="4062312" cy="999720"/>
          </a:xfrm>
        </p:grpSpPr>
        <p:grpSp>
          <p:nvGrpSpPr>
            <p:cNvPr id="286" name="Group 285"/>
            <p:cNvGrpSpPr/>
            <p:nvPr/>
          </p:nvGrpSpPr>
          <p:grpSpPr>
            <a:xfrm>
              <a:off x="2444070" y="127093"/>
              <a:ext cx="4062312" cy="999720"/>
              <a:chOff x="9448800" y="-1094904"/>
              <a:chExt cx="3647268" cy="1403168"/>
            </a:xfrm>
            <a:effectLst>
              <a:outerShdw blurRad="114300" dist="215900" dir="5400000" algn="t" rotWithShape="0">
                <a:prstClr val="black">
                  <a:alpha val="54000"/>
                </a:prstClr>
              </a:outerShdw>
            </a:effectLst>
          </p:grpSpPr>
          <p:sp>
            <p:nvSpPr>
              <p:cNvPr id="285" name="Isosceles Triangle 284"/>
              <p:cNvSpPr/>
              <p:nvPr/>
            </p:nvSpPr>
            <p:spPr>
              <a:xfrm>
                <a:off x="10009262" y="-776168"/>
                <a:ext cx="2335138" cy="877246"/>
              </a:xfrm>
              <a:prstGeom prst="triangl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05" name="Group 104"/>
              <p:cNvGrpSpPr/>
              <p:nvPr/>
            </p:nvGrpSpPr>
            <p:grpSpPr>
              <a:xfrm>
                <a:off x="9925035" y="-911949"/>
                <a:ext cx="2694799" cy="998790"/>
                <a:chOff x="2966893" y="152397"/>
                <a:chExt cx="3625931" cy="1182625"/>
              </a:xfrm>
              <a:solidFill>
                <a:schemeClr val="bg1">
                  <a:lumMod val="75000"/>
                </a:schemeClr>
              </a:solidFill>
            </p:grpSpPr>
            <p:sp>
              <p:nvSpPr>
                <p:cNvPr id="103" name="Diagonal Stripe 102"/>
                <p:cNvSpPr/>
                <p:nvPr/>
              </p:nvSpPr>
              <p:spPr>
                <a:xfrm rot="16200000">
                  <a:off x="5070380" y="-187422"/>
                  <a:ext cx="1182625" cy="1862263"/>
                </a:xfrm>
                <a:prstGeom prst="diagStripe">
                  <a:avLst>
                    <a:gd name="adj" fmla="val 77627"/>
                  </a:avLst>
                </a:prstGeom>
                <a:grpFill/>
                <a:ln>
                  <a:solidFill>
                    <a:schemeClr val="bg1">
                      <a:lumMod val="50000"/>
                    </a:schemeClr>
                  </a:solidFill>
                </a:ln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4" name="Diagonal Stripe 103"/>
                <p:cNvSpPr/>
                <p:nvPr/>
              </p:nvSpPr>
              <p:spPr>
                <a:xfrm rot="5400000" flipH="1">
                  <a:off x="3272741" y="-138402"/>
                  <a:ext cx="1151973" cy="1763670"/>
                </a:xfrm>
                <a:prstGeom prst="diagStripe">
                  <a:avLst>
                    <a:gd name="adj" fmla="val 77627"/>
                  </a:avLst>
                </a:prstGeom>
                <a:grpFill/>
                <a:ln>
                  <a:solidFill>
                    <a:schemeClr val="bg1">
                      <a:lumMod val="50000"/>
                    </a:schemeClr>
                  </a:solidFill>
                </a:ln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06" name="Group 105"/>
              <p:cNvGrpSpPr/>
              <p:nvPr/>
            </p:nvGrpSpPr>
            <p:grpSpPr>
              <a:xfrm>
                <a:off x="9459468" y="-1094904"/>
                <a:ext cx="3625932" cy="1195982"/>
                <a:chOff x="2814493" y="-3"/>
                <a:chExt cx="3625931" cy="1182625"/>
              </a:xfrm>
              <a:solidFill>
                <a:schemeClr val="bg1">
                  <a:lumMod val="75000"/>
                </a:schemeClr>
              </a:solidFill>
            </p:grpSpPr>
            <p:sp>
              <p:nvSpPr>
                <p:cNvPr id="99" name="Diagonal Stripe 98"/>
                <p:cNvSpPr/>
                <p:nvPr/>
              </p:nvSpPr>
              <p:spPr>
                <a:xfrm rot="16200000">
                  <a:off x="4917980" y="-339822"/>
                  <a:ext cx="1182625" cy="1862263"/>
                </a:xfrm>
                <a:prstGeom prst="diagStripe">
                  <a:avLst>
                    <a:gd name="adj" fmla="val 77627"/>
                  </a:avLst>
                </a:prstGeom>
                <a:grpFill/>
                <a:ln>
                  <a:solidFill>
                    <a:schemeClr val="bg1">
                      <a:lumMod val="50000"/>
                    </a:schemeClr>
                  </a:solidFill>
                </a:ln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1" name="Diagonal Stripe 100"/>
                <p:cNvSpPr/>
                <p:nvPr/>
              </p:nvSpPr>
              <p:spPr>
                <a:xfrm rot="5400000" flipH="1">
                  <a:off x="3120341" y="-290802"/>
                  <a:ext cx="1151973" cy="1763670"/>
                </a:xfrm>
                <a:prstGeom prst="diagStripe">
                  <a:avLst>
                    <a:gd name="adj" fmla="val 77627"/>
                  </a:avLst>
                </a:prstGeom>
                <a:grpFill/>
                <a:ln>
                  <a:solidFill>
                    <a:schemeClr val="bg1">
                      <a:lumMod val="50000"/>
                    </a:schemeClr>
                  </a:solidFill>
                </a:ln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black"/>
                    </a:solidFill>
                  </a:endParaRPr>
                </a:p>
              </p:txBody>
            </p:sp>
          </p:grpSp>
          <p:sp>
            <p:nvSpPr>
              <p:cNvPr id="121" name="Hexagon 120"/>
              <p:cNvSpPr/>
              <p:nvPr/>
            </p:nvSpPr>
            <p:spPr>
              <a:xfrm>
                <a:off x="10966872" y="-497193"/>
                <a:ext cx="611125" cy="492465"/>
              </a:xfrm>
              <a:prstGeom prst="hexagon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5" name="Bevel 114"/>
              <p:cNvSpPr/>
              <p:nvPr/>
            </p:nvSpPr>
            <p:spPr>
              <a:xfrm>
                <a:off x="9448800" y="30707"/>
                <a:ext cx="3647268" cy="277557"/>
              </a:xfrm>
              <a:prstGeom prst="bevel">
                <a:avLst>
                  <a:gd name="adj" fmla="val 31824"/>
                </a:avLst>
              </a:prstGeom>
              <a:gradFill flip="none" rotWithShape="1">
                <a:gsLst>
                  <a:gs pos="0">
                    <a:schemeClr val="bg1">
                      <a:lumMod val="75000"/>
                      <a:shade val="30000"/>
                      <a:satMod val="115000"/>
                    </a:schemeClr>
                  </a:gs>
                  <a:gs pos="50000">
                    <a:schemeClr val="bg1">
                      <a:lumMod val="75000"/>
                      <a:shade val="67500"/>
                      <a:satMod val="115000"/>
                    </a:schemeClr>
                  </a:gs>
                  <a:gs pos="100000">
                    <a:schemeClr val="bg1">
                      <a:lumMod val="75000"/>
                      <a:shade val="100000"/>
                      <a:satMod val="115000"/>
                    </a:schemeClr>
                  </a:gs>
                </a:gsLst>
                <a:lin ang="135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  <a:effectLst>
                <a:outerShdw blurRad="368300" dist="76200" sx="94000" sy="94000" algn="ctr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3" name="TextBox 12"/>
            <p:cNvSpPr txBox="1"/>
            <p:nvPr/>
          </p:nvSpPr>
          <p:spPr>
            <a:xfrm>
              <a:off x="4119567" y="531882"/>
              <a:ext cx="74166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0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Lapidary333 Blk BT" panose="02020A07060505020203" pitchFamily="18" charset="0"/>
                </a:rPr>
                <a:t>HORYD </a:t>
              </a:r>
            </a:p>
            <a:p>
              <a:pPr algn="ctr"/>
              <a:r>
                <a:rPr lang="en-GB" sz="10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Lapidary333 Blk BT" panose="02020A07060505020203" pitchFamily="18" charset="0"/>
                </a:rPr>
                <a:t>HOUSE</a:t>
              </a:r>
            </a:p>
          </p:txBody>
        </p:sp>
      </p:grpSp>
      <p:sp>
        <p:nvSpPr>
          <p:cNvPr id="412" name="Vertical Scroll 411"/>
          <p:cNvSpPr/>
          <p:nvPr/>
        </p:nvSpPr>
        <p:spPr>
          <a:xfrm rot="21224268">
            <a:off x="2292669" y="2867247"/>
            <a:ext cx="2745670" cy="3434373"/>
          </a:xfrm>
          <a:prstGeom prst="verticalScroll">
            <a:avLst>
              <a:gd name="adj" fmla="val 5654"/>
            </a:avLst>
          </a:prstGeom>
          <a:gradFill flip="none" rotWithShape="1">
            <a:gsLst>
              <a:gs pos="0">
                <a:schemeClr val="accent6">
                  <a:lumMod val="60000"/>
                  <a:lumOff val="40000"/>
                </a:schemeClr>
              </a:gs>
              <a:gs pos="50000">
                <a:schemeClr val="accent6">
                  <a:lumMod val="40000"/>
                  <a:lumOff val="60000"/>
                </a:schemeClr>
              </a:gs>
              <a:gs pos="100000">
                <a:schemeClr val="accent6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6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Pick out scrolls like this one to help you on your way</a:t>
            </a:r>
            <a:br>
              <a:rPr lang="en-GB" sz="16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</a:br>
            <a:endParaRPr lang="en-GB" sz="1600" b="1" dirty="0">
              <a:solidFill>
                <a:srgbClr val="EEECE1">
                  <a:lumMod val="25000"/>
                </a:srgbClr>
              </a:solidFill>
              <a:latin typeface="Comic Sans MS" panose="030F0702030302020204" pitchFamily="66" charset="0"/>
            </a:endParaRPr>
          </a:p>
          <a:p>
            <a:pPr algn="ctr"/>
            <a:r>
              <a:rPr lang="en-GB" sz="16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To start, just knock and click inside… </a:t>
            </a:r>
          </a:p>
          <a:p>
            <a:pPr algn="ctr"/>
            <a:r>
              <a:rPr lang="en-GB" sz="16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Your adventure’s underway!</a:t>
            </a:r>
            <a:br>
              <a:rPr lang="en-GB" sz="16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</a:br>
            <a:r>
              <a:rPr lang="en-GB" sz="16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 </a:t>
            </a:r>
            <a:br>
              <a:rPr lang="en-GB" sz="16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</a:br>
            <a:r>
              <a:rPr lang="en-GB" sz="16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(And one more little helpful tip,</a:t>
            </a:r>
            <a:br>
              <a:rPr lang="en-GB" sz="16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</a:br>
            <a:r>
              <a:rPr lang="en-GB" sz="16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When you see a pointing finger – click!)</a:t>
            </a:r>
          </a:p>
        </p:txBody>
      </p:sp>
      <p:sp>
        <p:nvSpPr>
          <p:cNvPr id="321" name="Cube 320"/>
          <p:cNvSpPr/>
          <p:nvPr/>
        </p:nvSpPr>
        <p:spPr>
          <a:xfrm flipH="1">
            <a:off x="6955833" y="4257719"/>
            <a:ext cx="2172967" cy="315325"/>
          </a:xfrm>
          <a:prstGeom prst="cube">
            <a:avLst>
              <a:gd name="adj" fmla="val 45755"/>
            </a:avLst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029" name="Rectangle 1028"/>
          <p:cNvSpPr/>
          <p:nvPr/>
        </p:nvSpPr>
        <p:spPr>
          <a:xfrm>
            <a:off x="3200400" y="1269895"/>
            <a:ext cx="2699220" cy="5130905"/>
          </a:xfrm>
          <a:prstGeom prst="rect">
            <a:avLst/>
          </a:prstGeom>
          <a:solidFill>
            <a:srgbClr val="F2F2F2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383" name="Group 382"/>
          <p:cNvGrpSpPr/>
          <p:nvPr/>
        </p:nvGrpSpPr>
        <p:grpSpPr>
          <a:xfrm rot="7488145">
            <a:off x="4780226" y="5906257"/>
            <a:ext cx="1322387" cy="294562"/>
            <a:chOff x="12453710" y="2558353"/>
            <a:chExt cx="1322387" cy="294562"/>
          </a:xfrm>
        </p:grpSpPr>
        <p:pic>
          <p:nvPicPr>
            <p:cNvPr id="1028" name="Picture 4"/>
            <p:cNvPicPr>
              <a:picLocks noChangeAspect="1" noChangeArrowheads="1"/>
            </p:cNvPicPr>
            <p:nvPr/>
          </p:nvPicPr>
          <p:blipFill rotWithShape="1"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t="-4"/>
            <a:stretch/>
          </p:blipFill>
          <p:spPr bwMode="auto">
            <a:xfrm>
              <a:off x="12453710" y="2558353"/>
              <a:ext cx="1322387" cy="282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382" name="Group 381"/>
            <p:cNvGrpSpPr/>
            <p:nvPr/>
          </p:nvGrpSpPr>
          <p:grpSpPr>
            <a:xfrm>
              <a:off x="12676483" y="2578608"/>
              <a:ext cx="837194" cy="274307"/>
              <a:chOff x="12676483" y="2578608"/>
              <a:chExt cx="837194" cy="274307"/>
            </a:xfrm>
          </p:grpSpPr>
          <p:sp>
            <p:nvSpPr>
              <p:cNvPr id="380" name="Rectangle 379"/>
              <p:cNvSpPr/>
              <p:nvPr/>
            </p:nvSpPr>
            <p:spPr>
              <a:xfrm>
                <a:off x="12713060" y="2578608"/>
                <a:ext cx="749956" cy="112866"/>
              </a:xfrm>
              <a:prstGeom prst="rect">
                <a:avLst/>
              </a:prstGeom>
              <a:solidFill>
                <a:srgbClr val="F9B67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372" name="Straight Connector 371"/>
              <p:cNvCxnSpPr/>
              <p:nvPr/>
            </p:nvCxnSpPr>
            <p:spPr>
              <a:xfrm flipV="1">
                <a:off x="12676483" y="2840699"/>
                <a:ext cx="837194" cy="12216"/>
              </a:xfrm>
              <a:prstGeom prst="line">
                <a:avLst/>
              </a:prstGeom>
              <a:ln w="28575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3852082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000">
        <p:fad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Motion origin="layout" path="M 1.11022E-16 3.7037E-7 L 0.00035 -0.26713 " pathEditMode="relative" rAng="0" ptsTypes="AA">
                                      <p:cBhvr>
                                        <p:cTn id="6" dur="3000" fill="hold"/>
                                        <p:tgtEl>
                                          <p:spTgt spid="3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-13356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7000"/>
                            </p:stCondLst>
                            <p:childTnLst>
                              <p:par>
                                <p:cTn id="11" presetID="42" presetClass="exit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1000"/>
                                        <p:tgtEl>
                                          <p:spTgt spid="3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/>
                                        <p:tgtEl>
                                          <p:spTgt spid="3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/>
                                        <p:tgtEl>
                                          <p:spTgt spid="3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38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3"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4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000"/>
                            </p:stCondLst>
                            <p:childTnLst>
                              <p:par>
                                <p:cTn id="44" presetID="1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500"/>
                            </p:stCondLst>
                            <p:childTnLst>
                              <p:par>
                                <p:cTn id="49" presetID="1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000"/>
                            </p:stCondLst>
                            <p:childTnLst>
                              <p:par>
                                <p:cTn id="54" presetID="1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8"/>
                  </p:tgtEl>
                </p:cond>
              </p:nextCondLst>
            </p:seq>
          </p:childTnLst>
        </p:cTn>
      </p:par>
    </p:tnLst>
    <p:bldLst>
      <p:bldP spid="412" grpId="0" animBg="1"/>
      <p:bldP spid="1029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/>
        </p:nvSpPr>
        <p:spPr>
          <a:xfrm>
            <a:off x="0" y="0"/>
            <a:ext cx="9144000" cy="6096000"/>
          </a:xfrm>
          <a:prstGeom prst="rect">
            <a:avLst/>
          </a:prstGeom>
          <a:gradFill flip="none" rotWithShape="1">
            <a:gsLst>
              <a:gs pos="88000">
                <a:schemeClr val="tx1">
                  <a:lumMod val="85000"/>
                  <a:lumOff val="15000"/>
                  <a:alpha val="92000"/>
                </a:schemeClr>
              </a:gs>
              <a:gs pos="98000">
                <a:schemeClr val="tx1">
                  <a:lumMod val="95000"/>
                  <a:lumOff val="5000"/>
                </a:schemeClr>
              </a:gs>
              <a:gs pos="76000">
                <a:srgbClr val="484848">
                  <a:alpha val="94000"/>
                </a:srgbClr>
              </a:gs>
              <a:gs pos="58000">
                <a:schemeClr val="tx1">
                  <a:lumMod val="65000"/>
                  <a:lumOff val="35000"/>
                  <a:alpha val="90000"/>
                </a:schemeClr>
              </a:gs>
              <a:gs pos="28000">
                <a:schemeClr val="tx1">
                  <a:lumMod val="65000"/>
                  <a:lumOff val="35000"/>
                  <a:alpha val="83000"/>
                </a:schemeClr>
              </a:gs>
              <a:gs pos="2000">
                <a:schemeClr val="tx1">
                  <a:lumMod val="65000"/>
                  <a:lumOff val="35000"/>
                  <a:alpha val="77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05" name="Freeform 104"/>
          <p:cNvSpPr/>
          <p:nvPr/>
        </p:nvSpPr>
        <p:spPr>
          <a:xfrm>
            <a:off x="4781551" y="2852907"/>
            <a:ext cx="1086173" cy="572674"/>
          </a:xfrm>
          <a:custGeom>
            <a:avLst/>
            <a:gdLst>
              <a:gd name="connsiteX0" fmla="*/ 311999 w 801677"/>
              <a:gd name="connsiteY0" fmla="*/ 19256 h 505512"/>
              <a:gd name="connsiteX1" fmla="*/ 264374 w 801677"/>
              <a:gd name="connsiteY1" fmla="*/ 9731 h 505512"/>
              <a:gd name="connsiteX2" fmla="*/ 235799 w 801677"/>
              <a:gd name="connsiteY2" fmla="*/ 206 h 505512"/>
              <a:gd name="connsiteX3" fmla="*/ 207224 w 801677"/>
              <a:gd name="connsiteY3" fmla="*/ 19256 h 505512"/>
              <a:gd name="connsiteX4" fmla="*/ 159599 w 801677"/>
              <a:gd name="connsiteY4" fmla="*/ 114506 h 505512"/>
              <a:gd name="connsiteX5" fmla="*/ 131024 w 801677"/>
              <a:gd name="connsiteY5" fmla="*/ 124031 h 505512"/>
              <a:gd name="connsiteX6" fmla="*/ 121499 w 801677"/>
              <a:gd name="connsiteY6" fmla="*/ 209756 h 505512"/>
              <a:gd name="connsiteX7" fmla="*/ 73874 w 801677"/>
              <a:gd name="connsiteY7" fmla="*/ 219281 h 505512"/>
              <a:gd name="connsiteX8" fmla="*/ 64349 w 801677"/>
              <a:gd name="connsiteY8" fmla="*/ 247856 h 505512"/>
              <a:gd name="connsiteX9" fmla="*/ 54824 w 801677"/>
              <a:gd name="connsiteY9" fmla="*/ 314531 h 505512"/>
              <a:gd name="connsiteX10" fmla="*/ 26249 w 801677"/>
              <a:gd name="connsiteY10" fmla="*/ 324056 h 505512"/>
              <a:gd name="connsiteX11" fmla="*/ 7199 w 801677"/>
              <a:gd name="connsiteY11" fmla="*/ 352631 h 505512"/>
              <a:gd name="connsiteX12" fmla="*/ 45299 w 801677"/>
              <a:gd name="connsiteY12" fmla="*/ 495506 h 505512"/>
              <a:gd name="connsiteX13" fmla="*/ 73874 w 801677"/>
              <a:gd name="connsiteY13" fmla="*/ 476456 h 505512"/>
              <a:gd name="connsiteX14" fmla="*/ 102449 w 801677"/>
              <a:gd name="connsiteY14" fmla="*/ 495506 h 505512"/>
              <a:gd name="connsiteX15" fmla="*/ 188174 w 801677"/>
              <a:gd name="connsiteY15" fmla="*/ 476456 h 505512"/>
              <a:gd name="connsiteX16" fmla="*/ 226274 w 801677"/>
              <a:gd name="connsiteY16" fmla="*/ 485981 h 505512"/>
              <a:gd name="connsiteX17" fmla="*/ 254849 w 801677"/>
              <a:gd name="connsiteY17" fmla="*/ 495506 h 505512"/>
              <a:gd name="connsiteX18" fmla="*/ 321524 w 801677"/>
              <a:gd name="connsiteY18" fmla="*/ 476456 h 505512"/>
              <a:gd name="connsiteX19" fmla="*/ 378674 w 801677"/>
              <a:gd name="connsiteY19" fmla="*/ 485981 h 505512"/>
              <a:gd name="connsiteX20" fmla="*/ 407249 w 801677"/>
              <a:gd name="connsiteY20" fmla="*/ 505031 h 505512"/>
              <a:gd name="connsiteX21" fmla="*/ 550124 w 801677"/>
              <a:gd name="connsiteY21" fmla="*/ 495506 h 505512"/>
              <a:gd name="connsiteX22" fmla="*/ 607274 w 801677"/>
              <a:gd name="connsiteY22" fmla="*/ 466931 h 505512"/>
              <a:gd name="connsiteX23" fmla="*/ 626324 w 801677"/>
              <a:gd name="connsiteY23" fmla="*/ 495506 h 505512"/>
              <a:gd name="connsiteX24" fmla="*/ 654899 w 801677"/>
              <a:gd name="connsiteY24" fmla="*/ 505031 h 505512"/>
              <a:gd name="connsiteX25" fmla="*/ 683474 w 801677"/>
              <a:gd name="connsiteY25" fmla="*/ 495506 h 505512"/>
              <a:gd name="connsiteX26" fmla="*/ 712049 w 801677"/>
              <a:gd name="connsiteY26" fmla="*/ 466931 h 505512"/>
              <a:gd name="connsiteX27" fmla="*/ 740624 w 801677"/>
              <a:gd name="connsiteY27" fmla="*/ 447881 h 505512"/>
              <a:gd name="connsiteX28" fmla="*/ 769199 w 801677"/>
              <a:gd name="connsiteY28" fmla="*/ 409781 h 505512"/>
              <a:gd name="connsiteX29" fmla="*/ 797774 w 801677"/>
              <a:gd name="connsiteY29" fmla="*/ 381206 h 505512"/>
              <a:gd name="connsiteX30" fmla="*/ 788249 w 801677"/>
              <a:gd name="connsiteY30" fmla="*/ 419306 h 505512"/>
              <a:gd name="connsiteX31" fmla="*/ 769199 w 801677"/>
              <a:gd name="connsiteY31" fmla="*/ 390731 h 505512"/>
              <a:gd name="connsiteX32" fmla="*/ 750149 w 801677"/>
              <a:gd name="connsiteY32" fmla="*/ 333581 h 505512"/>
              <a:gd name="connsiteX33" fmla="*/ 740624 w 801677"/>
              <a:gd name="connsiteY33" fmla="*/ 305006 h 505512"/>
              <a:gd name="connsiteX34" fmla="*/ 731099 w 801677"/>
              <a:gd name="connsiteY34" fmla="*/ 266906 h 505512"/>
              <a:gd name="connsiteX35" fmla="*/ 712049 w 801677"/>
              <a:gd name="connsiteY35" fmla="*/ 209756 h 505512"/>
              <a:gd name="connsiteX36" fmla="*/ 654899 w 801677"/>
              <a:gd name="connsiteY36" fmla="*/ 171656 h 505512"/>
              <a:gd name="connsiteX37" fmla="*/ 635849 w 801677"/>
              <a:gd name="connsiteY37" fmla="*/ 143081 h 505512"/>
              <a:gd name="connsiteX38" fmla="*/ 626324 w 801677"/>
              <a:gd name="connsiteY38" fmla="*/ 114506 h 505512"/>
              <a:gd name="connsiteX39" fmla="*/ 597749 w 801677"/>
              <a:gd name="connsiteY39" fmla="*/ 104981 h 505512"/>
              <a:gd name="connsiteX40" fmla="*/ 416774 w 801677"/>
              <a:gd name="connsiteY40" fmla="*/ 95456 h 505512"/>
              <a:gd name="connsiteX41" fmla="*/ 397724 w 801677"/>
              <a:gd name="connsiteY41" fmla="*/ 66881 h 505512"/>
              <a:gd name="connsiteX42" fmla="*/ 340574 w 801677"/>
              <a:gd name="connsiteY42" fmla="*/ 47831 h 505512"/>
              <a:gd name="connsiteX43" fmla="*/ 331049 w 801677"/>
              <a:gd name="connsiteY43" fmla="*/ 19256 h 505512"/>
              <a:gd name="connsiteX44" fmla="*/ 311999 w 801677"/>
              <a:gd name="connsiteY44" fmla="*/ 19256 h 505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801677" h="505512">
                <a:moveTo>
                  <a:pt x="311999" y="19256"/>
                </a:moveTo>
                <a:cubicBezTo>
                  <a:pt x="300887" y="17669"/>
                  <a:pt x="280080" y="13658"/>
                  <a:pt x="264374" y="9731"/>
                </a:cubicBezTo>
                <a:cubicBezTo>
                  <a:pt x="254634" y="7296"/>
                  <a:pt x="245703" y="-1445"/>
                  <a:pt x="235799" y="206"/>
                </a:cubicBezTo>
                <a:cubicBezTo>
                  <a:pt x="224507" y="2088"/>
                  <a:pt x="216749" y="12906"/>
                  <a:pt x="207224" y="19256"/>
                </a:cubicBezTo>
                <a:cubicBezTo>
                  <a:pt x="192123" y="185370"/>
                  <a:pt x="233360" y="114506"/>
                  <a:pt x="159599" y="114506"/>
                </a:cubicBezTo>
                <a:cubicBezTo>
                  <a:pt x="149559" y="114506"/>
                  <a:pt x="140549" y="120856"/>
                  <a:pt x="131024" y="124031"/>
                </a:cubicBezTo>
                <a:cubicBezTo>
                  <a:pt x="127849" y="152606"/>
                  <a:pt x="136291" y="185102"/>
                  <a:pt x="121499" y="209756"/>
                </a:cubicBezTo>
                <a:cubicBezTo>
                  <a:pt x="113170" y="223638"/>
                  <a:pt x="87344" y="210301"/>
                  <a:pt x="73874" y="219281"/>
                </a:cubicBezTo>
                <a:cubicBezTo>
                  <a:pt x="65520" y="224850"/>
                  <a:pt x="67524" y="238331"/>
                  <a:pt x="64349" y="247856"/>
                </a:cubicBezTo>
                <a:cubicBezTo>
                  <a:pt x="61174" y="270081"/>
                  <a:pt x="64864" y="294451"/>
                  <a:pt x="54824" y="314531"/>
                </a:cubicBezTo>
                <a:cubicBezTo>
                  <a:pt x="50334" y="323511"/>
                  <a:pt x="34089" y="317784"/>
                  <a:pt x="26249" y="324056"/>
                </a:cubicBezTo>
                <a:cubicBezTo>
                  <a:pt x="17310" y="331207"/>
                  <a:pt x="13549" y="343106"/>
                  <a:pt x="7199" y="352631"/>
                </a:cubicBezTo>
                <a:cubicBezTo>
                  <a:pt x="13414" y="452077"/>
                  <a:pt x="-30787" y="533549"/>
                  <a:pt x="45299" y="495506"/>
                </a:cubicBezTo>
                <a:cubicBezTo>
                  <a:pt x="55538" y="490386"/>
                  <a:pt x="64349" y="482806"/>
                  <a:pt x="73874" y="476456"/>
                </a:cubicBezTo>
                <a:cubicBezTo>
                  <a:pt x="83399" y="482806"/>
                  <a:pt x="91071" y="494242"/>
                  <a:pt x="102449" y="495506"/>
                </a:cubicBezTo>
                <a:cubicBezTo>
                  <a:pt x="127594" y="498300"/>
                  <a:pt x="163064" y="484826"/>
                  <a:pt x="188174" y="476456"/>
                </a:cubicBezTo>
                <a:cubicBezTo>
                  <a:pt x="200874" y="479631"/>
                  <a:pt x="213687" y="482385"/>
                  <a:pt x="226274" y="485981"/>
                </a:cubicBezTo>
                <a:cubicBezTo>
                  <a:pt x="235928" y="488739"/>
                  <a:pt x="244809" y="495506"/>
                  <a:pt x="254849" y="495506"/>
                </a:cubicBezTo>
                <a:cubicBezTo>
                  <a:pt x="266809" y="495506"/>
                  <a:pt x="308049" y="480948"/>
                  <a:pt x="321524" y="476456"/>
                </a:cubicBezTo>
                <a:cubicBezTo>
                  <a:pt x="340574" y="479631"/>
                  <a:pt x="360352" y="479874"/>
                  <a:pt x="378674" y="485981"/>
                </a:cubicBezTo>
                <a:cubicBezTo>
                  <a:pt x="389534" y="489601"/>
                  <a:pt x="395819" y="504396"/>
                  <a:pt x="407249" y="505031"/>
                </a:cubicBezTo>
                <a:cubicBezTo>
                  <a:pt x="454906" y="507679"/>
                  <a:pt x="502499" y="498681"/>
                  <a:pt x="550124" y="495506"/>
                </a:cubicBezTo>
                <a:cubicBezTo>
                  <a:pt x="556141" y="491495"/>
                  <a:pt x="594951" y="462002"/>
                  <a:pt x="607274" y="466931"/>
                </a:cubicBezTo>
                <a:cubicBezTo>
                  <a:pt x="617903" y="471183"/>
                  <a:pt x="617385" y="488355"/>
                  <a:pt x="626324" y="495506"/>
                </a:cubicBezTo>
                <a:cubicBezTo>
                  <a:pt x="634164" y="501778"/>
                  <a:pt x="645374" y="501856"/>
                  <a:pt x="654899" y="505031"/>
                </a:cubicBezTo>
                <a:cubicBezTo>
                  <a:pt x="664424" y="501856"/>
                  <a:pt x="675120" y="501075"/>
                  <a:pt x="683474" y="495506"/>
                </a:cubicBezTo>
                <a:cubicBezTo>
                  <a:pt x="694682" y="488034"/>
                  <a:pt x="701701" y="475555"/>
                  <a:pt x="712049" y="466931"/>
                </a:cubicBezTo>
                <a:cubicBezTo>
                  <a:pt x="720843" y="459602"/>
                  <a:pt x="731099" y="454231"/>
                  <a:pt x="740624" y="447881"/>
                </a:cubicBezTo>
                <a:cubicBezTo>
                  <a:pt x="750149" y="435181"/>
                  <a:pt x="758868" y="421834"/>
                  <a:pt x="769199" y="409781"/>
                </a:cubicBezTo>
                <a:cubicBezTo>
                  <a:pt x="777965" y="399554"/>
                  <a:pt x="785726" y="375182"/>
                  <a:pt x="797774" y="381206"/>
                </a:cubicBezTo>
                <a:cubicBezTo>
                  <a:pt x="809483" y="387060"/>
                  <a:pt x="791424" y="406606"/>
                  <a:pt x="788249" y="419306"/>
                </a:cubicBezTo>
                <a:cubicBezTo>
                  <a:pt x="781899" y="409781"/>
                  <a:pt x="773848" y="401192"/>
                  <a:pt x="769199" y="390731"/>
                </a:cubicBezTo>
                <a:cubicBezTo>
                  <a:pt x="761044" y="372381"/>
                  <a:pt x="756499" y="352631"/>
                  <a:pt x="750149" y="333581"/>
                </a:cubicBezTo>
                <a:cubicBezTo>
                  <a:pt x="746974" y="324056"/>
                  <a:pt x="743059" y="314746"/>
                  <a:pt x="740624" y="305006"/>
                </a:cubicBezTo>
                <a:cubicBezTo>
                  <a:pt x="737449" y="292306"/>
                  <a:pt x="734861" y="279445"/>
                  <a:pt x="731099" y="266906"/>
                </a:cubicBezTo>
                <a:cubicBezTo>
                  <a:pt x="725329" y="247672"/>
                  <a:pt x="728757" y="220895"/>
                  <a:pt x="712049" y="209756"/>
                </a:cubicBezTo>
                <a:lnTo>
                  <a:pt x="654899" y="171656"/>
                </a:lnTo>
                <a:cubicBezTo>
                  <a:pt x="648549" y="162131"/>
                  <a:pt x="640969" y="153320"/>
                  <a:pt x="635849" y="143081"/>
                </a:cubicBezTo>
                <a:cubicBezTo>
                  <a:pt x="631359" y="134101"/>
                  <a:pt x="633424" y="121606"/>
                  <a:pt x="626324" y="114506"/>
                </a:cubicBezTo>
                <a:cubicBezTo>
                  <a:pt x="619224" y="107406"/>
                  <a:pt x="607748" y="105890"/>
                  <a:pt x="597749" y="104981"/>
                </a:cubicBezTo>
                <a:cubicBezTo>
                  <a:pt x="537589" y="99512"/>
                  <a:pt x="477099" y="98631"/>
                  <a:pt x="416774" y="95456"/>
                </a:cubicBezTo>
                <a:cubicBezTo>
                  <a:pt x="410424" y="85931"/>
                  <a:pt x="407432" y="72948"/>
                  <a:pt x="397724" y="66881"/>
                </a:cubicBezTo>
                <a:cubicBezTo>
                  <a:pt x="380696" y="56238"/>
                  <a:pt x="340574" y="47831"/>
                  <a:pt x="340574" y="47831"/>
                </a:cubicBezTo>
                <a:cubicBezTo>
                  <a:pt x="337399" y="38306"/>
                  <a:pt x="338149" y="26356"/>
                  <a:pt x="331049" y="19256"/>
                </a:cubicBezTo>
                <a:cubicBezTo>
                  <a:pt x="323949" y="12156"/>
                  <a:pt x="323111" y="20843"/>
                  <a:pt x="311999" y="19256"/>
                </a:cubicBezTo>
                <a:close/>
              </a:path>
            </a:pathLst>
          </a:custGeom>
          <a:blipFill>
            <a:blip r:embed="rId3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90" name="Freeform 89"/>
          <p:cNvSpPr/>
          <p:nvPr/>
        </p:nvSpPr>
        <p:spPr>
          <a:xfrm flipH="1">
            <a:off x="4958320" y="2467336"/>
            <a:ext cx="1053867" cy="955548"/>
          </a:xfrm>
          <a:custGeom>
            <a:avLst/>
            <a:gdLst>
              <a:gd name="connsiteX0" fmla="*/ 311999 w 801677"/>
              <a:gd name="connsiteY0" fmla="*/ 19256 h 505512"/>
              <a:gd name="connsiteX1" fmla="*/ 264374 w 801677"/>
              <a:gd name="connsiteY1" fmla="*/ 9731 h 505512"/>
              <a:gd name="connsiteX2" fmla="*/ 235799 w 801677"/>
              <a:gd name="connsiteY2" fmla="*/ 206 h 505512"/>
              <a:gd name="connsiteX3" fmla="*/ 207224 w 801677"/>
              <a:gd name="connsiteY3" fmla="*/ 19256 h 505512"/>
              <a:gd name="connsiteX4" fmla="*/ 159599 w 801677"/>
              <a:gd name="connsiteY4" fmla="*/ 114506 h 505512"/>
              <a:gd name="connsiteX5" fmla="*/ 131024 w 801677"/>
              <a:gd name="connsiteY5" fmla="*/ 124031 h 505512"/>
              <a:gd name="connsiteX6" fmla="*/ 121499 w 801677"/>
              <a:gd name="connsiteY6" fmla="*/ 209756 h 505512"/>
              <a:gd name="connsiteX7" fmla="*/ 73874 w 801677"/>
              <a:gd name="connsiteY7" fmla="*/ 219281 h 505512"/>
              <a:gd name="connsiteX8" fmla="*/ 64349 w 801677"/>
              <a:gd name="connsiteY8" fmla="*/ 247856 h 505512"/>
              <a:gd name="connsiteX9" fmla="*/ 54824 w 801677"/>
              <a:gd name="connsiteY9" fmla="*/ 314531 h 505512"/>
              <a:gd name="connsiteX10" fmla="*/ 26249 w 801677"/>
              <a:gd name="connsiteY10" fmla="*/ 324056 h 505512"/>
              <a:gd name="connsiteX11" fmla="*/ 7199 w 801677"/>
              <a:gd name="connsiteY11" fmla="*/ 352631 h 505512"/>
              <a:gd name="connsiteX12" fmla="*/ 45299 w 801677"/>
              <a:gd name="connsiteY12" fmla="*/ 495506 h 505512"/>
              <a:gd name="connsiteX13" fmla="*/ 73874 w 801677"/>
              <a:gd name="connsiteY13" fmla="*/ 476456 h 505512"/>
              <a:gd name="connsiteX14" fmla="*/ 102449 w 801677"/>
              <a:gd name="connsiteY14" fmla="*/ 495506 h 505512"/>
              <a:gd name="connsiteX15" fmla="*/ 188174 w 801677"/>
              <a:gd name="connsiteY15" fmla="*/ 476456 h 505512"/>
              <a:gd name="connsiteX16" fmla="*/ 226274 w 801677"/>
              <a:gd name="connsiteY16" fmla="*/ 485981 h 505512"/>
              <a:gd name="connsiteX17" fmla="*/ 254849 w 801677"/>
              <a:gd name="connsiteY17" fmla="*/ 495506 h 505512"/>
              <a:gd name="connsiteX18" fmla="*/ 321524 w 801677"/>
              <a:gd name="connsiteY18" fmla="*/ 476456 h 505512"/>
              <a:gd name="connsiteX19" fmla="*/ 378674 w 801677"/>
              <a:gd name="connsiteY19" fmla="*/ 485981 h 505512"/>
              <a:gd name="connsiteX20" fmla="*/ 407249 w 801677"/>
              <a:gd name="connsiteY20" fmla="*/ 505031 h 505512"/>
              <a:gd name="connsiteX21" fmla="*/ 550124 w 801677"/>
              <a:gd name="connsiteY21" fmla="*/ 495506 h 505512"/>
              <a:gd name="connsiteX22" fmla="*/ 607274 w 801677"/>
              <a:gd name="connsiteY22" fmla="*/ 466931 h 505512"/>
              <a:gd name="connsiteX23" fmla="*/ 626324 w 801677"/>
              <a:gd name="connsiteY23" fmla="*/ 495506 h 505512"/>
              <a:gd name="connsiteX24" fmla="*/ 654899 w 801677"/>
              <a:gd name="connsiteY24" fmla="*/ 505031 h 505512"/>
              <a:gd name="connsiteX25" fmla="*/ 683474 w 801677"/>
              <a:gd name="connsiteY25" fmla="*/ 495506 h 505512"/>
              <a:gd name="connsiteX26" fmla="*/ 712049 w 801677"/>
              <a:gd name="connsiteY26" fmla="*/ 466931 h 505512"/>
              <a:gd name="connsiteX27" fmla="*/ 740624 w 801677"/>
              <a:gd name="connsiteY27" fmla="*/ 447881 h 505512"/>
              <a:gd name="connsiteX28" fmla="*/ 769199 w 801677"/>
              <a:gd name="connsiteY28" fmla="*/ 409781 h 505512"/>
              <a:gd name="connsiteX29" fmla="*/ 797774 w 801677"/>
              <a:gd name="connsiteY29" fmla="*/ 381206 h 505512"/>
              <a:gd name="connsiteX30" fmla="*/ 788249 w 801677"/>
              <a:gd name="connsiteY30" fmla="*/ 419306 h 505512"/>
              <a:gd name="connsiteX31" fmla="*/ 769199 w 801677"/>
              <a:gd name="connsiteY31" fmla="*/ 390731 h 505512"/>
              <a:gd name="connsiteX32" fmla="*/ 750149 w 801677"/>
              <a:gd name="connsiteY32" fmla="*/ 333581 h 505512"/>
              <a:gd name="connsiteX33" fmla="*/ 740624 w 801677"/>
              <a:gd name="connsiteY33" fmla="*/ 305006 h 505512"/>
              <a:gd name="connsiteX34" fmla="*/ 731099 w 801677"/>
              <a:gd name="connsiteY34" fmla="*/ 266906 h 505512"/>
              <a:gd name="connsiteX35" fmla="*/ 712049 w 801677"/>
              <a:gd name="connsiteY35" fmla="*/ 209756 h 505512"/>
              <a:gd name="connsiteX36" fmla="*/ 654899 w 801677"/>
              <a:gd name="connsiteY36" fmla="*/ 171656 h 505512"/>
              <a:gd name="connsiteX37" fmla="*/ 635849 w 801677"/>
              <a:gd name="connsiteY37" fmla="*/ 143081 h 505512"/>
              <a:gd name="connsiteX38" fmla="*/ 626324 w 801677"/>
              <a:gd name="connsiteY38" fmla="*/ 114506 h 505512"/>
              <a:gd name="connsiteX39" fmla="*/ 597749 w 801677"/>
              <a:gd name="connsiteY39" fmla="*/ 104981 h 505512"/>
              <a:gd name="connsiteX40" fmla="*/ 416774 w 801677"/>
              <a:gd name="connsiteY40" fmla="*/ 95456 h 505512"/>
              <a:gd name="connsiteX41" fmla="*/ 397724 w 801677"/>
              <a:gd name="connsiteY41" fmla="*/ 66881 h 505512"/>
              <a:gd name="connsiteX42" fmla="*/ 340574 w 801677"/>
              <a:gd name="connsiteY42" fmla="*/ 47831 h 505512"/>
              <a:gd name="connsiteX43" fmla="*/ 331049 w 801677"/>
              <a:gd name="connsiteY43" fmla="*/ 19256 h 505512"/>
              <a:gd name="connsiteX44" fmla="*/ 311999 w 801677"/>
              <a:gd name="connsiteY44" fmla="*/ 19256 h 505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801677" h="505512">
                <a:moveTo>
                  <a:pt x="311999" y="19256"/>
                </a:moveTo>
                <a:cubicBezTo>
                  <a:pt x="300887" y="17669"/>
                  <a:pt x="280080" y="13658"/>
                  <a:pt x="264374" y="9731"/>
                </a:cubicBezTo>
                <a:cubicBezTo>
                  <a:pt x="254634" y="7296"/>
                  <a:pt x="245703" y="-1445"/>
                  <a:pt x="235799" y="206"/>
                </a:cubicBezTo>
                <a:cubicBezTo>
                  <a:pt x="224507" y="2088"/>
                  <a:pt x="216749" y="12906"/>
                  <a:pt x="207224" y="19256"/>
                </a:cubicBezTo>
                <a:cubicBezTo>
                  <a:pt x="192123" y="185370"/>
                  <a:pt x="233360" y="114506"/>
                  <a:pt x="159599" y="114506"/>
                </a:cubicBezTo>
                <a:cubicBezTo>
                  <a:pt x="149559" y="114506"/>
                  <a:pt x="140549" y="120856"/>
                  <a:pt x="131024" y="124031"/>
                </a:cubicBezTo>
                <a:cubicBezTo>
                  <a:pt x="127849" y="152606"/>
                  <a:pt x="136291" y="185102"/>
                  <a:pt x="121499" y="209756"/>
                </a:cubicBezTo>
                <a:cubicBezTo>
                  <a:pt x="113170" y="223638"/>
                  <a:pt x="87344" y="210301"/>
                  <a:pt x="73874" y="219281"/>
                </a:cubicBezTo>
                <a:cubicBezTo>
                  <a:pt x="65520" y="224850"/>
                  <a:pt x="67524" y="238331"/>
                  <a:pt x="64349" y="247856"/>
                </a:cubicBezTo>
                <a:cubicBezTo>
                  <a:pt x="61174" y="270081"/>
                  <a:pt x="64864" y="294451"/>
                  <a:pt x="54824" y="314531"/>
                </a:cubicBezTo>
                <a:cubicBezTo>
                  <a:pt x="50334" y="323511"/>
                  <a:pt x="34089" y="317784"/>
                  <a:pt x="26249" y="324056"/>
                </a:cubicBezTo>
                <a:cubicBezTo>
                  <a:pt x="17310" y="331207"/>
                  <a:pt x="13549" y="343106"/>
                  <a:pt x="7199" y="352631"/>
                </a:cubicBezTo>
                <a:cubicBezTo>
                  <a:pt x="13414" y="452077"/>
                  <a:pt x="-30787" y="533549"/>
                  <a:pt x="45299" y="495506"/>
                </a:cubicBezTo>
                <a:cubicBezTo>
                  <a:pt x="55538" y="490386"/>
                  <a:pt x="64349" y="482806"/>
                  <a:pt x="73874" y="476456"/>
                </a:cubicBezTo>
                <a:cubicBezTo>
                  <a:pt x="83399" y="482806"/>
                  <a:pt x="91071" y="494242"/>
                  <a:pt x="102449" y="495506"/>
                </a:cubicBezTo>
                <a:cubicBezTo>
                  <a:pt x="127594" y="498300"/>
                  <a:pt x="163064" y="484826"/>
                  <a:pt x="188174" y="476456"/>
                </a:cubicBezTo>
                <a:cubicBezTo>
                  <a:pt x="200874" y="479631"/>
                  <a:pt x="213687" y="482385"/>
                  <a:pt x="226274" y="485981"/>
                </a:cubicBezTo>
                <a:cubicBezTo>
                  <a:pt x="235928" y="488739"/>
                  <a:pt x="244809" y="495506"/>
                  <a:pt x="254849" y="495506"/>
                </a:cubicBezTo>
                <a:cubicBezTo>
                  <a:pt x="266809" y="495506"/>
                  <a:pt x="308049" y="480948"/>
                  <a:pt x="321524" y="476456"/>
                </a:cubicBezTo>
                <a:cubicBezTo>
                  <a:pt x="340574" y="479631"/>
                  <a:pt x="360352" y="479874"/>
                  <a:pt x="378674" y="485981"/>
                </a:cubicBezTo>
                <a:cubicBezTo>
                  <a:pt x="389534" y="489601"/>
                  <a:pt x="395819" y="504396"/>
                  <a:pt x="407249" y="505031"/>
                </a:cubicBezTo>
                <a:cubicBezTo>
                  <a:pt x="454906" y="507679"/>
                  <a:pt x="502499" y="498681"/>
                  <a:pt x="550124" y="495506"/>
                </a:cubicBezTo>
                <a:cubicBezTo>
                  <a:pt x="556141" y="491495"/>
                  <a:pt x="594951" y="462002"/>
                  <a:pt x="607274" y="466931"/>
                </a:cubicBezTo>
                <a:cubicBezTo>
                  <a:pt x="617903" y="471183"/>
                  <a:pt x="617385" y="488355"/>
                  <a:pt x="626324" y="495506"/>
                </a:cubicBezTo>
                <a:cubicBezTo>
                  <a:pt x="634164" y="501778"/>
                  <a:pt x="645374" y="501856"/>
                  <a:pt x="654899" y="505031"/>
                </a:cubicBezTo>
                <a:cubicBezTo>
                  <a:pt x="664424" y="501856"/>
                  <a:pt x="675120" y="501075"/>
                  <a:pt x="683474" y="495506"/>
                </a:cubicBezTo>
                <a:cubicBezTo>
                  <a:pt x="694682" y="488034"/>
                  <a:pt x="701701" y="475555"/>
                  <a:pt x="712049" y="466931"/>
                </a:cubicBezTo>
                <a:cubicBezTo>
                  <a:pt x="720843" y="459602"/>
                  <a:pt x="731099" y="454231"/>
                  <a:pt x="740624" y="447881"/>
                </a:cubicBezTo>
                <a:cubicBezTo>
                  <a:pt x="750149" y="435181"/>
                  <a:pt x="758868" y="421834"/>
                  <a:pt x="769199" y="409781"/>
                </a:cubicBezTo>
                <a:cubicBezTo>
                  <a:pt x="777965" y="399554"/>
                  <a:pt x="785726" y="375182"/>
                  <a:pt x="797774" y="381206"/>
                </a:cubicBezTo>
                <a:cubicBezTo>
                  <a:pt x="809483" y="387060"/>
                  <a:pt x="791424" y="406606"/>
                  <a:pt x="788249" y="419306"/>
                </a:cubicBezTo>
                <a:cubicBezTo>
                  <a:pt x="781899" y="409781"/>
                  <a:pt x="773848" y="401192"/>
                  <a:pt x="769199" y="390731"/>
                </a:cubicBezTo>
                <a:cubicBezTo>
                  <a:pt x="761044" y="372381"/>
                  <a:pt x="756499" y="352631"/>
                  <a:pt x="750149" y="333581"/>
                </a:cubicBezTo>
                <a:cubicBezTo>
                  <a:pt x="746974" y="324056"/>
                  <a:pt x="743059" y="314746"/>
                  <a:pt x="740624" y="305006"/>
                </a:cubicBezTo>
                <a:cubicBezTo>
                  <a:pt x="737449" y="292306"/>
                  <a:pt x="734861" y="279445"/>
                  <a:pt x="731099" y="266906"/>
                </a:cubicBezTo>
                <a:cubicBezTo>
                  <a:pt x="725329" y="247672"/>
                  <a:pt x="728757" y="220895"/>
                  <a:pt x="712049" y="209756"/>
                </a:cubicBezTo>
                <a:lnTo>
                  <a:pt x="654899" y="171656"/>
                </a:lnTo>
                <a:cubicBezTo>
                  <a:pt x="648549" y="162131"/>
                  <a:pt x="640969" y="153320"/>
                  <a:pt x="635849" y="143081"/>
                </a:cubicBezTo>
                <a:cubicBezTo>
                  <a:pt x="631359" y="134101"/>
                  <a:pt x="633424" y="121606"/>
                  <a:pt x="626324" y="114506"/>
                </a:cubicBezTo>
                <a:cubicBezTo>
                  <a:pt x="619224" y="107406"/>
                  <a:pt x="607748" y="105890"/>
                  <a:pt x="597749" y="104981"/>
                </a:cubicBezTo>
                <a:cubicBezTo>
                  <a:pt x="537589" y="99512"/>
                  <a:pt x="477099" y="98631"/>
                  <a:pt x="416774" y="95456"/>
                </a:cubicBezTo>
                <a:cubicBezTo>
                  <a:pt x="410424" y="85931"/>
                  <a:pt x="407432" y="72948"/>
                  <a:pt x="397724" y="66881"/>
                </a:cubicBezTo>
                <a:cubicBezTo>
                  <a:pt x="380696" y="56238"/>
                  <a:pt x="340574" y="47831"/>
                  <a:pt x="340574" y="47831"/>
                </a:cubicBezTo>
                <a:cubicBezTo>
                  <a:pt x="337399" y="38306"/>
                  <a:pt x="338149" y="26356"/>
                  <a:pt x="331049" y="19256"/>
                </a:cubicBezTo>
                <a:cubicBezTo>
                  <a:pt x="323949" y="12156"/>
                  <a:pt x="323111" y="20843"/>
                  <a:pt x="311999" y="19256"/>
                </a:cubicBezTo>
                <a:close/>
              </a:path>
            </a:pathLst>
          </a:custGeom>
          <a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0" y="3733800"/>
            <a:ext cx="9296399" cy="2841912"/>
          </a:xfrm>
          <a:prstGeom prst="rect">
            <a:avLst/>
          </a:prstGeom>
          <a:gradFill flip="none" rotWithShape="1">
            <a:gsLst>
              <a:gs pos="0">
                <a:schemeClr val="accent3">
                  <a:lumMod val="75000"/>
                  <a:shade val="30000"/>
                  <a:satMod val="115000"/>
                </a:schemeClr>
              </a:gs>
              <a:gs pos="50000">
                <a:schemeClr val="accent3">
                  <a:lumMod val="75000"/>
                </a:schemeClr>
              </a:gs>
              <a:gs pos="100000">
                <a:schemeClr val="accent3">
                  <a:lumMod val="40000"/>
                  <a:lumOff val="60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4" name="Trapezoid 3"/>
          <p:cNvSpPr/>
          <p:nvPr/>
        </p:nvSpPr>
        <p:spPr>
          <a:xfrm>
            <a:off x="838200" y="3810000"/>
            <a:ext cx="7886702" cy="2765712"/>
          </a:xfrm>
          <a:prstGeom prst="trapezoid">
            <a:avLst>
              <a:gd name="adj" fmla="val 150157"/>
            </a:avLst>
          </a:prstGeom>
          <a:gradFill flip="none" rotWithShape="1">
            <a:gsLst>
              <a:gs pos="37000">
                <a:srgbClr val="757575">
                  <a:alpha val="92000"/>
                </a:srgbClr>
              </a:gs>
              <a:gs pos="21000">
                <a:srgbClr val="686868"/>
              </a:gs>
              <a:gs pos="3000">
                <a:schemeClr val="tx1">
                  <a:lumMod val="65000"/>
                  <a:lumOff val="35000"/>
                </a:schemeClr>
              </a:gs>
              <a:gs pos="63000">
                <a:schemeClr val="bg1">
                  <a:lumMod val="65000"/>
                  <a:shade val="67500"/>
                  <a:satMod val="115000"/>
                </a:schemeClr>
              </a:gs>
              <a:gs pos="100000">
                <a:schemeClr val="bg1">
                  <a:lumMod val="65000"/>
                  <a:shade val="100000"/>
                  <a:satMod val="115000"/>
                  <a:alpha val="60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cxnSp>
        <p:nvCxnSpPr>
          <p:cNvPr id="36" name="Straight Connector 35"/>
          <p:cNvCxnSpPr>
            <a:endCxn id="12" idx="0"/>
          </p:cNvCxnSpPr>
          <p:nvPr/>
        </p:nvCxnSpPr>
        <p:spPr>
          <a:xfrm>
            <a:off x="3105508" y="2742236"/>
            <a:ext cx="1542692" cy="991564"/>
          </a:xfrm>
          <a:prstGeom prst="line">
            <a:avLst/>
          </a:prstGeom>
          <a:ln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Straight Connector 56"/>
          <p:cNvCxnSpPr/>
          <p:nvPr/>
        </p:nvCxnSpPr>
        <p:spPr>
          <a:xfrm flipH="1">
            <a:off x="4858108" y="2742236"/>
            <a:ext cx="1542692" cy="991564"/>
          </a:xfrm>
          <a:prstGeom prst="line">
            <a:avLst/>
          </a:prstGeom>
          <a:ln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2" name="Picture 81" descr="witch_on_broomstick.jpg"/>
          <p:cNvPicPr>
            <a:picLocks noChangeAspect="1"/>
          </p:cNvPicPr>
          <p:nvPr/>
        </p:nvPicPr>
        <p:blipFill>
          <a:blip r:embed="rId4" cstate="screen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95690" l="578" r="98844">
                        <a14:backgroundMark x1="38150" y1="50000" x2="38150" y2="50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0299814">
            <a:off x="9362275" y="443522"/>
            <a:ext cx="965121" cy="644700"/>
          </a:xfrm>
          <a:prstGeom prst="rect">
            <a:avLst/>
          </a:prstGeom>
        </p:spPr>
      </p:pic>
      <p:pic>
        <p:nvPicPr>
          <p:cNvPr id="83" name="Picture 82" descr="witch_on_broomstick.jpg"/>
          <p:cNvPicPr>
            <a:picLocks noChangeAspect="1"/>
          </p:cNvPicPr>
          <p:nvPr/>
        </p:nvPicPr>
        <p:blipFill>
          <a:blip r:embed="rId4" cstate="screen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95690" l="578" r="98844">
                        <a14:backgroundMark x1="38150" y1="50000" x2="38150" y2="50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300186" flipH="1">
            <a:off x="-1308272" y="1409692"/>
            <a:ext cx="965121" cy="644700"/>
          </a:xfrm>
          <a:prstGeom prst="rect">
            <a:avLst/>
          </a:prstGeom>
        </p:spPr>
      </p:pic>
      <p:pic>
        <p:nvPicPr>
          <p:cNvPr id="84" name="Picture 83" descr="witch_on_broomstick.jpg"/>
          <p:cNvPicPr>
            <a:picLocks noChangeAspect="1"/>
          </p:cNvPicPr>
          <p:nvPr/>
        </p:nvPicPr>
        <p:blipFill>
          <a:blip r:embed="rId4" cstate="screen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95690" l="578" r="98844">
                        <a14:backgroundMark x1="38150" y1="50000" x2="38150" y2="50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300186" flipH="1">
            <a:off x="-1155870" y="2190857"/>
            <a:ext cx="965121" cy="644700"/>
          </a:xfrm>
          <a:prstGeom prst="rect">
            <a:avLst/>
          </a:prstGeom>
        </p:spPr>
      </p:pic>
      <p:sp>
        <p:nvSpPr>
          <p:cNvPr id="87" name="Freeform 86"/>
          <p:cNvSpPr/>
          <p:nvPr/>
        </p:nvSpPr>
        <p:spPr>
          <a:xfrm>
            <a:off x="4948444" y="2405973"/>
            <a:ext cx="1609582" cy="1099227"/>
          </a:xfrm>
          <a:custGeom>
            <a:avLst/>
            <a:gdLst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181905 w 982005"/>
              <a:gd name="connsiteY32" fmla="*/ 229602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134280 w 982005"/>
              <a:gd name="connsiteY30" fmla="*/ 165755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258317 w 1001267"/>
              <a:gd name="connsiteY29" fmla="*/ 162927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182117 w 1001267"/>
              <a:gd name="connsiteY29" fmla="*/ 94268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572431 w 982006"/>
              <a:gd name="connsiteY23" fmla="*/ 67677 h 593536"/>
              <a:gd name="connsiteX24" fmla="*/ 486706 w 982006"/>
              <a:gd name="connsiteY24" fmla="*/ 58152 h 593536"/>
              <a:gd name="connsiteX25" fmla="*/ 429556 w 982006"/>
              <a:gd name="connsiteY25" fmla="*/ 20052 h 593536"/>
              <a:gd name="connsiteX26" fmla="*/ 400981 w 982006"/>
              <a:gd name="connsiteY26" fmla="*/ 1002 h 593536"/>
              <a:gd name="connsiteX27" fmla="*/ 248581 w 982006"/>
              <a:gd name="connsiteY27" fmla="*/ 10527 h 593536"/>
              <a:gd name="connsiteX28" fmla="*/ 229531 w 982006"/>
              <a:gd name="connsiteY28" fmla="*/ 67677 h 593536"/>
              <a:gd name="connsiteX29" fmla="*/ 162856 w 982006"/>
              <a:gd name="connsiteY29" fmla="*/ 94268 h 593536"/>
              <a:gd name="connsiteX30" fmla="*/ 134281 w 982006"/>
              <a:gd name="connsiteY30" fmla="*/ 165755 h 593536"/>
              <a:gd name="connsiteX31" fmla="*/ 115231 w 982006"/>
              <a:gd name="connsiteY31" fmla="*/ 142834 h 593536"/>
              <a:gd name="connsiteX32" fmla="*/ 67606 w 982006"/>
              <a:gd name="connsiteY32" fmla="*/ 178107 h 593536"/>
              <a:gd name="connsiteX33" fmla="*/ 124756 w 982006"/>
              <a:gd name="connsiteY33" fmla="*/ 239127 h 593536"/>
              <a:gd name="connsiteX34" fmla="*/ 96181 w 982006"/>
              <a:gd name="connsiteY34" fmla="*/ 258177 h 593536"/>
              <a:gd name="connsiteX35" fmla="*/ 86656 w 982006"/>
              <a:gd name="connsiteY35" fmla="*/ 286752 h 593536"/>
              <a:gd name="connsiteX36" fmla="*/ 77131 w 982006"/>
              <a:gd name="connsiteY36" fmla="*/ 410577 h 593536"/>
              <a:gd name="connsiteX37" fmla="*/ 48556 w 982006"/>
              <a:gd name="connsiteY37" fmla="*/ 420102 h 593536"/>
              <a:gd name="connsiteX38" fmla="*/ 39031 w 982006"/>
              <a:gd name="connsiteY38" fmla="*/ 448677 h 593536"/>
              <a:gd name="connsiteX39" fmla="*/ 931 w 982006"/>
              <a:gd name="connsiteY39" fmla="*/ 505827 h 593536"/>
              <a:gd name="connsiteX40" fmla="*/ 10456 w 982006"/>
              <a:gd name="connsiteY40" fmla="*/ 572502 h 593536"/>
              <a:gd name="connsiteX41" fmla="*/ 67606 w 982006"/>
              <a:gd name="connsiteY41" fmla="*/ 553452 h 593536"/>
              <a:gd name="connsiteX42" fmla="*/ 48556 w 982006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400981 w 982006"/>
              <a:gd name="connsiteY4" fmla="*/ 46574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372406 w 982006"/>
              <a:gd name="connsiteY3" fmla="*/ 524877 h 593536"/>
              <a:gd name="connsiteX4" fmla="*/ 400981 w 982006"/>
              <a:gd name="connsiteY4" fmla="*/ 46574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372406 w 982006"/>
              <a:gd name="connsiteY3" fmla="*/ 524877 h 593536"/>
              <a:gd name="connsiteX4" fmla="*/ 400981 w 982006"/>
              <a:gd name="connsiteY4" fmla="*/ 46574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705781 w 982006"/>
              <a:gd name="connsiteY10" fmla="*/ 400952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372406 w 982006"/>
              <a:gd name="connsiteY3" fmla="*/ 524877 h 593536"/>
              <a:gd name="connsiteX4" fmla="*/ 400981 w 982006"/>
              <a:gd name="connsiteY4" fmla="*/ 46574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591481 w 982006"/>
              <a:gd name="connsiteY9" fmla="*/ 484792 h 593536"/>
              <a:gd name="connsiteX10" fmla="*/ 705781 w 982006"/>
              <a:gd name="connsiteY10" fmla="*/ 400952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372406 w 982006"/>
              <a:gd name="connsiteY3" fmla="*/ 524877 h 593536"/>
              <a:gd name="connsiteX4" fmla="*/ 324781 w 982006"/>
              <a:gd name="connsiteY4" fmla="*/ 508655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591481 w 982006"/>
              <a:gd name="connsiteY9" fmla="*/ 484792 h 593536"/>
              <a:gd name="connsiteX10" fmla="*/ 705781 w 982006"/>
              <a:gd name="connsiteY10" fmla="*/ 400952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213848 w 982006"/>
              <a:gd name="connsiteY3" fmla="*/ 505021 h 593536"/>
              <a:gd name="connsiteX4" fmla="*/ 372406 w 982006"/>
              <a:gd name="connsiteY4" fmla="*/ 524877 h 593536"/>
              <a:gd name="connsiteX5" fmla="*/ 324781 w 982006"/>
              <a:gd name="connsiteY5" fmla="*/ 508655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591481 w 982006"/>
              <a:gd name="connsiteY10" fmla="*/ 484792 h 593536"/>
              <a:gd name="connsiteX11" fmla="*/ 705781 w 982006"/>
              <a:gd name="connsiteY11" fmla="*/ 400952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324781 w 982006"/>
              <a:gd name="connsiteY5" fmla="*/ 508655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591481 w 982006"/>
              <a:gd name="connsiteY10" fmla="*/ 484792 h 593536"/>
              <a:gd name="connsiteX11" fmla="*/ 705781 w 982006"/>
              <a:gd name="connsiteY11" fmla="*/ 400952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324781 w 982006"/>
              <a:gd name="connsiteY5" fmla="*/ 508655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629581 w 982006"/>
              <a:gd name="connsiteY10" fmla="*/ 519122 h 593536"/>
              <a:gd name="connsiteX11" fmla="*/ 705781 w 982006"/>
              <a:gd name="connsiteY11" fmla="*/ 400952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324781 w 982006"/>
              <a:gd name="connsiteY5" fmla="*/ 508655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629581 w 982006"/>
              <a:gd name="connsiteY10" fmla="*/ 519122 h 593536"/>
              <a:gd name="connsiteX11" fmla="*/ 705781 w 982006"/>
              <a:gd name="connsiteY11" fmla="*/ 486776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53331 w 982006"/>
              <a:gd name="connsiteY2" fmla="*/ 53251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324781 w 982006"/>
              <a:gd name="connsiteY5" fmla="*/ 508655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629581 w 982006"/>
              <a:gd name="connsiteY10" fmla="*/ 519122 h 593536"/>
              <a:gd name="connsiteX11" fmla="*/ 705781 w 982006"/>
              <a:gd name="connsiteY11" fmla="*/ 486776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53331 w 982006"/>
              <a:gd name="connsiteY2" fmla="*/ 53251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267631 w 982006"/>
              <a:gd name="connsiteY5" fmla="*/ 568732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629581 w 982006"/>
              <a:gd name="connsiteY10" fmla="*/ 519122 h 593536"/>
              <a:gd name="connsiteX11" fmla="*/ 705781 w 982006"/>
              <a:gd name="connsiteY11" fmla="*/ 486776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982006" h="593536">
                <a:moveTo>
                  <a:pt x="48556" y="543927"/>
                </a:moveTo>
                <a:cubicBezTo>
                  <a:pt x="67606" y="540752"/>
                  <a:pt x="88244" y="536304"/>
                  <a:pt x="105706" y="534402"/>
                </a:cubicBezTo>
                <a:cubicBezTo>
                  <a:pt x="123168" y="532500"/>
                  <a:pt x="135307" y="537414"/>
                  <a:pt x="153331" y="532517"/>
                </a:cubicBezTo>
                <a:cubicBezTo>
                  <a:pt x="171355" y="527620"/>
                  <a:pt x="190036" y="489129"/>
                  <a:pt x="213848" y="505021"/>
                </a:cubicBezTo>
                <a:cubicBezTo>
                  <a:pt x="237661" y="520913"/>
                  <a:pt x="268192" y="565754"/>
                  <a:pt x="277156" y="576372"/>
                </a:cubicBezTo>
                <a:cubicBezTo>
                  <a:pt x="286120" y="586990"/>
                  <a:pt x="259694" y="570964"/>
                  <a:pt x="267631" y="568732"/>
                </a:cubicBezTo>
                <a:cubicBezTo>
                  <a:pt x="275568" y="566500"/>
                  <a:pt x="316844" y="559174"/>
                  <a:pt x="324781" y="562977"/>
                </a:cubicBezTo>
                <a:cubicBezTo>
                  <a:pt x="332718" y="566780"/>
                  <a:pt x="305333" y="590025"/>
                  <a:pt x="315256" y="591552"/>
                </a:cubicBezTo>
                <a:cubicBezTo>
                  <a:pt x="359301" y="598328"/>
                  <a:pt x="404210" y="585887"/>
                  <a:pt x="448606" y="582027"/>
                </a:cubicBezTo>
                <a:cubicBezTo>
                  <a:pt x="494047" y="578076"/>
                  <a:pt x="551793" y="573461"/>
                  <a:pt x="581956" y="562977"/>
                </a:cubicBezTo>
                <a:cubicBezTo>
                  <a:pt x="612119" y="552493"/>
                  <a:pt x="620056" y="522297"/>
                  <a:pt x="629581" y="519122"/>
                </a:cubicBezTo>
                <a:cubicBezTo>
                  <a:pt x="693831" y="454872"/>
                  <a:pt x="651648" y="504820"/>
                  <a:pt x="705781" y="486776"/>
                </a:cubicBezTo>
                <a:cubicBezTo>
                  <a:pt x="721656" y="489951"/>
                  <a:pt x="732769" y="493127"/>
                  <a:pt x="743881" y="496302"/>
                </a:cubicBezTo>
                <a:cubicBezTo>
                  <a:pt x="754994" y="499477"/>
                  <a:pt x="762416" y="505827"/>
                  <a:pt x="772456" y="505827"/>
                </a:cubicBezTo>
                <a:cubicBezTo>
                  <a:pt x="842378" y="505827"/>
                  <a:pt x="912156" y="499477"/>
                  <a:pt x="982006" y="496302"/>
                </a:cubicBezTo>
                <a:cubicBezTo>
                  <a:pt x="978831" y="474077"/>
                  <a:pt x="982521" y="449707"/>
                  <a:pt x="972481" y="429627"/>
                </a:cubicBezTo>
                <a:cubicBezTo>
                  <a:pt x="967991" y="420647"/>
                  <a:pt x="951006" y="427202"/>
                  <a:pt x="943906" y="420102"/>
                </a:cubicBezTo>
                <a:cubicBezTo>
                  <a:pt x="936806" y="413002"/>
                  <a:pt x="938871" y="400507"/>
                  <a:pt x="934381" y="391527"/>
                </a:cubicBezTo>
                <a:cubicBezTo>
                  <a:pt x="917147" y="357060"/>
                  <a:pt x="919713" y="364413"/>
                  <a:pt x="886756" y="353427"/>
                </a:cubicBezTo>
                <a:cubicBezTo>
                  <a:pt x="871618" y="330720"/>
                  <a:pt x="848656" y="283577"/>
                  <a:pt x="820081" y="267702"/>
                </a:cubicBezTo>
                <a:cubicBezTo>
                  <a:pt x="791506" y="251827"/>
                  <a:pt x="724831" y="261352"/>
                  <a:pt x="715306" y="258177"/>
                </a:cubicBezTo>
                <a:cubicBezTo>
                  <a:pt x="712131" y="226427"/>
                  <a:pt x="775631" y="180389"/>
                  <a:pt x="781981" y="162927"/>
                </a:cubicBezTo>
                <a:cubicBezTo>
                  <a:pt x="788331" y="145465"/>
                  <a:pt x="763284" y="155198"/>
                  <a:pt x="753406" y="153402"/>
                </a:cubicBezTo>
                <a:cubicBezTo>
                  <a:pt x="589891" y="123672"/>
                  <a:pt x="740050" y="159588"/>
                  <a:pt x="639106" y="134352"/>
                </a:cubicBezTo>
                <a:cubicBezTo>
                  <a:pt x="613308" y="124520"/>
                  <a:pt x="666877" y="114103"/>
                  <a:pt x="655765" y="102991"/>
                </a:cubicBezTo>
                <a:cubicBezTo>
                  <a:pt x="644653" y="91879"/>
                  <a:pt x="552983" y="100897"/>
                  <a:pt x="524806" y="93424"/>
                </a:cubicBezTo>
                <a:cubicBezTo>
                  <a:pt x="496630" y="85951"/>
                  <a:pt x="515281" y="61327"/>
                  <a:pt x="486706" y="58152"/>
                </a:cubicBezTo>
                <a:lnTo>
                  <a:pt x="429556" y="20052"/>
                </a:lnTo>
                <a:lnTo>
                  <a:pt x="400981" y="1002"/>
                </a:lnTo>
                <a:cubicBezTo>
                  <a:pt x="350181" y="4177"/>
                  <a:pt x="296019" y="-7921"/>
                  <a:pt x="248581" y="10527"/>
                </a:cubicBezTo>
                <a:cubicBezTo>
                  <a:pt x="229866" y="17805"/>
                  <a:pt x="226356" y="43707"/>
                  <a:pt x="229531" y="67677"/>
                </a:cubicBezTo>
                <a:cubicBezTo>
                  <a:pt x="232706" y="91647"/>
                  <a:pt x="283506" y="137999"/>
                  <a:pt x="267631" y="154345"/>
                </a:cubicBezTo>
                <a:cubicBezTo>
                  <a:pt x="251756" y="170691"/>
                  <a:pt x="159681" y="167673"/>
                  <a:pt x="134281" y="165755"/>
                </a:cubicBezTo>
                <a:cubicBezTo>
                  <a:pt x="108881" y="163837"/>
                  <a:pt x="126344" y="140775"/>
                  <a:pt x="115231" y="142834"/>
                </a:cubicBezTo>
                <a:cubicBezTo>
                  <a:pt x="104119" y="144893"/>
                  <a:pt x="66019" y="162058"/>
                  <a:pt x="67606" y="178107"/>
                </a:cubicBezTo>
                <a:cubicBezTo>
                  <a:pt x="69193" y="194156"/>
                  <a:pt x="143806" y="235952"/>
                  <a:pt x="124756" y="239127"/>
                </a:cubicBezTo>
                <a:cubicBezTo>
                  <a:pt x="115231" y="245477"/>
                  <a:pt x="93006" y="250239"/>
                  <a:pt x="96181" y="258177"/>
                </a:cubicBezTo>
                <a:cubicBezTo>
                  <a:pt x="99356" y="266115"/>
                  <a:pt x="145051" y="276789"/>
                  <a:pt x="143806" y="286752"/>
                </a:cubicBezTo>
                <a:cubicBezTo>
                  <a:pt x="138671" y="327829"/>
                  <a:pt x="93006" y="388352"/>
                  <a:pt x="77131" y="410577"/>
                </a:cubicBezTo>
                <a:cubicBezTo>
                  <a:pt x="61256" y="432802"/>
                  <a:pt x="58081" y="416927"/>
                  <a:pt x="48556" y="420102"/>
                </a:cubicBezTo>
                <a:cubicBezTo>
                  <a:pt x="45381" y="429627"/>
                  <a:pt x="43907" y="439900"/>
                  <a:pt x="39031" y="448677"/>
                </a:cubicBezTo>
                <a:cubicBezTo>
                  <a:pt x="27912" y="468691"/>
                  <a:pt x="931" y="505827"/>
                  <a:pt x="931" y="505827"/>
                </a:cubicBezTo>
                <a:cubicBezTo>
                  <a:pt x="4106" y="528052"/>
                  <a:pt x="-7813" y="559453"/>
                  <a:pt x="10456" y="572502"/>
                </a:cubicBezTo>
                <a:cubicBezTo>
                  <a:pt x="26796" y="584174"/>
                  <a:pt x="47526" y="553452"/>
                  <a:pt x="67606" y="553452"/>
                </a:cubicBezTo>
                <a:lnTo>
                  <a:pt x="48556" y="543927"/>
                </a:lnTo>
                <a:close/>
              </a:path>
            </a:pathLst>
          </a:custGeom>
          <a:blipFill>
            <a:blip r:embed="rId3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88" name="Freeform 87"/>
          <p:cNvSpPr/>
          <p:nvPr/>
        </p:nvSpPr>
        <p:spPr>
          <a:xfrm flipH="1">
            <a:off x="5008510" y="1600200"/>
            <a:ext cx="2230489" cy="1752600"/>
          </a:xfrm>
          <a:custGeom>
            <a:avLst/>
            <a:gdLst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181905 w 982005"/>
              <a:gd name="connsiteY32" fmla="*/ 229602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134280 w 982005"/>
              <a:gd name="connsiteY30" fmla="*/ 165755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258317 w 1001267"/>
              <a:gd name="connsiteY29" fmla="*/ 162927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182117 w 1001267"/>
              <a:gd name="connsiteY29" fmla="*/ 94268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572431 w 982006"/>
              <a:gd name="connsiteY23" fmla="*/ 67677 h 593536"/>
              <a:gd name="connsiteX24" fmla="*/ 486706 w 982006"/>
              <a:gd name="connsiteY24" fmla="*/ 58152 h 593536"/>
              <a:gd name="connsiteX25" fmla="*/ 429556 w 982006"/>
              <a:gd name="connsiteY25" fmla="*/ 20052 h 593536"/>
              <a:gd name="connsiteX26" fmla="*/ 400981 w 982006"/>
              <a:gd name="connsiteY26" fmla="*/ 1002 h 593536"/>
              <a:gd name="connsiteX27" fmla="*/ 248581 w 982006"/>
              <a:gd name="connsiteY27" fmla="*/ 10527 h 593536"/>
              <a:gd name="connsiteX28" fmla="*/ 229531 w 982006"/>
              <a:gd name="connsiteY28" fmla="*/ 67677 h 593536"/>
              <a:gd name="connsiteX29" fmla="*/ 162856 w 982006"/>
              <a:gd name="connsiteY29" fmla="*/ 94268 h 593536"/>
              <a:gd name="connsiteX30" fmla="*/ 134281 w 982006"/>
              <a:gd name="connsiteY30" fmla="*/ 165755 h 593536"/>
              <a:gd name="connsiteX31" fmla="*/ 115231 w 982006"/>
              <a:gd name="connsiteY31" fmla="*/ 142834 h 593536"/>
              <a:gd name="connsiteX32" fmla="*/ 67606 w 982006"/>
              <a:gd name="connsiteY32" fmla="*/ 178107 h 593536"/>
              <a:gd name="connsiteX33" fmla="*/ 124756 w 982006"/>
              <a:gd name="connsiteY33" fmla="*/ 239127 h 593536"/>
              <a:gd name="connsiteX34" fmla="*/ 96181 w 982006"/>
              <a:gd name="connsiteY34" fmla="*/ 258177 h 593536"/>
              <a:gd name="connsiteX35" fmla="*/ 86656 w 982006"/>
              <a:gd name="connsiteY35" fmla="*/ 286752 h 593536"/>
              <a:gd name="connsiteX36" fmla="*/ 77131 w 982006"/>
              <a:gd name="connsiteY36" fmla="*/ 410577 h 593536"/>
              <a:gd name="connsiteX37" fmla="*/ 48556 w 982006"/>
              <a:gd name="connsiteY37" fmla="*/ 420102 h 593536"/>
              <a:gd name="connsiteX38" fmla="*/ 39031 w 982006"/>
              <a:gd name="connsiteY38" fmla="*/ 448677 h 593536"/>
              <a:gd name="connsiteX39" fmla="*/ 931 w 982006"/>
              <a:gd name="connsiteY39" fmla="*/ 505827 h 593536"/>
              <a:gd name="connsiteX40" fmla="*/ 10456 w 982006"/>
              <a:gd name="connsiteY40" fmla="*/ 572502 h 593536"/>
              <a:gd name="connsiteX41" fmla="*/ 67606 w 982006"/>
              <a:gd name="connsiteY41" fmla="*/ 553452 h 593536"/>
              <a:gd name="connsiteX42" fmla="*/ 48556 w 982006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400981 w 982006"/>
              <a:gd name="connsiteY4" fmla="*/ 46574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372406 w 982006"/>
              <a:gd name="connsiteY3" fmla="*/ 524877 h 593536"/>
              <a:gd name="connsiteX4" fmla="*/ 400981 w 982006"/>
              <a:gd name="connsiteY4" fmla="*/ 46574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372406 w 982006"/>
              <a:gd name="connsiteY3" fmla="*/ 524877 h 593536"/>
              <a:gd name="connsiteX4" fmla="*/ 400981 w 982006"/>
              <a:gd name="connsiteY4" fmla="*/ 46574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705781 w 982006"/>
              <a:gd name="connsiteY10" fmla="*/ 400952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372406 w 982006"/>
              <a:gd name="connsiteY3" fmla="*/ 524877 h 593536"/>
              <a:gd name="connsiteX4" fmla="*/ 400981 w 982006"/>
              <a:gd name="connsiteY4" fmla="*/ 46574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591481 w 982006"/>
              <a:gd name="connsiteY9" fmla="*/ 484792 h 593536"/>
              <a:gd name="connsiteX10" fmla="*/ 705781 w 982006"/>
              <a:gd name="connsiteY10" fmla="*/ 400952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372406 w 982006"/>
              <a:gd name="connsiteY3" fmla="*/ 524877 h 593536"/>
              <a:gd name="connsiteX4" fmla="*/ 324781 w 982006"/>
              <a:gd name="connsiteY4" fmla="*/ 508655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591481 w 982006"/>
              <a:gd name="connsiteY9" fmla="*/ 484792 h 593536"/>
              <a:gd name="connsiteX10" fmla="*/ 705781 w 982006"/>
              <a:gd name="connsiteY10" fmla="*/ 400952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213848 w 982006"/>
              <a:gd name="connsiteY3" fmla="*/ 505021 h 593536"/>
              <a:gd name="connsiteX4" fmla="*/ 372406 w 982006"/>
              <a:gd name="connsiteY4" fmla="*/ 524877 h 593536"/>
              <a:gd name="connsiteX5" fmla="*/ 324781 w 982006"/>
              <a:gd name="connsiteY5" fmla="*/ 508655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591481 w 982006"/>
              <a:gd name="connsiteY10" fmla="*/ 484792 h 593536"/>
              <a:gd name="connsiteX11" fmla="*/ 705781 w 982006"/>
              <a:gd name="connsiteY11" fmla="*/ 400952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324781 w 982006"/>
              <a:gd name="connsiteY5" fmla="*/ 508655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591481 w 982006"/>
              <a:gd name="connsiteY10" fmla="*/ 484792 h 593536"/>
              <a:gd name="connsiteX11" fmla="*/ 705781 w 982006"/>
              <a:gd name="connsiteY11" fmla="*/ 400952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324781 w 982006"/>
              <a:gd name="connsiteY5" fmla="*/ 508655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629581 w 982006"/>
              <a:gd name="connsiteY10" fmla="*/ 519122 h 593536"/>
              <a:gd name="connsiteX11" fmla="*/ 705781 w 982006"/>
              <a:gd name="connsiteY11" fmla="*/ 400952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324781 w 982006"/>
              <a:gd name="connsiteY5" fmla="*/ 508655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629581 w 982006"/>
              <a:gd name="connsiteY10" fmla="*/ 519122 h 593536"/>
              <a:gd name="connsiteX11" fmla="*/ 705781 w 982006"/>
              <a:gd name="connsiteY11" fmla="*/ 486776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53331 w 982006"/>
              <a:gd name="connsiteY2" fmla="*/ 53251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324781 w 982006"/>
              <a:gd name="connsiteY5" fmla="*/ 508655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629581 w 982006"/>
              <a:gd name="connsiteY10" fmla="*/ 519122 h 593536"/>
              <a:gd name="connsiteX11" fmla="*/ 705781 w 982006"/>
              <a:gd name="connsiteY11" fmla="*/ 486776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53331 w 982006"/>
              <a:gd name="connsiteY2" fmla="*/ 53251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267631 w 982006"/>
              <a:gd name="connsiteY5" fmla="*/ 568732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629581 w 982006"/>
              <a:gd name="connsiteY10" fmla="*/ 519122 h 593536"/>
              <a:gd name="connsiteX11" fmla="*/ 705781 w 982006"/>
              <a:gd name="connsiteY11" fmla="*/ 486776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53331 w 982006"/>
              <a:gd name="connsiteY2" fmla="*/ 53251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267631 w 982006"/>
              <a:gd name="connsiteY5" fmla="*/ 568732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629581 w 982006"/>
              <a:gd name="connsiteY10" fmla="*/ 519122 h 593536"/>
              <a:gd name="connsiteX11" fmla="*/ 705781 w 982006"/>
              <a:gd name="connsiteY11" fmla="*/ 486776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143806 w 982006"/>
              <a:gd name="connsiteY31" fmla="*/ 77103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982006" h="593536">
                <a:moveTo>
                  <a:pt x="48556" y="543927"/>
                </a:moveTo>
                <a:cubicBezTo>
                  <a:pt x="67606" y="540752"/>
                  <a:pt x="88244" y="536304"/>
                  <a:pt x="105706" y="534402"/>
                </a:cubicBezTo>
                <a:cubicBezTo>
                  <a:pt x="123168" y="532500"/>
                  <a:pt x="135307" y="537414"/>
                  <a:pt x="153331" y="532517"/>
                </a:cubicBezTo>
                <a:cubicBezTo>
                  <a:pt x="171355" y="527620"/>
                  <a:pt x="190036" y="489129"/>
                  <a:pt x="213848" y="505021"/>
                </a:cubicBezTo>
                <a:cubicBezTo>
                  <a:pt x="237661" y="520913"/>
                  <a:pt x="268192" y="565754"/>
                  <a:pt x="277156" y="576372"/>
                </a:cubicBezTo>
                <a:cubicBezTo>
                  <a:pt x="286120" y="586990"/>
                  <a:pt x="259694" y="570964"/>
                  <a:pt x="267631" y="568732"/>
                </a:cubicBezTo>
                <a:cubicBezTo>
                  <a:pt x="275568" y="566500"/>
                  <a:pt x="316844" y="559174"/>
                  <a:pt x="324781" y="562977"/>
                </a:cubicBezTo>
                <a:cubicBezTo>
                  <a:pt x="332718" y="566780"/>
                  <a:pt x="305333" y="590025"/>
                  <a:pt x="315256" y="591552"/>
                </a:cubicBezTo>
                <a:cubicBezTo>
                  <a:pt x="359301" y="598328"/>
                  <a:pt x="404210" y="585887"/>
                  <a:pt x="448606" y="582027"/>
                </a:cubicBezTo>
                <a:cubicBezTo>
                  <a:pt x="494047" y="578076"/>
                  <a:pt x="551793" y="573461"/>
                  <a:pt x="581956" y="562977"/>
                </a:cubicBezTo>
                <a:cubicBezTo>
                  <a:pt x="612119" y="552493"/>
                  <a:pt x="620056" y="522297"/>
                  <a:pt x="629581" y="519122"/>
                </a:cubicBezTo>
                <a:cubicBezTo>
                  <a:pt x="693831" y="454872"/>
                  <a:pt x="651648" y="504820"/>
                  <a:pt x="705781" y="486776"/>
                </a:cubicBezTo>
                <a:cubicBezTo>
                  <a:pt x="721656" y="489951"/>
                  <a:pt x="732769" y="493127"/>
                  <a:pt x="743881" y="496302"/>
                </a:cubicBezTo>
                <a:cubicBezTo>
                  <a:pt x="754994" y="499477"/>
                  <a:pt x="762416" y="505827"/>
                  <a:pt x="772456" y="505827"/>
                </a:cubicBezTo>
                <a:cubicBezTo>
                  <a:pt x="842378" y="505827"/>
                  <a:pt x="912156" y="499477"/>
                  <a:pt x="982006" y="496302"/>
                </a:cubicBezTo>
                <a:cubicBezTo>
                  <a:pt x="978831" y="474077"/>
                  <a:pt x="982521" y="449707"/>
                  <a:pt x="972481" y="429627"/>
                </a:cubicBezTo>
                <a:cubicBezTo>
                  <a:pt x="967991" y="420647"/>
                  <a:pt x="951006" y="427202"/>
                  <a:pt x="943906" y="420102"/>
                </a:cubicBezTo>
                <a:cubicBezTo>
                  <a:pt x="936806" y="413002"/>
                  <a:pt x="938871" y="400507"/>
                  <a:pt x="934381" y="391527"/>
                </a:cubicBezTo>
                <a:cubicBezTo>
                  <a:pt x="917147" y="357060"/>
                  <a:pt x="919713" y="364413"/>
                  <a:pt x="886756" y="353427"/>
                </a:cubicBezTo>
                <a:cubicBezTo>
                  <a:pt x="871618" y="330720"/>
                  <a:pt x="848656" y="283577"/>
                  <a:pt x="820081" y="267702"/>
                </a:cubicBezTo>
                <a:cubicBezTo>
                  <a:pt x="791506" y="251827"/>
                  <a:pt x="724831" y="261352"/>
                  <a:pt x="715306" y="258177"/>
                </a:cubicBezTo>
                <a:cubicBezTo>
                  <a:pt x="712131" y="226427"/>
                  <a:pt x="775631" y="180389"/>
                  <a:pt x="781981" y="162927"/>
                </a:cubicBezTo>
                <a:cubicBezTo>
                  <a:pt x="788331" y="145465"/>
                  <a:pt x="763284" y="155198"/>
                  <a:pt x="753406" y="153402"/>
                </a:cubicBezTo>
                <a:cubicBezTo>
                  <a:pt x="589891" y="123672"/>
                  <a:pt x="740050" y="159588"/>
                  <a:pt x="639106" y="134352"/>
                </a:cubicBezTo>
                <a:cubicBezTo>
                  <a:pt x="613308" y="124520"/>
                  <a:pt x="666877" y="114103"/>
                  <a:pt x="655765" y="102991"/>
                </a:cubicBezTo>
                <a:cubicBezTo>
                  <a:pt x="644653" y="91879"/>
                  <a:pt x="552983" y="100897"/>
                  <a:pt x="524806" y="93424"/>
                </a:cubicBezTo>
                <a:cubicBezTo>
                  <a:pt x="496630" y="85951"/>
                  <a:pt x="515281" y="61327"/>
                  <a:pt x="486706" y="58152"/>
                </a:cubicBezTo>
                <a:lnTo>
                  <a:pt x="429556" y="20052"/>
                </a:lnTo>
                <a:lnTo>
                  <a:pt x="400981" y="1002"/>
                </a:lnTo>
                <a:cubicBezTo>
                  <a:pt x="350181" y="4177"/>
                  <a:pt x="296019" y="-7921"/>
                  <a:pt x="248581" y="10527"/>
                </a:cubicBezTo>
                <a:cubicBezTo>
                  <a:pt x="229866" y="17805"/>
                  <a:pt x="246994" y="56581"/>
                  <a:pt x="229531" y="67677"/>
                </a:cubicBezTo>
                <a:cubicBezTo>
                  <a:pt x="212069" y="78773"/>
                  <a:pt x="159681" y="60757"/>
                  <a:pt x="143806" y="77103"/>
                </a:cubicBezTo>
                <a:cubicBezTo>
                  <a:pt x="127931" y="93449"/>
                  <a:pt x="139043" y="154800"/>
                  <a:pt x="134281" y="165755"/>
                </a:cubicBezTo>
                <a:cubicBezTo>
                  <a:pt x="129519" y="176710"/>
                  <a:pt x="126344" y="140775"/>
                  <a:pt x="115231" y="142834"/>
                </a:cubicBezTo>
                <a:cubicBezTo>
                  <a:pt x="104119" y="144893"/>
                  <a:pt x="66019" y="162058"/>
                  <a:pt x="67606" y="178107"/>
                </a:cubicBezTo>
                <a:cubicBezTo>
                  <a:pt x="69193" y="194156"/>
                  <a:pt x="143806" y="235952"/>
                  <a:pt x="124756" y="239127"/>
                </a:cubicBezTo>
                <a:cubicBezTo>
                  <a:pt x="115231" y="245477"/>
                  <a:pt x="93006" y="250239"/>
                  <a:pt x="96181" y="258177"/>
                </a:cubicBezTo>
                <a:cubicBezTo>
                  <a:pt x="99356" y="266115"/>
                  <a:pt x="145051" y="276789"/>
                  <a:pt x="143806" y="286752"/>
                </a:cubicBezTo>
                <a:cubicBezTo>
                  <a:pt x="138671" y="327829"/>
                  <a:pt x="93006" y="388352"/>
                  <a:pt x="77131" y="410577"/>
                </a:cubicBezTo>
                <a:cubicBezTo>
                  <a:pt x="61256" y="432802"/>
                  <a:pt x="58081" y="416927"/>
                  <a:pt x="48556" y="420102"/>
                </a:cubicBezTo>
                <a:cubicBezTo>
                  <a:pt x="45381" y="429627"/>
                  <a:pt x="43907" y="439900"/>
                  <a:pt x="39031" y="448677"/>
                </a:cubicBezTo>
                <a:cubicBezTo>
                  <a:pt x="27912" y="468691"/>
                  <a:pt x="931" y="505827"/>
                  <a:pt x="931" y="505827"/>
                </a:cubicBezTo>
                <a:cubicBezTo>
                  <a:pt x="4106" y="528052"/>
                  <a:pt x="-7813" y="559453"/>
                  <a:pt x="10456" y="572502"/>
                </a:cubicBezTo>
                <a:cubicBezTo>
                  <a:pt x="26796" y="584174"/>
                  <a:pt x="47526" y="553452"/>
                  <a:pt x="67606" y="553452"/>
                </a:cubicBezTo>
                <a:lnTo>
                  <a:pt x="48556" y="543927"/>
                </a:lnTo>
                <a:close/>
              </a:path>
            </a:pathLst>
          </a:custGeom>
          <a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86" name="Freeform 85"/>
          <p:cNvSpPr/>
          <p:nvPr/>
        </p:nvSpPr>
        <p:spPr>
          <a:xfrm flipH="1">
            <a:off x="4005433" y="2917909"/>
            <a:ext cx="805678" cy="658718"/>
          </a:xfrm>
          <a:custGeom>
            <a:avLst/>
            <a:gdLst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181905 w 982005"/>
              <a:gd name="connsiteY32" fmla="*/ 229602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134280 w 982005"/>
              <a:gd name="connsiteY30" fmla="*/ 165755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258317 w 1001267"/>
              <a:gd name="connsiteY29" fmla="*/ 162927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182117 w 1001267"/>
              <a:gd name="connsiteY29" fmla="*/ 94268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572431 w 982006"/>
              <a:gd name="connsiteY23" fmla="*/ 67677 h 593536"/>
              <a:gd name="connsiteX24" fmla="*/ 486706 w 982006"/>
              <a:gd name="connsiteY24" fmla="*/ 58152 h 593536"/>
              <a:gd name="connsiteX25" fmla="*/ 429556 w 982006"/>
              <a:gd name="connsiteY25" fmla="*/ 20052 h 593536"/>
              <a:gd name="connsiteX26" fmla="*/ 400981 w 982006"/>
              <a:gd name="connsiteY26" fmla="*/ 1002 h 593536"/>
              <a:gd name="connsiteX27" fmla="*/ 248581 w 982006"/>
              <a:gd name="connsiteY27" fmla="*/ 10527 h 593536"/>
              <a:gd name="connsiteX28" fmla="*/ 229531 w 982006"/>
              <a:gd name="connsiteY28" fmla="*/ 67677 h 593536"/>
              <a:gd name="connsiteX29" fmla="*/ 162856 w 982006"/>
              <a:gd name="connsiteY29" fmla="*/ 94268 h 593536"/>
              <a:gd name="connsiteX30" fmla="*/ 134281 w 982006"/>
              <a:gd name="connsiteY30" fmla="*/ 165755 h 593536"/>
              <a:gd name="connsiteX31" fmla="*/ 115231 w 982006"/>
              <a:gd name="connsiteY31" fmla="*/ 142834 h 593536"/>
              <a:gd name="connsiteX32" fmla="*/ 67606 w 982006"/>
              <a:gd name="connsiteY32" fmla="*/ 178107 h 593536"/>
              <a:gd name="connsiteX33" fmla="*/ 124756 w 982006"/>
              <a:gd name="connsiteY33" fmla="*/ 239127 h 593536"/>
              <a:gd name="connsiteX34" fmla="*/ 96181 w 982006"/>
              <a:gd name="connsiteY34" fmla="*/ 258177 h 593536"/>
              <a:gd name="connsiteX35" fmla="*/ 86656 w 982006"/>
              <a:gd name="connsiteY35" fmla="*/ 286752 h 593536"/>
              <a:gd name="connsiteX36" fmla="*/ 77131 w 982006"/>
              <a:gd name="connsiteY36" fmla="*/ 410577 h 593536"/>
              <a:gd name="connsiteX37" fmla="*/ 48556 w 982006"/>
              <a:gd name="connsiteY37" fmla="*/ 420102 h 593536"/>
              <a:gd name="connsiteX38" fmla="*/ 39031 w 982006"/>
              <a:gd name="connsiteY38" fmla="*/ 448677 h 593536"/>
              <a:gd name="connsiteX39" fmla="*/ 931 w 982006"/>
              <a:gd name="connsiteY39" fmla="*/ 505827 h 593536"/>
              <a:gd name="connsiteX40" fmla="*/ 10456 w 982006"/>
              <a:gd name="connsiteY40" fmla="*/ 572502 h 593536"/>
              <a:gd name="connsiteX41" fmla="*/ 67606 w 982006"/>
              <a:gd name="connsiteY41" fmla="*/ 553452 h 593536"/>
              <a:gd name="connsiteX42" fmla="*/ 48556 w 982006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82006" h="593536">
                <a:moveTo>
                  <a:pt x="48556" y="543927"/>
                </a:moveTo>
                <a:cubicBezTo>
                  <a:pt x="67606" y="540752"/>
                  <a:pt x="86970" y="539086"/>
                  <a:pt x="105706" y="534402"/>
                </a:cubicBezTo>
                <a:cubicBezTo>
                  <a:pt x="125187" y="529532"/>
                  <a:pt x="162856" y="515352"/>
                  <a:pt x="162856" y="515352"/>
                </a:cubicBezTo>
                <a:cubicBezTo>
                  <a:pt x="232706" y="518527"/>
                  <a:pt x="302868" y="517557"/>
                  <a:pt x="372406" y="524877"/>
                </a:cubicBezTo>
                <a:cubicBezTo>
                  <a:pt x="382391" y="525928"/>
                  <a:pt x="351671" y="528130"/>
                  <a:pt x="343831" y="534402"/>
                </a:cubicBezTo>
                <a:cubicBezTo>
                  <a:pt x="334892" y="541553"/>
                  <a:pt x="329901" y="552738"/>
                  <a:pt x="324781" y="562977"/>
                </a:cubicBezTo>
                <a:cubicBezTo>
                  <a:pt x="320291" y="571957"/>
                  <a:pt x="305333" y="590025"/>
                  <a:pt x="315256" y="591552"/>
                </a:cubicBezTo>
                <a:cubicBezTo>
                  <a:pt x="359301" y="598328"/>
                  <a:pt x="404210" y="585887"/>
                  <a:pt x="448606" y="582027"/>
                </a:cubicBezTo>
                <a:cubicBezTo>
                  <a:pt x="494047" y="578076"/>
                  <a:pt x="537883" y="573995"/>
                  <a:pt x="581956" y="562977"/>
                </a:cubicBezTo>
                <a:cubicBezTo>
                  <a:pt x="591696" y="560542"/>
                  <a:pt x="601006" y="556627"/>
                  <a:pt x="610531" y="553452"/>
                </a:cubicBezTo>
                <a:cubicBezTo>
                  <a:pt x="674781" y="489202"/>
                  <a:pt x="642123" y="504821"/>
                  <a:pt x="696256" y="486777"/>
                </a:cubicBezTo>
                <a:cubicBezTo>
                  <a:pt x="712131" y="489952"/>
                  <a:pt x="728175" y="492375"/>
                  <a:pt x="743881" y="496302"/>
                </a:cubicBezTo>
                <a:cubicBezTo>
                  <a:pt x="753621" y="498737"/>
                  <a:pt x="762416" y="505827"/>
                  <a:pt x="772456" y="505827"/>
                </a:cubicBezTo>
                <a:cubicBezTo>
                  <a:pt x="842378" y="505827"/>
                  <a:pt x="912156" y="499477"/>
                  <a:pt x="982006" y="496302"/>
                </a:cubicBezTo>
                <a:cubicBezTo>
                  <a:pt x="978831" y="474077"/>
                  <a:pt x="982521" y="449707"/>
                  <a:pt x="972481" y="429627"/>
                </a:cubicBezTo>
                <a:cubicBezTo>
                  <a:pt x="967991" y="420647"/>
                  <a:pt x="951006" y="427202"/>
                  <a:pt x="943906" y="420102"/>
                </a:cubicBezTo>
                <a:cubicBezTo>
                  <a:pt x="936806" y="413002"/>
                  <a:pt x="938871" y="400507"/>
                  <a:pt x="934381" y="391527"/>
                </a:cubicBezTo>
                <a:cubicBezTo>
                  <a:pt x="917147" y="357060"/>
                  <a:pt x="919713" y="364413"/>
                  <a:pt x="886756" y="353427"/>
                </a:cubicBezTo>
                <a:cubicBezTo>
                  <a:pt x="871618" y="330720"/>
                  <a:pt x="848656" y="283577"/>
                  <a:pt x="820081" y="267702"/>
                </a:cubicBezTo>
                <a:cubicBezTo>
                  <a:pt x="791506" y="251827"/>
                  <a:pt x="724831" y="261352"/>
                  <a:pt x="715306" y="258177"/>
                </a:cubicBezTo>
                <a:cubicBezTo>
                  <a:pt x="712131" y="226427"/>
                  <a:pt x="775631" y="180389"/>
                  <a:pt x="781981" y="162927"/>
                </a:cubicBezTo>
                <a:cubicBezTo>
                  <a:pt x="788331" y="145465"/>
                  <a:pt x="763284" y="155198"/>
                  <a:pt x="753406" y="153402"/>
                </a:cubicBezTo>
                <a:cubicBezTo>
                  <a:pt x="589891" y="123672"/>
                  <a:pt x="740050" y="159588"/>
                  <a:pt x="639106" y="134352"/>
                </a:cubicBezTo>
                <a:cubicBezTo>
                  <a:pt x="613308" y="124520"/>
                  <a:pt x="495427" y="165597"/>
                  <a:pt x="484315" y="154485"/>
                </a:cubicBezTo>
                <a:cubicBezTo>
                  <a:pt x="473203" y="143373"/>
                  <a:pt x="572033" y="83732"/>
                  <a:pt x="572431" y="67677"/>
                </a:cubicBezTo>
                <a:cubicBezTo>
                  <a:pt x="572829" y="51622"/>
                  <a:pt x="515281" y="61327"/>
                  <a:pt x="486706" y="58152"/>
                </a:cubicBezTo>
                <a:lnTo>
                  <a:pt x="429556" y="20052"/>
                </a:lnTo>
                <a:lnTo>
                  <a:pt x="400981" y="1002"/>
                </a:lnTo>
                <a:cubicBezTo>
                  <a:pt x="350181" y="4177"/>
                  <a:pt x="296019" y="-7921"/>
                  <a:pt x="248581" y="10527"/>
                </a:cubicBezTo>
                <a:cubicBezTo>
                  <a:pt x="229866" y="17805"/>
                  <a:pt x="243818" y="53720"/>
                  <a:pt x="229531" y="67677"/>
                </a:cubicBezTo>
                <a:cubicBezTo>
                  <a:pt x="215244" y="81634"/>
                  <a:pt x="178731" y="77922"/>
                  <a:pt x="162856" y="94268"/>
                </a:cubicBezTo>
                <a:cubicBezTo>
                  <a:pt x="146981" y="110614"/>
                  <a:pt x="142218" y="157661"/>
                  <a:pt x="134281" y="165755"/>
                </a:cubicBezTo>
                <a:cubicBezTo>
                  <a:pt x="126344" y="173849"/>
                  <a:pt x="126344" y="140775"/>
                  <a:pt x="115231" y="142834"/>
                </a:cubicBezTo>
                <a:cubicBezTo>
                  <a:pt x="104119" y="144893"/>
                  <a:pt x="66019" y="162058"/>
                  <a:pt x="67606" y="178107"/>
                </a:cubicBezTo>
                <a:cubicBezTo>
                  <a:pt x="69193" y="194156"/>
                  <a:pt x="143806" y="235952"/>
                  <a:pt x="124756" y="239127"/>
                </a:cubicBezTo>
                <a:cubicBezTo>
                  <a:pt x="115231" y="245477"/>
                  <a:pt x="93006" y="250239"/>
                  <a:pt x="96181" y="258177"/>
                </a:cubicBezTo>
                <a:cubicBezTo>
                  <a:pt x="99356" y="266115"/>
                  <a:pt x="145051" y="276789"/>
                  <a:pt x="143806" y="286752"/>
                </a:cubicBezTo>
                <a:cubicBezTo>
                  <a:pt x="138671" y="327829"/>
                  <a:pt x="93006" y="388352"/>
                  <a:pt x="77131" y="410577"/>
                </a:cubicBezTo>
                <a:cubicBezTo>
                  <a:pt x="61256" y="432802"/>
                  <a:pt x="58081" y="416927"/>
                  <a:pt x="48556" y="420102"/>
                </a:cubicBezTo>
                <a:cubicBezTo>
                  <a:pt x="45381" y="429627"/>
                  <a:pt x="43907" y="439900"/>
                  <a:pt x="39031" y="448677"/>
                </a:cubicBezTo>
                <a:cubicBezTo>
                  <a:pt x="27912" y="468691"/>
                  <a:pt x="931" y="505827"/>
                  <a:pt x="931" y="505827"/>
                </a:cubicBezTo>
                <a:cubicBezTo>
                  <a:pt x="4106" y="528052"/>
                  <a:pt x="-7813" y="559453"/>
                  <a:pt x="10456" y="572502"/>
                </a:cubicBezTo>
                <a:cubicBezTo>
                  <a:pt x="26796" y="584174"/>
                  <a:pt x="47526" y="553452"/>
                  <a:pt x="67606" y="553452"/>
                </a:cubicBezTo>
                <a:lnTo>
                  <a:pt x="48556" y="543927"/>
                </a:lnTo>
                <a:close/>
              </a:path>
            </a:pathLst>
          </a:custGeom>
          <a:blipFill>
            <a:blip r:embed="rId3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91" name="Freeform 90"/>
          <p:cNvSpPr/>
          <p:nvPr/>
        </p:nvSpPr>
        <p:spPr>
          <a:xfrm flipH="1">
            <a:off x="4304878" y="3291849"/>
            <a:ext cx="476673" cy="363188"/>
          </a:xfrm>
          <a:custGeom>
            <a:avLst/>
            <a:gdLst>
              <a:gd name="connsiteX0" fmla="*/ 311999 w 801677"/>
              <a:gd name="connsiteY0" fmla="*/ 19256 h 505512"/>
              <a:gd name="connsiteX1" fmla="*/ 264374 w 801677"/>
              <a:gd name="connsiteY1" fmla="*/ 9731 h 505512"/>
              <a:gd name="connsiteX2" fmla="*/ 235799 w 801677"/>
              <a:gd name="connsiteY2" fmla="*/ 206 h 505512"/>
              <a:gd name="connsiteX3" fmla="*/ 207224 w 801677"/>
              <a:gd name="connsiteY3" fmla="*/ 19256 h 505512"/>
              <a:gd name="connsiteX4" fmla="*/ 159599 w 801677"/>
              <a:gd name="connsiteY4" fmla="*/ 114506 h 505512"/>
              <a:gd name="connsiteX5" fmla="*/ 131024 w 801677"/>
              <a:gd name="connsiteY5" fmla="*/ 124031 h 505512"/>
              <a:gd name="connsiteX6" fmla="*/ 121499 w 801677"/>
              <a:gd name="connsiteY6" fmla="*/ 209756 h 505512"/>
              <a:gd name="connsiteX7" fmla="*/ 73874 w 801677"/>
              <a:gd name="connsiteY7" fmla="*/ 219281 h 505512"/>
              <a:gd name="connsiteX8" fmla="*/ 64349 w 801677"/>
              <a:gd name="connsiteY8" fmla="*/ 247856 h 505512"/>
              <a:gd name="connsiteX9" fmla="*/ 54824 w 801677"/>
              <a:gd name="connsiteY9" fmla="*/ 314531 h 505512"/>
              <a:gd name="connsiteX10" fmla="*/ 26249 w 801677"/>
              <a:gd name="connsiteY10" fmla="*/ 324056 h 505512"/>
              <a:gd name="connsiteX11" fmla="*/ 7199 w 801677"/>
              <a:gd name="connsiteY11" fmla="*/ 352631 h 505512"/>
              <a:gd name="connsiteX12" fmla="*/ 45299 w 801677"/>
              <a:gd name="connsiteY12" fmla="*/ 495506 h 505512"/>
              <a:gd name="connsiteX13" fmla="*/ 73874 w 801677"/>
              <a:gd name="connsiteY13" fmla="*/ 476456 h 505512"/>
              <a:gd name="connsiteX14" fmla="*/ 102449 w 801677"/>
              <a:gd name="connsiteY14" fmla="*/ 495506 h 505512"/>
              <a:gd name="connsiteX15" fmla="*/ 188174 w 801677"/>
              <a:gd name="connsiteY15" fmla="*/ 476456 h 505512"/>
              <a:gd name="connsiteX16" fmla="*/ 226274 w 801677"/>
              <a:gd name="connsiteY16" fmla="*/ 485981 h 505512"/>
              <a:gd name="connsiteX17" fmla="*/ 254849 w 801677"/>
              <a:gd name="connsiteY17" fmla="*/ 495506 h 505512"/>
              <a:gd name="connsiteX18" fmla="*/ 321524 w 801677"/>
              <a:gd name="connsiteY18" fmla="*/ 476456 h 505512"/>
              <a:gd name="connsiteX19" fmla="*/ 378674 w 801677"/>
              <a:gd name="connsiteY19" fmla="*/ 485981 h 505512"/>
              <a:gd name="connsiteX20" fmla="*/ 407249 w 801677"/>
              <a:gd name="connsiteY20" fmla="*/ 505031 h 505512"/>
              <a:gd name="connsiteX21" fmla="*/ 550124 w 801677"/>
              <a:gd name="connsiteY21" fmla="*/ 495506 h 505512"/>
              <a:gd name="connsiteX22" fmla="*/ 607274 w 801677"/>
              <a:gd name="connsiteY22" fmla="*/ 466931 h 505512"/>
              <a:gd name="connsiteX23" fmla="*/ 626324 w 801677"/>
              <a:gd name="connsiteY23" fmla="*/ 495506 h 505512"/>
              <a:gd name="connsiteX24" fmla="*/ 654899 w 801677"/>
              <a:gd name="connsiteY24" fmla="*/ 505031 h 505512"/>
              <a:gd name="connsiteX25" fmla="*/ 683474 w 801677"/>
              <a:gd name="connsiteY25" fmla="*/ 495506 h 505512"/>
              <a:gd name="connsiteX26" fmla="*/ 712049 w 801677"/>
              <a:gd name="connsiteY26" fmla="*/ 466931 h 505512"/>
              <a:gd name="connsiteX27" fmla="*/ 740624 w 801677"/>
              <a:gd name="connsiteY27" fmla="*/ 447881 h 505512"/>
              <a:gd name="connsiteX28" fmla="*/ 769199 w 801677"/>
              <a:gd name="connsiteY28" fmla="*/ 409781 h 505512"/>
              <a:gd name="connsiteX29" fmla="*/ 797774 w 801677"/>
              <a:gd name="connsiteY29" fmla="*/ 381206 h 505512"/>
              <a:gd name="connsiteX30" fmla="*/ 788249 w 801677"/>
              <a:gd name="connsiteY30" fmla="*/ 419306 h 505512"/>
              <a:gd name="connsiteX31" fmla="*/ 769199 w 801677"/>
              <a:gd name="connsiteY31" fmla="*/ 390731 h 505512"/>
              <a:gd name="connsiteX32" fmla="*/ 750149 w 801677"/>
              <a:gd name="connsiteY32" fmla="*/ 333581 h 505512"/>
              <a:gd name="connsiteX33" fmla="*/ 740624 w 801677"/>
              <a:gd name="connsiteY33" fmla="*/ 305006 h 505512"/>
              <a:gd name="connsiteX34" fmla="*/ 731099 w 801677"/>
              <a:gd name="connsiteY34" fmla="*/ 266906 h 505512"/>
              <a:gd name="connsiteX35" fmla="*/ 712049 w 801677"/>
              <a:gd name="connsiteY35" fmla="*/ 209756 h 505512"/>
              <a:gd name="connsiteX36" fmla="*/ 654899 w 801677"/>
              <a:gd name="connsiteY36" fmla="*/ 171656 h 505512"/>
              <a:gd name="connsiteX37" fmla="*/ 635849 w 801677"/>
              <a:gd name="connsiteY37" fmla="*/ 143081 h 505512"/>
              <a:gd name="connsiteX38" fmla="*/ 626324 w 801677"/>
              <a:gd name="connsiteY38" fmla="*/ 114506 h 505512"/>
              <a:gd name="connsiteX39" fmla="*/ 597749 w 801677"/>
              <a:gd name="connsiteY39" fmla="*/ 104981 h 505512"/>
              <a:gd name="connsiteX40" fmla="*/ 416774 w 801677"/>
              <a:gd name="connsiteY40" fmla="*/ 95456 h 505512"/>
              <a:gd name="connsiteX41" fmla="*/ 397724 w 801677"/>
              <a:gd name="connsiteY41" fmla="*/ 66881 h 505512"/>
              <a:gd name="connsiteX42" fmla="*/ 340574 w 801677"/>
              <a:gd name="connsiteY42" fmla="*/ 47831 h 505512"/>
              <a:gd name="connsiteX43" fmla="*/ 331049 w 801677"/>
              <a:gd name="connsiteY43" fmla="*/ 19256 h 505512"/>
              <a:gd name="connsiteX44" fmla="*/ 311999 w 801677"/>
              <a:gd name="connsiteY44" fmla="*/ 19256 h 505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801677" h="505512">
                <a:moveTo>
                  <a:pt x="311999" y="19256"/>
                </a:moveTo>
                <a:cubicBezTo>
                  <a:pt x="300887" y="17669"/>
                  <a:pt x="280080" y="13658"/>
                  <a:pt x="264374" y="9731"/>
                </a:cubicBezTo>
                <a:cubicBezTo>
                  <a:pt x="254634" y="7296"/>
                  <a:pt x="245703" y="-1445"/>
                  <a:pt x="235799" y="206"/>
                </a:cubicBezTo>
                <a:cubicBezTo>
                  <a:pt x="224507" y="2088"/>
                  <a:pt x="216749" y="12906"/>
                  <a:pt x="207224" y="19256"/>
                </a:cubicBezTo>
                <a:cubicBezTo>
                  <a:pt x="192123" y="185370"/>
                  <a:pt x="233360" y="114506"/>
                  <a:pt x="159599" y="114506"/>
                </a:cubicBezTo>
                <a:cubicBezTo>
                  <a:pt x="149559" y="114506"/>
                  <a:pt x="140549" y="120856"/>
                  <a:pt x="131024" y="124031"/>
                </a:cubicBezTo>
                <a:cubicBezTo>
                  <a:pt x="127849" y="152606"/>
                  <a:pt x="136291" y="185102"/>
                  <a:pt x="121499" y="209756"/>
                </a:cubicBezTo>
                <a:cubicBezTo>
                  <a:pt x="113170" y="223638"/>
                  <a:pt x="87344" y="210301"/>
                  <a:pt x="73874" y="219281"/>
                </a:cubicBezTo>
                <a:cubicBezTo>
                  <a:pt x="65520" y="224850"/>
                  <a:pt x="67524" y="238331"/>
                  <a:pt x="64349" y="247856"/>
                </a:cubicBezTo>
                <a:cubicBezTo>
                  <a:pt x="61174" y="270081"/>
                  <a:pt x="64864" y="294451"/>
                  <a:pt x="54824" y="314531"/>
                </a:cubicBezTo>
                <a:cubicBezTo>
                  <a:pt x="50334" y="323511"/>
                  <a:pt x="34089" y="317784"/>
                  <a:pt x="26249" y="324056"/>
                </a:cubicBezTo>
                <a:cubicBezTo>
                  <a:pt x="17310" y="331207"/>
                  <a:pt x="13549" y="343106"/>
                  <a:pt x="7199" y="352631"/>
                </a:cubicBezTo>
                <a:cubicBezTo>
                  <a:pt x="13414" y="452077"/>
                  <a:pt x="-30787" y="533549"/>
                  <a:pt x="45299" y="495506"/>
                </a:cubicBezTo>
                <a:cubicBezTo>
                  <a:pt x="55538" y="490386"/>
                  <a:pt x="64349" y="482806"/>
                  <a:pt x="73874" y="476456"/>
                </a:cubicBezTo>
                <a:cubicBezTo>
                  <a:pt x="83399" y="482806"/>
                  <a:pt x="91071" y="494242"/>
                  <a:pt x="102449" y="495506"/>
                </a:cubicBezTo>
                <a:cubicBezTo>
                  <a:pt x="127594" y="498300"/>
                  <a:pt x="163064" y="484826"/>
                  <a:pt x="188174" y="476456"/>
                </a:cubicBezTo>
                <a:cubicBezTo>
                  <a:pt x="200874" y="479631"/>
                  <a:pt x="213687" y="482385"/>
                  <a:pt x="226274" y="485981"/>
                </a:cubicBezTo>
                <a:cubicBezTo>
                  <a:pt x="235928" y="488739"/>
                  <a:pt x="244809" y="495506"/>
                  <a:pt x="254849" y="495506"/>
                </a:cubicBezTo>
                <a:cubicBezTo>
                  <a:pt x="266809" y="495506"/>
                  <a:pt x="308049" y="480948"/>
                  <a:pt x="321524" y="476456"/>
                </a:cubicBezTo>
                <a:cubicBezTo>
                  <a:pt x="340574" y="479631"/>
                  <a:pt x="360352" y="479874"/>
                  <a:pt x="378674" y="485981"/>
                </a:cubicBezTo>
                <a:cubicBezTo>
                  <a:pt x="389534" y="489601"/>
                  <a:pt x="395819" y="504396"/>
                  <a:pt x="407249" y="505031"/>
                </a:cubicBezTo>
                <a:cubicBezTo>
                  <a:pt x="454906" y="507679"/>
                  <a:pt x="502499" y="498681"/>
                  <a:pt x="550124" y="495506"/>
                </a:cubicBezTo>
                <a:cubicBezTo>
                  <a:pt x="556141" y="491495"/>
                  <a:pt x="594951" y="462002"/>
                  <a:pt x="607274" y="466931"/>
                </a:cubicBezTo>
                <a:cubicBezTo>
                  <a:pt x="617903" y="471183"/>
                  <a:pt x="617385" y="488355"/>
                  <a:pt x="626324" y="495506"/>
                </a:cubicBezTo>
                <a:cubicBezTo>
                  <a:pt x="634164" y="501778"/>
                  <a:pt x="645374" y="501856"/>
                  <a:pt x="654899" y="505031"/>
                </a:cubicBezTo>
                <a:cubicBezTo>
                  <a:pt x="664424" y="501856"/>
                  <a:pt x="675120" y="501075"/>
                  <a:pt x="683474" y="495506"/>
                </a:cubicBezTo>
                <a:cubicBezTo>
                  <a:pt x="694682" y="488034"/>
                  <a:pt x="701701" y="475555"/>
                  <a:pt x="712049" y="466931"/>
                </a:cubicBezTo>
                <a:cubicBezTo>
                  <a:pt x="720843" y="459602"/>
                  <a:pt x="731099" y="454231"/>
                  <a:pt x="740624" y="447881"/>
                </a:cubicBezTo>
                <a:cubicBezTo>
                  <a:pt x="750149" y="435181"/>
                  <a:pt x="758868" y="421834"/>
                  <a:pt x="769199" y="409781"/>
                </a:cubicBezTo>
                <a:cubicBezTo>
                  <a:pt x="777965" y="399554"/>
                  <a:pt x="785726" y="375182"/>
                  <a:pt x="797774" y="381206"/>
                </a:cubicBezTo>
                <a:cubicBezTo>
                  <a:pt x="809483" y="387060"/>
                  <a:pt x="791424" y="406606"/>
                  <a:pt x="788249" y="419306"/>
                </a:cubicBezTo>
                <a:cubicBezTo>
                  <a:pt x="781899" y="409781"/>
                  <a:pt x="773848" y="401192"/>
                  <a:pt x="769199" y="390731"/>
                </a:cubicBezTo>
                <a:cubicBezTo>
                  <a:pt x="761044" y="372381"/>
                  <a:pt x="756499" y="352631"/>
                  <a:pt x="750149" y="333581"/>
                </a:cubicBezTo>
                <a:cubicBezTo>
                  <a:pt x="746974" y="324056"/>
                  <a:pt x="743059" y="314746"/>
                  <a:pt x="740624" y="305006"/>
                </a:cubicBezTo>
                <a:cubicBezTo>
                  <a:pt x="737449" y="292306"/>
                  <a:pt x="734861" y="279445"/>
                  <a:pt x="731099" y="266906"/>
                </a:cubicBezTo>
                <a:cubicBezTo>
                  <a:pt x="725329" y="247672"/>
                  <a:pt x="728757" y="220895"/>
                  <a:pt x="712049" y="209756"/>
                </a:cubicBezTo>
                <a:lnTo>
                  <a:pt x="654899" y="171656"/>
                </a:lnTo>
                <a:cubicBezTo>
                  <a:pt x="648549" y="162131"/>
                  <a:pt x="640969" y="153320"/>
                  <a:pt x="635849" y="143081"/>
                </a:cubicBezTo>
                <a:cubicBezTo>
                  <a:pt x="631359" y="134101"/>
                  <a:pt x="633424" y="121606"/>
                  <a:pt x="626324" y="114506"/>
                </a:cubicBezTo>
                <a:cubicBezTo>
                  <a:pt x="619224" y="107406"/>
                  <a:pt x="607748" y="105890"/>
                  <a:pt x="597749" y="104981"/>
                </a:cubicBezTo>
                <a:cubicBezTo>
                  <a:pt x="537589" y="99512"/>
                  <a:pt x="477099" y="98631"/>
                  <a:pt x="416774" y="95456"/>
                </a:cubicBezTo>
                <a:cubicBezTo>
                  <a:pt x="410424" y="85931"/>
                  <a:pt x="407432" y="72948"/>
                  <a:pt x="397724" y="66881"/>
                </a:cubicBezTo>
                <a:cubicBezTo>
                  <a:pt x="380696" y="56238"/>
                  <a:pt x="340574" y="47831"/>
                  <a:pt x="340574" y="47831"/>
                </a:cubicBezTo>
                <a:cubicBezTo>
                  <a:pt x="337399" y="38306"/>
                  <a:pt x="338149" y="26356"/>
                  <a:pt x="331049" y="19256"/>
                </a:cubicBezTo>
                <a:cubicBezTo>
                  <a:pt x="323949" y="12156"/>
                  <a:pt x="323111" y="20843"/>
                  <a:pt x="311999" y="19256"/>
                </a:cubicBezTo>
                <a:close/>
              </a:path>
            </a:pathLst>
          </a:custGeom>
          <a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92" name="Freeform 91"/>
          <p:cNvSpPr/>
          <p:nvPr/>
        </p:nvSpPr>
        <p:spPr>
          <a:xfrm>
            <a:off x="4123271" y="3311875"/>
            <a:ext cx="419943" cy="757685"/>
          </a:xfrm>
          <a:custGeom>
            <a:avLst/>
            <a:gdLst>
              <a:gd name="connsiteX0" fmla="*/ 843 w 419943"/>
              <a:gd name="connsiteY0" fmla="*/ 119510 h 757685"/>
              <a:gd name="connsiteX1" fmla="*/ 29418 w 419943"/>
              <a:gd name="connsiteY1" fmla="*/ 167135 h 757685"/>
              <a:gd name="connsiteX2" fmla="*/ 115143 w 419943"/>
              <a:gd name="connsiteY2" fmla="*/ 214760 h 757685"/>
              <a:gd name="connsiteX3" fmla="*/ 134193 w 419943"/>
              <a:gd name="connsiteY3" fmla="*/ 243335 h 757685"/>
              <a:gd name="connsiteX4" fmla="*/ 124668 w 419943"/>
              <a:gd name="connsiteY4" fmla="*/ 319535 h 757685"/>
              <a:gd name="connsiteX5" fmla="*/ 115143 w 419943"/>
              <a:gd name="connsiteY5" fmla="*/ 424310 h 757685"/>
              <a:gd name="connsiteX6" fmla="*/ 105618 w 419943"/>
              <a:gd name="connsiteY6" fmla="*/ 643385 h 757685"/>
              <a:gd name="connsiteX7" fmla="*/ 96093 w 419943"/>
              <a:gd name="connsiteY7" fmla="*/ 671960 h 757685"/>
              <a:gd name="connsiteX8" fmla="*/ 77043 w 419943"/>
              <a:gd name="connsiteY8" fmla="*/ 700535 h 757685"/>
              <a:gd name="connsiteX9" fmla="*/ 124668 w 419943"/>
              <a:gd name="connsiteY9" fmla="*/ 710060 h 757685"/>
              <a:gd name="connsiteX10" fmla="*/ 153243 w 419943"/>
              <a:gd name="connsiteY10" fmla="*/ 738635 h 757685"/>
              <a:gd name="connsiteX11" fmla="*/ 181818 w 419943"/>
              <a:gd name="connsiteY11" fmla="*/ 757685 h 757685"/>
              <a:gd name="connsiteX12" fmla="*/ 267543 w 419943"/>
              <a:gd name="connsiteY12" fmla="*/ 710060 h 757685"/>
              <a:gd name="connsiteX13" fmla="*/ 353268 w 419943"/>
              <a:gd name="connsiteY13" fmla="*/ 700535 h 757685"/>
              <a:gd name="connsiteX14" fmla="*/ 362793 w 419943"/>
              <a:gd name="connsiteY14" fmla="*/ 671960 h 757685"/>
              <a:gd name="connsiteX15" fmla="*/ 286593 w 419943"/>
              <a:gd name="connsiteY15" fmla="*/ 624335 h 757685"/>
              <a:gd name="connsiteX16" fmla="*/ 258018 w 419943"/>
              <a:gd name="connsiteY16" fmla="*/ 614810 h 757685"/>
              <a:gd name="connsiteX17" fmla="*/ 267543 w 419943"/>
              <a:gd name="connsiteY17" fmla="*/ 567185 h 757685"/>
              <a:gd name="connsiteX18" fmla="*/ 296118 w 419943"/>
              <a:gd name="connsiteY18" fmla="*/ 510035 h 757685"/>
              <a:gd name="connsiteX19" fmla="*/ 305643 w 419943"/>
              <a:gd name="connsiteY19" fmla="*/ 481460 h 757685"/>
              <a:gd name="connsiteX20" fmla="*/ 315168 w 419943"/>
              <a:gd name="connsiteY20" fmla="*/ 271910 h 757685"/>
              <a:gd name="connsiteX21" fmla="*/ 372318 w 419943"/>
              <a:gd name="connsiteY21" fmla="*/ 214760 h 757685"/>
              <a:gd name="connsiteX22" fmla="*/ 419943 w 419943"/>
              <a:gd name="connsiteY22" fmla="*/ 129035 h 757685"/>
              <a:gd name="connsiteX23" fmla="*/ 410418 w 419943"/>
              <a:gd name="connsiteY23" fmla="*/ 90935 h 757685"/>
              <a:gd name="connsiteX24" fmla="*/ 334218 w 419943"/>
              <a:gd name="connsiteY24" fmla="*/ 109985 h 757685"/>
              <a:gd name="connsiteX25" fmla="*/ 277068 w 419943"/>
              <a:gd name="connsiteY25" fmla="*/ 138560 h 757685"/>
              <a:gd name="connsiteX26" fmla="*/ 267543 w 419943"/>
              <a:gd name="connsiteY26" fmla="*/ 5210 h 757685"/>
              <a:gd name="connsiteX27" fmla="*/ 229443 w 419943"/>
              <a:gd name="connsiteY27" fmla="*/ 14735 h 757685"/>
              <a:gd name="connsiteX28" fmla="*/ 210393 w 419943"/>
              <a:gd name="connsiteY28" fmla="*/ 71885 h 757685"/>
              <a:gd name="connsiteX29" fmla="*/ 200868 w 419943"/>
              <a:gd name="connsiteY29" fmla="*/ 100460 h 757685"/>
              <a:gd name="connsiteX30" fmla="*/ 143718 w 419943"/>
              <a:gd name="connsiteY30" fmla="*/ 138560 h 757685"/>
              <a:gd name="connsiteX31" fmla="*/ 86568 w 419943"/>
              <a:gd name="connsiteY31" fmla="*/ 129035 h 757685"/>
              <a:gd name="connsiteX32" fmla="*/ 57993 w 419943"/>
              <a:gd name="connsiteY32" fmla="*/ 109985 h 757685"/>
              <a:gd name="connsiteX33" fmla="*/ 29418 w 419943"/>
              <a:gd name="connsiteY33" fmla="*/ 100460 h 757685"/>
              <a:gd name="connsiteX34" fmla="*/ 843 w 419943"/>
              <a:gd name="connsiteY34" fmla="*/ 119510 h 757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19943" h="757685">
                <a:moveTo>
                  <a:pt x="843" y="119510"/>
                </a:moveTo>
                <a:cubicBezTo>
                  <a:pt x="843" y="130622"/>
                  <a:pt x="16327" y="154044"/>
                  <a:pt x="29418" y="167135"/>
                </a:cubicBezTo>
                <a:cubicBezTo>
                  <a:pt x="62170" y="199887"/>
                  <a:pt x="79210" y="202782"/>
                  <a:pt x="115143" y="214760"/>
                </a:cubicBezTo>
                <a:cubicBezTo>
                  <a:pt x="121493" y="224285"/>
                  <a:pt x="133157" y="231934"/>
                  <a:pt x="134193" y="243335"/>
                </a:cubicBezTo>
                <a:cubicBezTo>
                  <a:pt x="136511" y="268828"/>
                  <a:pt x="127348" y="294078"/>
                  <a:pt x="124668" y="319535"/>
                </a:cubicBezTo>
                <a:cubicBezTo>
                  <a:pt x="120997" y="354411"/>
                  <a:pt x="118318" y="389385"/>
                  <a:pt x="115143" y="424310"/>
                </a:cubicBezTo>
                <a:cubicBezTo>
                  <a:pt x="111968" y="497335"/>
                  <a:pt x="111224" y="570506"/>
                  <a:pt x="105618" y="643385"/>
                </a:cubicBezTo>
                <a:cubicBezTo>
                  <a:pt x="104848" y="653396"/>
                  <a:pt x="100583" y="662980"/>
                  <a:pt x="96093" y="671960"/>
                </a:cubicBezTo>
                <a:cubicBezTo>
                  <a:pt x="90973" y="682199"/>
                  <a:pt x="83393" y="691010"/>
                  <a:pt x="77043" y="700535"/>
                </a:cubicBezTo>
                <a:cubicBezTo>
                  <a:pt x="92918" y="703710"/>
                  <a:pt x="110188" y="702820"/>
                  <a:pt x="124668" y="710060"/>
                </a:cubicBezTo>
                <a:cubicBezTo>
                  <a:pt x="136716" y="716084"/>
                  <a:pt x="142895" y="730011"/>
                  <a:pt x="153243" y="738635"/>
                </a:cubicBezTo>
                <a:cubicBezTo>
                  <a:pt x="162037" y="745964"/>
                  <a:pt x="172293" y="751335"/>
                  <a:pt x="181818" y="757685"/>
                </a:cubicBezTo>
                <a:cubicBezTo>
                  <a:pt x="232113" y="740920"/>
                  <a:pt x="202039" y="753729"/>
                  <a:pt x="267543" y="710060"/>
                </a:cubicBezTo>
                <a:cubicBezTo>
                  <a:pt x="291465" y="694112"/>
                  <a:pt x="324693" y="703710"/>
                  <a:pt x="353268" y="700535"/>
                </a:cubicBezTo>
                <a:cubicBezTo>
                  <a:pt x="356443" y="691010"/>
                  <a:pt x="362793" y="682000"/>
                  <a:pt x="362793" y="671960"/>
                </a:cubicBezTo>
                <a:cubicBezTo>
                  <a:pt x="362793" y="614218"/>
                  <a:pt x="340554" y="632044"/>
                  <a:pt x="286593" y="624335"/>
                </a:cubicBezTo>
                <a:cubicBezTo>
                  <a:pt x="277068" y="621160"/>
                  <a:pt x="261193" y="624335"/>
                  <a:pt x="258018" y="614810"/>
                </a:cubicBezTo>
                <a:cubicBezTo>
                  <a:pt x="252898" y="599451"/>
                  <a:pt x="263616" y="582891"/>
                  <a:pt x="267543" y="567185"/>
                </a:cubicBezTo>
                <a:cubicBezTo>
                  <a:pt x="279514" y="519302"/>
                  <a:pt x="272838" y="556596"/>
                  <a:pt x="296118" y="510035"/>
                </a:cubicBezTo>
                <a:cubicBezTo>
                  <a:pt x="300608" y="501055"/>
                  <a:pt x="302468" y="490985"/>
                  <a:pt x="305643" y="481460"/>
                </a:cubicBezTo>
                <a:cubicBezTo>
                  <a:pt x="308818" y="411610"/>
                  <a:pt x="298209" y="339744"/>
                  <a:pt x="315168" y="271910"/>
                </a:cubicBezTo>
                <a:cubicBezTo>
                  <a:pt x="321702" y="245774"/>
                  <a:pt x="357374" y="237176"/>
                  <a:pt x="372318" y="214760"/>
                </a:cubicBezTo>
                <a:cubicBezTo>
                  <a:pt x="415987" y="149256"/>
                  <a:pt x="403178" y="179330"/>
                  <a:pt x="419943" y="129035"/>
                </a:cubicBezTo>
                <a:cubicBezTo>
                  <a:pt x="416768" y="116335"/>
                  <a:pt x="422127" y="96789"/>
                  <a:pt x="410418" y="90935"/>
                </a:cubicBezTo>
                <a:cubicBezTo>
                  <a:pt x="401223" y="86337"/>
                  <a:pt x="348213" y="105320"/>
                  <a:pt x="334218" y="109985"/>
                </a:cubicBezTo>
                <a:cubicBezTo>
                  <a:pt x="289768" y="176660"/>
                  <a:pt x="308818" y="186185"/>
                  <a:pt x="277068" y="138560"/>
                </a:cubicBezTo>
                <a:cubicBezTo>
                  <a:pt x="273893" y="94110"/>
                  <a:pt x="283540" y="46803"/>
                  <a:pt x="267543" y="5210"/>
                </a:cubicBezTo>
                <a:cubicBezTo>
                  <a:pt x="262844" y="-7008"/>
                  <a:pt x="237962" y="4796"/>
                  <a:pt x="229443" y="14735"/>
                </a:cubicBezTo>
                <a:cubicBezTo>
                  <a:pt x="216375" y="29981"/>
                  <a:pt x="216743" y="52835"/>
                  <a:pt x="210393" y="71885"/>
                </a:cubicBezTo>
                <a:cubicBezTo>
                  <a:pt x="207218" y="81410"/>
                  <a:pt x="209222" y="94891"/>
                  <a:pt x="200868" y="100460"/>
                </a:cubicBezTo>
                <a:lnTo>
                  <a:pt x="143718" y="138560"/>
                </a:lnTo>
                <a:cubicBezTo>
                  <a:pt x="124668" y="135385"/>
                  <a:pt x="104890" y="135142"/>
                  <a:pt x="86568" y="129035"/>
                </a:cubicBezTo>
                <a:cubicBezTo>
                  <a:pt x="75708" y="125415"/>
                  <a:pt x="68232" y="115105"/>
                  <a:pt x="57993" y="109985"/>
                </a:cubicBezTo>
                <a:cubicBezTo>
                  <a:pt x="49013" y="105495"/>
                  <a:pt x="38943" y="103635"/>
                  <a:pt x="29418" y="100460"/>
                </a:cubicBezTo>
                <a:cubicBezTo>
                  <a:pt x="-7676" y="112825"/>
                  <a:pt x="843" y="108398"/>
                  <a:pt x="843" y="119510"/>
                </a:cubicBezTo>
                <a:close/>
              </a:path>
            </a:pathLst>
          </a:custGeom>
          <a:blipFill>
            <a:blip r:embed="rId6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rightnessContrast bright="7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93" name="Freeform 92"/>
          <p:cNvSpPr/>
          <p:nvPr/>
        </p:nvSpPr>
        <p:spPr>
          <a:xfrm flipH="1">
            <a:off x="5651739" y="2743016"/>
            <a:ext cx="832213" cy="2091214"/>
          </a:xfrm>
          <a:custGeom>
            <a:avLst/>
            <a:gdLst>
              <a:gd name="connsiteX0" fmla="*/ 843 w 419943"/>
              <a:gd name="connsiteY0" fmla="*/ 119510 h 757685"/>
              <a:gd name="connsiteX1" fmla="*/ 29418 w 419943"/>
              <a:gd name="connsiteY1" fmla="*/ 167135 h 757685"/>
              <a:gd name="connsiteX2" fmla="*/ 115143 w 419943"/>
              <a:gd name="connsiteY2" fmla="*/ 214760 h 757685"/>
              <a:gd name="connsiteX3" fmla="*/ 134193 w 419943"/>
              <a:gd name="connsiteY3" fmla="*/ 243335 h 757685"/>
              <a:gd name="connsiteX4" fmla="*/ 124668 w 419943"/>
              <a:gd name="connsiteY4" fmla="*/ 319535 h 757685"/>
              <a:gd name="connsiteX5" fmla="*/ 115143 w 419943"/>
              <a:gd name="connsiteY5" fmla="*/ 424310 h 757685"/>
              <a:gd name="connsiteX6" fmla="*/ 105618 w 419943"/>
              <a:gd name="connsiteY6" fmla="*/ 643385 h 757685"/>
              <a:gd name="connsiteX7" fmla="*/ 96093 w 419943"/>
              <a:gd name="connsiteY7" fmla="*/ 671960 h 757685"/>
              <a:gd name="connsiteX8" fmla="*/ 77043 w 419943"/>
              <a:gd name="connsiteY8" fmla="*/ 700535 h 757685"/>
              <a:gd name="connsiteX9" fmla="*/ 124668 w 419943"/>
              <a:gd name="connsiteY9" fmla="*/ 710060 h 757685"/>
              <a:gd name="connsiteX10" fmla="*/ 153243 w 419943"/>
              <a:gd name="connsiteY10" fmla="*/ 738635 h 757685"/>
              <a:gd name="connsiteX11" fmla="*/ 181818 w 419943"/>
              <a:gd name="connsiteY11" fmla="*/ 757685 h 757685"/>
              <a:gd name="connsiteX12" fmla="*/ 267543 w 419943"/>
              <a:gd name="connsiteY12" fmla="*/ 710060 h 757685"/>
              <a:gd name="connsiteX13" fmla="*/ 353268 w 419943"/>
              <a:gd name="connsiteY13" fmla="*/ 700535 h 757685"/>
              <a:gd name="connsiteX14" fmla="*/ 362793 w 419943"/>
              <a:gd name="connsiteY14" fmla="*/ 671960 h 757685"/>
              <a:gd name="connsiteX15" fmla="*/ 286593 w 419943"/>
              <a:gd name="connsiteY15" fmla="*/ 624335 h 757685"/>
              <a:gd name="connsiteX16" fmla="*/ 258018 w 419943"/>
              <a:gd name="connsiteY16" fmla="*/ 614810 h 757685"/>
              <a:gd name="connsiteX17" fmla="*/ 267543 w 419943"/>
              <a:gd name="connsiteY17" fmla="*/ 567185 h 757685"/>
              <a:gd name="connsiteX18" fmla="*/ 296118 w 419943"/>
              <a:gd name="connsiteY18" fmla="*/ 510035 h 757685"/>
              <a:gd name="connsiteX19" fmla="*/ 305643 w 419943"/>
              <a:gd name="connsiteY19" fmla="*/ 481460 h 757685"/>
              <a:gd name="connsiteX20" fmla="*/ 315168 w 419943"/>
              <a:gd name="connsiteY20" fmla="*/ 271910 h 757685"/>
              <a:gd name="connsiteX21" fmla="*/ 372318 w 419943"/>
              <a:gd name="connsiteY21" fmla="*/ 214760 h 757685"/>
              <a:gd name="connsiteX22" fmla="*/ 419943 w 419943"/>
              <a:gd name="connsiteY22" fmla="*/ 129035 h 757685"/>
              <a:gd name="connsiteX23" fmla="*/ 410418 w 419943"/>
              <a:gd name="connsiteY23" fmla="*/ 90935 h 757685"/>
              <a:gd name="connsiteX24" fmla="*/ 334218 w 419943"/>
              <a:gd name="connsiteY24" fmla="*/ 109985 h 757685"/>
              <a:gd name="connsiteX25" fmla="*/ 277068 w 419943"/>
              <a:gd name="connsiteY25" fmla="*/ 138560 h 757685"/>
              <a:gd name="connsiteX26" fmla="*/ 267543 w 419943"/>
              <a:gd name="connsiteY26" fmla="*/ 5210 h 757685"/>
              <a:gd name="connsiteX27" fmla="*/ 229443 w 419943"/>
              <a:gd name="connsiteY27" fmla="*/ 14735 h 757685"/>
              <a:gd name="connsiteX28" fmla="*/ 210393 w 419943"/>
              <a:gd name="connsiteY28" fmla="*/ 71885 h 757685"/>
              <a:gd name="connsiteX29" fmla="*/ 200868 w 419943"/>
              <a:gd name="connsiteY29" fmla="*/ 100460 h 757685"/>
              <a:gd name="connsiteX30" fmla="*/ 143718 w 419943"/>
              <a:gd name="connsiteY30" fmla="*/ 138560 h 757685"/>
              <a:gd name="connsiteX31" fmla="*/ 86568 w 419943"/>
              <a:gd name="connsiteY31" fmla="*/ 129035 h 757685"/>
              <a:gd name="connsiteX32" fmla="*/ 57993 w 419943"/>
              <a:gd name="connsiteY32" fmla="*/ 109985 h 757685"/>
              <a:gd name="connsiteX33" fmla="*/ 29418 w 419943"/>
              <a:gd name="connsiteY33" fmla="*/ 100460 h 757685"/>
              <a:gd name="connsiteX34" fmla="*/ 843 w 419943"/>
              <a:gd name="connsiteY34" fmla="*/ 119510 h 757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19943" h="757685">
                <a:moveTo>
                  <a:pt x="843" y="119510"/>
                </a:moveTo>
                <a:cubicBezTo>
                  <a:pt x="843" y="130622"/>
                  <a:pt x="16327" y="154044"/>
                  <a:pt x="29418" y="167135"/>
                </a:cubicBezTo>
                <a:cubicBezTo>
                  <a:pt x="62170" y="199887"/>
                  <a:pt x="79210" y="202782"/>
                  <a:pt x="115143" y="214760"/>
                </a:cubicBezTo>
                <a:cubicBezTo>
                  <a:pt x="121493" y="224285"/>
                  <a:pt x="133157" y="231934"/>
                  <a:pt x="134193" y="243335"/>
                </a:cubicBezTo>
                <a:cubicBezTo>
                  <a:pt x="136511" y="268828"/>
                  <a:pt x="127348" y="294078"/>
                  <a:pt x="124668" y="319535"/>
                </a:cubicBezTo>
                <a:cubicBezTo>
                  <a:pt x="120997" y="354411"/>
                  <a:pt x="118318" y="389385"/>
                  <a:pt x="115143" y="424310"/>
                </a:cubicBezTo>
                <a:cubicBezTo>
                  <a:pt x="111968" y="497335"/>
                  <a:pt x="111224" y="570506"/>
                  <a:pt x="105618" y="643385"/>
                </a:cubicBezTo>
                <a:cubicBezTo>
                  <a:pt x="104848" y="653396"/>
                  <a:pt x="100583" y="662980"/>
                  <a:pt x="96093" y="671960"/>
                </a:cubicBezTo>
                <a:cubicBezTo>
                  <a:pt x="90973" y="682199"/>
                  <a:pt x="83393" y="691010"/>
                  <a:pt x="77043" y="700535"/>
                </a:cubicBezTo>
                <a:cubicBezTo>
                  <a:pt x="92918" y="703710"/>
                  <a:pt x="110188" y="702820"/>
                  <a:pt x="124668" y="710060"/>
                </a:cubicBezTo>
                <a:cubicBezTo>
                  <a:pt x="136716" y="716084"/>
                  <a:pt x="142895" y="730011"/>
                  <a:pt x="153243" y="738635"/>
                </a:cubicBezTo>
                <a:cubicBezTo>
                  <a:pt x="162037" y="745964"/>
                  <a:pt x="172293" y="751335"/>
                  <a:pt x="181818" y="757685"/>
                </a:cubicBezTo>
                <a:cubicBezTo>
                  <a:pt x="232113" y="740920"/>
                  <a:pt x="202039" y="753729"/>
                  <a:pt x="267543" y="710060"/>
                </a:cubicBezTo>
                <a:cubicBezTo>
                  <a:pt x="291465" y="694112"/>
                  <a:pt x="324693" y="703710"/>
                  <a:pt x="353268" y="700535"/>
                </a:cubicBezTo>
                <a:cubicBezTo>
                  <a:pt x="356443" y="691010"/>
                  <a:pt x="362793" y="682000"/>
                  <a:pt x="362793" y="671960"/>
                </a:cubicBezTo>
                <a:cubicBezTo>
                  <a:pt x="362793" y="614218"/>
                  <a:pt x="340554" y="632044"/>
                  <a:pt x="286593" y="624335"/>
                </a:cubicBezTo>
                <a:cubicBezTo>
                  <a:pt x="277068" y="621160"/>
                  <a:pt x="261193" y="624335"/>
                  <a:pt x="258018" y="614810"/>
                </a:cubicBezTo>
                <a:cubicBezTo>
                  <a:pt x="252898" y="599451"/>
                  <a:pt x="263616" y="582891"/>
                  <a:pt x="267543" y="567185"/>
                </a:cubicBezTo>
                <a:cubicBezTo>
                  <a:pt x="279514" y="519302"/>
                  <a:pt x="272838" y="556596"/>
                  <a:pt x="296118" y="510035"/>
                </a:cubicBezTo>
                <a:cubicBezTo>
                  <a:pt x="300608" y="501055"/>
                  <a:pt x="302468" y="490985"/>
                  <a:pt x="305643" y="481460"/>
                </a:cubicBezTo>
                <a:cubicBezTo>
                  <a:pt x="308818" y="411610"/>
                  <a:pt x="298209" y="339744"/>
                  <a:pt x="315168" y="271910"/>
                </a:cubicBezTo>
                <a:cubicBezTo>
                  <a:pt x="321702" y="245774"/>
                  <a:pt x="357374" y="237176"/>
                  <a:pt x="372318" y="214760"/>
                </a:cubicBezTo>
                <a:cubicBezTo>
                  <a:pt x="415987" y="149256"/>
                  <a:pt x="403178" y="179330"/>
                  <a:pt x="419943" y="129035"/>
                </a:cubicBezTo>
                <a:cubicBezTo>
                  <a:pt x="416768" y="116335"/>
                  <a:pt x="422127" y="96789"/>
                  <a:pt x="410418" y="90935"/>
                </a:cubicBezTo>
                <a:cubicBezTo>
                  <a:pt x="401223" y="86337"/>
                  <a:pt x="348213" y="105320"/>
                  <a:pt x="334218" y="109985"/>
                </a:cubicBezTo>
                <a:cubicBezTo>
                  <a:pt x="289768" y="176660"/>
                  <a:pt x="308818" y="186185"/>
                  <a:pt x="277068" y="138560"/>
                </a:cubicBezTo>
                <a:cubicBezTo>
                  <a:pt x="273893" y="94110"/>
                  <a:pt x="283540" y="46803"/>
                  <a:pt x="267543" y="5210"/>
                </a:cubicBezTo>
                <a:cubicBezTo>
                  <a:pt x="262844" y="-7008"/>
                  <a:pt x="237962" y="4796"/>
                  <a:pt x="229443" y="14735"/>
                </a:cubicBezTo>
                <a:cubicBezTo>
                  <a:pt x="216375" y="29981"/>
                  <a:pt x="216743" y="52835"/>
                  <a:pt x="210393" y="71885"/>
                </a:cubicBezTo>
                <a:cubicBezTo>
                  <a:pt x="207218" y="81410"/>
                  <a:pt x="209222" y="94891"/>
                  <a:pt x="200868" y="100460"/>
                </a:cubicBezTo>
                <a:lnTo>
                  <a:pt x="143718" y="138560"/>
                </a:lnTo>
                <a:cubicBezTo>
                  <a:pt x="124668" y="135385"/>
                  <a:pt x="104890" y="135142"/>
                  <a:pt x="86568" y="129035"/>
                </a:cubicBezTo>
                <a:cubicBezTo>
                  <a:pt x="75708" y="125415"/>
                  <a:pt x="68232" y="115105"/>
                  <a:pt x="57993" y="109985"/>
                </a:cubicBezTo>
                <a:cubicBezTo>
                  <a:pt x="49013" y="105495"/>
                  <a:pt x="38943" y="103635"/>
                  <a:pt x="29418" y="100460"/>
                </a:cubicBezTo>
                <a:cubicBezTo>
                  <a:pt x="-7676" y="112825"/>
                  <a:pt x="843" y="108398"/>
                  <a:pt x="843" y="119510"/>
                </a:cubicBezTo>
                <a:close/>
              </a:path>
            </a:pathLst>
          </a:custGeom>
          <a:blipFill>
            <a:blip r:embed="rId8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95" name="Freeform 94"/>
          <p:cNvSpPr/>
          <p:nvPr/>
        </p:nvSpPr>
        <p:spPr>
          <a:xfrm>
            <a:off x="5018521" y="3425581"/>
            <a:ext cx="395993" cy="669942"/>
          </a:xfrm>
          <a:custGeom>
            <a:avLst/>
            <a:gdLst>
              <a:gd name="connsiteX0" fmla="*/ 3620 w 395993"/>
              <a:gd name="connsiteY0" fmla="*/ 104010 h 951735"/>
              <a:gd name="connsiteX1" fmla="*/ 13145 w 395993"/>
              <a:gd name="connsiteY1" fmla="*/ 151635 h 951735"/>
              <a:gd name="connsiteX2" fmla="*/ 22670 w 395993"/>
              <a:gd name="connsiteY2" fmla="*/ 208785 h 951735"/>
              <a:gd name="connsiteX3" fmla="*/ 51245 w 395993"/>
              <a:gd name="connsiteY3" fmla="*/ 304035 h 951735"/>
              <a:gd name="connsiteX4" fmla="*/ 89345 w 395993"/>
              <a:gd name="connsiteY4" fmla="*/ 361185 h 951735"/>
              <a:gd name="connsiteX5" fmla="*/ 108395 w 395993"/>
              <a:gd name="connsiteY5" fmla="*/ 446910 h 951735"/>
              <a:gd name="connsiteX6" fmla="*/ 117920 w 395993"/>
              <a:gd name="connsiteY6" fmla="*/ 618360 h 951735"/>
              <a:gd name="connsiteX7" fmla="*/ 108395 w 395993"/>
              <a:gd name="connsiteY7" fmla="*/ 780285 h 951735"/>
              <a:gd name="connsiteX8" fmla="*/ 98870 w 395993"/>
              <a:gd name="connsiteY8" fmla="*/ 808860 h 951735"/>
              <a:gd name="connsiteX9" fmla="*/ 70295 w 395993"/>
              <a:gd name="connsiteY9" fmla="*/ 837435 h 951735"/>
              <a:gd name="connsiteX10" fmla="*/ 41720 w 395993"/>
              <a:gd name="connsiteY10" fmla="*/ 894585 h 951735"/>
              <a:gd name="connsiteX11" fmla="*/ 32195 w 395993"/>
              <a:gd name="connsiteY11" fmla="*/ 923160 h 951735"/>
              <a:gd name="connsiteX12" fmla="*/ 60770 w 395993"/>
              <a:gd name="connsiteY12" fmla="*/ 942210 h 951735"/>
              <a:gd name="connsiteX13" fmla="*/ 117920 w 395993"/>
              <a:gd name="connsiteY13" fmla="*/ 913635 h 951735"/>
              <a:gd name="connsiteX14" fmla="*/ 146495 w 395993"/>
              <a:gd name="connsiteY14" fmla="*/ 904110 h 951735"/>
              <a:gd name="connsiteX15" fmla="*/ 184595 w 395993"/>
              <a:gd name="connsiteY15" fmla="*/ 942210 h 951735"/>
              <a:gd name="connsiteX16" fmla="*/ 213170 w 395993"/>
              <a:gd name="connsiteY16" fmla="*/ 951735 h 951735"/>
              <a:gd name="connsiteX17" fmla="*/ 241745 w 395993"/>
              <a:gd name="connsiteY17" fmla="*/ 942210 h 951735"/>
              <a:gd name="connsiteX18" fmla="*/ 308420 w 395993"/>
              <a:gd name="connsiteY18" fmla="*/ 875535 h 951735"/>
              <a:gd name="connsiteX19" fmla="*/ 346520 w 395993"/>
              <a:gd name="connsiteY19" fmla="*/ 885060 h 951735"/>
              <a:gd name="connsiteX20" fmla="*/ 375095 w 395993"/>
              <a:gd name="connsiteY20" fmla="*/ 894585 h 951735"/>
              <a:gd name="connsiteX21" fmla="*/ 336995 w 395993"/>
              <a:gd name="connsiteY21" fmla="*/ 827910 h 951735"/>
              <a:gd name="connsiteX22" fmla="*/ 308420 w 395993"/>
              <a:gd name="connsiteY22" fmla="*/ 808860 h 951735"/>
              <a:gd name="connsiteX23" fmla="*/ 279845 w 395993"/>
              <a:gd name="connsiteY23" fmla="*/ 751710 h 951735"/>
              <a:gd name="connsiteX24" fmla="*/ 270320 w 395993"/>
              <a:gd name="connsiteY24" fmla="*/ 646935 h 951735"/>
              <a:gd name="connsiteX25" fmla="*/ 251270 w 395993"/>
              <a:gd name="connsiteY25" fmla="*/ 523110 h 951735"/>
              <a:gd name="connsiteX26" fmla="*/ 241745 w 395993"/>
              <a:gd name="connsiteY26" fmla="*/ 494535 h 951735"/>
              <a:gd name="connsiteX27" fmla="*/ 270320 w 395993"/>
              <a:gd name="connsiteY27" fmla="*/ 323085 h 951735"/>
              <a:gd name="connsiteX28" fmla="*/ 298895 w 395993"/>
              <a:gd name="connsiteY28" fmla="*/ 313560 h 951735"/>
              <a:gd name="connsiteX29" fmla="*/ 317945 w 395993"/>
              <a:gd name="connsiteY29" fmla="*/ 284985 h 951735"/>
              <a:gd name="connsiteX30" fmla="*/ 346520 w 395993"/>
              <a:gd name="connsiteY30" fmla="*/ 265935 h 951735"/>
              <a:gd name="connsiteX31" fmla="*/ 365570 w 395993"/>
              <a:gd name="connsiteY31" fmla="*/ 208785 h 951735"/>
              <a:gd name="connsiteX32" fmla="*/ 384620 w 395993"/>
              <a:gd name="connsiteY32" fmla="*/ 151635 h 951735"/>
              <a:gd name="connsiteX33" fmla="*/ 394145 w 395993"/>
              <a:gd name="connsiteY33" fmla="*/ 123060 h 951735"/>
              <a:gd name="connsiteX34" fmla="*/ 384620 w 395993"/>
              <a:gd name="connsiteY34" fmla="*/ 8760 h 951735"/>
              <a:gd name="connsiteX35" fmla="*/ 327470 w 395993"/>
              <a:gd name="connsiteY35" fmla="*/ 18285 h 951735"/>
              <a:gd name="connsiteX36" fmla="*/ 289370 w 395993"/>
              <a:gd name="connsiteY36" fmla="*/ 170685 h 951735"/>
              <a:gd name="connsiteX37" fmla="*/ 241745 w 395993"/>
              <a:gd name="connsiteY37" fmla="*/ 208785 h 951735"/>
              <a:gd name="connsiteX38" fmla="*/ 222695 w 395993"/>
              <a:gd name="connsiteY38" fmla="*/ 180210 h 951735"/>
              <a:gd name="connsiteX39" fmla="*/ 213170 w 395993"/>
              <a:gd name="connsiteY39" fmla="*/ 46860 h 951735"/>
              <a:gd name="connsiteX40" fmla="*/ 156020 w 395993"/>
              <a:gd name="connsiteY40" fmla="*/ 27810 h 951735"/>
              <a:gd name="connsiteX41" fmla="*/ 117920 w 395993"/>
              <a:gd name="connsiteY41" fmla="*/ 180210 h 951735"/>
              <a:gd name="connsiteX42" fmla="*/ 79820 w 395993"/>
              <a:gd name="connsiteY42" fmla="*/ 123060 h 951735"/>
              <a:gd name="connsiteX43" fmla="*/ 3620 w 395993"/>
              <a:gd name="connsiteY43" fmla="*/ 104010 h 951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5993" h="951735">
                <a:moveTo>
                  <a:pt x="3620" y="104010"/>
                </a:moveTo>
                <a:cubicBezTo>
                  <a:pt x="-7492" y="108772"/>
                  <a:pt x="10249" y="135707"/>
                  <a:pt x="13145" y="151635"/>
                </a:cubicBezTo>
                <a:cubicBezTo>
                  <a:pt x="16600" y="170636"/>
                  <a:pt x="18882" y="189847"/>
                  <a:pt x="22670" y="208785"/>
                </a:cubicBezTo>
                <a:cubicBezTo>
                  <a:pt x="29868" y="244773"/>
                  <a:pt x="39096" y="267588"/>
                  <a:pt x="51245" y="304035"/>
                </a:cubicBezTo>
                <a:cubicBezTo>
                  <a:pt x="58485" y="325755"/>
                  <a:pt x="89345" y="361185"/>
                  <a:pt x="89345" y="361185"/>
                </a:cubicBezTo>
                <a:cubicBezTo>
                  <a:pt x="94322" y="381094"/>
                  <a:pt x="106783" y="428368"/>
                  <a:pt x="108395" y="446910"/>
                </a:cubicBezTo>
                <a:cubicBezTo>
                  <a:pt x="113354" y="503933"/>
                  <a:pt x="114745" y="561210"/>
                  <a:pt x="117920" y="618360"/>
                </a:cubicBezTo>
                <a:cubicBezTo>
                  <a:pt x="114745" y="672335"/>
                  <a:pt x="113775" y="726485"/>
                  <a:pt x="108395" y="780285"/>
                </a:cubicBezTo>
                <a:cubicBezTo>
                  <a:pt x="107396" y="790275"/>
                  <a:pt x="104439" y="800506"/>
                  <a:pt x="98870" y="808860"/>
                </a:cubicBezTo>
                <a:cubicBezTo>
                  <a:pt x="91398" y="820068"/>
                  <a:pt x="79820" y="827910"/>
                  <a:pt x="70295" y="837435"/>
                </a:cubicBezTo>
                <a:cubicBezTo>
                  <a:pt x="46354" y="909259"/>
                  <a:pt x="78649" y="820727"/>
                  <a:pt x="41720" y="894585"/>
                </a:cubicBezTo>
                <a:cubicBezTo>
                  <a:pt x="37230" y="903565"/>
                  <a:pt x="35370" y="913635"/>
                  <a:pt x="32195" y="923160"/>
                </a:cubicBezTo>
                <a:cubicBezTo>
                  <a:pt x="41720" y="929510"/>
                  <a:pt x="49478" y="940328"/>
                  <a:pt x="60770" y="942210"/>
                </a:cubicBezTo>
                <a:cubicBezTo>
                  <a:pt x="78726" y="945203"/>
                  <a:pt x="105481" y="919854"/>
                  <a:pt x="117920" y="913635"/>
                </a:cubicBezTo>
                <a:cubicBezTo>
                  <a:pt x="126900" y="909145"/>
                  <a:pt x="136970" y="907285"/>
                  <a:pt x="146495" y="904110"/>
                </a:cubicBezTo>
                <a:cubicBezTo>
                  <a:pt x="222695" y="929510"/>
                  <a:pt x="133795" y="891410"/>
                  <a:pt x="184595" y="942210"/>
                </a:cubicBezTo>
                <a:cubicBezTo>
                  <a:pt x="191695" y="949310"/>
                  <a:pt x="203645" y="948560"/>
                  <a:pt x="213170" y="951735"/>
                </a:cubicBezTo>
                <a:cubicBezTo>
                  <a:pt x="222695" y="948560"/>
                  <a:pt x="234645" y="949310"/>
                  <a:pt x="241745" y="942210"/>
                </a:cubicBezTo>
                <a:cubicBezTo>
                  <a:pt x="318166" y="865789"/>
                  <a:pt x="243762" y="897088"/>
                  <a:pt x="308420" y="875535"/>
                </a:cubicBezTo>
                <a:cubicBezTo>
                  <a:pt x="321120" y="878710"/>
                  <a:pt x="333933" y="881464"/>
                  <a:pt x="346520" y="885060"/>
                </a:cubicBezTo>
                <a:cubicBezTo>
                  <a:pt x="356174" y="887818"/>
                  <a:pt x="371366" y="903907"/>
                  <a:pt x="375095" y="894585"/>
                </a:cubicBezTo>
                <a:cubicBezTo>
                  <a:pt x="397446" y="838707"/>
                  <a:pt x="366462" y="837732"/>
                  <a:pt x="336995" y="827910"/>
                </a:cubicBezTo>
                <a:cubicBezTo>
                  <a:pt x="327470" y="821560"/>
                  <a:pt x="316515" y="816955"/>
                  <a:pt x="308420" y="808860"/>
                </a:cubicBezTo>
                <a:cubicBezTo>
                  <a:pt x="289956" y="790396"/>
                  <a:pt x="287592" y="774951"/>
                  <a:pt x="279845" y="751710"/>
                </a:cubicBezTo>
                <a:cubicBezTo>
                  <a:pt x="276670" y="716785"/>
                  <a:pt x="273991" y="681811"/>
                  <a:pt x="270320" y="646935"/>
                </a:cubicBezTo>
                <a:cubicBezTo>
                  <a:pt x="266114" y="606976"/>
                  <a:pt x="261181" y="562755"/>
                  <a:pt x="251270" y="523110"/>
                </a:cubicBezTo>
                <a:cubicBezTo>
                  <a:pt x="248835" y="513370"/>
                  <a:pt x="244920" y="504060"/>
                  <a:pt x="241745" y="494535"/>
                </a:cubicBezTo>
                <a:cubicBezTo>
                  <a:pt x="242674" y="480598"/>
                  <a:pt x="227038" y="357711"/>
                  <a:pt x="270320" y="323085"/>
                </a:cubicBezTo>
                <a:cubicBezTo>
                  <a:pt x="278160" y="316813"/>
                  <a:pt x="289370" y="316735"/>
                  <a:pt x="298895" y="313560"/>
                </a:cubicBezTo>
                <a:cubicBezTo>
                  <a:pt x="305245" y="304035"/>
                  <a:pt x="309850" y="293080"/>
                  <a:pt x="317945" y="284985"/>
                </a:cubicBezTo>
                <a:cubicBezTo>
                  <a:pt x="326040" y="276890"/>
                  <a:pt x="340453" y="275643"/>
                  <a:pt x="346520" y="265935"/>
                </a:cubicBezTo>
                <a:cubicBezTo>
                  <a:pt x="357163" y="248907"/>
                  <a:pt x="359220" y="227835"/>
                  <a:pt x="365570" y="208785"/>
                </a:cubicBezTo>
                <a:lnTo>
                  <a:pt x="384620" y="151635"/>
                </a:lnTo>
                <a:lnTo>
                  <a:pt x="394145" y="123060"/>
                </a:lnTo>
                <a:cubicBezTo>
                  <a:pt x="390970" y="84960"/>
                  <a:pt x="405146" y="41015"/>
                  <a:pt x="384620" y="8760"/>
                </a:cubicBezTo>
                <a:cubicBezTo>
                  <a:pt x="374251" y="-7533"/>
                  <a:pt x="335637" y="784"/>
                  <a:pt x="327470" y="18285"/>
                </a:cubicBezTo>
                <a:cubicBezTo>
                  <a:pt x="234071" y="218426"/>
                  <a:pt x="376360" y="112691"/>
                  <a:pt x="289370" y="170685"/>
                </a:cubicBezTo>
                <a:cubicBezTo>
                  <a:pt x="282105" y="181583"/>
                  <a:pt x="265960" y="218471"/>
                  <a:pt x="241745" y="208785"/>
                </a:cubicBezTo>
                <a:cubicBezTo>
                  <a:pt x="231116" y="204533"/>
                  <a:pt x="229045" y="189735"/>
                  <a:pt x="222695" y="180210"/>
                </a:cubicBezTo>
                <a:cubicBezTo>
                  <a:pt x="219520" y="135760"/>
                  <a:pt x="231032" y="87687"/>
                  <a:pt x="213170" y="46860"/>
                </a:cubicBezTo>
                <a:cubicBezTo>
                  <a:pt x="205121" y="28463"/>
                  <a:pt x="156020" y="27810"/>
                  <a:pt x="156020" y="27810"/>
                </a:cubicBezTo>
                <a:cubicBezTo>
                  <a:pt x="69483" y="-29881"/>
                  <a:pt x="179763" y="31786"/>
                  <a:pt x="117920" y="180210"/>
                </a:cubicBezTo>
                <a:cubicBezTo>
                  <a:pt x="109114" y="201344"/>
                  <a:pt x="98870" y="135760"/>
                  <a:pt x="79820" y="123060"/>
                </a:cubicBezTo>
                <a:cubicBezTo>
                  <a:pt x="40678" y="96965"/>
                  <a:pt x="14732" y="99248"/>
                  <a:pt x="3620" y="104010"/>
                </a:cubicBezTo>
                <a:close/>
              </a:path>
            </a:pathLst>
          </a:custGeom>
          <a:blipFill>
            <a:blip r:embed="rId9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rightnessContrast bright="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96" name="Freeform 95"/>
          <p:cNvSpPr/>
          <p:nvPr/>
        </p:nvSpPr>
        <p:spPr>
          <a:xfrm>
            <a:off x="3516044" y="3083246"/>
            <a:ext cx="531581" cy="1377656"/>
          </a:xfrm>
          <a:custGeom>
            <a:avLst/>
            <a:gdLst>
              <a:gd name="connsiteX0" fmla="*/ 3620 w 395993"/>
              <a:gd name="connsiteY0" fmla="*/ 104010 h 951735"/>
              <a:gd name="connsiteX1" fmla="*/ 13145 w 395993"/>
              <a:gd name="connsiteY1" fmla="*/ 151635 h 951735"/>
              <a:gd name="connsiteX2" fmla="*/ 22670 w 395993"/>
              <a:gd name="connsiteY2" fmla="*/ 208785 h 951735"/>
              <a:gd name="connsiteX3" fmla="*/ 51245 w 395993"/>
              <a:gd name="connsiteY3" fmla="*/ 304035 h 951735"/>
              <a:gd name="connsiteX4" fmla="*/ 89345 w 395993"/>
              <a:gd name="connsiteY4" fmla="*/ 361185 h 951735"/>
              <a:gd name="connsiteX5" fmla="*/ 108395 w 395993"/>
              <a:gd name="connsiteY5" fmla="*/ 446910 h 951735"/>
              <a:gd name="connsiteX6" fmla="*/ 117920 w 395993"/>
              <a:gd name="connsiteY6" fmla="*/ 618360 h 951735"/>
              <a:gd name="connsiteX7" fmla="*/ 108395 w 395993"/>
              <a:gd name="connsiteY7" fmla="*/ 780285 h 951735"/>
              <a:gd name="connsiteX8" fmla="*/ 98870 w 395993"/>
              <a:gd name="connsiteY8" fmla="*/ 808860 h 951735"/>
              <a:gd name="connsiteX9" fmla="*/ 70295 w 395993"/>
              <a:gd name="connsiteY9" fmla="*/ 837435 h 951735"/>
              <a:gd name="connsiteX10" fmla="*/ 41720 w 395993"/>
              <a:gd name="connsiteY10" fmla="*/ 894585 h 951735"/>
              <a:gd name="connsiteX11" fmla="*/ 32195 w 395993"/>
              <a:gd name="connsiteY11" fmla="*/ 923160 h 951735"/>
              <a:gd name="connsiteX12" fmla="*/ 60770 w 395993"/>
              <a:gd name="connsiteY12" fmla="*/ 942210 h 951735"/>
              <a:gd name="connsiteX13" fmla="*/ 117920 w 395993"/>
              <a:gd name="connsiteY13" fmla="*/ 913635 h 951735"/>
              <a:gd name="connsiteX14" fmla="*/ 146495 w 395993"/>
              <a:gd name="connsiteY14" fmla="*/ 904110 h 951735"/>
              <a:gd name="connsiteX15" fmla="*/ 184595 w 395993"/>
              <a:gd name="connsiteY15" fmla="*/ 942210 h 951735"/>
              <a:gd name="connsiteX16" fmla="*/ 213170 w 395993"/>
              <a:gd name="connsiteY16" fmla="*/ 951735 h 951735"/>
              <a:gd name="connsiteX17" fmla="*/ 241745 w 395993"/>
              <a:gd name="connsiteY17" fmla="*/ 942210 h 951735"/>
              <a:gd name="connsiteX18" fmla="*/ 308420 w 395993"/>
              <a:gd name="connsiteY18" fmla="*/ 875535 h 951735"/>
              <a:gd name="connsiteX19" fmla="*/ 346520 w 395993"/>
              <a:gd name="connsiteY19" fmla="*/ 885060 h 951735"/>
              <a:gd name="connsiteX20" fmla="*/ 375095 w 395993"/>
              <a:gd name="connsiteY20" fmla="*/ 894585 h 951735"/>
              <a:gd name="connsiteX21" fmla="*/ 336995 w 395993"/>
              <a:gd name="connsiteY21" fmla="*/ 827910 h 951735"/>
              <a:gd name="connsiteX22" fmla="*/ 308420 w 395993"/>
              <a:gd name="connsiteY22" fmla="*/ 808860 h 951735"/>
              <a:gd name="connsiteX23" fmla="*/ 279845 w 395993"/>
              <a:gd name="connsiteY23" fmla="*/ 751710 h 951735"/>
              <a:gd name="connsiteX24" fmla="*/ 270320 w 395993"/>
              <a:gd name="connsiteY24" fmla="*/ 646935 h 951735"/>
              <a:gd name="connsiteX25" fmla="*/ 251270 w 395993"/>
              <a:gd name="connsiteY25" fmla="*/ 523110 h 951735"/>
              <a:gd name="connsiteX26" fmla="*/ 241745 w 395993"/>
              <a:gd name="connsiteY26" fmla="*/ 494535 h 951735"/>
              <a:gd name="connsiteX27" fmla="*/ 270320 w 395993"/>
              <a:gd name="connsiteY27" fmla="*/ 323085 h 951735"/>
              <a:gd name="connsiteX28" fmla="*/ 298895 w 395993"/>
              <a:gd name="connsiteY28" fmla="*/ 313560 h 951735"/>
              <a:gd name="connsiteX29" fmla="*/ 317945 w 395993"/>
              <a:gd name="connsiteY29" fmla="*/ 284985 h 951735"/>
              <a:gd name="connsiteX30" fmla="*/ 346520 w 395993"/>
              <a:gd name="connsiteY30" fmla="*/ 265935 h 951735"/>
              <a:gd name="connsiteX31" fmla="*/ 365570 w 395993"/>
              <a:gd name="connsiteY31" fmla="*/ 208785 h 951735"/>
              <a:gd name="connsiteX32" fmla="*/ 384620 w 395993"/>
              <a:gd name="connsiteY32" fmla="*/ 151635 h 951735"/>
              <a:gd name="connsiteX33" fmla="*/ 394145 w 395993"/>
              <a:gd name="connsiteY33" fmla="*/ 123060 h 951735"/>
              <a:gd name="connsiteX34" fmla="*/ 384620 w 395993"/>
              <a:gd name="connsiteY34" fmla="*/ 8760 h 951735"/>
              <a:gd name="connsiteX35" fmla="*/ 327470 w 395993"/>
              <a:gd name="connsiteY35" fmla="*/ 18285 h 951735"/>
              <a:gd name="connsiteX36" fmla="*/ 289370 w 395993"/>
              <a:gd name="connsiteY36" fmla="*/ 170685 h 951735"/>
              <a:gd name="connsiteX37" fmla="*/ 241745 w 395993"/>
              <a:gd name="connsiteY37" fmla="*/ 208785 h 951735"/>
              <a:gd name="connsiteX38" fmla="*/ 222695 w 395993"/>
              <a:gd name="connsiteY38" fmla="*/ 180210 h 951735"/>
              <a:gd name="connsiteX39" fmla="*/ 213170 w 395993"/>
              <a:gd name="connsiteY39" fmla="*/ 46860 h 951735"/>
              <a:gd name="connsiteX40" fmla="*/ 156020 w 395993"/>
              <a:gd name="connsiteY40" fmla="*/ 27810 h 951735"/>
              <a:gd name="connsiteX41" fmla="*/ 117920 w 395993"/>
              <a:gd name="connsiteY41" fmla="*/ 180210 h 951735"/>
              <a:gd name="connsiteX42" fmla="*/ 79820 w 395993"/>
              <a:gd name="connsiteY42" fmla="*/ 123060 h 951735"/>
              <a:gd name="connsiteX43" fmla="*/ 3620 w 395993"/>
              <a:gd name="connsiteY43" fmla="*/ 104010 h 951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5993" h="951735">
                <a:moveTo>
                  <a:pt x="3620" y="104010"/>
                </a:moveTo>
                <a:cubicBezTo>
                  <a:pt x="-7492" y="108772"/>
                  <a:pt x="10249" y="135707"/>
                  <a:pt x="13145" y="151635"/>
                </a:cubicBezTo>
                <a:cubicBezTo>
                  <a:pt x="16600" y="170636"/>
                  <a:pt x="18882" y="189847"/>
                  <a:pt x="22670" y="208785"/>
                </a:cubicBezTo>
                <a:cubicBezTo>
                  <a:pt x="29868" y="244773"/>
                  <a:pt x="39096" y="267588"/>
                  <a:pt x="51245" y="304035"/>
                </a:cubicBezTo>
                <a:cubicBezTo>
                  <a:pt x="58485" y="325755"/>
                  <a:pt x="89345" y="361185"/>
                  <a:pt x="89345" y="361185"/>
                </a:cubicBezTo>
                <a:cubicBezTo>
                  <a:pt x="94322" y="381094"/>
                  <a:pt x="106783" y="428368"/>
                  <a:pt x="108395" y="446910"/>
                </a:cubicBezTo>
                <a:cubicBezTo>
                  <a:pt x="113354" y="503933"/>
                  <a:pt x="114745" y="561210"/>
                  <a:pt x="117920" y="618360"/>
                </a:cubicBezTo>
                <a:cubicBezTo>
                  <a:pt x="114745" y="672335"/>
                  <a:pt x="113775" y="726485"/>
                  <a:pt x="108395" y="780285"/>
                </a:cubicBezTo>
                <a:cubicBezTo>
                  <a:pt x="107396" y="790275"/>
                  <a:pt x="104439" y="800506"/>
                  <a:pt x="98870" y="808860"/>
                </a:cubicBezTo>
                <a:cubicBezTo>
                  <a:pt x="91398" y="820068"/>
                  <a:pt x="79820" y="827910"/>
                  <a:pt x="70295" y="837435"/>
                </a:cubicBezTo>
                <a:cubicBezTo>
                  <a:pt x="46354" y="909259"/>
                  <a:pt x="78649" y="820727"/>
                  <a:pt x="41720" y="894585"/>
                </a:cubicBezTo>
                <a:cubicBezTo>
                  <a:pt x="37230" y="903565"/>
                  <a:pt x="35370" y="913635"/>
                  <a:pt x="32195" y="923160"/>
                </a:cubicBezTo>
                <a:cubicBezTo>
                  <a:pt x="41720" y="929510"/>
                  <a:pt x="49478" y="940328"/>
                  <a:pt x="60770" y="942210"/>
                </a:cubicBezTo>
                <a:cubicBezTo>
                  <a:pt x="78726" y="945203"/>
                  <a:pt x="105481" y="919854"/>
                  <a:pt x="117920" y="913635"/>
                </a:cubicBezTo>
                <a:cubicBezTo>
                  <a:pt x="126900" y="909145"/>
                  <a:pt x="136970" y="907285"/>
                  <a:pt x="146495" y="904110"/>
                </a:cubicBezTo>
                <a:cubicBezTo>
                  <a:pt x="222695" y="929510"/>
                  <a:pt x="133795" y="891410"/>
                  <a:pt x="184595" y="942210"/>
                </a:cubicBezTo>
                <a:cubicBezTo>
                  <a:pt x="191695" y="949310"/>
                  <a:pt x="203645" y="948560"/>
                  <a:pt x="213170" y="951735"/>
                </a:cubicBezTo>
                <a:cubicBezTo>
                  <a:pt x="222695" y="948560"/>
                  <a:pt x="234645" y="949310"/>
                  <a:pt x="241745" y="942210"/>
                </a:cubicBezTo>
                <a:cubicBezTo>
                  <a:pt x="318166" y="865789"/>
                  <a:pt x="243762" y="897088"/>
                  <a:pt x="308420" y="875535"/>
                </a:cubicBezTo>
                <a:cubicBezTo>
                  <a:pt x="321120" y="878710"/>
                  <a:pt x="333933" y="881464"/>
                  <a:pt x="346520" y="885060"/>
                </a:cubicBezTo>
                <a:cubicBezTo>
                  <a:pt x="356174" y="887818"/>
                  <a:pt x="371366" y="903907"/>
                  <a:pt x="375095" y="894585"/>
                </a:cubicBezTo>
                <a:cubicBezTo>
                  <a:pt x="397446" y="838707"/>
                  <a:pt x="366462" y="837732"/>
                  <a:pt x="336995" y="827910"/>
                </a:cubicBezTo>
                <a:cubicBezTo>
                  <a:pt x="327470" y="821560"/>
                  <a:pt x="316515" y="816955"/>
                  <a:pt x="308420" y="808860"/>
                </a:cubicBezTo>
                <a:cubicBezTo>
                  <a:pt x="289956" y="790396"/>
                  <a:pt x="287592" y="774951"/>
                  <a:pt x="279845" y="751710"/>
                </a:cubicBezTo>
                <a:cubicBezTo>
                  <a:pt x="276670" y="716785"/>
                  <a:pt x="273991" y="681811"/>
                  <a:pt x="270320" y="646935"/>
                </a:cubicBezTo>
                <a:cubicBezTo>
                  <a:pt x="266114" y="606976"/>
                  <a:pt x="261181" y="562755"/>
                  <a:pt x="251270" y="523110"/>
                </a:cubicBezTo>
                <a:cubicBezTo>
                  <a:pt x="248835" y="513370"/>
                  <a:pt x="244920" y="504060"/>
                  <a:pt x="241745" y="494535"/>
                </a:cubicBezTo>
                <a:cubicBezTo>
                  <a:pt x="242674" y="480598"/>
                  <a:pt x="227038" y="357711"/>
                  <a:pt x="270320" y="323085"/>
                </a:cubicBezTo>
                <a:cubicBezTo>
                  <a:pt x="278160" y="316813"/>
                  <a:pt x="289370" y="316735"/>
                  <a:pt x="298895" y="313560"/>
                </a:cubicBezTo>
                <a:cubicBezTo>
                  <a:pt x="305245" y="304035"/>
                  <a:pt x="309850" y="293080"/>
                  <a:pt x="317945" y="284985"/>
                </a:cubicBezTo>
                <a:cubicBezTo>
                  <a:pt x="326040" y="276890"/>
                  <a:pt x="340453" y="275643"/>
                  <a:pt x="346520" y="265935"/>
                </a:cubicBezTo>
                <a:cubicBezTo>
                  <a:pt x="357163" y="248907"/>
                  <a:pt x="359220" y="227835"/>
                  <a:pt x="365570" y="208785"/>
                </a:cubicBezTo>
                <a:lnTo>
                  <a:pt x="384620" y="151635"/>
                </a:lnTo>
                <a:lnTo>
                  <a:pt x="394145" y="123060"/>
                </a:lnTo>
                <a:cubicBezTo>
                  <a:pt x="390970" y="84960"/>
                  <a:pt x="405146" y="41015"/>
                  <a:pt x="384620" y="8760"/>
                </a:cubicBezTo>
                <a:cubicBezTo>
                  <a:pt x="374251" y="-7533"/>
                  <a:pt x="335637" y="784"/>
                  <a:pt x="327470" y="18285"/>
                </a:cubicBezTo>
                <a:cubicBezTo>
                  <a:pt x="234071" y="218426"/>
                  <a:pt x="376360" y="112691"/>
                  <a:pt x="289370" y="170685"/>
                </a:cubicBezTo>
                <a:cubicBezTo>
                  <a:pt x="282105" y="181583"/>
                  <a:pt x="265960" y="218471"/>
                  <a:pt x="241745" y="208785"/>
                </a:cubicBezTo>
                <a:cubicBezTo>
                  <a:pt x="231116" y="204533"/>
                  <a:pt x="229045" y="189735"/>
                  <a:pt x="222695" y="180210"/>
                </a:cubicBezTo>
                <a:cubicBezTo>
                  <a:pt x="219520" y="135760"/>
                  <a:pt x="231032" y="87687"/>
                  <a:pt x="213170" y="46860"/>
                </a:cubicBezTo>
                <a:cubicBezTo>
                  <a:pt x="205121" y="28463"/>
                  <a:pt x="156020" y="27810"/>
                  <a:pt x="156020" y="27810"/>
                </a:cubicBezTo>
                <a:cubicBezTo>
                  <a:pt x="69483" y="-29881"/>
                  <a:pt x="179763" y="31786"/>
                  <a:pt x="117920" y="180210"/>
                </a:cubicBezTo>
                <a:cubicBezTo>
                  <a:pt x="109114" y="201344"/>
                  <a:pt x="98870" y="135760"/>
                  <a:pt x="79820" y="123060"/>
                </a:cubicBezTo>
                <a:cubicBezTo>
                  <a:pt x="40678" y="96965"/>
                  <a:pt x="14732" y="99248"/>
                  <a:pt x="3620" y="104010"/>
                </a:cubicBezTo>
                <a:close/>
              </a:path>
            </a:pathLst>
          </a:custGeom>
          <a:blipFill>
            <a:blip r:embed="rId8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97" name="Freeform 96"/>
          <p:cNvSpPr/>
          <p:nvPr/>
        </p:nvSpPr>
        <p:spPr>
          <a:xfrm rot="21377337" flipH="1">
            <a:off x="4288198" y="3349795"/>
            <a:ext cx="339117" cy="643202"/>
          </a:xfrm>
          <a:custGeom>
            <a:avLst/>
            <a:gdLst>
              <a:gd name="connsiteX0" fmla="*/ 3620 w 395993"/>
              <a:gd name="connsiteY0" fmla="*/ 104010 h 951735"/>
              <a:gd name="connsiteX1" fmla="*/ 13145 w 395993"/>
              <a:gd name="connsiteY1" fmla="*/ 151635 h 951735"/>
              <a:gd name="connsiteX2" fmla="*/ 22670 w 395993"/>
              <a:gd name="connsiteY2" fmla="*/ 208785 h 951735"/>
              <a:gd name="connsiteX3" fmla="*/ 51245 w 395993"/>
              <a:gd name="connsiteY3" fmla="*/ 304035 h 951735"/>
              <a:gd name="connsiteX4" fmla="*/ 89345 w 395993"/>
              <a:gd name="connsiteY4" fmla="*/ 361185 h 951735"/>
              <a:gd name="connsiteX5" fmla="*/ 108395 w 395993"/>
              <a:gd name="connsiteY5" fmla="*/ 446910 h 951735"/>
              <a:gd name="connsiteX6" fmla="*/ 117920 w 395993"/>
              <a:gd name="connsiteY6" fmla="*/ 618360 h 951735"/>
              <a:gd name="connsiteX7" fmla="*/ 108395 w 395993"/>
              <a:gd name="connsiteY7" fmla="*/ 780285 h 951735"/>
              <a:gd name="connsiteX8" fmla="*/ 98870 w 395993"/>
              <a:gd name="connsiteY8" fmla="*/ 808860 h 951735"/>
              <a:gd name="connsiteX9" fmla="*/ 70295 w 395993"/>
              <a:gd name="connsiteY9" fmla="*/ 837435 h 951735"/>
              <a:gd name="connsiteX10" fmla="*/ 41720 w 395993"/>
              <a:gd name="connsiteY10" fmla="*/ 894585 h 951735"/>
              <a:gd name="connsiteX11" fmla="*/ 32195 w 395993"/>
              <a:gd name="connsiteY11" fmla="*/ 923160 h 951735"/>
              <a:gd name="connsiteX12" fmla="*/ 60770 w 395993"/>
              <a:gd name="connsiteY12" fmla="*/ 942210 h 951735"/>
              <a:gd name="connsiteX13" fmla="*/ 117920 w 395993"/>
              <a:gd name="connsiteY13" fmla="*/ 913635 h 951735"/>
              <a:gd name="connsiteX14" fmla="*/ 146495 w 395993"/>
              <a:gd name="connsiteY14" fmla="*/ 904110 h 951735"/>
              <a:gd name="connsiteX15" fmla="*/ 184595 w 395993"/>
              <a:gd name="connsiteY15" fmla="*/ 942210 h 951735"/>
              <a:gd name="connsiteX16" fmla="*/ 213170 w 395993"/>
              <a:gd name="connsiteY16" fmla="*/ 951735 h 951735"/>
              <a:gd name="connsiteX17" fmla="*/ 241745 w 395993"/>
              <a:gd name="connsiteY17" fmla="*/ 942210 h 951735"/>
              <a:gd name="connsiteX18" fmla="*/ 308420 w 395993"/>
              <a:gd name="connsiteY18" fmla="*/ 875535 h 951735"/>
              <a:gd name="connsiteX19" fmla="*/ 346520 w 395993"/>
              <a:gd name="connsiteY19" fmla="*/ 885060 h 951735"/>
              <a:gd name="connsiteX20" fmla="*/ 375095 w 395993"/>
              <a:gd name="connsiteY20" fmla="*/ 894585 h 951735"/>
              <a:gd name="connsiteX21" fmla="*/ 336995 w 395993"/>
              <a:gd name="connsiteY21" fmla="*/ 827910 h 951735"/>
              <a:gd name="connsiteX22" fmla="*/ 308420 w 395993"/>
              <a:gd name="connsiteY22" fmla="*/ 808860 h 951735"/>
              <a:gd name="connsiteX23" fmla="*/ 279845 w 395993"/>
              <a:gd name="connsiteY23" fmla="*/ 751710 h 951735"/>
              <a:gd name="connsiteX24" fmla="*/ 270320 w 395993"/>
              <a:gd name="connsiteY24" fmla="*/ 646935 h 951735"/>
              <a:gd name="connsiteX25" fmla="*/ 251270 w 395993"/>
              <a:gd name="connsiteY25" fmla="*/ 523110 h 951735"/>
              <a:gd name="connsiteX26" fmla="*/ 241745 w 395993"/>
              <a:gd name="connsiteY26" fmla="*/ 494535 h 951735"/>
              <a:gd name="connsiteX27" fmla="*/ 270320 w 395993"/>
              <a:gd name="connsiteY27" fmla="*/ 323085 h 951735"/>
              <a:gd name="connsiteX28" fmla="*/ 298895 w 395993"/>
              <a:gd name="connsiteY28" fmla="*/ 313560 h 951735"/>
              <a:gd name="connsiteX29" fmla="*/ 317945 w 395993"/>
              <a:gd name="connsiteY29" fmla="*/ 284985 h 951735"/>
              <a:gd name="connsiteX30" fmla="*/ 346520 w 395993"/>
              <a:gd name="connsiteY30" fmla="*/ 265935 h 951735"/>
              <a:gd name="connsiteX31" fmla="*/ 365570 w 395993"/>
              <a:gd name="connsiteY31" fmla="*/ 208785 h 951735"/>
              <a:gd name="connsiteX32" fmla="*/ 384620 w 395993"/>
              <a:gd name="connsiteY32" fmla="*/ 151635 h 951735"/>
              <a:gd name="connsiteX33" fmla="*/ 394145 w 395993"/>
              <a:gd name="connsiteY33" fmla="*/ 123060 h 951735"/>
              <a:gd name="connsiteX34" fmla="*/ 384620 w 395993"/>
              <a:gd name="connsiteY34" fmla="*/ 8760 h 951735"/>
              <a:gd name="connsiteX35" fmla="*/ 327470 w 395993"/>
              <a:gd name="connsiteY35" fmla="*/ 18285 h 951735"/>
              <a:gd name="connsiteX36" fmla="*/ 289370 w 395993"/>
              <a:gd name="connsiteY36" fmla="*/ 170685 h 951735"/>
              <a:gd name="connsiteX37" fmla="*/ 241745 w 395993"/>
              <a:gd name="connsiteY37" fmla="*/ 208785 h 951735"/>
              <a:gd name="connsiteX38" fmla="*/ 222695 w 395993"/>
              <a:gd name="connsiteY38" fmla="*/ 180210 h 951735"/>
              <a:gd name="connsiteX39" fmla="*/ 213170 w 395993"/>
              <a:gd name="connsiteY39" fmla="*/ 46860 h 951735"/>
              <a:gd name="connsiteX40" fmla="*/ 156020 w 395993"/>
              <a:gd name="connsiteY40" fmla="*/ 27810 h 951735"/>
              <a:gd name="connsiteX41" fmla="*/ 117920 w 395993"/>
              <a:gd name="connsiteY41" fmla="*/ 180210 h 951735"/>
              <a:gd name="connsiteX42" fmla="*/ 79820 w 395993"/>
              <a:gd name="connsiteY42" fmla="*/ 123060 h 951735"/>
              <a:gd name="connsiteX43" fmla="*/ 3620 w 395993"/>
              <a:gd name="connsiteY43" fmla="*/ 104010 h 951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5993" h="951735">
                <a:moveTo>
                  <a:pt x="3620" y="104010"/>
                </a:moveTo>
                <a:cubicBezTo>
                  <a:pt x="-7492" y="108772"/>
                  <a:pt x="10249" y="135707"/>
                  <a:pt x="13145" y="151635"/>
                </a:cubicBezTo>
                <a:cubicBezTo>
                  <a:pt x="16600" y="170636"/>
                  <a:pt x="18882" y="189847"/>
                  <a:pt x="22670" y="208785"/>
                </a:cubicBezTo>
                <a:cubicBezTo>
                  <a:pt x="29868" y="244773"/>
                  <a:pt x="39096" y="267588"/>
                  <a:pt x="51245" y="304035"/>
                </a:cubicBezTo>
                <a:cubicBezTo>
                  <a:pt x="58485" y="325755"/>
                  <a:pt x="89345" y="361185"/>
                  <a:pt x="89345" y="361185"/>
                </a:cubicBezTo>
                <a:cubicBezTo>
                  <a:pt x="94322" y="381094"/>
                  <a:pt x="106783" y="428368"/>
                  <a:pt x="108395" y="446910"/>
                </a:cubicBezTo>
                <a:cubicBezTo>
                  <a:pt x="113354" y="503933"/>
                  <a:pt x="114745" y="561210"/>
                  <a:pt x="117920" y="618360"/>
                </a:cubicBezTo>
                <a:cubicBezTo>
                  <a:pt x="114745" y="672335"/>
                  <a:pt x="113775" y="726485"/>
                  <a:pt x="108395" y="780285"/>
                </a:cubicBezTo>
                <a:cubicBezTo>
                  <a:pt x="107396" y="790275"/>
                  <a:pt x="104439" y="800506"/>
                  <a:pt x="98870" y="808860"/>
                </a:cubicBezTo>
                <a:cubicBezTo>
                  <a:pt x="91398" y="820068"/>
                  <a:pt x="79820" y="827910"/>
                  <a:pt x="70295" y="837435"/>
                </a:cubicBezTo>
                <a:cubicBezTo>
                  <a:pt x="46354" y="909259"/>
                  <a:pt x="78649" y="820727"/>
                  <a:pt x="41720" y="894585"/>
                </a:cubicBezTo>
                <a:cubicBezTo>
                  <a:pt x="37230" y="903565"/>
                  <a:pt x="35370" y="913635"/>
                  <a:pt x="32195" y="923160"/>
                </a:cubicBezTo>
                <a:cubicBezTo>
                  <a:pt x="41720" y="929510"/>
                  <a:pt x="49478" y="940328"/>
                  <a:pt x="60770" y="942210"/>
                </a:cubicBezTo>
                <a:cubicBezTo>
                  <a:pt x="78726" y="945203"/>
                  <a:pt x="105481" y="919854"/>
                  <a:pt x="117920" y="913635"/>
                </a:cubicBezTo>
                <a:cubicBezTo>
                  <a:pt x="126900" y="909145"/>
                  <a:pt x="136970" y="907285"/>
                  <a:pt x="146495" y="904110"/>
                </a:cubicBezTo>
                <a:cubicBezTo>
                  <a:pt x="222695" y="929510"/>
                  <a:pt x="133795" y="891410"/>
                  <a:pt x="184595" y="942210"/>
                </a:cubicBezTo>
                <a:cubicBezTo>
                  <a:pt x="191695" y="949310"/>
                  <a:pt x="203645" y="948560"/>
                  <a:pt x="213170" y="951735"/>
                </a:cubicBezTo>
                <a:cubicBezTo>
                  <a:pt x="222695" y="948560"/>
                  <a:pt x="234645" y="949310"/>
                  <a:pt x="241745" y="942210"/>
                </a:cubicBezTo>
                <a:cubicBezTo>
                  <a:pt x="318166" y="865789"/>
                  <a:pt x="243762" y="897088"/>
                  <a:pt x="308420" y="875535"/>
                </a:cubicBezTo>
                <a:cubicBezTo>
                  <a:pt x="321120" y="878710"/>
                  <a:pt x="333933" y="881464"/>
                  <a:pt x="346520" y="885060"/>
                </a:cubicBezTo>
                <a:cubicBezTo>
                  <a:pt x="356174" y="887818"/>
                  <a:pt x="371366" y="903907"/>
                  <a:pt x="375095" y="894585"/>
                </a:cubicBezTo>
                <a:cubicBezTo>
                  <a:pt x="397446" y="838707"/>
                  <a:pt x="366462" y="837732"/>
                  <a:pt x="336995" y="827910"/>
                </a:cubicBezTo>
                <a:cubicBezTo>
                  <a:pt x="327470" y="821560"/>
                  <a:pt x="316515" y="816955"/>
                  <a:pt x="308420" y="808860"/>
                </a:cubicBezTo>
                <a:cubicBezTo>
                  <a:pt x="289956" y="790396"/>
                  <a:pt x="287592" y="774951"/>
                  <a:pt x="279845" y="751710"/>
                </a:cubicBezTo>
                <a:cubicBezTo>
                  <a:pt x="276670" y="716785"/>
                  <a:pt x="273991" y="681811"/>
                  <a:pt x="270320" y="646935"/>
                </a:cubicBezTo>
                <a:cubicBezTo>
                  <a:pt x="266114" y="606976"/>
                  <a:pt x="261181" y="562755"/>
                  <a:pt x="251270" y="523110"/>
                </a:cubicBezTo>
                <a:cubicBezTo>
                  <a:pt x="248835" y="513370"/>
                  <a:pt x="244920" y="504060"/>
                  <a:pt x="241745" y="494535"/>
                </a:cubicBezTo>
                <a:cubicBezTo>
                  <a:pt x="242674" y="480598"/>
                  <a:pt x="227038" y="357711"/>
                  <a:pt x="270320" y="323085"/>
                </a:cubicBezTo>
                <a:cubicBezTo>
                  <a:pt x="278160" y="316813"/>
                  <a:pt x="289370" y="316735"/>
                  <a:pt x="298895" y="313560"/>
                </a:cubicBezTo>
                <a:cubicBezTo>
                  <a:pt x="305245" y="304035"/>
                  <a:pt x="309850" y="293080"/>
                  <a:pt x="317945" y="284985"/>
                </a:cubicBezTo>
                <a:cubicBezTo>
                  <a:pt x="326040" y="276890"/>
                  <a:pt x="340453" y="275643"/>
                  <a:pt x="346520" y="265935"/>
                </a:cubicBezTo>
                <a:cubicBezTo>
                  <a:pt x="357163" y="248907"/>
                  <a:pt x="359220" y="227835"/>
                  <a:pt x="365570" y="208785"/>
                </a:cubicBezTo>
                <a:lnTo>
                  <a:pt x="384620" y="151635"/>
                </a:lnTo>
                <a:lnTo>
                  <a:pt x="394145" y="123060"/>
                </a:lnTo>
                <a:cubicBezTo>
                  <a:pt x="390970" y="84960"/>
                  <a:pt x="405146" y="41015"/>
                  <a:pt x="384620" y="8760"/>
                </a:cubicBezTo>
                <a:cubicBezTo>
                  <a:pt x="374251" y="-7533"/>
                  <a:pt x="335637" y="784"/>
                  <a:pt x="327470" y="18285"/>
                </a:cubicBezTo>
                <a:cubicBezTo>
                  <a:pt x="234071" y="218426"/>
                  <a:pt x="376360" y="112691"/>
                  <a:pt x="289370" y="170685"/>
                </a:cubicBezTo>
                <a:cubicBezTo>
                  <a:pt x="282105" y="181583"/>
                  <a:pt x="265960" y="218471"/>
                  <a:pt x="241745" y="208785"/>
                </a:cubicBezTo>
                <a:cubicBezTo>
                  <a:pt x="231116" y="204533"/>
                  <a:pt x="229045" y="189735"/>
                  <a:pt x="222695" y="180210"/>
                </a:cubicBezTo>
                <a:cubicBezTo>
                  <a:pt x="219520" y="135760"/>
                  <a:pt x="231032" y="87687"/>
                  <a:pt x="213170" y="46860"/>
                </a:cubicBezTo>
                <a:cubicBezTo>
                  <a:pt x="205121" y="28463"/>
                  <a:pt x="156020" y="27810"/>
                  <a:pt x="156020" y="27810"/>
                </a:cubicBezTo>
                <a:cubicBezTo>
                  <a:pt x="69483" y="-29881"/>
                  <a:pt x="179763" y="31786"/>
                  <a:pt x="117920" y="180210"/>
                </a:cubicBezTo>
                <a:cubicBezTo>
                  <a:pt x="109114" y="201344"/>
                  <a:pt x="98870" y="135760"/>
                  <a:pt x="79820" y="123060"/>
                </a:cubicBezTo>
                <a:cubicBezTo>
                  <a:pt x="40678" y="96965"/>
                  <a:pt x="14732" y="99248"/>
                  <a:pt x="3620" y="104010"/>
                </a:cubicBezTo>
                <a:close/>
              </a:path>
            </a:pathLst>
          </a:custGeom>
          <a:blipFill>
            <a:blip r:embed="rId10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rightnessContrast bright="1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98" name="Freeform 97"/>
          <p:cNvSpPr/>
          <p:nvPr/>
        </p:nvSpPr>
        <p:spPr>
          <a:xfrm rot="21236371" flipH="1">
            <a:off x="4921280" y="3392897"/>
            <a:ext cx="311127" cy="595642"/>
          </a:xfrm>
          <a:custGeom>
            <a:avLst/>
            <a:gdLst>
              <a:gd name="connsiteX0" fmla="*/ 3620 w 395993"/>
              <a:gd name="connsiteY0" fmla="*/ 104010 h 951735"/>
              <a:gd name="connsiteX1" fmla="*/ 13145 w 395993"/>
              <a:gd name="connsiteY1" fmla="*/ 151635 h 951735"/>
              <a:gd name="connsiteX2" fmla="*/ 22670 w 395993"/>
              <a:gd name="connsiteY2" fmla="*/ 208785 h 951735"/>
              <a:gd name="connsiteX3" fmla="*/ 51245 w 395993"/>
              <a:gd name="connsiteY3" fmla="*/ 304035 h 951735"/>
              <a:gd name="connsiteX4" fmla="*/ 89345 w 395993"/>
              <a:gd name="connsiteY4" fmla="*/ 361185 h 951735"/>
              <a:gd name="connsiteX5" fmla="*/ 108395 w 395993"/>
              <a:gd name="connsiteY5" fmla="*/ 446910 h 951735"/>
              <a:gd name="connsiteX6" fmla="*/ 117920 w 395993"/>
              <a:gd name="connsiteY6" fmla="*/ 618360 h 951735"/>
              <a:gd name="connsiteX7" fmla="*/ 108395 w 395993"/>
              <a:gd name="connsiteY7" fmla="*/ 780285 h 951735"/>
              <a:gd name="connsiteX8" fmla="*/ 98870 w 395993"/>
              <a:gd name="connsiteY8" fmla="*/ 808860 h 951735"/>
              <a:gd name="connsiteX9" fmla="*/ 70295 w 395993"/>
              <a:gd name="connsiteY9" fmla="*/ 837435 h 951735"/>
              <a:gd name="connsiteX10" fmla="*/ 41720 w 395993"/>
              <a:gd name="connsiteY10" fmla="*/ 894585 h 951735"/>
              <a:gd name="connsiteX11" fmla="*/ 32195 w 395993"/>
              <a:gd name="connsiteY11" fmla="*/ 923160 h 951735"/>
              <a:gd name="connsiteX12" fmla="*/ 60770 w 395993"/>
              <a:gd name="connsiteY12" fmla="*/ 942210 h 951735"/>
              <a:gd name="connsiteX13" fmla="*/ 117920 w 395993"/>
              <a:gd name="connsiteY13" fmla="*/ 913635 h 951735"/>
              <a:gd name="connsiteX14" fmla="*/ 146495 w 395993"/>
              <a:gd name="connsiteY14" fmla="*/ 904110 h 951735"/>
              <a:gd name="connsiteX15" fmla="*/ 184595 w 395993"/>
              <a:gd name="connsiteY15" fmla="*/ 942210 h 951735"/>
              <a:gd name="connsiteX16" fmla="*/ 213170 w 395993"/>
              <a:gd name="connsiteY16" fmla="*/ 951735 h 951735"/>
              <a:gd name="connsiteX17" fmla="*/ 241745 w 395993"/>
              <a:gd name="connsiteY17" fmla="*/ 942210 h 951735"/>
              <a:gd name="connsiteX18" fmla="*/ 308420 w 395993"/>
              <a:gd name="connsiteY18" fmla="*/ 875535 h 951735"/>
              <a:gd name="connsiteX19" fmla="*/ 346520 w 395993"/>
              <a:gd name="connsiteY19" fmla="*/ 885060 h 951735"/>
              <a:gd name="connsiteX20" fmla="*/ 375095 w 395993"/>
              <a:gd name="connsiteY20" fmla="*/ 894585 h 951735"/>
              <a:gd name="connsiteX21" fmla="*/ 336995 w 395993"/>
              <a:gd name="connsiteY21" fmla="*/ 827910 h 951735"/>
              <a:gd name="connsiteX22" fmla="*/ 308420 w 395993"/>
              <a:gd name="connsiteY22" fmla="*/ 808860 h 951735"/>
              <a:gd name="connsiteX23" fmla="*/ 279845 w 395993"/>
              <a:gd name="connsiteY23" fmla="*/ 751710 h 951735"/>
              <a:gd name="connsiteX24" fmla="*/ 270320 w 395993"/>
              <a:gd name="connsiteY24" fmla="*/ 646935 h 951735"/>
              <a:gd name="connsiteX25" fmla="*/ 251270 w 395993"/>
              <a:gd name="connsiteY25" fmla="*/ 523110 h 951735"/>
              <a:gd name="connsiteX26" fmla="*/ 241745 w 395993"/>
              <a:gd name="connsiteY26" fmla="*/ 494535 h 951735"/>
              <a:gd name="connsiteX27" fmla="*/ 270320 w 395993"/>
              <a:gd name="connsiteY27" fmla="*/ 323085 h 951735"/>
              <a:gd name="connsiteX28" fmla="*/ 298895 w 395993"/>
              <a:gd name="connsiteY28" fmla="*/ 313560 h 951735"/>
              <a:gd name="connsiteX29" fmla="*/ 317945 w 395993"/>
              <a:gd name="connsiteY29" fmla="*/ 284985 h 951735"/>
              <a:gd name="connsiteX30" fmla="*/ 346520 w 395993"/>
              <a:gd name="connsiteY30" fmla="*/ 265935 h 951735"/>
              <a:gd name="connsiteX31" fmla="*/ 365570 w 395993"/>
              <a:gd name="connsiteY31" fmla="*/ 208785 h 951735"/>
              <a:gd name="connsiteX32" fmla="*/ 384620 w 395993"/>
              <a:gd name="connsiteY32" fmla="*/ 151635 h 951735"/>
              <a:gd name="connsiteX33" fmla="*/ 394145 w 395993"/>
              <a:gd name="connsiteY33" fmla="*/ 123060 h 951735"/>
              <a:gd name="connsiteX34" fmla="*/ 384620 w 395993"/>
              <a:gd name="connsiteY34" fmla="*/ 8760 h 951735"/>
              <a:gd name="connsiteX35" fmla="*/ 327470 w 395993"/>
              <a:gd name="connsiteY35" fmla="*/ 18285 h 951735"/>
              <a:gd name="connsiteX36" fmla="*/ 289370 w 395993"/>
              <a:gd name="connsiteY36" fmla="*/ 170685 h 951735"/>
              <a:gd name="connsiteX37" fmla="*/ 241745 w 395993"/>
              <a:gd name="connsiteY37" fmla="*/ 208785 h 951735"/>
              <a:gd name="connsiteX38" fmla="*/ 222695 w 395993"/>
              <a:gd name="connsiteY38" fmla="*/ 180210 h 951735"/>
              <a:gd name="connsiteX39" fmla="*/ 213170 w 395993"/>
              <a:gd name="connsiteY39" fmla="*/ 46860 h 951735"/>
              <a:gd name="connsiteX40" fmla="*/ 156020 w 395993"/>
              <a:gd name="connsiteY40" fmla="*/ 27810 h 951735"/>
              <a:gd name="connsiteX41" fmla="*/ 117920 w 395993"/>
              <a:gd name="connsiteY41" fmla="*/ 180210 h 951735"/>
              <a:gd name="connsiteX42" fmla="*/ 79820 w 395993"/>
              <a:gd name="connsiteY42" fmla="*/ 123060 h 951735"/>
              <a:gd name="connsiteX43" fmla="*/ 3620 w 395993"/>
              <a:gd name="connsiteY43" fmla="*/ 104010 h 951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5993" h="951735">
                <a:moveTo>
                  <a:pt x="3620" y="104010"/>
                </a:moveTo>
                <a:cubicBezTo>
                  <a:pt x="-7492" y="108772"/>
                  <a:pt x="10249" y="135707"/>
                  <a:pt x="13145" y="151635"/>
                </a:cubicBezTo>
                <a:cubicBezTo>
                  <a:pt x="16600" y="170636"/>
                  <a:pt x="18882" y="189847"/>
                  <a:pt x="22670" y="208785"/>
                </a:cubicBezTo>
                <a:cubicBezTo>
                  <a:pt x="29868" y="244773"/>
                  <a:pt x="39096" y="267588"/>
                  <a:pt x="51245" y="304035"/>
                </a:cubicBezTo>
                <a:cubicBezTo>
                  <a:pt x="58485" y="325755"/>
                  <a:pt x="89345" y="361185"/>
                  <a:pt x="89345" y="361185"/>
                </a:cubicBezTo>
                <a:cubicBezTo>
                  <a:pt x="94322" y="381094"/>
                  <a:pt x="106783" y="428368"/>
                  <a:pt x="108395" y="446910"/>
                </a:cubicBezTo>
                <a:cubicBezTo>
                  <a:pt x="113354" y="503933"/>
                  <a:pt x="114745" y="561210"/>
                  <a:pt x="117920" y="618360"/>
                </a:cubicBezTo>
                <a:cubicBezTo>
                  <a:pt x="114745" y="672335"/>
                  <a:pt x="113775" y="726485"/>
                  <a:pt x="108395" y="780285"/>
                </a:cubicBezTo>
                <a:cubicBezTo>
                  <a:pt x="107396" y="790275"/>
                  <a:pt x="104439" y="800506"/>
                  <a:pt x="98870" y="808860"/>
                </a:cubicBezTo>
                <a:cubicBezTo>
                  <a:pt x="91398" y="820068"/>
                  <a:pt x="79820" y="827910"/>
                  <a:pt x="70295" y="837435"/>
                </a:cubicBezTo>
                <a:cubicBezTo>
                  <a:pt x="46354" y="909259"/>
                  <a:pt x="78649" y="820727"/>
                  <a:pt x="41720" y="894585"/>
                </a:cubicBezTo>
                <a:cubicBezTo>
                  <a:pt x="37230" y="903565"/>
                  <a:pt x="35370" y="913635"/>
                  <a:pt x="32195" y="923160"/>
                </a:cubicBezTo>
                <a:cubicBezTo>
                  <a:pt x="41720" y="929510"/>
                  <a:pt x="49478" y="940328"/>
                  <a:pt x="60770" y="942210"/>
                </a:cubicBezTo>
                <a:cubicBezTo>
                  <a:pt x="78726" y="945203"/>
                  <a:pt x="105481" y="919854"/>
                  <a:pt x="117920" y="913635"/>
                </a:cubicBezTo>
                <a:cubicBezTo>
                  <a:pt x="126900" y="909145"/>
                  <a:pt x="136970" y="907285"/>
                  <a:pt x="146495" y="904110"/>
                </a:cubicBezTo>
                <a:cubicBezTo>
                  <a:pt x="222695" y="929510"/>
                  <a:pt x="133795" y="891410"/>
                  <a:pt x="184595" y="942210"/>
                </a:cubicBezTo>
                <a:cubicBezTo>
                  <a:pt x="191695" y="949310"/>
                  <a:pt x="203645" y="948560"/>
                  <a:pt x="213170" y="951735"/>
                </a:cubicBezTo>
                <a:cubicBezTo>
                  <a:pt x="222695" y="948560"/>
                  <a:pt x="234645" y="949310"/>
                  <a:pt x="241745" y="942210"/>
                </a:cubicBezTo>
                <a:cubicBezTo>
                  <a:pt x="318166" y="865789"/>
                  <a:pt x="243762" y="897088"/>
                  <a:pt x="308420" y="875535"/>
                </a:cubicBezTo>
                <a:cubicBezTo>
                  <a:pt x="321120" y="878710"/>
                  <a:pt x="333933" y="881464"/>
                  <a:pt x="346520" y="885060"/>
                </a:cubicBezTo>
                <a:cubicBezTo>
                  <a:pt x="356174" y="887818"/>
                  <a:pt x="371366" y="903907"/>
                  <a:pt x="375095" y="894585"/>
                </a:cubicBezTo>
                <a:cubicBezTo>
                  <a:pt x="397446" y="838707"/>
                  <a:pt x="366462" y="837732"/>
                  <a:pt x="336995" y="827910"/>
                </a:cubicBezTo>
                <a:cubicBezTo>
                  <a:pt x="327470" y="821560"/>
                  <a:pt x="316515" y="816955"/>
                  <a:pt x="308420" y="808860"/>
                </a:cubicBezTo>
                <a:cubicBezTo>
                  <a:pt x="289956" y="790396"/>
                  <a:pt x="287592" y="774951"/>
                  <a:pt x="279845" y="751710"/>
                </a:cubicBezTo>
                <a:cubicBezTo>
                  <a:pt x="276670" y="716785"/>
                  <a:pt x="273991" y="681811"/>
                  <a:pt x="270320" y="646935"/>
                </a:cubicBezTo>
                <a:cubicBezTo>
                  <a:pt x="266114" y="606976"/>
                  <a:pt x="261181" y="562755"/>
                  <a:pt x="251270" y="523110"/>
                </a:cubicBezTo>
                <a:cubicBezTo>
                  <a:pt x="248835" y="513370"/>
                  <a:pt x="244920" y="504060"/>
                  <a:pt x="241745" y="494535"/>
                </a:cubicBezTo>
                <a:cubicBezTo>
                  <a:pt x="242674" y="480598"/>
                  <a:pt x="227038" y="357711"/>
                  <a:pt x="270320" y="323085"/>
                </a:cubicBezTo>
                <a:cubicBezTo>
                  <a:pt x="278160" y="316813"/>
                  <a:pt x="289370" y="316735"/>
                  <a:pt x="298895" y="313560"/>
                </a:cubicBezTo>
                <a:cubicBezTo>
                  <a:pt x="305245" y="304035"/>
                  <a:pt x="309850" y="293080"/>
                  <a:pt x="317945" y="284985"/>
                </a:cubicBezTo>
                <a:cubicBezTo>
                  <a:pt x="326040" y="276890"/>
                  <a:pt x="340453" y="275643"/>
                  <a:pt x="346520" y="265935"/>
                </a:cubicBezTo>
                <a:cubicBezTo>
                  <a:pt x="357163" y="248907"/>
                  <a:pt x="359220" y="227835"/>
                  <a:pt x="365570" y="208785"/>
                </a:cubicBezTo>
                <a:lnTo>
                  <a:pt x="384620" y="151635"/>
                </a:lnTo>
                <a:lnTo>
                  <a:pt x="394145" y="123060"/>
                </a:lnTo>
                <a:cubicBezTo>
                  <a:pt x="390970" y="84960"/>
                  <a:pt x="405146" y="41015"/>
                  <a:pt x="384620" y="8760"/>
                </a:cubicBezTo>
                <a:cubicBezTo>
                  <a:pt x="374251" y="-7533"/>
                  <a:pt x="335637" y="784"/>
                  <a:pt x="327470" y="18285"/>
                </a:cubicBezTo>
                <a:cubicBezTo>
                  <a:pt x="234071" y="218426"/>
                  <a:pt x="376360" y="112691"/>
                  <a:pt x="289370" y="170685"/>
                </a:cubicBezTo>
                <a:cubicBezTo>
                  <a:pt x="282105" y="181583"/>
                  <a:pt x="265960" y="218471"/>
                  <a:pt x="241745" y="208785"/>
                </a:cubicBezTo>
                <a:cubicBezTo>
                  <a:pt x="231116" y="204533"/>
                  <a:pt x="229045" y="189735"/>
                  <a:pt x="222695" y="180210"/>
                </a:cubicBezTo>
                <a:cubicBezTo>
                  <a:pt x="219520" y="135760"/>
                  <a:pt x="231032" y="87687"/>
                  <a:pt x="213170" y="46860"/>
                </a:cubicBezTo>
                <a:cubicBezTo>
                  <a:pt x="205121" y="28463"/>
                  <a:pt x="156020" y="27810"/>
                  <a:pt x="156020" y="27810"/>
                </a:cubicBezTo>
                <a:cubicBezTo>
                  <a:pt x="69483" y="-29881"/>
                  <a:pt x="179763" y="31786"/>
                  <a:pt x="117920" y="180210"/>
                </a:cubicBezTo>
                <a:cubicBezTo>
                  <a:pt x="109114" y="201344"/>
                  <a:pt x="98870" y="135760"/>
                  <a:pt x="79820" y="123060"/>
                </a:cubicBezTo>
                <a:cubicBezTo>
                  <a:pt x="40678" y="96965"/>
                  <a:pt x="14732" y="99248"/>
                  <a:pt x="3620" y="104010"/>
                </a:cubicBezTo>
                <a:close/>
              </a:path>
            </a:pathLst>
          </a:custGeom>
          <a:blipFill>
            <a:blip r:embed="rId11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rightnessContrast bright="8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99" name="Freeform 98"/>
          <p:cNvSpPr/>
          <p:nvPr/>
        </p:nvSpPr>
        <p:spPr>
          <a:xfrm>
            <a:off x="5451588" y="3167097"/>
            <a:ext cx="400302" cy="1276588"/>
          </a:xfrm>
          <a:custGeom>
            <a:avLst/>
            <a:gdLst>
              <a:gd name="connsiteX0" fmla="*/ 252 w 400302"/>
              <a:gd name="connsiteY0" fmla="*/ 658358 h 696458"/>
              <a:gd name="connsiteX1" fmla="*/ 47877 w 400302"/>
              <a:gd name="connsiteY1" fmla="*/ 620258 h 696458"/>
              <a:gd name="connsiteX2" fmla="*/ 76452 w 400302"/>
              <a:gd name="connsiteY2" fmla="*/ 601208 h 696458"/>
              <a:gd name="connsiteX3" fmla="*/ 105027 w 400302"/>
              <a:gd name="connsiteY3" fmla="*/ 572633 h 696458"/>
              <a:gd name="connsiteX4" fmla="*/ 124077 w 400302"/>
              <a:gd name="connsiteY4" fmla="*/ 515483 h 696458"/>
              <a:gd name="connsiteX5" fmla="*/ 143127 w 400302"/>
              <a:gd name="connsiteY5" fmla="*/ 382133 h 696458"/>
              <a:gd name="connsiteX6" fmla="*/ 133602 w 400302"/>
              <a:gd name="connsiteY6" fmla="*/ 201158 h 696458"/>
              <a:gd name="connsiteX7" fmla="*/ 105027 w 400302"/>
              <a:gd name="connsiteY7" fmla="*/ 172583 h 696458"/>
              <a:gd name="connsiteX8" fmla="*/ 66927 w 400302"/>
              <a:gd name="connsiteY8" fmla="*/ 115433 h 696458"/>
              <a:gd name="connsiteX9" fmla="*/ 47877 w 400302"/>
              <a:gd name="connsiteY9" fmla="*/ 86858 h 696458"/>
              <a:gd name="connsiteX10" fmla="*/ 57402 w 400302"/>
              <a:gd name="connsiteY10" fmla="*/ 58283 h 696458"/>
              <a:gd name="connsiteX11" fmla="*/ 114552 w 400302"/>
              <a:gd name="connsiteY11" fmla="*/ 29708 h 696458"/>
              <a:gd name="connsiteX12" fmla="*/ 171702 w 400302"/>
              <a:gd name="connsiteY12" fmla="*/ 1133 h 696458"/>
              <a:gd name="connsiteX13" fmla="*/ 200277 w 400302"/>
              <a:gd name="connsiteY13" fmla="*/ 96383 h 696458"/>
              <a:gd name="connsiteX14" fmla="*/ 219327 w 400302"/>
              <a:gd name="connsiteY14" fmla="*/ 153533 h 696458"/>
              <a:gd name="connsiteX15" fmla="*/ 247902 w 400302"/>
              <a:gd name="connsiteY15" fmla="*/ 163058 h 696458"/>
              <a:gd name="connsiteX16" fmla="*/ 266952 w 400302"/>
              <a:gd name="connsiteY16" fmla="*/ 134483 h 696458"/>
              <a:gd name="connsiteX17" fmla="*/ 295527 w 400302"/>
              <a:gd name="connsiteY17" fmla="*/ 105908 h 696458"/>
              <a:gd name="connsiteX18" fmla="*/ 314577 w 400302"/>
              <a:gd name="connsiteY18" fmla="*/ 29708 h 696458"/>
              <a:gd name="connsiteX19" fmla="*/ 362202 w 400302"/>
              <a:gd name="connsiteY19" fmla="*/ 39233 h 696458"/>
              <a:gd name="connsiteX20" fmla="*/ 400302 w 400302"/>
              <a:gd name="connsiteY20" fmla="*/ 96383 h 696458"/>
              <a:gd name="connsiteX21" fmla="*/ 390777 w 400302"/>
              <a:gd name="connsiteY21" fmla="*/ 163058 h 696458"/>
              <a:gd name="connsiteX22" fmla="*/ 381252 w 400302"/>
              <a:gd name="connsiteY22" fmla="*/ 191633 h 696458"/>
              <a:gd name="connsiteX23" fmla="*/ 352677 w 400302"/>
              <a:gd name="connsiteY23" fmla="*/ 210683 h 696458"/>
              <a:gd name="connsiteX24" fmla="*/ 314577 w 400302"/>
              <a:gd name="connsiteY24" fmla="*/ 267833 h 696458"/>
              <a:gd name="connsiteX25" fmla="*/ 295527 w 400302"/>
              <a:gd name="connsiteY25" fmla="*/ 296408 h 696458"/>
              <a:gd name="connsiteX26" fmla="*/ 305052 w 400302"/>
              <a:gd name="connsiteY26" fmla="*/ 477383 h 696458"/>
              <a:gd name="connsiteX27" fmla="*/ 324102 w 400302"/>
              <a:gd name="connsiteY27" fmla="*/ 534533 h 696458"/>
              <a:gd name="connsiteX28" fmla="*/ 362202 w 400302"/>
              <a:gd name="connsiteY28" fmla="*/ 591683 h 696458"/>
              <a:gd name="connsiteX29" fmla="*/ 352677 w 400302"/>
              <a:gd name="connsiteY29" fmla="*/ 686933 h 696458"/>
              <a:gd name="connsiteX30" fmla="*/ 324102 w 400302"/>
              <a:gd name="connsiteY30" fmla="*/ 696458 h 696458"/>
              <a:gd name="connsiteX31" fmla="*/ 276477 w 400302"/>
              <a:gd name="connsiteY31" fmla="*/ 686933 h 696458"/>
              <a:gd name="connsiteX32" fmla="*/ 133602 w 400302"/>
              <a:gd name="connsiteY32" fmla="*/ 667883 h 696458"/>
              <a:gd name="connsiteX33" fmla="*/ 124077 w 400302"/>
              <a:gd name="connsiteY33" fmla="*/ 639308 h 696458"/>
              <a:gd name="connsiteX34" fmla="*/ 28827 w 400302"/>
              <a:gd name="connsiteY34" fmla="*/ 658358 h 696458"/>
              <a:gd name="connsiteX35" fmla="*/ 252 w 400302"/>
              <a:gd name="connsiteY35" fmla="*/ 658358 h 696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00302" h="696458">
                <a:moveTo>
                  <a:pt x="252" y="658358"/>
                </a:moveTo>
                <a:cubicBezTo>
                  <a:pt x="3427" y="652008"/>
                  <a:pt x="31613" y="632456"/>
                  <a:pt x="47877" y="620258"/>
                </a:cubicBezTo>
                <a:cubicBezTo>
                  <a:pt x="57035" y="613389"/>
                  <a:pt x="67658" y="608537"/>
                  <a:pt x="76452" y="601208"/>
                </a:cubicBezTo>
                <a:cubicBezTo>
                  <a:pt x="86800" y="592584"/>
                  <a:pt x="95502" y="582158"/>
                  <a:pt x="105027" y="572633"/>
                </a:cubicBezTo>
                <a:cubicBezTo>
                  <a:pt x="111377" y="553583"/>
                  <a:pt x="120776" y="535290"/>
                  <a:pt x="124077" y="515483"/>
                </a:cubicBezTo>
                <a:cubicBezTo>
                  <a:pt x="137810" y="433084"/>
                  <a:pt x="131207" y="477497"/>
                  <a:pt x="143127" y="382133"/>
                </a:cubicBezTo>
                <a:cubicBezTo>
                  <a:pt x="139952" y="321808"/>
                  <a:pt x="144408" y="260592"/>
                  <a:pt x="133602" y="201158"/>
                </a:cubicBezTo>
                <a:cubicBezTo>
                  <a:pt x="131192" y="187905"/>
                  <a:pt x="113297" y="183216"/>
                  <a:pt x="105027" y="172583"/>
                </a:cubicBezTo>
                <a:cubicBezTo>
                  <a:pt x="90971" y="154511"/>
                  <a:pt x="79627" y="134483"/>
                  <a:pt x="66927" y="115433"/>
                </a:cubicBezTo>
                <a:lnTo>
                  <a:pt x="47877" y="86858"/>
                </a:lnTo>
                <a:cubicBezTo>
                  <a:pt x="51052" y="77333"/>
                  <a:pt x="51130" y="66123"/>
                  <a:pt x="57402" y="58283"/>
                </a:cubicBezTo>
                <a:cubicBezTo>
                  <a:pt x="70831" y="41497"/>
                  <a:pt x="95728" y="35983"/>
                  <a:pt x="114552" y="29708"/>
                </a:cubicBezTo>
                <a:cubicBezTo>
                  <a:pt x="115511" y="29069"/>
                  <a:pt x="163815" y="-6754"/>
                  <a:pt x="171702" y="1133"/>
                </a:cubicBezTo>
                <a:cubicBezTo>
                  <a:pt x="181324" y="10755"/>
                  <a:pt x="194727" y="77883"/>
                  <a:pt x="200277" y="96383"/>
                </a:cubicBezTo>
                <a:cubicBezTo>
                  <a:pt x="206047" y="115617"/>
                  <a:pt x="200277" y="147183"/>
                  <a:pt x="219327" y="153533"/>
                </a:cubicBezTo>
                <a:lnTo>
                  <a:pt x="247902" y="163058"/>
                </a:lnTo>
                <a:cubicBezTo>
                  <a:pt x="254252" y="153533"/>
                  <a:pt x="259623" y="143277"/>
                  <a:pt x="266952" y="134483"/>
                </a:cubicBezTo>
                <a:cubicBezTo>
                  <a:pt x="275576" y="124135"/>
                  <a:pt x="288055" y="117116"/>
                  <a:pt x="295527" y="105908"/>
                </a:cubicBezTo>
                <a:cubicBezTo>
                  <a:pt x="303895" y="93356"/>
                  <a:pt x="313203" y="36578"/>
                  <a:pt x="314577" y="29708"/>
                </a:cubicBezTo>
                <a:cubicBezTo>
                  <a:pt x="330452" y="32883"/>
                  <a:pt x="349423" y="29294"/>
                  <a:pt x="362202" y="39233"/>
                </a:cubicBezTo>
                <a:cubicBezTo>
                  <a:pt x="380274" y="53289"/>
                  <a:pt x="400302" y="96383"/>
                  <a:pt x="400302" y="96383"/>
                </a:cubicBezTo>
                <a:cubicBezTo>
                  <a:pt x="397127" y="118608"/>
                  <a:pt x="395180" y="141043"/>
                  <a:pt x="390777" y="163058"/>
                </a:cubicBezTo>
                <a:cubicBezTo>
                  <a:pt x="388808" y="172903"/>
                  <a:pt x="387524" y="183793"/>
                  <a:pt x="381252" y="191633"/>
                </a:cubicBezTo>
                <a:cubicBezTo>
                  <a:pt x="374101" y="200572"/>
                  <a:pt x="362202" y="204333"/>
                  <a:pt x="352677" y="210683"/>
                </a:cubicBezTo>
                <a:lnTo>
                  <a:pt x="314577" y="267833"/>
                </a:lnTo>
                <a:lnTo>
                  <a:pt x="295527" y="296408"/>
                </a:lnTo>
                <a:cubicBezTo>
                  <a:pt x="298702" y="356733"/>
                  <a:pt x="297855" y="417405"/>
                  <a:pt x="305052" y="477383"/>
                </a:cubicBezTo>
                <a:cubicBezTo>
                  <a:pt x="307444" y="497320"/>
                  <a:pt x="317752" y="515483"/>
                  <a:pt x="324102" y="534533"/>
                </a:cubicBezTo>
                <a:cubicBezTo>
                  <a:pt x="331342" y="556253"/>
                  <a:pt x="362202" y="591683"/>
                  <a:pt x="362202" y="591683"/>
                </a:cubicBezTo>
                <a:cubicBezTo>
                  <a:pt x="359027" y="623433"/>
                  <a:pt x="363581" y="656946"/>
                  <a:pt x="352677" y="686933"/>
                </a:cubicBezTo>
                <a:cubicBezTo>
                  <a:pt x="349246" y="696369"/>
                  <a:pt x="334142" y="696458"/>
                  <a:pt x="324102" y="696458"/>
                </a:cubicBezTo>
                <a:cubicBezTo>
                  <a:pt x="307913" y="696458"/>
                  <a:pt x="292281" y="690445"/>
                  <a:pt x="276477" y="686933"/>
                </a:cubicBezTo>
                <a:cubicBezTo>
                  <a:pt x="189098" y="667516"/>
                  <a:pt x="292285" y="682309"/>
                  <a:pt x="133602" y="667883"/>
                </a:cubicBezTo>
                <a:cubicBezTo>
                  <a:pt x="130427" y="658358"/>
                  <a:pt x="133817" y="641743"/>
                  <a:pt x="124077" y="639308"/>
                </a:cubicBezTo>
                <a:cubicBezTo>
                  <a:pt x="112376" y="636383"/>
                  <a:pt x="49670" y="647936"/>
                  <a:pt x="28827" y="658358"/>
                </a:cubicBezTo>
                <a:cubicBezTo>
                  <a:pt x="24811" y="660366"/>
                  <a:pt x="-2923" y="664708"/>
                  <a:pt x="252" y="658358"/>
                </a:cubicBezTo>
                <a:close/>
              </a:path>
            </a:pathLst>
          </a:custGeom>
          <a:blipFill>
            <a:blip r:embed="rId8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00" name="Freeform 99"/>
          <p:cNvSpPr/>
          <p:nvPr/>
        </p:nvSpPr>
        <p:spPr>
          <a:xfrm>
            <a:off x="4471924" y="3437905"/>
            <a:ext cx="200151" cy="490775"/>
          </a:xfrm>
          <a:custGeom>
            <a:avLst/>
            <a:gdLst>
              <a:gd name="connsiteX0" fmla="*/ 252 w 400302"/>
              <a:gd name="connsiteY0" fmla="*/ 658358 h 696458"/>
              <a:gd name="connsiteX1" fmla="*/ 47877 w 400302"/>
              <a:gd name="connsiteY1" fmla="*/ 620258 h 696458"/>
              <a:gd name="connsiteX2" fmla="*/ 76452 w 400302"/>
              <a:gd name="connsiteY2" fmla="*/ 601208 h 696458"/>
              <a:gd name="connsiteX3" fmla="*/ 105027 w 400302"/>
              <a:gd name="connsiteY3" fmla="*/ 572633 h 696458"/>
              <a:gd name="connsiteX4" fmla="*/ 124077 w 400302"/>
              <a:gd name="connsiteY4" fmla="*/ 515483 h 696458"/>
              <a:gd name="connsiteX5" fmla="*/ 143127 w 400302"/>
              <a:gd name="connsiteY5" fmla="*/ 382133 h 696458"/>
              <a:gd name="connsiteX6" fmla="*/ 133602 w 400302"/>
              <a:gd name="connsiteY6" fmla="*/ 201158 h 696458"/>
              <a:gd name="connsiteX7" fmla="*/ 105027 w 400302"/>
              <a:gd name="connsiteY7" fmla="*/ 172583 h 696458"/>
              <a:gd name="connsiteX8" fmla="*/ 66927 w 400302"/>
              <a:gd name="connsiteY8" fmla="*/ 115433 h 696458"/>
              <a:gd name="connsiteX9" fmla="*/ 47877 w 400302"/>
              <a:gd name="connsiteY9" fmla="*/ 86858 h 696458"/>
              <a:gd name="connsiteX10" fmla="*/ 57402 w 400302"/>
              <a:gd name="connsiteY10" fmla="*/ 58283 h 696458"/>
              <a:gd name="connsiteX11" fmla="*/ 114552 w 400302"/>
              <a:gd name="connsiteY11" fmla="*/ 29708 h 696458"/>
              <a:gd name="connsiteX12" fmla="*/ 171702 w 400302"/>
              <a:gd name="connsiteY12" fmla="*/ 1133 h 696458"/>
              <a:gd name="connsiteX13" fmla="*/ 200277 w 400302"/>
              <a:gd name="connsiteY13" fmla="*/ 96383 h 696458"/>
              <a:gd name="connsiteX14" fmla="*/ 219327 w 400302"/>
              <a:gd name="connsiteY14" fmla="*/ 153533 h 696458"/>
              <a:gd name="connsiteX15" fmla="*/ 247902 w 400302"/>
              <a:gd name="connsiteY15" fmla="*/ 163058 h 696458"/>
              <a:gd name="connsiteX16" fmla="*/ 266952 w 400302"/>
              <a:gd name="connsiteY16" fmla="*/ 134483 h 696458"/>
              <a:gd name="connsiteX17" fmla="*/ 295527 w 400302"/>
              <a:gd name="connsiteY17" fmla="*/ 105908 h 696458"/>
              <a:gd name="connsiteX18" fmla="*/ 314577 w 400302"/>
              <a:gd name="connsiteY18" fmla="*/ 29708 h 696458"/>
              <a:gd name="connsiteX19" fmla="*/ 362202 w 400302"/>
              <a:gd name="connsiteY19" fmla="*/ 39233 h 696458"/>
              <a:gd name="connsiteX20" fmla="*/ 400302 w 400302"/>
              <a:gd name="connsiteY20" fmla="*/ 96383 h 696458"/>
              <a:gd name="connsiteX21" fmla="*/ 390777 w 400302"/>
              <a:gd name="connsiteY21" fmla="*/ 163058 h 696458"/>
              <a:gd name="connsiteX22" fmla="*/ 381252 w 400302"/>
              <a:gd name="connsiteY22" fmla="*/ 191633 h 696458"/>
              <a:gd name="connsiteX23" fmla="*/ 352677 w 400302"/>
              <a:gd name="connsiteY23" fmla="*/ 210683 h 696458"/>
              <a:gd name="connsiteX24" fmla="*/ 314577 w 400302"/>
              <a:gd name="connsiteY24" fmla="*/ 267833 h 696458"/>
              <a:gd name="connsiteX25" fmla="*/ 295527 w 400302"/>
              <a:gd name="connsiteY25" fmla="*/ 296408 h 696458"/>
              <a:gd name="connsiteX26" fmla="*/ 305052 w 400302"/>
              <a:gd name="connsiteY26" fmla="*/ 477383 h 696458"/>
              <a:gd name="connsiteX27" fmla="*/ 324102 w 400302"/>
              <a:gd name="connsiteY27" fmla="*/ 534533 h 696458"/>
              <a:gd name="connsiteX28" fmla="*/ 362202 w 400302"/>
              <a:gd name="connsiteY28" fmla="*/ 591683 h 696458"/>
              <a:gd name="connsiteX29" fmla="*/ 352677 w 400302"/>
              <a:gd name="connsiteY29" fmla="*/ 686933 h 696458"/>
              <a:gd name="connsiteX30" fmla="*/ 324102 w 400302"/>
              <a:gd name="connsiteY30" fmla="*/ 696458 h 696458"/>
              <a:gd name="connsiteX31" fmla="*/ 276477 w 400302"/>
              <a:gd name="connsiteY31" fmla="*/ 686933 h 696458"/>
              <a:gd name="connsiteX32" fmla="*/ 133602 w 400302"/>
              <a:gd name="connsiteY32" fmla="*/ 667883 h 696458"/>
              <a:gd name="connsiteX33" fmla="*/ 124077 w 400302"/>
              <a:gd name="connsiteY33" fmla="*/ 639308 h 696458"/>
              <a:gd name="connsiteX34" fmla="*/ 28827 w 400302"/>
              <a:gd name="connsiteY34" fmla="*/ 658358 h 696458"/>
              <a:gd name="connsiteX35" fmla="*/ 252 w 400302"/>
              <a:gd name="connsiteY35" fmla="*/ 658358 h 696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00302" h="696458">
                <a:moveTo>
                  <a:pt x="252" y="658358"/>
                </a:moveTo>
                <a:cubicBezTo>
                  <a:pt x="3427" y="652008"/>
                  <a:pt x="31613" y="632456"/>
                  <a:pt x="47877" y="620258"/>
                </a:cubicBezTo>
                <a:cubicBezTo>
                  <a:pt x="57035" y="613389"/>
                  <a:pt x="67658" y="608537"/>
                  <a:pt x="76452" y="601208"/>
                </a:cubicBezTo>
                <a:cubicBezTo>
                  <a:pt x="86800" y="592584"/>
                  <a:pt x="95502" y="582158"/>
                  <a:pt x="105027" y="572633"/>
                </a:cubicBezTo>
                <a:cubicBezTo>
                  <a:pt x="111377" y="553583"/>
                  <a:pt x="120776" y="535290"/>
                  <a:pt x="124077" y="515483"/>
                </a:cubicBezTo>
                <a:cubicBezTo>
                  <a:pt x="137810" y="433084"/>
                  <a:pt x="131207" y="477497"/>
                  <a:pt x="143127" y="382133"/>
                </a:cubicBezTo>
                <a:cubicBezTo>
                  <a:pt x="139952" y="321808"/>
                  <a:pt x="144408" y="260592"/>
                  <a:pt x="133602" y="201158"/>
                </a:cubicBezTo>
                <a:cubicBezTo>
                  <a:pt x="131192" y="187905"/>
                  <a:pt x="113297" y="183216"/>
                  <a:pt x="105027" y="172583"/>
                </a:cubicBezTo>
                <a:cubicBezTo>
                  <a:pt x="90971" y="154511"/>
                  <a:pt x="79627" y="134483"/>
                  <a:pt x="66927" y="115433"/>
                </a:cubicBezTo>
                <a:lnTo>
                  <a:pt x="47877" y="86858"/>
                </a:lnTo>
                <a:cubicBezTo>
                  <a:pt x="51052" y="77333"/>
                  <a:pt x="51130" y="66123"/>
                  <a:pt x="57402" y="58283"/>
                </a:cubicBezTo>
                <a:cubicBezTo>
                  <a:pt x="70831" y="41497"/>
                  <a:pt x="95728" y="35983"/>
                  <a:pt x="114552" y="29708"/>
                </a:cubicBezTo>
                <a:cubicBezTo>
                  <a:pt x="115511" y="29069"/>
                  <a:pt x="163815" y="-6754"/>
                  <a:pt x="171702" y="1133"/>
                </a:cubicBezTo>
                <a:cubicBezTo>
                  <a:pt x="181324" y="10755"/>
                  <a:pt x="194727" y="77883"/>
                  <a:pt x="200277" y="96383"/>
                </a:cubicBezTo>
                <a:cubicBezTo>
                  <a:pt x="206047" y="115617"/>
                  <a:pt x="200277" y="147183"/>
                  <a:pt x="219327" y="153533"/>
                </a:cubicBezTo>
                <a:lnTo>
                  <a:pt x="247902" y="163058"/>
                </a:lnTo>
                <a:cubicBezTo>
                  <a:pt x="254252" y="153533"/>
                  <a:pt x="259623" y="143277"/>
                  <a:pt x="266952" y="134483"/>
                </a:cubicBezTo>
                <a:cubicBezTo>
                  <a:pt x="275576" y="124135"/>
                  <a:pt x="288055" y="117116"/>
                  <a:pt x="295527" y="105908"/>
                </a:cubicBezTo>
                <a:cubicBezTo>
                  <a:pt x="303895" y="93356"/>
                  <a:pt x="313203" y="36578"/>
                  <a:pt x="314577" y="29708"/>
                </a:cubicBezTo>
                <a:cubicBezTo>
                  <a:pt x="330452" y="32883"/>
                  <a:pt x="349423" y="29294"/>
                  <a:pt x="362202" y="39233"/>
                </a:cubicBezTo>
                <a:cubicBezTo>
                  <a:pt x="380274" y="53289"/>
                  <a:pt x="400302" y="96383"/>
                  <a:pt x="400302" y="96383"/>
                </a:cubicBezTo>
                <a:cubicBezTo>
                  <a:pt x="397127" y="118608"/>
                  <a:pt x="395180" y="141043"/>
                  <a:pt x="390777" y="163058"/>
                </a:cubicBezTo>
                <a:cubicBezTo>
                  <a:pt x="388808" y="172903"/>
                  <a:pt x="387524" y="183793"/>
                  <a:pt x="381252" y="191633"/>
                </a:cubicBezTo>
                <a:cubicBezTo>
                  <a:pt x="374101" y="200572"/>
                  <a:pt x="362202" y="204333"/>
                  <a:pt x="352677" y="210683"/>
                </a:cubicBezTo>
                <a:lnTo>
                  <a:pt x="314577" y="267833"/>
                </a:lnTo>
                <a:lnTo>
                  <a:pt x="295527" y="296408"/>
                </a:lnTo>
                <a:cubicBezTo>
                  <a:pt x="298702" y="356733"/>
                  <a:pt x="297855" y="417405"/>
                  <a:pt x="305052" y="477383"/>
                </a:cubicBezTo>
                <a:cubicBezTo>
                  <a:pt x="307444" y="497320"/>
                  <a:pt x="317752" y="515483"/>
                  <a:pt x="324102" y="534533"/>
                </a:cubicBezTo>
                <a:cubicBezTo>
                  <a:pt x="331342" y="556253"/>
                  <a:pt x="362202" y="591683"/>
                  <a:pt x="362202" y="591683"/>
                </a:cubicBezTo>
                <a:cubicBezTo>
                  <a:pt x="359027" y="623433"/>
                  <a:pt x="363581" y="656946"/>
                  <a:pt x="352677" y="686933"/>
                </a:cubicBezTo>
                <a:cubicBezTo>
                  <a:pt x="349246" y="696369"/>
                  <a:pt x="334142" y="696458"/>
                  <a:pt x="324102" y="696458"/>
                </a:cubicBezTo>
                <a:cubicBezTo>
                  <a:pt x="307913" y="696458"/>
                  <a:pt x="292281" y="690445"/>
                  <a:pt x="276477" y="686933"/>
                </a:cubicBezTo>
                <a:cubicBezTo>
                  <a:pt x="189098" y="667516"/>
                  <a:pt x="292285" y="682309"/>
                  <a:pt x="133602" y="667883"/>
                </a:cubicBezTo>
                <a:cubicBezTo>
                  <a:pt x="130427" y="658358"/>
                  <a:pt x="133817" y="641743"/>
                  <a:pt x="124077" y="639308"/>
                </a:cubicBezTo>
                <a:cubicBezTo>
                  <a:pt x="112376" y="636383"/>
                  <a:pt x="49670" y="647936"/>
                  <a:pt x="28827" y="658358"/>
                </a:cubicBezTo>
                <a:cubicBezTo>
                  <a:pt x="24811" y="660366"/>
                  <a:pt x="-2923" y="664708"/>
                  <a:pt x="252" y="658358"/>
                </a:cubicBezTo>
                <a:close/>
              </a:path>
            </a:pathLst>
          </a:custGeom>
          <a:blipFill>
            <a:blip r:embed="rId8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01" name="Freeform 100"/>
          <p:cNvSpPr/>
          <p:nvPr/>
        </p:nvSpPr>
        <p:spPr>
          <a:xfrm flipH="1">
            <a:off x="3939710" y="3048000"/>
            <a:ext cx="410122" cy="1221351"/>
          </a:xfrm>
          <a:custGeom>
            <a:avLst/>
            <a:gdLst>
              <a:gd name="connsiteX0" fmla="*/ 252 w 400302"/>
              <a:gd name="connsiteY0" fmla="*/ 658358 h 696458"/>
              <a:gd name="connsiteX1" fmla="*/ 47877 w 400302"/>
              <a:gd name="connsiteY1" fmla="*/ 620258 h 696458"/>
              <a:gd name="connsiteX2" fmla="*/ 76452 w 400302"/>
              <a:gd name="connsiteY2" fmla="*/ 601208 h 696458"/>
              <a:gd name="connsiteX3" fmla="*/ 105027 w 400302"/>
              <a:gd name="connsiteY3" fmla="*/ 572633 h 696458"/>
              <a:gd name="connsiteX4" fmla="*/ 124077 w 400302"/>
              <a:gd name="connsiteY4" fmla="*/ 515483 h 696458"/>
              <a:gd name="connsiteX5" fmla="*/ 143127 w 400302"/>
              <a:gd name="connsiteY5" fmla="*/ 382133 h 696458"/>
              <a:gd name="connsiteX6" fmla="*/ 133602 w 400302"/>
              <a:gd name="connsiteY6" fmla="*/ 201158 h 696458"/>
              <a:gd name="connsiteX7" fmla="*/ 105027 w 400302"/>
              <a:gd name="connsiteY7" fmla="*/ 172583 h 696458"/>
              <a:gd name="connsiteX8" fmla="*/ 66927 w 400302"/>
              <a:gd name="connsiteY8" fmla="*/ 115433 h 696458"/>
              <a:gd name="connsiteX9" fmla="*/ 47877 w 400302"/>
              <a:gd name="connsiteY9" fmla="*/ 86858 h 696458"/>
              <a:gd name="connsiteX10" fmla="*/ 57402 w 400302"/>
              <a:gd name="connsiteY10" fmla="*/ 58283 h 696458"/>
              <a:gd name="connsiteX11" fmla="*/ 114552 w 400302"/>
              <a:gd name="connsiteY11" fmla="*/ 29708 h 696458"/>
              <a:gd name="connsiteX12" fmla="*/ 171702 w 400302"/>
              <a:gd name="connsiteY12" fmla="*/ 1133 h 696458"/>
              <a:gd name="connsiteX13" fmla="*/ 200277 w 400302"/>
              <a:gd name="connsiteY13" fmla="*/ 96383 h 696458"/>
              <a:gd name="connsiteX14" fmla="*/ 219327 w 400302"/>
              <a:gd name="connsiteY14" fmla="*/ 153533 h 696458"/>
              <a:gd name="connsiteX15" fmla="*/ 247902 w 400302"/>
              <a:gd name="connsiteY15" fmla="*/ 163058 h 696458"/>
              <a:gd name="connsiteX16" fmla="*/ 266952 w 400302"/>
              <a:gd name="connsiteY16" fmla="*/ 134483 h 696458"/>
              <a:gd name="connsiteX17" fmla="*/ 295527 w 400302"/>
              <a:gd name="connsiteY17" fmla="*/ 105908 h 696458"/>
              <a:gd name="connsiteX18" fmla="*/ 314577 w 400302"/>
              <a:gd name="connsiteY18" fmla="*/ 29708 h 696458"/>
              <a:gd name="connsiteX19" fmla="*/ 362202 w 400302"/>
              <a:gd name="connsiteY19" fmla="*/ 39233 h 696458"/>
              <a:gd name="connsiteX20" fmla="*/ 400302 w 400302"/>
              <a:gd name="connsiteY20" fmla="*/ 96383 h 696458"/>
              <a:gd name="connsiteX21" fmla="*/ 390777 w 400302"/>
              <a:gd name="connsiteY21" fmla="*/ 163058 h 696458"/>
              <a:gd name="connsiteX22" fmla="*/ 381252 w 400302"/>
              <a:gd name="connsiteY22" fmla="*/ 191633 h 696458"/>
              <a:gd name="connsiteX23" fmla="*/ 352677 w 400302"/>
              <a:gd name="connsiteY23" fmla="*/ 210683 h 696458"/>
              <a:gd name="connsiteX24" fmla="*/ 314577 w 400302"/>
              <a:gd name="connsiteY24" fmla="*/ 267833 h 696458"/>
              <a:gd name="connsiteX25" fmla="*/ 295527 w 400302"/>
              <a:gd name="connsiteY25" fmla="*/ 296408 h 696458"/>
              <a:gd name="connsiteX26" fmla="*/ 305052 w 400302"/>
              <a:gd name="connsiteY26" fmla="*/ 477383 h 696458"/>
              <a:gd name="connsiteX27" fmla="*/ 324102 w 400302"/>
              <a:gd name="connsiteY27" fmla="*/ 534533 h 696458"/>
              <a:gd name="connsiteX28" fmla="*/ 362202 w 400302"/>
              <a:gd name="connsiteY28" fmla="*/ 591683 h 696458"/>
              <a:gd name="connsiteX29" fmla="*/ 352677 w 400302"/>
              <a:gd name="connsiteY29" fmla="*/ 686933 h 696458"/>
              <a:gd name="connsiteX30" fmla="*/ 324102 w 400302"/>
              <a:gd name="connsiteY30" fmla="*/ 696458 h 696458"/>
              <a:gd name="connsiteX31" fmla="*/ 276477 w 400302"/>
              <a:gd name="connsiteY31" fmla="*/ 686933 h 696458"/>
              <a:gd name="connsiteX32" fmla="*/ 133602 w 400302"/>
              <a:gd name="connsiteY32" fmla="*/ 667883 h 696458"/>
              <a:gd name="connsiteX33" fmla="*/ 124077 w 400302"/>
              <a:gd name="connsiteY33" fmla="*/ 639308 h 696458"/>
              <a:gd name="connsiteX34" fmla="*/ 28827 w 400302"/>
              <a:gd name="connsiteY34" fmla="*/ 658358 h 696458"/>
              <a:gd name="connsiteX35" fmla="*/ 252 w 400302"/>
              <a:gd name="connsiteY35" fmla="*/ 658358 h 696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00302" h="696458">
                <a:moveTo>
                  <a:pt x="252" y="658358"/>
                </a:moveTo>
                <a:cubicBezTo>
                  <a:pt x="3427" y="652008"/>
                  <a:pt x="31613" y="632456"/>
                  <a:pt x="47877" y="620258"/>
                </a:cubicBezTo>
                <a:cubicBezTo>
                  <a:pt x="57035" y="613389"/>
                  <a:pt x="67658" y="608537"/>
                  <a:pt x="76452" y="601208"/>
                </a:cubicBezTo>
                <a:cubicBezTo>
                  <a:pt x="86800" y="592584"/>
                  <a:pt x="95502" y="582158"/>
                  <a:pt x="105027" y="572633"/>
                </a:cubicBezTo>
                <a:cubicBezTo>
                  <a:pt x="111377" y="553583"/>
                  <a:pt x="120776" y="535290"/>
                  <a:pt x="124077" y="515483"/>
                </a:cubicBezTo>
                <a:cubicBezTo>
                  <a:pt x="137810" y="433084"/>
                  <a:pt x="131207" y="477497"/>
                  <a:pt x="143127" y="382133"/>
                </a:cubicBezTo>
                <a:cubicBezTo>
                  <a:pt x="139952" y="321808"/>
                  <a:pt x="144408" y="260592"/>
                  <a:pt x="133602" y="201158"/>
                </a:cubicBezTo>
                <a:cubicBezTo>
                  <a:pt x="131192" y="187905"/>
                  <a:pt x="113297" y="183216"/>
                  <a:pt x="105027" y="172583"/>
                </a:cubicBezTo>
                <a:cubicBezTo>
                  <a:pt x="90971" y="154511"/>
                  <a:pt x="79627" y="134483"/>
                  <a:pt x="66927" y="115433"/>
                </a:cubicBezTo>
                <a:lnTo>
                  <a:pt x="47877" y="86858"/>
                </a:lnTo>
                <a:cubicBezTo>
                  <a:pt x="51052" y="77333"/>
                  <a:pt x="51130" y="66123"/>
                  <a:pt x="57402" y="58283"/>
                </a:cubicBezTo>
                <a:cubicBezTo>
                  <a:pt x="70831" y="41497"/>
                  <a:pt x="95728" y="35983"/>
                  <a:pt x="114552" y="29708"/>
                </a:cubicBezTo>
                <a:cubicBezTo>
                  <a:pt x="115511" y="29069"/>
                  <a:pt x="163815" y="-6754"/>
                  <a:pt x="171702" y="1133"/>
                </a:cubicBezTo>
                <a:cubicBezTo>
                  <a:pt x="181324" y="10755"/>
                  <a:pt x="194727" y="77883"/>
                  <a:pt x="200277" y="96383"/>
                </a:cubicBezTo>
                <a:cubicBezTo>
                  <a:pt x="206047" y="115617"/>
                  <a:pt x="200277" y="147183"/>
                  <a:pt x="219327" y="153533"/>
                </a:cubicBezTo>
                <a:lnTo>
                  <a:pt x="247902" y="163058"/>
                </a:lnTo>
                <a:cubicBezTo>
                  <a:pt x="254252" y="153533"/>
                  <a:pt x="259623" y="143277"/>
                  <a:pt x="266952" y="134483"/>
                </a:cubicBezTo>
                <a:cubicBezTo>
                  <a:pt x="275576" y="124135"/>
                  <a:pt x="288055" y="117116"/>
                  <a:pt x="295527" y="105908"/>
                </a:cubicBezTo>
                <a:cubicBezTo>
                  <a:pt x="303895" y="93356"/>
                  <a:pt x="313203" y="36578"/>
                  <a:pt x="314577" y="29708"/>
                </a:cubicBezTo>
                <a:cubicBezTo>
                  <a:pt x="330452" y="32883"/>
                  <a:pt x="349423" y="29294"/>
                  <a:pt x="362202" y="39233"/>
                </a:cubicBezTo>
                <a:cubicBezTo>
                  <a:pt x="380274" y="53289"/>
                  <a:pt x="400302" y="96383"/>
                  <a:pt x="400302" y="96383"/>
                </a:cubicBezTo>
                <a:cubicBezTo>
                  <a:pt x="397127" y="118608"/>
                  <a:pt x="395180" y="141043"/>
                  <a:pt x="390777" y="163058"/>
                </a:cubicBezTo>
                <a:cubicBezTo>
                  <a:pt x="388808" y="172903"/>
                  <a:pt x="387524" y="183793"/>
                  <a:pt x="381252" y="191633"/>
                </a:cubicBezTo>
                <a:cubicBezTo>
                  <a:pt x="374101" y="200572"/>
                  <a:pt x="362202" y="204333"/>
                  <a:pt x="352677" y="210683"/>
                </a:cubicBezTo>
                <a:lnTo>
                  <a:pt x="314577" y="267833"/>
                </a:lnTo>
                <a:lnTo>
                  <a:pt x="295527" y="296408"/>
                </a:lnTo>
                <a:cubicBezTo>
                  <a:pt x="298702" y="356733"/>
                  <a:pt x="297855" y="417405"/>
                  <a:pt x="305052" y="477383"/>
                </a:cubicBezTo>
                <a:cubicBezTo>
                  <a:pt x="307444" y="497320"/>
                  <a:pt x="317752" y="515483"/>
                  <a:pt x="324102" y="534533"/>
                </a:cubicBezTo>
                <a:cubicBezTo>
                  <a:pt x="331342" y="556253"/>
                  <a:pt x="362202" y="591683"/>
                  <a:pt x="362202" y="591683"/>
                </a:cubicBezTo>
                <a:cubicBezTo>
                  <a:pt x="359027" y="623433"/>
                  <a:pt x="363581" y="656946"/>
                  <a:pt x="352677" y="686933"/>
                </a:cubicBezTo>
                <a:cubicBezTo>
                  <a:pt x="349246" y="696369"/>
                  <a:pt x="334142" y="696458"/>
                  <a:pt x="324102" y="696458"/>
                </a:cubicBezTo>
                <a:cubicBezTo>
                  <a:pt x="307913" y="696458"/>
                  <a:pt x="292281" y="690445"/>
                  <a:pt x="276477" y="686933"/>
                </a:cubicBezTo>
                <a:cubicBezTo>
                  <a:pt x="189098" y="667516"/>
                  <a:pt x="292285" y="682309"/>
                  <a:pt x="133602" y="667883"/>
                </a:cubicBezTo>
                <a:cubicBezTo>
                  <a:pt x="130427" y="658358"/>
                  <a:pt x="133817" y="641743"/>
                  <a:pt x="124077" y="639308"/>
                </a:cubicBezTo>
                <a:cubicBezTo>
                  <a:pt x="112376" y="636383"/>
                  <a:pt x="49670" y="647936"/>
                  <a:pt x="28827" y="658358"/>
                </a:cubicBezTo>
                <a:cubicBezTo>
                  <a:pt x="24811" y="660366"/>
                  <a:pt x="-2923" y="664708"/>
                  <a:pt x="252" y="658358"/>
                </a:cubicBezTo>
                <a:close/>
              </a:path>
            </a:pathLst>
          </a:custGeom>
          <a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rightnessContrast bright="3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02" name="Freeform 101"/>
          <p:cNvSpPr/>
          <p:nvPr/>
        </p:nvSpPr>
        <p:spPr>
          <a:xfrm flipH="1">
            <a:off x="5216518" y="3329967"/>
            <a:ext cx="470139" cy="939384"/>
          </a:xfrm>
          <a:custGeom>
            <a:avLst/>
            <a:gdLst>
              <a:gd name="connsiteX0" fmla="*/ 252 w 400302"/>
              <a:gd name="connsiteY0" fmla="*/ 658358 h 696458"/>
              <a:gd name="connsiteX1" fmla="*/ 47877 w 400302"/>
              <a:gd name="connsiteY1" fmla="*/ 620258 h 696458"/>
              <a:gd name="connsiteX2" fmla="*/ 76452 w 400302"/>
              <a:gd name="connsiteY2" fmla="*/ 601208 h 696458"/>
              <a:gd name="connsiteX3" fmla="*/ 105027 w 400302"/>
              <a:gd name="connsiteY3" fmla="*/ 572633 h 696458"/>
              <a:gd name="connsiteX4" fmla="*/ 124077 w 400302"/>
              <a:gd name="connsiteY4" fmla="*/ 515483 h 696458"/>
              <a:gd name="connsiteX5" fmla="*/ 143127 w 400302"/>
              <a:gd name="connsiteY5" fmla="*/ 382133 h 696458"/>
              <a:gd name="connsiteX6" fmla="*/ 133602 w 400302"/>
              <a:gd name="connsiteY6" fmla="*/ 201158 h 696458"/>
              <a:gd name="connsiteX7" fmla="*/ 105027 w 400302"/>
              <a:gd name="connsiteY7" fmla="*/ 172583 h 696458"/>
              <a:gd name="connsiteX8" fmla="*/ 66927 w 400302"/>
              <a:gd name="connsiteY8" fmla="*/ 115433 h 696458"/>
              <a:gd name="connsiteX9" fmla="*/ 47877 w 400302"/>
              <a:gd name="connsiteY9" fmla="*/ 86858 h 696458"/>
              <a:gd name="connsiteX10" fmla="*/ 57402 w 400302"/>
              <a:gd name="connsiteY10" fmla="*/ 58283 h 696458"/>
              <a:gd name="connsiteX11" fmla="*/ 114552 w 400302"/>
              <a:gd name="connsiteY11" fmla="*/ 29708 h 696458"/>
              <a:gd name="connsiteX12" fmla="*/ 171702 w 400302"/>
              <a:gd name="connsiteY12" fmla="*/ 1133 h 696458"/>
              <a:gd name="connsiteX13" fmla="*/ 200277 w 400302"/>
              <a:gd name="connsiteY13" fmla="*/ 96383 h 696458"/>
              <a:gd name="connsiteX14" fmla="*/ 219327 w 400302"/>
              <a:gd name="connsiteY14" fmla="*/ 153533 h 696458"/>
              <a:gd name="connsiteX15" fmla="*/ 247902 w 400302"/>
              <a:gd name="connsiteY15" fmla="*/ 163058 h 696458"/>
              <a:gd name="connsiteX16" fmla="*/ 266952 w 400302"/>
              <a:gd name="connsiteY16" fmla="*/ 134483 h 696458"/>
              <a:gd name="connsiteX17" fmla="*/ 295527 w 400302"/>
              <a:gd name="connsiteY17" fmla="*/ 105908 h 696458"/>
              <a:gd name="connsiteX18" fmla="*/ 314577 w 400302"/>
              <a:gd name="connsiteY18" fmla="*/ 29708 h 696458"/>
              <a:gd name="connsiteX19" fmla="*/ 362202 w 400302"/>
              <a:gd name="connsiteY19" fmla="*/ 39233 h 696458"/>
              <a:gd name="connsiteX20" fmla="*/ 400302 w 400302"/>
              <a:gd name="connsiteY20" fmla="*/ 96383 h 696458"/>
              <a:gd name="connsiteX21" fmla="*/ 390777 w 400302"/>
              <a:gd name="connsiteY21" fmla="*/ 163058 h 696458"/>
              <a:gd name="connsiteX22" fmla="*/ 381252 w 400302"/>
              <a:gd name="connsiteY22" fmla="*/ 191633 h 696458"/>
              <a:gd name="connsiteX23" fmla="*/ 352677 w 400302"/>
              <a:gd name="connsiteY23" fmla="*/ 210683 h 696458"/>
              <a:gd name="connsiteX24" fmla="*/ 314577 w 400302"/>
              <a:gd name="connsiteY24" fmla="*/ 267833 h 696458"/>
              <a:gd name="connsiteX25" fmla="*/ 295527 w 400302"/>
              <a:gd name="connsiteY25" fmla="*/ 296408 h 696458"/>
              <a:gd name="connsiteX26" fmla="*/ 305052 w 400302"/>
              <a:gd name="connsiteY26" fmla="*/ 477383 h 696458"/>
              <a:gd name="connsiteX27" fmla="*/ 324102 w 400302"/>
              <a:gd name="connsiteY27" fmla="*/ 534533 h 696458"/>
              <a:gd name="connsiteX28" fmla="*/ 362202 w 400302"/>
              <a:gd name="connsiteY28" fmla="*/ 591683 h 696458"/>
              <a:gd name="connsiteX29" fmla="*/ 352677 w 400302"/>
              <a:gd name="connsiteY29" fmla="*/ 686933 h 696458"/>
              <a:gd name="connsiteX30" fmla="*/ 324102 w 400302"/>
              <a:gd name="connsiteY30" fmla="*/ 696458 h 696458"/>
              <a:gd name="connsiteX31" fmla="*/ 276477 w 400302"/>
              <a:gd name="connsiteY31" fmla="*/ 686933 h 696458"/>
              <a:gd name="connsiteX32" fmla="*/ 133602 w 400302"/>
              <a:gd name="connsiteY32" fmla="*/ 667883 h 696458"/>
              <a:gd name="connsiteX33" fmla="*/ 124077 w 400302"/>
              <a:gd name="connsiteY33" fmla="*/ 639308 h 696458"/>
              <a:gd name="connsiteX34" fmla="*/ 28827 w 400302"/>
              <a:gd name="connsiteY34" fmla="*/ 658358 h 696458"/>
              <a:gd name="connsiteX35" fmla="*/ 252 w 400302"/>
              <a:gd name="connsiteY35" fmla="*/ 658358 h 696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00302" h="696458">
                <a:moveTo>
                  <a:pt x="252" y="658358"/>
                </a:moveTo>
                <a:cubicBezTo>
                  <a:pt x="3427" y="652008"/>
                  <a:pt x="31613" y="632456"/>
                  <a:pt x="47877" y="620258"/>
                </a:cubicBezTo>
                <a:cubicBezTo>
                  <a:pt x="57035" y="613389"/>
                  <a:pt x="67658" y="608537"/>
                  <a:pt x="76452" y="601208"/>
                </a:cubicBezTo>
                <a:cubicBezTo>
                  <a:pt x="86800" y="592584"/>
                  <a:pt x="95502" y="582158"/>
                  <a:pt x="105027" y="572633"/>
                </a:cubicBezTo>
                <a:cubicBezTo>
                  <a:pt x="111377" y="553583"/>
                  <a:pt x="120776" y="535290"/>
                  <a:pt x="124077" y="515483"/>
                </a:cubicBezTo>
                <a:cubicBezTo>
                  <a:pt x="137810" y="433084"/>
                  <a:pt x="131207" y="477497"/>
                  <a:pt x="143127" y="382133"/>
                </a:cubicBezTo>
                <a:cubicBezTo>
                  <a:pt x="139952" y="321808"/>
                  <a:pt x="144408" y="260592"/>
                  <a:pt x="133602" y="201158"/>
                </a:cubicBezTo>
                <a:cubicBezTo>
                  <a:pt x="131192" y="187905"/>
                  <a:pt x="113297" y="183216"/>
                  <a:pt x="105027" y="172583"/>
                </a:cubicBezTo>
                <a:cubicBezTo>
                  <a:pt x="90971" y="154511"/>
                  <a:pt x="79627" y="134483"/>
                  <a:pt x="66927" y="115433"/>
                </a:cubicBezTo>
                <a:lnTo>
                  <a:pt x="47877" y="86858"/>
                </a:lnTo>
                <a:cubicBezTo>
                  <a:pt x="51052" y="77333"/>
                  <a:pt x="51130" y="66123"/>
                  <a:pt x="57402" y="58283"/>
                </a:cubicBezTo>
                <a:cubicBezTo>
                  <a:pt x="70831" y="41497"/>
                  <a:pt x="95728" y="35983"/>
                  <a:pt x="114552" y="29708"/>
                </a:cubicBezTo>
                <a:cubicBezTo>
                  <a:pt x="115511" y="29069"/>
                  <a:pt x="163815" y="-6754"/>
                  <a:pt x="171702" y="1133"/>
                </a:cubicBezTo>
                <a:cubicBezTo>
                  <a:pt x="181324" y="10755"/>
                  <a:pt x="194727" y="77883"/>
                  <a:pt x="200277" y="96383"/>
                </a:cubicBezTo>
                <a:cubicBezTo>
                  <a:pt x="206047" y="115617"/>
                  <a:pt x="200277" y="147183"/>
                  <a:pt x="219327" y="153533"/>
                </a:cubicBezTo>
                <a:lnTo>
                  <a:pt x="247902" y="163058"/>
                </a:lnTo>
                <a:cubicBezTo>
                  <a:pt x="254252" y="153533"/>
                  <a:pt x="259623" y="143277"/>
                  <a:pt x="266952" y="134483"/>
                </a:cubicBezTo>
                <a:cubicBezTo>
                  <a:pt x="275576" y="124135"/>
                  <a:pt x="288055" y="117116"/>
                  <a:pt x="295527" y="105908"/>
                </a:cubicBezTo>
                <a:cubicBezTo>
                  <a:pt x="303895" y="93356"/>
                  <a:pt x="313203" y="36578"/>
                  <a:pt x="314577" y="29708"/>
                </a:cubicBezTo>
                <a:cubicBezTo>
                  <a:pt x="330452" y="32883"/>
                  <a:pt x="349423" y="29294"/>
                  <a:pt x="362202" y="39233"/>
                </a:cubicBezTo>
                <a:cubicBezTo>
                  <a:pt x="380274" y="53289"/>
                  <a:pt x="400302" y="96383"/>
                  <a:pt x="400302" y="96383"/>
                </a:cubicBezTo>
                <a:cubicBezTo>
                  <a:pt x="397127" y="118608"/>
                  <a:pt x="395180" y="141043"/>
                  <a:pt x="390777" y="163058"/>
                </a:cubicBezTo>
                <a:cubicBezTo>
                  <a:pt x="388808" y="172903"/>
                  <a:pt x="387524" y="183793"/>
                  <a:pt x="381252" y="191633"/>
                </a:cubicBezTo>
                <a:cubicBezTo>
                  <a:pt x="374101" y="200572"/>
                  <a:pt x="362202" y="204333"/>
                  <a:pt x="352677" y="210683"/>
                </a:cubicBezTo>
                <a:lnTo>
                  <a:pt x="314577" y="267833"/>
                </a:lnTo>
                <a:lnTo>
                  <a:pt x="295527" y="296408"/>
                </a:lnTo>
                <a:cubicBezTo>
                  <a:pt x="298702" y="356733"/>
                  <a:pt x="297855" y="417405"/>
                  <a:pt x="305052" y="477383"/>
                </a:cubicBezTo>
                <a:cubicBezTo>
                  <a:pt x="307444" y="497320"/>
                  <a:pt x="317752" y="515483"/>
                  <a:pt x="324102" y="534533"/>
                </a:cubicBezTo>
                <a:cubicBezTo>
                  <a:pt x="331342" y="556253"/>
                  <a:pt x="362202" y="591683"/>
                  <a:pt x="362202" y="591683"/>
                </a:cubicBezTo>
                <a:cubicBezTo>
                  <a:pt x="359027" y="623433"/>
                  <a:pt x="363581" y="656946"/>
                  <a:pt x="352677" y="686933"/>
                </a:cubicBezTo>
                <a:cubicBezTo>
                  <a:pt x="349246" y="696369"/>
                  <a:pt x="334142" y="696458"/>
                  <a:pt x="324102" y="696458"/>
                </a:cubicBezTo>
                <a:cubicBezTo>
                  <a:pt x="307913" y="696458"/>
                  <a:pt x="292281" y="690445"/>
                  <a:pt x="276477" y="686933"/>
                </a:cubicBezTo>
                <a:cubicBezTo>
                  <a:pt x="189098" y="667516"/>
                  <a:pt x="292285" y="682309"/>
                  <a:pt x="133602" y="667883"/>
                </a:cubicBezTo>
                <a:cubicBezTo>
                  <a:pt x="130427" y="658358"/>
                  <a:pt x="133817" y="641743"/>
                  <a:pt x="124077" y="639308"/>
                </a:cubicBezTo>
                <a:cubicBezTo>
                  <a:pt x="112376" y="636383"/>
                  <a:pt x="49670" y="647936"/>
                  <a:pt x="28827" y="658358"/>
                </a:cubicBezTo>
                <a:cubicBezTo>
                  <a:pt x="24811" y="660366"/>
                  <a:pt x="-2923" y="664708"/>
                  <a:pt x="252" y="658358"/>
                </a:cubicBezTo>
                <a:close/>
              </a:path>
            </a:pathLst>
          </a:custGeom>
          <a:blipFill>
            <a:blip r:embed="rId9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rightnessContrast bright="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04" name="Freeform 103"/>
          <p:cNvSpPr/>
          <p:nvPr/>
        </p:nvSpPr>
        <p:spPr>
          <a:xfrm flipH="1">
            <a:off x="4648200" y="2990965"/>
            <a:ext cx="710241" cy="543948"/>
          </a:xfrm>
          <a:custGeom>
            <a:avLst/>
            <a:gdLst>
              <a:gd name="connsiteX0" fmla="*/ 311999 w 801677"/>
              <a:gd name="connsiteY0" fmla="*/ 19256 h 505512"/>
              <a:gd name="connsiteX1" fmla="*/ 264374 w 801677"/>
              <a:gd name="connsiteY1" fmla="*/ 9731 h 505512"/>
              <a:gd name="connsiteX2" fmla="*/ 235799 w 801677"/>
              <a:gd name="connsiteY2" fmla="*/ 206 h 505512"/>
              <a:gd name="connsiteX3" fmla="*/ 207224 w 801677"/>
              <a:gd name="connsiteY3" fmla="*/ 19256 h 505512"/>
              <a:gd name="connsiteX4" fmla="*/ 159599 w 801677"/>
              <a:gd name="connsiteY4" fmla="*/ 114506 h 505512"/>
              <a:gd name="connsiteX5" fmla="*/ 131024 w 801677"/>
              <a:gd name="connsiteY5" fmla="*/ 124031 h 505512"/>
              <a:gd name="connsiteX6" fmla="*/ 121499 w 801677"/>
              <a:gd name="connsiteY6" fmla="*/ 209756 h 505512"/>
              <a:gd name="connsiteX7" fmla="*/ 73874 w 801677"/>
              <a:gd name="connsiteY7" fmla="*/ 219281 h 505512"/>
              <a:gd name="connsiteX8" fmla="*/ 64349 w 801677"/>
              <a:gd name="connsiteY8" fmla="*/ 247856 h 505512"/>
              <a:gd name="connsiteX9" fmla="*/ 54824 w 801677"/>
              <a:gd name="connsiteY9" fmla="*/ 314531 h 505512"/>
              <a:gd name="connsiteX10" fmla="*/ 26249 w 801677"/>
              <a:gd name="connsiteY10" fmla="*/ 324056 h 505512"/>
              <a:gd name="connsiteX11" fmla="*/ 7199 w 801677"/>
              <a:gd name="connsiteY11" fmla="*/ 352631 h 505512"/>
              <a:gd name="connsiteX12" fmla="*/ 45299 w 801677"/>
              <a:gd name="connsiteY12" fmla="*/ 495506 h 505512"/>
              <a:gd name="connsiteX13" fmla="*/ 73874 w 801677"/>
              <a:gd name="connsiteY13" fmla="*/ 476456 h 505512"/>
              <a:gd name="connsiteX14" fmla="*/ 102449 w 801677"/>
              <a:gd name="connsiteY14" fmla="*/ 495506 h 505512"/>
              <a:gd name="connsiteX15" fmla="*/ 188174 w 801677"/>
              <a:gd name="connsiteY15" fmla="*/ 476456 h 505512"/>
              <a:gd name="connsiteX16" fmla="*/ 226274 w 801677"/>
              <a:gd name="connsiteY16" fmla="*/ 485981 h 505512"/>
              <a:gd name="connsiteX17" fmla="*/ 254849 w 801677"/>
              <a:gd name="connsiteY17" fmla="*/ 495506 h 505512"/>
              <a:gd name="connsiteX18" fmla="*/ 321524 w 801677"/>
              <a:gd name="connsiteY18" fmla="*/ 476456 h 505512"/>
              <a:gd name="connsiteX19" fmla="*/ 378674 w 801677"/>
              <a:gd name="connsiteY19" fmla="*/ 485981 h 505512"/>
              <a:gd name="connsiteX20" fmla="*/ 407249 w 801677"/>
              <a:gd name="connsiteY20" fmla="*/ 505031 h 505512"/>
              <a:gd name="connsiteX21" fmla="*/ 550124 w 801677"/>
              <a:gd name="connsiteY21" fmla="*/ 495506 h 505512"/>
              <a:gd name="connsiteX22" fmla="*/ 607274 w 801677"/>
              <a:gd name="connsiteY22" fmla="*/ 466931 h 505512"/>
              <a:gd name="connsiteX23" fmla="*/ 626324 w 801677"/>
              <a:gd name="connsiteY23" fmla="*/ 495506 h 505512"/>
              <a:gd name="connsiteX24" fmla="*/ 654899 w 801677"/>
              <a:gd name="connsiteY24" fmla="*/ 505031 h 505512"/>
              <a:gd name="connsiteX25" fmla="*/ 683474 w 801677"/>
              <a:gd name="connsiteY25" fmla="*/ 495506 h 505512"/>
              <a:gd name="connsiteX26" fmla="*/ 712049 w 801677"/>
              <a:gd name="connsiteY26" fmla="*/ 466931 h 505512"/>
              <a:gd name="connsiteX27" fmla="*/ 740624 w 801677"/>
              <a:gd name="connsiteY27" fmla="*/ 447881 h 505512"/>
              <a:gd name="connsiteX28" fmla="*/ 769199 w 801677"/>
              <a:gd name="connsiteY28" fmla="*/ 409781 h 505512"/>
              <a:gd name="connsiteX29" fmla="*/ 797774 w 801677"/>
              <a:gd name="connsiteY29" fmla="*/ 381206 h 505512"/>
              <a:gd name="connsiteX30" fmla="*/ 788249 w 801677"/>
              <a:gd name="connsiteY30" fmla="*/ 419306 h 505512"/>
              <a:gd name="connsiteX31" fmla="*/ 769199 w 801677"/>
              <a:gd name="connsiteY31" fmla="*/ 390731 h 505512"/>
              <a:gd name="connsiteX32" fmla="*/ 750149 w 801677"/>
              <a:gd name="connsiteY32" fmla="*/ 333581 h 505512"/>
              <a:gd name="connsiteX33" fmla="*/ 740624 w 801677"/>
              <a:gd name="connsiteY33" fmla="*/ 305006 h 505512"/>
              <a:gd name="connsiteX34" fmla="*/ 731099 w 801677"/>
              <a:gd name="connsiteY34" fmla="*/ 266906 h 505512"/>
              <a:gd name="connsiteX35" fmla="*/ 712049 w 801677"/>
              <a:gd name="connsiteY35" fmla="*/ 209756 h 505512"/>
              <a:gd name="connsiteX36" fmla="*/ 654899 w 801677"/>
              <a:gd name="connsiteY36" fmla="*/ 171656 h 505512"/>
              <a:gd name="connsiteX37" fmla="*/ 635849 w 801677"/>
              <a:gd name="connsiteY37" fmla="*/ 143081 h 505512"/>
              <a:gd name="connsiteX38" fmla="*/ 626324 w 801677"/>
              <a:gd name="connsiteY38" fmla="*/ 114506 h 505512"/>
              <a:gd name="connsiteX39" fmla="*/ 597749 w 801677"/>
              <a:gd name="connsiteY39" fmla="*/ 104981 h 505512"/>
              <a:gd name="connsiteX40" fmla="*/ 416774 w 801677"/>
              <a:gd name="connsiteY40" fmla="*/ 95456 h 505512"/>
              <a:gd name="connsiteX41" fmla="*/ 397724 w 801677"/>
              <a:gd name="connsiteY41" fmla="*/ 66881 h 505512"/>
              <a:gd name="connsiteX42" fmla="*/ 340574 w 801677"/>
              <a:gd name="connsiteY42" fmla="*/ 47831 h 505512"/>
              <a:gd name="connsiteX43" fmla="*/ 331049 w 801677"/>
              <a:gd name="connsiteY43" fmla="*/ 19256 h 505512"/>
              <a:gd name="connsiteX44" fmla="*/ 311999 w 801677"/>
              <a:gd name="connsiteY44" fmla="*/ 19256 h 505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801677" h="505512">
                <a:moveTo>
                  <a:pt x="311999" y="19256"/>
                </a:moveTo>
                <a:cubicBezTo>
                  <a:pt x="300887" y="17669"/>
                  <a:pt x="280080" y="13658"/>
                  <a:pt x="264374" y="9731"/>
                </a:cubicBezTo>
                <a:cubicBezTo>
                  <a:pt x="254634" y="7296"/>
                  <a:pt x="245703" y="-1445"/>
                  <a:pt x="235799" y="206"/>
                </a:cubicBezTo>
                <a:cubicBezTo>
                  <a:pt x="224507" y="2088"/>
                  <a:pt x="216749" y="12906"/>
                  <a:pt x="207224" y="19256"/>
                </a:cubicBezTo>
                <a:cubicBezTo>
                  <a:pt x="192123" y="185370"/>
                  <a:pt x="233360" y="114506"/>
                  <a:pt x="159599" y="114506"/>
                </a:cubicBezTo>
                <a:cubicBezTo>
                  <a:pt x="149559" y="114506"/>
                  <a:pt x="140549" y="120856"/>
                  <a:pt x="131024" y="124031"/>
                </a:cubicBezTo>
                <a:cubicBezTo>
                  <a:pt x="127849" y="152606"/>
                  <a:pt x="136291" y="185102"/>
                  <a:pt x="121499" y="209756"/>
                </a:cubicBezTo>
                <a:cubicBezTo>
                  <a:pt x="113170" y="223638"/>
                  <a:pt x="87344" y="210301"/>
                  <a:pt x="73874" y="219281"/>
                </a:cubicBezTo>
                <a:cubicBezTo>
                  <a:pt x="65520" y="224850"/>
                  <a:pt x="67524" y="238331"/>
                  <a:pt x="64349" y="247856"/>
                </a:cubicBezTo>
                <a:cubicBezTo>
                  <a:pt x="61174" y="270081"/>
                  <a:pt x="64864" y="294451"/>
                  <a:pt x="54824" y="314531"/>
                </a:cubicBezTo>
                <a:cubicBezTo>
                  <a:pt x="50334" y="323511"/>
                  <a:pt x="34089" y="317784"/>
                  <a:pt x="26249" y="324056"/>
                </a:cubicBezTo>
                <a:cubicBezTo>
                  <a:pt x="17310" y="331207"/>
                  <a:pt x="13549" y="343106"/>
                  <a:pt x="7199" y="352631"/>
                </a:cubicBezTo>
                <a:cubicBezTo>
                  <a:pt x="13414" y="452077"/>
                  <a:pt x="-30787" y="533549"/>
                  <a:pt x="45299" y="495506"/>
                </a:cubicBezTo>
                <a:cubicBezTo>
                  <a:pt x="55538" y="490386"/>
                  <a:pt x="64349" y="482806"/>
                  <a:pt x="73874" y="476456"/>
                </a:cubicBezTo>
                <a:cubicBezTo>
                  <a:pt x="83399" y="482806"/>
                  <a:pt x="91071" y="494242"/>
                  <a:pt x="102449" y="495506"/>
                </a:cubicBezTo>
                <a:cubicBezTo>
                  <a:pt x="127594" y="498300"/>
                  <a:pt x="163064" y="484826"/>
                  <a:pt x="188174" y="476456"/>
                </a:cubicBezTo>
                <a:cubicBezTo>
                  <a:pt x="200874" y="479631"/>
                  <a:pt x="213687" y="482385"/>
                  <a:pt x="226274" y="485981"/>
                </a:cubicBezTo>
                <a:cubicBezTo>
                  <a:pt x="235928" y="488739"/>
                  <a:pt x="244809" y="495506"/>
                  <a:pt x="254849" y="495506"/>
                </a:cubicBezTo>
                <a:cubicBezTo>
                  <a:pt x="266809" y="495506"/>
                  <a:pt x="308049" y="480948"/>
                  <a:pt x="321524" y="476456"/>
                </a:cubicBezTo>
                <a:cubicBezTo>
                  <a:pt x="340574" y="479631"/>
                  <a:pt x="360352" y="479874"/>
                  <a:pt x="378674" y="485981"/>
                </a:cubicBezTo>
                <a:cubicBezTo>
                  <a:pt x="389534" y="489601"/>
                  <a:pt x="395819" y="504396"/>
                  <a:pt x="407249" y="505031"/>
                </a:cubicBezTo>
                <a:cubicBezTo>
                  <a:pt x="454906" y="507679"/>
                  <a:pt x="502499" y="498681"/>
                  <a:pt x="550124" y="495506"/>
                </a:cubicBezTo>
                <a:cubicBezTo>
                  <a:pt x="556141" y="491495"/>
                  <a:pt x="594951" y="462002"/>
                  <a:pt x="607274" y="466931"/>
                </a:cubicBezTo>
                <a:cubicBezTo>
                  <a:pt x="617903" y="471183"/>
                  <a:pt x="617385" y="488355"/>
                  <a:pt x="626324" y="495506"/>
                </a:cubicBezTo>
                <a:cubicBezTo>
                  <a:pt x="634164" y="501778"/>
                  <a:pt x="645374" y="501856"/>
                  <a:pt x="654899" y="505031"/>
                </a:cubicBezTo>
                <a:cubicBezTo>
                  <a:pt x="664424" y="501856"/>
                  <a:pt x="675120" y="501075"/>
                  <a:pt x="683474" y="495506"/>
                </a:cubicBezTo>
                <a:cubicBezTo>
                  <a:pt x="694682" y="488034"/>
                  <a:pt x="701701" y="475555"/>
                  <a:pt x="712049" y="466931"/>
                </a:cubicBezTo>
                <a:cubicBezTo>
                  <a:pt x="720843" y="459602"/>
                  <a:pt x="731099" y="454231"/>
                  <a:pt x="740624" y="447881"/>
                </a:cubicBezTo>
                <a:cubicBezTo>
                  <a:pt x="750149" y="435181"/>
                  <a:pt x="758868" y="421834"/>
                  <a:pt x="769199" y="409781"/>
                </a:cubicBezTo>
                <a:cubicBezTo>
                  <a:pt x="777965" y="399554"/>
                  <a:pt x="785726" y="375182"/>
                  <a:pt x="797774" y="381206"/>
                </a:cubicBezTo>
                <a:cubicBezTo>
                  <a:pt x="809483" y="387060"/>
                  <a:pt x="791424" y="406606"/>
                  <a:pt x="788249" y="419306"/>
                </a:cubicBezTo>
                <a:cubicBezTo>
                  <a:pt x="781899" y="409781"/>
                  <a:pt x="773848" y="401192"/>
                  <a:pt x="769199" y="390731"/>
                </a:cubicBezTo>
                <a:cubicBezTo>
                  <a:pt x="761044" y="372381"/>
                  <a:pt x="756499" y="352631"/>
                  <a:pt x="750149" y="333581"/>
                </a:cubicBezTo>
                <a:cubicBezTo>
                  <a:pt x="746974" y="324056"/>
                  <a:pt x="743059" y="314746"/>
                  <a:pt x="740624" y="305006"/>
                </a:cubicBezTo>
                <a:cubicBezTo>
                  <a:pt x="737449" y="292306"/>
                  <a:pt x="734861" y="279445"/>
                  <a:pt x="731099" y="266906"/>
                </a:cubicBezTo>
                <a:cubicBezTo>
                  <a:pt x="725329" y="247672"/>
                  <a:pt x="728757" y="220895"/>
                  <a:pt x="712049" y="209756"/>
                </a:cubicBezTo>
                <a:lnTo>
                  <a:pt x="654899" y="171656"/>
                </a:lnTo>
                <a:cubicBezTo>
                  <a:pt x="648549" y="162131"/>
                  <a:pt x="640969" y="153320"/>
                  <a:pt x="635849" y="143081"/>
                </a:cubicBezTo>
                <a:cubicBezTo>
                  <a:pt x="631359" y="134101"/>
                  <a:pt x="633424" y="121606"/>
                  <a:pt x="626324" y="114506"/>
                </a:cubicBezTo>
                <a:cubicBezTo>
                  <a:pt x="619224" y="107406"/>
                  <a:pt x="607748" y="105890"/>
                  <a:pt x="597749" y="104981"/>
                </a:cubicBezTo>
                <a:cubicBezTo>
                  <a:pt x="537589" y="99512"/>
                  <a:pt x="477099" y="98631"/>
                  <a:pt x="416774" y="95456"/>
                </a:cubicBezTo>
                <a:cubicBezTo>
                  <a:pt x="410424" y="85931"/>
                  <a:pt x="407432" y="72948"/>
                  <a:pt x="397724" y="66881"/>
                </a:cubicBezTo>
                <a:cubicBezTo>
                  <a:pt x="380696" y="56238"/>
                  <a:pt x="340574" y="47831"/>
                  <a:pt x="340574" y="47831"/>
                </a:cubicBezTo>
                <a:cubicBezTo>
                  <a:pt x="337399" y="38306"/>
                  <a:pt x="338149" y="26356"/>
                  <a:pt x="331049" y="19256"/>
                </a:cubicBezTo>
                <a:cubicBezTo>
                  <a:pt x="323949" y="12156"/>
                  <a:pt x="323111" y="20843"/>
                  <a:pt x="311999" y="19256"/>
                </a:cubicBezTo>
                <a:close/>
              </a:path>
            </a:pathLst>
          </a:custGeom>
          <a:blipFill>
            <a:blip r:embed="rId13">
              <a:extLst>
                <a:ext uri="{BEBA8EAE-BF5A-486C-A8C5-ECC9F3942E4B}">
                  <a14:imgProps xmlns:a14="http://schemas.microsoft.com/office/drawing/2010/main">
                    <a14:imgLayer r:embed="rId14">
                      <a14:imgEffect>
                        <a14:brightnessContrast bright="21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06" name="Freeform 105"/>
          <p:cNvSpPr/>
          <p:nvPr/>
        </p:nvSpPr>
        <p:spPr>
          <a:xfrm rot="21377337" flipH="1">
            <a:off x="4447966" y="3446909"/>
            <a:ext cx="292505" cy="440884"/>
          </a:xfrm>
          <a:custGeom>
            <a:avLst/>
            <a:gdLst>
              <a:gd name="connsiteX0" fmla="*/ 3620 w 395993"/>
              <a:gd name="connsiteY0" fmla="*/ 104010 h 951735"/>
              <a:gd name="connsiteX1" fmla="*/ 13145 w 395993"/>
              <a:gd name="connsiteY1" fmla="*/ 151635 h 951735"/>
              <a:gd name="connsiteX2" fmla="*/ 22670 w 395993"/>
              <a:gd name="connsiteY2" fmla="*/ 208785 h 951735"/>
              <a:gd name="connsiteX3" fmla="*/ 51245 w 395993"/>
              <a:gd name="connsiteY3" fmla="*/ 304035 h 951735"/>
              <a:gd name="connsiteX4" fmla="*/ 89345 w 395993"/>
              <a:gd name="connsiteY4" fmla="*/ 361185 h 951735"/>
              <a:gd name="connsiteX5" fmla="*/ 108395 w 395993"/>
              <a:gd name="connsiteY5" fmla="*/ 446910 h 951735"/>
              <a:gd name="connsiteX6" fmla="*/ 117920 w 395993"/>
              <a:gd name="connsiteY6" fmla="*/ 618360 h 951735"/>
              <a:gd name="connsiteX7" fmla="*/ 108395 w 395993"/>
              <a:gd name="connsiteY7" fmla="*/ 780285 h 951735"/>
              <a:gd name="connsiteX8" fmla="*/ 98870 w 395993"/>
              <a:gd name="connsiteY8" fmla="*/ 808860 h 951735"/>
              <a:gd name="connsiteX9" fmla="*/ 70295 w 395993"/>
              <a:gd name="connsiteY9" fmla="*/ 837435 h 951735"/>
              <a:gd name="connsiteX10" fmla="*/ 41720 w 395993"/>
              <a:gd name="connsiteY10" fmla="*/ 894585 h 951735"/>
              <a:gd name="connsiteX11" fmla="*/ 32195 w 395993"/>
              <a:gd name="connsiteY11" fmla="*/ 923160 h 951735"/>
              <a:gd name="connsiteX12" fmla="*/ 60770 w 395993"/>
              <a:gd name="connsiteY12" fmla="*/ 942210 h 951735"/>
              <a:gd name="connsiteX13" fmla="*/ 117920 w 395993"/>
              <a:gd name="connsiteY13" fmla="*/ 913635 h 951735"/>
              <a:gd name="connsiteX14" fmla="*/ 146495 w 395993"/>
              <a:gd name="connsiteY14" fmla="*/ 904110 h 951735"/>
              <a:gd name="connsiteX15" fmla="*/ 184595 w 395993"/>
              <a:gd name="connsiteY15" fmla="*/ 942210 h 951735"/>
              <a:gd name="connsiteX16" fmla="*/ 213170 w 395993"/>
              <a:gd name="connsiteY16" fmla="*/ 951735 h 951735"/>
              <a:gd name="connsiteX17" fmla="*/ 241745 w 395993"/>
              <a:gd name="connsiteY17" fmla="*/ 942210 h 951735"/>
              <a:gd name="connsiteX18" fmla="*/ 308420 w 395993"/>
              <a:gd name="connsiteY18" fmla="*/ 875535 h 951735"/>
              <a:gd name="connsiteX19" fmla="*/ 346520 w 395993"/>
              <a:gd name="connsiteY19" fmla="*/ 885060 h 951735"/>
              <a:gd name="connsiteX20" fmla="*/ 375095 w 395993"/>
              <a:gd name="connsiteY20" fmla="*/ 894585 h 951735"/>
              <a:gd name="connsiteX21" fmla="*/ 336995 w 395993"/>
              <a:gd name="connsiteY21" fmla="*/ 827910 h 951735"/>
              <a:gd name="connsiteX22" fmla="*/ 308420 w 395993"/>
              <a:gd name="connsiteY22" fmla="*/ 808860 h 951735"/>
              <a:gd name="connsiteX23" fmla="*/ 279845 w 395993"/>
              <a:gd name="connsiteY23" fmla="*/ 751710 h 951735"/>
              <a:gd name="connsiteX24" fmla="*/ 270320 w 395993"/>
              <a:gd name="connsiteY24" fmla="*/ 646935 h 951735"/>
              <a:gd name="connsiteX25" fmla="*/ 251270 w 395993"/>
              <a:gd name="connsiteY25" fmla="*/ 523110 h 951735"/>
              <a:gd name="connsiteX26" fmla="*/ 241745 w 395993"/>
              <a:gd name="connsiteY26" fmla="*/ 494535 h 951735"/>
              <a:gd name="connsiteX27" fmla="*/ 270320 w 395993"/>
              <a:gd name="connsiteY27" fmla="*/ 323085 h 951735"/>
              <a:gd name="connsiteX28" fmla="*/ 298895 w 395993"/>
              <a:gd name="connsiteY28" fmla="*/ 313560 h 951735"/>
              <a:gd name="connsiteX29" fmla="*/ 317945 w 395993"/>
              <a:gd name="connsiteY29" fmla="*/ 284985 h 951735"/>
              <a:gd name="connsiteX30" fmla="*/ 346520 w 395993"/>
              <a:gd name="connsiteY30" fmla="*/ 265935 h 951735"/>
              <a:gd name="connsiteX31" fmla="*/ 365570 w 395993"/>
              <a:gd name="connsiteY31" fmla="*/ 208785 h 951735"/>
              <a:gd name="connsiteX32" fmla="*/ 384620 w 395993"/>
              <a:gd name="connsiteY32" fmla="*/ 151635 h 951735"/>
              <a:gd name="connsiteX33" fmla="*/ 394145 w 395993"/>
              <a:gd name="connsiteY33" fmla="*/ 123060 h 951735"/>
              <a:gd name="connsiteX34" fmla="*/ 384620 w 395993"/>
              <a:gd name="connsiteY34" fmla="*/ 8760 h 951735"/>
              <a:gd name="connsiteX35" fmla="*/ 327470 w 395993"/>
              <a:gd name="connsiteY35" fmla="*/ 18285 h 951735"/>
              <a:gd name="connsiteX36" fmla="*/ 289370 w 395993"/>
              <a:gd name="connsiteY36" fmla="*/ 170685 h 951735"/>
              <a:gd name="connsiteX37" fmla="*/ 241745 w 395993"/>
              <a:gd name="connsiteY37" fmla="*/ 208785 h 951735"/>
              <a:gd name="connsiteX38" fmla="*/ 222695 w 395993"/>
              <a:gd name="connsiteY38" fmla="*/ 180210 h 951735"/>
              <a:gd name="connsiteX39" fmla="*/ 213170 w 395993"/>
              <a:gd name="connsiteY39" fmla="*/ 46860 h 951735"/>
              <a:gd name="connsiteX40" fmla="*/ 156020 w 395993"/>
              <a:gd name="connsiteY40" fmla="*/ 27810 h 951735"/>
              <a:gd name="connsiteX41" fmla="*/ 117920 w 395993"/>
              <a:gd name="connsiteY41" fmla="*/ 180210 h 951735"/>
              <a:gd name="connsiteX42" fmla="*/ 79820 w 395993"/>
              <a:gd name="connsiteY42" fmla="*/ 123060 h 951735"/>
              <a:gd name="connsiteX43" fmla="*/ 3620 w 395993"/>
              <a:gd name="connsiteY43" fmla="*/ 104010 h 951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5993" h="951735">
                <a:moveTo>
                  <a:pt x="3620" y="104010"/>
                </a:moveTo>
                <a:cubicBezTo>
                  <a:pt x="-7492" y="108772"/>
                  <a:pt x="10249" y="135707"/>
                  <a:pt x="13145" y="151635"/>
                </a:cubicBezTo>
                <a:cubicBezTo>
                  <a:pt x="16600" y="170636"/>
                  <a:pt x="18882" y="189847"/>
                  <a:pt x="22670" y="208785"/>
                </a:cubicBezTo>
                <a:cubicBezTo>
                  <a:pt x="29868" y="244773"/>
                  <a:pt x="39096" y="267588"/>
                  <a:pt x="51245" y="304035"/>
                </a:cubicBezTo>
                <a:cubicBezTo>
                  <a:pt x="58485" y="325755"/>
                  <a:pt x="89345" y="361185"/>
                  <a:pt x="89345" y="361185"/>
                </a:cubicBezTo>
                <a:cubicBezTo>
                  <a:pt x="94322" y="381094"/>
                  <a:pt x="106783" y="428368"/>
                  <a:pt x="108395" y="446910"/>
                </a:cubicBezTo>
                <a:cubicBezTo>
                  <a:pt x="113354" y="503933"/>
                  <a:pt x="114745" y="561210"/>
                  <a:pt x="117920" y="618360"/>
                </a:cubicBezTo>
                <a:cubicBezTo>
                  <a:pt x="114745" y="672335"/>
                  <a:pt x="113775" y="726485"/>
                  <a:pt x="108395" y="780285"/>
                </a:cubicBezTo>
                <a:cubicBezTo>
                  <a:pt x="107396" y="790275"/>
                  <a:pt x="104439" y="800506"/>
                  <a:pt x="98870" y="808860"/>
                </a:cubicBezTo>
                <a:cubicBezTo>
                  <a:pt x="91398" y="820068"/>
                  <a:pt x="79820" y="827910"/>
                  <a:pt x="70295" y="837435"/>
                </a:cubicBezTo>
                <a:cubicBezTo>
                  <a:pt x="46354" y="909259"/>
                  <a:pt x="78649" y="820727"/>
                  <a:pt x="41720" y="894585"/>
                </a:cubicBezTo>
                <a:cubicBezTo>
                  <a:pt x="37230" y="903565"/>
                  <a:pt x="35370" y="913635"/>
                  <a:pt x="32195" y="923160"/>
                </a:cubicBezTo>
                <a:cubicBezTo>
                  <a:pt x="41720" y="929510"/>
                  <a:pt x="49478" y="940328"/>
                  <a:pt x="60770" y="942210"/>
                </a:cubicBezTo>
                <a:cubicBezTo>
                  <a:pt x="78726" y="945203"/>
                  <a:pt x="105481" y="919854"/>
                  <a:pt x="117920" y="913635"/>
                </a:cubicBezTo>
                <a:cubicBezTo>
                  <a:pt x="126900" y="909145"/>
                  <a:pt x="136970" y="907285"/>
                  <a:pt x="146495" y="904110"/>
                </a:cubicBezTo>
                <a:cubicBezTo>
                  <a:pt x="222695" y="929510"/>
                  <a:pt x="133795" y="891410"/>
                  <a:pt x="184595" y="942210"/>
                </a:cubicBezTo>
                <a:cubicBezTo>
                  <a:pt x="191695" y="949310"/>
                  <a:pt x="203645" y="948560"/>
                  <a:pt x="213170" y="951735"/>
                </a:cubicBezTo>
                <a:cubicBezTo>
                  <a:pt x="222695" y="948560"/>
                  <a:pt x="234645" y="949310"/>
                  <a:pt x="241745" y="942210"/>
                </a:cubicBezTo>
                <a:cubicBezTo>
                  <a:pt x="318166" y="865789"/>
                  <a:pt x="243762" y="897088"/>
                  <a:pt x="308420" y="875535"/>
                </a:cubicBezTo>
                <a:cubicBezTo>
                  <a:pt x="321120" y="878710"/>
                  <a:pt x="333933" y="881464"/>
                  <a:pt x="346520" y="885060"/>
                </a:cubicBezTo>
                <a:cubicBezTo>
                  <a:pt x="356174" y="887818"/>
                  <a:pt x="371366" y="903907"/>
                  <a:pt x="375095" y="894585"/>
                </a:cubicBezTo>
                <a:cubicBezTo>
                  <a:pt x="397446" y="838707"/>
                  <a:pt x="366462" y="837732"/>
                  <a:pt x="336995" y="827910"/>
                </a:cubicBezTo>
                <a:cubicBezTo>
                  <a:pt x="327470" y="821560"/>
                  <a:pt x="316515" y="816955"/>
                  <a:pt x="308420" y="808860"/>
                </a:cubicBezTo>
                <a:cubicBezTo>
                  <a:pt x="289956" y="790396"/>
                  <a:pt x="287592" y="774951"/>
                  <a:pt x="279845" y="751710"/>
                </a:cubicBezTo>
                <a:cubicBezTo>
                  <a:pt x="276670" y="716785"/>
                  <a:pt x="273991" y="681811"/>
                  <a:pt x="270320" y="646935"/>
                </a:cubicBezTo>
                <a:cubicBezTo>
                  <a:pt x="266114" y="606976"/>
                  <a:pt x="261181" y="562755"/>
                  <a:pt x="251270" y="523110"/>
                </a:cubicBezTo>
                <a:cubicBezTo>
                  <a:pt x="248835" y="513370"/>
                  <a:pt x="244920" y="504060"/>
                  <a:pt x="241745" y="494535"/>
                </a:cubicBezTo>
                <a:cubicBezTo>
                  <a:pt x="242674" y="480598"/>
                  <a:pt x="227038" y="357711"/>
                  <a:pt x="270320" y="323085"/>
                </a:cubicBezTo>
                <a:cubicBezTo>
                  <a:pt x="278160" y="316813"/>
                  <a:pt x="289370" y="316735"/>
                  <a:pt x="298895" y="313560"/>
                </a:cubicBezTo>
                <a:cubicBezTo>
                  <a:pt x="305245" y="304035"/>
                  <a:pt x="309850" y="293080"/>
                  <a:pt x="317945" y="284985"/>
                </a:cubicBezTo>
                <a:cubicBezTo>
                  <a:pt x="326040" y="276890"/>
                  <a:pt x="340453" y="275643"/>
                  <a:pt x="346520" y="265935"/>
                </a:cubicBezTo>
                <a:cubicBezTo>
                  <a:pt x="357163" y="248907"/>
                  <a:pt x="359220" y="227835"/>
                  <a:pt x="365570" y="208785"/>
                </a:cubicBezTo>
                <a:lnTo>
                  <a:pt x="384620" y="151635"/>
                </a:lnTo>
                <a:lnTo>
                  <a:pt x="394145" y="123060"/>
                </a:lnTo>
                <a:cubicBezTo>
                  <a:pt x="390970" y="84960"/>
                  <a:pt x="405146" y="41015"/>
                  <a:pt x="384620" y="8760"/>
                </a:cubicBezTo>
                <a:cubicBezTo>
                  <a:pt x="374251" y="-7533"/>
                  <a:pt x="335637" y="784"/>
                  <a:pt x="327470" y="18285"/>
                </a:cubicBezTo>
                <a:cubicBezTo>
                  <a:pt x="234071" y="218426"/>
                  <a:pt x="376360" y="112691"/>
                  <a:pt x="289370" y="170685"/>
                </a:cubicBezTo>
                <a:cubicBezTo>
                  <a:pt x="282105" y="181583"/>
                  <a:pt x="265960" y="218471"/>
                  <a:pt x="241745" y="208785"/>
                </a:cubicBezTo>
                <a:cubicBezTo>
                  <a:pt x="231116" y="204533"/>
                  <a:pt x="229045" y="189735"/>
                  <a:pt x="222695" y="180210"/>
                </a:cubicBezTo>
                <a:cubicBezTo>
                  <a:pt x="219520" y="135760"/>
                  <a:pt x="231032" y="87687"/>
                  <a:pt x="213170" y="46860"/>
                </a:cubicBezTo>
                <a:cubicBezTo>
                  <a:pt x="205121" y="28463"/>
                  <a:pt x="156020" y="27810"/>
                  <a:pt x="156020" y="27810"/>
                </a:cubicBezTo>
                <a:cubicBezTo>
                  <a:pt x="69483" y="-29881"/>
                  <a:pt x="179763" y="31786"/>
                  <a:pt x="117920" y="180210"/>
                </a:cubicBezTo>
                <a:cubicBezTo>
                  <a:pt x="109114" y="201344"/>
                  <a:pt x="98870" y="135760"/>
                  <a:pt x="79820" y="123060"/>
                </a:cubicBezTo>
                <a:cubicBezTo>
                  <a:pt x="40678" y="96965"/>
                  <a:pt x="14732" y="99248"/>
                  <a:pt x="3620" y="104010"/>
                </a:cubicBezTo>
                <a:close/>
              </a:path>
            </a:pathLst>
          </a:custGeom>
          <a:blipFill>
            <a:blip r:embed="rId15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rightnessContrast bright="14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07" name="Freeform 106"/>
          <p:cNvSpPr/>
          <p:nvPr/>
        </p:nvSpPr>
        <p:spPr>
          <a:xfrm flipH="1">
            <a:off x="4839897" y="3378137"/>
            <a:ext cx="280600" cy="600183"/>
          </a:xfrm>
          <a:custGeom>
            <a:avLst/>
            <a:gdLst>
              <a:gd name="connsiteX0" fmla="*/ 843 w 419943"/>
              <a:gd name="connsiteY0" fmla="*/ 119510 h 757685"/>
              <a:gd name="connsiteX1" fmla="*/ 29418 w 419943"/>
              <a:gd name="connsiteY1" fmla="*/ 167135 h 757685"/>
              <a:gd name="connsiteX2" fmla="*/ 115143 w 419943"/>
              <a:gd name="connsiteY2" fmla="*/ 214760 h 757685"/>
              <a:gd name="connsiteX3" fmla="*/ 134193 w 419943"/>
              <a:gd name="connsiteY3" fmla="*/ 243335 h 757685"/>
              <a:gd name="connsiteX4" fmla="*/ 124668 w 419943"/>
              <a:gd name="connsiteY4" fmla="*/ 319535 h 757685"/>
              <a:gd name="connsiteX5" fmla="*/ 115143 w 419943"/>
              <a:gd name="connsiteY5" fmla="*/ 424310 h 757685"/>
              <a:gd name="connsiteX6" fmla="*/ 105618 w 419943"/>
              <a:gd name="connsiteY6" fmla="*/ 643385 h 757685"/>
              <a:gd name="connsiteX7" fmla="*/ 96093 w 419943"/>
              <a:gd name="connsiteY7" fmla="*/ 671960 h 757685"/>
              <a:gd name="connsiteX8" fmla="*/ 77043 w 419943"/>
              <a:gd name="connsiteY8" fmla="*/ 700535 h 757685"/>
              <a:gd name="connsiteX9" fmla="*/ 124668 w 419943"/>
              <a:gd name="connsiteY9" fmla="*/ 710060 h 757685"/>
              <a:gd name="connsiteX10" fmla="*/ 153243 w 419943"/>
              <a:gd name="connsiteY10" fmla="*/ 738635 h 757685"/>
              <a:gd name="connsiteX11" fmla="*/ 181818 w 419943"/>
              <a:gd name="connsiteY11" fmla="*/ 757685 h 757685"/>
              <a:gd name="connsiteX12" fmla="*/ 267543 w 419943"/>
              <a:gd name="connsiteY12" fmla="*/ 710060 h 757685"/>
              <a:gd name="connsiteX13" fmla="*/ 353268 w 419943"/>
              <a:gd name="connsiteY13" fmla="*/ 700535 h 757685"/>
              <a:gd name="connsiteX14" fmla="*/ 362793 w 419943"/>
              <a:gd name="connsiteY14" fmla="*/ 671960 h 757685"/>
              <a:gd name="connsiteX15" fmla="*/ 286593 w 419943"/>
              <a:gd name="connsiteY15" fmla="*/ 624335 h 757685"/>
              <a:gd name="connsiteX16" fmla="*/ 258018 w 419943"/>
              <a:gd name="connsiteY16" fmla="*/ 614810 h 757685"/>
              <a:gd name="connsiteX17" fmla="*/ 267543 w 419943"/>
              <a:gd name="connsiteY17" fmla="*/ 567185 h 757685"/>
              <a:gd name="connsiteX18" fmla="*/ 296118 w 419943"/>
              <a:gd name="connsiteY18" fmla="*/ 510035 h 757685"/>
              <a:gd name="connsiteX19" fmla="*/ 305643 w 419943"/>
              <a:gd name="connsiteY19" fmla="*/ 481460 h 757685"/>
              <a:gd name="connsiteX20" fmla="*/ 315168 w 419943"/>
              <a:gd name="connsiteY20" fmla="*/ 271910 h 757685"/>
              <a:gd name="connsiteX21" fmla="*/ 372318 w 419943"/>
              <a:gd name="connsiteY21" fmla="*/ 214760 h 757685"/>
              <a:gd name="connsiteX22" fmla="*/ 419943 w 419943"/>
              <a:gd name="connsiteY22" fmla="*/ 129035 h 757685"/>
              <a:gd name="connsiteX23" fmla="*/ 410418 w 419943"/>
              <a:gd name="connsiteY23" fmla="*/ 90935 h 757685"/>
              <a:gd name="connsiteX24" fmla="*/ 334218 w 419943"/>
              <a:gd name="connsiteY24" fmla="*/ 109985 h 757685"/>
              <a:gd name="connsiteX25" fmla="*/ 277068 w 419943"/>
              <a:gd name="connsiteY25" fmla="*/ 138560 h 757685"/>
              <a:gd name="connsiteX26" fmla="*/ 267543 w 419943"/>
              <a:gd name="connsiteY26" fmla="*/ 5210 h 757685"/>
              <a:gd name="connsiteX27" fmla="*/ 229443 w 419943"/>
              <a:gd name="connsiteY27" fmla="*/ 14735 h 757685"/>
              <a:gd name="connsiteX28" fmla="*/ 210393 w 419943"/>
              <a:gd name="connsiteY28" fmla="*/ 71885 h 757685"/>
              <a:gd name="connsiteX29" fmla="*/ 200868 w 419943"/>
              <a:gd name="connsiteY29" fmla="*/ 100460 h 757685"/>
              <a:gd name="connsiteX30" fmla="*/ 143718 w 419943"/>
              <a:gd name="connsiteY30" fmla="*/ 138560 h 757685"/>
              <a:gd name="connsiteX31" fmla="*/ 86568 w 419943"/>
              <a:gd name="connsiteY31" fmla="*/ 129035 h 757685"/>
              <a:gd name="connsiteX32" fmla="*/ 57993 w 419943"/>
              <a:gd name="connsiteY32" fmla="*/ 109985 h 757685"/>
              <a:gd name="connsiteX33" fmla="*/ 29418 w 419943"/>
              <a:gd name="connsiteY33" fmla="*/ 100460 h 757685"/>
              <a:gd name="connsiteX34" fmla="*/ 843 w 419943"/>
              <a:gd name="connsiteY34" fmla="*/ 119510 h 757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19943" h="757685">
                <a:moveTo>
                  <a:pt x="843" y="119510"/>
                </a:moveTo>
                <a:cubicBezTo>
                  <a:pt x="843" y="130622"/>
                  <a:pt x="16327" y="154044"/>
                  <a:pt x="29418" y="167135"/>
                </a:cubicBezTo>
                <a:cubicBezTo>
                  <a:pt x="62170" y="199887"/>
                  <a:pt x="79210" y="202782"/>
                  <a:pt x="115143" y="214760"/>
                </a:cubicBezTo>
                <a:cubicBezTo>
                  <a:pt x="121493" y="224285"/>
                  <a:pt x="133157" y="231934"/>
                  <a:pt x="134193" y="243335"/>
                </a:cubicBezTo>
                <a:cubicBezTo>
                  <a:pt x="136511" y="268828"/>
                  <a:pt x="127348" y="294078"/>
                  <a:pt x="124668" y="319535"/>
                </a:cubicBezTo>
                <a:cubicBezTo>
                  <a:pt x="120997" y="354411"/>
                  <a:pt x="118318" y="389385"/>
                  <a:pt x="115143" y="424310"/>
                </a:cubicBezTo>
                <a:cubicBezTo>
                  <a:pt x="111968" y="497335"/>
                  <a:pt x="111224" y="570506"/>
                  <a:pt x="105618" y="643385"/>
                </a:cubicBezTo>
                <a:cubicBezTo>
                  <a:pt x="104848" y="653396"/>
                  <a:pt x="100583" y="662980"/>
                  <a:pt x="96093" y="671960"/>
                </a:cubicBezTo>
                <a:cubicBezTo>
                  <a:pt x="90973" y="682199"/>
                  <a:pt x="83393" y="691010"/>
                  <a:pt x="77043" y="700535"/>
                </a:cubicBezTo>
                <a:cubicBezTo>
                  <a:pt x="92918" y="703710"/>
                  <a:pt x="110188" y="702820"/>
                  <a:pt x="124668" y="710060"/>
                </a:cubicBezTo>
                <a:cubicBezTo>
                  <a:pt x="136716" y="716084"/>
                  <a:pt x="142895" y="730011"/>
                  <a:pt x="153243" y="738635"/>
                </a:cubicBezTo>
                <a:cubicBezTo>
                  <a:pt x="162037" y="745964"/>
                  <a:pt x="172293" y="751335"/>
                  <a:pt x="181818" y="757685"/>
                </a:cubicBezTo>
                <a:cubicBezTo>
                  <a:pt x="232113" y="740920"/>
                  <a:pt x="202039" y="753729"/>
                  <a:pt x="267543" y="710060"/>
                </a:cubicBezTo>
                <a:cubicBezTo>
                  <a:pt x="291465" y="694112"/>
                  <a:pt x="324693" y="703710"/>
                  <a:pt x="353268" y="700535"/>
                </a:cubicBezTo>
                <a:cubicBezTo>
                  <a:pt x="356443" y="691010"/>
                  <a:pt x="362793" y="682000"/>
                  <a:pt x="362793" y="671960"/>
                </a:cubicBezTo>
                <a:cubicBezTo>
                  <a:pt x="362793" y="614218"/>
                  <a:pt x="340554" y="632044"/>
                  <a:pt x="286593" y="624335"/>
                </a:cubicBezTo>
                <a:cubicBezTo>
                  <a:pt x="277068" y="621160"/>
                  <a:pt x="261193" y="624335"/>
                  <a:pt x="258018" y="614810"/>
                </a:cubicBezTo>
                <a:cubicBezTo>
                  <a:pt x="252898" y="599451"/>
                  <a:pt x="263616" y="582891"/>
                  <a:pt x="267543" y="567185"/>
                </a:cubicBezTo>
                <a:cubicBezTo>
                  <a:pt x="279514" y="519302"/>
                  <a:pt x="272838" y="556596"/>
                  <a:pt x="296118" y="510035"/>
                </a:cubicBezTo>
                <a:cubicBezTo>
                  <a:pt x="300608" y="501055"/>
                  <a:pt x="302468" y="490985"/>
                  <a:pt x="305643" y="481460"/>
                </a:cubicBezTo>
                <a:cubicBezTo>
                  <a:pt x="308818" y="411610"/>
                  <a:pt x="298209" y="339744"/>
                  <a:pt x="315168" y="271910"/>
                </a:cubicBezTo>
                <a:cubicBezTo>
                  <a:pt x="321702" y="245774"/>
                  <a:pt x="357374" y="237176"/>
                  <a:pt x="372318" y="214760"/>
                </a:cubicBezTo>
                <a:cubicBezTo>
                  <a:pt x="415987" y="149256"/>
                  <a:pt x="403178" y="179330"/>
                  <a:pt x="419943" y="129035"/>
                </a:cubicBezTo>
                <a:cubicBezTo>
                  <a:pt x="416768" y="116335"/>
                  <a:pt x="422127" y="96789"/>
                  <a:pt x="410418" y="90935"/>
                </a:cubicBezTo>
                <a:cubicBezTo>
                  <a:pt x="401223" y="86337"/>
                  <a:pt x="348213" y="105320"/>
                  <a:pt x="334218" y="109985"/>
                </a:cubicBezTo>
                <a:cubicBezTo>
                  <a:pt x="289768" y="176660"/>
                  <a:pt x="308818" y="186185"/>
                  <a:pt x="277068" y="138560"/>
                </a:cubicBezTo>
                <a:cubicBezTo>
                  <a:pt x="273893" y="94110"/>
                  <a:pt x="283540" y="46803"/>
                  <a:pt x="267543" y="5210"/>
                </a:cubicBezTo>
                <a:cubicBezTo>
                  <a:pt x="262844" y="-7008"/>
                  <a:pt x="237962" y="4796"/>
                  <a:pt x="229443" y="14735"/>
                </a:cubicBezTo>
                <a:cubicBezTo>
                  <a:pt x="216375" y="29981"/>
                  <a:pt x="216743" y="52835"/>
                  <a:pt x="210393" y="71885"/>
                </a:cubicBezTo>
                <a:cubicBezTo>
                  <a:pt x="207218" y="81410"/>
                  <a:pt x="209222" y="94891"/>
                  <a:pt x="200868" y="100460"/>
                </a:cubicBezTo>
                <a:lnTo>
                  <a:pt x="143718" y="138560"/>
                </a:lnTo>
                <a:cubicBezTo>
                  <a:pt x="124668" y="135385"/>
                  <a:pt x="104890" y="135142"/>
                  <a:pt x="86568" y="129035"/>
                </a:cubicBezTo>
                <a:cubicBezTo>
                  <a:pt x="75708" y="125415"/>
                  <a:pt x="68232" y="115105"/>
                  <a:pt x="57993" y="109985"/>
                </a:cubicBezTo>
                <a:cubicBezTo>
                  <a:pt x="49013" y="105495"/>
                  <a:pt x="38943" y="103635"/>
                  <a:pt x="29418" y="100460"/>
                </a:cubicBezTo>
                <a:cubicBezTo>
                  <a:pt x="-7676" y="112825"/>
                  <a:pt x="843" y="108398"/>
                  <a:pt x="843" y="119510"/>
                </a:cubicBezTo>
                <a:close/>
              </a:path>
            </a:pathLst>
          </a:custGeom>
          <a:blipFill>
            <a:blip r:embed="rId10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rightnessContrast bright="1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08" name="Freeform 107"/>
          <p:cNvSpPr/>
          <p:nvPr/>
        </p:nvSpPr>
        <p:spPr>
          <a:xfrm rot="21377337" flipH="1">
            <a:off x="4728397" y="3496515"/>
            <a:ext cx="199928" cy="405641"/>
          </a:xfrm>
          <a:custGeom>
            <a:avLst/>
            <a:gdLst>
              <a:gd name="connsiteX0" fmla="*/ 3620 w 395993"/>
              <a:gd name="connsiteY0" fmla="*/ 104010 h 951735"/>
              <a:gd name="connsiteX1" fmla="*/ 13145 w 395993"/>
              <a:gd name="connsiteY1" fmla="*/ 151635 h 951735"/>
              <a:gd name="connsiteX2" fmla="*/ 22670 w 395993"/>
              <a:gd name="connsiteY2" fmla="*/ 208785 h 951735"/>
              <a:gd name="connsiteX3" fmla="*/ 51245 w 395993"/>
              <a:gd name="connsiteY3" fmla="*/ 304035 h 951735"/>
              <a:gd name="connsiteX4" fmla="*/ 89345 w 395993"/>
              <a:gd name="connsiteY4" fmla="*/ 361185 h 951735"/>
              <a:gd name="connsiteX5" fmla="*/ 108395 w 395993"/>
              <a:gd name="connsiteY5" fmla="*/ 446910 h 951735"/>
              <a:gd name="connsiteX6" fmla="*/ 117920 w 395993"/>
              <a:gd name="connsiteY6" fmla="*/ 618360 h 951735"/>
              <a:gd name="connsiteX7" fmla="*/ 108395 w 395993"/>
              <a:gd name="connsiteY7" fmla="*/ 780285 h 951735"/>
              <a:gd name="connsiteX8" fmla="*/ 98870 w 395993"/>
              <a:gd name="connsiteY8" fmla="*/ 808860 h 951735"/>
              <a:gd name="connsiteX9" fmla="*/ 70295 w 395993"/>
              <a:gd name="connsiteY9" fmla="*/ 837435 h 951735"/>
              <a:gd name="connsiteX10" fmla="*/ 41720 w 395993"/>
              <a:gd name="connsiteY10" fmla="*/ 894585 h 951735"/>
              <a:gd name="connsiteX11" fmla="*/ 32195 w 395993"/>
              <a:gd name="connsiteY11" fmla="*/ 923160 h 951735"/>
              <a:gd name="connsiteX12" fmla="*/ 60770 w 395993"/>
              <a:gd name="connsiteY12" fmla="*/ 942210 h 951735"/>
              <a:gd name="connsiteX13" fmla="*/ 117920 w 395993"/>
              <a:gd name="connsiteY13" fmla="*/ 913635 h 951735"/>
              <a:gd name="connsiteX14" fmla="*/ 146495 w 395993"/>
              <a:gd name="connsiteY14" fmla="*/ 904110 h 951735"/>
              <a:gd name="connsiteX15" fmla="*/ 184595 w 395993"/>
              <a:gd name="connsiteY15" fmla="*/ 942210 h 951735"/>
              <a:gd name="connsiteX16" fmla="*/ 213170 w 395993"/>
              <a:gd name="connsiteY16" fmla="*/ 951735 h 951735"/>
              <a:gd name="connsiteX17" fmla="*/ 241745 w 395993"/>
              <a:gd name="connsiteY17" fmla="*/ 942210 h 951735"/>
              <a:gd name="connsiteX18" fmla="*/ 308420 w 395993"/>
              <a:gd name="connsiteY18" fmla="*/ 875535 h 951735"/>
              <a:gd name="connsiteX19" fmla="*/ 346520 w 395993"/>
              <a:gd name="connsiteY19" fmla="*/ 885060 h 951735"/>
              <a:gd name="connsiteX20" fmla="*/ 375095 w 395993"/>
              <a:gd name="connsiteY20" fmla="*/ 894585 h 951735"/>
              <a:gd name="connsiteX21" fmla="*/ 336995 w 395993"/>
              <a:gd name="connsiteY21" fmla="*/ 827910 h 951735"/>
              <a:gd name="connsiteX22" fmla="*/ 308420 w 395993"/>
              <a:gd name="connsiteY22" fmla="*/ 808860 h 951735"/>
              <a:gd name="connsiteX23" fmla="*/ 279845 w 395993"/>
              <a:gd name="connsiteY23" fmla="*/ 751710 h 951735"/>
              <a:gd name="connsiteX24" fmla="*/ 270320 w 395993"/>
              <a:gd name="connsiteY24" fmla="*/ 646935 h 951735"/>
              <a:gd name="connsiteX25" fmla="*/ 251270 w 395993"/>
              <a:gd name="connsiteY25" fmla="*/ 523110 h 951735"/>
              <a:gd name="connsiteX26" fmla="*/ 241745 w 395993"/>
              <a:gd name="connsiteY26" fmla="*/ 494535 h 951735"/>
              <a:gd name="connsiteX27" fmla="*/ 270320 w 395993"/>
              <a:gd name="connsiteY27" fmla="*/ 323085 h 951735"/>
              <a:gd name="connsiteX28" fmla="*/ 298895 w 395993"/>
              <a:gd name="connsiteY28" fmla="*/ 313560 h 951735"/>
              <a:gd name="connsiteX29" fmla="*/ 317945 w 395993"/>
              <a:gd name="connsiteY29" fmla="*/ 284985 h 951735"/>
              <a:gd name="connsiteX30" fmla="*/ 346520 w 395993"/>
              <a:gd name="connsiteY30" fmla="*/ 265935 h 951735"/>
              <a:gd name="connsiteX31" fmla="*/ 365570 w 395993"/>
              <a:gd name="connsiteY31" fmla="*/ 208785 h 951735"/>
              <a:gd name="connsiteX32" fmla="*/ 384620 w 395993"/>
              <a:gd name="connsiteY32" fmla="*/ 151635 h 951735"/>
              <a:gd name="connsiteX33" fmla="*/ 394145 w 395993"/>
              <a:gd name="connsiteY33" fmla="*/ 123060 h 951735"/>
              <a:gd name="connsiteX34" fmla="*/ 384620 w 395993"/>
              <a:gd name="connsiteY34" fmla="*/ 8760 h 951735"/>
              <a:gd name="connsiteX35" fmla="*/ 327470 w 395993"/>
              <a:gd name="connsiteY35" fmla="*/ 18285 h 951735"/>
              <a:gd name="connsiteX36" fmla="*/ 289370 w 395993"/>
              <a:gd name="connsiteY36" fmla="*/ 170685 h 951735"/>
              <a:gd name="connsiteX37" fmla="*/ 241745 w 395993"/>
              <a:gd name="connsiteY37" fmla="*/ 208785 h 951735"/>
              <a:gd name="connsiteX38" fmla="*/ 222695 w 395993"/>
              <a:gd name="connsiteY38" fmla="*/ 180210 h 951735"/>
              <a:gd name="connsiteX39" fmla="*/ 213170 w 395993"/>
              <a:gd name="connsiteY39" fmla="*/ 46860 h 951735"/>
              <a:gd name="connsiteX40" fmla="*/ 156020 w 395993"/>
              <a:gd name="connsiteY40" fmla="*/ 27810 h 951735"/>
              <a:gd name="connsiteX41" fmla="*/ 117920 w 395993"/>
              <a:gd name="connsiteY41" fmla="*/ 180210 h 951735"/>
              <a:gd name="connsiteX42" fmla="*/ 79820 w 395993"/>
              <a:gd name="connsiteY42" fmla="*/ 123060 h 951735"/>
              <a:gd name="connsiteX43" fmla="*/ 3620 w 395993"/>
              <a:gd name="connsiteY43" fmla="*/ 104010 h 951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5993" h="951735">
                <a:moveTo>
                  <a:pt x="3620" y="104010"/>
                </a:moveTo>
                <a:cubicBezTo>
                  <a:pt x="-7492" y="108772"/>
                  <a:pt x="10249" y="135707"/>
                  <a:pt x="13145" y="151635"/>
                </a:cubicBezTo>
                <a:cubicBezTo>
                  <a:pt x="16600" y="170636"/>
                  <a:pt x="18882" y="189847"/>
                  <a:pt x="22670" y="208785"/>
                </a:cubicBezTo>
                <a:cubicBezTo>
                  <a:pt x="29868" y="244773"/>
                  <a:pt x="39096" y="267588"/>
                  <a:pt x="51245" y="304035"/>
                </a:cubicBezTo>
                <a:cubicBezTo>
                  <a:pt x="58485" y="325755"/>
                  <a:pt x="89345" y="361185"/>
                  <a:pt x="89345" y="361185"/>
                </a:cubicBezTo>
                <a:cubicBezTo>
                  <a:pt x="94322" y="381094"/>
                  <a:pt x="106783" y="428368"/>
                  <a:pt x="108395" y="446910"/>
                </a:cubicBezTo>
                <a:cubicBezTo>
                  <a:pt x="113354" y="503933"/>
                  <a:pt x="114745" y="561210"/>
                  <a:pt x="117920" y="618360"/>
                </a:cubicBezTo>
                <a:cubicBezTo>
                  <a:pt x="114745" y="672335"/>
                  <a:pt x="113775" y="726485"/>
                  <a:pt x="108395" y="780285"/>
                </a:cubicBezTo>
                <a:cubicBezTo>
                  <a:pt x="107396" y="790275"/>
                  <a:pt x="104439" y="800506"/>
                  <a:pt x="98870" y="808860"/>
                </a:cubicBezTo>
                <a:cubicBezTo>
                  <a:pt x="91398" y="820068"/>
                  <a:pt x="79820" y="827910"/>
                  <a:pt x="70295" y="837435"/>
                </a:cubicBezTo>
                <a:cubicBezTo>
                  <a:pt x="46354" y="909259"/>
                  <a:pt x="78649" y="820727"/>
                  <a:pt x="41720" y="894585"/>
                </a:cubicBezTo>
                <a:cubicBezTo>
                  <a:pt x="37230" y="903565"/>
                  <a:pt x="35370" y="913635"/>
                  <a:pt x="32195" y="923160"/>
                </a:cubicBezTo>
                <a:cubicBezTo>
                  <a:pt x="41720" y="929510"/>
                  <a:pt x="49478" y="940328"/>
                  <a:pt x="60770" y="942210"/>
                </a:cubicBezTo>
                <a:cubicBezTo>
                  <a:pt x="78726" y="945203"/>
                  <a:pt x="105481" y="919854"/>
                  <a:pt x="117920" y="913635"/>
                </a:cubicBezTo>
                <a:cubicBezTo>
                  <a:pt x="126900" y="909145"/>
                  <a:pt x="136970" y="907285"/>
                  <a:pt x="146495" y="904110"/>
                </a:cubicBezTo>
                <a:cubicBezTo>
                  <a:pt x="222695" y="929510"/>
                  <a:pt x="133795" y="891410"/>
                  <a:pt x="184595" y="942210"/>
                </a:cubicBezTo>
                <a:cubicBezTo>
                  <a:pt x="191695" y="949310"/>
                  <a:pt x="203645" y="948560"/>
                  <a:pt x="213170" y="951735"/>
                </a:cubicBezTo>
                <a:cubicBezTo>
                  <a:pt x="222695" y="948560"/>
                  <a:pt x="234645" y="949310"/>
                  <a:pt x="241745" y="942210"/>
                </a:cubicBezTo>
                <a:cubicBezTo>
                  <a:pt x="318166" y="865789"/>
                  <a:pt x="243762" y="897088"/>
                  <a:pt x="308420" y="875535"/>
                </a:cubicBezTo>
                <a:cubicBezTo>
                  <a:pt x="321120" y="878710"/>
                  <a:pt x="333933" y="881464"/>
                  <a:pt x="346520" y="885060"/>
                </a:cubicBezTo>
                <a:cubicBezTo>
                  <a:pt x="356174" y="887818"/>
                  <a:pt x="371366" y="903907"/>
                  <a:pt x="375095" y="894585"/>
                </a:cubicBezTo>
                <a:cubicBezTo>
                  <a:pt x="397446" y="838707"/>
                  <a:pt x="366462" y="837732"/>
                  <a:pt x="336995" y="827910"/>
                </a:cubicBezTo>
                <a:cubicBezTo>
                  <a:pt x="327470" y="821560"/>
                  <a:pt x="316515" y="816955"/>
                  <a:pt x="308420" y="808860"/>
                </a:cubicBezTo>
                <a:cubicBezTo>
                  <a:pt x="289956" y="790396"/>
                  <a:pt x="287592" y="774951"/>
                  <a:pt x="279845" y="751710"/>
                </a:cubicBezTo>
                <a:cubicBezTo>
                  <a:pt x="276670" y="716785"/>
                  <a:pt x="273991" y="681811"/>
                  <a:pt x="270320" y="646935"/>
                </a:cubicBezTo>
                <a:cubicBezTo>
                  <a:pt x="266114" y="606976"/>
                  <a:pt x="261181" y="562755"/>
                  <a:pt x="251270" y="523110"/>
                </a:cubicBezTo>
                <a:cubicBezTo>
                  <a:pt x="248835" y="513370"/>
                  <a:pt x="244920" y="504060"/>
                  <a:pt x="241745" y="494535"/>
                </a:cubicBezTo>
                <a:cubicBezTo>
                  <a:pt x="242674" y="480598"/>
                  <a:pt x="227038" y="357711"/>
                  <a:pt x="270320" y="323085"/>
                </a:cubicBezTo>
                <a:cubicBezTo>
                  <a:pt x="278160" y="316813"/>
                  <a:pt x="289370" y="316735"/>
                  <a:pt x="298895" y="313560"/>
                </a:cubicBezTo>
                <a:cubicBezTo>
                  <a:pt x="305245" y="304035"/>
                  <a:pt x="309850" y="293080"/>
                  <a:pt x="317945" y="284985"/>
                </a:cubicBezTo>
                <a:cubicBezTo>
                  <a:pt x="326040" y="276890"/>
                  <a:pt x="340453" y="275643"/>
                  <a:pt x="346520" y="265935"/>
                </a:cubicBezTo>
                <a:cubicBezTo>
                  <a:pt x="357163" y="248907"/>
                  <a:pt x="359220" y="227835"/>
                  <a:pt x="365570" y="208785"/>
                </a:cubicBezTo>
                <a:lnTo>
                  <a:pt x="384620" y="151635"/>
                </a:lnTo>
                <a:lnTo>
                  <a:pt x="394145" y="123060"/>
                </a:lnTo>
                <a:cubicBezTo>
                  <a:pt x="390970" y="84960"/>
                  <a:pt x="405146" y="41015"/>
                  <a:pt x="384620" y="8760"/>
                </a:cubicBezTo>
                <a:cubicBezTo>
                  <a:pt x="374251" y="-7533"/>
                  <a:pt x="335637" y="784"/>
                  <a:pt x="327470" y="18285"/>
                </a:cubicBezTo>
                <a:cubicBezTo>
                  <a:pt x="234071" y="218426"/>
                  <a:pt x="376360" y="112691"/>
                  <a:pt x="289370" y="170685"/>
                </a:cubicBezTo>
                <a:cubicBezTo>
                  <a:pt x="282105" y="181583"/>
                  <a:pt x="265960" y="218471"/>
                  <a:pt x="241745" y="208785"/>
                </a:cubicBezTo>
                <a:cubicBezTo>
                  <a:pt x="231116" y="204533"/>
                  <a:pt x="229045" y="189735"/>
                  <a:pt x="222695" y="180210"/>
                </a:cubicBezTo>
                <a:cubicBezTo>
                  <a:pt x="219520" y="135760"/>
                  <a:pt x="231032" y="87687"/>
                  <a:pt x="213170" y="46860"/>
                </a:cubicBezTo>
                <a:cubicBezTo>
                  <a:pt x="205121" y="28463"/>
                  <a:pt x="156020" y="27810"/>
                  <a:pt x="156020" y="27810"/>
                </a:cubicBezTo>
                <a:cubicBezTo>
                  <a:pt x="69483" y="-29881"/>
                  <a:pt x="179763" y="31786"/>
                  <a:pt x="117920" y="180210"/>
                </a:cubicBezTo>
                <a:cubicBezTo>
                  <a:pt x="109114" y="201344"/>
                  <a:pt x="98870" y="135760"/>
                  <a:pt x="79820" y="123060"/>
                </a:cubicBezTo>
                <a:cubicBezTo>
                  <a:pt x="40678" y="96965"/>
                  <a:pt x="14732" y="99248"/>
                  <a:pt x="3620" y="104010"/>
                </a:cubicBezTo>
                <a:close/>
              </a:path>
            </a:pathLst>
          </a:custGeom>
          <a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rightnessContrast bright="24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0" name="Freeform 109"/>
          <p:cNvSpPr/>
          <p:nvPr/>
        </p:nvSpPr>
        <p:spPr>
          <a:xfrm>
            <a:off x="4783165" y="3658675"/>
            <a:ext cx="126592" cy="238122"/>
          </a:xfrm>
          <a:custGeom>
            <a:avLst/>
            <a:gdLst>
              <a:gd name="connsiteX0" fmla="*/ 3620 w 395993"/>
              <a:gd name="connsiteY0" fmla="*/ 104010 h 951735"/>
              <a:gd name="connsiteX1" fmla="*/ 13145 w 395993"/>
              <a:gd name="connsiteY1" fmla="*/ 151635 h 951735"/>
              <a:gd name="connsiteX2" fmla="*/ 22670 w 395993"/>
              <a:gd name="connsiteY2" fmla="*/ 208785 h 951735"/>
              <a:gd name="connsiteX3" fmla="*/ 51245 w 395993"/>
              <a:gd name="connsiteY3" fmla="*/ 304035 h 951735"/>
              <a:gd name="connsiteX4" fmla="*/ 89345 w 395993"/>
              <a:gd name="connsiteY4" fmla="*/ 361185 h 951735"/>
              <a:gd name="connsiteX5" fmla="*/ 108395 w 395993"/>
              <a:gd name="connsiteY5" fmla="*/ 446910 h 951735"/>
              <a:gd name="connsiteX6" fmla="*/ 117920 w 395993"/>
              <a:gd name="connsiteY6" fmla="*/ 618360 h 951735"/>
              <a:gd name="connsiteX7" fmla="*/ 108395 w 395993"/>
              <a:gd name="connsiteY7" fmla="*/ 780285 h 951735"/>
              <a:gd name="connsiteX8" fmla="*/ 98870 w 395993"/>
              <a:gd name="connsiteY8" fmla="*/ 808860 h 951735"/>
              <a:gd name="connsiteX9" fmla="*/ 70295 w 395993"/>
              <a:gd name="connsiteY9" fmla="*/ 837435 h 951735"/>
              <a:gd name="connsiteX10" fmla="*/ 41720 w 395993"/>
              <a:gd name="connsiteY10" fmla="*/ 894585 h 951735"/>
              <a:gd name="connsiteX11" fmla="*/ 32195 w 395993"/>
              <a:gd name="connsiteY11" fmla="*/ 923160 h 951735"/>
              <a:gd name="connsiteX12" fmla="*/ 60770 w 395993"/>
              <a:gd name="connsiteY12" fmla="*/ 942210 h 951735"/>
              <a:gd name="connsiteX13" fmla="*/ 117920 w 395993"/>
              <a:gd name="connsiteY13" fmla="*/ 913635 h 951735"/>
              <a:gd name="connsiteX14" fmla="*/ 146495 w 395993"/>
              <a:gd name="connsiteY14" fmla="*/ 904110 h 951735"/>
              <a:gd name="connsiteX15" fmla="*/ 184595 w 395993"/>
              <a:gd name="connsiteY15" fmla="*/ 942210 h 951735"/>
              <a:gd name="connsiteX16" fmla="*/ 213170 w 395993"/>
              <a:gd name="connsiteY16" fmla="*/ 951735 h 951735"/>
              <a:gd name="connsiteX17" fmla="*/ 241745 w 395993"/>
              <a:gd name="connsiteY17" fmla="*/ 942210 h 951735"/>
              <a:gd name="connsiteX18" fmla="*/ 308420 w 395993"/>
              <a:gd name="connsiteY18" fmla="*/ 875535 h 951735"/>
              <a:gd name="connsiteX19" fmla="*/ 346520 w 395993"/>
              <a:gd name="connsiteY19" fmla="*/ 885060 h 951735"/>
              <a:gd name="connsiteX20" fmla="*/ 375095 w 395993"/>
              <a:gd name="connsiteY20" fmla="*/ 894585 h 951735"/>
              <a:gd name="connsiteX21" fmla="*/ 336995 w 395993"/>
              <a:gd name="connsiteY21" fmla="*/ 827910 h 951735"/>
              <a:gd name="connsiteX22" fmla="*/ 308420 w 395993"/>
              <a:gd name="connsiteY22" fmla="*/ 808860 h 951735"/>
              <a:gd name="connsiteX23" fmla="*/ 279845 w 395993"/>
              <a:gd name="connsiteY23" fmla="*/ 751710 h 951735"/>
              <a:gd name="connsiteX24" fmla="*/ 270320 w 395993"/>
              <a:gd name="connsiteY24" fmla="*/ 646935 h 951735"/>
              <a:gd name="connsiteX25" fmla="*/ 251270 w 395993"/>
              <a:gd name="connsiteY25" fmla="*/ 523110 h 951735"/>
              <a:gd name="connsiteX26" fmla="*/ 241745 w 395993"/>
              <a:gd name="connsiteY26" fmla="*/ 494535 h 951735"/>
              <a:gd name="connsiteX27" fmla="*/ 270320 w 395993"/>
              <a:gd name="connsiteY27" fmla="*/ 323085 h 951735"/>
              <a:gd name="connsiteX28" fmla="*/ 298895 w 395993"/>
              <a:gd name="connsiteY28" fmla="*/ 313560 h 951735"/>
              <a:gd name="connsiteX29" fmla="*/ 317945 w 395993"/>
              <a:gd name="connsiteY29" fmla="*/ 284985 h 951735"/>
              <a:gd name="connsiteX30" fmla="*/ 346520 w 395993"/>
              <a:gd name="connsiteY30" fmla="*/ 265935 h 951735"/>
              <a:gd name="connsiteX31" fmla="*/ 365570 w 395993"/>
              <a:gd name="connsiteY31" fmla="*/ 208785 h 951735"/>
              <a:gd name="connsiteX32" fmla="*/ 384620 w 395993"/>
              <a:gd name="connsiteY32" fmla="*/ 151635 h 951735"/>
              <a:gd name="connsiteX33" fmla="*/ 394145 w 395993"/>
              <a:gd name="connsiteY33" fmla="*/ 123060 h 951735"/>
              <a:gd name="connsiteX34" fmla="*/ 384620 w 395993"/>
              <a:gd name="connsiteY34" fmla="*/ 8760 h 951735"/>
              <a:gd name="connsiteX35" fmla="*/ 327470 w 395993"/>
              <a:gd name="connsiteY35" fmla="*/ 18285 h 951735"/>
              <a:gd name="connsiteX36" fmla="*/ 289370 w 395993"/>
              <a:gd name="connsiteY36" fmla="*/ 170685 h 951735"/>
              <a:gd name="connsiteX37" fmla="*/ 241745 w 395993"/>
              <a:gd name="connsiteY37" fmla="*/ 208785 h 951735"/>
              <a:gd name="connsiteX38" fmla="*/ 222695 w 395993"/>
              <a:gd name="connsiteY38" fmla="*/ 180210 h 951735"/>
              <a:gd name="connsiteX39" fmla="*/ 213170 w 395993"/>
              <a:gd name="connsiteY39" fmla="*/ 46860 h 951735"/>
              <a:gd name="connsiteX40" fmla="*/ 156020 w 395993"/>
              <a:gd name="connsiteY40" fmla="*/ 27810 h 951735"/>
              <a:gd name="connsiteX41" fmla="*/ 117920 w 395993"/>
              <a:gd name="connsiteY41" fmla="*/ 180210 h 951735"/>
              <a:gd name="connsiteX42" fmla="*/ 79820 w 395993"/>
              <a:gd name="connsiteY42" fmla="*/ 123060 h 951735"/>
              <a:gd name="connsiteX43" fmla="*/ 3620 w 395993"/>
              <a:gd name="connsiteY43" fmla="*/ 104010 h 951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5993" h="951735">
                <a:moveTo>
                  <a:pt x="3620" y="104010"/>
                </a:moveTo>
                <a:cubicBezTo>
                  <a:pt x="-7492" y="108772"/>
                  <a:pt x="10249" y="135707"/>
                  <a:pt x="13145" y="151635"/>
                </a:cubicBezTo>
                <a:cubicBezTo>
                  <a:pt x="16600" y="170636"/>
                  <a:pt x="18882" y="189847"/>
                  <a:pt x="22670" y="208785"/>
                </a:cubicBezTo>
                <a:cubicBezTo>
                  <a:pt x="29868" y="244773"/>
                  <a:pt x="39096" y="267588"/>
                  <a:pt x="51245" y="304035"/>
                </a:cubicBezTo>
                <a:cubicBezTo>
                  <a:pt x="58485" y="325755"/>
                  <a:pt x="89345" y="361185"/>
                  <a:pt x="89345" y="361185"/>
                </a:cubicBezTo>
                <a:cubicBezTo>
                  <a:pt x="94322" y="381094"/>
                  <a:pt x="106783" y="428368"/>
                  <a:pt x="108395" y="446910"/>
                </a:cubicBezTo>
                <a:cubicBezTo>
                  <a:pt x="113354" y="503933"/>
                  <a:pt x="114745" y="561210"/>
                  <a:pt x="117920" y="618360"/>
                </a:cubicBezTo>
                <a:cubicBezTo>
                  <a:pt x="114745" y="672335"/>
                  <a:pt x="113775" y="726485"/>
                  <a:pt x="108395" y="780285"/>
                </a:cubicBezTo>
                <a:cubicBezTo>
                  <a:pt x="107396" y="790275"/>
                  <a:pt x="104439" y="800506"/>
                  <a:pt x="98870" y="808860"/>
                </a:cubicBezTo>
                <a:cubicBezTo>
                  <a:pt x="91398" y="820068"/>
                  <a:pt x="79820" y="827910"/>
                  <a:pt x="70295" y="837435"/>
                </a:cubicBezTo>
                <a:cubicBezTo>
                  <a:pt x="46354" y="909259"/>
                  <a:pt x="78649" y="820727"/>
                  <a:pt x="41720" y="894585"/>
                </a:cubicBezTo>
                <a:cubicBezTo>
                  <a:pt x="37230" y="903565"/>
                  <a:pt x="35370" y="913635"/>
                  <a:pt x="32195" y="923160"/>
                </a:cubicBezTo>
                <a:cubicBezTo>
                  <a:pt x="41720" y="929510"/>
                  <a:pt x="49478" y="940328"/>
                  <a:pt x="60770" y="942210"/>
                </a:cubicBezTo>
                <a:cubicBezTo>
                  <a:pt x="78726" y="945203"/>
                  <a:pt x="105481" y="919854"/>
                  <a:pt x="117920" y="913635"/>
                </a:cubicBezTo>
                <a:cubicBezTo>
                  <a:pt x="126900" y="909145"/>
                  <a:pt x="136970" y="907285"/>
                  <a:pt x="146495" y="904110"/>
                </a:cubicBezTo>
                <a:cubicBezTo>
                  <a:pt x="222695" y="929510"/>
                  <a:pt x="133795" y="891410"/>
                  <a:pt x="184595" y="942210"/>
                </a:cubicBezTo>
                <a:cubicBezTo>
                  <a:pt x="191695" y="949310"/>
                  <a:pt x="203645" y="948560"/>
                  <a:pt x="213170" y="951735"/>
                </a:cubicBezTo>
                <a:cubicBezTo>
                  <a:pt x="222695" y="948560"/>
                  <a:pt x="234645" y="949310"/>
                  <a:pt x="241745" y="942210"/>
                </a:cubicBezTo>
                <a:cubicBezTo>
                  <a:pt x="318166" y="865789"/>
                  <a:pt x="243762" y="897088"/>
                  <a:pt x="308420" y="875535"/>
                </a:cubicBezTo>
                <a:cubicBezTo>
                  <a:pt x="321120" y="878710"/>
                  <a:pt x="333933" y="881464"/>
                  <a:pt x="346520" y="885060"/>
                </a:cubicBezTo>
                <a:cubicBezTo>
                  <a:pt x="356174" y="887818"/>
                  <a:pt x="371366" y="903907"/>
                  <a:pt x="375095" y="894585"/>
                </a:cubicBezTo>
                <a:cubicBezTo>
                  <a:pt x="397446" y="838707"/>
                  <a:pt x="366462" y="837732"/>
                  <a:pt x="336995" y="827910"/>
                </a:cubicBezTo>
                <a:cubicBezTo>
                  <a:pt x="327470" y="821560"/>
                  <a:pt x="316515" y="816955"/>
                  <a:pt x="308420" y="808860"/>
                </a:cubicBezTo>
                <a:cubicBezTo>
                  <a:pt x="289956" y="790396"/>
                  <a:pt x="287592" y="774951"/>
                  <a:pt x="279845" y="751710"/>
                </a:cubicBezTo>
                <a:cubicBezTo>
                  <a:pt x="276670" y="716785"/>
                  <a:pt x="273991" y="681811"/>
                  <a:pt x="270320" y="646935"/>
                </a:cubicBezTo>
                <a:cubicBezTo>
                  <a:pt x="266114" y="606976"/>
                  <a:pt x="261181" y="562755"/>
                  <a:pt x="251270" y="523110"/>
                </a:cubicBezTo>
                <a:cubicBezTo>
                  <a:pt x="248835" y="513370"/>
                  <a:pt x="244920" y="504060"/>
                  <a:pt x="241745" y="494535"/>
                </a:cubicBezTo>
                <a:cubicBezTo>
                  <a:pt x="242674" y="480598"/>
                  <a:pt x="227038" y="357711"/>
                  <a:pt x="270320" y="323085"/>
                </a:cubicBezTo>
                <a:cubicBezTo>
                  <a:pt x="278160" y="316813"/>
                  <a:pt x="289370" y="316735"/>
                  <a:pt x="298895" y="313560"/>
                </a:cubicBezTo>
                <a:cubicBezTo>
                  <a:pt x="305245" y="304035"/>
                  <a:pt x="309850" y="293080"/>
                  <a:pt x="317945" y="284985"/>
                </a:cubicBezTo>
                <a:cubicBezTo>
                  <a:pt x="326040" y="276890"/>
                  <a:pt x="340453" y="275643"/>
                  <a:pt x="346520" y="265935"/>
                </a:cubicBezTo>
                <a:cubicBezTo>
                  <a:pt x="357163" y="248907"/>
                  <a:pt x="359220" y="227835"/>
                  <a:pt x="365570" y="208785"/>
                </a:cubicBezTo>
                <a:lnTo>
                  <a:pt x="384620" y="151635"/>
                </a:lnTo>
                <a:lnTo>
                  <a:pt x="394145" y="123060"/>
                </a:lnTo>
                <a:cubicBezTo>
                  <a:pt x="390970" y="84960"/>
                  <a:pt x="405146" y="41015"/>
                  <a:pt x="384620" y="8760"/>
                </a:cubicBezTo>
                <a:cubicBezTo>
                  <a:pt x="374251" y="-7533"/>
                  <a:pt x="335637" y="784"/>
                  <a:pt x="327470" y="18285"/>
                </a:cubicBezTo>
                <a:cubicBezTo>
                  <a:pt x="234071" y="218426"/>
                  <a:pt x="376360" y="112691"/>
                  <a:pt x="289370" y="170685"/>
                </a:cubicBezTo>
                <a:cubicBezTo>
                  <a:pt x="282105" y="181583"/>
                  <a:pt x="265960" y="218471"/>
                  <a:pt x="241745" y="208785"/>
                </a:cubicBezTo>
                <a:cubicBezTo>
                  <a:pt x="231116" y="204533"/>
                  <a:pt x="229045" y="189735"/>
                  <a:pt x="222695" y="180210"/>
                </a:cubicBezTo>
                <a:cubicBezTo>
                  <a:pt x="219520" y="135760"/>
                  <a:pt x="231032" y="87687"/>
                  <a:pt x="213170" y="46860"/>
                </a:cubicBezTo>
                <a:cubicBezTo>
                  <a:pt x="205121" y="28463"/>
                  <a:pt x="156020" y="27810"/>
                  <a:pt x="156020" y="27810"/>
                </a:cubicBezTo>
                <a:cubicBezTo>
                  <a:pt x="69483" y="-29881"/>
                  <a:pt x="179763" y="31786"/>
                  <a:pt x="117920" y="180210"/>
                </a:cubicBezTo>
                <a:cubicBezTo>
                  <a:pt x="109114" y="201344"/>
                  <a:pt x="98870" y="135760"/>
                  <a:pt x="79820" y="123060"/>
                </a:cubicBezTo>
                <a:cubicBezTo>
                  <a:pt x="40678" y="96965"/>
                  <a:pt x="14732" y="99248"/>
                  <a:pt x="3620" y="104010"/>
                </a:cubicBezTo>
                <a:close/>
              </a:path>
            </a:pathLst>
          </a:custGeom>
          <a:blipFill>
            <a:blip r:embed="rId17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rightnessContrast bright="46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1" name="Freeform 110"/>
          <p:cNvSpPr/>
          <p:nvPr/>
        </p:nvSpPr>
        <p:spPr>
          <a:xfrm flipH="1">
            <a:off x="4601319" y="3581400"/>
            <a:ext cx="153114" cy="345998"/>
          </a:xfrm>
          <a:custGeom>
            <a:avLst/>
            <a:gdLst>
              <a:gd name="connsiteX0" fmla="*/ 843 w 419943"/>
              <a:gd name="connsiteY0" fmla="*/ 119510 h 757685"/>
              <a:gd name="connsiteX1" fmla="*/ 29418 w 419943"/>
              <a:gd name="connsiteY1" fmla="*/ 167135 h 757685"/>
              <a:gd name="connsiteX2" fmla="*/ 115143 w 419943"/>
              <a:gd name="connsiteY2" fmla="*/ 214760 h 757685"/>
              <a:gd name="connsiteX3" fmla="*/ 134193 w 419943"/>
              <a:gd name="connsiteY3" fmla="*/ 243335 h 757685"/>
              <a:gd name="connsiteX4" fmla="*/ 124668 w 419943"/>
              <a:gd name="connsiteY4" fmla="*/ 319535 h 757685"/>
              <a:gd name="connsiteX5" fmla="*/ 115143 w 419943"/>
              <a:gd name="connsiteY5" fmla="*/ 424310 h 757685"/>
              <a:gd name="connsiteX6" fmla="*/ 105618 w 419943"/>
              <a:gd name="connsiteY6" fmla="*/ 643385 h 757685"/>
              <a:gd name="connsiteX7" fmla="*/ 96093 w 419943"/>
              <a:gd name="connsiteY7" fmla="*/ 671960 h 757685"/>
              <a:gd name="connsiteX8" fmla="*/ 77043 w 419943"/>
              <a:gd name="connsiteY8" fmla="*/ 700535 h 757685"/>
              <a:gd name="connsiteX9" fmla="*/ 124668 w 419943"/>
              <a:gd name="connsiteY9" fmla="*/ 710060 h 757685"/>
              <a:gd name="connsiteX10" fmla="*/ 153243 w 419943"/>
              <a:gd name="connsiteY10" fmla="*/ 738635 h 757685"/>
              <a:gd name="connsiteX11" fmla="*/ 181818 w 419943"/>
              <a:gd name="connsiteY11" fmla="*/ 757685 h 757685"/>
              <a:gd name="connsiteX12" fmla="*/ 267543 w 419943"/>
              <a:gd name="connsiteY12" fmla="*/ 710060 h 757685"/>
              <a:gd name="connsiteX13" fmla="*/ 353268 w 419943"/>
              <a:gd name="connsiteY13" fmla="*/ 700535 h 757685"/>
              <a:gd name="connsiteX14" fmla="*/ 362793 w 419943"/>
              <a:gd name="connsiteY14" fmla="*/ 671960 h 757685"/>
              <a:gd name="connsiteX15" fmla="*/ 286593 w 419943"/>
              <a:gd name="connsiteY15" fmla="*/ 624335 h 757685"/>
              <a:gd name="connsiteX16" fmla="*/ 258018 w 419943"/>
              <a:gd name="connsiteY16" fmla="*/ 614810 h 757685"/>
              <a:gd name="connsiteX17" fmla="*/ 267543 w 419943"/>
              <a:gd name="connsiteY17" fmla="*/ 567185 h 757685"/>
              <a:gd name="connsiteX18" fmla="*/ 296118 w 419943"/>
              <a:gd name="connsiteY18" fmla="*/ 510035 h 757685"/>
              <a:gd name="connsiteX19" fmla="*/ 305643 w 419943"/>
              <a:gd name="connsiteY19" fmla="*/ 481460 h 757685"/>
              <a:gd name="connsiteX20" fmla="*/ 315168 w 419943"/>
              <a:gd name="connsiteY20" fmla="*/ 271910 h 757685"/>
              <a:gd name="connsiteX21" fmla="*/ 372318 w 419943"/>
              <a:gd name="connsiteY21" fmla="*/ 214760 h 757685"/>
              <a:gd name="connsiteX22" fmla="*/ 419943 w 419943"/>
              <a:gd name="connsiteY22" fmla="*/ 129035 h 757685"/>
              <a:gd name="connsiteX23" fmla="*/ 410418 w 419943"/>
              <a:gd name="connsiteY23" fmla="*/ 90935 h 757685"/>
              <a:gd name="connsiteX24" fmla="*/ 334218 w 419943"/>
              <a:gd name="connsiteY24" fmla="*/ 109985 h 757685"/>
              <a:gd name="connsiteX25" fmla="*/ 277068 w 419943"/>
              <a:gd name="connsiteY25" fmla="*/ 138560 h 757685"/>
              <a:gd name="connsiteX26" fmla="*/ 267543 w 419943"/>
              <a:gd name="connsiteY26" fmla="*/ 5210 h 757685"/>
              <a:gd name="connsiteX27" fmla="*/ 229443 w 419943"/>
              <a:gd name="connsiteY27" fmla="*/ 14735 h 757685"/>
              <a:gd name="connsiteX28" fmla="*/ 210393 w 419943"/>
              <a:gd name="connsiteY28" fmla="*/ 71885 h 757685"/>
              <a:gd name="connsiteX29" fmla="*/ 200868 w 419943"/>
              <a:gd name="connsiteY29" fmla="*/ 100460 h 757685"/>
              <a:gd name="connsiteX30" fmla="*/ 143718 w 419943"/>
              <a:gd name="connsiteY30" fmla="*/ 138560 h 757685"/>
              <a:gd name="connsiteX31" fmla="*/ 86568 w 419943"/>
              <a:gd name="connsiteY31" fmla="*/ 129035 h 757685"/>
              <a:gd name="connsiteX32" fmla="*/ 57993 w 419943"/>
              <a:gd name="connsiteY32" fmla="*/ 109985 h 757685"/>
              <a:gd name="connsiteX33" fmla="*/ 29418 w 419943"/>
              <a:gd name="connsiteY33" fmla="*/ 100460 h 757685"/>
              <a:gd name="connsiteX34" fmla="*/ 843 w 419943"/>
              <a:gd name="connsiteY34" fmla="*/ 119510 h 757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19943" h="757685">
                <a:moveTo>
                  <a:pt x="843" y="119510"/>
                </a:moveTo>
                <a:cubicBezTo>
                  <a:pt x="843" y="130622"/>
                  <a:pt x="16327" y="154044"/>
                  <a:pt x="29418" y="167135"/>
                </a:cubicBezTo>
                <a:cubicBezTo>
                  <a:pt x="62170" y="199887"/>
                  <a:pt x="79210" y="202782"/>
                  <a:pt x="115143" y="214760"/>
                </a:cubicBezTo>
                <a:cubicBezTo>
                  <a:pt x="121493" y="224285"/>
                  <a:pt x="133157" y="231934"/>
                  <a:pt x="134193" y="243335"/>
                </a:cubicBezTo>
                <a:cubicBezTo>
                  <a:pt x="136511" y="268828"/>
                  <a:pt x="127348" y="294078"/>
                  <a:pt x="124668" y="319535"/>
                </a:cubicBezTo>
                <a:cubicBezTo>
                  <a:pt x="120997" y="354411"/>
                  <a:pt x="118318" y="389385"/>
                  <a:pt x="115143" y="424310"/>
                </a:cubicBezTo>
                <a:cubicBezTo>
                  <a:pt x="111968" y="497335"/>
                  <a:pt x="111224" y="570506"/>
                  <a:pt x="105618" y="643385"/>
                </a:cubicBezTo>
                <a:cubicBezTo>
                  <a:pt x="104848" y="653396"/>
                  <a:pt x="100583" y="662980"/>
                  <a:pt x="96093" y="671960"/>
                </a:cubicBezTo>
                <a:cubicBezTo>
                  <a:pt x="90973" y="682199"/>
                  <a:pt x="83393" y="691010"/>
                  <a:pt x="77043" y="700535"/>
                </a:cubicBezTo>
                <a:cubicBezTo>
                  <a:pt x="92918" y="703710"/>
                  <a:pt x="110188" y="702820"/>
                  <a:pt x="124668" y="710060"/>
                </a:cubicBezTo>
                <a:cubicBezTo>
                  <a:pt x="136716" y="716084"/>
                  <a:pt x="142895" y="730011"/>
                  <a:pt x="153243" y="738635"/>
                </a:cubicBezTo>
                <a:cubicBezTo>
                  <a:pt x="162037" y="745964"/>
                  <a:pt x="172293" y="751335"/>
                  <a:pt x="181818" y="757685"/>
                </a:cubicBezTo>
                <a:cubicBezTo>
                  <a:pt x="232113" y="740920"/>
                  <a:pt x="202039" y="753729"/>
                  <a:pt x="267543" y="710060"/>
                </a:cubicBezTo>
                <a:cubicBezTo>
                  <a:pt x="291465" y="694112"/>
                  <a:pt x="324693" y="703710"/>
                  <a:pt x="353268" y="700535"/>
                </a:cubicBezTo>
                <a:cubicBezTo>
                  <a:pt x="356443" y="691010"/>
                  <a:pt x="362793" y="682000"/>
                  <a:pt x="362793" y="671960"/>
                </a:cubicBezTo>
                <a:cubicBezTo>
                  <a:pt x="362793" y="614218"/>
                  <a:pt x="340554" y="632044"/>
                  <a:pt x="286593" y="624335"/>
                </a:cubicBezTo>
                <a:cubicBezTo>
                  <a:pt x="277068" y="621160"/>
                  <a:pt x="261193" y="624335"/>
                  <a:pt x="258018" y="614810"/>
                </a:cubicBezTo>
                <a:cubicBezTo>
                  <a:pt x="252898" y="599451"/>
                  <a:pt x="263616" y="582891"/>
                  <a:pt x="267543" y="567185"/>
                </a:cubicBezTo>
                <a:cubicBezTo>
                  <a:pt x="279514" y="519302"/>
                  <a:pt x="272838" y="556596"/>
                  <a:pt x="296118" y="510035"/>
                </a:cubicBezTo>
                <a:cubicBezTo>
                  <a:pt x="300608" y="501055"/>
                  <a:pt x="302468" y="490985"/>
                  <a:pt x="305643" y="481460"/>
                </a:cubicBezTo>
                <a:cubicBezTo>
                  <a:pt x="308818" y="411610"/>
                  <a:pt x="298209" y="339744"/>
                  <a:pt x="315168" y="271910"/>
                </a:cubicBezTo>
                <a:cubicBezTo>
                  <a:pt x="321702" y="245774"/>
                  <a:pt x="357374" y="237176"/>
                  <a:pt x="372318" y="214760"/>
                </a:cubicBezTo>
                <a:cubicBezTo>
                  <a:pt x="415987" y="149256"/>
                  <a:pt x="403178" y="179330"/>
                  <a:pt x="419943" y="129035"/>
                </a:cubicBezTo>
                <a:cubicBezTo>
                  <a:pt x="416768" y="116335"/>
                  <a:pt x="422127" y="96789"/>
                  <a:pt x="410418" y="90935"/>
                </a:cubicBezTo>
                <a:cubicBezTo>
                  <a:pt x="401223" y="86337"/>
                  <a:pt x="348213" y="105320"/>
                  <a:pt x="334218" y="109985"/>
                </a:cubicBezTo>
                <a:cubicBezTo>
                  <a:pt x="289768" y="176660"/>
                  <a:pt x="308818" y="186185"/>
                  <a:pt x="277068" y="138560"/>
                </a:cubicBezTo>
                <a:cubicBezTo>
                  <a:pt x="273893" y="94110"/>
                  <a:pt x="283540" y="46803"/>
                  <a:pt x="267543" y="5210"/>
                </a:cubicBezTo>
                <a:cubicBezTo>
                  <a:pt x="262844" y="-7008"/>
                  <a:pt x="237962" y="4796"/>
                  <a:pt x="229443" y="14735"/>
                </a:cubicBezTo>
                <a:cubicBezTo>
                  <a:pt x="216375" y="29981"/>
                  <a:pt x="216743" y="52835"/>
                  <a:pt x="210393" y="71885"/>
                </a:cubicBezTo>
                <a:cubicBezTo>
                  <a:pt x="207218" y="81410"/>
                  <a:pt x="209222" y="94891"/>
                  <a:pt x="200868" y="100460"/>
                </a:cubicBezTo>
                <a:lnTo>
                  <a:pt x="143718" y="138560"/>
                </a:lnTo>
                <a:cubicBezTo>
                  <a:pt x="124668" y="135385"/>
                  <a:pt x="104890" y="135142"/>
                  <a:pt x="86568" y="129035"/>
                </a:cubicBezTo>
                <a:cubicBezTo>
                  <a:pt x="75708" y="125415"/>
                  <a:pt x="68232" y="115105"/>
                  <a:pt x="57993" y="109985"/>
                </a:cubicBezTo>
                <a:cubicBezTo>
                  <a:pt x="49013" y="105495"/>
                  <a:pt x="38943" y="103635"/>
                  <a:pt x="29418" y="100460"/>
                </a:cubicBezTo>
                <a:cubicBezTo>
                  <a:pt x="-7676" y="112825"/>
                  <a:pt x="843" y="108398"/>
                  <a:pt x="843" y="119510"/>
                </a:cubicBezTo>
                <a:close/>
              </a:path>
            </a:pathLst>
          </a:custGeom>
          <a:blipFill>
            <a:blip r:embed="rId18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rightnessContrast bright="48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2" name="Freeform 111"/>
          <p:cNvSpPr/>
          <p:nvPr/>
        </p:nvSpPr>
        <p:spPr>
          <a:xfrm>
            <a:off x="4661172" y="3683291"/>
            <a:ext cx="93261" cy="222181"/>
          </a:xfrm>
          <a:custGeom>
            <a:avLst/>
            <a:gdLst>
              <a:gd name="connsiteX0" fmla="*/ 3620 w 395993"/>
              <a:gd name="connsiteY0" fmla="*/ 104010 h 951735"/>
              <a:gd name="connsiteX1" fmla="*/ 13145 w 395993"/>
              <a:gd name="connsiteY1" fmla="*/ 151635 h 951735"/>
              <a:gd name="connsiteX2" fmla="*/ 22670 w 395993"/>
              <a:gd name="connsiteY2" fmla="*/ 208785 h 951735"/>
              <a:gd name="connsiteX3" fmla="*/ 51245 w 395993"/>
              <a:gd name="connsiteY3" fmla="*/ 304035 h 951735"/>
              <a:gd name="connsiteX4" fmla="*/ 89345 w 395993"/>
              <a:gd name="connsiteY4" fmla="*/ 361185 h 951735"/>
              <a:gd name="connsiteX5" fmla="*/ 108395 w 395993"/>
              <a:gd name="connsiteY5" fmla="*/ 446910 h 951735"/>
              <a:gd name="connsiteX6" fmla="*/ 117920 w 395993"/>
              <a:gd name="connsiteY6" fmla="*/ 618360 h 951735"/>
              <a:gd name="connsiteX7" fmla="*/ 108395 w 395993"/>
              <a:gd name="connsiteY7" fmla="*/ 780285 h 951735"/>
              <a:gd name="connsiteX8" fmla="*/ 98870 w 395993"/>
              <a:gd name="connsiteY8" fmla="*/ 808860 h 951735"/>
              <a:gd name="connsiteX9" fmla="*/ 70295 w 395993"/>
              <a:gd name="connsiteY9" fmla="*/ 837435 h 951735"/>
              <a:gd name="connsiteX10" fmla="*/ 41720 w 395993"/>
              <a:gd name="connsiteY10" fmla="*/ 894585 h 951735"/>
              <a:gd name="connsiteX11" fmla="*/ 32195 w 395993"/>
              <a:gd name="connsiteY11" fmla="*/ 923160 h 951735"/>
              <a:gd name="connsiteX12" fmla="*/ 60770 w 395993"/>
              <a:gd name="connsiteY12" fmla="*/ 942210 h 951735"/>
              <a:gd name="connsiteX13" fmla="*/ 117920 w 395993"/>
              <a:gd name="connsiteY13" fmla="*/ 913635 h 951735"/>
              <a:gd name="connsiteX14" fmla="*/ 146495 w 395993"/>
              <a:gd name="connsiteY14" fmla="*/ 904110 h 951735"/>
              <a:gd name="connsiteX15" fmla="*/ 184595 w 395993"/>
              <a:gd name="connsiteY15" fmla="*/ 942210 h 951735"/>
              <a:gd name="connsiteX16" fmla="*/ 213170 w 395993"/>
              <a:gd name="connsiteY16" fmla="*/ 951735 h 951735"/>
              <a:gd name="connsiteX17" fmla="*/ 241745 w 395993"/>
              <a:gd name="connsiteY17" fmla="*/ 942210 h 951735"/>
              <a:gd name="connsiteX18" fmla="*/ 308420 w 395993"/>
              <a:gd name="connsiteY18" fmla="*/ 875535 h 951735"/>
              <a:gd name="connsiteX19" fmla="*/ 346520 w 395993"/>
              <a:gd name="connsiteY19" fmla="*/ 885060 h 951735"/>
              <a:gd name="connsiteX20" fmla="*/ 375095 w 395993"/>
              <a:gd name="connsiteY20" fmla="*/ 894585 h 951735"/>
              <a:gd name="connsiteX21" fmla="*/ 336995 w 395993"/>
              <a:gd name="connsiteY21" fmla="*/ 827910 h 951735"/>
              <a:gd name="connsiteX22" fmla="*/ 308420 w 395993"/>
              <a:gd name="connsiteY22" fmla="*/ 808860 h 951735"/>
              <a:gd name="connsiteX23" fmla="*/ 279845 w 395993"/>
              <a:gd name="connsiteY23" fmla="*/ 751710 h 951735"/>
              <a:gd name="connsiteX24" fmla="*/ 270320 w 395993"/>
              <a:gd name="connsiteY24" fmla="*/ 646935 h 951735"/>
              <a:gd name="connsiteX25" fmla="*/ 251270 w 395993"/>
              <a:gd name="connsiteY25" fmla="*/ 523110 h 951735"/>
              <a:gd name="connsiteX26" fmla="*/ 241745 w 395993"/>
              <a:gd name="connsiteY26" fmla="*/ 494535 h 951735"/>
              <a:gd name="connsiteX27" fmla="*/ 270320 w 395993"/>
              <a:gd name="connsiteY27" fmla="*/ 323085 h 951735"/>
              <a:gd name="connsiteX28" fmla="*/ 298895 w 395993"/>
              <a:gd name="connsiteY28" fmla="*/ 313560 h 951735"/>
              <a:gd name="connsiteX29" fmla="*/ 317945 w 395993"/>
              <a:gd name="connsiteY29" fmla="*/ 284985 h 951735"/>
              <a:gd name="connsiteX30" fmla="*/ 346520 w 395993"/>
              <a:gd name="connsiteY30" fmla="*/ 265935 h 951735"/>
              <a:gd name="connsiteX31" fmla="*/ 365570 w 395993"/>
              <a:gd name="connsiteY31" fmla="*/ 208785 h 951735"/>
              <a:gd name="connsiteX32" fmla="*/ 384620 w 395993"/>
              <a:gd name="connsiteY32" fmla="*/ 151635 h 951735"/>
              <a:gd name="connsiteX33" fmla="*/ 394145 w 395993"/>
              <a:gd name="connsiteY33" fmla="*/ 123060 h 951735"/>
              <a:gd name="connsiteX34" fmla="*/ 384620 w 395993"/>
              <a:gd name="connsiteY34" fmla="*/ 8760 h 951735"/>
              <a:gd name="connsiteX35" fmla="*/ 327470 w 395993"/>
              <a:gd name="connsiteY35" fmla="*/ 18285 h 951735"/>
              <a:gd name="connsiteX36" fmla="*/ 289370 w 395993"/>
              <a:gd name="connsiteY36" fmla="*/ 170685 h 951735"/>
              <a:gd name="connsiteX37" fmla="*/ 241745 w 395993"/>
              <a:gd name="connsiteY37" fmla="*/ 208785 h 951735"/>
              <a:gd name="connsiteX38" fmla="*/ 222695 w 395993"/>
              <a:gd name="connsiteY38" fmla="*/ 180210 h 951735"/>
              <a:gd name="connsiteX39" fmla="*/ 213170 w 395993"/>
              <a:gd name="connsiteY39" fmla="*/ 46860 h 951735"/>
              <a:gd name="connsiteX40" fmla="*/ 156020 w 395993"/>
              <a:gd name="connsiteY40" fmla="*/ 27810 h 951735"/>
              <a:gd name="connsiteX41" fmla="*/ 117920 w 395993"/>
              <a:gd name="connsiteY41" fmla="*/ 180210 h 951735"/>
              <a:gd name="connsiteX42" fmla="*/ 79820 w 395993"/>
              <a:gd name="connsiteY42" fmla="*/ 123060 h 951735"/>
              <a:gd name="connsiteX43" fmla="*/ 3620 w 395993"/>
              <a:gd name="connsiteY43" fmla="*/ 104010 h 951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5993" h="951735">
                <a:moveTo>
                  <a:pt x="3620" y="104010"/>
                </a:moveTo>
                <a:cubicBezTo>
                  <a:pt x="-7492" y="108772"/>
                  <a:pt x="10249" y="135707"/>
                  <a:pt x="13145" y="151635"/>
                </a:cubicBezTo>
                <a:cubicBezTo>
                  <a:pt x="16600" y="170636"/>
                  <a:pt x="18882" y="189847"/>
                  <a:pt x="22670" y="208785"/>
                </a:cubicBezTo>
                <a:cubicBezTo>
                  <a:pt x="29868" y="244773"/>
                  <a:pt x="39096" y="267588"/>
                  <a:pt x="51245" y="304035"/>
                </a:cubicBezTo>
                <a:cubicBezTo>
                  <a:pt x="58485" y="325755"/>
                  <a:pt x="89345" y="361185"/>
                  <a:pt x="89345" y="361185"/>
                </a:cubicBezTo>
                <a:cubicBezTo>
                  <a:pt x="94322" y="381094"/>
                  <a:pt x="106783" y="428368"/>
                  <a:pt x="108395" y="446910"/>
                </a:cubicBezTo>
                <a:cubicBezTo>
                  <a:pt x="113354" y="503933"/>
                  <a:pt x="114745" y="561210"/>
                  <a:pt x="117920" y="618360"/>
                </a:cubicBezTo>
                <a:cubicBezTo>
                  <a:pt x="114745" y="672335"/>
                  <a:pt x="113775" y="726485"/>
                  <a:pt x="108395" y="780285"/>
                </a:cubicBezTo>
                <a:cubicBezTo>
                  <a:pt x="107396" y="790275"/>
                  <a:pt x="104439" y="800506"/>
                  <a:pt x="98870" y="808860"/>
                </a:cubicBezTo>
                <a:cubicBezTo>
                  <a:pt x="91398" y="820068"/>
                  <a:pt x="79820" y="827910"/>
                  <a:pt x="70295" y="837435"/>
                </a:cubicBezTo>
                <a:cubicBezTo>
                  <a:pt x="46354" y="909259"/>
                  <a:pt x="78649" y="820727"/>
                  <a:pt x="41720" y="894585"/>
                </a:cubicBezTo>
                <a:cubicBezTo>
                  <a:pt x="37230" y="903565"/>
                  <a:pt x="35370" y="913635"/>
                  <a:pt x="32195" y="923160"/>
                </a:cubicBezTo>
                <a:cubicBezTo>
                  <a:pt x="41720" y="929510"/>
                  <a:pt x="49478" y="940328"/>
                  <a:pt x="60770" y="942210"/>
                </a:cubicBezTo>
                <a:cubicBezTo>
                  <a:pt x="78726" y="945203"/>
                  <a:pt x="105481" y="919854"/>
                  <a:pt x="117920" y="913635"/>
                </a:cubicBezTo>
                <a:cubicBezTo>
                  <a:pt x="126900" y="909145"/>
                  <a:pt x="136970" y="907285"/>
                  <a:pt x="146495" y="904110"/>
                </a:cubicBezTo>
                <a:cubicBezTo>
                  <a:pt x="222695" y="929510"/>
                  <a:pt x="133795" y="891410"/>
                  <a:pt x="184595" y="942210"/>
                </a:cubicBezTo>
                <a:cubicBezTo>
                  <a:pt x="191695" y="949310"/>
                  <a:pt x="203645" y="948560"/>
                  <a:pt x="213170" y="951735"/>
                </a:cubicBezTo>
                <a:cubicBezTo>
                  <a:pt x="222695" y="948560"/>
                  <a:pt x="234645" y="949310"/>
                  <a:pt x="241745" y="942210"/>
                </a:cubicBezTo>
                <a:cubicBezTo>
                  <a:pt x="318166" y="865789"/>
                  <a:pt x="243762" y="897088"/>
                  <a:pt x="308420" y="875535"/>
                </a:cubicBezTo>
                <a:cubicBezTo>
                  <a:pt x="321120" y="878710"/>
                  <a:pt x="333933" y="881464"/>
                  <a:pt x="346520" y="885060"/>
                </a:cubicBezTo>
                <a:cubicBezTo>
                  <a:pt x="356174" y="887818"/>
                  <a:pt x="371366" y="903907"/>
                  <a:pt x="375095" y="894585"/>
                </a:cubicBezTo>
                <a:cubicBezTo>
                  <a:pt x="397446" y="838707"/>
                  <a:pt x="366462" y="837732"/>
                  <a:pt x="336995" y="827910"/>
                </a:cubicBezTo>
                <a:cubicBezTo>
                  <a:pt x="327470" y="821560"/>
                  <a:pt x="316515" y="816955"/>
                  <a:pt x="308420" y="808860"/>
                </a:cubicBezTo>
                <a:cubicBezTo>
                  <a:pt x="289956" y="790396"/>
                  <a:pt x="287592" y="774951"/>
                  <a:pt x="279845" y="751710"/>
                </a:cubicBezTo>
                <a:cubicBezTo>
                  <a:pt x="276670" y="716785"/>
                  <a:pt x="273991" y="681811"/>
                  <a:pt x="270320" y="646935"/>
                </a:cubicBezTo>
                <a:cubicBezTo>
                  <a:pt x="266114" y="606976"/>
                  <a:pt x="261181" y="562755"/>
                  <a:pt x="251270" y="523110"/>
                </a:cubicBezTo>
                <a:cubicBezTo>
                  <a:pt x="248835" y="513370"/>
                  <a:pt x="244920" y="504060"/>
                  <a:pt x="241745" y="494535"/>
                </a:cubicBezTo>
                <a:cubicBezTo>
                  <a:pt x="242674" y="480598"/>
                  <a:pt x="227038" y="357711"/>
                  <a:pt x="270320" y="323085"/>
                </a:cubicBezTo>
                <a:cubicBezTo>
                  <a:pt x="278160" y="316813"/>
                  <a:pt x="289370" y="316735"/>
                  <a:pt x="298895" y="313560"/>
                </a:cubicBezTo>
                <a:cubicBezTo>
                  <a:pt x="305245" y="304035"/>
                  <a:pt x="309850" y="293080"/>
                  <a:pt x="317945" y="284985"/>
                </a:cubicBezTo>
                <a:cubicBezTo>
                  <a:pt x="326040" y="276890"/>
                  <a:pt x="340453" y="275643"/>
                  <a:pt x="346520" y="265935"/>
                </a:cubicBezTo>
                <a:cubicBezTo>
                  <a:pt x="357163" y="248907"/>
                  <a:pt x="359220" y="227835"/>
                  <a:pt x="365570" y="208785"/>
                </a:cubicBezTo>
                <a:lnTo>
                  <a:pt x="384620" y="151635"/>
                </a:lnTo>
                <a:lnTo>
                  <a:pt x="394145" y="123060"/>
                </a:lnTo>
                <a:cubicBezTo>
                  <a:pt x="390970" y="84960"/>
                  <a:pt x="405146" y="41015"/>
                  <a:pt x="384620" y="8760"/>
                </a:cubicBezTo>
                <a:cubicBezTo>
                  <a:pt x="374251" y="-7533"/>
                  <a:pt x="335637" y="784"/>
                  <a:pt x="327470" y="18285"/>
                </a:cubicBezTo>
                <a:cubicBezTo>
                  <a:pt x="234071" y="218426"/>
                  <a:pt x="376360" y="112691"/>
                  <a:pt x="289370" y="170685"/>
                </a:cubicBezTo>
                <a:cubicBezTo>
                  <a:pt x="282105" y="181583"/>
                  <a:pt x="265960" y="218471"/>
                  <a:pt x="241745" y="208785"/>
                </a:cubicBezTo>
                <a:cubicBezTo>
                  <a:pt x="231116" y="204533"/>
                  <a:pt x="229045" y="189735"/>
                  <a:pt x="222695" y="180210"/>
                </a:cubicBezTo>
                <a:cubicBezTo>
                  <a:pt x="219520" y="135760"/>
                  <a:pt x="231032" y="87687"/>
                  <a:pt x="213170" y="46860"/>
                </a:cubicBezTo>
                <a:cubicBezTo>
                  <a:pt x="205121" y="28463"/>
                  <a:pt x="156020" y="27810"/>
                  <a:pt x="156020" y="27810"/>
                </a:cubicBezTo>
                <a:cubicBezTo>
                  <a:pt x="69483" y="-29881"/>
                  <a:pt x="179763" y="31786"/>
                  <a:pt x="117920" y="180210"/>
                </a:cubicBezTo>
                <a:cubicBezTo>
                  <a:pt x="109114" y="201344"/>
                  <a:pt x="98870" y="135760"/>
                  <a:pt x="79820" y="123060"/>
                </a:cubicBezTo>
                <a:cubicBezTo>
                  <a:pt x="40678" y="96965"/>
                  <a:pt x="14732" y="99248"/>
                  <a:pt x="3620" y="104010"/>
                </a:cubicBezTo>
                <a:close/>
              </a:path>
            </a:pathLst>
          </a:custGeom>
          <a:blipFill>
            <a:blip r:embed="rId8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3" name="Freeform 112"/>
          <p:cNvSpPr/>
          <p:nvPr/>
        </p:nvSpPr>
        <p:spPr>
          <a:xfrm flipH="1">
            <a:off x="4763527" y="3421154"/>
            <a:ext cx="184917" cy="227517"/>
          </a:xfrm>
          <a:custGeom>
            <a:avLst/>
            <a:gdLst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181905 w 982005"/>
              <a:gd name="connsiteY32" fmla="*/ 229602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134280 w 982005"/>
              <a:gd name="connsiteY30" fmla="*/ 165755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258317 w 1001267"/>
              <a:gd name="connsiteY29" fmla="*/ 162927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182117 w 1001267"/>
              <a:gd name="connsiteY29" fmla="*/ 94268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572431 w 982006"/>
              <a:gd name="connsiteY23" fmla="*/ 67677 h 593536"/>
              <a:gd name="connsiteX24" fmla="*/ 486706 w 982006"/>
              <a:gd name="connsiteY24" fmla="*/ 58152 h 593536"/>
              <a:gd name="connsiteX25" fmla="*/ 429556 w 982006"/>
              <a:gd name="connsiteY25" fmla="*/ 20052 h 593536"/>
              <a:gd name="connsiteX26" fmla="*/ 400981 w 982006"/>
              <a:gd name="connsiteY26" fmla="*/ 1002 h 593536"/>
              <a:gd name="connsiteX27" fmla="*/ 248581 w 982006"/>
              <a:gd name="connsiteY27" fmla="*/ 10527 h 593536"/>
              <a:gd name="connsiteX28" fmla="*/ 229531 w 982006"/>
              <a:gd name="connsiteY28" fmla="*/ 67677 h 593536"/>
              <a:gd name="connsiteX29" fmla="*/ 162856 w 982006"/>
              <a:gd name="connsiteY29" fmla="*/ 94268 h 593536"/>
              <a:gd name="connsiteX30" fmla="*/ 134281 w 982006"/>
              <a:gd name="connsiteY30" fmla="*/ 165755 h 593536"/>
              <a:gd name="connsiteX31" fmla="*/ 115231 w 982006"/>
              <a:gd name="connsiteY31" fmla="*/ 142834 h 593536"/>
              <a:gd name="connsiteX32" fmla="*/ 67606 w 982006"/>
              <a:gd name="connsiteY32" fmla="*/ 178107 h 593536"/>
              <a:gd name="connsiteX33" fmla="*/ 124756 w 982006"/>
              <a:gd name="connsiteY33" fmla="*/ 239127 h 593536"/>
              <a:gd name="connsiteX34" fmla="*/ 96181 w 982006"/>
              <a:gd name="connsiteY34" fmla="*/ 258177 h 593536"/>
              <a:gd name="connsiteX35" fmla="*/ 86656 w 982006"/>
              <a:gd name="connsiteY35" fmla="*/ 286752 h 593536"/>
              <a:gd name="connsiteX36" fmla="*/ 77131 w 982006"/>
              <a:gd name="connsiteY36" fmla="*/ 410577 h 593536"/>
              <a:gd name="connsiteX37" fmla="*/ 48556 w 982006"/>
              <a:gd name="connsiteY37" fmla="*/ 420102 h 593536"/>
              <a:gd name="connsiteX38" fmla="*/ 39031 w 982006"/>
              <a:gd name="connsiteY38" fmla="*/ 448677 h 593536"/>
              <a:gd name="connsiteX39" fmla="*/ 931 w 982006"/>
              <a:gd name="connsiteY39" fmla="*/ 505827 h 593536"/>
              <a:gd name="connsiteX40" fmla="*/ 10456 w 982006"/>
              <a:gd name="connsiteY40" fmla="*/ 572502 h 593536"/>
              <a:gd name="connsiteX41" fmla="*/ 67606 w 982006"/>
              <a:gd name="connsiteY41" fmla="*/ 553452 h 593536"/>
              <a:gd name="connsiteX42" fmla="*/ 48556 w 982006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82006" h="593536">
                <a:moveTo>
                  <a:pt x="48556" y="543927"/>
                </a:moveTo>
                <a:cubicBezTo>
                  <a:pt x="67606" y="540752"/>
                  <a:pt x="86970" y="539086"/>
                  <a:pt x="105706" y="534402"/>
                </a:cubicBezTo>
                <a:cubicBezTo>
                  <a:pt x="125187" y="529532"/>
                  <a:pt x="162856" y="515352"/>
                  <a:pt x="162856" y="515352"/>
                </a:cubicBezTo>
                <a:cubicBezTo>
                  <a:pt x="232706" y="518527"/>
                  <a:pt x="302868" y="517557"/>
                  <a:pt x="372406" y="524877"/>
                </a:cubicBezTo>
                <a:cubicBezTo>
                  <a:pt x="382391" y="525928"/>
                  <a:pt x="351671" y="528130"/>
                  <a:pt x="343831" y="534402"/>
                </a:cubicBezTo>
                <a:cubicBezTo>
                  <a:pt x="334892" y="541553"/>
                  <a:pt x="329901" y="552738"/>
                  <a:pt x="324781" y="562977"/>
                </a:cubicBezTo>
                <a:cubicBezTo>
                  <a:pt x="320291" y="571957"/>
                  <a:pt x="305333" y="590025"/>
                  <a:pt x="315256" y="591552"/>
                </a:cubicBezTo>
                <a:cubicBezTo>
                  <a:pt x="359301" y="598328"/>
                  <a:pt x="404210" y="585887"/>
                  <a:pt x="448606" y="582027"/>
                </a:cubicBezTo>
                <a:cubicBezTo>
                  <a:pt x="494047" y="578076"/>
                  <a:pt x="537883" y="573995"/>
                  <a:pt x="581956" y="562977"/>
                </a:cubicBezTo>
                <a:cubicBezTo>
                  <a:pt x="591696" y="560542"/>
                  <a:pt x="601006" y="556627"/>
                  <a:pt x="610531" y="553452"/>
                </a:cubicBezTo>
                <a:cubicBezTo>
                  <a:pt x="674781" y="489202"/>
                  <a:pt x="642123" y="504821"/>
                  <a:pt x="696256" y="486777"/>
                </a:cubicBezTo>
                <a:cubicBezTo>
                  <a:pt x="712131" y="489952"/>
                  <a:pt x="728175" y="492375"/>
                  <a:pt x="743881" y="496302"/>
                </a:cubicBezTo>
                <a:cubicBezTo>
                  <a:pt x="753621" y="498737"/>
                  <a:pt x="762416" y="505827"/>
                  <a:pt x="772456" y="505827"/>
                </a:cubicBezTo>
                <a:cubicBezTo>
                  <a:pt x="842378" y="505827"/>
                  <a:pt x="912156" y="499477"/>
                  <a:pt x="982006" y="496302"/>
                </a:cubicBezTo>
                <a:cubicBezTo>
                  <a:pt x="978831" y="474077"/>
                  <a:pt x="982521" y="449707"/>
                  <a:pt x="972481" y="429627"/>
                </a:cubicBezTo>
                <a:cubicBezTo>
                  <a:pt x="967991" y="420647"/>
                  <a:pt x="951006" y="427202"/>
                  <a:pt x="943906" y="420102"/>
                </a:cubicBezTo>
                <a:cubicBezTo>
                  <a:pt x="936806" y="413002"/>
                  <a:pt x="938871" y="400507"/>
                  <a:pt x="934381" y="391527"/>
                </a:cubicBezTo>
                <a:cubicBezTo>
                  <a:pt x="917147" y="357060"/>
                  <a:pt x="919713" y="364413"/>
                  <a:pt x="886756" y="353427"/>
                </a:cubicBezTo>
                <a:cubicBezTo>
                  <a:pt x="871618" y="330720"/>
                  <a:pt x="848656" y="283577"/>
                  <a:pt x="820081" y="267702"/>
                </a:cubicBezTo>
                <a:cubicBezTo>
                  <a:pt x="791506" y="251827"/>
                  <a:pt x="724831" y="261352"/>
                  <a:pt x="715306" y="258177"/>
                </a:cubicBezTo>
                <a:cubicBezTo>
                  <a:pt x="712131" y="226427"/>
                  <a:pt x="775631" y="180389"/>
                  <a:pt x="781981" y="162927"/>
                </a:cubicBezTo>
                <a:cubicBezTo>
                  <a:pt x="788331" y="145465"/>
                  <a:pt x="763284" y="155198"/>
                  <a:pt x="753406" y="153402"/>
                </a:cubicBezTo>
                <a:cubicBezTo>
                  <a:pt x="589891" y="123672"/>
                  <a:pt x="740050" y="159588"/>
                  <a:pt x="639106" y="134352"/>
                </a:cubicBezTo>
                <a:cubicBezTo>
                  <a:pt x="613308" y="124520"/>
                  <a:pt x="495427" y="165597"/>
                  <a:pt x="484315" y="154485"/>
                </a:cubicBezTo>
                <a:cubicBezTo>
                  <a:pt x="473203" y="143373"/>
                  <a:pt x="572033" y="83732"/>
                  <a:pt x="572431" y="67677"/>
                </a:cubicBezTo>
                <a:cubicBezTo>
                  <a:pt x="572829" y="51622"/>
                  <a:pt x="515281" y="61327"/>
                  <a:pt x="486706" y="58152"/>
                </a:cubicBezTo>
                <a:lnTo>
                  <a:pt x="429556" y="20052"/>
                </a:lnTo>
                <a:lnTo>
                  <a:pt x="400981" y="1002"/>
                </a:lnTo>
                <a:cubicBezTo>
                  <a:pt x="350181" y="4177"/>
                  <a:pt x="296019" y="-7921"/>
                  <a:pt x="248581" y="10527"/>
                </a:cubicBezTo>
                <a:cubicBezTo>
                  <a:pt x="229866" y="17805"/>
                  <a:pt x="243818" y="53720"/>
                  <a:pt x="229531" y="67677"/>
                </a:cubicBezTo>
                <a:cubicBezTo>
                  <a:pt x="215244" y="81634"/>
                  <a:pt x="178731" y="77922"/>
                  <a:pt x="162856" y="94268"/>
                </a:cubicBezTo>
                <a:cubicBezTo>
                  <a:pt x="146981" y="110614"/>
                  <a:pt x="142218" y="157661"/>
                  <a:pt x="134281" y="165755"/>
                </a:cubicBezTo>
                <a:cubicBezTo>
                  <a:pt x="126344" y="173849"/>
                  <a:pt x="126344" y="140775"/>
                  <a:pt x="115231" y="142834"/>
                </a:cubicBezTo>
                <a:cubicBezTo>
                  <a:pt x="104119" y="144893"/>
                  <a:pt x="66019" y="162058"/>
                  <a:pt x="67606" y="178107"/>
                </a:cubicBezTo>
                <a:cubicBezTo>
                  <a:pt x="69193" y="194156"/>
                  <a:pt x="143806" y="235952"/>
                  <a:pt x="124756" y="239127"/>
                </a:cubicBezTo>
                <a:cubicBezTo>
                  <a:pt x="115231" y="245477"/>
                  <a:pt x="93006" y="250239"/>
                  <a:pt x="96181" y="258177"/>
                </a:cubicBezTo>
                <a:cubicBezTo>
                  <a:pt x="99356" y="266115"/>
                  <a:pt x="145051" y="276789"/>
                  <a:pt x="143806" y="286752"/>
                </a:cubicBezTo>
                <a:cubicBezTo>
                  <a:pt x="138671" y="327829"/>
                  <a:pt x="93006" y="388352"/>
                  <a:pt x="77131" y="410577"/>
                </a:cubicBezTo>
                <a:cubicBezTo>
                  <a:pt x="61256" y="432802"/>
                  <a:pt x="58081" y="416927"/>
                  <a:pt x="48556" y="420102"/>
                </a:cubicBezTo>
                <a:cubicBezTo>
                  <a:pt x="45381" y="429627"/>
                  <a:pt x="43907" y="439900"/>
                  <a:pt x="39031" y="448677"/>
                </a:cubicBezTo>
                <a:cubicBezTo>
                  <a:pt x="27912" y="468691"/>
                  <a:pt x="931" y="505827"/>
                  <a:pt x="931" y="505827"/>
                </a:cubicBezTo>
                <a:cubicBezTo>
                  <a:pt x="4106" y="528052"/>
                  <a:pt x="-7813" y="559453"/>
                  <a:pt x="10456" y="572502"/>
                </a:cubicBezTo>
                <a:cubicBezTo>
                  <a:pt x="26796" y="584174"/>
                  <a:pt x="47526" y="553452"/>
                  <a:pt x="67606" y="553452"/>
                </a:cubicBezTo>
                <a:lnTo>
                  <a:pt x="48556" y="543927"/>
                </a:lnTo>
                <a:close/>
              </a:path>
            </a:pathLst>
          </a:custGeom>
          <a:blipFill>
            <a:blip r:embed="rId19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14">
                      <a14:imgEffect>
                        <a14:sharpenSoften amount="-34000"/>
                      </a14:imgEffect>
                      <a14:imgEffect>
                        <a14:brightnessContrast bright="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09" name="Freeform 108"/>
          <p:cNvSpPr/>
          <p:nvPr/>
        </p:nvSpPr>
        <p:spPr>
          <a:xfrm flipH="1">
            <a:off x="4695824" y="3648670"/>
            <a:ext cx="87183" cy="218479"/>
          </a:xfrm>
          <a:custGeom>
            <a:avLst/>
            <a:gdLst>
              <a:gd name="connsiteX0" fmla="*/ 843 w 419943"/>
              <a:gd name="connsiteY0" fmla="*/ 119510 h 757685"/>
              <a:gd name="connsiteX1" fmla="*/ 29418 w 419943"/>
              <a:gd name="connsiteY1" fmla="*/ 167135 h 757685"/>
              <a:gd name="connsiteX2" fmla="*/ 115143 w 419943"/>
              <a:gd name="connsiteY2" fmla="*/ 214760 h 757685"/>
              <a:gd name="connsiteX3" fmla="*/ 134193 w 419943"/>
              <a:gd name="connsiteY3" fmla="*/ 243335 h 757685"/>
              <a:gd name="connsiteX4" fmla="*/ 124668 w 419943"/>
              <a:gd name="connsiteY4" fmla="*/ 319535 h 757685"/>
              <a:gd name="connsiteX5" fmla="*/ 115143 w 419943"/>
              <a:gd name="connsiteY5" fmla="*/ 424310 h 757685"/>
              <a:gd name="connsiteX6" fmla="*/ 105618 w 419943"/>
              <a:gd name="connsiteY6" fmla="*/ 643385 h 757685"/>
              <a:gd name="connsiteX7" fmla="*/ 96093 w 419943"/>
              <a:gd name="connsiteY7" fmla="*/ 671960 h 757685"/>
              <a:gd name="connsiteX8" fmla="*/ 77043 w 419943"/>
              <a:gd name="connsiteY8" fmla="*/ 700535 h 757685"/>
              <a:gd name="connsiteX9" fmla="*/ 124668 w 419943"/>
              <a:gd name="connsiteY9" fmla="*/ 710060 h 757685"/>
              <a:gd name="connsiteX10" fmla="*/ 153243 w 419943"/>
              <a:gd name="connsiteY10" fmla="*/ 738635 h 757685"/>
              <a:gd name="connsiteX11" fmla="*/ 181818 w 419943"/>
              <a:gd name="connsiteY11" fmla="*/ 757685 h 757685"/>
              <a:gd name="connsiteX12" fmla="*/ 267543 w 419943"/>
              <a:gd name="connsiteY12" fmla="*/ 710060 h 757685"/>
              <a:gd name="connsiteX13" fmla="*/ 353268 w 419943"/>
              <a:gd name="connsiteY13" fmla="*/ 700535 h 757685"/>
              <a:gd name="connsiteX14" fmla="*/ 362793 w 419943"/>
              <a:gd name="connsiteY14" fmla="*/ 671960 h 757685"/>
              <a:gd name="connsiteX15" fmla="*/ 286593 w 419943"/>
              <a:gd name="connsiteY15" fmla="*/ 624335 h 757685"/>
              <a:gd name="connsiteX16" fmla="*/ 258018 w 419943"/>
              <a:gd name="connsiteY16" fmla="*/ 614810 h 757685"/>
              <a:gd name="connsiteX17" fmla="*/ 267543 w 419943"/>
              <a:gd name="connsiteY17" fmla="*/ 567185 h 757685"/>
              <a:gd name="connsiteX18" fmla="*/ 296118 w 419943"/>
              <a:gd name="connsiteY18" fmla="*/ 510035 h 757685"/>
              <a:gd name="connsiteX19" fmla="*/ 305643 w 419943"/>
              <a:gd name="connsiteY19" fmla="*/ 481460 h 757685"/>
              <a:gd name="connsiteX20" fmla="*/ 315168 w 419943"/>
              <a:gd name="connsiteY20" fmla="*/ 271910 h 757685"/>
              <a:gd name="connsiteX21" fmla="*/ 372318 w 419943"/>
              <a:gd name="connsiteY21" fmla="*/ 214760 h 757685"/>
              <a:gd name="connsiteX22" fmla="*/ 419943 w 419943"/>
              <a:gd name="connsiteY22" fmla="*/ 129035 h 757685"/>
              <a:gd name="connsiteX23" fmla="*/ 410418 w 419943"/>
              <a:gd name="connsiteY23" fmla="*/ 90935 h 757685"/>
              <a:gd name="connsiteX24" fmla="*/ 334218 w 419943"/>
              <a:gd name="connsiteY24" fmla="*/ 109985 h 757685"/>
              <a:gd name="connsiteX25" fmla="*/ 277068 w 419943"/>
              <a:gd name="connsiteY25" fmla="*/ 138560 h 757685"/>
              <a:gd name="connsiteX26" fmla="*/ 267543 w 419943"/>
              <a:gd name="connsiteY26" fmla="*/ 5210 h 757685"/>
              <a:gd name="connsiteX27" fmla="*/ 229443 w 419943"/>
              <a:gd name="connsiteY27" fmla="*/ 14735 h 757685"/>
              <a:gd name="connsiteX28" fmla="*/ 210393 w 419943"/>
              <a:gd name="connsiteY28" fmla="*/ 71885 h 757685"/>
              <a:gd name="connsiteX29" fmla="*/ 200868 w 419943"/>
              <a:gd name="connsiteY29" fmla="*/ 100460 h 757685"/>
              <a:gd name="connsiteX30" fmla="*/ 143718 w 419943"/>
              <a:gd name="connsiteY30" fmla="*/ 138560 h 757685"/>
              <a:gd name="connsiteX31" fmla="*/ 86568 w 419943"/>
              <a:gd name="connsiteY31" fmla="*/ 129035 h 757685"/>
              <a:gd name="connsiteX32" fmla="*/ 57993 w 419943"/>
              <a:gd name="connsiteY32" fmla="*/ 109985 h 757685"/>
              <a:gd name="connsiteX33" fmla="*/ 29418 w 419943"/>
              <a:gd name="connsiteY33" fmla="*/ 100460 h 757685"/>
              <a:gd name="connsiteX34" fmla="*/ 843 w 419943"/>
              <a:gd name="connsiteY34" fmla="*/ 119510 h 757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19943" h="757685">
                <a:moveTo>
                  <a:pt x="843" y="119510"/>
                </a:moveTo>
                <a:cubicBezTo>
                  <a:pt x="843" y="130622"/>
                  <a:pt x="16327" y="154044"/>
                  <a:pt x="29418" y="167135"/>
                </a:cubicBezTo>
                <a:cubicBezTo>
                  <a:pt x="62170" y="199887"/>
                  <a:pt x="79210" y="202782"/>
                  <a:pt x="115143" y="214760"/>
                </a:cubicBezTo>
                <a:cubicBezTo>
                  <a:pt x="121493" y="224285"/>
                  <a:pt x="133157" y="231934"/>
                  <a:pt x="134193" y="243335"/>
                </a:cubicBezTo>
                <a:cubicBezTo>
                  <a:pt x="136511" y="268828"/>
                  <a:pt x="127348" y="294078"/>
                  <a:pt x="124668" y="319535"/>
                </a:cubicBezTo>
                <a:cubicBezTo>
                  <a:pt x="120997" y="354411"/>
                  <a:pt x="118318" y="389385"/>
                  <a:pt x="115143" y="424310"/>
                </a:cubicBezTo>
                <a:cubicBezTo>
                  <a:pt x="111968" y="497335"/>
                  <a:pt x="111224" y="570506"/>
                  <a:pt x="105618" y="643385"/>
                </a:cubicBezTo>
                <a:cubicBezTo>
                  <a:pt x="104848" y="653396"/>
                  <a:pt x="100583" y="662980"/>
                  <a:pt x="96093" y="671960"/>
                </a:cubicBezTo>
                <a:cubicBezTo>
                  <a:pt x="90973" y="682199"/>
                  <a:pt x="83393" y="691010"/>
                  <a:pt x="77043" y="700535"/>
                </a:cubicBezTo>
                <a:cubicBezTo>
                  <a:pt x="92918" y="703710"/>
                  <a:pt x="110188" y="702820"/>
                  <a:pt x="124668" y="710060"/>
                </a:cubicBezTo>
                <a:cubicBezTo>
                  <a:pt x="136716" y="716084"/>
                  <a:pt x="142895" y="730011"/>
                  <a:pt x="153243" y="738635"/>
                </a:cubicBezTo>
                <a:cubicBezTo>
                  <a:pt x="162037" y="745964"/>
                  <a:pt x="172293" y="751335"/>
                  <a:pt x="181818" y="757685"/>
                </a:cubicBezTo>
                <a:cubicBezTo>
                  <a:pt x="232113" y="740920"/>
                  <a:pt x="202039" y="753729"/>
                  <a:pt x="267543" y="710060"/>
                </a:cubicBezTo>
                <a:cubicBezTo>
                  <a:pt x="291465" y="694112"/>
                  <a:pt x="324693" y="703710"/>
                  <a:pt x="353268" y="700535"/>
                </a:cubicBezTo>
                <a:cubicBezTo>
                  <a:pt x="356443" y="691010"/>
                  <a:pt x="362793" y="682000"/>
                  <a:pt x="362793" y="671960"/>
                </a:cubicBezTo>
                <a:cubicBezTo>
                  <a:pt x="362793" y="614218"/>
                  <a:pt x="340554" y="632044"/>
                  <a:pt x="286593" y="624335"/>
                </a:cubicBezTo>
                <a:cubicBezTo>
                  <a:pt x="277068" y="621160"/>
                  <a:pt x="261193" y="624335"/>
                  <a:pt x="258018" y="614810"/>
                </a:cubicBezTo>
                <a:cubicBezTo>
                  <a:pt x="252898" y="599451"/>
                  <a:pt x="263616" y="582891"/>
                  <a:pt x="267543" y="567185"/>
                </a:cubicBezTo>
                <a:cubicBezTo>
                  <a:pt x="279514" y="519302"/>
                  <a:pt x="272838" y="556596"/>
                  <a:pt x="296118" y="510035"/>
                </a:cubicBezTo>
                <a:cubicBezTo>
                  <a:pt x="300608" y="501055"/>
                  <a:pt x="302468" y="490985"/>
                  <a:pt x="305643" y="481460"/>
                </a:cubicBezTo>
                <a:cubicBezTo>
                  <a:pt x="308818" y="411610"/>
                  <a:pt x="298209" y="339744"/>
                  <a:pt x="315168" y="271910"/>
                </a:cubicBezTo>
                <a:cubicBezTo>
                  <a:pt x="321702" y="245774"/>
                  <a:pt x="357374" y="237176"/>
                  <a:pt x="372318" y="214760"/>
                </a:cubicBezTo>
                <a:cubicBezTo>
                  <a:pt x="415987" y="149256"/>
                  <a:pt x="403178" y="179330"/>
                  <a:pt x="419943" y="129035"/>
                </a:cubicBezTo>
                <a:cubicBezTo>
                  <a:pt x="416768" y="116335"/>
                  <a:pt x="422127" y="96789"/>
                  <a:pt x="410418" y="90935"/>
                </a:cubicBezTo>
                <a:cubicBezTo>
                  <a:pt x="401223" y="86337"/>
                  <a:pt x="348213" y="105320"/>
                  <a:pt x="334218" y="109985"/>
                </a:cubicBezTo>
                <a:cubicBezTo>
                  <a:pt x="289768" y="176660"/>
                  <a:pt x="308818" y="186185"/>
                  <a:pt x="277068" y="138560"/>
                </a:cubicBezTo>
                <a:cubicBezTo>
                  <a:pt x="273893" y="94110"/>
                  <a:pt x="283540" y="46803"/>
                  <a:pt x="267543" y="5210"/>
                </a:cubicBezTo>
                <a:cubicBezTo>
                  <a:pt x="262844" y="-7008"/>
                  <a:pt x="237962" y="4796"/>
                  <a:pt x="229443" y="14735"/>
                </a:cubicBezTo>
                <a:cubicBezTo>
                  <a:pt x="216375" y="29981"/>
                  <a:pt x="216743" y="52835"/>
                  <a:pt x="210393" y="71885"/>
                </a:cubicBezTo>
                <a:cubicBezTo>
                  <a:pt x="207218" y="81410"/>
                  <a:pt x="209222" y="94891"/>
                  <a:pt x="200868" y="100460"/>
                </a:cubicBezTo>
                <a:lnTo>
                  <a:pt x="143718" y="138560"/>
                </a:lnTo>
                <a:cubicBezTo>
                  <a:pt x="124668" y="135385"/>
                  <a:pt x="104890" y="135142"/>
                  <a:pt x="86568" y="129035"/>
                </a:cubicBezTo>
                <a:cubicBezTo>
                  <a:pt x="75708" y="125415"/>
                  <a:pt x="68232" y="115105"/>
                  <a:pt x="57993" y="109985"/>
                </a:cubicBezTo>
                <a:cubicBezTo>
                  <a:pt x="49013" y="105495"/>
                  <a:pt x="38943" y="103635"/>
                  <a:pt x="29418" y="100460"/>
                </a:cubicBezTo>
                <a:cubicBezTo>
                  <a:pt x="-7676" y="112825"/>
                  <a:pt x="843" y="108398"/>
                  <a:pt x="843" y="119510"/>
                </a:cubicBezTo>
                <a:close/>
              </a:path>
            </a:pathLst>
          </a:custGeom>
          <a:blipFill>
            <a:blip r:embed="rId20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sharpenSoften amount="-23000"/>
                      </a14:imgEffect>
                      <a14:imgEffect>
                        <a14:brightnessContrast bright="44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4" name="Freeform 113"/>
          <p:cNvSpPr/>
          <p:nvPr/>
        </p:nvSpPr>
        <p:spPr>
          <a:xfrm flipH="1" flipV="1">
            <a:off x="4919280" y="3092437"/>
            <a:ext cx="262319" cy="328715"/>
          </a:xfrm>
          <a:custGeom>
            <a:avLst/>
            <a:gdLst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181905 w 982005"/>
              <a:gd name="connsiteY32" fmla="*/ 229602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134280 w 982005"/>
              <a:gd name="connsiteY30" fmla="*/ 165755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258317 w 1001267"/>
              <a:gd name="connsiteY29" fmla="*/ 162927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182117 w 1001267"/>
              <a:gd name="connsiteY29" fmla="*/ 94268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572431 w 982006"/>
              <a:gd name="connsiteY23" fmla="*/ 67677 h 593536"/>
              <a:gd name="connsiteX24" fmla="*/ 486706 w 982006"/>
              <a:gd name="connsiteY24" fmla="*/ 58152 h 593536"/>
              <a:gd name="connsiteX25" fmla="*/ 429556 w 982006"/>
              <a:gd name="connsiteY25" fmla="*/ 20052 h 593536"/>
              <a:gd name="connsiteX26" fmla="*/ 400981 w 982006"/>
              <a:gd name="connsiteY26" fmla="*/ 1002 h 593536"/>
              <a:gd name="connsiteX27" fmla="*/ 248581 w 982006"/>
              <a:gd name="connsiteY27" fmla="*/ 10527 h 593536"/>
              <a:gd name="connsiteX28" fmla="*/ 229531 w 982006"/>
              <a:gd name="connsiteY28" fmla="*/ 67677 h 593536"/>
              <a:gd name="connsiteX29" fmla="*/ 162856 w 982006"/>
              <a:gd name="connsiteY29" fmla="*/ 94268 h 593536"/>
              <a:gd name="connsiteX30" fmla="*/ 134281 w 982006"/>
              <a:gd name="connsiteY30" fmla="*/ 165755 h 593536"/>
              <a:gd name="connsiteX31" fmla="*/ 115231 w 982006"/>
              <a:gd name="connsiteY31" fmla="*/ 142834 h 593536"/>
              <a:gd name="connsiteX32" fmla="*/ 67606 w 982006"/>
              <a:gd name="connsiteY32" fmla="*/ 178107 h 593536"/>
              <a:gd name="connsiteX33" fmla="*/ 124756 w 982006"/>
              <a:gd name="connsiteY33" fmla="*/ 239127 h 593536"/>
              <a:gd name="connsiteX34" fmla="*/ 96181 w 982006"/>
              <a:gd name="connsiteY34" fmla="*/ 258177 h 593536"/>
              <a:gd name="connsiteX35" fmla="*/ 86656 w 982006"/>
              <a:gd name="connsiteY35" fmla="*/ 286752 h 593536"/>
              <a:gd name="connsiteX36" fmla="*/ 77131 w 982006"/>
              <a:gd name="connsiteY36" fmla="*/ 410577 h 593536"/>
              <a:gd name="connsiteX37" fmla="*/ 48556 w 982006"/>
              <a:gd name="connsiteY37" fmla="*/ 420102 h 593536"/>
              <a:gd name="connsiteX38" fmla="*/ 39031 w 982006"/>
              <a:gd name="connsiteY38" fmla="*/ 448677 h 593536"/>
              <a:gd name="connsiteX39" fmla="*/ 931 w 982006"/>
              <a:gd name="connsiteY39" fmla="*/ 505827 h 593536"/>
              <a:gd name="connsiteX40" fmla="*/ 10456 w 982006"/>
              <a:gd name="connsiteY40" fmla="*/ 572502 h 593536"/>
              <a:gd name="connsiteX41" fmla="*/ 67606 w 982006"/>
              <a:gd name="connsiteY41" fmla="*/ 553452 h 593536"/>
              <a:gd name="connsiteX42" fmla="*/ 48556 w 982006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82006" h="593536">
                <a:moveTo>
                  <a:pt x="48556" y="543927"/>
                </a:moveTo>
                <a:cubicBezTo>
                  <a:pt x="67606" y="540752"/>
                  <a:pt x="86970" y="539086"/>
                  <a:pt x="105706" y="534402"/>
                </a:cubicBezTo>
                <a:cubicBezTo>
                  <a:pt x="125187" y="529532"/>
                  <a:pt x="162856" y="515352"/>
                  <a:pt x="162856" y="515352"/>
                </a:cubicBezTo>
                <a:cubicBezTo>
                  <a:pt x="232706" y="518527"/>
                  <a:pt x="302868" y="517557"/>
                  <a:pt x="372406" y="524877"/>
                </a:cubicBezTo>
                <a:cubicBezTo>
                  <a:pt x="382391" y="525928"/>
                  <a:pt x="351671" y="528130"/>
                  <a:pt x="343831" y="534402"/>
                </a:cubicBezTo>
                <a:cubicBezTo>
                  <a:pt x="334892" y="541553"/>
                  <a:pt x="329901" y="552738"/>
                  <a:pt x="324781" y="562977"/>
                </a:cubicBezTo>
                <a:cubicBezTo>
                  <a:pt x="320291" y="571957"/>
                  <a:pt x="305333" y="590025"/>
                  <a:pt x="315256" y="591552"/>
                </a:cubicBezTo>
                <a:cubicBezTo>
                  <a:pt x="359301" y="598328"/>
                  <a:pt x="404210" y="585887"/>
                  <a:pt x="448606" y="582027"/>
                </a:cubicBezTo>
                <a:cubicBezTo>
                  <a:pt x="494047" y="578076"/>
                  <a:pt x="537883" y="573995"/>
                  <a:pt x="581956" y="562977"/>
                </a:cubicBezTo>
                <a:cubicBezTo>
                  <a:pt x="591696" y="560542"/>
                  <a:pt x="601006" y="556627"/>
                  <a:pt x="610531" y="553452"/>
                </a:cubicBezTo>
                <a:cubicBezTo>
                  <a:pt x="674781" y="489202"/>
                  <a:pt x="642123" y="504821"/>
                  <a:pt x="696256" y="486777"/>
                </a:cubicBezTo>
                <a:cubicBezTo>
                  <a:pt x="712131" y="489952"/>
                  <a:pt x="728175" y="492375"/>
                  <a:pt x="743881" y="496302"/>
                </a:cubicBezTo>
                <a:cubicBezTo>
                  <a:pt x="753621" y="498737"/>
                  <a:pt x="762416" y="505827"/>
                  <a:pt x="772456" y="505827"/>
                </a:cubicBezTo>
                <a:cubicBezTo>
                  <a:pt x="842378" y="505827"/>
                  <a:pt x="912156" y="499477"/>
                  <a:pt x="982006" y="496302"/>
                </a:cubicBezTo>
                <a:cubicBezTo>
                  <a:pt x="978831" y="474077"/>
                  <a:pt x="982521" y="449707"/>
                  <a:pt x="972481" y="429627"/>
                </a:cubicBezTo>
                <a:cubicBezTo>
                  <a:pt x="967991" y="420647"/>
                  <a:pt x="951006" y="427202"/>
                  <a:pt x="943906" y="420102"/>
                </a:cubicBezTo>
                <a:cubicBezTo>
                  <a:pt x="936806" y="413002"/>
                  <a:pt x="938871" y="400507"/>
                  <a:pt x="934381" y="391527"/>
                </a:cubicBezTo>
                <a:cubicBezTo>
                  <a:pt x="917147" y="357060"/>
                  <a:pt x="919713" y="364413"/>
                  <a:pt x="886756" y="353427"/>
                </a:cubicBezTo>
                <a:cubicBezTo>
                  <a:pt x="871618" y="330720"/>
                  <a:pt x="848656" y="283577"/>
                  <a:pt x="820081" y="267702"/>
                </a:cubicBezTo>
                <a:cubicBezTo>
                  <a:pt x="791506" y="251827"/>
                  <a:pt x="724831" y="261352"/>
                  <a:pt x="715306" y="258177"/>
                </a:cubicBezTo>
                <a:cubicBezTo>
                  <a:pt x="712131" y="226427"/>
                  <a:pt x="775631" y="180389"/>
                  <a:pt x="781981" y="162927"/>
                </a:cubicBezTo>
                <a:cubicBezTo>
                  <a:pt x="788331" y="145465"/>
                  <a:pt x="763284" y="155198"/>
                  <a:pt x="753406" y="153402"/>
                </a:cubicBezTo>
                <a:cubicBezTo>
                  <a:pt x="589891" y="123672"/>
                  <a:pt x="740050" y="159588"/>
                  <a:pt x="639106" y="134352"/>
                </a:cubicBezTo>
                <a:cubicBezTo>
                  <a:pt x="613308" y="124520"/>
                  <a:pt x="495427" y="165597"/>
                  <a:pt x="484315" y="154485"/>
                </a:cubicBezTo>
                <a:cubicBezTo>
                  <a:pt x="473203" y="143373"/>
                  <a:pt x="572033" y="83732"/>
                  <a:pt x="572431" y="67677"/>
                </a:cubicBezTo>
                <a:cubicBezTo>
                  <a:pt x="572829" y="51622"/>
                  <a:pt x="515281" y="61327"/>
                  <a:pt x="486706" y="58152"/>
                </a:cubicBezTo>
                <a:lnTo>
                  <a:pt x="429556" y="20052"/>
                </a:lnTo>
                <a:lnTo>
                  <a:pt x="400981" y="1002"/>
                </a:lnTo>
                <a:cubicBezTo>
                  <a:pt x="350181" y="4177"/>
                  <a:pt x="296019" y="-7921"/>
                  <a:pt x="248581" y="10527"/>
                </a:cubicBezTo>
                <a:cubicBezTo>
                  <a:pt x="229866" y="17805"/>
                  <a:pt x="243818" y="53720"/>
                  <a:pt x="229531" y="67677"/>
                </a:cubicBezTo>
                <a:cubicBezTo>
                  <a:pt x="215244" y="81634"/>
                  <a:pt x="178731" y="77922"/>
                  <a:pt x="162856" y="94268"/>
                </a:cubicBezTo>
                <a:cubicBezTo>
                  <a:pt x="146981" y="110614"/>
                  <a:pt x="142218" y="157661"/>
                  <a:pt x="134281" y="165755"/>
                </a:cubicBezTo>
                <a:cubicBezTo>
                  <a:pt x="126344" y="173849"/>
                  <a:pt x="126344" y="140775"/>
                  <a:pt x="115231" y="142834"/>
                </a:cubicBezTo>
                <a:cubicBezTo>
                  <a:pt x="104119" y="144893"/>
                  <a:pt x="66019" y="162058"/>
                  <a:pt x="67606" y="178107"/>
                </a:cubicBezTo>
                <a:cubicBezTo>
                  <a:pt x="69193" y="194156"/>
                  <a:pt x="143806" y="235952"/>
                  <a:pt x="124756" y="239127"/>
                </a:cubicBezTo>
                <a:cubicBezTo>
                  <a:pt x="115231" y="245477"/>
                  <a:pt x="93006" y="250239"/>
                  <a:pt x="96181" y="258177"/>
                </a:cubicBezTo>
                <a:cubicBezTo>
                  <a:pt x="99356" y="266115"/>
                  <a:pt x="145051" y="276789"/>
                  <a:pt x="143806" y="286752"/>
                </a:cubicBezTo>
                <a:cubicBezTo>
                  <a:pt x="138671" y="327829"/>
                  <a:pt x="93006" y="388352"/>
                  <a:pt x="77131" y="410577"/>
                </a:cubicBezTo>
                <a:cubicBezTo>
                  <a:pt x="61256" y="432802"/>
                  <a:pt x="58081" y="416927"/>
                  <a:pt x="48556" y="420102"/>
                </a:cubicBezTo>
                <a:cubicBezTo>
                  <a:pt x="45381" y="429627"/>
                  <a:pt x="43907" y="439900"/>
                  <a:pt x="39031" y="448677"/>
                </a:cubicBezTo>
                <a:cubicBezTo>
                  <a:pt x="27912" y="468691"/>
                  <a:pt x="931" y="505827"/>
                  <a:pt x="931" y="505827"/>
                </a:cubicBezTo>
                <a:cubicBezTo>
                  <a:pt x="4106" y="528052"/>
                  <a:pt x="-7813" y="559453"/>
                  <a:pt x="10456" y="572502"/>
                </a:cubicBezTo>
                <a:cubicBezTo>
                  <a:pt x="26796" y="584174"/>
                  <a:pt x="47526" y="553452"/>
                  <a:pt x="67606" y="553452"/>
                </a:cubicBezTo>
                <a:lnTo>
                  <a:pt x="48556" y="543927"/>
                </a:lnTo>
                <a:close/>
              </a:path>
            </a:pathLst>
          </a:custGeom>
          <a:blipFill>
            <a:blip r:embed="rId3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5" name="Freeform 114"/>
          <p:cNvSpPr/>
          <p:nvPr/>
        </p:nvSpPr>
        <p:spPr>
          <a:xfrm flipH="1">
            <a:off x="4047625" y="3079463"/>
            <a:ext cx="356294" cy="380402"/>
          </a:xfrm>
          <a:custGeom>
            <a:avLst/>
            <a:gdLst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181905 w 982005"/>
              <a:gd name="connsiteY32" fmla="*/ 229602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134280 w 982005"/>
              <a:gd name="connsiteY30" fmla="*/ 165755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258317 w 1001267"/>
              <a:gd name="connsiteY29" fmla="*/ 162927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182117 w 1001267"/>
              <a:gd name="connsiteY29" fmla="*/ 94268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572431 w 982006"/>
              <a:gd name="connsiteY23" fmla="*/ 67677 h 593536"/>
              <a:gd name="connsiteX24" fmla="*/ 486706 w 982006"/>
              <a:gd name="connsiteY24" fmla="*/ 58152 h 593536"/>
              <a:gd name="connsiteX25" fmla="*/ 429556 w 982006"/>
              <a:gd name="connsiteY25" fmla="*/ 20052 h 593536"/>
              <a:gd name="connsiteX26" fmla="*/ 400981 w 982006"/>
              <a:gd name="connsiteY26" fmla="*/ 1002 h 593536"/>
              <a:gd name="connsiteX27" fmla="*/ 248581 w 982006"/>
              <a:gd name="connsiteY27" fmla="*/ 10527 h 593536"/>
              <a:gd name="connsiteX28" fmla="*/ 229531 w 982006"/>
              <a:gd name="connsiteY28" fmla="*/ 67677 h 593536"/>
              <a:gd name="connsiteX29" fmla="*/ 162856 w 982006"/>
              <a:gd name="connsiteY29" fmla="*/ 94268 h 593536"/>
              <a:gd name="connsiteX30" fmla="*/ 134281 w 982006"/>
              <a:gd name="connsiteY30" fmla="*/ 165755 h 593536"/>
              <a:gd name="connsiteX31" fmla="*/ 115231 w 982006"/>
              <a:gd name="connsiteY31" fmla="*/ 142834 h 593536"/>
              <a:gd name="connsiteX32" fmla="*/ 67606 w 982006"/>
              <a:gd name="connsiteY32" fmla="*/ 178107 h 593536"/>
              <a:gd name="connsiteX33" fmla="*/ 124756 w 982006"/>
              <a:gd name="connsiteY33" fmla="*/ 239127 h 593536"/>
              <a:gd name="connsiteX34" fmla="*/ 96181 w 982006"/>
              <a:gd name="connsiteY34" fmla="*/ 258177 h 593536"/>
              <a:gd name="connsiteX35" fmla="*/ 86656 w 982006"/>
              <a:gd name="connsiteY35" fmla="*/ 286752 h 593536"/>
              <a:gd name="connsiteX36" fmla="*/ 77131 w 982006"/>
              <a:gd name="connsiteY36" fmla="*/ 410577 h 593536"/>
              <a:gd name="connsiteX37" fmla="*/ 48556 w 982006"/>
              <a:gd name="connsiteY37" fmla="*/ 420102 h 593536"/>
              <a:gd name="connsiteX38" fmla="*/ 39031 w 982006"/>
              <a:gd name="connsiteY38" fmla="*/ 448677 h 593536"/>
              <a:gd name="connsiteX39" fmla="*/ 931 w 982006"/>
              <a:gd name="connsiteY39" fmla="*/ 505827 h 593536"/>
              <a:gd name="connsiteX40" fmla="*/ 10456 w 982006"/>
              <a:gd name="connsiteY40" fmla="*/ 572502 h 593536"/>
              <a:gd name="connsiteX41" fmla="*/ 67606 w 982006"/>
              <a:gd name="connsiteY41" fmla="*/ 553452 h 593536"/>
              <a:gd name="connsiteX42" fmla="*/ 48556 w 982006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400981 w 982006"/>
              <a:gd name="connsiteY4" fmla="*/ 46574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372406 w 982006"/>
              <a:gd name="connsiteY3" fmla="*/ 524877 h 593536"/>
              <a:gd name="connsiteX4" fmla="*/ 400981 w 982006"/>
              <a:gd name="connsiteY4" fmla="*/ 46574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372406 w 982006"/>
              <a:gd name="connsiteY3" fmla="*/ 524877 h 593536"/>
              <a:gd name="connsiteX4" fmla="*/ 400981 w 982006"/>
              <a:gd name="connsiteY4" fmla="*/ 46574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705781 w 982006"/>
              <a:gd name="connsiteY10" fmla="*/ 400952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372406 w 982006"/>
              <a:gd name="connsiteY3" fmla="*/ 524877 h 593536"/>
              <a:gd name="connsiteX4" fmla="*/ 400981 w 982006"/>
              <a:gd name="connsiteY4" fmla="*/ 46574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591481 w 982006"/>
              <a:gd name="connsiteY9" fmla="*/ 484792 h 593536"/>
              <a:gd name="connsiteX10" fmla="*/ 705781 w 982006"/>
              <a:gd name="connsiteY10" fmla="*/ 400952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372406 w 982006"/>
              <a:gd name="connsiteY3" fmla="*/ 524877 h 593536"/>
              <a:gd name="connsiteX4" fmla="*/ 324781 w 982006"/>
              <a:gd name="connsiteY4" fmla="*/ 508655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591481 w 982006"/>
              <a:gd name="connsiteY9" fmla="*/ 484792 h 593536"/>
              <a:gd name="connsiteX10" fmla="*/ 705781 w 982006"/>
              <a:gd name="connsiteY10" fmla="*/ 400952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213848 w 982006"/>
              <a:gd name="connsiteY3" fmla="*/ 505021 h 593536"/>
              <a:gd name="connsiteX4" fmla="*/ 372406 w 982006"/>
              <a:gd name="connsiteY4" fmla="*/ 524877 h 593536"/>
              <a:gd name="connsiteX5" fmla="*/ 324781 w 982006"/>
              <a:gd name="connsiteY5" fmla="*/ 508655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591481 w 982006"/>
              <a:gd name="connsiteY10" fmla="*/ 484792 h 593536"/>
              <a:gd name="connsiteX11" fmla="*/ 705781 w 982006"/>
              <a:gd name="connsiteY11" fmla="*/ 400952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324781 w 982006"/>
              <a:gd name="connsiteY5" fmla="*/ 508655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591481 w 982006"/>
              <a:gd name="connsiteY10" fmla="*/ 484792 h 593536"/>
              <a:gd name="connsiteX11" fmla="*/ 705781 w 982006"/>
              <a:gd name="connsiteY11" fmla="*/ 400952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324781 w 982006"/>
              <a:gd name="connsiteY5" fmla="*/ 508655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629581 w 982006"/>
              <a:gd name="connsiteY10" fmla="*/ 519122 h 593536"/>
              <a:gd name="connsiteX11" fmla="*/ 705781 w 982006"/>
              <a:gd name="connsiteY11" fmla="*/ 400952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324781 w 982006"/>
              <a:gd name="connsiteY5" fmla="*/ 508655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629581 w 982006"/>
              <a:gd name="connsiteY10" fmla="*/ 519122 h 593536"/>
              <a:gd name="connsiteX11" fmla="*/ 705781 w 982006"/>
              <a:gd name="connsiteY11" fmla="*/ 486776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53331 w 982006"/>
              <a:gd name="connsiteY2" fmla="*/ 53251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324781 w 982006"/>
              <a:gd name="connsiteY5" fmla="*/ 508655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629581 w 982006"/>
              <a:gd name="connsiteY10" fmla="*/ 519122 h 593536"/>
              <a:gd name="connsiteX11" fmla="*/ 705781 w 982006"/>
              <a:gd name="connsiteY11" fmla="*/ 486776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53331 w 982006"/>
              <a:gd name="connsiteY2" fmla="*/ 53251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267631 w 982006"/>
              <a:gd name="connsiteY5" fmla="*/ 568732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629581 w 982006"/>
              <a:gd name="connsiteY10" fmla="*/ 519122 h 593536"/>
              <a:gd name="connsiteX11" fmla="*/ 705781 w 982006"/>
              <a:gd name="connsiteY11" fmla="*/ 486776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53331 w 982006"/>
              <a:gd name="connsiteY2" fmla="*/ 53251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267631 w 982006"/>
              <a:gd name="connsiteY5" fmla="*/ 568732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629581 w 982006"/>
              <a:gd name="connsiteY10" fmla="*/ 519122 h 593536"/>
              <a:gd name="connsiteX11" fmla="*/ 705781 w 982006"/>
              <a:gd name="connsiteY11" fmla="*/ 486776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143806 w 982006"/>
              <a:gd name="connsiteY31" fmla="*/ 77103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982006" h="593536">
                <a:moveTo>
                  <a:pt x="48556" y="543927"/>
                </a:moveTo>
                <a:cubicBezTo>
                  <a:pt x="67606" y="540752"/>
                  <a:pt x="88244" y="536304"/>
                  <a:pt x="105706" y="534402"/>
                </a:cubicBezTo>
                <a:cubicBezTo>
                  <a:pt x="123168" y="532500"/>
                  <a:pt x="135307" y="537414"/>
                  <a:pt x="153331" y="532517"/>
                </a:cubicBezTo>
                <a:cubicBezTo>
                  <a:pt x="171355" y="527620"/>
                  <a:pt x="190036" y="489129"/>
                  <a:pt x="213848" y="505021"/>
                </a:cubicBezTo>
                <a:cubicBezTo>
                  <a:pt x="237661" y="520913"/>
                  <a:pt x="268192" y="565754"/>
                  <a:pt x="277156" y="576372"/>
                </a:cubicBezTo>
                <a:cubicBezTo>
                  <a:pt x="286120" y="586990"/>
                  <a:pt x="259694" y="570964"/>
                  <a:pt x="267631" y="568732"/>
                </a:cubicBezTo>
                <a:cubicBezTo>
                  <a:pt x="275568" y="566500"/>
                  <a:pt x="316844" y="559174"/>
                  <a:pt x="324781" y="562977"/>
                </a:cubicBezTo>
                <a:cubicBezTo>
                  <a:pt x="332718" y="566780"/>
                  <a:pt x="305333" y="590025"/>
                  <a:pt x="315256" y="591552"/>
                </a:cubicBezTo>
                <a:cubicBezTo>
                  <a:pt x="359301" y="598328"/>
                  <a:pt x="404210" y="585887"/>
                  <a:pt x="448606" y="582027"/>
                </a:cubicBezTo>
                <a:cubicBezTo>
                  <a:pt x="494047" y="578076"/>
                  <a:pt x="551793" y="573461"/>
                  <a:pt x="581956" y="562977"/>
                </a:cubicBezTo>
                <a:cubicBezTo>
                  <a:pt x="612119" y="552493"/>
                  <a:pt x="620056" y="522297"/>
                  <a:pt x="629581" y="519122"/>
                </a:cubicBezTo>
                <a:cubicBezTo>
                  <a:pt x="693831" y="454872"/>
                  <a:pt x="651648" y="504820"/>
                  <a:pt x="705781" y="486776"/>
                </a:cubicBezTo>
                <a:cubicBezTo>
                  <a:pt x="721656" y="489951"/>
                  <a:pt x="732769" y="493127"/>
                  <a:pt x="743881" y="496302"/>
                </a:cubicBezTo>
                <a:cubicBezTo>
                  <a:pt x="754994" y="499477"/>
                  <a:pt x="762416" y="505827"/>
                  <a:pt x="772456" y="505827"/>
                </a:cubicBezTo>
                <a:cubicBezTo>
                  <a:pt x="842378" y="505827"/>
                  <a:pt x="912156" y="499477"/>
                  <a:pt x="982006" y="496302"/>
                </a:cubicBezTo>
                <a:cubicBezTo>
                  <a:pt x="978831" y="474077"/>
                  <a:pt x="982521" y="449707"/>
                  <a:pt x="972481" y="429627"/>
                </a:cubicBezTo>
                <a:cubicBezTo>
                  <a:pt x="967991" y="420647"/>
                  <a:pt x="951006" y="427202"/>
                  <a:pt x="943906" y="420102"/>
                </a:cubicBezTo>
                <a:cubicBezTo>
                  <a:pt x="936806" y="413002"/>
                  <a:pt x="938871" y="400507"/>
                  <a:pt x="934381" y="391527"/>
                </a:cubicBezTo>
                <a:cubicBezTo>
                  <a:pt x="917147" y="357060"/>
                  <a:pt x="919713" y="364413"/>
                  <a:pt x="886756" y="353427"/>
                </a:cubicBezTo>
                <a:cubicBezTo>
                  <a:pt x="871618" y="330720"/>
                  <a:pt x="848656" y="283577"/>
                  <a:pt x="820081" y="267702"/>
                </a:cubicBezTo>
                <a:cubicBezTo>
                  <a:pt x="791506" y="251827"/>
                  <a:pt x="724831" y="261352"/>
                  <a:pt x="715306" y="258177"/>
                </a:cubicBezTo>
                <a:cubicBezTo>
                  <a:pt x="712131" y="226427"/>
                  <a:pt x="775631" y="180389"/>
                  <a:pt x="781981" y="162927"/>
                </a:cubicBezTo>
                <a:cubicBezTo>
                  <a:pt x="788331" y="145465"/>
                  <a:pt x="763284" y="155198"/>
                  <a:pt x="753406" y="153402"/>
                </a:cubicBezTo>
                <a:cubicBezTo>
                  <a:pt x="589891" y="123672"/>
                  <a:pt x="740050" y="159588"/>
                  <a:pt x="639106" y="134352"/>
                </a:cubicBezTo>
                <a:cubicBezTo>
                  <a:pt x="613308" y="124520"/>
                  <a:pt x="666877" y="114103"/>
                  <a:pt x="655765" y="102991"/>
                </a:cubicBezTo>
                <a:cubicBezTo>
                  <a:pt x="644653" y="91879"/>
                  <a:pt x="552983" y="100897"/>
                  <a:pt x="524806" y="93424"/>
                </a:cubicBezTo>
                <a:cubicBezTo>
                  <a:pt x="496630" y="85951"/>
                  <a:pt x="515281" y="61327"/>
                  <a:pt x="486706" y="58152"/>
                </a:cubicBezTo>
                <a:lnTo>
                  <a:pt x="429556" y="20052"/>
                </a:lnTo>
                <a:lnTo>
                  <a:pt x="400981" y="1002"/>
                </a:lnTo>
                <a:cubicBezTo>
                  <a:pt x="350181" y="4177"/>
                  <a:pt x="296019" y="-7921"/>
                  <a:pt x="248581" y="10527"/>
                </a:cubicBezTo>
                <a:cubicBezTo>
                  <a:pt x="229866" y="17805"/>
                  <a:pt x="246994" y="56581"/>
                  <a:pt x="229531" y="67677"/>
                </a:cubicBezTo>
                <a:cubicBezTo>
                  <a:pt x="212069" y="78773"/>
                  <a:pt x="159681" y="60757"/>
                  <a:pt x="143806" y="77103"/>
                </a:cubicBezTo>
                <a:cubicBezTo>
                  <a:pt x="127931" y="93449"/>
                  <a:pt x="139043" y="154800"/>
                  <a:pt x="134281" y="165755"/>
                </a:cubicBezTo>
                <a:cubicBezTo>
                  <a:pt x="129519" y="176710"/>
                  <a:pt x="126344" y="140775"/>
                  <a:pt x="115231" y="142834"/>
                </a:cubicBezTo>
                <a:cubicBezTo>
                  <a:pt x="104119" y="144893"/>
                  <a:pt x="66019" y="162058"/>
                  <a:pt x="67606" y="178107"/>
                </a:cubicBezTo>
                <a:cubicBezTo>
                  <a:pt x="69193" y="194156"/>
                  <a:pt x="143806" y="235952"/>
                  <a:pt x="124756" y="239127"/>
                </a:cubicBezTo>
                <a:cubicBezTo>
                  <a:pt x="115231" y="245477"/>
                  <a:pt x="93006" y="250239"/>
                  <a:pt x="96181" y="258177"/>
                </a:cubicBezTo>
                <a:cubicBezTo>
                  <a:pt x="99356" y="266115"/>
                  <a:pt x="145051" y="276789"/>
                  <a:pt x="143806" y="286752"/>
                </a:cubicBezTo>
                <a:cubicBezTo>
                  <a:pt x="138671" y="327829"/>
                  <a:pt x="93006" y="388352"/>
                  <a:pt x="77131" y="410577"/>
                </a:cubicBezTo>
                <a:cubicBezTo>
                  <a:pt x="61256" y="432802"/>
                  <a:pt x="58081" y="416927"/>
                  <a:pt x="48556" y="420102"/>
                </a:cubicBezTo>
                <a:cubicBezTo>
                  <a:pt x="45381" y="429627"/>
                  <a:pt x="43907" y="439900"/>
                  <a:pt x="39031" y="448677"/>
                </a:cubicBezTo>
                <a:cubicBezTo>
                  <a:pt x="27912" y="468691"/>
                  <a:pt x="931" y="505827"/>
                  <a:pt x="931" y="505827"/>
                </a:cubicBezTo>
                <a:cubicBezTo>
                  <a:pt x="4106" y="528052"/>
                  <a:pt x="-7813" y="559453"/>
                  <a:pt x="10456" y="572502"/>
                </a:cubicBezTo>
                <a:cubicBezTo>
                  <a:pt x="26796" y="584174"/>
                  <a:pt x="47526" y="553452"/>
                  <a:pt x="67606" y="553452"/>
                </a:cubicBezTo>
                <a:lnTo>
                  <a:pt x="48556" y="543927"/>
                </a:lnTo>
                <a:close/>
              </a:path>
            </a:pathLst>
          </a:custGeom>
          <a:blipFill>
            <a:blip r:embed="rId3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03" name="Freeform 102"/>
          <p:cNvSpPr/>
          <p:nvPr/>
        </p:nvSpPr>
        <p:spPr>
          <a:xfrm flipH="1">
            <a:off x="2952751" y="2152809"/>
            <a:ext cx="1828800" cy="1073906"/>
          </a:xfrm>
          <a:custGeom>
            <a:avLst/>
            <a:gdLst>
              <a:gd name="connsiteX0" fmla="*/ 311999 w 801677"/>
              <a:gd name="connsiteY0" fmla="*/ 19256 h 505512"/>
              <a:gd name="connsiteX1" fmla="*/ 264374 w 801677"/>
              <a:gd name="connsiteY1" fmla="*/ 9731 h 505512"/>
              <a:gd name="connsiteX2" fmla="*/ 235799 w 801677"/>
              <a:gd name="connsiteY2" fmla="*/ 206 h 505512"/>
              <a:gd name="connsiteX3" fmla="*/ 207224 w 801677"/>
              <a:gd name="connsiteY3" fmla="*/ 19256 h 505512"/>
              <a:gd name="connsiteX4" fmla="*/ 159599 w 801677"/>
              <a:gd name="connsiteY4" fmla="*/ 114506 h 505512"/>
              <a:gd name="connsiteX5" fmla="*/ 131024 w 801677"/>
              <a:gd name="connsiteY5" fmla="*/ 124031 h 505512"/>
              <a:gd name="connsiteX6" fmla="*/ 121499 w 801677"/>
              <a:gd name="connsiteY6" fmla="*/ 209756 h 505512"/>
              <a:gd name="connsiteX7" fmla="*/ 73874 w 801677"/>
              <a:gd name="connsiteY7" fmla="*/ 219281 h 505512"/>
              <a:gd name="connsiteX8" fmla="*/ 64349 w 801677"/>
              <a:gd name="connsiteY8" fmla="*/ 247856 h 505512"/>
              <a:gd name="connsiteX9" fmla="*/ 54824 w 801677"/>
              <a:gd name="connsiteY9" fmla="*/ 314531 h 505512"/>
              <a:gd name="connsiteX10" fmla="*/ 26249 w 801677"/>
              <a:gd name="connsiteY10" fmla="*/ 324056 h 505512"/>
              <a:gd name="connsiteX11" fmla="*/ 7199 w 801677"/>
              <a:gd name="connsiteY11" fmla="*/ 352631 h 505512"/>
              <a:gd name="connsiteX12" fmla="*/ 45299 w 801677"/>
              <a:gd name="connsiteY12" fmla="*/ 495506 h 505512"/>
              <a:gd name="connsiteX13" fmla="*/ 73874 w 801677"/>
              <a:gd name="connsiteY13" fmla="*/ 476456 h 505512"/>
              <a:gd name="connsiteX14" fmla="*/ 102449 w 801677"/>
              <a:gd name="connsiteY14" fmla="*/ 495506 h 505512"/>
              <a:gd name="connsiteX15" fmla="*/ 188174 w 801677"/>
              <a:gd name="connsiteY15" fmla="*/ 476456 h 505512"/>
              <a:gd name="connsiteX16" fmla="*/ 226274 w 801677"/>
              <a:gd name="connsiteY16" fmla="*/ 485981 h 505512"/>
              <a:gd name="connsiteX17" fmla="*/ 254849 w 801677"/>
              <a:gd name="connsiteY17" fmla="*/ 495506 h 505512"/>
              <a:gd name="connsiteX18" fmla="*/ 321524 w 801677"/>
              <a:gd name="connsiteY18" fmla="*/ 476456 h 505512"/>
              <a:gd name="connsiteX19" fmla="*/ 378674 w 801677"/>
              <a:gd name="connsiteY19" fmla="*/ 485981 h 505512"/>
              <a:gd name="connsiteX20" fmla="*/ 407249 w 801677"/>
              <a:gd name="connsiteY20" fmla="*/ 505031 h 505512"/>
              <a:gd name="connsiteX21" fmla="*/ 550124 w 801677"/>
              <a:gd name="connsiteY21" fmla="*/ 495506 h 505512"/>
              <a:gd name="connsiteX22" fmla="*/ 607274 w 801677"/>
              <a:gd name="connsiteY22" fmla="*/ 466931 h 505512"/>
              <a:gd name="connsiteX23" fmla="*/ 626324 w 801677"/>
              <a:gd name="connsiteY23" fmla="*/ 495506 h 505512"/>
              <a:gd name="connsiteX24" fmla="*/ 654899 w 801677"/>
              <a:gd name="connsiteY24" fmla="*/ 505031 h 505512"/>
              <a:gd name="connsiteX25" fmla="*/ 683474 w 801677"/>
              <a:gd name="connsiteY25" fmla="*/ 495506 h 505512"/>
              <a:gd name="connsiteX26" fmla="*/ 712049 w 801677"/>
              <a:gd name="connsiteY26" fmla="*/ 466931 h 505512"/>
              <a:gd name="connsiteX27" fmla="*/ 740624 w 801677"/>
              <a:gd name="connsiteY27" fmla="*/ 447881 h 505512"/>
              <a:gd name="connsiteX28" fmla="*/ 769199 w 801677"/>
              <a:gd name="connsiteY28" fmla="*/ 409781 h 505512"/>
              <a:gd name="connsiteX29" fmla="*/ 797774 w 801677"/>
              <a:gd name="connsiteY29" fmla="*/ 381206 h 505512"/>
              <a:gd name="connsiteX30" fmla="*/ 788249 w 801677"/>
              <a:gd name="connsiteY30" fmla="*/ 419306 h 505512"/>
              <a:gd name="connsiteX31" fmla="*/ 769199 w 801677"/>
              <a:gd name="connsiteY31" fmla="*/ 390731 h 505512"/>
              <a:gd name="connsiteX32" fmla="*/ 750149 w 801677"/>
              <a:gd name="connsiteY32" fmla="*/ 333581 h 505512"/>
              <a:gd name="connsiteX33" fmla="*/ 740624 w 801677"/>
              <a:gd name="connsiteY33" fmla="*/ 305006 h 505512"/>
              <a:gd name="connsiteX34" fmla="*/ 731099 w 801677"/>
              <a:gd name="connsiteY34" fmla="*/ 266906 h 505512"/>
              <a:gd name="connsiteX35" fmla="*/ 712049 w 801677"/>
              <a:gd name="connsiteY35" fmla="*/ 209756 h 505512"/>
              <a:gd name="connsiteX36" fmla="*/ 654899 w 801677"/>
              <a:gd name="connsiteY36" fmla="*/ 171656 h 505512"/>
              <a:gd name="connsiteX37" fmla="*/ 635849 w 801677"/>
              <a:gd name="connsiteY37" fmla="*/ 143081 h 505512"/>
              <a:gd name="connsiteX38" fmla="*/ 626324 w 801677"/>
              <a:gd name="connsiteY38" fmla="*/ 114506 h 505512"/>
              <a:gd name="connsiteX39" fmla="*/ 597749 w 801677"/>
              <a:gd name="connsiteY39" fmla="*/ 104981 h 505512"/>
              <a:gd name="connsiteX40" fmla="*/ 416774 w 801677"/>
              <a:gd name="connsiteY40" fmla="*/ 95456 h 505512"/>
              <a:gd name="connsiteX41" fmla="*/ 397724 w 801677"/>
              <a:gd name="connsiteY41" fmla="*/ 66881 h 505512"/>
              <a:gd name="connsiteX42" fmla="*/ 340574 w 801677"/>
              <a:gd name="connsiteY42" fmla="*/ 47831 h 505512"/>
              <a:gd name="connsiteX43" fmla="*/ 331049 w 801677"/>
              <a:gd name="connsiteY43" fmla="*/ 19256 h 505512"/>
              <a:gd name="connsiteX44" fmla="*/ 311999 w 801677"/>
              <a:gd name="connsiteY44" fmla="*/ 19256 h 505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801677" h="505512">
                <a:moveTo>
                  <a:pt x="311999" y="19256"/>
                </a:moveTo>
                <a:cubicBezTo>
                  <a:pt x="300887" y="17669"/>
                  <a:pt x="280080" y="13658"/>
                  <a:pt x="264374" y="9731"/>
                </a:cubicBezTo>
                <a:cubicBezTo>
                  <a:pt x="254634" y="7296"/>
                  <a:pt x="245703" y="-1445"/>
                  <a:pt x="235799" y="206"/>
                </a:cubicBezTo>
                <a:cubicBezTo>
                  <a:pt x="224507" y="2088"/>
                  <a:pt x="216749" y="12906"/>
                  <a:pt x="207224" y="19256"/>
                </a:cubicBezTo>
                <a:cubicBezTo>
                  <a:pt x="192123" y="185370"/>
                  <a:pt x="233360" y="114506"/>
                  <a:pt x="159599" y="114506"/>
                </a:cubicBezTo>
                <a:cubicBezTo>
                  <a:pt x="149559" y="114506"/>
                  <a:pt x="140549" y="120856"/>
                  <a:pt x="131024" y="124031"/>
                </a:cubicBezTo>
                <a:cubicBezTo>
                  <a:pt x="127849" y="152606"/>
                  <a:pt x="136291" y="185102"/>
                  <a:pt x="121499" y="209756"/>
                </a:cubicBezTo>
                <a:cubicBezTo>
                  <a:pt x="113170" y="223638"/>
                  <a:pt x="87344" y="210301"/>
                  <a:pt x="73874" y="219281"/>
                </a:cubicBezTo>
                <a:cubicBezTo>
                  <a:pt x="65520" y="224850"/>
                  <a:pt x="67524" y="238331"/>
                  <a:pt x="64349" y="247856"/>
                </a:cubicBezTo>
                <a:cubicBezTo>
                  <a:pt x="61174" y="270081"/>
                  <a:pt x="64864" y="294451"/>
                  <a:pt x="54824" y="314531"/>
                </a:cubicBezTo>
                <a:cubicBezTo>
                  <a:pt x="50334" y="323511"/>
                  <a:pt x="34089" y="317784"/>
                  <a:pt x="26249" y="324056"/>
                </a:cubicBezTo>
                <a:cubicBezTo>
                  <a:pt x="17310" y="331207"/>
                  <a:pt x="13549" y="343106"/>
                  <a:pt x="7199" y="352631"/>
                </a:cubicBezTo>
                <a:cubicBezTo>
                  <a:pt x="13414" y="452077"/>
                  <a:pt x="-30787" y="533549"/>
                  <a:pt x="45299" y="495506"/>
                </a:cubicBezTo>
                <a:cubicBezTo>
                  <a:pt x="55538" y="490386"/>
                  <a:pt x="64349" y="482806"/>
                  <a:pt x="73874" y="476456"/>
                </a:cubicBezTo>
                <a:cubicBezTo>
                  <a:pt x="83399" y="482806"/>
                  <a:pt x="91071" y="494242"/>
                  <a:pt x="102449" y="495506"/>
                </a:cubicBezTo>
                <a:cubicBezTo>
                  <a:pt x="127594" y="498300"/>
                  <a:pt x="163064" y="484826"/>
                  <a:pt x="188174" y="476456"/>
                </a:cubicBezTo>
                <a:cubicBezTo>
                  <a:pt x="200874" y="479631"/>
                  <a:pt x="213687" y="482385"/>
                  <a:pt x="226274" y="485981"/>
                </a:cubicBezTo>
                <a:cubicBezTo>
                  <a:pt x="235928" y="488739"/>
                  <a:pt x="244809" y="495506"/>
                  <a:pt x="254849" y="495506"/>
                </a:cubicBezTo>
                <a:cubicBezTo>
                  <a:pt x="266809" y="495506"/>
                  <a:pt x="308049" y="480948"/>
                  <a:pt x="321524" y="476456"/>
                </a:cubicBezTo>
                <a:cubicBezTo>
                  <a:pt x="340574" y="479631"/>
                  <a:pt x="360352" y="479874"/>
                  <a:pt x="378674" y="485981"/>
                </a:cubicBezTo>
                <a:cubicBezTo>
                  <a:pt x="389534" y="489601"/>
                  <a:pt x="395819" y="504396"/>
                  <a:pt x="407249" y="505031"/>
                </a:cubicBezTo>
                <a:cubicBezTo>
                  <a:pt x="454906" y="507679"/>
                  <a:pt x="502499" y="498681"/>
                  <a:pt x="550124" y="495506"/>
                </a:cubicBezTo>
                <a:cubicBezTo>
                  <a:pt x="556141" y="491495"/>
                  <a:pt x="594951" y="462002"/>
                  <a:pt x="607274" y="466931"/>
                </a:cubicBezTo>
                <a:cubicBezTo>
                  <a:pt x="617903" y="471183"/>
                  <a:pt x="617385" y="488355"/>
                  <a:pt x="626324" y="495506"/>
                </a:cubicBezTo>
                <a:cubicBezTo>
                  <a:pt x="634164" y="501778"/>
                  <a:pt x="645374" y="501856"/>
                  <a:pt x="654899" y="505031"/>
                </a:cubicBezTo>
                <a:cubicBezTo>
                  <a:pt x="664424" y="501856"/>
                  <a:pt x="675120" y="501075"/>
                  <a:pt x="683474" y="495506"/>
                </a:cubicBezTo>
                <a:cubicBezTo>
                  <a:pt x="694682" y="488034"/>
                  <a:pt x="701701" y="475555"/>
                  <a:pt x="712049" y="466931"/>
                </a:cubicBezTo>
                <a:cubicBezTo>
                  <a:pt x="720843" y="459602"/>
                  <a:pt x="731099" y="454231"/>
                  <a:pt x="740624" y="447881"/>
                </a:cubicBezTo>
                <a:cubicBezTo>
                  <a:pt x="750149" y="435181"/>
                  <a:pt x="758868" y="421834"/>
                  <a:pt x="769199" y="409781"/>
                </a:cubicBezTo>
                <a:cubicBezTo>
                  <a:pt x="777965" y="399554"/>
                  <a:pt x="785726" y="375182"/>
                  <a:pt x="797774" y="381206"/>
                </a:cubicBezTo>
                <a:cubicBezTo>
                  <a:pt x="809483" y="387060"/>
                  <a:pt x="791424" y="406606"/>
                  <a:pt x="788249" y="419306"/>
                </a:cubicBezTo>
                <a:cubicBezTo>
                  <a:pt x="781899" y="409781"/>
                  <a:pt x="773848" y="401192"/>
                  <a:pt x="769199" y="390731"/>
                </a:cubicBezTo>
                <a:cubicBezTo>
                  <a:pt x="761044" y="372381"/>
                  <a:pt x="756499" y="352631"/>
                  <a:pt x="750149" y="333581"/>
                </a:cubicBezTo>
                <a:cubicBezTo>
                  <a:pt x="746974" y="324056"/>
                  <a:pt x="743059" y="314746"/>
                  <a:pt x="740624" y="305006"/>
                </a:cubicBezTo>
                <a:cubicBezTo>
                  <a:pt x="737449" y="292306"/>
                  <a:pt x="734861" y="279445"/>
                  <a:pt x="731099" y="266906"/>
                </a:cubicBezTo>
                <a:cubicBezTo>
                  <a:pt x="725329" y="247672"/>
                  <a:pt x="728757" y="220895"/>
                  <a:pt x="712049" y="209756"/>
                </a:cubicBezTo>
                <a:lnTo>
                  <a:pt x="654899" y="171656"/>
                </a:lnTo>
                <a:cubicBezTo>
                  <a:pt x="648549" y="162131"/>
                  <a:pt x="640969" y="153320"/>
                  <a:pt x="635849" y="143081"/>
                </a:cubicBezTo>
                <a:cubicBezTo>
                  <a:pt x="631359" y="134101"/>
                  <a:pt x="633424" y="121606"/>
                  <a:pt x="626324" y="114506"/>
                </a:cubicBezTo>
                <a:cubicBezTo>
                  <a:pt x="619224" y="107406"/>
                  <a:pt x="607748" y="105890"/>
                  <a:pt x="597749" y="104981"/>
                </a:cubicBezTo>
                <a:cubicBezTo>
                  <a:pt x="537589" y="99512"/>
                  <a:pt x="477099" y="98631"/>
                  <a:pt x="416774" y="95456"/>
                </a:cubicBezTo>
                <a:cubicBezTo>
                  <a:pt x="410424" y="85931"/>
                  <a:pt x="407432" y="72948"/>
                  <a:pt x="397724" y="66881"/>
                </a:cubicBezTo>
                <a:cubicBezTo>
                  <a:pt x="380696" y="56238"/>
                  <a:pt x="340574" y="47831"/>
                  <a:pt x="340574" y="47831"/>
                </a:cubicBezTo>
                <a:cubicBezTo>
                  <a:pt x="337399" y="38306"/>
                  <a:pt x="338149" y="26356"/>
                  <a:pt x="331049" y="19256"/>
                </a:cubicBezTo>
                <a:cubicBezTo>
                  <a:pt x="323949" y="12156"/>
                  <a:pt x="323111" y="20843"/>
                  <a:pt x="311999" y="19256"/>
                </a:cubicBezTo>
                <a:close/>
              </a:path>
            </a:pathLst>
          </a:custGeom>
          <a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89" name="Freeform 88"/>
          <p:cNvSpPr/>
          <p:nvPr/>
        </p:nvSpPr>
        <p:spPr>
          <a:xfrm>
            <a:off x="3200400" y="1803100"/>
            <a:ext cx="1086173" cy="1363997"/>
          </a:xfrm>
          <a:custGeom>
            <a:avLst/>
            <a:gdLst>
              <a:gd name="connsiteX0" fmla="*/ 311999 w 801677"/>
              <a:gd name="connsiteY0" fmla="*/ 19256 h 505512"/>
              <a:gd name="connsiteX1" fmla="*/ 264374 w 801677"/>
              <a:gd name="connsiteY1" fmla="*/ 9731 h 505512"/>
              <a:gd name="connsiteX2" fmla="*/ 235799 w 801677"/>
              <a:gd name="connsiteY2" fmla="*/ 206 h 505512"/>
              <a:gd name="connsiteX3" fmla="*/ 207224 w 801677"/>
              <a:gd name="connsiteY3" fmla="*/ 19256 h 505512"/>
              <a:gd name="connsiteX4" fmla="*/ 159599 w 801677"/>
              <a:gd name="connsiteY4" fmla="*/ 114506 h 505512"/>
              <a:gd name="connsiteX5" fmla="*/ 131024 w 801677"/>
              <a:gd name="connsiteY5" fmla="*/ 124031 h 505512"/>
              <a:gd name="connsiteX6" fmla="*/ 121499 w 801677"/>
              <a:gd name="connsiteY6" fmla="*/ 209756 h 505512"/>
              <a:gd name="connsiteX7" fmla="*/ 73874 w 801677"/>
              <a:gd name="connsiteY7" fmla="*/ 219281 h 505512"/>
              <a:gd name="connsiteX8" fmla="*/ 64349 w 801677"/>
              <a:gd name="connsiteY8" fmla="*/ 247856 h 505512"/>
              <a:gd name="connsiteX9" fmla="*/ 54824 w 801677"/>
              <a:gd name="connsiteY9" fmla="*/ 314531 h 505512"/>
              <a:gd name="connsiteX10" fmla="*/ 26249 w 801677"/>
              <a:gd name="connsiteY10" fmla="*/ 324056 h 505512"/>
              <a:gd name="connsiteX11" fmla="*/ 7199 w 801677"/>
              <a:gd name="connsiteY11" fmla="*/ 352631 h 505512"/>
              <a:gd name="connsiteX12" fmla="*/ 45299 w 801677"/>
              <a:gd name="connsiteY12" fmla="*/ 495506 h 505512"/>
              <a:gd name="connsiteX13" fmla="*/ 73874 w 801677"/>
              <a:gd name="connsiteY13" fmla="*/ 476456 h 505512"/>
              <a:gd name="connsiteX14" fmla="*/ 102449 w 801677"/>
              <a:gd name="connsiteY14" fmla="*/ 495506 h 505512"/>
              <a:gd name="connsiteX15" fmla="*/ 188174 w 801677"/>
              <a:gd name="connsiteY15" fmla="*/ 476456 h 505512"/>
              <a:gd name="connsiteX16" fmla="*/ 226274 w 801677"/>
              <a:gd name="connsiteY16" fmla="*/ 485981 h 505512"/>
              <a:gd name="connsiteX17" fmla="*/ 254849 w 801677"/>
              <a:gd name="connsiteY17" fmla="*/ 495506 h 505512"/>
              <a:gd name="connsiteX18" fmla="*/ 321524 w 801677"/>
              <a:gd name="connsiteY18" fmla="*/ 476456 h 505512"/>
              <a:gd name="connsiteX19" fmla="*/ 378674 w 801677"/>
              <a:gd name="connsiteY19" fmla="*/ 485981 h 505512"/>
              <a:gd name="connsiteX20" fmla="*/ 407249 w 801677"/>
              <a:gd name="connsiteY20" fmla="*/ 505031 h 505512"/>
              <a:gd name="connsiteX21" fmla="*/ 550124 w 801677"/>
              <a:gd name="connsiteY21" fmla="*/ 495506 h 505512"/>
              <a:gd name="connsiteX22" fmla="*/ 607274 w 801677"/>
              <a:gd name="connsiteY22" fmla="*/ 466931 h 505512"/>
              <a:gd name="connsiteX23" fmla="*/ 626324 w 801677"/>
              <a:gd name="connsiteY23" fmla="*/ 495506 h 505512"/>
              <a:gd name="connsiteX24" fmla="*/ 654899 w 801677"/>
              <a:gd name="connsiteY24" fmla="*/ 505031 h 505512"/>
              <a:gd name="connsiteX25" fmla="*/ 683474 w 801677"/>
              <a:gd name="connsiteY25" fmla="*/ 495506 h 505512"/>
              <a:gd name="connsiteX26" fmla="*/ 712049 w 801677"/>
              <a:gd name="connsiteY26" fmla="*/ 466931 h 505512"/>
              <a:gd name="connsiteX27" fmla="*/ 740624 w 801677"/>
              <a:gd name="connsiteY27" fmla="*/ 447881 h 505512"/>
              <a:gd name="connsiteX28" fmla="*/ 769199 w 801677"/>
              <a:gd name="connsiteY28" fmla="*/ 409781 h 505512"/>
              <a:gd name="connsiteX29" fmla="*/ 797774 w 801677"/>
              <a:gd name="connsiteY29" fmla="*/ 381206 h 505512"/>
              <a:gd name="connsiteX30" fmla="*/ 788249 w 801677"/>
              <a:gd name="connsiteY30" fmla="*/ 419306 h 505512"/>
              <a:gd name="connsiteX31" fmla="*/ 769199 w 801677"/>
              <a:gd name="connsiteY31" fmla="*/ 390731 h 505512"/>
              <a:gd name="connsiteX32" fmla="*/ 750149 w 801677"/>
              <a:gd name="connsiteY32" fmla="*/ 333581 h 505512"/>
              <a:gd name="connsiteX33" fmla="*/ 740624 w 801677"/>
              <a:gd name="connsiteY33" fmla="*/ 305006 h 505512"/>
              <a:gd name="connsiteX34" fmla="*/ 731099 w 801677"/>
              <a:gd name="connsiteY34" fmla="*/ 266906 h 505512"/>
              <a:gd name="connsiteX35" fmla="*/ 712049 w 801677"/>
              <a:gd name="connsiteY35" fmla="*/ 209756 h 505512"/>
              <a:gd name="connsiteX36" fmla="*/ 654899 w 801677"/>
              <a:gd name="connsiteY36" fmla="*/ 171656 h 505512"/>
              <a:gd name="connsiteX37" fmla="*/ 635849 w 801677"/>
              <a:gd name="connsiteY37" fmla="*/ 143081 h 505512"/>
              <a:gd name="connsiteX38" fmla="*/ 626324 w 801677"/>
              <a:gd name="connsiteY38" fmla="*/ 114506 h 505512"/>
              <a:gd name="connsiteX39" fmla="*/ 597749 w 801677"/>
              <a:gd name="connsiteY39" fmla="*/ 104981 h 505512"/>
              <a:gd name="connsiteX40" fmla="*/ 416774 w 801677"/>
              <a:gd name="connsiteY40" fmla="*/ 95456 h 505512"/>
              <a:gd name="connsiteX41" fmla="*/ 397724 w 801677"/>
              <a:gd name="connsiteY41" fmla="*/ 66881 h 505512"/>
              <a:gd name="connsiteX42" fmla="*/ 340574 w 801677"/>
              <a:gd name="connsiteY42" fmla="*/ 47831 h 505512"/>
              <a:gd name="connsiteX43" fmla="*/ 331049 w 801677"/>
              <a:gd name="connsiteY43" fmla="*/ 19256 h 505512"/>
              <a:gd name="connsiteX44" fmla="*/ 311999 w 801677"/>
              <a:gd name="connsiteY44" fmla="*/ 19256 h 505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801677" h="505512">
                <a:moveTo>
                  <a:pt x="311999" y="19256"/>
                </a:moveTo>
                <a:cubicBezTo>
                  <a:pt x="300887" y="17669"/>
                  <a:pt x="280080" y="13658"/>
                  <a:pt x="264374" y="9731"/>
                </a:cubicBezTo>
                <a:cubicBezTo>
                  <a:pt x="254634" y="7296"/>
                  <a:pt x="245703" y="-1445"/>
                  <a:pt x="235799" y="206"/>
                </a:cubicBezTo>
                <a:cubicBezTo>
                  <a:pt x="224507" y="2088"/>
                  <a:pt x="216749" y="12906"/>
                  <a:pt x="207224" y="19256"/>
                </a:cubicBezTo>
                <a:cubicBezTo>
                  <a:pt x="192123" y="185370"/>
                  <a:pt x="233360" y="114506"/>
                  <a:pt x="159599" y="114506"/>
                </a:cubicBezTo>
                <a:cubicBezTo>
                  <a:pt x="149559" y="114506"/>
                  <a:pt x="140549" y="120856"/>
                  <a:pt x="131024" y="124031"/>
                </a:cubicBezTo>
                <a:cubicBezTo>
                  <a:pt x="127849" y="152606"/>
                  <a:pt x="136291" y="185102"/>
                  <a:pt x="121499" y="209756"/>
                </a:cubicBezTo>
                <a:cubicBezTo>
                  <a:pt x="113170" y="223638"/>
                  <a:pt x="87344" y="210301"/>
                  <a:pt x="73874" y="219281"/>
                </a:cubicBezTo>
                <a:cubicBezTo>
                  <a:pt x="65520" y="224850"/>
                  <a:pt x="67524" y="238331"/>
                  <a:pt x="64349" y="247856"/>
                </a:cubicBezTo>
                <a:cubicBezTo>
                  <a:pt x="61174" y="270081"/>
                  <a:pt x="64864" y="294451"/>
                  <a:pt x="54824" y="314531"/>
                </a:cubicBezTo>
                <a:cubicBezTo>
                  <a:pt x="50334" y="323511"/>
                  <a:pt x="34089" y="317784"/>
                  <a:pt x="26249" y="324056"/>
                </a:cubicBezTo>
                <a:cubicBezTo>
                  <a:pt x="17310" y="331207"/>
                  <a:pt x="13549" y="343106"/>
                  <a:pt x="7199" y="352631"/>
                </a:cubicBezTo>
                <a:cubicBezTo>
                  <a:pt x="13414" y="452077"/>
                  <a:pt x="-30787" y="533549"/>
                  <a:pt x="45299" y="495506"/>
                </a:cubicBezTo>
                <a:cubicBezTo>
                  <a:pt x="55538" y="490386"/>
                  <a:pt x="64349" y="482806"/>
                  <a:pt x="73874" y="476456"/>
                </a:cubicBezTo>
                <a:cubicBezTo>
                  <a:pt x="83399" y="482806"/>
                  <a:pt x="91071" y="494242"/>
                  <a:pt x="102449" y="495506"/>
                </a:cubicBezTo>
                <a:cubicBezTo>
                  <a:pt x="127594" y="498300"/>
                  <a:pt x="163064" y="484826"/>
                  <a:pt x="188174" y="476456"/>
                </a:cubicBezTo>
                <a:cubicBezTo>
                  <a:pt x="200874" y="479631"/>
                  <a:pt x="213687" y="482385"/>
                  <a:pt x="226274" y="485981"/>
                </a:cubicBezTo>
                <a:cubicBezTo>
                  <a:pt x="235928" y="488739"/>
                  <a:pt x="244809" y="495506"/>
                  <a:pt x="254849" y="495506"/>
                </a:cubicBezTo>
                <a:cubicBezTo>
                  <a:pt x="266809" y="495506"/>
                  <a:pt x="308049" y="480948"/>
                  <a:pt x="321524" y="476456"/>
                </a:cubicBezTo>
                <a:cubicBezTo>
                  <a:pt x="340574" y="479631"/>
                  <a:pt x="360352" y="479874"/>
                  <a:pt x="378674" y="485981"/>
                </a:cubicBezTo>
                <a:cubicBezTo>
                  <a:pt x="389534" y="489601"/>
                  <a:pt x="395819" y="504396"/>
                  <a:pt x="407249" y="505031"/>
                </a:cubicBezTo>
                <a:cubicBezTo>
                  <a:pt x="454906" y="507679"/>
                  <a:pt x="502499" y="498681"/>
                  <a:pt x="550124" y="495506"/>
                </a:cubicBezTo>
                <a:cubicBezTo>
                  <a:pt x="556141" y="491495"/>
                  <a:pt x="594951" y="462002"/>
                  <a:pt x="607274" y="466931"/>
                </a:cubicBezTo>
                <a:cubicBezTo>
                  <a:pt x="617903" y="471183"/>
                  <a:pt x="617385" y="488355"/>
                  <a:pt x="626324" y="495506"/>
                </a:cubicBezTo>
                <a:cubicBezTo>
                  <a:pt x="634164" y="501778"/>
                  <a:pt x="645374" y="501856"/>
                  <a:pt x="654899" y="505031"/>
                </a:cubicBezTo>
                <a:cubicBezTo>
                  <a:pt x="664424" y="501856"/>
                  <a:pt x="675120" y="501075"/>
                  <a:pt x="683474" y="495506"/>
                </a:cubicBezTo>
                <a:cubicBezTo>
                  <a:pt x="694682" y="488034"/>
                  <a:pt x="701701" y="475555"/>
                  <a:pt x="712049" y="466931"/>
                </a:cubicBezTo>
                <a:cubicBezTo>
                  <a:pt x="720843" y="459602"/>
                  <a:pt x="731099" y="454231"/>
                  <a:pt x="740624" y="447881"/>
                </a:cubicBezTo>
                <a:cubicBezTo>
                  <a:pt x="750149" y="435181"/>
                  <a:pt x="758868" y="421834"/>
                  <a:pt x="769199" y="409781"/>
                </a:cubicBezTo>
                <a:cubicBezTo>
                  <a:pt x="777965" y="399554"/>
                  <a:pt x="785726" y="375182"/>
                  <a:pt x="797774" y="381206"/>
                </a:cubicBezTo>
                <a:cubicBezTo>
                  <a:pt x="809483" y="387060"/>
                  <a:pt x="791424" y="406606"/>
                  <a:pt x="788249" y="419306"/>
                </a:cubicBezTo>
                <a:cubicBezTo>
                  <a:pt x="781899" y="409781"/>
                  <a:pt x="773848" y="401192"/>
                  <a:pt x="769199" y="390731"/>
                </a:cubicBezTo>
                <a:cubicBezTo>
                  <a:pt x="761044" y="372381"/>
                  <a:pt x="756499" y="352631"/>
                  <a:pt x="750149" y="333581"/>
                </a:cubicBezTo>
                <a:cubicBezTo>
                  <a:pt x="746974" y="324056"/>
                  <a:pt x="743059" y="314746"/>
                  <a:pt x="740624" y="305006"/>
                </a:cubicBezTo>
                <a:cubicBezTo>
                  <a:pt x="737449" y="292306"/>
                  <a:pt x="734861" y="279445"/>
                  <a:pt x="731099" y="266906"/>
                </a:cubicBezTo>
                <a:cubicBezTo>
                  <a:pt x="725329" y="247672"/>
                  <a:pt x="728757" y="220895"/>
                  <a:pt x="712049" y="209756"/>
                </a:cubicBezTo>
                <a:lnTo>
                  <a:pt x="654899" y="171656"/>
                </a:lnTo>
                <a:cubicBezTo>
                  <a:pt x="648549" y="162131"/>
                  <a:pt x="640969" y="153320"/>
                  <a:pt x="635849" y="143081"/>
                </a:cubicBezTo>
                <a:cubicBezTo>
                  <a:pt x="631359" y="134101"/>
                  <a:pt x="633424" y="121606"/>
                  <a:pt x="626324" y="114506"/>
                </a:cubicBezTo>
                <a:cubicBezTo>
                  <a:pt x="619224" y="107406"/>
                  <a:pt x="607748" y="105890"/>
                  <a:pt x="597749" y="104981"/>
                </a:cubicBezTo>
                <a:cubicBezTo>
                  <a:pt x="537589" y="99512"/>
                  <a:pt x="477099" y="98631"/>
                  <a:pt x="416774" y="95456"/>
                </a:cubicBezTo>
                <a:cubicBezTo>
                  <a:pt x="410424" y="85931"/>
                  <a:pt x="407432" y="72948"/>
                  <a:pt x="397724" y="66881"/>
                </a:cubicBezTo>
                <a:cubicBezTo>
                  <a:pt x="380696" y="56238"/>
                  <a:pt x="340574" y="47831"/>
                  <a:pt x="340574" y="47831"/>
                </a:cubicBezTo>
                <a:cubicBezTo>
                  <a:pt x="337399" y="38306"/>
                  <a:pt x="338149" y="26356"/>
                  <a:pt x="331049" y="19256"/>
                </a:cubicBezTo>
                <a:cubicBezTo>
                  <a:pt x="323949" y="12156"/>
                  <a:pt x="323111" y="20843"/>
                  <a:pt x="311999" y="19256"/>
                </a:cubicBezTo>
                <a:close/>
              </a:path>
            </a:pathLst>
          </a:custGeom>
          <a:blipFill>
            <a:blip r:embed="rId3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85" name="Freeform 84"/>
          <p:cNvSpPr/>
          <p:nvPr/>
        </p:nvSpPr>
        <p:spPr>
          <a:xfrm>
            <a:off x="2057399" y="1447800"/>
            <a:ext cx="2346519" cy="1891694"/>
          </a:xfrm>
          <a:custGeom>
            <a:avLst/>
            <a:gdLst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181905 w 982005"/>
              <a:gd name="connsiteY32" fmla="*/ 229602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982005" h="593536">
                <a:moveTo>
                  <a:pt x="48555" y="543927"/>
                </a:moveTo>
                <a:cubicBezTo>
                  <a:pt x="67605" y="540752"/>
                  <a:pt x="86969" y="539086"/>
                  <a:pt x="105705" y="534402"/>
                </a:cubicBezTo>
                <a:cubicBezTo>
                  <a:pt x="125186" y="529532"/>
                  <a:pt x="162855" y="515352"/>
                  <a:pt x="162855" y="515352"/>
                </a:cubicBezTo>
                <a:cubicBezTo>
                  <a:pt x="232705" y="518527"/>
                  <a:pt x="302867" y="517557"/>
                  <a:pt x="372405" y="524877"/>
                </a:cubicBezTo>
                <a:cubicBezTo>
                  <a:pt x="382390" y="525928"/>
                  <a:pt x="351670" y="528130"/>
                  <a:pt x="343830" y="534402"/>
                </a:cubicBezTo>
                <a:cubicBezTo>
                  <a:pt x="334891" y="541553"/>
                  <a:pt x="329900" y="552738"/>
                  <a:pt x="324780" y="562977"/>
                </a:cubicBezTo>
                <a:cubicBezTo>
                  <a:pt x="320290" y="571957"/>
                  <a:pt x="305332" y="590025"/>
                  <a:pt x="315255" y="591552"/>
                </a:cubicBezTo>
                <a:cubicBezTo>
                  <a:pt x="359300" y="598328"/>
                  <a:pt x="404209" y="585887"/>
                  <a:pt x="448605" y="582027"/>
                </a:cubicBezTo>
                <a:cubicBezTo>
                  <a:pt x="494046" y="578076"/>
                  <a:pt x="537882" y="573995"/>
                  <a:pt x="581955" y="562977"/>
                </a:cubicBezTo>
                <a:cubicBezTo>
                  <a:pt x="591695" y="560542"/>
                  <a:pt x="601005" y="556627"/>
                  <a:pt x="610530" y="553452"/>
                </a:cubicBezTo>
                <a:cubicBezTo>
                  <a:pt x="674780" y="489202"/>
                  <a:pt x="642122" y="504821"/>
                  <a:pt x="696255" y="486777"/>
                </a:cubicBezTo>
                <a:cubicBezTo>
                  <a:pt x="712130" y="489952"/>
                  <a:pt x="728174" y="492375"/>
                  <a:pt x="743880" y="496302"/>
                </a:cubicBezTo>
                <a:cubicBezTo>
                  <a:pt x="753620" y="498737"/>
                  <a:pt x="762415" y="505827"/>
                  <a:pt x="772455" y="505827"/>
                </a:cubicBezTo>
                <a:cubicBezTo>
                  <a:pt x="842377" y="505827"/>
                  <a:pt x="912155" y="499477"/>
                  <a:pt x="982005" y="496302"/>
                </a:cubicBezTo>
                <a:cubicBezTo>
                  <a:pt x="978830" y="474077"/>
                  <a:pt x="982520" y="449707"/>
                  <a:pt x="972480" y="429627"/>
                </a:cubicBezTo>
                <a:cubicBezTo>
                  <a:pt x="967990" y="420647"/>
                  <a:pt x="951005" y="427202"/>
                  <a:pt x="943905" y="420102"/>
                </a:cubicBezTo>
                <a:cubicBezTo>
                  <a:pt x="936805" y="413002"/>
                  <a:pt x="938870" y="400507"/>
                  <a:pt x="934380" y="391527"/>
                </a:cubicBezTo>
                <a:cubicBezTo>
                  <a:pt x="917146" y="357060"/>
                  <a:pt x="919712" y="364413"/>
                  <a:pt x="886755" y="353427"/>
                </a:cubicBezTo>
                <a:cubicBezTo>
                  <a:pt x="871617" y="330720"/>
                  <a:pt x="846939" y="285608"/>
                  <a:pt x="820080" y="267702"/>
                </a:cubicBezTo>
                <a:cubicBezTo>
                  <a:pt x="811726" y="262133"/>
                  <a:pt x="801030" y="261352"/>
                  <a:pt x="791505" y="258177"/>
                </a:cubicBezTo>
                <a:cubicBezTo>
                  <a:pt x="788330" y="226427"/>
                  <a:pt x="792884" y="192914"/>
                  <a:pt x="781980" y="162927"/>
                </a:cubicBezTo>
                <a:cubicBezTo>
                  <a:pt x="778549" y="153491"/>
                  <a:pt x="763283" y="155198"/>
                  <a:pt x="753405" y="153402"/>
                </a:cubicBezTo>
                <a:cubicBezTo>
                  <a:pt x="589890" y="123672"/>
                  <a:pt x="740049" y="159588"/>
                  <a:pt x="639105" y="134352"/>
                </a:cubicBezTo>
                <a:cubicBezTo>
                  <a:pt x="609772" y="90353"/>
                  <a:pt x="616438" y="75012"/>
                  <a:pt x="572430" y="67677"/>
                </a:cubicBezTo>
                <a:cubicBezTo>
                  <a:pt x="544070" y="62950"/>
                  <a:pt x="515280" y="61327"/>
                  <a:pt x="486705" y="58152"/>
                </a:cubicBezTo>
                <a:lnTo>
                  <a:pt x="429555" y="20052"/>
                </a:lnTo>
                <a:lnTo>
                  <a:pt x="400980" y="1002"/>
                </a:lnTo>
                <a:cubicBezTo>
                  <a:pt x="350180" y="4177"/>
                  <a:pt x="296018" y="-7921"/>
                  <a:pt x="248580" y="10527"/>
                </a:cubicBezTo>
                <a:cubicBezTo>
                  <a:pt x="229865" y="17805"/>
                  <a:pt x="229530" y="67677"/>
                  <a:pt x="229530" y="67677"/>
                </a:cubicBezTo>
                <a:cubicBezTo>
                  <a:pt x="232705" y="99427"/>
                  <a:pt x="234203" y="131390"/>
                  <a:pt x="239055" y="162927"/>
                </a:cubicBezTo>
                <a:cubicBezTo>
                  <a:pt x="240582" y="172850"/>
                  <a:pt x="250231" y="181598"/>
                  <a:pt x="248580" y="191502"/>
                </a:cubicBezTo>
                <a:cubicBezTo>
                  <a:pt x="246698" y="202794"/>
                  <a:pt x="239469" y="214397"/>
                  <a:pt x="229530" y="220077"/>
                </a:cubicBezTo>
                <a:cubicBezTo>
                  <a:pt x="215474" y="228109"/>
                  <a:pt x="197833" y="226706"/>
                  <a:pt x="181905" y="229602"/>
                </a:cubicBezTo>
                <a:cubicBezTo>
                  <a:pt x="162904" y="233057"/>
                  <a:pt x="143805" y="235952"/>
                  <a:pt x="124755" y="239127"/>
                </a:cubicBezTo>
                <a:cubicBezTo>
                  <a:pt x="115230" y="245477"/>
                  <a:pt x="103331" y="249238"/>
                  <a:pt x="96180" y="258177"/>
                </a:cubicBezTo>
                <a:cubicBezTo>
                  <a:pt x="89908" y="266017"/>
                  <a:pt x="87900" y="276789"/>
                  <a:pt x="86655" y="286752"/>
                </a:cubicBezTo>
                <a:cubicBezTo>
                  <a:pt x="81520" y="327829"/>
                  <a:pt x="88503" y="370773"/>
                  <a:pt x="77130" y="410577"/>
                </a:cubicBezTo>
                <a:cubicBezTo>
                  <a:pt x="74372" y="420231"/>
                  <a:pt x="58080" y="416927"/>
                  <a:pt x="48555" y="420102"/>
                </a:cubicBezTo>
                <a:cubicBezTo>
                  <a:pt x="45380" y="429627"/>
                  <a:pt x="43906" y="439900"/>
                  <a:pt x="39030" y="448677"/>
                </a:cubicBezTo>
                <a:cubicBezTo>
                  <a:pt x="27911" y="468691"/>
                  <a:pt x="930" y="505827"/>
                  <a:pt x="930" y="505827"/>
                </a:cubicBezTo>
                <a:cubicBezTo>
                  <a:pt x="4105" y="528052"/>
                  <a:pt x="-7814" y="559453"/>
                  <a:pt x="10455" y="572502"/>
                </a:cubicBezTo>
                <a:cubicBezTo>
                  <a:pt x="26795" y="584174"/>
                  <a:pt x="47525" y="553452"/>
                  <a:pt x="67605" y="553452"/>
                </a:cubicBezTo>
                <a:lnTo>
                  <a:pt x="48555" y="543927"/>
                </a:lnTo>
                <a:close/>
              </a:path>
            </a:pathLst>
          </a:custGeom>
          <a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6" name="Freeform 115"/>
          <p:cNvSpPr/>
          <p:nvPr/>
        </p:nvSpPr>
        <p:spPr>
          <a:xfrm rot="13045428" flipH="1">
            <a:off x="4271530" y="2863419"/>
            <a:ext cx="403729" cy="291138"/>
          </a:xfrm>
          <a:custGeom>
            <a:avLst/>
            <a:gdLst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181905 w 982005"/>
              <a:gd name="connsiteY32" fmla="*/ 229602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134280 w 982005"/>
              <a:gd name="connsiteY30" fmla="*/ 165755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258317 w 1001267"/>
              <a:gd name="connsiteY29" fmla="*/ 162927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182117 w 1001267"/>
              <a:gd name="connsiteY29" fmla="*/ 94268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572431 w 982006"/>
              <a:gd name="connsiteY23" fmla="*/ 67677 h 593536"/>
              <a:gd name="connsiteX24" fmla="*/ 486706 w 982006"/>
              <a:gd name="connsiteY24" fmla="*/ 58152 h 593536"/>
              <a:gd name="connsiteX25" fmla="*/ 429556 w 982006"/>
              <a:gd name="connsiteY25" fmla="*/ 20052 h 593536"/>
              <a:gd name="connsiteX26" fmla="*/ 400981 w 982006"/>
              <a:gd name="connsiteY26" fmla="*/ 1002 h 593536"/>
              <a:gd name="connsiteX27" fmla="*/ 248581 w 982006"/>
              <a:gd name="connsiteY27" fmla="*/ 10527 h 593536"/>
              <a:gd name="connsiteX28" fmla="*/ 229531 w 982006"/>
              <a:gd name="connsiteY28" fmla="*/ 67677 h 593536"/>
              <a:gd name="connsiteX29" fmla="*/ 162856 w 982006"/>
              <a:gd name="connsiteY29" fmla="*/ 94268 h 593536"/>
              <a:gd name="connsiteX30" fmla="*/ 134281 w 982006"/>
              <a:gd name="connsiteY30" fmla="*/ 165755 h 593536"/>
              <a:gd name="connsiteX31" fmla="*/ 115231 w 982006"/>
              <a:gd name="connsiteY31" fmla="*/ 142834 h 593536"/>
              <a:gd name="connsiteX32" fmla="*/ 67606 w 982006"/>
              <a:gd name="connsiteY32" fmla="*/ 178107 h 593536"/>
              <a:gd name="connsiteX33" fmla="*/ 124756 w 982006"/>
              <a:gd name="connsiteY33" fmla="*/ 239127 h 593536"/>
              <a:gd name="connsiteX34" fmla="*/ 96181 w 982006"/>
              <a:gd name="connsiteY34" fmla="*/ 258177 h 593536"/>
              <a:gd name="connsiteX35" fmla="*/ 86656 w 982006"/>
              <a:gd name="connsiteY35" fmla="*/ 286752 h 593536"/>
              <a:gd name="connsiteX36" fmla="*/ 77131 w 982006"/>
              <a:gd name="connsiteY36" fmla="*/ 410577 h 593536"/>
              <a:gd name="connsiteX37" fmla="*/ 48556 w 982006"/>
              <a:gd name="connsiteY37" fmla="*/ 420102 h 593536"/>
              <a:gd name="connsiteX38" fmla="*/ 39031 w 982006"/>
              <a:gd name="connsiteY38" fmla="*/ 448677 h 593536"/>
              <a:gd name="connsiteX39" fmla="*/ 931 w 982006"/>
              <a:gd name="connsiteY39" fmla="*/ 505827 h 593536"/>
              <a:gd name="connsiteX40" fmla="*/ 10456 w 982006"/>
              <a:gd name="connsiteY40" fmla="*/ 572502 h 593536"/>
              <a:gd name="connsiteX41" fmla="*/ 67606 w 982006"/>
              <a:gd name="connsiteY41" fmla="*/ 553452 h 593536"/>
              <a:gd name="connsiteX42" fmla="*/ 48556 w 982006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82006" h="593536">
                <a:moveTo>
                  <a:pt x="48556" y="543927"/>
                </a:moveTo>
                <a:cubicBezTo>
                  <a:pt x="67606" y="540752"/>
                  <a:pt x="86970" y="539086"/>
                  <a:pt x="105706" y="534402"/>
                </a:cubicBezTo>
                <a:cubicBezTo>
                  <a:pt x="125187" y="529532"/>
                  <a:pt x="162856" y="515352"/>
                  <a:pt x="162856" y="515352"/>
                </a:cubicBezTo>
                <a:cubicBezTo>
                  <a:pt x="232706" y="518527"/>
                  <a:pt x="302868" y="517557"/>
                  <a:pt x="372406" y="524877"/>
                </a:cubicBezTo>
                <a:cubicBezTo>
                  <a:pt x="382391" y="525928"/>
                  <a:pt x="351671" y="528130"/>
                  <a:pt x="343831" y="534402"/>
                </a:cubicBezTo>
                <a:cubicBezTo>
                  <a:pt x="334892" y="541553"/>
                  <a:pt x="329901" y="552738"/>
                  <a:pt x="324781" y="562977"/>
                </a:cubicBezTo>
                <a:cubicBezTo>
                  <a:pt x="320291" y="571957"/>
                  <a:pt x="305333" y="590025"/>
                  <a:pt x="315256" y="591552"/>
                </a:cubicBezTo>
                <a:cubicBezTo>
                  <a:pt x="359301" y="598328"/>
                  <a:pt x="404210" y="585887"/>
                  <a:pt x="448606" y="582027"/>
                </a:cubicBezTo>
                <a:cubicBezTo>
                  <a:pt x="494047" y="578076"/>
                  <a:pt x="537883" y="573995"/>
                  <a:pt x="581956" y="562977"/>
                </a:cubicBezTo>
                <a:cubicBezTo>
                  <a:pt x="591696" y="560542"/>
                  <a:pt x="601006" y="556627"/>
                  <a:pt x="610531" y="553452"/>
                </a:cubicBezTo>
                <a:cubicBezTo>
                  <a:pt x="674781" y="489202"/>
                  <a:pt x="642123" y="504821"/>
                  <a:pt x="696256" y="486777"/>
                </a:cubicBezTo>
                <a:cubicBezTo>
                  <a:pt x="712131" y="489952"/>
                  <a:pt x="728175" y="492375"/>
                  <a:pt x="743881" y="496302"/>
                </a:cubicBezTo>
                <a:cubicBezTo>
                  <a:pt x="753621" y="498737"/>
                  <a:pt x="762416" y="505827"/>
                  <a:pt x="772456" y="505827"/>
                </a:cubicBezTo>
                <a:cubicBezTo>
                  <a:pt x="842378" y="505827"/>
                  <a:pt x="912156" y="499477"/>
                  <a:pt x="982006" y="496302"/>
                </a:cubicBezTo>
                <a:cubicBezTo>
                  <a:pt x="978831" y="474077"/>
                  <a:pt x="982521" y="449707"/>
                  <a:pt x="972481" y="429627"/>
                </a:cubicBezTo>
                <a:cubicBezTo>
                  <a:pt x="967991" y="420647"/>
                  <a:pt x="951006" y="427202"/>
                  <a:pt x="943906" y="420102"/>
                </a:cubicBezTo>
                <a:cubicBezTo>
                  <a:pt x="936806" y="413002"/>
                  <a:pt x="938871" y="400507"/>
                  <a:pt x="934381" y="391527"/>
                </a:cubicBezTo>
                <a:cubicBezTo>
                  <a:pt x="917147" y="357060"/>
                  <a:pt x="919713" y="364413"/>
                  <a:pt x="886756" y="353427"/>
                </a:cubicBezTo>
                <a:cubicBezTo>
                  <a:pt x="871618" y="330720"/>
                  <a:pt x="848656" y="283577"/>
                  <a:pt x="820081" y="267702"/>
                </a:cubicBezTo>
                <a:cubicBezTo>
                  <a:pt x="791506" y="251827"/>
                  <a:pt x="724831" y="261352"/>
                  <a:pt x="715306" y="258177"/>
                </a:cubicBezTo>
                <a:cubicBezTo>
                  <a:pt x="712131" y="226427"/>
                  <a:pt x="775631" y="180389"/>
                  <a:pt x="781981" y="162927"/>
                </a:cubicBezTo>
                <a:cubicBezTo>
                  <a:pt x="788331" y="145465"/>
                  <a:pt x="763284" y="155198"/>
                  <a:pt x="753406" y="153402"/>
                </a:cubicBezTo>
                <a:cubicBezTo>
                  <a:pt x="589891" y="123672"/>
                  <a:pt x="740050" y="159588"/>
                  <a:pt x="639106" y="134352"/>
                </a:cubicBezTo>
                <a:cubicBezTo>
                  <a:pt x="613308" y="124520"/>
                  <a:pt x="495427" y="165597"/>
                  <a:pt x="484315" y="154485"/>
                </a:cubicBezTo>
                <a:cubicBezTo>
                  <a:pt x="473203" y="143373"/>
                  <a:pt x="572033" y="83732"/>
                  <a:pt x="572431" y="67677"/>
                </a:cubicBezTo>
                <a:cubicBezTo>
                  <a:pt x="572829" y="51622"/>
                  <a:pt x="515281" y="61327"/>
                  <a:pt x="486706" y="58152"/>
                </a:cubicBezTo>
                <a:lnTo>
                  <a:pt x="429556" y="20052"/>
                </a:lnTo>
                <a:lnTo>
                  <a:pt x="400981" y="1002"/>
                </a:lnTo>
                <a:cubicBezTo>
                  <a:pt x="350181" y="4177"/>
                  <a:pt x="296019" y="-7921"/>
                  <a:pt x="248581" y="10527"/>
                </a:cubicBezTo>
                <a:cubicBezTo>
                  <a:pt x="229866" y="17805"/>
                  <a:pt x="243818" y="53720"/>
                  <a:pt x="229531" y="67677"/>
                </a:cubicBezTo>
                <a:cubicBezTo>
                  <a:pt x="215244" y="81634"/>
                  <a:pt x="178731" y="77922"/>
                  <a:pt x="162856" y="94268"/>
                </a:cubicBezTo>
                <a:cubicBezTo>
                  <a:pt x="146981" y="110614"/>
                  <a:pt x="142218" y="157661"/>
                  <a:pt x="134281" y="165755"/>
                </a:cubicBezTo>
                <a:cubicBezTo>
                  <a:pt x="126344" y="173849"/>
                  <a:pt x="126344" y="140775"/>
                  <a:pt x="115231" y="142834"/>
                </a:cubicBezTo>
                <a:cubicBezTo>
                  <a:pt x="104119" y="144893"/>
                  <a:pt x="66019" y="162058"/>
                  <a:pt x="67606" y="178107"/>
                </a:cubicBezTo>
                <a:cubicBezTo>
                  <a:pt x="69193" y="194156"/>
                  <a:pt x="143806" y="235952"/>
                  <a:pt x="124756" y="239127"/>
                </a:cubicBezTo>
                <a:cubicBezTo>
                  <a:pt x="115231" y="245477"/>
                  <a:pt x="93006" y="250239"/>
                  <a:pt x="96181" y="258177"/>
                </a:cubicBezTo>
                <a:cubicBezTo>
                  <a:pt x="99356" y="266115"/>
                  <a:pt x="145051" y="276789"/>
                  <a:pt x="143806" y="286752"/>
                </a:cubicBezTo>
                <a:cubicBezTo>
                  <a:pt x="138671" y="327829"/>
                  <a:pt x="93006" y="388352"/>
                  <a:pt x="77131" y="410577"/>
                </a:cubicBezTo>
                <a:cubicBezTo>
                  <a:pt x="61256" y="432802"/>
                  <a:pt x="58081" y="416927"/>
                  <a:pt x="48556" y="420102"/>
                </a:cubicBezTo>
                <a:cubicBezTo>
                  <a:pt x="45381" y="429627"/>
                  <a:pt x="43907" y="439900"/>
                  <a:pt x="39031" y="448677"/>
                </a:cubicBezTo>
                <a:cubicBezTo>
                  <a:pt x="27912" y="468691"/>
                  <a:pt x="931" y="505827"/>
                  <a:pt x="931" y="505827"/>
                </a:cubicBezTo>
                <a:cubicBezTo>
                  <a:pt x="4106" y="528052"/>
                  <a:pt x="-7813" y="559453"/>
                  <a:pt x="10456" y="572502"/>
                </a:cubicBezTo>
                <a:cubicBezTo>
                  <a:pt x="26796" y="584174"/>
                  <a:pt x="47526" y="553452"/>
                  <a:pt x="67606" y="553452"/>
                </a:cubicBezTo>
                <a:lnTo>
                  <a:pt x="48556" y="543927"/>
                </a:lnTo>
                <a:close/>
              </a:path>
            </a:pathLst>
          </a:custGeom>
          <a:blipFill>
            <a:blip r:embed="rId3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7" name="Freeform 116"/>
          <p:cNvSpPr/>
          <p:nvPr/>
        </p:nvSpPr>
        <p:spPr>
          <a:xfrm flipH="1">
            <a:off x="4545403" y="3359684"/>
            <a:ext cx="184917" cy="227517"/>
          </a:xfrm>
          <a:custGeom>
            <a:avLst/>
            <a:gdLst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181905 w 982005"/>
              <a:gd name="connsiteY32" fmla="*/ 229602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134280 w 982005"/>
              <a:gd name="connsiteY30" fmla="*/ 165755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258317 w 1001267"/>
              <a:gd name="connsiteY29" fmla="*/ 162927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182117 w 1001267"/>
              <a:gd name="connsiteY29" fmla="*/ 94268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572431 w 982006"/>
              <a:gd name="connsiteY23" fmla="*/ 67677 h 593536"/>
              <a:gd name="connsiteX24" fmla="*/ 486706 w 982006"/>
              <a:gd name="connsiteY24" fmla="*/ 58152 h 593536"/>
              <a:gd name="connsiteX25" fmla="*/ 429556 w 982006"/>
              <a:gd name="connsiteY25" fmla="*/ 20052 h 593536"/>
              <a:gd name="connsiteX26" fmla="*/ 400981 w 982006"/>
              <a:gd name="connsiteY26" fmla="*/ 1002 h 593536"/>
              <a:gd name="connsiteX27" fmla="*/ 248581 w 982006"/>
              <a:gd name="connsiteY27" fmla="*/ 10527 h 593536"/>
              <a:gd name="connsiteX28" fmla="*/ 229531 w 982006"/>
              <a:gd name="connsiteY28" fmla="*/ 67677 h 593536"/>
              <a:gd name="connsiteX29" fmla="*/ 162856 w 982006"/>
              <a:gd name="connsiteY29" fmla="*/ 94268 h 593536"/>
              <a:gd name="connsiteX30" fmla="*/ 134281 w 982006"/>
              <a:gd name="connsiteY30" fmla="*/ 165755 h 593536"/>
              <a:gd name="connsiteX31" fmla="*/ 115231 w 982006"/>
              <a:gd name="connsiteY31" fmla="*/ 142834 h 593536"/>
              <a:gd name="connsiteX32" fmla="*/ 67606 w 982006"/>
              <a:gd name="connsiteY32" fmla="*/ 178107 h 593536"/>
              <a:gd name="connsiteX33" fmla="*/ 124756 w 982006"/>
              <a:gd name="connsiteY33" fmla="*/ 239127 h 593536"/>
              <a:gd name="connsiteX34" fmla="*/ 96181 w 982006"/>
              <a:gd name="connsiteY34" fmla="*/ 258177 h 593536"/>
              <a:gd name="connsiteX35" fmla="*/ 86656 w 982006"/>
              <a:gd name="connsiteY35" fmla="*/ 286752 h 593536"/>
              <a:gd name="connsiteX36" fmla="*/ 77131 w 982006"/>
              <a:gd name="connsiteY36" fmla="*/ 410577 h 593536"/>
              <a:gd name="connsiteX37" fmla="*/ 48556 w 982006"/>
              <a:gd name="connsiteY37" fmla="*/ 420102 h 593536"/>
              <a:gd name="connsiteX38" fmla="*/ 39031 w 982006"/>
              <a:gd name="connsiteY38" fmla="*/ 448677 h 593536"/>
              <a:gd name="connsiteX39" fmla="*/ 931 w 982006"/>
              <a:gd name="connsiteY39" fmla="*/ 505827 h 593536"/>
              <a:gd name="connsiteX40" fmla="*/ 10456 w 982006"/>
              <a:gd name="connsiteY40" fmla="*/ 572502 h 593536"/>
              <a:gd name="connsiteX41" fmla="*/ 67606 w 982006"/>
              <a:gd name="connsiteY41" fmla="*/ 553452 h 593536"/>
              <a:gd name="connsiteX42" fmla="*/ 48556 w 982006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82006" h="593536">
                <a:moveTo>
                  <a:pt x="48556" y="543927"/>
                </a:moveTo>
                <a:cubicBezTo>
                  <a:pt x="67606" y="540752"/>
                  <a:pt x="86970" y="539086"/>
                  <a:pt x="105706" y="534402"/>
                </a:cubicBezTo>
                <a:cubicBezTo>
                  <a:pt x="125187" y="529532"/>
                  <a:pt x="162856" y="515352"/>
                  <a:pt x="162856" y="515352"/>
                </a:cubicBezTo>
                <a:cubicBezTo>
                  <a:pt x="232706" y="518527"/>
                  <a:pt x="302868" y="517557"/>
                  <a:pt x="372406" y="524877"/>
                </a:cubicBezTo>
                <a:cubicBezTo>
                  <a:pt x="382391" y="525928"/>
                  <a:pt x="351671" y="528130"/>
                  <a:pt x="343831" y="534402"/>
                </a:cubicBezTo>
                <a:cubicBezTo>
                  <a:pt x="334892" y="541553"/>
                  <a:pt x="329901" y="552738"/>
                  <a:pt x="324781" y="562977"/>
                </a:cubicBezTo>
                <a:cubicBezTo>
                  <a:pt x="320291" y="571957"/>
                  <a:pt x="305333" y="590025"/>
                  <a:pt x="315256" y="591552"/>
                </a:cubicBezTo>
                <a:cubicBezTo>
                  <a:pt x="359301" y="598328"/>
                  <a:pt x="404210" y="585887"/>
                  <a:pt x="448606" y="582027"/>
                </a:cubicBezTo>
                <a:cubicBezTo>
                  <a:pt x="494047" y="578076"/>
                  <a:pt x="537883" y="573995"/>
                  <a:pt x="581956" y="562977"/>
                </a:cubicBezTo>
                <a:cubicBezTo>
                  <a:pt x="591696" y="560542"/>
                  <a:pt x="601006" y="556627"/>
                  <a:pt x="610531" y="553452"/>
                </a:cubicBezTo>
                <a:cubicBezTo>
                  <a:pt x="674781" y="489202"/>
                  <a:pt x="642123" y="504821"/>
                  <a:pt x="696256" y="486777"/>
                </a:cubicBezTo>
                <a:cubicBezTo>
                  <a:pt x="712131" y="489952"/>
                  <a:pt x="728175" y="492375"/>
                  <a:pt x="743881" y="496302"/>
                </a:cubicBezTo>
                <a:cubicBezTo>
                  <a:pt x="753621" y="498737"/>
                  <a:pt x="762416" y="505827"/>
                  <a:pt x="772456" y="505827"/>
                </a:cubicBezTo>
                <a:cubicBezTo>
                  <a:pt x="842378" y="505827"/>
                  <a:pt x="912156" y="499477"/>
                  <a:pt x="982006" y="496302"/>
                </a:cubicBezTo>
                <a:cubicBezTo>
                  <a:pt x="978831" y="474077"/>
                  <a:pt x="982521" y="449707"/>
                  <a:pt x="972481" y="429627"/>
                </a:cubicBezTo>
                <a:cubicBezTo>
                  <a:pt x="967991" y="420647"/>
                  <a:pt x="951006" y="427202"/>
                  <a:pt x="943906" y="420102"/>
                </a:cubicBezTo>
                <a:cubicBezTo>
                  <a:pt x="936806" y="413002"/>
                  <a:pt x="938871" y="400507"/>
                  <a:pt x="934381" y="391527"/>
                </a:cubicBezTo>
                <a:cubicBezTo>
                  <a:pt x="917147" y="357060"/>
                  <a:pt x="919713" y="364413"/>
                  <a:pt x="886756" y="353427"/>
                </a:cubicBezTo>
                <a:cubicBezTo>
                  <a:pt x="871618" y="330720"/>
                  <a:pt x="848656" y="283577"/>
                  <a:pt x="820081" y="267702"/>
                </a:cubicBezTo>
                <a:cubicBezTo>
                  <a:pt x="791506" y="251827"/>
                  <a:pt x="724831" y="261352"/>
                  <a:pt x="715306" y="258177"/>
                </a:cubicBezTo>
                <a:cubicBezTo>
                  <a:pt x="712131" y="226427"/>
                  <a:pt x="775631" y="180389"/>
                  <a:pt x="781981" y="162927"/>
                </a:cubicBezTo>
                <a:cubicBezTo>
                  <a:pt x="788331" y="145465"/>
                  <a:pt x="763284" y="155198"/>
                  <a:pt x="753406" y="153402"/>
                </a:cubicBezTo>
                <a:cubicBezTo>
                  <a:pt x="589891" y="123672"/>
                  <a:pt x="740050" y="159588"/>
                  <a:pt x="639106" y="134352"/>
                </a:cubicBezTo>
                <a:cubicBezTo>
                  <a:pt x="613308" y="124520"/>
                  <a:pt x="495427" y="165597"/>
                  <a:pt x="484315" y="154485"/>
                </a:cubicBezTo>
                <a:cubicBezTo>
                  <a:pt x="473203" y="143373"/>
                  <a:pt x="572033" y="83732"/>
                  <a:pt x="572431" y="67677"/>
                </a:cubicBezTo>
                <a:cubicBezTo>
                  <a:pt x="572829" y="51622"/>
                  <a:pt x="515281" y="61327"/>
                  <a:pt x="486706" y="58152"/>
                </a:cubicBezTo>
                <a:lnTo>
                  <a:pt x="429556" y="20052"/>
                </a:lnTo>
                <a:lnTo>
                  <a:pt x="400981" y="1002"/>
                </a:lnTo>
                <a:cubicBezTo>
                  <a:pt x="350181" y="4177"/>
                  <a:pt x="296019" y="-7921"/>
                  <a:pt x="248581" y="10527"/>
                </a:cubicBezTo>
                <a:cubicBezTo>
                  <a:pt x="229866" y="17805"/>
                  <a:pt x="243818" y="53720"/>
                  <a:pt x="229531" y="67677"/>
                </a:cubicBezTo>
                <a:cubicBezTo>
                  <a:pt x="215244" y="81634"/>
                  <a:pt x="178731" y="77922"/>
                  <a:pt x="162856" y="94268"/>
                </a:cubicBezTo>
                <a:cubicBezTo>
                  <a:pt x="146981" y="110614"/>
                  <a:pt x="142218" y="157661"/>
                  <a:pt x="134281" y="165755"/>
                </a:cubicBezTo>
                <a:cubicBezTo>
                  <a:pt x="126344" y="173849"/>
                  <a:pt x="126344" y="140775"/>
                  <a:pt x="115231" y="142834"/>
                </a:cubicBezTo>
                <a:cubicBezTo>
                  <a:pt x="104119" y="144893"/>
                  <a:pt x="66019" y="162058"/>
                  <a:pt x="67606" y="178107"/>
                </a:cubicBezTo>
                <a:cubicBezTo>
                  <a:pt x="69193" y="194156"/>
                  <a:pt x="143806" y="235952"/>
                  <a:pt x="124756" y="239127"/>
                </a:cubicBezTo>
                <a:cubicBezTo>
                  <a:pt x="115231" y="245477"/>
                  <a:pt x="93006" y="250239"/>
                  <a:pt x="96181" y="258177"/>
                </a:cubicBezTo>
                <a:cubicBezTo>
                  <a:pt x="99356" y="266115"/>
                  <a:pt x="145051" y="276789"/>
                  <a:pt x="143806" y="286752"/>
                </a:cubicBezTo>
                <a:cubicBezTo>
                  <a:pt x="138671" y="327829"/>
                  <a:pt x="93006" y="388352"/>
                  <a:pt x="77131" y="410577"/>
                </a:cubicBezTo>
                <a:cubicBezTo>
                  <a:pt x="61256" y="432802"/>
                  <a:pt x="58081" y="416927"/>
                  <a:pt x="48556" y="420102"/>
                </a:cubicBezTo>
                <a:cubicBezTo>
                  <a:pt x="45381" y="429627"/>
                  <a:pt x="43907" y="439900"/>
                  <a:pt x="39031" y="448677"/>
                </a:cubicBezTo>
                <a:cubicBezTo>
                  <a:pt x="27912" y="468691"/>
                  <a:pt x="931" y="505827"/>
                  <a:pt x="931" y="505827"/>
                </a:cubicBezTo>
                <a:cubicBezTo>
                  <a:pt x="4106" y="528052"/>
                  <a:pt x="-7813" y="559453"/>
                  <a:pt x="10456" y="572502"/>
                </a:cubicBezTo>
                <a:cubicBezTo>
                  <a:pt x="26796" y="584174"/>
                  <a:pt x="47526" y="553452"/>
                  <a:pt x="67606" y="553452"/>
                </a:cubicBezTo>
                <a:lnTo>
                  <a:pt x="48556" y="543927"/>
                </a:lnTo>
                <a:close/>
              </a:path>
            </a:pathLst>
          </a:custGeom>
          <a:blipFill>
            <a:blip r:embed="rId21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14">
                      <a14:imgEffect>
                        <a14:sharpenSoften amount="-28000"/>
                      </a14:imgEffect>
                      <a14:imgEffect>
                        <a14:brightnessContrast bright="1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94" name="Freeform 93"/>
          <p:cNvSpPr/>
          <p:nvPr/>
        </p:nvSpPr>
        <p:spPr>
          <a:xfrm>
            <a:off x="3100290" y="2879118"/>
            <a:ext cx="571103" cy="1897375"/>
          </a:xfrm>
          <a:custGeom>
            <a:avLst/>
            <a:gdLst>
              <a:gd name="connsiteX0" fmla="*/ 3620 w 395993"/>
              <a:gd name="connsiteY0" fmla="*/ 104010 h 951735"/>
              <a:gd name="connsiteX1" fmla="*/ 13145 w 395993"/>
              <a:gd name="connsiteY1" fmla="*/ 151635 h 951735"/>
              <a:gd name="connsiteX2" fmla="*/ 22670 w 395993"/>
              <a:gd name="connsiteY2" fmla="*/ 208785 h 951735"/>
              <a:gd name="connsiteX3" fmla="*/ 51245 w 395993"/>
              <a:gd name="connsiteY3" fmla="*/ 304035 h 951735"/>
              <a:gd name="connsiteX4" fmla="*/ 89345 w 395993"/>
              <a:gd name="connsiteY4" fmla="*/ 361185 h 951735"/>
              <a:gd name="connsiteX5" fmla="*/ 108395 w 395993"/>
              <a:gd name="connsiteY5" fmla="*/ 446910 h 951735"/>
              <a:gd name="connsiteX6" fmla="*/ 117920 w 395993"/>
              <a:gd name="connsiteY6" fmla="*/ 618360 h 951735"/>
              <a:gd name="connsiteX7" fmla="*/ 108395 w 395993"/>
              <a:gd name="connsiteY7" fmla="*/ 780285 h 951735"/>
              <a:gd name="connsiteX8" fmla="*/ 98870 w 395993"/>
              <a:gd name="connsiteY8" fmla="*/ 808860 h 951735"/>
              <a:gd name="connsiteX9" fmla="*/ 70295 w 395993"/>
              <a:gd name="connsiteY9" fmla="*/ 837435 h 951735"/>
              <a:gd name="connsiteX10" fmla="*/ 41720 w 395993"/>
              <a:gd name="connsiteY10" fmla="*/ 894585 h 951735"/>
              <a:gd name="connsiteX11" fmla="*/ 32195 w 395993"/>
              <a:gd name="connsiteY11" fmla="*/ 923160 h 951735"/>
              <a:gd name="connsiteX12" fmla="*/ 60770 w 395993"/>
              <a:gd name="connsiteY12" fmla="*/ 942210 h 951735"/>
              <a:gd name="connsiteX13" fmla="*/ 117920 w 395993"/>
              <a:gd name="connsiteY13" fmla="*/ 913635 h 951735"/>
              <a:gd name="connsiteX14" fmla="*/ 146495 w 395993"/>
              <a:gd name="connsiteY14" fmla="*/ 904110 h 951735"/>
              <a:gd name="connsiteX15" fmla="*/ 184595 w 395993"/>
              <a:gd name="connsiteY15" fmla="*/ 942210 h 951735"/>
              <a:gd name="connsiteX16" fmla="*/ 213170 w 395993"/>
              <a:gd name="connsiteY16" fmla="*/ 951735 h 951735"/>
              <a:gd name="connsiteX17" fmla="*/ 241745 w 395993"/>
              <a:gd name="connsiteY17" fmla="*/ 942210 h 951735"/>
              <a:gd name="connsiteX18" fmla="*/ 308420 w 395993"/>
              <a:gd name="connsiteY18" fmla="*/ 875535 h 951735"/>
              <a:gd name="connsiteX19" fmla="*/ 346520 w 395993"/>
              <a:gd name="connsiteY19" fmla="*/ 885060 h 951735"/>
              <a:gd name="connsiteX20" fmla="*/ 375095 w 395993"/>
              <a:gd name="connsiteY20" fmla="*/ 894585 h 951735"/>
              <a:gd name="connsiteX21" fmla="*/ 336995 w 395993"/>
              <a:gd name="connsiteY21" fmla="*/ 827910 h 951735"/>
              <a:gd name="connsiteX22" fmla="*/ 308420 w 395993"/>
              <a:gd name="connsiteY22" fmla="*/ 808860 h 951735"/>
              <a:gd name="connsiteX23" fmla="*/ 279845 w 395993"/>
              <a:gd name="connsiteY23" fmla="*/ 751710 h 951735"/>
              <a:gd name="connsiteX24" fmla="*/ 270320 w 395993"/>
              <a:gd name="connsiteY24" fmla="*/ 646935 h 951735"/>
              <a:gd name="connsiteX25" fmla="*/ 251270 w 395993"/>
              <a:gd name="connsiteY25" fmla="*/ 523110 h 951735"/>
              <a:gd name="connsiteX26" fmla="*/ 241745 w 395993"/>
              <a:gd name="connsiteY26" fmla="*/ 494535 h 951735"/>
              <a:gd name="connsiteX27" fmla="*/ 270320 w 395993"/>
              <a:gd name="connsiteY27" fmla="*/ 323085 h 951735"/>
              <a:gd name="connsiteX28" fmla="*/ 298895 w 395993"/>
              <a:gd name="connsiteY28" fmla="*/ 313560 h 951735"/>
              <a:gd name="connsiteX29" fmla="*/ 317945 w 395993"/>
              <a:gd name="connsiteY29" fmla="*/ 284985 h 951735"/>
              <a:gd name="connsiteX30" fmla="*/ 346520 w 395993"/>
              <a:gd name="connsiteY30" fmla="*/ 265935 h 951735"/>
              <a:gd name="connsiteX31" fmla="*/ 365570 w 395993"/>
              <a:gd name="connsiteY31" fmla="*/ 208785 h 951735"/>
              <a:gd name="connsiteX32" fmla="*/ 384620 w 395993"/>
              <a:gd name="connsiteY32" fmla="*/ 151635 h 951735"/>
              <a:gd name="connsiteX33" fmla="*/ 394145 w 395993"/>
              <a:gd name="connsiteY33" fmla="*/ 123060 h 951735"/>
              <a:gd name="connsiteX34" fmla="*/ 384620 w 395993"/>
              <a:gd name="connsiteY34" fmla="*/ 8760 h 951735"/>
              <a:gd name="connsiteX35" fmla="*/ 327470 w 395993"/>
              <a:gd name="connsiteY35" fmla="*/ 18285 h 951735"/>
              <a:gd name="connsiteX36" fmla="*/ 289370 w 395993"/>
              <a:gd name="connsiteY36" fmla="*/ 170685 h 951735"/>
              <a:gd name="connsiteX37" fmla="*/ 241745 w 395993"/>
              <a:gd name="connsiteY37" fmla="*/ 208785 h 951735"/>
              <a:gd name="connsiteX38" fmla="*/ 222695 w 395993"/>
              <a:gd name="connsiteY38" fmla="*/ 180210 h 951735"/>
              <a:gd name="connsiteX39" fmla="*/ 213170 w 395993"/>
              <a:gd name="connsiteY39" fmla="*/ 46860 h 951735"/>
              <a:gd name="connsiteX40" fmla="*/ 156020 w 395993"/>
              <a:gd name="connsiteY40" fmla="*/ 27810 h 951735"/>
              <a:gd name="connsiteX41" fmla="*/ 117920 w 395993"/>
              <a:gd name="connsiteY41" fmla="*/ 180210 h 951735"/>
              <a:gd name="connsiteX42" fmla="*/ 79820 w 395993"/>
              <a:gd name="connsiteY42" fmla="*/ 123060 h 951735"/>
              <a:gd name="connsiteX43" fmla="*/ 3620 w 395993"/>
              <a:gd name="connsiteY43" fmla="*/ 104010 h 951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5993" h="951735">
                <a:moveTo>
                  <a:pt x="3620" y="104010"/>
                </a:moveTo>
                <a:cubicBezTo>
                  <a:pt x="-7492" y="108772"/>
                  <a:pt x="10249" y="135707"/>
                  <a:pt x="13145" y="151635"/>
                </a:cubicBezTo>
                <a:cubicBezTo>
                  <a:pt x="16600" y="170636"/>
                  <a:pt x="18882" y="189847"/>
                  <a:pt x="22670" y="208785"/>
                </a:cubicBezTo>
                <a:cubicBezTo>
                  <a:pt x="29868" y="244773"/>
                  <a:pt x="39096" y="267588"/>
                  <a:pt x="51245" y="304035"/>
                </a:cubicBezTo>
                <a:cubicBezTo>
                  <a:pt x="58485" y="325755"/>
                  <a:pt x="89345" y="361185"/>
                  <a:pt x="89345" y="361185"/>
                </a:cubicBezTo>
                <a:cubicBezTo>
                  <a:pt x="94322" y="381094"/>
                  <a:pt x="106783" y="428368"/>
                  <a:pt x="108395" y="446910"/>
                </a:cubicBezTo>
                <a:cubicBezTo>
                  <a:pt x="113354" y="503933"/>
                  <a:pt x="114745" y="561210"/>
                  <a:pt x="117920" y="618360"/>
                </a:cubicBezTo>
                <a:cubicBezTo>
                  <a:pt x="114745" y="672335"/>
                  <a:pt x="113775" y="726485"/>
                  <a:pt x="108395" y="780285"/>
                </a:cubicBezTo>
                <a:cubicBezTo>
                  <a:pt x="107396" y="790275"/>
                  <a:pt x="104439" y="800506"/>
                  <a:pt x="98870" y="808860"/>
                </a:cubicBezTo>
                <a:cubicBezTo>
                  <a:pt x="91398" y="820068"/>
                  <a:pt x="79820" y="827910"/>
                  <a:pt x="70295" y="837435"/>
                </a:cubicBezTo>
                <a:cubicBezTo>
                  <a:pt x="46354" y="909259"/>
                  <a:pt x="78649" y="820727"/>
                  <a:pt x="41720" y="894585"/>
                </a:cubicBezTo>
                <a:cubicBezTo>
                  <a:pt x="37230" y="903565"/>
                  <a:pt x="35370" y="913635"/>
                  <a:pt x="32195" y="923160"/>
                </a:cubicBezTo>
                <a:cubicBezTo>
                  <a:pt x="41720" y="929510"/>
                  <a:pt x="49478" y="940328"/>
                  <a:pt x="60770" y="942210"/>
                </a:cubicBezTo>
                <a:cubicBezTo>
                  <a:pt x="78726" y="945203"/>
                  <a:pt x="105481" y="919854"/>
                  <a:pt x="117920" y="913635"/>
                </a:cubicBezTo>
                <a:cubicBezTo>
                  <a:pt x="126900" y="909145"/>
                  <a:pt x="136970" y="907285"/>
                  <a:pt x="146495" y="904110"/>
                </a:cubicBezTo>
                <a:cubicBezTo>
                  <a:pt x="222695" y="929510"/>
                  <a:pt x="133795" y="891410"/>
                  <a:pt x="184595" y="942210"/>
                </a:cubicBezTo>
                <a:cubicBezTo>
                  <a:pt x="191695" y="949310"/>
                  <a:pt x="203645" y="948560"/>
                  <a:pt x="213170" y="951735"/>
                </a:cubicBezTo>
                <a:cubicBezTo>
                  <a:pt x="222695" y="948560"/>
                  <a:pt x="234645" y="949310"/>
                  <a:pt x="241745" y="942210"/>
                </a:cubicBezTo>
                <a:cubicBezTo>
                  <a:pt x="318166" y="865789"/>
                  <a:pt x="243762" y="897088"/>
                  <a:pt x="308420" y="875535"/>
                </a:cubicBezTo>
                <a:cubicBezTo>
                  <a:pt x="321120" y="878710"/>
                  <a:pt x="333933" y="881464"/>
                  <a:pt x="346520" y="885060"/>
                </a:cubicBezTo>
                <a:cubicBezTo>
                  <a:pt x="356174" y="887818"/>
                  <a:pt x="371366" y="903907"/>
                  <a:pt x="375095" y="894585"/>
                </a:cubicBezTo>
                <a:cubicBezTo>
                  <a:pt x="397446" y="838707"/>
                  <a:pt x="366462" y="837732"/>
                  <a:pt x="336995" y="827910"/>
                </a:cubicBezTo>
                <a:cubicBezTo>
                  <a:pt x="327470" y="821560"/>
                  <a:pt x="316515" y="816955"/>
                  <a:pt x="308420" y="808860"/>
                </a:cubicBezTo>
                <a:cubicBezTo>
                  <a:pt x="289956" y="790396"/>
                  <a:pt x="287592" y="774951"/>
                  <a:pt x="279845" y="751710"/>
                </a:cubicBezTo>
                <a:cubicBezTo>
                  <a:pt x="276670" y="716785"/>
                  <a:pt x="273991" y="681811"/>
                  <a:pt x="270320" y="646935"/>
                </a:cubicBezTo>
                <a:cubicBezTo>
                  <a:pt x="266114" y="606976"/>
                  <a:pt x="261181" y="562755"/>
                  <a:pt x="251270" y="523110"/>
                </a:cubicBezTo>
                <a:cubicBezTo>
                  <a:pt x="248835" y="513370"/>
                  <a:pt x="244920" y="504060"/>
                  <a:pt x="241745" y="494535"/>
                </a:cubicBezTo>
                <a:cubicBezTo>
                  <a:pt x="242674" y="480598"/>
                  <a:pt x="227038" y="357711"/>
                  <a:pt x="270320" y="323085"/>
                </a:cubicBezTo>
                <a:cubicBezTo>
                  <a:pt x="278160" y="316813"/>
                  <a:pt x="289370" y="316735"/>
                  <a:pt x="298895" y="313560"/>
                </a:cubicBezTo>
                <a:cubicBezTo>
                  <a:pt x="305245" y="304035"/>
                  <a:pt x="309850" y="293080"/>
                  <a:pt x="317945" y="284985"/>
                </a:cubicBezTo>
                <a:cubicBezTo>
                  <a:pt x="326040" y="276890"/>
                  <a:pt x="340453" y="275643"/>
                  <a:pt x="346520" y="265935"/>
                </a:cubicBezTo>
                <a:cubicBezTo>
                  <a:pt x="357163" y="248907"/>
                  <a:pt x="359220" y="227835"/>
                  <a:pt x="365570" y="208785"/>
                </a:cubicBezTo>
                <a:lnTo>
                  <a:pt x="384620" y="151635"/>
                </a:lnTo>
                <a:lnTo>
                  <a:pt x="394145" y="123060"/>
                </a:lnTo>
                <a:cubicBezTo>
                  <a:pt x="390970" y="84960"/>
                  <a:pt x="405146" y="41015"/>
                  <a:pt x="384620" y="8760"/>
                </a:cubicBezTo>
                <a:cubicBezTo>
                  <a:pt x="374251" y="-7533"/>
                  <a:pt x="335637" y="784"/>
                  <a:pt x="327470" y="18285"/>
                </a:cubicBezTo>
                <a:cubicBezTo>
                  <a:pt x="234071" y="218426"/>
                  <a:pt x="376360" y="112691"/>
                  <a:pt x="289370" y="170685"/>
                </a:cubicBezTo>
                <a:cubicBezTo>
                  <a:pt x="282105" y="181583"/>
                  <a:pt x="265960" y="218471"/>
                  <a:pt x="241745" y="208785"/>
                </a:cubicBezTo>
                <a:cubicBezTo>
                  <a:pt x="231116" y="204533"/>
                  <a:pt x="229045" y="189735"/>
                  <a:pt x="222695" y="180210"/>
                </a:cubicBezTo>
                <a:cubicBezTo>
                  <a:pt x="219520" y="135760"/>
                  <a:pt x="231032" y="87687"/>
                  <a:pt x="213170" y="46860"/>
                </a:cubicBezTo>
                <a:cubicBezTo>
                  <a:pt x="205121" y="28463"/>
                  <a:pt x="156020" y="27810"/>
                  <a:pt x="156020" y="27810"/>
                </a:cubicBezTo>
                <a:cubicBezTo>
                  <a:pt x="69483" y="-29881"/>
                  <a:pt x="179763" y="31786"/>
                  <a:pt x="117920" y="180210"/>
                </a:cubicBezTo>
                <a:cubicBezTo>
                  <a:pt x="109114" y="201344"/>
                  <a:pt x="98870" y="135760"/>
                  <a:pt x="79820" y="123060"/>
                </a:cubicBezTo>
                <a:cubicBezTo>
                  <a:pt x="40678" y="96965"/>
                  <a:pt x="14732" y="99248"/>
                  <a:pt x="3620" y="104010"/>
                </a:cubicBezTo>
                <a:close/>
              </a:path>
            </a:pathLst>
          </a:custGeom>
          <a:blipFill>
            <a:blip r:embed="rId8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8" name="Freeform 117"/>
          <p:cNvSpPr/>
          <p:nvPr/>
        </p:nvSpPr>
        <p:spPr>
          <a:xfrm>
            <a:off x="4945090" y="3727991"/>
            <a:ext cx="126592" cy="238122"/>
          </a:xfrm>
          <a:custGeom>
            <a:avLst/>
            <a:gdLst>
              <a:gd name="connsiteX0" fmla="*/ 3620 w 395993"/>
              <a:gd name="connsiteY0" fmla="*/ 104010 h 951735"/>
              <a:gd name="connsiteX1" fmla="*/ 13145 w 395993"/>
              <a:gd name="connsiteY1" fmla="*/ 151635 h 951735"/>
              <a:gd name="connsiteX2" fmla="*/ 22670 w 395993"/>
              <a:gd name="connsiteY2" fmla="*/ 208785 h 951735"/>
              <a:gd name="connsiteX3" fmla="*/ 51245 w 395993"/>
              <a:gd name="connsiteY3" fmla="*/ 304035 h 951735"/>
              <a:gd name="connsiteX4" fmla="*/ 89345 w 395993"/>
              <a:gd name="connsiteY4" fmla="*/ 361185 h 951735"/>
              <a:gd name="connsiteX5" fmla="*/ 108395 w 395993"/>
              <a:gd name="connsiteY5" fmla="*/ 446910 h 951735"/>
              <a:gd name="connsiteX6" fmla="*/ 117920 w 395993"/>
              <a:gd name="connsiteY6" fmla="*/ 618360 h 951735"/>
              <a:gd name="connsiteX7" fmla="*/ 108395 w 395993"/>
              <a:gd name="connsiteY7" fmla="*/ 780285 h 951735"/>
              <a:gd name="connsiteX8" fmla="*/ 98870 w 395993"/>
              <a:gd name="connsiteY8" fmla="*/ 808860 h 951735"/>
              <a:gd name="connsiteX9" fmla="*/ 70295 w 395993"/>
              <a:gd name="connsiteY9" fmla="*/ 837435 h 951735"/>
              <a:gd name="connsiteX10" fmla="*/ 41720 w 395993"/>
              <a:gd name="connsiteY10" fmla="*/ 894585 h 951735"/>
              <a:gd name="connsiteX11" fmla="*/ 32195 w 395993"/>
              <a:gd name="connsiteY11" fmla="*/ 923160 h 951735"/>
              <a:gd name="connsiteX12" fmla="*/ 60770 w 395993"/>
              <a:gd name="connsiteY12" fmla="*/ 942210 h 951735"/>
              <a:gd name="connsiteX13" fmla="*/ 117920 w 395993"/>
              <a:gd name="connsiteY13" fmla="*/ 913635 h 951735"/>
              <a:gd name="connsiteX14" fmla="*/ 146495 w 395993"/>
              <a:gd name="connsiteY14" fmla="*/ 904110 h 951735"/>
              <a:gd name="connsiteX15" fmla="*/ 184595 w 395993"/>
              <a:gd name="connsiteY15" fmla="*/ 942210 h 951735"/>
              <a:gd name="connsiteX16" fmla="*/ 213170 w 395993"/>
              <a:gd name="connsiteY16" fmla="*/ 951735 h 951735"/>
              <a:gd name="connsiteX17" fmla="*/ 241745 w 395993"/>
              <a:gd name="connsiteY17" fmla="*/ 942210 h 951735"/>
              <a:gd name="connsiteX18" fmla="*/ 308420 w 395993"/>
              <a:gd name="connsiteY18" fmla="*/ 875535 h 951735"/>
              <a:gd name="connsiteX19" fmla="*/ 346520 w 395993"/>
              <a:gd name="connsiteY19" fmla="*/ 885060 h 951735"/>
              <a:gd name="connsiteX20" fmla="*/ 375095 w 395993"/>
              <a:gd name="connsiteY20" fmla="*/ 894585 h 951735"/>
              <a:gd name="connsiteX21" fmla="*/ 336995 w 395993"/>
              <a:gd name="connsiteY21" fmla="*/ 827910 h 951735"/>
              <a:gd name="connsiteX22" fmla="*/ 308420 w 395993"/>
              <a:gd name="connsiteY22" fmla="*/ 808860 h 951735"/>
              <a:gd name="connsiteX23" fmla="*/ 279845 w 395993"/>
              <a:gd name="connsiteY23" fmla="*/ 751710 h 951735"/>
              <a:gd name="connsiteX24" fmla="*/ 270320 w 395993"/>
              <a:gd name="connsiteY24" fmla="*/ 646935 h 951735"/>
              <a:gd name="connsiteX25" fmla="*/ 251270 w 395993"/>
              <a:gd name="connsiteY25" fmla="*/ 523110 h 951735"/>
              <a:gd name="connsiteX26" fmla="*/ 241745 w 395993"/>
              <a:gd name="connsiteY26" fmla="*/ 494535 h 951735"/>
              <a:gd name="connsiteX27" fmla="*/ 270320 w 395993"/>
              <a:gd name="connsiteY27" fmla="*/ 323085 h 951735"/>
              <a:gd name="connsiteX28" fmla="*/ 298895 w 395993"/>
              <a:gd name="connsiteY28" fmla="*/ 313560 h 951735"/>
              <a:gd name="connsiteX29" fmla="*/ 317945 w 395993"/>
              <a:gd name="connsiteY29" fmla="*/ 284985 h 951735"/>
              <a:gd name="connsiteX30" fmla="*/ 346520 w 395993"/>
              <a:gd name="connsiteY30" fmla="*/ 265935 h 951735"/>
              <a:gd name="connsiteX31" fmla="*/ 365570 w 395993"/>
              <a:gd name="connsiteY31" fmla="*/ 208785 h 951735"/>
              <a:gd name="connsiteX32" fmla="*/ 384620 w 395993"/>
              <a:gd name="connsiteY32" fmla="*/ 151635 h 951735"/>
              <a:gd name="connsiteX33" fmla="*/ 394145 w 395993"/>
              <a:gd name="connsiteY33" fmla="*/ 123060 h 951735"/>
              <a:gd name="connsiteX34" fmla="*/ 384620 w 395993"/>
              <a:gd name="connsiteY34" fmla="*/ 8760 h 951735"/>
              <a:gd name="connsiteX35" fmla="*/ 327470 w 395993"/>
              <a:gd name="connsiteY35" fmla="*/ 18285 h 951735"/>
              <a:gd name="connsiteX36" fmla="*/ 289370 w 395993"/>
              <a:gd name="connsiteY36" fmla="*/ 170685 h 951735"/>
              <a:gd name="connsiteX37" fmla="*/ 241745 w 395993"/>
              <a:gd name="connsiteY37" fmla="*/ 208785 h 951735"/>
              <a:gd name="connsiteX38" fmla="*/ 222695 w 395993"/>
              <a:gd name="connsiteY38" fmla="*/ 180210 h 951735"/>
              <a:gd name="connsiteX39" fmla="*/ 213170 w 395993"/>
              <a:gd name="connsiteY39" fmla="*/ 46860 h 951735"/>
              <a:gd name="connsiteX40" fmla="*/ 156020 w 395993"/>
              <a:gd name="connsiteY40" fmla="*/ 27810 h 951735"/>
              <a:gd name="connsiteX41" fmla="*/ 117920 w 395993"/>
              <a:gd name="connsiteY41" fmla="*/ 180210 h 951735"/>
              <a:gd name="connsiteX42" fmla="*/ 79820 w 395993"/>
              <a:gd name="connsiteY42" fmla="*/ 123060 h 951735"/>
              <a:gd name="connsiteX43" fmla="*/ 3620 w 395993"/>
              <a:gd name="connsiteY43" fmla="*/ 104010 h 951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5993" h="951735">
                <a:moveTo>
                  <a:pt x="3620" y="104010"/>
                </a:moveTo>
                <a:cubicBezTo>
                  <a:pt x="-7492" y="108772"/>
                  <a:pt x="10249" y="135707"/>
                  <a:pt x="13145" y="151635"/>
                </a:cubicBezTo>
                <a:cubicBezTo>
                  <a:pt x="16600" y="170636"/>
                  <a:pt x="18882" y="189847"/>
                  <a:pt x="22670" y="208785"/>
                </a:cubicBezTo>
                <a:cubicBezTo>
                  <a:pt x="29868" y="244773"/>
                  <a:pt x="39096" y="267588"/>
                  <a:pt x="51245" y="304035"/>
                </a:cubicBezTo>
                <a:cubicBezTo>
                  <a:pt x="58485" y="325755"/>
                  <a:pt x="89345" y="361185"/>
                  <a:pt x="89345" y="361185"/>
                </a:cubicBezTo>
                <a:cubicBezTo>
                  <a:pt x="94322" y="381094"/>
                  <a:pt x="106783" y="428368"/>
                  <a:pt x="108395" y="446910"/>
                </a:cubicBezTo>
                <a:cubicBezTo>
                  <a:pt x="113354" y="503933"/>
                  <a:pt x="114745" y="561210"/>
                  <a:pt x="117920" y="618360"/>
                </a:cubicBezTo>
                <a:cubicBezTo>
                  <a:pt x="114745" y="672335"/>
                  <a:pt x="113775" y="726485"/>
                  <a:pt x="108395" y="780285"/>
                </a:cubicBezTo>
                <a:cubicBezTo>
                  <a:pt x="107396" y="790275"/>
                  <a:pt x="104439" y="800506"/>
                  <a:pt x="98870" y="808860"/>
                </a:cubicBezTo>
                <a:cubicBezTo>
                  <a:pt x="91398" y="820068"/>
                  <a:pt x="79820" y="827910"/>
                  <a:pt x="70295" y="837435"/>
                </a:cubicBezTo>
                <a:cubicBezTo>
                  <a:pt x="46354" y="909259"/>
                  <a:pt x="78649" y="820727"/>
                  <a:pt x="41720" y="894585"/>
                </a:cubicBezTo>
                <a:cubicBezTo>
                  <a:pt x="37230" y="903565"/>
                  <a:pt x="35370" y="913635"/>
                  <a:pt x="32195" y="923160"/>
                </a:cubicBezTo>
                <a:cubicBezTo>
                  <a:pt x="41720" y="929510"/>
                  <a:pt x="49478" y="940328"/>
                  <a:pt x="60770" y="942210"/>
                </a:cubicBezTo>
                <a:cubicBezTo>
                  <a:pt x="78726" y="945203"/>
                  <a:pt x="105481" y="919854"/>
                  <a:pt x="117920" y="913635"/>
                </a:cubicBezTo>
                <a:cubicBezTo>
                  <a:pt x="126900" y="909145"/>
                  <a:pt x="136970" y="907285"/>
                  <a:pt x="146495" y="904110"/>
                </a:cubicBezTo>
                <a:cubicBezTo>
                  <a:pt x="222695" y="929510"/>
                  <a:pt x="133795" y="891410"/>
                  <a:pt x="184595" y="942210"/>
                </a:cubicBezTo>
                <a:cubicBezTo>
                  <a:pt x="191695" y="949310"/>
                  <a:pt x="203645" y="948560"/>
                  <a:pt x="213170" y="951735"/>
                </a:cubicBezTo>
                <a:cubicBezTo>
                  <a:pt x="222695" y="948560"/>
                  <a:pt x="234645" y="949310"/>
                  <a:pt x="241745" y="942210"/>
                </a:cubicBezTo>
                <a:cubicBezTo>
                  <a:pt x="318166" y="865789"/>
                  <a:pt x="243762" y="897088"/>
                  <a:pt x="308420" y="875535"/>
                </a:cubicBezTo>
                <a:cubicBezTo>
                  <a:pt x="321120" y="878710"/>
                  <a:pt x="333933" y="881464"/>
                  <a:pt x="346520" y="885060"/>
                </a:cubicBezTo>
                <a:cubicBezTo>
                  <a:pt x="356174" y="887818"/>
                  <a:pt x="371366" y="903907"/>
                  <a:pt x="375095" y="894585"/>
                </a:cubicBezTo>
                <a:cubicBezTo>
                  <a:pt x="397446" y="838707"/>
                  <a:pt x="366462" y="837732"/>
                  <a:pt x="336995" y="827910"/>
                </a:cubicBezTo>
                <a:cubicBezTo>
                  <a:pt x="327470" y="821560"/>
                  <a:pt x="316515" y="816955"/>
                  <a:pt x="308420" y="808860"/>
                </a:cubicBezTo>
                <a:cubicBezTo>
                  <a:pt x="289956" y="790396"/>
                  <a:pt x="287592" y="774951"/>
                  <a:pt x="279845" y="751710"/>
                </a:cubicBezTo>
                <a:cubicBezTo>
                  <a:pt x="276670" y="716785"/>
                  <a:pt x="273991" y="681811"/>
                  <a:pt x="270320" y="646935"/>
                </a:cubicBezTo>
                <a:cubicBezTo>
                  <a:pt x="266114" y="606976"/>
                  <a:pt x="261181" y="562755"/>
                  <a:pt x="251270" y="523110"/>
                </a:cubicBezTo>
                <a:cubicBezTo>
                  <a:pt x="248835" y="513370"/>
                  <a:pt x="244920" y="504060"/>
                  <a:pt x="241745" y="494535"/>
                </a:cubicBezTo>
                <a:cubicBezTo>
                  <a:pt x="242674" y="480598"/>
                  <a:pt x="227038" y="357711"/>
                  <a:pt x="270320" y="323085"/>
                </a:cubicBezTo>
                <a:cubicBezTo>
                  <a:pt x="278160" y="316813"/>
                  <a:pt x="289370" y="316735"/>
                  <a:pt x="298895" y="313560"/>
                </a:cubicBezTo>
                <a:cubicBezTo>
                  <a:pt x="305245" y="304035"/>
                  <a:pt x="309850" y="293080"/>
                  <a:pt x="317945" y="284985"/>
                </a:cubicBezTo>
                <a:cubicBezTo>
                  <a:pt x="326040" y="276890"/>
                  <a:pt x="340453" y="275643"/>
                  <a:pt x="346520" y="265935"/>
                </a:cubicBezTo>
                <a:cubicBezTo>
                  <a:pt x="357163" y="248907"/>
                  <a:pt x="359220" y="227835"/>
                  <a:pt x="365570" y="208785"/>
                </a:cubicBezTo>
                <a:lnTo>
                  <a:pt x="384620" y="151635"/>
                </a:lnTo>
                <a:lnTo>
                  <a:pt x="394145" y="123060"/>
                </a:lnTo>
                <a:cubicBezTo>
                  <a:pt x="390970" y="84960"/>
                  <a:pt x="405146" y="41015"/>
                  <a:pt x="384620" y="8760"/>
                </a:cubicBezTo>
                <a:cubicBezTo>
                  <a:pt x="374251" y="-7533"/>
                  <a:pt x="335637" y="784"/>
                  <a:pt x="327470" y="18285"/>
                </a:cubicBezTo>
                <a:cubicBezTo>
                  <a:pt x="234071" y="218426"/>
                  <a:pt x="376360" y="112691"/>
                  <a:pt x="289370" y="170685"/>
                </a:cubicBezTo>
                <a:cubicBezTo>
                  <a:pt x="282105" y="181583"/>
                  <a:pt x="265960" y="218471"/>
                  <a:pt x="241745" y="208785"/>
                </a:cubicBezTo>
                <a:cubicBezTo>
                  <a:pt x="231116" y="204533"/>
                  <a:pt x="229045" y="189735"/>
                  <a:pt x="222695" y="180210"/>
                </a:cubicBezTo>
                <a:cubicBezTo>
                  <a:pt x="219520" y="135760"/>
                  <a:pt x="231032" y="87687"/>
                  <a:pt x="213170" y="46860"/>
                </a:cubicBezTo>
                <a:cubicBezTo>
                  <a:pt x="205121" y="28463"/>
                  <a:pt x="156020" y="27810"/>
                  <a:pt x="156020" y="27810"/>
                </a:cubicBezTo>
                <a:cubicBezTo>
                  <a:pt x="69483" y="-29881"/>
                  <a:pt x="179763" y="31786"/>
                  <a:pt x="117920" y="180210"/>
                </a:cubicBezTo>
                <a:cubicBezTo>
                  <a:pt x="109114" y="201344"/>
                  <a:pt x="98870" y="135760"/>
                  <a:pt x="79820" y="123060"/>
                </a:cubicBezTo>
                <a:cubicBezTo>
                  <a:pt x="40678" y="96965"/>
                  <a:pt x="14732" y="99248"/>
                  <a:pt x="3620" y="104010"/>
                </a:cubicBezTo>
                <a:close/>
              </a:path>
            </a:pathLst>
          </a:custGeom>
          <a:blipFill>
            <a:blip r:embed="rId17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rightnessContrast bright="46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9" name="Freeform 118"/>
          <p:cNvSpPr/>
          <p:nvPr/>
        </p:nvSpPr>
        <p:spPr>
          <a:xfrm flipH="1">
            <a:off x="4915927" y="3490470"/>
            <a:ext cx="184917" cy="227517"/>
          </a:xfrm>
          <a:custGeom>
            <a:avLst/>
            <a:gdLst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181905 w 982005"/>
              <a:gd name="connsiteY32" fmla="*/ 229602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134280 w 982005"/>
              <a:gd name="connsiteY30" fmla="*/ 165755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258317 w 1001267"/>
              <a:gd name="connsiteY29" fmla="*/ 162927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182117 w 1001267"/>
              <a:gd name="connsiteY29" fmla="*/ 94268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572431 w 982006"/>
              <a:gd name="connsiteY23" fmla="*/ 67677 h 593536"/>
              <a:gd name="connsiteX24" fmla="*/ 486706 w 982006"/>
              <a:gd name="connsiteY24" fmla="*/ 58152 h 593536"/>
              <a:gd name="connsiteX25" fmla="*/ 429556 w 982006"/>
              <a:gd name="connsiteY25" fmla="*/ 20052 h 593536"/>
              <a:gd name="connsiteX26" fmla="*/ 400981 w 982006"/>
              <a:gd name="connsiteY26" fmla="*/ 1002 h 593536"/>
              <a:gd name="connsiteX27" fmla="*/ 248581 w 982006"/>
              <a:gd name="connsiteY27" fmla="*/ 10527 h 593536"/>
              <a:gd name="connsiteX28" fmla="*/ 229531 w 982006"/>
              <a:gd name="connsiteY28" fmla="*/ 67677 h 593536"/>
              <a:gd name="connsiteX29" fmla="*/ 162856 w 982006"/>
              <a:gd name="connsiteY29" fmla="*/ 94268 h 593536"/>
              <a:gd name="connsiteX30" fmla="*/ 134281 w 982006"/>
              <a:gd name="connsiteY30" fmla="*/ 165755 h 593536"/>
              <a:gd name="connsiteX31" fmla="*/ 115231 w 982006"/>
              <a:gd name="connsiteY31" fmla="*/ 142834 h 593536"/>
              <a:gd name="connsiteX32" fmla="*/ 67606 w 982006"/>
              <a:gd name="connsiteY32" fmla="*/ 178107 h 593536"/>
              <a:gd name="connsiteX33" fmla="*/ 124756 w 982006"/>
              <a:gd name="connsiteY33" fmla="*/ 239127 h 593536"/>
              <a:gd name="connsiteX34" fmla="*/ 96181 w 982006"/>
              <a:gd name="connsiteY34" fmla="*/ 258177 h 593536"/>
              <a:gd name="connsiteX35" fmla="*/ 86656 w 982006"/>
              <a:gd name="connsiteY35" fmla="*/ 286752 h 593536"/>
              <a:gd name="connsiteX36" fmla="*/ 77131 w 982006"/>
              <a:gd name="connsiteY36" fmla="*/ 410577 h 593536"/>
              <a:gd name="connsiteX37" fmla="*/ 48556 w 982006"/>
              <a:gd name="connsiteY37" fmla="*/ 420102 h 593536"/>
              <a:gd name="connsiteX38" fmla="*/ 39031 w 982006"/>
              <a:gd name="connsiteY38" fmla="*/ 448677 h 593536"/>
              <a:gd name="connsiteX39" fmla="*/ 931 w 982006"/>
              <a:gd name="connsiteY39" fmla="*/ 505827 h 593536"/>
              <a:gd name="connsiteX40" fmla="*/ 10456 w 982006"/>
              <a:gd name="connsiteY40" fmla="*/ 572502 h 593536"/>
              <a:gd name="connsiteX41" fmla="*/ 67606 w 982006"/>
              <a:gd name="connsiteY41" fmla="*/ 553452 h 593536"/>
              <a:gd name="connsiteX42" fmla="*/ 48556 w 982006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82006" h="593536">
                <a:moveTo>
                  <a:pt x="48556" y="543927"/>
                </a:moveTo>
                <a:cubicBezTo>
                  <a:pt x="67606" y="540752"/>
                  <a:pt x="86970" y="539086"/>
                  <a:pt x="105706" y="534402"/>
                </a:cubicBezTo>
                <a:cubicBezTo>
                  <a:pt x="125187" y="529532"/>
                  <a:pt x="162856" y="515352"/>
                  <a:pt x="162856" y="515352"/>
                </a:cubicBezTo>
                <a:cubicBezTo>
                  <a:pt x="232706" y="518527"/>
                  <a:pt x="302868" y="517557"/>
                  <a:pt x="372406" y="524877"/>
                </a:cubicBezTo>
                <a:cubicBezTo>
                  <a:pt x="382391" y="525928"/>
                  <a:pt x="351671" y="528130"/>
                  <a:pt x="343831" y="534402"/>
                </a:cubicBezTo>
                <a:cubicBezTo>
                  <a:pt x="334892" y="541553"/>
                  <a:pt x="329901" y="552738"/>
                  <a:pt x="324781" y="562977"/>
                </a:cubicBezTo>
                <a:cubicBezTo>
                  <a:pt x="320291" y="571957"/>
                  <a:pt x="305333" y="590025"/>
                  <a:pt x="315256" y="591552"/>
                </a:cubicBezTo>
                <a:cubicBezTo>
                  <a:pt x="359301" y="598328"/>
                  <a:pt x="404210" y="585887"/>
                  <a:pt x="448606" y="582027"/>
                </a:cubicBezTo>
                <a:cubicBezTo>
                  <a:pt x="494047" y="578076"/>
                  <a:pt x="537883" y="573995"/>
                  <a:pt x="581956" y="562977"/>
                </a:cubicBezTo>
                <a:cubicBezTo>
                  <a:pt x="591696" y="560542"/>
                  <a:pt x="601006" y="556627"/>
                  <a:pt x="610531" y="553452"/>
                </a:cubicBezTo>
                <a:cubicBezTo>
                  <a:pt x="674781" y="489202"/>
                  <a:pt x="642123" y="504821"/>
                  <a:pt x="696256" y="486777"/>
                </a:cubicBezTo>
                <a:cubicBezTo>
                  <a:pt x="712131" y="489952"/>
                  <a:pt x="728175" y="492375"/>
                  <a:pt x="743881" y="496302"/>
                </a:cubicBezTo>
                <a:cubicBezTo>
                  <a:pt x="753621" y="498737"/>
                  <a:pt x="762416" y="505827"/>
                  <a:pt x="772456" y="505827"/>
                </a:cubicBezTo>
                <a:cubicBezTo>
                  <a:pt x="842378" y="505827"/>
                  <a:pt x="912156" y="499477"/>
                  <a:pt x="982006" y="496302"/>
                </a:cubicBezTo>
                <a:cubicBezTo>
                  <a:pt x="978831" y="474077"/>
                  <a:pt x="982521" y="449707"/>
                  <a:pt x="972481" y="429627"/>
                </a:cubicBezTo>
                <a:cubicBezTo>
                  <a:pt x="967991" y="420647"/>
                  <a:pt x="951006" y="427202"/>
                  <a:pt x="943906" y="420102"/>
                </a:cubicBezTo>
                <a:cubicBezTo>
                  <a:pt x="936806" y="413002"/>
                  <a:pt x="938871" y="400507"/>
                  <a:pt x="934381" y="391527"/>
                </a:cubicBezTo>
                <a:cubicBezTo>
                  <a:pt x="917147" y="357060"/>
                  <a:pt x="919713" y="364413"/>
                  <a:pt x="886756" y="353427"/>
                </a:cubicBezTo>
                <a:cubicBezTo>
                  <a:pt x="871618" y="330720"/>
                  <a:pt x="848656" y="283577"/>
                  <a:pt x="820081" y="267702"/>
                </a:cubicBezTo>
                <a:cubicBezTo>
                  <a:pt x="791506" y="251827"/>
                  <a:pt x="724831" y="261352"/>
                  <a:pt x="715306" y="258177"/>
                </a:cubicBezTo>
                <a:cubicBezTo>
                  <a:pt x="712131" y="226427"/>
                  <a:pt x="775631" y="180389"/>
                  <a:pt x="781981" y="162927"/>
                </a:cubicBezTo>
                <a:cubicBezTo>
                  <a:pt x="788331" y="145465"/>
                  <a:pt x="763284" y="155198"/>
                  <a:pt x="753406" y="153402"/>
                </a:cubicBezTo>
                <a:cubicBezTo>
                  <a:pt x="589891" y="123672"/>
                  <a:pt x="740050" y="159588"/>
                  <a:pt x="639106" y="134352"/>
                </a:cubicBezTo>
                <a:cubicBezTo>
                  <a:pt x="613308" y="124520"/>
                  <a:pt x="495427" y="165597"/>
                  <a:pt x="484315" y="154485"/>
                </a:cubicBezTo>
                <a:cubicBezTo>
                  <a:pt x="473203" y="143373"/>
                  <a:pt x="572033" y="83732"/>
                  <a:pt x="572431" y="67677"/>
                </a:cubicBezTo>
                <a:cubicBezTo>
                  <a:pt x="572829" y="51622"/>
                  <a:pt x="515281" y="61327"/>
                  <a:pt x="486706" y="58152"/>
                </a:cubicBezTo>
                <a:lnTo>
                  <a:pt x="429556" y="20052"/>
                </a:lnTo>
                <a:lnTo>
                  <a:pt x="400981" y="1002"/>
                </a:lnTo>
                <a:cubicBezTo>
                  <a:pt x="350181" y="4177"/>
                  <a:pt x="296019" y="-7921"/>
                  <a:pt x="248581" y="10527"/>
                </a:cubicBezTo>
                <a:cubicBezTo>
                  <a:pt x="229866" y="17805"/>
                  <a:pt x="243818" y="53720"/>
                  <a:pt x="229531" y="67677"/>
                </a:cubicBezTo>
                <a:cubicBezTo>
                  <a:pt x="215244" y="81634"/>
                  <a:pt x="178731" y="77922"/>
                  <a:pt x="162856" y="94268"/>
                </a:cubicBezTo>
                <a:cubicBezTo>
                  <a:pt x="146981" y="110614"/>
                  <a:pt x="142218" y="157661"/>
                  <a:pt x="134281" y="165755"/>
                </a:cubicBezTo>
                <a:cubicBezTo>
                  <a:pt x="126344" y="173849"/>
                  <a:pt x="126344" y="140775"/>
                  <a:pt x="115231" y="142834"/>
                </a:cubicBezTo>
                <a:cubicBezTo>
                  <a:pt x="104119" y="144893"/>
                  <a:pt x="66019" y="162058"/>
                  <a:pt x="67606" y="178107"/>
                </a:cubicBezTo>
                <a:cubicBezTo>
                  <a:pt x="69193" y="194156"/>
                  <a:pt x="143806" y="235952"/>
                  <a:pt x="124756" y="239127"/>
                </a:cubicBezTo>
                <a:cubicBezTo>
                  <a:pt x="115231" y="245477"/>
                  <a:pt x="93006" y="250239"/>
                  <a:pt x="96181" y="258177"/>
                </a:cubicBezTo>
                <a:cubicBezTo>
                  <a:pt x="99356" y="266115"/>
                  <a:pt x="145051" y="276789"/>
                  <a:pt x="143806" y="286752"/>
                </a:cubicBezTo>
                <a:cubicBezTo>
                  <a:pt x="138671" y="327829"/>
                  <a:pt x="93006" y="388352"/>
                  <a:pt x="77131" y="410577"/>
                </a:cubicBezTo>
                <a:cubicBezTo>
                  <a:pt x="61256" y="432802"/>
                  <a:pt x="58081" y="416927"/>
                  <a:pt x="48556" y="420102"/>
                </a:cubicBezTo>
                <a:cubicBezTo>
                  <a:pt x="45381" y="429627"/>
                  <a:pt x="43907" y="439900"/>
                  <a:pt x="39031" y="448677"/>
                </a:cubicBezTo>
                <a:cubicBezTo>
                  <a:pt x="27912" y="468691"/>
                  <a:pt x="931" y="505827"/>
                  <a:pt x="931" y="505827"/>
                </a:cubicBezTo>
                <a:cubicBezTo>
                  <a:pt x="4106" y="528052"/>
                  <a:pt x="-7813" y="559453"/>
                  <a:pt x="10456" y="572502"/>
                </a:cubicBezTo>
                <a:cubicBezTo>
                  <a:pt x="26796" y="584174"/>
                  <a:pt x="47526" y="553452"/>
                  <a:pt x="67606" y="553452"/>
                </a:cubicBezTo>
                <a:lnTo>
                  <a:pt x="48556" y="543927"/>
                </a:lnTo>
                <a:close/>
              </a:path>
            </a:pathLst>
          </a:custGeom>
          <a:blipFill>
            <a:blip r:embed="rId19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14">
                      <a14:imgEffect>
                        <a14:sharpenSoften amount="-34000"/>
                      </a14:imgEffect>
                      <a14:imgEffect>
                        <a14:brightnessContrast bright="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20" name="Freeform 119"/>
          <p:cNvSpPr/>
          <p:nvPr/>
        </p:nvSpPr>
        <p:spPr>
          <a:xfrm flipH="1">
            <a:off x="4867787" y="3699334"/>
            <a:ext cx="48139" cy="237131"/>
          </a:xfrm>
          <a:custGeom>
            <a:avLst/>
            <a:gdLst>
              <a:gd name="connsiteX0" fmla="*/ 843 w 419943"/>
              <a:gd name="connsiteY0" fmla="*/ 119510 h 757685"/>
              <a:gd name="connsiteX1" fmla="*/ 29418 w 419943"/>
              <a:gd name="connsiteY1" fmla="*/ 167135 h 757685"/>
              <a:gd name="connsiteX2" fmla="*/ 115143 w 419943"/>
              <a:gd name="connsiteY2" fmla="*/ 214760 h 757685"/>
              <a:gd name="connsiteX3" fmla="*/ 134193 w 419943"/>
              <a:gd name="connsiteY3" fmla="*/ 243335 h 757685"/>
              <a:gd name="connsiteX4" fmla="*/ 124668 w 419943"/>
              <a:gd name="connsiteY4" fmla="*/ 319535 h 757685"/>
              <a:gd name="connsiteX5" fmla="*/ 115143 w 419943"/>
              <a:gd name="connsiteY5" fmla="*/ 424310 h 757685"/>
              <a:gd name="connsiteX6" fmla="*/ 105618 w 419943"/>
              <a:gd name="connsiteY6" fmla="*/ 643385 h 757685"/>
              <a:gd name="connsiteX7" fmla="*/ 96093 w 419943"/>
              <a:gd name="connsiteY7" fmla="*/ 671960 h 757685"/>
              <a:gd name="connsiteX8" fmla="*/ 77043 w 419943"/>
              <a:gd name="connsiteY8" fmla="*/ 700535 h 757685"/>
              <a:gd name="connsiteX9" fmla="*/ 124668 w 419943"/>
              <a:gd name="connsiteY9" fmla="*/ 710060 h 757685"/>
              <a:gd name="connsiteX10" fmla="*/ 153243 w 419943"/>
              <a:gd name="connsiteY10" fmla="*/ 738635 h 757685"/>
              <a:gd name="connsiteX11" fmla="*/ 181818 w 419943"/>
              <a:gd name="connsiteY11" fmla="*/ 757685 h 757685"/>
              <a:gd name="connsiteX12" fmla="*/ 267543 w 419943"/>
              <a:gd name="connsiteY12" fmla="*/ 710060 h 757685"/>
              <a:gd name="connsiteX13" fmla="*/ 353268 w 419943"/>
              <a:gd name="connsiteY13" fmla="*/ 700535 h 757685"/>
              <a:gd name="connsiteX14" fmla="*/ 362793 w 419943"/>
              <a:gd name="connsiteY14" fmla="*/ 671960 h 757685"/>
              <a:gd name="connsiteX15" fmla="*/ 286593 w 419943"/>
              <a:gd name="connsiteY15" fmla="*/ 624335 h 757685"/>
              <a:gd name="connsiteX16" fmla="*/ 258018 w 419943"/>
              <a:gd name="connsiteY16" fmla="*/ 614810 h 757685"/>
              <a:gd name="connsiteX17" fmla="*/ 267543 w 419943"/>
              <a:gd name="connsiteY17" fmla="*/ 567185 h 757685"/>
              <a:gd name="connsiteX18" fmla="*/ 296118 w 419943"/>
              <a:gd name="connsiteY18" fmla="*/ 510035 h 757685"/>
              <a:gd name="connsiteX19" fmla="*/ 305643 w 419943"/>
              <a:gd name="connsiteY19" fmla="*/ 481460 h 757685"/>
              <a:gd name="connsiteX20" fmla="*/ 315168 w 419943"/>
              <a:gd name="connsiteY20" fmla="*/ 271910 h 757685"/>
              <a:gd name="connsiteX21" fmla="*/ 372318 w 419943"/>
              <a:gd name="connsiteY21" fmla="*/ 214760 h 757685"/>
              <a:gd name="connsiteX22" fmla="*/ 419943 w 419943"/>
              <a:gd name="connsiteY22" fmla="*/ 129035 h 757685"/>
              <a:gd name="connsiteX23" fmla="*/ 410418 w 419943"/>
              <a:gd name="connsiteY23" fmla="*/ 90935 h 757685"/>
              <a:gd name="connsiteX24" fmla="*/ 334218 w 419943"/>
              <a:gd name="connsiteY24" fmla="*/ 109985 h 757685"/>
              <a:gd name="connsiteX25" fmla="*/ 277068 w 419943"/>
              <a:gd name="connsiteY25" fmla="*/ 138560 h 757685"/>
              <a:gd name="connsiteX26" fmla="*/ 267543 w 419943"/>
              <a:gd name="connsiteY26" fmla="*/ 5210 h 757685"/>
              <a:gd name="connsiteX27" fmla="*/ 229443 w 419943"/>
              <a:gd name="connsiteY27" fmla="*/ 14735 h 757685"/>
              <a:gd name="connsiteX28" fmla="*/ 210393 w 419943"/>
              <a:gd name="connsiteY28" fmla="*/ 71885 h 757685"/>
              <a:gd name="connsiteX29" fmla="*/ 200868 w 419943"/>
              <a:gd name="connsiteY29" fmla="*/ 100460 h 757685"/>
              <a:gd name="connsiteX30" fmla="*/ 143718 w 419943"/>
              <a:gd name="connsiteY30" fmla="*/ 138560 h 757685"/>
              <a:gd name="connsiteX31" fmla="*/ 86568 w 419943"/>
              <a:gd name="connsiteY31" fmla="*/ 129035 h 757685"/>
              <a:gd name="connsiteX32" fmla="*/ 57993 w 419943"/>
              <a:gd name="connsiteY32" fmla="*/ 109985 h 757685"/>
              <a:gd name="connsiteX33" fmla="*/ 29418 w 419943"/>
              <a:gd name="connsiteY33" fmla="*/ 100460 h 757685"/>
              <a:gd name="connsiteX34" fmla="*/ 843 w 419943"/>
              <a:gd name="connsiteY34" fmla="*/ 119510 h 757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19943" h="757685">
                <a:moveTo>
                  <a:pt x="843" y="119510"/>
                </a:moveTo>
                <a:cubicBezTo>
                  <a:pt x="843" y="130622"/>
                  <a:pt x="16327" y="154044"/>
                  <a:pt x="29418" y="167135"/>
                </a:cubicBezTo>
                <a:cubicBezTo>
                  <a:pt x="62170" y="199887"/>
                  <a:pt x="79210" y="202782"/>
                  <a:pt x="115143" y="214760"/>
                </a:cubicBezTo>
                <a:cubicBezTo>
                  <a:pt x="121493" y="224285"/>
                  <a:pt x="133157" y="231934"/>
                  <a:pt x="134193" y="243335"/>
                </a:cubicBezTo>
                <a:cubicBezTo>
                  <a:pt x="136511" y="268828"/>
                  <a:pt x="127348" y="294078"/>
                  <a:pt x="124668" y="319535"/>
                </a:cubicBezTo>
                <a:cubicBezTo>
                  <a:pt x="120997" y="354411"/>
                  <a:pt x="118318" y="389385"/>
                  <a:pt x="115143" y="424310"/>
                </a:cubicBezTo>
                <a:cubicBezTo>
                  <a:pt x="111968" y="497335"/>
                  <a:pt x="111224" y="570506"/>
                  <a:pt x="105618" y="643385"/>
                </a:cubicBezTo>
                <a:cubicBezTo>
                  <a:pt x="104848" y="653396"/>
                  <a:pt x="100583" y="662980"/>
                  <a:pt x="96093" y="671960"/>
                </a:cubicBezTo>
                <a:cubicBezTo>
                  <a:pt x="90973" y="682199"/>
                  <a:pt x="83393" y="691010"/>
                  <a:pt x="77043" y="700535"/>
                </a:cubicBezTo>
                <a:cubicBezTo>
                  <a:pt x="92918" y="703710"/>
                  <a:pt x="110188" y="702820"/>
                  <a:pt x="124668" y="710060"/>
                </a:cubicBezTo>
                <a:cubicBezTo>
                  <a:pt x="136716" y="716084"/>
                  <a:pt x="142895" y="730011"/>
                  <a:pt x="153243" y="738635"/>
                </a:cubicBezTo>
                <a:cubicBezTo>
                  <a:pt x="162037" y="745964"/>
                  <a:pt x="172293" y="751335"/>
                  <a:pt x="181818" y="757685"/>
                </a:cubicBezTo>
                <a:cubicBezTo>
                  <a:pt x="232113" y="740920"/>
                  <a:pt x="202039" y="753729"/>
                  <a:pt x="267543" y="710060"/>
                </a:cubicBezTo>
                <a:cubicBezTo>
                  <a:pt x="291465" y="694112"/>
                  <a:pt x="324693" y="703710"/>
                  <a:pt x="353268" y="700535"/>
                </a:cubicBezTo>
                <a:cubicBezTo>
                  <a:pt x="356443" y="691010"/>
                  <a:pt x="362793" y="682000"/>
                  <a:pt x="362793" y="671960"/>
                </a:cubicBezTo>
                <a:cubicBezTo>
                  <a:pt x="362793" y="614218"/>
                  <a:pt x="340554" y="632044"/>
                  <a:pt x="286593" y="624335"/>
                </a:cubicBezTo>
                <a:cubicBezTo>
                  <a:pt x="277068" y="621160"/>
                  <a:pt x="261193" y="624335"/>
                  <a:pt x="258018" y="614810"/>
                </a:cubicBezTo>
                <a:cubicBezTo>
                  <a:pt x="252898" y="599451"/>
                  <a:pt x="263616" y="582891"/>
                  <a:pt x="267543" y="567185"/>
                </a:cubicBezTo>
                <a:cubicBezTo>
                  <a:pt x="279514" y="519302"/>
                  <a:pt x="272838" y="556596"/>
                  <a:pt x="296118" y="510035"/>
                </a:cubicBezTo>
                <a:cubicBezTo>
                  <a:pt x="300608" y="501055"/>
                  <a:pt x="302468" y="490985"/>
                  <a:pt x="305643" y="481460"/>
                </a:cubicBezTo>
                <a:cubicBezTo>
                  <a:pt x="308818" y="411610"/>
                  <a:pt x="298209" y="339744"/>
                  <a:pt x="315168" y="271910"/>
                </a:cubicBezTo>
                <a:cubicBezTo>
                  <a:pt x="321702" y="245774"/>
                  <a:pt x="357374" y="237176"/>
                  <a:pt x="372318" y="214760"/>
                </a:cubicBezTo>
                <a:cubicBezTo>
                  <a:pt x="415987" y="149256"/>
                  <a:pt x="403178" y="179330"/>
                  <a:pt x="419943" y="129035"/>
                </a:cubicBezTo>
                <a:cubicBezTo>
                  <a:pt x="416768" y="116335"/>
                  <a:pt x="422127" y="96789"/>
                  <a:pt x="410418" y="90935"/>
                </a:cubicBezTo>
                <a:cubicBezTo>
                  <a:pt x="401223" y="86337"/>
                  <a:pt x="348213" y="105320"/>
                  <a:pt x="334218" y="109985"/>
                </a:cubicBezTo>
                <a:cubicBezTo>
                  <a:pt x="289768" y="176660"/>
                  <a:pt x="308818" y="186185"/>
                  <a:pt x="277068" y="138560"/>
                </a:cubicBezTo>
                <a:cubicBezTo>
                  <a:pt x="273893" y="94110"/>
                  <a:pt x="283540" y="46803"/>
                  <a:pt x="267543" y="5210"/>
                </a:cubicBezTo>
                <a:cubicBezTo>
                  <a:pt x="262844" y="-7008"/>
                  <a:pt x="237962" y="4796"/>
                  <a:pt x="229443" y="14735"/>
                </a:cubicBezTo>
                <a:cubicBezTo>
                  <a:pt x="216375" y="29981"/>
                  <a:pt x="216743" y="52835"/>
                  <a:pt x="210393" y="71885"/>
                </a:cubicBezTo>
                <a:cubicBezTo>
                  <a:pt x="207218" y="81410"/>
                  <a:pt x="209222" y="94891"/>
                  <a:pt x="200868" y="100460"/>
                </a:cubicBezTo>
                <a:lnTo>
                  <a:pt x="143718" y="138560"/>
                </a:lnTo>
                <a:cubicBezTo>
                  <a:pt x="124668" y="135385"/>
                  <a:pt x="104890" y="135142"/>
                  <a:pt x="86568" y="129035"/>
                </a:cubicBezTo>
                <a:cubicBezTo>
                  <a:pt x="75708" y="125415"/>
                  <a:pt x="68232" y="115105"/>
                  <a:pt x="57993" y="109985"/>
                </a:cubicBezTo>
                <a:cubicBezTo>
                  <a:pt x="49013" y="105495"/>
                  <a:pt x="38943" y="103635"/>
                  <a:pt x="29418" y="100460"/>
                </a:cubicBezTo>
                <a:cubicBezTo>
                  <a:pt x="-7676" y="112825"/>
                  <a:pt x="843" y="108398"/>
                  <a:pt x="843" y="119510"/>
                </a:cubicBezTo>
                <a:close/>
              </a:path>
            </a:pathLst>
          </a:custGeom>
          <a:blipFill>
            <a:blip r:embed="rId20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sharpenSoften amount="-23000"/>
                      </a14:imgEffect>
                      <a14:imgEffect>
                        <a14:brightnessContrast bright="44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21" name="Freeform 120"/>
          <p:cNvSpPr/>
          <p:nvPr/>
        </p:nvSpPr>
        <p:spPr>
          <a:xfrm flipH="1">
            <a:off x="4697803" y="3429000"/>
            <a:ext cx="184917" cy="227517"/>
          </a:xfrm>
          <a:custGeom>
            <a:avLst/>
            <a:gdLst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181905 w 982005"/>
              <a:gd name="connsiteY32" fmla="*/ 229602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134280 w 982005"/>
              <a:gd name="connsiteY30" fmla="*/ 165755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258317 w 1001267"/>
              <a:gd name="connsiteY29" fmla="*/ 162927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182117 w 1001267"/>
              <a:gd name="connsiteY29" fmla="*/ 94268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572431 w 982006"/>
              <a:gd name="connsiteY23" fmla="*/ 67677 h 593536"/>
              <a:gd name="connsiteX24" fmla="*/ 486706 w 982006"/>
              <a:gd name="connsiteY24" fmla="*/ 58152 h 593536"/>
              <a:gd name="connsiteX25" fmla="*/ 429556 w 982006"/>
              <a:gd name="connsiteY25" fmla="*/ 20052 h 593536"/>
              <a:gd name="connsiteX26" fmla="*/ 400981 w 982006"/>
              <a:gd name="connsiteY26" fmla="*/ 1002 h 593536"/>
              <a:gd name="connsiteX27" fmla="*/ 248581 w 982006"/>
              <a:gd name="connsiteY27" fmla="*/ 10527 h 593536"/>
              <a:gd name="connsiteX28" fmla="*/ 229531 w 982006"/>
              <a:gd name="connsiteY28" fmla="*/ 67677 h 593536"/>
              <a:gd name="connsiteX29" fmla="*/ 162856 w 982006"/>
              <a:gd name="connsiteY29" fmla="*/ 94268 h 593536"/>
              <a:gd name="connsiteX30" fmla="*/ 134281 w 982006"/>
              <a:gd name="connsiteY30" fmla="*/ 165755 h 593536"/>
              <a:gd name="connsiteX31" fmla="*/ 115231 w 982006"/>
              <a:gd name="connsiteY31" fmla="*/ 142834 h 593536"/>
              <a:gd name="connsiteX32" fmla="*/ 67606 w 982006"/>
              <a:gd name="connsiteY32" fmla="*/ 178107 h 593536"/>
              <a:gd name="connsiteX33" fmla="*/ 124756 w 982006"/>
              <a:gd name="connsiteY33" fmla="*/ 239127 h 593536"/>
              <a:gd name="connsiteX34" fmla="*/ 96181 w 982006"/>
              <a:gd name="connsiteY34" fmla="*/ 258177 h 593536"/>
              <a:gd name="connsiteX35" fmla="*/ 86656 w 982006"/>
              <a:gd name="connsiteY35" fmla="*/ 286752 h 593536"/>
              <a:gd name="connsiteX36" fmla="*/ 77131 w 982006"/>
              <a:gd name="connsiteY36" fmla="*/ 410577 h 593536"/>
              <a:gd name="connsiteX37" fmla="*/ 48556 w 982006"/>
              <a:gd name="connsiteY37" fmla="*/ 420102 h 593536"/>
              <a:gd name="connsiteX38" fmla="*/ 39031 w 982006"/>
              <a:gd name="connsiteY38" fmla="*/ 448677 h 593536"/>
              <a:gd name="connsiteX39" fmla="*/ 931 w 982006"/>
              <a:gd name="connsiteY39" fmla="*/ 505827 h 593536"/>
              <a:gd name="connsiteX40" fmla="*/ 10456 w 982006"/>
              <a:gd name="connsiteY40" fmla="*/ 572502 h 593536"/>
              <a:gd name="connsiteX41" fmla="*/ 67606 w 982006"/>
              <a:gd name="connsiteY41" fmla="*/ 553452 h 593536"/>
              <a:gd name="connsiteX42" fmla="*/ 48556 w 982006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82006" h="593536">
                <a:moveTo>
                  <a:pt x="48556" y="543927"/>
                </a:moveTo>
                <a:cubicBezTo>
                  <a:pt x="67606" y="540752"/>
                  <a:pt x="86970" y="539086"/>
                  <a:pt x="105706" y="534402"/>
                </a:cubicBezTo>
                <a:cubicBezTo>
                  <a:pt x="125187" y="529532"/>
                  <a:pt x="162856" y="515352"/>
                  <a:pt x="162856" y="515352"/>
                </a:cubicBezTo>
                <a:cubicBezTo>
                  <a:pt x="232706" y="518527"/>
                  <a:pt x="302868" y="517557"/>
                  <a:pt x="372406" y="524877"/>
                </a:cubicBezTo>
                <a:cubicBezTo>
                  <a:pt x="382391" y="525928"/>
                  <a:pt x="351671" y="528130"/>
                  <a:pt x="343831" y="534402"/>
                </a:cubicBezTo>
                <a:cubicBezTo>
                  <a:pt x="334892" y="541553"/>
                  <a:pt x="329901" y="552738"/>
                  <a:pt x="324781" y="562977"/>
                </a:cubicBezTo>
                <a:cubicBezTo>
                  <a:pt x="320291" y="571957"/>
                  <a:pt x="305333" y="590025"/>
                  <a:pt x="315256" y="591552"/>
                </a:cubicBezTo>
                <a:cubicBezTo>
                  <a:pt x="359301" y="598328"/>
                  <a:pt x="404210" y="585887"/>
                  <a:pt x="448606" y="582027"/>
                </a:cubicBezTo>
                <a:cubicBezTo>
                  <a:pt x="494047" y="578076"/>
                  <a:pt x="537883" y="573995"/>
                  <a:pt x="581956" y="562977"/>
                </a:cubicBezTo>
                <a:cubicBezTo>
                  <a:pt x="591696" y="560542"/>
                  <a:pt x="601006" y="556627"/>
                  <a:pt x="610531" y="553452"/>
                </a:cubicBezTo>
                <a:cubicBezTo>
                  <a:pt x="674781" y="489202"/>
                  <a:pt x="642123" y="504821"/>
                  <a:pt x="696256" y="486777"/>
                </a:cubicBezTo>
                <a:cubicBezTo>
                  <a:pt x="712131" y="489952"/>
                  <a:pt x="728175" y="492375"/>
                  <a:pt x="743881" y="496302"/>
                </a:cubicBezTo>
                <a:cubicBezTo>
                  <a:pt x="753621" y="498737"/>
                  <a:pt x="762416" y="505827"/>
                  <a:pt x="772456" y="505827"/>
                </a:cubicBezTo>
                <a:cubicBezTo>
                  <a:pt x="842378" y="505827"/>
                  <a:pt x="912156" y="499477"/>
                  <a:pt x="982006" y="496302"/>
                </a:cubicBezTo>
                <a:cubicBezTo>
                  <a:pt x="978831" y="474077"/>
                  <a:pt x="982521" y="449707"/>
                  <a:pt x="972481" y="429627"/>
                </a:cubicBezTo>
                <a:cubicBezTo>
                  <a:pt x="967991" y="420647"/>
                  <a:pt x="951006" y="427202"/>
                  <a:pt x="943906" y="420102"/>
                </a:cubicBezTo>
                <a:cubicBezTo>
                  <a:pt x="936806" y="413002"/>
                  <a:pt x="938871" y="400507"/>
                  <a:pt x="934381" y="391527"/>
                </a:cubicBezTo>
                <a:cubicBezTo>
                  <a:pt x="917147" y="357060"/>
                  <a:pt x="919713" y="364413"/>
                  <a:pt x="886756" y="353427"/>
                </a:cubicBezTo>
                <a:cubicBezTo>
                  <a:pt x="871618" y="330720"/>
                  <a:pt x="848656" y="283577"/>
                  <a:pt x="820081" y="267702"/>
                </a:cubicBezTo>
                <a:cubicBezTo>
                  <a:pt x="791506" y="251827"/>
                  <a:pt x="724831" y="261352"/>
                  <a:pt x="715306" y="258177"/>
                </a:cubicBezTo>
                <a:cubicBezTo>
                  <a:pt x="712131" y="226427"/>
                  <a:pt x="775631" y="180389"/>
                  <a:pt x="781981" y="162927"/>
                </a:cubicBezTo>
                <a:cubicBezTo>
                  <a:pt x="788331" y="145465"/>
                  <a:pt x="763284" y="155198"/>
                  <a:pt x="753406" y="153402"/>
                </a:cubicBezTo>
                <a:cubicBezTo>
                  <a:pt x="589891" y="123672"/>
                  <a:pt x="740050" y="159588"/>
                  <a:pt x="639106" y="134352"/>
                </a:cubicBezTo>
                <a:cubicBezTo>
                  <a:pt x="613308" y="124520"/>
                  <a:pt x="495427" y="165597"/>
                  <a:pt x="484315" y="154485"/>
                </a:cubicBezTo>
                <a:cubicBezTo>
                  <a:pt x="473203" y="143373"/>
                  <a:pt x="572033" y="83732"/>
                  <a:pt x="572431" y="67677"/>
                </a:cubicBezTo>
                <a:cubicBezTo>
                  <a:pt x="572829" y="51622"/>
                  <a:pt x="515281" y="61327"/>
                  <a:pt x="486706" y="58152"/>
                </a:cubicBezTo>
                <a:lnTo>
                  <a:pt x="429556" y="20052"/>
                </a:lnTo>
                <a:lnTo>
                  <a:pt x="400981" y="1002"/>
                </a:lnTo>
                <a:cubicBezTo>
                  <a:pt x="350181" y="4177"/>
                  <a:pt x="296019" y="-7921"/>
                  <a:pt x="248581" y="10527"/>
                </a:cubicBezTo>
                <a:cubicBezTo>
                  <a:pt x="229866" y="17805"/>
                  <a:pt x="243818" y="53720"/>
                  <a:pt x="229531" y="67677"/>
                </a:cubicBezTo>
                <a:cubicBezTo>
                  <a:pt x="215244" y="81634"/>
                  <a:pt x="178731" y="77922"/>
                  <a:pt x="162856" y="94268"/>
                </a:cubicBezTo>
                <a:cubicBezTo>
                  <a:pt x="146981" y="110614"/>
                  <a:pt x="142218" y="157661"/>
                  <a:pt x="134281" y="165755"/>
                </a:cubicBezTo>
                <a:cubicBezTo>
                  <a:pt x="126344" y="173849"/>
                  <a:pt x="126344" y="140775"/>
                  <a:pt x="115231" y="142834"/>
                </a:cubicBezTo>
                <a:cubicBezTo>
                  <a:pt x="104119" y="144893"/>
                  <a:pt x="66019" y="162058"/>
                  <a:pt x="67606" y="178107"/>
                </a:cubicBezTo>
                <a:cubicBezTo>
                  <a:pt x="69193" y="194156"/>
                  <a:pt x="143806" y="235952"/>
                  <a:pt x="124756" y="239127"/>
                </a:cubicBezTo>
                <a:cubicBezTo>
                  <a:pt x="115231" y="245477"/>
                  <a:pt x="93006" y="250239"/>
                  <a:pt x="96181" y="258177"/>
                </a:cubicBezTo>
                <a:cubicBezTo>
                  <a:pt x="99356" y="266115"/>
                  <a:pt x="145051" y="276789"/>
                  <a:pt x="143806" y="286752"/>
                </a:cubicBezTo>
                <a:cubicBezTo>
                  <a:pt x="138671" y="327829"/>
                  <a:pt x="93006" y="388352"/>
                  <a:pt x="77131" y="410577"/>
                </a:cubicBezTo>
                <a:cubicBezTo>
                  <a:pt x="61256" y="432802"/>
                  <a:pt x="58081" y="416927"/>
                  <a:pt x="48556" y="420102"/>
                </a:cubicBezTo>
                <a:cubicBezTo>
                  <a:pt x="45381" y="429627"/>
                  <a:pt x="43907" y="439900"/>
                  <a:pt x="39031" y="448677"/>
                </a:cubicBezTo>
                <a:cubicBezTo>
                  <a:pt x="27912" y="468691"/>
                  <a:pt x="931" y="505827"/>
                  <a:pt x="931" y="505827"/>
                </a:cubicBezTo>
                <a:cubicBezTo>
                  <a:pt x="4106" y="528052"/>
                  <a:pt x="-7813" y="559453"/>
                  <a:pt x="10456" y="572502"/>
                </a:cubicBezTo>
                <a:cubicBezTo>
                  <a:pt x="26796" y="584174"/>
                  <a:pt x="47526" y="553452"/>
                  <a:pt x="67606" y="553452"/>
                </a:cubicBezTo>
                <a:lnTo>
                  <a:pt x="48556" y="543927"/>
                </a:lnTo>
                <a:close/>
              </a:path>
            </a:pathLst>
          </a:custGeom>
          <a:blipFill>
            <a:blip r:embed="rId21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14">
                      <a14:imgEffect>
                        <a14:sharpenSoften amount="-28000"/>
                      </a14:imgEffect>
                      <a14:imgEffect>
                        <a14:brightnessContrast bright="1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80" name="Rectangle 379"/>
          <p:cNvSpPr/>
          <p:nvPr/>
        </p:nvSpPr>
        <p:spPr>
          <a:xfrm>
            <a:off x="735777" y="4073"/>
            <a:ext cx="8270948" cy="5151255"/>
          </a:xfrm>
          <a:prstGeom prst="rect">
            <a:avLst/>
          </a:prstGeom>
          <a:solidFill>
            <a:schemeClr val="tx1">
              <a:lumMod val="65000"/>
              <a:lumOff val="35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-258225" y="4614028"/>
            <a:ext cx="9554624" cy="2243971"/>
          </a:xfrm>
          <a:prstGeom prst="rect">
            <a:avLst/>
          </a:prstGeom>
          <a:gradFill flip="none" rotWithShape="1">
            <a:gsLst>
              <a:gs pos="72000">
                <a:srgbClr val="757575"/>
              </a:gs>
              <a:gs pos="57000">
                <a:srgbClr val="686868"/>
              </a:gs>
              <a:gs pos="0">
                <a:schemeClr val="tx1">
                  <a:lumMod val="75000"/>
                  <a:lumOff val="25000"/>
                </a:schemeClr>
              </a:gs>
              <a:gs pos="30000">
                <a:schemeClr val="tx1">
                  <a:lumMod val="65000"/>
                  <a:lumOff val="35000"/>
                </a:schemeClr>
              </a:gs>
              <a:gs pos="100000">
                <a:schemeClr val="bg1">
                  <a:lumMod val="65000"/>
                  <a:shade val="67500"/>
                  <a:satMod val="115000"/>
                  <a:alpha val="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50" name="Rectangle 49"/>
          <p:cNvSpPr/>
          <p:nvPr/>
        </p:nvSpPr>
        <p:spPr>
          <a:xfrm flipH="1">
            <a:off x="0" y="3980966"/>
            <a:ext cx="2487282" cy="152401"/>
          </a:xfrm>
          <a:prstGeom prst="rect">
            <a:avLst/>
          </a:prstGeom>
          <a:pattFill prst="shingle">
            <a:fgClr>
              <a:schemeClr val="tx1">
                <a:lumMod val="85000"/>
                <a:lumOff val="15000"/>
              </a:schemeClr>
            </a:fgClr>
            <a:bgClr>
              <a:schemeClr val="accent6">
                <a:lumMod val="50000"/>
              </a:schemeClr>
            </a:bgClr>
          </a:patt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0" y="3960966"/>
            <a:ext cx="2487282" cy="1131069"/>
            <a:chOff x="0" y="3989058"/>
            <a:chExt cx="2487282" cy="1131069"/>
          </a:xfrm>
        </p:grpSpPr>
        <p:sp>
          <p:nvSpPr>
            <p:cNvPr id="42" name="Rectangle 41"/>
            <p:cNvSpPr/>
            <p:nvPr/>
          </p:nvSpPr>
          <p:spPr>
            <a:xfrm>
              <a:off x="0" y="4133367"/>
              <a:ext cx="2487282" cy="986760"/>
            </a:xfrm>
            <a:prstGeom prst="rect">
              <a:avLst/>
            </a:prstGeom>
            <a:blipFill>
              <a:blip r:embed="rId22">
                <a:duotone>
                  <a:prstClr val="black"/>
                  <a:srgbClr val="D9C3A5">
                    <a:tint val="50000"/>
                    <a:satMod val="180000"/>
                  </a:srgbClr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  <a:effectLst>
              <a:innerShdw blurRad="63500" dist="508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cxnSp>
          <p:nvCxnSpPr>
            <p:cNvPr id="33" name="Straight Connector 32"/>
            <p:cNvCxnSpPr/>
            <p:nvPr/>
          </p:nvCxnSpPr>
          <p:spPr>
            <a:xfrm>
              <a:off x="0" y="3989058"/>
              <a:ext cx="2487282" cy="0"/>
            </a:xfrm>
            <a:prstGeom prst="line">
              <a:avLst/>
            </a:prstGeom>
            <a:ln w="38100">
              <a:solidFill>
                <a:srgbClr val="3A1D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" name="Group 6"/>
          <p:cNvGrpSpPr/>
          <p:nvPr/>
        </p:nvGrpSpPr>
        <p:grpSpPr>
          <a:xfrm>
            <a:off x="2508850" y="2009889"/>
            <a:ext cx="596658" cy="3153368"/>
            <a:chOff x="2508850" y="2009889"/>
            <a:chExt cx="596658" cy="3153368"/>
          </a:xfrm>
        </p:grpSpPr>
        <p:grpSp>
          <p:nvGrpSpPr>
            <p:cNvPr id="45" name="Group 44"/>
            <p:cNvGrpSpPr/>
            <p:nvPr/>
          </p:nvGrpSpPr>
          <p:grpSpPr>
            <a:xfrm>
              <a:off x="2562044" y="2009889"/>
              <a:ext cx="457200" cy="566343"/>
              <a:chOff x="2553418" y="2000364"/>
              <a:chExt cx="457200" cy="566343"/>
            </a:xfrm>
          </p:grpSpPr>
          <p:sp>
            <p:nvSpPr>
              <p:cNvPr id="31" name="Isosceles Triangle 30"/>
              <p:cNvSpPr/>
              <p:nvPr/>
            </p:nvSpPr>
            <p:spPr>
              <a:xfrm>
                <a:off x="2592237" y="2311878"/>
                <a:ext cx="379562" cy="254829"/>
              </a:xfrm>
              <a:prstGeom prst="triangle">
                <a:avLst/>
              </a:prstGeom>
              <a:blipFill>
                <a:blip r:embed="rId23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2553418" y="2000364"/>
                <a:ext cx="457200" cy="457200"/>
              </a:xfrm>
              <a:prstGeom prst="ellipse">
                <a:avLst/>
              </a:prstGeom>
              <a:blipFill>
                <a:blip r:embed="rId23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  <a:effectLst>
                <a:innerShdw blurRad="177800" dist="139700" dir="3600000">
                  <a:prstClr val="black">
                    <a:alpha val="64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5" name="Freeform 14"/>
            <p:cNvSpPr/>
            <p:nvPr/>
          </p:nvSpPr>
          <p:spPr>
            <a:xfrm>
              <a:off x="2950232" y="2583959"/>
              <a:ext cx="155276" cy="2579298"/>
            </a:xfrm>
            <a:custGeom>
              <a:avLst/>
              <a:gdLst>
                <a:gd name="connsiteX0" fmla="*/ 0 w 155276"/>
                <a:gd name="connsiteY0" fmla="*/ 2579298 h 2579298"/>
                <a:gd name="connsiteX1" fmla="*/ 155276 w 155276"/>
                <a:gd name="connsiteY1" fmla="*/ 2458528 h 2579298"/>
                <a:gd name="connsiteX2" fmla="*/ 138023 w 155276"/>
                <a:gd name="connsiteY2" fmla="*/ 0 h 2579298"/>
                <a:gd name="connsiteX3" fmla="*/ 0 w 155276"/>
                <a:gd name="connsiteY3" fmla="*/ 0 h 2579298"/>
                <a:gd name="connsiteX4" fmla="*/ 0 w 155276"/>
                <a:gd name="connsiteY4" fmla="*/ 2579298 h 257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276" h="2579298">
                  <a:moveTo>
                    <a:pt x="0" y="2579298"/>
                  </a:moveTo>
                  <a:lnTo>
                    <a:pt x="155276" y="2458528"/>
                  </a:lnTo>
                  <a:lnTo>
                    <a:pt x="138023" y="0"/>
                  </a:lnTo>
                  <a:lnTo>
                    <a:pt x="0" y="0"/>
                  </a:lnTo>
                  <a:lnTo>
                    <a:pt x="0" y="2579298"/>
                  </a:lnTo>
                  <a:close/>
                </a:path>
              </a:pathLst>
            </a:custGeom>
            <a:blipFill>
              <a:blip r:embed="rId23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0" name="Rectangle 19"/>
            <p:cNvSpPr/>
            <p:nvPr/>
          </p:nvSpPr>
          <p:spPr>
            <a:xfrm>
              <a:off x="2508850" y="2575458"/>
              <a:ext cx="462950" cy="2579298"/>
            </a:xfrm>
            <a:prstGeom prst="rect">
              <a:avLst/>
            </a:prstGeom>
            <a:blipFill>
              <a:blip r:embed="rId22">
                <a:duotone>
                  <a:prstClr val="black"/>
                  <a:srgbClr val="D9C3A5">
                    <a:tint val="50000"/>
                    <a:satMod val="180000"/>
                  </a:srgbClr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7026215" y="3917814"/>
            <a:ext cx="2270184" cy="1174221"/>
            <a:chOff x="7026215" y="3917814"/>
            <a:chExt cx="2270184" cy="1174221"/>
          </a:xfrm>
        </p:grpSpPr>
        <p:grpSp>
          <p:nvGrpSpPr>
            <p:cNvPr id="5" name="Group 4"/>
            <p:cNvGrpSpPr/>
            <p:nvPr/>
          </p:nvGrpSpPr>
          <p:grpSpPr>
            <a:xfrm>
              <a:off x="7026215" y="3917814"/>
              <a:ext cx="2270184" cy="1174221"/>
              <a:chOff x="7026215" y="4003539"/>
              <a:chExt cx="2270184" cy="1174221"/>
            </a:xfrm>
          </p:grpSpPr>
          <p:sp>
            <p:nvSpPr>
              <p:cNvPr id="23" name="Rectangle 22"/>
              <p:cNvSpPr/>
              <p:nvPr/>
            </p:nvSpPr>
            <p:spPr>
              <a:xfrm>
                <a:off x="7026215" y="4133367"/>
                <a:ext cx="2270184" cy="1044393"/>
              </a:xfrm>
              <a:prstGeom prst="rect">
                <a:avLst/>
              </a:prstGeom>
              <a:blipFill>
                <a:blip r:embed="rId22">
                  <a:duotone>
                    <a:prstClr val="black"/>
                    <a:srgbClr val="D9C3A5">
                      <a:tint val="50000"/>
                      <a:satMod val="180000"/>
                    </a:srgbClr>
                  </a:duotone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Rectangle 24"/>
              <p:cNvSpPr/>
              <p:nvPr/>
            </p:nvSpPr>
            <p:spPr>
              <a:xfrm>
                <a:off x="7026215" y="4003539"/>
                <a:ext cx="2270184" cy="170967"/>
              </a:xfrm>
              <a:prstGeom prst="rect">
                <a:avLst/>
              </a:prstGeom>
              <a:pattFill prst="shingle">
                <a:fgClr>
                  <a:schemeClr val="tx1">
                    <a:lumMod val="85000"/>
                    <a:lumOff val="15000"/>
                  </a:schemeClr>
                </a:fgClr>
                <a:bgClr>
                  <a:schemeClr val="accent6">
                    <a:lumMod val="50000"/>
                  </a:schemeClr>
                </a:bgClr>
              </a:patt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53" name="Straight Connector 52"/>
            <p:cNvCxnSpPr/>
            <p:nvPr/>
          </p:nvCxnSpPr>
          <p:spPr>
            <a:xfrm>
              <a:off x="7026215" y="3921484"/>
              <a:ext cx="2270184" cy="0"/>
            </a:xfrm>
            <a:prstGeom prst="line">
              <a:avLst/>
            </a:prstGeom>
            <a:ln w="38100">
              <a:solidFill>
                <a:srgbClr val="3A1D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Group 2"/>
          <p:cNvGrpSpPr/>
          <p:nvPr/>
        </p:nvGrpSpPr>
        <p:grpSpPr>
          <a:xfrm>
            <a:off x="6407989" y="2024330"/>
            <a:ext cx="618226" cy="3138927"/>
            <a:chOff x="6407989" y="1981200"/>
            <a:chExt cx="618226" cy="3138927"/>
          </a:xfrm>
        </p:grpSpPr>
        <p:sp>
          <p:nvSpPr>
            <p:cNvPr id="39" name="Freeform 38"/>
            <p:cNvSpPr/>
            <p:nvPr/>
          </p:nvSpPr>
          <p:spPr>
            <a:xfrm flipH="1">
              <a:off x="6407989" y="2540829"/>
              <a:ext cx="155276" cy="2579298"/>
            </a:xfrm>
            <a:custGeom>
              <a:avLst/>
              <a:gdLst>
                <a:gd name="connsiteX0" fmla="*/ 0 w 155276"/>
                <a:gd name="connsiteY0" fmla="*/ 2579298 h 2579298"/>
                <a:gd name="connsiteX1" fmla="*/ 155276 w 155276"/>
                <a:gd name="connsiteY1" fmla="*/ 2458528 h 2579298"/>
                <a:gd name="connsiteX2" fmla="*/ 138023 w 155276"/>
                <a:gd name="connsiteY2" fmla="*/ 0 h 2579298"/>
                <a:gd name="connsiteX3" fmla="*/ 0 w 155276"/>
                <a:gd name="connsiteY3" fmla="*/ 0 h 2579298"/>
                <a:gd name="connsiteX4" fmla="*/ 0 w 155276"/>
                <a:gd name="connsiteY4" fmla="*/ 2579298 h 257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276" h="2579298">
                  <a:moveTo>
                    <a:pt x="0" y="2579298"/>
                  </a:moveTo>
                  <a:lnTo>
                    <a:pt x="155276" y="2458528"/>
                  </a:lnTo>
                  <a:lnTo>
                    <a:pt x="138023" y="0"/>
                  </a:lnTo>
                  <a:lnTo>
                    <a:pt x="0" y="0"/>
                  </a:lnTo>
                  <a:lnTo>
                    <a:pt x="0" y="2579298"/>
                  </a:lnTo>
                  <a:close/>
                </a:path>
              </a:pathLst>
            </a:custGeom>
            <a:blipFill>
              <a:blip r:embed="rId23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40" name="Rectangle 39"/>
            <p:cNvSpPr/>
            <p:nvPr/>
          </p:nvSpPr>
          <p:spPr>
            <a:xfrm flipH="1">
              <a:off x="6563265" y="2540829"/>
              <a:ext cx="462950" cy="2579298"/>
            </a:xfrm>
            <a:prstGeom prst="rect">
              <a:avLst/>
            </a:prstGeom>
            <a:blipFill>
              <a:blip r:embed="rId22">
                <a:duotone>
                  <a:prstClr val="black"/>
                  <a:srgbClr val="D9C3A5">
                    <a:tint val="50000"/>
                    <a:satMod val="180000"/>
                  </a:srgbClr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67" name="Group 66"/>
            <p:cNvGrpSpPr/>
            <p:nvPr/>
          </p:nvGrpSpPr>
          <p:grpSpPr>
            <a:xfrm>
              <a:off x="6520130" y="1981200"/>
              <a:ext cx="457200" cy="566343"/>
              <a:chOff x="2553418" y="2000364"/>
              <a:chExt cx="457200" cy="566343"/>
            </a:xfrm>
          </p:grpSpPr>
          <p:sp>
            <p:nvSpPr>
              <p:cNvPr id="75" name="Oval 74"/>
              <p:cNvSpPr/>
              <p:nvPr/>
            </p:nvSpPr>
            <p:spPr>
              <a:xfrm>
                <a:off x="2553418" y="2000364"/>
                <a:ext cx="457200" cy="457200"/>
              </a:xfrm>
              <a:prstGeom prst="ellipse">
                <a:avLst/>
              </a:prstGeom>
              <a:blipFill>
                <a:blip r:embed="rId23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  <a:effectLst>
                <a:innerShdw blurRad="177800" dist="139700" dir="3600000">
                  <a:prstClr val="black">
                    <a:alpha val="64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Isosceles Triangle 67"/>
              <p:cNvSpPr/>
              <p:nvPr/>
            </p:nvSpPr>
            <p:spPr>
              <a:xfrm>
                <a:off x="2592237" y="2311878"/>
                <a:ext cx="379562" cy="254829"/>
              </a:xfrm>
              <a:prstGeom prst="triangle">
                <a:avLst/>
              </a:prstGeom>
              <a:blipFill>
                <a:blip r:embed="rId23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pic>
        <p:nvPicPr>
          <p:cNvPr id="2050" name="Picture 2"/>
          <p:cNvPicPr>
            <a:picLocks noChangeAspect="1" noChangeArrowheads="1"/>
          </p:cNvPicPr>
          <p:nvPr/>
        </p:nvPicPr>
        <p:blipFill rotWithShape="1">
          <a:blip r:embed="rId2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 rot="609632">
            <a:off x="1236266" y="3829927"/>
            <a:ext cx="1058210" cy="11514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29" name="Group 28"/>
          <p:cNvGrpSpPr>
            <a:grpSpLocks noChangeAspect="1"/>
          </p:cNvGrpSpPr>
          <p:nvPr/>
        </p:nvGrpSpPr>
        <p:grpSpPr>
          <a:xfrm rot="2512558">
            <a:off x="1687087" y="3638187"/>
            <a:ext cx="303626" cy="1653194"/>
            <a:chOff x="4965202" y="8699872"/>
            <a:chExt cx="1509601" cy="10276258"/>
          </a:xfrm>
        </p:grpSpPr>
        <p:grpSp>
          <p:nvGrpSpPr>
            <p:cNvPr id="30" name="Group 29"/>
            <p:cNvGrpSpPr/>
            <p:nvPr/>
          </p:nvGrpSpPr>
          <p:grpSpPr>
            <a:xfrm>
              <a:off x="5208422" y="8699872"/>
              <a:ext cx="1266381" cy="10276258"/>
              <a:chOff x="619798" y="8258006"/>
              <a:chExt cx="1266381" cy="10276258"/>
            </a:xfrm>
          </p:grpSpPr>
          <p:sp>
            <p:nvSpPr>
              <p:cNvPr id="38" name="Rounded Rectangle 37"/>
              <p:cNvSpPr/>
              <p:nvPr/>
            </p:nvSpPr>
            <p:spPr>
              <a:xfrm rot="16200000">
                <a:off x="-3000748" y="12118992"/>
                <a:ext cx="8050819" cy="328847"/>
              </a:xfrm>
              <a:prstGeom prst="roundRect">
                <a:avLst/>
              </a:prstGeom>
              <a:blipFill>
                <a:blip r:embed="rId25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  <a:effectLst>
                <a:innerShdw blurRad="63500" dist="50800" dir="54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Freeform 40"/>
              <p:cNvSpPr/>
              <p:nvPr/>
            </p:nvSpPr>
            <p:spPr>
              <a:xfrm rot="10800000">
                <a:off x="1252990" y="15646558"/>
                <a:ext cx="452276" cy="2761053"/>
              </a:xfrm>
              <a:custGeom>
                <a:avLst/>
                <a:gdLst>
                  <a:gd name="connsiteX0" fmla="*/ 215152 w 215152"/>
                  <a:gd name="connsiteY0" fmla="*/ 1172584 h 1172584"/>
                  <a:gd name="connsiteX1" fmla="*/ 204395 w 215152"/>
                  <a:gd name="connsiteY1" fmla="*/ 903642 h 1172584"/>
                  <a:gd name="connsiteX2" fmla="*/ 182880 w 215152"/>
                  <a:gd name="connsiteY2" fmla="*/ 839096 h 1172584"/>
                  <a:gd name="connsiteX3" fmla="*/ 172122 w 215152"/>
                  <a:gd name="connsiteY3" fmla="*/ 806824 h 1172584"/>
                  <a:gd name="connsiteX4" fmla="*/ 161364 w 215152"/>
                  <a:gd name="connsiteY4" fmla="*/ 763793 h 1172584"/>
                  <a:gd name="connsiteX5" fmla="*/ 129091 w 215152"/>
                  <a:gd name="connsiteY5" fmla="*/ 699247 h 1172584"/>
                  <a:gd name="connsiteX6" fmla="*/ 86061 w 215152"/>
                  <a:gd name="connsiteY6" fmla="*/ 548640 h 1172584"/>
                  <a:gd name="connsiteX7" fmla="*/ 64545 w 215152"/>
                  <a:gd name="connsiteY7" fmla="*/ 516367 h 1172584"/>
                  <a:gd name="connsiteX8" fmla="*/ 43030 w 215152"/>
                  <a:gd name="connsiteY8" fmla="*/ 96819 h 1172584"/>
                  <a:gd name="connsiteX9" fmla="*/ 21515 w 215152"/>
                  <a:gd name="connsiteY9" fmla="*/ 64546 h 1172584"/>
                  <a:gd name="connsiteX10" fmla="*/ 0 w 215152"/>
                  <a:gd name="connsiteY10" fmla="*/ 0 h 1172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5152" h="1172584">
                    <a:moveTo>
                      <a:pt x="215152" y="1172584"/>
                    </a:moveTo>
                    <a:cubicBezTo>
                      <a:pt x="211566" y="1082937"/>
                      <a:pt x="213037" y="992944"/>
                      <a:pt x="204395" y="903642"/>
                    </a:cubicBezTo>
                    <a:cubicBezTo>
                      <a:pt x="202211" y="881068"/>
                      <a:pt x="190052" y="860611"/>
                      <a:pt x="182880" y="839096"/>
                    </a:cubicBezTo>
                    <a:cubicBezTo>
                      <a:pt x="179294" y="828339"/>
                      <a:pt x="174872" y="817825"/>
                      <a:pt x="172122" y="806824"/>
                    </a:cubicBezTo>
                    <a:cubicBezTo>
                      <a:pt x="168536" y="792480"/>
                      <a:pt x="167188" y="777383"/>
                      <a:pt x="161364" y="763793"/>
                    </a:cubicBezTo>
                    <a:cubicBezTo>
                      <a:pt x="124646" y="678117"/>
                      <a:pt x="151755" y="782348"/>
                      <a:pt x="129091" y="699247"/>
                    </a:cubicBezTo>
                    <a:cubicBezTo>
                      <a:pt x="125781" y="687111"/>
                      <a:pt x="98745" y="567666"/>
                      <a:pt x="86061" y="548640"/>
                    </a:cubicBezTo>
                    <a:lnTo>
                      <a:pt x="64545" y="516367"/>
                    </a:lnTo>
                    <a:cubicBezTo>
                      <a:pt x="19945" y="337956"/>
                      <a:pt x="83021" y="603364"/>
                      <a:pt x="43030" y="96819"/>
                    </a:cubicBezTo>
                    <a:cubicBezTo>
                      <a:pt x="42012" y="83930"/>
                      <a:pt x="26766" y="76361"/>
                      <a:pt x="21515" y="64546"/>
                    </a:cubicBezTo>
                    <a:cubicBezTo>
                      <a:pt x="12304" y="43822"/>
                      <a:pt x="0" y="0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Freeform 42"/>
              <p:cNvSpPr/>
              <p:nvPr/>
            </p:nvSpPr>
            <p:spPr>
              <a:xfrm rot="10800000">
                <a:off x="1094691" y="15798542"/>
                <a:ext cx="248753" cy="2457083"/>
              </a:xfrm>
              <a:custGeom>
                <a:avLst/>
                <a:gdLst>
                  <a:gd name="connsiteX0" fmla="*/ 118334 w 118334"/>
                  <a:gd name="connsiteY0" fmla="*/ 1043492 h 1043492"/>
                  <a:gd name="connsiteX1" fmla="*/ 96819 w 118334"/>
                  <a:gd name="connsiteY1" fmla="*/ 720762 h 1043492"/>
                  <a:gd name="connsiteX2" fmla="*/ 86061 w 118334"/>
                  <a:gd name="connsiteY2" fmla="*/ 494852 h 1043492"/>
                  <a:gd name="connsiteX3" fmla="*/ 64546 w 118334"/>
                  <a:gd name="connsiteY3" fmla="*/ 387275 h 1043492"/>
                  <a:gd name="connsiteX4" fmla="*/ 43030 w 118334"/>
                  <a:gd name="connsiteY4" fmla="*/ 355002 h 1043492"/>
                  <a:gd name="connsiteX5" fmla="*/ 0 w 118334"/>
                  <a:gd name="connsiteY5" fmla="*/ 236668 h 1043492"/>
                  <a:gd name="connsiteX6" fmla="*/ 0 w 118334"/>
                  <a:gd name="connsiteY6" fmla="*/ 0 h 104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8334" h="1043492">
                    <a:moveTo>
                      <a:pt x="118334" y="1043492"/>
                    </a:moveTo>
                    <a:cubicBezTo>
                      <a:pt x="93146" y="892370"/>
                      <a:pt x="109545" y="1007107"/>
                      <a:pt x="96819" y="720762"/>
                    </a:cubicBezTo>
                    <a:cubicBezTo>
                      <a:pt x="93472" y="645448"/>
                      <a:pt x="91630" y="570035"/>
                      <a:pt x="86061" y="494852"/>
                    </a:cubicBezTo>
                    <a:cubicBezTo>
                      <a:pt x="85265" y="484100"/>
                      <a:pt x="72193" y="405118"/>
                      <a:pt x="64546" y="387275"/>
                    </a:cubicBezTo>
                    <a:cubicBezTo>
                      <a:pt x="59453" y="375391"/>
                      <a:pt x="48812" y="366566"/>
                      <a:pt x="43030" y="355002"/>
                    </a:cubicBezTo>
                    <a:cubicBezTo>
                      <a:pt x="36611" y="342164"/>
                      <a:pt x="0" y="246710"/>
                      <a:pt x="0" y="236668"/>
                    </a:cubicBez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Freeform 43"/>
              <p:cNvSpPr/>
              <p:nvPr/>
            </p:nvSpPr>
            <p:spPr>
              <a:xfrm rot="10800000">
                <a:off x="755482" y="16203836"/>
                <a:ext cx="226533" cy="1975797"/>
              </a:xfrm>
              <a:custGeom>
                <a:avLst/>
                <a:gdLst>
                  <a:gd name="connsiteX0" fmla="*/ 43218 w 107764"/>
                  <a:gd name="connsiteY0" fmla="*/ 839096 h 839096"/>
                  <a:gd name="connsiteX1" fmla="*/ 75491 w 107764"/>
                  <a:gd name="connsiteY1" fmla="*/ 699247 h 839096"/>
                  <a:gd name="connsiteX2" fmla="*/ 97006 w 107764"/>
                  <a:gd name="connsiteY2" fmla="*/ 656216 h 839096"/>
                  <a:gd name="connsiteX3" fmla="*/ 107764 w 107764"/>
                  <a:gd name="connsiteY3" fmla="*/ 559397 h 839096"/>
                  <a:gd name="connsiteX4" fmla="*/ 97006 w 107764"/>
                  <a:gd name="connsiteY4" fmla="*/ 387275 h 839096"/>
                  <a:gd name="connsiteX5" fmla="*/ 64733 w 107764"/>
                  <a:gd name="connsiteY5" fmla="*/ 365760 h 839096"/>
                  <a:gd name="connsiteX6" fmla="*/ 43218 w 107764"/>
                  <a:gd name="connsiteY6" fmla="*/ 301214 h 839096"/>
                  <a:gd name="connsiteX7" fmla="*/ 32460 w 107764"/>
                  <a:gd name="connsiteY7" fmla="*/ 268941 h 839096"/>
                  <a:gd name="connsiteX8" fmla="*/ 10945 w 107764"/>
                  <a:gd name="connsiteY8" fmla="*/ 182880 h 839096"/>
                  <a:gd name="connsiteX9" fmla="*/ 187 w 107764"/>
                  <a:gd name="connsiteY9" fmla="*/ 0 h 839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7764" h="839096">
                    <a:moveTo>
                      <a:pt x="43218" y="839096"/>
                    </a:moveTo>
                    <a:cubicBezTo>
                      <a:pt x="53976" y="792480"/>
                      <a:pt x="61992" y="745145"/>
                      <a:pt x="75491" y="699247"/>
                    </a:cubicBezTo>
                    <a:cubicBezTo>
                      <a:pt x="80016" y="683862"/>
                      <a:pt x="93400" y="671842"/>
                      <a:pt x="97006" y="656216"/>
                    </a:cubicBezTo>
                    <a:cubicBezTo>
                      <a:pt x="104308" y="624576"/>
                      <a:pt x="104178" y="591670"/>
                      <a:pt x="107764" y="559397"/>
                    </a:cubicBezTo>
                    <a:cubicBezTo>
                      <a:pt x="104178" y="502023"/>
                      <a:pt x="109477" y="443392"/>
                      <a:pt x="97006" y="387275"/>
                    </a:cubicBezTo>
                    <a:cubicBezTo>
                      <a:pt x="94201" y="374654"/>
                      <a:pt x="71585" y="376724"/>
                      <a:pt x="64733" y="365760"/>
                    </a:cubicBezTo>
                    <a:cubicBezTo>
                      <a:pt x="52713" y="346528"/>
                      <a:pt x="50390" y="322729"/>
                      <a:pt x="43218" y="301214"/>
                    </a:cubicBezTo>
                    <a:cubicBezTo>
                      <a:pt x="39632" y="290456"/>
                      <a:pt x="34684" y="280060"/>
                      <a:pt x="32460" y="268941"/>
                    </a:cubicBezTo>
                    <a:cubicBezTo>
                      <a:pt x="19479" y="204034"/>
                      <a:pt x="27485" y="232499"/>
                      <a:pt x="10945" y="182880"/>
                    </a:cubicBezTo>
                    <a:cubicBezTo>
                      <a:pt x="-2311" y="50327"/>
                      <a:pt x="187" y="111341"/>
                      <a:pt x="187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Freeform 45"/>
              <p:cNvSpPr/>
              <p:nvPr/>
            </p:nvSpPr>
            <p:spPr>
              <a:xfrm rot="10800000">
                <a:off x="1004235" y="15773213"/>
                <a:ext cx="180974" cy="2634397"/>
              </a:xfrm>
              <a:custGeom>
                <a:avLst/>
                <a:gdLst>
                  <a:gd name="connsiteX0" fmla="*/ 75333 w 86091"/>
                  <a:gd name="connsiteY0" fmla="*/ 1118795 h 1118795"/>
                  <a:gd name="connsiteX1" fmla="*/ 86091 w 86091"/>
                  <a:gd name="connsiteY1" fmla="*/ 903642 h 1118795"/>
                  <a:gd name="connsiteX2" fmla="*/ 64575 w 86091"/>
                  <a:gd name="connsiteY2" fmla="*/ 473336 h 1118795"/>
                  <a:gd name="connsiteX3" fmla="*/ 53818 w 86091"/>
                  <a:gd name="connsiteY3" fmla="*/ 172122 h 1118795"/>
                  <a:gd name="connsiteX4" fmla="*/ 32302 w 86091"/>
                  <a:gd name="connsiteY4" fmla="*/ 107576 h 1118795"/>
                  <a:gd name="connsiteX5" fmla="*/ 10787 w 86091"/>
                  <a:gd name="connsiteY5" fmla="*/ 43031 h 1118795"/>
                  <a:gd name="connsiteX6" fmla="*/ 29 w 86091"/>
                  <a:gd name="connsiteY6" fmla="*/ 0 h 1118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091" h="1118795">
                    <a:moveTo>
                      <a:pt x="75333" y="1118795"/>
                    </a:moveTo>
                    <a:cubicBezTo>
                      <a:pt x="78919" y="1047077"/>
                      <a:pt x="86091" y="975449"/>
                      <a:pt x="86091" y="903642"/>
                    </a:cubicBezTo>
                    <a:cubicBezTo>
                      <a:pt x="86091" y="643942"/>
                      <a:pt x="84169" y="649677"/>
                      <a:pt x="64575" y="473336"/>
                    </a:cubicBezTo>
                    <a:cubicBezTo>
                      <a:pt x="60989" y="372931"/>
                      <a:pt x="62649" y="272202"/>
                      <a:pt x="53818" y="172122"/>
                    </a:cubicBezTo>
                    <a:cubicBezTo>
                      <a:pt x="51825" y="149531"/>
                      <a:pt x="39474" y="129091"/>
                      <a:pt x="32302" y="107576"/>
                    </a:cubicBezTo>
                    <a:lnTo>
                      <a:pt x="10787" y="43031"/>
                    </a:lnTo>
                    <a:cubicBezTo>
                      <a:pt x="-1105" y="7356"/>
                      <a:pt x="29" y="22098"/>
                      <a:pt x="29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Freeform 46"/>
              <p:cNvSpPr/>
              <p:nvPr/>
            </p:nvSpPr>
            <p:spPr>
              <a:xfrm rot="10800000">
                <a:off x="800711" y="15747882"/>
                <a:ext cx="135682" cy="2609068"/>
              </a:xfrm>
              <a:custGeom>
                <a:avLst/>
                <a:gdLst>
                  <a:gd name="connsiteX0" fmla="*/ 0 w 64545"/>
                  <a:gd name="connsiteY0" fmla="*/ 1108038 h 1108038"/>
                  <a:gd name="connsiteX1" fmla="*/ 10757 w 64545"/>
                  <a:gd name="connsiteY1" fmla="*/ 548640 h 1108038"/>
                  <a:gd name="connsiteX2" fmla="*/ 21515 w 64545"/>
                  <a:gd name="connsiteY2" fmla="*/ 505610 h 1108038"/>
                  <a:gd name="connsiteX3" fmla="*/ 43030 w 64545"/>
                  <a:gd name="connsiteY3" fmla="*/ 387276 h 1108038"/>
                  <a:gd name="connsiteX4" fmla="*/ 64545 w 64545"/>
                  <a:gd name="connsiteY4" fmla="*/ 301214 h 1108038"/>
                  <a:gd name="connsiteX5" fmla="*/ 53788 w 64545"/>
                  <a:gd name="connsiteY5" fmla="*/ 0 h 1108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545" h="1108038">
                    <a:moveTo>
                      <a:pt x="0" y="1108038"/>
                    </a:moveTo>
                    <a:cubicBezTo>
                      <a:pt x="3586" y="921572"/>
                      <a:pt x="4101" y="735022"/>
                      <a:pt x="10757" y="548640"/>
                    </a:cubicBezTo>
                    <a:cubicBezTo>
                      <a:pt x="11285" y="533865"/>
                      <a:pt x="18615" y="520108"/>
                      <a:pt x="21515" y="505610"/>
                    </a:cubicBezTo>
                    <a:cubicBezTo>
                      <a:pt x="37997" y="423199"/>
                      <a:pt x="25715" y="462309"/>
                      <a:pt x="43030" y="387276"/>
                    </a:cubicBezTo>
                    <a:cubicBezTo>
                      <a:pt x="49679" y="358463"/>
                      <a:pt x="64545" y="301214"/>
                      <a:pt x="64545" y="301214"/>
                    </a:cubicBezTo>
                    <a:cubicBezTo>
                      <a:pt x="53358" y="21524"/>
                      <a:pt x="53788" y="121992"/>
                      <a:pt x="53788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8" name="Freeform 47"/>
              <p:cNvSpPr/>
              <p:nvPr/>
            </p:nvSpPr>
            <p:spPr>
              <a:xfrm rot="10800000" flipH="1">
                <a:off x="774327" y="15439690"/>
                <a:ext cx="248753" cy="2457083"/>
              </a:xfrm>
              <a:custGeom>
                <a:avLst/>
                <a:gdLst>
                  <a:gd name="connsiteX0" fmla="*/ 118334 w 118334"/>
                  <a:gd name="connsiteY0" fmla="*/ 1043492 h 1043492"/>
                  <a:gd name="connsiteX1" fmla="*/ 96819 w 118334"/>
                  <a:gd name="connsiteY1" fmla="*/ 720762 h 1043492"/>
                  <a:gd name="connsiteX2" fmla="*/ 86061 w 118334"/>
                  <a:gd name="connsiteY2" fmla="*/ 494852 h 1043492"/>
                  <a:gd name="connsiteX3" fmla="*/ 64546 w 118334"/>
                  <a:gd name="connsiteY3" fmla="*/ 387275 h 1043492"/>
                  <a:gd name="connsiteX4" fmla="*/ 43030 w 118334"/>
                  <a:gd name="connsiteY4" fmla="*/ 355002 h 1043492"/>
                  <a:gd name="connsiteX5" fmla="*/ 0 w 118334"/>
                  <a:gd name="connsiteY5" fmla="*/ 236668 h 1043492"/>
                  <a:gd name="connsiteX6" fmla="*/ 0 w 118334"/>
                  <a:gd name="connsiteY6" fmla="*/ 0 h 104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8334" h="1043492">
                    <a:moveTo>
                      <a:pt x="118334" y="1043492"/>
                    </a:moveTo>
                    <a:cubicBezTo>
                      <a:pt x="93146" y="892370"/>
                      <a:pt x="109545" y="1007107"/>
                      <a:pt x="96819" y="720762"/>
                    </a:cubicBezTo>
                    <a:cubicBezTo>
                      <a:pt x="93472" y="645448"/>
                      <a:pt x="91630" y="570035"/>
                      <a:pt x="86061" y="494852"/>
                    </a:cubicBezTo>
                    <a:cubicBezTo>
                      <a:pt x="85265" y="484100"/>
                      <a:pt x="72193" y="405118"/>
                      <a:pt x="64546" y="387275"/>
                    </a:cubicBezTo>
                    <a:cubicBezTo>
                      <a:pt x="59453" y="375391"/>
                      <a:pt x="48812" y="366566"/>
                      <a:pt x="43030" y="355002"/>
                    </a:cubicBezTo>
                    <a:cubicBezTo>
                      <a:pt x="36611" y="342164"/>
                      <a:pt x="0" y="246710"/>
                      <a:pt x="0" y="236668"/>
                    </a:cubicBez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9" name="Freeform 48"/>
              <p:cNvSpPr/>
              <p:nvPr/>
            </p:nvSpPr>
            <p:spPr>
              <a:xfrm rot="10800000" flipH="1">
                <a:off x="864845" y="15680333"/>
                <a:ext cx="226533" cy="1975797"/>
              </a:xfrm>
              <a:custGeom>
                <a:avLst/>
                <a:gdLst>
                  <a:gd name="connsiteX0" fmla="*/ 43218 w 107764"/>
                  <a:gd name="connsiteY0" fmla="*/ 839096 h 839096"/>
                  <a:gd name="connsiteX1" fmla="*/ 75491 w 107764"/>
                  <a:gd name="connsiteY1" fmla="*/ 699247 h 839096"/>
                  <a:gd name="connsiteX2" fmla="*/ 97006 w 107764"/>
                  <a:gd name="connsiteY2" fmla="*/ 656216 h 839096"/>
                  <a:gd name="connsiteX3" fmla="*/ 107764 w 107764"/>
                  <a:gd name="connsiteY3" fmla="*/ 559397 h 839096"/>
                  <a:gd name="connsiteX4" fmla="*/ 97006 w 107764"/>
                  <a:gd name="connsiteY4" fmla="*/ 387275 h 839096"/>
                  <a:gd name="connsiteX5" fmla="*/ 64733 w 107764"/>
                  <a:gd name="connsiteY5" fmla="*/ 365760 h 839096"/>
                  <a:gd name="connsiteX6" fmla="*/ 43218 w 107764"/>
                  <a:gd name="connsiteY6" fmla="*/ 301214 h 839096"/>
                  <a:gd name="connsiteX7" fmla="*/ 32460 w 107764"/>
                  <a:gd name="connsiteY7" fmla="*/ 268941 h 839096"/>
                  <a:gd name="connsiteX8" fmla="*/ 10945 w 107764"/>
                  <a:gd name="connsiteY8" fmla="*/ 182880 h 839096"/>
                  <a:gd name="connsiteX9" fmla="*/ 187 w 107764"/>
                  <a:gd name="connsiteY9" fmla="*/ 0 h 839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7764" h="839096">
                    <a:moveTo>
                      <a:pt x="43218" y="839096"/>
                    </a:moveTo>
                    <a:cubicBezTo>
                      <a:pt x="53976" y="792480"/>
                      <a:pt x="61992" y="745145"/>
                      <a:pt x="75491" y="699247"/>
                    </a:cubicBezTo>
                    <a:cubicBezTo>
                      <a:pt x="80016" y="683862"/>
                      <a:pt x="93400" y="671842"/>
                      <a:pt x="97006" y="656216"/>
                    </a:cubicBezTo>
                    <a:cubicBezTo>
                      <a:pt x="104308" y="624576"/>
                      <a:pt x="104178" y="591670"/>
                      <a:pt x="107764" y="559397"/>
                    </a:cubicBezTo>
                    <a:cubicBezTo>
                      <a:pt x="104178" y="502023"/>
                      <a:pt x="109477" y="443392"/>
                      <a:pt x="97006" y="387275"/>
                    </a:cubicBezTo>
                    <a:cubicBezTo>
                      <a:pt x="94201" y="374654"/>
                      <a:pt x="71585" y="376724"/>
                      <a:pt x="64733" y="365760"/>
                    </a:cubicBezTo>
                    <a:cubicBezTo>
                      <a:pt x="52713" y="346528"/>
                      <a:pt x="50390" y="322729"/>
                      <a:pt x="43218" y="301214"/>
                    </a:cubicBezTo>
                    <a:cubicBezTo>
                      <a:pt x="39632" y="290456"/>
                      <a:pt x="34684" y="280060"/>
                      <a:pt x="32460" y="268941"/>
                    </a:cubicBezTo>
                    <a:cubicBezTo>
                      <a:pt x="19479" y="204034"/>
                      <a:pt x="27485" y="232499"/>
                      <a:pt x="10945" y="182880"/>
                    </a:cubicBezTo>
                    <a:cubicBezTo>
                      <a:pt x="-2311" y="50327"/>
                      <a:pt x="187" y="111341"/>
                      <a:pt x="187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1" name="Freeform 50"/>
              <p:cNvSpPr/>
              <p:nvPr/>
            </p:nvSpPr>
            <p:spPr>
              <a:xfrm rot="10800000" flipH="1">
                <a:off x="683871" y="15414361"/>
                <a:ext cx="180974" cy="2634397"/>
              </a:xfrm>
              <a:custGeom>
                <a:avLst/>
                <a:gdLst>
                  <a:gd name="connsiteX0" fmla="*/ 75333 w 86091"/>
                  <a:gd name="connsiteY0" fmla="*/ 1118795 h 1118795"/>
                  <a:gd name="connsiteX1" fmla="*/ 86091 w 86091"/>
                  <a:gd name="connsiteY1" fmla="*/ 903642 h 1118795"/>
                  <a:gd name="connsiteX2" fmla="*/ 64575 w 86091"/>
                  <a:gd name="connsiteY2" fmla="*/ 473336 h 1118795"/>
                  <a:gd name="connsiteX3" fmla="*/ 53818 w 86091"/>
                  <a:gd name="connsiteY3" fmla="*/ 172122 h 1118795"/>
                  <a:gd name="connsiteX4" fmla="*/ 32302 w 86091"/>
                  <a:gd name="connsiteY4" fmla="*/ 107576 h 1118795"/>
                  <a:gd name="connsiteX5" fmla="*/ 10787 w 86091"/>
                  <a:gd name="connsiteY5" fmla="*/ 43031 h 1118795"/>
                  <a:gd name="connsiteX6" fmla="*/ 29 w 86091"/>
                  <a:gd name="connsiteY6" fmla="*/ 0 h 1118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091" h="1118795">
                    <a:moveTo>
                      <a:pt x="75333" y="1118795"/>
                    </a:moveTo>
                    <a:cubicBezTo>
                      <a:pt x="78919" y="1047077"/>
                      <a:pt x="86091" y="975449"/>
                      <a:pt x="86091" y="903642"/>
                    </a:cubicBezTo>
                    <a:cubicBezTo>
                      <a:pt x="86091" y="643942"/>
                      <a:pt x="84169" y="649677"/>
                      <a:pt x="64575" y="473336"/>
                    </a:cubicBezTo>
                    <a:cubicBezTo>
                      <a:pt x="60989" y="372931"/>
                      <a:pt x="62649" y="272202"/>
                      <a:pt x="53818" y="172122"/>
                    </a:cubicBezTo>
                    <a:cubicBezTo>
                      <a:pt x="51825" y="149531"/>
                      <a:pt x="39474" y="129091"/>
                      <a:pt x="32302" y="107576"/>
                    </a:cubicBezTo>
                    <a:lnTo>
                      <a:pt x="10787" y="43031"/>
                    </a:lnTo>
                    <a:cubicBezTo>
                      <a:pt x="-1105" y="7356"/>
                      <a:pt x="29" y="22098"/>
                      <a:pt x="29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2" name="Freeform 51"/>
              <p:cNvSpPr/>
              <p:nvPr/>
            </p:nvSpPr>
            <p:spPr>
              <a:xfrm rot="10800000" flipH="1">
                <a:off x="814423" y="15646558"/>
                <a:ext cx="135682" cy="2609068"/>
              </a:xfrm>
              <a:custGeom>
                <a:avLst/>
                <a:gdLst>
                  <a:gd name="connsiteX0" fmla="*/ 0 w 64545"/>
                  <a:gd name="connsiteY0" fmla="*/ 1108038 h 1108038"/>
                  <a:gd name="connsiteX1" fmla="*/ 10757 w 64545"/>
                  <a:gd name="connsiteY1" fmla="*/ 548640 h 1108038"/>
                  <a:gd name="connsiteX2" fmla="*/ 21515 w 64545"/>
                  <a:gd name="connsiteY2" fmla="*/ 505610 h 1108038"/>
                  <a:gd name="connsiteX3" fmla="*/ 43030 w 64545"/>
                  <a:gd name="connsiteY3" fmla="*/ 387276 h 1108038"/>
                  <a:gd name="connsiteX4" fmla="*/ 64545 w 64545"/>
                  <a:gd name="connsiteY4" fmla="*/ 301214 h 1108038"/>
                  <a:gd name="connsiteX5" fmla="*/ 53788 w 64545"/>
                  <a:gd name="connsiteY5" fmla="*/ 0 h 1108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545" h="1108038">
                    <a:moveTo>
                      <a:pt x="0" y="1108038"/>
                    </a:moveTo>
                    <a:cubicBezTo>
                      <a:pt x="3586" y="921572"/>
                      <a:pt x="4101" y="735022"/>
                      <a:pt x="10757" y="548640"/>
                    </a:cubicBezTo>
                    <a:cubicBezTo>
                      <a:pt x="11285" y="533865"/>
                      <a:pt x="18615" y="520108"/>
                      <a:pt x="21515" y="505610"/>
                    </a:cubicBezTo>
                    <a:cubicBezTo>
                      <a:pt x="37997" y="423199"/>
                      <a:pt x="25715" y="462309"/>
                      <a:pt x="43030" y="387276"/>
                    </a:cubicBezTo>
                    <a:cubicBezTo>
                      <a:pt x="49679" y="358463"/>
                      <a:pt x="64545" y="301214"/>
                      <a:pt x="64545" y="301214"/>
                    </a:cubicBezTo>
                    <a:cubicBezTo>
                      <a:pt x="53358" y="21524"/>
                      <a:pt x="53788" y="121992"/>
                      <a:pt x="53788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4" name="Freeform 53"/>
              <p:cNvSpPr/>
              <p:nvPr/>
            </p:nvSpPr>
            <p:spPr>
              <a:xfrm rot="10800000">
                <a:off x="1049464" y="15671727"/>
                <a:ext cx="479129" cy="2583736"/>
              </a:xfrm>
              <a:custGeom>
                <a:avLst/>
                <a:gdLst>
                  <a:gd name="connsiteX0" fmla="*/ 227926 w 227926"/>
                  <a:gd name="connsiteY0" fmla="*/ 1097280 h 1097280"/>
                  <a:gd name="connsiteX1" fmla="*/ 206411 w 227926"/>
                  <a:gd name="connsiteY1" fmla="*/ 978945 h 1097280"/>
                  <a:gd name="connsiteX2" fmla="*/ 195653 w 227926"/>
                  <a:gd name="connsiteY2" fmla="*/ 935915 h 1097280"/>
                  <a:gd name="connsiteX3" fmla="*/ 184896 w 227926"/>
                  <a:gd name="connsiteY3" fmla="*/ 903642 h 1097280"/>
                  <a:gd name="connsiteX4" fmla="*/ 174138 w 227926"/>
                  <a:gd name="connsiteY4" fmla="*/ 839096 h 1097280"/>
                  <a:gd name="connsiteX5" fmla="*/ 163380 w 227926"/>
                  <a:gd name="connsiteY5" fmla="*/ 806823 h 1097280"/>
                  <a:gd name="connsiteX6" fmla="*/ 141865 w 227926"/>
                  <a:gd name="connsiteY6" fmla="*/ 710004 h 1097280"/>
                  <a:gd name="connsiteX7" fmla="*/ 120350 w 227926"/>
                  <a:gd name="connsiteY7" fmla="*/ 645458 h 1097280"/>
                  <a:gd name="connsiteX8" fmla="*/ 109592 w 227926"/>
                  <a:gd name="connsiteY8" fmla="*/ 613185 h 1097280"/>
                  <a:gd name="connsiteX9" fmla="*/ 98835 w 227926"/>
                  <a:gd name="connsiteY9" fmla="*/ 580913 h 1097280"/>
                  <a:gd name="connsiteX10" fmla="*/ 77319 w 227926"/>
                  <a:gd name="connsiteY10" fmla="*/ 548640 h 1097280"/>
                  <a:gd name="connsiteX11" fmla="*/ 34289 w 227926"/>
                  <a:gd name="connsiteY11" fmla="*/ 462578 h 1097280"/>
                  <a:gd name="connsiteX12" fmla="*/ 12773 w 227926"/>
                  <a:gd name="connsiteY12" fmla="*/ 376517 h 1097280"/>
                  <a:gd name="connsiteX13" fmla="*/ 2016 w 227926"/>
                  <a:gd name="connsiteY13" fmla="*/ 0 h 1097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27926" h="1097280">
                    <a:moveTo>
                      <a:pt x="227926" y="1097280"/>
                    </a:moveTo>
                    <a:cubicBezTo>
                      <a:pt x="220140" y="1050564"/>
                      <a:pt x="216436" y="1024057"/>
                      <a:pt x="206411" y="978945"/>
                    </a:cubicBezTo>
                    <a:cubicBezTo>
                      <a:pt x="203204" y="964512"/>
                      <a:pt x="199715" y="950131"/>
                      <a:pt x="195653" y="935915"/>
                    </a:cubicBezTo>
                    <a:cubicBezTo>
                      <a:pt x="192538" y="925012"/>
                      <a:pt x="187356" y="914711"/>
                      <a:pt x="184896" y="903642"/>
                    </a:cubicBezTo>
                    <a:cubicBezTo>
                      <a:pt x="180164" y="882349"/>
                      <a:pt x="178870" y="860389"/>
                      <a:pt x="174138" y="839096"/>
                    </a:cubicBezTo>
                    <a:cubicBezTo>
                      <a:pt x="171678" y="828026"/>
                      <a:pt x="166130" y="817824"/>
                      <a:pt x="163380" y="806823"/>
                    </a:cubicBezTo>
                    <a:cubicBezTo>
                      <a:pt x="148020" y="745381"/>
                      <a:pt x="158435" y="765239"/>
                      <a:pt x="141865" y="710004"/>
                    </a:cubicBezTo>
                    <a:cubicBezTo>
                      <a:pt x="135348" y="688281"/>
                      <a:pt x="127522" y="666973"/>
                      <a:pt x="120350" y="645458"/>
                    </a:cubicBezTo>
                    <a:lnTo>
                      <a:pt x="109592" y="613185"/>
                    </a:lnTo>
                    <a:cubicBezTo>
                      <a:pt x="106006" y="602428"/>
                      <a:pt x="105125" y="590348"/>
                      <a:pt x="98835" y="580913"/>
                    </a:cubicBezTo>
                    <a:lnTo>
                      <a:pt x="77319" y="548640"/>
                    </a:lnTo>
                    <a:cubicBezTo>
                      <a:pt x="52597" y="474472"/>
                      <a:pt x="71840" y="500131"/>
                      <a:pt x="34289" y="462578"/>
                    </a:cubicBezTo>
                    <a:cubicBezTo>
                      <a:pt x="27117" y="433891"/>
                      <a:pt x="15715" y="405940"/>
                      <a:pt x="12773" y="376517"/>
                    </a:cubicBezTo>
                    <a:cubicBezTo>
                      <a:pt x="-6904" y="179739"/>
                      <a:pt x="2016" y="304978"/>
                      <a:pt x="2016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5" name="Freeform 54"/>
              <p:cNvSpPr/>
              <p:nvPr/>
            </p:nvSpPr>
            <p:spPr>
              <a:xfrm rot="10800000">
                <a:off x="1207746" y="15747882"/>
                <a:ext cx="228488" cy="2558405"/>
              </a:xfrm>
              <a:custGeom>
                <a:avLst/>
                <a:gdLst>
                  <a:gd name="connsiteX0" fmla="*/ 87171 w 108694"/>
                  <a:gd name="connsiteY0" fmla="*/ 1086522 h 1086522"/>
                  <a:gd name="connsiteX1" fmla="*/ 97929 w 108694"/>
                  <a:gd name="connsiteY1" fmla="*/ 1021976 h 1086522"/>
                  <a:gd name="connsiteX2" fmla="*/ 108687 w 108694"/>
                  <a:gd name="connsiteY2" fmla="*/ 978945 h 1086522"/>
                  <a:gd name="connsiteX3" fmla="*/ 87171 w 108694"/>
                  <a:gd name="connsiteY3" fmla="*/ 430305 h 1086522"/>
                  <a:gd name="connsiteX4" fmla="*/ 76414 w 108694"/>
                  <a:gd name="connsiteY4" fmla="*/ 398033 h 1086522"/>
                  <a:gd name="connsiteX5" fmla="*/ 65656 w 108694"/>
                  <a:gd name="connsiteY5" fmla="*/ 333487 h 1086522"/>
                  <a:gd name="connsiteX6" fmla="*/ 44141 w 108694"/>
                  <a:gd name="connsiteY6" fmla="*/ 268941 h 1086522"/>
                  <a:gd name="connsiteX7" fmla="*/ 22626 w 108694"/>
                  <a:gd name="connsiteY7" fmla="*/ 161364 h 1086522"/>
                  <a:gd name="connsiteX8" fmla="*/ 11868 w 108694"/>
                  <a:gd name="connsiteY8" fmla="*/ 107576 h 1086522"/>
                  <a:gd name="connsiteX9" fmla="*/ 1110 w 108694"/>
                  <a:gd name="connsiteY9" fmla="*/ 75303 h 1086522"/>
                  <a:gd name="connsiteX10" fmla="*/ 1110 w 108694"/>
                  <a:gd name="connsiteY10" fmla="*/ 0 h 1086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694" h="1086522">
                    <a:moveTo>
                      <a:pt x="87171" y="1086522"/>
                    </a:moveTo>
                    <a:cubicBezTo>
                      <a:pt x="90757" y="1065007"/>
                      <a:pt x="93651" y="1043365"/>
                      <a:pt x="97929" y="1021976"/>
                    </a:cubicBezTo>
                    <a:cubicBezTo>
                      <a:pt x="100829" y="1007478"/>
                      <a:pt x="108687" y="993730"/>
                      <a:pt x="108687" y="978945"/>
                    </a:cubicBezTo>
                    <a:cubicBezTo>
                      <a:pt x="108687" y="940129"/>
                      <a:pt x="109711" y="576819"/>
                      <a:pt x="87171" y="430305"/>
                    </a:cubicBezTo>
                    <a:cubicBezTo>
                      <a:pt x="85447" y="419098"/>
                      <a:pt x="78874" y="409102"/>
                      <a:pt x="76414" y="398033"/>
                    </a:cubicBezTo>
                    <a:cubicBezTo>
                      <a:pt x="71682" y="376740"/>
                      <a:pt x="70946" y="354648"/>
                      <a:pt x="65656" y="333487"/>
                    </a:cubicBezTo>
                    <a:cubicBezTo>
                      <a:pt x="60156" y="311485"/>
                      <a:pt x="47870" y="291312"/>
                      <a:pt x="44141" y="268941"/>
                    </a:cubicBezTo>
                    <a:cubicBezTo>
                      <a:pt x="23063" y="142477"/>
                      <a:pt x="44021" y="257641"/>
                      <a:pt x="22626" y="161364"/>
                    </a:cubicBezTo>
                    <a:cubicBezTo>
                      <a:pt x="18660" y="143515"/>
                      <a:pt x="16303" y="125314"/>
                      <a:pt x="11868" y="107576"/>
                    </a:cubicBezTo>
                    <a:cubicBezTo>
                      <a:pt x="9118" y="96575"/>
                      <a:pt x="2238" y="86586"/>
                      <a:pt x="1110" y="75303"/>
                    </a:cubicBezTo>
                    <a:cubicBezTo>
                      <a:pt x="-1388" y="50327"/>
                      <a:pt x="1110" y="25101"/>
                      <a:pt x="1110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6" name="Freeform 55"/>
              <p:cNvSpPr/>
              <p:nvPr/>
            </p:nvSpPr>
            <p:spPr>
              <a:xfrm rot="10800000">
                <a:off x="888208" y="16659788"/>
                <a:ext cx="161256" cy="1443853"/>
              </a:xfrm>
              <a:custGeom>
                <a:avLst/>
                <a:gdLst>
                  <a:gd name="connsiteX0" fmla="*/ 0 w 76711"/>
                  <a:gd name="connsiteY0" fmla="*/ 613186 h 613186"/>
                  <a:gd name="connsiteX1" fmla="*/ 10758 w 76711"/>
                  <a:gd name="connsiteY1" fmla="*/ 505609 h 613186"/>
                  <a:gd name="connsiteX2" fmla="*/ 21516 w 76711"/>
                  <a:gd name="connsiteY2" fmla="*/ 473336 h 613186"/>
                  <a:gd name="connsiteX3" fmla="*/ 53789 w 76711"/>
                  <a:gd name="connsiteY3" fmla="*/ 355002 h 613186"/>
                  <a:gd name="connsiteX4" fmla="*/ 75304 w 76711"/>
                  <a:gd name="connsiteY4" fmla="*/ 0 h 613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711" h="613186">
                    <a:moveTo>
                      <a:pt x="0" y="613186"/>
                    </a:moveTo>
                    <a:cubicBezTo>
                      <a:pt x="3586" y="577327"/>
                      <a:pt x="5278" y="541228"/>
                      <a:pt x="10758" y="505609"/>
                    </a:cubicBezTo>
                    <a:cubicBezTo>
                      <a:pt x="12482" y="494401"/>
                      <a:pt x="18258" y="484197"/>
                      <a:pt x="21516" y="473336"/>
                    </a:cubicBezTo>
                    <a:cubicBezTo>
                      <a:pt x="22862" y="468849"/>
                      <a:pt x="50423" y="375200"/>
                      <a:pt x="53789" y="355002"/>
                    </a:cubicBezTo>
                    <a:cubicBezTo>
                      <a:pt x="84939" y="168101"/>
                      <a:pt x="75304" y="213253"/>
                      <a:pt x="75304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8" name="Freeform 57"/>
              <p:cNvSpPr/>
              <p:nvPr/>
            </p:nvSpPr>
            <p:spPr>
              <a:xfrm rot="10800000">
                <a:off x="1139918" y="15646558"/>
                <a:ext cx="113071" cy="2558407"/>
              </a:xfrm>
              <a:custGeom>
                <a:avLst/>
                <a:gdLst>
                  <a:gd name="connsiteX0" fmla="*/ 21516 w 53789"/>
                  <a:gd name="connsiteY0" fmla="*/ 1086523 h 1086523"/>
                  <a:gd name="connsiteX1" fmla="*/ 32273 w 53789"/>
                  <a:gd name="connsiteY1" fmla="*/ 1021977 h 1086523"/>
                  <a:gd name="connsiteX2" fmla="*/ 43031 w 53789"/>
                  <a:gd name="connsiteY2" fmla="*/ 978946 h 1086523"/>
                  <a:gd name="connsiteX3" fmla="*/ 53789 w 53789"/>
                  <a:gd name="connsiteY3" fmla="*/ 892885 h 1086523"/>
                  <a:gd name="connsiteX4" fmla="*/ 43031 w 53789"/>
                  <a:gd name="connsiteY4" fmla="*/ 365760 h 1086523"/>
                  <a:gd name="connsiteX5" fmla="*/ 32273 w 53789"/>
                  <a:gd name="connsiteY5" fmla="*/ 333487 h 1086523"/>
                  <a:gd name="connsiteX6" fmla="*/ 21516 w 53789"/>
                  <a:gd name="connsiteY6" fmla="*/ 290457 h 1086523"/>
                  <a:gd name="connsiteX7" fmla="*/ 10758 w 53789"/>
                  <a:gd name="connsiteY7" fmla="*/ 258184 h 1086523"/>
                  <a:gd name="connsiteX8" fmla="*/ 0 w 53789"/>
                  <a:gd name="connsiteY8" fmla="*/ 204395 h 1086523"/>
                  <a:gd name="connsiteX9" fmla="*/ 10758 w 53789"/>
                  <a:gd name="connsiteY9" fmla="*/ 0 h 1086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789" h="1086523">
                    <a:moveTo>
                      <a:pt x="21516" y="1086523"/>
                    </a:moveTo>
                    <a:cubicBezTo>
                      <a:pt x="25102" y="1065008"/>
                      <a:pt x="27995" y="1043366"/>
                      <a:pt x="32273" y="1021977"/>
                    </a:cubicBezTo>
                    <a:cubicBezTo>
                      <a:pt x="35173" y="1007479"/>
                      <a:pt x="40600" y="993530"/>
                      <a:pt x="43031" y="978946"/>
                    </a:cubicBezTo>
                    <a:cubicBezTo>
                      <a:pt x="47784" y="950429"/>
                      <a:pt x="50203" y="921572"/>
                      <a:pt x="53789" y="892885"/>
                    </a:cubicBezTo>
                    <a:cubicBezTo>
                      <a:pt x="50203" y="717177"/>
                      <a:pt x="49786" y="541375"/>
                      <a:pt x="43031" y="365760"/>
                    </a:cubicBezTo>
                    <a:cubicBezTo>
                      <a:pt x="42595" y="354429"/>
                      <a:pt x="35388" y="344390"/>
                      <a:pt x="32273" y="333487"/>
                    </a:cubicBezTo>
                    <a:cubicBezTo>
                      <a:pt x="28211" y="319271"/>
                      <a:pt x="25578" y="304673"/>
                      <a:pt x="21516" y="290457"/>
                    </a:cubicBezTo>
                    <a:cubicBezTo>
                      <a:pt x="18401" y="279554"/>
                      <a:pt x="13508" y="269185"/>
                      <a:pt x="10758" y="258184"/>
                    </a:cubicBezTo>
                    <a:cubicBezTo>
                      <a:pt x="6323" y="240445"/>
                      <a:pt x="3586" y="222325"/>
                      <a:pt x="0" y="204395"/>
                    </a:cubicBezTo>
                    <a:lnTo>
                      <a:pt x="10758" y="0"/>
                    </a:ln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9" name="Freeform 58"/>
              <p:cNvSpPr/>
              <p:nvPr/>
            </p:nvSpPr>
            <p:spPr>
              <a:xfrm rot="10800000">
                <a:off x="1207760" y="15722550"/>
                <a:ext cx="231648" cy="2482415"/>
              </a:xfrm>
              <a:custGeom>
                <a:avLst/>
                <a:gdLst>
                  <a:gd name="connsiteX0" fmla="*/ 110197 w 110197"/>
                  <a:gd name="connsiteY0" fmla="*/ 1054250 h 1054250"/>
                  <a:gd name="connsiteX1" fmla="*/ 99439 w 110197"/>
                  <a:gd name="connsiteY1" fmla="*/ 344245 h 1054250"/>
                  <a:gd name="connsiteX2" fmla="*/ 67166 w 110197"/>
                  <a:gd name="connsiteY2" fmla="*/ 193638 h 1054250"/>
                  <a:gd name="connsiteX3" fmla="*/ 34893 w 110197"/>
                  <a:gd name="connsiteY3" fmla="*/ 161365 h 1054250"/>
                  <a:gd name="connsiteX4" fmla="*/ 24136 w 110197"/>
                  <a:gd name="connsiteY4" fmla="*/ 129092 h 1054250"/>
                  <a:gd name="connsiteX5" fmla="*/ 2620 w 110197"/>
                  <a:gd name="connsiteY5" fmla="*/ 107577 h 1054250"/>
                  <a:gd name="connsiteX6" fmla="*/ 2620 w 110197"/>
                  <a:gd name="connsiteY6" fmla="*/ 0 h 1054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0197" h="1054250">
                    <a:moveTo>
                      <a:pt x="110197" y="1054250"/>
                    </a:moveTo>
                    <a:cubicBezTo>
                      <a:pt x="106611" y="817582"/>
                      <a:pt x="105585" y="580861"/>
                      <a:pt x="99439" y="344245"/>
                    </a:cubicBezTo>
                    <a:cubicBezTo>
                      <a:pt x="97376" y="264841"/>
                      <a:pt x="107430" y="241956"/>
                      <a:pt x="67166" y="193638"/>
                    </a:cubicBezTo>
                    <a:cubicBezTo>
                      <a:pt x="57427" y="181951"/>
                      <a:pt x="45651" y="172123"/>
                      <a:pt x="34893" y="161365"/>
                    </a:cubicBezTo>
                    <a:cubicBezTo>
                      <a:pt x="31307" y="150607"/>
                      <a:pt x="29970" y="138816"/>
                      <a:pt x="24136" y="129092"/>
                    </a:cubicBezTo>
                    <a:cubicBezTo>
                      <a:pt x="18918" y="120395"/>
                      <a:pt x="4287" y="117581"/>
                      <a:pt x="2620" y="107577"/>
                    </a:cubicBezTo>
                    <a:cubicBezTo>
                      <a:pt x="-3275" y="72206"/>
                      <a:pt x="2620" y="35859"/>
                      <a:pt x="2620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60" name="Freeform 59"/>
              <p:cNvSpPr/>
              <p:nvPr/>
            </p:nvSpPr>
            <p:spPr>
              <a:xfrm rot="10800000">
                <a:off x="1091702" y="15823874"/>
                <a:ext cx="138673" cy="2381091"/>
              </a:xfrm>
              <a:custGeom>
                <a:avLst/>
                <a:gdLst>
                  <a:gd name="connsiteX0" fmla="*/ 43031 w 65968"/>
                  <a:gd name="connsiteY0" fmla="*/ 1011219 h 1011219"/>
                  <a:gd name="connsiteX1" fmla="*/ 21515 w 65968"/>
                  <a:gd name="connsiteY1" fmla="*/ 946673 h 1011219"/>
                  <a:gd name="connsiteX2" fmla="*/ 0 w 65968"/>
                  <a:gd name="connsiteY2" fmla="*/ 720763 h 1011219"/>
                  <a:gd name="connsiteX3" fmla="*/ 10758 w 65968"/>
                  <a:gd name="connsiteY3" fmla="*/ 398033 h 1011219"/>
                  <a:gd name="connsiteX4" fmla="*/ 53788 w 65968"/>
                  <a:gd name="connsiteY4" fmla="*/ 301214 h 1011219"/>
                  <a:gd name="connsiteX5" fmla="*/ 64546 w 65968"/>
                  <a:gd name="connsiteY5" fmla="*/ 268941 h 1011219"/>
                  <a:gd name="connsiteX6" fmla="*/ 64546 w 65968"/>
                  <a:gd name="connsiteY6" fmla="*/ 0 h 1011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5968" h="1011219">
                    <a:moveTo>
                      <a:pt x="43031" y="1011219"/>
                    </a:moveTo>
                    <a:cubicBezTo>
                      <a:pt x="35859" y="989704"/>
                      <a:pt x="27016" y="968675"/>
                      <a:pt x="21515" y="946673"/>
                    </a:cubicBezTo>
                    <a:cubicBezTo>
                      <a:pt x="5464" y="882469"/>
                      <a:pt x="3391" y="771628"/>
                      <a:pt x="0" y="720763"/>
                    </a:cubicBezTo>
                    <a:cubicBezTo>
                      <a:pt x="3586" y="613186"/>
                      <a:pt x="1566" y="505276"/>
                      <a:pt x="10758" y="398033"/>
                    </a:cubicBezTo>
                    <a:cubicBezTo>
                      <a:pt x="12545" y="377184"/>
                      <a:pt x="44967" y="321797"/>
                      <a:pt x="53788" y="301214"/>
                    </a:cubicBezTo>
                    <a:cubicBezTo>
                      <a:pt x="58255" y="290791"/>
                      <a:pt x="64141" y="280273"/>
                      <a:pt x="64546" y="268941"/>
                    </a:cubicBezTo>
                    <a:cubicBezTo>
                      <a:pt x="67746" y="179351"/>
                      <a:pt x="64546" y="89647"/>
                      <a:pt x="64546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61" name="Freeform 60"/>
              <p:cNvSpPr/>
              <p:nvPr/>
            </p:nvSpPr>
            <p:spPr>
              <a:xfrm rot="10800000">
                <a:off x="1162533" y="15798542"/>
                <a:ext cx="701031" cy="2507744"/>
              </a:xfrm>
              <a:custGeom>
                <a:avLst/>
                <a:gdLst>
                  <a:gd name="connsiteX0" fmla="*/ 333487 w 333487"/>
                  <a:gd name="connsiteY0" fmla="*/ 1065007 h 1065007"/>
                  <a:gd name="connsiteX1" fmla="*/ 311972 w 333487"/>
                  <a:gd name="connsiteY1" fmla="*/ 989703 h 1065007"/>
                  <a:gd name="connsiteX2" fmla="*/ 301214 w 333487"/>
                  <a:gd name="connsiteY2" fmla="*/ 935915 h 1065007"/>
                  <a:gd name="connsiteX3" fmla="*/ 268941 w 333487"/>
                  <a:gd name="connsiteY3" fmla="*/ 882127 h 1065007"/>
                  <a:gd name="connsiteX4" fmla="*/ 236668 w 333487"/>
                  <a:gd name="connsiteY4" fmla="*/ 796065 h 1065007"/>
                  <a:gd name="connsiteX5" fmla="*/ 215153 w 333487"/>
                  <a:gd name="connsiteY5" fmla="*/ 699247 h 1065007"/>
                  <a:gd name="connsiteX6" fmla="*/ 182880 w 333487"/>
                  <a:gd name="connsiteY6" fmla="*/ 591670 h 1065007"/>
                  <a:gd name="connsiteX7" fmla="*/ 161365 w 333487"/>
                  <a:gd name="connsiteY7" fmla="*/ 419548 h 1065007"/>
                  <a:gd name="connsiteX8" fmla="*/ 150607 w 333487"/>
                  <a:gd name="connsiteY8" fmla="*/ 344244 h 1065007"/>
                  <a:gd name="connsiteX9" fmla="*/ 129092 w 333487"/>
                  <a:gd name="connsiteY9" fmla="*/ 258183 h 1065007"/>
                  <a:gd name="connsiteX10" fmla="*/ 118334 w 333487"/>
                  <a:gd name="connsiteY10" fmla="*/ 215153 h 1065007"/>
                  <a:gd name="connsiteX11" fmla="*/ 75304 w 333487"/>
                  <a:gd name="connsiteY11" fmla="*/ 118334 h 1065007"/>
                  <a:gd name="connsiteX12" fmla="*/ 64546 w 333487"/>
                  <a:gd name="connsiteY12" fmla="*/ 86061 h 1065007"/>
                  <a:gd name="connsiteX13" fmla="*/ 32273 w 333487"/>
                  <a:gd name="connsiteY13" fmla="*/ 64545 h 1065007"/>
                  <a:gd name="connsiteX14" fmla="*/ 10758 w 333487"/>
                  <a:gd name="connsiteY14" fmla="*/ 32273 h 1065007"/>
                  <a:gd name="connsiteX15" fmla="*/ 0 w 333487"/>
                  <a:gd name="connsiteY15" fmla="*/ 0 h 1065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3487" h="1065007">
                    <a:moveTo>
                      <a:pt x="333487" y="1065007"/>
                    </a:moveTo>
                    <a:cubicBezTo>
                      <a:pt x="326315" y="1039906"/>
                      <a:pt x="318304" y="1015029"/>
                      <a:pt x="311972" y="989703"/>
                    </a:cubicBezTo>
                    <a:cubicBezTo>
                      <a:pt x="307537" y="971964"/>
                      <a:pt x="308005" y="952892"/>
                      <a:pt x="301214" y="935915"/>
                    </a:cubicBezTo>
                    <a:cubicBezTo>
                      <a:pt x="293448" y="916501"/>
                      <a:pt x="279699" y="900056"/>
                      <a:pt x="268941" y="882127"/>
                    </a:cubicBezTo>
                    <a:cubicBezTo>
                      <a:pt x="241331" y="771677"/>
                      <a:pt x="278858" y="908571"/>
                      <a:pt x="236668" y="796065"/>
                    </a:cubicBezTo>
                    <a:cubicBezTo>
                      <a:pt x="224258" y="762973"/>
                      <a:pt x="225370" y="733305"/>
                      <a:pt x="215153" y="699247"/>
                    </a:cubicBezTo>
                    <a:cubicBezTo>
                      <a:pt x="188795" y="611386"/>
                      <a:pt x="195582" y="680581"/>
                      <a:pt x="182880" y="591670"/>
                    </a:cubicBezTo>
                    <a:cubicBezTo>
                      <a:pt x="174703" y="534431"/>
                      <a:pt x="169542" y="476787"/>
                      <a:pt x="161365" y="419548"/>
                    </a:cubicBezTo>
                    <a:cubicBezTo>
                      <a:pt x="157779" y="394447"/>
                      <a:pt x="155580" y="369108"/>
                      <a:pt x="150607" y="344244"/>
                    </a:cubicBezTo>
                    <a:cubicBezTo>
                      <a:pt x="144808" y="315248"/>
                      <a:pt x="136264" y="286870"/>
                      <a:pt x="129092" y="258183"/>
                    </a:cubicBezTo>
                    <a:cubicBezTo>
                      <a:pt x="125506" y="243840"/>
                      <a:pt x="123009" y="229179"/>
                      <a:pt x="118334" y="215153"/>
                    </a:cubicBezTo>
                    <a:cubicBezTo>
                      <a:pt x="62830" y="48638"/>
                      <a:pt x="126445" y="220616"/>
                      <a:pt x="75304" y="118334"/>
                    </a:cubicBezTo>
                    <a:cubicBezTo>
                      <a:pt x="70233" y="108192"/>
                      <a:pt x="71630" y="94916"/>
                      <a:pt x="64546" y="86061"/>
                    </a:cubicBezTo>
                    <a:cubicBezTo>
                      <a:pt x="56469" y="75965"/>
                      <a:pt x="43031" y="71717"/>
                      <a:pt x="32273" y="64545"/>
                    </a:cubicBezTo>
                    <a:cubicBezTo>
                      <a:pt x="25101" y="53788"/>
                      <a:pt x="16540" y="43837"/>
                      <a:pt x="10758" y="32273"/>
                    </a:cubicBezTo>
                    <a:cubicBezTo>
                      <a:pt x="5687" y="22131"/>
                      <a:pt x="0" y="0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62" name="Freeform 61"/>
              <p:cNvSpPr/>
              <p:nvPr/>
            </p:nvSpPr>
            <p:spPr>
              <a:xfrm rot="10800000">
                <a:off x="619798" y="15925198"/>
                <a:ext cx="452278" cy="2381088"/>
              </a:xfrm>
              <a:custGeom>
                <a:avLst/>
                <a:gdLst>
                  <a:gd name="connsiteX0" fmla="*/ 0 w 215153"/>
                  <a:gd name="connsiteY0" fmla="*/ 1011218 h 1011218"/>
                  <a:gd name="connsiteX1" fmla="*/ 32273 w 215153"/>
                  <a:gd name="connsiteY1" fmla="*/ 871369 h 1011218"/>
                  <a:gd name="connsiteX2" fmla="*/ 43030 w 215153"/>
                  <a:gd name="connsiteY2" fmla="*/ 828338 h 1011218"/>
                  <a:gd name="connsiteX3" fmla="*/ 75303 w 215153"/>
                  <a:gd name="connsiteY3" fmla="*/ 710004 h 1011218"/>
                  <a:gd name="connsiteX4" fmla="*/ 86061 w 215153"/>
                  <a:gd name="connsiteY4" fmla="*/ 656216 h 1011218"/>
                  <a:gd name="connsiteX5" fmla="*/ 96818 w 215153"/>
                  <a:gd name="connsiteY5" fmla="*/ 623943 h 1011218"/>
                  <a:gd name="connsiteX6" fmla="*/ 107576 w 215153"/>
                  <a:gd name="connsiteY6" fmla="*/ 516367 h 1011218"/>
                  <a:gd name="connsiteX7" fmla="*/ 129091 w 215153"/>
                  <a:gd name="connsiteY7" fmla="*/ 344244 h 1011218"/>
                  <a:gd name="connsiteX8" fmla="*/ 139849 w 215153"/>
                  <a:gd name="connsiteY8" fmla="*/ 215153 h 1011218"/>
                  <a:gd name="connsiteX9" fmla="*/ 172122 w 215153"/>
                  <a:gd name="connsiteY9" fmla="*/ 96818 h 1011218"/>
                  <a:gd name="connsiteX10" fmla="*/ 182880 w 215153"/>
                  <a:gd name="connsiteY10" fmla="*/ 53788 h 1011218"/>
                  <a:gd name="connsiteX11" fmla="*/ 193637 w 215153"/>
                  <a:gd name="connsiteY11" fmla="*/ 21515 h 1011218"/>
                  <a:gd name="connsiteX12" fmla="*/ 215153 w 215153"/>
                  <a:gd name="connsiteY12" fmla="*/ 0 h 1011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5153" h="1011218">
                    <a:moveTo>
                      <a:pt x="0" y="1011218"/>
                    </a:moveTo>
                    <a:cubicBezTo>
                      <a:pt x="37026" y="900140"/>
                      <a:pt x="9931" y="994255"/>
                      <a:pt x="32273" y="871369"/>
                    </a:cubicBezTo>
                    <a:cubicBezTo>
                      <a:pt x="34918" y="856822"/>
                      <a:pt x="40599" y="842922"/>
                      <a:pt x="43030" y="828338"/>
                    </a:cubicBezTo>
                    <a:cubicBezTo>
                      <a:pt x="60885" y="721208"/>
                      <a:pt x="35295" y="770017"/>
                      <a:pt x="75303" y="710004"/>
                    </a:cubicBezTo>
                    <a:cubicBezTo>
                      <a:pt x="78889" y="692075"/>
                      <a:pt x="81626" y="673955"/>
                      <a:pt x="86061" y="656216"/>
                    </a:cubicBezTo>
                    <a:cubicBezTo>
                      <a:pt x="88811" y="645215"/>
                      <a:pt x="95094" y="635151"/>
                      <a:pt x="96818" y="623943"/>
                    </a:cubicBezTo>
                    <a:cubicBezTo>
                      <a:pt x="102298" y="588325"/>
                      <a:pt x="103445" y="552167"/>
                      <a:pt x="107576" y="516367"/>
                    </a:cubicBezTo>
                    <a:cubicBezTo>
                      <a:pt x="114204" y="458927"/>
                      <a:pt x="124289" y="401865"/>
                      <a:pt x="129091" y="344244"/>
                    </a:cubicBezTo>
                    <a:cubicBezTo>
                      <a:pt x="132677" y="301214"/>
                      <a:pt x="134804" y="258037"/>
                      <a:pt x="139849" y="215153"/>
                    </a:cubicBezTo>
                    <a:cubicBezTo>
                      <a:pt x="146174" y="161394"/>
                      <a:pt x="155840" y="151090"/>
                      <a:pt x="172122" y="96818"/>
                    </a:cubicBezTo>
                    <a:cubicBezTo>
                      <a:pt x="176370" y="82657"/>
                      <a:pt x="178818" y="68004"/>
                      <a:pt x="182880" y="53788"/>
                    </a:cubicBezTo>
                    <a:cubicBezTo>
                      <a:pt x="185995" y="42885"/>
                      <a:pt x="187803" y="31239"/>
                      <a:pt x="193637" y="21515"/>
                    </a:cubicBezTo>
                    <a:cubicBezTo>
                      <a:pt x="198855" y="12818"/>
                      <a:pt x="215153" y="0"/>
                      <a:pt x="215153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63" name="Freeform 62"/>
              <p:cNvSpPr/>
              <p:nvPr/>
            </p:nvSpPr>
            <p:spPr>
              <a:xfrm rot="10800000">
                <a:off x="1049464" y="15646558"/>
                <a:ext cx="474910" cy="2735721"/>
              </a:xfrm>
              <a:custGeom>
                <a:avLst/>
                <a:gdLst>
                  <a:gd name="connsiteX0" fmla="*/ 225919 w 225919"/>
                  <a:gd name="connsiteY0" fmla="*/ 1161826 h 1161826"/>
                  <a:gd name="connsiteX1" fmla="*/ 204404 w 225919"/>
                  <a:gd name="connsiteY1" fmla="*/ 387275 h 1161826"/>
                  <a:gd name="connsiteX2" fmla="*/ 193646 w 225919"/>
                  <a:gd name="connsiteY2" fmla="*/ 344244 h 1161826"/>
                  <a:gd name="connsiteX3" fmla="*/ 172131 w 225919"/>
                  <a:gd name="connsiteY3" fmla="*/ 236668 h 1161826"/>
                  <a:gd name="connsiteX4" fmla="*/ 139858 w 225919"/>
                  <a:gd name="connsiteY4" fmla="*/ 161364 h 1161826"/>
                  <a:gd name="connsiteX5" fmla="*/ 107585 w 225919"/>
                  <a:gd name="connsiteY5" fmla="*/ 129091 h 1161826"/>
                  <a:gd name="connsiteX6" fmla="*/ 86070 w 225919"/>
                  <a:gd name="connsiteY6" fmla="*/ 96818 h 1161826"/>
                  <a:gd name="connsiteX7" fmla="*/ 21524 w 225919"/>
                  <a:gd name="connsiteY7" fmla="*/ 75303 h 1161826"/>
                  <a:gd name="connsiteX8" fmla="*/ 9 w 225919"/>
                  <a:gd name="connsiteY8" fmla="*/ 0 h 1161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919" h="1161826">
                    <a:moveTo>
                      <a:pt x="225919" y="1161826"/>
                    </a:moveTo>
                    <a:cubicBezTo>
                      <a:pt x="218747" y="903642"/>
                      <a:pt x="214591" y="645357"/>
                      <a:pt x="204404" y="387275"/>
                    </a:cubicBezTo>
                    <a:cubicBezTo>
                      <a:pt x="203821" y="372501"/>
                      <a:pt x="196291" y="358791"/>
                      <a:pt x="193646" y="344244"/>
                    </a:cubicBezTo>
                    <a:cubicBezTo>
                      <a:pt x="161519" y="167541"/>
                      <a:pt x="199748" y="333323"/>
                      <a:pt x="172131" y="236668"/>
                    </a:cubicBezTo>
                    <a:cubicBezTo>
                      <a:pt x="159650" y="192984"/>
                      <a:pt x="168339" y="195542"/>
                      <a:pt x="139858" y="161364"/>
                    </a:cubicBezTo>
                    <a:cubicBezTo>
                      <a:pt x="130119" y="149677"/>
                      <a:pt x="117324" y="140778"/>
                      <a:pt x="107585" y="129091"/>
                    </a:cubicBezTo>
                    <a:cubicBezTo>
                      <a:pt x="99308" y="119159"/>
                      <a:pt x="97034" y="103670"/>
                      <a:pt x="86070" y="96818"/>
                    </a:cubicBezTo>
                    <a:cubicBezTo>
                      <a:pt x="66838" y="84798"/>
                      <a:pt x="21524" y="75303"/>
                      <a:pt x="21524" y="75303"/>
                    </a:cubicBezTo>
                    <a:cubicBezTo>
                      <a:pt x="-1125" y="7355"/>
                      <a:pt x="9" y="33436"/>
                      <a:pt x="9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69" name="Freeform 68"/>
              <p:cNvSpPr/>
              <p:nvPr/>
            </p:nvSpPr>
            <p:spPr>
              <a:xfrm rot="10800000">
                <a:off x="1209871" y="15570568"/>
                <a:ext cx="156188" cy="2685058"/>
              </a:xfrm>
              <a:custGeom>
                <a:avLst/>
                <a:gdLst>
                  <a:gd name="connsiteX0" fmla="*/ 53788 w 74300"/>
                  <a:gd name="connsiteY0" fmla="*/ 1140310 h 1140310"/>
                  <a:gd name="connsiteX1" fmla="*/ 43031 w 74300"/>
                  <a:gd name="connsiteY1" fmla="*/ 656216 h 1140310"/>
                  <a:gd name="connsiteX2" fmla="*/ 21516 w 74300"/>
                  <a:gd name="connsiteY2" fmla="*/ 527125 h 1140310"/>
                  <a:gd name="connsiteX3" fmla="*/ 0 w 74300"/>
                  <a:gd name="connsiteY3" fmla="*/ 398033 h 1140310"/>
                  <a:gd name="connsiteX4" fmla="*/ 10758 w 74300"/>
                  <a:gd name="connsiteY4" fmla="*/ 150607 h 1140310"/>
                  <a:gd name="connsiteX5" fmla="*/ 32273 w 74300"/>
                  <a:gd name="connsiteY5" fmla="*/ 53788 h 1140310"/>
                  <a:gd name="connsiteX6" fmla="*/ 32273 w 74300"/>
                  <a:gd name="connsiteY6" fmla="*/ 0 h 1140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4300" h="1140310">
                    <a:moveTo>
                      <a:pt x="53788" y="1140310"/>
                    </a:moveTo>
                    <a:cubicBezTo>
                      <a:pt x="92168" y="948416"/>
                      <a:pt x="69731" y="1083422"/>
                      <a:pt x="43031" y="656216"/>
                    </a:cubicBezTo>
                    <a:cubicBezTo>
                      <a:pt x="35070" y="528842"/>
                      <a:pt x="36916" y="611827"/>
                      <a:pt x="21516" y="527125"/>
                    </a:cubicBezTo>
                    <a:cubicBezTo>
                      <a:pt x="-31832" y="233706"/>
                      <a:pt x="44578" y="620916"/>
                      <a:pt x="0" y="398033"/>
                    </a:cubicBezTo>
                    <a:cubicBezTo>
                      <a:pt x="3586" y="315558"/>
                      <a:pt x="4876" y="232950"/>
                      <a:pt x="10758" y="150607"/>
                    </a:cubicBezTo>
                    <a:cubicBezTo>
                      <a:pt x="18619" y="40552"/>
                      <a:pt x="21769" y="148333"/>
                      <a:pt x="32273" y="53788"/>
                    </a:cubicBezTo>
                    <a:cubicBezTo>
                      <a:pt x="34253" y="35968"/>
                      <a:pt x="32273" y="17929"/>
                      <a:pt x="32273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0" name="Freeform 69"/>
              <p:cNvSpPr/>
              <p:nvPr/>
            </p:nvSpPr>
            <p:spPr>
              <a:xfrm rot="10800000">
                <a:off x="1093039" y="15899866"/>
                <a:ext cx="92109" cy="2533076"/>
              </a:xfrm>
              <a:custGeom>
                <a:avLst/>
                <a:gdLst>
                  <a:gd name="connsiteX0" fmla="*/ 0 w 43817"/>
                  <a:gd name="connsiteY0" fmla="*/ 1075765 h 1075765"/>
                  <a:gd name="connsiteX1" fmla="*/ 21516 w 43817"/>
                  <a:gd name="connsiteY1" fmla="*/ 785309 h 1075765"/>
                  <a:gd name="connsiteX2" fmla="*/ 32273 w 43817"/>
                  <a:gd name="connsiteY2" fmla="*/ 64546 h 1075765"/>
                  <a:gd name="connsiteX3" fmla="*/ 43031 w 43817"/>
                  <a:gd name="connsiteY3" fmla="*/ 32273 h 1075765"/>
                  <a:gd name="connsiteX4" fmla="*/ 43031 w 43817"/>
                  <a:gd name="connsiteY4" fmla="*/ 0 h 1075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7" h="1075765">
                    <a:moveTo>
                      <a:pt x="0" y="1075765"/>
                    </a:moveTo>
                    <a:cubicBezTo>
                      <a:pt x="18180" y="948512"/>
                      <a:pt x="17234" y="971595"/>
                      <a:pt x="21516" y="785309"/>
                    </a:cubicBezTo>
                    <a:cubicBezTo>
                      <a:pt x="27038" y="545091"/>
                      <a:pt x="25411" y="304729"/>
                      <a:pt x="32273" y="64546"/>
                    </a:cubicBezTo>
                    <a:cubicBezTo>
                      <a:pt x="32597" y="53211"/>
                      <a:pt x="41167" y="43458"/>
                      <a:pt x="43031" y="32273"/>
                    </a:cubicBezTo>
                    <a:cubicBezTo>
                      <a:pt x="44800" y="21662"/>
                      <a:pt x="43031" y="10758"/>
                      <a:pt x="43031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1" name="Freeform 70"/>
              <p:cNvSpPr/>
              <p:nvPr/>
            </p:nvSpPr>
            <p:spPr>
              <a:xfrm rot="10800000">
                <a:off x="1066544" y="15595897"/>
                <a:ext cx="73375" cy="2938367"/>
              </a:xfrm>
              <a:custGeom>
                <a:avLst/>
                <a:gdLst>
                  <a:gd name="connsiteX0" fmla="*/ 0 w 34905"/>
                  <a:gd name="connsiteY0" fmla="*/ 1247887 h 1247887"/>
                  <a:gd name="connsiteX1" fmla="*/ 10757 w 34905"/>
                  <a:gd name="connsiteY1" fmla="*/ 742277 h 1247887"/>
                  <a:gd name="connsiteX2" fmla="*/ 32273 w 34905"/>
                  <a:gd name="connsiteY2" fmla="*/ 613186 h 1247887"/>
                  <a:gd name="connsiteX3" fmla="*/ 32273 w 34905"/>
                  <a:gd name="connsiteY3" fmla="*/ 0 h 1247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905" h="1247887">
                    <a:moveTo>
                      <a:pt x="0" y="1247887"/>
                    </a:moveTo>
                    <a:cubicBezTo>
                      <a:pt x="3586" y="1079350"/>
                      <a:pt x="2196" y="910634"/>
                      <a:pt x="10757" y="742277"/>
                    </a:cubicBezTo>
                    <a:cubicBezTo>
                      <a:pt x="12972" y="698709"/>
                      <a:pt x="31009" y="656792"/>
                      <a:pt x="32273" y="613186"/>
                    </a:cubicBezTo>
                    <a:cubicBezTo>
                      <a:pt x="38195" y="408876"/>
                      <a:pt x="32273" y="204395"/>
                      <a:pt x="32273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2" name="Freeform 71"/>
              <p:cNvSpPr/>
              <p:nvPr/>
            </p:nvSpPr>
            <p:spPr>
              <a:xfrm rot="10800000">
                <a:off x="1072077" y="15849206"/>
                <a:ext cx="24370" cy="2634397"/>
              </a:xfrm>
              <a:custGeom>
                <a:avLst/>
                <a:gdLst>
                  <a:gd name="connsiteX0" fmla="*/ 11593 w 11593"/>
                  <a:gd name="connsiteY0" fmla="*/ 1118795 h 1118795"/>
                  <a:gd name="connsiteX1" fmla="*/ 835 w 11593"/>
                  <a:gd name="connsiteY1" fmla="*/ 0 h 1118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593" h="1118795">
                    <a:moveTo>
                      <a:pt x="11593" y="1118795"/>
                    </a:moveTo>
                    <a:cubicBezTo>
                      <a:pt x="-4457" y="444712"/>
                      <a:pt x="835" y="817624"/>
                      <a:pt x="835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3" name="Freeform 72"/>
              <p:cNvSpPr/>
              <p:nvPr/>
            </p:nvSpPr>
            <p:spPr>
              <a:xfrm rot="10800000">
                <a:off x="1191412" y="15773213"/>
                <a:ext cx="159757" cy="2558405"/>
              </a:xfrm>
              <a:custGeom>
                <a:avLst/>
                <a:gdLst>
                  <a:gd name="connsiteX0" fmla="*/ 33483 w 75998"/>
                  <a:gd name="connsiteY0" fmla="*/ 1086522 h 1086522"/>
                  <a:gd name="connsiteX1" fmla="*/ 54998 w 75998"/>
                  <a:gd name="connsiteY1" fmla="*/ 1032734 h 1086522"/>
                  <a:gd name="connsiteX2" fmla="*/ 54998 w 75998"/>
                  <a:gd name="connsiteY2" fmla="*/ 559398 h 1086522"/>
                  <a:gd name="connsiteX3" fmla="*/ 33483 w 75998"/>
                  <a:gd name="connsiteY3" fmla="*/ 451821 h 1086522"/>
                  <a:gd name="connsiteX4" fmla="*/ 11967 w 75998"/>
                  <a:gd name="connsiteY4" fmla="*/ 268941 h 1086522"/>
                  <a:gd name="connsiteX5" fmla="*/ 1210 w 75998"/>
                  <a:gd name="connsiteY5" fmla="*/ 204395 h 1086522"/>
                  <a:gd name="connsiteX6" fmla="*/ 1210 w 75998"/>
                  <a:gd name="connsiteY6" fmla="*/ 0 h 1086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998" h="1086522">
                    <a:moveTo>
                      <a:pt x="33483" y="1086522"/>
                    </a:moveTo>
                    <a:cubicBezTo>
                      <a:pt x="40655" y="1068593"/>
                      <a:pt x="48892" y="1051054"/>
                      <a:pt x="54998" y="1032734"/>
                    </a:cubicBezTo>
                    <a:cubicBezTo>
                      <a:pt x="101557" y="893053"/>
                      <a:pt x="56368" y="591600"/>
                      <a:pt x="54998" y="559398"/>
                    </a:cubicBezTo>
                    <a:cubicBezTo>
                      <a:pt x="52586" y="502720"/>
                      <a:pt x="47808" y="494799"/>
                      <a:pt x="33483" y="451821"/>
                    </a:cubicBezTo>
                    <a:cubicBezTo>
                      <a:pt x="-1049" y="210108"/>
                      <a:pt x="51794" y="587559"/>
                      <a:pt x="11967" y="268941"/>
                    </a:cubicBezTo>
                    <a:cubicBezTo>
                      <a:pt x="9262" y="247297"/>
                      <a:pt x="2082" y="226190"/>
                      <a:pt x="1210" y="204395"/>
                    </a:cubicBezTo>
                    <a:cubicBezTo>
                      <a:pt x="-1513" y="136318"/>
                      <a:pt x="1210" y="68132"/>
                      <a:pt x="1210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4" name="Freeform 73"/>
              <p:cNvSpPr/>
              <p:nvPr/>
            </p:nvSpPr>
            <p:spPr>
              <a:xfrm rot="10800000">
                <a:off x="868503" y="15773213"/>
                <a:ext cx="316645" cy="2659729"/>
              </a:xfrm>
              <a:custGeom>
                <a:avLst/>
                <a:gdLst>
                  <a:gd name="connsiteX0" fmla="*/ 0 w 150631"/>
                  <a:gd name="connsiteY0" fmla="*/ 1129553 h 1129553"/>
                  <a:gd name="connsiteX1" fmla="*/ 32273 w 150631"/>
                  <a:gd name="connsiteY1" fmla="*/ 860612 h 1129553"/>
                  <a:gd name="connsiteX2" fmla="*/ 53789 w 150631"/>
                  <a:gd name="connsiteY2" fmla="*/ 763793 h 1129553"/>
                  <a:gd name="connsiteX3" fmla="*/ 64546 w 150631"/>
                  <a:gd name="connsiteY3" fmla="*/ 710005 h 1129553"/>
                  <a:gd name="connsiteX4" fmla="*/ 75304 w 150631"/>
                  <a:gd name="connsiteY4" fmla="*/ 623944 h 1129553"/>
                  <a:gd name="connsiteX5" fmla="*/ 96819 w 150631"/>
                  <a:gd name="connsiteY5" fmla="*/ 559398 h 1129553"/>
                  <a:gd name="connsiteX6" fmla="*/ 118335 w 150631"/>
                  <a:gd name="connsiteY6" fmla="*/ 408791 h 1129553"/>
                  <a:gd name="connsiteX7" fmla="*/ 129092 w 150631"/>
                  <a:gd name="connsiteY7" fmla="*/ 344245 h 1129553"/>
                  <a:gd name="connsiteX8" fmla="*/ 139850 w 150631"/>
                  <a:gd name="connsiteY8" fmla="*/ 236669 h 1129553"/>
                  <a:gd name="connsiteX9" fmla="*/ 150607 w 150631"/>
                  <a:gd name="connsiteY9" fmla="*/ 0 h 1129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0631" h="1129553">
                    <a:moveTo>
                      <a:pt x="0" y="1129553"/>
                    </a:moveTo>
                    <a:cubicBezTo>
                      <a:pt x="10758" y="1039906"/>
                      <a:pt x="3720" y="946268"/>
                      <a:pt x="32273" y="860612"/>
                    </a:cubicBezTo>
                    <a:cubicBezTo>
                      <a:pt x="51240" y="803711"/>
                      <a:pt x="38644" y="847093"/>
                      <a:pt x="53789" y="763793"/>
                    </a:cubicBezTo>
                    <a:cubicBezTo>
                      <a:pt x="57060" y="745804"/>
                      <a:pt x="61766" y="728077"/>
                      <a:pt x="64546" y="710005"/>
                    </a:cubicBezTo>
                    <a:cubicBezTo>
                      <a:pt x="68942" y="681431"/>
                      <a:pt x="69246" y="652213"/>
                      <a:pt x="75304" y="623944"/>
                    </a:cubicBezTo>
                    <a:cubicBezTo>
                      <a:pt x="80056" y="601768"/>
                      <a:pt x="93090" y="581769"/>
                      <a:pt x="96819" y="559398"/>
                    </a:cubicBezTo>
                    <a:cubicBezTo>
                      <a:pt x="122481" y="405429"/>
                      <a:pt x="91417" y="597222"/>
                      <a:pt x="118335" y="408791"/>
                    </a:cubicBezTo>
                    <a:cubicBezTo>
                      <a:pt x="121420" y="387198"/>
                      <a:pt x="126387" y="365889"/>
                      <a:pt x="129092" y="344245"/>
                    </a:cubicBezTo>
                    <a:cubicBezTo>
                      <a:pt x="133562" y="308486"/>
                      <a:pt x="137188" y="272608"/>
                      <a:pt x="139850" y="236669"/>
                    </a:cubicBezTo>
                    <a:cubicBezTo>
                      <a:pt x="151660" y="77235"/>
                      <a:pt x="150607" y="102715"/>
                      <a:pt x="150607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6" name="Freeform 75"/>
              <p:cNvSpPr/>
              <p:nvPr/>
            </p:nvSpPr>
            <p:spPr>
              <a:xfrm rot="10800000">
                <a:off x="1139918" y="15595897"/>
                <a:ext cx="746261" cy="2634397"/>
              </a:xfrm>
              <a:custGeom>
                <a:avLst/>
                <a:gdLst>
                  <a:gd name="connsiteX0" fmla="*/ 355003 w 355003"/>
                  <a:gd name="connsiteY0" fmla="*/ 1118795 h 1118795"/>
                  <a:gd name="connsiteX1" fmla="*/ 344245 w 355003"/>
                  <a:gd name="connsiteY1" fmla="*/ 892884 h 1118795"/>
                  <a:gd name="connsiteX2" fmla="*/ 322730 w 355003"/>
                  <a:gd name="connsiteY2" fmla="*/ 731520 h 1118795"/>
                  <a:gd name="connsiteX3" fmla="*/ 290457 w 355003"/>
                  <a:gd name="connsiteY3" fmla="*/ 623943 h 1118795"/>
                  <a:gd name="connsiteX4" fmla="*/ 258184 w 355003"/>
                  <a:gd name="connsiteY4" fmla="*/ 516367 h 1118795"/>
                  <a:gd name="connsiteX5" fmla="*/ 247426 w 355003"/>
                  <a:gd name="connsiteY5" fmla="*/ 484094 h 1118795"/>
                  <a:gd name="connsiteX6" fmla="*/ 236669 w 355003"/>
                  <a:gd name="connsiteY6" fmla="*/ 451821 h 1118795"/>
                  <a:gd name="connsiteX7" fmla="*/ 215153 w 355003"/>
                  <a:gd name="connsiteY7" fmla="*/ 430305 h 1118795"/>
                  <a:gd name="connsiteX8" fmla="*/ 182880 w 355003"/>
                  <a:gd name="connsiteY8" fmla="*/ 333487 h 1118795"/>
                  <a:gd name="connsiteX9" fmla="*/ 161365 w 355003"/>
                  <a:gd name="connsiteY9" fmla="*/ 268941 h 1118795"/>
                  <a:gd name="connsiteX10" fmla="*/ 139850 w 355003"/>
                  <a:gd name="connsiteY10" fmla="*/ 247425 h 1118795"/>
                  <a:gd name="connsiteX11" fmla="*/ 75304 w 355003"/>
                  <a:gd name="connsiteY11" fmla="*/ 204395 h 1118795"/>
                  <a:gd name="connsiteX12" fmla="*/ 43031 w 355003"/>
                  <a:gd name="connsiteY12" fmla="*/ 182880 h 1118795"/>
                  <a:gd name="connsiteX13" fmla="*/ 10758 w 355003"/>
                  <a:gd name="connsiteY13" fmla="*/ 75303 h 1118795"/>
                  <a:gd name="connsiteX14" fmla="*/ 0 w 355003"/>
                  <a:gd name="connsiteY14" fmla="*/ 43030 h 1118795"/>
                  <a:gd name="connsiteX15" fmla="*/ 0 w 355003"/>
                  <a:gd name="connsiteY15" fmla="*/ 0 h 1118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5003" h="1118795">
                    <a:moveTo>
                      <a:pt x="355003" y="1118795"/>
                    </a:moveTo>
                    <a:cubicBezTo>
                      <a:pt x="351417" y="1043491"/>
                      <a:pt x="349260" y="968106"/>
                      <a:pt x="344245" y="892884"/>
                    </a:cubicBezTo>
                    <a:cubicBezTo>
                      <a:pt x="341375" y="849839"/>
                      <a:pt x="331908" y="777412"/>
                      <a:pt x="322730" y="731520"/>
                    </a:cubicBezTo>
                    <a:cubicBezTo>
                      <a:pt x="305661" y="646172"/>
                      <a:pt x="317891" y="733677"/>
                      <a:pt x="290457" y="623943"/>
                    </a:cubicBezTo>
                    <a:cubicBezTo>
                      <a:pt x="274199" y="558912"/>
                      <a:pt x="284374" y="594935"/>
                      <a:pt x="258184" y="516367"/>
                    </a:cubicBezTo>
                    <a:lnTo>
                      <a:pt x="247426" y="484094"/>
                    </a:lnTo>
                    <a:cubicBezTo>
                      <a:pt x="243840" y="473336"/>
                      <a:pt x="244687" y="459839"/>
                      <a:pt x="236669" y="451821"/>
                    </a:cubicBezTo>
                    <a:lnTo>
                      <a:pt x="215153" y="430305"/>
                    </a:lnTo>
                    <a:lnTo>
                      <a:pt x="182880" y="333487"/>
                    </a:lnTo>
                    <a:lnTo>
                      <a:pt x="161365" y="268941"/>
                    </a:lnTo>
                    <a:cubicBezTo>
                      <a:pt x="154193" y="261769"/>
                      <a:pt x="147964" y="253511"/>
                      <a:pt x="139850" y="247425"/>
                    </a:cubicBezTo>
                    <a:cubicBezTo>
                      <a:pt x="119164" y="231910"/>
                      <a:pt x="96819" y="218738"/>
                      <a:pt x="75304" y="204395"/>
                    </a:cubicBezTo>
                    <a:lnTo>
                      <a:pt x="43031" y="182880"/>
                    </a:lnTo>
                    <a:cubicBezTo>
                      <a:pt x="26773" y="117850"/>
                      <a:pt x="36947" y="153871"/>
                      <a:pt x="10758" y="75303"/>
                    </a:cubicBezTo>
                    <a:cubicBezTo>
                      <a:pt x="7172" y="64545"/>
                      <a:pt x="0" y="54370"/>
                      <a:pt x="0" y="43030"/>
                    </a:cubicBez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7" name="Freeform 76"/>
              <p:cNvSpPr/>
              <p:nvPr/>
            </p:nvSpPr>
            <p:spPr>
              <a:xfrm rot="10800000">
                <a:off x="1094937" y="16051851"/>
                <a:ext cx="384191" cy="2279767"/>
              </a:xfrm>
              <a:custGeom>
                <a:avLst/>
                <a:gdLst>
                  <a:gd name="connsiteX0" fmla="*/ 150607 w 182763"/>
                  <a:gd name="connsiteY0" fmla="*/ 968188 h 968188"/>
                  <a:gd name="connsiteX1" fmla="*/ 172122 w 182763"/>
                  <a:gd name="connsiteY1" fmla="*/ 688489 h 968188"/>
                  <a:gd name="connsiteX2" fmla="*/ 118334 w 182763"/>
                  <a:gd name="connsiteY2" fmla="*/ 301214 h 968188"/>
                  <a:gd name="connsiteX3" fmla="*/ 86061 w 182763"/>
                  <a:gd name="connsiteY3" fmla="*/ 236668 h 968188"/>
                  <a:gd name="connsiteX4" fmla="*/ 64546 w 182763"/>
                  <a:gd name="connsiteY4" fmla="*/ 204395 h 968188"/>
                  <a:gd name="connsiteX5" fmla="*/ 43031 w 182763"/>
                  <a:gd name="connsiteY5" fmla="*/ 129092 h 968188"/>
                  <a:gd name="connsiteX6" fmla="*/ 10758 w 182763"/>
                  <a:gd name="connsiteY6" fmla="*/ 32273 h 968188"/>
                  <a:gd name="connsiteX7" fmla="*/ 0 w 182763"/>
                  <a:gd name="connsiteY7" fmla="*/ 0 h 968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2763" h="968188">
                    <a:moveTo>
                      <a:pt x="150607" y="968188"/>
                    </a:moveTo>
                    <a:cubicBezTo>
                      <a:pt x="173331" y="854574"/>
                      <a:pt x="172122" y="874533"/>
                      <a:pt x="172122" y="688489"/>
                    </a:cubicBezTo>
                    <a:cubicBezTo>
                      <a:pt x="172122" y="357339"/>
                      <a:pt x="218280" y="451133"/>
                      <a:pt x="118334" y="301214"/>
                    </a:cubicBezTo>
                    <a:cubicBezTo>
                      <a:pt x="56678" y="208730"/>
                      <a:pt x="130597" y="325740"/>
                      <a:pt x="86061" y="236668"/>
                    </a:cubicBezTo>
                    <a:cubicBezTo>
                      <a:pt x="80279" y="225104"/>
                      <a:pt x="70328" y="215959"/>
                      <a:pt x="64546" y="204395"/>
                    </a:cubicBezTo>
                    <a:cubicBezTo>
                      <a:pt x="55505" y="186313"/>
                      <a:pt x="48203" y="146333"/>
                      <a:pt x="43031" y="129092"/>
                    </a:cubicBezTo>
                    <a:cubicBezTo>
                      <a:pt x="33256" y="96508"/>
                      <a:pt x="21516" y="64546"/>
                      <a:pt x="10758" y="32273"/>
                    </a:cubicBez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8" name="Freeform 77"/>
              <p:cNvSpPr/>
              <p:nvPr/>
            </p:nvSpPr>
            <p:spPr>
              <a:xfrm rot="10800000">
                <a:off x="845930" y="15773213"/>
                <a:ext cx="203526" cy="2583736"/>
              </a:xfrm>
              <a:custGeom>
                <a:avLst/>
                <a:gdLst>
                  <a:gd name="connsiteX0" fmla="*/ 96819 w 96819"/>
                  <a:gd name="connsiteY0" fmla="*/ 1097280 h 1097280"/>
                  <a:gd name="connsiteX1" fmla="*/ 75303 w 96819"/>
                  <a:gd name="connsiteY1" fmla="*/ 441064 h 1097280"/>
                  <a:gd name="connsiteX2" fmla="*/ 64546 w 96819"/>
                  <a:gd name="connsiteY2" fmla="*/ 355003 h 1097280"/>
                  <a:gd name="connsiteX3" fmla="*/ 43030 w 96819"/>
                  <a:gd name="connsiteY3" fmla="*/ 225911 h 1097280"/>
                  <a:gd name="connsiteX4" fmla="*/ 32273 w 96819"/>
                  <a:gd name="connsiteY4" fmla="*/ 193638 h 1097280"/>
                  <a:gd name="connsiteX5" fmla="*/ 10757 w 96819"/>
                  <a:gd name="connsiteY5" fmla="*/ 107577 h 1097280"/>
                  <a:gd name="connsiteX6" fmla="*/ 0 w 96819"/>
                  <a:gd name="connsiteY6" fmla="*/ 64546 h 1097280"/>
                  <a:gd name="connsiteX7" fmla="*/ 0 w 96819"/>
                  <a:gd name="connsiteY7" fmla="*/ 0 h 1097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6819" h="1097280">
                    <a:moveTo>
                      <a:pt x="96819" y="1097280"/>
                    </a:moveTo>
                    <a:cubicBezTo>
                      <a:pt x="89647" y="878541"/>
                      <a:pt x="84810" y="659714"/>
                      <a:pt x="75303" y="441064"/>
                    </a:cubicBezTo>
                    <a:cubicBezTo>
                      <a:pt x="74047" y="412181"/>
                      <a:pt x="68367" y="383660"/>
                      <a:pt x="64546" y="355003"/>
                    </a:cubicBezTo>
                    <a:cubicBezTo>
                      <a:pt x="59341" y="315964"/>
                      <a:pt x="52892" y="265360"/>
                      <a:pt x="43030" y="225911"/>
                    </a:cubicBezTo>
                    <a:cubicBezTo>
                      <a:pt x="40280" y="214910"/>
                      <a:pt x="35257" y="204578"/>
                      <a:pt x="32273" y="193638"/>
                    </a:cubicBezTo>
                    <a:cubicBezTo>
                      <a:pt x="24493" y="165110"/>
                      <a:pt x="17929" y="136264"/>
                      <a:pt x="10757" y="107577"/>
                    </a:cubicBezTo>
                    <a:cubicBezTo>
                      <a:pt x="7171" y="93233"/>
                      <a:pt x="0" y="79331"/>
                      <a:pt x="0" y="64546"/>
                    </a:cubicBez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9" name="Freeform 78"/>
              <p:cNvSpPr/>
              <p:nvPr/>
            </p:nvSpPr>
            <p:spPr>
              <a:xfrm rot="10800000">
                <a:off x="642415" y="15874370"/>
                <a:ext cx="384437" cy="2457081"/>
              </a:xfrm>
              <a:custGeom>
                <a:avLst/>
                <a:gdLst>
                  <a:gd name="connsiteX0" fmla="*/ 0 w 182880"/>
                  <a:gd name="connsiteY0" fmla="*/ 1043491 h 1043491"/>
                  <a:gd name="connsiteX1" fmla="*/ 21515 w 182880"/>
                  <a:gd name="connsiteY1" fmla="*/ 860611 h 1043491"/>
                  <a:gd name="connsiteX2" fmla="*/ 43030 w 182880"/>
                  <a:gd name="connsiteY2" fmla="*/ 753035 h 1043491"/>
                  <a:gd name="connsiteX3" fmla="*/ 53788 w 182880"/>
                  <a:gd name="connsiteY3" fmla="*/ 688489 h 1043491"/>
                  <a:gd name="connsiteX4" fmla="*/ 86061 w 182880"/>
                  <a:gd name="connsiteY4" fmla="*/ 613186 h 1043491"/>
                  <a:gd name="connsiteX5" fmla="*/ 96819 w 182880"/>
                  <a:gd name="connsiteY5" fmla="*/ 548640 h 1043491"/>
                  <a:gd name="connsiteX6" fmla="*/ 118334 w 182880"/>
                  <a:gd name="connsiteY6" fmla="*/ 462578 h 1043491"/>
                  <a:gd name="connsiteX7" fmla="*/ 139849 w 182880"/>
                  <a:gd name="connsiteY7" fmla="*/ 430306 h 1043491"/>
                  <a:gd name="connsiteX8" fmla="*/ 172122 w 182880"/>
                  <a:gd name="connsiteY8" fmla="*/ 333487 h 1043491"/>
                  <a:gd name="connsiteX9" fmla="*/ 182880 w 182880"/>
                  <a:gd name="connsiteY9" fmla="*/ 301214 h 1043491"/>
                  <a:gd name="connsiteX10" fmla="*/ 172122 w 182880"/>
                  <a:gd name="connsiteY10" fmla="*/ 0 h 1043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2880" h="1043491">
                    <a:moveTo>
                      <a:pt x="0" y="1043491"/>
                    </a:moveTo>
                    <a:cubicBezTo>
                      <a:pt x="6346" y="980034"/>
                      <a:pt x="10541" y="922796"/>
                      <a:pt x="21515" y="860611"/>
                    </a:cubicBezTo>
                    <a:cubicBezTo>
                      <a:pt x="27870" y="824599"/>
                      <a:pt x="36291" y="788977"/>
                      <a:pt x="43030" y="753035"/>
                    </a:cubicBezTo>
                    <a:cubicBezTo>
                      <a:pt x="47050" y="731596"/>
                      <a:pt x="47373" y="709337"/>
                      <a:pt x="53788" y="688489"/>
                    </a:cubicBezTo>
                    <a:cubicBezTo>
                      <a:pt x="61819" y="662388"/>
                      <a:pt x="75303" y="638287"/>
                      <a:pt x="86061" y="613186"/>
                    </a:cubicBezTo>
                    <a:cubicBezTo>
                      <a:pt x="89647" y="591671"/>
                      <a:pt x="92917" y="570100"/>
                      <a:pt x="96819" y="548640"/>
                    </a:cubicBezTo>
                    <a:cubicBezTo>
                      <a:pt x="100327" y="529346"/>
                      <a:pt x="107668" y="483909"/>
                      <a:pt x="118334" y="462578"/>
                    </a:cubicBezTo>
                    <a:cubicBezTo>
                      <a:pt x="124116" y="451014"/>
                      <a:pt x="134598" y="442120"/>
                      <a:pt x="139849" y="430306"/>
                    </a:cubicBezTo>
                    <a:cubicBezTo>
                      <a:pt x="139860" y="430281"/>
                      <a:pt x="166739" y="349637"/>
                      <a:pt x="172122" y="333487"/>
                    </a:cubicBezTo>
                    <a:lnTo>
                      <a:pt x="182880" y="301214"/>
                    </a:lnTo>
                    <a:cubicBezTo>
                      <a:pt x="169438" y="86144"/>
                      <a:pt x="172122" y="186577"/>
                      <a:pt x="172122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80" name="Flowchart: Stored Data 79"/>
              <p:cNvSpPr/>
              <p:nvPr/>
            </p:nvSpPr>
            <p:spPr>
              <a:xfrm rot="5400000">
                <a:off x="776618" y="15288390"/>
                <a:ext cx="556997" cy="463596"/>
              </a:xfrm>
              <a:prstGeom prst="flowChartOnlineStorage">
                <a:avLst/>
              </a:prstGeom>
              <a:gradFill flip="none" rotWithShape="1">
                <a:gsLst>
                  <a:gs pos="0">
                    <a:schemeClr val="bg2">
                      <a:lumMod val="50000"/>
                      <a:shade val="30000"/>
                      <a:satMod val="115000"/>
                    </a:schemeClr>
                  </a:gs>
                  <a:gs pos="50000">
                    <a:schemeClr val="bg2">
                      <a:lumMod val="50000"/>
                      <a:shade val="67500"/>
                      <a:satMod val="115000"/>
                    </a:schemeClr>
                  </a:gs>
                  <a:gs pos="100000">
                    <a:schemeClr val="bg2">
                      <a:lumMod val="50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81" name="Freeform 80"/>
              <p:cNvSpPr/>
              <p:nvPr/>
            </p:nvSpPr>
            <p:spPr>
              <a:xfrm>
                <a:off x="897893" y="15921858"/>
                <a:ext cx="220250" cy="778816"/>
              </a:xfrm>
              <a:custGeom>
                <a:avLst/>
                <a:gdLst>
                  <a:gd name="connsiteX0" fmla="*/ 0 w 104775"/>
                  <a:gd name="connsiteY0" fmla="*/ 0 h 428625"/>
                  <a:gd name="connsiteX1" fmla="*/ 76200 w 104775"/>
                  <a:gd name="connsiteY1" fmla="*/ 409575 h 428625"/>
                  <a:gd name="connsiteX2" fmla="*/ 9525 w 104775"/>
                  <a:gd name="connsiteY2" fmla="*/ 161925 h 428625"/>
                  <a:gd name="connsiteX3" fmla="*/ 104775 w 104775"/>
                  <a:gd name="connsiteY3" fmla="*/ 428625 h 42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775" h="428625">
                    <a:moveTo>
                      <a:pt x="0" y="0"/>
                    </a:moveTo>
                    <a:cubicBezTo>
                      <a:pt x="37306" y="191294"/>
                      <a:pt x="74613" y="382588"/>
                      <a:pt x="76200" y="409575"/>
                    </a:cubicBezTo>
                    <a:cubicBezTo>
                      <a:pt x="77787" y="436562"/>
                      <a:pt x="4763" y="158750"/>
                      <a:pt x="9525" y="161925"/>
                    </a:cubicBezTo>
                    <a:cubicBezTo>
                      <a:pt x="14287" y="165100"/>
                      <a:pt x="59531" y="296862"/>
                      <a:pt x="104775" y="428625"/>
                    </a:cubicBezTo>
                  </a:path>
                </a:pathLst>
              </a:custGeom>
              <a:noFill/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2" name="Freeform 31"/>
            <p:cNvSpPr/>
            <p:nvPr/>
          </p:nvSpPr>
          <p:spPr>
            <a:xfrm rot="10800000" flipH="1">
              <a:off x="5137213" y="16137628"/>
              <a:ext cx="452276" cy="2761053"/>
            </a:xfrm>
            <a:custGeom>
              <a:avLst/>
              <a:gdLst>
                <a:gd name="connsiteX0" fmla="*/ 215152 w 215152"/>
                <a:gd name="connsiteY0" fmla="*/ 1172584 h 1172584"/>
                <a:gd name="connsiteX1" fmla="*/ 204395 w 215152"/>
                <a:gd name="connsiteY1" fmla="*/ 903642 h 1172584"/>
                <a:gd name="connsiteX2" fmla="*/ 182880 w 215152"/>
                <a:gd name="connsiteY2" fmla="*/ 839096 h 1172584"/>
                <a:gd name="connsiteX3" fmla="*/ 172122 w 215152"/>
                <a:gd name="connsiteY3" fmla="*/ 806824 h 1172584"/>
                <a:gd name="connsiteX4" fmla="*/ 161364 w 215152"/>
                <a:gd name="connsiteY4" fmla="*/ 763793 h 1172584"/>
                <a:gd name="connsiteX5" fmla="*/ 129091 w 215152"/>
                <a:gd name="connsiteY5" fmla="*/ 699247 h 1172584"/>
                <a:gd name="connsiteX6" fmla="*/ 86061 w 215152"/>
                <a:gd name="connsiteY6" fmla="*/ 548640 h 1172584"/>
                <a:gd name="connsiteX7" fmla="*/ 64545 w 215152"/>
                <a:gd name="connsiteY7" fmla="*/ 516367 h 1172584"/>
                <a:gd name="connsiteX8" fmla="*/ 43030 w 215152"/>
                <a:gd name="connsiteY8" fmla="*/ 96819 h 1172584"/>
                <a:gd name="connsiteX9" fmla="*/ 21515 w 215152"/>
                <a:gd name="connsiteY9" fmla="*/ 64546 h 1172584"/>
                <a:gd name="connsiteX10" fmla="*/ 0 w 215152"/>
                <a:gd name="connsiteY10" fmla="*/ 0 h 1172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152" h="1172584">
                  <a:moveTo>
                    <a:pt x="215152" y="1172584"/>
                  </a:moveTo>
                  <a:cubicBezTo>
                    <a:pt x="211566" y="1082937"/>
                    <a:pt x="213037" y="992944"/>
                    <a:pt x="204395" y="903642"/>
                  </a:cubicBezTo>
                  <a:cubicBezTo>
                    <a:pt x="202211" y="881068"/>
                    <a:pt x="190052" y="860611"/>
                    <a:pt x="182880" y="839096"/>
                  </a:cubicBezTo>
                  <a:cubicBezTo>
                    <a:pt x="179294" y="828339"/>
                    <a:pt x="174872" y="817825"/>
                    <a:pt x="172122" y="806824"/>
                  </a:cubicBezTo>
                  <a:cubicBezTo>
                    <a:pt x="168536" y="792480"/>
                    <a:pt x="167188" y="777383"/>
                    <a:pt x="161364" y="763793"/>
                  </a:cubicBezTo>
                  <a:cubicBezTo>
                    <a:pt x="124646" y="678117"/>
                    <a:pt x="151755" y="782348"/>
                    <a:pt x="129091" y="699247"/>
                  </a:cubicBezTo>
                  <a:cubicBezTo>
                    <a:pt x="125781" y="687111"/>
                    <a:pt x="98745" y="567666"/>
                    <a:pt x="86061" y="548640"/>
                  </a:cubicBezTo>
                  <a:lnTo>
                    <a:pt x="64545" y="516367"/>
                  </a:lnTo>
                  <a:cubicBezTo>
                    <a:pt x="19945" y="337956"/>
                    <a:pt x="83021" y="603364"/>
                    <a:pt x="43030" y="96819"/>
                  </a:cubicBezTo>
                  <a:cubicBezTo>
                    <a:pt x="42012" y="83930"/>
                    <a:pt x="26766" y="76361"/>
                    <a:pt x="21515" y="64546"/>
                  </a:cubicBezTo>
                  <a:cubicBezTo>
                    <a:pt x="12304" y="43822"/>
                    <a:pt x="0" y="0"/>
                    <a:pt x="0" y="0"/>
                  </a:cubicBezTo>
                </a:path>
              </a:pathLst>
            </a:custGeom>
            <a:noFill/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5" name="Freeform 34"/>
            <p:cNvSpPr/>
            <p:nvPr/>
          </p:nvSpPr>
          <p:spPr>
            <a:xfrm rot="10800000">
              <a:off x="5123500" y="16796228"/>
              <a:ext cx="407049" cy="2026460"/>
            </a:xfrm>
            <a:custGeom>
              <a:avLst/>
              <a:gdLst>
                <a:gd name="connsiteX0" fmla="*/ 0 w 193637"/>
                <a:gd name="connsiteY0" fmla="*/ 860612 h 860612"/>
                <a:gd name="connsiteX1" fmla="*/ 43030 w 193637"/>
                <a:gd name="connsiteY1" fmla="*/ 731520 h 860612"/>
                <a:gd name="connsiteX2" fmla="*/ 75303 w 193637"/>
                <a:gd name="connsiteY2" fmla="*/ 591671 h 860612"/>
                <a:gd name="connsiteX3" fmla="*/ 96819 w 193637"/>
                <a:gd name="connsiteY3" fmla="*/ 516367 h 860612"/>
                <a:gd name="connsiteX4" fmla="*/ 107576 w 193637"/>
                <a:gd name="connsiteY4" fmla="*/ 473336 h 860612"/>
                <a:gd name="connsiteX5" fmla="*/ 129092 w 193637"/>
                <a:gd name="connsiteY5" fmla="*/ 408791 h 860612"/>
                <a:gd name="connsiteX6" fmla="*/ 139849 w 193637"/>
                <a:gd name="connsiteY6" fmla="*/ 355002 h 860612"/>
                <a:gd name="connsiteX7" fmla="*/ 150607 w 193637"/>
                <a:gd name="connsiteY7" fmla="*/ 322729 h 860612"/>
                <a:gd name="connsiteX8" fmla="*/ 161365 w 193637"/>
                <a:gd name="connsiteY8" fmla="*/ 258183 h 860612"/>
                <a:gd name="connsiteX9" fmla="*/ 193637 w 193637"/>
                <a:gd name="connsiteY9" fmla="*/ 129092 h 860612"/>
                <a:gd name="connsiteX10" fmla="*/ 172122 w 193637"/>
                <a:gd name="connsiteY10" fmla="*/ 0 h 860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637" h="860612">
                  <a:moveTo>
                    <a:pt x="0" y="860612"/>
                  </a:moveTo>
                  <a:cubicBezTo>
                    <a:pt x="14343" y="817581"/>
                    <a:pt x="29996" y="774965"/>
                    <a:pt x="43030" y="731520"/>
                  </a:cubicBezTo>
                  <a:cubicBezTo>
                    <a:pt x="83208" y="597593"/>
                    <a:pt x="49950" y="693084"/>
                    <a:pt x="75303" y="591671"/>
                  </a:cubicBezTo>
                  <a:cubicBezTo>
                    <a:pt x="81635" y="566345"/>
                    <a:pt x="89950" y="541553"/>
                    <a:pt x="96819" y="516367"/>
                  </a:cubicBezTo>
                  <a:cubicBezTo>
                    <a:pt x="100709" y="502103"/>
                    <a:pt x="103328" y="487498"/>
                    <a:pt x="107576" y="473336"/>
                  </a:cubicBezTo>
                  <a:cubicBezTo>
                    <a:pt x="114093" y="451614"/>
                    <a:pt x="124645" y="431030"/>
                    <a:pt x="129092" y="408791"/>
                  </a:cubicBezTo>
                  <a:cubicBezTo>
                    <a:pt x="132678" y="390861"/>
                    <a:pt x="135414" y="372741"/>
                    <a:pt x="139849" y="355002"/>
                  </a:cubicBezTo>
                  <a:cubicBezTo>
                    <a:pt x="142599" y="344001"/>
                    <a:pt x="148147" y="333799"/>
                    <a:pt x="150607" y="322729"/>
                  </a:cubicBezTo>
                  <a:cubicBezTo>
                    <a:pt x="155339" y="301436"/>
                    <a:pt x="156633" y="279476"/>
                    <a:pt x="161365" y="258183"/>
                  </a:cubicBezTo>
                  <a:cubicBezTo>
                    <a:pt x="170987" y="214885"/>
                    <a:pt x="193637" y="129092"/>
                    <a:pt x="193637" y="129092"/>
                  </a:cubicBezTo>
                  <a:cubicBezTo>
                    <a:pt x="182082" y="13537"/>
                    <a:pt x="198997" y="53748"/>
                    <a:pt x="172122" y="0"/>
                  </a:cubicBezTo>
                </a:path>
              </a:pathLst>
            </a:custGeom>
            <a:noFill/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7" name="Freeform 36"/>
            <p:cNvSpPr/>
            <p:nvPr/>
          </p:nvSpPr>
          <p:spPr>
            <a:xfrm rot="10800000">
              <a:off x="4965202" y="16162959"/>
              <a:ext cx="616023" cy="2558405"/>
            </a:xfrm>
            <a:custGeom>
              <a:avLst/>
              <a:gdLst>
                <a:gd name="connsiteX0" fmla="*/ 2592 w 293048"/>
                <a:gd name="connsiteY0" fmla="*/ 1086522 h 1086522"/>
                <a:gd name="connsiteX1" fmla="*/ 24107 w 293048"/>
                <a:gd name="connsiteY1" fmla="*/ 796065 h 1086522"/>
                <a:gd name="connsiteX2" fmla="*/ 56380 w 293048"/>
                <a:gd name="connsiteY2" fmla="*/ 731520 h 1086522"/>
                <a:gd name="connsiteX3" fmla="*/ 88653 w 293048"/>
                <a:gd name="connsiteY3" fmla="*/ 527124 h 1086522"/>
                <a:gd name="connsiteX4" fmla="*/ 110168 w 293048"/>
                <a:gd name="connsiteY4" fmla="*/ 494851 h 1086522"/>
                <a:gd name="connsiteX5" fmla="*/ 131683 w 293048"/>
                <a:gd name="connsiteY5" fmla="*/ 430305 h 1086522"/>
                <a:gd name="connsiteX6" fmla="*/ 142441 w 293048"/>
                <a:gd name="connsiteY6" fmla="*/ 398032 h 1086522"/>
                <a:gd name="connsiteX7" fmla="*/ 163956 w 293048"/>
                <a:gd name="connsiteY7" fmla="*/ 333487 h 1086522"/>
                <a:gd name="connsiteX8" fmla="*/ 206987 w 293048"/>
                <a:gd name="connsiteY8" fmla="*/ 182880 h 1086522"/>
                <a:gd name="connsiteX9" fmla="*/ 228502 w 293048"/>
                <a:gd name="connsiteY9" fmla="*/ 161364 h 1086522"/>
                <a:gd name="connsiteX10" fmla="*/ 239260 w 293048"/>
                <a:gd name="connsiteY10" fmla="*/ 129091 h 1086522"/>
                <a:gd name="connsiteX11" fmla="*/ 282290 w 293048"/>
                <a:gd name="connsiteY11" fmla="*/ 64545 h 1086522"/>
                <a:gd name="connsiteX12" fmla="*/ 293048 w 293048"/>
                <a:gd name="connsiteY12" fmla="*/ 0 h 1086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048" h="1086522">
                  <a:moveTo>
                    <a:pt x="2592" y="1086522"/>
                  </a:moveTo>
                  <a:cubicBezTo>
                    <a:pt x="3870" y="1055855"/>
                    <a:pt x="-12580" y="878610"/>
                    <a:pt x="24107" y="796065"/>
                  </a:cubicBezTo>
                  <a:cubicBezTo>
                    <a:pt x="33877" y="774084"/>
                    <a:pt x="45622" y="753035"/>
                    <a:pt x="56380" y="731520"/>
                  </a:cubicBezTo>
                  <a:cubicBezTo>
                    <a:pt x="59622" y="702341"/>
                    <a:pt x="73780" y="549434"/>
                    <a:pt x="88653" y="527124"/>
                  </a:cubicBezTo>
                  <a:cubicBezTo>
                    <a:pt x="95825" y="516366"/>
                    <a:pt x="104917" y="506666"/>
                    <a:pt x="110168" y="494851"/>
                  </a:cubicBezTo>
                  <a:cubicBezTo>
                    <a:pt x="119379" y="474127"/>
                    <a:pt x="124511" y="451820"/>
                    <a:pt x="131683" y="430305"/>
                  </a:cubicBezTo>
                  <a:lnTo>
                    <a:pt x="142441" y="398032"/>
                  </a:lnTo>
                  <a:lnTo>
                    <a:pt x="163956" y="333487"/>
                  </a:lnTo>
                  <a:cubicBezTo>
                    <a:pt x="164142" y="332744"/>
                    <a:pt x="196699" y="193169"/>
                    <a:pt x="206987" y="182880"/>
                  </a:cubicBezTo>
                  <a:lnTo>
                    <a:pt x="228502" y="161364"/>
                  </a:lnTo>
                  <a:cubicBezTo>
                    <a:pt x="232088" y="150606"/>
                    <a:pt x="232970" y="138526"/>
                    <a:pt x="239260" y="129091"/>
                  </a:cubicBezTo>
                  <a:cubicBezTo>
                    <a:pt x="275824" y="74245"/>
                    <a:pt x="269500" y="122099"/>
                    <a:pt x="282290" y="64545"/>
                  </a:cubicBezTo>
                  <a:cubicBezTo>
                    <a:pt x="287022" y="43253"/>
                    <a:pt x="293048" y="0"/>
                    <a:pt x="293048" y="0"/>
                  </a:cubicBezTo>
                </a:path>
              </a:pathLst>
            </a:custGeom>
            <a:noFill/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337" name="Group 336"/>
          <p:cNvGrpSpPr/>
          <p:nvPr/>
        </p:nvGrpSpPr>
        <p:grpSpPr>
          <a:xfrm rot="187236">
            <a:off x="8610991" y="4044356"/>
            <a:ext cx="5867009" cy="2075116"/>
            <a:chOff x="1289698" y="245429"/>
            <a:chExt cx="5867009" cy="2075116"/>
          </a:xfrm>
        </p:grpSpPr>
        <p:sp>
          <p:nvSpPr>
            <p:cNvPr id="338" name="Freeform 337"/>
            <p:cNvSpPr/>
            <p:nvPr/>
          </p:nvSpPr>
          <p:spPr>
            <a:xfrm>
              <a:off x="6583955" y="817043"/>
              <a:ext cx="492298" cy="240442"/>
            </a:xfrm>
            <a:custGeom>
              <a:avLst/>
              <a:gdLst>
                <a:gd name="connsiteX0" fmla="*/ 492298 w 492298"/>
                <a:gd name="connsiteY0" fmla="*/ 169844 h 240442"/>
                <a:gd name="connsiteX1" fmla="*/ 414660 w 492298"/>
                <a:gd name="connsiteY1" fmla="*/ 238855 h 240442"/>
                <a:gd name="connsiteX2" fmla="*/ 268011 w 492298"/>
                <a:gd name="connsiteY2" fmla="*/ 109459 h 240442"/>
                <a:gd name="connsiteX3" fmla="*/ 173120 w 492298"/>
                <a:gd name="connsiteY3" fmla="*/ 57700 h 240442"/>
                <a:gd name="connsiteX4" fmla="*/ 592 w 492298"/>
                <a:gd name="connsiteY4" fmla="*/ 49074 h 240442"/>
                <a:gd name="connsiteX5" fmla="*/ 121362 w 492298"/>
                <a:gd name="connsiteY5" fmla="*/ 5942 h 240442"/>
                <a:gd name="connsiteX6" fmla="*/ 250758 w 492298"/>
                <a:gd name="connsiteY6" fmla="*/ 5942 h 240442"/>
                <a:gd name="connsiteX7" fmla="*/ 414660 w 492298"/>
                <a:gd name="connsiteY7" fmla="*/ 57700 h 240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2298" h="240442">
                  <a:moveTo>
                    <a:pt x="492298" y="169844"/>
                  </a:moveTo>
                  <a:cubicBezTo>
                    <a:pt x="472169" y="209381"/>
                    <a:pt x="452041" y="248919"/>
                    <a:pt x="414660" y="238855"/>
                  </a:cubicBezTo>
                  <a:cubicBezTo>
                    <a:pt x="377279" y="228791"/>
                    <a:pt x="308268" y="139651"/>
                    <a:pt x="268011" y="109459"/>
                  </a:cubicBezTo>
                  <a:cubicBezTo>
                    <a:pt x="227754" y="79267"/>
                    <a:pt x="217690" y="67764"/>
                    <a:pt x="173120" y="57700"/>
                  </a:cubicBezTo>
                  <a:cubicBezTo>
                    <a:pt x="128550" y="47636"/>
                    <a:pt x="9218" y="57700"/>
                    <a:pt x="592" y="49074"/>
                  </a:cubicBezTo>
                  <a:cubicBezTo>
                    <a:pt x="-8034" y="40448"/>
                    <a:pt x="79668" y="13131"/>
                    <a:pt x="121362" y="5942"/>
                  </a:cubicBezTo>
                  <a:cubicBezTo>
                    <a:pt x="163056" y="-1247"/>
                    <a:pt x="201875" y="-2684"/>
                    <a:pt x="250758" y="5942"/>
                  </a:cubicBezTo>
                  <a:cubicBezTo>
                    <a:pt x="299641" y="14568"/>
                    <a:pt x="357150" y="36134"/>
                    <a:pt x="414660" y="57700"/>
                  </a:cubicBez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39" name="Freeform 338"/>
            <p:cNvSpPr/>
            <p:nvPr/>
          </p:nvSpPr>
          <p:spPr>
            <a:xfrm>
              <a:off x="1934638" y="1358465"/>
              <a:ext cx="3231867" cy="628771"/>
            </a:xfrm>
            <a:custGeom>
              <a:avLst/>
              <a:gdLst>
                <a:gd name="connsiteX0" fmla="*/ 0 w 4063041"/>
                <a:gd name="connsiteY0" fmla="*/ 336430 h 552091"/>
                <a:gd name="connsiteX1" fmla="*/ 0 w 4063041"/>
                <a:gd name="connsiteY1" fmla="*/ 336430 h 552091"/>
                <a:gd name="connsiteX2" fmla="*/ 51758 w 4063041"/>
                <a:gd name="connsiteY2" fmla="*/ 405442 h 552091"/>
                <a:gd name="connsiteX3" fmla="*/ 86264 w 4063041"/>
                <a:gd name="connsiteY3" fmla="*/ 422695 h 552091"/>
                <a:gd name="connsiteX4" fmla="*/ 120769 w 4063041"/>
                <a:gd name="connsiteY4" fmla="*/ 448574 h 552091"/>
                <a:gd name="connsiteX5" fmla="*/ 189781 w 4063041"/>
                <a:gd name="connsiteY5" fmla="*/ 474453 h 552091"/>
                <a:gd name="connsiteX6" fmla="*/ 232913 w 4063041"/>
                <a:gd name="connsiteY6" fmla="*/ 500332 h 552091"/>
                <a:gd name="connsiteX7" fmla="*/ 284671 w 4063041"/>
                <a:gd name="connsiteY7" fmla="*/ 508959 h 552091"/>
                <a:gd name="connsiteX8" fmla="*/ 396815 w 4063041"/>
                <a:gd name="connsiteY8" fmla="*/ 517585 h 552091"/>
                <a:gd name="connsiteX9" fmla="*/ 457200 w 4063041"/>
                <a:gd name="connsiteY9" fmla="*/ 526212 h 552091"/>
                <a:gd name="connsiteX10" fmla="*/ 543464 w 4063041"/>
                <a:gd name="connsiteY10" fmla="*/ 534838 h 552091"/>
                <a:gd name="connsiteX11" fmla="*/ 612475 w 4063041"/>
                <a:gd name="connsiteY11" fmla="*/ 543464 h 552091"/>
                <a:gd name="connsiteX12" fmla="*/ 810883 w 4063041"/>
                <a:gd name="connsiteY12" fmla="*/ 552091 h 552091"/>
                <a:gd name="connsiteX13" fmla="*/ 1354347 w 4063041"/>
                <a:gd name="connsiteY13" fmla="*/ 543464 h 552091"/>
                <a:gd name="connsiteX14" fmla="*/ 1440611 w 4063041"/>
                <a:gd name="connsiteY14" fmla="*/ 534838 h 552091"/>
                <a:gd name="connsiteX15" fmla="*/ 1466490 w 4063041"/>
                <a:gd name="connsiteY15" fmla="*/ 526212 h 552091"/>
                <a:gd name="connsiteX16" fmla="*/ 1587260 w 4063041"/>
                <a:gd name="connsiteY16" fmla="*/ 500332 h 552091"/>
                <a:gd name="connsiteX17" fmla="*/ 1759788 w 4063041"/>
                <a:gd name="connsiteY17" fmla="*/ 474453 h 552091"/>
                <a:gd name="connsiteX18" fmla="*/ 1837426 w 4063041"/>
                <a:gd name="connsiteY18" fmla="*/ 465827 h 552091"/>
                <a:gd name="connsiteX19" fmla="*/ 1966822 w 4063041"/>
                <a:gd name="connsiteY19" fmla="*/ 448574 h 552091"/>
                <a:gd name="connsiteX20" fmla="*/ 2053086 w 4063041"/>
                <a:gd name="connsiteY20" fmla="*/ 439947 h 552091"/>
                <a:gd name="connsiteX21" fmla="*/ 2104845 w 4063041"/>
                <a:gd name="connsiteY21" fmla="*/ 431321 h 552091"/>
                <a:gd name="connsiteX22" fmla="*/ 2165230 w 4063041"/>
                <a:gd name="connsiteY22" fmla="*/ 422695 h 552091"/>
                <a:gd name="connsiteX23" fmla="*/ 2251494 w 4063041"/>
                <a:gd name="connsiteY23" fmla="*/ 396815 h 552091"/>
                <a:gd name="connsiteX24" fmla="*/ 2294626 w 4063041"/>
                <a:gd name="connsiteY24" fmla="*/ 379563 h 552091"/>
                <a:gd name="connsiteX25" fmla="*/ 2329132 w 4063041"/>
                <a:gd name="connsiteY25" fmla="*/ 370936 h 552091"/>
                <a:gd name="connsiteX26" fmla="*/ 2372264 w 4063041"/>
                <a:gd name="connsiteY26" fmla="*/ 353683 h 552091"/>
                <a:gd name="connsiteX27" fmla="*/ 2553419 w 4063041"/>
                <a:gd name="connsiteY27" fmla="*/ 327804 h 552091"/>
                <a:gd name="connsiteX28" fmla="*/ 2656935 w 4063041"/>
                <a:gd name="connsiteY28" fmla="*/ 301925 h 552091"/>
                <a:gd name="connsiteX29" fmla="*/ 2760452 w 4063041"/>
                <a:gd name="connsiteY29" fmla="*/ 284672 h 552091"/>
                <a:gd name="connsiteX30" fmla="*/ 2820837 w 4063041"/>
                <a:gd name="connsiteY30" fmla="*/ 267419 h 552091"/>
                <a:gd name="connsiteX31" fmla="*/ 2846717 w 4063041"/>
                <a:gd name="connsiteY31" fmla="*/ 258793 h 552091"/>
                <a:gd name="connsiteX32" fmla="*/ 2915728 w 4063041"/>
                <a:gd name="connsiteY32" fmla="*/ 250166 h 552091"/>
                <a:gd name="connsiteX33" fmla="*/ 2941607 w 4063041"/>
                <a:gd name="connsiteY33" fmla="*/ 241540 h 552091"/>
                <a:gd name="connsiteX34" fmla="*/ 3019245 w 4063041"/>
                <a:gd name="connsiteY34" fmla="*/ 224287 h 552091"/>
                <a:gd name="connsiteX35" fmla="*/ 3485071 w 4063041"/>
                <a:gd name="connsiteY35" fmla="*/ 232914 h 552091"/>
                <a:gd name="connsiteX36" fmla="*/ 3976777 w 4063041"/>
                <a:gd name="connsiteY36" fmla="*/ 215661 h 552091"/>
                <a:gd name="connsiteX37" fmla="*/ 4028535 w 4063041"/>
                <a:gd name="connsiteY37" fmla="*/ 172529 h 552091"/>
                <a:gd name="connsiteX38" fmla="*/ 4045788 w 4063041"/>
                <a:gd name="connsiteY38" fmla="*/ 120770 h 552091"/>
                <a:gd name="connsiteX39" fmla="*/ 4054415 w 4063041"/>
                <a:gd name="connsiteY39" fmla="*/ 94891 h 552091"/>
                <a:gd name="connsiteX40" fmla="*/ 4063041 w 4063041"/>
                <a:gd name="connsiteY40" fmla="*/ 69012 h 552091"/>
                <a:gd name="connsiteX41" fmla="*/ 4002656 w 4063041"/>
                <a:gd name="connsiteY41" fmla="*/ 51759 h 552091"/>
                <a:gd name="connsiteX42" fmla="*/ 3856007 w 4063041"/>
                <a:gd name="connsiteY42" fmla="*/ 43132 h 552091"/>
                <a:gd name="connsiteX43" fmla="*/ 3692105 w 4063041"/>
                <a:gd name="connsiteY43" fmla="*/ 34506 h 552091"/>
                <a:gd name="connsiteX44" fmla="*/ 3493698 w 4063041"/>
                <a:gd name="connsiteY44" fmla="*/ 17253 h 552091"/>
                <a:gd name="connsiteX45" fmla="*/ 3278037 w 4063041"/>
                <a:gd name="connsiteY45" fmla="*/ 0 h 552091"/>
                <a:gd name="connsiteX46" fmla="*/ 1975449 w 4063041"/>
                <a:gd name="connsiteY46" fmla="*/ 8627 h 552091"/>
                <a:gd name="connsiteX47" fmla="*/ 1915064 w 4063041"/>
                <a:gd name="connsiteY47" fmla="*/ 25880 h 552091"/>
                <a:gd name="connsiteX48" fmla="*/ 1846052 w 4063041"/>
                <a:gd name="connsiteY48" fmla="*/ 43132 h 552091"/>
                <a:gd name="connsiteX49" fmla="*/ 1759788 w 4063041"/>
                <a:gd name="connsiteY49" fmla="*/ 69012 h 552091"/>
                <a:gd name="connsiteX50" fmla="*/ 1708030 w 4063041"/>
                <a:gd name="connsiteY50" fmla="*/ 86264 h 552091"/>
                <a:gd name="connsiteX51" fmla="*/ 1664898 w 4063041"/>
                <a:gd name="connsiteY51" fmla="*/ 94891 h 552091"/>
                <a:gd name="connsiteX52" fmla="*/ 1639019 w 4063041"/>
                <a:gd name="connsiteY52" fmla="*/ 103517 h 552091"/>
                <a:gd name="connsiteX53" fmla="*/ 1561381 w 4063041"/>
                <a:gd name="connsiteY53" fmla="*/ 120770 h 552091"/>
                <a:gd name="connsiteX54" fmla="*/ 1518249 w 4063041"/>
                <a:gd name="connsiteY54" fmla="*/ 138023 h 552091"/>
                <a:gd name="connsiteX55" fmla="*/ 1388852 w 4063041"/>
                <a:gd name="connsiteY55" fmla="*/ 155276 h 552091"/>
                <a:gd name="connsiteX56" fmla="*/ 1345720 w 4063041"/>
                <a:gd name="connsiteY56" fmla="*/ 163902 h 552091"/>
                <a:gd name="connsiteX57" fmla="*/ 1293962 w 4063041"/>
                <a:gd name="connsiteY57" fmla="*/ 172529 h 552091"/>
                <a:gd name="connsiteX58" fmla="*/ 1259456 w 4063041"/>
                <a:gd name="connsiteY58" fmla="*/ 189781 h 552091"/>
                <a:gd name="connsiteX59" fmla="*/ 1138686 w 4063041"/>
                <a:gd name="connsiteY59" fmla="*/ 207034 h 552091"/>
                <a:gd name="connsiteX60" fmla="*/ 1009290 w 4063041"/>
                <a:gd name="connsiteY60" fmla="*/ 215661 h 552091"/>
                <a:gd name="connsiteX61" fmla="*/ 86264 w 4063041"/>
                <a:gd name="connsiteY61" fmla="*/ 224287 h 552091"/>
                <a:gd name="connsiteX62" fmla="*/ 60385 w 4063041"/>
                <a:gd name="connsiteY62" fmla="*/ 250166 h 552091"/>
                <a:gd name="connsiteX63" fmla="*/ 34505 w 4063041"/>
                <a:gd name="connsiteY63" fmla="*/ 267419 h 552091"/>
                <a:gd name="connsiteX64" fmla="*/ 25879 w 4063041"/>
                <a:gd name="connsiteY64" fmla="*/ 301925 h 552091"/>
                <a:gd name="connsiteX65" fmla="*/ 0 w 4063041"/>
                <a:gd name="connsiteY65" fmla="*/ 336430 h 55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063041" h="552091">
                  <a:moveTo>
                    <a:pt x="0" y="336430"/>
                  </a:moveTo>
                  <a:lnTo>
                    <a:pt x="0" y="336430"/>
                  </a:lnTo>
                  <a:cubicBezTo>
                    <a:pt x="17253" y="359434"/>
                    <a:pt x="31425" y="385109"/>
                    <a:pt x="51758" y="405442"/>
                  </a:cubicBezTo>
                  <a:cubicBezTo>
                    <a:pt x="60851" y="414535"/>
                    <a:pt x="75359" y="415879"/>
                    <a:pt x="86264" y="422695"/>
                  </a:cubicBezTo>
                  <a:cubicBezTo>
                    <a:pt x="98456" y="430315"/>
                    <a:pt x="108577" y="440954"/>
                    <a:pt x="120769" y="448574"/>
                  </a:cubicBezTo>
                  <a:cubicBezTo>
                    <a:pt x="150843" y="467370"/>
                    <a:pt x="156662" y="466174"/>
                    <a:pt x="189781" y="474453"/>
                  </a:cubicBezTo>
                  <a:cubicBezTo>
                    <a:pt x="204158" y="483079"/>
                    <a:pt x="217156" y="494602"/>
                    <a:pt x="232913" y="500332"/>
                  </a:cubicBezTo>
                  <a:cubicBezTo>
                    <a:pt x="249351" y="506309"/>
                    <a:pt x="267276" y="507128"/>
                    <a:pt x="284671" y="508959"/>
                  </a:cubicBezTo>
                  <a:cubicBezTo>
                    <a:pt x="321957" y="512884"/>
                    <a:pt x="359509" y="513854"/>
                    <a:pt x="396815" y="517585"/>
                  </a:cubicBezTo>
                  <a:cubicBezTo>
                    <a:pt x="417047" y="519608"/>
                    <a:pt x="437007" y="523836"/>
                    <a:pt x="457200" y="526212"/>
                  </a:cubicBezTo>
                  <a:cubicBezTo>
                    <a:pt x="485900" y="529589"/>
                    <a:pt x="514743" y="531647"/>
                    <a:pt x="543464" y="534838"/>
                  </a:cubicBezTo>
                  <a:cubicBezTo>
                    <a:pt x="566505" y="537398"/>
                    <a:pt x="589340" y="541971"/>
                    <a:pt x="612475" y="543464"/>
                  </a:cubicBezTo>
                  <a:cubicBezTo>
                    <a:pt x="678536" y="547726"/>
                    <a:pt x="744747" y="549215"/>
                    <a:pt x="810883" y="552091"/>
                  </a:cubicBezTo>
                  <a:lnTo>
                    <a:pt x="1354347" y="543464"/>
                  </a:lnTo>
                  <a:cubicBezTo>
                    <a:pt x="1383234" y="542673"/>
                    <a:pt x="1412049" y="539232"/>
                    <a:pt x="1440611" y="534838"/>
                  </a:cubicBezTo>
                  <a:cubicBezTo>
                    <a:pt x="1449598" y="533455"/>
                    <a:pt x="1457717" y="528604"/>
                    <a:pt x="1466490" y="526212"/>
                  </a:cubicBezTo>
                  <a:cubicBezTo>
                    <a:pt x="1510501" y="514209"/>
                    <a:pt x="1543070" y="505856"/>
                    <a:pt x="1587260" y="500332"/>
                  </a:cubicBezTo>
                  <a:cubicBezTo>
                    <a:pt x="1741193" y="481090"/>
                    <a:pt x="1606129" y="505185"/>
                    <a:pt x="1759788" y="474453"/>
                  </a:cubicBezTo>
                  <a:cubicBezTo>
                    <a:pt x="1785321" y="469346"/>
                    <a:pt x="1811589" y="469057"/>
                    <a:pt x="1837426" y="465827"/>
                  </a:cubicBezTo>
                  <a:cubicBezTo>
                    <a:pt x="1949774" y="451783"/>
                    <a:pt x="1844556" y="462159"/>
                    <a:pt x="1966822" y="448574"/>
                  </a:cubicBezTo>
                  <a:cubicBezTo>
                    <a:pt x="1995543" y="445383"/>
                    <a:pt x="2024411" y="443531"/>
                    <a:pt x="2053086" y="439947"/>
                  </a:cubicBezTo>
                  <a:cubicBezTo>
                    <a:pt x="2070442" y="437777"/>
                    <a:pt x="2087557" y="433980"/>
                    <a:pt x="2104845" y="431321"/>
                  </a:cubicBezTo>
                  <a:cubicBezTo>
                    <a:pt x="2124941" y="428229"/>
                    <a:pt x="2145102" y="425570"/>
                    <a:pt x="2165230" y="422695"/>
                  </a:cubicBezTo>
                  <a:cubicBezTo>
                    <a:pt x="2185249" y="416975"/>
                    <a:pt x="2227087" y="405968"/>
                    <a:pt x="2251494" y="396815"/>
                  </a:cubicBezTo>
                  <a:cubicBezTo>
                    <a:pt x="2265993" y="391378"/>
                    <a:pt x="2279936" y="384460"/>
                    <a:pt x="2294626" y="379563"/>
                  </a:cubicBezTo>
                  <a:cubicBezTo>
                    <a:pt x="2305874" y="375814"/>
                    <a:pt x="2317884" y="374685"/>
                    <a:pt x="2329132" y="370936"/>
                  </a:cubicBezTo>
                  <a:cubicBezTo>
                    <a:pt x="2343822" y="366039"/>
                    <a:pt x="2357302" y="357673"/>
                    <a:pt x="2372264" y="353683"/>
                  </a:cubicBezTo>
                  <a:cubicBezTo>
                    <a:pt x="2445139" y="334249"/>
                    <a:pt x="2477557" y="334700"/>
                    <a:pt x="2553419" y="327804"/>
                  </a:cubicBezTo>
                  <a:cubicBezTo>
                    <a:pt x="2654328" y="307623"/>
                    <a:pt x="2529270" y="333842"/>
                    <a:pt x="2656935" y="301925"/>
                  </a:cubicBezTo>
                  <a:cubicBezTo>
                    <a:pt x="2690577" y="293514"/>
                    <a:pt x="2726361" y="289542"/>
                    <a:pt x="2760452" y="284672"/>
                  </a:cubicBezTo>
                  <a:cubicBezTo>
                    <a:pt x="2822504" y="263990"/>
                    <a:pt x="2745014" y="289083"/>
                    <a:pt x="2820837" y="267419"/>
                  </a:cubicBezTo>
                  <a:cubicBezTo>
                    <a:pt x="2829580" y="264921"/>
                    <a:pt x="2837770" y="260420"/>
                    <a:pt x="2846717" y="258793"/>
                  </a:cubicBezTo>
                  <a:cubicBezTo>
                    <a:pt x="2869526" y="254646"/>
                    <a:pt x="2892724" y="253042"/>
                    <a:pt x="2915728" y="250166"/>
                  </a:cubicBezTo>
                  <a:cubicBezTo>
                    <a:pt x="2924354" y="247291"/>
                    <a:pt x="2932864" y="244038"/>
                    <a:pt x="2941607" y="241540"/>
                  </a:cubicBezTo>
                  <a:cubicBezTo>
                    <a:pt x="2970026" y="233421"/>
                    <a:pt x="2989606" y="230215"/>
                    <a:pt x="3019245" y="224287"/>
                  </a:cubicBezTo>
                  <a:lnTo>
                    <a:pt x="3485071" y="232914"/>
                  </a:lnTo>
                  <a:cubicBezTo>
                    <a:pt x="3601341" y="232914"/>
                    <a:pt x="3845254" y="221379"/>
                    <a:pt x="3976777" y="215661"/>
                  </a:cubicBezTo>
                  <a:cubicBezTo>
                    <a:pt x="3992884" y="204923"/>
                    <a:pt x="4018768" y="190110"/>
                    <a:pt x="4028535" y="172529"/>
                  </a:cubicBezTo>
                  <a:cubicBezTo>
                    <a:pt x="4037367" y="156631"/>
                    <a:pt x="4040037" y="138023"/>
                    <a:pt x="4045788" y="120770"/>
                  </a:cubicBezTo>
                  <a:lnTo>
                    <a:pt x="4054415" y="94891"/>
                  </a:lnTo>
                  <a:lnTo>
                    <a:pt x="4063041" y="69012"/>
                  </a:lnTo>
                  <a:cubicBezTo>
                    <a:pt x="4047510" y="63835"/>
                    <a:pt x="4017826" y="53204"/>
                    <a:pt x="4002656" y="51759"/>
                  </a:cubicBezTo>
                  <a:cubicBezTo>
                    <a:pt x="3953909" y="47116"/>
                    <a:pt x="3904899" y="45848"/>
                    <a:pt x="3856007" y="43132"/>
                  </a:cubicBezTo>
                  <a:lnTo>
                    <a:pt x="3692105" y="34506"/>
                  </a:lnTo>
                  <a:cubicBezTo>
                    <a:pt x="3566569" y="18815"/>
                    <a:pt x="3671643" y="30599"/>
                    <a:pt x="3493698" y="17253"/>
                  </a:cubicBezTo>
                  <a:lnTo>
                    <a:pt x="3278037" y="0"/>
                  </a:lnTo>
                  <a:lnTo>
                    <a:pt x="1975449" y="8627"/>
                  </a:lnTo>
                  <a:cubicBezTo>
                    <a:pt x="1960360" y="8822"/>
                    <a:pt x="1930533" y="21661"/>
                    <a:pt x="1915064" y="25880"/>
                  </a:cubicBezTo>
                  <a:cubicBezTo>
                    <a:pt x="1892188" y="32119"/>
                    <a:pt x="1846052" y="43132"/>
                    <a:pt x="1846052" y="43132"/>
                  </a:cubicBezTo>
                  <a:cubicBezTo>
                    <a:pt x="1795991" y="76507"/>
                    <a:pt x="1844683" y="49421"/>
                    <a:pt x="1759788" y="69012"/>
                  </a:cubicBezTo>
                  <a:cubicBezTo>
                    <a:pt x="1742068" y="73101"/>
                    <a:pt x="1725283" y="80513"/>
                    <a:pt x="1708030" y="86264"/>
                  </a:cubicBezTo>
                  <a:cubicBezTo>
                    <a:pt x="1694120" y="90900"/>
                    <a:pt x="1679122" y="91335"/>
                    <a:pt x="1664898" y="94891"/>
                  </a:cubicBezTo>
                  <a:cubicBezTo>
                    <a:pt x="1656077" y="97096"/>
                    <a:pt x="1647840" y="101312"/>
                    <a:pt x="1639019" y="103517"/>
                  </a:cubicBezTo>
                  <a:cubicBezTo>
                    <a:pt x="1611683" y="110351"/>
                    <a:pt x="1587937" y="111918"/>
                    <a:pt x="1561381" y="120770"/>
                  </a:cubicBezTo>
                  <a:cubicBezTo>
                    <a:pt x="1546691" y="125667"/>
                    <a:pt x="1533188" y="133949"/>
                    <a:pt x="1518249" y="138023"/>
                  </a:cubicBezTo>
                  <a:cubicBezTo>
                    <a:pt x="1488457" y="146148"/>
                    <a:pt x="1412936" y="151835"/>
                    <a:pt x="1388852" y="155276"/>
                  </a:cubicBezTo>
                  <a:cubicBezTo>
                    <a:pt x="1374337" y="157350"/>
                    <a:pt x="1360146" y="161279"/>
                    <a:pt x="1345720" y="163902"/>
                  </a:cubicBezTo>
                  <a:cubicBezTo>
                    <a:pt x="1328511" y="167031"/>
                    <a:pt x="1311215" y="169653"/>
                    <a:pt x="1293962" y="172529"/>
                  </a:cubicBezTo>
                  <a:cubicBezTo>
                    <a:pt x="1282460" y="178280"/>
                    <a:pt x="1271656" y="185715"/>
                    <a:pt x="1259456" y="189781"/>
                  </a:cubicBezTo>
                  <a:cubicBezTo>
                    <a:pt x="1233176" y="198541"/>
                    <a:pt x="1155625" y="205622"/>
                    <a:pt x="1138686" y="207034"/>
                  </a:cubicBezTo>
                  <a:cubicBezTo>
                    <a:pt x="1095608" y="210624"/>
                    <a:pt x="1052512" y="214952"/>
                    <a:pt x="1009290" y="215661"/>
                  </a:cubicBezTo>
                  <a:lnTo>
                    <a:pt x="86264" y="224287"/>
                  </a:lnTo>
                  <a:cubicBezTo>
                    <a:pt x="77638" y="232913"/>
                    <a:pt x="69757" y="242356"/>
                    <a:pt x="60385" y="250166"/>
                  </a:cubicBezTo>
                  <a:cubicBezTo>
                    <a:pt x="52420" y="256803"/>
                    <a:pt x="40256" y="258792"/>
                    <a:pt x="34505" y="267419"/>
                  </a:cubicBezTo>
                  <a:cubicBezTo>
                    <a:pt x="27929" y="277284"/>
                    <a:pt x="29628" y="290677"/>
                    <a:pt x="25879" y="301925"/>
                  </a:cubicBezTo>
                  <a:cubicBezTo>
                    <a:pt x="23846" y="308025"/>
                    <a:pt x="4313" y="330679"/>
                    <a:pt x="0" y="336430"/>
                  </a:cubicBezTo>
                  <a:close/>
                </a:path>
              </a:pathLst>
            </a:custGeom>
            <a:effectLst>
              <a:outerShdw blurRad="381000" dist="431800" dir="7200000" sx="159000" sy="159000" kx="-800400" algn="bl" rotWithShape="0">
                <a:prstClr val="black">
                  <a:alpha val="78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0" name="Oval 339"/>
            <p:cNvSpPr/>
            <p:nvPr/>
          </p:nvSpPr>
          <p:spPr>
            <a:xfrm>
              <a:off x="2886663" y="841490"/>
              <a:ext cx="1332845" cy="1479055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1" name="Oval 340"/>
            <p:cNvSpPr/>
            <p:nvPr/>
          </p:nvSpPr>
          <p:spPr>
            <a:xfrm>
              <a:off x="2954509" y="980728"/>
              <a:ext cx="1224136" cy="122413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95000"/>
                    <a:lumOff val="5000"/>
                  </a:schemeClr>
                </a:gs>
                <a:gs pos="50000">
                  <a:schemeClr val="tx1">
                    <a:lumMod val="75000"/>
                    <a:lumOff val="25000"/>
                  </a:schemeClr>
                </a:gs>
                <a:gs pos="100000">
                  <a:schemeClr val="tx1">
                    <a:lumMod val="65000"/>
                    <a:lumOff val="35000"/>
                  </a:schemeClr>
                </a:gs>
              </a:gsLst>
              <a:path path="circle">
                <a:fillToRect t="100000" r="100000"/>
              </a:path>
              <a:tileRect l="-100000" b="-100000"/>
            </a:gradFill>
            <a:ln>
              <a:solidFill>
                <a:schemeClr val="tx1">
                  <a:lumMod val="65000"/>
                  <a:lumOff val="35000"/>
                </a:schemeClr>
              </a:solidFill>
            </a:ln>
            <a:scene3d>
              <a:camera prst="orthographicFront">
                <a:rot lat="0" lon="20099993" rev="0"/>
              </a:camera>
              <a:lightRig rig="threePt" dir="t"/>
            </a:scene3d>
            <a:sp3d extrusionH="317500">
              <a:extrusionClr>
                <a:schemeClr val="tx1">
                  <a:lumMod val="95000"/>
                  <a:lumOff val="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2" name="Freeform 341"/>
            <p:cNvSpPr/>
            <p:nvPr/>
          </p:nvSpPr>
          <p:spPr>
            <a:xfrm>
              <a:off x="4530583" y="301386"/>
              <a:ext cx="1493764" cy="596331"/>
            </a:xfrm>
            <a:custGeom>
              <a:avLst/>
              <a:gdLst>
                <a:gd name="connsiteX0" fmla="*/ 387679 w 1207946"/>
                <a:gd name="connsiteY0" fmla="*/ 35525 h 441365"/>
                <a:gd name="connsiteX1" fmla="*/ 59875 w 1207946"/>
                <a:gd name="connsiteY1" fmla="*/ 294317 h 441365"/>
                <a:gd name="connsiteX2" fmla="*/ 8117 w 1207946"/>
                <a:gd name="connsiteY2" fmla="*/ 389208 h 441365"/>
                <a:gd name="connsiteX3" fmla="*/ 103007 w 1207946"/>
                <a:gd name="connsiteY3" fmla="*/ 440967 h 441365"/>
                <a:gd name="connsiteX4" fmla="*/ 931143 w 1207946"/>
                <a:gd name="connsiteY4" fmla="*/ 363329 h 441365"/>
                <a:gd name="connsiteX5" fmla="*/ 1181309 w 1207946"/>
                <a:gd name="connsiteY5" fmla="*/ 113163 h 441365"/>
                <a:gd name="connsiteX6" fmla="*/ 1181309 w 1207946"/>
                <a:gd name="connsiteY6" fmla="*/ 70031 h 441365"/>
                <a:gd name="connsiteX7" fmla="*/ 1008781 w 1207946"/>
                <a:gd name="connsiteY7" fmla="*/ 18272 h 441365"/>
                <a:gd name="connsiteX8" fmla="*/ 706856 w 1207946"/>
                <a:gd name="connsiteY8" fmla="*/ 1019 h 441365"/>
                <a:gd name="connsiteX9" fmla="*/ 387679 w 1207946"/>
                <a:gd name="connsiteY9" fmla="*/ 35525 h 441365"/>
                <a:gd name="connsiteX0" fmla="*/ 301415 w 1207946"/>
                <a:gd name="connsiteY0" fmla="*/ 53288 h 441875"/>
                <a:gd name="connsiteX1" fmla="*/ 59875 w 1207946"/>
                <a:gd name="connsiteY1" fmla="*/ 294827 h 441875"/>
                <a:gd name="connsiteX2" fmla="*/ 8117 w 1207946"/>
                <a:gd name="connsiteY2" fmla="*/ 389718 h 441875"/>
                <a:gd name="connsiteX3" fmla="*/ 103007 w 1207946"/>
                <a:gd name="connsiteY3" fmla="*/ 441477 h 441875"/>
                <a:gd name="connsiteX4" fmla="*/ 931143 w 1207946"/>
                <a:gd name="connsiteY4" fmla="*/ 363839 h 441875"/>
                <a:gd name="connsiteX5" fmla="*/ 1181309 w 1207946"/>
                <a:gd name="connsiteY5" fmla="*/ 113673 h 441875"/>
                <a:gd name="connsiteX6" fmla="*/ 1181309 w 1207946"/>
                <a:gd name="connsiteY6" fmla="*/ 70541 h 441875"/>
                <a:gd name="connsiteX7" fmla="*/ 1008781 w 1207946"/>
                <a:gd name="connsiteY7" fmla="*/ 18782 h 441875"/>
                <a:gd name="connsiteX8" fmla="*/ 706856 w 1207946"/>
                <a:gd name="connsiteY8" fmla="*/ 1529 h 441875"/>
                <a:gd name="connsiteX9" fmla="*/ 301415 w 1207946"/>
                <a:gd name="connsiteY9" fmla="*/ 53288 h 441875"/>
                <a:gd name="connsiteX0" fmla="*/ 335921 w 1207946"/>
                <a:gd name="connsiteY0" fmla="*/ 30736 h 445202"/>
                <a:gd name="connsiteX1" fmla="*/ 59875 w 1207946"/>
                <a:gd name="connsiteY1" fmla="*/ 298154 h 445202"/>
                <a:gd name="connsiteX2" fmla="*/ 8117 w 1207946"/>
                <a:gd name="connsiteY2" fmla="*/ 393045 h 445202"/>
                <a:gd name="connsiteX3" fmla="*/ 103007 w 1207946"/>
                <a:gd name="connsiteY3" fmla="*/ 444804 h 445202"/>
                <a:gd name="connsiteX4" fmla="*/ 931143 w 1207946"/>
                <a:gd name="connsiteY4" fmla="*/ 367166 h 445202"/>
                <a:gd name="connsiteX5" fmla="*/ 1181309 w 1207946"/>
                <a:gd name="connsiteY5" fmla="*/ 117000 h 445202"/>
                <a:gd name="connsiteX6" fmla="*/ 1181309 w 1207946"/>
                <a:gd name="connsiteY6" fmla="*/ 73868 h 445202"/>
                <a:gd name="connsiteX7" fmla="*/ 1008781 w 1207946"/>
                <a:gd name="connsiteY7" fmla="*/ 22109 h 445202"/>
                <a:gd name="connsiteX8" fmla="*/ 706856 w 1207946"/>
                <a:gd name="connsiteY8" fmla="*/ 4856 h 445202"/>
                <a:gd name="connsiteX9" fmla="*/ 335921 w 1207946"/>
                <a:gd name="connsiteY9" fmla="*/ 30736 h 445202"/>
                <a:gd name="connsiteX0" fmla="*/ 335921 w 1228445"/>
                <a:gd name="connsiteY0" fmla="*/ 30736 h 445202"/>
                <a:gd name="connsiteX1" fmla="*/ 59875 w 1228445"/>
                <a:gd name="connsiteY1" fmla="*/ 298154 h 445202"/>
                <a:gd name="connsiteX2" fmla="*/ 8117 w 1228445"/>
                <a:gd name="connsiteY2" fmla="*/ 393045 h 445202"/>
                <a:gd name="connsiteX3" fmla="*/ 103007 w 1228445"/>
                <a:gd name="connsiteY3" fmla="*/ 444804 h 445202"/>
                <a:gd name="connsiteX4" fmla="*/ 931143 w 1228445"/>
                <a:gd name="connsiteY4" fmla="*/ 367166 h 445202"/>
                <a:gd name="connsiteX5" fmla="*/ 1209830 w 1228445"/>
                <a:gd name="connsiteY5" fmla="*/ 196215 h 445202"/>
                <a:gd name="connsiteX6" fmla="*/ 1181309 w 1228445"/>
                <a:gd name="connsiteY6" fmla="*/ 73868 h 445202"/>
                <a:gd name="connsiteX7" fmla="*/ 1008781 w 1228445"/>
                <a:gd name="connsiteY7" fmla="*/ 22109 h 445202"/>
                <a:gd name="connsiteX8" fmla="*/ 706856 w 1228445"/>
                <a:gd name="connsiteY8" fmla="*/ 4856 h 445202"/>
                <a:gd name="connsiteX9" fmla="*/ 335921 w 1228445"/>
                <a:gd name="connsiteY9" fmla="*/ 30736 h 445202"/>
                <a:gd name="connsiteX0" fmla="*/ 335921 w 1224483"/>
                <a:gd name="connsiteY0" fmla="*/ 30736 h 445202"/>
                <a:gd name="connsiteX1" fmla="*/ 59875 w 1224483"/>
                <a:gd name="connsiteY1" fmla="*/ 298154 h 445202"/>
                <a:gd name="connsiteX2" fmla="*/ 8117 w 1224483"/>
                <a:gd name="connsiteY2" fmla="*/ 393045 h 445202"/>
                <a:gd name="connsiteX3" fmla="*/ 103007 w 1224483"/>
                <a:gd name="connsiteY3" fmla="*/ 444804 h 445202"/>
                <a:gd name="connsiteX4" fmla="*/ 931143 w 1224483"/>
                <a:gd name="connsiteY4" fmla="*/ 367166 h 445202"/>
                <a:gd name="connsiteX5" fmla="*/ 1209830 w 1224483"/>
                <a:gd name="connsiteY5" fmla="*/ 196215 h 445202"/>
                <a:gd name="connsiteX6" fmla="*/ 1167048 w 1224483"/>
                <a:gd name="connsiteY6" fmla="*/ 109875 h 445202"/>
                <a:gd name="connsiteX7" fmla="*/ 1008781 w 1224483"/>
                <a:gd name="connsiteY7" fmla="*/ 22109 h 445202"/>
                <a:gd name="connsiteX8" fmla="*/ 706856 w 1224483"/>
                <a:gd name="connsiteY8" fmla="*/ 4856 h 445202"/>
                <a:gd name="connsiteX9" fmla="*/ 335921 w 1224483"/>
                <a:gd name="connsiteY9" fmla="*/ 30736 h 445202"/>
                <a:gd name="connsiteX0" fmla="*/ 335921 w 1224858"/>
                <a:gd name="connsiteY0" fmla="*/ 32604 h 447070"/>
                <a:gd name="connsiteX1" fmla="*/ 59875 w 1224858"/>
                <a:gd name="connsiteY1" fmla="*/ 300022 h 447070"/>
                <a:gd name="connsiteX2" fmla="*/ 8117 w 1224858"/>
                <a:gd name="connsiteY2" fmla="*/ 394913 h 447070"/>
                <a:gd name="connsiteX3" fmla="*/ 103007 w 1224858"/>
                <a:gd name="connsiteY3" fmla="*/ 446672 h 447070"/>
                <a:gd name="connsiteX4" fmla="*/ 931143 w 1224858"/>
                <a:gd name="connsiteY4" fmla="*/ 369034 h 447070"/>
                <a:gd name="connsiteX5" fmla="*/ 1209830 w 1224858"/>
                <a:gd name="connsiteY5" fmla="*/ 198083 h 447070"/>
                <a:gd name="connsiteX6" fmla="*/ 1167048 w 1224858"/>
                <a:gd name="connsiteY6" fmla="*/ 111743 h 447070"/>
                <a:gd name="connsiteX7" fmla="*/ 994521 w 1224858"/>
                <a:gd name="connsiteY7" fmla="*/ 52782 h 447070"/>
                <a:gd name="connsiteX8" fmla="*/ 706856 w 1224858"/>
                <a:gd name="connsiteY8" fmla="*/ 6724 h 447070"/>
                <a:gd name="connsiteX9" fmla="*/ 335921 w 1224858"/>
                <a:gd name="connsiteY9" fmla="*/ 32604 h 447070"/>
                <a:gd name="connsiteX0" fmla="*/ 335921 w 1224858"/>
                <a:gd name="connsiteY0" fmla="*/ 22143 h 436609"/>
                <a:gd name="connsiteX1" fmla="*/ 59875 w 1224858"/>
                <a:gd name="connsiteY1" fmla="*/ 289561 h 436609"/>
                <a:gd name="connsiteX2" fmla="*/ 8117 w 1224858"/>
                <a:gd name="connsiteY2" fmla="*/ 384452 h 436609"/>
                <a:gd name="connsiteX3" fmla="*/ 103007 w 1224858"/>
                <a:gd name="connsiteY3" fmla="*/ 436211 h 436609"/>
                <a:gd name="connsiteX4" fmla="*/ 931143 w 1224858"/>
                <a:gd name="connsiteY4" fmla="*/ 358573 h 436609"/>
                <a:gd name="connsiteX5" fmla="*/ 1209830 w 1224858"/>
                <a:gd name="connsiteY5" fmla="*/ 187622 h 436609"/>
                <a:gd name="connsiteX6" fmla="*/ 1167048 w 1224858"/>
                <a:gd name="connsiteY6" fmla="*/ 101282 h 436609"/>
                <a:gd name="connsiteX7" fmla="*/ 994521 w 1224858"/>
                <a:gd name="connsiteY7" fmla="*/ 42321 h 436609"/>
                <a:gd name="connsiteX8" fmla="*/ 706856 w 1224858"/>
                <a:gd name="connsiteY8" fmla="*/ 17868 h 436609"/>
                <a:gd name="connsiteX9" fmla="*/ 335921 w 1224858"/>
                <a:gd name="connsiteY9" fmla="*/ 22143 h 436609"/>
                <a:gd name="connsiteX0" fmla="*/ 350182 w 1224858"/>
                <a:gd name="connsiteY0" fmla="*/ 29916 h 422778"/>
                <a:gd name="connsiteX1" fmla="*/ 59875 w 1224858"/>
                <a:gd name="connsiteY1" fmla="*/ 275730 h 422778"/>
                <a:gd name="connsiteX2" fmla="*/ 8117 w 1224858"/>
                <a:gd name="connsiteY2" fmla="*/ 370621 h 422778"/>
                <a:gd name="connsiteX3" fmla="*/ 103007 w 1224858"/>
                <a:gd name="connsiteY3" fmla="*/ 422380 h 422778"/>
                <a:gd name="connsiteX4" fmla="*/ 931143 w 1224858"/>
                <a:gd name="connsiteY4" fmla="*/ 344742 h 422778"/>
                <a:gd name="connsiteX5" fmla="*/ 1209830 w 1224858"/>
                <a:gd name="connsiteY5" fmla="*/ 173791 h 422778"/>
                <a:gd name="connsiteX6" fmla="*/ 1167048 w 1224858"/>
                <a:gd name="connsiteY6" fmla="*/ 87451 h 422778"/>
                <a:gd name="connsiteX7" fmla="*/ 994521 w 1224858"/>
                <a:gd name="connsiteY7" fmla="*/ 28490 h 422778"/>
                <a:gd name="connsiteX8" fmla="*/ 706856 w 1224858"/>
                <a:gd name="connsiteY8" fmla="*/ 4037 h 422778"/>
                <a:gd name="connsiteX9" fmla="*/ 350182 w 1224858"/>
                <a:gd name="connsiteY9" fmla="*/ 29916 h 422778"/>
                <a:gd name="connsiteX0" fmla="*/ 350182 w 1224858"/>
                <a:gd name="connsiteY0" fmla="*/ 29916 h 388362"/>
                <a:gd name="connsiteX1" fmla="*/ 59875 w 1224858"/>
                <a:gd name="connsiteY1" fmla="*/ 275730 h 388362"/>
                <a:gd name="connsiteX2" fmla="*/ 8117 w 1224858"/>
                <a:gd name="connsiteY2" fmla="*/ 370621 h 388362"/>
                <a:gd name="connsiteX3" fmla="*/ 103007 w 1224858"/>
                <a:gd name="connsiteY3" fmla="*/ 386373 h 388362"/>
                <a:gd name="connsiteX4" fmla="*/ 931143 w 1224858"/>
                <a:gd name="connsiteY4" fmla="*/ 344742 h 388362"/>
                <a:gd name="connsiteX5" fmla="*/ 1209830 w 1224858"/>
                <a:gd name="connsiteY5" fmla="*/ 173791 h 388362"/>
                <a:gd name="connsiteX6" fmla="*/ 1167048 w 1224858"/>
                <a:gd name="connsiteY6" fmla="*/ 87451 h 388362"/>
                <a:gd name="connsiteX7" fmla="*/ 994521 w 1224858"/>
                <a:gd name="connsiteY7" fmla="*/ 28490 h 388362"/>
                <a:gd name="connsiteX8" fmla="*/ 706856 w 1224858"/>
                <a:gd name="connsiteY8" fmla="*/ 4037 h 388362"/>
                <a:gd name="connsiteX9" fmla="*/ 350182 w 1224858"/>
                <a:gd name="connsiteY9" fmla="*/ 29916 h 388362"/>
                <a:gd name="connsiteX0" fmla="*/ 330375 w 1205051"/>
                <a:gd name="connsiteY0" fmla="*/ 29916 h 386391"/>
                <a:gd name="connsiteX1" fmla="*/ 40068 w 1205051"/>
                <a:gd name="connsiteY1" fmla="*/ 275730 h 386391"/>
                <a:gd name="connsiteX2" fmla="*/ 23961 w 1205051"/>
                <a:gd name="connsiteY2" fmla="*/ 349016 h 386391"/>
                <a:gd name="connsiteX3" fmla="*/ 83200 w 1205051"/>
                <a:gd name="connsiteY3" fmla="*/ 386373 h 386391"/>
                <a:gd name="connsiteX4" fmla="*/ 911336 w 1205051"/>
                <a:gd name="connsiteY4" fmla="*/ 344742 h 386391"/>
                <a:gd name="connsiteX5" fmla="*/ 1190023 w 1205051"/>
                <a:gd name="connsiteY5" fmla="*/ 173791 h 386391"/>
                <a:gd name="connsiteX6" fmla="*/ 1147241 w 1205051"/>
                <a:gd name="connsiteY6" fmla="*/ 87451 h 386391"/>
                <a:gd name="connsiteX7" fmla="*/ 974714 w 1205051"/>
                <a:gd name="connsiteY7" fmla="*/ 28490 h 386391"/>
                <a:gd name="connsiteX8" fmla="*/ 687049 w 1205051"/>
                <a:gd name="connsiteY8" fmla="*/ 4037 h 386391"/>
                <a:gd name="connsiteX9" fmla="*/ 330375 w 1205051"/>
                <a:gd name="connsiteY9" fmla="*/ 29916 h 386391"/>
                <a:gd name="connsiteX0" fmla="*/ 330375 w 1205051"/>
                <a:gd name="connsiteY0" fmla="*/ 29916 h 386669"/>
                <a:gd name="connsiteX1" fmla="*/ 40068 w 1205051"/>
                <a:gd name="connsiteY1" fmla="*/ 275730 h 386669"/>
                <a:gd name="connsiteX2" fmla="*/ 23961 w 1205051"/>
                <a:gd name="connsiteY2" fmla="*/ 349016 h 386669"/>
                <a:gd name="connsiteX3" fmla="*/ 83200 w 1205051"/>
                <a:gd name="connsiteY3" fmla="*/ 386373 h 386669"/>
                <a:gd name="connsiteX4" fmla="*/ 911336 w 1205051"/>
                <a:gd name="connsiteY4" fmla="*/ 330339 h 386669"/>
                <a:gd name="connsiteX5" fmla="*/ 1190023 w 1205051"/>
                <a:gd name="connsiteY5" fmla="*/ 173791 h 386669"/>
                <a:gd name="connsiteX6" fmla="*/ 1147241 w 1205051"/>
                <a:gd name="connsiteY6" fmla="*/ 87451 h 386669"/>
                <a:gd name="connsiteX7" fmla="*/ 974714 w 1205051"/>
                <a:gd name="connsiteY7" fmla="*/ 28490 h 386669"/>
                <a:gd name="connsiteX8" fmla="*/ 687049 w 1205051"/>
                <a:gd name="connsiteY8" fmla="*/ 4037 h 386669"/>
                <a:gd name="connsiteX9" fmla="*/ 330375 w 1205051"/>
                <a:gd name="connsiteY9" fmla="*/ 29916 h 386669"/>
                <a:gd name="connsiteX0" fmla="*/ 330375 w 1205051"/>
                <a:gd name="connsiteY0" fmla="*/ 29916 h 386669"/>
                <a:gd name="connsiteX1" fmla="*/ 40068 w 1205051"/>
                <a:gd name="connsiteY1" fmla="*/ 275730 h 386669"/>
                <a:gd name="connsiteX2" fmla="*/ 23961 w 1205051"/>
                <a:gd name="connsiteY2" fmla="*/ 349016 h 386669"/>
                <a:gd name="connsiteX3" fmla="*/ 83200 w 1205051"/>
                <a:gd name="connsiteY3" fmla="*/ 386373 h 386669"/>
                <a:gd name="connsiteX4" fmla="*/ 911336 w 1205051"/>
                <a:gd name="connsiteY4" fmla="*/ 330339 h 386669"/>
                <a:gd name="connsiteX5" fmla="*/ 1190023 w 1205051"/>
                <a:gd name="connsiteY5" fmla="*/ 173791 h 386669"/>
                <a:gd name="connsiteX6" fmla="*/ 1147241 w 1205051"/>
                <a:gd name="connsiteY6" fmla="*/ 87451 h 386669"/>
                <a:gd name="connsiteX7" fmla="*/ 974714 w 1205051"/>
                <a:gd name="connsiteY7" fmla="*/ 28490 h 386669"/>
                <a:gd name="connsiteX8" fmla="*/ 687049 w 1205051"/>
                <a:gd name="connsiteY8" fmla="*/ 4037 h 386669"/>
                <a:gd name="connsiteX9" fmla="*/ 330375 w 1205051"/>
                <a:gd name="connsiteY9" fmla="*/ 29916 h 386669"/>
                <a:gd name="connsiteX0" fmla="*/ 325564 w 1200240"/>
                <a:gd name="connsiteY0" fmla="*/ 29916 h 365751"/>
                <a:gd name="connsiteX1" fmla="*/ 35257 w 1200240"/>
                <a:gd name="connsiteY1" fmla="*/ 275730 h 365751"/>
                <a:gd name="connsiteX2" fmla="*/ 19150 w 1200240"/>
                <a:gd name="connsiteY2" fmla="*/ 349016 h 365751"/>
                <a:gd name="connsiteX3" fmla="*/ 163951 w 1200240"/>
                <a:gd name="connsiteY3" fmla="*/ 364769 h 365751"/>
                <a:gd name="connsiteX4" fmla="*/ 906525 w 1200240"/>
                <a:gd name="connsiteY4" fmla="*/ 330339 h 365751"/>
                <a:gd name="connsiteX5" fmla="*/ 1185212 w 1200240"/>
                <a:gd name="connsiteY5" fmla="*/ 173791 h 365751"/>
                <a:gd name="connsiteX6" fmla="*/ 1142430 w 1200240"/>
                <a:gd name="connsiteY6" fmla="*/ 87451 h 365751"/>
                <a:gd name="connsiteX7" fmla="*/ 969903 w 1200240"/>
                <a:gd name="connsiteY7" fmla="*/ 28490 h 365751"/>
                <a:gd name="connsiteX8" fmla="*/ 682238 w 1200240"/>
                <a:gd name="connsiteY8" fmla="*/ 4037 h 365751"/>
                <a:gd name="connsiteX9" fmla="*/ 325564 w 1200240"/>
                <a:gd name="connsiteY9" fmla="*/ 29916 h 365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00240" h="365751">
                  <a:moveTo>
                    <a:pt x="325564" y="29916"/>
                  </a:moveTo>
                  <a:cubicBezTo>
                    <a:pt x="217734" y="75198"/>
                    <a:pt x="86326" y="222547"/>
                    <a:pt x="35257" y="275730"/>
                  </a:cubicBezTo>
                  <a:cubicBezTo>
                    <a:pt x="-15812" y="328913"/>
                    <a:pt x="-2299" y="334176"/>
                    <a:pt x="19150" y="349016"/>
                  </a:cubicBezTo>
                  <a:cubicBezTo>
                    <a:pt x="40599" y="363856"/>
                    <a:pt x="16055" y="367882"/>
                    <a:pt x="163951" y="364769"/>
                  </a:cubicBezTo>
                  <a:cubicBezTo>
                    <a:pt x="311847" y="361656"/>
                    <a:pt x="736315" y="362169"/>
                    <a:pt x="906525" y="330339"/>
                  </a:cubicBezTo>
                  <a:cubicBezTo>
                    <a:pt x="1076735" y="298509"/>
                    <a:pt x="1145895" y="214272"/>
                    <a:pt x="1185212" y="173791"/>
                  </a:cubicBezTo>
                  <a:cubicBezTo>
                    <a:pt x="1224529" y="133310"/>
                    <a:pt x="1178315" y="111668"/>
                    <a:pt x="1142430" y="87451"/>
                  </a:cubicBezTo>
                  <a:cubicBezTo>
                    <a:pt x="1106545" y="63234"/>
                    <a:pt x="1048978" y="39992"/>
                    <a:pt x="969903" y="28490"/>
                  </a:cubicBezTo>
                  <a:cubicBezTo>
                    <a:pt x="890828" y="16988"/>
                    <a:pt x="789628" y="3799"/>
                    <a:pt x="682238" y="4037"/>
                  </a:cubicBezTo>
                  <a:cubicBezTo>
                    <a:pt x="574848" y="4275"/>
                    <a:pt x="433394" y="-15366"/>
                    <a:pt x="325564" y="29916"/>
                  </a:cubicBezTo>
                  <a:close/>
                </a:path>
              </a:pathLst>
            </a:custGeom>
            <a:gradFill flip="none" rotWithShape="1">
              <a:gsLst>
                <a:gs pos="56000">
                  <a:schemeClr val="bg1">
                    <a:lumMod val="65000"/>
                    <a:shade val="30000"/>
                    <a:satMod val="115000"/>
                  </a:schemeClr>
                </a:gs>
                <a:gs pos="33000">
                  <a:schemeClr val="tx1">
                    <a:lumMod val="95000"/>
                    <a:lumOff val="5000"/>
                  </a:schemeClr>
                </a:gs>
                <a:gs pos="0">
                  <a:schemeClr val="tx1">
                    <a:lumMod val="85000"/>
                    <a:lumOff val="15000"/>
                  </a:schemeClr>
                </a:gs>
                <a:gs pos="75000">
                  <a:schemeClr val="bg1">
                    <a:lumMod val="65000"/>
                    <a:shade val="67500"/>
                    <a:satMod val="115000"/>
                  </a:schemeClr>
                </a:gs>
                <a:gs pos="89000">
                  <a:schemeClr val="bg1">
                    <a:lumMod val="65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3" name="Freeform 342"/>
            <p:cNvSpPr/>
            <p:nvPr/>
          </p:nvSpPr>
          <p:spPr>
            <a:xfrm>
              <a:off x="1866896" y="274526"/>
              <a:ext cx="3072471" cy="1037745"/>
            </a:xfrm>
            <a:custGeom>
              <a:avLst/>
              <a:gdLst>
                <a:gd name="connsiteX0" fmla="*/ 0 w 3065255"/>
                <a:gd name="connsiteY0" fmla="*/ 1037745 h 1037745"/>
                <a:gd name="connsiteX1" fmla="*/ 448574 w 3065255"/>
                <a:gd name="connsiteY1" fmla="*/ 804832 h 1037745"/>
                <a:gd name="connsiteX2" fmla="*/ 862642 w 3065255"/>
                <a:gd name="connsiteY2" fmla="*/ 632304 h 1037745"/>
                <a:gd name="connsiteX3" fmla="*/ 1199072 w 3065255"/>
                <a:gd name="connsiteY3" fmla="*/ 528787 h 1037745"/>
                <a:gd name="connsiteX4" fmla="*/ 1406106 w 3065255"/>
                <a:gd name="connsiteY4" fmla="*/ 468402 h 1037745"/>
                <a:gd name="connsiteX5" fmla="*/ 1699404 w 3065255"/>
                <a:gd name="connsiteY5" fmla="*/ 433896 h 1037745"/>
                <a:gd name="connsiteX6" fmla="*/ 1949570 w 3065255"/>
                <a:gd name="connsiteY6" fmla="*/ 442522 h 1037745"/>
                <a:gd name="connsiteX7" fmla="*/ 2286000 w 3065255"/>
                <a:gd name="connsiteY7" fmla="*/ 451149 h 1037745"/>
                <a:gd name="connsiteX8" fmla="*/ 2562045 w 3065255"/>
                <a:gd name="connsiteY8" fmla="*/ 442522 h 1037745"/>
                <a:gd name="connsiteX9" fmla="*/ 2665562 w 3065255"/>
                <a:gd name="connsiteY9" fmla="*/ 408017 h 1037745"/>
                <a:gd name="connsiteX10" fmla="*/ 2881223 w 3065255"/>
                <a:gd name="connsiteY10" fmla="*/ 166477 h 1037745"/>
                <a:gd name="connsiteX11" fmla="*/ 3010619 w 3065255"/>
                <a:gd name="connsiteY11" fmla="*/ 45707 h 1037745"/>
                <a:gd name="connsiteX12" fmla="*/ 3027872 w 3065255"/>
                <a:gd name="connsiteY12" fmla="*/ 2575 h 1037745"/>
                <a:gd name="connsiteX13" fmla="*/ 2518913 w 3065255"/>
                <a:gd name="connsiteY13" fmla="*/ 11202 h 1037745"/>
                <a:gd name="connsiteX14" fmla="*/ 2191110 w 3065255"/>
                <a:gd name="connsiteY14" fmla="*/ 62960 h 103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65255" h="1037745">
                  <a:moveTo>
                    <a:pt x="0" y="1037745"/>
                  </a:moveTo>
                  <a:cubicBezTo>
                    <a:pt x="152400" y="955075"/>
                    <a:pt x="304800" y="872405"/>
                    <a:pt x="448574" y="804832"/>
                  </a:cubicBezTo>
                  <a:cubicBezTo>
                    <a:pt x="592348" y="737259"/>
                    <a:pt x="737559" y="678311"/>
                    <a:pt x="862642" y="632304"/>
                  </a:cubicBezTo>
                  <a:cubicBezTo>
                    <a:pt x="987725" y="586296"/>
                    <a:pt x="1199072" y="528787"/>
                    <a:pt x="1199072" y="528787"/>
                  </a:cubicBezTo>
                  <a:cubicBezTo>
                    <a:pt x="1289649" y="501470"/>
                    <a:pt x="1322717" y="484217"/>
                    <a:pt x="1406106" y="468402"/>
                  </a:cubicBezTo>
                  <a:cubicBezTo>
                    <a:pt x="1489495" y="452587"/>
                    <a:pt x="1608827" y="438209"/>
                    <a:pt x="1699404" y="433896"/>
                  </a:cubicBezTo>
                  <a:cubicBezTo>
                    <a:pt x="1789981" y="429583"/>
                    <a:pt x="1949570" y="442522"/>
                    <a:pt x="1949570" y="442522"/>
                  </a:cubicBezTo>
                  <a:cubicBezTo>
                    <a:pt x="2047336" y="445397"/>
                    <a:pt x="2183921" y="451149"/>
                    <a:pt x="2286000" y="451149"/>
                  </a:cubicBezTo>
                  <a:cubicBezTo>
                    <a:pt x="2388079" y="451149"/>
                    <a:pt x="2498785" y="449711"/>
                    <a:pt x="2562045" y="442522"/>
                  </a:cubicBezTo>
                  <a:cubicBezTo>
                    <a:pt x="2625305" y="435333"/>
                    <a:pt x="2612366" y="454024"/>
                    <a:pt x="2665562" y="408017"/>
                  </a:cubicBezTo>
                  <a:cubicBezTo>
                    <a:pt x="2718758" y="362009"/>
                    <a:pt x="2823714" y="226862"/>
                    <a:pt x="2881223" y="166477"/>
                  </a:cubicBezTo>
                  <a:cubicBezTo>
                    <a:pt x="2938732" y="106092"/>
                    <a:pt x="2986178" y="73024"/>
                    <a:pt x="3010619" y="45707"/>
                  </a:cubicBezTo>
                  <a:cubicBezTo>
                    <a:pt x="3035061" y="18390"/>
                    <a:pt x="3109823" y="8326"/>
                    <a:pt x="3027872" y="2575"/>
                  </a:cubicBezTo>
                  <a:cubicBezTo>
                    <a:pt x="2945921" y="-3176"/>
                    <a:pt x="2658373" y="1138"/>
                    <a:pt x="2518913" y="11202"/>
                  </a:cubicBezTo>
                  <a:cubicBezTo>
                    <a:pt x="2379453" y="21266"/>
                    <a:pt x="2285281" y="42113"/>
                    <a:pt x="2191110" y="62960"/>
                  </a:cubicBezTo>
                </a:path>
              </a:pathLst>
            </a:custGeom>
            <a:noFill/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4" name="Freeform 343"/>
            <p:cNvSpPr/>
            <p:nvPr/>
          </p:nvSpPr>
          <p:spPr>
            <a:xfrm>
              <a:off x="1790432" y="1355403"/>
              <a:ext cx="446297" cy="521425"/>
            </a:xfrm>
            <a:custGeom>
              <a:avLst/>
              <a:gdLst>
                <a:gd name="connsiteX0" fmla="*/ 205680 w 445249"/>
                <a:gd name="connsiteY0" fmla="*/ 0 h 521425"/>
                <a:gd name="connsiteX1" fmla="*/ 369582 w 445249"/>
                <a:gd name="connsiteY1" fmla="*/ 267419 h 521425"/>
                <a:gd name="connsiteX2" fmla="*/ 429967 w 445249"/>
                <a:gd name="connsiteY2" fmla="*/ 388189 h 521425"/>
                <a:gd name="connsiteX3" fmla="*/ 93537 w 445249"/>
                <a:gd name="connsiteY3" fmla="*/ 362310 h 521425"/>
                <a:gd name="connsiteX4" fmla="*/ 24526 w 445249"/>
                <a:gd name="connsiteY4" fmla="*/ 345057 h 521425"/>
                <a:gd name="connsiteX5" fmla="*/ 7273 w 445249"/>
                <a:gd name="connsiteY5" fmla="*/ 465827 h 521425"/>
                <a:gd name="connsiteX6" fmla="*/ 136669 w 445249"/>
                <a:gd name="connsiteY6" fmla="*/ 500332 h 521425"/>
                <a:gd name="connsiteX7" fmla="*/ 343703 w 445249"/>
                <a:gd name="connsiteY7" fmla="*/ 508959 h 521425"/>
                <a:gd name="connsiteX8" fmla="*/ 438594 w 445249"/>
                <a:gd name="connsiteY8" fmla="*/ 508959 h 521425"/>
                <a:gd name="connsiteX9" fmla="*/ 404088 w 445249"/>
                <a:gd name="connsiteY9" fmla="*/ 345057 h 521425"/>
                <a:gd name="connsiteX10" fmla="*/ 404088 w 445249"/>
                <a:gd name="connsiteY10" fmla="*/ 345057 h 52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5249" h="521425">
                  <a:moveTo>
                    <a:pt x="205680" y="0"/>
                  </a:moveTo>
                  <a:cubicBezTo>
                    <a:pt x="268940" y="101360"/>
                    <a:pt x="332201" y="202721"/>
                    <a:pt x="369582" y="267419"/>
                  </a:cubicBezTo>
                  <a:cubicBezTo>
                    <a:pt x="406963" y="332117"/>
                    <a:pt x="475974" y="372374"/>
                    <a:pt x="429967" y="388189"/>
                  </a:cubicBezTo>
                  <a:cubicBezTo>
                    <a:pt x="383960" y="404004"/>
                    <a:pt x="161110" y="369499"/>
                    <a:pt x="93537" y="362310"/>
                  </a:cubicBezTo>
                  <a:cubicBezTo>
                    <a:pt x="25964" y="355121"/>
                    <a:pt x="38903" y="327804"/>
                    <a:pt x="24526" y="345057"/>
                  </a:cubicBezTo>
                  <a:cubicBezTo>
                    <a:pt x="10149" y="362310"/>
                    <a:pt x="-11417" y="439948"/>
                    <a:pt x="7273" y="465827"/>
                  </a:cubicBezTo>
                  <a:cubicBezTo>
                    <a:pt x="25963" y="491706"/>
                    <a:pt x="80597" y="493143"/>
                    <a:pt x="136669" y="500332"/>
                  </a:cubicBezTo>
                  <a:cubicBezTo>
                    <a:pt x="192741" y="507521"/>
                    <a:pt x="293382" y="507521"/>
                    <a:pt x="343703" y="508959"/>
                  </a:cubicBezTo>
                  <a:cubicBezTo>
                    <a:pt x="394024" y="510397"/>
                    <a:pt x="428530" y="536276"/>
                    <a:pt x="438594" y="508959"/>
                  </a:cubicBezTo>
                  <a:cubicBezTo>
                    <a:pt x="448658" y="481642"/>
                    <a:pt x="404088" y="345057"/>
                    <a:pt x="404088" y="345057"/>
                  </a:cubicBezTo>
                  <a:lnTo>
                    <a:pt x="404088" y="345057"/>
                  </a:lnTo>
                </a:path>
              </a:pathLst>
            </a:custGeom>
            <a:noFill/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5" name="Freeform 344"/>
            <p:cNvSpPr/>
            <p:nvPr/>
          </p:nvSpPr>
          <p:spPr>
            <a:xfrm>
              <a:off x="1425913" y="1381282"/>
              <a:ext cx="313704" cy="474453"/>
            </a:xfrm>
            <a:custGeom>
              <a:avLst/>
              <a:gdLst>
                <a:gd name="connsiteX0" fmla="*/ 0 w 312967"/>
                <a:gd name="connsiteY0" fmla="*/ 0 h 474453"/>
                <a:gd name="connsiteX1" fmla="*/ 129396 w 312967"/>
                <a:gd name="connsiteY1" fmla="*/ 51759 h 474453"/>
                <a:gd name="connsiteX2" fmla="*/ 232913 w 312967"/>
                <a:gd name="connsiteY2" fmla="*/ 77638 h 474453"/>
                <a:gd name="connsiteX3" fmla="*/ 310551 w 312967"/>
                <a:gd name="connsiteY3" fmla="*/ 129397 h 474453"/>
                <a:gd name="connsiteX4" fmla="*/ 293298 w 312967"/>
                <a:gd name="connsiteY4" fmla="*/ 353683 h 474453"/>
                <a:gd name="connsiteX5" fmla="*/ 293298 w 312967"/>
                <a:gd name="connsiteY5" fmla="*/ 439948 h 474453"/>
                <a:gd name="connsiteX6" fmla="*/ 267419 w 312967"/>
                <a:gd name="connsiteY6" fmla="*/ 457200 h 474453"/>
                <a:gd name="connsiteX7" fmla="*/ 129396 w 312967"/>
                <a:gd name="connsiteY7" fmla="*/ 474453 h 47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967" h="474453">
                  <a:moveTo>
                    <a:pt x="0" y="0"/>
                  </a:moveTo>
                  <a:cubicBezTo>
                    <a:pt x="45288" y="19409"/>
                    <a:pt x="90577" y="38819"/>
                    <a:pt x="129396" y="51759"/>
                  </a:cubicBezTo>
                  <a:cubicBezTo>
                    <a:pt x="168215" y="64699"/>
                    <a:pt x="202721" y="64698"/>
                    <a:pt x="232913" y="77638"/>
                  </a:cubicBezTo>
                  <a:cubicBezTo>
                    <a:pt x="263105" y="90578"/>
                    <a:pt x="300487" y="83390"/>
                    <a:pt x="310551" y="129397"/>
                  </a:cubicBezTo>
                  <a:cubicBezTo>
                    <a:pt x="320615" y="175405"/>
                    <a:pt x="296173" y="301925"/>
                    <a:pt x="293298" y="353683"/>
                  </a:cubicBezTo>
                  <a:cubicBezTo>
                    <a:pt x="290423" y="405441"/>
                    <a:pt x="297611" y="422695"/>
                    <a:pt x="293298" y="439948"/>
                  </a:cubicBezTo>
                  <a:cubicBezTo>
                    <a:pt x="288985" y="457201"/>
                    <a:pt x="294736" y="451449"/>
                    <a:pt x="267419" y="457200"/>
                  </a:cubicBezTo>
                  <a:cubicBezTo>
                    <a:pt x="240102" y="462951"/>
                    <a:pt x="184749" y="468702"/>
                    <a:pt x="129396" y="474453"/>
                  </a:cubicBezTo>
                </a:path>
              </a:pathLst>
            </a:custGeom>
            <a:noFill/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6" name="Freeform 345"/>
            <p:cNvSpPr/>
            <p:nvPr/>
          </p:nvSpPr>
          <p:spPr>
            <a:xfrm>
              <a:off x="6025969" y="587148"/>
              <a:ext cx="240318" cy="256605"/>
            </a:xfrm>
            <a:custGeom>
              <a:avLst/>
              <a:gdLst>
                <a:gd name="connsiteX0" fmla="*/ 0 w 239754"/>
                <a:gd name="connsiteY0" fmla="*/ 69516 h 256605"/>
                <a:gd name="connsiteX1" fmla="*/ 138022 w 239754"/>
                <a:gd name="connsiteY1" fmla="*/ 504 h 256605"/>
                <a:gd name="connsiteX2" fmla="*/ 198407 w 239754"/>
                <a:gd name="connsiteY2" fmla="*/ 112648 h 256605"/>
                <a:gd name="connsiteX3" fmla="*/ 224287 w 239754"/>
                <a:gd name="connsiteY3" fmla="*/ 164406 h 256605"/>
                <a:gd name="connsiteX4" fmla="*/ 232913 w 239754"/>
                <a:gd name="connsiteY4" fmla="*/ 224791 h 256605"/>
                <a:gd name="connsiteX5" fmla="*/ 120770 w 239754"/>
                <a:gd name="connsiteY5" fmla="*/ 250670 h 256605"/>
                <a:gd name="connsiteX6" fmla="*/ 198407 w 239754"/>
                <a:gd name="connsiteY6" fmla="*/ 233417 h 256605"/>
                <a:gd name="connsiteX7" fmla="*/ 138022 w 239754"/>
                <a:gd name="connsiteY7" fmla="*/ 26383 h 256605"/>
                <a:gd name="connsiteX8" fmla="*/ 0 w 239754"/>
                <a:gd name="connsiteY8" fmla="*/ 69516 h 256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754" h="256605">
                  <a:moveTo>
                    <a:pt x="0" y="69516"/>
                  </a:moveTo>
                  <a:cubicBezTo>
                    <a:pt x="0" y="65203"/>
                    <a:pt x="104954" y="-6685"/>
                    <a:pt x="138022" y="504"/>
                  </a:cubicBezTo>
                  <a:cubicBezTo>
                    <a:pt x="171090" y="7693"/>
                    <a:pt x="184030" y="85331"/>
                    <a:pt x="198407" y="112648"/>
                  </a:cubicBezTo>
                  <a:cubicBezTo>
                    <a:pt x="212785" y="139965"/>
                    <a:pt x="218536" y="145715"/>
                    <a:pt x="224287" y="164406"/>
                  </a:cubicBezTo>
                  <a:cubicBezTo>
                    <a:pt x="230038" y="183097"/>
                    <a:pt x="250166" y="210414"/>
                    <a:pt x="232913" y="224791"/>
                  </a:cubicBezTo>
                  <a:cubicBezTo>
                    <a:pt x="215660" y="239168"/>
                    <a:pt x="126521" y="249232"/>
                    <a:pt x="120770" y="250670"/>
                  </a:cubicBezTo>
                  <a:cubicBezTo>
                    <a:pt x="115019" y="252108"/>
                    <a:pt x="195532" y="270798"/>
                    <a:pt x="198407" y="233417"/>
                  </a:cubicBezTo>
                  <a:cubicBezTo>
                    <a:pt x="201282" y="196036"/>
                    <a:pt x="166777" y="55138"/>
                    <a:pt x="138022" y="26383"/>
                  </a:cubicBezTo>
                  <a:cubicBezTo>
                    <a:pt x="109267" y="-2372"/>
                    <a:pt x="0" y="73829"/>
                    <a:pt x="0" y="69516"/>
                  </a:cubicBezTo>
                  <a:close/>
                </a:path>
              </a:pathLst>
            </a:custGeom>
            <a:ln>
              <a:solidFill>
                <a:schemeClr val="tx1">
                  <a:lumMod val="50000"/>
                  <a:lumOff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 prst="slop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7" name="Freeform 346"/>
            <p:cNvSpPr/>
            <p:nvPr/>
          </p:nvSpPr>
          <p:spPr>
            <a:xfrm>
              <a:off x="5928856" y="962410"/>
              <a:ext cx="369082" cy="496732"/>
            </a:xfrm>
            <a:custGeom>
              <a:avLst/>
              <a:gdLst>
                <a:gd name="connsiteX0" fmla="*/ 71006 w 368215"/>
                <a:gd name="connsiteY0" fmla="*/ 56563 h 496732"/>
                <a:gd name="connsiteX1" fmla="*/ 1994 w 368215"/>
                <a:gd name="connsiteY1" fmla="*/ 470631 h 496732"/>
                <a:gd name="connsiteX2" fmla="*/ 122764 w 368215"/>
                <a:gd name="connsiteY2" fmla="*/ 427499 h 496732"/>
                <a:gd name="connsiteX3" fmla="*/ 303919 w 368215"/>
                <a:gd name="connsiteY3" fmla="*/ 211838 h 496732"/>
                <a:gd name="connsiteX4" fmla="*/ 355677 w 368215"/>
                <a:gd name="connsiteY4" fmla="*/ 22057 h 496732"/>
                <a:gd name="connsiteX5" fmla="*/ 71006 w 368215"/>
                <a:gd name="connsiteY5" fmla="*/ 56563 h 49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215" h="496732">
                  <a:moveTo>
                    <a:pt x="71006" y="56563"/>
                  </a:moveTo>
                  <a:cubicBezTo>
                    <a:pt x="12059" y="131325"/>
                    <a:pt x="-6632" y="408808"/>
                    <a:pt x="1994" y="470631"/>
                  </a:cubicBezTo>
                  <a:cubicBezTo>
                    <a:pt x="10620" y="532454"/>
                    <a:pt x="72443" y="470631"/>
                    <a:pt x="122764" y="427499"/>
                  </a:cubicBezTo>
                  <a:cubicBezTo>
                    <a:pt x="173085" y="384367"/>
                    <a:pt x="265100" y="279412"/>
                    <a:pt x="303919" y="211838"/>
                  </a:cubicBezTo>
                  <a:cubicBezTo>
                    <a:pt x="342738" y="144264"/>
                    <a:pt x="391620" y="50812"/>
                    <a:pt x="355677" y="22057"/>
                  </a:cubicBezTo>
                  <a:cubicBezTo>
                    <a:pt x="319734" y="-6698"/>
                    <a:pt x="129953" y="-18199"/>
                    <a:pt x="71006" y="56563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prst="slop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8" name="Freeform 347"/>
            <p:cNvSpPr/>
            <p:nvPr/>
          </p:nvSpPr>
          <p:spPr>
            <a:xfrm>
              <a:off x="1773844" y="932702"/>
              <a:ext cx="970854" cy="379945"/>
            </a:xfrm>
            <a:custGeom>
              <a:avLst/>
              <a:gdLst>
                <a:gd name="connsiteX0" fmla="*/ 23822 w 968574"/>
                <a:gd name="connsiteY0" fmla="*/ 301931 h 379945"/>
                <a:gd name="connsiteX1" fmla="*/ 204977 w 968574"/>
                <a:gd name="connsiteY1" fmla="*/ 310558 h 379945"/>
                <a:gd name="connsiteX2" fmla="*/ 222229 w 968574"/>
                <a:gd name="connsiteY2" fmla="*/ 379569 h 379945"/>
                <a:gd name="connsiteX3" fmla="*/ 920969 w 968574"/>
                <a:gd name="connsiteY3" fmla="*/ 276052 h 379945"/>
                <a:gd name="connsiteX4" fmla="*/ 808826 w 968574"/>
                <a:gd name="connsiteY4" fmla="*/ 7 h 379945"/>
                <a:gd name="connsiteX5" fmla="*/ 23822 w 968574"/>
                <a:gd name="connsiteY5" fmla="*/ 301931 h 379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8574" h="379945">
                  <a:moveTo>
                    <a:pt x="23822" y="301931"/>
                  </a:moveTo>
                  <a:cubicBezTo>
                    <a:pt x="-76819" y="353689"/>
                    <a:pt x="171909" y="297618"/>
                    <a:pt x="204977" y="310558"/>
                  </a:cubicBezTo>
                  <a:cubicBezTo>
                    <a:pt x="238045" y="323498"/>
                    <a:pt x="102897" y="385320"/>
                    <a:pt x="222229" y="379569"/>
                  </a:cubicBezTo>
                  <a:cubicBezTo>
                    <a:pt x="341561" y="373818"/>
                    <a:pt x="823203" y="339312"/>
                    <a:pt x="920969" y="276052"/>
                  </a:cubicBezTo>
                  <a:cubicBezTo>
                    <a:pt x="1018735" y="212792"/>
                    <a:pt x="958350" y="-1431"/>
                    <a:pt x="808826" y="7"/>
                  </a:cubicBezTo>
                  <a:cubicBezTo>
                    <a:pt x="659302" y="1445"/>
                    <a:pt x="124463" y="250173"/>
                    <a:pt x="23822" y="301931"/>
                  </a:cubicBezTo>
                  <a:close/>
                </a:path>
              </a:pathLst>
            </a:custGeom>
            <a:noFill/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9" name="Freeform 348"/>
            <p:cNvSpPr/>
            <p:nvPr/>
          </p:nvSpPr>
          <p:spPr>
            <a:xfrm>
              <a:off x="2253778" y="696920"/>
              <a:ext cx="1238701" cy="318753"/>
            </a:xfrm>
            <a:custGeom>
              <a:avLst/>
              <a:gdLst>
                <a:gd name="connsiteX0" fmla="*/ 744087 w 1235792"/>
                <a:gd name="connsiteY0" fmla="*/ 11502 h 318753"/>
                <a:gd name="connsiteX1" fmla="*/ 787219 w 1235792"/>
                <a:gd name="connsiteY1" fmla="*/ 63261 h 318753"/>
                <a:gd name="connsiteX2" fmla="*/ 36720 w 1235792"/>
                <a:gd name="connsiteY2" fmla="*/ 253042 h 318753"/>
                <a:gd name="connsiteX3" fmla="*/ 200622 w 1235792"/>
                <a:gd name="connsiteY3" fmla="*/ 304800 h 318753"/>
                <a:gd name="connsiteX4" fmla="*/ 933868 w 1235792"/>
                <a:gd name="connsiteY4" fmla="*/ 20128 h 318753"/>
                <a:gd name="connsiteX5" fmla="*/ 1235792 w 1235792"/>
                <a:gd name="connsiteY5" fmla="*/ 46008 h 318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5792" h="318753">
                  <a:moveTo>
                    <a:pt x="744087" y="11502"/>
                  </a:moveTo>
                  <a:cubicBezTo>
                    <a:pt x="824600" y="17253"/>
                    <a:pt x="905114" y="23004"/>
                    <a:pt x="787219" y="63261"/>
                  </a:cubicBezTo>
                  <a:cubicBezTo>
                    <a:pt x="669324" y="103518"/>
                    <a:pt x="134486" y="212786"/>
                    <a:pt x="36720" y="253042"/>
                  </a:cubicBezTo>
                  <a:cubicBezTo>
                    <a:pt x="-61046" y="293299"/>
                    <a:pt x="51097" y="343619"/>
                    <a:pt x="200622" y="304800"/>
                  </a:cubicBezTo>
                  <a:cubicBezTo>
                    <a:pt x="350147" y="265981"/>
                    <a:pt x="761340" y="63260"/>
                    <a:pt x="933868" y="20128"/>
                  </a:cubicBezTo>
                  <a:cubicBezTo>
                    <a:pt x="1106396" y="-23004"/>
                    <a:pt x="1171094" y="11502"/>
                    <a:pt x="1235792" y="46008"/>
                  </a:cubicBezTo>
                </a:path>
              </a:pathLst>
            </a:custGeom>
            <a:noFill/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50" name="Freeform 349"/>
            <p:cNvSpPr/>
            <p:nvPr/>
          </p:nvSpPr>
          <p:spPr>
            <a:xfrm>
              <a:off x="2031882" y="717048"/>
              <a:ext cx="898560" cy="280388"/>
            </a:xfrm>
            <a:custGeom>
              <a:avLst/>
              <a:gdLst>
                <a:gd name="connsiteX0" fmla="*/ 896450 w 896450"/>
                <a:gd name="connsiteY0" fmla="*/ 0 h 280388"/>
                <a:gd name="connsiteX1" fmla="*/ 25182 w 896450"/>
                <a:gd name="connsiteY1" fmla="*/ 207034 h 280388"/>
                <a:gd name="connsiteX2" fmla="*/ 240843 w 896450"/>
                <a:gd name="connsiteY2" fmla="*/ 276046 h 280388"/>
                <a:gd name="connsiteX3" fmla="*/ 301228 w 896450"/>
                <a:gd name="connsiteY3" fmla="*/ 267419 h 280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6450" h="280388">
                  <a:moveTo>
                    <a:pt x="896450" y="0"/>
                  </a:moveTo>
                  <a:cubicBezTo>
                    <a:pt x="515450" y="80513"/>
                    <a:pt x="134450" y="161026"/>
                    <a:pt x="25182" y="207034"/>
                  </a:cubicBezTo>
                  <a:cubicBezTo>
                    <a:pt x="-84086" y="253042"/>
                    <a:pt x="194835" y="265982"/>
                    <a:pt x="240843" y="276046"/>
                  </a:cubicBezTo>
                  <a:cubicBezTo>
                    <a:pt x="286851" y="286110"/>
                    <a:pt x="294039" y="276764"/>
                    <a:pt x="301228" y="267419"/>
                  </a:cubicBezTo>
                </a:path>
              </a:pathLst>
            </a:custGeom>
            <a:noFill/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51" name="Freeform 350"/>
            <p:cNvSpPr/>
            <p:nvPr/>
          </p:nvSpPr>
          <p:spPr>
            <a:xfrm>
              <a:off x="3286903" y="245429"/>
              <a:ext cx="1762873" cy="533780"/>
            </a:xfrm>
            <a:custGeom>
              <a:avLst/>
              <a:gdLst>
                <a:gd name="connsiteX0" fmla="*/ 0 w 1559975"/>
                <a:gd name="connsiteY0" fmla="*/ 429816 h 492398"/>
                <a:gd name="connsiteX1" fmla="*/ 759124 w 1559975"/>
                <a:gd name="connsiteY1" fmla="*/ 58880 h 492398"/>
                <a:gd name="connsiteX2" fmla="*/ 1268083 w 1559975"/>
                <a:gd name="connsiteY2" fmla="*/ 15748 h 492398"/>
                <a:gd name="connsiteX3" fmla="*/ 1509622 w 1559975"/>
                <a:gd name="connsiteY3" fmla="*/ 24375 h 492398"/>
                <a:gd name="connsiteX4" fmla="*/ 1526875 w 1559975"/>
                <a:gd name="connsiteY4" fmla="*/ 33001 h 492398"/>
                <a:gd name="connsiteX5" fmla="*/ 1138686 w 1559975"/>
                <a:gd name="connsiteY5" fmla="*/ 447069 h 492398"/>
                <a:gd name="connsiteX6" fmla="*/ 1095554 w 1559975"/>
                <a:gd name="connsiteY6" fmla="*/ 481575 h 492398"/>
                <a:gd name="connsiteX7" fmla="*/ 232913 w 1559975"/>
                <a:gd name="connsiteY7" fmla="*/ 464322 h 492398"/>
                <a:gd name="connsiteX8" fmla="*/ 0 w 1559975"/>
                <a:gd name="connsiteY8" fmla="*/ 429816 h 492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9975" h="492398">
                  <a:moveTo>
                    <a:pt x="0" y="429816"/>
                  </a:moveTo>
                  <a:cubicBezTo>
                    <a:pt x="273888" y="278853"/>
                    <a:pt x="547777" y="127891"/>
                    <a:pt x="759124" y="58880"/>
                  </a:cubicBezTo>
                  <a:cubicBezTo>
                    <a:pt x="970471" y="-10131"/>
                    <a:pt x="1143000" y="21499"/>
                    <a:pt x="1268083" y="15748"/>
                  </a:cubicBezTo>
                  <a:cubicBezTo>
                    <a:pt x="1393166" y="9997"/>
                    <a:pt x="1466490" y="21499"/>
                    <a:pt x="1509622" y="24375"/>
                  </a:cubicBezTo>
                  <a:cubicBezTo>
                    <a:pt x="1552754" y="27250"/>
                    <a:pt x="1588698" y="-37448"/>
                    <a:pt x="1526875" y="33001"/>
                  </a:cubicBezTo>
                  <a:cubicBezTo>
                    <a:pt x="1465052" y="103450"/>
                    <a:pt x="1210573" y="372307"/>
                    <a:pt x="1138686" y="447069"/>
                  </a:cubicBezTo>
                  <a:cubicBezTo>
                    <a:pt x="1066799" y="521831"/>
                    <a:pt x="1095554" y="481575"/>
                    <a:pt x="1095554" y="481575"/>
                  </a:cubicBezTo>
                  <a:lnTo>
                    <a:pt x="232913" y="464322"/>
                  </a:lnTo>
                  <a:lnTo>
                    <a:pt x="0" y="429816"/>
                  </a:lnTo>
                  <a:close/>
                </a:path>
              </a:pathLst>
            </a:custGeom>
            <a:gradFill>
              <a:gsLst>
                <a:gs pos="89000">
                  <a:schemeClr val="bg1">
                    <a:lumMod val="85000"/>
                  </a:schemeClr>
                </a:gs>
                <a:gs pos="62000">
                  <a:schemeClr val="tx1"/>
                </a:gs>
                <a:gs pos="20436">
                  <a:schemeClr val="bg1">
                    <a:lumMod val="85000"/>
                  </a:schemeClr>
                </a:gs>
                <a:gs pos="30000">
                  <a:schemeClr val="tx1">
                    <a:lumMod val="95000"/>
                    <a:lumOff val="5000"/>
                  </a:schemeClr>
                </a:gs>
                <a:gs pos="4000">
                  <a:schemeClr val="tx1">
                    <a:lumMod val="95000"/>
                    <a:lumOff val="5000"/>
                  </a:schemeClr>
                </a:gs>
                <a:gs pos="50000">
                  <a:schemeClr val="tx1">
                    <a:lumMod val="75000"/>
                    <a:lumOff val="25000"/>
                  </a:schemeClr>
                </a:gs>
                <a:gs pos="43000">
                  <a:schemeClr val="bg1">
                    <a:lumMod val="65000"/>
                  </a:schemeClr>
                </a:gs>
              </a:gsLst>
              <a:lin ang="3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52" name="Freeform 351"/>
            <p:cNvSpPr/>
            <p:nvPr/>
          </p:nvSpPr>
          <p:spPr>
            <a:xfrm>
              <a:off x="4415659" y="380618"/>
              <a:ext cx="1501692" cy="1285941"/>
            </a:xfrm>
            <a:custGeom>
              <a:avLst/>
              <a:gdLst>
                <a:gd name="connsiteX0" fmla="*/ 19267 w 1498165"/>
                <a:gd name="connsiteY0" fmla="*/ 370936 h 1285941"/>
                <a:gd name="connsiteX1" fmla="*/ 27894 w 1498165"/>
                <a:gd name="connsiteY1" fmla="*/ 1207698 h 1285941"/>
                <a:gd name="connsiteX2" fmla="*/ 286686 w 1498165"/>
                <a:gd name="connsiteY2" fmla="*/ 1242204 h 1285941"/>
                <a:gd name="connsiteX3" fmla="*/ 1244218 w 1498165"/>
                <a:gd name="connsiteY3" fmla="*/ 1138687 h 1285941"/>
                <a:gd name="connsiteX4" fmla="*/ 1485758 w 1498165"/>
                <a:gd name="connsiteY4" fmla="*/ 560717 h 1285941"/>
                <a:gd name="connsiteX5" fmla="*/ 1451252 w 1498165"/>
                <a:gd name="connsiteY5" fmla="*/ 284672 h 1285941"/>
                <a:gd name="connsiteX6" fmla="*/ 1347735 w 1498165"/>
                <a:gd name="connsiteY6" fmla="*/ 0 h 128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8165" h="1285941">
                  <a:moveTo>
                    <a:pt x="19267" y="370936"/>
                  </a:moveTo>
                  <a:cubicBezTo>
                    <a:pt x="1295" y="716711"/>
                    <a:pt x="-16676" y="1062487"/>
                    <a:pt x="27894" y="1207698"/>
                  </a:cubicBezTo>
                  <a:cubicBezTo>
                    <a:pt x="72464" y="1352909"/>
                    <a:pt x="83965" y="1253706"/>
                    <a:pt x="286686" y="1242204"/>
                  </a:cubicBezTo>
                  <a:cubicBezTo>
                    <a:pt x="489407" y="1230702"/>
                    <a:pt x="1044373" y="1252268"/>
                    <a:pt x="1244218" y="1138687"/>
                  </a:cubicBezTo>
                  <a:cubicBezTo>
                    <a:pt x="1444063" y="1025106"/>
                    <a:pt x="1451252" y="703053"/>
                    <a:pt x="1485758" y="560717"/>
                  </a:cubicBezTo>
                  <a:cubicBezTo>
                    <a:pt x="1520264" y="418381"/>
                    <a:pt x="1474256" y="378125"/>
                    <a:pt x="1451252" y="284672"/>
                  </a:cubicBezTo>
                  <a:cubicBezTo>
                    <a:pt x="1428248" y="191219"/>
                    <a:pt x="1387991" y="95609"/>
                    <a:pt x="1347735" y="0"/>
                  </a:cubicBezTo>
                </a:path>
              </a:pathLst>
            </a:custGeom>
            <a:noFill/>
            <a:ln w="19050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53" name="Freeform 352"/>
            <p:cNvSpPr/>
            <p:nvPr/>
          </p:nvSpPr>
          <p:spPr>
            <a:xfrm>
              <a:off x="1289816" y="688959"/>
              <a:ext cx="1929151" cy="694930"/>
            </a:xfrm>
            <a:custGeom>
              <a:avLst/>
              <a:gdLst>
                <a:gd name="connsiteX0" fmla="*/ 1924620 w 1924620"/>
                <a:gd name="connsiteY0" fmla="*/ 12165 h 694930"/>
                <a:gd name="connsiteX1" fmla="*/ 1536431 w 1924620"/>
                <a:gd name="connsiteY1" fmla="*/ 3539 h 694930"/>
                <a:gd name="connsiteX2" fmla="*/ 1251759 w 1924620"/>
                <a:gd name="connsiteY2" fmla="*/ 3539 h 694930"/>
                <a:gd name="connsiteX3" fmla="*/ 1053352 w 1924620"/>
                <a:gd name="connsiteY3" fmla="*/ 46671 h 694930"/>
                <a:gd name="connsiteX4" fmla="*/ 518514 w 1924620"/>
                <a:gd name="connsiteY4" fmla="*/ 288210 h 694930"/>
                <a:gd name="connsiteX5" fmla="*/ 251095 w 1924620"/>
                <a:gd name="connsiteY5" fmla="*/ 408980 h 694930"/>
                <a:gd name="connsiteX6" fmla="*/ 87193 w 1924620"/>
                <a:gd name="connsiteY6" fmla="*/ 495244 h 694930"/>
                <a:gd name="connsiteX7" fmla="*/ 929 w 1924620"/>
                <a:gd name="connsiteY7" fmla="*/ 555629 h 694930"/>
                <a:gd name="connsiteX8" fmla="*/ 138952 w 1924620"/>
                <a:gd name="connsiteY8" fmla="*/ 676399 h 694930"/>
                <a:gd name="connsiteX9" fmla="*/ 294227 w 1924620"/>
                <a:gd name="connsiteY9" fmla="*/ 693652 h 694930"/>
                <a:gd name="connsiteX10" fmla="*/ 604778 w 1924620"/>
                <a:gd name="connsiteY10" fmla="*/ 667773 h 694930"/>
                <a:gd name="connsiteX11" fmla="*/ 751427 w 1924620"/>
                <a:gd name="connsiteY11" fmla="*/ 633267 h 694930"/>
                <a:gd name="connsiteX12" fmla="*/ 1156869 w 1924620"/>
                <a:gd name="connsiteY12" fmla="*/ 365848 h 694930"/>
                <a:gd name="connsiteX13" fmla="*/ 1458793 w 1924620"/>
                <a:gd name="connsiteY13" fmla="*/ 210573 h 694930"/>
                <a:gd name="connsiteX14" fmla="*/ 1665827 w 1924620"/>
                <a:gd name="connsiteY14" fmla="*/ 124308 h 694930"/>
                <a:gd name="connsiteX15" fmla="*/ 1924620 w 1924620"/>
                <a:gd name="connsiteY15" fmla="*/ 12165 h 694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24620" h="694930">
                  <a:moveTo>
                    <a:pt x="1924620" y="12165"/>
                  </a:moveTo>
                  <a:lnTo>
                    <a:pt x="1536431" y="3539"/>
                  </a:lnTo>
                  <a:cubicBezTo>
                    <a:pt x="1424288" y="2101"/>
                    <a:pt x="1332272" y="-3650"/>
                    <a:pt x="1251759" y="3539"/>
                  </a:cubicBezTo>
                  <a:cubicBezTo>
                    <a:pt x="1171246" y="10728"/>
                    <a:pt x="1175559" y="-774"/>
                    <a:pt x="1053352" y="46671"/>
                  </a:cubicBezTo>
                  <a:cubicBezTo>
                    <a:pt x="931145" y="94116"/>
                    <a:pt x="518514" y="288210"/>
                    <a:pt x="518514" y="288210"/>
                  </a:cubicBezTo>
                  <a:cubicBezTo>
                    <a:pt x="384804" y="348595"/>
                    <a:pt x="322982" y="374474"/>
                    <a:pt x="251095" y="408980"/>
                  </a:cubicBezTo>
                  <a:cubicBezTo>
                    <a:pt x="179208" y="443486"/>
                    <a:pt x="128887" y="470803"/>
                    <a:pt x="87193" y="495244"/>
                  </a:cubicBezTo>
                  <a:cubicBezTo>
                    <a:pt x="45499" y="519685"/>
                    <a:pt x="-7698" y="525437"/>
                    <a:pt x="929" y="555629"/>
                  </a:cubicBezTo>
                  <a:cubicBezTo>
                    <a:pt x="9555" y="585822"/>
                    <a:pt x="90069" y="653395"/>
                    <a:pt x="138952" y="676399"/>
                  </a:cubicBezTo>
                  <a:cubicBezTo>
                    <a:pt x="187835" y="699403"/>
                    <a:pt x="216589" y="695090"/>
                    <a:pt x="294227" y="693652"/>
                  </a:cubicBezTo>
                  <a:cubicBezTo>
                    <a:pt x="371865" y="692214"/>
                    <a:pt x="528578" y="677837"/>
                    <a:pt x="604778" y="667773"/>
                  </a:cubicBezTo>
                  <a:cubicBezTo>
                    <a:pt x="680978" y="657709"/>
                    <a:pt x="659412" y="683588"/>
                    <a:pt x="751427" y="633267"/>
                  </a:cubicBezTo>
                  <a:cubicBezTo>
                    <a:pt x="843442" y="582946"/>
                    <a:pt x="1038975" y="436297"/>
                    <a:pt x="1156869" y="365848"/>
                  </a:cubicBezTo>
                  <a:cubicBezTo>
                    <a:pt x="1274763" y="295399"/>
                    <a:pt x="1373967" y="250830"/>
                    <a:pt x="1458793" y="210573"/>
                  </a:cubicBezTo>
                  <a:cubicBezTo>
                    <a:pt x="1543619" y="170316"/>
                    <a:pt x="1665827" y="124308"/>
                    <a:pt x="1665827" y="124308"/>
                  </a:cubicBezTo>
                  <a:lnTo>
                    <a:pt x="1924620" y="12165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3000">
                  <a:schemeClr val="tx1">
                    <a:lumMod val="95000"/>
                    <a:lumOff val="5000"/>
                  </a:schemeClr>
                </a:gs>
                <a:gs pos="10000">
                  <a:schemeClr val="tx1">
                    <a:lumMod val="85000"/>
                    <a:lumOff val="15000"/>
                  </a:schemeClr>
                </a:gs>
                <a:gs pos="75000">
                  <a:schemeClr val="bg1">
                    <a:lumMod val="65000"/>
                    <a:shade val="67500"/>
                    <a:satMod val="115000"/>
                  </a:schemeClr>
                </a:gs>
                <a:gs pos="89000">
                  <a:schemeClr val="bg1">
                    <a:lumMod val="65000"/>
                    <a:shade val="100000"/>
                    <a:satMod val="115000"/>
                  </a:schemeClr>
                </a:gs>
              </a:gsLst>
              <a:lin ang="27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54" name="Freeform 353"/>
            <p:cNvSpPr/>
            <p:nvPr/>
          </p:nvSpPr>
          <p:spPr>
            <a:xfrm>
              <a:off x="2271643" y="717048"/>
              <a:ext cx="858150" cy="280387"/>
            </a:xfrm>
            <a:custGeom>
              <a:avLst/>
              <a:gdLst>
                <a:gd name="connsiteX0" fmla="*/ 1219609 w 1262951"/>
                <a:gd name="connsiteY0" fmla="*/ 32161 h 590343"/>
                <a:gd name="connsiteX1" fmla="*/ 1133345 w 1262951"/>
                <a:gd name="connsiteY1" fmla="*/ 40788 h 590343"/>
                <a:gd name="connsiteX2" fmla="*/ 374221 w 1262951"/>
                <a:gd name="connsiteY2" fmla="*/ 247822 h 590343"/>
                <a:gd name="connsiteX3" fmla="*/ 46417 w 1262951"/>
                <a:gd name="connsiteY3" fmla="*/ 428976 h 590343"/>
                <a:gd name="connsiteX4" fmla="*/ 3285 w 1262951"/>
                <a:gd name="connsiteY4" fmla="*/ 454855 h 590343"/>
                <a:gd name="connsiteX5" fmla="*/ 55043 w 1262951"/>
                <a:gd name="connsiteY5" fmla="*/ 549746 h 590343"/>
                <a:gd name="connsiteX6" fmla="*/ 158560 w 1262951"/>
                <a:gd name="connsiteY6" fmla="*/ 558372 h 590343"/>
                <a:gd name="connsiteX7" fmla="*/ 236198 w 1262951"/>
                <a:gd name="connsiteY7" fmla="*/ 575625 h 590343"/>
                <a:gd name="connsiteX8" fmla="*/ 322462 w 1262951"/>
                <a:gd name="connsiteY8" fmla="*/ 575625 h 590343"/>
                <a:gd name="connsiteX9" fmla="*/ 676145 w 1262951"/>
                <a:gd name="connsiteY9" fmla="*/ 385844 h 590343"/>
                <a:gd name="connsiteX10" fmla="*/ 1219609 w 1262951"/>
                <a:gd name="connsiteY10" fmla="*/ 32161 h 59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2951" h="590343">
                  <a:moveTo>
                    <a:pt x="1219609" y="32161"/>
                  </a:moveTo>
                  <a:cubicBezTo>
                    <a:pt x="1295809" y="-25348"/>
                    <a:pt x="1274243" y="4845"/>
                    <a:pt x="1133345" y="40788"/>
                  </a:cubicBezTo>
                  <a:cubicBezTo>
                    <a:pt x="992447" y="76731"/>
                    <a:pt x="555375" y="183124"/>
                    <a:pt x="374221" y="247822"/>
                  </a:cubicBezTo>
                  <a:cubicBezTo>
                    <a:pt x="193067" y="312520"/>
                    <a:pt x="108240" y="394471"/>
                    <a:pt x="46417" y="428976"/>
                  </a:cubicBezTo>
                  <a:cubicBezTo>
                    <a:pt x="-15406" y="463482"/>
                    <a:pt x="1847" y="434727"/>
                    <a:pt x="3285" y="454855"/>
                  </a:cubicBezTo>
                  <a:cubicBezTo>
                    <a:pt x="4723" y="474983"/>
                    <a:pt x="29164" y="532493"/>
                    <a:pt x="55043" y="549746"/>
                  </a:cubicBezTo>
                  <a:cubicBezTo>
                    <a:pt x="80922" y="566999"/>
                    <a:pt x="128367" y="554059"/>
                    <a:pt x="158560" y="558372"/>
                  </a:cubicBezTo>
                  <a:cubicBezTo>
                    <a:pt x="188753" y="562685"/>
                    <a:pt x="208881" y="572750"/>
                    <a:pt x="236198" y="575625"/>
                  </a:cubicBezTo>
                  <a:cubicBezTo>
                    <a:pt x="263515" y="578500"/>
                    <a:pt x="249138" y="607255"/>
                    <a:pt x="322462" y="575625"/>
                  </a:cubicBezTo>
                  <a:cubicBezTo>
                    <a:pt x="395786" y="543995"/>
                    <a:pt x="523745" y="474984"/>
                    <a:pt x="676145" y="385844"/>
                  </a:cubicBezTo>
                  <a:cubicBezTo>
                    <a:pt x="828545" y="296705"/>
                    <a:pt x="1143409" y="89670"/>
                    <a:pt x="1219609" y="321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55" name="Freeform 354"/>
            <p:cNvSpPr/>
            <p:nvPr/>
          </p:nvSpPr>
          <p:spPr>
            <a:xfrm>
              <a:off x="1289698" y="1230205"/>
              <a:ext cx="1912491" cy="898834"/>
            </a:xfrm>
            <a:custGeom>
              <a:avLst/>
              <a:gdLst/>
              <a:ahLst/>
              <a:cxnLst/>
              <a:rect l="l" t="t" r="r" b="b"/>
              <a:pathLst>
                <a:path w="1835773" h="898834">
                  <a:moveTo>
                    <a:pt x="7611" y="636"/>
                  </a:moveTo>
                  <a:cubicBezTo>
                    <a:pt x="11327" y="1714"/>
                    <a:pt x="16110" y="3961"/>
                    <a:pt x="21279" y="5758"/>
                  </a:cubicBezTo>
                  <a:cubicBezTo>
                    <a:pt x="41959" y="12947"/>
                    <a:pt x="97796" y="87709"/>
                    <a:pt x="145362" y="109275"/>
                  </a:cubicBezTo>
                  <a:cubicBezTo>
                    <a:pt x="192926" y="130841"/>
                    <a:pt x="230150" y="132280"/>
                    <a:pt x="306666" y="135155"/>
                  </a:cubicBezTo>
                  <a:cubicBezTo>
                    <a:pt x="383184" y="138030"/>
                    <a:pt x="309956" y="149532"/>
                    <a:pt x="604462" y="126528"/>
                  </a:cubicBezTo>
                  <a:cubicBezTo>
                    <a:pt x="799921" y="111261"/>
                    <a:pt x="1271968" y="62430"/>
                    <a:pt x="1641142" y="29337"/>
                  </a:cubicBezTo>
                  <a:cubicBezTo>
                    <a:pt x="1601197" y="119307"/>
                    <a:pt x="1579711" y="223734"/>
                    <a:pt x="1579711" y="334811"/>
                  </a:cubicBezTo>
                  <a:cubicBezTo>
                    <a:pt x="1579711" y="578085"/>
                    <a:pt x="1682772" y="789461"/>
                    <a:pt x="1835773" y="894211"/>
                  </a:cubicBezTo>
                  <a:cubicBezTo>
                    <a:pt x="1798765" y="894494"/>
                    <a:pt x="1758030" y="893030"/>
                    <a:pt x="1721198" y="894279"/>
                  </a:cubicBezTo>
                  <a:cubicBezTo>
                    <a:pt x="1636410" y="897154"/>
                    <a:pt x="1609525" y="902905"/>
                    <a:pt x="1435811" y="894279"/>
                  </a:cubicBezTo>
                  <a:cubicBezTo>
                    <a:pt x="1262096" y="885653"/>
                    <a:pt x="834015" y="856898"/>
                    <a:pt x="678913" y="842521"/>
                  </a:cubicBezTo>
                  <a:cubicBezTo>
                    <a:pt x="523810" y="828144"/>
                    <a:pt x="577580" y="832456"/>
                    <a:pt x="505198" y="808015"/>
                  </a:cubicBezTo>
                  <a:cubicBezTo>
                    <a:pt x="432817" y="783574"/>
                    <a:pt x="294259" y="728940"/>
                    <a:pt x="244626" y="695872"/>
                  </a:cubicBezTo>
                  <a:cubicBezTo>
                    <a:pt x="194992" y="662804"/>
                    <a:pt x="209471" y="642675"/>
                    <a:pt x="207402" y="609607"/>
                  </a:cubicBezTo>
                  <a:cubicBezTo>
                    <a:pt x="205333" y="576539"/>
                    <a:pt x="263239" y="588041"/>
                    <a:pt x="232219" y="497464"/>
                  </a:cubicBezTo>
                  <a:cubicBezTo>
                    <a:pt x="201198" y="406887"/>
                    <a:pt x="56436" y="148094"/>
                    <a:pt x="21279" y="66143"/>
                  </a:cubicBezTo>
                  <a:cubicBezTo>
                    <a:pt x="-5088" y="4680"/>
                    <a:pt x="-3537" y="-2599"/>
                    <a:pt x="7611" y="636"/>
                  </a:cubicBezTo>
                  <a:close/>
                </a:path>
              </a:pathLst>
            </a:custGeom>
            <a:gradFill>
              <a:gsLst>
                <a:gs pos="42000">
                  <a:schemeClr val="bg1">
                    <a:lumMod val="65000"/>
                    <a:shade val="30000"/>
                    <a:satMod val="115000"/>
                  </a:schemeClr>
                </a:gs>
                <a:gs pos="0">
                  <a:schemeClr val="tx1">
                    <a:lumMod val="85000"/>
                    <a:lumOff val="15000"/>
                  </a:schemeClr>
                </a:gs>
                <a:gs pos="62000">
                  <a:schemeClr val="bg1">
                    <a:lumMod val="65000"/>
                    <a:shade val="67500"/>
                    <a:satMod val="115000"/>
                  </a:schemeClr>
                </a:gs>
                <a:gs pos="100000">
                  <a:schemeClr val="bg1">
                    <a:lumMod val="65000"/>
                    <a:shade val="100000"/>
                    <a:satMod val="115000"/>
                  </a:schemeClr>
                </a:gs>
              </a:gsLst>
              <a:lin ang="15600000" scaled="0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56" name="Freeform 355"/>
            <p:cNvSpPr/>
            <p:nvPr/>
          </p:nvSpPr>
          <p:spPr>
            <a:xfrm>
              <a:off x="1389800" y="1415247"/>
              <a:ext cx="299074" cy="425350"/>
            </a:xfrm>
            <a:custGeom>
              <a:avLst/>
              <a:gdLst>
                <a:gd name="connsiteX0" fmla="*/ 1393 w 252919"/>
                <a:gd name="connsiteY0" fmla="*/ 16069 h 425350"/>
                <a:gd name="connsiteX1" fmla="*/ 217053 w 252919"/>
                <a:gd name="connsiteY1" fmla="*/ 76454 h 425350"/>
                <a:gd name="connsiteX2" fmla="*/ 251559 w 252919"/>
                <a:gd name="connsiteY2" fmla="*/ 162718 h 425350"/>
                <a:gd name="connsiteX3" fmla="*/ 234306 w 252919"/>
                <a:gd name="connsiteY3" fmla="*/ 387005 h 425350"/>
                <a:gd name="connsiteX4" fmla="*/ 130789 w 252919"/>
                <a:gd name="connsiteY4" fmla="*/ 387005 h 425350"/>
                <a:gd name="connsiteX5" fmla="*/ 1393 w 252919"/>
                <a:gd name="connsiteY5" fmla="*/ 16069 h 42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919" h="425350">
                  <a:moveTo>
                    <a:pt x="1393" y="16069"/>
                  </a:moveTo>
                  <a:cubicBezTo>
                    <a:pt x="15770" y="-35689"/>
                    <a:pt x="175359" y="52013"/>
                    <a:pt x="217053" y="76454"/>
                  </a:cubicBezTo>
                  <a:cubicBezTo>
                    <a:pt x="258747" y="100895"/>
                    <a:pt x="248684" y="110960"/>
                    <a:pt x="251559" y="162718"/>
                  </a:cubicBezTo>
                  <a:cubicBezTo>
                    <a:pt x="254434" y="214476"/>
                    <a:pt x="254434" y="349624"/>
                    <a:pt x="234306" y="387005"/>
                  </a:cubicBezTo>
                  <a:cubicBezTo>
                    <a:pt x="214178" y="424386"/>
                    <a:pt x="173921" y="450266"/>
                    <a:pt x="130789" y="387005"/>
                  </a:cubicBezTo>
                  <a:cubicBezTo>
                    <a:pt x="87657" y="323745"/>
                    <a:pt x="-12984" y="67827"/>
                    <a:pt x="1393" y="16069"/>
                  </a:cubicBezTo>
                  <a:close/>
                </a:path>
              </a:pathLst>
            </a:custGeom>
            <a:gradFill>
              <a:gsLst>
                <a:gs pos="35826">
                  <a:schemeClr val="tx1">
                    <a:lumMod val="85000"/>
                    <a:lumOff val="15000"/>
                  </a:schemeClr>
                </a:gs>
                <a:gs pos="0">
                  <a:schemeClr val="tx1">
                    <a:lumMod val="95000"/>
                    <a:lumOff val="5000"/>
                  </a:schemeClr>
                </a:gs>
                <a:gs pos="83000">
                  <a:schemeClr val="tx1"/>
                </a:gs>
                <a:gs pos="23000">
                  <a:schemeClr val="tx1">
                    <a:lumMod val="85000"/>
                    <a:lumOff val="15000"/>
                  </a:schemeClr>
                </a:gs>
                <a:gs pos="45000">
                  <a:schemeClr val="tx1">
                    <a:lumMod val="75000"/>
                    <a:lumOff val="25000"/>
                  </a:schemeClr>
                </a:gs>
              </a:gsLst>
              <a:lin ang="9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57" name="Freeform 356"/>
            <p:cNvSpPr/>
            <p:nvPr/>
          </p:nvSpPr>
          <p:spPr>
            <a:xfrm>
              <a:off x="1738671" y="1705500"/>
              <a:ext cx="555436" cy="235680"/>
            </a:xfrm>
            <a:custGeom>
              <a:avLst/>
              <a:gdLst>
                <a:gd name="connsiteX0" fmla="*/ 93063 w 554132"/>
                <a:gd name="connsiteY0" fmla="*/ 23211 h 235680"/>
                <a:gd name="connsiteX1" fmla="*/ 455372 w 554132"/>
                <a:gd name="connsiteY1" fmla="*/ 23211 h 235680"/>
                <a:gd name="connsiteX2" fmla="*/ 524383 w 554132"/>
                <a:gd name="connsiteY2" fmla="*/ 195739 h 235680"/>
                <a:gd name="connsiteX3" fmla="*/ 32678 w 554132"/>
                <a:gd name="connsiteY3" fmla="*/ 221618 h 235680"/>
                <a:gd name="connsiteX4" fmla="*/ 93063 w 554132"/>
                <a:gd name="connsiteY4" fmla="*/ 23211 h 23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4132" h="235680">
                  <a:moveTo>
                    <a:pt x="93063" y="23211"/>
                  </a:moveTo>
                  <a:cubicBezTo>
                    <a:pt x="163512" y="-9857"/>
                    <a:pt x="383485" y="-5544"/>
                    <a:pt x="455372" y="23211"/>
                  </a:cubicBezTo>
                  <a:cubicBezTo>
                    <a:pt x="527259" y="51966"/>
                    <a:pt x="594832" y="162671"/>
                    <a:pt x="524383" y="195739"/>
                  </a:cubicBezTo>
                  <a:cubicBezTo>
                    <a:pt x="453934" y="228807"/>
                    <a:pt x="106003" y="251811"/>
                    <a:pt x="32678" y="221618"/>
                  </a:cubicBezTo>
                  <a:cubicBezTo>
                    <a:pt x="-40647" y="191426"/>
                    <a:pt x="22614" y="56279"/>
                    <a:pt x="93063" y="23211"/>
                  </a:cubicBezTo>
                  <a:close/>
                </a:path>
              </a:pathLst>
            </a:custGeom>
            <a:gradFill>
              <a:gsLst>
                <a:gs pos="0">
                  <a:schemeClr val="tx1">
                    <a:lumMod val="75000"/>
                    <a:lumOff val="25000"/>
                  </a:schemeClr>
                </a:gs>
                <a:gs pos="30000">
                  <a:schemeClr val="tx1">
                    <a:lumMod val="75000"/>
                    <a:lumOff val="25000"/>
                  </a:schemeClr>
                </a:gs>
                <a:gs pos="57000">
                  <a:schemeClr val="tx1">
                    <a:lumMod val="95000"/>
                    <a:lumOff val="5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58" name="Oval 357"/>
            <p:cNvSpPr/>
            <p:nvPr/>
          </p:nvSpPr>
          <p:spPr>
            <a:xfrm>
              <a:off x="1739617" y="1718157"/>
              <a:ext cx="127279" cy="220043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59" name="Oval 358"/>
            <p:cNvSpPr/>
            <p:nvPr/>
          </p:nvSpPr>
          <p:spPr>
            <a:xfrm>
              <a:off x="1739617" y="1718157"/>
              <a:ext cx="108800" cy="220432"/>
            </a:xfrm>
            <a:prstGeom prst="ellipse">
              <a:avLst/>
            </a:prstGeom>
            <a:gradFill>
              <a:gsLst>
                <a:gs pos="0">
                  <a:schemeClr val="tx1">
                    <a:lumMod val="95000"/>
                    <a:lumOff val="5000"/>
                  </a:schemeClr>
                </a:gs>
                <a:gs pos="83000">
                  <a:schemeClr val="tx1">
                    <a:lumMod val="75000"/>
                    <a:lumOff val="25000"/>
                  </a:schemeClr>
                </a:gs>
                <a:gs pos="23000">
                  <a:schemeClr val="tx1">
                    <a:lumMod val="85000"/>
                    <a:lumOff val="15000"/>
                  </a:schemeClr>
                </a:gs>
                <a:gs pos="45000">
                  <a:schemeClr val="bg1">
                    <a:lumMod val="95000"/>
                  </a:schemeClr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60" name="Oval 359"/>
            <p:cNvSpPr/>
            <p:nvPr/>
          </p:nvSpPr>
          <p:spPr>
            <a:xfrm>
              <a:off x="1934638" y="1744004"/>
              <a:ext cx="78942" cy="158671"/>
            </a:xfrm>
            <a:prstGeom prst="ellipse">
              <a:avLst/>
            </a:prstGeom>
            <a:gradFill>
              <a:gsLst>
                <a:gs pos="0">
                  <a:schemeClr val="tx1">
                    <a:lumMod val="95000"/>
                    <a:lumOff val="5000"/>
                  </a:schemeClr>
                </a:gs>
                <a:gs pos="83000">
                  <a:schemeClr val="tx1">
                    <a:lumMod val="75000"/>
                    <a:lumOff val="25000"/>
                  </a:schemeClr>
                </a:gs>
                <a:gs pos="23000">
                  <a:schemeClr val="tx1">
                    <a:lumMod val="85000"/>
                    <a:lumOff val="15000"/>
                  </a:schemeClr>
                </a:gs>
                <a:gs pos="45000">
                  <a:schemeClr val="bg1">
                    <a:lumMod val="95000"/>
                  </a:schemeClr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61" name="Oval 360"/>
            <p:cNvSpPr/>
            <p:nvPr/>
          </p:nvSpPr>
          <p:spPr>
            <a:xfrm>
              <a:off x="2085961" y="1727564"/>
              <a:ext cx="78942" cy="158671"/>
            </a:xfrm>
            <a:prstGeom prst="ellipse">
              <a:avLst/>
            </a:prstGeom>
            <a:gradFill>
              <a:gsLst>
                <a:gs pos="0">
                  <a:schemeClr val="tx1">
                    <a:lumMod val="95000"/>
                    <a:lumOff val="5000"/>
                  </a:schemeClr>
                </a:gs>
                <a:gs pos="83000">
                  <a:schemeClr val="tx1">
                    <a:lumMod val="75000"/>
                    <a:lumOff val="25000"/>
                  </a:schemeClr>
                </a:gs>
                <a:gs pos="23000">
                  <a:schemeClr val="tx1">
                    <a:lumMod val="85000"/>
                    <a:lumOff val="15000"/>
                  </a:schemeClr>
                </a:gs>
                <a:gs pos="45000">
                  <a:schemeClr val="bg1">
                    <a:lumMod val="95000"/>
                  </a:schemeClr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62" name="Freeform 361"/>
            <p:cNvSpPr/>
            <p:nvPr/>
          </p:nvSpPr>
          <p:spPr>
            <a:xfrm rot="230713" flipH="1" flipV="1">
              <a:off x="1388939" y="975836"/>
              <a:ext cx="468628" cy="307535"/>
            </a:xfrm>
            <a:custGeom>
              <a:avLst/>
              <a:gdLst>
                <a:gd name="connsiteX0" fmla="*/ 656708 w 793655"/>
                <a:gd name="connsiteY0" fmla="*/ 143 h 267593"/>
                <a:gd name="connsiteX1" fmla="*/ 768851 w 793655"/>
                <a:gd name="connsiteY1" fmla="*/ 207177 h 267593"/>
                <a:gd name="connsiteX2" fmla="*/ 311651 w 793655"/>
                <a:gd name="connsiteY2" fmla="*/ 267562 h 267593"/>
                <a:gd name="connsiteX3" fmla="*/ 173629 w 793655"/>
                <a:gd name="connsiteY3" fmla="*/ 215804 h 267593"/>
                <a:gd name="connsiteX4" fmla="*/ 18353 w 793655"/>
                <a:gd name="connsiteY4" fmla="*/ 241683 h 267593"/>
                <a:gd name="connsiteX5" fmla="*/ 656708 w 793655"/>
                <a:gd name="connsiteY5" fmla="*/ 143 h 267593"/>
                <a:gd name="connsiteX0" fmla="*/ 514627 w 646715"/>
                <a:gd name="connsiteY0" fmla="*/ 71 h 267521"/>
                <a:gd name="connsiteX1" fmla="*/ 626770 w 646715"/>
                <a:gd name="connsiteY1" fmla="*/ 207105 h 267521"/>
                <a:gd name="connsiteX2" fmla="*/ 169570 w 646715"/>
                <a:gd name="connsiteY2" fmla="*/ 267490 h 267521"/>
                <a:gd name="connsiteX3" fmla="*/ 31548 w 646715"/>
                <a:gd name="connsiteY3" fmla="*/ 215732 h 267521"/>
                <a:gd name="connsiteX4" fmla="*/ 64517 w 646715"/>
                <a:gd name="connsiteY4" fmla="*/ 184255 h 267521"/>
                <a:gd name="connsiteX5" fmla="*/ 514627 w 646715"/>
                <a:gd name="connsiteY5" fmla="*/ 71 h 267521"/>
                <a:gd name="connsiteX0" fmla="*/ 552810 w 684898"/>
                <a:gd name="connsiteY0" fmla="*/ 73 h 269187"/>
                <a:gd name="connsiteX1" fmla="*/ 664953 w 684898"/>
                <a:gd name="connsiteY1" fmla="*/ 207107 h 269187"/>
                <a:gd name="connsiteX2" fmla="*/ 207753 w 684898"/>
                <a:gd name="connsiteY2" fmla="*/ 267492 h 269187"/>
                <a:gd name="connsiteX3" fmla="*/ 20623 w 684898"/>
                <a:gd name="connsiteY3" fmla="*/ 251581 h 269187"/>
                <a:gd name="connsiteX4" fmla="*/ 102700 w 684898"/>
                <a:gd name="connsiteY4" fmla="*/ 184257 h 269187"/>
                <a:gd name="connsiteX5" fmla="*/ 552810 w 684898"/>
                <a:gd name="connsiteY5" fmla="*/ 73 h 269187"/>
                <a:gd name="connsiteX0" fmla="*/ 552810 w 584339"/>
                <a:gd name="connsiteY0" fmla="*/ 4416 h 282678"/>
                <a:gd name="connsiteX1" fmla="*/ 509031 w 584339"/>
                <a:gd name="connsiteY1" fmla="*/ 75229 h 282678"/>
                <a:gd name="connsiteX2" fmla="*/ 207753 w 584339"/>
                <a:gd name="connsiteY2" fmla="*/ 271835 h 282678"/>
                <a:gd name="connsiteX3" fmla="*/ 20623 w 584339"/>
                <a:gd name="connsiteY3" fmla="*/ 255924 h 282678"/>
                <a:gd name="connsiteX4" fmla="*/ 102700 w 584339"/>
                <a:gd name="connsiteY4" fmla="*/ 188600 h 282678"/>
                <a:gd name="connsiteX5" fmla="*/ 552810 w 584339"/>
                <a:gd name="connsiteY5" fmla="*/ 4416 h 282678"/>
                <a:gd name="connsiteX0" fmla="*/ 552810 w 586325"/>
                <a:gd name="connsiteY0" fmla="*/ 3927 h 256487"/>
                <a:gd name="connsiteX1" fmla="*/ 509031 w 586325"/>
                <a:gd name="connsiteY1" fmla="*/ 74740 h 256487"/>
                <a:gd name="connsiteX2" fmla="*/ 155778 w 586325"/>
                <a:gd name="connsiteY2" fmla="*/ 221160 h 256487"/>
                <a:gd name="connsiteX3" fmla="*/ 20623 w 586325"/>
                <a:gd name="connsiteY3" fmla="*/ 255435 h 256487"/>
                <a:gd name="connsiteX4" fmla="*/ 102700 w 586325"/>
                <a:gd name="connsiteY4" fmla="*/ 188111 h 256487"/>
                <a:gd name="connsiteX5" fmla="*/ 552810 w 586325"/>
                <a:gd name="connsiteY5" fmla="*/ 3927 h 25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6325" h="256487">
                  <a:moveTo>
                    <a:pt x="552810" y="3927"/>
                  </a:moveTo>
                  <a:cubicBezTo>
                    <a:pt x="620532" y="-14968"/>
                    <a:pt x="575203" y="38535"/>
                    <a:pt x="509031" y="74740"/>
                  </a:cubicBezTo>
                  <a:cubicBezTo>
                    <a:pt x="442859" y="110945"/>
                    <a:pt x="237179" y="191044"/>
                    <a:pt x="155778" y="221160"/>
                  </a:cubicBezTo>
                  <a:cubicBezTo>
                    <a:pt x="74377" y="251276"/>
                    <a:pt x="69506" y="259748"/>
                    <a:pt x="20623" y="255435"/>
                  </a:cubicBezTo>
                  <a:cubicBezTo>
                    <a:pt x="-28260" y="251122"/>
                    <a:pt x="14002" y="230029"/>
                    <a:pt x="102700" y="188111"/>
                  </a:cubicBezTo>
                  <a:cubicBezTo>
                    <a:pt x="191398" y="146193"/>
                    <a:pt x="485088" y="22822"/>
                    <a:pt x="552810" y="392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85000"/>
                    <a:lumOff val="15000"/>
                  </a:schemeClr>
                </a:gs>
                <a:gs pos="83000">
                  <a:schemeClr val="tx1">
                    <a:lumMod val="75000"/>
                    <a:lumOff val="25000"/>
                  </a:schemeClr>
                </a:gs>
                <a:gs pos="48000">
                  <a:srgbClr val="0B0B0B"/>
                </a:gs>
                <a:gs pos="25000">
                  <a:schemeClr val="tx1"/>
                </a:gs>
                <a:gs pos="76000">
                  <a:schemeClr val="tx1"/>
                </a:gs>
                <a:gs pos="59000">
                  <a:srgbClr val="474747"/>
                </a:gs>
                <a:gs pos="51000">
                  <a:schemeClr val="tx1">
                    <a:lumMod val="50000"/>
                    <a:lumOff val="50000"/>
                  </a:schemeClr>
                </a:gs>
              </a:gsLst>
              <a:lin ang="36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63" name="Freeform 362"/>
            <p:cNvSpPr/>
            <p:nvPr/>
          </p:nvSpPr>
          <p:spPr>
            <a:xfrm>
              <a:off x="1866896" y="678042"/>
              <a:ext cx="2724070" cy="646003"/>
            </a:xfrm>
            <a:custGeom>
              <a:avLst/>
              <a:gdLst/>
              <a:ahLst/>
              <a:cxnLst/>
              <a:rect l="l" t="t" r="r" b="b"/>
              <a:pathLst>
                <a:path w="2475781" h="602100">
                  <a:moveTo>
                    <a:pt x="2027208" y="0"/>
                  </a:moveTo>
                  <a:lnTo>
                    <a:pt x="2234242" y="0"/>
                  </a:lnTo>
                  <a:lnTo>
                    <a:pt x="2458528" y="7527"/>
                  </a:lnTo>
                  <a:lnTo>
                    <a:pt x="2475781" y="353734"/>
                  </a:lnTo>
                  <a:lnTo>
                    <a:pt x="1977536" y="395354"/>
                  </a:lnTo>
                  <a:cubicBezTo>
                    <a:pt x="1867589" y="296558"/>
                    <a:pt x="1723400" y="238447"/>
                    <a:pt x="1566038" y="238447"/>
                  </a:cubicBezTo>
                  <a:cubicBezTo>
                    <a:pt x="1336162" y="238447"/>
                    <a:pt x="1134397" y="362455"/>
                    <a:pt x="1021767" y="549964"/>
                  </a:cubicBezTo>
                  <a:lnTo>
                    <a:pt x="405442" y="587048"/>
                  </a:lnTo>
                  <a:lnTo>
                    <a:pt x="0" y="602100"/>
                  </a:lnTo>
                  <a:lnTo>
                    <a:pt x="543464" y="331155"/>
                  </a:lnTo>
                  <a:lnTo>
                    <a:pt x="966159" y="127946"/>
                  </a:lnTo>
                  <a:lnTo>
                    <a:pt x="1216325" y="52684"/>
                  </a:lnTo>
                  <a:lnTo>
                    <a:pt x="1449238" y="22579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64" name="Freeform 363"/>
            <p:cNvSpPr/>
            <p:nvPr/>
          </p:nvSpPr>
          <p:spPr>
            <a:xfrm>
              <a:off x="1987626" y="1011618"/>
              <a:ext cx="723576" cy="323887"/>
            </a:xfrm>
            <a:custGeom>
              <a:avLst/>
              <a:gdLst>
                <a:gd name="connsiteX0" fmla="*/ 656708 w 793655"/>
                <a:gd name="connsiteY0" fmla="*/ 143 h 267593"/>
                <a:gd name="connsiteX1" fmla="*/ 768851 w 793655"/>
                <a:gd name="connsiteY1" fmla="*/ 207177 h 267593"/>
                <a:gd name="connsiteX2" fmla="*/ 311651 w 793655"/>
                <a:gd name="connsiteY2" fmla="*/ 267562 h 267593"/>
                <a:gd name="connsiteX3" fmla="*/ 173629 w 793655"/>
                <a:gd name="connsiteY3" fmla="*/ 215804 h 267593"/>
                <a:gd name="connsiteX4" fmla="*/ 18353 w 793655"/>
                <a:gd name="connsiteY4" fmla="*/ 241683 h 267593"/>
                <a:gd name="connsiteX5" fmla="*/ 656708 w 793655"/>
                <a:gd name="connsiteY5" fmla="*/ 143 h 267593"/>
                <a:gd name="connsiteX0" fmla="*/ 514627 w 646715"/>
                <a:gd name="connsiteY0" fmla="*/ 71 h 267521"/>
                <a:gd name="connsiteX1" fmla="*/ 626770 w 646715"/>
                <a:gd name="connsiteY1" fmla="*/ 207105 h 267521"/>
                <a:gd name="connsiteX2" fmla="*/ 169570 w 646715"/>
                <a:gd name="connsiteY2" fmla="*/ 267490 h 267521"/>
                <a:gd name="connsiteX3" fmla="*/ 31548 w 646715"/>
                <a:gd name="connsiteY3" fmla="*/ 215732 h 267521"/>
                <a:gd name="connsiteX4" fmla="*/ 64517 w 646715"/>
                <a:gd name="connsiteY4" fmla="*/ 184255 h 267521"/>
                <a:gd name="connsiteX5" fmla="*/ 514627 w 646715"/>
                <a:gd name="connsiteY5" fmla="*/ 71 h 267521"/>
                <a:gd name="connsiteX0" fmla="*/ 552810 w 684898"/>
                <a:gd name="connsiteY0" fmla="*/ 73 h 269187"/>
                <a:gd name="connsiteX1" fmla="*/ 664953 w 684898"/>
                <a:gd name="connsiteY1" fmla="*/ 207107 h 269187"/>
                <a:gd name="connsiteX2" fmla="*/ 207753 w 684898"/>
                <a:gd name="connsiteY2" fmla="*/ 267492 h 269187"/>
                <a:gd name="connsiteX3" fmla="*/ 20623 w 684898"/>
                <a:gd name="connsiteY3" fmla="*/ 251581 h 269187"/>
                <a:gd name="connsiteX4" fmla="*/ 102700 w 684898"/>
                <a:gd name="connsiteY4" fmla="*/ 184257 h 269187"/>
                <a:gd name="connsiteX5" fmla="*/ 552810 w 684898"/>
                <a:gd name="connsiteY5" fmla="*/ 73 h 26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4898" h="269187">
                  <a:moveTo>
                    <a:pt x="552810" y="73"/>
                  </a:moveTo>
                  <a:cubicBezTo>
                    <a:pt x="646519" y="3881"/>
                    <a:pt x="722462" y="162537"/>
                    <a:pt x="664953" y="207107"/>
                  </a:cubicBezTo>
                  <a:cubicBezTo>
                    <a:pt x="607444" y="251677"/>
                    <a:pt x="315141" y="260080"/>
                    <a:pt x="207753" y="267492"/>
                  </a:cubicBezTo>
                  <a:cubicBezTo>
                    <a:pt x="100365" y="274904"/>
                    <a:pt x="69506" y="255894"/>
                    <a:pt x="20623" y="251581"/>
                  </a:cubicBezTo>
                  <a:cubicBezTo>
                    <a:pt x="-28260" y="247268"/>
                    <a:pt x="14002" y="226175"/>
                    <a:pt x="102700" y="184257"/>
                  </a:cubicBezTo>
                  <a:cubicBezTo>
                    <a:pt x="191398" y="142339"/>
                    <a:pt x="459101" y="-3735"/>
                    <a:pt x="552810" y="7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85000"/>
                    <a:lumOff val="15000"/>
                  </a:schemeClr>
                </a:gs>
                <a:gs pos="83000">
                  <a:schemeClr val="tx1">
                    <a:lumMod val="75000"/>
                    <a:lumOff val="25000"/>
                  </a:schemeClr>
                </a:gs>
                <a:gs pos="48000">
                  <a:srgbClr val="0B0B0B"/>
                </a:gs>
                <a:gs pos="25000">
                  <a:schemeClr val="tx1"/>
                </a:gs>
                <a:gs pos="76000">
                  <a:schemeClr val="tx1"/>
                </a:gs>
                <a:gs pos="59000">
                  <a:srgbClr val="474747"/>
                </a:gs>
                <a:gs pos="51000">
                  <a:schemeClr val="tx1">
                    <a:lumMod val="50000"/>
                    <a:lumOff val="50000"/>
                  </a:schemeClr>
                </a:gs>
              </a:gsLst>
              <a:lin ang="36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365" name="Group 364"/>
            <p:cNvGrpSpPr/>
            <p:nvPr/>
          </p:nvGrpSpPr>
          <p:grpSpPr>
            <a:xfrm>
              <a:off x="2481162" y="1079358"/>
              <a:ext cx="132492" cy="131418"/>
              <a:chOff x="3456408" y="3794294"/>
              <a:chExt cx="132181" cy="131418"/>
            </a:xfrm>
            <a:solidFill>
              <a:schemeClr val="tx1">
                <a:lumMod val="65000"/>
                <a:lumOff val="35000"/>
                <a:alpha val="92941"/>
              </a:schemeClr>
            </a:solidFill>
          </p:grpSpPr>
          <p:sp>
            <p:nvSpPr>
              <p:cNvPr id="376" name="Oval 375"/>
              <p:cNvSpPr/>
              <p:nvPr/>
            </p:nvSpPr>
            <p:spPr>
              <a:xfrm>
                <a:off x="3456408" y="3794294"/>
                <a:ext cx="85939" cy="131418"/>
              </a:xfrm>
              <a:prstGeom prst="ellipse">
                <a:avLst/>
              </a:prstGeom>
              <a:grpFill/>
              <a:ln>
                <a:noFill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377" name="Freeform 376"/>
              <p:cNvSpPr/>
              <p:nvPr/>
            </p:nvSpPr>
            <p:spPr>
              <a:xfrm>
                <a:off x="3502325" y="3795623"/>
                <a:ext cx="86264" cy="130089"/>
              </a:xfrm>
              <a:custGeom>
                <a:avLst/>
                <a:gdLst>
                  <a:gd name="connsiteX0" fmla="*/ 0 w 86264"/>
                  <a:gd name="connsiteY0" fmla="*/ 0 h 120769"/>
                  <a:gd name="connsiteX1" fmla="*/ 86264 w 86264"/>
                  <a:gd name="connsiteY1" fmla="*/ 25879 h 120769"/>
                  <a:gd name="connsiteX2" fmla="*/ 86264 w 86264"/>
                  <a:gd name="connsiteY2" fmla="*/ 60385 h 120769"/>
                  <a:gd name="connsiteX3" fmla="*/ 17252 w 86264"/>
                  <a:gd name="connsiteY3" fmla="*/ 120769 h 120769"/>
                  <a:gd name="connsiteX4" fmla="*/ 43132 w 86264"/>
                  <a:gd name="connsiteY4" fmla="*/ 69011 h 120769"/>
                  <a:gd name="connsiteX5" fmla="*/ 0 w 86264"/>
                  <a:gd name="connsiteY5" fmla="*/ 0 h 120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6264" h="120769">
                    <a:moveTo>
                      <a:pt x="0" y="0"/>
                    </a:moveTo>
                    <a:lnTo>
                      <a:pt x="86264" y="25879"/>
                    </a:lnTo>
                    <a:lnTo>
                      <a:pt x="86264" y="60385"/>
                    </a:lnTo>
                    <a:lnTo>
                      <a:pt x="17252" y="120769"/>
                    </a:lnTo>
                    <a:lnTo>
                      <a:pt x="43132" y="6901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366" name="Straight Connector 365"/>
            <p:cNvCxnSpPr>
              <a:stCxn id="369" idx="1"/>
            </p:cNvCxnSpPr>
            <p:nvPr/>
          </p:nvCxnSpPr>
          <p:spPr>
            <a:xfrm flipH="1">
              <a:off x="4659974" y="832864"/>
              <a:ext cx="22705" cy="34452"/>
            </a:xfrm>
            <a:prstGeom prst="line">
              <a:avLst/>
            </a:prstGeom>
            <a:ln w="57150">
              <a:solidFill>
                <a:schemeClr val="bg1">
                  <a:lumMod val="65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7" name="Freeform 366"/>
            <p:cNvSpPr/>
            <p:nvPr/>
          </p:nvSpPr>
          <p:spPr>
            <a:xfrm>
              <a:off x="5985876" y="1011675"/>
              <a:ext cx="302635" cy="431321"/>
            </a:xfrm>
            <a:custGeom>
              <a:avLst/>
              <a:gdLst>
                <a:gd name="connsiteX0" fmla="*/ 43132 w 301924"/>
                <a:gd name="connsiteY0" fmla="*/ 8627 h 431321"/>
                <a:gd name="connsiteX1" fmla="*/ 34505 w 301924"/>
                <a:gd name="connsiteY1" fmla="*/ 241540 h 431321"/>
                <a:gd name="connsiteX2" fmla="*/ 0 w 301924"/>
                <a:gd name="connsiteY2" fmla="*/ 431321 h 431321"/>
                <a:gd name="connsiteX3" fmla="*/ 267418 w 301924"/>
                <a:gd name="connsiteY3" fmla="*/ 414068 h 431321"/>
                <a:gd name="connsiteX4" fmla="*/ 301924 w 301924"/>
                <a:gd name="connsiteY4" fmla="*/ 146649 h 431321"/>
                <a:gd name="connsiteX5" fmla="*/ 224286 w 301924"/>
                <a:gd name="connsiteY5" fmla="*/ 0 h 431321"/>
                <a:gd name="connsiteX6" fmla="*/ 43132 w 301924"/>
                <a:gd name="connsiteY6" fmla="*/ 8627 h 431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1924" h="431321">
                  <a:moveTo>
                    <a:pt x="43132" y="8627"/>
                  </a:moveTo>
                  <a:lnTo>
                    <a:pt x="34505" y="241540"/>
                  </a:lnTo>
                  <a:lnTo>
                    <a:pt x="0" y="431321"/>
                  </a:lnTo>
                  <a:lnTo>
                    <a:pt x="267418" y="414068"/>
                  </a:lnTo>
                  <a:lnTo>
                    <a:pt x="301924" y="146649"/>
                  </a:lnTo>
                  <a:lnTo>
                    <a:pt x="224286" y="0"/>
                  </a:lnTo>
                  <a:lnTo>
                    <a:pt x="43132" y="8627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50000">
                  <a:schemeClr val="bg1">
                    <a:lumMod val="65000"/>
                    <a:shade val="67500"/>
                    <a:satMod val="115000"/>
                  </a:schemeClr>
                </a:gs>
                <a:gs pos="100000">
                  <a:schemeClr val="bg1">
                    <a:lumMod val="65000"/>
                    <a:shade val="100000"/>
                    <a:satMod val="115000"/>
                  </a:schemeClr>
                </a:gs>
              </a:gsLst>
              <a:lin ang="10800000" scaled="1"/>
              <a:tileRect/>
            </a:gradFill>
            <a:ln w="12700">
              <a:solidFill>
                <a:schemeClr val="tx1">
                  <a:lumMod val="65000"/>
                  <a:lumOff val="35000"/>
                </a:schemeClr>
              </a:solidFill>
            </a:ln>
            <a:effectLst>
              <a:innerShdw blurRad="139700" dist="508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68" name="Freeform 367"/>
            <p:cNvSpPr/>
            <p:nvPr/>
          </p:nvSpPr>
          <p:spPr>
            <a:xfrm>
              <a:off x="6174805" y="619287"/>
              <a:ext cx="103739" cy="159922"/>
            </a:xfrm>
            <a:custGeom>
              <a:avLst/>
              <a:gdLst>
                <a:gd name="connsiteX0" fmla="*/ 43132 w 301924"/>
                <a:gd name="connsiteY0" fmla="*/ 8627 h 431321"/>
                <a:gd name="connsiteX1" fmla="*/ 34505 w 301924"/>
                <a:gd name="connsiteY1" fmla="*/ 241540 h 431321"/>
                <a:gd name="connsiteX2" fmla="*/ 0 w 301924"/>
                <a:gd name="connsiteY2" fmla="*/ 431321 h 431321"/>
                <a:gd name="connsiteX3" fmla="*/ 267418 w 301924"/>
                <a:gd name="connsiteY3" fmla="*/ 414068 h 431321"/>
                <a:gd name="connsiteX4" fmla="*/ 301924 w 301924"/>
                <a:gd name="connsiteY4" fmla="*/ 146649 h 431321"/>
                <a:gd name="connsiteX5" fmla="*/ 224286 w 301924"/>
                <a:gd name="connsiteY5" fmla="*/ 0 h 431321"/>
                <a:gd name="connsiteX6" fmla="*/ 43132 w 301924"/>
                <a:gd name="connsiteY6" fmla="*/ 8627 h 431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1924" h="431321">
                  <a:moveTo>
                    <a:pt x="43132" y="8627"/>
                  </a:moveTo>
                  <a:lnTo>
                    <a:pt x="34505" y="241540"/>
                  </a:lnTo>
                  <a:lnTo>
                    <a:pt x="0" y="431321"/>
                  </a:lnTo>
                  <a:lnTo>
                    <a:pt x="267418" y="414068"/>
                  </a:lnTo>
                  <a:lnTo>
                    <a:pt x="301924" y="146649"/>
                  </a:lnTo>
                  <a:lnTo>
                    <a:pt x="224286" y="0"/>
                  </a:lnTo>
                  <a:lnTo>
                    <a:pt x="43132" y="8627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50000">
                  <a:schemeClr val="bg1">
                    <a:lumMod val="65000"/>
                    <a:shade val="67500"/>
                    <a:satMod val="115000"/>
                  </a:schemeClr>
                </a:gs>
                <a:gs pos="100000">
                  <a:schemeClr val="bg1">
                    <a:lumMod val="65000"/>
                    <a:shade val="100000"/>
                    <a:satMod val="115000"/>
                  </a:schemeClr>
                </a:gs>
              </a:gsLst>
              <a:lin ang="10800000" scaled="1"/>
              <a:tileRect/>
            </a:gradFill>
            <a:ln w="12700">
              <a:solidFill>
                <a:schemeClr val="tx1">
                  <a:lumMod val="65000"/>
                  <a:lumOff val="35000"/>
                </a:schemeClr>
              </a:solidFill>
            </a:ln>
            <a:effectLst>
              <a:innerShdw blurRad="50800" dist="254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69" name="Freeform 368"/>
            <p:cNvSpPr/>
            <p:nvPr/>
          </p:nvSpPr>
          <p:spPr>
            <a:xfrm>
              <a:off x="4682679" y="690358"/>
              <a:ext cx="212727" cy="151583"/>
            </a:xfrm>
            <a:custGeom>
              <a:avLst/>
              <a:gdLst>
                <a:gd name="connsiteX0" fmla="*/ 0 w 189819"/>
                <a:gd name="connsiteY0" fmla="*/ 70 h 128537"/>
                <a:gd name="connsiteX1" fmla="*/ 0 w 189819"/>
                <a:gd name="connsiteY1" fmla="*/ 120840 h 128537"/>
                <a:gd name="connsiteX2" fmla="*/ 189781 w 189819"/>
                <a:gd name="connsiteY2" fmla="*/ 103587 h 128537"/>
                <a:gd name="connsiteX3" fmla="*/ 0 w 189819"/>
                <a:gd name="connsiteY3" fmla="*/ 70 h 128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819" h="128537">
                  <a:moveTo>
                    <a:pt x="0" y="70"/>
                  </a:moveTo>
                  <a:cubicBezTo>
                    <a:pt x="-31630" y="2945"/>
                    <a:pt x="-31630" y="103587"/>
                    <a:pt x="0" y="120840"/>
                  </a:cubicBezTo>
                  <a:cubicBezTo>
                    <a:pt x="31630" y="138093"/>
                    <a:pt x="186906" y="123715"/>
                    <a:pt x="189781" y="103587"/>
                  </a:cubicBezTo>
                  <a:cubicBezTo>
                    <a:pt x="192657" y="83459"/>
                    <a:pt x="31630" y="-2805"/>
                    <a:pt x="0" y="7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70" name="Freeform 369"/>
            <p:cNvSpPr/>
            <p:nvPr/>
          </p:nvSpPr>
          <p:spPr>
            <a:xfrm>
              <a:off x="5872007" y="677087"/>
              <a:ext cx="34506" cy="250166"/>
            </a:xfrm>
            <a:custGeom>
              <a:avLst/>
              <a:gdLst>
                <a:gd name="connsiteX0" fmla="*/ 25879 w 34506"/>
                <a:gd name="connsiteY0" fmla="*/ 250166 h 250166"/>
                <a:gd name="connsiteX1" fmla="*/ 34506 w 34506"/>
                <a:gd name="connsiteY1" fmla="*/ 129396 h 250166"/>
                <a:gd name="connsiteX2" fmla="*/ 0 w 34506"/>
                <a:gd name="connsiteY2" fmla="*/ 0 h 250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506" h="250166">
                  <a:moveTo>
                    <a:pt x="25879" y="250166"/>
                  </a:moveTo>
                  <a:lnTo>
                    <a:pt x="34506" y="129396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71" name="Block Arc 370"/>
            <p:cNvSpPr/>
            <p:nvPr/>
          </p:nvSpPr>
          <p:spPr>
            <a:xfrm>
              <a:off x="3049359" y="1095866"/>
              <a:ext cx="1052256" cy="1008112"/>
            </a:xfrm>
            <a:prstGeom prst="blockArc">
              <a:avLst>
                <a:gd name="adj1" fmla="val 7919070"/>
                <a:gd name="adj2" fmla="val 7909968"/>
                <a:gd name="adj3" fmla="val 9341"/>
              </a:avLst>
            </a:prstGeom>
            <a:gradFill>
              <a:gsLst>
                <a:gs pos="0">
                  <a:srgbClr val="FFFFFF"/>
                </a:gs>
                <a:gs pos="7001">
                  <a:srgbClr val="E6E6E6"/>
                </a:gs>
                <a:gs pos="32001">
                  <a:srgbClr val="7D8496"/>
                </a:gs>
                <a:gs pos="47000">
                  <a:srgbClr val="E6E6E6"/>
                </a:gs>
                <a:gs pos="85001">
                  <a:srgbClr val="7D8496"/>
                </a:gs>
                <a:gs pos="100000">
                  <a:srgbClr val="E6E6E6"/>
                </a:gs>
              </a:gsLst>
              <a:lin ang="3600000" scaled="0"/>
            </a:gradFill>
            <a:ln>
              <a:noFill/>
            </a:ln>
            <a:scene3d>
              <a:camera prst="orthographicFront">
                <a:rot lat="0" lon="20099993" rev="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72" name="Oval 371"/>
            <p:cNvSpPr/>
            <p:nvPr/>
          </p:nvSpPr>
          <p:spPr>
            <a:xfrm>
              <a:off x="6362537" y="781956"/>
              <a:ext cx="794170" cy="874007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95000"/>
                    <a:lumOff val="5000"/>
                  </a:schemeClr>
                </a:gs>
                <a:gs pos="50000">
                  <a:schemeClr val="tx1">
                    <a:lumMod val="75000"/>
                    <a:lumOff val="25000"/>
                  </a:schemeClr>
                </a:gs>
                <a:gs pos="100000">
                  <a:schemeClr val="tx1">
                    <a:lumMod val="65000"/>
                    <a:lumOff val="35000"/>
                  </a:schemeClr>
                </a:gs>
              </a:gsLst>
              <a:path path="circle">
                <a:fillToRect t="100000" r="100000"/>
              </a:path>
              <a:tileRect l="-100000" b="-100000"/>
            </a:gradFill>
            <a:ln>
              <a:solidFill>
                <a:schemeClr val="tx1">
                  <a:lumMod val="65000"/>
                  <a:lumOff val="35000"/>
                </a:schemeClr>
              </a:solidFill>
            </a:ln>
            <a:scene3d>
              <a:camera prst="orthographicFront">
                <a:rot lat="0" lon="20399994" rev="0"/>
              </a:camera>
              <a:lightRig rig="threePt" dir="t"/>
            </a:scene3d>
            <a:sp3d extrusionH="317500">
              <a:extrusionClr>
                <a:schemeClr val="tx1">
                  <a:lumMod val="95000"/>
                  <a:lumOff val="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73" name="Block Arc 372"/>
            <p:cNvSpPr/>
            <p:nvPr/>
          </p:nvSpPr>
          <p:spPr>
            <a:xfrm>
              <a:off x="6492875" y="922729"/>
              <a:ext cx="573268" cy="644940"/>
            </a:xfrm>
            <a:prstGeom prst="blockArc">
              <a:avLst>
                <a:gd name="adj1" fmla="val 7919070"/>
                <a:gd name="adj2" fmla="val 7909968"/>
                <a:gd name="adj3" fmla="val 9341"/>
              </a:avLst>
            </a:prstGeom>
            <a:gradFill>
              <a:gsLst>
                <a:gs pos="0">
                  <a:srgbClr val="FFFFFF"/>
                </a:gs>
                <a:gs pos="7001">
                  <a:srgbClr val="E6E6E6"/>
                </a:gs>
                <a:gs pos="32001">
                  <a:srgbClr val="7D8496"/>
                </a:gs>
                <a:gs pos="47000">
                  <a:srgbClr val="E6E6E6"/>
                </a:gs>
                <a:gs pos="85001">
                  <a:srgbClr val="7D8496"/>
                </a:gs>
                <a:gs pos="100000">
                  <a:srgbClr val="E6E6E6"/>
                </a:gs>
              </a:gsLst>
              <a:lin ang="3600000" scaled="0"/>
            </a:gradFill>
            <a:ln>
              <a:noFill/>
            </a:ln>
            <a:scene3d>
              <a:camera prst="orthographicFront">
                <a:rot lat="0" lon="20399994" rev="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74" name="Freeform 373"/>
            <p:cNvSpPr/>
            <p:nvPr/>
          </p:nvSpPr>
          <p:spPr>
            <a:xfrm>
              <a:off x="4013955" y="827038"/>
              <a:ext cx="2584278" cy="1015422"/>
            </a:xfrm>
            <a:custGeom>
              <a:avLst/>
              <a:gdLst/>
              <a:ahLst/>
              <a:cxnLst/>
              <a:rect l="l" t="t" r="r" b="b"/>
              <a:pathLst>
                <a:path w="2578209" h="1015422">
                  <a:moveTo>
                    <a:pt x="2578209" y="0"/>
                  </a:moveTo>
                  <a:cubicBezTo>
                    <a:pt x="2467539" y="94872"/>
                    <a:pt x="2394712" y="259306"/>
                    <a:pt x="2394712" y="446170"/>
                  </a:cubicBezTo>
                  <a:cubicBezTo>
                    <a:pt x="2394712" y="549335"/>
                    <a:pt x="2416909" y="645663"/>
                    <a:pt x="2456502" y="726759"/>
                  </a:cubicBezTo>
                  <a:lnTo>
                    <a:pt x="2455863" y="730750"/>
                  </a:lnTo>
                  <a:lnTo>
                    <a:pt x="2214324" y="739377"/>
                  </a:lnTo>
                  <a:lnTo>
                    <a:pt x="1964158" y="748003"/>
                  </a:lnTo>
                  <a:lnTo>
                    <a:pt x="1653607" y="782509"/>
                  </a:lnTo>
                  <a:lnTo>
                    <a:pt x="1274044" y="825641"/>
                  </a:lnTo>
                  <a:lnTo>
                    <a:pt x="834097" y="911905"/>
                  </a:lnTo>
                  <a:lnTo>
                    <a:pt x="540799" y="955037"/>
                  </a:lnTo>
                  <a:lnTo>
                    <a:pt x="169863" y="1015422"/>
                  </a:lnTo>
                  <a:lnTo>
                    <a:pt x="121046" y="991013"/>
                  </a:lnTo>
                  <a:cubicBezTo>
                    <a:pt x="156330" y="908744"/>
                    <a:pt x="175602" y="817729"/>
                    <a:pt x="175602" y="722080"/>
                  </a:cubicBezTo>
                  <a:cubicBezTo>
                    <a:pt x="175602" y="545053"/>
                    <a:pt x="109585" y="383900"/>
                    <a:pt x="0" y="264651"/>
                  </a:cubicBezTo>
                  <a:close/>
                </a:path>
              </a:pathLst>
            </a:custGeom>
            <a:gradFill flip="none" rotWithShape="1">
              <a:gsLst>
                <a:gs pos="42000">
                  <a:schemeClr val="bg1">
                    <a:lumMod val="65000"/>
                    <a:shade val="30000"/>
                    <a:satMod val="115000"/>
                  </a:schemeClr>
                </a:gs>
                <a:gs pos="0">
                  <a:schemeClr val="tx1">
                    <a:lumMod val="85000"/>
                    <a:lumOff val="15000"/>
                  </a:schemeClr>
                </a:gs>
                <a:gs pos="62000">
                  <a:schemeClr val="bg1">
                    <a:lumMod val="65000"/>
                    <a:shade val="67500"/>
                    <a:satMod val="115000"/>
                  </a:schemeClr>
                </a:gs>
                <a:gs pos="100000">
                  <a:schemeClr val="bg1">
                    <a:lumMod val="65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75" name="Freeform 374"/>
            <p:cNvSpPr/>
            <p:nvPr/>
          </p:nvSpPr>
          <p:spPr>
            <a:xfrm>
              <a:off x="4057085" y="245434"/>
              <a:ext cx="3044319" cy="806373"/>
            </a:xfrm>
            <a:custGeom>
              <a:avLst/>
              <a:gdLst>
                <a:gd name="connsiteX0" fmla="*/ 319559 w 2930580"/>
                <a:gd name="connsiteY0" fmla="*/ 805249 h 806373"/>
                <a:gd name="connsiteX1" fmla="*/ 314657 w 2930580"/>
                <a:gd name="connsiteY1" fmla="*/ 806373 h 806373"/>
                <a:gd name="connsiteX2" fmla="*/ 319559 w 2930580"/>
                <a:gd name="connsiteY2" fmla="*/ 805249 h 806373"/>
                <a:gd name="connsiteX3" fmla="*/ 330964 w 2930580"/>
                <a:gd name="connsiteY3" fmla="*/ 532528 h 806373"/>
                <a:gd name="connsiteX4" fmla="*/ 332873 w 2930580"/>
                <a:gd name="connsiteY4" fmla="*/ 537948 h 806373"/>
                <a:gd name="connsiteX5" fmla="*/ 332754 w 2930580"/>
                <a:gd name="connsiteY5" fmla="*/ 544938 h 806373"/>
                <a:gd name="connsiteX6" fmla="*/ 315729 w 2930580"/>
                <a:gd name="connsiteY6" fmla="*/ 600313 h 806373"/>
                <a:gd name="connsiteX7" fmla="*/ 330964 w 2930580"/>
                <a:gd name="connsiteY7" fmla="*/ 532528 h 806373"/>
                <a:gd name="connsiteX8" fmla="*/ 1173361 w 2930580"/>
                <a:gd name="connsiteY8" fmla="*/ 64176 h 806373"/>
                <a:gd name="connsiteX9" fmla="*/ 905942 w 2930580"/>
                <a:gd name="connsiteY9" fmla="*/ 102133 h 806373"/>
                <a:gd name="connsiteX10" fmla="*/ 776546 w 2930580"/>
                <a:gd name="connsiteY10" fmla="*/ 168556 h 806373"/>
                <a:gd name="connsiteX11" fmla="*/ 569512 w 2930580"/>
                <a:gd name="connsiteY11" fmla="*/ 386805 h 806373"/>
                <a:gd name="connsiteX12" fmla="*/ 526380 w 2930580"/>
                <a:gd name="connsiteY12" fmla="*/ 491184 h 806373"/>
                <a:gd name="connsiteX13" fmla="*/ 526380 w 2930580"/>
                <a:gd name="connsiteY13" fmla="*/ 529140 h 806373"/>
                <a:gd name="connsiteX14" fmla="*/ 1449406 w 2930580"/>
                <a:gd name="connsiteY14" fmla="*/ 510162 h 806373"/>
                <a:gd name="connsiteX15" fmla="*/ 1647814 w 2930580"/>
                <a:gd name="connsiteY15" fmla="*/ 491184 h 806373"/>
                <a:gd name="connsiteX16" fmla="*/ 1785837 w 2930580"/>
                <a:gd name="connsiteY16" fmla="*/ 367826 h 806373"/>
                <a:gd name="connsiteX17" fmla="*/ 1863474 w 2930580"/>
                <a:gd name="connsiteY17" fmla="*/ 282425 h 806373"/>
                <a:gd name="connsiteX18" fmla="*/ 1777210 w 2930580"/>
                <a:gd name="connsiteY18" fmla="*/ 172007 h 806373"/>
                <a:gd name="connsiteX19" fmla="*/ 1406274 w 2930580"/>
                <a:gd name="connsiteY19" fmla="*/ 83154 h 806373"/>
                <a:gd name="connsiteX20" fmla="*/ 1173361 w 2930580"/>
                <a:gd name="connsiteY20" fmla="*/ 64176 h 806373"/>
                <a:gd name="connsiteX21" fmla="*/ 890060 w 2930580"/>
                <a:gd name="connsiteY21" fmla="*/ 45 h 806373"/>
                <a:gd name="connsiteX22" fmla="*/ 1550113 w 2930580"/>
                <a:gd name="connsiteY22" fmla="*/ 46820 h 806373"/>
                <a:gd name="connsiteX23" fmla="*/ 1935859 w 2930580"/>
                <a:gd name="connsiteY23" fmla="*/ 171550 h 806373"/>
                <a:gd name="connsiteX24" fmla="*/ 2535907 w 2930580"/>
                <a:gd name="connsiteY24" fmla="*/ 311873 h 806373"/>
                <a:gd name="connsiteX25" fmla="*/ 2697854 w 2930580"/>
                <a:gd name="connsiteY25" fmla="*/ 402929 h 806373"/>
                <a:gd name="connsiteX26" fmla="*/ 2904508 w 2930580"/>
                <a:gd name="connsiteY26" fmla="*/ 452195 h 806373"/>
                <a:gd name="connsiteX27" fmla="*/ 2921653 w 2930580"/>
                <a:gd name="connsiteY27" fmla="*/ 561335 h 806373"/>
                <a:gd name="connsiteX28" fmla="*/ 2921653 w 2930580"/>
                <a:gd name="connsiteY28" fmla="*/ 670475 h 806373"/>
                <a:gd name="connsiteX29" fmla="*/ 2810215 w 2930580"/>
                <a:gd name="connsiteY29" fmla="*/ 717249 h 806373"/>
                <a:gd name="connsiteX30" fmla="*/ 2741638 w 2930580"/>
                <a:gd name="connsiteY30" fmla="*/ 639292 h 806373"/>
                <a:gd name="connsiteX31" fmla="*/ 2604484 w 2930580"/>
                <a:gd name="connsiteY31" fmla="*/ 569131 h 806373"/>
                <a:gd name="connsiteX32" fmla="*/ 2416440 w 2930580"/>
                <a:gd name="connsiteY32" fmla="*/ 610602 h 806373"/>
                <a:gd name="connsiteX33" fmla="*/ 2090158 w 2930580"/>
                <a:gd name="connsiteY33" fmla="*/ 678271 h 806373"/>
                <a:gd name="connsiteX34" fmla="*/ 495743 w 2930580"/>
                <a:gd name="connsiteY34" fmla="*/ 789071 h 806373"/>
                <a:gd name="connsiteX35" fmla="*/ 319559 w 2930580"/>
                <a:gd name="connsiteY35" fmla="*/ 805249 h 806373"/>
                <a:gd name="connsiteX36" fmla="*/ 332872 w 2930580"/>
                <a:gd name="connsiteY36" fmla="*/ 779616 h 806373"/>
                <a:gd name="connsiteX37" fmla="*/ 332754 w 2930580"/>
                <a:gd name="connsiteY37" fmla="*/ 544938 h 806373"/>
                <a:gd name="connsiteX38" fmla="*/ 384306 w 2930580"/>
                <a:gd name="connsiteY38" fmla="*/ 467787 h 806373"/>
                <a:gd name="connsiteX39" fmla="*/ 647405 w 2930580"/>
                <a:gd name="connsiteY39" fmla="*/ 224621 h 806373"/>
                <a:gd name="connsiteX40" fmla="*/ 674998 w 2930580"/>
                <a:gd name="connsiteY40" fmla="*/ 69376 h 806373"/>
                <a:gd name="connsiteX41" fmla="*/ 32307 w 2930580"/>
                <a:gd name="connsiteY41" fmla="*/ 76341 h 806373"/>
                <a:gd name="connsiteX42" fmla="*/ 178575 w 2930580"/>
                <a:gd name="connsiteY42" fmla="*/ 39024 h 806373"/>
                <a:gd name="connsiteX43" fmla="*/ 890060 w 2930580"/>
                <a:gd name="connsiteY43" fmla="*/ 45 h 806373"/>
                <a:gd name="connsiteX0" fmla="*/ 319559 w 2930580"/>
                <a:gd name="connsiteY0" fmla="*/ 805249 h 806373"/>
                <a:gd name="connsiteX1" fmla="*/ 314657 w 2930580"/>
                <a:gd name="connsiteY1" fmla="*/ 806373 h 806373"/>
                <a:gd name="connsiteX2" fmla="*/ 319559 w 2930580"/>
                <a:gd name="connsiteY2" fmla="*/ 805249 h 806373"/>
                <a:gd name="connsiteX3" fmla="*/ 330964 w 2930580"/>
                <a:gd name="connsiteY3" fmla="*/ 532528 h 806373"/>
                <a:gd name="connsiteX4" fmla="*/ 332873 w 2930580"/>
                <a:gd name="connsiteY4" fmla="*/ 537948 h 806373"/>
                <a:gd name="connsiteX5" fmla="*/ 332754 w 2930580"/>
                <a:gd name="connsiteY5" fmla="*/ 544938 h 806373"/>
                <a:gd name="connsiteX6" fmla="*/ 315729 w 2930580"/>
                <a:gd name="connsiteY6" fmla="*/ 600313 h 806373"/>
                <a:gd name="connsiteX7" fmla="*/ 330964 w 2930580"/>
                <a:gd name="connsiteY7" fmla="*/ 532528 h 806373"/>
                <a:gd name="connsiteX8" fmla="*/ 1173361 w 2930580"/>
                <a:gd name="connsiteY8" fmla="*/ 64176 h 806373"/>
                <a:gd name="connsiteX9" fmla="*/ 905942 w 2930580"/>
                <a:gd name="connsiteY9" fmla="*/ 102133 h 806373"/>
                <a:gd name="connsiteX10" fmla="*/ 776546 w 2930580"/>
                <a:gd name="connsiteY10" fmla="*/ 168556 h 806373"/>
                <a:gd name="connsiteX11" fmla="*/ 569512 w 2930580"/>
                <a:gd name="connsiteY11" fmla="*/ 386805 h 806373"/>
                <a:gd name="connsiteX12" fmla="*/ 526380 w 2930580"/>
                <a:gd name="connsiteY12" fmla="*/ 491184 h 806373"/>
                <a:gd name="connsiteX13" fmla="*/ 526380 w 2930580"/>
                <a:gd name="connsiteY13" fmla="*/ 529140 h 806373"/>
                <a:gd name="connsiteX14" fmla="*/ 1449406 w 2930580"/>
                <a:gd name="connsiteY14" fmla="*/ 510162 h 806373"/>
                <a:gd name="connsiteX15" fmla="*/ 1647814 w 2930580"/>
                <a:gd name="connsiteY15" fmla="*/ 491184 h 806373"/>
                <a:gd name="connsiteX16" fmla="*/ 1785837 w 2930580"/>
                <a:gd name="connsiteY16" fmla="*/ 367826 h 806373"/>
                <a:gd name="connsiteX17" fmla="*/ 1863474 w 2930580"/>
                <a:gd name="connsiteY17" fmla="*/ 282425 h 806373"/>
                <a:gd name="connsiteX18" fmla="*/ 1777210 w 2930580"/>
                <a:gd name="connsiteY18" fmla="*/ 172007 h 806373"/>
                <a:gd name="connsiteX19" fmla="*/ 1406274 w 2930580"/>
                <a:gd name="connsiteY19" fmla="*/ 83154 h 806373"/>
                <a:gd name="connsiteX20" fmla="*/ 1173361 w 2930580"/>
                <a:gd name="connsiteY20" fmla="*/ 64176 h 806373"/>
                <a:gd name="connsiteX21" fmla="*/ 890060 w 2930580"/>
                <a:gd name="connsiteY21" fmla="*/ 45 h 806373"/>
                <a:gd name="connsiteX22" fmla="*/ 1550113 w 2930580"/>
                <a:gd name="connsiteY22" fmla="*/ 46820 h 806373"/>
                <a:gd name="connsiteX23" fmla="*/ 1935859 w 2930580"/>
                <a:gd name="connsiteY23" fmla="*/ 171550 h 806373"/>
                <a:gd name="connsiteX24" fmla="*/ 2328873 w 2930580"/>
                <a:gd name="connsiteY24" fmla="*/ 285994 h 806373"/>
                <a:gd name="connsiteX25" fmla="*/ 2697854 w 2930580"/>
                <a:gd name="connsiteY25" fmla="*/ 402929 h 806373"/>
                <a:gd name="connsiteX26" fmla="*/ 2904508 w 2930580"/>
                <a:gd name="connsiteY26" fmla="*/ 452195 h 806373"/>
                <a:gd name="connsiteX27" fmla="*/ 2921653 w 2930580"/>
                <a:gd name="connsiteY27" fmla="*/ 561335 h 806373"/>
                <a:gd name="connsiteX28" fmla="*/ 2921653 w 2930580"/>
                <a:gd name="connsiteY28" fmla="*/ 670475 h 806373"/>
                <a:gd name="connsiteX29" fmla="*/ 2810215 w 2930580"/>
                <a:gd name="connsiteY29" fmla="*/ 717249 h 806373"/>
                <a:gd name="connsiteX30" fmla="*/ 2741638 w 2930580"/>
                <a:gd name="connsiteY30" fmla="*/ 639292 h 806373"/>
                <a:gd name="connsiteX31" fmla="*/ 2604484 w 2930580"/>
                <a:gd name="connsiteY31" fmla="*/ 569131 h 806373"/>
                <a:gd name="connsiteX32" fmla="*/ 2416440 w 2930580"/>
                <a:gd name="connsiteY32" fmla="*/ 610602 h 806373"/>
                <a:gd name="connsiteX33" fmla="*/ 2090158 w 2930580"/>
                <a:gd name="connsiteY33" fmla="*/ 678271 h 806373"/>
                <a:gd name="connsiteX34" fmla="*/ 495743 w 2930580"/>
                <a:gd name="connsiteY34" fmla="*/ 789071 h 806373"/>
                <a:gd name="connsiteX35" fmla="*/ 319559 w 2930580"/>
                <a:gd name="connsiteY35" fmla="*/ 805249 h 806373"/>
                <a:gd name="connsiteX36" fmla="*/ 332872 w 2930580"/>
                <a:gd name="connsiteY36" fmla="*/ 779616 h 806373"/>
                <a:gd name="connsiteX37" fmla="*/ 332754 w 2930580"/>
                <a:gd name="connsiteY37" fmla="*/ 544938 h 806373"/>
                <a:gd name="connsiteX38" fmla="*/ 384306 w 2930580"/>
                <a:gd name="connsiteY38" fmla="*/ 467787 h 806373"/>
                <a:gd name="connsiteX39" fmla="*/ 647405 w 2930580"/>
                <a:gd name="connsiteY39" fmla="*/ 224621 h 806373"/>
                <a:gd name="connsiteX40" fmla="*/ 674998 w 2930580"/>
                <a:gd name="connsiteY40" fmla="*/ 69376 h 806373"/>
                <a:gd name="connsiteX41" fmla="*/ 32307 w 2930580"/>
                <a:gd name="connsiteY41" fmla="*/ 76341 h 806373"/>
                <a:gd name="connsiteX42" fmla="*/ 178575 w 2930580"/>
                <a:gd name="connsiteY42" fmla="*/ 39024 h 806373"/>
                <a:gd name="connsiteX43" fmla="*/ 890060 w 2930580"/>
                <a:gd name="connsiteY43" fmla="*/ 45 h 806373"/>
                <a:gd name="connsiteX0" fmla="*/ 319559 w 2930580"/>
                <a:gd name="connsiteY0" fmla="*/ 805249 h 806373"/>
                <a:gd name="connsiteX1" fmla="*/ 314657 w 2930580"/>
                <a:gd name="connsiteY1" fmla="*/ 806373 h 806373"/>
                <a:gd name="connsiteX2" fmla="*/ 319559 w 2930580"/>
                <a:gd name="connsiteY2" fmla="*/ 805249 h 806373"/>
                <a:gd name="connsiteX3" fmla="*/ 330964 w 2930580"/>
                <a:gd name="connsiteY3" fmla="*/ 532528 h 806373"/>
                <a:gd name="connsiteX4" fmla="*/ 332873 w 2930580"/>
                <a:gd name="connsiteY4" fmla="*/ 537948 h 806373"/>
                <a:gd name="connsiteX5" fmla="*/ 332754 w 2930580"/>
                <a:gd name="connsiteY5" fmla="*/ 544938 h 806373"/>
                <a:gd name="connsiteX6" fmla="*/ 315729 w 2930580"/>
                <a:gd name="connsiteY6" fmla="*/ 600313 h 806373"/>
                <a:gd name="connsiteX7" fmla="*/ 330964 w 2930580"/>
                <a:gd name="connsiteY7" fmla="*/ 532528 h 806373"/>
                <a:gd name="connsiteX8" fmla="*/ 1173361 w 2930580"/>
                <a:gd name="connsiteY8" fmla="*/ 64176 h 806373"/>
                <a:gd name="connsiteX9" fmla="*/ 905942 w 2930580"/>
                <a:gd name="connsiteY9" fmla="*/ 102133 h 806373"/>
                <a:gd name="connsiteX10" fmla="*/ 776546 w 2930580"/>
                <a:gd name="connsiteY10" fmla="*/ 168556 h 806373"/>
                <a:gd name="connsiteX11" fmla="*/ 569512 w 2930580"/>
                <a:gd name="connsiteY11" fmla="*/ 386805 h 806373"/>
                <a:gd name="connsiteX12" fmla="*/ 526380 w 2930580"/>
                <a:gd name="connsiteY12" fmla="*/ 491184 h 806373"/>
                <a:gd name="connsiteX13" fmla="*/ 526380 w 2930580"/>
                <a:gd name="connsiteY13" fmla="*/ 529140 h 806373"/>
                <a:gd name="connsiteX14" fmla="*/ 1449406 w 2930580"/>
                <a:gd name="connsiteY14" fmla="*/ 510162 h 806373"/>
                <a:gd name="connsiteX15" fmla="*/ 1647814 w 2930580"/>
                <a:gd name="connsiteY15" fmla="*/ 491184 h 806373"/>
                <a:gd name="connsiteX16" fmla="*/ 1785837 w 2930580"/>
                <a:gd name="connsiteY16" fmla="*/ 367826 h 806373"/>
                <a:gd name="connsiteX17" fmla="*/ 1863474 w 2930580"/>
                <a:gd name="connsiteY17" fmla="*/ 282425 h 806373"/>
                <a:gd name="connsiteX18" fmla="*/ 1777210 w 2930580"/>
                <a:gd name="connsiteY18" fmla="*/ 172007 h 806373"/>
                <a:gd name="connsiteX19" fmla="*/ 1406274 w 2930580"/>
                <a:gd name="connsiteY19" fmla="*/ 83154 h 806373"/>
                <a:gd name="connsiteX20" fmla="*/ 1173361 w 2930580"/>
                <a:gd name="connsiteY20" fmla="*/ 64176 h 806373"/>
                <a:gd name="connsiteX21" fmla="*/ 890060 w 2930580"/>
                <a:gd name="connsiteY21" fmla="*/ 45 h 806373"/>
                <a:gd name="connsiteX22" fmla="*/ 1550113 w 2930580"/>
                <a:gd name="connsiteY22" fmla="*/ 46820 h 806373"/>
                <a:gd name="connsiteX23" fmla="*/ 1935859 w 2930580"/>
                <a:gd name="connsiteY23" fmla="*/ 171550 h 806373"/>
                <a:gd name="connsiteX24" fmla="*/ 2328873 w 2930580"/>
                <a:gd name="connsiteY24" fmla="*/ 285994 h 806373"/>
                <a:gd name="connsiteX25" fmla="*/ 2697854 w 2930580"/>
                <a:gd name="connsiteY25" fmla="*/ 402929 h 806373"/>
                <a:gd name="connsiteX26" fmla="*/ 2769504 w 2930580"/>
                <a:gd name="connsiteY26" fmla="*/ 431653 h 806373"/>
                <a:gd name="connsiteX27" fmla="*/ 2904508 w 2930580"/>
                <a:gd name="connsiteY27" fmla="*/ 452195 h 806373"/>
                <a:gd name="connsiteX28" fmla="*/ 2921653 w 2930580"/>
                <a:gd name="connsiteY28" fmla="*/ 561335 h 806373"/>
                <a:gd name="connsiteX29" fmla="*/ 2921653 w 2930580"/>
                <a:gd name="connsiteY29" fmla="*/ 670475 h 806373"/>
                <a:gd name="connsiteX30" fmla="*/ 2810215 w 2930580"/>
                <a:gd name="connsiteY30" fmla="*/ 717249 h 806373"/>
                <a:gd name="connsiteX31" fmla="*/ 2741638 w 2930580"/>
                <a:gd name="connsiteY31" fmla="*/ 639292 h 806373"/>
                <a:gd name="connsiteX32" fmla="*/ 2604484 w 2930580"/>
                <a:gd name="connsiteY32" fmla="*/ 569131 h 806373"/>
                <a:gd name="connsiteX33" fmla="*/ 2416440 w 2930580"/>
                <a:gd name="connsiteY33" fmla="*/ 610602 h 806373"/>
                <a:gd name="connsiteX34" fmla="*/ 2090158 w 2930580"/>
                <a:gd name="connsiteY34" fmla="*/ 678271 h 806373"/>
                <a:gd name="connsiteX35" fmla="*/ 495743 w 2930580"/>
                <a:gd name="connsiteY35" fmla="*/ 789071 h 806373"/>
                <a:gd name="connsiteX36" fmla="*/ 319559 w 2930580"/>
                <a:gd name="connsiteY36" fmla="*/ 805249 h 806373"/>
                <a:gd name="connsiteX37" fmla="*/ 332872 w 2930580"/>
                <a:gd name="connsiteY37" fmla="*/ 779616 h 806373"/>
                <a:gd name="connsiteX38" fmla="*/ 332754 w 2930580"/>
                <a:gd name="connsiteY38" fmla="*/ 544938 h 806373"/>
                <a:gd name="connsiteX39" fmla="*/ 384306 w 2930580"/>
                <a:gd name="connsiteY39" fmla="*/ 467787 h 806373"/>
                <a:gd name="connsiteX40" fmla="*/ 647405 w 2930580"/>
                <a:gd name="connsiteY40" fmla="*/ 224621 h 806373"/>
                <a:gd name="connsiteX41" fmla="*/ 674998 w 2930580"/>
                <a:gd name="connsiteY41" fmla="*/ 69376 h 806373"/>
                <a:gd name="connsiteX42" fmla="*/ 32307 w 2930580"/>
                <a:gd name="connsiteY42" fmla="*/ 76341 h 806373"/>
                <a:gd name="connsiteX43" fmla="*/ 178575 w 2930580"/>
                <a:gd name="connsiteY43" fmla="*/ 39024 h 806373"/>
                <a:gd name="connsiteX44" fmla="*/ 890060 w 2930580"/>
                <a:gd name="connsiteY44" fmla="*/ 45 h 806373"/>
                <a:gd name="connsiteX0" fmla="*/ 319559 w 2930580"/>
                <a:gd name="connsiteY0" fmla="*/ 805249 h 806373"/>
                <a:gd name="connsiteX1" fmla="*/ 314657 w 2930580"/>
                <a:gd name="connsiteY1" fmla="*/ 806373 h 806373"/>
                <a:gd name="connsiteX2" fmla="*/ 319559 w 2930580"/>
                <a:gd name="connsiteY2" fmla="*/ 805249 h 806373"/>
                <a:gd name="connsiteX3" fmla="*/ 330964 w 2930580"/>
                <a:gd name="connsiteY3" fmla="*/ 532528 h 806373"/>
                <a:gd name="connsiteX4" fmla="*/ 332873 w 2930580"/>
                <a:gd name="connsiteY4" fmla="*/ 537948 h 806373"/>
                <a:gd name="connsiteX5" fmla="*/ 332754 w 2930580"/>
                <a:gd name="connsiteY5" fmla="*/ 544938 h 806373"/>
                <a:gd name="connsiteX6" fmla="*/ 315729 w 2930580"/>
                <a:gd name="connsiteY6" fmla="*/ 600313 h 806373"/>
                <a:gd name="connsiteX7" fmla="*/ 330964 w 2930580"/>
                <a:gd name="connsiteY7" fmla="*/ 532528 h 806373"/>
                <a:gd name="connsiteX8" fmla="*/ 1173361 w 2930580"/>
                <a:gd name="connsiteY8" fmla="*/ 64176 h 806373"/>
                <a:gd name="connsiteX9" fmla="*/ 905942 w 2930580"/>
                <a:gd name="connsiteY9" fmla="*/ 102133 h 806373"/>
                <a:gd name="connsiteX10" fmla="*/ 776546 w 2930580"/>
                <a:gd name="connsiteY10" fmla="*/ 168556 h 806373"/>
                <a:gd name="connsiteX11" fmla="*/ 569512 w 2930580"/>
                <a:gd name="connsiteY11" fmla="*/ 386805 h 806373"/>
                <a:gd name="connsiteX12" fmla="*/ 526380 w 2930580"/>
                <a:gd name="connsiteY12" fmla="*/ 491184 h 806373"/>
                <a:gd name="connsiteX13" fmla="*/ 526380 w 2930580"/>
                <a:gd name="connsiteY13" fmla="*/ 529140 h 806373"/>
                <a:gd name="connsiteX14" fmla="*/ 1449406 w 2930580"/>
                <a:gd name="connsiteY14" fmla="*/ 510162 h 806373"/>
                <a:gd name="connsiteX15" fmla="*/ 1647814 w 2930580"/>
                <a:gd name="connsiteY15" fmla="*/ 491184 h 806373"/>
                <a:gd name="connsiteX16" fmla="*/ 1785837 w 2930580"/>
                <a:gd name="connsiteY16" fmla="*/ 367826 h 806373"/>
                <a:gd name="connsiteX17" fmla="*/ 1863474 w 2930580"/>
                <a:gd name="connsiteY17" fmla="*/ 282425 h 806373"/>
                <a:gd name="connsiteX18" fmla="*/ 1777210 w 2930580"/>
                <a:gd name="connsiteY18" fmla="*/ 172007 h 806373"/>
                <a:gd name="connsiteX19" fmla="*/ 1406274 w 2930580"/>
                <a:gd name="connsiteY19" fmla="*/ 83154 h 806373"/>
                <a:gd name="connsiteX20" fmla="*/ 1173361 w 2930580"/>
                <a:gd name="connsiteY20" fmla="*/ 64176 h 806373"/>
                <a:gd name="connsiteX21" fmla="*/ 890060 w 2930580"/>
                <a:gd name="connsiteY21" fmla="*/ 45 h 806373"/>
                <a:gd name="connsiteX22" fmla="*/ 1550113 w 2930580"/>
                <a:gd name="connsiteY22" fmla="*/ 46820 h 806373"/>
                <a:gd name="connsiteX23" fmla="*/ 1935859 w 2930580"/>
                <a:gd name="connsiteY23" fmla="*/ 171550 h 806373"/>
                <a:gd name="connsiteX24" fmla="*/ 2328873 w 2930580"/>
                <a:gd name="connsiteY24" fmla="*/ 285994 h 806373"/>
                <a:gd name="connsiteX25" fmla="*/ 2585711 w 2930580"/>
                <a:gd name="connsiteY25" fmla="*/ 394303 h 806373"/>
                <a:gd name="connsiteX26" fmla="*/ 2769504 w 2930580"/>
                <a:gd name="connsiteY26" fmla="*/ 431653 h 806373"/>
                <a:gd name="connsiteX27" fmla="*/ 2904508 w 2930580"/>
                <a:gd name="connsiteY27" fmla="*/ 452195 h 806373"/>
                <a:gd name="connsiteX28" fmla="*/ 2921653 w 2930580"/>
                <a:gd name="connsiteY28" fmla="*/ 561335 h 806373"/>
                <a:gd name="connsiteX29" fmla="*/ 2921653 w 2930580"/>
                <a:gd name="connsiteY29" fmla="*/ 670475 h 806373"/>
                <a:gd name="connsiteX30" fmla="*/ 2810215 w 2930580"/>
                <a:gd name="connsiteY30" fmla="*/ 717249 h 806373"/>
                <a:gd name="connsiteX31" fmla="*/ 2741638 w 2930580"/>
                <a:gd name="connsiteY31" fmla="*/ 639292 h 806373"/>
                <a:gd name="connsiteX32" fmla="*/ 2604484 w 2930580"/>
                <a:gd name="connsiteY32" fmla="*/ 569131 h 806373"/>
                <a:gd name="connsiteX33" fmla="*/ 2416440 w 2930580"/>
                <a:gd name="connsiteY33" fmla="*/ 610602 h 806373"/>
                <a:gd name="connsiteX34" fmla="*/ 2090158 w 2930580"/>
                <a:gd name="connsiteY34" fmla="*/ 678271 h 806373"/>
                <a:gd name="connsiteX35" fmla="*/ 495743 w 2930580"/>
                <a:gd name="connsiteY35" fmla="*/ 789071 h 806373"/>
                <a:gd name="connsiteX36" fmla="*/ 319559 w 2930580"/>
                <a:gd name="connsiteY36" fmla="*/ 805249 h 806373"/>
                <a:gd name="connsiteX37" fmla="*/ 332872 w 2930580"/>
                <a:gd name="connsiteY37" fmla="*/ 779616 h 806373"/>
                <a:gd name="connsiteX38" fmla="*/ 332754 w 2930580"/>
                <a:gd name="connsiteY38" fmla="*/ 544938 h 806373"/>
                <a:gd name="connsiteX39" fmla="*/ 384306 w 2930580"/>
                <a:gd name="connsiteY39" fmla="*/ 467787 h 806373"/>
                <a:gd name="connsiteX40" fmla="*/ 647405 w 2930580"/>
                <a:gd name="connsiteY40" fmla="*/ 224621 h 806373"/>
                <a:gd name="connsiteX41" fmla="*/ 674998 w 2930580"/>
                <a:gd name="connsiteY41" fmla="*/ 69376 h 806373"/>
                <a:gd name="connsiteX42" fmla="*/ 32307 w 2930580"/>
                <a:gd name="connsiteY42" fmla="*/ 76341 h 806373"/>
                <a:gd name="connsiteX43" fmla="*/ 178575 w 2930580"/>
                <a:gd name="connsiteY43" fmla="*/ 39024 h 806373"/>
                <a:gd name="connsiteX44" fmla="*/ 890060 w 2930580"/>
                <a:gd name="connsiteY44" fmla="*/ 45 h 806373"/>
                <a:gd name="connsiteX0" fmla="*/ 319559 w 2930580"/>
                <a:gd name="connsiteY0" fmla="*/ 805249 h 806373"/>
                <a:gd name="connsiteX1" fmla="*/ 314657 w 2930580"/>
                <a:gd name="connsiteY1" fmla="*/ 806373 h 806373"/>
                <a:gd name="connsiteX2" fmla="*/ 319559 w 2930580"/>
                <a:gd name="connsiteY2" fmla="*/ 805249 h 806373"/>
                <a:gd name="connsiteX3" fmla="*/ 330964 w 2930580"/>
                <a:gd name="connsiteY3" fmla="*/ 532528 h 806373"/>
                <a:gd name="connsiteX4" fmla="*/ 332873 w 2930580"/>
                <a:gd name="connsiteY4" fmla="*/ 537948 h 806373"/>
                <a:gd name="connsiteX5" fmla="*/ 332754 w 2930580"/>
                <a:gd name="connsiteY5" fmla="*/ 544938 h 806373"/>
                <a:gd name="connsiteX6" fmla="*/ 315729 w 2930580"/>
                <a:gd name="connsiteY6" fmla="*/ 600313 h 806373"/>
                <a:gd name="connsiteX7" fmla="*/ 330964 w 2930580"/>
                <a:gd name="connsiteY7" fmla="*/ 532528 h 806373"/>
                <a:gd name="connsiteX8" fmla="*/ 1173361 w 2930580"/>
                <a:gd name="connsiteY8" fmla="*/ 64176 h 806373"/>
                <a:gd name="connsiteX9" fmla="*/ 905942 w 2930580"/>
                <a:gd name="connsiteY9" fmla="*/ 102133 h 806373"/>
                <a:gd name="connsiteX10" fmla="*/ 776546 w 2930580"/>
                <a:gd name="connsiteY10" fmla="*/ 168556 h 806373"/>
                <a:gd name="connsiteX11" fmla="*/ 569512 w 2930580"/>
                <a:gd name="connsiteY11" fmla="*/ 386805 h 806373"/>
                <a:gd name="connsiteX12" fmla="*/ 526380 w 2930580"/>
                <a:gd name="connsiteY12" fmla="*/ 491184 h 806373"/>
                <a:gd name="connsiteX13" fmla="*/ 526380 w 2930580"/>
                <a:gd name="connsiteY13" fmla="*/ 529140 h 806373"/>
                <a:gd name="connsiteX14" fmla="*/ 1449406 w 2930580"/>
                <a:gd name="connsiteY14" fmla="*/ 510162 h 806373"/>
                <a:gd name="connsiteX15" fmla="*/ 1647814 w 2930580"/>
                <a:gd name="connsiteY15" fmla="*/ 491184 h 806373"/>
                <a:gd name="connsiteX16" fmla="*/ 1785837 w 2930580"/>
                <a:gd name="connsiteY16" fmla="*/ 367826 h 806373"/>
                <a:gd name="connsiteX17" fmla="*/ 1863474 w 2930580"/>
                <a:gd name="connsiteY17" fmla="*/ 282425 h 806373"/>
                <a:gd name="connsiteX18" fmla="*/ 1777210 w 2930580"/>
                <a:gd name="connsiteY18" fmla="*/ 172007 h 806373"/>
                <a:gd name="connsiteX19" fmla="*/ 1406274 w 2930580"/>
                <a:gd name="connsiteY19" fmla="*/ 83154 h 806373"/>
                <a:gd name="connsiteX20" fmla="*/ 1173361 w 2930580"/>
                <a:gd name="connsiteY20" fmla="*/ 64176 h 806373"/>
                <a:gd name="connsiteX21" fmla="*/ 890060 w 2930580"/>
                <a:gd name="connsiteY21" fmla="*/ 45 h 806373"/>
                <a:gd name="connsiteX22" fmla="*/ 1550113 w 2930580"/>
                <a:gd name="connsiteY22" fmla="*/ 46820 h 806373"/>
                <a:gd name="connsiteX23" fmla="*/ 1935859 w 2930580"/>
                <a:gd name="connsiteY23" fmla="*/ 171550 h 806373"/>
                <a:gd name="connsiteX24" fmla="*/ 2328873 w 2930580"/>
                <a:gd name="connsiteY24" fmla="*/ 285994 h 806373"/>
                <a:gd name="connsiteX25" fmla="*/ 2585711 w 2930580"/>
                <a:gd name="connsiteY25" fmla="*/ 394303 h 806373"/>
                <a:gd name="connsiteX26" fmla="*/ 2769504 w 2930580"/>
                <a:gd name="connsiteY26" fmla="*/ 431653 h 806373"/>
                <a:gd name="connsiteX27" fmla="*/ 2904508 w 2930580"/>
                <a:gd name="connsiteY27" fmla="*/ 452195 h 806373"/>
                <a:gd name="connsiteX28" fmla="*/ 2921653 w 2930580"/>
                <a:gd name="connsiteY28" fmla="*/ 561335 h 806373"/>
                <a:gd name="connsiteX29" fmla="*/ 2921653 w 2930580"/>
                <a:gd name="connsiteY29" fmla="*/ 730860 h 806373"/>
                <a:gd name="connsiteX30" fmla="*/ 2810215 w 2930580"/>
                <a:gd name="connsiteY30" fmla="*/ 717249 h 806373"/>
                <a:gd name="connsiteX31" fmla="*/ 2741638 w 2930580"/>
                <a:gd name="connsiteY31" fmla="*/ 639292 h 806373"/>
                <a:gd name="connsiteX32" fmla="*/ 2604484 w 2930580"/>
                <a:gd name="connsiteY32" fmla="*/ 569131 h 806373"/>
                <a:gd name="connsiteX33" fmla="*/ 2416440 w 2930580"/>
                <a:gd name="connsiteY33" fmla="*/ 610602 h 806373"/>
                <a:gd name="connsiteX34" fmla="*/ 2090158 w 2930580"/>
                <a:gd name="connsiteY34" fmla="*/ 678271 h 806373"/>
                <a:gd name="connsiteX35" fmla="*/ 495743 w 2930580"/>
                <a:gd name="connsiteY35" fmla="*/ 789071 h 806373"/>
                <a:gd name="connsiteX36" fmla="*/ 319559 w 2930580"/>
                <a:gd name="connsiteY36" fmla="*/ 805249 h 806373"/>
                <a:gd name="connsiteX37" fmla="*/ 332872 w 2930580"/>
                <a:gd name="connsiteY37" fmla="*/ 779616 h 806373"/>
                <a:gd name="connsiteX38" fmla="*/ 332754 w 2930580"/>
                <a:gd name="connsiteY38" fmla="*/ 544938 h 806373"/>
                <a:gd name="connsiteX39" fmla="*/ 384306 w 2930580"/>
                <a:gd name="connsiteY39" fmla="*/ 467787 h 806373"/>
                <a:gd name="connsiteX40" fmla="*/ 647405 w 2930580"/>
                <a:gd name="connsiteY40" fmla="*/ 224621 h 806373"/>
                <a:gd name="connsiteX41" fmla="*/ 674998 w 2930580"/>
                <a:gd name="connsiteY41" fmla="*/ 69376 h 806373"/>
                <a:gd name="connsiteX42" fmla="*/ 32307 w 2930580"/>
                <a:gd name="connsiteY42" fmla="*/ 76341 h 806373"/>
                <a:gd name="connsiteX43" fmla="*/ 178575 w 2930580"/>
                <a:gd name="connsiteY43" fmla="*/ 39024 h 806373"/>
                <a:gd name="connsiteX44" fmla="*/ 890060 w 2930580"/>
                <a:gd name="connsiteY44" fmla="*/ 45 h 806373"/>
                <a:gd name="connsiteX0" fmla="*/ 319559 w 2930580"/>
                <a:gd name="connsiteY0" fmla="*/ 805249 h 806373"/>
                <a:gd name="connsiteX1" fmla="*/ 314657 w 2930580"/>
                <a:gd name="connsiteY1" fmla="*/ 806373 h 806373"/>
                <a:gd name="connsiteX2" fmla="*/ 319559 w 2930580"/>
                <a:gd name="connsiteY2" fmla="*/ 805249 h 806373"/>
                <a:gd name="connsiteX3" fmla="*/ 330964 w 2930580"/>
                <a:gd name="connsiteY3" fmla="*/ 532528 h 806373"/>
                <a:gd name="connsiteX4" fmla="*/ 332873 w 2930580"/>
                <a:gd name="connsiteY4" fmla="*/ 537948 h 806373"/>
                <a:gd name="connsiteX5" fmla="*/ 332754 w 2930580"/>
                <a:gd name="connsiteY5" fmla="*/ 544938 h 806373"/>
                <a:gd name="connsiteX6" fmla="*/ 315729 w 2930580"/>
                <a:gd name="connsiteY6" fmla="*/ 600313 h 806373"/>
                <a:gd name="connsiteX7" fmla="*/ 330964 w 2930580"/>
                <a:gd name="connsiteY7" fmla="*/ 532528 h 806373"/>
                <a:gd name="connsiteX8" fmla="*/ 1173361 w 2930580"/>
                <a:gd name="connsiteY8" fmla="*/ 64176 h 806373"/>
                <a:gd name="connsiteX9" fmla="*/ 905942 w 2930580"/>
                <a:gd name="connsiteY9" fmla="*/ 102133 h 806373"/>
                <a:gd name="connsiteX10" fmla="*/ 776546 w 2930580"/>
                <a:gd name="connsiteY10" fmla="*/ 168556 h 806373"/>
                <a:gd name="connsiteX11" fmla="*/ 569512 w 2930580"/>
                <a:gd name="connsiteY11" fmla="*/ 386805 h 806373"/>
                <a:gd name="connsiteX12" fmla="*/ 526380 w 2930580"/>
                <a:gd name="connsiteY12" fmla="*/ 491184 h 806373"/>
                <a:gd name="connsiteX13" fmla="*/ 526380 w 2930580"/>
                <a:gd name="connsiteY13" fmla="*/ 529140 h 806373"/>
                <a:gd name="connsiteX14" fmla="*/ 1449406 w 2930580"/>
                <a:gd name="connsiteY14" fmla="*/ 510162 h 806373"/>
                <a:gd name="connsiteX15" fmla="*/ 1647814 w 2930580"/>
                <a:gd name="connsiteY15" fmla="*/ 491184 h 806373"/>
                <a:gd name="connsiteX16" fmla="*/ 1785837 w 2930580"/>
                <a:gd name="connsiteY16" fmla="*/ 367826 h 806373"/>
                <a:gd name="connsiteX17" fmla="*/ 1863474 w 2930580"/>
                <a:gd name="connsiteY17" fmla="*/ 282425 h 806373"/>
                <a:gd name="connsiteX18" fmla="*/ 1777210 w 2930580"/>
                <a:gd name="connsiteY18" fmla="*/ 172007 h 806373"/>
                <a:gd name="connsiteX19" fmla="*/ 1406274 w 2930580"/>
                <a:gd name="connsiteY19" fmla="*/ 83154 h 806373"/>
                <a:gd name="connsiteX20" fmla="*/ 1173361 w 2930580"/>
                <a:gd name="connsiteY20" fmla="*/ 64176 h 806373"/>
                <a:gd name="connsiteX21" fmla="*/ 890060 w 2930580"/>
                <a:gd name="connsiteY21" fmla="*/ 45 h 806373"/>
                <a:gd name="connsiteX22" fmla="*/ 1550113 w 2930580"/>
                <a:gd name="connsiteY22" fmla="*/ 46820 h 806373"/>
                <a:gd name="connsiteX23" fmla="*/ 1935859 w 2930580"/>
                <a:gd name="connsiteY23" fmla="*/ 171550 h 806373"/>
                <a:gd name="connsiteX24" fmla="*/ 2216398 w 2930580"/>
                <a:gd name="connsiteY24" fmla="*/ 285994 h 806373"/>
                <a:gd name="connsiteX25" fmla="*/ 2585711 w 2930580"/>
                <a:gd name="connsiteY25" fmla="*/ 394303 h 806373"/>
                <a:gd name="connsiteX26" fmla="*/ 2769504 w 2930580"/>
                <a:gd name="connsiteY26" fmla="*/ 431653 h 806373"/>
                <a:gd name="connsiteX27" fmla="*/ 2904508 w 2930580"/>
                <a:gd name="connsiteY27" fmla="*/ 452195 h 806373"/>
                <a:gd name="connsiteX28" fmla="*/ 2921653 w 2930580"/>
                <a:gd name="connsiteY28" fmla="*/ 561335 h 806373"/>
                <a:gd name="connsiteX29" fmla="*/ 2921653 w 2930580"/>
                <a:gd name="connsiteY29" fmla="*/ 730860 h 806373"/>
                <a:gd name="connsiteX30" fmla="*/ 2810215 w 2930580"/>
                <a:gd name="connsiteY30" fmla="*/ 717249 h 806373"/>
                <a:gd name="connsiteX31" fmla="*/ 2741638 w 2930580"/>
                <a:gd name="connsiteY31" fmla="*/ 639292 h 806373"/>
                <a:gd name="connsiteX32" fmla="*/ 2604484 w 2930580"/>
                <a:gd name="connsiteY32" fmla="*/ 569131 h 806373"/>
                <a:gd name="connsiteX33" fmla="*/ 2416440 w 2930580"/>
                <a:gd name="connsiteY33" fmla="*/ 610602 h 806373"/>
                <a:gd name="connsiteX34" fmla="*/ 2090158 w 2930580"/>
                <a:gd name="connsiteY34" fmla="*/ 678271 h 806373"/>
                <a:gd name="connsiteX35" fmla="*/ 495743 w 2930580"/>
                <a:gd name="connsiteY35" fmla="*/ 789071 h 806373"/>
                <a:gd name="connsiteX36" fmla="*/ 319559 w 2930580"/>
                <a:gd name="connsiteY36" fmla="*/ 805249 h 806373"/>
                <a:gd name="connsiteX37" fmla="*/ 332872 w 2930580"/>
                <a:gd name="connsiteY37" fmla="*/ 779616 h 806373"/>
                <a:gd name="connsiteX38" fmla="*/ 332754 w 2930580"/>
                <a:gd name="connsiteY38" fmla="*/ 544938 h 806373"/>
                <a:gd name="connsiteX39" fmla="*/ 384306 w 2930580"/>
                <a:gd name="connsiteY39" fmla="*/ 467787 h 806373"/>
                <a:gd name="connsiteX40" fmla="*/ 647405 w 2930580"/>
                <a:gd name="connsiteY40" fmla="*/ 224621 h 806373"/>
                <a:gd name="connsiteX41" fmla="*/ 674998 w 2930580"/>
                <a:gd name="connsiteY41" fmla="*/ 69376 h 806373"/>
                <a:gd name="connsiteX42" fmla="*/ 32307 w 2930580"/>
                <a:gd name="connsiteY42" fmla="*/ 76341 h 806373"/>
                <a:gd name="connsiteX43" fmla="*/ 178575 w 2930580"/>
                <a:gd name="connsiteY43" fmla="*/ 39024 h 806373"/>
                <a:gd name="connsiteX44" fmla="*/ 890060 w 2930580"/>
                <a:gd name="connsiteY44" fmla="*/ 45 h 806373"/>
                <a:gd name="connsiteX0" fmla="*/ 319559 w 2930580"/>
                <a:gd name="connsiteY0" fmla="*/ 805249 h 806373"/>
                <a:gd name="connsiteX1" fmla="*/ 314657 w 2930580"/>
                <a:gd name="connsiteY1" fmla="*/ 806373 h 806373"/>
                <a:gd name="connsiteX2" fmla="*/ 319559 w 2930580"/>
                <a:gd name="connsiteY2" fmla="*/ 805249 h 806373"/>
                <a:gd name="connsiteX3" fmla="*/ 330964 w 2930580"/>
                <a:gd name="connsiteY3" fmla="*/ 532528 h 806373"/>
                <a:gd name="connsiteX4" fmla="*/ 332873 w 2930580"/>
                <a:gd name="connsiteY4" fmla="*/ 537948 h 806373"/>
                <a:gd name="connsiteX5" fmla="*/ 332754 w 2930580"/>
                <a:gd name="connsiteY5" fmla="*/ 544938 h 806373"/>
                <a:gd name="connsiteX6" fmla="*/ 315729 w 2930580"/>
                <a:gd name="connsiteY6" fmla="*/ 600313 h 806373"/>
                <a:gd name="connsiteX7" fmla="*/ 330964 w 2930580"/>
                <a:gd name="connsiteY7" fmla="*/ 532528 h 806373"/>
                <a:gd name="connsiteX8" fmla="*/ 1173361 w 2930580"/>
                <a:gd name="connsiteY8" fmla="*/ 64176 h 806373"/>
                <a:gd name="connsiteX9" fmla="*/ 905942 w 2930580"/>
                <a:gd name="connsiteY9" fmla="*/ 102133 h 806373"/>
                <a:gd name="connsiteX10" fmla="*/ 776546 w 2930580"/>
                <a:gd name="connsiteY10" fmla="*/ 168556 h 806373"/>
                <a:gd name="connsiteX11" fmla="*/ 569512 w 2930580"/>
                <a:gd name="connsiteY11" fmla="*/ 386805 h 806373"/>
                <a:gd name="connsiteX12" fmla="*/ 526380 w 2930580"/>
                <a:gd name="connsiteY12" fmla="*/ 491184 h 806373"/>
                <a:gd name="connsiteX13" fmla="*/ 526380 w 2930580"/>
                <a:gd name="connsiteY13" fmla="*/ 529140 h 806373"/>
                <a:gd name="connsiteX14" fmla="*/ 1449406 w 2930580"/>
                <a:gd name="connsiteY14" fmla="*/ 510162 h 806373"/>
                <a:gd name="connsiteX15" fmla="*/ 1647814 w 2930580"/>
                <a:gd name="connsiteY15" fmla="*/ 491184 h 806373"/>
                <a:gd name="connsiteX16" fmla="*/ 1785837 w 2930580"/>
                <a:gd name="connsiteY16" fmla="*/ 367826 h 806373"/>
                <a:gd name="connsiteX17" fmla="*/ 1863474 w 2930580"/>
                <a:gd name="connsiteY17" fmla="*/ 282425 h 806373"/>
                <a:gd name="connsiteX18" fmla="*/ 1777210 w 2930580"/>
                <a:gd name="connsiteY18" fmla="*/ 172007 h 806373"/>
                <a:gd name="connsiteX19" fmla="*/ 1406274 w 2930580"/>
                <a:gd name="connsiteY19" fmla="*/ 83154 h 806373"/>
                <a:gd name="connsiteX20" fmla="*/ 1173361 w 2930580"/>
                <a:gd name="connsiteY20" fmla="*/ 64176 h 806373"/>
                <a:gd name="connsiteX21" fmla="*/ 890060 w 2930580"/>
                <a:gd name="connsiteY21" fmla="*/ 45 h 806373"/>
                <a:gd name="connsiteX22" fmla="*/ 1550113 w 2930580"/>
                <a:gd name="connsiteY22" fmla="*/ 46820 h 806373"/>
                <a:gd name="connsiteX23" fmla="*/ 1935859 w 2930580"/>
                <a:gd name="connsiteY23" fmla="*/ 171550 h 806373"/>
                <a:gd name="connsiteX24" fmla="*/ 2216398 w 2930580"/>
                <a:gd name="connsiteY24" fmla="*/ 285994 h 806373"/>
                <a:gd name="connsiteX25" fmla="*/ 2473237 w 2930580"/>
                <a:gd name="connsiteY25" fmla="*/ 385677 h 806373"/>
                <a:gd name="connsiteX26" fmla="*/ 2769504 w 2930580"/>
                <a:gd name="connsiteY26" fmla="*/ 431653 h 806373"/>
                <a:gd name="connsiteX27" fmla="*/ 2904508 w 2930580"/>
                <a:gd name="connsiteY27" fmla="*/ 452195 h 806373"/>
                <a:gd name="connsiteX28" fmla="*/ 2921653 w 2930580"/>
                <a:gd name="connsiteY28" fmla="*/ 561335 h 806373"/>
                <a:gd name="connsiteX29" fmla="*/ 2921653 w 2930580"/>
                <a:gd name="connsiteY29" fmla="*/ 730860 h 806373"/>
                <a:gd name="connsiteX30" fmla="*/ 2810215 w 2930580"/>
                <a:gd name="connsiteY30" fmla="*/ 717249 h 806373"/>
                <a:gd name="connsiteX31" fmla="*/ 2741638 w 2930580"/>
                <a:gd name="connsiteY31" fmla="*/ 639292 h 806373"/>
                <a:gd name="connsiteX32" fmla="*/ 2604484 w 2930580"/>
                <a:gd name="connsiteY32" fmla="*/ 569131 h 806373"/>
                <a:gd name="connsiteX33" fmla="*/ 2416440 w 2930580"/>
                <a:gd name="connsiteY33" fmla="*/ 610602 h 806373"/>
                <a:gd name="connsiteX34" fmla="*/ 2090158 w 2930580"/>
                <a:gd name="connsiteY34" fmla="*/ 678271 h 806373"/>
                <a:gd name="connsiteX35" fmla="*/ 495743 w 2930580"/>
                <a:gd name="connsiteY35" fmla="*/ 789071 h 806373"/>
                <a:gd name="connsiteX36" fmla="*/ 319559 w 2930580"/>
                <a:gd name="connsiteY36" fmla="*/ 805249 h 806373"/>
                <a:gd name="connsiteX37" fmla="*/ 332872 w 2930580"/>
                <a:gd name="connsiteY37" fmla="*/ 779616 h 806373"/>
                <a:gd name="connsiteX38" fmla="*/ 332754 w 2930580"/>
                <a:gd name="connsiteY38" fmla="*/ 544938 h 806373"/>
                <a:gd name="connsiteX39" fmla="*/ 384306 w 2930580"/>
                <a:gd name="connsiteY39" fmla="*/ 467787 h 806373"/>
                <a:gd name="connsiteX40" fmla="*/ 647405 w 2930580"/>
                <a:gd name="connsiteY40" fmla="*/ 224621 h 806373"/>
                <a:gd name="connsiteX41" fmla="*/ 674998 w 2930580"/>
                <a:gd name="connsiteY41" fmla="*/ 69376 h 806373"/>
                <a:gd name="connsiteX42" fmla="*/ 32307 w 2930580"/>
                <a:gd name="connsiteY42" fmla="*/ 76341 h 806373"/>
                <a:gd name="connsiteX43" fmla="*/ 178575 w 2930580"/>
                <a:gd name="connsiteY43" fmla="*/ 39024 h 806373"/>
                <a:gd name="connsiteX44" fmla="*/ 890060 w 2930580"/>
                <a:gd name="connsiteY44" fmla="*/ 45 h 806373"/>
                <a:gd name="connsiteX0" fmla="*/ 319559 w 2931302"/>
                <a:gd name="connsiteY0" fmla="*/ 805249 h 806373"/>
                <a:gd name="connsiteX1" fmla="*/ 314657 w 2931302"/>
                <a:gd name="connsiteY1" fmla="*/ 806373 h 806373"/>
                <a:gd name="connsiteX2" fmla="*/ 319559 w 2931302"/>
                <a:gd name="connsiteY2" fmla="*/ 805249 h 806373"/>
                <a:gd name="connsiteX3" fmla="*/ 330964 w 2931302"/>
                <a:gd name="connsiteY3" fmla="*/ 532528 h 806373"/>
                <a:gd name="connsiteX4" fmla="*/ 332873 w 2931302"/>
                <a:gd name="connsiteY4" fmla="*/ 537948 h 806373"/>
                <a:gd name="connsiteX5" fmla="*/ 332754 w 2931302"/>
                <a:gd name="connsiteY5" fmla="*/ 544938 h 806373"/>
                <a:gd name="connsiteX6" fmla="*/ 315729 w 2931302"/>
                <a:gd name="connsiteY6" fmla="*/ 600313 h 806373"/>
                <a:gd name="connsiteX7" fmla="*/ 330964 w 2931302"/>
                <a:gd name="connsiteY7" fmla="*/ 532528 h 806373"/>
                <a:gd name="connsiteX8" fmla="*/ 1173361 w 2931302"/>
                <a:gd name="connsiteY8" fmla="*/ 64176 h 806373"/>
                <a:gd name="connsiteX9" fmla="*/ 905942 w 2931302"/>
                <a:gd name="connsiteY9" fmla="*/ 102133 h 806373"/>
                <a:gd name="connsiteX10" fmla="*/ 776546 w 2931302"/>
                <a:gd name="connsiteY10" fmla="*/ 168556 h 806373"/>
                <a:gd name="connsiteX11" fmla="*/ 569512 w 2931302"/>
                <a:gd name="connsiteY11" fmla="*/ 386805 h 806373"/>
                <a:gd name="connsiteX12" fmla="*/ 526380 w 2931302"/>
                <a:gd name="connsiteY12" fmla="*/ 491184 h 806373"/>
                <a:gd name="connsiteX13" fmla="*/ 526380 w 2931302"/>
                <a:gd name="connsiteY13" fmla="*/ 529140 h 806373"/>
                <a:gd name="connsiteX14" fmla="*/ 1449406 w 2931302"/>
                <a:gd name="connsiteY14" fmla="*/ 510162 h 806373"/>
                <a:gd name="connsiteX15" fmla="*/ 1647814 w 2931302"/>
                <a:gd name="connsiteY15" fmla="*/ 491184 h 806373"/>
                <a:gd name="connsiteX16" fmla="*/ 1785837 w 2931302"/>
                <a:gd name="connsiteY16" fmla="*/ 367826 h 806373"/>
                <a:gd name="connsiteX17" fmla="*/ 1863474 w 2931302"/>
                <a:gd name="connsiteY17" fmla="*/ 282425 h 806373"/>
                <a:gd name="connsiteX18" fmla="*/ 1777210 w 2931302"/>
                <a:gd name="connsiteY18" fmla="*/ 172007 h 806373"/>
                <a:gd name="connsiteX19" fmla="*/ 1406274 w 2931302"/>
                <a:gd name="connsiteY19" fmla="*/ 83154 h 806373"/>
                <a:gd name="connsiteX20" fmla="*/ 1173361 w 2931302"/>
                <a:gd name="connsiteY20" fmla="*/ 64176 h 806373"/>
                <a:gd name="connsiteX21" fmla="*/ 890060 w 2931302"/>
                <a:gd name="connsiteY21" fmla="*/ 45 h 806373"/>
                <a:gd name="connsiteX22" fmla="*/ 1550113 w 2931302"/>
                <a:gd name="connsiteY22" fmla="*/ 46820 h 806373"/>
                <a:gd name="connsiteX23" fmla="*/ 1935859 w 2931302"/>
                <a:gd name="connsiteY23" fmla="*/ 171550 h 806373"/>
                <a:gd name="connsiteX24" fmla="*/ 2216398 w 2931302"/>
                <a:gd name="connsiteY24" fmla="*/ 285994 h 806373"/>
                <a:gd name="connsiteX25" fmla="*/ 2473237 w 2931302"/>
                <a:gd name="connsiteY25" fmla="*/ 385677 h 806373"/>
                <a:gd name="connsiteX26" fmla="*/ 2622422 w 2931302"/>
                <a:gd name="connsiteY26" fmla="*/ 431653 h 806373"/>
                <a:gd name="connsiteX27" fmla="*/ 2904508 w 2931302"/>
                <a:gd name="connsiteY27" fmla="*/ 452195 h 806373"/>
                <a:gd name="connsiteX28" fmla="*/ 2921653 w 2931302"/>
                <a:gd name="connsiteY28" fmla="*/ 561335 h 806373"/>
                <a:gd name="connsiteX29" fmla="*/ 2921653 w 2931302"/>
                <a:gd name="connsiteY29" fmla="*/ 730860 h 806373"/>
                <a:gd name="connsiteX30" fmla="*/ 2810215 w 2931302"/>
                <a:gd name="connsiteY30" fmla="*/ 717249 h 806373"/>
                <a:gd name="connsiteX31" fmla="*/ 2741638 w 2931302"/>
                <a:gd name="connsiteY31" fmla="*/ 639292 h 806373"/>
                <a:gd name="connsiteX32" fmla="*/ 2604484 w 2931302"/>
                <a:gd name="connsiteY32" fmla="*/ 569131 h 806373"/>
                <a:gd name="connsiteX33" fmla="*/ 2416440 w 2931302"/>
                <a:gd name="connsiteY33" fmla="*/ 610602 h 806373"/>
                <a:gd name="connsiteX34" fmla="*/ 2090158 w 2931302"/>
                <a:gd name="connsiteY34" fmla="*/ 678271 h 806373"/>
                <a:gd name="connsiteX35" fmla="*/ 495743 w 2931302"/>
                <a:gd name="connsiteY35" fmla="*/ 789071 h 806373"/>
                <a:gd name="connsiteX36" fmla="*/ 319559 w 2931302"/>
                <a:gd name="connsiteY36" fmla="*/ 805249 h 806373"/>
                <a:gd name="connsiteX37" fmla="*/ 332872 w 2931302"/>
                <a:gd name="connsiteY37" fmla="*/ 779616 h 806373"/>
                <a:gd name="connsiteX38" fmla="*/ 332754 w 2931302"/>
                <a:gd name="connsiteY38" fmla="*/ 544938 h 806373"/>
                <a:gd name="connsiteX39" fmla="*/ 384306 w 2931302"/>
                <a:gd name="connsiteY39" fmla="*/ 467787 h 806373"/>
                <a:gd name="connsiteX40" fmla="*/ 647405 w 2931302"/>
                <a:gd name="connsiteY40" fmla="*/ 224621 h 806373"/>
                <a:gd name="connsiteX41" fmla="*/ 674998 w 2931302"/>
                <a:gd name="connsiteY41" fmla="*/ 69376 h 806373"/>
                <a:gd name="connsiteX42" fmla="*/ 32307 w 2931302"/>
                <a:gd name="connsiteY42" fmla="*/ 76341 h 806373"/>
                <a:gd name="connsiteX43" fmla="*/ 178575 w 2931302"/>
                <a:gd name="connsiteY43" fmla="*/ 39024 h 806373"/>
                <a:gd name="connsiteX44" fmla="*/ 890060 w 2931302"/>
                <a:gd name="connsiteY44" fmla="*/ 45 h 806373"/>
                <a:gd name="connsiteX0" fmla="*/ 319559 w 2937875"/>
                <a:gd name="connsiteY0" fmla="*/ 805249 h 806373"/>
                <a:gd name="connsiteX1" fmla="*/ 314657 w 2937875"/>
                <a:gd name="connsiteY1" fmla="*/ 806373 h 806373"/>
                <a:gd name="connsiteX2" fmla="*/ 319559 w 2937875"/>
                <a:gd name="connsiteY2" fmla="*/ 805249 h 806373"/>
                <a:gd name="connsiteX3" fmla="*/ 330964 w 2937875"/>
                <a:gd name="connsiteY3" fmla="*/ 532528 h 806373"/>
                <a:gd name="connsiteX4" fmla="*/ 332873 w 2937875"/>
                <a:gd name="connsiteY4" fmla="*/ 537948 h 806373"/>
                <a:gd name="connsiteX5" fmla="*/ 332754 w 2937875"/>
                <a:gd name="connsiteY5" fmla="*/ 544938 h 806373"/>
                <a:gd name="connsiteX6" fmla="*/ 315729 w 2937875"/>
                <a:gd name="connsiteY6" fmla="*/ 600313 h 806373"/>
                <a:gd name="connsiteX7" fmla="*/ 330964 w 2937875"/>
                <a:gd name="connsiteY7" fmla="*/ 532528 h 806373"/>
                <a:gd name="connsiteX8" fmla="*/ 1173361 w 2937875"/>
                <a:gd name="connsiteY8" fmla="*/ 64176 h 806373"/>
                <a:gd name="connsiteX9" fmla="*/ 905942 w 2937875"/>
                <a:gd name="connsiteY9" fmla="*/ 102133 h 806373"/>
                <a:gd name="connsiteX10" fmla="*/ 776546 w 2937875"/>
                <a:gd name="connsiteY10" fmla="*/ 168556 h 806373"/>
                <a:gd name="connsiteX11" fmla="*/ 569512 w 2937875"/>
                <a:gd name="connsiteY11" fmla="*/ 386805 h 806373"/>
                <a:gd name="connsiteX12" fmla="*/ 526380 w 2937875"/>
                <a:gd name="connsiteY12" fmla="*/ 491184 h 806373"/>
                <a:gd name="connsiteX13" fmla="*/ 526380 w 2937875"/>
                <a:gd name="connsiteY13" fmla="*/ 529140 h 806373"/>
                <a:gd name="connsiteX14" fmla="*/ 1449406 w 2937875"/>
                <a:gd name="connsiteY14" fmla="*/ 510162 h 806373"/>
                <a:gd name="connsiteX15" fmla="*/ 1647814 w 2937875"/>
                <a:gd name="connsiteY15" fmla="*/ 491184 h 806373"/>
                <a:gd name="connsiteX16" fmla="*/ 1785837 w 2937875"/>
                <a:gd name="connsiteY16" fmla="*/ 367826 h 806373"/>
                <a:gd name="connsiteX17" fmla="*/ 1863474 w 2937875"/>
                <a:gd name="connsiteY17" fmla="*/ 282425 h 806373"/>
                <a:gd name="connsiteX18" fmla="*/ 1777210 w 2937875"/>
                <a:gd name="connsiteY18" fmla="*/ 172007 h 806373"/>
                <a:gd name="connsiteX19" fmla="*/ 1406274 w 2937875"/>
                <a:gd name="connsiteY19" fmla="*/ 83154 h 806373"/>
                <a:gd name="connsiteX20" fmla="*/ 1173361 w 2937875"/>
                <a:gd name="connsiteY20" fmla="*/ 64176 h 806373"/>
                <a:gd name="connsiteX21" fmla="*/ 890060 w 2937875"/>
                <a:gd name="connsiteY21" fmla="*/ 45 h 806373"/>
                <a:gd name="connsiteX22" fmla="*/ 1550113 w 2937875"/>
                <a:gd name="connsiteY22" fmla="*/ 46820 h 806373"/>
                <a:gd name="connsiteX23" fmla="*/ 1935859 w 2937875"/>
                <a:gd name="connsiteY23" fmla="*/ 171550 h 806373"/>
                <a:gd name="connsiteX24" fmla="*/ 2216398 w 2937875"/>
                <a:gd name="connsiteY24" fmla="*/ 285994 h 806373"/>
                <a:gd name="connsiteX25" fmla="*/ 2473237 w 2937875"/>
                <a:gd name="connsiteY25" fmla="*/ 385677 h 806373"/>
                <a:gd name="connsiteX26" fmla="*/ 2622422 w 2937875"/>
                <a:gd name="connsiteY26" fmla="*/ 431653 h 806373"/>
                <a:gd name="connsiteX27" fmla="*/ 2774730 w 2937875"/>
                <a:gd name="connsiteY27" fmla="*/ 460822 h 806373"/>
                <a:gd name="connsiteX28" fmla="*/ 2921653 w 2937875"/>
                <a:gd name="connsiteY28" fmla="*/ 561335 h 806373"/>
                <a:gd name="connsiteX29" fmla="*/ 2921653 w 2937875"/>
                <a:gd name="connsiteY29" fmla="*/ 730860 h 806373"/>
                <a:gd name="connsiteX30" fmla="*/ 2810215 w 2937875"/>
                <a:gd name="connsiteY30" fmla="*/ 717249 h 806373"/>
                <a:gd name="connsiteX31" fmla="*/ 2741638 w 2937875"/>
                <a:gd name="connsiteY31" fmla="*/ 639292 h 806373"/>
                <a:gd name="connsiteX32" fmla="*/ 2604484 w 2937875"/>
                <a:gd name="connsiteY32" fmla="*/ 569131 h 806373"/>
                <a:gd name="connsiteX33" fmla="*/ 2416440 w 2937875"/>
                <a:gd name="connsiteY33" fmla="*/ 610602 h 806373"/>
                <a:gd name="connsiteX34" fmla="*/ 2090158 w 2937875"/>
                <a:gd name="connsiteY34" fmla="*/ 678271 h 806373"/>
                <a:gd name="connsiteX35" fmla="*/ 495743 w 2937875"/>
                <a:gd name="connsiteY35" fmla="*/ 789071 h 806373"/>
                <a:gd name="connsiteX36" fmla="*/ 319559 w 2937875"/>
                <a:gd name="connsiteY36" fmla="*/ 805249 h 806373"/>
                <a:gd name="connsiteX37" fmla="*/ 332872 w 2937875"/>
                <a:gd name="connsiteY37" fmla="*/ 779616 h 806373"/>
                <a:gd name="connsiteX38" fmla="*/ 332754 w 2937875"/>
                <a:gd name="connsiteY38" fmla="*/ 544938 h 806373"/>
                <a:gd name="connsiteX39" fmla="*/ 384306 w 2937875"/>
                <a:gd name="connsiteY39" fmla="*/ 467787 h 806373"/>
                <a:gd name="connsiteX40" fmla="*/ 647405 w 2937875"/>
                <a:gd name="connsiteY40" fmla="*/ 224621 h 806373"/>
                <a:gd name="connsiteX41" fmla="*/ 674998 w 2937875"/>
                <a:gd name="connsiteY41" fmla="*/ 69376 h 806373"/>
                <a:gd name="connsiteX42" fmla="*/ 32307 w 2937875"/>
                <a:gd name="connsiteY42" fmla="*/ 76341 h 806373"/>
                <a:gd name="connsiteX43" fmla="*/ 178575 w 2937875"/>
                <a:gd name="connsiteY43" fmla="*/ 39024 h 806373"/>
                <a:gd name="connsiteX44" fmla="*/ 890060 w 2937875"/>
                <a:gd name="connsiteY44" fmla="*/ 45 h 806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937875" h="806373">
                  <a:moveTo>
                    <a:pt x="319559" y="805249"/>
                  </a:moveTo>
                  <a:lnTo>
                    <a:pt x="314657" y="806373"/>
                  </a:lnTo>
                  <a:lnTo>
                    <a:pt x="319559" y="805249"/>
                  </a:lnTo>
                  <a:close/>
                  <a:moveTo>
                    <a:pt x="330964" y="532528"/>
                  </a:moveTo>
                  <a:lnTo>
                    <a:pt x="332873" y="537948"/>
                  </a:lnTo>
                  <a:cubicBezTo>
                    <a:pt x="333048" y="539776"/>
                    <a:pt x="333099" y="542128"/>
                    <a:pt x="332754" y="544938"/>
                  </a:cubicBezTo>
                  <a:cubicBezTo>
                    <a:pt x="320515" y="573275"/>
                    <a:pt x="320614" y="593649"/>
                    <a:pt x="315729" y="600313"/>
                  </a:cubicBezTo>
                  <a:cubicBezTo>
                    <a:pt x="308229" y="610545"/>
                    <a:pt x="324792" y="532243"/>
                    <a:pt x="330964" y="532528"/>
                  </a:cubicBezTo>
                  <a:close/>
                  <a:moveTo>
                    <a:pt x="1173361" y="64176"/>
                  </a:moveTo>
                  <a:cubicBezTo>
                    <a:pt x="1089972" y="67339"/>
                    <a:pt x="972078" y="84736"/>
                    <a:pt x="905942" y="102133"/>
                  </a:cubicBezTo>
                  <a:cubicBezTo>
                    <a:pt x="839806" y="119529"/>
                    <a:pt x="832618" y="121111"/>
                    <a:pt x="776546" y="168556"/>
                  </a:cubicBezTo>
                  <a:cubicBezTo>
                    <a:pt x="720474" y="216001"/>
                    <a:pt x="611206" y="333033"/>
                    <a:pt x="569512" y="386805"/>
                  </a:cubicBezTo>
                  <a:cubicBezTo>
                    <a:pt x="527818" y="440576"/>
                    <a:pt x="533569" y="467461"/>
                    <a:pt x="526380" y="491184"/>
                  </a:cubicBezTo>
                  <a:cubicBezTo>
                    <a:pt x="519191" y="514906"/>
                    <a:pt x="526380" y="529140"/>
                    <a:pt x="526380" y="529140"/>
                  </a:cubicBezTo>
                  <a:lnTo>
                    <a:pt x="1449406" y="510162"/>
                  </a:lnTo>
                  <a:cubicBezTo>
                    <a:pt x="1636311" y="503836"/>
                    <a:pt x="1591742" y="514906"/>
                    <a:pt x="1647814" y="491184"/>
                  </a:cubicBezTo>
                  <a:cubicBezTo>
                    <a:pt x="1703886" y="467461"/>
                    <a:pt x="1749894" y="402619"/>
                    <a:pt x="1785837" y="367826"/>
                  </a:cubicBezTo>
                  <a:cubicBezTo>
                    <a:pt x="1821780" y="333033"/>
                    <a:pt x="1864912" y="315062"/>
                    <a:pt x="1863474" y="282425"/>
                  </a:cubicBezTo>
                  <a:cubicBezTo>
                    <a:pt x="1862036" y="249788"/>
                    <a:pt x="1853410" y="205218"/>
                    <a:pt x="1777210" y="172007"/>
                  </a:cubicBezTo>
                  <a:cubicBezTo>
                    <a:pt x="1701010" y="138796"/>
                    <a:pt x="1498289" y="83874"/>
                    <a:pt x="1406274" y="83154"/>
                  </a:cubicBezTo>
                  <a:cubicBezTo>
                    <a:pt x="1314259" y="82435"/>
                    <a:pt x="1256750" y="61014"/>
                    <a:pt x="1173361" y="64176"/>
                  </a:cubicBezTo>
                  <a:close/>
                  <a:moveTo>
                    <a:pt x="890060" y="45"/>
                  </a:moveTo>
                  <a:cubicBezTo>
                    <a:pt x="1118650" y="1345"/>
                    <a:pt x="1375813" y="18236"/>
                    <a:pt x="1550113" y="46820"/>
                  </a:cubicBezTo>
                  <a:cubicBezTo>
                    <a:pt x="1724413" y="75404"/>
                    <a:pt x="1824812" y="131688"/>
                    <a:pt x="1935859" y="171550"/>
                  </a:cubicBezTo>
                  <a:cubicBezTo>
                    <a:pt x="2046906" y="211412"/>
                    <a:pt x="2126835" y="250306"/>
                    <a:pt x="2216398" y="285994"/>
                  </a:cubicBezTo>
                  <a:cubicBezTo>
                    <a:pt x="2305961" y="321682"/>
                    <a:pt x="2405566" y="361401"/>
                    <a:pt x="2473237" y="385677"/>
                  </a:cubicBezTo>
                  <a:cubicBezTo>
                    <a:pt x="2540908" y="409953"/>
                    <a:pt x="2587980" y="423442"/>
                    <a:pt x="2622422" y="431653"/>
                  </a:cubicBezTo>
                  <a:cubicBezTo>
                    <a:pt x="2656864" y="439864"/>
                    <a:pt x="2724858" y="439208"/>
                    <a:pt x="2774730" y="460822"/>
                  </a:cubicBezTo>
                  <a:cubicBezTo>
                    <a:pt x="2824602" y="482436"/>
                    <a:pt x="2897166" y="516329"/>
                    <a:pt x="2921653" y="561335"/>
                  </a:cubicBezTo>
                  <a:cubicBezTo>
                    <a:pt x="2946140" y="606341"/>
                    <a:pt x="2940226" y="704874"/>
                    <a:pt x="2921653" y="730860"/>
                  </a:cubicBezTo>
                  <a:cubicBezTo>
                    <a:pt x="2903079" y="756846"/>
                    <a:pt x="2840217" y="732510"/>
                    <a:pt x="2810215" y="717249"/>
                  </a:cubicBezTo>
                  <a:cubicBezTo>
                    <a:pt x="2780213" y="701988"/>
                    <a:pt x="2775927" y="663978"/>
                    <a:pt x="2741638" y="639292"/>
                  </a:cubicBezTo>
                  <a:cubicBezTo>
                    <a:pt x="2707349" y="614605"/>
                    <a:pt x="2658683" y="573913"/>
                    <a:pt x="2604484" y="569131"/>
                  </a:cubicBezTo>
                  <a:cubicBezTo>
                    <a:pt x="2550284" y="564350"/>
                    <a:pt x="2502161" y="592412"/>
                    <a:pt x="2416440" y="610602"/>
                  </a:cubicBezTo>
                  <a:cubicBezTo>
                    <a:pt x="2330719" y="628792"/>
                    <a:pt x="2410274" y="648527"/>
                    <a:pt x="2090158" y="678271"/>
                  </a:cubicBezTo>
                  <a:cubicBezTo>
                    <a:pt x="1770041" y="708015"/>
                    <a:pt x="788624" y="772180"/>
                    <a:pt x="495743" y="789071"/>
                  </a:cubicBezTo>
                  <a:cubicBezTo>
                    <a:pt x="378101" y="795856"/>
                    <a:pt x="333068" y="802417"/>
                    <a:pt x="319559" y="805249"/>
                  </a:cubicBezTo>
                  <a:cubicBezTo>
                    <a:pt x="327893" y="802651"/>
                    <a:pt x="342861" y="795017"/>
                    <a:pt x="332872" y="779616"/>
                  </a:cubicBezTo>
                  <a:cubicBezTo>
                    <a:pt x="307387" y="740322"/>
                    <a:pt x="332273" y="588142"/>
                    <a:pt x="332754" y="544938"/>
                  </a:cubicBezTo>
                  <a:cubicBezTo>
                    <a:pt x="340468" y="522949"/>
                    <a:pt x="355584" y="496572"/>
                    <a:pt x="384306" y="467787"/>
                  </a:cubicBezTo>
                  <a:cubicBezTo>
                    <a:pt x="451087" y="400858"/>
                    <a:pt x="578829" y="289585"/>
                    <a:pt x="647405" y="224621"/>
                  </a:cubicBezTo>
                  <a:cubicBezTo>
                    <a:pt x="715982" y="159657"/>
                    <a:pt x="777514" y="94090"/>
                    <a:pt x="674998" y="69376"/>
                  </a:cubicBezTo>
                  <a:cubicBezTo>
                    <a:pt x="572481" y="44663"/>
                    <a:pt x="115044" y="81400"/>
                    <a:pt x="32307" y="76341"/>
                  </a:cubicBezTo>
                  <a:cubicBezTo>
                    <a:pt x="-50431" y="71282"/>
                    <a:pt x="35616" y="51740"/>
                    <a:pt x="178575" y="39024"/>
                  </a:cubicBezTo>
                  <a:cubicBezTo>
                    <a:pt x="321535" y="26308"/>
                    <a:pt x="661470" y="-1254"/>
                    <a:pt x="890060" y="4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scene3d>
              <a:camera prst="orthographicFront">
                <a:rot lat="0" lon="21599994" rev="60000"/>
              </a:camera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378" name="Plaque 377"/>
          <p:cNvSpPr/>
          <p:nvPr/>
        </p:nvSpPr>
        <p:spPr>
          <a:xfrm rot="187236">
            <a:off x="10451086" y="4923704"/>
            <a:ext cx="900000" cy="900000"/>
          </a:xfrm>
          <a:prstGeom prst="plaque">
            <a:avLst>
              <a:gd name="adj" fmla="val 36112"/>
            </a:avLst>
          </a:prstGeom>
          <a:gradFill flip="none" rotWithShape="1">
            <a:gsLst>
              <a:gs pos="0">
                <a:srgbClr val="CBCBCB"/>
              </a:gs>
              <a:gs pos="13000">
                <a:srgbClr val="5F5F5F"/>
              </a:gs>
              <a:gs pos="21001">
                <a:srgbClr val="5F5F5F"/>
              </a:gs>
              <a:gs pos="42000">
                <a:srgbClr val="FFFFFF"/>
              </a:gs>
              <a:gs pos="67000">
                <a:srgbClr val="B2B2B2"/>
              </a:gs>
              <a:gs pos="82001">
                <a:srgbClr val="777777"/>
              </a:gs>
              <a:gs pos="100000">
                <a:srgbClr val="EAEAEA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  <a:scene3d>
            <a:camera prst="orthographicFront">
              <a:rot lat="0" lon="20099993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79" name="Plaque 378"/>
          <p:cNvSpPr/>
          <p:nvPr/>
        </p:nvSpPr>
        <p:spPr>
          <a:xfrm rot="187236">
            <a:off x="13840296" y="4896815"/>
            <a:ext cx="540000" cy="540000"/>
          </a:xfrm>
          <a:prstGeom prst="plaque">
            <a:avLst>
              <a:gd name="adj" fmla="val 36112"/>
            </a:avLst>
          </a:prstGeom>
          <a:gradFill flip="none" rotWithShape="1">
            <a:gsLst>
              <a:gs pos="0">
                <a:srgbClr val="CBCBCB"/>
              </a:gs>
              <a:gs pos="13000">
                <a:srgbClr val="5F5F5F"/>
              </a:gs>
              <a:gs pos="21001">
                <a:srgbClr val="5F5F5F"/>
              </a:gs>
              <a:gs pos="42000">
                <a:srgbClr val="FFFFFF"/>
              </a:gs>
              <a:gs pos="67000">
                <a:srgbClr val="B2B2B2"/>
              </a:gs>
              <a:gs pos="82001">
                <a:srgbClr val="777777"/>
              </a:gs>
              <a:gs pos="100000">
                <a:srgbClr val="EAEAEA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  <a:scene3d>
            <a:camera prst="orthographicFront">
              <a:rot lat="0" lon="20399994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-304800" y="6400800"/>
            <a:ext cx="9601199" cy="838200"/>
          </a:xfrm>
          <a:prstGeom prst="rect">
            <a:avLst/>
          </a:prstGeom>
          <a:gradFill flip="none" rotWithShape="1">
            <a:gsLst>
              <a:gs pos="0">
                <a:schemeClr val="tx1">
                  <a:lumMod val="75000"/>
                  <a:lumOff val="25000"/>
                  <a:shade val="30000"/>
                  <a:satMod val="115000"/>
                </a:schemeClr>
              </a:gs>
              <a:gs pos="50000">
                <a:schemeClr val="tx1">
                  <a:lumMod val="75000"/>
                  <a:lumOff val="25000"/>
                  <a:shade val="67500"/>
                  <a:satMod val="115000"/>
                </a:schemeClr>
              </a:gs>
              <a:gs pos="100000">
                <a:schemeClr val="tx1">
                  <a:lumMod val="75000"/>
                  <a:lumOff val="25000"/>
                  <a:shade val="100000"/>
                  <a:satMod val="115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pic>
        <p:nvPicPr>
          <p:cNvPr id="330" name="Picture 2"/>
          <p:cNvPicPr>
            <a:picLocks noChangeAspect="1" noChangeArrowheads="1"/>
          </p:cNvPicPr>
          <p:nvPr/>
        </p:nvPicPr>
        <p:blipFill rotWithShape="1">
          <a:blip r:embed="rId2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 flipH="1">
            <a:off x="-1143000" y="-228600"/>
            <a:ext cx="2847303" cy="7016796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>
              <a:rot lat="250762" lon="6647931" rev="21549609"/>
            </a:camera>
            <a:lightRig rig="threePt" dir="t"/>
          </a:scene3d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29" name="Picture 2"/>
          <p:cNvPicPr>
            <a:picLocks noChangeAspect="1" noChangeArrowheads="1"/>
          </p:cNvPicPr>
          <p:nvPr/>
        </p:nvPicPr>
        <p:blipFill rotWithShape="1">
          <a:blip r:embed="rId2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7515897" y="-304800"/>
            <a:ext cx="2847303" cy="7016796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>
              <a:rot lat="355961" lon="4539996" rev="21594075"/>
            </a:camera>
            <a:lightRig rig="threePt" dir="t"/>
          </a:scene3d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331" name="Group 330"/>
          <p:cNvGrpSpPr/>
          <p:nvPr/>
        </p:nvGrpSpPr>
        <p:grpSpPr>
          <a:xfrm rot="7488145">
            <a:off x="7797592" y="6156601"/>
            <a:ext cx="1322387" cy="294562"/>
            <a:chOff x="12453710" y="2558353"/>
            <a:chExt cx="1322387" cy="294562"/>
          </a:xfrm>
          <a:effectLst>
            <a:outerShdw blurRad="76200" dist="190500" algn="l" rotWithShape="0">
              <a:prstClr val="black">
                <a:alpha val="40000"/>
              </a:prstClr>
            </a:outerShdw>
          </a:effectLst>
        </p:grpSpPr>
        <p:pic>
          <p:nvPicPr>
            <p:cNvPr id="332" name="Picture 4"/>
            <p:cNvPicPr>
              <a:picLocks noChangeAspect="1" noChangeArrowheads="1"/>
            </p:cNvPicPr>
            <p:nvPr/>
          </p:nvPicPr>
          <p:blipFill rotWithShape="1">
            <a:blip r:embed="rId2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t="-4"/>
            <a:stretch/>
          </p:blipFill>
          <p:spPr bwMode="auto">
            <a:xfrm>
              <a:off x="12453710" y="2558353"/>
              <a:ext cx="1322387" cy="282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333" name="Group 332"/>
            <p:cNvGrpSpPr/>
            <p:nvPr/>
          </p:nvGrpSpPr>
          <p:grpSpPr>
            <a:xfrm>
              <a:off x="12676483" y="2578608"/>
              <a:ext cx="837194" cy="274307"/>
              <a:chOff x="12676483" y="2578608"/>
              <a:chExt cx="837194" cy="274307"/>
            </a:xfrm>
          </p:grpSpPr>
          <p:sp>
            <p:nvSpPr>
              <p:cNvPr id="334" name="Rectangle 333"/>
              <p:cNvSpPr/>
              <p:nvPr/>
            </p:nvSpPr>
            <p:spPr>
              <a:xfrm>
                <a:off x="12713060" y="2578608"/>
                <a:ext cx="749956" cy="112866"/>
              </a:xfrm>
              <a:prstGeom prst="rect">
                <a:avLst/>
              </a:prstGeom>
              <a:solidFill>
                <a:srgbClr val="F9B67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335" name="Straight Connector 334"/>
              <p:cNvCxnSpPr/>
              <p:nvPr/>
            </p:nvCxnSpPr>
            <p:spPr>
              <a:xfrm flipV="1">
                <a:off x="12676483" y="2840699"/>
                <a:ext cx="837194" cy="12216"/>
              </a:xfrm>
              <a:prstGeom prst="line">
                <a:avLst/>
              </a:prstGeom>
              <a:ln w="28575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336" name="Vertical Scroll 335"/>
          <p:cNvSpPr/>
          <p:nvPr/>
        </p:nvSpPr>
        <p:spPr>
          <a:xfrm rot="21224268">
            <a:off x="2659962" y="909041"/>
            <a:ext cx="2590800" cy="3332409"/>
          </a:xfrm>
          <a:prstGeom prst="verticalScroll">
            <a:avLst>
              <a:gd name="adj" fmla="val 5654"/>
            </a:avLst>
          </a:prstGeom>
          <a:gradFill flip="none" rotWithShape="1">
            <a:gsLst>
              <a:gs pos="0">
                <a:schemeClr val="accent6">
                  <a:lumMod val="60000"/>
                  <a:lumOff val="40000"/>
                </a:schemeClr>
              </a:gs>
              <a:gs pos="50000">
                <a:schemeClr val="accent6">
                  <a:lumMod val="40000"/>
                  <a:lumOff val="60000"/>
                </a:schemeClr>
              </a:gs>
              <a:gs pos="100000">
                <a:schemeClr val="accent6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600" b="1" dirty="0">
              <a:solidFill>
                <a:srgbClr val="EEECE1">
                  <a:lumMod val="25000"/>
                </a:srgbClr>
              </a:solidFill>
              <a:latin typeface="Tempus Sans ITC" panose="04020404030D07020202" pitchFamily="82" charset="0"/>
            </a:endParaRPr>
          </a:p>
          <a:p>
            <a:pPr algn="ctr"/>
            <a:r>
              <a:rPr lang="en-GB" sz="14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You now are very close indeed </a:t>
            </a:r>
          </a:p>
          <a:p>
            <a:pPr algn="ctr"/>
            <a:r>
              <a:rPr lang="en-GB" sz="14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to making your escape</a:t>
            </a:r>
          </a:p>
          <a:p>
            <a:pPr algn="ctr"/>
            <a:r>
              <a:rPr lang="en-GB" sz="14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You only need to get yourself through the Horyd House front gates</a:t>
            </a:r>
          </a:p>
          <a:p>
            <a:pPr algn="ctr"/>
            <a:r>
              <a:rPr lang="en-GB" sz="14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Drive until you get there</a:t>
            </a:r>
          </a:p>
          <a:p>
            <a:pPr algn="ctr"/>
            <a:r>
              <a:rPr lang="en-GB" sz="14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Click the broomstick for your car</a:t>
            </a:r>
          </a:p>
          <a:p>
            <a:pPr algn="ctr"/>
            <a:r>
              <a:rPr lang="en-GB" sz="14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But avoid those </a:t>
            </a:r>
            <a:r>
              <a:rPr lang="en-GB" sz="1400" b="1" i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witch</a:t>
            </a:r>
            <a:r>
              <a:rPr lang="en-GB" sz="14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 might stop you</a:t>
            </a:r>
          </a:p>
          <a:p>
            <a:pPr algn="ctr"/>
            <a:r>
              <a:rPr lang="en-GB" sz="14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from getting very far </a:t>
            </a:r>
          </a:p>
          <a:p>
            <a:pPr algn="ctr"/>
            <a:endParaRPr lang="en-GB" sz="1600" b="1" dirty="0">
              <a:solidFill>
                <a:srgbClr val="EEECE1">
                  <a:lumMod val="25000"/>
                </a:srgbClr>
              </a:solidFill>
              <a:latin typeface="Tempus Sans ITC" panose="04020404030D07020202" pitchFamily="82" charset="0"/>
            </a:endParaRPr>
          </a:p>
        </p:txBody>
      </p:sp>
      <p:sp>
        <p:nvSpPr>
          <p:cNvPr id="22" name="Rectangle 21">
            <a:hlinkClick r:id="" action="ppaction://hlinkshowjump?jump=nextslide"/>
          </p:cNvPr>
          <p:cNvSpPr/>
          <p:nvPr/>
        </p:nvSpPr>
        <p:spPr>
          <a:xfrm>
            <a:off x="1879031" y="3959975"/>
            <a:ext cx="6138826" cy="2091798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40112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doors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repeatCount="200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5.18519E-6 C -0.00868 0.00788 -0.02014 0.00857 -0.03038 0.01112 C -0.05607 0.01737 -0.08316 0.01737 -0.10937 0.01806 C -0.12934 0.01876 -0.14895 0.01899 -0.16875 0.01945 C -0.22309 0.02848 -0.28142 0.02431 -0.33541 0.02501 C -0.34305 0.0264 -0.35086 0.02779 -0.35833 0.02918 C -0.39427 0.04515 -0.45191 0.02987 -0.49496 0.02779 C -0.5559 0.02038 -0.60729 0.0257 -0.67517 0.0264 C -0.77552 0.02501 -0.87708 0.01968 -0.97708 0.02918 C -1.05104 0.02802 -1.11927 0.0264 -1.19375 0.0264 " pathEditMode="relative" ptsTypes="fffffffffA">
                                      <p:cBhvr>
                                        <p:cTn id="6" dur="10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accel="50000" decel="5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3.88889E-6 -1.48148E-6 C 0.02465 -0.00417 0.0434 -0.00209 0.07083 -0.00139 C 0.08976 0.00231 0.10816 0.00694 0.12708 0.00972 C 0.13715 0.01412 0.14982 0.01458 0.16042 0.01666 C 0.17517 0.02338 0.19045 0.02523 0.20625 0.02639 C 0.21771 0.02592 0.22917 0.02592 0.24062 0.025 C 0.24618 0.02453 0.25312 0.02106 0.25833 0.01944 C 0.27482 0.01389 0.2908 0.00555 0.30729 -1.48148E-6 C 0.31389 -0.00579 0.3092 -0.00255 0.32292 -0.00556 C 0.33906 -0.00903 0.35417 -0.01019 0.37083 -0.01111 C 0.38489 -0.01065 0.3993 -0.01065 0.41354 -0.00972 C 0.4283 -0.0088 0.4434 -0.00301 0.45833 -0.00139 C 0.47309 0.00185 0.48819 0.00254 0.50295 0.00416 C 0.52795 0.00694 0.55191 0.01111 0.57708 0.0125 C 0.59722 0.01203 0.61736 0.01203 0.6375 0.01111 C 0.64757 0.01065 0.66007 0.00416 0.66979 -1.48148E-6 C 0.67621 -0.00278 0.68298 -0.0044 0.68941 -0.00695 C 0.71198 -0.01551 0.73038 -0.02431 0.75417 -0.02778 C 0.78194 -0.02732 0.80989 -0.02917 0.8375 -0.025 C 0.87396 -0.01968 0.90885 -0.00417 0.94479 0.00278 C 0.9625 0.00231 0.98021 0.00231 0.99792 0.00139 C 1.01059 0.00069 1.02066 -0.00718 1.03229 -0.01111 C 1.04184 -0.01968 1.05573 -0.02153 1.06667 -0.02639 C 1.06875 -0.02732 1.07101 -0.02755 1.07292 -0.02917 C 1.08003 -0.03542 1.09288 -0.04074 1.10104 -0.04445 C 1.10538 -0.0463 1.10937 -0.05023 1.11354 -0.05278 C 1.12135 -0.05741 1.12986 -0.0588 1.1375 -0.06389 C 1.15 -0.07222 1.16788 -0.08056 1.18229 -0.08056 " pathEditMode="relative" ptsTypes="fffffffffffffffffffffffffffA">
                                      <p:cBhvr>
                                        <p:cTn id="8" dur="8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repeatCount="300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-1.48148E-6 C 0.02708 -0.00047 0.06042 0.00694 0.08854 -0.00556 C 0.09861 -0.00996 0.10799 -0.01574 0.11667 -0.02361 C 0.11875 -0.02547 0.12049 -0.02801 0.12292 -0.02917 C 0.125 -0.0301 0.12917 -0.03195 0.12917 -0.03195 C 0.13507 -0.03773 0.13993 -0.04144 0.14688 -0.04445 C 0.15191 -0.04676 0.15729 -0.05394 0.1625 -0.05695 C 0.16528 -0.0588 0.1691 -0.05857 0.1717 -0.06111 C 0.1783 -0.0669 0.1842 -0.07014 0.19063 -0.075 C 0.19392 -0.07755 0.19618 -0.08172 0.2 -0.08334 C 0.20521 -0.08565 0.21094 -0.08959 0.21563 -0.09306 C 0.21892 -0.09561 0.22188 -0.09861 0.225 -0.10139 C 0.23056 -0.10648 0.23802 -0.1088 0.24375 -0.11389 C 0.24983 -0.11922 0.25174 -0.12176 0.25833 -0.12361 C 0.26528 -0.12824 0.27917 -0.13936 0.28646 -0.14167 C 0.29635 -0.14491 0.30538 -0.1463 0.31563 -0.14723 C 0.33021 -0.14676 0.34479 -0.14676 0.35938 -0.14584 C 0.36458 -0.14561 0.36979 -0.1426 0.375 -0.14167 C 0.38889 -0.13889 0.40278 -0.13565 0.41667 -0.13334 C 0.42205 -0.13102 0.42813 -0.13125 0.43333 -0.12778 C 0.4474 -0.11852 0.46493 -0.10787 0.48021 -0.10278 C 0.48819 -0.10023 0.49653 -0.09792 0.50417 -0.09445 C 0.51788 -0.08843 0.53142 -0.08403 0.54583 -0.08056 C 0.55486 -0.07848 0.56267 -0.07477 0.57188 -0.07361 C 0.58455 -0.06945 0.59757 -0.06783 0.61024 -0.06667 C 0.61701 -0.06713 0.62344 -0.0669 0.63021 -0.06806 C 0.63715 -0.06922 0.64531 -0.07477 0.65208 -0.07778 C 0.65729 -0.0801 0.66233 -0.08797 0.66771 -0.09028 C 0.67552 -0.09375 0.68264 -0.09792 0.68958 -0.10417 C 0.69271 -0.10695 0.69722 -0.1051 0.70104 -0.10556 C 0.71528 -0.1051 0.72951 -0.10533 0.74375 -0.10417 C 0.75174 -0.10348 0.75972 -0.09931 0.76771 -0.09861 C 0.77639 -0.09792 0.78507 -0.09769 0.79375 -0.09723 C 0.80781 -0.09769 0.82222 -0.09746 0.83646 -0.09861 C 0.84097 -0.09908 0.84757 -0.10348 0.85208 -0.10556 C 0.86649 -0.11204 0.88038 -0.12014 0.89375 -0.12917 C 0.89809 -0.13195 0.90365 -0.13287 0.90833 -0.13473 C 0.92274 -0.14028 0.93594 -0.14422 0.95104 -0.14584 C 0.96736 -0.14537 0.98368 -0.14537 1 -0.14445 C 1.01389 -0.14375 1.02622 -0.13658 1.03958 -0.13334 C 1.04514 -0.13195 1.05069 -0.13125 1.05625 -0.12917 C 1.07778 -0.1213 1.09931 -0.11412 1.12083 -0.10695 C 1.13594 -0.10186 1.15 -0.09584 1.16563 -0.09584 " pathEditMode="relative" ptsTypes="ffffffffffffffffffffffffffffffffffffffffffA">
                                      <p:cBhvr>
                                        <p:cTn id="10" dur="8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1" presetID="8" presetClass="emp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5400000">
                                      <p:cBhvr>
                                        <p:cTn id="12" dur="2000" fill="hold"/>
                                        <p:tgtEl>
                                          <p:spTgt spid="3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5400000">
                                      <p:cBhvr>
                                        <p:cTn id="14" dur="2000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>
                      <p:stCondLst>
                        <p:cond delay="0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2" presetClass="exit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2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500"/>
                            </p:stCondLst>
                            <p:childTnLst>
                              <p:par>
                                <p:cTn id="38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C -0.03681 0.00278 -0.07084 0.0044 -0.10677 0.01135 C -0.12222 0.01436 -0.1533 0.01598 -0.1533 0.01598 C -0.28334 0.01366 -0.29844 0.01204 -0.43091 0.01598 C -0.46962 0.01713 -0.50955 0.02987 -0.54827 0.03449 C -0.54861 0.03449 -0.66233 0.03218 -0.68438 0.02987 C -0.69566 0.02871 -0.70591 0.02292 -0.71719 0.02292 " pathEditMode="relative" ptsTypes="ffffffA">
                                      <p:cBhvr>
                                        <p:cTn id="39" dur="5000" fill="hold"/>
                                        <p:tgtEl>
                                          <p:spTgt spid="3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0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C -0.03681 0.00278 -0.07084 0.0044 -0.10677 0.01135 C -0.12222 0.01436 -0.1533 0.01598 -0.1533 0.01598 C -0.28334 0.01366 -0.29844 0.01204 -0.43091 0.01598 C -0.46962 0.01713 -0.50955 0.02987 -0.54827 0.03449 C -0.54861 0.03449 -0.66233 0.03218 -0.68438 0.02987 C -0.69566 0.02871 -0.70591 0.02292 -0.71719 0.02292 " pathEditMode="relative" ptsTypes="ffffffA">
                                      <p:cBhvr>
                                        <p:cTn id="41" dur="5000" fill="hold"/>
                                        <p:tgtEl>
                                          <p:spTgt spid="3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2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C -0.03681 0.00278 -0.07084 0.0044 -0.10677 0.01135 C -0.12222 0.01436 -0.1533 0.01598 -0.1533 0.01598 C -0.28334 0.01366 -0.29844 0.01204 -0.43091 0.01598 C -0.46962 0.01713 -0.50955 0.02987 -0.54827 0.03449 C -0.54861 0.03449 -0.66233 0.03218 -0.68438 0.02987 C -0.69566 0.02871 -0.70591 0.02292 -0.71719 0.02292 " pathEditMode="relative" ptsTypes="ffffffA">
                                      <p:cBhvr>
                                        <p:cTn id="43" dur="5000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4" presetID="8" presetClass="emph" presetSubtype="0" accel="50000" decel="5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45" dur="5000" fill="hold"/>
                                        <p:tgtEl>
                                          <p:spTgt spid="3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6" presetID="8" presetClass="emph" presetSubtype="0" accel="50000" decel="5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47" dur="5000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3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4" dur="1000"/>
                                        <p:tgtEl>
                                          <p:spTgt spid="3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/>
                                        <p:tgtEl>
                                          <p:spTgt spid="3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/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7" dur="1000"/>
                                        <p:tgtEl>
                                          <p:spTgt spid="3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3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>
                      <p:stCondLst>
                        <p:cond delay="0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3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3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3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1"/>
                  </p:tgtEl>
                </p:cond>
              </p:nextCondLst>
            </p:seq>
          </p:childTnLst>
        </p:cTn>
      </p:par>
    </p:tnLst>
    <p:bldLst>
      <p:bldP spid="378" grpId="0" animBg="1"/>
      <p:bldP spid="378" grpId="1" animBg="1"/>
      <p:bldP spid="378" grpId="2" animBg="1"/>
      <p:bldP spid="379" grpId="0" animBg="1"/>
      <p:bldP spid="379" grpId="1" animBg="1"/>
      <p:bldP spid="379" grpId="2" animBg="1"/>
      <p:bldP spid="336" grpId="0" animBg="1"/>
      <p:bldP spid="336" grpId="1" animBg="1"/>
      <p:bldP spid="22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/>
        </p:nvGrpSpPr>
        <p:grpSpPr>
          <a:xfrm>
            <a:off x="-115478" y="-27000"/>
            <a:ext cx="9363110" cy="6912000"/>
            <a:chOff x="97107" y="7401810"/>
            <a:chExt cx="9326880" cy="6853518"/>
          </a:xfrm>
        </p:grpSpPr>
        <p:pic>
          <p:nvPicPr>
            <p:cNvPr id="156" name="Picture 4"/>
            <p:cNvPicPr>
              <a:picLocks noChangeAspect="1" noChangeArrowheads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 bwMode="auto">
            <a:xfrm>
              <a:off x="97107" y="7401810"/>
              <a:ext cx="9326880" cy="685351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55" name="Rectangle 54"/>
            <p:cNvSpPr/>
            <p:nvPr/>
          </p:nvSpPr>
          <p:spPr>
            <a:xfrm>
              <a:off x="4522321" y="8646459"/>
              <a:ext cx="637101" cy="4495800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-115478" y="-54000"/>
            <a:ext cx="9374957" cy="6912000"/>
            <a:chOff x="-216747" y="232619"/>
            <a:chExt cx="9374957" cy="6821929"/>
          </a:xfrm>
        </p:grpSpPr>
        <p:pic>
          <p:nvPicPr>
            <p:cNvPr id="1032" name="Picture 4"/>
            <p:cNvPicPr>
              <a:picLocks noChangeAspect="1" noChangeArrowheads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 bwMode="auto">
            <a:xfrm>
              <a:off x="-216747" y="232619"/>
              <a:ext cx="9374957" cy="68219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4" name="Rectangle 3"/>
            <p:cNvSpPr/>
            <p:nvPr/>
          </p:nvSpPr>
          <p:spPr>
            <a:xfrm>
              <a:off x="4139896" y="1206500"/>
              <a:ext cx="637101" cy="5044724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 rot="10800000">
            <a:off x="4191000" y="7677410"/>
            <a:ext cx="1371600" cy="3795169"/>
            <a:chOff x="4585447" y="-4191000"/>
            <a:chExt cx="1371600" cy="3795169"/>
          </a:xfrm>
        </p:grpSpPr>
        <p:grpSp>
          <p:nvGrpSpPr>
            <p:cNvPr id="202" name="Group 201"/>
            <p:cNvGrpSpPr/>
            <p:nvPr/>
          </p:nvGrpSpPr>
          <p:grpSpPr>
            <a:xfrm>
              <a:off x="4585447" y="-4191000"/>
              <a:ext cx="1371600" cy="3795169"/>
              <a:chOff x="272615" y="411482"/>
              <a:chExt cx="1979232" cy="5913118"/>
            </a:xfrm>
          </p:grpSpPr>
          <p:grpSp>
            <p:nvGrpSpPr>
              <p:cNvPr id="203" name="Group 202"/>
              <p:cNvGrpSpPr/>
              <p:nvPr/>
            </p:nvGrpSpPr>
            <p:grpSpPr>
              <a:xfrm>
                <a:off x="842682" y="411482"/>
                <a:ext cx="742278" cy="5913118"/>
                <a:chOff x="842682" y="106682"/>
                <a:chExt cx="742278" cy="5913118"/>
              </a:xfrm>
            </p:grpSpPr>
            <p:sp>
              <p:nvSpPr>
                <p:cNvPr id="215" name="Rounded Rectangle 214"/>
                <p:cNvSpPr/>
                <p:nvPr/>
              </p:nvSpPr>
              <p:spPr>
                <a:xfrm rot="5400000">
                  <a:off x="-977601" y="3726180"/>
                  <a:ext cx="4430805" cy="156435"/>
                </a:xfrm>
                <a:prstGeom prst="roundRect">
                  <a:avLst/>
                </a:prstGeom>
                <a:blipFill>
                  <a:blip r:embed="rId5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tile tx="0" ty="0" sx="100000" sy="100000" flip="none" algn="tl"/>
                </a:blip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  <a:effectLst>
                  <a:innerShdw blurRad="63500" dist="50800" dir="54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216" name="Group 215"/>
                <p:cNvGrpSpPr/>
                <p:nvPr/>
              </p:nvGrpSpPr>
              <p:grpSpPr>
                <a:xfrm>
                  <a:off x="842682" y="106682"/>
                  <a:ext cx="742278" cy="1758875"/>
                  <a:chOff x="4195482" y="96819"/>
                  <a:chExt cx="742278" cy="1357256"/>
                </a:xfrm>
              </p:grpSpPr>
              <p:sp>
                <p:nvSpPr>
                  <p:cNvPr id="218" name="Freeform 217"/>
                  <p:cNvSpPr/>
                  <p:nvPr/>
                </p:nvSpPr>
                <p:spPr>
                  <a:xfrm>
                    <a:off x="4281544" y="182880"/>
                    <a:ext cx="215152" cy="1172584"/>
                  </a:xfrm>
                  <a:custGeom>
                    <a:avLst/>
                    <a:gdLst>
                      <a:gd name="connsiteX0" fmla="*/ 215152 w 215152"/>
                      <a:gd name="connsiteY0" fmla="*/ 1172584 h 1172584"/>
                      <a:gd name="connsiteX1" fmla="*/ 204395 w 215152"/>
                      <a:gd name="connsiteY1" fmla="*/ 903642 h 1172584"/>
                      <a:gd name="connsiteX2" fmla="*/ 182880 w 215152"/>
                      <a:gd name="connsiteY2" fmla="*/ 839096 h 1172584"/>
                      <a:gd name="connsiteX3" fmla="*/ 172122 w 215152"/>
                      <a:gd name="connsiteY3" fmla="*/ 806824 h 1172584"/>
                      <a:gd name="connsiteX4" fmla="*/ 161364 w 215152"/>
                      <a:gd name="connsiteY4" fmla="*/ 763793 h 1172584"/>
                      <a:gd name="connsiteX5" fmla="*/ 129091 w 215152"/>
                      <a:gd name="connsiteY5" fmla="*/ 699247 h 1172584"/>
                      <a:gd name="connsiteX6" fmla="*/ 86061 w 215152"/>
                      <a:gd name="connsiteY6" fmla="*/ 548640 h 1172584"/>
                      <a:gd name="connsiteX7" fmla="*/ 64545 w 215152"/>
                      <a:gd name="connsiteY7" fmla="*/ 516367 h 1172584"/>
                      <a:gd name="connsiteX8" fmla="*/ 43030 w 215152"/>
                      <a:gd name="connsiteY8" fmla="*/ 96819 h 1172584"/>
                      <a:gd name="connsiteX9" fmla="*/ 21515 w 215152"/>
                      <a:gd name="connsiteY9" fmla="*/ 64546 h 1172584"/>
                      <a:gd name="connsiteX10" fmla="*/ 0 w 215152"/>
                      <a:gd name="connsiteY10" fmla="*/ 0 h 1172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15152" h="1172584">
                        <a:moveTo>
                          <a:pt x="215152" y="1172584"/>
                        </a:moveTo>
                        <a:cubicBezTo>
                          <a:pt x="211566" y="1082937"/>
                          <a:pt x="213037" y="992944"/>
                          <a:pt x="204395" y="903642"/>
                        </a:cubicBezTo>
                        <a:cubicBezTo>
                          <a:pt x="202211" y="881068"/>
                          <a:pt x="190052" y="860611"/>
                          <a:pt x="182880" y="839096"/>
                        </a:cubicBezTo>
                        <a:cubicBezTo>
                          <a:pt x="179294" y="828339"/>
                          <a:pt x="174872" y="817825"/>
                          <a:pt x="172122" y="806824"/>
                        </a:cubicBezTo>
                        <a:cubicBezTo>
                          <a:pt x="168536" y="792480"/>
                          <a:pt x="167188" y="777383"/>
                          <a:pt x="161364" y="763793"/>
                        </a:cubicBezTo>
                        <a:cubicBezTo>
                          <a:pt x="124646" y="678117"/>
                          <a:pt x="151755" y="782348"/>
                          <a:pt x="129091" y="699247"/>
                        </a:cubicBezTo>
                        <a:cubicBezTo>
                          <a:pt x="125781" y="687111"/>
                          <a:pt x="98745" y="567666"/>
                          <a:pt x="86061" y="548640"/>
                        </a:cubicBezTo>
                        <a:lnTo>
                          <a:pt x="64545" y="516367"/>
                        </a:lnTo>
                        <a:cubicBezTo>
                          <a:pt x="19945" y="337956"/>
                          <a:pt x="83021" y="603364"/>
                          <a:pt x="43030" y="96819"/>
                        </a:cubicBezTo>
                        <a:cubicBezTo>
                          <a:pt x="42012" y="83930"/>
                          <a:pt x="26766" y="76361"/>
                          <a:pt x="21515" y="64546"/>
                        </a:cubicBezTo>
                        <a:cubicBezTo>
                          <a:pt x="12304" y="43822"/>
                          <a:pt x="0" y="0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19" name="Freeform 218"/>
                  <p:cNvSpPr/>
                  <p:nvPr/>
                </p:nvSpPr>
                <p:spPr>
                  <a:xfrm>
                    <a:off x="4453666" y="247426"/>
                    <a:ext cx="118334" cy="1043492"/>
                  </a:xfrm>
                  <a:custGeom>
                    <a:avLst/>
                    <a:gdLst>
                      <a:gd name="connsiteX0" fmla="*/ 118334 w 118334"/>
                      <a:gd name="connsiteY0" fmla="*/ 1043492 h 1043492"/>
                      <a:gd name="connsiteX1" fmla="*/ 96819 w 118334"/>
                      <a:gd name="connsiteY1" fmla="*/ 720762 h 1043492"/>
                      <a:gd name="connsiteX2" fmla="*/ 86061 w 118334"/>
                      <a:gd name="connsiteY2" fmla="*/ 494852 h 1043492"/>
                      <a:gd name="connsiteX3" fmla="*/ 64546 w 118334"/>
                      <a:gd name="connsiteY3" fmla="*/ 387275 h 1043492"/>
                      <a:gd name="connsiteX4" fmla="*/ 43030 w 118334"/>
                      <a:gd name="connsiteY4" fmla="*/ 355002 h 1043492"/>
                      <a:gd name="connsiteX5" fmla="*/ 0 w 118334"/>
                      <a:gd name="connsiteY5" fmla="*/ 236668 h 1043492"/>
                      <a:gd name="connsiteX6" fmla="*/ 0 w 118334"/>
                      <a:gd name="connsiteY6" fmla="*/ 0 h 1043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8334" h="1043492">
                        <a:moveTo>
                          <a:pt x="118334" y="1043492"/>
                        </a:moveTo>
                        <a:cubicBezTo>
                          <a:pt x="93146" y="892370"/>
                          <a:pt x="109545" y="1007107"/>
                          <a:pt x="96819" y="720762"/>
                        </a:cubicBezTo>
                        <a:cubicBezTo>
                          <a:pt x="93472" y="645448"/>
                          <a:pt x="91630" y="570035"/>
                          <a:pt x="86061" y="494852"/>
                        </a:cubicBezTo>
                        <a:cubicBezTo>
                          <a:pt x="85265" y="484100"/>
                          <a:pt x="72193" y="405118"/>
                          <a:pt x="64546" y="387275"/>
                        </a:cubicBezTo>
                        <a:cubicBezTo>
                          <a:pt x="59453" y="375391"/>
                          <a:pt x="48812" y="366566"/>
                          <a:pt x="43030" y="355002"/>
                        </a:cubicBezTo>
                        <a:cubicBezTo>
                          <a:pt x="36611" y="342164"/>
                          <a:pt x="0" y="246710"/>
                          <a:pt x="0" y="236668"/>
                        </a:cubicBez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20" name="Freeform 219"/>
                  <p:cNvSpPr/>
                  <p:nvPr/>
                </p:nvSpPr>
                <p:spPr>
                  <a:xfrm>
                    <a:off x="4625601" y="279699"/>
                    <a:ext cx="107764" cy="839096"/>
                  </a:xfrm>
                  <a:custGeom>
                    <a:avLst/>
                    <a:gdLst>
                      <a:gd name="connsiteX0" fmla="*/ 43218 w 107764"/>
                      <a:gd name="connsiteY0" fmla="*/ 839096 h 839096"/>
                      <a:gd name="connsiteX1" fmla="*/ 75491 w 107764"/>
                      <a:gd name="connsiteY1" fmla="*/ 699247 h 839096"/>
                      <a:gd name="connsiteX2" fmla="*/ 97006 w 107764"/>
                      <a:gd name="connsiteY2" fmla="*/ 656216 h 839096"/>
                      <a:gd name="connsiteX3" fmla="*/ 107764 w 107764"/>
                      <a:gd name="connsiteY3" fmla="*/ 559397 h 839096"/>
                      <a:gd name="connsiteX4" fmla="*/ 97006 w 107764"/>
                      <a:gd name="connsiteY4" fmla="*/ 387275 h 839096"/>
                      <a:gd name="connsiteX5" fmla="*/ 64733 w 107764"/>
                      <a:gd name="connsiteY5" fmla="*/ 365760 h 839096"/>
                      <a:gd name="connsiteX6" fmla="*/ 43218 w 107764"/>
                      <a:gd name="connsiteY6" fmla="*/ 301214 h 839096"/>
                      <a:gd name="connsiteX7" fmla="*/ 32460 w 107764"/>
                      <a:gd name="connsiteY7" fmla="*/ 268941 h 839096"/>
                      <a:gd name="connsiteX8" fmla="*/ 10945 w 107764"/>
                      <a:gd name="connsiteY8" fmla="*/ 182880 h 839096"/>
                      <a:gd name="connsiteX9" fmla="*/ 187 w 107764"/>
                      <a:gd name="connsiteY9" fmla="*/ 0 h 839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7764" h="839096">
                        <a:moveTo>
                          <a:pt x="43218" y="839096"/>
                        </a:moveTo>
                        <a:cubicBezTo>
                          <a:pt x="53976" y="792480"/>
                          <a:pt x="61992" y="745145"/>
                          <a:pt x="75491" y="699247"/>
                        </a:cubicBezTo>
                        <a:cubicBezTo>
                          <a:pt x="80016" y="683862"/>
                          <a:pt x="93400" y="671842"/>
                          <a:pt x="97006" y="656216"/>
                        </a:cubicBezTo>
                        <a:cubicBezTo>
                          <a:pt x="104308" y="624576"/>
                          <a:pt x="104178" y="591670"/>
                          <a:pt x="107764" y="559397"/>
                        </a:cubicBezTo>
                        <a:cubicBezTo>
                          <a:pt x="104178" y="502023"/>
                          <a:pt x="109477" y="443392"/>
                          <a:pt x="97006" y="387275"/>
                        </a:cubicBezTo>
                        <a:cubicBezTo>
                          <a:pt x="94201" y="374654"/>
                          <a:pt x="71585" y="376724"/>
                          <a:pt x="64733" y="365760"/>
                        </a:cubicBezTo>
                        <a:cubicBezTo>
                          <a:pt x="52713" y="346528"/>
                          <a:pt x="50390" y="322729"/>
                          <a:pt x="43218" y="301214"/>
                        </a:cubicBezTo>
                        <a:cubicBezTo>
                          <a:pt x="39632" y="290456"/>
                          <a:pt x="34684" y="280060"/>
                          <a:pt x="32460" y="268941"/>
                        </a:cubicBezTo>
                        <a:cubicBezTo>
                          <a:pt x="19479" y="204034"/>
                          <a:pt x="27485" y="232499"/>
                          <a:pt x="10945" y="182880"/>
                        </a:cubicBezTo>
                        <a:cubicBezTo>
                          <a:pt x="-2311" y="50327"/>
                          <a:pt x="187" y="111341"/>
                          <a:pt x="187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21" name="Freeform 220"/>
                  <p:cNvSpPr/>
                  <p:nvPr/>
                </p:nvSpPr>
                <p:spPr>
                  <a:xfrm>
                    <a:off x="4528940" y="182880"/>
                    <a:ext cx="86091" cy="1118795"/>
                  </a:xfrm>
                  <a:custGeom>
                    <a:avLst/>
                    <a:gdLst>
                      <a:gd name="connsiteX0" fmla="*/ 75333 w 86091"/>
                      <a:gd name="connsiteY0" fmla="*/ 1118795 h 1118795"/>
                      <a:gd name="connsiteX1" fmla="*/ 86091 w 86091"/>
                      <a:gd name="connsiteY1" fmla="*/ 903642 h 1118795"/>
                      <a:gd name="connsiteX2" fmla="*/ 64575 w 86091"/>
                      <a:gd name="connsiteY2" fmla="*/ 473336 h 1118795"/>
                      <a:gd name="connsiteX3" fmla="*/ 53818 w 86091"/>
                      <a:gd name="connsiteY3" fmla="*/ 172122 h 1118795"/>
                      <a:gd name="connsiteX4" fmla="*/ 32302 w 86091"/>
                      <a:gd name="connsiteY4" fmla="*/ 107576 h 1118795"/>
                      <a:gd name="connsiteX5" fmla="*/ 10787 w 86091"/>
                      <a:gd name="connsiteY5" fmla="*/ 43031 h 1118795"/>
                      <a:gd name="connsiteX6" fmla="*/ 29 w 86091"/>
                      <a:gd name="connsiteY6" fmla="*/ 0 h 1118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6091" h="1118795">
                        <a:moveTo>
                          <a:pt x="75333" y="1118795"/>
                        </a:moveTo>
                        <a:cubicBezTo>
                          <a:pt x="78919" y="1047077"/>
                          <a:pt x="86091" y="975449"/>
                          <a:pt x="86091" y="903642"/>
                        </a:cubicBezTo>
                        <a:cubicBezTo>
                          <a:pt x="86091" y="643942"/>
                          <a:pt x="84169" y="649677"/>
                          <a:pt x="64575" y="473336"/>
                        </a:cubicBezTo>
                        <a:cubicBezTo>
                          <a:pt x="60989" y="372931"/>
                          <a:pt x="62649" y="272202"/>
                          <a:pt x="53818" y="172122"/>
                        </a:cubicBezTo>
                        <a:cubicBezTo>
                          <a:pt x="51825" y="149531"/>
                          <a:pt x="39474" y="129091"/>
                          <a:pt x="32302" y="107576"/>
                        </a:cubicBezTo>
                        <a:lnTo>
                          <a:pt x="10787" y="43031"/>
                        </a:lnTo>
                        <a:cubicBezTo>
                          <a:pt x="-1105" y="7356"/>
                          <a:pt x="29" y="22098"/>
                          <a:pt x="29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22" name="Freeform 221"/>
                  <p:cNvSpPr/>
                  <p:nvPr/>
                </p:nvSpPr>
                <p:spPr>
                  <a:xfrm>
                    <a:off x="4647304" y="204395"/>
                    <a:ext cx="64545" cy="1108038"/>
                  </a:xfrm>
                  <a:custGeom>
                    <a:avLst/>
                    <a:gdLst>
                      <a:gd name="connsiteX0" fmla="*/ 0 w 64545"/>
                      <a:gd name="connsiteY0" fmla="*/ 1108038 h 1108038"/>
                      <a:gd name="connsiteX1" fmla="*/ 10757 w 64545"/>
                      <a:gd name="connsiteY1" fmla="*/ 548640 h 1108038"/>
                      <a:gd name="connsiteX2" fmla="*/ 21515 w 64545"/>
                      <a:gd name="connsiteY2" fmla="*/ 505610 h 1108038"/>
                      <a:gd name="connsiteX3" fmla="*/ 43030 w 64545"/>
                      <a:gd name="connsiteY3" fmla="*/ 387276 h 1108038"/>
                      <a:gd name="connsiteX4" fmla="*/ 64545 w 64545"/>
                      <a:gd name="connsiteY4" fmla="*/ 301214 h 1108038"/>
                      <a:gd name="connsiteX5" fmla="*/ 53788 w 64545"/>
                      <a:gd name="connsiteY5" fmla="*/ 0 h 11080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4545" h="1108038">
                        <a:moveTo>
                          <a:pt x="0" y="1108038"/>
                        </a:moveTo>
                        <a:cubicBezTo>
                          <a:pt x="3586" y="921572"/>
                          <a:pt x="4101" y="735022"/>
                          <a:pt x="10757" y="548640"/>
                        </a:cubicBezTo>
                        <a:cubicBezTo>
                          <a:pt x="11285" y="533865"/>
                          <a:pt x="18615" y="520108"/>
                          <a:pt x="21515" y="505610"/>
                        </a:cubicBezTo>
                        <a:cubicBezTo>
                          <a:pt x="37997" y="423199"/>
                          <a:pt x="25715" y="462309"/>
                          <a:pt x="43030" y="387276"/>
                        </a:cubicBezTo>
                        <a:cubicBezTo>
                          <a:pt x="49679" y="358463"/>
                          <a:pt x="64545" y="301214"/>
                          <a:pt x="64545" y="301214"/>
                        </a:cubicBezTo>
                        <a:cubicBezTo>
                          <a:pt x="53358" y="21524"/>
                          <a:pt x="53788" y="121992"/>
                          <a:pt x="53788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23" name="Freeform 222"/>
                  <p:cNvSpPr/>
                  <p:nvPr/>
                </p:nvSpPr>
                <p:spPr>
                  <a:xfrm flipH="1">
                    <a:off x="4640781" y="182880"/>
                    <a:ext cx="215152" cy="1172584"/>
                  </a:xfrm>
                  <a:custGeom>
                    <a:avLst/>
                    <a:gdLst>
                      <a:gd name="connsiteX0" fmla="*/ 215152 w 215152"/>
                      <a:gd name="connsiteY0" fmla="*/ 1172584 h 1172584"/>
                      <a:gd name="connsiteX1" fmla="*/ 204395 w 215152"/>
                      <a:gd name="connsiteY1" fmla="*/ 903642 h 1172584"/>
                      <a:gd name="connsiteX2" fmla="*/ 182880 w 215152"/>
                      <a:gd name="connsiteY2" fmla="*/ 839096 h 1172584"/>
                      <a:gd name="connsiteX3" fmla="*/ 172122 w 215152"/>
                      <a:gd name="connsiteY3" fmla="*/ 806824 h 1172584"/>
                      <a:gd name="connsiteX4" fmla="*/ 161364 w 215152"/>
                      <a:gd name="connsiteY4" fmla="*/ 763793 h 1172584"/>
                      <a:gd name="connsiteX5" fmla="*/ 129091 w 215152"/>
                      <a:gd name="connsiteY5" fmla="*/ 699247 h 1172584"/>
                      <a:gd name="connsiteX6" fmla="*/ 86061 w 215152"/>
                      <a:gd name="connsiteY6" fmla="*/ 548640 h 1172584"/>
                      <a:gd name="connsiteX7" fmla="*/ 64545 w 215152"/>
                      <a:gd name="connsiteY7" fmla="*/ 516367 h 1172584"/>
                      <a:gd name="connsiteX8" fmla="*/ 43030 w 215152"/>
                      <a:gd name="connsiteY8" fmla="*/ 96819 h 1172584"/>
                      <a:gd name="connsiteX9" fmla="*/ 21515 w 215152"/>
                      <a:gd name="connsiteY9" fmla="*/ 64546 h 1172584"/>
                      <a:gd name="connsiteX10" fmla="*/ 0 w 215152"/>
                      <a:gd name="connsiteY10" fmla="*/ 0 h 1172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15152" h="1172584">
                        <a:moveTo>
                          <a:pt x="215152" y="1172584"/>
                        </a:moveTo>
                        <a:cubicBezTo>
                          <a:pt x="211566" y="1082937"/>
                          <a:pt x="213037" y="992944"/>
                          <a:pt x="204395" y="903642"/>
                        </a:cubicBezTo>
                        <a:cubicBezTo>
                          <a:pt x="202211" y="881068"/>
                          <a:pt x="190052" y="860611"/>
                          <a:pt x="182880" y="839096"/>
                        </a:cubicBezTo>
                        <a:cubicBezTo>
                          <a:pt x="179294" y="828339"/>
                          <a:pt x="174872" y="817825"/>
                          <a:pt x="172122" y="806824"/>
                        </a:cubicBezTo>
                        <a:cubicBezTo>
                          <a:pt x="168536" y="792480"/>
                          <a:pt x="167188" y="777383"/>
                          <a:pt x="161364" y="763793"/>
                        </a:cubicBezTo>
                        <a:cubicBezTo>
                          <a:pt x="124646" y="678117"/>
                          <a:pt x="151755" y="782348"/>
                          <a:pt x="129091" y="699247"/>
                        </a:cubicBezTo>
                        <a:cubicBezTo>
                          <a:pt x="125781" y="687111"/>
                          <a:pt x="98745" y="567666"/>
                          <a:pt x="86061" y="548640"/>
                        </a:cubicBezTo>
                        <a:lnTo>
                          <a:pt x="64545" y="516367"/>
                        </a:lnTo>
                        <a:cubicBezTo>
                          <a:pt x="19945" y="337956"/>
                          <a:pt x="83021" y="603364"/>
                          <a:pt x="43030" y="96819"/>
                        </a:cubicBezTo>
                        <a:cubicBezTo>
                          <a:pt x="42012" y="83930"/>
                          <a:pt x="26766" y="76361"/>
                          <a:pt x="21515" y="64546"/>
                        </a:cubicBezTo>
                        <a:cubicBezTo>
                          <a:pt x="12304" y="43822"/>
                          <a:pt x="0" y="0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24" name="Freeform 223"/>
                  <p:cNvSpPr/>
                  <p:nvPr/>
                </p:nvSpPr>
                <p:spPr>
                  <a:xfrm flipH="1">
                    <a:off x="4606066" y="399826"/>
                    <a:ext cx="118334" cy="1043492"/>
                  </a:xfrm>
                  <a:custGeom>
                    <a:avLst/>
                    <a:gdLst>
                      <a:gd name="connsiteX0" fmla="*/ 118334 w 118334"/>
                      <a:gd name="connsiteY0" fmla="*/ 1043492 h 1043492"/>
                      <a:gd name="connsiteX1" fmla="*/ 96819 w 118334"/>
                      <a:gd name="connsiteY1" fmla="*/ 720762 h 1043492"/>
                      <a:gd name="connsiteX2" fmla="*/ 86061 w 118334"/>
                      <a:gd name="connsiteY2" fmla="*/ 494852 h 1043492"/>
                      <a:gd name="connsiteX3" fmla="*/ 64546 w 118334"/>
                      <a:gd name="connsiteY3" fmla="*/ 387275 h 1043492"/>
                      <a:gd name="connsiteX4" fmla="*/ 43030 w 118334"/>
                      <a:gd name="connsiteY4" fmla="*/ 355002 h 1043492"/>
                      <a:gd name="connsiteX5" fmla="*/ 0 w 118334"/>
                      <a:gd name="connsiteY5" fmla="*/ 236668 h 1043492"/>
                      <a:gd name="connsiteX6" fmla="*/ 0 w 118334"/>
                      <a:gd name="connsiteY6" fmla="*/ 0 h 1043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8334" h="1043492">
                        <a:moveTo>
                          <a:pt x="118334" y="1043492"/>
                        </a:moveTo>
                        <a:cubicBezTo>
                          <a:pt x="93146" y="892370"/>
                          <a:pt x="109545" y="1007107"/>
                          <a:pt x="96819" y="720762"/>
                        </a:cubicBezTo>
                        <a:cubicBezTo>
                          <a:pt x="93472" y="645448"/>
                          <a:pt x="91630" y="570035"/>
                          <a:pt x="86061" y="494852"/>
                        </a:cubicBezTo>
                        <a:cubicBezTo>
                          <a:pt x="85265" y="484100"/>
                          <a:pt x="72193" y="405118"/>
                          <a:pt x="64546" y="387275"/>
                        </a:cubicBezTo>
                        <a:cubicBezTo>
                          <a:pt x="59453" y="375391"/>
                          <a:pt x="48812" y="366566"/>
                          <a:pt x="43030" y="355002"/>
                        </a:cubicBezTo>
                        <a:cubicBezTo>
                          <a:pt x="36611" y="342164"/>
                          <a:pt x="0" y="246710"/>
                          <a:pt x="0" y="236668"/>
                        </a:cubicBez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25" name="Freeform 224"/>
                  <p:cNvSpPr/>
                  <p:nvPr/>
                </p:nvSpPr>
                <p:spPr>
                  <a:xfrm flipH="1">
                    <a:off x="4573576" y="502024"/>
                    <a:ext cx="107764" cy="839096"/>
                  </a:xfrm>
                  <a:custGeom>
                    <a:avLst/>
                    <a:gdLst>
                      <a:gd name="connsiteX0" fmla="*/ 43218 w 107764"/>
                      <a:gd name="connsiteY0" fmla="*/ 839096 h 839096"/>
                      <a:gd name="connsiteX1" fmla="*/ 75491 w 107764"/>
                      <a:gd name="connsiteY1" fmla="*/ 699247 h 839096"/>
                      <a:gd name="connsiteX2" fmla="*/ 97006 w 107764"/>
                      <a:gd name="connsiteY2" fmla="*/ 656216 h 839096"/>
                      <a:gd name="connsiteX3" fmla="*/ 107764 w 107764"/>
                      <a:gd name="connsiteY3" fmla="*/ 559397 h 839096"/>
                      <a:gd name="connsiteX4" fmla="*/ 97006 w 107764"/>
                      <a:gd name="connsiteY4" fmla="*/ 387275 h 839096"/>
                      <a:gd name="connsiteX5" fmla="*/ 64733 w 107764"/>
                      <a:gd name="connsiteY5" fmla="*/ 365760 h 839096"/>
                      <a:gd name="connsiteX6" fmla="*/ 43218 w 107764"/>
                      <a:gd name="connsiteY6" fmla="*/ 301214 h 839096"/>
                      <a:gd name="connsiteX7" fmla="*/ 32460 w 107764"/>
                      <a:gd name="connsiteY7" fmla="*/ 268941 h 839096"/>
                      <a:gd name="connsiteX8" fmla="*/ 10945 w 107764"/>
                      <a:gd name="connsiteY8" fmla="*/ 182880 h 839096"/>
                      <a:gd name="connsiteX9" fmla="*/ 187 w 107764"/>
                      <a:gd name="connsiteY9" fmla="*/ 0 h 839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7764" h="839096">
                        <a:moveTo>
                          <a:pt x="43218" y="839096"/>
                        </a:moveTo>
                        <a:cubicBezTo>
                          <a:pt x="53976" y="792480"/>
                          <a:pt x="61992" y="745145"/>
                          <a:pt x="75491" y="699247"/>
                        </a:cubicBezTo>
                        <a:cubicBezTo>
                          <a:pt x="80016" y="683862"/>
                          <a:pt x="93400" y="671842"/>
                          <a:pt x="97006" y="656216"/>
                        </a:cubicBezTo>
                        <a:cubicBezTo>
                          <a:pt x="104308" y="624576"/>
                          <a:pt x="104178" y="591670"/>
                          <a:pt x="107764" y="559397"/>
                        </a:cubicBezTo>
                        <a:cubicBezTo>
                          <a:pt x="104178" y="502023"/>
                          <a:pt x="109477" y="443392"/>
                          <a:pt x="97006" y="387275"/>
                        </a:cubicBezTo>
                        <a:cubicBezTo>
                          <a:pt x="94201" y="374654"/>
                          <a:pt x="71585" y="376724"/>
                          <a:pt x="64733" y="365760"/>
                        </a:cubicBezTo>
                        <a:cubicBezTo>
                          <a:pt x="52713" y="346528"/>
                          <a:pt x="50390" y="322729"/>
                          <a:pt x="43218" y="301214"/>
                        </a:cubicBezTo>
                        <a:cubicBezTo>
                          <a:pt x="39632" y="290456"/>
                          <a:pt x="34684" y="280060"/>
                          <a:pt x="32460" y="268941"/>
                        </a:cubicBezTo>
                        <a:cubicBezTo>
                          <a:pt x="19479" y="204034"/>
                          <a:pt x="27485" y="232499"/>
                          <a:pt x="10945" y="182880"/>
                        </a:cubicBezTo>
                        <a:cubicBezTo>
                          <a:pt x="-2311" y="50327"/>
                          <a:pt x="187" y="111341"/>
                          <a:pt x="187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26" name="Freeform 225"/>
                  <p:cNvSpPr/>
                  <p:nvPr/>
                </p:nvSpPr>
                <p:spPr>
                  <a:xfrm flipH="1">
                    <a:off x="4681340" y="335280"/>
                    <a:ext cx="86091" cy="1118795"/>
                  </a:xfrm>
                  <a:custGeom>
                    <a:avLst/>
                    <a:gdLst>
                      <a:gd name="connsiteX0" fmla="*/ 75333 w 86091"/>
                      <a:gd name="connsiteY0" fmla="*/ 1118795 h 1118795"/>
                      <a:gd name="connsiteX1" fmla="*/ 86091 w 86091"/>
                      <a:gd name="connsiteY1" fmla="*/ 903642 h 1118795"/>
                      <a:gd name="connsiteX2" fmla="*/ 64575 w 86091"/>
                      <a:gd name="connsiteY2" fmla="*/ 473336 h 1118795"/>
                      <a:gd name="connsiteX3" fmla="*/ 53818 w 86091"/>
                      <a:gd name="connsiteY3" fmla="*/ 172122 h 1118795"/>
                      <a:gd name="connsiteX4" fmla="*/ 32302 w 86091"/>
                      <a:gd name="connsiteY4" fmla="*/ 107576 h 1118795"/>
                      <a:gd name="connsiteX5" fmla="*/ 10787 w 86091"/>
                      <a:gd name="connsiteY5" fmla="*/ 43031 h 1118795"/>
                      <a:gd name="connsiteX6" fmla="*/ 29 w 86091"/>
                      <a:gd name="connsiteY6" fmla="*/ 0 h 1118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6091" h="1118795">
                        <a:moveTo>
                          <a:pt x="75333" y="1118795"/>
                        </a:moveTo>
                        <a:cubicBezTo>
                          <a:pt x="78919" y="1047077"/>
                          <a:pt x="86091" y="975449"/>
                          <a:pt x="86091" y="903642"/>
                        </a:cubicBezTo>
                        <a:cubicBezTo>
                          <a:pt x="86091" y="643942"/>
                          <a:pt x="84169" y="649677"/>
                          <a:pt x="64575" y="473336"/>
                        </a:cubicBezTo>
                        <a:cubicBezTo>
                          <a:pt x="60989" y="372931"/>
                          <a:pt x="62649" y="272202"/>
                          <a:pt x="53818" y="172122"/>
                        </a:cubicBezTo>
                        <a:cubicBezTo>
                          <a:pt x="51825" y="149531"/>
                          <a:pt x="39474" y="129091"/>
                          <a:pt x="32302" y="107576"/>
                        </a:cubicBezTo>
                        <a:lnTo>
                          <a:pt x="10787" y="43031"/>
                        </a:lnTo>
                        <a:cubicBezTo>
                          <a:pt x="-1105" y="7356"/>
                          <a:pt x="29" y="22098"/>
                          <a:pt x="29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27" name="Freeform 226"/>
                  <p:cNvSpPr/>
                  <p:nvPr/>
                </p:nvSpPr>
                <p:spPr>
                  <a:xfrm flipH="1">
                    <a:off x="4640781" y="247426"/>
                    <a:ext cx="64545" cy="1108038"/>
                  </a:xfrm>
                  <a:custGeom>
                    <a:avLst/>
                    <a:gdLst>
                      <a:gd name="connsiteX0" fmla="*/ 0 w 64545"/>
                      <a:gd name="connsiteY0" fmla="*/ 1108038 h 1108038"/>
                      <a:gd name="connsiteX1" fmla="*/ 10757 w 64545"/>
                      <a:gd name="connsiteY1" fmla="*/ 548640 h 1108038"/>
                      <a:gd name="connsiteX2" fmla="*/ 21515 w 64545"/>
                      <a:gd name="connsiteY2" fmla="*/ 505610 h 1108038"/>
                      <a:gd name="connsiteX3" fmla="*/ 43030 w 64545"/>
                      <a:gd name="connsiteY3" fmla="*/ 387276 h 1108038"/>
                      <a:gd name="connsiteX4" fmla="*/ 64545 w 64545"/>
                      <a:gd name="connsiteY4" fmla="*/ 301214 h 1108038"/>
                      <a:gd name="connsiteX5" fmla="*/ 53788 w 64545"/>
                      <a:gd name="connsiteY5" fmla="*/ 0 h 11080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4545" h="1108038">
                        <a:moveTo>
                          <a:pt x="0" y="1108038"/>
                        </a:moveTo>
                        <a:cubicBezTo>
                          <a:pt x="3586" y="921572"/>
                          <a:pt x="4101" y="735022"/>
                          <a:pt x="10757" y="548640"/>
                        </a:cubicBezTo>
                        <a:cubicBezTo>
                          <a:pt x="11285" y="533865"/>
                          <a:pt x="18615" y="520108"/>
                          <a:pt x="21515" y="505610"/>
                        </a:cubicBezTo>
                        <a:cubicBezTo>
                          <a:pt x="37997" y="423199"/>
                          <a:pt x="25715" y="462309"/>
                          <a:pt x="43030" y="387276"/>
                        </a:cubicBezTo>
                        <a:cubicBezTo>
                          <a:pt x="49679" y="358463"/>
                          <a:pt x="64545" y="301214"/>
                          <a:pt x="64545" y="301214"/>
                        </a:cubicBezTo>
                        <a:cubicBezTo>
                          <a:pt x="53358" y="21524"/>
                          <a:pt x="53788" y="121992"/>
                          <a:pt x="53788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28" name="Freeform 227"/>
                  <p:cNvSpPr/>
                  <p:nvPr/>
                </p:nvSpPr>
                <p:spPr>
                  <a:xfrm>
                    <a:off x="4365589" y="225911"/>
                    <a:ext cx="227926" cy="1097280"/>
                  </a:xfrm>
                  <a:custGeom>
                    <a:avLst/>
                    <a:gdLst>
                      <a:gd name="connsiteX0" fmla="*/ 227926 w 227926"/>
                      <a:gd name="connsiteY0" fmla="*/ 1097280 h 1097280"/>
                      <a:gd name="connsiteX1" fmla="*/ 206411 w 227926"/>
                      <a:gd name="connsiteY1" fmla="*/ 978945 h 1097280"/>
                      <a:gd name="connsiteX2" fmla="*/ 195653 w 227926"/>
                      <a:gd name="connsiteY2" fmla="*/ 935915 h 1097280"/>
                      <a:gd name="connsiteX3" fmla="*/ 184896 w 227926"/>
                      <a:gd name="connsiteY3" fmla="*/ 903642 h 1097280"/>
                      <a:gd name="connsiteX4" fmla="*/ 174138 w 227926"/>
                      <a:gd name="connsiteY4" fmla="*/ 839096 h 1097280"/>
                      <a:gd name="connsiteX5" fmla="*/ 163380 w 227926"/>
                      <a:gd name="connsiteY5" fmla="*/ 806823 h 1097280"/>
                      <a:gd name="connsiteX6" fmla="*/ 141865 w 227926"/>
                      <a:gd name="connsiteY6" fmla="*/ 710004 h 1097280"/>
                      <a:gd name="connsiteX7" fmla="*/ 120350 w 227926"/>
                      <a:gd name="connsiteY7" fmla="*/ 645458 h 1097280"/>
                      <a:gd name="connsiteX8" fmla="*/ 109592 w 227926"/>
                      <a:gd name="connsiteY8" fmla="*/ 613185 h 1097280"/>
                      <a:gd name="connsiteX9" fmla="*/ 98835 w 227926"/>
                      <a:gd name="connsiteY9" fmla="*/ 580913 h 1097280"/>
                      <a:gd name="connsiteX10" fmla="*/ 77319 w 227926"/>
                      <a:gd name="connsiteY10" fmla="*/ 548640 h 1097280"/>
                      <a:gd name="connsiteX11" fmla="*/ 34289 w 227926"/>
                      <a:gd name="connsiteY11" fmla="*/ 462578 h 1097280"/>
                      <a:gd name="connsiteX12" fmla="*/ 12773 w 227926"/>
                      <a:gd name="connsiteY12" fmla="*/ 376517 h 1097280"/>
                      <a:gd name="connsiteX13" fmla="*/ 2016 w 227926"/>
                      <a:gd name="connsiteY13" fmla="*/ 0 h 1097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27926" h="1097280">
                        <a:moveTo>
                          <a:pt x="227926" y="1097280"/>
                        </a:moveTo>
                        <a:cubicBezTo>
                          <a:pt x="220140" y="1050564"/>
                          <a:pt x="216436" y="1024057"/>
                          <a:pt x="206411" y="978945"/>
                        </a:cubicBezTo>
                        <a:cubicBezTo>
                          <a:pt x="203204" y="964512"/>
                          <a:pt x="199715" y="950131"/>
                          <a:pt x="195653" y="935915"/>
                        </a:cubicBezTo>
                        <a:cubicBezTo>
                          <a:pt x="192538" y="925012"/>
                          <a:pt x="187356" y="914711"/>
                          <a:pt x="184896" y="903642"/>
                        </a:cubicBezTo>
                        <a:cubicBezTo>
                          <a:pt x="180164" y="882349"/>
                          <a:pt x="178870" y="860389"/>
                          <a:pt x="174138" y="839096"/>
                        </a:cubicBezTo>
                        <a:cubicBezTo>
                          <a:pt x="171678" y="828026"/>
                          <a:pt x="166130" y="817824"/>
                          <a:pt x="163380" y="806823"/>
                        </a:cubicBezTo>
                        <a:cubicBezTo>
                          <a:pt x="148020" y="745381"/>
                          <a:pt x="158435" y="765239"/>
                          <a:pt x="141865" y="710004"/>
                        </a:cubicBezTo>
                        <a:cubicBezTo>
                          <a:pt x="135348" y="688281"/>
                          <a:pt x="127522" y="666973"/>
                          <a:pt x="120350" y="645458"/>
                        </a:cubicBezTo>
                        <a:lnTo>
                          <a:pt x="109592" y="613185"/>
                        </a:lnTo>
                        <a:cubicBezTo>
                          <a:pt x="106006" y="602428"/>
                          <a:pt x="105125" y="590348"/>
                          <a:pt x="98835" y="580913"/>
                        </a:cubicBezTo>
                        <a:lnTo>
                          <a:pt x="77319" y="548640"/>
                        </a:lnTo>
                        <a:cubicBezTo>
                          <a:pt x="52597" y="474472"/>
                          <a:pt x="71840" y="500131"/>
                          <a:pt x="34289" y="462578"/>
                        </a:cubicBezTo>
                        <a:cubicBezTo>
                          <a:pt x="27117" y="433891"/>
                          <a:pt x="15715" y="405940"/>
                          <a:pt x="12773" y="376517"/>
                        </a:cubicBezTo>
                        <a:cubicBezTo>
                          <a:pt x="-6904" y="179739"/>
                          <a:pt x="2016" y="304978"/>
                          <a:pt x="2016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29" name="Freeform 228"/>
                  <p:cNvSpPr/>
                  <p:nvPr/>
                </p:nvSpPr>
                <p:spPr>
                  <a:xfrm>
                    <a:off x="4409525" y="225911"/>
                    <a:ext cx="108694" cy="1086522"/>
                  </a:xfrm>
                  <a:custGeom>
                    <a:avLst/>
                    <a:gdLst>
                      <a:gd name="connsiteX0" fmla="*/ 87171 w 108694"/>
                      <a:gd name="connsiteY0" fmla="*/ 1086522 h 1086522"/>
                      <a:gd name="connsiteX1" fmla="*/ 97929 w 108694"/>
                      <a:gd name="connsiteY1" fmla="*/ 1021976 h 1086522"/>
                      <a:gd name="connsiteX2" fmla="*/ 108687 w 108694"/>
                      <a:gd name="connsiteY2" fmla="*/ 978945 h 1086522"/>
                      <a:gd name="connsiteX3" fmla="*/ 87171 w 108694"/>
                      <a:gd name="connsiteY3" fmla="*/ 430305 h 1086522"/>
                      <a:gd name="connsiteX4" fmla="*/ 76414 w 108694"/>
                      <a:gd name="connsiteY4" fmla="*/ 398033 h 1086522"/>
                      <a:gd name="connsiteX5" fmla="*/ 65656 w 108694"/>
                      <a:gd name="connsiteY5" fmla="*/ 333487 h 1086522"/>
                      <a:gd name="connsiteX6" fmla="*/ 44141 w 108694"/>
                      <a:gd name="connsiteY6" fmla="*/ 268941 h 1086522"/>
                      <a:gd name="connsiteX7" fmla="*/ 22626 w 108694"/>
                      <a:gd name="connsiteY7" fmla="*/ 161364 h 1086522"/>
                      <a:gd name="connsiteX8" fmla="*/ 11868 w 108694"/>
                      <a:gd name="connsiteY8" fmla="*/ 107576 h 1086522"/>
                      <a:gd name="connsiteX9" fmla="*/ 1110 w 108694"/>
                      <a:gd name="connsiteY9" fmla="*/ 75303 h 1086522"/>
                      <a:gd name="connsiteX10" fmla="*/ 1110 w 108694"/>
                      <a:gd name="connsiteY10" fmla="*/ 0 h 1086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694" h="1086522">
                        <a:moveTo>
                          <a:pt x="87171" y="1086522"/>
                        </a:moveTo>
                        <a:cubicBezTo>
                          <a:pt x="90757" y="1065007"/>
                          <a:pt x="93651" y="1043365"/>
                          <a:pt x="97929" y="1021976"/>
                        </a:cubicBezTo>
                        <a:cubicBezTo>
                          <a:pt x="100829" y="1007478"/>
                          <a:pt x="108687" y="993730"/>
                          <a:pt x="108687" y="978945"/>
                        </a:cubicBezTo>
                        <a:cubicBezTo>
                          <a:pt x="108687" y="940129"/>
                          <a:pt x="109711" y="576819"/>
                          <a:pt x="87171" y="430305"/>
                        </a:cubicBezTo>
                        <a:cubicBezTo>
                          <a:pt x="85447" y="419098"/>
                          <a:pt x="78874" y="409102"/>
                          <a:pt x="76414" y="398033"/>
                        </a:cubicBezTo>
                        <a:cubicBezTo>
                          <a:pt x="71682" y="376740"/>
                          <a:pt x="70946" y="354648"/>
                          <a:pt x="65656" y="333487"/>
                        </a:cubicBezTo>
                        <a:cubicBezTo>
                          <a:pt x="60156" y="311485"/>
                          <a:pt x="47870" y="291312"/>
                          <a:pt x="44141" y="268941"/>
                        </a:cubicBezTo>
                        <a:cubicBezTo>
                          <a:pt x="23063" y="142477"/>
                          <a:pt x="44021" y="257641"/>
                          <a:pt x="22626" y="161364"/>
                        </a:cubicBezTo>
                        <a:cubicBezTo>
                          <a:pt x="18660" y="143515"/>
                          <a:pt x="16303" y="125314"/>
                          <a:pt x="11868" y="107576"/>
                        </a:cubicBezTo>
                        <a:cubicBezTo>
                          <a:pt x="9118" y="96575"/>
                          <a:pt x="2238" y="86586"/>
                          <a:pt x="1110" y="75303"/>
                        </a:cubicBezTo>
                        <a:cubicBezTo>
                          <a:pt x="-1388" y="50327"/>
                          <a:pt x="1110" y="25101"/>
                          <a:pt x="111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30" name="Freeform 229"/>
                  <p:cNvSpPr/>
                  <p:nvPr/>
                </p:nvSpPr>
                <p:spPr>
                  <a:xfrm>
                    <a:off x="4593515" y="311972"/>
                    <a:ext cx="76711" cy="613186"/>
                  </a:xfrm>
                  <a:custGeom>
                    <a:avLst/>
                    <a:gdLst>
                      <a:gd name="connsiteX0" fmla="*/ 0 w 76711"/>
                      <a:gd name="connsiteY0" fmla="*/ 613186 h 613186"/>
                      <a:gd name="connsiteX1" fmla="*/ 10758 w 76711"/>
                      <a:gd name="connsiteY1" fmla="*/ 505609 h 613186"/>
                      <a:gd name="connsiteX2" fmla="*/ 21516 w 76711"/>
                      <a:gd name="connsiteY2" fmla="*/ 473336 h 613186"/>
                      <a:gd name="connsiteX3" fmla="*/ 53789 w 76711"/>
                      <a:gd name="connsiteY3" fmla="*/ 355002 h 613186"/>
                      <a:gd name="connsiteX4" fmla="*/ 75304 w 76711"/>
                      <a:gd name="connsiteY4" fmla="*/ 0 h 613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711" h="613186">
                        <a:moveTo>
                          <a:pt x="0" y="613186"/>
                        </a:moveTo>
                        <a:cubicBezTo>
                          <a:pt x="3586" y="577327"/>
                          <a:pt x="5278" y="541228"/>
                          <a:pt x="10758" y="505609"/>
                        </a:cubicBezTo>
                        <a:cubicBezTo>
                          <a:pt x="12482" y="494401"/>
                          <a:pt x="18258" y="484197"/>
                          <a:pt x="21516" y="473336"/>
                        </a:cubicBezTo>
                        <a:cubicBezTo>
                          <a:pt x="22862" y="468849"/>
                          <a:pt x="50423" y="375200"/>
                          <a:pt x="53789" y="355002"/>
                        </a:cubicBezTo>
                        <a:cubicBezTo>
                          <a:pt x="84939" y="168101"/>
                          <a:pt x="75304" y="213253"/>
                          <a:pt x="75304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31" name="Freeform 230"/>
                  <p:cNvSpPr/>
                  <p:nvPr/>
                </p:nvSpPr>
                <p:spPr>
                  <a:xfrm>
                    <a:off x="4496696" y="268941"/>
                    <a:ext cx="53789" cy="1086523"/>
                  </a:xfrm>
                  <a:custGeom>
                    <a:avLst/>
                    <a:gdLst>
                      <a:gd name="connsiteX0" fmla="*/ 21516 w 53789"/>
                      <a:gd name="connsiteY0" fmla="*/ 1086523 h 1086523"/>
                      <a:gd name="connsiteX1" fmla="*/ 32273 w 53789"/>
                      <a:gd name="connsiteY1" fmla="*/ 1021977 h 1086523"/>
                      <a:gd name="connsiteX2" fmla="*/ 43031 w 53789"/>
                      <a:gd name="connsiteY2" fmla="*/ 978946 h 1086523"/>
                      <a:gd name="connsiteX3" fmla="*/ 53789 w 53789"/>
                      <a:gd name="connsiteY3" fmla="*/ 892885 h 1086523"/>
                      <a:gd name="connsiteX4" fmla="*/ 43031 w 53789"/>
                      <a:gd name="connsiteY4" fmla="*/ 365760 h 1086523"/>
                      <a:gd name="connsiteX5" fmla="*/ 32273 w 53789"/>
                      <a:gd name="connsiteY5" fmla="*/ 333487 h 1086523"/>
                      <a:gd name="connsiteX6" fmla="*/ 21516 w 53789"/>
                      <a:gd name="connsiteY6" fmla="*/ 290457 h 1086523"/>
                      <a:gd name="connsiteX7" fmla="*/ 10758 w 53789"/>
                      <a:gd name="connsiteY7" fmla="*/ 258184 h 1086523"/>
                      <a:gd name="connsiteX8" fmla="*/ 0 w 53789"/>
                      <a:gd name="connsiteY8" fmla="*/ 204395 h 1086523"/>
                      <a:gd name="connsiteX9" fmla="*/ 10758 w 53789"/>
                      <a:gd name="connsiteY9" fmla="*/ 0 h 1086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3789" h="1086523">
                        <a:moveTo>
                          <a:pt x="21516" y="1086523"/>
                        </a:moveTo>
                        <a:cubicBezTo>
                          <a:pt x="25102" y="1065008"/>
                          <a:pt x="27995" y="1043366"/>
                          <a:pt x="32273" y="1021977"/>
                        </a:cubicBezTo>
                        <a:cubicBezTo>
                          <a:pt x="35173" y="1007479"/>
                          <a:pt x="40600" y="993530"/>
                          <a:pt x="43031" y="978946"/>
                        </a:cubicBezTo>
                        <a:cubicBezTo>
                          <a:pt x="47784" y="950429"/>
                          <a:pt x="50203" y="921572"/>
                          <a:pt x="53789" y="892885"/>
                        </a:cubicBezTo>
                        <a:cubicBezTo>
                          <a:pt x="50203" y="717177"/>
                          <a:pt x="49786" y="541375"/>
                          <a:pt x="43031" y="365760"/>
                        </a:cubicBezTo>
                        <a:cubicBezTo>
                          <a:pt x="42595" y="354429"/>
                          <a:pt x="35388" y="344390"/>
                          <a:pt x="32273" y="333487"/>
                        </a:cubicBezTo>
                        <a:cubicBezTo>
                          <a:pt x="28211" y="319271"/>
                          <a:pt x="25578" y="304673"/>
                          <a:pt x="21516" y="290457"/>
                        </a:cubicBezTo>
                        <a:cubicBezTo>
                          <a:pt x="18401" y="279554"/>
                          <a:pt x="13508" y="269185"/>
                          <a:pt x="10758" y="258184"/>
                        </a:cubicBezTo>
                        <a:cubicBezTo>
                          <a:pt x="6323" y="240445"/>
                          <a:pt x="3586" y="222325"/>
                          <a:pt x="0" y="204395"/>
                        </a:cubicBezTo>
                        <a:lnTo>
                          <a:pt x="10758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32" name="Freeform 231"/>
                  <p:cNvSpPr/>
                  <p:nvPr/>
                </p:nvSpPr>
                <p:spPr>
                  <a:xfrm>
                    <a:off x="4408015" y="268941"/>
                    <a:ext cx="110197" cy="1054250"/>
                  </a:xfrm>
                  <a:custGeom>
                    <a:avLst/>
                    <a:gdLst>
                      <a:gd name="connsiteX0" fmla="*/ 110197 w 110197"/>
                      <a:gd name="connsiteY0" fmla="*/ 1054250 h 1054250"/>
                      <a:gd name="connsiteX1" fmla="*/ 99439 w 110197"/>
                      <a:gd name="connsiteY1" fmla="*/ 344245 h 1054250"/>
                      <a:gd name="connsiteX2" fmla="*/ 67166 w 110197"/>
                      <a:gd name="connsiteY2" fmla="*/ 193638 h 1054250"/>
                      <a:gd name="connsiteX3" fmla="*/ 34893 w 110197"/>
                      <a:gd name="connsiteY3" fmla="*/ 161365 h 1054250"/>
                      <a:gd name="connsiteX4" fmla="*/ 24136 w 110197"/>
                      <a:gd name="connsiteY4" fmla="*/ 129092 h 1054250"/>
                      <a:gd name="connsiteX5" fmla="*/ 2620 w 110197"/>
                      <a:gd name="connsiteY5" fmla="*/ 107577 h 1054250"/>
                      <a:gd name="connsiteX6" fmla="*/ 2620 w 110197"/>
                      <a:gd name="connsiteY6" fmla="*/ 0 h 1054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0197" h="1054250">
                        <a:moveTo>
                          <a:pt x="110197" y="1054250"/>
                        </a:moveTo>
                        <a:cubicBezTo>
                          <a:pt x="106611" y="817582"/>
                          <a:pt x="105585" y="580861"/>
                          <a:pt x="99439" y="344245"/>
                        </a:cubicBezTo>
                        <a:cubicBezTo>
                          <a:pt x="97376" y="264841"/>
                          <a:pt x="107430" y="241956"/>
                          <a:pt x="67166" y="193638"/>
                        </a:cubicBezTo>
                        <a:cubicBezTo>
                          <a:pt x="57427" y="181951"/>
                          <a:pt x="45651" y="172123"/>
                          <a:pt x="34893" y="161365"/>
                        </a:cubicBezTo>
                        <a:cubicBezTo>
                          <a:pt x="31307" y="150607"/>
                          <a:pt x="29970" y="138816"/>
                          <a:pt x="24136" y="129092"/>
                        </a:cubicBezTo>
                        <a:cubicBezTo>
                          <a:pt x="18918" y="120395"/>
                          <a:pt x="4287" y="117581"/>
                          <a:pt x="2620" y="107577"/>
                        </a:cubicBezTo>
                        <a:cubicBezTo>
                          <a:pt x="-3275" y="72206"/>
                          <a:pt x="2620" y="35859"/>
                          <a:pt x="262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33" name="Freeform 232"/>
                  <p:cNvSpPr/>
                  <p:nvPr/>
                </p:nvSpPr>
                <p:spPr>
                  <a:xfrm>
                    <a:off x="4507454" y="268941"/>
                    <a:ext cx="65968" cy="1011219"/>
                  </a:xfrm>
                  <a:custGeom>
                    <a:avLst/>
                    <a:gdLst>
                      <a:gd name="connsiteX0" fmla="*/ 43031 w 65968"/>
                      <a:gd name="connsiteY0" fmla="*/ 1011219 h 1011219"/>
                      <a:gd name="connsiteX1" fmla="*/ 21515 w 65968"/>
                      <a:gd name="connsiteY1" fmla="*/ 946673 h 1011219"/>
                      <a:gd name="connsiteX2" fmla="*/ 0 w 65968"/>
                      <a:gd name="connsiteY2" fmla="*/ 720763 h 1011219"/>
                      <a:gd name="connsiteX3" fmla="*/ 10758 w 65968"/>
                      <a:gd name="connsiteY3" fmla="*/ 398033 h 1011219"/>
                      <a:gd name="connsiteX4" fmla="*/ 53788 w 65968"/>
                      <a:gd name="connsiteY4" fmla="*/ 301214 h 1011219"/>
                      <a:gd name="connsiteX5" fmla="*/ 64546 w 65968"/>
                      <a:gd name="connsiteY5" fmla="*/ 268941 h 1011219"/>
                      <a:gd name="connsiteX6" fmla="*/ 64546 w 65968"/>
                      <a:gd name="connsiteY6" fmla="*/ 0 h 1011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968" h="1011219">
                        <a:moveTo>
                          <a:pt x="43031" y="1011219"/>
                        </a:moveTo>
                        <a:cubicBezTo>
                          <a:pt x="35859" y="989704"/>
                          <a:pt x="27016" y="968675"/>
                          <a:pt x="21515" y="946673"/>
                        </a:cubicBezTo>
                        <a:cubicBezTo>
                          <a:pt x="5464" y="882469"/>
                          <a:pt x="3391" y="771628"/>
                          <a:pt x="0" y="720763"/>
                        </a:cubicBezTo>
                        <a:cubicBezTo>
                          <a:pt x="3586" y="613186"/>
                          <a:pt x="1566" y="505276"/>
                          <a:pt x="10758" y="398033"/>
                        </a:cubicBezTo>
                        <a:cubicBezTo>
                          <a:pt x="12545" y="377184"/>
                          <a:pt x="44967" y="321797"/>
                          <a:pt x="53788" y="301214"/>
                        </a:cubicBezTo>
                        <a:cubicBezTo>
                          <a:pt x="58255" y="290791"/>
                          <a:pt x="64141" y="280273"/>
                          <a:pt x="64546" y="268941"/>
                        </a:cubicBezTo>
                        <a:cubicBezTo>
                          <a:pt x="67746" y="179351"/>
                          <a:pt x="64546" y="89647"/>
                          <a:pt x="64546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34" name="Freeform 233"/>
                  <p:cNvSpPr/>
                  <p:nvPr/>
                </p:nvSpPr>
                <p:spPr>
                  <a:xfrm>
                    <a:off x="4206240" y="225911"/>
                    <a:ext cx="333487" cy="1065007"/>
                  </a:xfrm>
                  <a:custGeom>
                    <a:avLst/>
                    <a:gdLst>
                      <a:gd name="connsiteX0" fmla="*/ 333487 w 333487"/>
                      <a:gd name="connsiteY0" fmla="*/ 1065007 h 1065007"/>
                      <a:gd name="connsiteX1" fmla="*/ 311972 w 333487"/>
                      <a:gd name="connsiteY1" fmla="*/ 989703 h 1065007"/>
                      <a:gd name="connsiteX2" fmla="*/ 301214 w 333487"/>
                      <a:gd name="connsiteY2" fmla="*/ 935915 h 1065007"/>
                      <a:gd name="connsiteX3" fmla="*/ 268941 w 333487"/>
                      <a:gd name="connsiteY3" fmla="*/ 882127 h 1065007"/>
                      <a:gd name="connsiteX4" fmla="*/ 236668 w 333487"/>
                      <a:gd name="connsiteY4" fmla="*/ 796065 h 1065007"/>
                      <a:gd name="connsiteX5" fmla="*/ 215153 w 333487"/>
                      <a:gd name="connsiteY5" fmla="*/ 699247 h 1065007"/>
                      <a:gd name="connsiteX6" fmla="*/ 182880 w 333487"/>
                      <a:gd name="connsiteY6" fmla="*/ 591670 h 1065007"/>
                      <a:gd name="connsiteX7" fmla="*/ 161365 w 333487"/>
                      <a:gd name="connsiteY7" fmla="*/ 419548 h 1065007"/>
                      <a:gd name="connsiteX8" fmla="*/ 150607 w 333487"/>
                      <a:gd name="connsiteY8" fmla="*/ 344244 h 1065007"/>
                      <a:gd name="connsiteX9" fmla="*/ 129092 w 333487"/>
                      <a:gd name="connsiteY9" fmla="*/ 258183 h 1065007"/>
                      <a:gd name="connsiteX10" fmla="*/ 118334 w 333487"/>
                      <a:gd name="connsiteY10" fmla="*/ 215153 h 1065007"/>
                      <a:gd name="connsiteX11" fmla="*/ 75304 w 333487"/>
                      <a:gd name="connsiteY11" fmla="*/ 118334 h 1065007"/>
                      <a:gd name="connsiteX12" fmla="*/ 64546 w 333487"/>
                      <a:gd name="connsiteY12" fmla="*/ 86061 h 1065007"/>
                      <a:gd name="connsiteX13" fmla="*/ 32273 w 333487"/>
                      <a:gd name="connsiteY13" fmla="*/ 64545 h 1065007"/>
                      <a:gd name="connsiteX14" fmla="*/ 10758 w 333487"/>
                      <a:gd name="connsiteY14" fmla="*/ 32273 h 1065007"/>
                      <a:gd name="connsiteX15" fmla="*/ 0 w 333487"/>
                      <a:gd name="connsiteY15" fmla="*/ 0 h 1065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33487" h="1065007">
                        <a:moveTo>
                          <a:pt x="333487" y="1065007"/>
                        </a:moveTo>
                        <a:cubicBezTo>
                          <a:pt x="326315" y="1039906"/>
                          <a:pt x="318304" y="1015029"/>
                          <a:pt x="311972" y="989703"/>
                        </a:cubicBezTo>
                        <a:cubicBezTo>
                          <a:pt x="307537" y="971964"/>
                          <a:pt x="308005" y="952892"/>
                          <a:pt x="301214" y="935915"/>
                        </a:cubicBezTo>
                        <a:cubicBezTo>
                          <a:pt x="293448" y="916501"/>
                          <a:pt x="279699" y="900056"/>
                          <a:pt x="268941" y="882127"/>
                        </a:cubicBezTo>
                        <a:cubicBezTo>
                          <a:pt x="241331" y="771677"/>
                          <a:pt x="278858" y="908571"/>
                          <a:pt x="236668" y="796065"/>
                        </a:cubicBezTo>
                        <a:cubicBezTo>
                          <a:pt x="224258" y="762973"/>
                          <a:pt x="225370" y="733305"/>
                          <a:pt x="215153" y="699247"/>
                        </a:cubicBezTo>
                        <a:cubicBezTo>
                          <a:pt x="188795" y="611386"/>
                          <a:pt x="195582" y="680581"/>
                          <a:pt x="182880" y="591670"/>
                        </a:cubicBezTo>
                        <a:cubicBezTo>
                          <a:pt x="174703" y="534431"/>
                          <a:pt x="169542" y="476787"/>
                          <a:pt x="161365" y="419548"/>
                        </a:cubicBezTo>
                        <a:cubicBezTo>
                          <a:pt x="157779" y="394447"/>
                          <a:pt x="155580" y="369108"/>
                          <a:pt x="150607" y="344244"/>
                        </a:cubicBezTo>
                        <a:cubicBezTo>
                          <a:pt x="144808" y="315248"/>
                          <a:pt x="136264" y="286870"/>
                          <a:pt x="129092" y="258183"/>
                        </a:cubicBezTo>
                        <a:cubicBezTo>
                          <a:pt x="125506" y="243840"/>
                          <a:pt x="123009" y="229179"/>
                          <a:pt x="118334" y="215153"/>
                        </a:cubicBezTo>
                        <a:cubicBezTo>
                          <a:pt x="62830" y="48638"/>
                          <a:pt x="126445" y="220616"/>
                          <a:pt x="75304" y="118334"/>
                        </a:cubicBezTo>
                        <a:cubicBezTo>
                          <a:pt x="70233" y="108192"/>
                          <a:pt x="71630" y="94916"/>
                          <a:pt x="64546" y="86061"/>
                        </a:cubicBezTo>
                        <a:cubicBezTo>
                          <a:pt x="56469" y="75965"/>
                          <a:pt x="43031" y="71717"/>
                          <a:pt x="32273" y="64545"/>
                        </a:cubicBezTo>
                        <a:cubicBezTo>
                          <a:pt x="25101" y="53788"/>
                          <a:pt x="16540" y="43837"/>
                          <a:pt x="10758" y="32273"/>
                        </a:cubicBezTo>
                        <a:cubicBezTo>
                          <a:pt x="5687" y="22131"/>
                          <a:pt x="0" y="0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35" name="Freeform 234"/>
                  <p:cNvSpPr/>
                  <p:nvPr/>
                </p:nvSpPr>
                <p:spPr>
                  <a:xfrm>
                    <a:off x="4582758" y="225911"/>
                    <a:ext cx="215153" cy="1011218"/>
                  </a:xfrm>
                  <a:custGeom>
                    <a:avLst/>
                    <a:gdLst>
                      <a:gd name="connsiteX0" fmla="*/ 0 w 215153"/>
                      <a:gd name="connsiteY0" fmla="*/ 1011218 h 1011218"/>
                      <a:gd name="connsiteX1" fmla="*/ 32273 w 215153"/>
                      <a:gd name="connsiteY1" fmla="*/ 871369 h 1011218"/>
                      <a:gd name="connsiteX2" fmla="*/ 43030 w 215153"/>
                      <a:gd name="connsiteY2" fmla="*/ 828338 h 1011218"/>
                      <a:gd name="connsiteX3" fmla="*/ 75303 w 215153"/>
                      <a:gd name="connsiteY3" fmla="*/ 710004 h 1011218"/>
                      <a:gd name="connsiteX4" fmla="*/ 86061 w 215153"/>
                      <a:gd name="connsiteY4" fmla="*/ 656216 h 1011218"/>
                      <a:gd name="connsiteX5" fmla="*/ 96818 w 215153"/>
                      <a:gd name="connsiteY5" fmla="*/ 623943 h 1011218"/>
                      <a:gd name="connsiteX6" fmla="*/ 107576 w 215153"/>
                      <a:gd name="connsiteY6" fmla="*/ 516367 h 1011218"/>
                      <a:gd name="connsiteX7" fmla="*/ 129091 w 215153"/>
                      <a:gd name="connsiteY7" fmla="*/ 344244 h 1011218"/>
                      <a:gd name="connsiteX8" fmla="*/ 139849 w 215153"/>
                      <a:gd name="connsiteY8" fmla="*/ 215153 h 1011218"/>
                      <a:gd name="connsiteX9" fmla="*/ 172122 w 215153"/>
                      <a:gd name="connsiteY9" fmla="*/ 96818 h 1011218"/>
                      <a:gd name="connsiteX10" fmla="*/ 182880 w 215153"/>
                      <a:gd name="connsiteY10" fmla="*/ 53788 h 1011218"/>
                      <a:gd name="connsiteX11" fmla="*/ 193637 w 215153"/>
                      <a:gd name="connsiteY11" fmla="*/ 21515 h 1011218"/>
                      <a:gd name="connsiteX12" fmla="*/ 215153 w 215153"/>
                      <a:gd name="connsiteY12" fmla="*/ 0 h 101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15153" h="1011218">
                        <a:moveTo>
                          <a:pt x="0" y="1011218"/>
                        </a:moveTo>
                        <a:cubicBezTo>
                          <a:pt x="37026" y="900140"/>
                          <a:pt x="9931" y="994255"/>
                          <a:pt x="32273" y="871369"/>
                        </a:cubicBezTo>
                        <a:cubicBezTo>
                          <a:pt x="34918" y="856822"/>
                          <a:pt x="40599" y="842922"/>
                          <a:pt x="43030" y="828338"/>
                        </a:cubicBezTo>
                        <a:cubicBezTo>
                          <a:pt x="60885" y="721208"/>
                          <a:pt x="35295" y="770017"/>
                          <a:pt x="75303" y="710004"/>
                        </a:cubicBezTo>
                        <a:cubicBezTo>
                          <a:pt x="78889" y="692075"/>
                          <a:pt x="81626" y="673955"/>
                          <a:pt x="86061" y="656216"/>
                        </a:cubicBezTo>
                        <a:cubicBezTo>
                          <a:pt x="88811" y="645215"/>
                          <a:pt x="95094" y="635151"/>
                          <a:pt x="96818" y="623943"/>
                        </a:cubicBezTo>
                        <a:cubicBezTo>
                          <a:pt x="102298" y="588325"/>
                          <a:pt x="103445" y="552167"/>
                          <a:pt x="107576" y="516367"/>
                        </a:cubicBezTo>
                        <a:cubicBezTo>
                          <a:pt x="114204" y="458927"/>
                          <a:pt x="124289" y="401865"/>
                          <a:pt x="129091" y="344244"/>
                        </a:cubicBezTo>
                        <a:cubicBezTo>
                          <a:pt x="132677" y="301214"/>
                          <a:pt x="134804" y="258037"/>
                          <a:pt x="139849" y="215153"/>
                        </a:cubicBezTo>
                        <a:cubicBezTo>
                          <a:pt x="146174" y="161394"/>
                          <a:pt x="155840" y="151090"/>
                          <a:pt x="172122" y="96818"/>
                        </a:cubicBezTo>
                        <a:cubicBezTo>
                          <a:pt x="176370" y="82657"/>
                          <a:pt x="178818" y="68004"/>
                          <a:pt x="182880" y="53788"/>
                        </a:cubicBezTo>
                        <a:cubicBezTo>
                          <a:pt x="185995" y="42885"/>
                          <a:pt x="187803" y="31239"/>
                          <a:pt x="193637" y="21515"/>
                        </a:cubicBezTo>
                        <a:cubicBezTo>
                          <a:pt x="198855" y="12818"/>
                          <a:pt x="215153" y="0"/>
                          <a:pt x="21515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36" name="Freeform 235"/>
                  <p:cNvSpPr/>
                  <p:nvPr/>
                </p:nvSpPr>
                <p:spPr>
                  <a:xfrm>
                    <a:off x="4496493" y="96819"/>
                    <a:ext cx="23605" cy="1097280"/>
                  </a:xfrm>
                  <a:custGeom>
                    <a:avLst/>
                    <a:gdLst>
                      <a:gd name="connsiteX0" fmla="*/ 203 w 23605"/>
                      <a:gd name="connsiteY0" fmla="*/ 1097280 h 1097280"/>
                      <a:gd name="connsiteX1" fmla="*/ 203 w 23605"/>
                      <a:gd name="connsiteY1" fmla="*/ 129092 h 1097280"/>
                      <a:gd name="connsiteX2" fmla="*/ 203 w 23605"/>
                      <a:gd name="connsiteY2" fmla="*/ 0 h 1097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05" h="1097280">
                        <a:moveTo>
                          <a:pt x="203" y="1097280"/>
                        </a:moveTo>
                        <a:cubicBezTo>
                          <a:pt x="47565" y="718398"/>
                          <a:pt x="10006" y="1050584"/>
                          <a:pt x="203" y="129092"/>
                        </a:cubicBezTo>
                        <a:cubicBezTo>
                          <a:pt x="-255" y="86064"/>
                          <a:pt x="203" y="43031"/>
                          <a:pt x="20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37" name="Freeform 236"/>
                  <p:cNvSpPr/>
                  <p:nvPr/>
                </p:nvSpPr>
                <p:spPr>
                  <a:xfrm>
                    <a:off x="4367596" y="193638"/>
                    <a:ext cx="225919" cy="1161826"/>
                  </a:xfrm>
                  <a:custGeom>
                    <a:avLst/>
                    <a:gdLst>
                      <a:gd name="connsiteX0" fmla="*/ 225919 w 225919"/>
                      <a:gd name="connsiteY0" fmla="*/ 1161826 h 1161826"/>
                      <a:gd name="connsiteX1" fmla="*/ 204404 w 225919"/>
                      <a:gd name="connsiteY1" fmla="*/ 387275 h 1161826"/>
                      <a:gd name="connsiteX2" fmla="*/ 193646 w 225919"/>
                      <a:gd name="connsiteY2" fmla="*/ 344244 h 1161826"/>
                      <a:gd name="connsiteX3" fmla="*/ 172131 w 225919"/>
                      <a:gd name="connsiteY3" fmla="*/ 236668 h 1161826"/>
                      <a:gd name="connsiteX4" fmla="*/ 139858 w 225919"/>
                      <a:gd name="connsiteY4" fmla="*/ 161364 h 1161826"/>
                      <a:gd name="connsiteX5" fmla="*/ 107585 w 225919"/>
                      <a:gd name="connsiteY5" fmla="*/ 129091 h 1161826"/>
                      <a:gd name="connsiteX6" fmla="*/ 86070 w 225919"/>
                      <a:gd name="connsiteY6" fmla="*/ 96818 h 1161826"/>
                      <a:gd name="connsiteX7" fmla="*/ 21524 w 225919"/>
                      <a:gd name="connsiteY7" fmla="*/ 75303 h 1161826"/>
                      <a:gd name="connsiteX8" fmla="*/ 9 w 225919"/>
                      <a:gd name="connsiteY8" fmla="*/ 0 h 1161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25919" h="1161826">
                        <a:moveTo>
                          <a:pt x="225919" y="1161826"/>
                        </a:moveTo>
                        <a:cubicBezTo>
                          <a:pt x="218747" y="903642"/>
                          <a:pt x="214591" y="645357"/>
                          <a:pt x="204404" y="387275"/>
                        </a:cubicBezTo>
                        <a:cubicBezTo>
                          <a:pt x="203821" y="372501"/>
                          <a:pt x="196291" y="358791"/>
                          <a:pt x="193646" y="344244"/>
                        </a:cubicBezTo>
                        <a:cubicBezTo>
                          <a:pt x="161519" y="167541"/>
                          <a:pt x="199748" y="333323"/>
                          <a:pt x="172131" y="236668"/>
                        </a:cubicBezTo>
                        <a:cubicBezTo>
                          <a:pt x="159650" y="192984"/>
                          <a:pt x="168339" y="195542"/>
                          <a:pt x="139858" y="161364"/>
                        </a:cubicBezTo>
                        <a:cubicBezTo>
                          <a:pt x="130119" y="149677"/>
                          <a:pt x="117324" y="140778"/>
                          <a:pt x="107585" y="129091"/>
                        </a:cubicBezTo>
                        <a:cubicBezTo>
                          <a:pt x="99308" y="119159"/>
                          <a:pt x="97034" y="103670"/>
                          <a:pt x="86070" y="96818"/>
                        </a:cubicBezTo>
                        <a:cubicBezTo>
                          <a:pt x="66838" y="84798"/>
                          <a:pt x="21524" y="75303"/>
                          <a:pt x="21524" y="75303"/>
                        </a:cubicBezTo>
                        <a:cubicBezTo>
                          <a:pt x="-1125" y="7355"/>
                          <a:pt x="9" y="33436"/>
                          <a:pt x="9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38" name="Freeform 237"/>
                  <p:cNvSpPr/>
                  <p:nvPr/>
                </p:nvSpPr>
                <p:spPr>
                  <a:xfrm>
                    <a:off x="4442908" y="247426"/>
                    <a:ext cx="74300" cy="1140310"/>
                  </a:xfrm>
                  <a:custGeom>
                    <a:avLst/>
                    <a:gdLst>
                      <a:gd name="connsiteX0" fmla="*/ 53788 w 74300"/>
                      <a:gd name="connsiteY0" fmla="*/ 1140310 h 1140310"/>
                      <a:gd name="connsiteX1" fmla="*/ 43031 w 74300"/>
                      <a:gd name="connsiteY1" fmla="*/ 656216 h 1140310"/>
                      <a:gd name="connsiteX2" fmla="*/ 21516 w 74300"/>
                      <a:gd name="connsiteY2" fmla="*/ 527125 h 1140310"/>
                      <a:gd name="connsiteX3" fmla="*/ 0 w 74300"/>
                      <a:gd name="connsiteY3" fmla="*/ 398033 h 1140310"/>
                      <a:gd name="connsiteX4" fmla="*/ 10758 w 74300"/>
                      <a:gd name="connsiteY4" fmla="*/ 150607 h 1140310"/>
                      <a:gd name="connsiteX5" fmla="*/ 32273 w 74300"/>
                      <a:gd name="connsiteY5" fmla="*/ 53788 h 1140310"/>
                      <a:gd name="connsiteX6" fmla="*/ 32273 w 74300"/>
                      <a:gd name="connsiteY6" fmla="*/ 0 h 1140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4300" h="1140310">
                        <a:moveTo>
                          <a:pt x="53788" y="1140310"/>
                        </a:moveTo>
                        <a:cubicBezTo>
                          <a:pt x="92168" y="948416"/>
                          <a:pt x="69731" y="1083422"/>
                          <a:pt x="43031" y="656216"/>
                        </a:cubicBezTo>
                        <a:cubicBezTo>
                          <a:pt x="35070" y="528842"/>
                          <a:pt x="36916" y="611827"/>
                          <a:pt x="21516" y="527125"/>
                        </a:cubicBezTo>
                        <a:cubicBezTo>
                          <a:pt x="-31832" y="233706"/>
                          <a:pt x="44578" y="620916"/>
                          <a:pt x="0" y="398033"/>
                        </a:cubicBezTo>
                        <a:cubicBezTo>
                          <a:pt x="3586" y="315558"/>
                          <a:pt x="4876" y="232950"/>
                          <a:pt x="10758" y="150607"/>
                        </a:cubicBezTo>
                        <a:cubicBezTo>
                          <a:pt x="18619" y="40552"/>
                          <a:pt x="21769" y="148333"/>
                          <a:pt x="32273" y="53788"/>
                        </a:cubicBezTo>
                        <a:cubicBezTo>
                          <a:pt x="34253" y="35968"/>
                          <a:pt x="32273" y="17929"/>
                          <a:pt x="3227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39" name="Freeform 238"/>
                  <p:cNvSpPr/>
                  <p:nvPr/>
                </p:nvSpPr>
                <p:spPr>
                  <a:xfrm>
                    <a:off x="4528969" y="172122"/>
                    <a:ext cx="43817" cy="1075765"/>
                  </a:xfrm>
                  <a:custGeom>
                    <a:avLst/>
                    <a:gdLst>
                      <a:gd name="connsiteX0" fmla="*/ 0 w 43817"/>
                      <a:gd name="connsiteY0" fmla="*/ 1075765 h 1075765"/>
                      <a:gd name="connsiteX1" fmla="*/ 21516 w 43817"/>
                      <a:gd name="connsiteY1" fmla="*/ 785309 h 1075765"/>
                      <a:gd name="connsiteX2" fmla="*/ 32273 w 43817"/>
                      <a:gd name="connsiteY2" fmla="*/ 64546 h 1075765"/>
                      <a:gd name="connsiteX3" fmla="*/ 43031 w 43817"/>
                      <a:gd name="connsiteY3" fmla="*/ 32273 h 1075765"/>
                      <a:gd name="connsiteX4" fmla="*/ 43031 w 43817"/>
                      <a:gd name="connsiteY4" fmla="*/ 0 h 1075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817" h="1075765">
                        <a:moveTo>
                          <a:pt x="0" y="1075765"/>
                        </a:moveTo>
                        <a:cubicBezTo>
                          <a:pt x="18180" y="948512"/>
                          <a:pt x="17234" y="971595"/>
                          <a:pt x="21516" y="785309"/>
                        </a:cubicBezTo>
                        <a:cubicBezTo>
                          <a:pt x="27038" y="545091"/>
                          <a:pt x="25411" y="304729"/>
                          <a:pt x="32273" y="64546"/>
                        </a:cubicBezTo>
                        <a:cubicBezTo>
                          <a:pt x="32597" y="53211"/>
                          <a:pt x="41167" y="43458"/>
                          <a:pt x="43031" y="32273"/>
                        </a:cubicBezTo>
                        <a:cubicBezTo>
                          <a:pt x="44800" y="21662"/>
                          <a:pt x="43031" y="10758"/>
                          <a:pt x="43031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40" name="Freeform 239"/>
                  <p:cNvSpPr/>
                  <p:nvPr/>
                </p:nvSpPr>
                <p:spPr>
                  <a:xfrm>
                    <a:off x="4668819" y="215153"/>
                    <a:ext cx="193637" cy="860612"/>
                  </a:xfrm>
                  <a:custGeom>
                    <a:avLst/>
                    <a:gdLst>
                      <a:gd name="connsiteX0" fmla="*/ 0 w 193637"/>
                      <a:gd name="connsiteY0" fmla="*/ 860612 h 860612"/>
                      <a:gd name="connsiteX1" fmla="*/ 43030 w 193637"/>
                      <a:gd name="connsiteY1" fmla="*/ 731520 h 860612"/>
                      <a:gd name="connsiteX2" fmla="*/ 75303 w 193637"/>
                      <a:gd name="connsiteY2" fmla="*/ 591671 h 860612"/>
                      <a:gd name="connsiteX3" fmla="*/ 96819 w 193637"/>
                      <a:gd name="connsiteY3" fmla="*/ 516367 h 860612"/>
                      <a:gd name="connsiteX4" fmla="*/ 107576 w 193637"/>
                      <a:gd name="connsiteY4" fmla="*/ 473336 h 860612"/>
                      <a:gd name="connsiteX5" fmla="*/ 129092 w 193637"/>
                      <a:gd name="connsiteY5" fmla="*/ 408791 h 860612"/>
                      <a:gd name="connsiteX6" fmla="*/ 139849 w 193637"/>
                      <a:gd name="connsiteY6" fmla="*/ 355002 h 860612"/>
                      <a:gd name="connsiteX7" fmla="*/ 150607 w 193637"/>
                      <a:gd name="connsiteY7" fmla="*/ 322729 h 860612"/>
                      <a:gd name="connsiteX8" fmla="*/ 161365 w 193637"/>
                      <a:gd name="connsiteY8" fmla="*/ 258183 h 860612"/>
                      <a:gd name="connsiteX9" fmla="*/ 193637 w 193637"/>
                      <a:gd name="connsiteY9" fmla="*/ 129092 h 860612"/>
                      <a:gd name="connsiteX10" fmla="*/ 172122 w 193637"/>
                      <a:gd name="connsiteY10" fmla="*/ 0 h 860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93637" h="860612">
                        <a:moveTo>
                          <a:pt x="0" y="860612"/>
                        </a:moveTo>
                        <a:cubicBezTo>
                          <a:pt x="14343" y="817581"/>
                          <a:pt x="29996" y="774965"/>
                          <a:pt x="43030" y="731520"/>
                        </a:cubicBezTo>
                        <a:cubicBezTo>
                          <a:pt x="83208" y="597593"/>
                          <a:pt x="49950" y="693084"/>
                          <a:pt x="75303" y="591671"/>
                        </a:cubicBezTo>
                        <a:cubicBezTo>
                          <a:pt x="81635" y="566345"/>
                          <a:pt x="89950" y="541553"/>
                          <a:pt x="96819" y="516367"/>
                        </a:cubicBezTo>
                        <a:cubicBezTo>
                          <a:pt x="100709" y="502103"/>
                          <a:pt x="103328" y="487498"/>
                          <a:pt x="107576" y="473336"/>
                        </a:cubicBezTo>
                        <a:cubicBezTo>
                          <a:pt x="114093" y="451614"/>
                          <a:pt x="124645" y="431030"/>
                          <a:pt x="129092" y="408791"/>
                        </a:cubicBezTo>
                        <a:cubicBezTo>
                          <a:pt x="132678" y="390861"/>
                          <a:pt x="135414" y="372741"/>
                          <a:pt x="139849" y="355002"/>
                        </a:cubicBezTo>
                        <a:cubicBezTo>
                          <a:pt x="142599" y="344001"/>
                          <a:pt x="148147" y="333799"/>
                          <a:pt x="150607" y="322729"/>
                        </a:cubicBezTo>
                        <a:cubicBezTo>
                          <a:pt x="155339" y="301436"/>
                          <a:pt x="156633" y="279476"/>
                          <a:pt x="161365" y="258183"/>
                        </a:cubicBezTo>
                        <a:cubicBezTo>
                          <a:pt x="170987" y="214885"/>
                          <a:pt x="193637" y="129092"/>
                          <a:pt x="193637" y="129092"/>
                        </a:cubicBezTo>
                        <a:cubicBezTo>
                          <a:pt x="182082" y="13537"/>
                          <a:pt x="198997" y="53748"/>
                          <a:pt x="172122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41" name="Freeform 240"/>
                  <p:cNvSpPr/>
                  <p:nvPr/>
                </p:nvSpPr>
                <p:spPr>
                  <a:xfrm>
                    <a:off x="4550485" y="129092"/>
                    <a:ext cx="34905" cy="1247887"/>
                  </a:xfrm>
                  <a:custGeom>
                    <a:avLst/>
                    <a:gdLst>
                      <a:gd name="connsiteX0" fmla="*/ 0 w 34905"/>
                      <a:gd name="connsiteY0" fmla="*/ 1247887 h 1247887"/>
                      <a:gd name="connsiteX1" fmla="*/ 10757 w 34905"/>
                      <a:gd name="connsiteY1" fmla="*/ 742277 h 1247887"/>
                      <a:gd name="connsiteX2" fmla="*/ 32273 w 34905"/>
                      <a:gd name="connsiteY2" fmla="*/ 613186 h 1247887"/>
                      <a:gd name="connsiteX3" fmla="*/ 32273 w 34905"/>
                      <a:gd name="connsiteY3" fmla="*/ 0 h 1247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905" h="1247887">
                        <a:moveTo>
                          <a:pt x="0" y="1247887"/>
                        </a:moveTo>
                        <a:cubicBezTo>
                          <a:pt x="3586" y="1079350"/>
                          <a:pt x="2196" y="910634"/>
                          <a:pt x="10757" y="742277"/>
                        </a:cubicBezTo>
                        <a:cubicBezTo>
                          <a:pt x="12972" y="698709"/>
                          <a:pt x="31009" y="656792"/>
                          <a:pt x="32273" y="613186"/>
                        </a:cubicBezTo>
                        <a:cubicBezTo>
                          <a:pt x="38195" y="408876"/>
                          <a:pt x="32273" y="204395"/>
                          <a:pt x="3227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42" name="Freeform 241"/>
                  <p:cNvSpPr/>
                  <p:nvPr/>
                </p:nvSpPr>
                <p:spPr>
                  <a:xfrm>
                    <a:off x="4571165" y="150607"/>
                    <a:ext cx="11593" cy="1118795"/>
                  </a:xfrm>
                  <a:custGeom>
                    <a:avLst/>
                    <a:gdLst>
                      <a:gd name="connsiteX0" fmla="*/ 11593 w 11593"/>
                      <a:gd name="connsiteY0" fmla="*/ 1118795 h 1118795"/>
                      <a:gd name="connsiteX1" fmla="*/ 835 w 11593"/>
                      <a:gd name="connsiteY1" fmla="*/ 0 h 1118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593" h="1118795">
                        <a:moveTo>
                          <a:pt x="11593" y="1118795"/>
                        </a:moveTo>
                        <a:cubicBezTo>
                          <a:pt x="-4457" y="444712"/>
                          <a:pt x="835" y="817624"/>
                          <a:pt x="835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43" name="Freeform 242"/>
                  <p:cNvSpPr/>
                  <p:nvPr/>
                </p:nvSpPr>
                <p:spPr>
                  <a:xfrm>
                    <a:off x="4430941" y="215153"/>
                    <a:ext cx="75998" cy="1086522"/>
                  </a:xfrm>
                  <a:custGeom>
                    <a:avLst/>
                    <a:gdLst>
                      <a:gd name="connsiteX0" fmla="*/ 33483 w 75998"/>
                      <a:gd name="connsiteY0" fmla="*/ 1086522 h 1086522"/>
                      <a:gd name="connsiteX1" fmla="*/ 54998 w 75998"/>
                      <a:gd name="connsiteY1" fmla="*/ 1032734 h 1086522"/>
                      <a:gd name="connsiteX2" fmla="*/ 54998 w 75998"/>
                      <a:gd name="connsiteY2" fmla="*/ 559398 h 1086522"/>
                      <a:gd name="connsiteX3" fmla="*/ 33483 w 75998"/>
                      <a:gd name="connsiteY3" fmla="*/ 451821 h 1086522"/>
                      <a:gd name="connsiteX4" fmla="*/ 11967 w 75998"/>
                      <a:gd name="connsiteY4" fmla="*/ 268941 h 1086522"/>
                      <a:gd name="connsiteX5" fmla="*/ 1210 w 75998"/>
                      <a:gd name="connsiteY5" fmla="*/ 204395 h 1086522"/>
                      <a:gd name="connsiteX6" fmla="*/ 1210 w 75998"/>
                      <a:gd name="connsiteY6" fmla="*/ 0 h 1086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5998" h="1086522">
                        <a:moveTo>
                          <a:pt x="33483" y="1086522"/>
                        </a:moveTo>
                        <a:cubicBezTo>
                          <a:pt x="40655" y="1068593"/>
                          <a:pt x="48892" y="1051054"/>
                          <a:pt x="54998" y="1032734"/>
                        </a:cubicBezTo>
                        <a:cubicBezTo>
                          <a:pt x="101557" y="893053"/>
                          <a:pt x="56368" y="591600"/>
                          <a:pt x="54998" y="559398"/>
                        </a:cubicBezTo>
                        <a:cubicBezTo>
                          <a:pt x="52586" y="502720"/>
                          <a:pt x="47808" y="494799"/>
                          <a:pt x="33483" y="451821"/>
                        </a:cubicBezTo>
                        <a:cubicBezTo>
                          <a:pt x="-1049" y="210108"/>
                          <a:pt x="51794" y="587559"/>
                          <a:pt x="11967" y="268941"/>
                        </a:cubicBezTo>
                        <a:cubicBezTo>
                          <a:pt x="9262" y="247297"/>
                          <a:pt x="2082" y="226190"/>
                          <a:pt x="1210" y="204395"/>
                        </a:cubicBezTo>
                        <a:cubicBezTo>
                          <a:pt x="-1513" y="136318"/>
                          <a:pt x="1210" y="68132"/>
                          <a:pt x="121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44" name="Freeform 243"/>
                  <p:cNvSpPr/>
                  <p:nvPr/>
                </p:nvSpPr>
                <p:spPr>
                  <a:xfrm>
                    <a:off x="4528969" y="172122"/>
                    <a:ext cx="150631" cy="1129553"/>
                  </a:xfrm>
                  <a:custGeom>
                    <a:avLst/>
                    <a:gdLst>
                      <a:gd name="connsiteX0" fmla="*/ 0 w 150631"/>
                      <a:gd name="connsiteY0" fmla="*/ 1129553 h 1129553"/>
                      <a:gd name="connsiteX1" fmla="*/ 32273 w 150631"/>
                      <a:gd name="connsiteY1" fmla="*/ 860612 h 1129553"/>
                      <a:gd name="connsiteX2" fmla="*/ 53789 w 150631"/>
                      <a:gd name="connsiteY2" fmla="*/ 763793 h 1129553"/>
                      <a:gd name="connsiteX3" fmla="*/ 64546 w 150631"/>
                      <a:gd name="connsiteY3" fmla="*/ 710005 h 1129553"/>
                      <a:gd name="connsiteX4" fmla="*/ 75304 w 150631"/>
                      <a:gd name="connsiteY4" fmla="*/ 623944 h 1129553"/>
                      <a:gd name="connsiteX5" fmla="*/ 96819 w 150631"/>
                      <a:gd name="connsiteY5" fmla="*/ 559398 h 1129553"/>
                      <a:gd name="connsiteX6" fmla="*/ 118335 w 150631"/>
                      <a:gd name="connsiteY6" fmla="*/ 408791 h 1129553"/>
                      <a:gd name="connsiteX7" fmla="*/ 129092 w 150631"/>
                      <a:gd name="connsiteY7" fmla="*/ 344245 h 1129553"/>
                      <a:gd name="connsiteX8" fmla="*/ 139850 w 150631"/>
                      <a:gd name="connsiteY8" fmla="*/ 236669 h 1129553"/>
                      <a:gd name="connsiteX9" fmla="*/ 150607 w 150631"/>
                      <a:gd name="connsiteY9" fmla="*/ 0 h 1129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0631" h="1129553">
                        <a:moveTo>
                          <a:pt x="0" y="1129553"/>
                        </a:moveTo>
                        <a:cubicBezTo>
                          <a:pt x="10758" y="1039906"/>
                          <a:pt x="3720" y="946268"/>
                          <a:pt x="32273" y="860612"/>
                        </a:cubicBezTo>
                        <a:cubicBezTo>
                          <a:pt x="51240" y="803711"/>
                          <a:pt x="38644" y="847093"/>
                          <a:pt x="53789" y="763793"/>
                        </a:cubicBezTo>
                        <a:cubicBezTo>
                          <a:pt x="57060" y="745804"/>
                          <a:pt x="61766" y="728077"/>
                          <a:pt x="64546" y="710005"/>
                        </a:cubicBezTo>
                        <a:cubicBezTo>
                          <a:pt x="68942" y="681431"/>
                          <a:pt x="69246" y="652213"/>
                          <a:pt x="75304" y="623944"/>
                        </a:cubicBezTo>
                        <a:cubicBezTo>
                          <a:pt x="80056" y="601768"/>
                          <a:pt x="93090" y="581769"/>
                          <a:pt x="96819" y="559398"/>
                        </a:cubicBezTo>
                        <a:cubicBezTo>
                          <a:pt x="122481" y="405429"/>
                          <a:pt x="91417" y="597222"/>
                          <a:pt x="118335" y="408791"/>
                        </a:cubicBezTo>
                        <a:cubicBezTo>
                          <a:pt x="121420" y="387198"/>
                          <a:pt x="126387" y="365889"/>
                          <a:pt x="129092" y="344245"/>
                        </a:cubicBezTo>
                        <a:cubicBezTo>
                          <a:pt x="133562" y="308486"/>
                          <a:pt x="137188" y="272608"/>
                          <a:pt x="139850" y="236669"/>
                        </a:cubicBezTo>
                        <a:cubicBezTo>
                          <a:pt x="151660" y="77235"/>
                          <a:pt x="150607" y="102715"/>
                          <a:pt x="150607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45" name="Freeform 244"/>
                  <p:cNvSpPr/>
                  <p:nvPr/>
                </p:nvSpPr>
                <p:spPr>
                  <a:xfrm>
                    <a:off x="4195482" y="258184"/>
                    <a:ext cx="355003" cy="1118795"/>
                  </a:xfrm>
                  <a:custGeom>
                    <a:avLst/>
                    <a:gdLst>
                      <a:gd name="connsiteX0" fmla="*/ 355003 w 355003"/>
                      <a:gd name="connsiteY0" fmla="*/ 1118795 h 1118795"/>
                      <a:gd name="connsiteX1" fmla="*/ 344245 w 355003"/>
                      <a:gd name="connsiteY1" fmla="*/ 892884 h 1118795"/>
                      <a:gd name="connsiteX2" fmla="*/ 322730 w 355003"/>
                      <a:gd name="connsiteY2" fmla="*/ 731520 h 1118795"/>
                      <a:gd name="connsiteX3" fmla="*/ 290457 w 355003"/>
                      <a:gd name="connsiteY3" fmla="*/ 623943 h 1118795"/>
                      <a:gd name="connsiteX4" fmla="*/ 258184 w 355003"/>
                      <a:gd name="connsiteY4" fmla="*/ 516367 h 1118795"/>
                      <a:gd name="connsiteX5" fmla="*/ 247426 w 355003"/>
                      <a:gd name="connsiteY5" fmla="*/ 484094 h 1118795"/>
                      <a:gd name="connsiteX6" fmla="*/ 236669 w 355003"/>
                      <a:gd name="connsiteY6" fmla="*/ 451821 h 1118795"/>
                      <a:gd name="connsiteX7" fmla="*/ 215153 w 355003"/>
                      <a:gd name="connsiteY7" fmla="*/ 430305 h 1118795"/>
                      <a:gd name="connsiteX8" fmla="*/ 182880 w 355003"/>
                      <a:gd name="connsiteY8" fmla="*/ 333487 h 1118795"/>
                      <a:gd name="connsiteX9" fmla="*/ 161365 w 355003"/>
                      <a:gd name="connsiteY9" fmla="*/ 268941 h 1118795"/>
                      <a:gd name="connsiteX10" fmla="*/ 139850 w 355003"/>
                      <a:gd name="connsiteY10" fmla="*/ 247425 h 1118795"/>
                      <a:gd name="connsiteX11" fmla="*/ 75304 w 355003"/>
                      <a:gd name="connsiteY11" fmla="*/ 204395 h 1118795"/>
                      <a:gd name="connsiteX12" fmla="*/ 43031 w 355003"/>
                      <a:gd name="connsiteY12" fmla="*/ 182880 h 1118795"/>
                      <a:gd name="connsiteX13" fmla="*/ 10758 w 355003"/>
                      <a:gd name="connsiteY13" fmla="*/ 75303 h 1118795"/>
                      <a:gd name="connsiteX14" fmla="*/ 0 w 355003"/>
                      <a:gd name="connsiteY14" fmla="*/ 43030 h 1118795"/>
                      <a:gd name="connsiteX15" fmla="*/ 0 w 355003"/>
                      <a:gd name="connsiteY15" fmla="*/ 0 h 1118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55003" h="1118795">
                        <a:moveTo>
                          <a:pt x="355003" y="1118795"/>
                        </a:moveTo>
                        <a:cubicBezTo>
                          <a:pt x="351417" y="1043491"/>
                          <a:pt x="349260" y="968106"/>
                          <a:pt x="344245" y="892884"/>
                        </a:cubicBezTo>
                        <a:cubicBezTo>
                          <a:pt x="341375" y="849839"/>
                          <a:pt x="331908" y="777412"/>
                          <a:pt x="322730" y="731520"/>
                        </a:cubicBezTo>
                        <a:cubicBezTo>
                          <a:pt x="305661" y="646172"/>
                          <a:pt x="317891" y="733677"/>
                          <a:pt x="290457" y="623943"/>
                        </a:cubicBezTo>
                        <a:cubicBezTo>
                          <a:pt x="274199" y="558912"/>
                          <a:pt x="284374" y="594935"/>
                          <a:pt x="258184" y="516367"/>
                        </a:cubicBezTo>
                        <a:lnTo>
                          <a:pt x="247426" y="484094"/>
                        </a:lnTo>
                        <a:cubicBezTo>
                          <a:pt x="243840" y="473336"/>
                          <a:pt x="244687" y="459839"/>
                          <a:pt x="236669" y="451821"/>
                        </a:cubicBezTo>
                        <a:lnTo>
                          <a:pt x="215153" y="430305"/>
                        </a:lnTo>
                        <a:lnTo>
                          <a:pt x="182880" y="333487"/>
                        </a:lnTo>
                        <a:lnTo>
                          <a:pt x="161365" y="268941"/>
                        </a:lnTo>
                        <a:cubicBezTo>
                          <a:pt x="154193" y="261769"/>
                          <a:pt x="147964" y="253511"/>
                          <a:pt x="139850" y="247425"/>
                        </a:cubicBezTo>
                        <a:cubicBezTo>
                          <a:pt x="119164" y="231910"/>
                          <a:pt x="96819" y="218738"/>
                          <a:pt x="75304" y="204395"/>
                        </a:cubicBezTo>
                        <a:lnTo>
                          <a:pt x="43031" y="182880"/>
                        </a:lnTo>
                        <a:cubicBezTo>
                          <a:pt x="26773" y="117850"/>
                          <a:pt x="36947" y="153871"/>
                          <a:pt x="10758" y="75303"/>
                        </a:cubicBezTo>
                        <a:cubicBezTo>
                          <a:pt x="7172" y="64545"/>
                          <a:pt x="0" y="54370"/>
                          <a:pt x="0" y="43030"/>
                        </a:cubicBez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46" name="Freeform 245"/>
                  <p:cNvSpPr/>
                  <p:nvPr/>
                </p:nvSpPr>
                <p:spPr>
                  <a:xfrm>
                    <a:off x="4644712" y="258184"/>
                    <a:ext cx="293048" cy="1086522"/>
                  </a:xfrm>
                  <a:custGeom>
                    <a:avLst/>
                    <a:gdLst>
                      <a:gd name="connsiteX0" fmla="*/ 2592 w 293048"/>
                      <a:gd name="connsiteY0" fmla="*/ 1086522 h 1086522"/>
                      <a:gd name="connsiteX1" fmla="*/ 24107 w 293048"/>
                      <a:gd name="connsiteY1" fmla="*/ 796065 h 1086522"/>
                      <a:gd name="connsiteX2" fmla="*/ 56380 w 293048"/>
                      <a:gd name="connsiteY2" fmla="*/ 731520 h 1086522"/>
                      <a:gd name="connsiteX3" fmla="*/ 88653 w 293048"/>
                      <a:gd name="connsiteY3" fmla="*/ 527124 h 1086522"/>
                      <a:gd name="connsiteX4" fmla="*/ 110168 w 293048"/>
                      <a:gd name="connsiteY4" fmla="*/ 494851 h 1086522"/>
                      <a:gd name="connsiteX5" fmla="*/ 131683 w 293048"/>
                      <a:gd name="connsiteY5" fmla="*/ 430305 h 1086522"/>
                      <a:gd name="connsiteX6" fmla="*/ 142441 w 293048"/>
                      <a:gd name="connsiteY6" fmla="*/ 398032 h 1086522"/>
                      <a:gd name="connsiteX7" fmla="*/ 163956 w 293048"/>
                      <a:gd name="connsiteY7" fmla="*/ 333487 h 1086522"/>
                      <a:gd name="connsiteX8" fmla="*/ 206987 w 293048"/>
                      <a:gd name="connsiteY8" fmla="*/ 182880 h 1086522"/>
                      <a:gd name="connsiteX9" fmla="*/ 228502 w 293048"/>
                      <a:gd name="connsiteY9" fmla="*/ 161364 h 1086522"/>
                      <a:gd name="connsiteX10" fmla="*/ 239260 w 293048"/>
                      <a:gd name="connsiteY10" fmla="*/ 129091 h 1086522"/>
                      <a:gd name="connsiteX11" fmla="*/ 282290 w 293048"/>
                      <a:gd name="connsiteY11" fmla="*/ 64545 h 1086522"/>
                      <a:gd name="connsiteX12" fmla="*/ 293048 w 293048"/>
                      <a:gd name="connsiteY12" fmla="*/ 0 h 1086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93048" h="1086522">
                        <a:moveTo>
                          <a:pt x="2592" y="1086522"/>
                        </a:moveTo>
                        <a:cubicBezTo>
                          <a:pt x="3870" y="1055855"/>
                          <a:pt x="-12580" y="878610"/>
                          <a:pt x="24107" y="796065"/>
                        </a:cubicBezTo>
                        <a:cubicBezTo>
                          <a:pt x="33877" y="774084"/>
                          <a:pt x="45622" y="753035"/>
                          <a:pt x="56380" y="731520"/>
                        </a:cubicBezTo>
                        <a:cubicBezTo>
                          <a:pt x="59622" y="702341"/>
                          <a:pt x="73780" y="549434"/>
                          <a:pt x="88653" y="527124"/>
                        </a:cubicBezTo>
                        <a:cubicBezTo>
                          <a:pt x="95825" y="516366"/>
                          <a:pt x="104917" y="506666"/>
                          <a:pt x="110168" y="494851"/>
                        </a:cubicBezTo>
                        <a:cubicBezTo>
                          <a:pt x="119379" y="474127"/>
                          <a:pt x="124511" y="451820"/>
                          <a:pt x="131683" y="430305"/>
                        </a:cubicBezTo>
                        <a:lnTo>
                          <a:pt x="142441" y="398032"/>
                        </a:lnTo>
                        <a:lnTo>
                          <a:pt x="163956" y="333487"/>
                        </a:lnTo>
                        <a:cubicBezTo>
                          <a:pt x="164142" y="332744"/>
                          <a:pt x="196699" y="193169"/>
                          <a:pt x="206987" y="182880"/>
                        </a:cubicBezTo>
                        <a:lnTo>
                          <a:pt x="228502" y="161364"/>
                        </a:lnTo>
                        <a:cubicBezTo>
                          <a:pt x="232088" y="150606"/>
                          <a:pt x="232970" y="138526"/>
                          <a:pt x="239260" y="129091"/>
                        </a:cubicBezTo>
                        <a:cubicBezTo>
                          <a:pt x="275824" y="74245"/>
                          <a:pt x="269500" y="122099"/>
                          <a:pt x="282290" y="64545"/>
                        </a:cubicBezTo>
                        <a:cubicBezTo>
                          <a:pt x="287022" y="43253"/>
                          <a:pt x="293048" y="0"/>
                          <a:pt x="293048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47" name="Freeform 246"/>
                  <p:cNvSpPr/>
                  <p:nvPr/>
                </p:nvSpPr>
                <p:spPr>
                  <a:xfrm>
                    <a:off x="4389120" y="215153"/>
                    <a:ext cx="182763" cy="968188"/>
                  </a:xfrm>
                  <a:custGeom>
                    <a:avLst/>
                    <a:gdLst>
                      <a:gd name="connsiteX0" fmla="*/ 150607 w 182763"/>
                      <a:gd name="connsiteY0" fmla="*/ 968188 h 968188"/>
                      <a:gd name="connsiteX1" fmla="*/ 172122 w 182763"/>
                      <a:gd name="connsiteY1" fmla="*/ 688489 h 968188"/>
                      <a:gd name="connsiteX2" fmla="*/ 118334 w 182763"/>
                      <a:gd name="connsiteY2" fmla="*/ 301214 h 968188"/>
                      <a:gd name="connsiteX3" fmla="*/ 86061 w 182763"/>
                      <a:gd name="connsiteY3" fmla="*/ 236668 h 968188"/>
                      <a:gd name="connsiteX4" fmla="*/ 64546 w 182763"/>
                      <a:gd name="connsiteY4" fmla="*/ 204395 h 968188"/>
                      <a:gd name="connsiteX5" fmla="*/ 43031 w 182763"/>
                      <a:gd name="connsiteY5" fmla="*/ 129092 h 968188"/>
                      <a:gd name="connsiteX6" fmla="*/ 10758 w 182763"/>
                      <a:gd name="connsiteY6" fmla="*/ 32273 h 968188"/>
                      <a:gd name="connsiteX7" fmla="*/ 0 w 182763"/>
                      <a:gd name="connsiteY7" fmla="*/ 0 h 9681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82763" h="968188">
                        <a:moveTo>
                          <a:pt x="150607" y="968188"/>
                        </a:moveTo>
                        <a:cubicBezTo>
                          <a:pt x="173331" y="854574"/>
                          <a:pt x="172122" y="874533"/>
                          <a:pt x="172122" y="688489"/>
                        </a:cubicBezTo>
                        <a:cubicBezTo>
                          <a:pt x="172122" y="357339"/>
                          <a:pt x="218280" y="451133"/>
                          <a:pt x="118334" y="301214"/>
                        </a:cubicBezTo>
                        <a:cubicBezTo>
                          <a:pt x="56678" y="208730"/>
                          <a:pt x="130597" y="325740"/>
                          <a:pt x="86061" y="236668"/>
                        </a:cubicBezTo>
                        <a:cubicBezTo>
                          <a:pt x="80279" y="225104"/>
                          <a:pt x="70328" y="215959"/>
                          <a:pt x="64546" y="204395"/>
                        </a:cubicBezTo>
                        <a:cubicBezTo>
                          <a:pt x="55505" y="186313"/>
                          <a:pt x="48203" y="146333"/>
                          <a:pt x="43031" y="129092"/>
                        </a:cubicBezTo>
                        <a:cubicBezTo>
                          <a:pt x="33256" y="96508"/>
                          <a:pt x="21516" y="64546"/>
                          <a:pt x="10758" y="32273"/>
                        </a:cubicBez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48" name="Freeform 247"/>
                  <p:cNvSpPr/>
                  <p:nvPr/>
                </p:nvSpPr>
                <p:spPr>
                  <a:xfrm>
                    <a:off x="4593519" y="204395"/>
                    <a:ext cx="96819" cy="1097280"/>
                  </a:xfrm>
                  <a:custGeom>
                    <a:avLst/>
                    <a:gdLst>
                      <a:gd name="connsiteX0" fmla="*/ 96819 w 96819"/>
                      <a:gd name="connsiteY0" fmla="*/ 1097280 h 1097280"/>
                      <a:gd name="connsiteX1" fmla="*/ 75303 w 96819"/>
                      <a:gd name="connsiteY1" fmla="*/ 441064 h 1097280"/>
                      <a:gd name="connsiteX2" fmla="*/ 64546 w 96819"/>
                      <a:gd name="connsiteY2" fmla="*/ 355003 h 1097280"/>
                      <a:gd name="connsiteX3" fmla="*/ 43030 w 96819"/>
                      <a:gd name="connsiteY3" fmla="*/ 225911 h 1097280"/>
                      <a:gd name="connsiteX4" fmla="*/ 32273 w 96819"/>
                      <a:gd name="connsiteY4" fmla="*/ 193638 h 1097280"/>
                      <a:gd name="connsiteX5" fmla="*/ 10757 w 96819"/>
                      <a:gd name="connsiteY5" fmla="*/ 107577 h 1097280"/>
                      <a:gd name="connsiteX6" fmla="*/ 0 w 96819"/>
                      <a:gd name="connsiteY6" fmla="*/ 64546 h 1097280"/>
                      <a:gd name="connsiteX7" fmla="*/ 0 w 96819"/>
                      <a:gd name="connsiteY7" fmla="*/ 0 h 1097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6819" h="1097280">
                        <a:moveTo>
                          <a:pt x="96819" y="1097280"/>
                        </a:moveTo>
                        <a:cubicBezTo>
                          <a:pt x="89647" y="878541"/>
                          <a:pt x="84810" y="659714"/>
                          <a:pt x="75303" y="441064"/>
                        </a:cubicBezTo>
                        <a:cubicBezTo>
                          <a:pt x="74047" y="412181"/>
                          <a:pt x="68367" y="383660"/>
                          <a:pt x="64546" y="355003"/>
                        </a:cubicBezTo>
                        <a:cubicBezTo>
                          <a:pt x="59341" y="315964"/>
                          <a:pt x="52892" y="265360"/>
                          <a:pt x="43030" y="225911"/>
                        </a:cubicBezTo>
                        <a:cubicBezTo>
                          <a:pt x="40280" y="214910"/>
                          <a:pt x="35257" y="204578"/>
                          <a:pt x="32273" y="193638"/>
                        </a:cubicBezTo>
                        <a:cubicBezTo>
                          <a:pt x="24493" y="165110"/>
                          <a:pt x="17929" y="136264"/>
                          <a:pt x="10757" y="107577"/>
                        </a:cubicBezTo>
                        <a:cubicBezTo>
                          <a:pt x="7171" y="93233"/>
                          <a:pt x="0" y="79331"/>
                          <a:pt x="0" y="64546"/>
                        </a:cubicBez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49" name="Freeform 248"/>
                  <p:cNvSpPr/>
                  <p:nvPr/>
                </p:nvSpPr>
                <p:spPr>
                  <a:xfrm>
                    <a:off x="4604272" y="193638"/>
                    <a:ext cx="182880" cy="1043491"/>
                  </a:xfrm>
                  <a:custGeom>
                    <a:avLst/>
                    <a:gdLst>
                      <a:gd name="connsiteX0" fmla="*/ 0 w 182880"/>
                      <a:gd name="connsiteY0" fmla="*/ 1043491 h 1043491"/>
                      <a:gd name="connsiteX1" fmla="*/ 21515 w 182880"/>
                      <a:gd name="connsiteY1" fmla="*/ 860611 h 1043491"/>
                      <a:gd name="connsiteX2" fmla="*/ 43030 w 182880"/>
                      <a:gd name="connsiteY2" fmla="*/ 753035 h 1043491"/>
                      <a:gd name="connsiteX3" fmla="*/ 53788 w 182880"/>
                      <a:gd name="connsiteY3" fmla="*/ 688489 h 1043491"/>
                      <a:gd name="connsiteX4" fmla="*/ 86061 w 182880"/>
                      <a:gd name="connsiteY4" fmla="*/ 613186 h 1043491"/>
                      <a:gd name="connsiteX5" fmla="*/ 96819 w 182880"/>
                      <a:gd name="connsiteY5" fmla="*/ 548640 h 1043491"/>
                      <a:gd name="connsiteX6" fmla="*/ 118334 w 182880"/>
                      <a:gd name="connsiteY6" fmla="*/ 462578 h 1043491"/>
                      <a:gd name="connsiteX7" fmla="*/ 139849 w 182880"/>
                      <a:gd name="connsiteY7" fmla="*/ 430306 h 1043491"/>
                      <a:gd name="connsiteX8" fmla="*/ 172122 w 182880"/>
                      <a:gd name="connsiteY8" fmla="*/ 333487 h 1043491"/>
                      <a:gd name="connsiteX9" fmla="*/ 182880 w 182880"/>
                      <a:gd name="connsiteY9" fmla="*/ 301214 h 1043491"/>
                      <a:gd name="connsiteX10" fmla="*/ 172122 w 182880"/>
                      <a:gd name="connsiteY10" fmla="*/ 0 h 1043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82880" h="1043491">
                        <a:moveTo>
                          <a:pt x="0" y="1043491"/>
                        </a:moveTo>
                        <a:cubicBezTo>
                          <a:pt x="6346" y="980034"/>
                          <a:pt x="10541" y="922796"/>
                          <a:pt x="21515" y="860611"/>
                        </a:cubicBezTo>
                        <a:cubicBezTo>
                          <a:pt x="27870" y="824599"/>
                          <a:pt x="36291" y="788977"/>
                          <a:pt x="43030" y="753035"/>
                        </a:cubicBezTo>
                        <a:cubicBezTo>
                          <a:pt x="47050" y="731596"/>
                          <a:pt x="47373" y="709337"/>
                          <a:pt x="53788" y="688489"/>
                        </a:cubicBezTo>
                        <a:cubicBezTo>
                          <a:pt x="61819" y="662388"/>
                          <a:pt x="75303" y="638287"/>
                          <a:pt x="86061" y="613186"/>
                        </a:cubicBezTo>
                        <a:cubicBezTo>
                          <a:pt x="89647" y="591671"/>
                          <a:pt x="92917" y="570100"/>
                          <a:pt x="96819" y="548640"/>
                        </a:cubicBezTo>
                        <a:cubicBezTo>
                          <a:pt x="100327" y="529346"/>
                          <a:pt x="107668" y="483909"/>
                          <a:pt x="118334" y="462578"/>
                        </a:cubicBezTo>
                        <a:cubicBezTo>
                          <a:pt x="124116" y="451014"/>
                          <a:pt x="134598" y="442120"/>
                          <a:pt x="139849" y="430306"/>
                        </a:cubicBezTo>
                        <a:cubicBezTo>
                          <a:pt x="139860" y="430281"/>
                          <a:pt x="166739" y="349637"/>
                          <a:pt x="172122" y="333487"/>
                        </a:cubicBezTo>
                        <a:lnTo>
                          <a:pt x="182880" y="301214"/>
                        </a:lnTo>
                        <a:cubicBezTo>
                          <a:pt x="169438" y="86144"/>
                          <a:pt x="172122" y="186577"/>
                          <a:pt x="172122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</p:grpSp>
            <p:sp>
              <p:nvSpPr>
                <p:cNvPr id="217" name="Flowchart: Stored Data 216"/>
                <p:cNvSpPr/>
                <p:nvPr/>
              </p:nvSpPr>
              <p:spPr>
                <a:xfrm rot="16200000">
                  <a:off x="1084753" y="1697046"/>
                  <a:ext cx="306546" cy="220537"/>
                </a:xfrm>
                <a:prstGeom prst="flowChartOnlineStorage">
                  <a:avLst/>
                </a:prstGeom>
                <a:gradFill flip="none" rotWithShape="1">
                  <a:gsLst>
                    <a:gs pos="0">
                      <a:schemeClr val="bg2">
                        <a:lumMod val="50000"/>
                        <a:shade val="30000"/>
                        <a:satMod val="115000"/>
                      </a:schemeClr>
                    </a:gs>
                    <a:gs pos="50000">
                      <a:schemeClr val="bg2">
                        <a:lumMod val="50000"/>
                        <a:shade val="67500"/>
                        <a:satMod val="115000"/>
                      </a:schemeClr>
                    </a:gs>
                    <a:gs pos="100000">
                      <a:schemeClr val="bg2">
                        <a:lumMod val="50000"/>
                        <a:shade val="100000"/>
                        <a:satMod val="115000"/>
                      </a:schemeClr>
                    </a:gs>
                  </a:gsLst>
                  <a:lin ang="5400000" scaled="1"/>
                  <a:tileRect/>
                </a:grad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204" name="Freeform 203"/>
              <p:cNvSpPr/>
              <p:nvPr/>
            </p:nvSpPr>
            <p:spPr>
              <a:xfrm>
                <a:off x="272615" y="2493499"/>
                <a:ext cx="1979232" cy="1818640"/>
              </a:xfrm>
              <a:custGeom>
                <a:avLst/>
                <a:gdLst>
                  <a:gd name="connsiteX0" fmla="*/ 675249 w 1979232"/>
                  <a:gd name="connsiteY0" fmla="*/ 1635760 h 1818640"/>
                  <a:gd name="connsiteX1" fmla="*/ 576775 w 1979232"/>
                  <a:gd name="connsiteY1" fmla="*/ 1537286 h 1818640"/>
                  <a:gd name="connsiteX2" fmla="*/ 548640 w 1979232"/>
                  <a:gd name="connsiteY2" fmla="*/ 1495083 h 1818640"/>
                  <a:gd name="connsiteX3" fmla="*/ 492369 w 1979232"/>
                  <a:gd name="connsiteY3" fmla="*/ 1424745 h 1818640"/>
                  <a:gd name="connsiteX4" fmla="*/ 436098 w 1979232"/>
                  <a:gd name="connsiteY4" fmla="*/ 1312203 h 1818640"/>
                  <a:gd name="connsiteX5" fmla="*/ 407963 w 1979232"/>
                  <a:gd name="connsiteY5" fmla="*/ 1213729 h 1818640"/>
                  <a:gd name="connsiteX6" fmla="*/ 379827 w 1979232"/>
                  <a:gd name="connsiteY6" fmla="*/ 1129323 h 1818640"/>
                  <a:gd name="connsiteX7" fmla="*/ 323557 w 1979232"/>
                  <a:gd name="connsiteY7" fmla="*/ 1044917 h 1818640"/>
                  <a:gd name="connsiteX8" fmla="*/ 309489 w 1979232"/>
                  <a:gd name="connsiteY8" fmla="*/ 1002714 h 1818640"/>
                  <a:gd name="connsiteX9" fmla="*/ 281354 w 1979232"/>
                  <a:gd name="connsiteY9" fmla="*/ 960511 h 1818640"/>
                  <a:gd name="connsiteX10" fmla="*/ 253218 w 1979232"/>
                  <a:gd name="connsiteY10" fmla="*/ 876105 h 1818640"/>
                  <a:gd name="connsiteX11" fmla="*/ 239151 w 1979232"/>
                  <a:gd name="connsiteY11" fmla="*/ 833902 h 1818640"/>
                  <a:gd name="connsiteX12" fmla="*/ 211015 w 1979232"/>
                  <a:gd name="connsiteY12" fmla="*/ 721360 h 1818640"/>
                  <a:gd name="connsiteX13" fmla="*/ 168812 w 1979232"/>
                  <a:gd name="connsiteY13" fmla="*/ 693225 h 1818640"/>
                  <a:gd name="connsiteX14" fmla="*/ 112541 w 1979232"/>
                  <a:gd name="connsiteY14" fmla="*/ 636954 h 1818640"/>
                  <a:gd name="connsiteX15" fmla="*/ 42203 w 1979232"/>
                  <a:gd name="connsiteY15" fmla="*/ 580683 h 1818640"/>
                  <a:gd name="connsiteX16" fmla="*/ 14067 w 1979232"/>
                  <a:gd name="connsiteY16" fmla="*/ 496277 h 1818640"/>
                  <a:gd name="connsiteX17" fmla="*/ 0 w 1979232"/>
                  <a:gd name="connsiteY17" fmla="*/ 454074 h 1818640"/>
                  <a:gd name="connsiteX18" fmla="*/ 14067 w 1979232"/>
                  <a:gd name="connsiteY18" fmla="*/ 299329 h 1818640"/>
                  <a:gd name="connsiteX19" fmla="*/ 42203 w 1979232"/>
                  <a:gd name="connsiteY19" fmla="*/ 214923 h 1818640"/>
                  <a:gd name="connsiteX20" fmla="*/ 84406 w 1979232"/>
                  <a:gd name="connsiteY20" fmla="*/ 130517 h 1818640"/>
                  <a:gd name="connsiteX21" fmla="*/ 112541 w 1979232"/>
                  <a:gd name="connsiteY21" fmla="*/ 172720 h 1818640"/>
                  <a:gd name="connsiteX22" fmla="*/ 126609 w 1979232"/>
                  <a:gd name="connsiteY22" fmla="*/ 257126 h 1818640"/>
                  <a:gd name="connsiteX23" fmla="*/ 140677 w 1979232"/>
                  <a:gd name="connsiteY23" fmla="*/ 299329 h 1818640"/>
                  <a:gd name="connsiteX24" fmla="*/ 182880 w 1979232"/>
                  <a:gd name="connsiteY24" fmla="*/ 313397 h 1818640"/>
                  <a:gd name="connsiteX25" fmla="*/ 239151 w 1979232"/>
                  <a:gd name="connsiteY25" fmla="*/ 440006 h 1818640"/>
                  <a:gd name="connsiteX26" fmla="*/ 253218 w 1979232"/>
                  <a:gd name="connsiteY26" fmla="*/ 482209 h 1818640"/>
                  <a:gd name="connsiteX27" fmla="*/ 267286 w 1979232"/>
                  <a:gd name="connsiteY27" fmla="*/ 524413 h 1818640"/>
                  <a:gd name="connsiteX28" fmla="*/ 295421 w 1979232"/>
                  <a:gd name="connsiteY28" fmla="*/ 496277 h 1818640"/>
                  <a:gd name="connsiteX29" fmla="*/ 351692 w 1979232"/>
                  <a:gd name="connsiteY29" fmla="*/ 369668 h 1818640"/>
                  <a:gd name="connsiteX30" fmla="*/ 379827 w 1979232"/>
                  <a:gd name="connsiteY30" fmla="*/ 257126 h 1818640"/>
                  <a:gd name="connsiteX31" fmla="*/ 393895 w 1979232"/>
                  <a:gd name="connsiteY31" fmla="*/ 3908 h 1818640"/>
                  <a:gd name="connsiteX32" fmla="*/ 407963 w 1979232"/>
                  <a:gd name="connsiteY32" fmla="*/ 60179 h 1818640"/>
                  <a:gd name="connsiteX33" fmla="*/ 422031 w 1979232"/>
                  <a:gd name="connsiteY33" fmla="*/ 158653 h 1818640"/>
                  <a:gd name="connsiteX34" fmla="*/ 492369 w 1979232"/>
                  <a:gd name="connsiteY34" fmla="*/ 285262 h 1818640"/>
                  <a:gd name="connsiteX35" fmla="*/ 548640 w 1979232"/>
                  <a:gd name="connsiteY35" fmla="*/ 355600 h 1818640"/>
                  <a:gd name="connsiteX36" fmla="*/ 590843 w 1979232"/>
                  <a:gd name="connsiteY36" fmla="*/ 425939 h 1818640"/>
                  <a:gd name="connsiteX37" fmla="*/ 647114 w 1979232"/>
                  <a:gd name="connsiteY37" fmla="*/ 355600 h 1818640"/>
                  <a:gd name="connsiteX38" fmla="*/ 675249 w 1979232"/>
                  <a:gd name="connsiteY38" fmla="*/ 299329 h 1818640"/>
                  <a:gd name="connsiteX39" fmla="*/ 703384 w 1979232"/>
                  <a:gd name="connsiteY39" fmla="*/ 257126 h 1818640"/>
                  <a:gd name="connsiteX40" fmla="*/ 745587 w 1979232"/>
                  <a:gd name="connsiteY40" fmla="*/ 172720 h 1818640"/>
                  <a:gd name="connsiteX41" fmla="*/ 759655 w 1979232"/>
                  <a:gd name="connsiteY41" fmla="*/ 74246 h 1818640"/>
                  <a:gd name="connsiteX42" fmla="*/ 773723 w 1979232"/>
                  <a:gd name="connsiteY42" fmla="*/ 3908 h 1818640"/>
                  <a:gd name="connsiteX43" fmla="*/ 815926 w 1979232"/>
                  <a:gd name="connsiteY43" fmla="*/ 88314 h 1818640"/>
                  <a:gd name="connsiteX44" fmla="*/ 872197 w 1979232"/>
                  <a:gd name="connsiteY44" fmla="*/ 214923 h 1818640"/>
                  <a:gd name="connsiteX45" fmla="*/ 886264 w 1979232"/>
                  <a:gd name="connsiteY45" fmla="*/ 257126 h 1818640"/>
                  <a:gd name="connsiteX46" fmla="*/ 956603 w 1979232"/>
                  <a:gd name="connsiteY46" fmla="*/ 327465 h 1818640"/>
                  <a:gd name="connsiteX47" fmla="*/ 970671 w 1979232"/>
                  <a:gd name="connsiteY47" fmla="*/ 369668 h 1818640"/>
                  <a:gd name="connsiteX48" fmla="*/ 984738 w 1979232"/>
                  <a:gd name="connsiteY48" fmla="*/ 482209 h 1818640"/>
                  <a:gd name="connsiteX49" fmla="*/ 1041009 w 1979232"/>
                  <a:gd name="connsiteY49" fmla="*/ 468142 h 1818640"/>
                  <a:gd name="connsiteX50" fmla="*/ 1083212 w 1979232"/>
                  <a:gd name="connsiteY50" fmla="*/ 383736 h 1818640"/>
                  <a:gd name="connsiteX51" fmla="*/ 1111347 w 1979232"/>
                  <a:gd name="connsiteY51" fmla="*/ 327465 h 1818640"/>
                  <a:gd name="connsiteX52" fmla="*/ 1139483 w 1979232"/>
                  <a:gd name="connsiteY52" fmla="*/ 285262 h 1818640"/>
                  <a:gd name="connsiteX53" fmla="*/ 1195754 w 1979232"/>
                  <a:gd name="connsiteY53" fmla="*/ 172720 h 1818640"/>
                  <a:gd name="connsiteX54" fmla="*/ 1223889 w 1979232"/>
                  <a:gd name="connsiteY54" fmla="*/ 46111 h 1818640"/>
                  <a:gd name="connsiteX55" fmla="*/ 1237957 w 1979232"/>
                  <a:gd name="connsiteY55" fmla="*/ 3908 h 1818640"/>
                  <a:gd name="connsiteX56" fmla="*/ 1294227 w 1979232"/>
                  <a:gd name="connsiteY56" fmla="*/ 17976 h 1818640"/>
                  <a:gd name="connsiteX57" fmla="*/ 1322363 w 1979232"/>
                  <a:gd name="connsiteY57" fmla="*/ 102382 h 1818640"/>
                  <a:gd name="connsiteX58" fmla="*/ 1336431 w 1979232"/>
                  <a:gd name="connsiteY58" fmla="*/ 144585 h 1818640"/>
                  <a:gd name="connsiteX59" fmla="*/ 1378634 w 1979232"/>
                  <a:gd name="connsiteY59" fmla="*/ 228991 h 1818640"/>
                  <a:gd name="connsiteX60" fmla="*/ 1392701 w 1979232"/>
                  <a:gd name="connsiteY60" fmla="*/ 440006 h 1818640"/>
                  <a:gd name="connsiteX61" fmla="*/ 1406769 w 1979232"/>
                  <a:gd name="connsiteY61" fmla="*/ 496277 h 1818640"/>
                  <a:gd name="connsiteX62" fmla="*/ 1463040 w 1979232"/>
                  <a:gd name="connsiteY62" fmla="*/ 468142 h 1818640"/>
                  <a:gd name="connsiteX63" fmla="*/ 1547446 w 1979232"/>
                  <a:gd name="connsiteY63" fmla="*/ 355600 h 1818640"/>
                  <a:gd name="connsiteX64" fmla="*/ 1589649 w 1979232"/>
                  <a:gd name="connsiteY64" fmla="*/ 271194 h 1818640"/>
                  <a:gd name="connsiteX65" fmla="*/ 1617784 w 1979232"/>
                  <a:gd name="connsiteY65" fmla="*/ 186788 h 1818640"/>
                  <a:gd name="connsiteX66" fmla="*/ 1631852 w 1979232"/>
                  <a:gd name="connsiteY66" fmla="*/ 144585 h 1818640"/>
                  <a:gd name="connsiteX67" fmla="*/ 1659987 w 1979232"/>
                  <a:gd name="connsiteY67" fmla="*/ 60179 h 1818640"/>
                  <a:gd name="connsiteX68" fmla="*/ 1674055 w 1979232"/>
                  <a:gd name="connsiteY68" fmla="*/ 17976 h 1818640"/>
                  <a:gd name="connsiteX69" fmla="*/ 1702191 w 1979232"/>
                  <a:gd name="connsiteY69" fmla="*/ 46111 h 1818640"/>
                  <a:gd name="connsiteX70" fmla="*/ 1744394 w 1979232"/>
                  <a:gd name="connsiteY70" fmla="*/ 214923 h 1818640"/>
                  <a:gd name="connsiteX71" fmla="*/ 1786597 w 1979232"/>
                  <a:gd name="connsiteY71" fmla="*/ 397803 h 1818640"/>
                  <a:gd name="connsiteX72" fmla="*/ 1913206 w 1979232"/>
                  <a:gd name="connsiteY72" fmla="*/ 313397 h 1818640"/>
                  <a:gd name="connsiteX73" fmla="*/ 1955409 w 1979232"/>
                  <a:gd name="connsiteY73" fmla="*/ 285262 h 1818640"/>
                  <a:gd name="connsiteX74" fmla="*/ 1955409 w 1979232"/>
                  <a:gd name="connsiteY74" fmla="*/ 580683 h 1818640"/>
                  <a:gd name="connsiteX75" fmla="*/ 1941341 w 1979232"/>
                  <a:gd name="connsiteY75" fmla="*/ 622886 h 1818640"/>
                  <a:gd name="connsiteX76" fmla="*/ 1913206 w 1979232"/>
                  <a:gd name="connsiteY76" fmla="*/ 651022 h 1818640"/>
                  <a:gd name="connsiteX77" fmla="*/ 1842867 w 1979232"/>
                  <a:gd name="connsiteY77" fmla="*/ 777631 h 1818640"/>
                  <a:gd name="connsiteX78" fmla="*/ 1800664 w 1979232"/>
                  <a:gd name="connsiteY78" fmla="*/ 819834 h 1818640"/>
                  <a:gd name="connsiteX79" fmla="*/ 1772529 w 1979232"/>
                  <a:gd name="connsiteY79" fmla="*/ 862037 h 1818640"/>
                  <a:gd name="connsiteX80" fmla="*/ 1716258 w 1979232"/>
                  <a:gd name="connsiteY80" fmla="*/ 918308 h 1818640"/>
                  <a:gd name="connsiteX81" fmla="*/ 1674055 w 1979232"/>
                  <a:gd name="connsiteY81" fmla="*/ 960511 h 1818640"/>
                  <a:gd name="connsiteX82" fmla="*/ 1631852 w 1979232"/>
                  <a:gd name="connsiteY82" fmla="*/ 1002714 h 1818640"/>
                  <a:gd name="connsiteX83" fmla="*/ 1589649 w 1979232"/>
                  <a:gd name="connsiteY83" fmla="*/ 1030849 h 1818640"/>
                  <a:gd name="connsiteX84" fmla="*/ 1561514 w 1979232"/>
                  <a:gd name="connsiteY84" fmla="*/ 1073053 h 1818640"/>
                  <a:gd name="connsiteX85" fmla="*/ 1547446 w 1979232"/>
                  <a:gd name="connsiteY85" fmla="*/ 1115256 h 1818640"/>
                  <a:gd name="connsiteX86" fmla="*/ 1491175 w 1979232"/>
                  <a:gd name="connsiteY86" fmla="*/ 1199662 h 1818640"/>
                  <a:gd name="connsiteX87" fmla="*/ 1477107 w 1979232"/>
                  <a:gd name="connsiteY87" fmla="*/ 1241865 h 1818640"/>
                  <a:gd name="connsiteX88" fmla="*/ 1448972 w 1979232"/>
                  <a:gd name="connsiteY88" fmla="*/ 1284068 h 1818640"/>
                  <a:gd name="connsiteX89" fmla="*/ 1392701 w 1979232"/>
                  <a:gd name="connsiteY89" fmla="*/ 1410677 h 1818640"/>
                  <a:gd name="connsiteX90" fmla="*/ 1364566 w 1979232"/>
                  <a:gd name="connsiteY90" fmla="*/ 1495083 h 1818640"/>
                  <a:gd name="connsiteX91" fmla="*/ 1350498 w 1979232"/>
                  <a:gd name="connsiteY91" fmla="*/ 1537286 h 1818640"/>
                  <a:gd name="connsiteX92" fmla="*/ 1322363 w 1979232"/>
                  <a:gd name="connsiteY92" fmla="*/ 1579489 h 1818640"/>
                  <a:gd name="connsiteX93" fmla="*/ 1308295 w 1979232"/>
                  <a:gd name="connsiteY93" fmla="*/ 1621693 h 1818640"/>
                  <a:gd name="connsiteX94" fmla="*/ 1266092 w 1979232"/>
                  <a:gd name="connsiteY94" fmla="*/ 1663896 h 1818640"/>
                  <a:gd name="connsiteX95" fmla="*/ 1252024 w 1979232"/>
                  <a:gd name="connsiteY95" fmla="*/ 1706099 h 1818640"/>
                  <a:gd name="connsiteX96" fmla="*/ 1181686 w 1979232"/>
                  <a:gd name="connsiteY96" fmla="*/ 1776437 h 1818640"/>
                  <a:gd name="connsiteX97" fmla="*/ 1097280 w 1979232"/>
                  <a:gd name="connsiteY97" fmla="*/ 1804573 h 1818640"/>
                  <a:gd name="connsiteX98" fmla="*/ 1055077 w 1979232"/>
                  <a:gd name="connsiteY98" fmla="*/ 1818640 h 1818640"/>
                  <a:gd name="connsiteX99" fmla="*/ 914400 w 1979232"/>
                  <a:gd name="connsiteY99" fmla="*/ 1804573 h 1818640"/>
                  <a:gd name="connsiteX100" fmla="*/ 829994 w 1979232"/>
                  <a:gd name="connsiteY100" fmla="*/ 1776437 h 1818640"/>
                  <a:gd name="connsiteX101" fmla="*/ 787791 w 1979232"/>
                  <a:gd name="connsiteY101" fmla="*/ 1762369 h 1818640"/>
                  <a:gd name="connsiteX102" fmla="*/ 745587 w 1979232"/>
                  <a:gd name="connsiteY102" fmla="*/ 1734234 h 1818640"/>
                  <a:gd name="connsiteX103" fmla="*/ 661181 w 1979232"/>
                  <a:gd name="connsiteY103" fmla="*/ 1720166 h 1818640"/>
                  <a:gd name="connsiteX104" fmla="*/ 647114 w 1979232"/>
                  <a:gd name="connsiteY104" fmla="*/ 1677963 h 1818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979232" h="1818640">
                    <a:moveTo>
                      <a:pt x="675249" y="1635760"/>
                    </a:moveTo>
                    <a:cubicBezTo>
                      <a:pt x="642424" y="1602935"/>
                      <a:pt x="602525" y="1575911"/>
                      <a:pt x="576775" y="1537286"/>
                    </a:cubicBezTo>
                    <a:cubicBezTo>
                      <a:pt x="567397" y="1523218"/>
                      <a:pt x="559202" y="1508285"/>
                      <a:pt x="548640" y="1495083"/>
                    </a:cubicBezTo>
                    <a:cubicBezTo>
                      <a:pt x="519407" y="1458542"/>
                      <a:pt x="514020" y="1473460"/>
                      <a:pt x="492369" y="1424745"/>
                    </a:cubicBezTo>
                    <a:cubicBezTo>
                      <a:pt x="440642" y="1308359"/>
                      <a:pt x="493880" y="1369985"/>
                      <a:pt x="436098" y="1312203"/>
                    </a:cubicBezTo>
                    <a:cubicBezTo>
                      <a:pt x="388804" y="1170314"/>
                      <a:pt x="460979" y="1390446"/>
                      <a:pt x="407963" y="1213729"/>
                    </a:cubicBezTo>
                    <a:cubicBezTo>
                      <a:pt x="399441" y="1185322"/>
                      <a:pt x="396278" y="1153999"/>
                      <a:pt x="379827" y="1129323"/>
                    </a:cubicBezTo>
                    <a:cubicBezTo>
                      <a:pt x="361070" y="1101188"/>
                      <a:pt x="334250" y="1076996"/>
                      <a:pt x="323557" y="1044917"/>
                    </a:cubicBezTo>
                    <a:cubicBezTo>
                      <a:pt x="318868" y="1030849"/>
                      <a:pt x="316121" y="1015977"/>
                      <a:pt x="309489" y="1002714"/>
                    </a:cubicBezTo>
                    <a:cubicBezTo>
                      <a:pt x="301928" y="987592"/>
                      <a:pt x="288221" y="975961"/>
                      <a:pt x="281354" y="960511"/>
                    </a:cubicBezTo>
                    <a:cubicBezTo>
                      <a:pt x="269309" y="933410"/>
                      <a:pt x="262596" y="904240"/>
                      <a:pt x="253218" y="876105"/>
                    </a:cubicBezTo>
                    <a:cubicBezTo>
                      <a:pt x="248529" y="862037"/>
                      <a:pt x="242748" y="848288"/>
                      <a:pt x="239151" y="833902"/>
                    </a:cubicBezTo>
                    <a:cubicBezTo>
                      <a:pt x="229772" y="796388"/>
                      <a:pt x="243189" y="742809"/>
                      <a:pt x="211015" y="721360"/>
                    </a:cubicBezTo>
                    <a:cubicBezTo>
                      <a:pt x="196947" y="711982"/>
                      <a:pt x="181649" y="704228"/>
                      <a:pt x="168812" y="693225"/>
                    </a:cubicBezTo>
                    <a:cubicBezTo>
                      <a:pt x="148672" y="675962"/>
                      <a:pt x="134612" y="651668"/>
                      <a:pt x="112541" y="636954"/>
                    </a:cubicBezTo>
                    <a:cubicBezTo>
                      <a:pt x="59302" y="601462"/>
                      <a:pt x="82293" y="620774"/>
                      <a:pt x="42203" y="580683"/>
                    </a:cubicBezTo>
                    <a:lnTo>
                      <a:pt x="14067" y="496277"/>
                    </a:lnTo>
                    <a:lnTo>
                      <a:pt x="0" y="454074"/>
                    </a:lnTo>
                    <a:cubicBezTo>
                      <a:pt x="4689" y="402492"/>
                      <a:pt x="5066" y="350335"/>
                      <a:pt x="14067" y="299329"/>
                    </a:cubicBezTo>
                    <a:cubicBezTo>
                      <a:pt x="19221" y="270123"/>
                      <a:pt x="32824" y="243058"/>
                      <a:pt x="42203" y="214923"/>
                    </a:cubicBezTo>
                    <a:cubicBezTo>
                      <a:pt x="61618" y="156680"/>
                      <a:pt x="48046" y="185058"/>
                      <a:pt x="84406" y="130517"/>
                    </a:cubicBezTo>
                    <a:cubicBezTo>
                      <a:pt x="93784" y="144585"/>
                      <a:pt x="107194" y="156680"/>
                      <a:pt x="112541" y="172720"/>
                    </a:cubicBezTo>
                    <a:cubicBezTo>
                      <a:pt x="121561" y="199780"/>
                      <a:pt x="120421" y="229282"/>
                      <a:pt x="126609" y="257126"/>
                    </a:cubicBezTo>
                    <a:cubicBezTo>
                      <a:pt x="129826" y="271602"/>
                      <a:pt x="130192" y="288844"/>
                      <a:pt x="140677" y="299329"/>
                    </a:cubicBezTo>
                    <a:cubicBezTo>
                      <a:pt x="151162" y="309814"/>
                      <a:pt x="168812" y="308708"/>
                      <a:pt x="182880" y="313397"/>
                    </a:cubicBezTo>
                    <a:cubicBezTo>
                      <a:pt x="227465" y="380275"/>
                      <a:pt x="205670" y="339563"/>
                      <a:pt x="239151" y="440006"/>
                    </a:cubicBezTo>
                    <a:lnTo>
                      <a:pt x="253218" y="482209"/>
                    </a:lnTo>
                    <a:lnTo>
                      <a:pt x="267286" y="524413"/>
                    </a:lnTo>
                    <a:cubicBezTo>
                      <a:pt x="276664" y="515034"/>
                      <a:pt x="287136" y="506634"/>
                      <a:pt x="295421" y="496277"/>
                    </a:cubicBezTo>
                    <a:cubicBezTo>
                      <a:pt x="329014" y="454285"/>
                      <a:pt x="337494" y="426459"/>
                      <a:pt x="351692" y="369668"/>
                    </a:cubicBezTo>
                    <a:lnTo>
                      <a:pt x="379827" y="257126"/>
                    </a:lnTo>
                    <a:cubicBezTo>
                      <a:pt x="384516" y="172720"/>
                      <a:pt x="381939" y="87594"/>
                      <a:pt x="393895" y="3908"/>
                    </a:cubicBezTo>
                    <a:cubicBezTo>
                      <a:pt x="396629" y="-15232"/>
                      <a:pt x="404504" y="41157"/>
                      <a:pt x="407963" y="60179"/>
                    </a:cubicBezTo>
                    <a:cubicBezTo>
                      <a:pt x="413895" y="92802"/>
                      <a:pt x="415528" y="126139"/>
                      <a:pt x="422031" y="158653"/>
                    </a:cubicBezTo>
                    <a:cubicBezTo>
                      <a:pt x="432643" y="211714"/>
                      <a:pt x="460134" y="236910"/>
                      <a:pt x="492369" y="285262"/>
                    </a:cubicBezTo>
                    <a:cubicBezTo>
                      <a:pt x="527862" y="338502"/>
                      <a:pt x="508548" y="315509"/>
                      <a:pt x="548640" y="355600"/>
                    </a:cubicBezTo>
                    <a:cubicBezTo>
                      <a:pt x="552509" y="367207"/>
                      <a:pt x="565095" y="425939"/>
                      <a:pt x="590843" y="425939"/>
                    </a:cubicBezTo>
                    <a:cubicBezTo>
                      <a:pt x="604046" y="425939"/>
                      <a:pt x="645896" y="357732"/>
                      <a:pt x="647114" y="355600"/>
                    </a:cubicBezTo>
                    <a:cubicBezTo>
                      <a:pt x="657518" y="337392"/>
                      <a:pt x="664845" y="317537"/>
                      <a:pt x="675249" y="299329"/>
                    </a:cubicBezTo>
                    <a:cubicBezTo>
                      <a:pt x="683637" y="284649"/>
                      <a:pt x="695823" y="272248"/>
                      <a:pt x="703384" y="257126"/>
                    </a:cubicBezTo>
                    <a:cubicBezTo>
                      <a:pt x="761627" y="140641"/>
                      <a:pt x="664956" y="293668"/>
                      <a:pt x="745587" y="172720"/>
                    </a:cubicBezTo>
                    <a:cubicBezTo>
                      <a:pt x="750276" y="139895"/>
                      <a:pt x="754204" y="106953"/>
                      <a:pt x="759655" y="74246"/>
                    </a:cubicBezTo>
                    <a:cubicBezTo>
                      <a:pt x="763586" y="50661"/>
                      <a:pt x="753828" y="17171"/>
                      <a:pt x="773723" y="3908"/>
                    </a:cubicBezTo>
                    <a:cubicBezTo>
                      <a:pt x="788841" y="-6170"/>
                      <a:pt x="815142" y="86747"/>
                      <a:pt x="815926" y="88314"/>
                    </a:cubicBezTo>
                    <a:cubicBezTo>
                      <a:pt x="882803" y="222067"/>
                      <a:pt x="799614" y="-2827"/>
                      <a:pt x="872197" y="214923"/>
                    </a:cubicBezTo>
                    <a:cubicBezTo>
                      <a:pt x="876886" y="228991"/>
                      <a:pt x="875779" y="246641"/>
                      <a:pt x="886264" y="257126"/>
                    </a:cubicBezTo>
                    <a:lnTo>
                      <a:pt x="956603" y="327465"/>
                    </a:lnTo>
                    <a:cubicBezTo>
                      <a:pt x="961292" y="341533"/>
                      <a:pt x="968018" y="355079"/>
                      <a:pt x="970671" y="369668"/>
                    </a:cubicBezTo>
                    <a:cubicBezTo>
                      <a:pt x="977434" y="406864"/>
                      <a:pt x="962764" y="451445"/>
                      <a:pt x="984738" y="482209"/>
                    </a:cubicBezTo>
                    <a:cubicBezTo>
                      <a:pt x="995976" y="497942"/>
                      <a:pt x="1022252" y="472831"/>
                      <a:pt x="1041009" y="468142"/>
                    </a:cubicBezTo>
                    <a:cubicBezTo>
                      <a:pt x="1066802" y="390764"/>
                      <a:pt x="1039579" y="460095"/>
                      <a:pt x="1083212" y="383736"/>
                    </a:cubicBezTo>
                    <a:cubicBezTo>
                      <a:pt x="1093616" y="365528"/>
                      <a:pt x="1100943" y="345673"/>
                      <a:pt x="1111347" y="327465"/>
                    </a:cubicBezTo>
                    <a:cubicBezTo>
                      <a:pt x="1119735" y="312785"/>
                      <a:pt x="1132616" y="300712"/>
                      <a:pt x="1139483" y="285262"/>
                    </a:cubicBezTo>
                    <a:cubicBezTo>
                      <a:pt x="1191211" y="168874"/>
                      <a:pt x="1137971" y="230503"/>
                      <a:pt x="1195754" y="172720"/>
                    </a:cubicBezTo>
                    <a:cubicBezTo>
                      <a:pt x="1227423" y="77709"/>
                      <a:pt x="1190875" y="194671"/>
                      <a:pt x="1223889" y="46111"/>
                    </a:cubicBezTo>
                    <a:cubicBezTo>
                      <a:pt x="1227106" y="31635"/>
                      <a:pt x="1233268" y="17976"/>
                      <a:pt x="1237957" y="3908"/>
                    </a:cubicBezTo>
                    <a:cubicBezTo>
                      <a:pt x="1256714" y="8597"/>
                      <a:pt x="1281645" y="3297"/>
                      <a:pt x="1294227" y="17976"/>
                    </a:cubicBezTo>
                    <a:cubicBezTo>
                      <a:pt x="1313528" y="40494"/>
                      <a:pt x="1312984" y="74247"/>
                      <a:pt x="1322363" y="102382"/>
                    </a:cubicBezTo>
                    <a:cubicBezTo>
                      <a:pt x="1327052" y="116450"/>
                      <a:pt x="1328206" y="132247"/>
                      <a:pt x="1336431" y="144585"/>
                    </a:cubicBezTo>
                    <a:cubicBezTo>
                      <a:pt x="1372791" y="199126"/>
                      <a:pt x="1359219" y="170748"/>
                      <a:pt x="1378634" y="228991"/>
                    </a:cubicBezTo>
                    <a:cubicBezTo>
                      <a:pt x="1383323" y="299329"/>
                      <a:pt x="1385321" y="369899"/>
                      <a:pt x="1392701" y="440006"/>
                    </a:cubicBezTo>
                    <a:cubicBezTo>
                      <a:pt x="1394725" y="459234"/>
                      <a:pt x="1388818" y="489096"/>
                      <a:pt x="1406769" y="496277"/>
                    </a:cubicBezTo>
                    <a:cubicBezTo>
                      <a:pt x="1426240" y="504065"/>
                      <a:pt x="1444283" y="477520"/>
                      <a:pt x="1463040" y="468142"/>
                    </a:cubicBezTo>
                    <a:cubicBezTo>
                      <a:pt x="1526668" y="372700"/>
                      <a:pt x="1495401" y="407647"/>
                      <a:pt x="1547446" y="355600"/>
                    </a:cubicBezTo>
                    <a:cubicBezTo>
                      <a:pt x="1598756" y="201675"/>
                      <a:pt x="1516923" y="434829"/>
                      <a:pt x="1589649" y="271194"/>
                    </a:cubicBezTo>
                    <a:cubicBezTo>
                      <a:pt x="1601694" y="244093"/>
                      <a:pt x="1608406" y="214923"/>
                      <a:pt x="1617784" y="186788"/>
                    </a:cubicBezTo>
                    <a:lnTo>
                      <a:pt x="1631852" y="144585"/>
                    </a:lnTo>
                    <a:lnTo>
                      <a:pt x="1659987" y="60179"/>
                    </a:lnTo>
                    <a:lnTo>
                      <a:pt x="1674055" y="17976"/>
                    </a:lnTo>
                    <a:cubicBezTo>
                      <a:pt x="1683434" y="27354"/>
                      <a:pt x="1696259" y="34248"/>
                      <a:pt x="1702191" y="46111"/>
                    </a:cubicBezTo>
                    <a:cubicBezTo>
                      <a:pt x="1737489" y="116707"/>
                      <a:pt x="1727236" y="140571"/>
                      <a:pt x="1744394" y="214923"/>
                    </a:cubicBezTo>
                    <a:cubicBezTo>
                      <a:pt x="1798351" y="448737"/>
                      <a:pt x="1751889" y="189558"/>
                      <a:pt x="1786597" y="397803"/>
                    </a:cubicBezTo>
                    <a:lnTo>
                      <a:pt x="1913206" y="313397"/>
                    </a:lnTo>
                    <a:lnTo>
                      <a:pt x="1955409" y="285262"/>
                    </a:lnTo>
                    <a:cubicBezTo>
                      <a:pt x="1994759" y="403310"/>
                      <a:pt x="1978572" y="337476"/>
                      <a:pt x="1955409" y="580683"/>
                    </a:cubicBezTo>
                    <a:cubicBezTo>
                      <a:pt x="1954003" y="595445"/>
                      <a:pt x="1948970" y="610170"/>
                      <a:pt x="1941341" y="622886"/>
                    </a:cubicBezTo>
                    <a:cubicBezTo>
                      <a:pt x="1934517" y="634259"/>
                      <a:pt x="1922584" y="641643"/>
                      <a:pt x="1913206" y="651022"/>
                    </a:cubicBezTo>
                    <a:cubicBezTo>
                      <a:pt x="1895516" y="704092"/>
                      <a:pt x="1891239" y="729259"/>
                      <a:pt x="1842867" y="777631"/>
                    </a:cubicBezTo>
                    <a:cubicBezTo>
                      <a:pt x="1828799" y="791699"/>
                      <a:pt x="1813400" y="804550"/>
                      <a:pt x="1800664" y="819834"/>
                    </a:cubicBezTo>
                    <a:cubicBezTo>
                      <a:pt x="1789840" y="832822"/>
                      <a:pt x="1783532" y="849200"/>
                      <a:pt x="1772529" y="862037"/>
                    </a:cubicBezTo>
                    <a:cubicBezTo>
                      <a:pt x="1755266" y="882177"/>
                      <a:pt x="1735015" y="899551"/>
                      <a:pt x="1716258" y="918308"/>
                    </a:cubicBezTo>
                    <a:lnTo>
                      <a:pt x="1674055" y="960511"/>
                    </a:lnTo>
                    <a:cubicBezTo>
                      <a:pt x="1659987" y="974579"/>
                      <a:pt x="1648405" y="991679"/>
                      <a:pt x="1631852" y="1002714"/>
                    </a:cubicBezTo>
                    <a:lnTo>
                      <a:pt x="1589649" y="1030849"/>
                    </a:lnTo>
                    <a:cubicBezTo>
                      <a:pt x="1580271" y="1044917"/>
                      <a:pt x="1569075" y="1057930"/>
                      <a:pt x="1561514" y="1073053"/>
                    </a:cubicBezTo>
                    <a:cubicBezTo>
                      <a:pt x="1554882" y="1086316"/>
                      <a:pt x="1554647" y="1102293"/>
                      <a:pt x="1547446" y="1115256"/>
                    </a:cubicBezTo>
                    <a:cubicBezTo>
                      <a:pt x="1531024" y="1144815"/>
                      <a:pt x="1501868" y="1167583"/>
                      <a:pt x="1491175" y="1199662"/>
                    </a:cubicBezTo>
                    <a:cubicBezTo>
                      <a:pt x="1486486" y="1213730"/>
                      <a:pt x="1483739" y="1228602"/>
                      <a:pt x="1477107" y="1241865"/>
                    </a:cubicBezTo>
                    <a:cubicBezTo>
                      <a:pt x="1469546" y="1256987"/>
                      <a:pt x="1455839" y="1268618"/>
                      <a:pt x="1448972" y="1284068"/>
                    </a:cubicBezTo>
                    <a:cubicBezTo>
                      <a:pt x="1382011" y="1434731"/>
                      <a:pt x="1456374" y="1315169"/>
                      <a:pt x="1392701" y="1410677"/>
                    </a:cubicBezTo>
                    <a:lnTo>
                      <a:pt x="1364566" y="1495083"/>
                    </a:lnTo>
                    <a:cubicBezTo>
                      <a:pt x="1359877" y="1509151"/>
                      <a:pt x="1358723" y="1524948"/>
                      <a:pt x="1350498" y="1537286"/>
                    </a:cubicBezTo>
                    <a:cubicBezTo>
                      <a:pt x="1341120" y="1551354"/>
                      <a:pt x="1329924" y="1564367"/>
                      <a:pt x="1322363" y="1579489"/>
                    </a:cubicBezTo>
                    <a:cubicBezTo>
                      <a:pt x="1315731" y="1592752"/>
                      <a:pt x="1316521" y="1609355"/>
                      <a:pt x="1308295" y="1621693"/>
                    </a:cubicBezTo>
                    <a:cubicBezTo>
                      <a:pt x="1297259" y="1638246"/>
                      <a:pt x="1280160" y="1649828"/>
                      <a:pt x="1266092" y="1663896"/>
                    </a:cubicBezTo>
                    <a:cubicBezTo>
                      <a:pt x="1261403" y="1677964"/>
                      <a:pt x="1258656" y="1692836"/>
                      <a:pt x="1252024" y="1706099"/>
                    </a:cubicBezTo>
                    <a:cubicBezTo>
                      <a:pt x="1234606" y="1740934"/>
                      <a:pt x="1217861" y="1760359"/>
                      <a:pt x="1181686" y="1776437"/>
                    </a:cubicBezTo>
                    <a:cubicBezTo>
                      <a:pt x="1154585" y="1788482"/>
                      <a:pt x="1125415" y="1795195"/>
                      <a:pt x="1097280" y="1804573"/>
                    </a:cubicBezTo>
                    <a:lnTo>
                      <a:pt x="1055077" y="1818640"/>
                    </a:lnTo>
                    <a:cubicBezTo>
                      <a:pt x="1008185" y="1813951"/>
                      <a:pt x="960719" y="1813258"/>
                      <a:pt x="914400" y="1804573"/>
                    </a:cubicBezTo>
                    <a:cubicBezTo>
                      <a:pt x="885251" y="1799108"/>
                      <a:pt x="858129" y="1785816"/>
                      <a:pt x="829994" y="1776437"/>
                    </a:cubicBezTo>
                    <a:cubicBezTo>
                      <a:pt x="815926" y="1771748"/>
                      <a:pt x="800129" y="1770594"/>
                      <a:pt x="787791" y="1762369"/>
                    </a:cubicBezTo>
                    <a:cubicBezTo>
                      <a:pt x="773723" y="1752991"/>
                      <a:pt x="761627" y="1739581"/>
                      <a:pt x="745587" y="1734234"/>
                    </a:cubicBezTo>
                    <a:cubicBezTo>
                      <a:pt x="718527" y="1725214"/>
                      <a:pt x="689316" y="1724855"/>
                      <a:pt x="661181" y="1720166"/>
                    </a:cubicBezTo>
                    <a:lnTo>
                      <a:pt x="647114" y="1677963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lumMod val="85000"/>
                      <a:lumOff val="15000"/>
                    </a:schemeClr>
                  </a:gs>
                  <a:gs pos="13000">
                    <a:schemeClr val="tx1">
                      <a:lumMod val="65000"/>
                      <a:lumOff val="35000"/>
                    </a:schemeClr>
                  </a:gs>
                  <a:gs pos="51000">
                    <a:schemeClr val="tx1">
                      <a:lumMod val="85000"/>
                      <a:lumOff val="15000"/>
                    </a:schemeClr>
                  </a:gs>
                  <a:gs pos="86500">
                    <a:schemeClr val="tx1">
                      <a:lumMod val="65000"/>
                      <a:lumOff val="35000"/>
                    </a:schemeClr>
                  </a:gs>
                  <a:gs pos="74000">
                    <a:schemeClr val="tx1">
                      <a:lumMod val="85000"/>
                      <a:lumOff val="15000"/>
                    </a:schemeClr>
                  </a:gs>
                  <a:gs pos="40000">
                    <a:srgbClr val="404040"/>
                  </a:gs>
                  <a:gs pos="99000">
                    <a:schemeClr val="tx1">
                      <a:lumMod val="85000"/>
                      <a:lumOff val="15000"/>
                    </a:schemeClr>
                  </a:gs>
                  <a:gs pos="63000">
                    <a:schemeClr val="tx1">
                      <a:lumMod val="65000"/>
                      <a:lumOff val="35000"/>
                    </a:schemeClr>
                  </a:gs>
                  <a:gs pos="25000">
                    <a:schemeClr val="tx1">
                      <a:lumMod val="85000"/>
                      <a:lumOff val="15000"/>
                    </a:schemeClr>
                  </a:gs>
                </a:gsLst>
                <a:lin ang="0" scaled="1"/>
                <a:tileRect/>
              </a:gra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05" name="Freeform 204"/>
              <p:cNvSpPr/>
              <p:nvPr/>
            </p:nvSpPr>
            <p:spPr>
              <a:xfrm>
                <a:off x="1179800" y="4811151"/>
                <a:ext cx="283240" cy="681341"/>
              </a:xfrm>
              <a:custGeom>
                <a:avLst/>
                <a:gdLst>
                  <a:gd name="connsiteX0" fmla="*/ 72225 w 283240"/>
                  <a:gd name="connsiteY0" fmla="*/ 0 h 681341"/>
                  <a:gd name="connsiteX1" fmla="*/ 58157 w 283240"/>
                  <a:gd name="connsiteY1" fmla="*/ 281354 h 681341"/>
                  <a:gd name="connsiteX2" fmla="*/ 44089 w 283240"/>
                  <a:gd name="connsiteY2" fmla="*/ 365760 h 681341"/>
                  <a:gd name="connsiteX3" fmla="*/ 15954 w 283240"/>
                  <a:gd name="connsiteY3" fmla="*/ 450166 h 681341"/>
                  <a:gd name="connsiteX4" fmla="*/ 1886 w 283240"/>
                  <a:gd name="connsiteY4" fmla="*/ 675249 h 681341"/>
                  <a:gd name="connsiteX5" fmla="*/ 30022 w 283240"/>
                  <a:gd name="connsiteY5" fmla="*/ 590843 h 681341"/>
                  <a:gd name="connsiteX6" fmla="*/ 44089 w 283240"/>
                  <a:gd name="connsiteY6" fmla="*/ 548640 h 681341"/>
                  <a:gd name="connsiteX7" fmla="*/ 100360 w 283240"/>
                  <a:gd name="connsiteY7" fmla="*/ 478301 h 681341"/>
                  <a:gd name="connsiteX8" fmla="*/ 128495 w 283240"/>
                  <a:gd name="connsiteY8" fmla="*/ 436098 h 681341"/>
                  <a:gd name="connsiteX9" fmla="*/ 142563 w 283240"/>
                  <a:gd name="connsiteY9" fmla="*/ 492369 h 681341"/>
                  <a:gd name="connsiteX10" fmla="*/ 156631 w 283240"/>
                  <a:gd name="connsiteY10" fmla="*/ 661181 h 681341"/>
                  <a:gd name="connsiteX11" fmla="*/ 184766 w 283240"/>
                  <a:gd name="connsiteY11" fmla="*/ 576775 h 681341"/>
                  <a:gd name="connsiteX12" fmla="*/ 198834 w 283240"/>
                  <a:gd name="connsiteY12" fmla="*/ 618978 h 681341"/>
                  <a:gd name="connsiteX13" fmla="*/ 255105 w 283240"/>
                  <a:gd name="connsiteY13" fmla="*/ 675249 h 681341"/>
                  <a:gd name="connsiteX14" fmla="*/ 269172 w 283240"/>
                  <a:gd name="connsiteY14" fmla="*/ 604911 h 681341"/>
                  <a:gd name="connsiteX15" fmla="*/ 283240 w 283240"/>
                  <a:gd name="connsiteY15" fmla="*/ 562707 h 681341"/>
                  <a:gd name="connsiteX16" fmla="*/ 269172 w 283240"/>
                  <a:gd name="connsiteY16" fmla="*/ 211015 h 681341"/>
                  <a:gd name="connsiteX17" fmla="*/ 156631 w 283240"/>
                  <a:gd name="connsiteY17" fmla="*/ 267286 h 681341"/>
                  <a:gd name="connsiteX18" fmla="*/ 156631 w 283240"/>
                  <a:gd name="connsiteY18" fmla="*/ 281354 h 68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83240" h="681341">
                    <a:moveTo>
                      <a:pt x="72225" y="0"/>
                    </a:moveTo>
                    <a:cubicBezTo>
                      <a:pt x="67536" y="93785"/>
                      <a:pt x="65359" y="187729"/>
                      <a:pt x="58157" y="281354"/>
                    </a:cubicBezTo>
                    <a:cubicBezTo>
                      <a:pt x="55969" y="309793"/>
                      <a:pt x="51007" y="338088"/>
                      <a:pt x="44089" y="365760"/>
                    </a:cubicBezTo>
                    <a:cubicBezTo>
                      <a:pt x="36896" y="394532"/>
                      <a:pt x="15954" y="450166"/>
                      <a:pt x="15954" y="450166"/>
                    </a:cubicBezTo>
                    <a:cubicBezTo>
                      <a:pt x="11265" y="525194"/>
                      <a:pt x="-5594" y="600448"/>
                      <a:pt x="1886" y="675249"/>
                    </a:cubicBezTo>
                    <a:cubicBezTo>
                      <a:pt x="4837" y="704759"/>
                      <a:pt x="20644" y="618978"/>
                      <a:pt x="30022" y="590843"/>
                    </a:cubicBezTo>
                    <a:cubicBezTo>
                      <a:pt x="34711" y="576775"/>
                      <a:pt x="35863" y="560978"/>
                      <a:pt x="44089" y="548640"/>
                    </a:cubicBezTo>
                    <a:cubicBezTo>
                      <a:pt x="130698" y="418729"/>
                      <a:pt x="20171" y="578539"/>
                      <a:pt x="100360" y="478301"/>
                    </a:cubicBezTo>
                    <a:cubicBezTo>
                      <a:pt x="110922" y="465099"/>
                      <a:pt x="119117" y="450166"/>
                      <a:pt x="128495" y="436098"/>
                    </a:cubicBezTo>
                    <a:cubicBezTo>
                      <a:pt x="133184" y="454855"/>
                      <a:pt x="140165" y="473184"/>
                      <a:pt x="142563" y="492369"/>
                    </a:cubicBezTo>
                    <a:cubicBezTo>
                      <a:pt x="149567" y="548399"/>
                      <a:pt x="131379" y="610677"/>
                      <a:pt x="156631" y="661181"/>
                    </a:cubicBezTo>
                    <a:cubicBezTo>
                      <a:pt x="169894" y="687707"/>
                      <a:pt x="184766" y="576775"/>
                      <a:pt x="184766" y="576775"/>
                    </a:cubicBezTo>
                    <a:cubicBezTo>
                      <a:pt x="189455" y="590843"/>
                      <a:pt x="190215" y="606911"/>
                      <a:pt x="198834" y="618978"/>
                    </a:cubicBezTo>
                    <a:cubicBezTo>
                      <a:pt x="214252" y="640563"/>
                      <a:pt x="255105" y="675249"/>
                      <a:pt x="255105" y="675249"/>
                    </a:cubicBezTo>
                    <a:cubicBezTo>
                      <a:pt x="259794" y="651803"/>
                      <a:pt x="263373" y="628107"/>
                      <a:pt x="269172" y="604911"/>
                    </a:cubicBezTo>
                    <a:cubicBezTo>
                      <a:pt x="272768" y="590525"/>
                      <a:pt x="283240" y="577536"/>
                      <a:pt x="283240" y="562707"/>
                    </a:cubicBezTo>
                    <a:cubicBezTo>
                      <a:pt x="283240" y="445383"/>
                      <a:pt x="273861" y="328246"/>
                      <a:pt x="269172" y="211015"/>
                    </a:cubicBezTo>
                    <a:cubicBezTo>
                      <a:pt x="188314" y="224492"/>
                      <a:pt x="188599" y="203348"/>
                      <a:pt x="156631" y="267286"/>
                    </a:cubicBezTo>
                    <a:cubicBezTo>
                      <a:pt x="154534" y="271480"/>
                      <a:pt x="156631" y="276665"/>
                      <a:pt x="156631" y="281354"/>
                    </a:cubicBezTo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06" name="Freeform 205"/>
              <p:cNvSpPr/>
              <p:nvPr/>
            </p:nvSpPr>
            <p:spPr>
              <a:xfrm flipH="1">
                <a:off x="1025678" y="4811150"/>
                <a:ext cx="283240" cy="681341"/>
              </a:xfrm>
              <a:custGeom>
                <a:avLst/>
                <a:gdLst>
                  <a:gd name="connsiteX0" fmla="*/ 72225 w 283240"/>
                  <a:gd name="connsiteY0" fmla="*/ 0 h 681341"/>
                  <a:gd name="connsiteX1" fmla="*/ 58157 w 283240"/>
                  <a:gd name="connsiteY1" fmla="*/ 281354 h 681341"/>
                  <a:gd name="connsiteX2" fmla="*/ 44089 w 283240"/>
                  <a:gd name="connsiteY2" fmla="*/ 365760 h 681341"/>
                  <a:gd name="connsiteX3" fmla="*/ 15954 w 283240"/>
                  <a:gd name="connsiteY3" fmla="*/ 450166 h 681341"/>
                  <a:gd name="connsiteX4" fmla="*/ 1886 w 283240"/>
                  <a:gd name="connsiteY4" fmla="*/ 675249 h 681341"/>
                  <a:gd name="connsiteX5" fmla="*/ 30022 w 283240"/>
                  <a:gd name="connsiteY5" fmla="*/ 590843 h 681341"/>
                  <a:gd name="connsiteX6" fmla="*/ 44089 w 283240"/>
                  <a:gd name="connsiteY6" fmla="*/ 548640 h 681341"/>
                  <a:gd name="connsiteX7" fmla="*/ 100360 w 283240"/>
                  <a:gd name="connsiteY7" fmla="*/ 478301 h 681341"/>
                  <a:gd name="connsiteX8" fmla="*/ 128495 w 283240"/>
                  <a:gd name="connsiteY8" fmla="*/ 436098 h 681341"/>
                  <a:gd name="connsiteX9" fmla="*/ 142563 w 283240"/>
                  <a:gd name="connsiteY9" fmla="*/ 492369 h 681341"/>
                  <a:gd name="connsiteX10" fmla="*/ 156631 w 283240"/>
                  <a:gd name="connsiteY10" fmla="*/ 661181 h 681341"/>
                  <a:gd name="connsiteX11" fmla="*/ 184766 w 283240"/>
                  <a:gd name="connsiteY11" fmla="*/ 576775 h 681341"/>
                  <a:gd name="connsiteX12" fmla="*/ 198834 w 283240"/>
                  <a:gd name="connsiteY12" fmla="*/ 618978 h 681341"/>
                  <a:gd name="connsiteX13" fmla="*/ 255105 w 283240"/>
                  <a:gd name="connsiteY13" fmla="*/ 675249 h 681341"/>
                  <a:gd name="connsiteX14" fmla="*/ 269172 w 283240"/>
                  <a:gd name="connsiteY14" fmla="*/ 604911 h 681341"/>
                  <a:gd name="connsiteX15" fmla="*/ 283240 w 283240"/>
                  <a:gd name="connsiteY15" fmla="*/ 562707 h 681341"/>
                  <a:gd name="connsiteX16" fmla="*/ 269172 w 283240"/>
                  <a:gd name="connsiteY16" fmla="*/ 211015 h 681341"/>
                  <a:gd name="connsiteX17" fmla="*/ 156631 w 283240"/>
                  <a:gd name="connsiteY17" fmla="*/ 267286 h 681341"/>
                  <a:gd name="connsiteX18" fmla="*/ 156631 w 283240"/>
                  <a:gd name="connsiteY18" fmla="*/ 281354 h 68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83240" h="681341">
                    <a:moveTo>
                      <a:pt x="72225" y="0"/>
                    </a:moveTo>
                    <a:cubicBezTo>
                      <a:pt x="67536" y="93785"/>
                      <a:pt x="65359" y="187729"/>
                      <a:pt x="58157" y="281354"/>
                    </a:cubicBezTo>
                    <a:cubicBezTo>
                      <a:pt x="55969" y="309793"/>
                      <a:pt x="51007" y="338088"/>
                      <a:pt x="44089" y="365760"/>
                    </a:cubicBezTo>
                    <a:cubicBezTo>
                      <a:pt x="36896" y="394532"/>
                      <a:pt x="15954" y="450166"/>
                      <a:pt x="15954" y="450166"/>
                    </a:cubicBezTo>
                    <a:cubicBezTo>
                      <a:pt x="11265" y="525194"/>
                      <a:pt x="-5594" y="600448"/>
                      <a:pt x="1886" y="675249"/>
                    </a:cubicBezTo>
                    <a:cubicBezTo>
                      <a:pt x="4837" y="704759"/>
                      <a:pt x="20644" y="618978"/>
                      <a:pt x="30022" y="590843"/>
                    </a:cubicBezTo>
                    <a:cubicBezTo>
                      <a:pt x="34711" y="576775"/>
                      <a:pt x="35863" y="560978"/>
                      <a:pt x="44089" y="548640"/>
                    </a:cubicBezTo>
                    <a:cubicBezTo>
                      <a:pt x="130698" y="418729"/>
                      <a:pt x="20171" y="578539"/>
                      <a:pt x="100360" y="478301"/>
                    </a:cubicBezTo>
                    <a:cubicBezTo>
                      <a:pt x="110922" y="465099"/>
                      <a:pt x="119117" y="450166"/>
                      <a:pt x="128495" y="436098"/>
                    </a:cubicBezTo>
                    <a:cubicBezTo>
                      <a:pt x="133184" y="454855"/>
                      <a:pt x="140165" y="473184"/>
                      <a:pt x="142563" y="492369"/>
                    </a:cubicBezTo>
                    <a:cubicBezTo>
                      <a:pt x="149567" y="548399"/>
                      <a:pt x="131379" y="610677"/>
                      <a:pt x="156631" y="661181"/>
                    </a:cubicBezTo>
                    <a:cubicBezTo>
                      <a:pt x="169894" y="687707"/>
                      <a:pt x="184766" y="576775"/>
                      <a:pt x="184766" y="576775"/>
                    </a:cubicBezTo>
                    <a:cubicBezTo>
                      <a:pt x="189455" y="590843"/>
                      <a:pt x="190215" y="606911"/>
                      <a:pt x="198834" y="618978"/>
                    </a:cubicBezTo>
                    <a:cubicBezTo>
                      <a:pt x="214252" y="640563"/>
                      <a:pt x="255105" y="675249"/>
                      <a:pt x="255105" y="675249"/>
                    </a:cubicBezTo>
                    <a:cubicBezTo>
                      <a:pt x="259794" y="651803"/>
                      <a:pt x="263373" y="628107"/>
                      <a:pt x="269172" y="604911"/>
                    </a:cubicBezTo>
                    <a:cubicBezTo>
                      <a:pt x="272768" y="590525"/>
                      <a:pt x="283240" y="577536"/>
                      <a:pt x="283240" y="562707"/>
                    </a:cubicBezTo>
                    <a:cubicBezTo>
                      <a:pt x="283240" y="445383"/>
                      <a:pt x="273861" y="328246"/>
                      <a:pt x="269172" y="211015"/>
                    </a:cubicBezTo>
                    <a:cubicBezTo>
                      <a:pt x="188314" y="224492"/>
                      <a:pt x="188599" y="203348"/>
                      <a:pt x="156631" y="267286"/>
                    </a:cubicBezTo>
                    <a:cubicBezTo>
                      <a:pt x="154534" y="271480"/>
                      <a:pt x="156631" y="276665"/>
                      <a:pt x="156631" y="281354"/>
                    </a:cubicBezTo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07" name="Freeform 206"/>
              <p:cNvSpPr/>
              <p:nvPr/>
            </p:nvSpPr>
            <p:spPr>
              <a:xfrm rot="20832044">
                <a:off x="1227465" y="3881361"/>
                <a:ext cx="735724" cy="1299645"/>
              </a:xfrm>
              <a:custGeom>
                <a:avLst/>
                <a:gdLst>
                  <a:gd name="connsiteX0" fmla="*/ 422031 w 594146"/>
                  <a:gd name="connsiteY0" fmla="*/ 0 h 1237957"/>
                  <a:gd name="connsiteX1" fmla="*/ 450166 w 594146"/>
                  <a:gd name="connsiteY1" fmla="*/ 126609 h 1237957"/>
                  <a:gd name="connsiteX2" fmla="*/ 478302 w 594146"/>
                  <a:gd name="connsiteY2" fmla="*/ 154744 h 1237957"/>
                  <a:gd name="connsiteX3" fmla="*/ 492369 w 594146"/>
                  <a:gd name="connsiteY3" fmla="*/ 196947 h 1237957"/>
                  <a:gd name="connsiteX4" fmla="*/ 520505 w 594146"/>
                  <a:gd name="connsiteY4" fmla="*/ 225083 h 1237957"/>
                  <a:gd name="connsiteX5" fmla="*/ 548640 w 594146"/>
                  <a:gd name="connsiteY5" fmla="*/ 309489 h 1237957"/>
                  <a:gd name="connsiteX6" fmla="*/ 576775 w 594146"/>
                  <a:gd name="connsiteY6" fmla="*/ 393895 h 1237957"/>
                  <a:gd name="connsiteX7" fmla="*/ 590843 w 594146"/>
                  <a:gd name="connsiteY7" fmla="*/ 464233 h 1237957"/>
                  <a:gd name="connsiteX8" fmla="*/ 548640 w 594146"/>
                  <a:gd name="connsiteY8" fmla="*/ 675249 h 1237957"/>
                  <a:gd name="connsiteX9" fmla="*/ 506437 w 594146"/>
                  <a:gd name="connsiteY9" fmla="*/ 689317 h 1237957"/>
                  <a:gd name="connsiteX10" fmla="*/ 464234 w 594146"/>
                  <a:gd name="connsiteY10" fmla="*/ 731520 h 1237957"/>
                  <a:gd name="connsiteX11" fmla="*/ 422031 w 594146"/>
                  <a:gd name="connsiteY11" fmla="*/ 759655 h 1237957"/>
                  <a:gd name="connsiteX12" fmla="*/ 365760 w 594146"/>
                  <a:gd name="connsiteY12" fmla="*/ 844061 h 1237957"/>
                  <a:gd name="connsiteX13" fmla="*/ 351692 w 594146"/>
                  <a:gd name="connsiteY13" fmla="*/ 886264 h 1237957"/>
                  <a:gd name="connsiteX14" fmla="*/ 323557 w 594146"/>
                  <a:gd name="connsiteY14" fmla="*/ 914400 h 1237957"/>
                  <a:gd name="connsiteX15" fmla="*/ 267286 w 594146"/>
                  <a:gd name="connsiteY15" fmla="*/ 984738 h 1237957"/>
                  <a:gd name="connsiteX16" fmla="*/ 253219 w 594146"/>
                  <a:gd name="connsiteY16" fmla="*/ 1026941 h 1237957"/>
                  <a:gd name="connsiteX17" fmla="*/ 140677 w 594146"/>
                  <a:gd name="connsiteY17" fmla="*/ 1125415 h 1237957"/>
                  <a:gd name="connsiteX18" fmla="*/ 126609 w 594146"/>
                  <a:gd name="connsiteY18" fmla="*/ 1167618 h 1237957"/>
                  <a:gd name="connsiteX19" fmla="*/ 84406 w 594146"/>
                  <a:gd name="connsiteY19" fmla="*/ 1195753 h 1237957"/>
                  <a:gd name="connsiteX20" fmla="*/ 56271 w 594146"/>
                  <a:gd name="connsiteY20" fmla="*/ 1237957 h 1237957"/>
                  <a:gd name="connsiteX21" fmla="*/ 42203 w 594146"/>
                  <a:gd name="connsiteY21" fmla="*/ 1139483 h 1237957"/>
                  <a:gd name="connsiteX22" fmla="*/ 14068 w 594146"/>
                  <a:gd name="connsiteY22" fmla="*/ 1055077 h 1237957"/>
                  <a:gd name="connsiteX23" fmla="*/ 0 w 594146"/>
                  <a:gd name="connsiteY23" fmla="*/ 942535 h 1237957"/>
                  <a:gd name="connsiteX24" fmla="*/ 14068 w 594146"/>
                  <a:gd name="connsiteY24" fmla="*/ 773723 h 1237957"/>
                  <a:gd name="connsiteX25" fmla="*/ 42203 w 594146"/>
                  <a:gd name="connsiteY25" fmla="*/ 745587 h 1237957"/>
                  <a:gd name="connsiteX26" fmla="*/ 112542 w 594146"/>
                  <a:gd name="connsiteY26" fmla="*/ 675249 h 1237957"/>
                  <a:gd name="connsiteX27" fmla="*/ 168812 w 594146"/>
                  <a:gd name="connsiteY27" fmla="*/ 604910 h 1237957"/>
                  <a:gd name="connsiteX28" fmla="*/ 239151 w 594146"/>
                  <a:gd name="connsiteY28" fmla="*/ 534572 h 1237957"/>
                  <a:gd name="connsiteX29" fmla="*/ 267286 w 594146"/>
                  <a:gd name="connsiteY29" fmla="*/ 492369 h 1237957"/>
                  <a:gd name="connsiteX30" fmla="*/ 323557 w 594146"/>
                  <a:gd name="connsiteY30" fmla="*/ 379827 h 1237957"/>
                  <a:gd name="connsiteX31" fmla="*/ 337625 w 594146"/>
                  <a:gd name="connsiteY31" fmla="*/ 337624 h 1237957"/>
                  <a:gd name="connsiteX32" fmla="*/ 393895 w 594146"/>
                  <a:gd name="connsiteY32" fmla="*/ 253218 h 1237957"/>
                  <a:gd name="connsiteX33" fmla="*/ 422031 w 594146"/>
                  <a:gd name="connsiteY33" fmla="*/ 168812 h 1237957"/>
                  <a:gd name="connsiteX34" fmla="*/ 436099 w 594146"/>
                  <a:gd name="connsiteY34" fmla="*/ 112541 h 1237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4146" h="1237957">
                    <a:moveTo>
                      <a:pt x="422031" y="0"/>
                    </a:moveTo>
                    <a:cubicBezTo>
                      <a:pt x="424871" y="17039"/>
                      <a:pt x="434184" y="99973"/>
                      <a:pt x="450166" y="126609"/>
                    </a:cubicBezTo>
                    <a:cubicBezTo>
                      <a:pt x="456990" y="137982"/>
                      <a:pt x="468923" y="145366"/>
                      <a:pt x="478302" y="154744"/>
                    </a:cubicBezTo>
                    <a:cubicBezTo>
                      <a:pt x="482991" y="168812"/>
                      <a:pt x="484740" y="184232"/>
                      <a:pt x="492369" y="196947"/>
                    </a:cubicBezTo>
                    <a:cubicBezTo>
                      <a:pt x="499193" y="208320"/>
                      <a:pt x="514573" y="213220"/>
                      <a:pt x="520505" y="225083"/>
                    </a:cubicBezTo>
                    <a:cubicBezTo>
                      <a:pt x="533768" y="251609"/>
                      <a:pt x="539262" y="281354"/>
                      <a:pt x="548640" y="309489"/>
                    </a:cubicBezTo>
                    <a:lnTo>
                      <a:pt x="576775" y="393895"/>
                    </a:lnTo>
                    <a:lnTo>
                      <a:pt x="590843" y="464233"/>
                    </a:lnTo>
                    <a:cubicBezTo>
                      <a:pt x="586371" y="522370"/>
                      <a:pt x="617704" y="633809"/>
                      <a:pt x="548640" y="675249"/>
                    </a:cubicBezTo>
                    <a:cubicBezTo>
                      <a:pt x="535925" y="682878"/>
                      <a:pt x="520505" y="684628"/>
                      <a:pt x="506437" y="689317"/>
                    </a:cubicBezTo>
                    <a:cubicBezTo>
                      <a:pt x="492369" y="703385"/>
                      <a:pt x="479518" y="718784"/>
                      <a:pt x="464234" y="731520"/>
                    </a:cubicBezTo>
                    <a:cubicBezTo>
                      <a:pt x="451246" y="742344"/>
                      <a:pt x="433164" y="746931"/>
                      <a:pt x="422031" y="759655"/>
                    </a:cubicBezTo>
                    <a:cubicBezTo>
                      <a:pt x="399764" y="785103"/>
                      <a:pt x="384517" y="815926"/>
                      <a:pt x="365760" y="844061"/>
                    </a:cubicBezTo>
                    <a:cubicBezTo>
                      <a:pt x="357535" y="856399"/>
                      <a:pt x="359321" y="873548"/>
                      <a:pt x="351692" y="886264"/>
                    </a:cubicBezTo>
                    <a:cubicBezTo>
                      <a:pt x="344868" y="897637"/>
                      <a:pt x="331842" y="904043"/>
                      <a:pt x="323557" y="914400"/>
                    </a:cubicBezTo>
                    <a:cubicBezTo>
                      <a:pt x="252583" y="1003119"/>
                      <a:pt x="335212" y="916814"/>
                      <a:pt x="267286" y="984738"/>
                    </a:cubicBezTo>
                    <a:cubicBezTo>
                      <a:pt x="262597" y="998806"/>
                      <a:pt x="262116" y="1015078"/>
                      <a:pt x="253219" y="1026941"/>
                    </a:cubicBezTo>
                    <a:cubicBezTo>
                      <a:pt x="212072" y="1081804"/>
                      <a:pt x="189489" y="1092874"/>
                      <a:pt x="140677" y="1125415"/>
                    </a:cubicBezTo>
                    <a:cubicBezTo>
                      <a:pt x="135988" y="1139483"/>
                      <a:pt x="135872" y="1156039"/>
                      <a:pt x="126609" y="1167618"/>
                    </a:cubicBezTo>
                    <a:cubicBezTo>
                      <a:pt x="116047" y="1180820"/>
                      <a:pt x="96361" y="1183798"/>
                      <a:pt x="84406" y="1195753"/>
                    </a:cubicBezTo>
                    <a:cubicBezTo>
                      <a:pt x="72451" y="1207708"/>
                      <a:pt x="65649" y="1223889"/>
                      <a:pt x="56271" y="1237957"/>
                    </a:cubicBezTo>
                    <a:cubicBezTo>
                      <a:pt x="51582" y="1205132"/>
                      <a:pt x="49659" y="1171792"/>
                      <a:pt x="42203" y="1139483"/>
                    </a:cubicBezTo>
                    <a:cubicBezTo>
                      <a:pt x="35534" y="1110585"/>
                      <a:pt x="14068" y="1055077"/>
                      <a:pt x="14068" y="1055077"/>
                    </a:cubicBezTo>
                    <a:cubicBezTo>
                      <a:pt x="9379" y="1017563"/>
                      <a:pt x="0" y="980341"/>
                      <a:pt x="0" y="942535"/>
                    </a:cubicBezTo>
                    <a:cubicBezTo>
                      <a:pt x="0" y="886069"/>
                      <a:pt x="2237" y="828935"/>
                      <a:pt x="14068" y="773723"/>
                    </a:cubicBezTo>
                    <a:cubicBezTo>
                      <a:pt x="16847" y="760754"/>
                      <a:pt x="33918" y="755944"/>
                      <a:pt x="42203" y="745587"/>
                    </a:cubicBezTo>
                    <a:cubicBezTo>
                      <a:pt x="117231" y="651802"/>
                      <a:pt x="18758" y="750277"/>
                      <a:pt x="112542" y="675249"/>
                    </a:cubicBezTo>
                    <a:cubicBezTo>
                      <a:pt x="158248" y="638684"/>
                      <a:pt x="126161" y="653654"/>
                      <a:pt x="168812" y="604910"/>
                    </a:cubicBezTo>
                    <a:cubicBezTo>
                      <a:pt x="190647" y="579956"/>
                      <a:pt x="220758" y="562161"/>
                      <a:pt x="239151" y="534572"/>
                    </a:cubicBezTo>
                    <a:cubicBezTo>
                      <a:pt x="248529" y="520504"/>
                      <a:pt x="260419" y="507819"/>
                      <a:pt x="267286" y="492369"/>
                    </a:cubicBezTo>
                    <a:cubicBezTo>
                      <a:pt x="319014" y="375982"/>
                      <a:pt x="265777" y="437609"/>
                      <a:pt x="323557" y="379827"/>
                    </a:cubicBezTo>
                    <a:cubicBezTo>
                      <a:pt x="328246" y="365759"/>
                      <a:pt x="330424" y="350587"/>
                      <a:pt x="337625" y="337624"/>
                    </a:cubicBezTo>
                    <a:cubicBezTo>
                      <a:pt x="354047" y="308065"/>
                      <a:pt x="383202" y="285297"/>
                      <a:pt x="393895" y="253218"/>
                    </a:cubicBezTo>
                    <a:lnTo>
                      <a:pt x="422031" y="168812"/>
                    </a:lnTo>
                    <a:cubicBezTo>
                      <a:pt x="437582" y="122160"/>
                      <a:pt x="436099" y="141438"/>
                      <a:pt x="436099" y="112541"/>
                    </a:cubicBezTo>
                  </a:path>
                </a:pathLst>
              </a:custGeom>
              <a:gradFill>
                <a:gsLst>
                  <a:gs pos="0">
                    <a:schemeClr val="tx1">
                      <a:lumMod val="85000"/>
                      <a:lumOff val="15000"/>
                    </a:schemeClr>
                  </a:gs>
                  <a:gs pos="13000">
                    <a:schemeClr val="tx1">
                      <a:lumMod val="65000"/>
                      <a:lumOff val="35000"/>
                    </a:schemeClr>
                  </a:gs>
                  <a:gs pos="46000">
                    <a:schemeClr val="tx1">
                      <a:lumMod val="85000"/>
                      <a:lumOff val="15000"/>
                    </a:schemeClr>
                  </a:gs>
                  <a:gs pos="81000">
                    <a:schemeClr val="tx1">
                      <a:lumMod val="85000"/>
                      <a:lumOff val="15000"/>
                    </a:schemeClr>
                  </a:gs>
                  <a:gs pos="99000">
                    <a:schemeClr val="tx1">
                      <a:lumMod val="65000"/>
                      <a:lumOff val="35000"/>
                    </a:schemeClr>
                  </a:gs>
                </a:gsLst>
                <a:lin ang="0" scaled="1"/>
              </a:gra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08" name="Freeform 207"/>
              <p:cNvSpPr/>
              <p:nvPr/>
            </p:nvSpPr>
            <p:spPr>
              <a:xfrm rot="767956" flipH="1">
                <a:off x="682254" y="3703992"/>
                <a:ext cx="580364" cy="1600353"/>
              </a:xfrm>
              <a:custGeom>
                <a:avLst/>
                <a:gdLst>
                  <a:gd name="connsiteX0" fmla="*/ 422031 w 594146"/>
                  <a:gd name="connsiteY0" fmla="*/ 0 h 1237957"/>
                  <a:gd name="connsiteX1" fmla="*/ 450166 w 594146"/>
                  <a:gd name="connsiteY1" fmla="*/ 126609 h 1237957"/>
                  <a:gd name="connsiteX2" fmla="*/ 478302 w 594146"/>
                  <a:gd name="connsiteY2" fmla="*/ 154744 h 1237957"/>
                  <a:gd name="connsiteX3" fmla="*/ 492369 w 594146"/>
                  <a:gd name="connsiteY3" fmla="*/ 196947 h 1237957"/>
                  <a:gd name="connsiteX4" fmla="*/ 520505 w 594146"/>
                  <a:gd name="connsiteY4" fmla="*/ 225083 h 1237957"/>
                  <a:gd name="connsiteX5" fmla="*/ 548640 w 594146"/>
                  <a:gd name="connsiteY5" fmla="*/ 309489 h 1237957"/>
                  <a:gd name="connsiteX6" fmla="*/ 576775 w 594146"/>
                  <a:gd name="connsiteY6" fmla="*/ 393895 h 1237957"/>
                  <a:gd name="connsiteX7" fmla="*/ 590843 w 594146"/>
                  <a:gd name="connsiteY7" fmla="*/ 464233 h 1237957"/>
                  <a:gd name="connsiteX8" fmla="*/ 548640 w 594146"/>
                  <a:gd name="connsiteY8" fmla="*/ 675249 h 1237957"/>
                  <a:gd name="connsiteX9" fmla="*/ 506437 w 594146"/>
                  <a:gd name="connsiteY9" fmla="*/ 689317 h 1237957"/>
                  <a:gd name="connsiteX10" fmla="*/ 464234 w 594146"/>
                  <a:gd name="connsiteY10" fmla="*/ 731520 h 1237957"/>
                  <a:gd name="connsiteX11" fmla="*/ 422031 w 594146"/>
                  <a:gd name="connsiteY11" fmla="*/ 759655 h 1237957"/>
                  <a:gd name="connsiteX12" fmla="*/ 365760 w 594146"/>
                  <a:gd name="connsiteY12" fmla="*/ 844061 h 1237957"/>
                  <a:gd name="connsiteX13" fmla="*/ 351692 w 594146"/>
                  <a:gd name="connsiteY13" fmla="*/ 886264 h 1237957"/>
                  <a:gd name="connsiteX14" fmla="*/ 323557 w 594146"/>
                  <a:gd name="connsiteY14" fmla="*/ 914400 h 1237957"/>
                  <a:gd name="connsiteX15" fmla="*/ 267286 w 594146"/>
                  <a:gd name="connsiteY15" fmla="*/ 984738 h 1237957"/>
                  <a:gd name="connsiteX16" fmla="*/ 253219 w 594146"/>
                  <a:gd name="connsiteY16" fmla="*/ 1026941 h 1237957"/>
                  <a:gd name="connsiteX17" fmla="*/ 140677 w 594146"/>
                  <a:gd name="connsiteY17" fmla="*/ 1125415 h 1237957"/>
                  <a:gd name="connsiteX18" fmla="*/ 126609 w 594146"/>
                  <a:gd name="connsiteY18" fmla="*/ 1167618 h 1237957"/>
                  <a:gd name="connsiteX19" fmla="*/ 84406 w 594146"/>
                  <a:gd name="connsiteY19" fmla="*/ 1195753 h 1237957"/>
                  <a:gd name="connsiteX20" fmla="*/ 56271 w 594146"/>
                  <a:gd name="connsiteY20" fmla="*/ 1237957 h 1237957"/>
                  <a:gd name="connsiteX21" fmla="*/ 42203 w 594146"/>
                  <a:gd name="connsiteY21" fmla="*/ 1139483 h 1237957"/>
                  <a:gd name="connsiteX22" fmla="*/ 14068 w 594146"/>
                  <a:gd name="connsiteY22" fmla="*/ 1055077 h 1237957"/>
                  <a:gd name="connsiteX23" fmla="*/ 0 w 594146"/>
                  <a:gd name="connsiteY23" fmla="*/ 942535 h 1237957"/>
                  <a:gd name="connsiteX24" fmla="*/ 14068 w 594146"/>
                  <a:gd name="connsiteY24" fmla="*/ 773723 h 1237957"/>
                  <a:gd name="connsiteX25" fmla="*/ 42203 w 594146"/>
                  <a:gd name="connsiteY25" fmla="*/ 745587 h 1237957"/>
                  <a:gd name="connsiteX26" fmla="*/ 112542 w 594146"/>
                  <a:gd name="connsiteY26" fmla="*/ 675249 h 1237957"/>
                  <a:gd name="connsiteX27" fmla="*/ 168812 w 594146"/>
                  <a:gd name="connsiteY27" fmla="*/ 604910 h 1237957"/>
                  <a:gd name="connsiteX28" fmla="*/ 239151 w 594146"/>
                  <a:gd name="connsiteY28" fmla="*/ 534572 h 1237957"/>
                  <a:gd name="connsiteX29" fmla="*/ 267286 w 594146"/>
                  <a:gd name="connsiteY29" fmla="*/ 492369 h 1237957"/>
                  <a:gd name="connsiteX30" fmla="*/ 323557 w 594146"/>
                  <a:gd name="connsiteY30" fmla="*/ 379827 h 1237957"/>
                  <a:gd name="connsiteX31" fmla="*/ 337625 w 594146"/>
                  <a:gd name="connsiteY31" fmla="*/ 337624 h 1237957"/>
                  <a:gd name="connsiteX32" fmla="*/ 393895 w 594146"/>
                  <a:gd name="connsiteY32" fmla="*/ 253218 h 1237957"/>
                  <a:gd name="connsiteX33" fmla="*/ 422031 w 594146"/>
                  <a:gd name="connsiteY33" fmla="*/ 168812 h 1237957"/>
                  <a:gd name="connsiteX34" fmla="*/ 436099 w 594146"/>
                  <a:gd name="connsiteY34" fmla="*/ 112541 h 1237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4146" h="1237957">
                    <a:moveTo>
                      <a:pt x="422031" y="0"/>
                    </a:moveTo>
                    <a:cubicBezTo>
                      <a:pt x="424871" y="17039"/>
                      <a:pt x="434184" y="99973"/>
                      <a:pt x="450166" y="126609"/>
                    </a:cubicBezTo>
                    <a:cubicBezTo>
                      <a:pt x="456990" y="137982"/>
                      <a:pt x="468923" y="145366"/>
                      <a:pt x="478302" y="154744"/>
                    </a:cubicBezTo>
                    <a:cubicBezTo>
                      <a:pt x="482991" y="168812"/>
                      <a:pt x="484740" y="184232"/>
                      <a:pt x="492369" y="196947"/>
                    </a:cubicBezTo>
                    <a:cubicBezTo>
                      <a:pt x="499193" y="208320"/>
                      <a:pt x="514573" y="213220"/>
                      <a:pt x="520505" y="225083"/>
                    </a:cubicBezTo>
                    <a:cubicBezTo>
                      <a:pt x="533768" y="251609"/>
                      <a:pt x="539262" y="281354"/>
                      <a:pt x="548640" y="309489"/>
                    </a:cubicBezTo>
                    <a:lnTo>
                      <a:pt x="576775" y="393895"/>
                    </a:lnTo>
                    <a:lnTo>
                      <a:pt x="590843" y="464233"/>
                    </a:lnTo>
                    <a:cubicBezTo>
                      <a:pt x="586371" y="522370"/>
                      <a:pt x="617704" y="633809"/>
                      <a:pt x="548640" y="675249"/>
                    </a:cubicBezTo>
                    <a:cubicBezTo>
                      <a:pt x="535925" y="682878"/>
                      <a:pt x="520505" y="684628"/>
                      <a:pt x="506437" y="689317"/>
                    </a:cubicBezTo>
                    <a:cubicBezTo>
                      <a:pt x="492369" y="703385"/>
                      <a:pt x="479518" y="718784"/>
                      <a:pt x="464234" y="731520"/>
                    </a:cubicBezTo>
                    <a:cubicBezTo>
                      <a:pt x="451246" y="742344"/>
                      <a:pt x="433164" y="746931"/>
                      <a:pt x="422031" y="759655"/>
                    </a:cubicBezTo>
                    <a:cubicBezTo>
                      <a:pt x="399764" y="785103"/>
                      <a:pt x="384517" y="815926"/>
                      <a:pt x="365760" y="844061"/>
                    </a:cubicBezTo>
                    <a:cubicBezTo>
                      <a:pt x="357535" y="856399"/>
                      <a:pt x="359321" y="873548"/>
                      <a:pt x="351692" y="886264"/>
                    </a:cubicBezTo>
                    <a:cubicBezTo>
                      <a:pt x="344868" y="897637"/>
                      <a:pt x="331842" y="904043"/>
                      <a:pt x="323557" y="914400"/>
                    </a:cubicBezTo>
                    <a:cubicBezTo>
                      <a:pt x="252583" y="1003119"/>
                      <a:pt x="335212" y="916814"/>
                      <a:pt x="267286" y="984738"/>
                    </a:cubicBezTo>
                    <a:cubicBezTo>
                      <a:pt x="262597" y="998806"/>
                      <a:pt x="262116" y="1015078"/>
                      <a:pt x="253219" y="1026941"/>
                    </a:cubicBezTo>
                    <a:cubicBezTo>
                      <a:pt x="212072" y="1081804"/>
                      <a:pt x="189489" y="1092874"/>
                      <a:pt x="140677" y="1125415"/>
                    </a:cubicBezTo>
                    <a:cubicBezTo>
                      <a:pt x="135988" y="1139483"/>
                      <a:pt x="135872" y="1156039"/>
                      <a:pt x="126609" y="1167618"/>
                    </a:cubicBezTo>
                    <a:cubicBezTo>
                      <a:pt x="116047" y="1180820"/>
                      <a:pt x="96361" y="1183798"/>
                      <a:pt x="84406" y="1195753"/>
                    </a:cubicBezTo>
                    <a:cubicBezTo>
                      <a:pt x="72451" y="1207708"/>
                      <a:pt x="65649" y="1223889"/>
                      <a:pt x="56271" y="1237957"/>
                    </a:cubicBezTo>
                    <a:cubicBezTo>
                      <a:pt x="51582" y="1205132"/>
                      <a:pt x="49659" y="1171792"/>
                      <a:pt x="42203" y="1139483"/>
                    </a:cubicBezTo>
                    <a:cubicBezTo>
                      <a:pt x="35534" y="1110585"/>
                      <a:pt x="14068" y="1055077"/>
                      <a:pt x="14068" y="1055077"/>
                    </a:cubicBezTo>
                    <a:cubicBezTo>
                      <a:pt x="9379" y="1017563"/>
                      <a:pt x="0" y="980341"/>
                      <a:pt x="0" y="942535"/>
                    </a:cubicBezTo>
                    <a:cubicBezTo>
                      <a:pt x="0" y="886069"/>
                      <a:pt x="2237" y="828935"/>
                      <a:pt x="14068" y="773723"/>
                    </a:cubicBezTo>
                    <a:cubicBezTo>
                      <a:pt x="16847" y="760754"/>
                      <a:pt x="33918" y="755944"/>
                      <a:pt x="42203" y="745587"/>
                    </a:cubicBezTo>
                    <a:cubicBezTo>
                      <a:pt x="117231" y="651802"/>
                      <a:pt x="18758" y="750277"/>
                      <a:pt x="112542" y="675249"/>
                    </a:cubicBezTo>
                    <a:cubicBezTo>
                      <a:pt x="158248" y="638684"/>
                      <a:pt x="126161" y="653654"/>
                      <a:pt x="168812" y="604910"/>
                    </a:cubicBezTo>
                    <a:cubicBezTo>
                      <a:pt x="190647" y="579956"/>
                      <a:pt x="220758" y="562161"/>
                      <a:pt x="239151" y="534572"/>
                    </a:cubicBezTo>
                    <a:cubicBezTo>
                      <a:pt x="248529" y="520504"/>
                      <a:pt x="260419" y="507819"/>
                      <a:pt x="267286" y="492369"/>
                    </a:cubicBezTo>
                    <a:cubicBezTo>
                      <a:pt x="319014" y="375982"/>
                      <a:pt x="265777" y="437609"/>
                      <a:pt x="323557" y="379827"/>
                    </a:cubicBezTo>
                    <a:cubicBezTo>
                      <a:pt x="328246" y="365759"/>
                      <a:pt x="330424" y="350587"/>
                      <a:pt x="337625" y="337624"/>
                    </a:cubicBezTo>
                    <a:cubicBezTo>
                      <a:pt x="354047" y="308065"/>
                      <a:pt x="383202" y="285297"/>
                      <a:pt x="393895" y="253218"/>
                    </a:cubicBezTo>
                    <a:lnTo>
                      <a:pt x="422031" y="168812"/>
                    </a:lnTo>
                    <a:cubicBezTo>
                      <a:pt x="437582" y="122160"/>
                      <a:pt x="436099" y="141438"/>
                      <a:pt x="436099" y="112541"/>
                    </a:cubicBezTo>
                  </a:path>
                </a:pathLst>
              </a:custGeom>
              <a:gradFill>
                <a:gsLst>
                  <a:gs pos="0">
                    <a:schemeClr val="tx1">
                      <a:lumMod val="85000"/>
                      <a:lumOff val="15000"/>
                    </a:schemeClr>
                  </a:gs>
                  <a:gs pos="13000">
                    <a:schemeClr val="tx1">
                      <a:lumMod val="65000"/>
                      <a:lumOff val="35000"/>
                    </a:schemeClr>
                  </a:gs>
                  <a:gs pos="46000">
                    <a:schemeClr val="tx1">
                      <a:lumMod val="85000"/>
                      <a:lumOff val="15000"/>
                    </a:schemeClr>
                  </a:gs>
                  <a:gs pos="81000">
                    <a:schemeClr val="tx1">
                      <a:lumMod val="85000"/>
                      <a:lumOff val="15000"/>
                    </a:schemeClr>
                  </a:gs>
                  <a:gs pos="99000">
                    <a:schemeClr val="tx1">
                      <a:lumMod val="65000"/>
                      <a:lumOff val="35000"/>
                    </a:schemeClr>
                  </a:gs>
                </a:gsLst>
                <a:lin ang="0" scaled="1"/>
              </a:gra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09" name="Freeform 208"/>
              <p:cNvSpPr/>
              <p:nvPr/>
            </p:nvSpPr>
            <p:spPr>
              <a:xfrm>
                <a:off x="731192" y="3145769"/>
                <a:ext cx="1043969" cy="905724"/>
              </a:xfrm>
              <a:custGeom>
                <a:avLst/>
                <a:gdLst>
                  <a:gd name="connsiteX0" fmla="*/ 759983 w 1043969"/>
                  <a:gd name="connsiteY0" fmla="*/ 905724 h 905724"/>
                  <a:gd name="connsiteX1" fmla="*/ 591171 w 1043969"/>
                  <a:gd name="connsiteY1" fmla="*/ 891657 h 905724"/>
                  <a:gd name="connsiteX2" fmla="*/ 534900 w 1043969"/>
                  <a:gd name="connsiteY2" fmla="*/ 877589 h 905724"/>
                  <a:gd name="connsiteX3" fmla="*/ 450494 w 1043969"/>
                  <a:gd name="connsiteY3" fmla="*/ 863521 h 905724"/>
                  <a:gd name="connsiteX4" fmla="*/ 408291 w 1043969"/>
                  <a:gd name="connsiteY4" fmla="*/ 849453 h 905724"/>
                  <a:gd name="connsiteX5" fmla="*/ 295750 w 1043969"/>
                  <a:gd name="connsiteY5" fmla="*/ 835386 h 905724"/>
                  <a:gd name="connsiteX6" fmla="*/ 253546 w 1043969"/>
                  <a:gd name="connsiteY6" fmla="*/ 821318 h 905724"/>
                  <a:gd name="connsiteX7" fmla="*/ 126937 w 1043969"/>
                  <a:gd name="connsiteY7" fmla="*/ 793183 h 905724"/>
                  <a:gd name="connsiteX8" fmla="*/ 98802 w 1043969"/>
                  <a:gd name="connsiteY8" fmla="*/ 765047 h 905724"/>
                  <a:gd name="connsiteX9" fmla="*/ 56599 w 1043969"/>
                  <a:gd name="connsiteY9" fmla="*/ 736912 h 905724"/>
                  <a:gd name="connsiteX10" fmla="*/ 28463 w 1043969"/>
                  <a:gd name="connsiteY10" fmla="*/ 694709 h 905724"/>
                  <a:gd name="connsiteX11" fmla="*/ 328 w 1043969"/>
                  <a:gd name="connsiteY11" fmla="*/ 610303 h 905724"/>
                  <a:gd name="connsiteX12" fmla="*/ 14396 w 1043969"/>
                  <a:gd name="connsiteY12" fmla="*/ 483693 h 905724"/>
                  <a:gd name="connsiteX13" fmla="*/ 28463 w 1043969"/>
                  <a:gd name="connsiteY13" fmla="*/ 441490 h 905724"/>
                  <a:gd name="connsiteX14" fmla="*/ 42531 w 1043969"/>
                  <a:gd name="connsiteY14" fmla="*/ 357084 h 905724"/>
                  <a:gd name="connsiteX15" fmla="*/ 56599 w 1043969"/>
                  <a:gd name="connsiteY15" fmla="*/ 117933 h 905724"/>
                  <a:gd name="connsiteX16" fmla="*/ 98802 w 1043969"/>
                  <a:gd name="connsiteY16" fmla="*/ 146069 h 905724"/>
                  <a:gd name="connsiteX17" fmla="*/ 155073 w 1043969"/>
                  <a:gd name="connsiteY17" fmla="*/ 258610 h 905724"/>
                  <a:gd name="connsiteX18" fmla="*/ 169140 w 1043969"/>
                  <a:gd name="connsiteY18" fmla="*/ 357084 h 905724"/>
                  <a:gd name="connsiteX19" fmla="*/ 183208 w 1043969"/>
                  <a:gd name="connsiteY19" fmla="*/ 314881 h 905724"/>
                  <a:gd name="connsiteX20" fmla="*/ 225411 w 1043969"/>
                  <a:gd name="connsiteY20" fmla="*/ 272678 h 905724"/>
                  <a:gd name="connsiteX21" fmla="*/ 267614 w 1043969"/>
                  <a:gd name="connsiteY21" fmla="*/ 188272 h 905724"/>
                  <a:gd name="connsiteX22" fmla="*/ 281682 w 1043969"/>
                  <a:gd name="connsiteY22" fmla="*/ 5392 h 905724"/>
                  <a:gd name="connsiteX23" fmla="*/ 309817 w 1043969"/>
                  <a:gd name="connsiteY23" fmla="*/ 89798 h 905724"/>
                  <a:gd name="connsiteX24" fmla="*/ 323885 w 1043969"/>
                  <a:gd name="connsiteY24" fmla="*/ 132001 h 905724"/>
                  <a:gd name="connsiteX25" fmla="*/ 337953 w 1043969"/>
                  <a:gd name="connsiteY25" fmla="*/ 174204 h 905724"/>
                  <a:gd name="connsiteX26" fmla="*/ 366088 w 1043969"/>
                  <a:gd name="connsiteY26" fmla="*/ 202340 h 905724"/>
                  <a:gd name="connsiteX27" fmla="*/ 436426 w 1043969"/>
                  <a:gd name="connsiteY27" fmla="*/ 132001 h 905724"/>
                  <a:gd name="connsiteX28" fmla="*/ 492697 w 1043969"/>
                  <a:gd name="connsiteY28" fmla="*/ 75730 h 905724"/>
                  <a:gd name="connsiteX29" fmla="*/ 506765 w 1043969"/>
                  <a:gd name="connsiteY29" fmla="*/ 33527 h 905724"/>
                  <a:gd name="connsiteX30" fmla="*/ 534900 w 1043969"/>
                  <a:gd name="connsiteY30" fmla="*/ 61663 h 905724"/>
                  <a:gd name="connsiteX31" fmla="*/ 577103 w 1043969"/>
                  <a:gd name="connsiteY31" fmla="*/ 146069 h 905724"/>
                  <a:gd name="connsiteX32" fmla="*/ 619306 w 1043969"/>
                  <a:gd name="connsiteY32" fmla="*/ 160137 h 905724"/>
                  <a:gd name="connsiteX33" fmla="*/ 661510 w 1043969"/>
                  <a:gd name="connsiteY33" fmla="*/ 146069 h 905724"/>
                  <a:gd name="connsiteX34" fmla="*/ 717780 w 1043969"/>
                  <a:gd name="connsiteY34" fmla="*/ 75730 h 905724"/>
                  <a:gd name="connsiteX35" fmla="*/ 745916 w 1043969"/>
                  <a:gd name="connsiteY35" fmla="*/ 47595 h 905724"/>
                  <a:gd name="connsiteX36" fmla="*/ 774051 w 1043969"/>
                  <a:gd name="connsiteY36" fmla="*/ 89798 h 905724"/>
                  <a:gd name="connsiteX37" fmla="*/ 830322 w 1043969"/>
                  <a:gd name="connsiteY37" fmla="*/ 286746 h 905724"/>
                  <a:gd name="connsiteX38" fmla="*/ 914728 w 1043969"/>
                  <a:gd name="connsiteY38" fmla="*/ 188272 h 905724"/>
                  <a:gd name="connsiteX39" fmla="*/ 942863 w 1043969"/>
                  <a:gd name="connsiteY39" fmla="*/ 230475 h 905724"/>
                  <a:gd name="connsiteX40" fmla="*/ 914728 w 1043969"/>
                  <a:gd name="connsiteY40" fmla="*/ 371152 h 905724"/>
                  <a:gd name="connsiteX41" fmla="*/ 886593 w 1043969"/>
                  <a:gd name="connsiteY41" fmla="*/ 413355 h 905724"/>
                  <a:gd name="connsiteX42" fmla="*/ 928796 w 1043969"/>
                  <a:gd name="connsiteY42" fmla="*/ 427423 h 905724"/>
                  <a:gd name="connsiteX43" fmla="*/ 985066 w 1043969"/>
                  <a:gd name="connsiteY43" fmla="*/ 483693 h 905724"/>
                  <a:gd name="connsiteX44" fmla="*/ 999134 w 1043969"/>
                  <a:gd name="connsiteY44" fmla="*/ 525897 h 905724"/>
                  <a:gd name="connsiteX45" fmla="*/ 970999 w 1043969"/>
                  <a:gd name="connsiteY45" fmla="*/ 708777 h 905724"/>
                  <a:gd name="connsiteX46" fmla="*/ 1041337 w 1043969"/>
                  <a:gd name="connsiteY46" fmla="*/ 722844 h 905724"/>
                  <a:gd name="connsiteX47" fmla="*/ 1013202 w 1043969"/>
                  <a:gd name="connsiteY47" fmla="*/ 807250 h 905724"/>
                  <a:gd name="connsiteX48" fmla="*/ 999134 w 1043969"/>
                  <a:gd name="connsiteY48" fmla="*/ 849453 h 905724"/>
                  <a:gd name="connsiteX49" fmla="*/ 942863 w 1043969"/>
                  <a:gd name="connsiteY49" fmla="*/ 905724 h 905724"/>
                  <a:gd name="connsiteX50" fmla="*/ 703713 w 1043969"/>
                  <a:gd name="connsiteY50" fmla="*/ 891657 h 905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43969" h="905724">
                    <a:moveTo>
                      <a:pt x="759983" y="905724"/>
                    </a:moveTo>
                    <a:cubicBezTo>
                      <a:pt x="703712" y="901035"/>
                      <a:pt x="647201" y="898661"/>
                      <a:pt x="591171" y="891657"/>
                    </a:cubicBezTo>
                    <a:cubicBezTo>
                      <a:pt x="571986" y="889259"/>
                      <a:pt x="553859" y="881381"/>
                      <a:pt x="534900" y="877589"/>
                    </a:cubicBezTo>
                    <a:cubicBezTo>
                      <a:pt x="506930" y="871995"/>
                      <a:pt x="478338" y="869709"/>
                      <a:pt x="450494" y="863521"/>
                    </a:cubicBezTo>
                    <a:cubicBezTo>
                      <a:pt x="436018" y="860304"/>
                      <a:pt x="422880" y="852106"/>
                      <a:pt x="408291" y="849453"/>
                    </a:cubicBezTo>
                    <a:cubicBezTo>
                      <a:pt x="371095" y="842690"/>
                      <a:pt x="333264" y="840075"/>
                      <a:pt x="295750" y="835386"/>
                    </a:cubicBezTo>
                    <a:cubicBezTo>
                      <a:pt x="281682" y="830697"/>
                      <a:pt x="267804" y="825392"/>
                      <a:pt x="253546" y="821318"/>
                    </a:cubicBezTo>
                    <a:cubicBezTo>
                      <a:pt x="207181" y="808071"/>
                      <a:pt x="175297" y="802855"/>
                      <a:pt x="126937" y="793183"/>
                    </a:cubicBezTo>
                    <a:cubicBezTo>
                      <a:pt x="117559" y="783804"/>
                      <a:pt x="109159" y="773333"/>
                      <a:pt x="98802" y="765047"/>
                    </a:cubicBezTo>
                    <a:cubicBezTo>
                      <a:pt x="85600" y="754485"/>
                      <a:pt x="68554" y="748867"/>
                      <a:pt x="56599" y="736912"/>
                    </a:cubicBezTo>
                    <a:cubicBezTo>
                      <a:pt x="44644" y="724957"/>
                      <a:pt x="37842" y="708777"/>
                      <a:pt x="28463" y="694709"/>
                    </a:cubicBezTo>
                    <a:cubicBezTo>
                      <a:pt x="19085" y="666574"/>
                      <a:pt x="-2947" y="639779"/>
                      <a:pt x="328" y="610303"/>
                    </a:cubicBezTo>
                    <a:cubicBezTo>
                      <a:pt x="5017" y="568100"/>
                      <a:pt x="7415" y="525578"/>
                      <a:pt x="14396" y="483693"/>
                    </a:cubicBezTo>
                    <a:cubicBezTo>
                      <a:pt x="16834" y="469066"/>
                      <a:pt x="25246" y="455965"/>
                      <a:pt x="28463" y="441490"/>
                    </a:cubicBezTo>
                    <a:cubicBezTo>
                      <a:pt x="34651" y="413646"/>
                      <a:pt x="37842" y="385219"/>
                      <a:pt x="42531" y="357084"/>
                    </a:cubicBezTo>
                    <a:cubicBezTo>
                      <a:pt x="47220" y="277367"/>
                      <a:pt x="36023" y="195091"/>
                      <a:pt x="56599" y="117933"/>
                    </a:cubicBezTo>
                    <a:cubicBezTo>
                      <a:pt x="60955" y="101597"/>
                      <a:pt x="89841" y="131732"/>
                      <a:pt x="98802" y="146069"/>
                    </a:cubicBezTo>
                    <a:cubicBezTo>
                      <a:pt x="206560" y="318484"/>
                      <a:pt x="72233" y="175773"/>
                      <a:pt x="155073" y="258610"/>
                    </a:cubicBezTo>
                    <a:cubicBezTo>
                      <a:pt x="159762" y="291435"/>
                      <a:pt x="154312" y="327427"/>
                      <a:pt x="169140" y="357084"/>
                    </a:cubicBezTo>
                    <a:cubicBezTo>
                      <a:pt x="175771" y="370347"/>
                      <a:pt x="174983" y="327219"/>
                      <a:pt x="183208" y="314881"/>
                    </a:cubicBezTo>
                    <a:cubicBezTo>
                      <a:pt x="194244" y="298328"/>
                      <a:pt x="212675" y="287962"/>
                      <a:pt x="225411" y="272678"/>
                    </a:cubicBezTo>
                    <a:cubicBezTo>
                      <a:pt x="255711" y="236318"/>
                      <a:pt x="253515" y="230568"/>
                      <a:pt x="267614" y="188272"/>
                    </a:cubicBezTo>
                    <a:cubicBezTo>
                      <a:pt x="272303" y="127312"/>
                      <a:pt x="257598" y="61589"/>
                      <a:pt x="281682" y="5392"/>
                    </a:cubicBezTo>
                    <a:cubicBezTo>
                      <a:pt x="293365" y="-21867"/>
                      <a:pt x="300439" y="61663"/>
                      <a:pt x="309817" y="89798"/>
                    </a:cubicBezTo>
                    <a:lnTo>
                      <a:pt x="323885" y="132001"/>
                    </a:lnTo>
                    <a:cubicBezTo>
                      <a:pt x="328574" y="146069"/>
                      <a:pt x="327468" y="163718"/>
                      <a:pt x="337953" y="174204"/>
                    </a:cubicBezTo>
                    <a:lnTo>
                      <a:pt x="366088" y="202340"/>
                    </a:lnTo>
                    <a:cubicBezTo>
                      <a:pt x="447369" y="148151"/>
                      <a:pt x="373902" y="204946"/>
                      <a:pt x="436426" y="132001"/>
                    </a:cubicBezTo>
                    <a:cubicBezTo>
                      <a:pt x="453689" y="111861"/>
                      <a:pt x="492697" y="75730"/>
                      <a:pt x="492697" y="75730"/>
                    </a:cubicBezTo>
                    <a:cubicBezTo>
                      <a:pt x="497386" y="61662"/>
                      <a:pt x="492697" y="38216"/>
                      <a:pt x="506765" y="33527"/>
                    </a:cubicBezTo>
                    <a:cubicBezTo>
                      <a:pt x="519348" y="29333"/>
                      <a:pt x="528076" y="50290"/>
                      <a:pt x="534900" y="61663"/>
                    </a:cubicBezTo>
                    <a:cubicBezTo>
                      <a:pt x="558423" y="100869"/>
                      <a:pt x="536058" y="113233"/>
                      <a:pt x="577103" y="146069"/>
                    </a:cubicBezTo>
                    <a:cubicBezTo>
                      <a:pt x="588682" y="155332"/>
                      <a:pt x="605238" y="155448"/>
                      <a:pt x="619306" y="160137"/>
                    </a:cubicBezTo>
                    <a:cubicBezTo>
                      <a:pt x="633374" y="155448"/>
                      <a:pt x="648794" y="153699"/>
                      <a:pt x="661510" y="146069"/>
                    </a:cubicBezTo>
                    <a:cubicBezTo>
                      <a:pt x="687637" y="130393"/>
                      <a:pt x="700087" y="97846"/>
                      <a:pt x="717780" y="75730"/>
                    </a:cubicBezTo>
                    <a:cubicBezTo>
                      <a:pt x="726066" y="65373"/>
                      <a:pt x="736537" y="56973"/>
                      <a:pt x="745916" y="47595"/>
                    </a:cubicBezTo>
                    <a:cubicBezTo>
                      <a:pt x="755294" y="61663"/>
                      <a:pt x="771271" y="73121"/>
                      <a:pt x="774051" y="89798"/>
                    </a:cubicBezTo>
                    <a:cubicBezTo>
                      <a:pt x="810498" y="308478"/>
                      <a:pt x="716742" y="324604"/>
                      <a:pt x="830322" y="286746"/>
                    </a:cubicBezTo>
                    <a:cubicBezTo>
                      <a:pt x="898548" y="218520"/>
                      <a:pt x="871879" y="252546"/>
                      <a:pt x="914728" y="188272"/>
                    </a:cubicBezTo>
                    <a:cubicBezTo>
                      <a:pt x="924106" y="202340"/>
                      <a:pt x="941181" y="213652"/>
                      <a:pt x="942863" y="230475"/>
                    </a:cubicBezTo>
                    <a:cubicBezTo>
                      <a:pt x="945024" y="252080"/>
                      <a:pt x="931087" y="338435"/>
                      <a:pt x="914728" y="371152"/>
                    </a:cubicBezTo>
                    <a:cubicBezTo>
                      <a:pt x="907167" y="386274"/>
                      <a:pt x="895971" y="399287"/>
                      <a:pt x="886593" y="413355"/>
                    </a:cubicBezTo>
                    <a:cubicBezTo>
                      <a:pt x="900661" y="418044"/>
                      <a:pt x="918311" y="416937"/>
                      <a:pt x="928796" y="427423"/>
                    </a:cubicBezTo>
                    <a:cubicBezTo>
                      <a:pt x="1003821" y="502449"/>
                      <a:pt x="872527" y="446182"/>
                      <a:pt x="985066" y="483693"/>
                    </a:cubicBezTo>
                    <a:cubicBezTo>
                      <a:pt x="989755" y="497761"/>
                      <a:pt x="999134" y="511068"/>
                      <a:pt x="999134" y="525897"/>
                    </a:cubicBezTo>
                    <a:cubicBezTo>
                      <a:pt x="999134" y="634694"/>
                      <a:pt x="995077" y="636539"/>
                      <a:pt x="970999" y="708777"/>
                    </a:cubicBezTo>
                    <a:cubicBezTo>
                      <a:pt x="994445" y="713466"/>
                      <a:pt x="1031918" y="700867"/>
                      <a:pt x="1041337" y="722844"/>
                    </a:cubicBezTo>
                    <a:cubicBezTo>
                      <a:pt x="1053020" y="750103"/>
                      <a:pt x="1022580" y="779115"/>
                      <a:pt x="1013202" y="807250"/>
                    </a:cubicBezTo>
                    <a:cubicBezTo>
                      <a:pt x="1008513" y="821318"/>
                      <a:pt x="1009619" y="838968"/>
                      <a:pt x="999134" y="849453"/>
                    </a:cubicBezTo>
                    <a:lnTo>
                      <a:pt x="942863" y="905724"/>
                    </a:lnTo>
                    <a:cubicBezTo>
                      <a:pt x="722490" y="891033"/>
                      <a:pt x="802342" y="891657"/>
                      <a:pt x="703713" y="891657"/>
                    </a:cubicBezTo>
                  </a:path>
                </a:pathLst>
              </a:custGeom>
              <a:gradFill>
                <a:gsLst>
                  <a:gs pos="0">
                    <a:schemeClr val="tx1">
                      <a:lumMod val="85000"/>
                      <a:lumOff val="15000"/>
                    </a:schemeClr>
                  </a:gs>
                  <a:gs pos="13000">
                    <a:schemeClr val="tx1">
                      <a:lumMod val="65000"/>
                      <a:lumOff val="35000"/>
                    </a:schemeClr>
                  </a:gs>
                  <a:gs pos="46000">
                    <a:schemeClr val="tx1">
                      <a:lumMod val="85000"/>
                      <a:lumOff val="15000"/>
                    </a:schemeClr>
                  </a:gs>
                  <a:gs pos="81000">
                    <a:schemeClr val="tx1">
                      <a:lumMod val="85000"/>
                      <a:lumOff val="15000"/>
                    </a:schemeClr>
                  </a:gs>
                  <a:gs pos="32000">
                    <a:srgbClr val="404040"/>
                  </a:gs>
                  <a:gs pos="99000">
                    <a:schemeClr val="tx1">
                      <a:lumMod val="65000"/>
                      <a:lumOff val="35000"/>
                    </a:schemeClr>
                  </a:gs>
                  <a:gs pos="63000">
                    <a:schemeClr val="tx1">
                      <a:lumMod val="65000"/>
                      <a:lumOff val="35000"/>
                    </a:schemeClr>
                  </a:gs>
                </a:gsLst>
                <a:lin ang="0" scaled="1"/>
              </a:gradFill>
              <a:ln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10" name="Group 209"/>
              <p:cNvGrpSpPr/>
              <p:nvPr/>
            </p:nvGrpSpPr>
            <p:grpSpPr>
              <a:xfrm>
                <a:off x="871586" y="3363559"/>
                <a:ext cx="788012" cy="1451537"/>
                <a:chOff x="871586" y="3363559"/>
                <a:chExt cx="788012" cy="1451537"/>
              </a:xfrm>
            </p:grpSpPr>
            <p:sp>
              <p:nvSpPr>
                <p:cNvPr id="211" name="Oval 210"/>
                <p:cNvSpPr/>
                <p:nvPr/>
              </p:nvSpPr>
              <p:spPr>
                <a:xfrm rot="10800000">
                  <a:off x="871586" y="3519696"/>
                  <a:ext cx="762000" cy="129540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lumMod val="65000"/>
                        <a:lumOff val="35000"/>
                        <a:shade val="30000"/>
                        <a:satMod val="115000"/>
                      </a:schemeClr>
                    </a:gs>
                    <a:gs pos="17000">
                      <a:schemeClr val="tx1">
                        <a:lumMod val="50000"/>
                        <a:lumOff val="50000"/>
                      </a:schemeClr>
                    </a:gs>
                    <a:gs pos="100000">
                      <a:schemeClr val="tx1">
                        <a:lumMod val="65000"/>
                        <a:lumOff val="35000"/>
                        <a:shade val="100000"/>
                        <a:satMod val="115000"/>
                      </a:schemeClr>
                    </a:gs>
                  </a:gsLst>
                  <a:lin ang="5400000" scaled="1"/>
                  <a:tileRect/>
                </a:grad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ln>
                      <a:solidFill>
                        <a:sysClr val="windowText" lastClr="000000"/>
                      </a:solidFill>
                    </a:ln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212" name="Group 211"/>
                <p:cNvGrpSpPr/>
                <p:nvPr/>
              </p:nvGrpSpPr>
              <p:grpSpPr>
                <a:xfrm>
                  <a:off x="915061" y="3363559"/>
                  <a:ext cx="744537" cy="1029453"/>
                  <a:chOff x="7635081" y="1562995"/>
                  <a:chExt cx="816776" cy="1029453"/>
                </a:xfrm>
              </p:grpSpPr>
              <p:pic>
                <p:nvPicPr>
                  <p:cNvPr id="213" name="Picture 5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6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/>
                </p:blipFill>
                <p:spPr bwMode="auto">
                  <a:xfrm>
                    <a:off x="7635081" y="1839558"/>
                    <a:ext cx="744537" cy="75289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214" name="Picture 6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7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/>
                </p:blipFill>
                <p:spPr bwMode="auto">
                  <a:xfrm rot="1376075">
                    <a:off x="7707320" y="1562995"/>
                    <a:ext cx="744537" cy="37921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</p:grpSp>
          </p:grpSp>
        </p:grpSp>
        <p:sp>
          <p:nvSpPr>
            <p:cNvPr id="2" name="Isosceles Triangle 1">
              <a:hlinkHover r:id="" action="ppaction://hlinkshowjump?jump=nextslide"/>
            </p:cNvPr>
            <p:cNvSpPr/>
            <p:nvPr/>
          </p:nvSpPr>
          <p:spPr>
            <a:xfrm rot="10800000">
              <a:off x="4645912" y="-2716002"/>
              <a:ext cx="1295400" cy="2281390"/>
            </a:xfrm>
            <a:prstGeom prst="triangle">
              <a:avLst/>
            </a:prstGeom>
            <a:solidFill>
              <a:srgbClr val="DDD9C3">
                <a:alpha val="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527" name="Group 526"/>
          <p:cNvGrpSpPr/>
          <p:nvPr/>
        </p:nvGrpSpPr>
        <p:grpSpPr>
          <a:xfrm>
            <a:off x="1211005" y="-4258312"/>
            <a:ext cx="1371600" cy="3795169"/>
            <a:chOff x="4585447" y="-4191000"/>
            <a:chExt cx="1371600" cy="3795169"/>
          </a:xfrm>
        </p:grpSpPr>
        <p:grpSp>
          <p:nvGrpSpPr>
            <p:cNvPr id="528" name="Group 527"/>
            <p:cNvGrpSpPr/>
            <p:nvPr/>
          </p:nvGrpSpPr>
          <p:grpSpPr>
            <a:xfrm>
              <a:off x="4585447" y="-4191000"/>
              <a:ext cx="1371600" cy="3795169"/>
              <a:chOff x="272615" y="411482"/>
              <a:chExt cx="1979232" cy="5913118"/>
            </a:xfrm>
          </p:grpSpPr>
          <p:grpSp>
            <p:nvGrpSpPr>
              <p:cNvPr id="530" name="Group 529"/>
              <p:cNvGrpSpPr/>
              <p:nvPr/>
            </p:nvGrpSpPr>
            <p:grpSpPr>
              <a:xfrm>
                <a:off x="842682" y="411482"/>
                <a:ext cx="742278" cy="5913118"/>
                <a:chOff x="842682" y="106682"/>
                <a:chExt cx="742278" cy="5913118"/>
              </a:xfrm>
            </p:grpSpPr>
            <p:sp>
              <p:nvSpPr>
                <p:cNvPr id="542" name="Rounded Rectangle 541"/>
                <p:cNvSpPr/>
                <p:nvPr/>
              </p:nvSpPr>
              <p:spPr>
                <a:xfrm rot="5400000">
                  <a:off x="-977601" y="3726180"/>
                  <a:ext cx="4430805" cy="156435"/>
                </a:xfrm>
                <a:prstGeom prst="roundRect">
                  <a:avLst/>
                </a:prstGeom>
                <a:blipFill>
                  <a:blip r:embed="rId5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tile tx="0" ty="0" sx="100000" sy="100000" flip="none" algn="tl"/>
                </a:blip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  <a:effectLst>
                  <a:innerShdw blurRad="63500" dist="50800" dir="54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543" name="Group 542"/>
                <p:cNvGrpSpPr/>
                <p:nvPr/>
              </p:nvGrpSpPr>
              <p:grpSpPr>
                <a:xfrm>
                  <a:off x="842682" y="106682"/>
                  <a:ext cx="742278" cy="1758875"/>
                  <a:chOff x="4195482" y="96819"/>
                  <a:chExt cx="742278" cy="1357256"/>
                </a:xfrm>
              </p:grpSpPr>
              <p:sp>
                <p:nvSpPr>
                  <p:cNvPr id="545" name="Freeform 544"/>
                  <p:cNvSpPr/>
                  <p:nvPr/>
                </p:nvSpPr>
                <p:spPr>
                  <a:xfrm>
                    <a:off x="4281544" y="182880"/>
                    <a:ext cx="215152" cy="1172584"/>
                  </a:xfrm>
                  <a:custGeom>
                    <a:avLst/>
                    <a:gdLst>
                      <a:gd name="connsiteX0" fmla="*/ 215152 w 215152"/>
                      <a:gd name="connsiteY0" fmla="*/ 1172584 h 1172584"/>
                      <a:gd name="connsiteX1" fmla="*/ 204395 w 215152"/>
                      <a:gd name="connsiteY1" fmla="*/ 903642 h 1172584"/>
                      <a:gd name="connsiteX2" fmla="*/ 182880 w 215152"/>
                      <a:gd name="connsiteY2" fmla="*/ 839096 h 1172584"/>
                      <a:gd name="connsiteX3" fmla="*/ 172122 w 215152"/>
                      <a:gd name="connsiteY3" fmla="*/ 806824 h 1172584"/>
                      <a:gd name="connsiteX4" fmla="*/ 161364 w 215152"/>
                      <a:gd name="connsiteY4" fmla="*/ 763793 h 1172584"/>
                      <a:gd name="connsiteX5" fmla="*/ 129091 w 215152"/>
                      <a:gd name="connsiteY5" fmla="*/ 699247 h 1172584"/>
                      <a:gd name="connsiteX6" fmla="*/ 86061 w 215152"/>
                      <a:gd name="connsiteY6" fmla="*/ 548640 h 1172584"/>
                      <a:gd name="connsiteX7" fmla="*/ 64545 w 215152"/>
                      <a:gd name="connsiteY7" fmla="*/ 516367 h 1172584"/>
                      <a:gd name="connsiteX8" fmla="*/ 43030 w 215152"/>
                      <a:gd name="connsiteY8" fmla="*/ 96819 h 1172584"/>
                      <a:gd name="connsiteX9" fmla="*/ 21515 w 215152"/>
                      <a:gd name="connsiteY9" fmla="*/ 64546 h 1172584"/>
                      <a:gd name="connsiteX10" fmla="*/ 0 w 215152"/>
                      <a:gd name="connsiteY10" fmla="*/ 0 h 1172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15152" h="1172584">
                        <a:moveTo>
                          <a:pt x="215152" y="1172584"/>
                        </a:moveTo>
                        <a:cubicBezTo>
                          <a:pt x="211566" y="1082937"/>
                          <a:pt x="213037" y="992944"/>
                          <a:pt x="204395" y="903642"/>
                        </a:cubicBezTo>
                        <a:cubicBezTo>
                          <a:pt x="202211" y="881068"/>
                          <a:pt x="190052" y="860611"/>
                          <a:pt x="182880" y="839096"/>
                        </a:cubicBezTo>
                        <a:cubicBezTo>
                          <a:pt x="179294" y="828339"/>
                          <a:pt x="174872" y="817825"/>
                          <a:pt x="172122" y="806824"/>
                        </a:cubicBezTo>
                        <a:cubicBezTo>
                          <a:pt x="168536" y="792480"/>
                          <a:pt x="167188" y="777383"/>
                          <a:pt x="161364" y="763793"/>
                        </a:cubicBezTo>
                        <a:cubicBezTo>
                          <a:pt x="124646" y="678117"/>
                          <a:pt x="151755" y="782348"/>
                          <a:pt x="129091" y="699247"/>
                        </a:cubicBezTo>
                        <a:cubicBezTo>
                          <a:pt x="125781" y="687111"/>
                          <a:pt x="98745" y="567666"/>
                          <a:pt x="86061" y="548640"/>
                        </a:cubicBezTo>
                        <a:lnTo>
                          <a:pt x="64545" y="516367"/>
                        </a:lnTo>
                        <a:cubicBezTo>
                          <a:pt x="19945" y="337956"/>
                          <a:pt x="83021" y="603364"/>
                          <a:pt x="43030" y="96819"/>
                        </a:cubicBezTo>
                        <a:cubicBezTo>
                          <a:pt x="42012" y="83930"/>
                          <a:pt x="26766" y="76361"/>
                          <a:pt x="21515" y="64546"/>
                        </a:cubicBezTo>
                        <a:cubicBezTo>
                          <a:pt x="12304" y="43822"/>
                          <a:pt x="0" y="0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46" name="Freeform 545"/>
                  <p:cNvSpPr/>
                  <p:nvPr/>
                </p:nvSpPr>
                <p:spPr>
                  <a:xfrm>
                    <a:off x="4453666" y="247426"/>
                    <a:ext cx="118334" cy="1043492"/>
                  </a:xfrm>
                  <a:custGeom>
                    <a:avLst/>
                    <a:gdLst>
                      <a:gd name="connsiteX0" fmla="*/ 118334 w 118334"/>
                      <a:gd name="connsiteY0" fmla="*/ 1043492 h 1043492"/>
                      <a:gd name="connsiteX1" fmla="*/ 96819 w 118334"/>
                      <a:gd name="connsiteY1" fmla="*/ 720762 h 1043492"/>
                      <a:gd name="connsiteX2" fmla="*/ 86061 w 118334"/>
                      <a:gd name="connsiteY2" fmla="*/ 494852 h 1043492"/>
                      <a:gd name="connsiteX3" fmla="*/ 64546 w 118334"/>
                      <a:gd name="connsiteY3" fmla="*/ 387275 h 1043492"/>
                      <a:gd name="connsiteX4" fmla="*/ 43030 w 118334"/>
                      <a:gd name="connsiteY4" fmla="*/ 355002 h 1043492"/>
                      <a:gd name="connsiteX5" fmla="*/ 0 w 118334"/>
                      <a:gd name="connsiteY5" fmla="*/ 236668 h 1043492"/>
                      <a:gd name="connsiteX6" fmla="*/ 0 w 118334"/>
                      <a:gd name="connsiteY6" fmla="*/ 0 h 1043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8334" h="1043492">
                        <a:moveTo>
                          <a:pt x="118334" y="1043492"/>
                        </a:moveTo>
                        <a:cubicBezTo>
                          <a:pt x="93146" y="892370"/>
                          <a:pt x="109545" y="1007107"/>
                          <a:pt x="96819" y="720762"/>
                        </a:cubicBezTo>
                        <a:cubicBezTo>
                          <a:pt x="93472" y="645448"/>
                          <a:pt x="91630" y="570035"/>
                          <a:pt x="86061" y="494852"/>
                        </a:cubicBezTo>
                        <a:cubicBezTo>
                          <a:pt x="85265" y="484100"/>
                          <a:pt x="72193" y="405118"/>
                          <a:pt x="64546" y="387275"/>
                        </a:cubicBezTo>
                        <a:cubicBezTo>
                          <a:pt x="59453" y="375391"/>
                          <a:pt x="48812" y="366566"/>
                          <a:pt x="43030" y="355002"/>
                        </a:cubicBezTo>
                        <a:cubicBezTo>
                          <a:pt x="36611" y="342164"/>
                          <a:pt x="0" y="246710"/>
                          <a:pt x="0" y="236668"/>
                        </a:cubicBez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47" name="Freeform 546"/>
                  <p:cNvSpPr/>
                  <p:nvPr/>
                </p:nvSpPr>
                <p:spPr>
                  <a:xfrm>
                    <a:off x="4625601" y="279699"/>
                    <a:ext cx="107764" cy="839096"/>
                  </a:xfrm>
                  <a:custGeom>
                    <a:avLst/>
                    <a:gdLst>
                      <a:gd name="connsiteX0" fmla="*/ 43218 w 107764"/>
                      <a:gd name="connsiteY0" fmla="*/ 839096 h 839096"/>
                      <a:gd name="connsiteX1" fmla="*/ 75491 w 107764"/>
                      <a:gd name="connsiteY1" fmla="*/ 699247 h 839096"/>
                      <a:gd name="connsiteX2" fmla="*/ 97006 w 107764"/>
                      <a:gd name="connsiteY2" fmla="*/ 656216 h 839096"/>
                      <a:gd name="connsiteX3" fmla="*/ 107764 w 107764"/>
                      <a:gd name="connsiteY3" fmla="*/ 559397 h 839096"/>
                      <a:gd name="connsiteX4" fmla="*/ 97006 w 107764"/>
                      <a:gd name="connsiteY4" fmla="*/ 387275 h 839096"/>
                      <a:gd name="connsiteX5" fmla="*/ 64733 w 107764"/>
                      <a:gd name="connsiteY5" fmla="*/ 365760 h 839096"/>
                      <a:gd name="connsiteX6" fmla="*/ 43218 w 107764"/>
                      <a:gd name="connsiteY6" fmla="*/ 301214 h 839096"/>
                      <a:gd name="connsiteX7" fmla="*/ 32460 w 107764"/>
                      <a:gd name="connsiteY7" fmla="*/ 268941 h 839096"/>
                      <a:gd name="connsiteX8" fmla="*/ 10945 w 107764"/>
                      <a:gd name="connsiteY8" fmla="*/ 182880 h 839096"/>
                      <a:gd name="connsiteX9" fmla="*/ 187 w 107764"/>
                      <a:gd name="connsiteY9" fmla="*/ 0 h 839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7764" h="839096">
                        <a:moveTo>
                          <a:pt x="43218" y="839096"/>
                        </a:moveTo>
                        <a:cubicBezTo>
                          <a:pt x="53976" y="792480"/>
                          <a:pt x="61992" y="745145"/>
                          <a:pt x="75491" y="699247"/>
                        </a:cubicBezTo>
                        <a:cubicBezTo>
                          <a:pt x="80016" y="683862"/>
                          <a:pt x="93400" y="671842"/>
                          <a:pt x="97006" y="656216"/>
                        </a:cubicBezTo>
                        <a:cubicBezTo>
                          <a:pt x="104308" y="624576"/>
                          <a:pt x="104178" y="591670"/>
                          <a:pt x="107764" y="559397"/>
                        </a:cubicBezTo>
                        <a:cubicBezTo>
                          <a:pt x="104178" y="502023"/>
                          <a:pt x="109477" y="443392"/>
                          <a:pt x="97006" y="387275"/>
                        </a:cubicBezTo>
                        <a:cubicBezTo>
                          <a:pt x="94201" y="374654"/>
                          <a:pt x="71585" y="376724"/>
                          <a:pt x="64733" y="365760"/>
                        </a:cubicBezTo>
                        <a:cubicBezTo>
                          <a:pt x="52713" y="346528"/>
                          <a:pt x="50390" y="322729"/>
                          <a:pt x="43218" y="301214"/>
                        </a:cubicBezTo>
                        <a:cubicBezTo>
                          <a:pt x="39632" y="290456"/>
                          <a:pt x="34684" y="280060"/>
                          <a:pt x="32460" y="268941"/>
                        </a:cubicBezTo>
                        <a:cubicBezTo>
                          <a:pt x="19479" y="204034"/>
                          <a:pt x="27485" y="232499"/>
                          <a:pt x="10945" y="182880"/>
                        </a:cubicBezTo>
                        <a:cubicBezTo>
                          <a:pt x="-2311" y="50327"/>
                          <a:pt x="187" y="111341"/>
                          <a:pt x="187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48" name="Freeform 547"/>
                  <p:cNvSpPr/>
                  <p:nvPr/>
                </p:nvSpPr>
                <p:spPr>
                  <a:xfrm>
                    <a:off x="4528940" y="182880"/>
                    <a:ext cx="86091" cy="1118795"/>
                  </a:xfrm>
                  <a:custGeom>
                    <a:avLst/>
                    <a:gdLst>
                      <a:gd name="connsiteX0" fmla="*/ 75333 w 86091"/>
                      <a:gd name="connsiteY0" fmla="*/ 1118795 h 1118795"/>
                      <a:gd name="connsiteX1" fmla="*/ 86091 w 86091"/>
                      <a:gd name="connsiteY1" fmla="*/ 903642 h 1118795"/>
                      <a:gd name="connsiteX2" fmla="*/ 64575 w 86091"/>
                      <a:gd name="connsiteY2" fmla="*/ 473336 h 1118795"/>
                      <a:gd name="connsiteX3" fmla="*/ 53818 w 86091"/>
                      <a:gd name="connsiteY3" fmla="*/ 172122 h 1118795"/>
                      <a:gd name="connsiteX4" fmla="*/ 32302 w 86091"/>
                      <a:gd name="connsiteY4" fmla="*/ 107576 h 1118795"/>
                      <a:gd name="connsiteX5" fmla="*/ 10787 w 86091"/>
                      <a:gd name="connsiteY5" fmla="*/ 43031 h 1118795"/>
                      <a:gd name="connsiteX6" fmla="*/ 29 w 86091"/>
                      <a:gd name="connsiteY6" fmla="*/ 0 h 1118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6091" h="1118795">
                        <a:moveTo>
                          <a:pt x="75333" y="1118795"/>
                        </a:moveTo>
                        <a:cubicBezTo>
                          <a:pt x="78919" y="1047077"/>
                          <a:pt x="86091" y="975449"/>
                          <a:pt x="86091" y="903642"/>
                        </a:cubicBezTo>
                        <a:cubicBezTo>
                          <a:pt x="86091" y="643942"/>
                          <a:pt x="84169" y="649677"/>
                          <a:pt x="64575" y="473336"/>
                        </a:cubicBezTo>
                        <a:cubicBezTo>
                          <a:pt x="60989" y="372931"/>
                          <a:pt x="62649" y="272202"/>
                          <a:pt x="53818" y="172122"/>
                        </a:cubicBezTo>
                        <a:cubicBezTo>
                          <a:pt x="51825" y="149531"/>
                          <a:pt x="39474" y="129091"/>
                          <a:pt x="32302" y="107576"/>
                        </a:cubicBezTo>
                        <a:lnTo>
                          <a:pt x="10787" y="43031"/>
                        </a:lnTo>
                        <a:cubicBezTo>
                          <a:pt x="-1105" y="7356"/>
                          <a:pt x="29" y="22098"/>
                          <a:pt x="29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49" name="Freeform 548"/>
                  <p:cNvSpPr/>
                  <p:nvPr/>
                </p:nvSpPr>
                <p:spPr>
                  <a:xfrm>
                    <a:off x="4647304" y="204395"/>
                    <a:ext cx="64545" cy="1108038"/>
                  </a:xfrm>
                  <a:custGeom>
                    <a:avLst/>
                    <a:gdLst>
                      <a:gd name="connsiteX0" fmla="*/ 0 w 64545"/>
                      <a:gd name="connsiteY0" fmla="*/ 1108038 h 1108038"/>
                      <a:gd name="connsiteX1" fmla="*/ 10757 w 64545"/>
                      <a:gd name="connsiteY1" fmla="*/ 548640 h 1108038"/>
                      <a:gd name="connsiteX2" fmla="*/ 21515 w 64545"/>
                      <a:gd name="connsiteY2" fmla="*/ 505610 h 1108038"/>
                      <a:gd name="connsiteX3" fmla="*/ 43030 w 64545"/>
                      <a:gd name="connsiteY3" fmla="*/ 387276 h 1108038"/>
                      <a:gd name="connsiteX4" fmla="*/ 64545 w 64545"/>
                      <a:gd name="connsiteY4" fmla="*/ 301214 h 1108038"/>
                      <a:gd name="connsiteX5" fmla="*/ 53788 w 64545"/>
                      <a:gd name="connsiteY5" fmla="*/ 0 h 11080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4545" h="1108038">
                        <a:moveTo>
                          <a:pt x="0" y="1108038"/>
                        </a:moveTo>
                        <a:cubicBezTo>
                          <a:pt x="3586" y="921572"/>
                          <a:pt x="4101" y="735022"/>
                          <a:pt x="10757" y="548640"/>
                        </a:cubicBezTo>
                        <a:cubicBezTo>
                          <a:pt x="11285" y="533865"/>
                          <a:pt x="18615" y="520108"/>
                          <a:pt x="21515" y="505610"/>
                        </a:cubicBezTo>
                        <a:cubicBezTo>
                          <a:pt x="37997" y="423199"/>
                          <a:pt x="25715" y="462309"/>
                          <a:pt x="43030" y="387276"/>
                        </a:cubicBezTo>
                        <a:cubicBezTo>
                          <a:pt x="49679" y="358463"/>
                          <a:pt x="64545" y="301214"/>
                          <a:pt x="64545" y="301214"/>
                        </a:cubicBezTo>
                        <a:cubicBezTo>
                          <a:pt x="53358" y="21524"/>
                          <a:pt x="53788" y="121992"/>
                          <a:pt x="53788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50" name="Freeform 549"/>
                  <p:cNvSpPr/>
                  <p:nvPr/>
                </p:nvSpPr>
                <p:spPr>
                  <a:xfrm flipH="1">
                    <a:off x="4640781" y="182880"/>
                    <a:ext cx="215152" cy="1172584"/>
                  </a:xfrm>
                  <a:custGeom>
                    <a:avLst/>
                    <a:gdLst>
                      <a:gd name="connsiteX0" fmla="*/ 215152 w 215152"/>
                      <a:gd name="connsiteY0" fmla="*/ 1172584 h 1172584"/>
                      <a:gd name="connsiteX1" fmla="*/ 204395 w 215152"/>
                      <a:gd name="connsiteY1" fmla="*/ 903642 h 1172584"/>
                      <a:gd name="connsiteX2" fmla="*/ 182880 w 215152"/>
                      <a:gd name="connsiteY2" fmla="*/ 839096 h 1172584"/>
                      <a:gd name="connsiteX3" fmla="*/ 172122 w 215152"/>
                      <a:gd name="connsiteY3" fmla="*/ 806824 h 1172584"/>
                      <a:gd name="connsiteX4" fmla="*/ 161364 w 215152"/>
                      <a:gd name="connsiteY4" fmla="*/ 763793 h 1172584"/>
                      <a:gd name="connsiteX5" fmla="*/ 129091 w 215152"/>
                      <a:gd name="connsiteY5" fmla="*/ 699247 h 1172584"/>
                      <a:gd name="connsiteX6" fmla="*/ 86061 w 215152"/>
                      <a:gd name="connsiteY6" fmla="*/ 548640 h 1172584"/>
                      <a:gd name="connsiteX7" fmla="*/ 64545 w 215152"/>
                      <a:gd name="connsiteY7" fmla="*/ 516367 h 1172584"/>
                      <a:gd name="connsiteX8" fmla="*/ 43030 w 215152"/>
                      <a:gd name="connsiteY8" fmla="*/ 96819 h 1172584"/>
                      <a:gd name="connsiteX9" fmla="*/ 21515 w 215152"/>
                      <a:gd name="connsiteY9" fmla="*/ 64546 h 1172584"/>
                      <a:gd name="connsiteX10" fmla="*/ 0 w 215152"/>
                      <a:gd name="connsiteY10" fmla="*/ 0 h 1172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15152" h="1172584">
                        <a:moveTo>
                          <a:pt x="215152" y="1172584"/>
                        </a:moveTo>
                        <a:cubicBezTo>
                          <a:pt x="211566" y="1082937"/>
                          <a:pt x="213037" y="992944"/>
                          <a:pt x="204395" y="903642"/>
                        </a:cubicBezTo>
                        <a:cubicBezTo>
                          <a:pt x="202211" y="881068"/>
                          <a:pt x="190052" y="860611"/>
                          <a:pt x="182880" y="839096"/>
                        </a:cubicBezTo>
                        <a:cubicBezTo>
                          <a:pt x="179294" y="828339"/>
                          <a:pt x="174872" y="817825"/>
                          <a:pt x="172122" y="806824"/>
                        </a:cubicBezTo>
                        <a:cubicBezTo>
                          <a:pt x="168536" y="792480"/>
                          <a:pt x="167188" y="777383"/>
                          <a:pt x="161364" y="763793"/>
                        </a:cubicBezTo>
                        <a:cubicBezTo>
                          <a:pt x="124646" y="678117"/>
                          <a:pt x="151755" y="782348"/>
                          <a:pt x="129091" y="699247"/>
                        </a:cubicBezTo>
                        <a:cubicBezTo>
                          <a:pt x="125781" y="687111"/>
                          <a:pt x="98745" y="567666"/>
                          <a:pt x="86061" y="548640"/>
                        </a:cubicBezTo>
                        <a:lnTo>
                          <a:pt x="64545" y="516367"/>
                        </a:lnTo>
                        <a:cubicBezTo>
                          <a:pt x="19945" y="337956"/>
                          <a:pt x="83021" y="603364"/>
                          <a:pt x="43030" y="96819"/>
                        </a:cubicBezTo>
                        <a:cubicBezTo>
                          <a:pt x="42012" y="83930"/>
                          <a:pt x="26766" y="76361"/>
                          <a:pt x="21515" y="64546"/>
                        </a:cubicBezTo>
                        <a:cubicBezTo>
                          <a:pt x="12304" y="43822"/>
                          <a:pt x="0" y="0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51" name="Freeform 550"/>
                  <p:cNvSpPr/>
                  <p:nvPr/>
                </p:nvSpPr>
                <p:spPr>
                  <a:xfrm flipH="1">
                    <a:off x="4606066" y="399826"/>
                    <a:ext cx="118334" cy="1043492"/>
                  </a:xfrm>
                  <a:custGeom>
                    <a:avLst/>
                    <a:gdLst>
                      <a:gd name="connsiteX0" fmla="*/ 118334 w 118334"/>
                      <a:gd name="connsiteY0" fmla="*/ 1043492 h 1043492"/>
                      <a:gd name="connsiteX1" fmla="*/ 96819 w 118334"/>
                      <a:gd name="connsiteY1" fmla="*/ 720762 h 1043492"/>
                      <a:gd name="connsiteX2" fmla="*/ 86061 w 118334"/>
                      <a:gd name="connsiteY2" fmla="*/ 494852 h 1043492"/>
                      <a:gd name="connsiteX3" fmla="*/ 64546 w 118334"/>
                      <a:gd name="connsiteY3" fmla="*/ 387275 h 1043492"/>
                      <a:gd name="connsiteX4" fmla="*/ 43030 w 118334"/>
                      <a:gd name="connsiteY4" fmla="*/ 355002 h 1043492"/>
                      <a:gd name="connsiteX5" fmla="*/ 0 w 118334"/>
                      <a:gd name="connsiteY5" fmla="*/ 236668 h 1043492"/>
                      <a:gd name="connsiteX6" fmla="*/ 0 w 118334"/>
                      <a:gd name="connsiteY6" fmla="*/ 0 h 1043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8334" h="1043492">
                        <a:moveTo>
                          <a:pt x="118334" y="1043492"/>
                        </a:moveTo>
                        <a:cubicBezTo>
                          <a:pt x="93146" y="892370"/>
                          <a:pt x="109545" y="1007107"/>
                          <a:pt x="96819" y="720762"/>
                        </a:cubicBezTo>
                        <a:cubicBezTo>
                          <a:pt x="93472" y="645448"/>
                          <a:pt x="91630" y="570035"/>
                          <a:pt x="86061" y="494852"/>
                        </a:cubicBezTo>
                        <a:cubicBezTo>
                          <a:pt x="85265" y="484100"/>
                          <a:pt x="72193" y="405118"/>
                          <a:pt x="64546" y="387275"/>
                        </a:cubicBezTo>
                        <a:cubicBezTo>
                          <a:pt x="59453" y="375391"/>
                          <a:pt x="48812" y="366566"/>
                          <a:pt x="43030" y="355002"/>
                        </a:cubicBezTo>
                        <a:cubicBezTo>
                          <a:pt x="36611" y="342164"/>
                          <a:pt x="0" y="246710"/>
                          <a:pt x="0" y="236668"/>
                        </a:cubicBez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52" name="Freeform 551"/>
                  <p:cNvSpPr/>
                  <p:nvPr/>
                </p:nvSpPr>
                <p:spPr>
                  <a:xfrm flipH="1">
                    <a:off x="4573576" y="502024"/>
                    <a:ext cx="107764" cy="839096"/>
                  </a:xfrm>
                  <a:custGeom>
                    <a:avLst/>
                    <a:gdLst>
                      <a:gd name="connsiteX0" fmla="*/ 43218 w 107764"/>
                      <a:gd name="connsiteY0" fmla="*/ 839096 h 839096"/>
                      <a:gd name="connsiteX1" fmla="*/ 75491 w 107764"/>
                      <a:gd name="connsiteY1" fmla="*/ 699247 h 839096"/>
                      <a:gd name="connsiteX2" fmla="*/ 97006 w 107764"/>
                      <a:gd name="connsiteY2" fmla="*/ 656216 h 839096"/>
                      <a:gd name="connsiteX3" fmla="*/ 107764 w 107764"/>
                      <a:gd name="connsiteY3" fmla="*/ 559397 h 839096"/>
                      <a:gd name="connsiteX4" fmla="*/ 97006 w 107764"/>
                      <a:gd name="connsiteY4" fmla="*/ 387275 h 839096"/>
                      <a:gd name="connsiteX5" fmla="*/ 64733 w 107764"/>
                      <a:gd name="connsiteY5" fmla="*/ 365760 h 839096"/>
                      <a:gd name="connsiteX6" fmla="*/ 43218 w 107764"/>
                      <a:gd name="connsiteY6" fmla="*/ 301214 h 839096"/>
                      <a:gd name="connsiteX7" fmla="*/ 32460 w 107764"/>
                      <a:gd name="connsiteY7" fmla="*/ 268941 h 839096"/>
                      <a:gd name="connsiteX8" fmla="*/ 10945 w 107764"/>
                      <a:gd name="connsiteY8" fmla="*/ 182880 h 839096"/>
                      <a:gd name="connsiteX9" fmla="*/ 187 w 107764"/>
                      <a:gd name="connsiteY9" fmla="*/ 0 h 839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7764" h="839096">
                        <a:moveTo>
                          <a:pt x="43218" y="839096"/>
                        </a:moveTo>
                        <a:cubicBezTo>
                          <a:pt x="53976" y="792480"/>
                          <a:pt x="61992" y="745145"/>
                          <a:pt x="75491" y="699247"/>
                        </a:cubicBezTo>
                        <a:cubicBezTo>
                          <a:pt x="80016" y="683862"/>
                          <a:pt x="93400" y="671842"/>
                          <a:pt x="97006" y="656216"/>
                        </a:cubicBezTo>
                        <a:cubicBezTo>
                          <a:pt x="104308" y="624576"/>
                          <a:pt x="104178" y="591670"/>
                          <a:pt x="107764" y="559397"/>
                        </a:cubicBezTo>
                        <a:cubicBezTo>
                          <a:pt x="104178" y="502023"/>
                          <a:pt x="109477" y="443392"/>
                          <a:pt x="97006" y="387275"/>
                        </a:cubicBezTo>
                        <a:cubicBezTo>
                          <a:pt x="94201" y="374654"/>
                          <a:pt x="71585" y="376724"/>
                          <a:pt x="64733" y="365760"/>
                        </a:cubicBezTo>
                        <a:cubicBezTo>
                          <a:pt x="52713" y="346528"/>
                          <a:pt x="50390" y="322729"/>
                          <a:pt x="43218" y="301214"/>
                        </a:cubicBezTo>
                        <a:cubicBezTo>
                          <a:pt x="39632" y="290456"/>
                          <a:pt x="34684" y="280060"/>
                          <a:pt x="32460" y="268941"/>
                        </a:cubicBezTo>
                        <a:cubicBezTo>
                          <a:pt x="19479" y="204034"/>
                          <a:pt x="27485" y="232499"/>
                          <a:pt x="10945" y="182880"/>
                        </a:cubicBezTo>
                        <a:cubicBezTo>
                          <a:pt x="-2311" y="50327"/>
                          <a:pt x="187" y="111341"/>
                          <a:pt x="187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53" name="Freeform 552"/>
                  <p:cNvSpPr/>
                  <p:nvPr/>
                </p:nvSpPr>
                <p:spPr>
                  <a:xfrm flipH="1">
                    <a:off x="4681340" y="335280"/>
                    <a:ext cx="86091" cy="1118795"/>
                  </a:xfrm>
                  <a:custGeom>
                    <a:avLst/>
                    <a:gdLst>
                      <a:gd name="connsiteX0" fmla="*/ 75333 w 86091"/>
                      <a:gd name="connsiteY0" fmla="*/ 1118795 h 1118795"/>
                      <a:gd name="connsiteX1" fmla="*/ 86091 w 86091"/>
                      <a:gd name="connsiteY1" fmla="*/ 903642 h 1118795"/>
                      <a:gd name="connsiteX2" fmla="*/ 64575 w 86091"/>
                      <a:gd name="connsiteY2" fmla="*/ 473336 h 1118795"/>
                      <a:gd name="connsiteX3" fmla="*/ 53818 w 86091"/>
                      <a:gd name="connsiteY3" fmla="*/ 172122 h 1118795"/>
                      <a:gd name="connsiteX4" fmla="*/ 32302 w 86091"/>
                      <a:gd name="connsiteY4" fmla="*/ 107576 h 1118795"/>
                      <a:gd name="connsiteX5" fmla="*/ 10787 w 86091"/>
                      <a:gd name="connsiteY5" fmla="*/ 43031 h 1118795"/>
                      <a:gd name="connsiteX6" fmla="*/ 29 w 86091"/>
                      <a:gd name="connsiteY6" fmla="*/ 0 h 1118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6091" h="1118795">
                        <a:moveTo>
                          <a:pt x="75333" y="1118795"/>
                        </a:moveTo>
                        <a:cubicBezTo>
                          <a:pt x="78919" y="1047077"/>
                          <a:pt x="86091" y="975449"/>
                          <a:pt x="86091" y="903642"/>
                        </a:cubicBezTo>
                        <a:cubicBezTo>
                          <a:pt x="86091" y="643942"/>
                          <a:pt x="84169" y="649677"/>
                          <a:pt x="64575" y="473336"/>
                        </a:cubicBezTo>
                        <a:cubicBezTo>
                          <a:pt x="60989" y="372931"/>
                          <a:pt x="62649" y="272202"/>
                          <a:pt x="53818" y="172122"/>
                        </a:cubicBezTo>
                        <a:cubicBezTo>
                          <a:pt x="51825" y="149531"/>
                          <a:pt x="39474" y="129091"/>
                          <a:pt x="32302" y="107576"/>
                        </a:cubicBezTo>
                        <a:lnTo>
                          <a:pt x="10787" y="43031"/>
                        </a:lnTo>
                        <a:cubicBezTo>
                          <a:pt x="-1105" y="7356"/>
                          <a:pt x="29" y="22098"/>
                          <a:pt x="29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54" name="Freeform 553"/>
                  <p:cNvSpPr/>
                  <p:nvPr/>
                </p:nvSpPr>
                <p:spPr>
                  <a:xfrm flipH="1">
                    <a:off x="4640781" y="247426"/>
                    <a:ext cx="64545" cy="1108038"/>
                  </a:xfrm>
                  <a:custGeom>
                    <a:avLst/>
                    <a:gdLst>
                      <a:gd name="connsiteX0" fmla="*/ 0 w 64545"/>
                      <a:gd name="connsiteY0" fmla="*/ 1108038 h 1108038"/>
                      <a:gd name="connsiteX1" fmla="*/ 10757 w 64545"/>
                      <a:gd name="connsiteY1" fmla="*/ 548640 h 1108038"/>
                      <a:gd name="connsiteX2" fmla="*/ 21515 w 64545"/>
                      <a:gd name="connsiteY2" fmla="*/ 505610 h 1108038"/>
                      <a:gd name="connsiteX3" fmla="*/ 43030 w 64545"/>
                      <a:gd name="connsiteY3" fmla="*/ 387276 h 1108038"/>
                      <a:gd name="connsiteX4" fmla="*/ 64545 w 64545"/>
                      <a:gd name="connsiteY4" fmla="*/ 301214 h 1108038"/>
                      <a:gd name="connsiteX5" fmla="*/ 53788 w 64545"/>
                      <a:gd name="connsiteY5" fmla="*/ 0 h 11080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4545" h="1108038">
                        <a:moveTo>
                          <a:pt x="0" y="1108038"/>
                        </a:moveTo>
                        <a:cubicBezTo>
                          <a:pt x="3586" y="921572"/>
                          <a:pt x="4101" y="735022"/>
                          <a:pt x="10757" y="548640"/>
                        </a:cubicBezTo>
                        <a:cubicBezTo>
                          <a:pt x="11285" y="533865"/>
                          <a:pt x="18615" y="520108"/>
                          <a:pt x="21515" y="505610"/>
                        </a:cubicBezTo>
                        <a:cubicBezTo>
                          <a:pt x="37997" y="423199"/>
                          <a:pt x="25715" y="462309"/>
                          <a:pt x="43030" y="387276"/>
                        </a:cubicBezTo>
                        <a:cubicBezTo>
                          <a:pt x="49679" y="358463"/>
                          <a:pt x="64545" y="301214"/>
                          <a:pt x="64545" y="301214"/>
                        </a:cubicBezTo>
                        <a:cubicBezTo>
                          <a:pt x="53358" y="21524"/>
                          <a:pt x="53788" y="121992"/>
                          <a:pt x="53788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55" name="Freeform 554"/>
                  <p:cNvSpPr/>
                  <p:nvPr/>
                </p:nvSpPr>
                <p:spPr>
                  <a:xfrm>
                    <a:off x="4365589" y="225911"/>
                    <a:ext cx="227926" cy="1097280"/>
                  </a:xfrm>
                  <a:custGeom>
                    <a:avLst/>
                    <a:gdLst>
                      <a:gd name="connsiteX0" fmla="*/ 227926 w 227926"/>
                      <a:gd name="connsiteY0" fmla="*/ 1097280 h 1097280"/>
                      <a:gd name="connsiteX1" fmla="*/ 206411 w 227926"/>
                      <a:gd name="connsiteY1" fmla="*/ 978945 h 1097280"/>
                      <a:gd name="connsiteX2" fmla="*/ 195653 w 227926"/>
                      <a:gd name="connsiteY2" fmla="*/ 935915 h 1097280"/>
                      <a:gd name="connsiteX3" fmla="*/ 184896 w 227926"/>
                      <a:gd name="connsiteY3" fmla="*/ 903642 h 1097280"/>
                      <a:gd name="connsiteX4" fmla="*/ 174138 w 227926"/>
                      <a:gd name="connsiteY4" fmla="*/ 839096 h 1097280"/>
                      <a:gd name="connsiteX5" fmla="*/ 163380 w 227926"/>
                      <a:gd name="connsiteY5" fmla="*/ 806823 h 1097280"/>
                      <a:gd name="connsiteX6" fmla="*/ 141865 w 227926"/>
                      <a:gd name="connsiteY6" fmla="*/ 710004 h 1097280"/>
                      <a:gd name="connsiteX7" fmla="*/ 120350 w 227926"/>
                      <a:gd name="connsiteY7" fmla="*/ 645458 h 1097280"/>
                      <a:gd name="connsiteX8" fmla="*/ 109592 w 227926"/>
                      <a:gd name="connsiteY8" fmla="*/ 613185 h 1097280"/>
                      <a:gd name="connsiteX9" fmla="*/ 98835 w 227926"/>
                      <a:gd name="connsiteY9" fmla="*/ 580913 h 1097280"/>
                      <a:gd name="connsiteX10" fmla="*/ 77319 w 227926"/>
                      <a:gd name="connsiteY10" fmla="*/ 548640 h 1097280"/>
                      <a:gd name="connsiteX11" fmla="*/ 34289 w 227926"/>
                      <a:gd name="connsiteY11" fmla="*/ 462578 h 1097280"/>
                      <a:gd name="connsiteX12" fmla="*/ 12773 w 227926"/>
                      <a:gd name="connsiteY12" fmla="*/ 376517 h 1097280"/>
                      <a:gd name="connsiteX13" fmla="*/ 2016 w 227926"/>
                      <a:gd name="connsiteY13" fmla="*/ 0 h 1097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27926" h="1097280">
                        <a:moveTo>
                          <a:pt x="227926" y="1097280"/>
                        </a:moveTo>
                        <a:cubicBezTo>
                          <a:pt x="220140" y="1050564"/>
                          <a:pt x="216436" y="1024057"/>
                          <a:pt x="206411" y="978945"/>
                        </a:cubicBezTo>
                        <a:cubicBezTo>
                          <a:pt x="203204" y="964512"/>
                          <a:pt x="199715" y="950131"/>
                          <a:pt x="195653" y="935915"/>
                        </a:cubicBezTo>
                        <a:cubicBezTo>
                          <a:pt x="192538" y="925012"/>
                          <a:pt x="187356" y="914711"/>
                          <a:pt x="184896" y="903642"/>
                        </a:cubicBezTo>
                        <a:cubicBezTo>
                          <a:pt x="180164" y="882349"/>
                          <a:pt x="178870" y="860389"/>
                          <a:pt x="174138" y="839096"/>
                        </a:cubicBezTo>
                        <a:cubicBezTo>
                          <a:pt x="171678" y="828026"/>
                          <a:pt x="166130" y="817824"/>
                          <a:pt x="163380" y="806823"/>
                        </a:cubicBezTo>
                        <a:cubicBezTo>
                          <a:pt x="148020" y="745381"/>
                          <a:pt x="158435" y="765239"/>
                          <a:pt x="141865" y="710004"/>
                        </a:cubicBezTo>
                        <a:cubicBezTo>
                          <a:pt x="135348" y="688281"/>
                          <a:pt x="127522" y="666973"/>
                          <a:pt x="120350" y="645458"/>
                        </a:cubicBezTo>
                        <a:lnTo>
                          <a:pt x="109592" y="613185"/>
                        </a:lnTo>
                        <a:cubicBezTo>
                          <a:pt x="106006" y="602428"/>
                          <a:pt x="105125" y="590348"/>
                          <a:pt x="98835" y="580913"/>
                        </a:cubicBezTo>
                        <a:lnTo>
                          <a:pt x="77319" y="548640"/>
                        </a:lnTo>
                        <a:cubicBezTo>
                          <a:pt x="52597" y="474472"/>
                          <a:pt x="71840" y="500131"/>
                          <a:pt x="34289" y="462578"/>
                        </a:cubicBezTo>
                        <a:cubicBezTo>
                          <a:pt x="27117" y="433891"/>
                          <a:pt x="15715" y="405940"/>
                          <a:pt x="12773" y="376517"/>
                        </a:cubicBezTo>
                        <a:cubicBezTo>
                          <a:pt x="-6904" y="179739"/>
                          <a:pt x="2016" y="304978"/>
                          <a:pt x="2016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56" name="Freeform 555"/>
                  <p:cNvSpPr/>
                  <p:nvPr/>
                </p:nvSpPr>
                <p:spPr>
                  <a:xfrm>
                    <a:off x="4409525" y="225911"/>
                    <a:ext cx="108694" cy="1086522"/>
                  </a:xfrm>
                  <a:custGeom>
                    <a:avLst/>
                    <a:gdLst>
                      <a:gd name="connsiteX0" fmla="*/ 87171 w 108694"/>
                      <a:gd name="connsiteY0" fmla="*/ 1086522 h 1086522"/>
                      <a:gd name="connsiteX1" fmla="*/ 97929 w 108694"/>
                      <a:gd name="connsiteY1" fmla="*/ 1021976 h 1086522"/>
                      <a:gd name="connsiteX2" fmla="*/ 108687 w 108694"/>
                      <a:gd name="connsiteY2" fmla="*/ 978945 h 1086522"/>
                      <a:gd name="connsiteX3" fmla="*/ 87171 w 108694"/>
                      <a:gd name="connsiteY3" fmla="*/ 430305 h 1086522"/>
                      <a:gd name="connsiteX4" fmla="*/ 76414 w 108694"/>
                      <a:gd name="connsiteY4" fmla="*/ 398033 h 1086522"/>
                      <a:gd name="connsiteX5" fmla="*/ 65656 w 108694"/>
                      <a:gd name="connsiteY5" fmla="*/ 333487 h 1086522"/>
                      <a:gd name="connsiteX6" fmla="*/ 44141 w 108694"/>
                      <a:gd name="connsiteY6" fmla="*/ 268941 h 1086522"/>
                      <a:gd name="connsiteX7" fmla="*/ 22626 w 108694"/>
                      <a:gd name="connsiteY7" fmla="*/ 161364 h 1086522"/>
                      <a:gd name="connsiteX8" fmla="*/ 11868 w 108694"/>
                      <a:gd name="connsiteY8" fmla="*/ 107576 h 1086522"/>
                      <a:gd name="connsiteX9" fmla="*/ 1110 w 108694"/>
                      <a:gd name="connsiteY9" fmla="*/ 75303 h 1086522"/>
                      <a:gd name="connsiteX10" fmla="*/ 1110 w 108694"/>
                      <a:gd name="connsiteY10" fmla="*/ 0 h 1086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694" h="1086522">
                        <a:moveTo>
                          <a:pt x="87171" y="1086522"/>
                        </a:moveTo>
                        <a:cubicBezTo>
                          <a:pt x="90757" y="1065007"/>
                          <a:pt x="93651" y="1043365"/>
                          <a:pt x="97929" y="1021976"/>
                        </a:cubicBezTo>
                        <a:cubicBezTo>
                          <a:pt x="100829" y="1007478"/>
                          <a:pt x="108687" y="993730"/>
                          <a:pt x="108687" y="978945"/>
                        </a:cubicBezTo>
                        <a:cubicBezTo>
                          <a:pt x="108687" y="940129"/>
                          <a:pt x="109711" y="576819"/>
                          <a:pt x="87171" y="430305"/>
                        </a:cubicBezTo>
                        <a:cubicBezTo>
                          <a:pt x="85447" y="419098"/>
                          <a:pt x="78874" y="409102"/>
                          <a:pt x="76414" y="398033"/>
                        </a:cubicBezTo>
                        <a:cubicBezTo>
                          <a:pt x="71682" y="376740"/>
                          <a:pt x="70946" y="354648"/>
                          <a:pt x="65656" y="333487"/>
                        </a:cubicBezTo>
                        <a:cubicBezTo>
                          <a:pt x="60156" y="311485"/>
                          <a:pt x="47870" y="291312"/>
                          <a:pt x="44141" y="268941"/>
                        </a:cubicBezTo>
                        <a:cubicBezTo>
                          <a:pt x="23063" y="142477"/>
                          <a:pt x="44021" y="257641"/>
                          <a:pt x="22626" y="161364"/>
                        </a:cubicBezTo>
                        <a:cubicBezTo>
                          <a:pt x="18660" y="143515"/>
                          <a:pt x="16303" y="125314"/>
                          <a:pt x="11868" y="107576"/>
                        </a:cubicBezTo>
                        <a:cubicBezTo>
                          <a:pt x="9118" y="96575"/>
                          <a:pt x="2238" y="86586"/>
                          <a:pt x="1110" y="75303"/>
                        </a:cubicBezTo>
                        <a:cubicBezTo>
                          <a:pt x="-1388" y="50327"/>
                          <a:pt x="1110" y="25101"/>
                          <a:pt x="111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57" name="Freeform 556"/>
                  <p:cNvSpPr/>
                  <p:nvPr/>
                </p:nvSpPr>
                <p:spPr>
                  <a:xfrm>
                    <a:off x="4593515" y="311972"/>
                    <a:ext cx="76711" cy="613186"/>
                  </a:xfrm>
                  <a:custGeom>
                    <a:avLst/>
                    <a:gdLst>
                      <a:gd name="connsiteX0" fmla="*/ 0 w 76711"/>
                      <a:gd name="connsiteY0" fmla="*/ 613186 h 613186"/>
                      <a:gd name="connsiteX1" fmla="*/ 10758 w 76711"/>
                      <a:gd name="connsiteY1" fmla="*/ 505609 h 613186"/>
                      <a:gd name="connsiteX2" fmla="*/ 21516 w 76711"/>
                      <a:gd name="connsiteY2" fmla="*/ 473336 h 613186"/>
                      <a:gd name="connsiteX3" fmla="*/ 53789 w 76711"/>
                      <a:gd name="connsiteY3" fmla="*/ 355002 h 613186"/>
                      <a:gd name="connsiteX4" fmla="*/ 75304 w 76711"/>
                      <a:gd name="connsiteY4" fmla="*/ 0 h 613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711" h="613186">
                        <a:moveTo>
                          <a:pt x="0" y="613186"/>
                        </a:moveTo>
                        <a:cubicBezTo>
                          <a:pt x="3586" y="577327"/>
                          <a:pt x="5278" y="541228"/>
                          <a:pt x="10758" y="505609"/>
                        </a:cubicBezTo>
                        <a:cubicBezTo>
                          <a:pt x="12482" y="494401"/>
                          <a:pt x="18258" y="484197"/>
                          <a:pt x="21516" y="473336"/>
                        </a:cubicBezTo>
                        <a:cubicBezTo>
                          <a:pt x="22862" y="468849"/>
                          <a:pt x="50423" y="375200"/>
                          <a:pt x="53789" y="355002"/>
                        </a:cubicBezTo>
                        <a:cubicBezTo>
                          <a:pt x="84939" y="168101"/>
                          <a:pt x="75304" y="213253"/>
                          <a:pt x="75304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58" name="Freeform 557"/>
                  <p:cNvSpPr/>
                  <p:nvPr/>
                </p:nvSpPr>
                <p:spPr>
                  <a:xfrm>
                    <a:off x="4496696" y="268941"/>
                    <a:ext cx="53789" cy="1086523"/>
                  </a:xfrm>
                  <a:custGeom>
                    <a:avLst/>
                    <a:gdLst>
                      <a:gd name="connsiteX0" fmla="*/ 21516 w 53789"/>
                      <a:gd name="connsiteY0" fmla="*/ 1086523 h 1086523"/>
                      <a:gd name="connsiteX1" fmla="*/ 32273 w 53789"/>
                      <a:gd name="connsiteY1" fmla="*/ 1021977 h 1086523"/>
                      <a:gd name="connsiteX2" fmla="*/ 43031 w 53789"/>
                      <a:gd name="connsiteY2" fmla="*/ 978946 h 1086523"/>
                      <a:gd name="connsiteX3" fmla="*/ 53789 w 53789"/>
                      <a:gd name="connsiteY3" fmla="*/ 892885 h 1086523"/>
                      <a:gd name="connsiteX4" fmla="*/ 43031 w 53789"/>
                      <a:gd name="connsiteY4" fmla="*/ 365760 h 1086523"/>
                      <a:gd name="connsiteX5" fmla="*/ 32273 w 53789"/>
                      <a:gd name="connsiteY5" fmla="*/ 333487 h 1086523"/>
                      <a:gd name="connsiteX6" fmla="*/ 21516 w 53789"/>
                      <a:gd name="connsiteY6" fmla="*/ 290457 h 1086523"/>
                      <a:gd name="connsiteX7" fmla="*/ 10758 w 53789"/>
                      <a:gd name="connsiteY7" fmla="*/ 258184 h 1086523"/>
                      <a:gd name="connsiteX8" fmla="*/ 0 w 53789"/>
                      <a:gd name="connsiteY8" fmla="*/ 204395 h 1086523"/>
                      <a:gd name="connsiteX9" fmla="*/ 10758 w 53789"/>
                      <a:gd name="connsiteY9" fmla="*/ 0 h 1086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3789" h="1086523">
                        <a:moveTo>
                          <a:pt x="21516" y="1086523"/>
                        </a:moveTo>
                        <a:cubicBezTo>
                          <a:pt x="25102" y="1065008"/>
                          <a:pt x="27995" y="1043366"/>
                          <a:pt x="32273" y="1021977"/>
                        </a:cubicBezTo>
                        <a:cubicBezTo>
                          <a:pt x="35173" y="1007479"/>
                          <a:pt x="40600" y="993530"/>
                          <a:pt x="43031" y="978946"/>
                        </a:cubicBezTo>
                        <a:cubicBezTo>
                          <a:pt x="47784" y="950429"/>
                          <a:pt x="50203" y="921572"/>
                          <a:pt x="53789" y="892885"/>
                        </a:cubicBezTo>
                        <a:cubicBezTo>
                          <a:pt x="50203" y="717177"/>
                          <a:pt x="49786" y="541375"/>
                          <a:pt x="43031" y="365760"/>
                        </a:cubicBezTo>
                        <a:cubicBezTo>
                          <a:pt x="42595" y="354429"/>
                          <a:pt x="35388" y="344390"/>
                          <a:pt x="32273" y="333487"/>
                        </a:cubicBezTo>
                        <a:cubicBezTo>
                          <a:pt x="28211" y="319271"/>
                          <a:pt x="25578" y="304673"/>
                          <a:pt x="21516" y="290457"/>
                        </a:cubicBezTo>
                        <a:cubicBezTo>
                          <a:pt x="18401" y="279554"/>
                          <a:pt x="13508" y="269185"/>
                          <a:pt x="10758" y="258184"/>
                        </a:cubicBezTo>
                        <a:cubicBezTo>
                          <a:pt x="6323" y="240445"/>
                          <a:pt x="3586" y="222325"/>
                          <a:pt x="0" y="204395"/>
                        </a:cubicBezTo>
                        <a:lnTo>
                          <a:pt x="10758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59" name="Freeform 558"/>
                  <p:cNvSpPr/>
                  <p:nvPr/>
                </p:nvSpPr>
                <p:spPr>
                  <a:xfrm>
                    <a:off x="4408015" y="268941"/>
                    <a:ext cx="110197" cy="1054250"/>
                  </a:xfrm>
                  <a:custGeom>
                    <a:avLst/>
                    <a:gdLst>
                      <a:gd name="connsiteX0" fmla="*/ 110197 w 110197"/>
                      <a:gd name="connsiteY0" fmla="*/ 1054250 h 1054250"/>
                      <a:gd name="connsiteX1" fmla="*/ 99439 w 110197"/>
                      <a:gd name="connsiteY1" fmla="*/ 344245 h 1054250"/>
                      <a:gd name="connsiteX2" fmla="*/ 67166 w 110197"/>
                      <a:gd name="connsiteY2" fmla="*/ 193638 h 1054250"/>
                      <a:gd name="connsiteX3" fmla="*/ 34893 w 110197"/>
                      <a:gd name="connsiteY3" fmla="*/ 161365 h 1054250"/>
                      <a:gd name="connsiteX4" fmla="*/ 24136 w 110197"/>
                      <a:gd name="connsiteY4" fmla="*/ 129092 h 1054250"/>
                      <a:gd name="connsiteX5" fmla="*/ 2620 w 110197"/>
                      <a:gd name="connsiteY5" fmla="*/ 107577 h 1054250"/>
                      <a:gd name="connsiteX6" fmla="*/ 2620 w 110197"/>
                      <a:gd name="connsiteY6" fmla="*/ 0 h 1054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0197" h="1054250">
                        <a:moveTo>
                          <a:pt x="110197" y="1054250"/>
                        </a:moveTo>
                        <a:cubicBezTo>
                          <a:pt x="106611" y="817582"/>
                          <a:pt x="105585" y="580861"/>
                          <a:pt x="99439" y="344245"/>
                        </a:cubicBezTo>
                        <a:cubicBezTo>
                          <a:pt x="97376" y="264841"/>
                          <a:pt x="107430" y="241956"/>
                          <a:pt x="67166" y="193638"/>
                        </a:cubicBezTo>
                        <a:cubicBezTo>
                          <a:pt x="57427" y="181951"/>
                          <a:pt x="45651" y="172123"/>
                          <a:pt x="34893" y="161365"/>
                        </a:cubicBezTo>
                        <a:cubicBezTo>
                          <a:pt x="31307" y="150607"/>
                          <a:pt x="29970" y="138816"/>
                          <a:pt x="24136" y="129092"/>
                        </a:cubicBezTo>
                        <a:cubicBezTo>
                          <a:pt x="18918" y="120395"/>
                          <a:pt x="4287" y="117581"/>
                          <a:pt x="2620" y="107577"/>
                        </a:cubicBezTo>
                        <a:cubicBezTo>
                          <a:pt x="-3275" y="72206"/>
                          <a:pt x="2620" y="35859"/>
                          <a:pt x="262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60" name="Freeform 559"/>
                  <p:cNvSpPr/>
                  <p:nvPr/>
                </p:nvSpPr>
                <p:spPr>
                  <a:xfrm>
                    <a:off x="4507454" y="268941"/>
                    <a:ext cx="65968" cy="1011219"/>
                  </a:xfrm>
                  <a:custGeom>
                    <a:avLst/>
                    <a:gdLst>
                      <a:gd name="connsiteX0" fmla="*/ 43031 w 65968"/>
                      <a:gd name="connsiteY0" fmla="*/ 1011219 h 1011219"/>
                      <a:gd name="connsiteX1" fmla="*/ 21515 w 65968"/>
                      <a:gd name="connsiteY1" fmla="*/ 946673 h 1011219"/>
                      <a:gd name="connsiteX2" fmla="*/ 0 w 65968"/>
                      <a:gd name="connsiteY2" fmla="*/ 720763 h 1011219"/>
                      <a:gd name="connsiteX3" fmla="*/ 10758 w 65968"/>
                      <a:gd name="connsiteY3" fmla="*/ 398033 h 1011219"/>
                      <a:gd name="connsiteX4" fmla="*/ 53788 w 65968"/>
                      <a:gd name="connsiteY4" fmla="*/ 301214 h 1011219"/>
                      <a:gd name="connsiteX5" fmla="*/ 64546 w 65968"/>
                      <a:gd name="connsiteY5" fmla="*/ 268941 h 1011219"/>
                      <a:gd name="connsiteX6" fmla="*/ 64546 w 65968"/>
                      <a:gd name="connsiteY6" fmla="*/ 0 h 1011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968" h="1011219">
                        <a:moveTo>
                          <a:pt x="43031" y="1011219"/>
                        </a:moveTo>
                        <a:cubicBezTo>
                          <a:pt x="35859" y="989704"/>
                          <a:pt x="27016" y="968675"/>
                          <a:pt x="21515" y="946673"/>
                        </a:cubicBezTo>
                        <a:cubicBezTo>
                          <a:pt x="5464" y="882469"/>
                          <a:pt x="3391" y="771628"/>
                          <a:pt x="0" y="720763"/>
                        </a:cubicBezTo>
                        <a:cubicBezTo>
                          <a:pt x="3586" y="613186"/>
                          <a:pt x="1566" y="505276"/>
                          <a:pt x="10758" y="398033"/>
                        </a:cubicBezTo>
                        <a:cubicBezTo>
                          <a:pt x="12545" y="377184"/>
                          <a:pt x="44967" y="321797"/>
                          <a:pt x="53788" y="301214"/>
                        </a:cubicBezTo>
                        <a:cubicBezTo>
                          <a:pt x="58255" y="290791"/>
                          <a:pt x="64141" y="280273"/>
                          <a:pt x="64546" y="268941"/>
                        </a:cubicBezTo>
                        <a:cubicBezTo>
                          <a:pt x="67746" y="179351"/>
                          <a:pt x="64546" y="89647"/>
                          <a:pt x="64546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61" name="Freeform 560"/>
                  <p:cNvSpPr/>
                  <p:nvPr/>
                </p:nvSpPr>
                <p:spPr>
                  <a:xfrm>
                    <a:off x="4206240" y="225911"/>
                    <a:ext cx="333487" cy="1065007"/>
                  </a:xfrm>
                  <a:custGeom>
                    <a:avLst/>
                    <a:gdLst>
                      <a:gd name="connsiteX0" fmla="*/ 333487 w 333487"/>
                      <a:gd name="connsiteY0" fmla="*/ 1065007 h 1065007"/>
                      <a:gd name="connsiteX1" fmla="*/ 311972 w 333487"/>
                      <a:gd name="connsiteY1" fmla="*/ 989703 h 1065007"/>
                      <a:gd name="connsiteX2" fmla="*/ 301214 w 333487"/>
                      <a:gd name="connsiteY2" fmla="*/ 935915 h 1065007"/>
                      <a:gd name="connsiteX3" fmla="*/ 268941 w 333487"/>
                      <a:gd name="connsiteY3" fmla="*/ 882127 h 1065007"/>
                      <a:gd name="connsiteX4" fmla="*/ 236668 w 333487"/>
                      <a:gd name="connsiteY4" fmla="*/ 796065 h 1065007"/>
                      <a:gd name="connsiteX5" fmla="*/ 215153 w 333487"/>
                      <a:gd name="connsiteY5" fmla="*/ 699247 h 1065007"/>
                      <a:gd name="connsiteX6" fmla="*/ 182880 w 333487"/>
                      <a:gd name="connsiteY6" fmla="*/ 591670 h 1065007"/>
                      <a:gd name="connsiteX7" fmla="*/ 161365 w 333487"/>
                      <a:gd name="connsiteY7" fmla="*/ 419548 h 1065007"/>
                      <a:gd name="connsiteX8" fmla="*/ 150607 w 333487"/>
                      <a:gd name="connsiteY8" fmla="*/ 344244 h 1065007"/>
                      <a:gd name="connsiteX9" fmla="*/ 129092 w 333487"/>
                      <a:gd name="connsiteY9" fmla="*/ 258183 h 1065007"/>
                      <a:gd name="connsiteX10" fmla="*/ 118334 w 333487"/>
                      <a:gd name="connsiteY10" fmla="*/ 215153 h 1065007"/>
                      <a:gd name="connsiteX11" fmla="*/ 75304 w 333487"/>
                      <a:gd name="connsiteY11" fmla="*/ 118334 h 1065007"/>
                      <a:gd name="connsiteX12" fmla="*/ 64546 w 333487"/>
                      <a:gd name="connsiteY12" fmla="*/ 86061 h 1065007"/>
                      <a:gd name="connsiteX13" fmla="*/ 32273 w 333487"/>
                      <a:gd name="connsiteY13" fmla="*/ 64545 h 1065007"/>
                      <a:gd name="connsiteX14" fmla="*/ 10758 w 333487"/>
                      <a:gd name="connsiteY14" fmla="*/ 32273 h 1065007"/>
                      <a:gd name="connsiteX15" fmla="*/ 0 w 333487"/>
                      <a:gd name="connsiteY15" fmla="*/ 0 h 1065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33487" h="1065007">
                        <a:moveTo>
                          <a:pt x="333487" y="1065007"/>
                        </a:moveTo>
                        <a:cubicBezTo>
                          <a:pt x="326315" y="1039906"/>
                          <a:pt x="318304" y="1015029"/>
                          <a:pt x="311972" y="989703"/>
                        </a:cubicBezTo>
                        <a:cubicBezTo>
                          <a:pt x="307537" y="971964"/>
                          <a:pt x="308005" y="952892"/>
                          <a:pt x="301214" y="935915"/>
                        </a:cubicBezTo>
                        <a:cubicBezTo>
                          <a:pt x="293448" y="916501"/>
                          <a:pt x="279699" y="900056"/>
                          <a:pt x="268941" y="882127"/>
                        </a:cubicBezTo>
                        <a:cubicBezTo>
                          <a:pt x="241331" y="771677"/>
                          <a:pt x="278858" y="908571"/>
                          <a:pt x="236668" y="796065"/>
                        </a:cubicBezTo>
                        <a:cubicBezTo>
                          <a:pt x="224258" y="762973"/>
                          <a:pt x="225370" y="733305"/>
                          <a:pt x="215153" y="699247"/>
                        </a:cubicBezTo>
                        <a:cubicBezTo>
                          <a:pt x="188795" y="611386"/>
                          <a:pt x="195582" y="680581"/>
                          <a:pt x="182880" y="591670"/>
                        </a:cubicBezTo>
                        <a:cubicBezTo>
                          <a:pt x="174703" y="534431"/>
                          <a:pt x="169542" y="476787"/>
                          <a:pt x="161365" y="419548"/>
                        </a:cubicBezTo>
                        <a:cubicBezTo>
                          <a:pt x="157779" y="394447"/>
                          <a:pt x="155580" y="369108"/>
                          <a:pt x="150607" y="344244"/>
                        </a:cubicBezTo>
                        <a:cubicBezTo>
                          <a:pt x="144808" y="315248"/>
                          <a:pt x="136264" y="286870"/>
                          <a:pt x="129092" y="258183"/>
                        </a:cubicBezTo>
                        <a:cubicBezTo>
                          <a:pt x="125506" y="243840"/>
                          <a:pt x="123009" y="229179"/>
                          <a:pt x="118334" y="215153"/>
                        </a:cubicBezTo>
                        <a:cubicBezTo>
                          <a:pt x="62830" y="48638"/>
                          <a:pt x="126445" y="220616"/>
                          <a:pt x="75304" y="118334"/>
                        </a:cubicBezTo>
                        <a:cubicBezTo>
                          <a:pt x="70233" y="108192"/>
                          <a:pt x="71630" y="94916"/>
                          <a:pt x="64546" y="86061"/>
                        </a:cubicBezTo>
                        <a:cubicBezTo>
                          <a:pt x="56469" y="75965"/>
                          <a:pt x="43031" y="71717"/>
                          <a:pt x="32273" y="64545"/>
                        </a:cubicBezTo>
                        <a:cubicBezTo>
                          <a:pt x="25101" y="53788"/>
                          <a:pt x="16540" y="43837"/>
                          <a:pt x="10758" y="32273"/>
                        </a:cubicBezTo>
                        <a:cubicBezTo>
                          <a:pt x="5687" y="22131"/>
                          <a:pt x="0" y="0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62" name="Freeform 561"/>
                  <p:cNvSpPr/>
                  <p:nvPr/>
                </p:nvSpPr>
                <p:spPr>
                  <a:xfrm>
                    <a:off x="4582758" y="225911"/>
                    <a:ext cx="215153" cy="1011218"/>
                  </a:xfrm>
                  <a:custGeom>
                    <a:avLst/>
                    <a:gdLst>
                      <a:gd name="connsiteX0" fmla="*/ 0 w 215153"/>
                      <a:gd name="connsiteY0" fmla="*/ 1011218 h 1011218"/>
                      <a:gd name="connsiteX1" fmla="*/ 32273 w 215153"/>
                      <a:gd name="connsiteY1" fmla="*/ 871369 h 1011218"/>
                      <a:gd name="connsiteX2" fmla="*/ 43030 w 215153"/>
                      <a:gd name="connsiteY2" fmla="*/ 828338 h 1011218"/>
                      <a:gd name="connsiteX3" fmla="*/ 75303 w 215153"/>
                      <a:gd name="connsiteY3" fmla="*/ 710004 h 1011218"/>
                      <a:gd name="connsiteX4" fmla="*/ 86061 w 215153"/>
                      <a:gd name="connsiteY4" fmla="*/ 656216 h 1011218"/>
                      <a:gd name="connsiteX5" fmla="*/ 96818 w 215153"/>
                      <a:gd name="connsiteY5" fmla="*/ 623943 h 1011218"/>
                      <a:gd name="connsiteX6" fmla="*/ 107576 w 215153"/>
                      <a:gd name="connsiteY6" fmla="*/ 516367 h 1011218"/>
                      <a:gd name="connsiteX7" fmla="*/ 129091 w 215153"/>
                      <a:gd name="connsiteY7" fmla="*/ 344244 h 1011218"/>
                      <a:gd name="connsiteX8" fmla="*/ 139849 w 215153"/>
                      <a:gd name="connsiteY8" fmla="*/ 215153 h 1011218"/>
                      <a:gd name="connsiteX9" fmla="*/ 172122 w 215153"/>
                      <a:gd name="connsiteY9" fmla="*/ 96818 h 1011218"/>
                      <a:gd name="connsiteX10" fmla="*/ 182880 w 215153"/>
                      <a:gd name="connsiteY10" fmla="*/ 53788 h 1011218"/>
                      <a:gd name="connsiteX11" fmla="*/ 193637 w 215153"/>
                      <a:gd name="connsiteY11" fmla="*/ 21515 h 1011218"/>
                      <a:gd name="connsiteX12" fmla="*/ 215153 w 215153"/>
                      <a:gd name="connsiteY12" fmla="*/ 0 h 101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15153" h="1011218">
                        <a:moveTo>
                          <a:pt x="0" y="1011218"/>
                        </a:moveTo>
                        <a:cubicBezTo>
                          <a:pt x="37026" y="900140"/>
                          <a:pt x="9931" y="994255"/>
                          <a:pt x="32273" y="871369"/>
                        </a:cubicBezTo>
                        <a:cubicBezTo>
                          <a:pt x="34918" y="856822"/>
                          <a:pt x="40599" y="842922"/>
                          <a:pt x="43030" y="828338"/>
                        </a:cubicBezTo>
                        <a:cubicBezTo>
                          <a:pt x="60885" y="721208"/>
                          <a:pt x="35295" y="770017"/>
                          <a:pt x="75303" y="710004"/>
                        </a:cubicBezTo>
                        <a:cubicBezTo>
                          <a:pt x="78889" y="692075"/>
                          <a:pt x="81626" y="673955"/>
                          <a:pt x="86061" y="656216"/>
                        </a:cubicBezTo>
                        <a:cubicBezTo>
                          <a:pt x="88811" y="645215"/>
                          <a:pt x="95094" y="635151"/>
                          <a:pt x="96818" y="623943"/>
                        </a:cubicBezTo>
                        <a:cubicBezTo>
                          <a:pt x="102298" y="588325"/>
                          <a:pt x="103445" y="552167"/>
                          <a:pt x="107576" y="516367"/>
                        </a:cubicBezTo>
                        <a:cubicBezTo>
                          <a:pt x="114204" y="458927"/>
                          <a:pt x="124289" y="401865"/>
                          <a:pt x="129091" y="344244"/>
                        </a:cubicBezTo>
                        <a:cubicBezTo>
                          <a:pt x="132677" y="301214"/>
                          <a:pt x="134804" y="258037"/>
                          <a:pt x="139849" y="215153"/>
                        </a:cubicBezTo>
                        <a:cubicBezTo>
                          <a:pt x="146174" y="161394"/>
                          <a:pt x="155840" y="151090"/>
                          <a:pt x="172122" y="96818"/>
                        </a:cubicBezTo>
                        <a:cubicBezTo>
                          <a:pt x="176370" y="82657"/>
                          <a:pt x="178818" y="68004"/>
                          <a:pt x="182880" y="53788"/>
                        </a:cubicBezTo>
                        <a:cubicBezTo>
                          <a:pt x="185995" y="42885"/>
                          <a:pt x="187803" y="31239"/>
                          <a:pt x="193637" y="21515"/>
                        </a:cubicBezTo>
                        <a:cubicBezTo>
                          <a:pt x="198855" y="12818"/>
                          <a:pt x="215153" y="0"/>
                          <a:pt x="21515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63" name="Freeform 562"/>
                  <p:cNvSpPr/>
                  <p:nvPr/>
                </p:nvSpPr>
                <p:spPr>
                  <a:xfrm>
                    <a:off x="4496493" y="96819"/>
                    <a:ext cx="23605" cy="1097280"/>
                  </a:xfrm>
                  <a:custGeom>
                    <a:avLst/>
                    <a:gdLst>
                      <a:gd name="connsiteX0" fmla="*/ 203 w 23605"/>
                      <a:gd name="connsiteY0" fmla="*/ 1097280 h 1097280"/>
                      <a:gd name="connsiteX1" fmla="*/ 203 w 23605"/>
                      <a:gd name="connsiteY1" fmla="*/ 129092 h 1097280"/>
                      <a:gd name="connsiteX2" fmla="*/ 203 w 23605"/>
                      <a:gd name="connsiteY2" fmla="*/ 0 h 1097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05" h="1097280">
                        <a:moveTo>
                          <a:pt x="203" y="1097280"/>
                        </a:moveTo>
                        <a:cubicBezTo>
                          <a:pt x="47565" y="718398"/>
                          <a:pt x="10006" y="1050584"/>
                          <a:pt x="203" y="129092"/>
                        </a:cubicBezTo>
                        <a:cubicBezTo>
                          <a:pt x="-255" y="86064"/>
                          <a:pt x="203" y="43031"/>
                          <a:pt x="20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64" name="Freeform 563"/>
                  <p:cNvSpPr/>
                  <p:nvPr/>
                </p:nvSpPr>
                <p:spPr>
                  <a:xfrm>
                    <a:off x="4367596" y="193638"/>
                    <a:ext cx="225919" cy="1161826"/>
                  </a:xfrm>
                  <a:custGeom>
                    <a:avLst/>
                    <a:gdLst>
                      <a:gd name="connsiteX0" fmla="*/ 225919 w 225919"/>
                      <a:gd name="connsiteY0" fmla="*/ 1161826 h 1161826"/>
                      <a:gd name="connsiteX1" fmla="*/ 204404 w 225919"/>
                      <a:gd name="connsiteY1" fmla="*/ 387275 h 1161826"/>
                      <a:gd name="connsiteX2" fmla="*/ 193646 w 225919"/>
                      <a:gd name="connsiteY2" fmla="*/ 344244 h 1161826"/>
                      <a:gd name="connsiteX3" fmla="*/ 172131 w 225919"/>
                      <a:gd name="connsiteY3" fmla="*/ 236668 h 1161826"/>
                      <a:gd name="connsiteX4" fmla="*/ 139858 w 225919"/>
                      <a:gd name="connsiteY4" fmla="*/ 161364 h 1161826"/>
                      <a:gd name="connsiteX5" fmla="*/ 107585 w 225919"/>
                      <a:gd name="connsiteY5" fmla="*/ 129091 h 1161826"/>
                      <a:gd name="connsiteX6" fmla="*/ 86070 w 225919"/>
                      <a:gd name="connsiteY6" fmla="*/ 96818 h 1161826"/>
                      <a:gd name="connsiteX7" fmla="*/ 21524 w 225919"/>
                      <a:gd name="connsiteY7" fmla="*/ 75303 h 1161826"/>
                      <a:gd name="connsiteX8" fmla="*/ 9 w 225919"/>
                      <a:gd name="connsiteY8" fmla="*/ 0 h 1161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25919" h="1161826">
                        <a:moveTo>
                          <a:pt x="225919" y="1161826"/>
                        </a:moveTo>
                        <a:cubicBezTo>
                          <a:pt x="218747" y="903642"/>
                          <a:pt x="214591" y="645357"/>
                          <a:pt x="204404" y="387275"/>
                        </a:cubicBezTo>
                        <a:cubicBezTo>
                          <a:pt x="203821" y="372501"/>
                          <a:pt x="196291" y="358791"/>
                          <a:pt x="193646" y="344244"/>
                        </a:cubicBezTo>
                        <a:cubicBezTo>
                          <a:pt x="161519" y="167541"/>
                          <a:pt x="199748" y="333323"/>
                          <a:pt x="172131" y="236668"/>
                        </a:cubicBezTo>
                        <a:cubicBezTo>
                          <a:pt x="159650" y="192984"/>
                          <a:pt x="168339" y="195542"/>
                          <a:pt x="139858" y="161364"/>
                        </a:cubicBezTo>
                        <a:cubicBezTo>
                          <a:pt x="130119" y="149677"/>
                          <a:pt x="117324" y="140778"/>
                          <a:pt x="107585" y="129091"/>
                        </a:cubicBezTo>
                        <a:cubicBezTo>
                          <a:pt x="99308" y="119159"/>
                          <a:pt x="97034" y="103670"/>
                          <a:pt x="86070" y="96818"/>
                        </a:cubicBezTo>
                        <a:cubicBezTo>
                          <a:pt x="66838" y="84798"/>
                          <a:pt x="21524" y="75303"/>
                          <a:pt x="21524" y="75303"/>
                        </a:cubicBezTo>
                        <a:cubicBezTo>
                          <a:pt x="-1125" y="7355"/>
                          <a:pt x="9" y="33436"/>
                          <a:pt x="9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65" name="Freeform 564"/>
                  <p:cNvSpPr/>
                  <p:nvPr/>
                </p:nvSpPr>
                <p:spPr>
                  <a:xfrm>
                    <a:off x="4442908" y="247426"/>
                    <a:ext cx="74300" cy="1140310"/>
                  </a:xfrm>
                  <a:custGeom>
                    <a:avLst/>
                    <a:gdLst>
                      <a:gd name="connsiteX0" fmla="*/ 53788 w 74300"/>
                      <a:gd name="connsiteY0" fmla="*/ 1140310 h 1140310"/>
                      <a:gd name="connsiteX1" fmla="*/ 43031 w 74300"/>
                      <a:gd name="connsiteY1" fmla="*/ 656216 h 1140310"/>
                      <a:gd name="connsiteX2" fmla="*/ 21516 w 74300"/>
                      <a:gd name="connsiteY2" fmla="*/ 527125 h 1140310"/>
                      <a:gd name="connsiteX3" fmla="*/ 0 w 74300"/>
                      <a:gd name="connsiteY3" fmla="*/ 398033 h 1140310"/>
                      <a:gd name="connsiteX4" fmla="*/ 10758 w 74300"/>
                      <a:gd name="connsiteY4" fmla="*/ 150607 h 1140310"/>
                      <a:gd name="connsiteX5" fmla="*/ 32273 w 74300"/>
                      <a:gd name="connsiteY5" fmla="*/ 53788 h 1140310"/>
                      <a:gd name="connsiteX6" fmla="*/ 32273 w 74300"/>
                      <a:gd name="connsiteY6" fmla="*/ 0 h 1140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4300" h="1140310">
                        <a:moveTo>
                          <a:pt x="53788" y="1140310"/>
                        </a:moveTo>
                        <a:cubicBezTo>
                          <a:pt x="92168" y="948416"/>
                          <a:pt x="69731" y="1083422"/>
                          <a:pt x="43031" y="656216"/>
                        </a:cubicBezTo>
                        <a:cubicBezTo>
                          <a:pt x="35070" y="528842"/>
                          <a:pt x="36916" y="611827"/>
                          <a:pt x="21516" y="527125"/>
                        </a:cubicBezTo>
                        <a:cubicBezTo>
                          <a:pt x="-31832" y="233706"/>
                          <a:pt x="44578" y="620916"/>
                          <a:pt x="0" y="398033"/>
                        </a:cubicBezTo>
                        <a:cubicBezTo>
                          <a:pt x="3586" y="315558"/>
                          <a:pt x="4876" y="232950"/>
                          <a:pt x="10758" y="150607"/>
                        </a:cubicBezTo>
                        <a:cubicBezTo>
                          <a:pt x="18619" y="40552"/>
                          <a:pt x="21769" y="148333"/>
                          <a:pt x="32273" y="53788"/>
                        </a:cubicBezTo>
                        <a:cubicBezTo>
                          <a:pt x="34253" y="35968"/>
                          <a:pt x="32273" y="17929"/>
                          <a:pt x="3227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66" name="Freeform 565"/>
                  <p:cNvSpPr/>
                  <p:nvPr/>
                </p:nvSpPr>
                <p:spPr>
                  <a:xfrm>
                    <a:off x="4528969" y="172122"/>
                    <a:ext cx="43817" cy="1075765"/>
                  </a:xfrm>
                  <a:custGeom>
                    <a:avLst/>
                    <a:gdLst>
                      <a:gd name="connsiteX0" fmla="*/ 0 w 43817"/>
                      <a:gd name="connsiteY0" fmla="*/ 1075765 h 1075765"/>
                      <a:gd name="connsiteX1" fmla="*/ 21516 w 43817"/>
                      <a:gd name="connsiteY1" fmla="*/ 785309 h 1075765"/>
                      <a:gd name="connsiteX2" fmla="*/ 32273 w 43817"/>
                      <a:gd name="connsiteY2" fmla="*/ 64546 h 1075765"/>
                      <a:gd name="connsiteX3" fmla="*/ 43031 w 43817"/>
                      <a:gd name="connsiteY3" fmla="*/ 32273 h 1075765"/>
                      <a:gd name="connsiteX4" fmla="*/ 43031 w 43817"/>
                      <a:gd name="connsiteY4" fmla="*/ 0 h 1075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817" h="1075765">
                        <a:moveTo>
                          <a:pt x="0" y="1075765"/>
                        </a:moveTo>
                        <a:cubicBezTo>
                          <a:pt x="18180" y="948512"/>
                          <a:pt x="17234" y="971595"/>
                          <a:pt x="21516" y="785309"/>
                        </a:cubicBezTo>
                        <a:cubicBezTo>
                          <a:pt x="27038" y="545091"/>
                          <a:pt x="25411" y="304729"/>
                          <a:pt x="32273" y="64546"/>
                        </a:cubicBezTo>
                        <a:cubicBezTo>
                          <a:pt x="32597" y="53211"/>
                          <a:pt x="41167" y="43458"/>
                          <a:pt x="43031" y="32273"/>
                        </a:cubicBezTo>
                        <a:cubicBezTo>
                          <a:pt x="44800" y="21662"/>
                          <a:pt x="43031" y="10758"/>
                          <a:pt x="43031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67" name="Freeform 566"/>
                  <p:cNvSpPr/>
                  <p:nvPr/>
                </p:nvSpPr>
                <p:spPr>
                  <a:xfrm>
                    <a:off x="4668819" y="215153"/>
                    <a:ext cx="193637" cy="860612"/>
                  </a:xfrm>
                  <a:custGeom>
                    <a:avLst/>
                    <a:gdLst>
                      <a:gd name="connsiteX0" fmla="*/ 0 w 193637"/>
                      <a:gd name="connsiteY0" fmla="*/ 860612 h 860612"/>
                      <a:gd name="connsiteX1" fmla="*/ 43030 w 193637"/>
                      <a:gd name="connsiteY1" fmla="*/ 731520 h 860612"/>
                      <a:gd name="connsiteX2" fmla="*/ 75303 w 193637"/>
                      <a:gd name="connsiteY2" fmla="*/ 591671 h 860612"/>
                      <a:gd name="connsiteX3" fmla="*/ 96819 w 193637"/>
                      <a:gd name="connsiteY3" fmla="*/ 516367 h 860612"/>
                      <a:gd name="connsiteX4" fmla="*/ 107576 w 193637"/>
                      <a:gd name="connsiteY4" fmla="*/ 473336 h 860612"/>
                      <a:gd name="connsiteX5" fmla="*/ 129092 w 193637"/>
                      <a:gd name="connsiteY5" fmla="*/ 408791 h 860612"/>
                      <a:gd name="connsiteX6" fmla="*/ 139849 w 193637"/>
                      <a:gd name="connsiteY6" fmla="*/ 355002 h 860612"/>
                      <a:gd name="connsiteX7" fmla="*/ 150607 w 193637"/>
                      <a:gd name="connsiteY7" fmla="*/ 322729 h 860612"/>
                      <a:gd name="connsiteX8" fmla="*/ 161365 w 193637"/>
                      <a:gd name="connsiteY8" fmla="*/ 258183 h 860612"/>
                      <a:gd name="connsiteX9" fmla="*/ 193637 w 193637"/>
                      <a:gd name="connsiteY9" fmla="*/ 129092 h 860612"/>
                      <a:gd name="connsiteX10" fmla="*/ 172122 w 193637"/>
                      <a:gd name="connsiteY10" fmla="*/ 0 h 860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93637" h="860612">
                        <a:moveTo>
                          <a:pt x="0" y="860612"/>
                        </a:moveTo>
                        <a:cubicBezTo>
                          <a:pt x="14343" y="817581"/>
                          <a:pt x="29996" y="774965"/>
                          <a:pt x="43030" y="731520"/>
                        </a:cubicBezTo>
                        <a:cubicBezTo>
                          <a:pt x="83208" y="597593"/>
                          <a:pt x="49950" y="693084"/>
                          <a:pt x="75303" y="591671"/>
                        </a:cubicBezTo>
                        <a:cubicBezTo>
                          <a:pt x="81635" y="566345"/>
                          <a:pt x="89950" y="541553"/>
                          <a:pt x="96819" y="516367"/>
                        </a:cubicBezTo>
                        <a:cubicBezTo>
                          <a:pt x="100709" y="502103"/>
                          <a:pt x="103328" y="487498"/>
                          <a:pt x="107576" y="473336"/>
                        </a:cubicBezTo>
                        <a:cubicBezTo>
                          <a:pt x="114093" y="451614"/>
                          <a:pt x="124645" y="431030"/>
                          <a:pt x="129092" y="408791"/>
                        </a:cubicBezTo>
                        <a:cubicBezTo>
                          <a:pt x="132678" y="390861"/>
                          <a:pt x="135414" y="372741"/>
                          <a:pt x="139849" y="355002"/>
                        </a:cubicBezTo>
                        <a:cubicBezTo>
                          <a:pt x="142599" y="344001"/>
                          <a:pt x="148147" y="333799"/>
                          <a:pt x="150607" y="322729"/>
                        </a:cubicBezTo>
                        <a:cubicBezTo>
                          <a:pt x="155339" y="301436"/>
                          <a:pt x="156633" y="279476"/>
                          <a:pt x="161365" y="258183"/>
                        </a:cubicBezTo>
                        <a:cubicBezTo>
                          <a:pt x="170987" y="214885"/>
                          <a:pt x="193637" y="129092"/>
                          <a:pt x="193637" y="129092"/>
                        </a:cubicBezTo>
                        <a:cubicBezTo>
                          <a:pt x="182082" y="13537"/>
                          <a:pt x="198997" y="53748"/>
                          <a:pt x="172122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68" name="Freeform 567"/>
                  <p:cNvSpPr/>
                  <p:nvPr/>
                </p:nvSpPr>
                <p:spPr>
                  <a:xfrm>
                    <a:off x="4550485" y="129092"/>
                    <a:ext cx="34905" cy="1247887"/>
                  </a:xfrm>
                  <a:custGeom>
                    <a:avLst/>
                    <a:gdLst>
                      <a:gd name="connsiteX0" fmla="*/ 0 w 34905"/>
                      <a:gd name="connsiteY0" fmla="*/ 1247887 h 1247887"/>
                      <a:gd name="connsiteX1" fmla="*/ 10757 w 34905"/>
                      <a:gd name="connsiteY1" fmla="*/ 742277 h 1247887"/>
                      <a:gd name="connsiteX2" fmla="*/ 32273 w 34905"/>
                      <a:gd name="connsiteY2" fmla="*/ 613186 h 1247887"/>
                      <a:gd name="connsiteX3" fmla="*/ 32273 w 34905"/>
                      <a:gd name="connsiteY3" fmla="*/ 0 h 1247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905" h="1247887">
                        <a:moveTo>
                          <a:pt x="0" y="1247887"/>
                        </a:moveTo>
                        <a:cubicBezTo>
                          <a:pt x="3586" y="1079350"/>
                          <a:pt x="2196" y="910634"/>
                          <a:pt x="10757" y="742277"/>
                        </a:cubicBezTo>
                        <a:cubicBezTo>
                          <a:pt x="12972" y="698709"/>
                          <a:pt x="31009" y="656792"/>
                          <a:pt x="32273" y="613186"/>
                        </a:cubicBezTo>
                        <a:cubicBezTo>
                          <a:pt x="38195" y="408876"/>
                          <a:pt x="32273" y="204395"/>
                          <a:pt x="3227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69" name="Freeform 568"/>
                  <p:cNvSpPr/>
                  <p:nvPr/>
                </p:nvSpPr>
                <p:spPr>
                  <a:xfrm>
                    <a:off x="4571165" y="150607"/>
                    <a:ext cx="11593" cy="1118795"/>
                  </a:xfrm>
                  <a:custGeom>
                    <a:avLst/>
                    <a:gdLst>
                      <a:gd name="connsiteX0" fmla="*/ 11593 w 11593"/>
                      <a:gd name="connsiteY0" fmla="*/ 1118795 h 1118795"/>
                      <a:gd name="connsiteX1" fmla="*/ 835 w 11593"/>
                      <a:gd name="connsiteY1" fmla="*/ 0 h 1118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593" h="1118795">
                        <a:moveTo>
                          <a:pt x="11593" y="1118795"/>
                        </a:moveTo>
                        <a:cubicBezTo>
                          <a:pt x="-4457" y="444712"/>
                          <a:pt x="835" y="817624"/>
                          <a:pt x="835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70" name="Freeform 569"/>
                  <p:cNvSpPr/>
                  <p:nvPr/>
                </p:nvSpPr>
                <p:spPr>
                  <a:xfrm>
                    <a:off x="4430941" y="215153"/>
                    <a:ext cx="75998" cy="1086522"/>
                  </a:xfrm>
                  <a:custGeom>
                    <a:avLst/>
                    <a:gdLst>
                      <a:gd name="connsiteX0" fmla="*/ 33483 w 75998"/>
                      <a:gd name="connsiteY0" fmla="*/ 1086522 h 1086522"/>
                      <a:gd name="connsiteX1" fmla="*/ 54998 w 75998"/>
                      <a:gd name="connsiteY1" fmla="*/ 1032734 h 1086522"/>
                      <a:gd name="connsiteX2" fmla="*/ 54998 w 75998"/>
                      <a:gd name="connsiteY2" fmla="*/ 559398 h 1086522"/>
                      <a:gd name="connsiteX3" fmla="*/ 33483 w 75998"/>
                      <a:gd name="connsiteY3" fmla="*/ 451821 h 1086522"/>
                      <a:gd name="connsiteX4" fmla="*/ 11967 w 75998"/>
                      <a:gd name="connsiteY4" fmla="*/ 268941 h 1086522"/>
                      <a:gd name="connsiteX5" fmla="*/ 1210 w 75998"/>
                      <a:gd name="connsiteY5" fmla="*/ 204395 h 1086522"/>
                      <a:gd name="connsiteX6" fmla="*/ 1210 w 75998"/>
                      <a:gd name="connsiteY6" fmla="*/ 0 h 1086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5998" h="1086522">
                        <a:moveTo>
                          <a:pt x="33483" y="1086522"/>
                        </a:moveTo>
                        <a:cubicBezTo>
                          <a:pt x="40655" y="1068593"/>
                          <a:pt x="48892" y="1051054"/>
                          <a:pt x="54998" y="1032734"/>
                        </a:cubicBezTo>
                        <a:cubicBezTo>
                          <a:pt x="101557" y="893053"/>
                          <a:pt x="56368" y="591600"/>
                          <a:pt x="54998" y="559398"/>
                        </a:cubicBezTo>
                        <a:cubicBezTo>
                          <a:pt x="52586" y="502720"/>
                          <a:pt x="47808" y="494799"/>
                          <a:pt x="33483" y="451821"/>
                        </a:cubicBezTo>
                        <a:cubicBezTo>
                          <a:pt x="-1049" y="210108"/>
                          <a:pt x="51794" y="587559"/>
                          <a:pt x="11967" y="268941"/>
                        </a:cubicBezTo>
                        <a:cubicBezTo>
                          <a:pt x="9262" y="247297"/>
                          <a:pt x="2082" y="226190"/>
                          <a:pt x="1210" y="204395"/>
                        </a:cubicBezTo>
                        <a:cubicBezTo>
                          <a:pt x="-1513" y="136318"/>
                          <a:pt x="1210" y="68132"/>
                          <a:pt x="121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71" name="Freeform 570"/>
                  <p:cNvSpPr/>
                  <p:nvPr/>
                </p:nvSpPr>
                <p:spPr>
                  <a:xfrm>
                    <a:off x="4528969" y="172122"/>
                    <a:ext cx="150631" cy="1129553"/>
                  </a:xfrm>
                  <a:custGeom>
                    <a:avLst/>
                    <a:gdLst>
                      <a:gd name="connsiteX0" fmla="*/ 0 w 150631"/>
                      <a:gd name="connsiteY0" fmla="*/ 1129553 h 1129553"/>
                      <a:gd name="connsiteX1" fmla="*/ 32273 w 150631"/>
                      <a:gd name="connsiteY1" fmla="*/ 860612 h 1129553"/>
                      <a:gd name="connsiteX2" fmla="*/ 53789 w 150631"/>
                      <a:gd name="connsiteY2" fmla="*/ 763793 h 1129553"/>
                      <a:gd name="connsiteX3" fmla="*/ 64546 w 150631"/>
                      <a:gd name="connsiteY3" fmla="*/ 710005 h 1129553"/>
                      <a:gd name="connsiteX4" fmla="*/ 75304 w 150631"/>
                      <a:gd name="connsiteY4" fmla="*/ 623944 h 1129553"/>
                      <a:gd name="connsiteX5" fmla="*/ 96819 w 150631"/>
                      <a:gd name="connsiteY5" fmla="*/ 559398 h 1129553"/>
                      <a:gd name="connsiteX6" fmla="*/ 118335 w 150631"/>
                      <a:gd name="connsiteY6" fmla="*/ 408791 h 1129553"/>
                      <a:gd name="connsiteX7" fmla="*/ 129092 w 150631"/>
                      <a:gd name="connsiteY7" fmla="*/ 344245 h 1129553"/>
                      <a:gd name="connsiteX8" fmla="*/ 139850 w 150631"/>
                      <a:gd name="connsiteY8" fmla="*/ 236669 h 1129553"/>
                      <a:gd name="connsiteX9" fmla="*/ 150607 w 150631"/>
                      <a:gd name="connsiteY9" fmla="*/ 0 h 1129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0631" h="1129553">
                        <a:moveTo>
                          <a:pt x="0" y="1129553"/>
                        </a:moveTo>
                        <a:cubicBezTo>
                          <a:pt x="10758" y="1039906"/>
                          <a:pt x="3720" y="946268"/>
                          <a:pt x="32273" y="860612"/>
                        </a:cubicBezTo>
                        <a:cubicBezTo>
                          <a:pt x="51240" y="803711"/>
                          <a:pt x="38644" y="847093"/>
                          <a:pt x="53789" y="763793"/>
                        </a:cubicBezTo>
                        <a:cubicBezTo>
                          <a:pt x="57060" y="745804"/>
                          <a:pt x="61766" y="728077"/>
                          <a:pt x="64546" y="710005"/>
                        </a:cubicBezTo>
                        <a:cubicBezTo>
                          <a:pt x="68942" y="681431"/>
                          <a:pt x="69246" y="652213"/>
                          <a:pt x="75304" y="623944"/>
                        </a:cubicBezTo>
                        <a:cubicBezTo>
                          <a:pt x="80056" y="601768"/>
                          <a:pt x="93090" y="581769"/>
                          <a:pt x="96819" y="559398"/>
                        </a:cubicBezTo>
                        <a:cubicBezTo>
                          <a:pt x="122481" y="405429"/>
                          <a:pt x="91417" y="597222"/>
                          <a:pt x="118335" y="408791"/>
                        </a:cubicBezTo>
                        <a:cubicBezTo>
                          <a:pt x="121420" y="387198"/>
                          <a:pt x="126387" y="365889"/>
                          <a:pt x="129092" y="344245"/>
                        </a:cubicBezTo>
                        <a:cubicBezTo>
                          <a:pt x="133562" y="308486"/>
                          <a:pt x="137188" y="272608"/>
                          <a:pt x="139850" y="236669"/>
                        </a:cubicBezTo>
                        <a:cubicBezTo>
                          <a:pt x="151660" y="77235"/>
                          <a:pt x="150607" y="102715"/>
                          <a:pt x="150607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72" name="Freeform 571"/>
                  <p:cNvSpPr/>
                  <p:nvPr/>
                </p:nvSpPr>
                <p:spPr>
                  <a:xfrm>
                    <a:off x="4195482" y="258184"/>
                    <a:ext cx="355003" cy="1118795"/>
                  </a:xfrm>
                  <a:custGeom>
                    <a:avLst/>
                    <a:gdLst>
                      <a:gd name="connsiteX0" fmla="*/ 355003 w 355003"/>
                      <a:gd name="connsiteY0" fmla="*/ 1118795 h 1118795"/>
                      <a:gd name="connsiteX1" fmla="*/ 344245 w 355003"/>
                      <a:gd name="connsiteY1" fmla="*/ 892884 h 1118795"/>
                      <a:gd name="connsiteX2" fmla="*/ 322730 w 355003"/>
                      <a:gd name="connsiteY2" fmla="*/ 731520 h 1118795"/>
                      <a:gd name="connsiteX3" fmla="*/ 290457 w 355003"/>
                      <a:gd name="connsiteY3" fmla="*/ 623943 h 1118795"/>
                      <a:gd name="connsiteX4" fmla="*/ 258184 w 355003"/>
                      <a:gd name="connsiteY4" fmla="*/ 516367 h 1118795"/>
                      <a:gd name="connsiteX5" fmla="*/ 247426 w 355003"/>
                      <a:gd name="connsiteY5" fmla="*/ 484094 h 1118795"/>
                      <a:gd name="connsiteX6" fmla="*/ 236669 w 355003"/>
                      <a:gd name="connsiteY6" fmla="*/ 451821 h 1118795"/>
                      <a:gd name="connsiteX7" fmla="*/ 215153 w 355003"/>
                      <a:gd name="connsiteY7" fmla="*/ 430305 h 1118795"/>
                      <a:gd name="connsiteX8" fmla="*/ 182880 w 355003"/>
                      <a:gd name="connsiteY8" fmla="*/ 333487 h 1118795"/>
                      <a:gd name="connsiteX9" fmla="*/ 161365 w 355003"/>
                      <a:gd name="connsiteY9" fmla="*/ 268941 h 1118795"/>
                      <a:gd name="connsiteX10" fmla="*/ 139850 w 355003"/>
                      <a:gd name="connsiteY10" fmla="*/ 247425 h 1118795"/>
                      <a:gd name="connsiteX11" fmla="*/ 75304 w 355003"/>
                      <a:gd name="connsiteY11" fmla="*/ 204395 h 1118795"/>
                      <a:gd name="connsiteX12" fmla="*/ 43031 w 355003"/>
                      <a:gd name="connsiteY12" fmla="*/ 182880 h 1118795"/>
                      <a:gd name="connsiteX13" fmla="*/ 10758 w 355003"/>
                      <a:gd name="connsiteY13" fmla="*/ 75303 h 1118795"/>
                      <a:gd name="connsiteX14" fmla="*/ 0 w 355003"/>
                      <a:gd name="connsiteY14" fmla="*/ 43030 h 1118795"/>
                      <a:gd name="connsiteX15" fmla="*/ 0 w 355003"/>
                      <a:gd name="connsiteY15" fmla="*/ 0 h 1118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55003" h="1118795">
                        <a:moveTo>
                          <a:pt x="355003" y="1118795"/>
                        </a:moveTo>
                        <a:cubicBezTo>
                          <a:pt x="351417" y="1043491"/>
                          <a:pt x="349260" y="968106"/>
                          <a:pt x="344245" y="892884"/>
                        </a:cubicBezTo>
                        <a:cubicBezTo>
                          <a:pt x="341375" y="849839"/>
                          <a:pt x="331908" y="777412"/>
                          <a:pt x="322730" y="731520"/>
                        </a:cubicBezTo>
                        <a:cubicBezTo>
                          <a:pt x="305661" y="646172"/>
                          <a:pt x="317891" y="733677"/>
                          <a:pt x="290457" y="623943"/>
                        </a:cubicBezTo>
                        <a:cubicBezTo>
                          <a:pt x="274199" y="558912"/>
                          <a:pt x="284374" y="594935"/>
                          <a:pt x="258184" y="516367"/>
                        </a:cubicBezTo>
                        <a:lnTo>
                          <a:pt x="247426" y="484094"/>
                        </a:lnTo>
                        <a:cubicBezTo>
                          <a:pt x="243840" y="473336"/>
                          <a:pt x="244687" y="459839"/>
                          <a:pt x="236669" y="451821"/>
                        </a:cubicBezTo>
                        <a:lnTo>
                          <a:pt x="215153" y="430305"/>
                        </a:lnTo>
                        <a:lnTo>
                          <a:pt x="182880" y="333487"/>
                        </a:lnTo>
                        <a:lnTo>
                          <a:pt x="161365" y="268941"/>
                        </a:lnTo>
                        <a:cubicBezTo>
                          <a:pt x="154193" y="261769"/>
                          <a:pt x="147964" y="253511"/>
                          <a:pt x="139850" y="247425"/>
                        </a:cubicBezTo>
                        <a:cubicBezTo>
                          <a:pt x="119164" y="231910"/>
                          <a:pt x="96819" y="218738"/>
                          <a:pt x="75304" y="204395"/>
                        </a:cubicBezTo>
                        <a:lnTo>
                          <a:pt x="43031" y="182880"/>
                        </a:lnTo>
                        <a:cubicBezTo>
                          <a:pt x="26773" y="117850"/>
                          <a:pt x="36947" y="153871"/>
                          <a:pt x="10758" y="75303"/>
                        </a:cubicBezTo>
                        <a:cubicBezTo>
                          <a:pt x="7172" y="64545"/>
                          <a:pt x="0" y="54370"/>
                          <a:pt x="0" y="43030"/>
                        </a:cubicBez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73" name="Freeform 572"/>
                  <p:cNvSpPr/>
                  <p:nvPr/>
                </p:nvSpPr>
                <p:spPr>
                  <a:xfrm>
                    <a:off x="4644712" y="258184"/>
                    <a:ext cx="293048" cy="1086522"/>
                  </a:xfrm>
                  <a:custGeom>
                    <a:avLst/>
                    <a:gdLst>
                      <a:gd name="connsiteX0" fmla="*/ 2592 w 293048"/>
                      <a:gd name="connsiteY0" fmla="*/ 1086522 h 1086522"/>
                      <a:gd name="connsiteX1" fmla="*/ 24107 w 293048"/>
                      <a:gd name="connsiteY1" fmla="*/ 796065 h 1086522"/>
                      <a:gd name="connsiteX2" fmla="*/ 56380 w 293048"/>
                      <a:gd name="connsiteY2" fmla="*/ 731520 h 1086522"/>
                      <a:gd name="connsiteX3" fmla="*/ 88653 w 293048"/>
                      <a:gd name="connsiteY3" fmla="*/ 527124 h 1086522"/>
                      <a:gd name="connsiteX4" fmla="*/ 110168 w 293048"/>
                      <a:gd name="connsiteY4" fmla="*/ 494851 h 1086522"/>
                      <a:gd name="connsiteX5" fmla="*/ 131683 w 293048"/>
                      <a:gd name="connsiteY5" fmla="*/ 430305 h 1086522"/>
                      <a:gd name="connsiteX6" fmla="*/ 142441 w 293048"/>
                      <a:gd name="connsiteY6" fmla="*/ 398032 h 1086522"/>
                      <a:gd name="connsiteX7" fmla="*/ 163956 w 293048"/>
                      <a:gd name="connsiteY7" fmla="*/ 333487 h 1086522"/>
                      <a:gd name="connsiteX8" fmla="*/ 206987 w 293048"/>
                      <a:gd name="connsiteY8" fmla="*/ 182880 h 1086522"/>
                      <a:gd name="connsiteX9" fmla="*/ 228502 w 293048"/>
                      <a:gd name="connsiteY9" fmla="*/ 161364 h 1086522"/>
                      <a:gd name="connsiteX10" fmla="*/ 239260 w 293048"/>
                      <a:gd name="connsiteY10" fmla="*/ 129091 h 1086522"/>
                      <a:gd name="connsiteX11" fmla="*/ 282290 w 293048"/>
                      <a:gd name="connsiteY11" fmla="*/ 64545 h 1086522"/>
                      <a:gd name="connsiteX12" fmla="*/ 293048 w 293048"/>
                      <a:gd name="connsiteY12" fmla="*/ 0 h 1086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93048" h="1086522">
                        <a:moveTo>
                          <a:pt x="2592" y="1086522"/>
                        </a:moveTo>
                        <a:cubicBezTo>
                          <a:pt x="3870" y="1055855"/>
                          <a:pt x="-12580" y="878610"/>
                          <a:pt x="24107" y="796065"/>
                        </a:cubicBezTo>
                        <a:cubicBezTo>
                          <a:pt x="33877" y="774084"/>
                          <a:pt x="45622" y="753035"/>
                          <a:pt x="56380" y="731520"/>
                        </a:cubicBezTo>
                        <a:cubicBezTo>
                          <a:pt x="59622" y="702341"/>
                          <a:pt x="73780" y="549434"/>
                          <a:pt x="88653" y="527124"/>
                        </a:cubicBezTo>
                        <a:cubicBezTo>
                          <a:pt x="95825" y="516366"/>
                          <a:pt x="104917" y="506666"/>
                          <a:pt x="110168" y="494851"/>
                        </a:cubicBezTo>
                        <a:cubicBezTo>
                          <a:pt x="119379" y="474127"/>
                          <a:pt x="124511" y="451820"/>
                          <a:pt x="131683" y="430305"/>
                        </a:cubicBezTo>
                        <a:lnTo>
                          <a:pt x="142441" y="398032"/>
                        </a:lnTo>
                        <a:lnTo>
                          <a:pt x="163956" y="333487"/>
                        </a:lnTo>
                        <a:cubicBezTo>
                          <a:pt x="164142" y="332744"/>
                          <a:pt x="196699" y="193169"/>
                          <a:pt x="206987" y="182880"/>
                        </a:cubicBezTo>
                        <a:lnTo>
                          <a:pt x="228502" y="161364"/>
                        </a:lnTo>
                        <a:cubicBezTo>
                          <a:pt x="232088" y="150606"/>
                          <a:pt x="232970" y="138526"/>
                          <a:pt x="239260" y="129091"/>
                        </a:cubicBezTo>
                        <a:cubicBezTo>
                          <a:pt x="275824" y="74245"/>
                          <a:pt x="269500" y="122099"/>
                          <a:pt x="282290" y="64545"/>
                        </a:cubicBezTo>
                        <a:cubicBezTo>
                          <a:pt x="287022" y="43253"/>
                          <a:pt x="293048" y="0"/>
                          <a:pt x="293048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74" name="Freeform 573"/>
                  <p:cNvSpPr/>
                  <p:nvPr/>
                </p:nvSpPr>
                <p:spPr>
                  <a:xfrm>
                    <a:off x="4389120" y="215153"/>
                    <a:ext cx="182763" cy="968188"/>
                  </a:xfrm>
                  <a:custGeom>
                    <a:avLst/>
                    <a:gdLst>
                      <a:gd name="connsiteX0" fmla="*/ 150607 w 182763"/>
                      <a:gd name="connsiteY0" fmla="*/ 968188 h 968188"/>
                      <a:gd name="connsiteX1" fmla="*/ 172122 w 182763"/>
                      <a:gd name="connsiteY1" fmla="*/ 688489 h 968188"/>
                      <a:gd name="connsiteX2" fmla="*/ 118334 w 182763"/>
                      <a:gd name="connsiteY2" fmla="*/ 301214 h 968188"/>
                      <a:gd name="connsiteX3" fmla="*/ 86061 w 182763"/>
                      <a:gd name="connsiteY3" fmla="*/ 236668 h 968188"/>
                      <a:gd name="connsiteX4" fmla="*/ 64546 w 182763"/>
                      <a:gd name="connsiteY4" fmla="*/ 204395 h 968188"/>
                      <a:gd name="connsiteX5" fmla="*/ 43031 w 182763"/>
                      <a:gd name="connsiteY5" fmla="*/ 129092 h 968188"/>
                      <a:gd name="connsiteX6" fmla="*/ 10758 w 182763"/>
                      <a:gd name="connsiteY6" fmla="*/ 32273 h 968188"/>
                      <a:gd name="connsiteX7" fmla="*/ 0 w 182763"/>
                      <a:gd name="connsiteY7" fmla="*/ 0 h 9681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82763" h="968188">
                        <a:moveTo>
                          <a:pt x="150607" y="968188"/>
                        </a:moveTo>
                        <a:cubicBezTo>
                          <a:pt x="173331" y="854574"/>
                          <a:pt x="172122" y="874533"/>
                          <a:pt x="172122" y="688489"/>
                        </a:cubicBezTo>
                        <a:cubicBezTo>
                          <a:pt x="172122" y="357339"/>
                          <a:pt x="218280" y="451133"/>
                          <a:pt x="118334" y="301214"/>
                        </a:cubicBezTo>
                        <a:cubicBezTo>
                          <a:pt x="56678" y="208730"/>
                          <a:pt x="130597" y="325740"/>
                          <a:pt x="86061" y="236668"/>
                        </a:cubicBezTo>
                        <a:cubicBezTo>
                          <a:pt x="80279" y="225104"/>
                          <a:pt x="70328" y="215959"/>
                          <a:pt x="64546" y="204395"/>
                        </a:cubicBezTo>
                        <a:cubicBezTo>
                          <a:pt x="55505" y="186313"/>
                          <a:pt x="48203" y="146333"/>
                          <a:pt x="43031" y="129092"/>
                        </a:cubicBezTo>
                        <a:cubicBezTo>
                          <a:pt x="33256" y="96508"/>
                          <a:pt x="21516" y="64546"/>
                          <a:pt x="10758" y="32273"/>
                        </a:cubicBez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75" name="Freeform 574"/>
                  <p:cNvSpPr/>
                  <p:nvPr/>
                </p:nvSpPr>
                <p:spPr>
                  <a:xfrm>
                    <a:off x="4593519" y="204395"/>
                    <a:ext cx="96819" cy="1097280"/>
                  </a:xfrm>
                  <a:custGeom>
                    <a:avLst/>
                    <a:gdLst>
                      <a:gd name="connsiteX0" fmla="*/ 96819 w 96819"/>
                      <a:gd name="connsiteY0" fmla="*/ 1097280 h 1097280"/>
                      <a:gd name="connsiteX1" fmla="*/ 75303 w 96819"/>
                      <a:gd name="connsiteY1" fmla="*/ 441064 h 1097280"/>
                      <a:gd name="connsiteX2" fmla="*/ 64546 w 96819"/>
                      <a:gd name="connsiteY2" fmla="*/ 355003 h 1097280"/>
                      <a:gd name="connsiteX3" fmla="*/ 43030 w 96819"/>
                      <a:gd name="connsiteY3" fmla="*/ 225911 h 1097280"/>
                      <a:gd name="connsiteX4" fmla="*/ 32273 w 96819"/>
                      <a:gd name="connsiteY4" fmla="*/ 193638 h 1097280"/>
                      <a:gd name="connsiteX5" fmla="*/ 10757 w 96819"/>
                      <a:gd name="connsiteY5" fmla="*/ 107577 h 1097280"/>
                      <a:gd name="connsiteX6" fmla="*/ 0 w 96819"/>
                      <a:gd name="connsiteY6" fmla="*/ 64546 h 1097280"/>
                      <a:gd name="connsiteX7" fmla="*/ 0 w 96819"/>
                      <a:gd name="connsiteY7" fmla="*/ 0 h 1097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6819" h="1097280">
                        <a:moveTo>
                          <a:pt x="96819" y="1097280"/>
                        </a:moveTo>
                        <a:cubicBezTo>
                          <a:pt x="89647" y="878541"/>
                          <a:pt x="84810" y="659714"/>
                          <a:pt x="75303" y="441064"/>
                        </a:cubicBezTo>
                        <a:cubicBezTo>
                          <a:pt x="74047" y="412181"/>
                          <a:pt x="68367" y="383660"/>
                          <a:pt x="64546" y="355003"/>
                        </a:cubicBezTo>
                        <a:cubicBezTo>
                          <a:pt x="59341" y="315964"/>
                          <a:pt x="52892" y="265360"/>
                          <a:pt x="43030" y="225911"/>
                        </a:cubicBezTo>
                        <a:cubicBezTo>
                          <a:pt x="40280" y="214910"/>
                          <a:pt x="35257" y="204578"/>
                          <a:pt x="32273" y="193638"/>
                        </a:cubicBezTo>
                        <a:cubicBezTo>
                          <a:pt x="24493" y="165110"/>
                          <a:pt x="17929" y="136264"/>
                          <a:pt x="10757" y="107577"/>
                        </a:cubicBezTo>
                        <a:cubicBezTo>
                          <a:pt x="7171" y="93233"/>
                          <a:pt x="0" y="79331"/>
                          <a:pt x="0" y="64546"/>
                        </a:cubicBez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76" name="Freeform 575"/>
                  <p:cNvSpPr/>
                  <p:nvPr/>
                </p:nvSpPr>
                <p:spPr>
                  <a:xfrm>
                    <a:off x="4604272" y="193638"/>
                    <a:ext cx="182880" cy="1043491"/>
                  </a:xfrm>
                  <a:custGeom>
                    <a:avLst/>
                    <a:gdLst>
                      <a:gd name="connsiteX0" fmla="*/ 0 w 182880"/>
                      <a:gd name="connsiteY0" fmla="*/ 1043491 h 1043491"/>
                      <a:gd name="connsiteX1" fmla="*/ 21515 w 182880"/>
                      <a:gd name="connsiteY1" fmla="*/ 860611 h 1043491"/>
                      <a:gd name="connsiteX2" fmla="*/ 43030 w 182880"/>
                      <a:gd name="connsiteY2" fmla="*/ 753035 h 1043491"/>
                      <a:gd name="connsiteX3" fmla="*/ 53788 w 182880"/>
                      <a:gd name="connsiteY3" fmla="*/ 688489 h 1043491"/>
                      <a:gd name="connsiteX4" fmla="*/ 86061 w 182880"/>
                      <a:gd name="connsiteY4" fmla="*/ 613186 h 1043491"/>
                      <a:gd name="connsiteX5" fmla="*/ 96819 w 182880"/>
                      <a:gd name="connsiteY5" fmla="*/ 548640 h 1043491"/>
                      <a:gd name="connsiteX6" fmla="*/ 118334 w 182880"/>
                      <a:gd name="connsiteY6" fmla="*/ 462578 h 1043491"/>
                      <a:gd name="connsiteX7" fmla="*/ 139849 w 182880"/>
                      <a:gd name="connsiteY7" fmla="*/ 430306 h 1043491"/>
                      <a:gd name="connsiteX8" fmla="*/ 172122 w 182880"/>
                      <a:gd name="connsiteY8" fmla="*/ 333487 h 1043491"/>
                      <a:gd name="connsiteX9" fmla="*/ 182880 w 182880"/>
                      <a:gd name="connsiteY9" fmla="*/ 301214 h 1043491"/>
                      <a:gd name="connsiteX10" fmla="*/ 172122 w 182880"/>
                      <a:gd name="connsiteY10" fmla="*/ 0 h 1043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82880" h="1043491">
                        <a:moveTo>
                          <a:pt x="0" y="1043491"/>
                        </a:moveTo>
                        <a:cubicBezTo>
                          <a:pt x="6346" y="980034"/>
                          <a:pt x="10541" y="922796"/>
                          <a:pt x="21515" y="860611"/>
                        </a:cubicBezTo>
                        <a:cubicBezTo>
                          <a:pt x="27870" y="824599"/>
                          <a:pt x="36291" y="788977"/>
                          <a:pt x="43030" y="753035"/>
                        </a:cubicBezTo>
                        <a:cubicBezTo>
                          <a:pt x="47050" y="731596"/>
                          <a:pt x="47373" y="709337"/>
                          <a:pt x="53788" y="688489"/>
                        </a:cubicBezTo>
                        <a:cubicBezTo>
                          <a:pt x="61819" y="662388"/>
                          <a:pt x="75303" y="638287"/>
                          <a:pt x="86061" y="613186"/>
                        </a:cubicBezTo>
                        <a:cubicBezTo>
                          <a:pt x="89647" y="591671"/>
                          <a:pt x="92917" y="570100"/>
                          <a:pt x="96819" y="548640"/>
                        </a:cubicBezTo>
                        <a:cubicBezTo>
                          <a:pt x="100327" y="529346"/>
                          <a:pt x="107668" y="483909"/>
                          <a:pt x="118334" y="462578"/>
                        </a:cubicBezTo>
                        <a:cubicBezTo>
                          <a:pt x="124116" y="451014"/>
                          <a:pt x="134598" y="442120"/>
                          <a:pt x="139849" y="430306"/>
                        </a:cubicBezTo>
                        <a:cubicBezTo>
                          <a:pt x="139860" y="430281"/>
                          <a:pt x="166739" y="349637"/>
                          <a:pt x="172122" y="333487"/>
                        </a:cubicBezTo>
                        <a:lnTo>
                          <a:pt x="182880" y="301214"/>
                        </a:lnTo>
                        <a:cubicBezTo>
                          <a:pt x="169438" y="86144"/>
                          <a:pt x="172122" y="186577"/>
                          <a:pt x="172122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</p:grpSp>
            <p:sp>
              <p:nvSpPr>
                <p:cNvPr id="544" name="Flowchart: Stored Data 543"/>
                <p:cNvSpPr/>
                <p:nvPr/>
              </p:nvSpPr>
              <p:spPr>
                <a:xfrm rot="16200000">
                  <a:off x="1084753" y="1697046"/>
                  <a:ext cx="306546" cy="220537"/>
                </a:xfrm>
                <a:prstGeom prst="flowChartOnlineStorage">
                  <a:avLst/>
                </a:prstGeom>
                <a:gradFill flip="none" rotWithShape="1">
                  <a:gsLst>
                    <a:gs pos="0">
                      <a:schemeClr val="bg2">
                        <a:lumMod val="50000"/>
                        <a:shade val="30000"/>
                        <a:satMod val="115000"/>
                      </a:schemeClr>
                    </a:gs>
                    <a:gs pos="50000">
                      <a:schemeClr val="bg2">
                        <a:lumMod val="50000"/>
                        <a:shade val="67500"/>
                        <a:satMod val="115000"/>
                      </a:schemeClr>
                    </a:gs>
                    <a:gs pos="100000">
                      <a:schemeClr val="bg2">
                        <a:lumMod val="50000"/>
                        <a:shade val="100000"/>
                        <a:satMod val="115000"/>
                      </a:schemeClr>
                    </a:gs>
                  </a:gsLst>
                  <a:lin ang="5400000" scaled="1"/>
                  <a:tileRect/>
                </a:grad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531" name="Freeform 530"/>
              <p:cNvSpPr/>
              <p:nvPr/>
            </p:nvSpPr>
            <p:spPr>
              <a:xfrm>
                <a:off x="272615" y="2493499"/>
                <a:ext cx="1979232" cy="1818640"/>
              </a:xfrm>
              <a:custGeom>
                <a:avLst/>
                <a:gdLst>
                  <a:gd name="connsiteX0" fmla="*/ 675249 w 1979232"/>
                  <a:gd name="connsiteY0" fmla="*/ 1635760 h 1818640"/>
                  <a:gd name="connsiteX1" fmla="*/ 576775 w 1979232"/>
                  <a:gd name="connsiteY1" fmla="*/ 1537286 h 1818640"/>
                  <a:gd name="connsiteX2" fmla="*/ 548640 w 1979232"/>
                  <a:gd name="connsiteY2" fmla="*/ 1495083 h 1818640"/>
                  <a:gd name="connsiteX3" fmla="*/ 492369 w 1979232"/>
                  <a:gd name="connsiteY3" fmla="*/ 1424745 h 1818640"/>
                  <a:gd name="connsiteX4" fmla="*/ 436098 w 1979232"/>
                  <a:gd name="connsiteY4" fmla="*/ 1312203 h 1818640"/>
                  <a:gd name="connsiteX5" fmla="*/ 407963 w 1979232"/>
                  <a:gd name="connsiteY5" fmla="*/ 1213729 h 1818640"/>
                  <a:gd name="connsiteX6" fmla="*/ 379827 w 1979232"/>
                  <a:gd name="connsiteY6" fmla="*/ 1129323 h 1818640"/>
                  <a:gd name="connsiteX7" fmla="*/ 323557 w 1979232"/>
                  <a:gd name="connsiteY7" fmla="*/ 1044917 h 1818640"/>
                  <a:gd name="connsiteX8" fmla="*/ 309489 w 1979232"/>
                  <a:gd name="connsiteY8" fmla="*/ 1002714 h 1818640"/>
                  <a:gd name="connsiteX9" fmla="*/ 281354 w 1979232"/>
                  <a:gd name="connsiteY9" fmla="*/ 960511 h 1818640"/>
                  <a:gd name="connsiteX10" fmla="*/ 253218 w 1979232"/>
                  <a:gd name="connsiteY10" fmla="*/ 876105 h 1818640"/>
                  <a:gd name="connsiteX11" fmla="*/ 239151 w 1979232"/>
                  <a:gd name="connsiteY11" fmla="*/ 833902 h 1818640"/>
                  <a:gd name="connsiteX12" fmla="*/ 211015 w 1979232"/>
                  <a:gd name="connsiteY12" fmla="*/ 721360 h 1818640"/>
                  <a:gd name="connsiteX13" fmla="*/ 168812 w 1979232"/>
                  <a:gd name="connsiteY13" fmla="*/ 693225 h 1818640"/>
                  <a:gd name="connsiteX14" fmla="*/ 112541 w 1979232"/>
                  <a:gd name="connsiteY14" fmla="*/ 636954 h 1818640"/>
                  <a:gd name="connsiteX15" fmla="*/ 42203 w 1979232"/>
                  <a:gd name="connsiteY15" fmla="*/ 580683 h 1818640"/>
                  <a:gd name="connsiteX16" fmla="*/ 14067 w 1979232"/>
                  <a:gd name="connsiteY16" fmla="*/ 496277 h 1818640"/>
                  <a:gd name="connsiteX17" fmla="*/ 0 w 1979232"/>
                  <a:gd name="connsiteY17" fmla="*/ 454074 h 1818640"/>
                  <a:gd name="connsiteX18" fmla="*/ 14067 w 1979232"/>
                  <a:gd name="connsiteY18" fmla="*/ 299329 h 1818640"/>
                  <a:gd name="connsiteX19" fmla="*/ 42203 w 1979232"/>
                  <a:gd name="connsiteY19" fmla="*/ 214923 h 1818640"/>
                  <a:gd name="connsiteX20" fmla="*/ 84406 w 1979232"/>
                  <a:gd name="connsiteY20" fmla="*/ 130517 h 1818640"/>
                  <a:gd name="connsiteX21" fmla="*/ 112541 w 1979232"/>
                  <a:gd name="connsiteY21" fmla="*/ 172720 h 1818640"/>
                  <a:gd name="connsiteX22" fmla="*/ 126609 w 1979232"/>
                  <a:gd name="connsiteY22" fmla="*/ 257126 h 1818640"/>
                  <a:gd name="connsiteX23" fmla="*/ 140677 w 1979232"/>
                  <a:gd name="connsiteY23" fmla="*/ 299329 h 1818640"/>
                  <a:gd name="connsiteX24" fmla="*/ 182880 w 1979232"/>
                  <a:gd name="connsiteY24" fmla="*/ 313397 h 1818640"/>
                  <a:gd name="connsiteX25" fmla="*/ 239151 w 1979232"/>
                  <a:gd name="connsiteY25" fmla="*/ 440006 h 1818640"/>
                  <a:gd name="connsiteX26" fmla="*/ 253218 w 1979232"/>
                  <a:gd name="connsiteY26" fmla="*/ 482209 h 1818640"/>
                  <a:gd name="connsiteX27" fmla="*/ 267286 w 1979232"/>
                  <a:gd name="connsiteY27" fmla="*/ 524413 h 1818640"/>
                  <a:gd name="connsiteX28" fmla="*/ 295421 w 1979232"/>
                  <a:gd name="connsiteY28" fmla="*/ 496277 h 1818640"/>
                  <a:gd name="connsiteX29" fmla="*/ 351692 w 1979232"/>
                  <a:gd name="connsiteY29" fmla="*/ 369668 h 1818640"/>
                  <a:gd name="connsiteX30" fmla="*/ 379827 w 1979232"/>
                  <a:gd name="connsiteY30" fmla="*/ 257126 h 1818640"/>
                  <a:gd name="connsiteX31" fmla="*/ 393895 w 1979232"/>
                  <a:gd name="connsiteY31" fmla="*/ 3908 h 1818640"/>
                  <a:gd name="connsiteX32" fmla="*/ 407963 w 1979232"/>
                  <a:gd name="connsiteY32" fmla="*/ 60179 h 1818640"/>
                  <a:gd name="connsiteX33" fmla="*/ 422031 w 1979232"/>
                  <a:gd name="connsiteY33" fmla="*/ 158653 h 1818640"/>
                  <a:gd name="connsiteX34" fmla="*/ 492369 w 1979232"/>
                  <a:gd name="connsiteY34" fmla="*/ 285262 h 1818640"/>
                  <a:gd name="connsiteX35" fmla="*/ 548640 w 1979232"/>
                  <a:gd name="connsiteY35" fmla="*/ 355600 h 1818640"/>
                  <a:gd name="connsiteX36" fmla="*/ 590843 w 1979232"/>
                  <a:gd name="connsiteY36" fmla="*/ 425939 h 1818640"/>
                  <a:gd name="connsiteX37" fmla="*/ 647114 w 1979232"/>
                  <a:gd name="connsiteY37" fmla="*/ 355600 h 1818640"/>
                  <a:gd name="connsiteX38" fmla="*/ 675249 w 1979232"/>
                  <a:gd name="connsiteY38" fmla="*/ 299329 h 1818640"/>
                  <a:gd name="connsiteX39" fmla="*/ 703384 w 1979232"/>
                  <a:gd name="connsiteY39" fmla="*/ 257126 h 1818640"/>
                  <a:gd name="connsiteX40" fmla="*/ 745587 w 1979232"/>
                  <a:gd name="connsiteY40" fmla="*/ 172720 h 1818640"/>
                  <a:gd name="connsiteX41" fmla="*/ 759655 w 1979232"/>
                  <a:gd name="connsiteY41" fmla="*/ 74246 h 1818640"/>
                  <a:gd name="connsiteX42" fmla="*/ 773723 w 1979232"/>
                  <a:gd name="connsiteY42" fmla="*/ 3908 h 1818640"/>
                  <a:gd name="connsiteX43" fmla="*/ 815926 w 1979232"/>
                  <a:gd name="connsiteY43" fmla="*/ 88314 h 1818640"/>
                  <a:gd name="connsiteX44" fmla="*/ 872197 w 1979232"/>
                  <a:gd name="connsiteY44" fmla="*/ 214923 h 1818640"/>
                  <a:gd name="connsiteX45" fmla="*/ 886264 w 1979232"/>
                  <a:gd name="connsiteY45" fmla="*/ 257126 h 1818640"/>
                  <a:gd name="connsiteX46" fmla="*/ 956603 w 1979232"/>
                  <a:gd name="connsiteY46" fmla="*/ 327465 h 1818640"/>
                  <a:gd name="connsiteX47" fmla="*/ 970671 w 1979232"/>
                  <a:gd name="connsiteY47" fmla="*/ 369668 h 1818640"/>
                  <a:gd name="connsiteX48" fmla="*/ 984738 w 1979232"/>
                  <a:gd name="connsiteY48" fmla="*/ 482209 h 1818640"/>
                  <a:gd name="connsiteX49" fmla="*/ 1041009 w 1979232"/>
                  <a:gd name="connsiteY49" fmla="*/ 468142 h 1818640"/>
                  <a:gd name="connsiteX50" fmla="*/ 1083212 w 1979232"/>
                  <a:gd name="connsiteY50" fmla="*/ 383736 h 1818640"/>
                  <a:gd name="connsiteX51" fmla="*/ 1111347 w 1979232"/>
                  <a:gd name="connsiteY51" fmla="*/ 327465 h 1818640"/>
                  <a:gd name="connsiteX52" fmla="*/ 1139483 w 1979232"/>
                  <a:gd name="connsiteY52" fmla="*/ 285262 h 1818640"/>
                  <a:gd name="connsiteX53" fmla="*/ 1195754 w 1979232"/>
                  <a:gd name="connsiteY53" fmla="*/ 172720 h 1818640"/>
                  <a:gd name="connsiteX54" fmla="*/ 1223889 w 1979232"/>
                  <a:gd name="connsiteY54" fmla="*/ 46111 h 1818640"/>
                  <a:gd name="connsiteX55" fmla="*/ 1237957 w 1979232"/>
                  <a:gd name="connsiteY55" fmla="*/ 3908 h 1818640"/>
                  <a:gd name="connsiteX56" fmla="*/ 1294227 w 1979232"/>
                  <a:gd name="connsiteY56" fmla="*/ 17976 h 1818640"/>
                  <a:gd name="connsiteX57" fmla="*/ 1322363 w 1979232"/>
                  <a:gd name="connsiteY57" fmla="*/ 102382 h 1818640"/>
                  <a:gd name="connsiteX58" fmla="*/ 1336431 w 1979232"/>
                  <a:gd name="connsiteY58" fmla="*/ 144585 h 1818640"/>
                  <a:gd name="connsiteX59" fmla="*/ 1378634 w 1979232"/>
                  <a:gd name="connsiteY59" fmla="*/ 228991 h 1818640"/>
                  <a:gd name="connsiteX60" fmla="*/ 1392701 w 1979232"/>
                  <a:gd name="connsiteY60" fmla="*/ 440006 h 1818640"/>
                  <a:gd name="connsiteX61" fmla="*/ 1406769 w 1979232"/>
                  <a:gd name="connsiteY61" fmla="*/ 496277 h 1818640"/>
                  <a:gd name="connsiteX62" fmla="*/ 1463040 w 1979232"/>
                  <a:gd name="connsiteY62" fmla="*/ 468142 h 1818640"/>
                  <a:gd name="connsiteX63" fmla="*/ 1547446 w 1979232"/>
                  <a:gd name="connsiteY63" fmla="*/ 355600 h 1818640"/>
                  <a:gd name="connsiteX64" fmla="*/ 1589649 w 1979232"/>
                  <a:gd name="connsiteY64" fmla="*/ 271194 h 1818640"/>
                  <a:gd name="connsiteX65" fmla="*/ 1617784 w 1979232"/>
                  <a:gd name="connsiteY65" fmla="*/ 186788 h 1818640"/>
                  <a:gd name="connsiteX66" fmla="*/ 1631852 w 1979232"/>
                  <a:gd name="connsiteY66" fmla="*/ 144585 h 1818640"/>
                  <a:gd name="connsiteX67" fmla="*/ 1659987 w 1979232"/>
                  <a:gd name="connsiteY67" fmla="*/ 60179 h 1818640"/>
                  <a:gd name="connsiteX68" fmla="*/ 1674055 w 1979232"/>
                  <a:gd name="connsiteY68" fmla="*/ 17976 h 1818640"/>
                  <a:gd name="connsiteX69" fmla="*/ 1702191 w 1979232"/>
                  <a:gd name="connsiteY69" fmla="*/ 46111 h 1818640"/>
                  <a:gd name="connsiteX70" fmla="*/ 1744394 w 1979232"/>
                  <a:gd name="connsiteY70" fmla="*/ 214923 h 1818640"/>
                  <a:gd name="connsiteX71" fmla="*/ 1786597 w 1979232"/>
                  <a:gd name="connsiteY71" fmla="*/ 397803 h 1818640"/>
                  <a:gd name="connsiteX72" fmla="*/ 1913206 w 1979232"/>
                  <a:gd name="connsiteY72" fmla="*/ 313397 h 1818640"/>
                  <a:gd name="connsiteX73" fmla="*/ 1955409 w 1979232"/>
                  <a:gd name="connsiteY73" fmla="*/ 285262 h 1818640"/>
                  <a:gd name="connsiteX74" fmla="*/ 1955409 w 1979232"/>
                  <a:gd name="connsiteY74" fmla="*/ 580683 h 1818640"/>
                  <a:gd name="connsiteX75" fmla="*/ 1941341 w 1979232"/>
                  <a:gd name="connsiteY75" fmla="*/ 622886 h 1818640"/>
                  <a:gd name="connsiteX76" fmla="*/ 1913206 w 1979232"/>
                  <a:gd name="connsiteY76" fmla="*/ 651022 h 1818640"/>
                  <a:gd name="connsiteX77" fmla="*/ 1842867 w 1979232"/>
                  <a:gd name="connsiteY77" fmla="*/ 777631 h 1818640"/>
                  <a:gd name="connsiteX78" fmla="*/ 1800664 w 1979232"/>
                  <a:gd name="connsiteY78" fmla="*/ 819834 h 1818640"/>
                  <a:gd name="connsiteX79" fmla="*/ 1772529 w 1979232"/>
                  <a:gd name="connsiteY79" fmla="*/ 862037 h 1818640"/>
                  <a:gd name="connsiteX80" fmla="*/ 1716258 w 1979232"/>
                  <a:gd name="connsiteY80" fmla="*/ 918308 h 1818640"/>
                  <a:gd name="connsiteX81" fmla="*/ 1674055 w 1979232"/>
                  <a:gd name="connsiteY81" fmla="*/ 960511 h 1818640"/>
                  <a:gd name="connsiteX82" fmla="*/ 1631852 w 1979232"/>
                  <a:gd name="connsiteY82" fmla="*/ 1002714 h 1818640"/>
                  <a:gd name="connsiteX83" fmla="*/ 1589649 w 1979232"/>
                  <a:gd name="connsiteY83" fmla="*/ 1030849 h 1818640"/>
                  <a:gd name="connsiteX84" fmla="*/ 1561514 w 1979232"/>
                  <a:gd name="connsiteY84" fmla="*/ 1073053 h 1818640"/>
                  <a:gd name="connsiteX85" fmla="*/ 1547446 w 1979232"/>
                  <a:gd name="connsiteY85" fmla="*/ 1115256 h 1818640"/>
                  <a:gd name="connsiteX86" fmla="*/ 1491175 w 1979232"/>
                  <a:gd name="connsiteY86" fmla="*/ 1199662 h 1818640"/>
                  <a:gd name="connsiteX87" fmla="*/ 1477107 w 1979232"/>
                  <a:gd name="connsiteY87" fmla="*/ 1241865 h 1818640"/>
                  <a:gd name="connsiteX88" fmla="*/ 1448972 w 1979232"/>
                  <a:gd name="connsiteY88" fmla="*/ 1284068 h 1818640"/>
                  <a:gd name="connsiteX89" fmla="*/ 1392701 w 1979232"/>
                  <a:gd name="connsiteY89" fmla="*/ 1410677 h 1818640"/>
                  <a:gd name="connsiteX90" fmla="*/ 1364566 w 1979232"/>
                  <a:gd name="connsiteY90" fmla="*/ 1495083 h 1818640"/>
                  <a:gd name="connsiteX91" fmla="*/ 1350498 w 1979232"/>
                  <a:gd name="connsiteY91" fmla="*/ 1537286 h 1818640"/>
                  <a:gd name="connsiteX92" fmla="*/ 1322363 w 1979232"/>
                  <a:gd name="connsiteY92" fmla="*/ 1579489 h 1818640"/>
                  <a:gd name="connsiteX93" fmla="*/ 1308295 w 1979232"/>
                  <a:gd name="connsiteY93" fmla="*/ 1621693 h 1818640"/>
                  <a:gd name="connsiteX94" fmla="*/ 1266092 w 1979232"/>
                  <a:gd name="connsiteY94" fmla="*/ 1663896 h 1818640"/>
                  <a:gd name="connsiteX95" fmla="*/ 1252024 w 1979232"/>
                  <a:gd name="connsiteY95" fmla="*/ 1706099 h 1818640"/>
                  <a:gd name="connsiteX96" fmla="*/ 1181686 w 1979232"/>
                  <a:gd name="connsiteY96" fmla="*/ 1776437 h 1818640"/>
                  <a:gd name="connsiteX97" fmla="*/ 1097280 w 1979232"/>
                  <a:gd name="connsiteY97" fmla="*/ 1804573 h 1818640"/>
                  <a:gd name="connsiteX98" fmla="*/ 1055077 w 1979232"/>
                  <a:gd name="connsiteY98" fmla="*/ 1818640 h 1818640"/>
                  <a:gd name="connsiteX99" fmla="*/ 914400 w 1979232"/>
                  <a:gd name="connsiteY99" fmla="*/ 1804573 h 1818640"/>
                  <a:gd name="connsiteX100" fmla="*/ 829994 w 1979232"/>
                  <a:gd name="connsiteY100" fmla="*/ 1776437 h 1818640"/>
                  <a:gd name="connsiteX101" fmla="*/ 787791 w 1979232"/>
                  <a:gd name="connsiteY101" fmla="*/ 1762369 h 1818640"/>
                  <a:gd name="connsiteX102" fmla="*/ 745587 w 1979232"/>
                  <a:gd name="connsiteY102" fmla="*/ 1734234 h 1818640"/>
                  <a:gd name="connsiteX103" fmla="*/ 661181 w 1979232"/>
                  <a:gd name="connsiteY103" fmla="*/ 1720166 h 1818640"/>
                  <a:gd name="connsiteX104" fmla="*/ 647114 w 1979232"/>
                  <a:gd name="connsiteY104" fmla="*/ 1677963 h 1818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979232" h="1818640">
                    <a:moveTo>
                      <a:pt x="675249" y="1635760"/>
                    </a:moveTo>
                    <a:cubicBezTo>
                      <a:pt x="642424" y="1602935"/>
                      <a:pt x="602525" y="1575911"/>
                      <a:pt x="576775" y="1537286"/>
                    </a:cubicBezTo>
                    <a:cubicBezTo>
                      <a:pt x="567397" y="1523218"/>
                      <a:pt x="559202" y="1508285"/>
                      <a:pt x="548640" y="1495083"/>
                    </a:cubicBezTo>
                    <a:cubicBezTo>
                      <a:pt x="519407" y="1458542"/>
                      <a:pt x="514020" y="1473460"/>
                      <a:pt x="492369" y="1424745"/>
                    </a:cubicBezTo>
                    <a:cubicBezTo>
                      <a:pt x="440642" y="1308359"/>
                      <a:pt x="493880" y="1369985"/>
                      <a:pt x="436098" y="1312203"/>
                    </a:cubicBezTo>
                    <a:cubicBezTo>
                      <a:pt x="388804" y="1170314"/>
                      <a:pt x="460979" y="1390446"/>
                      <a:pt x="407963" y="1213729"/>
                    </a:cubicBezTo>
                    <a:cubicBezTo>
                      <a:pt x="399441" y="1185322"/>
                      <a:pt x="396278" y="1153999"/>
                      <a:pt x="379827" y="1129323"/>
                    </a:cubicBezTo>
                    <a:cubicBezTo>
                      <a:pt x="361070" y="1101188"/>
                      <a:pt x="334250" y="1076996"/>
                      <a:pt x="323557" y="1044917"/>
                    </a:cubicBezTo>
                    <a:cubicBezTo>
                      <a:pt x="318868" y="1030849"/>
                      <a:pt x="316121" y="1015977"/>
                      <a:pt x="309489" y="1002714"/>
                    </a:cubicBezTo>
                    <a:cubicBezTo>
                      <a:pt x="301928" y="987592"/>
                      <a:pt x="288221" y="975961"/>
                      <a:pt x="281354" y="960511"/>
                    </a:cubicBezTo>
                    <a:cubicBezTo>
                      <a:pt x="269309" y="933410"/>
                      <a:pt x="262596" y="904240"/>
                      <a:pt x="253218" y="876105"/>
                    </a:cubicBezTo>
                    <a:cubicBezTo>
                      <a:pt x="248529" y="862037"/>
                      <a:pt x="242748" y="848288"/>
                      <a:pt x="239151" y="833902"/>
                    </a:cubicBezTo>
                    <a:cubicBezTo>
                      <a:pt x="229772" y="796388"/>
                      <a:pt x="243189" y="742809"/>
                      <a:pt x="211015" y="721360"/>
                    </a:cubicBezTo>
                    <a:cubicBezTo>
                      <a:pt x="196947" y="711982"/>
                      <a:pt x="181649" y="704228"/>
                      <a:pt x="168812" y="693225"/>
                    </a:cubicBezTo>
                    <a:cubicBezTo>
                      <a:pt x="148672" y="675962"/>
                      <a:pt x="134612" y="651668"/>
                      <a:pt x="112541" y="636954"/>
                    </a:cubicBezTo>
                    <a:cubicBezTo>
                      <a:pt x="59302" y="601462"/>
                      <a:pt x="82293" y="620774"/>
                      <a:pt x="42203" y="580683"/>
                    </a:cubicBezTo>
                    <a:lnTo>
                      <a:pt x="14067" y="496277"/>
                    </a:lnTo>
                    <a:lnTo>
                      <a:pt x="0" y="454074"/>
                    </a:lnTo>
                    <a:cubicBezTo>
                      <a:pt x="4689" y="402492"/>
                      <a:pt x="5066" y="350335"/>
                      <a:pt x="14067" y="299329"/>
                    </a:cubicBezTo>
                    <a:cubicBezTo>
                      <a:pt x="19221" y="270123"/>
                      <a:pt x="32824" y="243058"/>
                      <a:pt x="42203" y="214923"/>
                    </a:cubicBezTo>
                    <a:cubicBezTo>
                      <a:pt x="61618" y="156680"/>
                      <a:pt x="48046" y="185058"/>
                      <a:pt x="84406" y="130517"/>
                    </a:cubicBezTo>
                    <a:cubicBezTo>
                      <a:pt x="93784" y="144585"/>
                      <a:pt x="107194" y="156680"/>
                      <a:pt x="112541" y="172720"/>
                    </a:cubicBezTo>
                    <a:cubicBezTo>
                      <a:pt x="121561" y="199780"/>
                      <a:pt x="120421" y="229282"/>
                      <a:pt x="126609" y="257126"/>
                    </a:cubicBezTo>
                    <a:cubicBezTo>
                      <a:pt x="129826" y="271602"/>
                      <a:pt x="130192" y="288844"/>
                      <a:pt x="140677" y="299329"/>
                    </a:cubicBezTo>
                    <a:cubicBezTo>
                      <a:pt x="151162" y="309814"/>
                      <a:pt x="168812" y="308708"/>
                      <a:pt x="182880" y="313397"/>
                    </a:cubicBezTo>
                    <a:cubicBezTo>
                      <a:pt x="227465" y="380275"/>
                      <a:pt x="205670" y="339563"/>
                      <a:pt x="239151" y="440006"/>
                    </a:cubicBezTo>
                    <a:lnTo>
                      <a:pt x="253218" y="482209"/>
                    </a:lnTo>
                    <a:lnTo>
                      <a:pt x="267286" y="524413"/>
                    </a:lnTo>
                    <a:cubicBezTo>
                      <a:pt x="276664" y="515034"/>
                      <a:pt x="287136" y="506634"/>
                      <a:pt x="295421" y="496277"/>
                    </a:cubicBezTo>
                    <a:cubicBezTo>
                      <a:pt x="329014" y="454285"/>
                      <a:pt x="337494" y="426459"/>
                      <a:pt x="351692" y="369668"/>
                    </a:cubicBezTo>
                    <a:lnTo>
                      <a:pt x="379827" y="257126"/>
                    </a:lnTo>
                    <a:cubicBezTo>
                      <a:pt x="384516" y="172720"/>
                      <a:pt x="381939" y="87594"/>
                      <a:pt x="393895" y="3908"/>
                    </a:cubicBezTo>
                    <a:cubicBezTo>
                      <a:pt x="396629" y="-15232"/>
                      <a:pt x="404504" y="41157"/>
                      <a:pt x="407963" y="60179"/>
                    </a:cubicBezTo>
                    <a:cubicBezTo>
                      <a:pt x="413895" y="92802"/>
                      <a:pt x="415528" y="126139"/>
                      <a:pt x="422031" y="158653"/>
                    </a:cubicBezTo>
                    <a:cubicBezTo>
                      <a:pt x="432643" y="211714"/>
                      <a:pt x="460134" y="236910"/>
                      <a:pt x="492369" y="285262"/>
                    </a:cubicBezTo>
                    <a:cubicBezTo>
                      <a:pt x="527862" y="338502"/>
                      <a:pt x="508548" y="315509"/>
                      <a:pt x="548640" y="355600"/>
                    </a:cubicBezTo>
                    <a:cubicBezTo>
                      <a:pt x="552509" y="367207"/>
                      <a:pt x="565095" y="425939"/>
                      <a:pt x="590843" y="425939"/>
                    </a:cubicBezTo>
                    <a:cubicBezTo>
                      <a:pt x="604046" y="425939"/>
                      <a:pt x="645896" y="357732"/>
                      <a:pt x="647114" y="355600"/>
                    </a:cubicBezTo>
                    <a:cubicBezTo>
                      <a:pt x="657518" y="337392"/>
                      <a:pt x="664845" y="317537"/>
                      <a:pt x="675249" y="299329"/>
                    </a:cubicBezTo>
                    <a:cubicBezTo>
                      <a:pt x="683637" y="284649"/>
                      <a:pt x="695823" y="272248"/>
                      <a:pt x="703384" y="257126"/>
                    </a:cubicBezTo>
                    <a:cubicBezTo>
                      <a:pt x="761627" y="140641"/>
                      <a:pt x="664956" y="293668"/>
                      <a:pt x="745587" y="172720"/>
                    </a:cubicBezTo>
                    <a:cubicBezTo>
                      <a:pt x="750276" y="139895"/>
                      <a:pt x="754204" y="106953"/>
                      <a:pt x="759655" y="74246"/>
                    </a:cubicBezTo>
                    <a:cubicBezTo>
                      <a:pt x="763586" y="50661"/>
                      <a:pt x="753828" y="17171"/>
                      <a:pt x="773723" y="3908"/>
                    </a:cubicBezTo>
                    <a:cubicBezTo>
                      <a:pt x="788841" y="-6170"/>
                      <a:pt x="815142" y="86747"/>
                      <a:pt x="815926" y="88314"/>
                    </a:cubicBezTo>
                    <a:cubicBezTo>
                      <a:pt x="882803" y="222067"/>
                      <a:pt x="799614" y="-2827"/>
                      <a:pt x="872197" y="214923"/>
                    </a:cubicBezTo>
                    <a:cubicBezTo>
                      <a:pt x="876886" y="228991"/>
                      <a:pt x="875779" y="246641"/>
                      <a:pt x="886264" y="257126"/>
                    </a:cubicBezTo>
                    <a:lnTo>
                      <a:pt x="956603" y="327465"/>
                    </a:lnTo>
                    <a:cubicBezTo>
                      <a:pt x="961292" y="341533"/>
                      <a:pt x="968018" y="355079"/>
                      <a:pt x="970671" y="369668"/>
                    </a:cubicBezTo>
                    <a:cubicBezTo>
                      <a:pt x="977434" y="406864"/>
                      <a:pt x="962764" y="451445"/>
                      <a:pt x="984738" y="482209"/>
                    </a:cubicBezTo>
                    <a:cubicBezTo>
                      <a:pt x="995976" y="497942"/>
                      <a:pt x="1022252" y="472831"/>
                      <a:pt x="1041009" y="468142"/>
                    </a:cubicBezTo>
                    <a:cubicBezTo>
                      <a:pt x="1066802" y="390764"/>
                      <a:pt x="1039579" y="460095"/>
                      <a:pt x="1083212" y="383736"/>
                    </a:cubicBezTo>
                    <a:cubicBezTo>
                      <a:pt x="1093616" y="365528"/>
                      <a:pt x="1100943" y="345673"/>
                      <a:pt x="1111347" y="327465"/>
                    </a:cubicBezTo>
                    <a:cubicBezTo>
                      <a:pt x="1119735" y="312785"/>
                      <a:pt x="1132616" y="300712"/>
                      <a:pt x="1139483" y="285262"/>
                    </a:cubicBezTo>
                    <a:cubicBezTo>
                      <a:pt x="1191211" y="168874"/>
                      <a:pt x="1137971" y="230503"/>
                      <a:pt x="1195754" y="172720"/>
                    </a:cubicBezTo>
                    <a:cubicBezTo>
                      <a:pt x="1227423" y="77709"/>
                      <a:pt x="1190875" y="194671"/>
                      <a:pt x="1223889" y="46111"/>
                    </a:cubicBezTo>
                    <a:cubicBezTo>
                      <a:pt x="1227106" y="31635"/>
                      <a:pt x="1233268" y="17976"/>
                      <a:pt x="1237957" y="3908"/>
                    </a:cubicBezTo>
                    <a:cubicBezTo>
                      <a:pt x="1256714" y="8597"/>
                      <a:pt x="1281645" y="3297"/>
                      <a:pt x="1294227" y="17976"/>
                    </a:cubicBezTo>
                    <a:cubicBezTo>
                      <a:pt x="1313528" y="40494"/>
                      <a:pt x="1312984" y="74247"/>
                      <a:pt x="1322363" y="102382"/>
                    </a:cubicBezTo>
                    <a:cubicBezTo>
                      <a:pt x="1327052" y="116450"/>
                      <a:pt x="1328206" y="132247"/>
                      <a:pt x="1336431" y="144585"/>
                    </a:cubicBezTo>
                    <a:cubicBezTo>
                      <a:pt x="1372791" y="199126"/>
                      <a:pt x="1359219" y="170748"/>
                      <a:pt x="1378634" y="228991"/>
                    </a:cubicBezTo>
                    <a:cubicBezTo>
                      <a:pt x="1383323" y="299329"/>
                      <a:pt x="1385321" y="369899"/>
                      <a:pt x="1392701" y="440006"/>
                    </a:cubicBezTo>
                    <a:cubicBezTo>
                      <a:pt x="1394725" y="459234"/>
                      <a:pt x="1388818" y="489096"/>
                      <a:pt x="1406769" y="496277"/>
                    </a:cubicBezTo>
                    <a:cubicBezTo>
                      <a:pt x="1426240" y="504065"/>
                      <a:pt x="1444283" y="477520"/>
                      <a:pt x="1463040" y="468142"/>
                    </a:cubicBezTo>
                    <a:cubicBezTo>
                      <a:pt x="1526668" y="372700"/>
                      <a:pt x="1495401" y="407647"/>
                      <a:pt x="1547446" y="355600"/>
                    </a:cubicBezTo>
                    <a:cubicBezTo>
                      <a:pt x="1598756" y="201675"/>
                      <a:pt x="1516923" y="434829"/>
                      <a:pt x="1589649" y="271194"/>
                    </a:cubicBezTo>
                    <a:cubicBezTo>
                      <a:pt x="1601694" y="244093"/>
                      <a:pt x="1608406" y="214923"/>
                      <a:pt x="1617784" y="186788"/>
                    </a:cubicBezTo>
                    <a:lnTo>
                      <a:pt x="1631852" y="144585"/>
                    </a:lnTo>
                    <a:lnTo>
                      <a:pt x="1659987" y="60179"/>
                    </a:lnTo>
                    <a:lnTo>
                      <a:pt x="1674055" y="17976"/>
                    </a:lnTo>
                    <a:cubicBezTo>
                      <a:pt x="1683434" y="27354"/>
                      <a:pt x="1696259" y="34248"/>
                      <a:pt x="1702191" y="46111"/>
                    </a:cubicBezTo>
                    <a:cubicBezTo>
                      <a:pt x="1737489" y="116707"/>
                      <a:pt x="1727236" y="140571"/>
                      <a:pt x="1744394" y="214923"/>
                    </a:cubicBezTo>
                    <a:cubicBezTo>
                      <a:pt x="1798351" y="448737"/>
                      <a:pt x="1751889" y="189558"/>
                      <a:pt x="1786597" y="397803"/>
                    </a:cubicBezTo>
                    <a:lnTo>
                      <a:pt x="1913206" y="313397"/>
                    </a:lnTo>
                    <a:lnTo>
                      <a:pt x="1955409" y="285262"/>
                    </a:lnTo>
                    <a:cubicBezTo>
                      <a:pt x="1994759" y="403310"/>
                      <a:pt x="1978572" y="337476"/>
                      <a:pt x="1955409" y="580683"/>
                    </a:cubicBezTo>
                    <a:cubicBezTo>
                      <a:pt x="1954003" y="595445"/>
                      <a:pt x="1948970" y="610170"/>
                      <a:pt x="1941341" y="622886"/>
                    </a:cubicBezTo>
                    <a:cubicBezTo>
                      <a:pt x="1934517" y="634259"/>
                      <a:pt x="1922584" y="641643"/>
                      <a:pt x="1913206" y="651022"/>
                    </a:cubicBezTo>
                    <a:cubicBezTo>
                      <a:pt x="1895516" y="704092"/>
                      <a:pt x="1891239" y="729259"/>
                      <a:pt x="1842867" y="777631"/>
                    </a:cubicBezTo>
                    <a:cubicBezTo>
                      <a:pt x="1828799" y="791699"/>
                      <a:pt x="1813400" y="804550"/>
                      <a:pt x="1800664" y="819834"/>
                    </a:cubicBezTo>
                    <a:cubicBezTo>
                      <a:pt x="1789840" y="832822"/>
                      <a:pt x="1783532" y="849200"/>
                      <a:pt x="1772529" y="862037"/>
                    </a:cubicBezTo>
                    <a:cubicBezTo>
                      <a:pt x="1755266" y="882177"/>
                      <a:pt x="1735015" y="899551"/>
                      <a:pt x="1716258" y="918308"/>
                    </a:cubicBezTo>
                    <a:lnTo>
                      <a:pt x="1674055" y="960511"/>
                    </a:lnTo>
                    <a:cubicBezTo>
                      <a:pt x="1659987" y="974579"/>
                      <a:pt x="1648405" y="991679"/>
                      <a:pt x="1631852" y="1002714"/>
                    </a:cubicBezTo>
                    <a:lnTo>
                      <a:pt x="1589649" y="1030849"/>
                    </a:lnTo>
                    <a:cubicBezTo>
                      <a:pt x="1580271" y="1044917"/>
                      <a:pt x="1569075" y="1057930"/>
                      <a:pt x="1561514" y="1073053"/>
                    </a:cubicBezTo>
                    <a:cubicBezTo>
                      <a:pt x="1554882" y="1086316"/>
                      <a:pt x="1554647" y="1102293"/>
                      <a:pt x="1547446" y="1115256"/>
                    </a:cubicBezTo>
                    <a:cubicBezTo>
                      <a:pt x="1531024" y="1144815"/>
                      <a:pt x="1501868" y="1167583"/>
                      <a:pt x="1491175" y="1199662"/>
                    </a:cubicBezTo>
                    <a:cubicBezTo>
                      <a:pt x="1486486" y="1213730"/>
                      <a:pt x="1483739" y="1228602"/>
                      <a:pt x="1477107" y="1241865"/>
                    </a:cubicBezTo>
                    <a:cubicBezTo>
                      <a:pt x="1469546" y="1256987"/>
                      <a:pt x="1455839" y="1268618"/>
                      <a:pt x="1448972" y="1284068"/>
                    </a:cubicBezTo>
                    <a:cubicBezTo>
                      <a:pt x="1382011" y="1434731"/>
                      <a:pt x="1456374" y="1315169"/>
                      <a:pt x="1392701" y="1410677"/>
                    </a:cubicBezTo>
                    <a:lnTo>
                      <a:pt x="1364566" y="1495083"/>
                    </a:lnTo>
                    <a:cubicBezTo>
                      <a:pt x="1359877" y="1509151"/>
                      <a:pt x="1358723" y="1524948"/>
                      <a:pt x="1350498" y="1537286"/>
                    </a:cubicBezTo>
                    <a:cubicBezTo>
                      <a:pt x="1341120" y="1551354"/>
                      <a:pt x="1329924" y="1564367"/>
                      <a:pt x="1322363" y="1579489"/>
                    </a:cubicBezTo>
                    <a:cubicBezTo>
                      <a:pt x="1315731" y="1592752"/>
                      <a:pt x="1316521" y="1609355"/>
                      <a:pt x="1308295" y="1621693"/>
                    </a:cubicBezTo>
                    <a:cubicBezTo>
                      <a:pt x="1297259" y="1638246"/>
                      <a:pt x="1280160" y="1649828"/>
                      <a:pt x="1266092" y="1663896"/>
                    </a:cubicBezTo>
                    <a:cubicBezTo>
                      <a:pt x="1261403" y="1677964"/>
                      <a:pt x="1258656" y="1692836"/>
                      <a:pt x="1252024" y="1706099"/>
                    </a:cubicBezTo>
                    <a:cubicBezTo>
                      <a:pt x="1234606" y="1740934"/>
                      <a:pt x="1217861" y="1760359"/>
                      <a:pt x="1181686" y="1776437"/>
                    </a:cubicBezTo>
                    <a:cubicBezTo>
                      <a:pt x="1154585" y="1788482"/>
                      <a:pt x="1125415" y="1795195"/>
                      <a:pt x="1097280" y="1804573"/>
                    </a:cubicBezTo>
                    <a:lnTo>
                      <a:pt x="1055077" y="1818640"/>
                    </a:lnTo>
                    <a:cubicBezTo>
                      <a:pt x="1008185" y="1813951"/>
                      <a:pt x="960719" y="1813258"/>
                      <a:pt x="914400" y="1804573"/>
                    </a:cubicBezTo>
                    <a:cubicBezTo>
                      <a:pt x="885251" y="1799108"/>
                      <a:pt x="858129" y="1785816"/>
                      <a:pt x="829994" y="1776437"/>
                    </a:cubicBezTo>
                    <a:cubicBezTo>
                      <a:pt x="815926" y="1771748"/>
                      <a:pt x="800129" y="1770594"/>
                      <a:pt x="787791" y="1762369"/>
                    </a:cubicBezTo>
                    <a:cubicBezTo>
                      <a:pt x="773723" y="1752991"/>
                      <a:pt x="761627" y="1739581"/>
                      <a:pt x="745587" y="1734234"/>
                    </a:cubicBezTo>
                    <a:cubicBezTo>
                      <a:pt x="718527" y="1725214"/>
                      <a:pt x="689316" y="1724855"/>
                      <a:pt x="661181" y="1720166"/>
                    </a:cubicBezTo>
                    <a:lnTo>
                      <a:pt x="647114" y="1677963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lumMod val="85000"/>
                      <a:lumOff val="15000"/>
                    </a:schemeClr>
                  </a:gs>
                  <a:gs pos="13000">
                    <a:schemeClr val="tx1">
                      <a:lumMod val="65000"/>
                      <a:lumOff val="35000"/>
                    </a:schemeClr>
                  </a:gs>
                  <a:gs pos="51000">
                    <a:schemeClr val="tx1">
                      <a:lumMod val="85000"/>
                      <a:lumOff val="15000"/>
                    </a:schemeClr>
                  </a:gs>
                  <a:gs pos="86500">
                    <a:schemeClr val="tx1">
                      <a:lumMod val="65000"/>
                      <a:lumOff val="35000"/>
                    </a:schemeClr>
                  </a:gs>
                  <a:gs pos="74000">
                    <a:schemeClr val="tx1">
                      <a:lumMod val="85000"/>
                      <a:lumOff val="15000"/>
                    </a:schemeClr>
                  </a:gs>
                  <a:gs pos="40000">
                    <a:srgbClr val="404040"/>
                  </a:gs>
                  <a:gs pos="99000">
                    <a:schemeClr val="tx1">
                      <a:lumMod val="85000"/>
                      <a:lumOff val="15000"/>
                    </a:schemeClr>
                  </a:gs>
                  <a:gs pos="63000">
                    <a:schemeClr val="tx1">
                      <a:lumMod val="65000"/>
                      <a:lumOff val="35000"/>
                    </a:schemeClr>
                  </a:gs>
                  <a:gs pos="25000">
                    <a:schemeClr val="tx1">
                      <a:lumMod val="85000"/>
                      <a:lumOff val="15000"/>
                    </a:schemeClr>
                  </a:gs>
                </a:gsLst>
                <a:lin ang="0" scaled="1"/>
                <a:tileRect/>
              </a:gra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32" name="Freeform 531"/>
              <p:cNvSpPr/>
              <p:nvPr/>
            </p:nvSpPr>
            <p:spPr>
              <a:xfrm>
                <a:off x="1179800" y="4811151"/>
                <a:ext cx="283240" cy="681341"/>
              </a:xfrm>
              <a:custGeom>
                <a:avLst/>
                <a:gdLst>
                  <a:gd name="connsiteX0" fmla="*/ 72225 w 283240"/>
                  <a:gd name="connsiteY0" fmla="*/ 0 h 681341"/>
                  <a:gd name="connsiteX1" fmla="*/ 58157 w 283240"/>
                  <a:gd name="connsiteY1" fmla="*/ 281354 h 681341"/>
                  <a:gd name="connsiteX2" fmla="*/ 44089 w 283240"/>
                  <a:gd name="connsiteY2" fmla="*/ 365760 h 681341"/>
                  <a:gd name="connsiteX3" fmla="*/ 15954 w 283240"/>
                  <a:gd name="connsiteY3" fmla="*/ 450166 h 681341"/>
                  <a:gd name="connsiteX4" fmla="*/ 1886 w 283240"/>
                  <a:gd name="connsiteY4" fmla="*/ 675249 h 681341"/>
                  <a:gd name="connsiteX5" fmla="*/ 30022 w 283240"/>
                  <a:gd name="connsiteY5" fmla="*/ 590843 h 681341"/>
                  <a:gd name="connsiteX6" fmla="*/ 44089 w 283240"/>
                  <a:gd name="connsiteY6" fmla="*/ 548640 h 681341"/>
                  <a:gd name="connsiteX7" fmla="*/ 100360 w 283240"/>
                  <a:gd name="connsiteY7" fmla="*/ 478301 h 681341"/>
                  <a:gd name="connsiteX8" fmla="*/ 128495 w 283240"/>
                  <a:gd name="connsiteY8" fmla="*/ 436098 h 681341"/>
                  <a:gd name="connsiteX9" fmla="*/ 142563 w 283240"/>
                  <a:gd name="connsiteY9" fmla="*/ 492369 h 681341"/>
                  <a:gd name="connsiteX10" fmla="*/ 156631 w 283240"/>
                  <a:gd name="connsiteY10" fmla="*/ 661181 h 681341"/>
                  <a:gd name="connsiteX11" fmla="*/ 184766 w 283240"/>
                  <a:gd name="connsiteY11" fmla="*/ 576775 h 681341"/>
                  <a:gd name="connsiteX12" fmla="*/ 198834 w 283240"/>
                  <a:gd name="connsiteY12" fmla="*/ 618978 h 681341"/>
                  <a:gd name="connsiteX13" fmla="*/ 255105 w 283240"/>
                  <a:gd name="connsiteY13" fmla="*/ 675249 h 681341"/>
                  <a:gd name="connsiteX14" fmla="*/ 269172 w 283240"/>
                  <a:gd name="connsiteY14" fmla="*/ 604911 h 681341"/>
                  <a:gd name="connsiteX15" fmla="*/ 283240 w 283240"/>
                  <a:gd name="connsiteY15" fmla="*/ 562707 h 681341"/>
                  <a:gd name="connsiteX16" fmla="*/ 269172 w 283240"/>
                  <a:gd name="connsiteY16" fmla="*/ 211015 h 681341"/>
                  <a:gd name="connsiteX17" fmla="*/ 156631 w 283240"/>
                  <a:gd name="connsiteY17" fmla="*/ 267286 h 681341"/>
                  <a:gd name="connsiteX18" fmla="*/ 156631 w 283240"/>
                  <a:gd name="connsiteY18" fmla="*/ 281354 h 68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83240" h="681341">
                    <a:moveTo>
                      <a:pt x="72225" y="0"/>
                    </a:moveTo>
                    <a:cubicBezTo>
                      <a:pt x="67536" y="93785"/>
                      <a:pt x="65359" y="187729"/>
                      <a:pt x="58157" y="281354"/>
                    </a:cubicBezTo>
                    <a:cubicBezTo>
                      <a:pt x="55969" y="309793"/>
                      <a:pt x="51007" y="338088"/>
                      <a:pt x="44089" y="365760"/>
                    </a:cubicBezTo>
                    <a:cubicBezTo>
                      <a:pt x="36896" y="394532"/>
                      <a:pt x="15954" y="450166"/>
                      <a:pt x="15954" y="450166"/>
                    </a:cubicBezTo>
                    <a:cubicBezTo>
                      <a:pt x="11265" y="525194"/>
                      <a:pt x="-5594" y="600448"/>
                      <a:pt x="1886" y="675249"/>
                    </a:cubicBezTo>
                    <a:cubicBezTo>
                      <a:pt x="4837" y="704759"/>
                      <a:pt x="20644" y="618978"/>
                      <a:pt x="30022" y="590843"/>
                    </a:cubicBezTo>
                    <a:cubicBezTo>
                      <a:pt x="34711" y="576775"/>
                      <a:pt x="35863" y="560978"/>
                      <a:pt x="44089" y="548640"/>
                    </a:cubicBezTo>
                    <a:cubicBezTo>
                      <a:pt x="130698" y="418729"/>
                      <a:pt x="20171" y="578539"/>
                      <a:pt x="100360" y="478301"/>
                    </a:cubicBezTo>
                    <a:cubicBezTo>
                      <a:pt x="110922" y="465099"/>
                      <a:pt x="119117" y="450166"/>
                      <a:pt x="128495" y="436098"/>
                    </a:cubicBezTo>
                    <a:cubicBezTo>
                      <a:pt x="133184" y="454855"/>
                      <a:pt x="140165" y="473184"/>
                      <a:pt x="142563" y="492369"/>
                    </a:cubicBezTo>
                    <a:cubicBezTo>
                      <a:pt x="149567" y="548399"/>
                      <a:pt x="131379" y="610677"/>
                      <a:pt x="156631" y="661181"/>
                    </a:cubicBezTo>
                    <a:cubicBezTo>
                      <a:pt x="169894" y="687707"/>
                      <a:pt x="184766" y="576775"/>
                      <a:pt x="184766" y="576775"/>
                    </a:cubicBezTo>
                    <a:cubicBezTo>
                      <a:pt x="189455" y="590843"/>
                      <a:pt x="190215" y="606911"/>
                      <a:pt x="198834" y="618978"/>
                    </a:cubicBezTo>
                    <a:cubicBezTo>
                      <a:pt x="214252" y="640563"/>
                      <a:pt x="255105" y="675249"/>
                      <a:pt x="255105" y="675249"/>
                    </a:cubicBezTo>
                    <a:cubicBezTo>
                      <a:pt x="259794" y="651803"/>
                      <a:pt x="263373" y="628107"/>
                      <a:pt x="269172" y="604911"/>
                    </a:cubicBezTo>
                    <a:cubicBezTo>
                      <a:pt x="272768" y="590525"/>
                      <a:pt x="283240" y="577536"/>
                      <a:pt x="283240" y="562707"/>
                    </a:cubicBezTo>
                    <a:cubicBezTo>
                      <a:pt x="283240" y="445383"/>
                      <a:pt x="273861" y="328246"/>
                      <a:pt x="269172" y="211015"/>
                    </a:cubicBezTo>
                    <a:cubicBezTo>
                      <a:pt x="188314" y="224492"/>
                      <a:pt x="188599" y="203348"/>
                      <a:pt x="156631" y="267286"/>
                    </a:cubicBezTo>
                    <a:cubicBezTo>
                      <a:pt x="154534" y="271480"/>
                      <a:pt x="156631" y="276665"/>
                      <a:pt x="156631" y="281354"/>
                    </a:cubicBezTo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33" name="Freeform 532"/>
              <p:cNvSpPr/>
              <p:nvPr/>
            </p:nvSpPr>
            <p:spPr>
              <a:xfrm flipH="1">
                <a:off x="1025678" y="4811150"/>
                <a:ext cx="283240" cy="681341"/>
              </a:xfrm>
              <a:custGeom>
                <a:avLst/>
                <a:gdLst>
                  <a:gd name="connsiteX0" fmla="*/ 72225 w 283240"/>
                  <a:gd name="connsiteY0" fmla="*/ 0 h 681341"/>
                  <a:gd name="connsiteX1" fmla="*/ 58157 w 283240"/>
                  <a:gd name="connsiteY1" fmla="*/ 281354 h 681341"/>
                  <a:gd name="connsiteX2" fmla="*/ 44089 w 283240"/>
                  <a:gd name="connsiteY2" fmla="*/ 365760 h 681341"/>
                  <a:gd name="connsiteX3" fmla="*/ 15954 w 283240"/>
                  <a:gd name="connsiteY3" fmla="*/ 450166 h 681341"/>
                  <a:gd name="connsiteX4" fmla="*/ 1886 w 283240"/>
                  <a:gd name="connsiteY4" fmla="*/ 675249 h 681341"/>
                  <a:gd name="connsiteX5" fmla="*/ 30022 w 283240"/>
                  <a:gd name="connsiteY5" fmla="*/ 590843 h 681341"/>
                  <a:gd name="connsiteX6" fmla="*/ 44089 w 283240"/>
                  <a:gd name="connsiteY6" fmla="*/ 548640 h 681341"/>
                  <a:gd name="connsiteX7" fmla="*/ 100360 w 283240"/>
                  <a:gd name="connsiteY7" fmla="*/ 478301 h 681341"/>
                  <a:gd name="connsiteX8" fmla="*/ 128495 w 283240"/>
                  <a:gd name="connsiteY8" fmla="*/ 436098 h 681341"/>
                  <a:gd name="connsiteX9" fmla="*/ 142563 w 283240"/>
                  <a:gd name="connsiteY9" fmla="*/ 492369 h 681341"/>
                  <a:gd name="connsiteX10" fmla="*/ 156631 w 283240"/>
                  <a:gd name="connsiteY10" fmla="*/ 661181 h 681341"/>
                  <a:gd name="connsiteX11" fmla="*/ 184766 w 283240"/>
                  <a:gd name="connsiteY11" fmla="*/ 576775 h 681341"/>
                  <a:gd name="connsiteX12" fmla="*/ 198834 w 283240"/>
                  <a:gd name="connsiteY12" fmla="*/ 618978 h 681341"/>
                  <a:gd name="connsiteX13" fmla="*/ 255105 w 283240"/>
                  <a:gd name="connsiteY13" fmla="*/ 675249 h 681341"/>
                  <a:gd name="connsiteX14" fmla="*/ 269172 w 283240"/>
                  <a:gd name="connsiteY14" fmla="*/ 604911 h 681341"/>
                  <a:gd name="connsiteX15" fmla="*/ 283240 w 283240"/>
                  <a:gd name="connsiteY15" fmla="*/ 562707 h 681341"/>
                  <a:gd name="connsiteX16" fmla="*/ 269172 w 283240"/>
                  <a:gd name="connsiteY16" fmla="*/ 211015 h 681341"/>
                  <a:gd name="connsiteX17" fmla="*/ 156631 w 283240"/>
                  <a:gd name="connsiteY17" fmla="*/ 267286 h 681341"/>
                  <a:gd name="connsiteX18" fmla="*/ 156631 w 283240"/>
                  <a:gd name="connsiteY18" fmla="*/ 281354 h 68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83240" h="681341">
                    <a:moveTo>
                      <a:pt x="72225" y="0"/>
                    </a:moveTo>
                    <a:cubicBezTo>
                      <a:pt x="67536" y="93785"/>
                      <a:pt x="65359" y="187729"/>
                      <a:pt x="58157" y="281354"/>
                    </a:cubicBezTo>
                    <a:cubicBezTo>
                      <a:pt x="55969" y="309793"/>
                      <a:pt x="51007" y="338088"/>
                      <a:pt x="44089" y="365760"/>
                    </a:cubicBezTo>
                    <a:cubicBezTo>
                      <a:pt x="36896" y="394532"/>
                      <a:pt x="15954" y="450166"/>
                      <a:pt x="15954" y="450166"/>
                    </a:cubicBezTo>
                    <a:cubicBezTo>
                      <a:pt x="11265" y="525194"/>
                      <a:pt x="-5594" y="600448"/>
                      <a:pt x="1886" y="675249"/>
                    </a:cubicBezTo>
                    <a:cubicBezTo>
                      <a:pt x="4837" y="704759"/>
                      <a:pt x="20644" y="618978"/>
                      <a:pt x="30022" y="590843"/>
                    </a:cubicBezTo>
                    <a:cubicBezTo>
                      <a:pt x="34711" y="576775"/>
                      <a:pt x="35863" y="560978"/>
                      <a:pt x="44089" y="548640"/>
                    </a:cubicBezTo>
                    <a:cubicBezTo>
                      <a:pt x="130698" y="418729"/>
                      <a:pt x="20171" y="578539"/>
                      <a:pt x="100360" y="478301"/>
                    </a:cubicBezTo>
                    <a:cubicBezTo>
                      <a:pt x="110922" y="465099"/>
                      <a:pt x="119117" y="450166"/>
                      <a:pt x="128495" y="436098"/>
                    </a:cubicBezTo>
                    <a:cubicBezTo>
                      <a:pt x="133184" y="454855"/>
                      <a:pt x="140165" y="473184"/>
                      <a:pt x="142563" y="492369"/>
                    </a:cubicBezTo>
                    <a:cubicBezTo>
                      <a:pt x="149567" y="548399"/>
                      <a:pt x="131379" y="610677"/>
                      <a:pt x="156631" y="661181"/>
                    </a:cubicBezTo>
                    <a:cubicBezTo>
                      <a:pt x="169894" y="687707"/>
                      <a:pt x="184766" y="576775"/>
                      <a:pt x="184766" y="576775"/>
                    </a:cubicBezTo>
                    <a:cubicBezTo>
                      <a:pt x="189455" y="590843"/>
                      <a:pt x="190215" y="606911"/>
                      <a:pt x="198834" y="618978"/>
                    </a:cubicBezTo>
                    <a:cubicBezTo>
                      <a:pt x="214252" y="640563"/>
                      <a:pt x="255105" y="675249"/>
                      <a:pt x="255105" y="675249"/>
                    </a:cubicBezTo>
                    <a:cubicBezTo>
                      <a:pt x="259794" y="651803"/>
                      <a:pt x="263373" y="628107"/>
                      <a:pt x="269172" y="604911"/>
                    </a:cubicBezTo>
                    <a:cubicBezTo>
                      <a:pt x="272768" y="590525"/>
                      <a:pt x="283240" y="577536"/>
                      <a:pt x="283240" y="562707"/>
                    </a:cubicBezTo>
                    <a:cubicBezTo>
                      <a:pt x="283240" y="445383"/>
                      <a:pt x="273861" y="328246"/>
                      <a:pt x="269172" y="211015"/>
                    </a:cubicBezTo>
                    <a:cubicBezTo>
                      <a:pt x="188314" y="224492"/>
                      <a:pt x="188599" y="203348"/>
                      <a:pt x="156631" y="267286"/>
                    </a:cubicBezTo>
                    <a:cubicBezTo>
                      <a:pt x="154534" y="271480"/>
                      <a:pt x="156631" y="276665"/>
                      <a:pt x="156631" y="281354"/>
                    </a:cubicBezTo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34" name="Freeform 533"/>
              <p:cNvSpPr/>
              <p:nvPr/>
            </p:nvSpPr>
            <p:spPr>
              <a:xfrm rot="20832044">
                <a:off x="1227465" y="3881361"/>
                <a:ext cx="735724" cy="1299645"/>
              </a:xfrm>
              <a:custGeom>
                <a:avLst/>
                <a:gdLst>
                  <a:gd name="connsiteX0" fmla="*/ 422031 w 594146"/>
                  <a:gd name="connsiteY0" fmla="*/ 0 h 1237957"/>
                  <a:gd name="connsiteX1" fmla="*/ 450166 w 594146"/>
                  <a:gd name="connsiteY1" fmla="*/ 126609 h 1237957"/>
                  <a:gd name="connsiteX2" fmla="*/ 478302 w 594146"/>
                  <a:gd name="connsiteY2" fmla="*/ 154744 h 1237957"/>
                  <a:gd name="connsiteX3" fmla="*/ 492369 w 594146"/>
                  <a:gd name="connsiteY3" fmla="*/ 196947 h 1237957"/>
                  <a:gd name="connsiteX4" fmla="*/ 520505 w 594146"/>
                  <a:gd name="connsiteY4" fmla="*/ 225083 h 1237957"/>
                  <a:gd name="connsiteX5" fmla="*/ 548640 w 594146"/>
                  <a:gd name="connsiteY5" fmla="*/ 309489 h 1237957"/>
                  <a:gd name="connsiteX6" fmla="*/ 576775 w 594146"/>
                  <a:gd name="connsiteY6" fmla="*/ 393895 h 1237957"/>
                  <a:gd name="connsiteX7" fmla="*/ 590843 w 594146"/>
                  <a:gd name="connsiteY7" fmla="*/ 464233 h 1237957"/>
                  <a:gd name="connsiteX8" fmla="*/ 548640 w 594146"/>
                  <a:gd name="connsiteY8" fmla="*/ 675249 h 1237957"/>
                  <a:gd name="connsiteX9" fmla="*/ 506437 w 594146"/>
                  <a:gd name="connsiteY9" fmla="*/ 689317 h 1237957"/>
                  <a:gd name="connsiteX10" fmla="*/ 464234 w 594146"/>
                  <a:gd name="connsiteY10" fmla="*/ 731520 h 1237957"/>
                  <a:gd name="connsiteX11" fmla="*/ 422031 w 594146"/>
                  <a:gd name="connsiteY11" fmla="*/ 759655 h 1237957"/>
                  <a:gd name="connsiteX12" fmla="*/ 365760 w 594146"/>
                  <a:gd name="connsiteY12" fmla="*/ 844061 h 1237957"/>
                  <a:gd name="connsiteX13" fmla="*/ 351692 w 594146"/>
                  <a:gd name="connsiteY13" fmla="*/ 886264 h 1237957"/>
                  <a:gd name="connsiteX14" fmla="*/ 323557 w 594146"/>
                  <a:gd name="connsiteY14" fmla="*/ 914400 h 1237957"/>
                  <a:gd name="connsiteX15" fmla="*/ 267286 w 594146"/>
                  <a:gd name="connsiteY15" fmla="*/ 984738 h 1237957"/>
                  <a:gd name="connsiteX16" fmla="*/ 253219 w 594146"/>
                  <a:gd name="connsiteY16" fmla="*/ 1026941 h 1237957"/>
                  <a:gd name="connsiteX17" fmla="*/ 140677 w 594146"/>
                  <a:gd name="connsiteY17" fmla="*/ 1125415 h 1237957"/>
                  <a:gd name="connsiteX18" fmla="*/ 126609 w 594146"/>
                  <a:gd name="connsiteY18" fmla="*/ 1167618 h 1237957"/>
                  <a:gd name="connsiteX19" fmla="*/ 84406 w 594146"/>
                  <a:gd name="connsiteY19" fmla="*/ 1195753 h 1237957"/>
                  <a:gd name="connsiteX20" fmla="*/ 56271 w 594146"/>
                  <a:gd name="connsiteY20" fmla="*/ 1237957 h 1237957"/>
                  <a:gd name="connsiteX21" fmla="*/ 42203 w 594146"/>
                  <a:gd name="connsiteY21" fmla="*/ 1139483 h 1237957"/>
                  <a:gd name="connsiteX22" fmla="*/ 14068 w 594146"/>
                  <a:gd name="connsiteY22" fmla="*/ 1055077 h 1237957"/>
                  <a:gd name="connsiteX23" fmla="*/ 0 w 594146"/>
                  <a:gd name="connsiteY23" fmla="*/ 942535 h 1237957"/>
                  <a:gd name="connsiteX24" fmla="*/ 14068 w 594146"/>
                  <a:gd name="connsiteY24" fmla="*/ 773723 h 1237957"/>
                  <a:gd name="connsiteX25" fmla="*/ 42203 w 594146"/>
                  <a:gd name="connsiteY25" fmla="*/ 745587 h 1237957"/>
                  <a:gd name="connsiteX26" fmla="*/ 112542 w 594146"/>
                  <a:gd name="connsiteY26" fmla="*/ 675249 h 1237957"/>
                  <a:gd name="connsiteX27" fmla="*/ 168812 w 594146"/>
                  <a:gd name="connsiteY27" fmla="*/ 604910 h 1237957"/>
                  <a:gd name="connsiteX28" fmla="*/ 239151 w 594146"/>
                  <a:gd name="connsiteY28" fmla="*/ 534572 h 1237957"/>
                  <a:gd name="connsiteX29" fmla="*/ 267286 w 594146"/>
                  <a:gd name="connsiteY29" fmla="*/ 492369 h 1237957"/>
                  <a:gd name="connsiteX30" fmla="*/ 323557 w 594146"/>
                  <a:gd name="connsiteY30" fmla="*/ 379827 h 1237957"/>
                  <a:gd name="connsiteX31" fmla="*/ 337625 w 594146"/>
                  <a:gd name="connsiteY31" fmla="*/ 337624 h 1237957"/>
                  <a:gd name="connsiteX32" fmla="*/ 393895 w 594146"/>
                  <a:gd name="connsiteY32" fmla="*/ 253218 h 1237957"/>
                  <a:gd name="connsiteX33" fmla="*/ 422031 w 594146"/>
                  <a:gd name="connsiteY33" fmla="*/ 168812 h 1237957"/>
                  <a:gd name="connsiteX34" fmla="*/ 436099 w 594146"/>
                  <a:gd name="connsiteY34" fmla="*/ 112541 h 1237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4146" h="1237957">
                    <a:moveTo>
                      <a:pt x="422031" y="0"/>
                    </a:moveTo>
                    <a:cubicBezTo>
                      <a:pt x="424871" y="17039"/>
                      <a:pt x="434184" y="99973"/>
                      <a:pt x="450166" y="126609"/>
                    </a:cubicBezTo>
                    <a:cubicBezTo>
                      <a:pt x="456990" y="137982"/>
                      <a:pt x="468923" y="145366"/>
                      <a:pt x="478302" y="154744"/>
                    </a:cubicBezTo>
                    <a:cubicBezTo>
                      <a:pt x="482991" y="168812"/>
                      <a:pt x="484740" y="184232"/>
                      <a:pt x="492369" y="196947"/>
                    </a:cubicBezTo>
                    <a:cubicBezTo>
                      <a:pt x="499193" y="208320"/>
                      <a:pt x="514573" y="213220"/>
                      <a:pt x="520505" y="225083"/>
                    </a:cubicBezTo>
                    <a:cubicBezTo>
                      <a:pt x="533768" y="251609"/>
                      <a:pt x="539262" y="281354"/>
                      <a:pt x="548640" y="309489"/>
                    </a:cubicBezTo>
                    <a:lnTo>
                      <a:pt x="576775" y="393895"/>
                    </a:lnTo>
                    <a:lnTo>
                      <a:pt x="590843" y="464233"/>
                    </a:lnTo>
                    <a:cubicBezTo>
                      <a:pt x="586371" y="522370"/>
                      <a:pt x="617704" y="633809"/>
                      <a:pt x="548640" y="675249"/>
                    </a:cubicBezTo>
                    <a:cubicBezTo>
                      <a:pt x="535925" y="682878"/>
                      <a:pt x="520505" y="684628"/>
                      <a:pt x="506437" y="689317"/>
                    </a:cubicBezTo>
                    <a:cubicBezTo>
                      <a:pt x="492369" y="703385"/>
                      <a:pt x="479518" y="718784"/>
                      <a:pt x="464234" y="731520"/>
                    </a:cubicBezTo>
                    <a:cubicBezTo>
                      <a:pt x="451246" y="742344"/>
                      <a:pt x="433164" y="746931"/>
                      <a:pt x="422031" y="759655"/>
                    </a:cubicBezTo>
                    <a:cubicBezTo>
                      <a:pt x="399764" y="785103"/>
                      <a:pt x="384517" y="815926"/>
                      <a:pt x="365760" y="844061"/>
                    </a:cubicBezTo>
                    <a:cubicBezTo>
                      <a:pt x="357535" y="856399"/>
                      <a:pt x="359321" y="873548"/>
                      <a:pt x="351692" y="886264"/>
                    </a:cubicBezTo>
                    <a:cubicBezTo>
                      <a:pt x="344868" y="897637"/>
                      <a:pt x="331842" y="904043"/>
                      <a:pt x="323557" y="914400"/>
                    </a:cubicBezTo>
                    <a:cubicBezTo>
                      <a:pt x="252583" y="1003119"/>
                      <a:pt x="335212" y="916814"/>
                      <a:pt x="267286" y="984738"/>
                    </a:cubicBezTo>
                    <a:cubicBezTo>
                      <a:pt x="262597" y="998806"/>
                      <a:pt x="262116" y="1015078"/>
                      <a:pt x="253219" y="1026941"/>
                    </a:cubicBezTo>
                    <a:cubicBezTo>
                      <a:pt x="212072" y="1081804"/>
                      <a:pt x="189489" y="1092874"/>
                      <a:pt x="140677" y="1125415"/>
                    </a:cubicBezTo>
                    <a:cubicBezTo>
                      <a:pt x="135988" y="1139483"/>
                      <a:pt x="135872" y="1156039"/>
                      <a:pt x="126609" y="1167618"/>
                    </a:cubicBezTo>
                    <a:cubicBezTo>
                      <a:pt x="116047" y="1180820"/>
                      <a:pt x="96361" y="1183798"/>
                      <a:pt x="84406" y="1195753"/>
                    </a:cubicBezTo>
                    <a:cubicBezTo>
                      <a:pt x="72451" y="1207708"/>
                      <a:pt x="65649" y="1223889"/>
                      <a:pt x="56271" y="1237957"/>
                    </a:cubicBezTo>
                    <a:cubicBezTo>
                      <a:pt x="51582" y="1205132"/>
                      <a:pt x="49659" y="1171792"/>
                      <a:pt x="42203" y="1139483"/>
                    </a:cubicBezTo>
                    <a:cubicBezTo>
                      <a:pt x="35534" y="1110585"/>
                      <a:pt x="14068" y="1055077"/>
                      <a:pt x="14068" y="1055077"/>
                    </a:cubicBezTo>
                    <a:cubicBezTo>
                      <a:pt x="9379" y="1017563"/>
                      <a:pt x="0" y="980341"/>
                      <a:pt x="0" y="942535"/>
                    </a:cubicBezTo>
                    <a:cubicBezTo>
                      <a:pt x="0" y="886069"/>
                      <a:pt x="2237" y="828935"/>
                      <a:pt x="14068" y="773723"/>
                    </a:cubicBezTo>
                    <a:cubicBezTo>
                      <a:pt x="16847" y="760754"/>
                      <a:pt x="33918" y="755944"/>
                      <a:pt x="42203" y="745587"/>
                    </a:cubicBezTo>
                    <a:cubicBezTo>
                      <a:pt x="117231" y="651802"/>
                      <a:pt x="18758" y="750277"/>
                      <a:pt x="112542" y="675249"/>
                    </a:cubicBezTo>
                    <a:cubicBezTo>
                      <a:pt x="158248" y="638684"/>
                      <a:pt x="126161" y="653654"/>
                      <a:pt x="168812" y="604910"/>
                    </a:cubicBezTo>
                    <a:cubicBezTo>
                      <a:pt x="190647" y="579956"/>
                      <a:pt x="220758" y="562161"/>
                      <a:pt x="239151" y="534572"/>
                    </a:cubicBezTo>
                    <a:cubicBezTo>
                      <a:pt x="248529" y="520504"/>
                      <a:pt x="260419" y="507819"/>
                      <a:pt x="267286" y="492369"/>
                    </a:cubicBezTo>
                    <a:cubicBezTo>
                      <a:pt x="319014" y="375982"/>
                      <a:pt x="265777" y="437609"/>
                      <a:pt x="323557" y="379827"/>
                    </a:cubicBezTo>
                    <a:cubicBezTo>
                      <a:pt x="328246" y="365759"/>
                      <a:pt x="330424" y="350587"/>
                      <a:pt x="337625" y="337624"/>
                    </a:cubicBezTo>
                    <a:cubicBezTo>
                      <a:pt x="354047" y="308065"/>
                      <a:pt x="383202" y="285297"/>
                      <a:pt x="393895" y="253218"/>
                    </a:cubicBezTo>
                    <a:lnTo>
                      <a:pt x="422031" y="168812"/>
                    </a:lnTo>
                    <a:cubicBezTo>
                      <a:pt x="437582" y="122160"/>
                      <a:pt x="436099" y="141438"/>
                      <a:pt x="436099" y="112541"/>
                    </a:cubicBezTo>
                  </a:path>
                </a:pathLst>
              </a:custGeom>
              <a:gradFill>
                <a:gsLst>
                  <a:gs pos="0">
                    <a:schemeClr val="tx1">
                      <a:lumMod val="85000"/>
                      <a:lumOff val="15000"/>
                    </a:schemeClr>
                  </a:gs>
                  <a:gs pos="13000">
                    <a:schemeClr val="tx1">
                      <a:lumMod val="65000"/>
                      <a:lumOff val="35000"/>
                    </a:schemeClr>
                  </a:gs>
                  <a:gs pos="46000">
                    <a:schemeClr val="tx1">
                      <a:lumMod val="85000"/>
                      <a:lumOff val="15000"/>
                    </a:schemeClr>
                  </a:gs>
                  <a:gs pos="81000">
                    <a:schemeClr val="tx1">
                      <a:lumMod val="85000"/>
                      <a:lumOff val="15000"/>
                    </a:schemeClr>
                  </a:gs>
                  <a:gs pos="99000">
                    <a:schemeClr val="tx1">
                      <a:lumMod val="65000"/>
                      <a:lumOff val="35000"/>
                    </a:schemeClr>
                  </a:gs>
                </a:gsLst>
                <a:lin ang="0" scaled="1"/>
              </a:gra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35" name="Freeform 534"/>
              <p:cNvSpPr/>
              <p:nvPr/>
            </p:nvSpPr>
            <p:spPr>
              <a:xfrm rot="767956" flipH="1">
                <a:off x="682254" y="3703992"/>
                <a:ext cx="580364" cy="1600353"/>
              </a:xfrm>
              <a:custGeom>
                <a:avLst/>
                <a:gdLst>
                  <a:gd name="connsiteX0" fmla="*/ 422031 w 594146"/>
                  <a:gd name="connsiteY0" fmla="*/ 0 h 1237957"/>
                  <a:gd name="connsiteX1" fmla="*/ 450166 w 594146"/>
                  <a:gd name="connsiteY1" fmla="*/ 126609 h 1237957"/>
                  <a:gd name="connsiteX2" fmla="*/ 478302 w 594146"/>
                  <a:gd name="connsiteY2" fmla="*/ 154744 h 1237957"/>
                  <a:gd name="connsiteX3" fmla="*/ 492369 w 594146"/>
                  <a:gd name="connsiteY3" fmla="*/ 196947 h 1237957"/>
                  <a:gd name="connsiteX4" fmla="*/ 520505 w 594146"/>
                  <a:gd name="connsiteY4" fmla="*/ 225083 h 1237957"/>
                  <a:gd name="connsiteX5" fmla="*/ 548640 w 594146"/>
                  <a:gd name="connsiteY5" fmla="*/ 309489 h 1237957"/>
                  <a:gd name="connsiteX6" fmla="*/ 576775 w 594146"/>
                  <a:gd name="connsiteY6" fmla="*/ 393895 h 1237957"/>
                  <a:gd name="connsiteX7" fmla="*/ 590843 w 594146"/>
                  <a:gd name="connsiteY7" fmla="*/ 464233 h 1237957"/>
                  <a:gd name="connsiteX8" fmla="*/ 548640 w 594146"/>
                  <a:gd name="connsiteY8" fmla="*/ 675249 h 1237957"/>
                  <a:gd name="connsiteX9" fmla="*/ 506437 w 594146"/>
                  <a:gd name="connsiteY9" fmla="*/ 689317 h 1237957"/>
                  <a:gd name="connsiteX10" fmla="*/ 464234 w 594146"/>
                  <a:gd name="connsiteY10" fmla="*/ 731520 h 1237957"/>
                  <a:gd name="connsiteX11" fmla="*/ 422031 w 594146"/>
                  <a:gd name="connsiteY11" fmla="*/ 759655 h 1237957"/>
                  <a:gd name="connsiteX12" fmla="*/ 365760 w 594146"/>
                  <a:gd name="connsiteY12" fmla="*/ 844061 h 1237957"/>
                  <a:gd name="connsiteX13" fmla="*/ 351692 w 594146"/>
                  <a:gd name="connsiteY13" fmla="*/ 886264 h 1237957"/>
                  <a:gd name="connsiteX14" fmla="*/ 323557 w 594146"/>
                  <a:gd name="connsiteY14" fmla="*/ 914400 h 1237957"/>
                  <a:gd name="connsiteX15" fmla="*/ 267286 w 594146"/>
                  <a:gd name="connsiteY15" fmla="*/ 984738 h 1237957"/>
                  <a:gd name="connsiteX16" fmla="*/ 253219 w 594146"/>
                  <a:gd name="connsiteY16" fmla="*/ 1026941 h 1237957"/>
                  <a:gd name="connsiteX17" fmla="*/ 140677 w 594146"/>
                  <a:gd name="connsiteY17" fmla="*/ 1125415 h 1237957"/>
                  <a:gd name="connsiteX18" fmla="*/ 126609 w 594146"/>
                  <a:gd name="connsiteY18" fmla="*/ 1167618 h 1237957"/>
                  <a:gd name="connsiteX19" fmla="*/ 84406 w 594146"/>
                  <a:gd name="connsiteY19" fmla="*/ 1195753 h 1237957"/>
                  <a:gd name="connsiteX20" fmla="*/ 56271 w 594146"/>
                  <a:gd name="connsiteY20" fmla="*/ 1237957 h 1237957"/>
                  <a:gd name="connsiteX21" fmla="*/ 42203 w 594146"/>
                  <a:gd name="connsiteY21" fmla="*/ 1139483 h 1237957"/>
                  <a:gd name="connsiteX22" fmla="*/ 14068 w 594146"/>
                  <a:gd name="connsiteY22" fmla="*/ 1055077 h 1237957"/>
                  <a:gd name="connsiteX23" fmla="*/ 0 w 594146"/>
                  <a:gd name="connsiteY23" fmla="*/ 942535 h 1237957"/>
                  <a:gd name="connsiteX24" fmla="*/ 14068 w 594146"/>
                  <a:gd name="connsiteY24" fmla="*/ 773723 h 1237957"/>
                  <a:gd name="connsiteX25" fmla="*/ 42203 w 594146"/>
                  <a:gd name="connsiteY25" fmla="*/ 745587 h 1237957"/>
                  <a:gd name="connsiteX26" fmla="*/ 112542 w 594146"/>
                  <a:gd name="connsiteY26" fmla="*/ 675249 h 1237957"/>
                  <a:gd name="connsiteX27" fmla="*/ 168812 w 594146"/>
                  <a:gd name="connsiteY27" fmla="*/ 604910 h 1237957"/>
                  <a:gd name="connsiteX28" fmla="*/ 239151 w 594146"/>
                  <a:gd name="connsiteY28" fmla="*/ 534572 h 1237957"/>
                  <a:gd name="connsiteX29" fmla="*/ 267286 w 594146"/>
                  <a:gd name="connsiteY29" fmla="*/ 492369 h 1237957"/>
                  <a:gd name="connsiteX30" fmla="*/ 323557 w 594146"/>
                  <a:gd name="connsiteY30" fmla="*/ 379827 h 1237957"/>
                  <a:gd name="connsiteX31" fmla="*/ 337625 w 594146"/>
                  <a:gd name="connsiteY31" fmla="*/ 337624 h 1237957"/>
                  <a:gd name="connsiteX32" fmla="*/ 393895 w 594146"/>
                  <a:gd name="connsiteY32" fmla="*/ 253218 h 1237957"/>
                  <a:gd name="connsiteX33" fmla="*/ 422031 w 594146"/>
                  <a:gd name="connsiteY33" fmla="*/ 168812 h 1237957"/>
                  <a:gd name="connsiteX34" fmla="*/ 436099 w 594146"/>
                  <a:gd name="connsiteY34" fmla="*/ 112541 h 1237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4146" h="1237957">
                    <a:moveTo>
                      <a:pt x="422031" y="0"/>
                    </a:moveTo>
                    <a:cubicBezTo>
                      <a:pt x="424871" y="17039"/>
                      <a:pt x="434184" y="99973"/>
                      <a:pt x="450166" y="126609"/>
                    </a:cubicBezTo>
                    <a:cubicBezTo>
                      <a:pt x="456990" y="137982"/>
                      <a:pt x="468923" y="145366"/>
                      <a:pt x="478302" y="154744"/>
                    </a:cubicBezTo>
                    <a:cubicBezTo>
                      <a:pt x="482991" y="168812"/>
                      <a:pt x="484740" y="184232"/>
                      <a:pt x="492369" y="196947"/>
                    </a:cubicBezTo>
                    <a:cubicBezTo>
                      <a:pt x="499193" y="208320"/>
                      <a:pt x="514573" y="213220"/>
                      <a:pt x="520505" y="225083"/>
                    </a:cubicBezTo>
                    <a:cubicBezTo>
                      <a:pt x="533768" y="251609"/>
                      <a:pt x="539262" y="281354"/>
                      <a:pt x="548640" y="309489"/>
                    </a:cubicBezTo>
                    <a:lnTo>
                      <a:pt x="576775" y="393895"/>
                    </a:lnTo>
                    <a:lnTo>
                      <a:pt x="590843" y="464233"/>
                    </a:lnTo>
                    <a:cubicBezTo>
                      <a:pt x="586371" y="522370"/>
                      <a:pt x="617704" y="633809"/>
                      <a:pt x="548640" y="675249"/>
                    </a:cubicBezTo>
                    <a:cubicBezTo>
                      <a:pt x="535925" y="682878"/>
                      <a:pt x="520505" y="684628"/>
                      <a:pt x="506437" y="689317"/>
                    </a:cubicBezTo>
                    <a:cubicBezTo>
                      <a:pt x="492369" y="703385"/>
                      <a:pt x="479518" y="718784"/>
                      <a:pt x="464234" y="731520"/>
                    </a:cubicBezTo>
                    <a:cubicBezTo>
                      <a:pt x="451246" y="742344"/>
                      <a:pt x="433164" y="746931"/>
                      <a:pt x="422031" y="759655"/>
                    </a:cubicBezTo>
                    <a:cubicBezTo>
                      <a:pt x="399764" y="785103"/>
                      <a:pt x="384517" y="815926"/>
                      <a:pt x="365760" y="844061"/>
                    </a:cubicBezTo>
                    <a:cubicBezTo>
                      <a:pt x="357535" y="856399"/>
                      <a:pt x="359321" y="873548"/>
                      <a:pt x="351692" y="886264"/>
                    </a:cubicBezTo>
                    <a:cubicBezTo>
                      <a:pt x="344868" y="897637"/>
                      <a:pt x="331842" y="904043"/>
                      <a:pt x="323557" y="914400"/>
                    </a:cubicBezTo>
                    <a:cubicBezTo>
                      <a:pt x="252583" y="1003119"/>
                      <a:pt x="335212" y="916814"/>
                      <a:pt x="267286" y="984738"/>
                    </a:cubicBezTo>
                    <a:cubicBezTo>
                      <a:pt x="262597" y="998806"/>
                      <a:pt x="262116" y="1015078"/>
                      <a:pt x="253219" y="1026941"/>
                    </a:cubicBezTo>
                    <a:cubicBezTo>
                      <a:pt x="212072" y="1081804"/>
                      <a:pt x="189489" y="1092874"/>
                      <a:pt x="140677" y="1125415"/>
                    </a:cubicBezTo>
                    <a:cubicBezTo>
                      <a:pt x="135988" y="1139483"/>
                      <a:pt x="135872" y="1156039"/>
                      <a:pt x="126609" y="1167618"/>
                    </a:cubicBezTo>
                    <a:cubicBezTo>
                      <a:pt x="116047" y="1180820"/>
                      <a:pt x="96361" y="1183798"/>
                      <a:pt x="84406" y="1195753"/>
                    </a:cubicBezTo>
                    <a:cubicBezTo>
                      <a:pt x="72451" y="1207708"/>
                      <a:pt x="65649" y="1223889"/>
                      <a:pt x="56271" y="1237957"/>
                    </a:cubicBezTo>
                    <a:cubicBezTo>
                      <a:pt x="51582" y="1205132"/>
                      <a:pt x="49659" y="1171792"/>
                      <a:pt x="42203" y="1139483"/>
                    </a:cubicBezTo>
                    <a:cubicBezTo>
                      <a:pt x="35534" y="1110585"/>
                      <a:pt x="14068" y="1055077"/>
                      <a:pt x="14068" y="1055077"/>
                    </a:cubicBezTo>
                    <a:cubicBezTo>
                      <a:pt x="9379" y="1017563"/>
                      <a:pt x="0" y="980341"/>
                      <a:pt x="0" y="942535"/>
                    </a:cubicBezTo>
                    <a:cubicBezTo>
                      <a:pt x="0" y="886069"/>
                      <a:pt x="2237" y="828935"/>
                      <a:pt x="14068" y="773723"/>
                    </a:cubicBezTo>
                    <a:cubicBezTo>
                      <a:pt x="16847" y="760754"/>
                      <a:pt x="33918" y="755944"/>
                      <a:pt x="42203" y="745587"/>
                    </a:cubicBezTo>
                    <a:cubicBezTo>
                      <a:pt x="117231" y="651802"/>
                      <a:pt x="18758" y="750277"/>
                      <a:pt x="112542" y="675249"/>
                    </a:cubicBezTo>
                    <a:cubicBezTo>
                      <a:pt x="158248" y="638684"/>
                      <a:pt x="126161" y="653654"/>
                      <a:pt x="168812" y="604910"/>
                    </a:cubicBezTo>
                    <a:cubicBezTo>
                      <a:pt x="190647" y="579956"/>
                      <a:pt x="220758" y="562161"/>
                      <a:pt x="239151" y="534572"/>
                    </a:cubicBezTo>
                    <a:cubicBezTo>
                      <a:pt x="248529" y="520504"/>
                      <a:pt x="260419" y="507819"/>
                      <a:pt x="267286" y="492369"/>
                    </a:cubicBezTo>
                    <a:cubicBezTo>
                      <a:pt x="319014" y="375982"/>
                      <a:pt x="265777" y="437609"/>
                      <a:pt x="323557" y="379827"/>
                    </a:cubicBezTo>
                    <a:cubicBezTo>
                      <a:pt x="328246" y="365759"/>
                      <a:pt x="330424" y="350587"/>
                      <a:pt x="337625" y="337624"/>
                    </a:cubicBezTo>
                    <a:cubicBezTo>
                      <a:pt x="354047" y="308065"/>
                      <a:pt x="383202" y="285297"/>
                      <a:pt x="393895" y="253218"/>
                    </a:cubicBezTo>
                    <a:lnTo>
                      <a:pt x="422031" y="168812"/>
                    </a:lnTo>
                    <a:cubicBezTo>
                      <a:pt x="437582" y="122160"/>
                      <a:pt x="436099" y="141438"/>
                      <a:pt x="436099" y="112541"/>
                    </a:cubicBezTo>
                  </a:path>
                </a:pathLst>
              </a:custGeom>
              <a:gradFill>
                <a:gsLst>
                  <a:gs pos="0">
                    <a:schemeClr val="tx1">
                      <a:lumMod val="85000"/>
                      <a:lumOff val="15000"/>
                    </a:schemeClr>
                  </a:gs>
                  <a:gs pos="13000">
                    <a:schemeClr val="tx1">
                      <a:lumMod val="65000"/>
                      <a:lumOff val="35000"/>
                    </a:schemeClr>
                  </a:gs>
                  <a:gs pos="46000">
                    <a:schemeClr val="tx1">
                      <a:lumMod val="85000"/>
                      <a:lumOff val="15000"/>
                    </a:schemeClr>
                  </a:gs>
                  <a:gs pos="81000">
                    <a:schemeClr val="tx1">
                      <a:lumMod val="85000"/>
                      <a:lumOff val="15000"/>
                    </a:schemeClr>
                  </a:gs>
                  <a:gs pos="99000">
                    <a:schemeClr val="tx1">
                      <a:lumMod val="65000"/>
                      <a:lumOff val="35000"/>
                    </a:schemeClr>
                  </a:gs>
                </a:gsLst>
                <a:lin ang="0" scaled="1"/>
              </a:gra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36" name="Freeform 535"/>
              <p:cNvSpPr/>
              <p:nvPr/>
            </p:nvSpPr>
            <p:spPr>
              <a:xfrm>
                <a:off x="731192" y="3145769"/>
                <a:ext cx="1043969" cy="905724"/>
              </a:xfrm>
              <a:custGeom>
                <a:avLst/>
                <a:gdLst>
                  <a:gd name="connsiteX0" fmla="*/ 759983 w 1043969"/>
                  <a:gd name="connsiteY0" fmla="*/ 905724 h 905724"/>
                  <a:gd name="connsiteX1" fmla="*/ 591171 w 1043969"/>
                  <a:gd name="connsiteY1" fmla="*/ 891657 h 905724"/>
                  <a:gd name="connsiteX2" fmla="*/ 534900 w 1043969"/>
                  <a:gd name="connsiteY2" fmla="*/ 877589 h 905724"/>
                  <a:gd name="connsiteX3" fmla="*/ 450494 w 1043969"/>
                  <a:gd name="connsiteY3" fmla="*/ 863521 h 905724"/>
                  <a:gd name="connsiteX4" fmla="*/ 408291 w 1043969"/>
                  <a:gd name="connsiteY4" fmla="*/ 849453 h 905724"/>
                  <a:gd name="connsiteX5" fmla="*/ 295750 w 1043969"/>
                  <a:gd name="connsiteY5" fmla="*/ 835386 h 905724"/>
                  <a:gd name="connsiteX6" fmla="*/ 253546 w 1043969"/>
                  <a:gd name="connsiteY6" fmla="*/ 821318 h 905724"/>
                  <a:gd name="connsiteX7" fmla="*/ 126937 w 1043969"/>
                  <a:gd name="connsiteY7" fmla="*/ 793183 h 905724"/>
                  <a:gd name="connsiteX8" fmla="*/ 98802 w 1043969"/>
                  <a:gd name="connsiteY8" fmla="*/ 765047 h 905724"/>
                  <a:gd name="connsiteX9" fmla="*/ 56599 w 1043969"/>
                  <a:gd name="connsiteY9" fmla="*/ 736912 h 905724"/>
                  <a:gd name="connsiteX10" fmla="*/ 28463 w 1043969"/>
                  <a:gd name="connsiteY10" fmla="*/ 694709 h 905724"/>
                  <a:gd name="connsiteX11" fmla="*/ 328 w 1043969"/>
                  <a:gd name="connsiteY11" fmla="*/ 610303 h 905724"/>
                  <a:gd name="connsiteX12" fmla="*/ 14396 w 1043969"/>
                  <a:gd name="connsiteY12" fmla="*/ 483693 h 905724"/>
                  <a:gd name="connsiteX13" fmla="*/ 28463 w 1043969"/>
                  <a:gd name="connsiteY13" fmla="*/ 441490 h 905724"/>
                  <a:gd name="connsiteX14" fmla="*/ 42531 w 1043969"/>
                  <a:gd name="connsiteY14" fmla="*/ 357084 h 905724"/>
                  <a:gd name="connsiteX15" fmla="*/ 56599 w 1043969"/>
                  <a:gd name="connsiteY15" fmla="*/ 117933 h 905724"/>
                  <a:gd name="connsiteX16" fmla="*/ 98802 w 1043969"/>
                  <a:gd name="connsiteY16" fmla="*/ 146069 h 905724"/>
                  <a:gd name="connsiteX17" fmla="*/ 155073 w 1043969"/>
                  <a:gd name="connsiteY17" fmla="*/ 258610 h 905724"/>
                  <a:gd name="connsiteX18" fmla="*/ 169140 w 1043969"/>
                  <a:gd name="connsiteY18" fmla="*/ 357084 h 905724"/>
                  <a:gd name="connsiteX19" fmla="*/ 183208 w 1043969"/>
                  <a:gd name="connsiteY19" fmla="*/ 314881 h 905724"/>
                  <a:gd name="connsiteX20" fmla="*/ 225411 w 1043969"/>
                  <a:gd name="connsiteY20" fmla="*/ 272678 h 905724"/>
                  <a:gd name="connsiteX21" fmla="*/ 267614 w 1043969"/>
                  <a:gd name="connsiteY21" fmla="*/ 188272 h 905724"/>
                  <a:gd name="connsiteX22" fmla="*/ 281682 w 1043969"/>
                  <a:gd name="connsiteY22" fmla="*/ 5392 h 905724"/>
                  <a:gd name="connsiteX23" fmla="*/ 309817 w 1043969"/>
                  <a:gd name="connsiteY23" fmla="*/ 89798 h 905724"/>
                  <a:gd name="connsiteX24" fmla="*/ 323885 w 1043969"/>
                  <a:gd name="connsiteY24" fmla="*/ 132001 h 905724"/>
                  <a:gd name="connsiteX25" fmla="*/ 337953 w 1043969"/>
                  <a:gd name="connsiteY25" fmla="*/ 174204 h 905724"/>
                  <a:gd name="connsiteX26" fmla="*/ 366088 w 1043969"/>
                  <a:gd name="connsiteY26" fmla="*/ 202340 h 905724"/>
                  <a:gd name="connsiteX27" fmla="*/ 436426 w 1043969"/>
                  <a:gd name="connsiteY27" fmla="*/ 132001 h 905724"/>
                  <a:gd name="connsiteX28" fmla="*/ 492697 w 1043969"/>
                  <a:gd name="connsiteY28" fmla="*/ 75730 h 905724"/>
                  <a:gd name="connsiteX29" fmla="*/ 506765 w 1043969"/>
                  <a:gd name="connsiteY29" fmla="*/ 33527 h 905724"/>
                  <a:gd name="connsiteX30" fmla="*/ 534900 w 1043969"/>
                  <a:gd name="connsiteY30" fmla="*/ 61663 h 905724"/>
                  <a:gd name="connsiteX31" fmla="*/ 577103 w 1043969"/>
                  <a:gd name="connsiteY31" fmla="*/ 146069 h 905724"/>
                  <a:gd name="connsiteX32" fmla="*/ 619306 w 1043969"/>
                  <a:gd name="connsiteY32" fmla="*/ 160137 h 905724"/>
                  <a:gd name="connsiteX33" fmla="*/ 661510 w 1043969"/>
                  <a:gd name="connsiteY33" fmla="*/ 146069 h 905724"/>
                  <a:gd name="connsiteX34" fmla="*/ 717780 w 1043969"/>
                  <a:gd name="connsiteY34" fmla="*/ 75730 h 905724"/>
                  <a:gd name="connsiteX35" fmla="*/ 745916 w 1043969"/>
                  <a:gd name="connsiteY35" fmla="*/ 47595 h 905724"/>
                  <a:gd name="connsiteX36" fmla="*/ 774051 w 1043969"/>
                  <a:gd name="connsiteY36" fmla="*/ 89798 h 905724"/>
                  <a:gd name="connsiteX37" fmla="*/ 830322 w 1043969"/>
                  <a:gd name="connsiteY37" fmla="*/ 286746 h 905724"/>
                  <a:gd name="connsiteX38" fmla="*/ 914728 w 1043969"/>
                  <a:gd name="connsiteY38" fmla="*/ 188272 h 905724"/>
                  <a:gd name="connsiteX39" fmla="*/ 942863 w 1043969"/>
                  <a:gd name="connsiteY39" fmla="*/ 230475 h 905724"/>
                  <a:gd name="connsiteX40" fmla="*/ 914728 w 1043969"/>
                  <a:gd name="connsiteY40" fmla="*/ 371152 h 905724"/>
                  <a:gd name="connsiteX41" fmla="*/ 886593 w 1043969"/>
                  <a:gd name="connsiteY41" fmla="*/ 413355 h 905724"/>
                  <a:gd name="connsiteX42" fmla="*/ 928796 w 1043969"/>
                  <a:gd name="connsiteY42" fmla="*/ 427423 h 905724"/>
                  <a:gd name="connsiteX43" fmla="*/ 985066 w 1043969"/>
                  <a:gd name="connsiteY43" fmla="*/ 483693 h 905724"/>
                  <a:gd name="connsiteX44" fmla="*/ 999134 w 1043969"/>
                  <a:gd name="connsiteY44" fmla="*/ 525897 h 905724"/>
                  <a:gd name="connsiteX45" fmla="*/ 970999 w 1043969"/>
                  <a:gd name="connsiteY45" fmla="*/ 708777 h 905724"/>
                  <a:gd name="connsiteX46" fmla="*/ 1041337 w 1043969"/>
                  <a:gd name="connsiteY46" fmla="*/ 722844 h 905724"/>
                  <a:gd name="connsiteX47" fmla="*/ 1013202 w 1043969"/>
                  <a:gd name="connsiteY47" fmla="*/ 807250 h 905724"/>
                  <a:gd name="connsiteX48" fmla="*/ 999134 w 1043969"/>
                  <a:gd name="connsiteY48" fmla="*/ 849453 h 905724"/>
                  <a:gd name="connsiteX49" fmla="*/ 942863 w 1043969"/>
                  <a:gd name="connsiteY49" fmla="*/ 905724 h 905724"/>
                  <a:gd name="connsiteX50" fmla="*/ 703713 w 1043969"/>
                  <a:gd name="connsiteY50" fmla="*/ 891657 h 905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43969" h="905724">
                    <a:moveTo>
                      <a:pt x="759983" y="905724"/>
                    </a:moveTo>
                    <a:cubicBezTo>
                      <a:pt x="703712" y="901035"/>
                      <a:pt x="647201" y="898661"/>
                      <a:pt x="591171" y="891657"/>
                    </a:cubicBezTo>
                    <a:cubicBezTo>
                      <a:pt x="571986" y="889259"/>
                      <a:pt x="553859" y="881381"/>
                      <a:pt x="534900" y="877589"/>
                    </a:cubicBezTo>
                    <a:cubicBezTo>
                      <a:pt x="506930" y="871995"/>
                      <a:pt x="478338" y="869709"/>
                      <a:pt x="450494" y="863521"/>
                    </a:cubicBezTo>
                    <a:cubicBezTo>
                      <a:pt x="436018" y="860304"/>
                      <a:pt x="422880" y="852106"/>
                      <a:pt x="408291" y="849453"/>
                    </a:cubicBezTo>
                    <a:cubicBezTo>
                      <a:pt x="371095" y="842690"/>
                      <a:pt x="333264" y="840075"/>
                      <a:pt x="295750" y="835386"/>
                    </a:cubicBezTo>
                    <a:cubicBezTo>
                      <a:pt x="281682" y="830697"/>
                      <a:pt x="267804" y="825392"/>
                      <a:pt x="253546" y="821318"/>
                    </a:cubicBezTo>
                    <a:cubicBezTo>
                      <a:pt x="207181" y="808071"/>
                      <a:pt x="175297" y="802855"/>
                      <a:pt x="126937" y="793183"/>
                    </a:cubicBezTo>
                    <a:cubicBezTo>
                      <a:pt x="117559" y="783804"/>
                      <a:pt x="109159" y="773333"/>
                      <a:pt x="98802" y="765047"/>
                    </a:cubicBezTo>
                    <a:cubicBezTo>
                      <a:pt x="85600" y="754485"/>
                      <a:pt x="68554" y="748867"/>
                      <a:pt x="56599" y="736912"/>
                    </a:cubicBezTo>
                    <a:cubicBezTo>
                      <a:pt x="44644" y="724957"/>
                      <a:pt x="37842" y="708777"/>
                      <a:pt x="28463" y="694709"/>
                    </a:cubicBezTo>
                    <a:cubicBezTo>
                      <a:pt x="19085" y="666574"/>
                      <a:pt x="-2947" y="639779"/>
                      <a:pt x="328" y="610303"/>
                    </a:cubicBezTo>
                    <a:cubicBezTo>
                      <a:pt x="5017" y="568100"/>
                      <a:pt x="7415" y="525578"/>
                      <a:pt x="14396" y="483693"/>
                    </a:cubicBezTo>
                    <a:cubicBezTo>
                      <a:pt x="16834" y="469066"/>
                      <a:pt x="25246" y="455965"/>
                      <a:pt x="28463" y="441490"/>
                    </a:cubicBezTo>
                    <a:cubicBezTo>
                      <a:pt x="34651" y="413646"/>
                      <a:pt x="37842" y="385219"/>
                      <a:pt x="42531" y="357084"/>
                    </a:cubicBezTo>
                    <a:cubicBezTo>
                      <a:pt x="47220" y="277367"/>
                      <a:pt x="36023" y="195091"/>
                      <a:pt x="56599" y="117933"/>
                    </a:cubicBezTo>
                    <a:cubicBezTo>
                      <a:pt x="60955" y="101597"/>
                      <a:pt x="89841" y="131732"/>
                      <a:pt x="98802" y="146069"/>
                    </a:cubicBezTo>
                    <a:cubicBezTo>
                      <a:pt x="206560" y="318484"/>
                      <a:pt x="72233" y="175773"/>
                      <a:pt x="155073" y="258610"/>
                    </a:cubicBezTo>
                    <a:cubicBezTo>
                      <a:pt x="159762" y="291435"/>
                      <a:pt x="154312" y="327427"/>
                      <a:pt x="169140" y="357084"/>
                    </a:cubicBezTo>
                    <a:cubicBezTo>
                      <a:pt x="175771" y="370347"/>
                      <a:pt x="174983" y="327219"/>
                      <a:pt x="183208" y="314881"/>
                    </a:cubicBezTo>
                    <a:cubicBezTo>
                      <a:pt x="194244" y="298328"/>
                      <a:pt x="212675" y="287962"/>
                      <a:pt x="225411" y="272678"/>
                    </a:cubicBezTo>
                    <a:cubicBezTo>
                      <a:pt x="255711" y="236318"/>
                      <a:pt x="253515" y="230568"/>
                      <a:pt x="267614" y="188272"/>
                    </a:cubicBezTo>
                    <a:cubicBezTo>
                      <a:pt x="272303" y="127312"/>
                      <a:pt x="257598" y="61589"/>
                      <a:pt x="281682" y="5392"/>
                    </a:cubicBezTo>
                    <a:cubicBezTo>
                      <a:pt x="293365" y="-21867"/>
                      <a:pt x="300439" y="61663"/>
                      <a:pt x="309817" y="89798"/>
                    </a:cubicBezTo>
                    <a:lnTo>
                      <a:pt x="323885" y="132001"/>
                    </a:lnTo>
                    <a:cubicBezTo>
                      <a:pt x="328574" y="146069"/>
                      <a:pt x="327468" y="163718"/>
                      <a:pt x="337953" y="174204"/>
                    </a:cubicBezTo>
                    <a:lnTo>
                      <a:pt x="366088" y="202340"/>
                    </a:lnTo>
                    <a:cubicBezTo>
                      <a:pt x="447369" y="148151"/>
                      <a:pt x="373902" y="204946"/>
                      <a:pt x="436426" y="132001"/>
                    </a:cubicBezTo>
                    <a:cubicBezTo>
                      <a:pt x="453689" y="111861"/>
                      <a:pt x="492697" y="75730"/>
                      <a:pt x="492697" y="75730"/>
                    </a:cubicBezTo>
                    <a:cubicBezTo>
                      <a:pt x="497386" y="61662"/>
                      <a:pt x="492697" y="38216"/>
                      <a:pt x="506765" y="33527"/>
                    </a:cubicBezTo>
                    <a:cubicBezTo>
                      <a:pt x="519348" y="29333"/>
                      <a:pt x="528076" y="50290"/>
                      <a:pt x="534900" y="61663"/>
                    </a:cubicBezTo>
                    <a:cubicBezTo>
                      <a:pt x="558423" y="100869"/>
                      <a:pt x="536058" y="113233"/>
                      <a:pt x="577103" y="146069"/>
                    </a:cubicBezTo>
                    <a:cubicBezTo>
                      <a:pt x="588682" y="155332"/>
                      <a:pt x="605238" y="155448"/>
                      <a:pt x="619306" y="160137"/>
                    </a:cubicBezTo>
                    <a:cubicBezTo>
                      <a:pt x="633374" y="155448"/>
                      <a:pt x="648794" y="153699"/>
                      <a:pt x="661510" y="146069"/>
                    </a:cubicBezTo>
                    <a:cubicBezTo>
                      <a:pt x="687637" y="130393"/>
                      <a:pt x="700087" y="97846"/>
                      <a:pt x="717780" y="75730"/>
                    </a:cubicBezTo>
                    <a:cubicBezTo>
                      <a:pt x="726066" y="65373"/>
                      <a:pt x="736537" y="56973"/>
                      <a:pt x="745916" y="47595"/>
                    </a:cubicBezTo>
                    <a:cubicBezTo>
                      <a:pt x="755294" y="61663"/>
                      <a:pt x="771271" y="73121"/>
                      <a:pt x="774051" y="89798"/>
                    </a:cubicBezTo>
                    <a:cubicBezTo>
                      <a:pt x="810498" y="308478"/>
                      <a:pt x="716742" y="324604"/>
                      <a:pt x="830322" y="286746"/>
                    </a:cubicBezTo>
                    <a:cubicBezTo>
                      <a:pt x="898548" y="218520"/>
                      <a:pt x="871879" y="252546"/>
                      <a:pt x="914728" y="188272"/>
                    </a:cubicBezTo>
                    <a:cubicBezTo>
                      <a:pt x="924106" y="202340"/>
                      <a:pt x="941181" y="213652"/>
                      <a:pt x="942863" y="230475"/>
                    </a:cubicBezTo>
                    <a:cubicBezTo>
                      <a:pt x="945024" y="252080"/>
                      <a:pt x="931087" y="338435"/>
                      <a:pt x="914728" y="371152"/>
                    </a:cubicBezTo>
                    <a:cubicBezTo>
                      <a:pt x="907167" y="386274"/>
                      <a:pt x="895971" y="399287"/>
                      <a:pt x="886593" y="413355"/>
                    </a:cubicBezTo>
                    <a:cubicBezTo>
                      <a:pt x="900661" y="418044"/>
                      <a:pt x="918311" y="416937"/>
                      <a:pt x="928796" y="427423"/>
                    </a:cubicBezTo>
                    <a:cubicBezTo>
                      <a:pt x="1003821" y="502449"/>
                      <a:pt x="872527" y="446182"/>
                      <a:pt x="985066" y="483693"/>
                    </a:cubicBezTo>
                    <a:cubicBezTo>
                      <a:pt x="989755" y="497761"/>
                      <a:pt x="999134" y="511068"/>
                      <a:pt x="999134" y="525897"/>
                    </a:cubicBezTo>
                    <a:cubicBezTo>
                      <a:pt x="999134" y="634694"/>
                      <a:pt x="995077" y="636539"/>
                      <a:pt x="970999" y="708777"/>
                    </a:cubicBezTo>
                    <a:cubicBezTo>
                      <a:pt x="994445" y="713466"/>
                      <a:pt x="1031918" y="700867"/>
                      <a:pt x="1041337" y="722844"/>
                    </a:cubicBezTo>
                    <a:cubicBezTo>
                      <a:pt x="1053020" y="750103"/>
                      <a:pt x="1022580" y="779115"/>
                      <a:pt x="1013202" y="807250"/>
                    </a:cubicBezTo>
                    <a:cubicBezTo>
                      <a:pt x="1008513" y="821318"/>
                      <a:pt x="1009619" y="838968"/>
                      <a:pt x="999134" y="849453"/>
                    </a:cubicBezTo>
                    <a:lnTo>
                      <a:pt x="942863" y="905724"/>
                    </a:lnTo>
                    <a:cubicBezTo>
                      <a:pt x="722490" y="891033"/>
                      <a:pt x="802342" y="891657"/>
                      <a:pt x="703713" y="891657"/>
                    </a:cubicBezTo>
                  </a:path>
                </a:pathLst>
              </a:custGeom>
              <a:gradFill>
                <a:gsLst>
                  <a:gs pos="0">
                    <a:schemeClr val="tx1">
                      <a:lumMod val="85000"/>
                      <a:lumOff val="15000"/>
                    </a:schemeClr>
                  </a:gs>
                  <a:gs pos="13000">
                    <a:schemeClr val="tx1">
                      <a:lumMod val="65000"/>
                      <a:lumOff val="35000"/>
                    </a:schemeClr>
                  </a:gs>
                  <a:gs pos="46000">
                    <a:schemeClr val="tx1">
                      <a:lumMod val="85000"/>
                      <a:lumOff val="15000"/>
                    </a:schemeClr>
                  </a:gs>
                  <a:gs pos="81000">
                    <a:schemeClr val="tx1">
                      <a:lumMod val="85000"/>
                      <a:lumOff val="15000"/>
                    </a:schemeClr>
                  </a:gs>
                  <a:gs pos="32000">
                    <a:srgbClr val="404040"/>
                  </a:gs>
                  <a:gs pos="99000">
                    <a:schemeClr val="tx1">
                      <a:lumMod val="65000"/>
                      <a:lumOff val="35000"/>
                    </a:schemeClr>
                  </a:gs>
                  <a:gs pos="63000">
                    <a:schemeClr val="tx1">
                      <a:lumMod val="65000"/>
                      <a:lumOff val="35000"/>
                    </a:schemeClr>
                  </a:gs>
                </a:gsLst>
                <a:lin ang="0" scaled="1"/>
              </a:gradFill>
              <a:ln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537" name="Group 536"/>
              <p:cNvGrpSpPr/>
              <p:nvPr/>
            </p:nvGrpSpPr>
            <p:grpSpPr>
              <a:xfrm>
                <a:off x="871586" y="3363559"/>
                <a:ext cx="788012" cy="1451537"/>
                <a:chOff x="871586" y="3363559"/>
                <a:chExt cx="788012" cy="1451537"/>
              </a:xfrm>
            </p:grpSpPr>
            <p:sp>
              <p:nvSpPr>
                <p:cNvPr id="538" name="Oval 537"/>
                <p:cNvSpPr/>
                <p:nvPr/>
              </p:nvSpPr>
              <p:spPr>
                <a:xfrm rot="10800000">
                  <a:off x="871586" y="3519696"/>
                  <a:ext cx="762000" cy="129540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lumMod val="65000"/>
                        <a:lumOff val="35000"/>
                        <a:shade val="30000"/>
                        <a:satMod val="115000"/>
                      </a:schemeClr>
                    </a:gs>
                    <a:gs pos="17000">
                      <a:schemeClr val="tx1">
                        <a:lumMod val="50000"/>
                        <a:lumOff val="50000"/>
                      </a:schemeClr>
                    </a:gs>
                    <a:gs pos="100000">
                      <a:schemeClr val="tx1">
                        <a:lumMod val="65000"/>
                        <a:lumOff val="35000"/>
                        <a:shade val="100000"/>
                        <a:satMod val="115000"/>
                      </a:schemeClr>
                    </a:gs>
                  </a:gsLst>
                  <a:lin ang="5400000" scaled="1"/>
                  <a:tileRect/>
                </a:grad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ln>
                      <a:solidFill>
                        <a:sysClr val="windowText" lastClr="000000"/>
                      </a:solidFill>
                    </a:ln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539" name="Group 538"/>
                <p:cNvGrpSpPr/>
                <p:nvPr/>
              </p:nvGrpSpPr>
              <p:grpSpPr>
                <a:xfrm>
                  <a:off x="915061" y="3363559"/>
                  <a:ext cx="744537" cy="1029453"/>
                  <a:chOff x="7635081" y="1562995"/>
                  <a:chExt cx="816776" cy="1029453"/>
                </a:xfrm>
              </p:grpSpPr>
              <p:pic>
                <p:nvPicPr>
                  <p:cNvPr id="540" name="Picture 5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6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/>
                </p:blipFill>
                <p:spPr bwMode="auto">
                  <a:xfrm>
                    <a:off x="7635081" y="1839558"/>
                    <a:ext cx="744537" cy="75289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541" name="Picture 6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7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/>
                </p:blipFill>
                <p:spPr bwMode="auto">
                  <a:xfrm rot="1376075">
                    <a:off x="7707320" y="1562995"/>
                    <a:ext cx="744537" cy="37921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</p:grpSp>
          </p:grpSp>
        </p:grpSp>
        <p:sp>
          <p:nvSpPr>
            <p:cNvPr id="529" name="Isosceles Triangle 528">
              <a:hlinkHover r:id="" action="ppaction://hlinkshowjump?jump=previousslide"/>
            </p:cNvPr>
            <p:cNvSpPr/>
            <p:nvPr/>
          </p:nvSpPr>
          <p:spPr>
            <a:xfrm rot="10800000">
              <a:off x="4645912" y="-2716002"/>
              <a:ext cx="1295400" cy="2281390"/>
            </a:xfrm>
            <a:prstGeom prst="triangle">
              <a:avLst/>
            </a:prstGeom>
            <a:solidFill>
              <a:srgbClr val="DDD9C3">
                <a:alpha val="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577" name="Group 576"/>
          <p:cNvGrpSpPr/>
          <p:nvPr/>
        </p:nvGrpSpPr>
        <p:grpSpPr>
          <a:xfrm rot="1577311">
            <a:off x="7022980" y="-4250443"/>
            <a:ext cx="1371600" cy="3795169"/>
            <a:chOff x="4585447" y="-4191000"/>
            <a:chExt cx="1371600" cy="3795169"/>
          </a:xfrm>
        </p:grpSpPr>
        <p:grpSp>
          <p:nvGrpSpPr>
            <p:cNvPr id="578" name="Group 577"/>
            <p:cNvGrpSpPr/>
            <p:nvPr/>
          </p:nvGrpSpPr>
          <p:grpSpPr>
            <a:xfrm>
              <a:off x="4585447" y="-4191000"/>
              <a:ext cx="1371600" cy="3795169"/>
              <a:chOff x="272615" y="411482"/>
              <a:chExt cx="1979232" cy="5913118"/>
            </a:xfrm>
          </p:grpSpPr>
          <p:grpSp>
            <p:nvGrpSpPr>
              <p:cNvPr id="580" name="Group 579"/>
              <p:cNvGrpSpPr/>
              <p:nvPr/>
            </p:nvGrpSpPr>
            <p:grpSpPr>
              <a:xfrm>
                <a:off x="842682" y="411482"/>
                <a:ext cx="742278" cy="5913118"/>
                <a:chOff x="842682" y="106682"/>
                <a:chExt cx="742278" cy="5913118"/>
              </a:xfrm>
            </p:grpSpPr>
            <p:sp>
              <p:nvSpPr>
                <p:cNvPr id="592" name="Rounded Rectangle 591"/>
                <p:cNvSpPr/>
                <p:nvPr/>
              </p:nvSpPr>
              <p:spPr>
                <a:xfrm rot="5400000">
                  <a:off x="-977601" y="3726180"/>
                  <a:ext cx="4430805" cy="156435"/>
                </a:xfrm>
                <a:prstGeom prst="roundRect">
                  <a:avLst/>
                </a:prstGeom>
                <a:blipFill>
                  <a:blip r:embed="rId5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tile tx="0" ty="0" sx="100000" sy="100000" flip="none" algn="tl"/>
                </a:blip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  <a:effectLst>
                  <a:innerShdw blurRad="63500" dist="50800" dir="54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593" name="Group 592"/>
                <p:cNvGrpSpPr/>
                <p:nvPr/>
              </p:nvGrpSpPr>
              <p:grpSpPr>
                <a:xfrm>
                  <a:off x="842682" y="106682"/>
                  <a:ext cx="742278" cy="1758875"/>
                  <a:chOff x="4195482" y="96819"/>
                  <a:chExt cx="742278" cy="1357256"/>
                </a:xfrm>
              </p:grpSpPr>
              <p:sp>
                <p:nvSpPr>
                  <p:cNvPr id="595" name="Freeform 594"/>
                  <p:cNvSpPr/>
                  <p:nvPr/>
                </p:nvSpPr>
                <p:spPr>
                  <a:xfrm>
                    <a:off x="4281544" y="182880"/>
                    <a:ext cx="215152" cy="1172584"/>
                  </a:xfrm>
                  <a:custGeom>
                    <a:avLst/>
                    <a:gdLst>
                      <a:gd name="connsiteX0" fmla="*/ 215152 w 215152"/>
                      <a:gd name="connsiteY0" fmla="*/ 1172584 h 1172584"/>
                      <a:gd name="connsiteX1" fmla="*/ 204395 w 215152"/>
                      <a:gd name="connsiteY1" fmla="*/ 903642 h 1172584"/>
                      <a:gd name="connsiteX2" fmla="*/ 182880 w 215152"/>
                      <a:gd name="connsiteY2" fmla="*/ 839096 h 1172584"/>
                      <a:gd name="connsiteX3" fmla="*/ 172122 w 215152"/>
                      <a:gd name="connsiteY3" fmla="*/ 806824 h 1172584"/>
                      <a:gd name="connsiteX4" fmla="*/ 161364 w 215152"/>
                      <a:gd name="connsiteY4" fmla="*/ 763793 h 1172584"/>
                      <a:gd name="connsiteX5" fmla="*/ 129091 w 215152"/>
                      <a:gd name="connsiteY5" fmla="*/ 699247 h 1172584"/>
                      <a:gd name="connsiteX6" fmla="*/ 86061 w 215152"/>
                      <a:gd name="connsiteY6" fmla="*/ 548640 h 1172584"/>
                      <a:gd name="connsiteX7" fmla="*/ 64545 w 215152"/>
                      <a:gd name="connsiteY7" fmla="*/ 516367 h 1172584"/>
                      <a:gd name="connsiteX8" fmla="*/ 43030 w 215152"/>
                      <a:gd name="connsiteY8" fmla="*/ 96819 h 1172584"/>
                      <a:gd name="connsiteX9" fmla="*/ 21515 w 215152"/>
                      <a:gd name="connsiteY9" fmla="*/ 64546 h 1172584"/>
                      <a:gd name="connsiteX10" fmla="*/ 0 w 215152"/>
                      <a:gd name="connsiteY10" fmla="*/ 0 h 1172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15152" h="1172584">
                        <a:moveTo>
                          <a:pt x="215152" y="1172584"/>
                        </a:moveTo>
                        <a:cubicBezTo>
                          <a:pt x="211566" y="1082937"/>
                          <a:pt x="213037" y="992944"/>
                          <a:pt x="204395" y="903642"/>
                        </a:cubicBezTo>
                        <a:cubicBezTo>
                          <a:pt x="202211" y="881068"/>
                          <a:pt x="190052" y="860611"/>
                          <a:pt x="182880" y="839096"/>
                        </a:cubicBezTo>
                        <a:cubicBezTo>
                          <a:pt x="179294" y="828339"/>
                          <a:pt x="174872" y="817825"/>
                          <a:pt x="172122" y="806824"/>
                        </a:cubicBezTo>
                        <a:cubicBezTo>
                          <a:pt x="168536" y="792480"/>
                          <a:pt x="167188" y="777383"/>
                          <a:pt x="161364" y="763793"/>
                        </a:cubicBezTo>
                        <a:cubicBezTo>
                          <a:pt x="124646" y="678117"/>
                          <a:pt x="151755" y="782348"/>
                          <a:pt x="129091" y="699247"/>
                        </a:cubicBezTo>
                        <a:cubicBezTo>
                          <a:pt x="125781" y="687111"/>
                          <a:pt x="98745" y="567666"/>
                          <a:pt x="86061" y="548640"/>
                        </a:cubicBezTo>
                        <a:lnTo>
                          <a:pt x="64545" y="516367"/>
                        </a:lnTo>
                        <a:cubicBezTo>
                          <a:pt x="19945" y="337956"/>
                          <a:pt x="83021" y="603364"/>
                          <a:pt x="43030" y="96819"/>
                        </a:cubicBezTo>
                        <a:cubicBezTo>
                          <a:pt x="42012" y="83930"/>
                          <a:pt x="26766" y="76361"/>
                          <a:pt x="21515" y="64546"/>
                        </a:cubicBezTo>
                        <a:cubicBezTo>
                          <a:pt x="12304" y="43822"/>
                          <a:pt x="0" y="0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96" name="Freeform 595"/>
                  <p:cNvSpPr/>
                  <p:nvPr/>
                </p:nvSpPr>
                <p:spPr>
                  <a:xfrm>
                    <a:off x="4453666" y="247426"/>
                    <a:ext cx="118334" cy="1043492"/>
                  </a:xfrm>
                  <a:custGeom>
                    <a:avLst/>
                    <a:gdLst>
                      <a:gd name="connsiteX0" fmla="*/ 118334 w 118334"/>
                      <a:gd name="connsiteY0" fmla="*/ 1043492 h 1043492"/>
                      <a:gd name="connsiteX1" fmla="*/ 96819 w 118334"/>
                      <a:gd name="connsiteY1" fmla="*/ 720762 h 1043492"/>
                      <a:gd name="connsiteX2" fmla="*/ 86061 w 118334"/>
                      <a:gd name="connsiteY2" fmla="*/ 494852 h 1043492"/>
                      <a:gd name="connsiteX3" fmla="*/ 64546 w 118334"/>
                      <a:gd name="connsiteY3" fmla="*/ 387275 h 1043492"/>
                      <a:gd name="connsiteX4" fmla="*/ 43030 w 118334"/>
                      <a:gd name="connsiteY4" fmla="*/ 355002 h 1043492"/>
                      <a:gd name="connsiteX5" fmla="*/ 0 w 118334"/>
                      <a:gd name="connsiteY5" fmla="*/ 236668 h 1043492"/>
                      <a:gd name="connsiteX6" fmla="*/ 0 w 118334"/>
                      <a:gd name="connsiteY6" fmla="*/ 0 h 1043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8334" h="1043492">
                        <a:moveTo>
                          <a:pt x="118334" y="1043492"/>
                        </a:moveTo>
                        <a:cubicBezTo>
                          <a:pt x="93146" y="892370"/>
                          <a:pt x="109545" y="1007107"/>
                          <a:pt x="96819" y="720762"/>
                        </a:cubicBezTo>
                        <a:cubicBezTo>
                          <a:pt x="93472" y="645448"/>
                          <a:pt x="91630" y="570035"/>
                          <a:pt x="86061" y="494852"/>
                        </a:cubicBezTo>
                        <a:cubicBezTo>
                          <a:pt x="85265" y="484100"/>
                          <a:pt x="72193" y="405118"/>
                          <a:pt x="64546" y="387275"/>
                        </a:cubicBezTo>
                        <a:cubicBezTo>
                          <a:pt x="59453" y="375391"/>
                          <a:pt x="48812" y="366566"/>
                          <a:pt x="43030" y="355002"/>
                        </a:cubicBezTo>
                        <a:cubicBezTo>
                          <a:pt x="36611" y="342164"/>
                          <a:pt x="0" y="246710"/>
                          <a:pt x="0" y="236668"/>
                        </a:cubicBez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97" name="Freeform 596"/>
                  <p:cNvSpPr/>
                  <p:nvPr/>
                </p:nvSpPr>
                <p:spPr>
                  <a:xfrm>
                    <a:off x="4625601" y="279699"/>
                    <a:ext cx="107764" cy="839096"/>
                  </a:xfrm>
                  <a:custGeom>
                    <a:avLst/>
                    <a:gdLst>
                      <a:gd name="connsiteX0" fmla="*/ 43218 w 107764"/>
                      <a:gd name="connsiteY0" fmla="*/ 839096 h 839096"/>
                      <a:gd name="connsiteX1" fmla="*/ 75491 w 107764"/>
                      <a:gd name="connsiteY1" fmla="*/ 699247 h 839096"/>
                      <a:gd name="connsiteX2" fmla="*/ 97006 w 107764"/>
                      <a:gd name="connsiteY2" fmla="*/ 656216 h 839096"/>
                      <a:gd name="connsiteX3" fmla="*/ 107764 w 107764"/>
                      <a:gd name="connsiteY3" fmla="*/ 559397 h 839096"/>
                      <a:gd name="connsiteX4" fmla="*/ 97006 w 107764"/>
                      <a:gd name="connsiteY4" fmla="*/ 387275 h 839096"/>
                      <a:gd name="connsiteX5" fmla="*/ 64733 w 107764"/>
                      <a:gd name="connsiteY5" fmla="*/ 365760 h 839096"/>
                      <a:gd name="connsiteX6" fmla="*/ 43218 w 107764"/>
                      <a:gd name="connsiteY6" fmla="*/ 301214 h 839096"/>
                      <a:gd name="connsiteX7" fmla="*/ 32460 w 107764"/>
                      <a:gd name="connsiteY7" fmla="*/ 268941 h 839096"/>
                      <a:gd name="connsiteX8" fmla="*/ 10945 w 107764"/>
                      <a:gd name="connsiteY8" fmla="*/ 182880 h 839096"/>
                      <a:gd name="connsiteX9" fmla="*/ 187 w 107764"/>
                      <a:gd name="connsiteY9" fmla="*/ 0 h 839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7764" h="839096">
                        <a:moveTo>
                          <a:pt x="43218" y="839096"/>
                        </a:moveTo>
                        <a:cubicBezTo>
                          <a:pt x="53976" y="792480"/>
                          <a:pt x="61992" y="745145"/>
                          <a:pt x="75491" y="699247"/>
                        </a:cubicBezTo>
                        <a:cubicBezTo>
                          <a:pt x="80016" y="683862"/>
                          <a:pt x="93400" y="671842"/>
                          <a:pt x="97006" y="656216"/>
                        </a:cubicBezTo>
                        <a:cubicBezTo>
                          <a:pt x="104308" y="624576"/>
                          <a:pt x="104178" y="591670"/>
                          <a:pt x="107764" y="559397"/>
                        </a:cubicBezTo>
                        <a:cubicBezTo>
                          <a:pt x="104178" y="502023"/>
                          <a:pt x="109477" y="443392"/>
                          <a:pt x="97006" y="387275"/>
                        </a:cubicBezTo>
                        <a:cubicBezTo>
                          <a:pt x="94201" y="374654"/>
                          <a:pt x="71585" y="376724"/>
                          <a:pt x="64733" y="365760"/>
                        </a:cubicBezTo>
                        <a:cubicBezTo>
                          <a:pt x="52713" y="346528"/>
                          <a:pt x="50390" y="322729"/>
                          <a:pt x="43218" y="301214"/>
                        </a:cubicBezTo>
                        <a:cubicBezTo>
                          <a:pt x="39632" y="290456"/>
                          <a:pt x="34684" y="280060"/>
                          <a:pt x="32460" y="268941"/>
                        </a:cubicBezTo>
                        <a:cubicBezTo>
                          <a:pt x="19479" y="204034"/>
                          <a:pt x="27485" y="232499"/>
                          <a:pt x="10945" y="182880"/>
                        </a:cubicBezTo>
                        <a:cubicBezTo>
                          <a:pt x="-2311" y="50327"/>
                          <a:pt x="187" y="111341"/>
                          <a:pt x="187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98" name="Freeform 597"/>
                  <p:cNvSpPr/>
                  <p:nvPr/>
                </p:nvSpPr>
                <p:spPr>
                  <a:xfrm>
                    <a:off x="4528940" y="182880"/>
                    <a:ext cx="86091" cy="1118795"/>
                  </a:xfrm>
                  <a:custGeom>
                    <a:avLst/>
                    <a:gdLst>
                      <a:gd name="connsiteX0" fmla="*/ 75333 w 86091"/>
                      <a:gd name="connsiteY0" fmla="*/ 1118795 h 1118795"/>
                      <a:gd name="connsiteX1" fmla="*/ 86091 w 86091"/>
                      <a:gd name="connsiteY1" fmla="*/ 903642 h 1118795"/>
                      <a:gd name="connsiteX2" fmla="*/ 64575 w 86091"/>
                      <a:gd name="connsiteY2" fmla="*/ 473336 h 1118795"/>
                      <a:gd name="connsiteX3" fmla="*/ 53818 w 86091"/>
                      <a:gd name="connsiteY3" fmla="*/ 172122 h 1118795"/>
                      <a:gd name="connsiteX4" fmla="*/ 32302 w 86091"/>
                      <a:gd name="connsiteY4" fmla="*/ 107576 h 1118795"/>
                      <a:gd name="connsiteX5" fmla="*/ 10787 w 86091"/>
                      <a:gd name="connsiteY5" fmla="*/ 43031 h 1118795"/>
                      <a:gd name="connsiteX6" fmla="*/ 29 w 86091"/>
                      <a:gd name="connsiteY6" fmla="*/ 0 h 1118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6091" h="1118795">
                        <a:moveTo>
                          <a:pt x="75333" y="1118795"/>
                        </a:moveTo>
                        <a:cubicBezTo>
                          <a:pt x="78919" y="1047077"/>
                          <a:pt x="86091" y="975449"/>
                          <a:pt x="86091" y="903642"/>
                        </a:cubicBezTo>
                        <a:cubicBezTo>
                          <a:pt x="86091" y="643942"/>
                          <a:pt x="84169" y="649677"/>
                          <a:pt x="64575" y="473336"/>
                        </a:cubicBezTo>
                        <a:cubicBezTo>
                          <a:pt x="60989" y="372931"/>
                          <a:pt x="62649" y="272202"/>
                          <a:pt x="53818" y="172122"/>
                        </a:cubicBezTo>
                        <a:cubicBezTo>
                          <a:pt x="51825" y="149531"/>
                          <a:pt x="39474" y="129091"/>
                          <a:pt x="32302" y="107576"/>
                        </a:cubicBezTo>
                        <a:lnTo>
                          <a:pt x="10787" y="43031"/>
                        </a:lnTo>
                        <a:cubicBezTo>
                          <a:pt x="-1105" y="7356"/>
                          <a:pt x="29" y="22098"/>
                          <a:pt x="29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99" name="Freeform 598"/>
                  <p:cNvSpPr/>
                  <p:nvPr/>
                </p:nvSpPr>
                <p:spPr>
                  <a:xfrm>
                    <a:off x="4647304" y="204395"/>
                    <a:ext cx="64545" cy="1108038"/>
                  </a:xfrm>
                  <a:custGeom>
                    <a:avLst/>
                    <a:gdLst>
                      <a:gd name="connsiteX0" fmla="*/ 0 w 64545"/>
                      <a:gd name="connsiteY0" fmla="*/ 1108038 h 1108038"/>
                      <a:gd name="connsiteX1" fmla="*/ 10757 w 64545"/>
                      <a:gd name="connsiteY1" fmla="*/ 548640 h 1108038"/>
                      <a:gd name="connsiteX2" fmla="*/ 21515 w 64545"/>
                      <a:gd name="connsiteY2" fmla="*/ 505610 h 1108038"/>
                      <a:gd name="connsiteX3" fmla="*/ 43030 w 64545"/>
                      <a:gd name="connsiteY3" fmla="*/ 387276 h 1108038"/>
                      <a:gd name="connsiteX4" fmla="*/ 64545 w 64545"/>
                      <a:gd name="connsiteY4" fmla="*/ 301214 h 1108038"/>
                      <a:gd name="connsiteX5" fmla="*/ 53788 w 64545"/>
                      <a:gd name="connsiteY5" fmla="*/ 0 h 11080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4545" h="1108038">
                        <a:moveTo>
                          <a:pt x="0" y="1108038"/>
                        </a:moveTo>
                        <a:cubicBezTo>
                          <a:pt x="3586" y="921572"/>
                          <a:pt x="4101" y="735022"/>
                          <a:pt x="10757" y="548640"/>
                        </a:cubicBezTo>
                        <a:cubicBezTo>
                          <a:pt x="11285" y="533865"/>
                          <a:pt x="18615" y="520108"/>
                          <a:pt x="21515" y="505610"/>
                        </a:cubicBezTo>
                        <a:cubicBezTo>
                          <a:pt x="37997" y="423199"/>
                          <a:pt x="25715" y="462309"/>
                          <a:pt x="43030" y="387276"/>
                        </a:cubicBezTo>
                        <a:cubicBezTo>
                          <a:pt x="49679" y="358463"/>
                          <a:pt x="64545" y="301214"/>
                          <a:pt x="64545" y="301214"/>
                        </a:cubicBezTo>
                        <a:cubicBezTo>
                          <a:pt x="53358" y="21524"/>
                          <a:pt x="53788" y="121992"/>
                          <a:pt x="53788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00" name="Freeform 599"/>
                  <p:cNvSpPr/>
                  <p:nvPr/>
                </p:nvSpPr>
                <p:spPr>
                  <a:xfrm flipH="1">
                    <a:off x="4640781" y="182880"/>
                    <a:ext cx="215152" cy="1172584"/>
                  </a:xfrm>
                  <a:custGeom>
                    <a:avLst/>
                    <a:gdLst>
                      <a:gd name="connsiteX0" fmla="*/ 215152 w 215152"/>
                      <a:gd name="connsiteY0" fmla="*/ 1172584 h 1172584"/>
                      <a:gd name="connsiteX1" fmla="*/ 204395 w 215152"/>
                      <a:gd name="connsiteY1" fmla="*/ 903642 h 1172584"/>
                      <a:gd name="connsiteX2" fmla="*/ 182880 w 215152"/>
                      <a:gd name="connsiteY2" fmla="*/ 839096 h 1172584"/>
                      <a:gd name="connsiteX3" fmla="*/ 172122 w 215152"/>
                      <a:gd name="connsiteY3" fmla="*/ 806824 h 1172584"/>
                      <a:gd name="connsiteX4" fmla="*/ 161364 w 215152"/>
                      <a:gd name="connsiteY4" fmla="*/ 763793 h 1172584"/>
                      <a:gd name="connsiteX5" fmla="*/ 129091 w 215152"/>
                      <a:gd name="connsiteY5" fmla="*/ 699247 h 1172584"/>
                      <a:gd name="connsiteX6" fmla="*/ 86061 w 215152"/>
                      <a:gd name="connsiteY6" fmla="*/ 548640 h 1172584"/>
                      <a:gd name="connsiteX7" fmla="*/ 64545 w 215152"/>
                      <a:gd name="connsiteY7" fmla="*/ 516367 h 1172584"/>
                      <a:gd name="connsiteX8" fmla="*/ 43030 w 215152"/>
                      <a:gd name="connsiteY8" fmla="*/ 96819 h 1172584"/>
                      <a:gd name="connsiteX9" fmla="*/ 21515 w 215152"/>
                      <a:gd name="connsiteY9" fmla="*/ 64546 h 1172584"/>
                      <a:gd name="connsiteX10" fmla="*/ 0 w 215152"/>
                      <a:gd name="connsiteY10" fmla="*/ 0 h 1172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15152" h="1172584">
                        <a:moveTo>
                          <a:pt x="215152" y="1172584"/>
                        </a:moveTo>
                        <a:cubicBezTo>
                          <a:pt x="211566" y="1082937"/>
                          <a:pt x="213037" y="992944"/>
                          <a:pt x="204395" y="903642"/>
                        </a:cubicBezTo>
                        <a:cubicBezTo>
                          <a:pt x="202211" y="881068"/>
                          <a:pt x="190052" y="860611"/>
                          <a:pt x="182880" y="839096"/>
                        </a:cubicBezTo>
                        <a:cubicBezTo>
                          <a:pt x="179294" y="828339"/>
                          <a:pt x="174872" y="817825"/>
                          <a:pt x="172122" y="806824"/>
                        </a:cubicBezTo>
                        <a:cubicBezTo>
                          <a:pt x="168536" y="792480"/>
                          <a:pt x="167188" y="777383"/>
                          <a:pt x="161364" y="763793"/>
                        </a:cubicBezTo>
                        <a:cubicBezTo>
                          <a:pt x="124646" y="678117"/>
                          <a:pt x="151755" y="782348"/>
                          <a:pt x="129091" y="699247"/>
                        </a:cubicBezTo>
                        <a:cubicBezTo>
                          <a:pt x="125781" y="687111"/>
                          <a:pt x="98745" y="567666"/>
                          <a:pt x="86061" y="548640"/>
                        </a:cubicBezTo>
                        <a:lnTo>
                          <a:pt x="64545" y="516367"/>
                        </a:lnTo>
                        <a:cubicBezTo>
                          <a:pt x="19945" y="337956"/>
                          <a:pt x="83021" y="603364"/>
                          <a:pt x="43030" y="96819"/>
                        </a:cubicBezTo>
                        <a:cubicBezTo>
                          <a:pt x="42012" y="83930"/>
                          <a:pt x="26766" y="76361"/>
                          <a:pt x="21515" y="64546"/>
                        </a:cubicBezTo>
                        <a:cubicBezTo>
                          <a:pt x="12304" y="43822"/>
                          <a:pt x="0" y="0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01" name="Freeform 600"/>
                  <p:cNvSpPr/>
                  <p:nvPr/>
                </p:nvSpPr>
                <p:spPr>
                  <a:xfrm flipH="1">
                    <a:off x="4606066" y="399826"/>
                    <a:ext cx="118334" cy="1043492"/>
                  </a:xfrm>
                  <a:custGeom>
                    <a:avLst/>
                    <a:gdLst>
                      <a:gd name="connsiteX0" fmla="*/ 118334 w 118334"/>
                      <a:gd name="connsiteY0" fmla="*/ 1043492 h 1043492"/>
                      <a:gd name="connsiteX1" fmla="*/ 96819 w 118334"/>
                      <a:gd name="connsiteY1" fmla="*/ 720762 h 1043492"/>
                      <a:gd name="connsiteX2" fmla="*/ 86061 w 118334"/>
                      <a:gd name="connsiteY2" fmla="*/ 494852 h 1043492"/>
                      <a:gd name="connsiteX3" fmla="*/ 64546 w 118334"/>
                      <a:gd name="connsiteY3" fmla="*/ 387275 h 1043492"/>
                      <a:gd name="connsiteX4" fmla="*/ 43030 w 118334"/>
                      <a:gd name="connsiteY4" fmla="*/ 355002 h 1043492"/>
                      <a:gd name="connsiteX5" fmla="*/ 0 w 118334"/>
                      <a:gd name="connsiteY5" fmla="*/ 236668 h 1043492"/>
                      <a:gd name="connsiteX6" fmla="*/ 0 w 118334"/>
                      <a:gd name="connsiteY6" fmla="*/ 0 h 1043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8334" h="1043492">
                        <a:moveTo>
                          <a:pt x="118334" y="1043492"/>
                        </a:moveTo>
                        <a:cubicBezTo>
                          <a:pt x="93146" y="892370"/>
                          <a:pt x="109545" y="1007107"/>
                          <a:pt x="96819" y="720762"/>
                        </a:cubicBezTo>
                        <a:cubicBezTo>
                          <a:pt x="93472" y="645448"/>
                          <a:pt x="91630" y="570035"/>
                          <a:pt x="86061" y="494852"/>
                        </a:cubicBezTo>
                        <a:cubicBezTo>
                          <a:pt x="85265" y="484100"/>
                          <a:pt x="72193" y="405118"/>
                          <a:pt x="64546" y="387275"/>
                        </a:cubicBezTo>
                        <a:cubicBezTo>
                          <a:pt x="59453" y="375391"/>
                          <a:pt x="48812" y="366566"/>
                          <a:pt x="43030" y="355002"/>
                        </a:cubicBezTo>
                        <a:cubicBezTo>
                          <a:pt x="36611" y="342164"/>
                          <a:pt x="0" y="246710"/>
                          <a:pt x="0" y="236668"/>
                        </a:cubicBez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02" name="Freeform 601"/>
                  <p:cNvSpPr/>
                  <p:nvPr/>
                </p:nvSpPr>
                <p:spPr>
                  <a:xfrm flipH="1">
                    <a:off x="4573576" y="502024"/>
                    <a:ext cx="107764" cy="839096"/>
                  </a:xfrm>
                  <a:custGeom>
                    <a:avLst/>
                    <a:gdLst>
                      <a:gd name="connsiteX0" fmla="*/ 43218 w 107764"/>
                      <a:gd name="connsiteY0" fmla="*/ 839096 h 839096"/>
                      <a:gd name="connsiteX1" fmla="*/ 75491 w 107764"/>
                      <a:gd name="connsiteY1" fmla="*/ 699247 h 839096"/>
                      <a:gd name="connsiteX2" fmla="*/ 97006 w 107764"/>
                      <a:gd name="connsiteY2" fmla="*/ 656216 h 839096"/>
                      <a:gd name="connsiteX3" fmla="*/ 107764 w 107764"/>
                      <a:gd name="connsiteY3" fmla="*/ 559397 h 839096"/>
                      <a:gd name="connsiteX4" fmla="*/ 97006 w 107764"/>
                      <a:gd name="connsiteY4" fmla="*/ 387275 h 839096"/>
                      <a:gd name="connsiteX5" fmla="*/ 64733 w 107764"/>
                      <a:gd name="connsiteY5" fmla="*/ 365760 h 839096"/>
                      <a:gd name="connsiteX6" fmla="*/ 43218 w 107764"/>
                      <a:gd name="connsiteY6" fmla="*/ 301214 h 839096"/>
                      <a:gd name="connsiteX7" fmla="*/ 32460 w 107764"/>
                      <a:gd name="connsiteY7" fmla="*/ 268941 h 839096"/>
                      <a:gd name="connsiteX8" fmla="*/ 10945 w 107764"/>
                      <a:gd name="connsiteY8" fmla="*/ 182880 h 839096"/>
                      <a:gd name="connsiteX9" fmla="*/ 187 w 107764"/>
                      <a:gd name="connsiteY9" fmla="*/ 0 h 839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7764" h="839096">
                        <a:moveTo>
                          <a:pt x="43218" y="839096"/>
                        </a:moveTo>
                        <a:cubicBezTo>
                          <a:pt x="53976" y="792480"/>
                          <a:pt x="61992" y="745145"/>
                          <a:pt x="75491" y="699247"/>
                        </a:cubicBezTo>
                        <a:cubicBezTo>
                          <a:pt x="80016" y="683862"/>
                          <a:pt x="93400" y="671842"/>
                          <a:pt x="97006" y="656216"/>
                        </a:cubicBezTo>
                        <a:cubicBezTo>
                          <a:pt x="104308" y="624576"/>
                          <a:pt x="104178" y="591670"/>
                          <a:pt x="107764" y="559397"/>
                        </a:cubicBezTo>
                        <a:cubicBezTo>
                          <a:pt x="104178" y="502023"/>
                          <a:pt x="109477" y="443392"/>
                          <a:pt x="97006" y="387275"/>
                        </a:cubicBezTo>
                        <a:cubicBezTo>
                          <a:pt x="94201" y="374654"/>
                          <a:pt x="71585" y="376724"/>
                          <a:pt x="64733" y="365760"/>
                        </a:cubicBezTo>
                        <a:cubicBezTo>
                          <a:pt x="52713" y="346528"/>
                          <a:pt x="50390" y="322729"/>
                          <a:pt x="43218" y="301214"/>
                        </a:cubicBezTo>
                        <a:cubicBezTo>
                          <a:pt x="39632" y="290456"/>
                          <a:pt x="34684" y="280060"/>
                          <a:pt x="32460" y="268941"/>
                        </a:cubicBezTo>
                        <a:cubicBezTo>
                          <a:pt x="19479" y="204034"/>
                          <a:pt x="27485" y="232499"/>
                          <a:pt x="10945" y="182880"/>
                        </a:cubicBezTo>
                        <a:cubicBezTo>
                          <a:pt x="-2311" y="50327"/>
                          <a:pt x="187" y="111341"/>
                          <a:pt x="187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03" name="Freeform 602"/>
                  <p:cNvSpPr/>
                  <p:nvPr/>
                </p:nvSpPr>
                <p:spPr>
                  <a:xfrm flipH="1">
                    <a:off x="4681340" y="335280"/>
                    <a:ext cx="86091" cy="1118795"/>
                  </a:xfrm>
                  <a:custGeom>
                    <a:avLst/>
                    <a:gdLst>
                      <a:gd name="connsiteX0" fmla="*/ 75333 w 86091"/>
                      <a:gd name="connsiteY0" fmla="*/ 1118795 h 1118795"/>
                      <a:gd name="connsiteX1" fmla="*/ 86091 w 86091"/>
                      <a:gd name="connsiteY1" fmla="*/ 903642 h 1118795"/>
                      <a:gd name="connsiteX2" fmla="*/ 64575 w 86091"/>
                      <a:gd name="connsiteY2" fmla="*/ 473336 h 1118795"/>
                      <a:gd name="connsiteX3" fmla="*/ 53818 w 86091"/>
                      <a:gd name="connsiteY3" fmla="*/ 172122 h 1118795"/>
                      <a:gd name="connsiteX4" fmla="*/ 32302 w 86091"/>
                      <a:gd name="connsiteY4" fmla="*/ 107576 h 1118795"/>
                      <a:gd name="connsiteX5" fmla="*/ 10787 w 86091"/>
                      <a:gd name="connsiteY5" fmla="*/ 43031 h 1118795"/>
                      <a:gd name="connsiteX6" fmla="*/ 29 w 86091"/>
                      <a:gd name="connsiteY6" fmla="*/ 0 h 1118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6091" h="1118795">
                        <a:moveTo>
                          <a:pt x="75333" y="1118795"/>
                        </a:moveTo>
                        <a:cubicBezTo>
                          <a:pt x="78919" y="1047077"/>
                          <a:pt x="86091" y="975449"/>
                          <a:pt x="86091" y="903642"/>
                        </a:cubicBezTo>
                        <a:cubicBezTo>
                          <a:pt x="86091" y="643942"/>
                          <a:pt x="84169" y="649677"/>
                          <a:pt x="64575" y="473336"/>
                        </a:cubicBezTo>
                        <a:cubicBezTo>
                          <a:pt x="60989" y="372931"/>
                          <a:pt x="62649" y="272202"/>
                          <a:pt x="53818" y="172122"/>
                        </a:cubicBezTo>
                        <a:cubicBezTo>
                          <a:pt x="51825" y="149531"/>
                          <a:pt x="39474" y="129091"/>
                          <a:pt x="32302" y="107576"/>
                        </a:cubicBezTo>
                        <a:lnTo>
                          <a:pt x="10787" y="43031"/>
                        </a:lnTo>
                        <a:cubicBezTo>
                          <a:pt x="-1105" y="7356"/>
                          <a:pt x="29" y="22098"/>
                          <a:pt x="29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04" name="Freeform 603"/>
                  <p:cNvSpPr/>
                  <p:nvPr/>
                </p:nvSpPr>
                <p:spPr>
                  <a:xfrm flipH="1">
                    <a:off x="4640781" y="247426"/>
                    <a:ext cx="64545" cy="1108038"/>
                  </a:xfrm>
                  <a:custGeom>
                    <a:avLst/>
                    <a:gdLst>
                      <a:gd name="connsiteX0" fmla="*/ 0 w 64545"/>
                      <a:gd name="connsiteY0" fmla="*/ 1108038 h 1108038"/>
                      <a:gd name="connsiteX1" fmla="*/ 10757 w 64545"/>
                      <a:gd name="connsiteY1" fmla="*/ 548640 h 1108038"/>
                      <a:gd name="connsiteX2" fmla="*/ 21515 w 64545"/>
                      <a:gd name="connsiteY2" fmla="*/ 505610 h 1108038"/>
                      <a:gd name="connsiteX3" fmla="*/ 43030 w 64545"/>
                      <a:gd name="connsiteY3" fmla="*/ 387276 h 1108038"/>
                      <a:gd name="connsiteX4" fmla="*/ 64545 w 64545"/>
                      <a:gd name="connsiteY4" fmla="*/ 301214 h 1108038"/>
                      <a:gd name="connsiteX5" fmla="*/ 53788 w 64545"/>
                      <a:gd name="connsiteY5" fmla="*/ 0 h 11080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4545" h="1108038">
                        <a:moveTo>
                          <a:pt x="0" y="1108038"/>
                        </a:moveTo>
                        <a:cubicBezTo>
                          <a:pt x="3586" y="921572"/>
                          <a:pt x="4101" y="735022"/>
                          <a:pt x="10757" y="548640"/>
                        </a:cubicBezTo>
                        <a:cubicBezTo>
                          <a:pt x="11285" y="533865"/>
                          <a:pt x="18615" y="520108"/>
                          <a:pt x="21515" y="505610"/>
                        </a:cubicBezTo>
                        <a:cubicBezTo>
                          <a:pt x="37997" y="423199"/>
                          <a:pt x="25715" y="462309"/>
                          <a:pt x="43030" y="387276"/>
                        </a:cubicBezTo>
                        <a:cubicBezTo>
                          <a:pt x="49679" y="358463"/>
                          <a:pt x="64545" y="301214"/>
                          <a:pt x="64545" y="301214"/>
                        </a:cubicBezTo>
                        <a:cubicBezTo>
                          <a:pt x="53358" y="21524"/>
                          <a:pt x="53788" y="121992"/>
                          <a:pt x="53788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05" name="Freeform 604"/>
                  <p:cNvSpPr/>
                  <p:nvPr/>
                </p:nvSpPr>
                <p:spPr>
                  <a:xfrm>
                    <a:off x="4365589" y="225911"/>
                    <a:ext cx="227926" cy="1097280"/>
                  </a:xfrm>
                  <a:custGeom>
                    <a:avLst/>
                    <a:gdLst>
                      <a:gd name="connsiteX0" fmla="*/ 227926 w 227926"/>
                      <a:gd name="connsiteY0" fmla="*/ 1097280 h 1097280"/>
                      <a:gd name="connsiteX1" fmla="*/ 206411 w 227926"/>
                      <a:gd name="connsiteY1" fmla="*/ 978945 h 1097280"/>
                      <a:gd name="connsiteX2" fmla="*/ 195653 w 227926"/>
                      <a:gd name="connsiteY2" fmla="*/ 935915 h 1097280"/>
                      <a:gd name="connsiteX3" fmla="*/ 184896 w 227926"/>
                      <a:gd name="connsiteY3" fmla="*/ 903642 h 1097280"/>
                      <a:gd name="connsiteX4" fmla="*/ 174138 w 227926"/>
                      <a:gd name="connsiteY4" fmla="*/ 839096 h 1097280"/>
                      <a:gd name="connsiteX5" fmla="*/ 163380 w 227926"/>
                      <a:gd name="connsiteY5" fmla="*/ 806823 h 1097280"/>
                      <a:gd name="connsiteX6" fmla="*/ 141865 w 227926"/>
                      <a:gd name="connsiteY6" fmla="*/ 710004 h 1097280"/>
                      <a:gd name="connsiteX7" fmla="*/ 120350 w 227926"/>
                      <a:gd name="connsiteY7" fmla="*/ 645458 h 1097280"/>
                      <a:gd name="connsiteX8" fmla="*/ 109592 w 227926"/>
                      <a:gd name="connsiteY8" fmla="*/ 613185 h 1097280"/>
                      <a:gd name="connsiteX9" fmla="*/ 98835 w 227926"/>
                      <a:gd name="connsiteY9" fmla="*/ 580913 h 1097280"/>
                      <a:gd name="connsiteX10" fmla="*/ 77319 w 227926"/>
                      <a:gd name="connsiteY10" fmla="*/ 548640 h 1097280"/>
                      <a:gd name="connsiteX11" fmla="*/ 34289 w 227926"/>
                      <a:gd name="connsiteY11" fmla="*/ 462578 h 1097280"/>
                      <a:gd name="connsiteX12" fmla="*/ 12773 w 227926"/>
                      <a:gd name="connsiteY12" fmla="*/ 376517 h 1097280"/>
                      <a:gd name="connsiteX13" fmla="*/ 2016 w 227926"/>
                      <a:gd name="connsiteY13" fmla="*/ 0 h 1097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27926" h="1097280">
                        <a:moveTo>
                          <a:pt x="227926" y="1097280"/>
                        </a:moveTo>
                        <a:cubicBezTo>
                          <a:pt x="220140" y="1050564"/>
                          <a:pt x="216436" y="1024057"/>
                          <a:pt x="206411" y="978945"/>
                        </a:cubicBezTo>
                        <a:cubicBezTo>
                          <a:pt x="203204" y="964512"/>
                          <a:pt x="199715" y="950131"/>
                          <a:pt x="195653" y="935915"/>
                        </a:cubicBezTo>
                        <a:cubicBezTo>
                          <a:pt x="192538" y="925012"/>
                          <a:pt x="187356" y="914711"/>
                          <a:pt x="184896" y="903642"/>
                        </a:cubicBezTo>
                        <a:cubicBezTo>
                          <a:pt x="180164" y="882349"/>
                          <a:pt x="178870" y="860389"/>
                          <a:pt x="174138" y="839096"/>
                        </a:cubicBezTo>
                        <a:cubicBezTo>
                          <a:pt x="171678" y="828026"/>
                          <a:pt x="166130" y="817824"/>
                          <a:pt x="163380" y="806823"/>
                        </a:cubicBezTo>
                        <a:cubicBezTo>
                          <a:pt x="148020" y="745381"/>
                          <a:pt x="158435" y="765239"/>
                          <a:pt x="141865" y="710004"/>
                        </a:cubicBezTo>
                        <a:cubicBezTo>
                          <a:pt x="135348" y="688281"/>
                          <a:pt x="127522" y="666973"/>
                          <a:pt x="120350" y="645458"/>
                        </a:cubicBezTo>
                        <a:lnTo>
                          <a:pt x="109592" y="613185"/>
                        </a:lnTo>
                        <a:cubicBezTo>
                          <a:pt x="106006" y="602428"/>
                          <a:pt x="105125" y="590348"/>
                          <a:pt x="98835" y="580913"/>
                        </a:cubicBezTo>
                        <a:lnTo>
                          <a:pt x="77319" y="548640"/>
                        </a:lnTo>
                        <a:cubicBezTo>
                          <a:pt x="52597" y="474472"/>
                          <a:pt x="71840" y="500131"/>
                          <a:pt x="34289" y="462578"/>
                        </a:cubicBezTo>
                        <a:cubicBezTo>
                          <a:pt x="27117" y="433891"/>
                          <a:pt x="15715" y="405940"/>
                          <a:pt x="12773" y="376517"/>
                        </a:cubicBezTo>
                        <a:cubicBezTo>
                          <a:pt x="-6904" y="179739"/>
                          <a:pt x="2016" y="304978"/>
                          <a:pt x="2016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06" name="Freeform 605"/>
                  <p:cNvSpPr/>
                  <p:nvPr/>
                </p:nvSpPr>
                <p:spPr>
                  <a:xfrm>
                    <a:off x="4409525" y="225911"/>
                    <a:ext cx="108694" cy="1086522"/>
                  </a:xfrm>
                  <a:custGeom>
                    <a:avLst/>
                    <a:gdLst>
                      <a:gd name="connsiteX0" fmla="*/ 87171 w 108694"/>
                      <a:gd name="connsiteY0" fmla="*/ 1086522 h 1086522"/>
                      <a:gd name="connsiteX1" fmla="*/ 97929 w 108694"/>
                      <a:gd name="connsiteY1" fmla="*/ 1021976 h 1086522"/>
                      <a:gd name="connsiteX2" fmla="*/ 108687 w 108694"/>
                      <a:gd name="connsiteY2" fmla="*/ 978945 h 1086522"/>
                      <a:gd name="connsiteX3" fmla="*/ 87171 w 108694"/>
                      <a:gd name="connsiteY3" fmla="*/ 430305 h 1086522"/>
                      <a:gd name="connsiteX4" fmla="*/ 76414 w 108694"/>
                      <a:gd name="connsiteY4" fmla="*/ 398033 h 1086522"/>
                      <a:gd name="connsiteX5" fmla="*/ 65656 w 108694"/>
                      <a:gd name="connsiteY5" fmla="*/ 333487 h 1086522"/>
                      <a:gd name="connsiteX6" fmla="*/ 44141 w 108694"/>
                      <a:gd name="connsiteY6" fmla="*/ 268941 h 1086522"/>
                      <a:gd name="connsiteX7" fmla="*/ 22626 w 108694"/>
                      <a:gd name="connsiteY7" fmla="*/ 161364 h 1086522"/>
                      <a:gd name="connsiteX8" fmla="*/ 11868 w 108694"/>
                      <a:gd name="connsiteY8" fmla="*/ 107576 h 1086522"/>
                      <a:gd name="connsiteX9" fmla="*/ 1110 w 108694"/>
                      <a:gd name="connsiteY9" fmla="*/ 75303 h 1086522"/>
                      <a:gd name="connsiteX10" fmla="*/ 1110 w 108694"/>
                      <a:gd name="connsiteY10" fmla="*/ 0 h 1086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694" h="1086522">
                        <a:moveTo>
                          <a:pt x="87171" y="1086522"/>
                        </a:moveTo>
                        <a:cubicBezTo>
                          <a:pt x="90757" y="1065007"/>
                          <a:pt x="93651" y="1043365"/>
                          <a:pt x="97929" y="1021976"/>
                        </a:cubicBezTo>
                        <a:cubicBezTo>
                          <a:pt x="100829" y="1007478"/>
                          <a:pt x="108687" y="993730"/>
                          <a:pt x="108687" y="978945"/>
                        </a:cubicBezTo>
                        <a:cubicBezTo>
                          <a:pt x="108687" y="940129"/>
                          <a:pt x="109711" y="576819"/>
                          <a:pt x="87171" y="430305"/>
                        </a:cubicBezTo>
                        <a:cubicBezTo>
                          <a:pt x="85447" y="419098"/>
                          <a:pt x="78874" y="409102"/>
                          <a:pt x="76414" y="398033"/>
                        </a:cubicBezTo>
                        <a:cubicBezTo>
                          <a:pt x="71682" y="376740"/>
                          <a:pt x="70946" y="354648"/>
                          <a:pt x="65656" y="333487"/>
                        </a:cubicBezTo>
                        <a:cubicBezTo>
                          <a:pt x="60156" y="311485"/>
                          <a:pt x="47870" y="291312"/>
                          <a:pt x="44141" y="268941"/>
                        </a:cubicBezTo>
                        <a:cubicBezTo>
                          <a:pt x="23063" y="142477"/>
                          <a:pt x="44021" y="257641"/>
                          <a:pt x="22626" y="161364"/>
                        </a:cubicBezTo>
                        <a:cubicBezTo>
                          <a:pt x="18660" y="143515"/>
                          <a:pt x="16303" y="125314"/>
                          <a:pt x="11868" y="107576"/>
                        </a:cubicBezTo>
                        <a:cubicBezTo>
                          <a:pt x="9118" y="96575"/>
                          <a:pt x="2238" y="86586"/>
                          <a:pt x="1110" y="75303"/>
                        </a:cubicBezTo>
                        <a:cubicBezTo>
                          <a:pt x="-1388" y="50327"/>
                          <a:pt x="1110" y="25101"/>
                          <a:pt x="111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07" name="Freeform 606"/>
                  <p:cNvSpPr/>
                  <p:nvPr/>
                </p:nvSpPr>
                <p:spPr>
                  <a:xfrm>
                    <a:off x="4593515" y="311972"/>
                    <a:ext cx="76711" cy="613186"/>
                  </a:xfrm>
                  <a:custGeom>
                    <a:avLst/>
                    <a:gdLst>
                      <a:gd name="connsiteX0" fmla="*/ 0 w 76711"/>
                      <a:gd name="connsiteY0" fmla="*/ 613186 h 613186"/>
                      <a:gd name="connsiteX1" fmla="*/ 10758 w 76711"/>
                      <a:gd name="connsiteY1" fmla="*/ 505609 h 613186"/>
                      <a:gd name="connsiteX2" fmla="*/ 21516 w 76711"/>
                      <a:gd name="connsiteY2" fmla="*/ 473336 h 613186"/>
                      <a:gd name="connsiteX3" fmla="*/ 53789 w 76711"/>
                      <a:gd name="connsiteY3" fmla="*/ 355002 h 613186"/>
                      <a:gd name="connsiteX4" fmla="*/ 75304 w 76711"/>
                      <a:gd name="connsiteY4" fmla="*/ 0 h 613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711" h="613186">
                        <a:moveTo>
                          <a:pt x="0" y="613186"/>
                        </a:moveTo>
                        <a:cubicBezTo>
                          <a:pt x="3586" y="577327"/>
                          <a:pt x="5278" y="541228"/>
                          <a:pt x="10758" y="505609"/>
                        </a:cubicBezTo>
                        <a:cubicBezTo>
                          <a:pt x="12482" y="494401"/>
                          <a:pt x="18258" y="484197"/>
                          <a:pt x="21516" y="473336"/>
                        </a:cubicBezTo>
                        <a:cubicBezTo>
                          <a:pt x="22862" y="468849"/>
                          <a:pt x="50423" y="375200"/>
                          <a:pt x="53789" y="355002"/>
                        </a:cubicBezTo>
                        <a:cubicBezTo>
                          <a:pt x="84939" y="168101"/>
                          <a:pt x="75304" y="213253"/>
                          <a:pt x="75304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08" name="Freeform 607"/>
                  <p:cNvSpPr/>
                  <p:nvPr/>
                </p:nvSpPr>
                <p:spPr>
                  <a:xfrm>
                    <a:off x="4496696" y="268941"/>
                    <a:ext cx="53789" cy="1086523"/>
                  </a:xfrm>
                  <a:custGeom>
                    <a:avLst/>
                    <a:gdLst>
                      <a:gd name="connsiteX0" fmla="*/ 21516 w 53789"/>
                      <a:gd name="connsiteY0" fmla="*/ 1086523 h 1086523"/>
                      <a:gd name="connsiteX1" fmla="*/ 32273 w 53789"/>
                      <a:gd name="connsiteY1" fmla="*/ 1021977 h 1086523"/>
                      <a:gd name="connsiteX2" fmla="*/ 43031 w 53789"/>
                      <a:gd name="connsiteY2" fmla="*/ 978946 h 1086523"/>
                      <a:gd name="connsiteX3" fmla="*/ 53789 w 53789"/>
                      <a:gd name="connsiteY3" fmla="*/ 892885 h 1086523"/>
                      <a:gd name="connsiteX4" fmla="*/ 43031 w 53789"/>
                      <a:gd name="connsiteY4" fmla="*/ 365760 h 1086523"/>
                      <a:gd name="connsiteX5" fmla="*/ 32273 w 53789"/>
                      <a:gd name="connsiteY5" fmla="*/ 333487 h 1086523"/>
                      <a:gd name="connsiteX6" fmla="*/ 21516 w 53789"/>
                      <a:gd name="connsiteY6" fmla="*/ 290457 h 1086523"/>
                      <a:gd name="connsiteX7" fmla="*/ 10758 w 53789"/>
                      <a:gd name="connsiteY7" fmla="*/ 258184 h 1086523"/>
                      <a:gd name="connsiteX8" fmla="*/ 0 w 53789"/>
                      <a:gd name="connsiteY8" fmla="*/ 204395 h 1086523"/>
                      <a:gd name="connsiteX9" fmla="*/ 10758 w 53789"/>
                      <a:gd name="connsiteY9" fmla="*/ 0 h 1086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3789" h="1086523">
                        <a:moveTo>
                          <a:pt x="21516" y="1086523"/>
                        </a:moveTo>
                        <a:cubicBezTo>
                          <a:pt x="25102" y="1065008"/>
                          <a:pt x="27995" y="1043366"/>
                          <a:pt x="32273" y="1021977"/>
                        </a:cubicBezTo>
                        <a:cubicBezTo>
                          <a:pt x="35173" y="1007479"/>
                          <a:pt x="40600" y="993530"/>
                          <a:pt x="43031" y="978946"/>
                        </a:cubicBezTo>
                        <a:cubicBezTo>
                          <a:pt x="47784" y="950429"/>
                          <a:pt x="50203" y="921572"/>
                          <a:pt x="53789" y="892885"/>
                        </a:cubicBezTo>
                        <a:cubicBezTo>
                          <a:pt x="50203" y="717177"/>
                          <a:pt x="49786" y="541375"/>
                          <a:pt x="43031" y="365760"/>
                        </a:cubicBezTo>
                        <a:cubicBezTo>
                          <a:pt x="42595" y="354429"/>
                          <a:pt x="35388" y="344390"/>
                          <a:pt x="32273" y="333487"/>
                        </a:cubicBezTo>
                        <a:cubicBezTo>
                          <a:pt x="28211" y="319271"/>
                          <a:pt x="25578" y="304673"/>
                          <a:pt x="21516" y="290457"/>
                        </a:cubicBezTo>
                        <a:cubicBezTo>
                          <a:pt x="18401" y="279554"/>
                          <a:pt x="13508" y="269185"/>
                          <a:pt x="10758" y="258184"/>
                        </a:cubicBezTo>
                        <a:cubicBezTo>
                          <a:pt x="6323" y="240445"/>
                          <a:pt x="3586" y="222325"/>
                          <a:pt x="0" y="204395"/>
                        </a:cubicBezTo>
                        <a:lnTo>
                          <a:pt x="10758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09" name="Freeform 608"/>
                  <p:cNvSpPr/>
                  <p:nvPr/>
                </p:nvSpPr>
                <p:spPr>
                  <a:xfrm>
                    <a:off x="4408015" y="268941"/>
                    <a:ext cx="110197" cy="1054250"/>
                  </a:xfrm>
                  <a:custGeom>
                    <a:avLst/>
                    <a:gdLst>
                      <a:gd name="connsiteX0" fmla="*/ 110197 w 110197"/>
                      <a:gd name="connsiteY0" fmla="*/ 1054250 h 1054250"/>
                      <a:gd name="connsiteX1" fmla="*/ 99439 w 110197"/>
                      <a:gd name="connsiteY1" fmla="*/ 344245 h 1054250"/>
                      <a:gd name="connsiteX2" fmla="*/ 67166 w 110197"/>
                      <a:gd name="connsiteY2" fmla="*/ 193638 h 1054250"/>
                      <a:gd name="connsiteX3" fmla="*/ 34893 w 110197"/>
                      <a:gd name="connsiteY3" fmla="*/ 161365 h 1054250"/>
                      <a:gd name="connsiteX4" fmla="*/ 24136 w 110197"/>
                      <a:gd name="connsiteY4" fmla="*/ 129092 h 1054250"/>
                      <a:gd name="connsiteX5" fmla="*/ 2620 w 110197"/>
                      <a:gd name="connsiteY5" fmla="*/ 107577 h 1054250"/>
                      <a:gd name="connsiteX6" fmla="*/ 2620 w 110197"/>
                      <a:gd name="connsiteY6" fmla="*/ 0 h 1054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0197" h="1054250">
                        <a:moveTo>
                          <a:pt x="110197" y="1054250"/>
                        </a:moveTo>
                        <a:cubicBezTo>
                          <a:pt x="106611" y="817582"/>
                          <a:pt x="105585" y="580861"/>
                          <a:pt x="99439" y="344245"/>
                        </a:cubicBezTo>
                        <a:cubicBezTo>
                          <a:pt x="97376" y="264841"/>
                          <a:pt x="107430" y="241956"/>
                          <a:pt x="67166" y="193638"/>
                        </a:cubicBezTo>
                        <a:cubicBezTo>
                          <a:pt x="57427" y="181951"/>
                          <a:pt x="45651" y="172123"/>
                          <a:pt x="34893" y="161365"/>
                        </a:cubicBezTo>
                        <a:cubicBezTo>
                          <a:pt x="31307" y="150607"/>
                          <a:pt x="29970" y="138816"/>
                          <a:pt x="24136" y="129092"/>
                        </a:cubicBezTo>
                        <a:cubicBezTo>
                          <a:pt x="18918" y="120395"/>
                          <a:pt x="4287" y="117581"/>
                          <a:pt x="2620" y="107577"/>
                        </a:cubicBezTo>
                        <a:cubicBezTo>
                          <a:pt x="-3275" y="72206"/>
                          <a:pt x="2620" y="35859"/>
                          <a:pt x="262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10" name="Freeform 609"/>
                  <p:cNvSpPr/>
                  <p:nvPr/>
                </p:nvSpPr>
                <p:spPr>
                  <a:xfrm>
                    <a:off x="4507454" y="268941"/>
                    <a:ext cx="65968" cy="1011219"/>
                  </a:xfrm>
                  <a:custGeom>
                    <a:avLst/>
                    <a:gdLst>
                      <a:gd name="connsiteX0" fmla="*/ 43031 w 65968"/>
                      <a:gd name="connsiteY0" fmla="*/ 1011219 h 1011219"/>
                      <a:gd name="connsiteX1" fmla="*/ 21515 w 65968"/>
                      <a:gd name="connsiteY1" fmla="*/ 946673 h 1011219"/>
                      <a:gd name="connsiteX2" fmla="*/ 0 w 65968"/>
                      <a:gd name="connsiteY2" fmla="*/ 720763 h 1011219"/>
                      <a:gd name="connsiteX3" fmla="*/ 10758 w 65968"/>
                      <a:gd name="connsiteY3" fmla="*/ 398033 h 1011219"/>
                      <a:gd name="connsiteX4" fmla="*/ 53788 w 65968"/>
                      <a:gd name="connsiteY4" fmla="*/ 301214 h 1011219"/>
                      <a:gd name="connsiteX5" fmla="*/ 64546 w 65968"/>
                      <a:gd name="connsiteY5" fmla="*/ 268941 h 1011219"/>
                      <a:gd name="connsiteX6" fmla="*/ 64546 w 65968"/>
                      <a:gd name="connsiteY6" fmla="*/ 0 h 1011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968" h="1011219">
                        <a:moveTo>
                          <a:pt x="43031" y="1011219"/>
                        </a:moveTo>
                        <a:cubicBezTo>
                          <a:pt x="35859" y="989704"/>
                          <a:pt x="27016" y="968675"/>
                          <a:pt x="21515" y="946673"/>
                        </a:cubicBezTo>
                        <a:cubicBezTo>
                          <a:pt x="5464" y="882469"/>
                          <a:pt x="3391" y="771628"/>
                          <a:pt x="0" y="720763"/>
                        </a:cubicBezTo>
                        <a:cubicBezTo>
                          <a:pt x="3586" y="613186"/>
                          <a:pt x="1566" y="505276"/>
                          <a:pt x="10758" y="398033"/>
                        </a:cubicBezTo>
                        <a:cubicBezTo>
                          <a:pt x="12545" y="377184"/>
                          <a:pt x="44967" y="321797"/>
                          <a:pt x="53788" y="301214"/>
                        </a:cubicBezTo>
                        <a:cubicBezTo>
                          <a:pt x="58255" y="290791"/>
                          <a:pt x="64141" y="280273"/>
                          <a:pt x="64546" y="268941"/>
                        </a:cubicBezTo>
                        <a:cubicBezTo>
                          <a:pt x="67746" y="179351"/>
                          <a:pt x="64546" y="89647"/>
                          <a:pt x="64546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11" name="Freeform 610"/>
                  <p:cNvSpPr/>
                  <p:nvPr/>
                </p:nvSpPr>
                <p:spPr>
                  <a:xfrm>
                    <a:off x="4206240" y="225911"/>
                    <a:ext cx="333487" cy="1065007"/>
                  </a:xfrm>
                  <a:custGeom>
                    <a:avLst/>
                    <a:gdLst>
                      <a:gd name="connsiteX0" fmla="*/ 333487 w 333487"/>
                      <a:gd name="connsiteY0" fmla="*/ 1065007 h 1065007"/>
                      <a:gd name="connsiteX1" fmla="*/ 311972 w 333487"/>
                      <a:gd name="connsiteY1" fmla="*/ 989703 h 1065007"/>
                      <a:gd name="connsiteX2" fmla="*/ 301214 w 333487"/>
                      <a:gd name="connsiteY2" fmla="*/ 935915 h 1065007"/>
                      <a:gd name="connsiteX3" fmla="*/ 268941 w 333487"/>
                      <a:gd name="connsiteY3" fmla="*/ 882127 h 1065007"/>
                      <a:gd name="connsiteX4" fmla="*/ 236668 w 333487"/>
                      <a:gd name="connsiteY4" fmla="*/ 796065 h 1065007"/>
                      <a:gd name="connsiteX5" fmla="*/ 215153 w 333487"/>
                      <a:gd name="connsiteY5" fmla="*/ 699247 h 1065007"/>
                      <a:gd name="connsiteX6" fmla="*/ 182880 w 333487"/>
                      <a:gd name="connsiteY6" fmla="*/ 591670 h 1065007"/>
                      <a:gd name="connsiteX7" fmla="*/ 161365 w 333487"/>
                      <a:gd name="connsiteY7" fmla="*/ 419548 h 1065007"/>
                      <a:gd name="connsiteX8" fmla="*/ 150607 w 333487"/>
                      <a:gd name="connsiteY8" fmla="*/ 344244 h 1065007"/>
                      <a:gd name="connsiteX9" fmla="*/ 129092 w 333487"/>
                      <a:gd name="connsiteY9" fmla="*/ 258183 h 1065007"/>
                      <a:gd name="connsiteX10" fmla="*/ 118334 w 333487"/>
                      <a:gd name="connsiteY10" fmla="*/ 215153 h 1065007"/>
                      <a:gd name="connsiteX11" fmla="*/ 75304 w 333487"/>
                      <a:gd name="connsiteY11" fmla="*/ 118334 h 1065007"/>
                      <a:gd name="connsiteX12" fmla="*/ 64546 w 333487"/>
                      <a:gd name="connsiteY12" fmla="*/ 86061 h 1065007"/>
                      <a:gd name="connsiteX13" fmla="*/ 32273 w 333487"/>
                      <a:gd name="connsiteY13" fmla="*/ 64545 h 1065007"/>
                      <a:gd name="connsiteX14" fmla="*/ 10758 w 333487"/>
                      <a:gd name="connsiteY14" fmla="*/ 32273 h 1065007"/>
                      <a:gd name="connsiteX15" fmla="*/ 0 w 333487"/>
                      <a:gd name="connsiteY15" fmla="*/ 0 h 1065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33487" h="1065007">
                        <a:moveTo>
                          <a:pt x="333487" y="1065007"/>
                        </a:moveTo>
                        <a:cubicBezTo>
                          <a:pt x="326315" y="1039906"/>
                          <a:pt x="318304" y="1015029"/>
                          <a:pt x="311972" y="989703"/>
                        </a:cubicBezTo>
                        <a:cubicBezTo>
                          <a:pt x="307537" y="971964"/>
                          <a:pt x="308005" y="952892"/>
                          <a:pt x="301214" y="935915"/>
                        </a:cubicBezTo>
                        <a:cubicBezTo>
                          <a:pt x="293448" y="916501"/>
                          <a:pt x="279699" y="900056"/>
                          <a:pt x="268941" y="882127"/>
                        </a:cubicBezTo>
                        <a:cubicBezTo>
                          <a:pt x="241331" y="771677"/>
                          <a:pt x="278858" y="908571"/>
                          <a:pt x="236668" y="796065"/>
                        </a:cubicBezTo>
                        <a:cubicBezTo>
                          <a:pt x="224258" y="762973"/>
                          <a:pt x="225370" y="733305"/>
                          <a:pt x="215153" y="699247"/>
                        </a:cubicBezTo>
                        <a:cubicBezTo>
                          <a:pt x="188795" y="611386"/>
                          <a:pt x="195582" y="680581"/>
                          <a:pt x="182880" y="591670"/>
                        </a:cubicBezTo>
                        <a:cubicBezTo>
                          <a:pt x="174703" y="534431"/>
                          <a:pt x="169542" y="476787"/>
                          <a:pt x="161365" y="419548"/>
                        </a:cubicBezTo>
                        <a:cubicBezTo>
                          <a:pt x="157779" y="394447"/>
                          <a:pt x="155580" y="369108"/>
                          <a:pt x="150607" y="344244"/>
                        </a:cubicBezTo>
                        <a:cubicBezTo>
                          <a:pt x="144808" y="315248"/>
                          <a:pt x="136264" y="286870"/>
                          <a:pt x="129092" y="258183"/>
                        </a:cubicBezTo>
                        <a:cubicBezTo>
                          <a:pt x="125506" y="243840"/>
                          <a:pt x="123009" y="229179"/>
                          <a:pt x="118334" y="215153"/>
                        </a:cubicBezTo>
                        <a:cubicBezTo>
                          <a:pt x="62830" y="48638"/>
                          <a:pt x="126445" y="220616"/>
                          <a:pt x="75304" y="118334"/>
                        </a:cubicBezTo>
                        <a:cubicBezTo>
                          <a:pt x="70233" y="108192"/>
                          <a:pt x="71630" y="94916"/>
                          <a:pt x="64546" y="86061"/>
                        </a:cubicBezTo>
                        <a:cubicBezTo>
                          <a:pt x="56469" y="75965"/>
                          <a:pt x="43031" y="71717"/>
                          <a:pt x="32273" y="64545"/>
                        </a:cubicBezTo>
                        <a:cubicBezTo>
                          <a:pt x="25101" y="53788"/>
                          <a:pt x="16540" y="43837"/>
                          <a:pt x="10758" y="32273"/>
                        </a:cubicBezTo>
                        <a:cubicBezTo>
                          <a:pt x="5687" y="22131"/>
                          <a:pt x="0" y="0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12" name="Freeform 611"/>
                  <p:cNvSpPr/>
                  <p:nvPr/>
                </p:nvSpPr>
                <p:spPr>
                  <a:xfrm>
                    <a:off x="4582758" y="225911"/>
                    <a:ext cx="215153" cy="1011218"/>
                  </a:xfrm>
                  <a:custGeom>
                    <a:avLst/>
                    <a:gdLst>
                      <a:gd name="connsiteX0" fmla="*/ 0 w 215153"/>
                      <a:gd name="connsiteY0" fmla="*/ 1011218 h 1011218"/>
                      <a:gd name="connsiteX1" fmla="*/ 32273 w 215153"/>
                      <a:gd name="connsiteY1" fmla="*/ 871369 h 1011218"/>
                      <a:gd name="connsiteX2" fmla="*/ 43030 w 215153"/>
                      <a:gd name="connsiteY2" fmla="*/ 828338 h 1011218"/>
                      <a:gd name="connsiteX3" fmla="*/ 75303 w 215153"/>
                      <a:gd name="connsiteY3" fmla="*/ 710004 h 1011218"/>
                      <a:gd name="connsiteX4" fmla="*/ 86061 w 215153"/>
                      <a:gd name="connsiteY4" fmla="*/ 656216 h 1011218"/>
                      <a:gd name="connsiteX5" fmla="*/ 96818 w 215153"/>
                      <a:gd name="connsiteY5" fmla="*/ 623943 h 1011218"/>
                      <a:gd name="connsiteX6" fmla="*/ 107576 w 215153"/>
                      <a:gd name="connsiteY6" fmla="*/ 516367 h 1011218"/>
                      <a:gd name="connsiteX7" fmla="*/ 129091 w 215153"/>
                      <a:gd name="connsiteY7" fmla="*/ 344244 h 1011218"/>
                      <a:gd name="connsiteX8" fmla="*/ 139849 w 215153"/>
                      <a:gd name="connsiteY8" fmla="*/ 215153 h 1011218"/>
                      <a:gd name="connsiteX9" fmla="*/ 172122 w 215153"/>
                      <a:gd name="connsiteY9" fmla="*/ 96818 h 1011218"/>
                      <a:gd name="connsiteX10" fmla="*/ 182880 w 215153"/>
                      <a:gd name="connsiteY10" fmla="*/ 53788 h 1011218"/>
                      <a:gd name="connsiteX11" fmla="*/ 193637 w 215153"/>
                      <a:gd name="connsiteY11" fmla="*/ 21515 h 1011218"/>
                      <a:gd name="connsiteX12" fmla="*/ 215153 w 215153"/>
                      <a:gd name="connsiteY12" fmla="*/ 0 h 101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15153" h="1011218">
                        <a:moveTo>
                          <a:pt x="0" y="1011218"/>
                        </a:moveTo>
                        <a:cubicBezTo>
                          <a:pt x="37026" y="900140"/>
                          <a:pt x="9931" y="994255"/>
                          <a:pt x="32273" y="871369"/>
                        </a:cubicBezTo>
                        <a:cubicBezTo>
                          <a:pt x="34918" y="856822"/>
                          <a:pt x="40599" y="842922"/>
                          <a:pt x="43030" y="828338"/>
                        </a:cubicBezTo>
                        <a:cubicBezTo>
                          <a:pt x="60885" y="721208"/>
                          <a:pt x="35295" y="770017"/>
                          <a:pt x="75303" y="710004"/>
                        </a:cubicBezTo>
                        <a:cubicBezTo>
                          <a:pt x="78889" y="692075"/>
                          <a:pt x="81626" y="673955"/>
                          <a:pt x="86061" y="656216"/>
                        </a:cubicBezTo>
                        <a:cubicBezTo>
                          <a:pt x="88811" y="645215"/>
                          <a:pt x="95094" y="635151"/>
                          <a:pt x="96818" y="623943"/>
                        </a:cubicBezTo>
                        <a:cubicBezTo>
                          <a:pt x="102298" y="588325"/>
                          <a:pt x="103445" y="552167"/>
                          <a:pt x="107576" y="516367"/>
                        </a:cubicBezTo>
                        <a:cubicBezTo>
                          <a:pt x="114204" y="458927"/>
                          <a:pt x="124289" y="401865"/>
                          <a:pt x="129091" y="344244"/>
                        </a:cubicBezTo>
                        <a:cubicBezTo>
                          <a:pt x="132677" y="301214"/>
                          <a:pt x="134804" y="258037"/>
                          <a:pt x="139849" y="215153"/>
                        </a:cubicBezTo>
                        <a:cubicBezTo>
                          <a:pt x="146174" y="161394"/>
                          <a:pt x="155840" y="151090"/>
                          <a:pt x="172122" y="96818"/>
                        </a:cubicBezTo>
                        <a:cubicBezTo>
                          <a:pt x="176370" y="82657"/>
                          <a:pt x="178818" y="68004"/>
                          <a:pt x="182880" y="53788"/>
                        </a:cubicBezTo>
                        <a:cubicBezTo>
                          <a:pt x="185995" y="42885"/>
                          <a:pt x="187803" y="31239"/>
                          <a:pt x="193637" y="21515"/>
                        </a:cubicBezTo>
                        <a:cubicBezTo>
                          <a:pt x="198855" y="12818"/>
                          <a:pt x="215153" y="0"/>
                          <a:pt x="21515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13" name="Freeform 612"/>
                  <p:cNvSpPr/>
                  <p:nvPr/>
                </p:nvSpPr>
                <p:spPr>
                  <a:xfrm>
                    <a:off x="4496493" y="96819"/>
                    <a:ext cx="23605" cy="1097280"/>
                  </a:xfrm>
                  <a:custGeom>
                    <a:avLst/>
                    <a:gdLst>
                      <a:gd name="connsiteX0" fmla="*/ 203 w 23605"/>
                      <a:gd name="connsiteY0" fmla="*/ 1097280 h 1097280"/>
                      <a:gd name="connsiteX1" fmla="*/ 203 w 23605"/>
                      <a:gd name="connsiteY1" fmla="*/ 129092 h 1097280"/>
                      <a:gd name="connsiteX2" fmla="*/ 203 w 23605"/>
                      <a:gd name="connsiteY2" fmla="*/ 0 h 1097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05" h="1097280">
                        <a:moveTo>
                          <a:pt x="203" y="1097280"/>
                        </a:moveTo>
                        <a:cubicBezTo>
                          <a:pt x="47565" y="718398"/>
                          <a:pt x="10006" y="1050584"/>
                          <a:pt x="203" y="129092"/>
                        </a:cubicBezTo>
                        <a:cubicBezTo>
                          <a:pt x="-255" y="86064"/>
                          <a:pt x="203" y="43031"/>
                          <a:pt x="20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14" name="Freeform 613"/>
                  <p:cNvSpPr/>
                  <p:nvPr/>
                </p:nvSpPr>
                <p:spPr>
                  <a:xfrm>
                    <a:off x="4367596" y="193638"/>
                    <a:ext cx="225919" cy="1161826"/>
                  </a:xfrm>
                  <a:custGeom>
                    <a:avLst/>
                    <a:gdLst>
                      <a:gd name="connsiteX0" fmla="*/ 225919 w 225919"/>
                      <a:gd name="connsiteY0" fmla="*/ 1161826 h 1161826"/>
                      <a:gd name="connsiteX1" fmla="*/ 204404 w 225919"/>
                      <a:gd name="connsiteY1" fmla="*/ 387275 h 1161826"/>
                      <a:gd name="connsiteX2" fmla="*/ 193646 w 225919"/>
                      <a:gd name="connsiteY2" fmla="*/ 344244 h 1161826"/>
                      <a:gd name="connsiteX3" fmla="*/ 172131 w 225919"/>
                      <a:gd name="connsiteY3" fmla="*/ 236668 h 1161826"/>
                      <a:gd name="connsiteX4" fmla="*/ 139858 w 225919"/>
                      <a:gd name="connsiteY4" fmla="*/ 161364 h 1161826"/>
                      <a:gd name="connsiteX5" fmla="*/ 107585 w 225919"/>
                      <a:gd name="connsiteY5" fmla="*/ 129091 h 1161826"/>
                      <a:gd name="connsiteX6" fmla="*/ 86070 w 225919"/>
                      <a:gd name="connsiteY6" fmla="*/ 96818 h 1161826"/>
                      <a:gd name="connsiteX7" fmla="*/ 21524 w 225919"/>
                      <a:gd name="connsiteY7" fmla="*/ 75303 h 1161826"/>
                      <a:gd name="connsiteX8" fmla="*/ 9 w 225919"/>
                      <a:gd name="connsiteY8" fmla="*/ 0 h 1161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25919" h="1161826">
                        <a:moveTo>
                          <a:pt x="225919" y="1161826"/>
                        </a:moveTo>
                        <a:cubicBezTo>
                          <a:pt x="218747" y="903642"/>
                          <a:pt x="214591" y="645357"/>
                          <a:pt x="204404" y="387275"/>
                        </a:cubicBezTo>
                        <a:cubicBezTo>
                          <a:pt x="203821" y="372501"/>
                          <a:pt x="196291" y="358791"/>
                          <a:pt x="193646" y="344244"/>
                        </a:cubicBezTo>
                        <a:cubicBezTo>
                          <a:pt x="161519" y="167541"/>
                          <a:pt x="199748" y="333323"/>
                          <a:pt x="172131" y="236668"/>
                        </a:cubicBezTo>
                        <a:cubicBezTo>
                          <a:pt x="159650" y="192984"/>
                          <a:pt x="168339" y="195542"/>
                          <a:pt x="139858" y="161364"/>
                        </a:cubicBezTo>
                        <a:cubicBezTo>
                          <a:pt x="130119" y="149677"/>
                          <a:pt x="117324" y="140778"/>
                          <a:pt x="107585" y="129091"/>
                        </a:cubicBezTo>
                        <a:cubicBezTo>
                          <a:pt x="99308" y="119159"/>
                          <a:pt x="97034" y="103670"/>
                          <a:pt x="86070" y="96818"/>
                        </a:cubicBezTo>
                        <a:cubicBezTo>
                          <a:pt x="66838" y="84798"/>
                          <a:pt x="21524" y="75303"/>
                          <a:pt x="21524" y="75303"/>
                        </a:cubicBezTo>
                        <a:cubicBezTo>
                          <a:pt x="-1125" y="7355"/>
                          <a:pt x="9" y="33436"/>
                          <a:pt x="9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15" name="Freeform 614"/>
                  <p:cNvSpPr/>
                  <p:nvPr/>
                </p:nvSpPr>
                <p:spPr>
                  <a:xfrm>
                    <a:off x="4442908" y="247426"/>
                    <a:ext cx="74300" cy="1140310"/>
                  </a:xfrm>
                  <a:custGeom>
                    <a:avLst/>
                    <a:gdLst>
                      <a:gd name="connsiteX0" fmla="*/ 53788 w 74300"/>
                      <a:gd name="connsiteY0" fmla="*/ 1140310 h 1140310"/>
                      <a:gd name="connsiteX1" fmla="*/ 43031 w 74300"/>
                      <a:gd name="connsiteY1" fmla="*/ 656216 h 1140310"/>
                      <a:gd name="connsiteX2" fmla="*/ 21516 w 74300"/>
                      <a:gd name="connsiteY2" fmla="*/ 527125 h 1140310"/>
                      <a:gd name="connsiteX3" fmla="*/ 0 w 74300"/>
                      <a:gd name="connsiteY3" fmla="*/ 398033 h 1140310"/>
                      <a:gd name="connsiteX4" fmla="*/ 10758 w 74300"/>
                      <a:gd name="connsiteY4" fmla="*/ 150607 h 1140310"/>
                      <a:gd name="connsiteX5" fmla="*/ 32273 w 74300"/>
                      <a:gd name="connsiteY5" fmla="*/ 53788 h 1140310"/>
                      <a:gd name="connsiteX6" fmla="*/ 32273 w 74300"/>
                      <a:gd name="connsiteY6" fmla="*/ 0 h 1140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4300" h="1140310">
                        <a:moveTo>
                          <a:pt x="53788" y="1140310"/>
                        </a:moveTo>
                        <a:cubicBezTo>
                          <a:pt x="92168" y="948416"/>
                          <a:pt x="69731" y="1083422"/>
                          <a:pt x="43031" y="656216"/>
                        </a:cubicBezTo>
                        <a:cubicBezTo>
                          <a:pt x="35070" y="528842"/>
                          <a:pt x="36916" y="611827"/>
                          <a:pt x="21516" y="527125"/>
                        </a:cubicBezTo>
                        <a:cubicBezTo>
                          <a:pt x="-31832" y="233706"/>
                          <a:pt x="44578" y="620916"/>
                          <a:pt x="0" y="398033"/>
                        </a:cubicBezTo>
                        <a:cubicBezTo>
                          <a:pt x="3586" y="315558"/>
                          <a:pt x="4876" y="232950"/>
                          <a:pt x="10758" y="150607"/>
                        </a:cubicBezTo>
                        <a:cubicBezTo>
                          <a:pt x="18619" y="40552"/>
                          <a:pt x="21769" y="148333"/>
                          <a:pt x="32273" y="53788"/>
                        </a:cubicBezTo>
                        <a:cubicBezTo>
                          <a:pt x="34253" y="35968"/>
                          <a:pt x="32273" y="17929"/>
                          <a:pt x="3227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16" name="Freeform 615"/>
                  <p:cNvSpPr/>
                  <p:nvPr/>
                </p:nvSpPr>
                <p:spPr>
                  <a:xfrm>
                    <a:off x="4528969" y="172122"/>
                    <a:ext cx="43817" cy="1075765"/>
                  </a:xfrm>
                  <a:custGeom>
                    <a:avLst/>
                    <a:gdLst>
                      <a:gd name="connsiteX0" fmla="*/ 0 w 43817"/>
                      <a:gd name="connsiteY0" fmla="*/ 1075765 h 1075765"/>
                      <a:gd name="connsiteX1" fmla="*/ 21516 w 43817"/>
                      <a:gd name="connsiteY1" fmla="*/ 785309 h 1075765"/>
                      <a:gd name="connsiteX2" fmla="*/ 32273 w 43817"/>
                      <a:gd name="connsiteY2" fmla="*/ 64546 h 1075765"/>
                      <a:gd name="connsiteX3" fmla="*/ 43031 w 43817"/>
                      <a:gd name="connsiteY3" fmla="*/ 32273 h 1075765"/>
                      <a:gd name="connsiteX4" fmla="*/ 43031 w 43817"/>
                      <a:gd name="connsiteY4" fmla="*/ 0 h 1075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817" h="1075765">
                        <a:moveTo>
                          <a:pt x="0" y="1075765"/>
                        </a:moveTo>
                        <a:cubicBezTo>
                          <a:pt x="18180" y="948512"/>
                          <a:pt x="17234" y="971595"/>
                          <a:pt x="21516" y="785309"/>
                        </a:cubicBezTo>
                        <a:cubicBezTo>
                          <a:pt x="27038" y="545091"/>
                          <a:pt x="25411" y="304729"/>
                          <a:pt x="32273" y="64546"/>
                        </a:cubicBezTo>
                        <a:cubicBezTo>
                          <a:pt x="32597" y="53211"/>
                          <a:pt x="41167" y="43458"/>
                          <a:pt x="43031" y="32273"/>
                        </a:cubicBezTo>
                        <a:cubicBezTo>
                          <a:pt x="44800" y="21662"/>
                          <a:pt x="43031" y="10758"/>
                          <a:pt x="43031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17" name="Freeform 616"/>
                  <p:cNvSpPr/>
                  <p:nvPr/>
                </p:nvSpPr>
                <p:spPr>
                  <a:xfrm>
                    <a:off x="4668819" y="215153"/>
                    <a:ext cx="193637" cy="860612"/>
                  </a:xfrm>
                  <a:custGeom>
                    <a:avLst/>
                    <a:gdLst>
                      <a:gd name="connsiteX0" fmla="*/ 0 w 193637"/>
                      <a:gd name="connsiteY0" fmla="*/ 860612 h 860612"/>
                      <a:gd name="connsiteX1" fmla="*/ 43030 w 193637"/>
                      <a:gd name="connsiteY1" fmla="*/ 731520 h 860612"/>
                      <a:gd name="connsiteX2" fmla="*/ 75303 w 193637"/>
                      <a:gd name="connsiteY2" fmla="*/ 591671 h 860612"/>
                      <a:gd name="connsiteX3" fmla="*/ 96819 w 193637"/>
                      <a:gd name="connsiteY3" fmla="*/ 516367 h 860612"/>
                      <a:gd name="connsiteX4" fmla="*/ 107576 w 193637"/>
                      <a:gd name="connsiteY4" fmla="*/ 473336 h 860612"/>
                      <a:gd name="connsiteX5" fmla="*/ 129092 w 193637"/>
                      <a:gd name="connsiteY5" fmla="*/ 408791 h 860612"/>
                      <a:gd name="connsiteX6" fmla="*/ 139849 w 193637"/>
                      <a:gd name="connsiteY6" fmla="*/ 355002 h 860612"/>
                      <a:gd name="connsiteX7" fmla="*/ 150607 w 193637"/>
                      <a:gd name="connsiteY7" fmla="*/ 322729 h 860612"/>
                      <a:gd name="connsiteX8" fmla="*/ 161365 w 193637"/>
                      <a:gd name="connsiteY8" fmla="*/ 258183 h 860612"/>
                      <a:gd name="connsiteX9" fmla="*/ 193637 w 193637"/>
                      <a:gd name="connsiteY9" fmla="*/ 129092 h 860612"/>
                      <a:gd name="connsiteX10" fmla="*/ 172122 w 193637"/>
                      <a:gd name="connsiteY10" fmla="*/ 0 h 860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93637" h="860612">
                        <a:moveTo>
                          <a:pt x="0" y="860612"/>
                        </a:moveTo>
                        <a:cubicBezTo>
                          <a:pt x="14343" y="817581"/>
                          <a:pt x="29996" y="774965"/>
                          <a:pt x="43030" y="731520"/>
                        </a:cubicBezTo>
                        <a:cubicBezTo>
                          <a:pt x="83208" y="597593"/>
                          <a:pt x="49950" y="693084"/>
                          <a:pt x="75303" y="591671"/>
                        </a:cubicBezTo>
                        <a:cubicBezTo>
                          <a:pt x="81635" y="566345"/>
                          <a:pt x="89950" y="541553"/>
                          <a:pt x="96819" y="516367"/>
                        </a:cubicBezTo>
                        <a:cubicBezTo>
                          <a:pt x="100709" y="502103"/>
                          <a:pt x="103328" y="487498"/>
                          <a:pt x="107576" y="473336"/>
                        </a:cubicBezTo>
                        <a:cubicBezTo>
                          <a:pt x="114093" y="451614"/>
                          <a:pt x="124645" y="431030"/>
                          <a:pt x="129092" y="408791"/>
                        </a:cubicBezTo>
                        <a:cubicBezTo>
                          <a:pt x="132678" y="390861"/>
                          <a:pt x="135414" y="372741"/>
                          <a:pt x="139849" y="355002"/>
                        </a:cubicBezTo>
                        <a:cubicBezTo>
                          <a:pt x="142599" y="344001"/>
                          <a:pt x="148147" y="333799"/>
                          <a:pt x="150607" y="322729"/>
                        </a:cubicBezTo>
                        <a:cubicBezTo>
                          <a:pt x="155339" y="301436"/>
                          <a:pt x="156633" y="279476"/>
                          <a:pt x="161365" y="258183"/>
                        </a:cubicBezTo>
                        <a:cubicBezTo>
                          <a:pt x="170987" y="214885"/>
                          <a:pt x="193637" y="129092"/>
                          <a:pt x="193637" y="129092"/>
                        </a:cubicBezTo>
                        <a:cubicBezTo>
                          <a:pt x="182082" y="13537"/>
                          <a:pt x="198997" y="53748"/>
                          <a:pt x="172122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18" name="Freeform 617"/>
                  <p:cNvSpPr/>
                  <p:nvPr/>
                </p:nvSpPr>
                <p:spPr>
                  <a:xfrm>
                    <a:off x="4550485" y="129092"/>
                    <a:ext cx="34905" cy="1247887"/>
                  </a:xfrm>
                  <a:custGeom>
                    <a:avLst/>
                    <a:gdLst>
                      <a:gd name="connsiteX0" fmla="*/ 0 w 34905"/>
                      <a:gd name="connsiteY0" fmla="*/ 1247887 h 1247887"/>
                      <a:gd name="connsiteX1" fmla="*/ 10757 w 34905"/>
                      <a:gd name="connsiteY1" fmla="*/ 742277 h 1247887"/>
                      <a:gd name="connsiteX2" fmla="*/ 32273 w 34905"/>
                      <a:gd name="connsiteY2" fmla="*/ 613186 h 1247887"/>
                      <a:gd name="connsiteX3" fmla="*/ 32273 w 34905"/>
                      <a:gd name="connsiteY3" fmla="*/ 0 h 1247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905" h="1247887">
                        <a:moveTo>
                          <a:pt x="0" y="1247887"/>
                        </a:moveTo>
                        <a:cubicBezTo>
                          <a:pt x="3586" y="1079350"/>
                          <a:pt x="2196" y="910634"/>
                          <a:pt x="10757" y="742277"/>
                        </a:cubicBezTo>
                        <a:cubicBezTo>
                          <a:pt x="12972" y="698709"/>
                          <a:pt x="31009" y="656792"/>
                          <a:pt x="32273" y="613186"/>
                        </a:cubicBezTo>
                        <a:cubicBezTo>
                          <a:pt x="38195" y="408876"/>
                          <a:pt x="32273" y="204395"/>
                          <a:pt x="3227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19" name="Freeform 618"/>
                  <p:cNvSpPr/>
                  <p:nvPr/>
                </p:nvSpPr>
                <p:spPr>
                  <a:xfrm>
                    <a:off x="4571165" y="150607"/>
                    <a:ext cx="11593" cy="1118795"/>
                  </a:xfrm>
                  <a:custGeom>
                    <a:avLst/>
                    <a:gdLst>
                      <a:gd name="connsiteX0" fmla="*/ 11593 w 11593"/>
                      <a:gd name="connsiteY0" fmla="*/ 1118795 h 1118795"/>
                      <a:gd name="connsiteX1" fmla="*/ 835 w 11593"/>
                      <a:gd name="connsiteY1" fmla="*/ 0 h 1118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593" h="1118795">
                        <a:moveTo>
                          <a:pt x="11593" y="1118795"/>
                        </a:moveTo>
                        <a:cubicBezTo>
                          <a:pt x="-4457" y="444712"/>
                          <a:pt x="835" y="817624"/>
                          <a:pt x="835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20" name="Freeform 619"/>
                  <p:cNvSpPr/>
                  <p:nvPr/>
                </p:nvSpPr>
                <p:spPr>
                  <a:xfrm>
                    <a:off x="4430941" y="215153"/>
                    <a:ext cx="75998" cy="1086522"/>
                  </a:xfrm>
                  <a:custGeom>
                    <a:avLst/>
                    <a:gdLst>
                      <a:gd name="connsiteX0" fmla="*/ 33483 w 75998"/>
                      <a:gd name="connsiteY0" fmla="*/ 1086522 h 1086522"/>
                      <a:gd name="connsiteX1" fmla="*/ 54998 w 75998"/>
                      <a:gd name="connsiteY1" fmla="*/ 1032734 h 1086522"/>
                      <a:gd name="connsiteX2" fmla="*/ 54998 w 75998"/>
                      <a:gd name="connsiteY2" fmla="*/ 559398 h 1086522"/>
                      <a:gd name="connsiteX3" fmla="*/ 33483 w 75998"/>
                      <a:gd name="connsiteY3" fmla="*/ 451821 h 1086522"/>
                      <a:gd name="connsiteX4" fmla="*/ 11967 w 75998"/>
                      <a:gd name="connsiteY4" fmla="*/ 268941 h 1086522"/>
                      <a:gd name="connsiteX5" fmla="*/ 1210 w 75998"/>
                      <a:gd name="connsiteY5" fmla="*/ 204395 h 1086522"/>
                      <a:gd name="connsiteX6" fmla="*/ 1210 w 75998"/>
                      <a:gd name="connsiteY6" fmla="*/ 0 h 1086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5998" h="1086522">
                        <a:moveTo>
                          <a:pt x="33483" y="1086522"/>
                        </a:moveTo>
                        <a:cubicBezTo>
                          <a:pt x="40655" y="1068593"/>
                          <a:pt x="48892" y="1051054"/>
                          <a:pt x="54998" y="1032734"/>
                        </a:cubicBezTo>
                        <a:cubicBezTo>
                          <a:pt x="101557" y="893053"/>
                          <a:pt x="56368" y="591600"/>
                          <a:pt x="54998" y="559398"/>
                        </a:cubicBezTo>
                        <a:cubicBezTo>
                          <a:pt x="52586" y="502720"/>
                          <a:pt x="47808" y="494799"/>
                          <a:pt x="33483" y="451821"/>
                        </a:cubicBezTo>
                        <a:cubicBezTo>
                          <a:pt x="-1049" y="210108"/>
                          <a:pt x="51794" y="587559"/>
                          <a:pt x="11967" y="268941"/>
                        </a:cubicBezTo>
                        <a:cubicBezTo>
                          <a:pt x="9262" y="247297"/>
                          <a:pt x="2082" y="226190"/>
                          <a:pt x="1210" y="204395"/>
                        </a:cubicBezTo>
                        <a:cubicBezTo>
                          <a:pt x="-1513" y="136318"/>
                          <a:pt x="1210" y="68132"/>
                          <a:pt x="121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21" name="Freeform 620"/>
                  <p:cNvSpPr/>
                  <p:nvPr/>
                </p:nvSpPr>
                <p:spPr>
                  <a:xfrm>
                    <a:off x="4528969" y="172122"/>
                    <a:ext cx="150631" cy="1129553"/>
                  </a:xfrm>
                  <a:custGeom>
                    <a:avLst/>
                    <a:gdLst>
                      <a:gd name="connsiteX0" fmla="*/ 0 w 150631"/>
                      <a:gd name="connsiteY0" fmla="*/ 1129553 h 1129553"/>
                      <a:gd name="connsiteX1" fmla="*/ 32273 w 150631"/>
                      <a:gd name="connsiteY1" fmla="*/ 860612 h 1129553"/>
                      <a:gd name="connsiteX2" fmla="*/ 53789 w 150631"/>
                      <a:gd name="connsiteY2" fmla="*/ 763793 h 1129553"/>
                      <a:gd name="connsiteX3" fmla="*/ 64546 w 150631"/>
                      <a:gd name="connsiteY3" fmla="*/ 710005 h 1129553"/>
                      <a:gd name="connsiteX4" fmla="*/ 75304 w 150631"/>
                      <a:gd name="connsiteY4" fmla="*/ 623944 h 1129553"/>
                      <a:gd name="connsiteX5" fmla="*/ 96819 w 150631"/>
                      <a:gd name="connsiteY5" fmla="*/ 559398 h 1129553"/>
                      <a:gd name="connsiteX6" fmla="*/ 118335 w 150631"/>
                      <a:gd name="connsiteY6" fmla="*/ 408791 h 1129553"/>
                      <a:gd name="connsiteX7" fmla="*/ 129092 w 150631"/>
                      <a:gd name="connsiteY7" fmla="*/ 344245 h 1129553"/>
                      <a:gd name="connsiteX8" fmla="*/ 139850 w 150631"/>
                      <a:gd name="connsiteY8" fmla="*/ 236669 h 1129553"/>
                      <a:gd name="connsiteX9" fmla="*/ 150607 w 150631"/>
                      <a:gd name="connsiteY9" fmla="*/ 0 h 1129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0631" h="1129553">
                        <a:moveTo>
                          <a:pt x="0" y="1129553"/>
                        </a:moveTo>
                        <a:cubicBezTo>
                          <a:pt x="10758" y="1039906"/>
                          <a:pt x="3720" y="946268"/>
                          <a:pt x="32273" y="860612"/>
                        </a:cubicBezTo>
                        <a:cubicBezTo>
                          <a:pt x="51240" y="803711"/>
                          <a:pt x="38644" y="847093"/>
                          <a:pt x="53789" y="763793"/>
                        </a:cubicBezTo>
                        <a:cubicBezTo>
                          <a:pt x="57060" y="745804"/>
                          <a:pt x="61766" y="728077"/>
                          <a:pt x="64546" y="710005"/>
                        </a:cubicBezTo>
                        <a:cubicBezTo>
                          <a:pt x="68942" y="681431"/>
                          <a:pt x="69246" y="652213"/>
                          <a:pt x="75304" y="623944"/>
                        </a:cubicBezTo>
                        <a:cubicBezTo>
                          <a:pt x="80056" y="601768"/>
                          <a:pt x="93090" y="581769"/>
                          <a:pt x="96819" y="559398"/>
                        </a:cubicBezTo>
                        <a:cubicBezTo>
                          <a:pt x="122481" y="405429"/>
                          <a:pt x="91417" y="597222"/>
                          <a:pt x="118335" y="408791"/>
                        </a:cubicBezTo>
                        <a:cubicBezTo>
                          <a:pt x="121420" y="387198"/>
                          <a:pt x="126387" y="365889"/>
                          <a:pt x="129092" y="344245"/>
                        </a:cubicBezTo>
                        <a:cubicBezTo>
                          <a:pt x="133562" y="308486"/>
                          <a:pt x="137188" y="272608"/>
                          <a:pt x="139850" y="236669"/>
                        </a:cubicBezTo>
                        <a:cubicBezTo>
                          <a:pt x="151660" y="77235"/>
                          <a:pt x="150607" y="102715"/>
                          <a:pt x="150607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22" name="Freeform 621"/>
                  <p:cNvSpPr/>
                  <p:nvPr/>
                </p:nvSpPr>
                <p:spPr>
                  <a:xfrm>
                    <a:off x="4195482" y="258184"/>
                    <a:ext cx="355003" cy="1118795"/>
                  </a:xfrm>
                  <a:custGeom>
                    <a:avLst/>
                    <a:gdLst>
                      <a:gd name="connsiteX0" fmla="*/ 355003 w 355003"/>
                      <a:gd name="connsiteY0" fmla="*/ 1118795 h 1118795"/>
                      <a:gd name="connsiteX1" fmla="*/ 344245 w 355003"/>
                      <a:gd name="connsiteY1" fmla="*/ 892884 h 1118795"/>
                      <a:gd name="connsiteX2" fmla="*/ 322730 w 355003"/>
                      <a:gd name="connsiteY2" fmla="*/ 731520 h 1118795"/>
                      <a:gd name="connsiteX3" fmla="*/ 290457 w 355003"/>
                      <a:gd name="connsiteY3" fmla="*/ 623943 h 1118795"/>
                      <a:gd name="connsiteX4" fmla="*/ 258184 w 355003"/>
                      <a:gd name="connsiteY4" fmla="*/ 516367 h 1118795"/>
                      <a:gd name="connsiteX5" fmla="*/ 247426 w 355003"/>
                      <a:gd name="connsiteY5" fmla="*/ 484094 h 1118795"/>
                      <a:gd name="connsiteX6" fmla="*/ 236669 w 355003"/>
                      <a:gd name="connsiteY6" fmla="*/ 451821 h 1118795"/>
                      <a:gd name="connsiteX7" fmla="*/ 215153 w 355003"/>
                      <a:gd name="connsiteY7" fmla="*/ 430305 h 1118795"/>
                      <a:gd name="connsiteX8" fmla="*/ 182880 w 355003"/>
                      <a:gd name="connsiteY8" fmla="*/ 333487 h 1118795"/>
                      <a:gd name="connsiteX9" fmla="*/ 161365 w 355003"/>
                      <a:gd name="connsiteY9" fmla="*/ 268941 h 1118795"/>
                      <a:gd name="connsiteX10" fmla="*/ 139850 w 355003"/>
                      <a:gd name="connsiteY10" fmla="*/ 247425 h 1118795"/>
                      <a:gd name="connsiteX11" fmla="*/ 75304 w 355003"/>
                      <a:gd name="connsiteY11" fmla="*/ 204395 h 1118795"/>
                      <a:gd name="connsiteX12" fmla="*/ 43031 w 355003"/>
                      <a:gd name="connsiteY12" fmla="*/ 182880 h 1118795"/>
                      <a:gd name="connsiteX13" fmla="*/ 10758 w 355003"/>
                      <a:gd name="connsiteY13" fmla="*/ 75303 h 1118795"/>
                      <a:gd name="connsiteX14" fmla="*/ 0 w 355003"/>
                      <a:gd name="connsiteY14" fmla="*/ 43030 h 1118795"/>
                      <a:gd name="connsiteX15" fmla="*/ 0 w 355003"/>
                      <a:gd name="connsiteY15" fmla="*/ 0 h 1118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55003" h="1118795">
                        <a:moveTo>
                          <a:pt x="355003" y="1118795"/>
                        </a:moveTo>
                        <a:cubicBezTo>
                          <a:pt x="351417" y="1043491"/>
                          <a:pt x="349260" y="968106"/>
                          <a:pt x="344245" y="892884"/>
                        </a:cubicBezTo>
                        <a:cubicBezTo>
                          <a:pt x="341375" y="849839"/>
                          <a:pt x="331908" y="777412"/>
                          <a:pt x="322730" y="731520"/>
                        </a:cubicBezTo>
                        <a:cubicBezTo>
                          <a:pt x="305661" y="646172"/>
                          <a:pt x="317891" y="733677"/>
                          <a:pt x="290457" y="623943"/>
                        </a:cubicBezTo>
                        <a:cubicBezTo>
                          <a:pt x="274199" y="558912"/>
                          <a:pt x="284374" y="594935"/>
                          <a:pt x="258184" y="516367"/>
                        </a:cubicBezTo>
                        <a:lnTo>
                          <a:pt x="247426" y="484094"/>
                        </a:lnTo>
                        <a:cubicBezTo>
                          <a:pt x="243840" y="473336"/>
                          <a:pt x="244687" y="459839"/>
                          <a:pt x="236669" y="451821"/>
                        </a:cubicBezTo>
                        <a:lnTo>
                          <a:pt x="215153" y="430305"/>
                        </a:lnTo>
                        <a:lnTo>
                          <a:pt x="182880" y="333487"/>
                        </a:lnTo>
                        <a:lnTo>
                          <a:pt x="161365" y="268941"/>
                        </a:lnTo>
                        <a:cubicBezTo>
                          <a:pt x="154193" y="261769"/>
                          <a:pt x="147964" y="253511"/>
                          <a:pt x="139850" y="247425"/>
                        </a:cubicBezTo>
                        <a:cubicBezTo>
                          <a:pt x="119164" y="231910"/>
                          <a:pt x="96819" y="218738"/>
                          <a:pt x="75304" y="204395"/>
                        </a:cubicBezTo>
                        <a:lnTo>
                          <a:pt x="43031" y="182880"/>
                        </a:lnTo>
                        <a:cubicBezTo>
                          <a:pt x="26773" y="117850"/>
                          <a:pt x="36947" y="153871"/>
                          <a:pt x="10758" y="75303"/>
                        </a:cubicBezTo>
                        <a:cubicBezTo>
                          <a:pt x="7172" y="64545"/>
                          <a:pt x="0" y="54370"/>
                          <a:pt x="0" y="43030"/>
                        </a:cubicBez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23" name="Freeform 622"/>
                  <p:cNvSpPr/>
                  <p:nvPr/>
                </p:nvSpPr>
                <p:spPr>
                  <a:xfrm>
                    <a:off x="4644712" y="258184"/>
                    <a:ext cx="293048" cy="1086522"/>
                  </a:xfrm>
                  <a:custGeom>
                    <a:avLst/>
                    <a:gdLst>
                      <a:gd name="connsiteX0" fmla="*/ 2592 w 293048"/>
                      <a:gd name="connsiteY0" fmla="*/ 1086522 h 1086522"/>
                      <a:gd name="connsiteX1" fmla="*/ 24107 w 293048"/>
                      <a:gd name="connsiteY1" fmla="*/ 796065 h 1086522"/>
                      <a:gd name="connsiteX2" fmla="*/ 56380 w 293048"/>
                      <a:gd name="connsiteY2" fmla="*/ 731520 h 1086522"/>
                      <a:gd name="connsiteX3" fmla="*/ 88653 w 293048"/>
                      <a:gd name="connsiteY3" fmla="*/ 527124 h 1086522"/>
                      <a:gd name="connsiteX4" fmla="*/ 110168 w 293048"/>
                      <a:gd name="connsiteY4" fmla="*/ 494851 h 1086522"/>
                      <a:gd name="connsiteX5" fmla="*/ 131683 w 293048"/>
                      <a:gd name="connsiteY5" fmla="*/ 430305 h 1086522"/>
                      <a:gd name="connsiteX6" fmla="*/ 142441 w 293048"/>
                      <a:gd name="connsiteY6" fmla="*/ 398032 h 1086522"/>
                      <a:gd name="connsiteX7" fmla="*/ 163956 w 293048"/>
                      <a:gd name="connsiteY7" fmla="*/ 333487 h 1086522"/>
                      <a:gd name="connsiteX8" fmla="*/ 206987 w 293048"/>
                      <a:gd name="connsiteY8" fmla="*/ 182880 h 1086522"/>
                      <a:gd name="connsiteX9" fmla="*/ 228502 w 293048"/>
                      <a:gd name="connsiteY9" fmla="*/ 161364 h 1086522"/>
                      <a:gd name="connsiteX10" fmla="*/ 239260 w 293048"/>
                      <a:gd name="connsiteY10" fmla="*/ 129091 h 1086522"/>
                      <a:gd name="connsiteX11" fmla="*/ 282290 w 293048"/>
                      <a:gd name="connsiteY11" fmla="*/ 64545 h 1086522"/>
                      <a:gd name="connsiteX12" fmla="*/ 293048 w 293048"/>
                      <a:gd name="connsiteY12" fmla="*/ 0 h 1086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93048" h="1086522">
                        <a:moveTo>
                          <a:pt x="2592" y="1086522"/>
                        </a:moveTo>
                        <a:cubicBezTo>
                          <a:pt x="3870" y="1055855"/>
                          <a:pt x="-12580" y="878610"/>
                          <a:pt x="24107" y="796065"/>
                        </a:cubicBezTo>
                        <a:cubicBezTo>
                          <a:pt x="33877" y="774084"/>
                          <a:pt x="45622" y="753035"/>
                          <a:pt x="56380" y="731520"/>
                        </a:cubicBezTo>
                        <a:cubicBezTo>
                          <a:pt x="59622" y="702341"/>
                          <a:pt x="73780" y="549434"/>
                          <a:pt x="88653" y="527124"/>
                        </a:cubicBezTo>
                        <a:cubicBezTo>
                          <a:pt x="95825" y="516366"/>
                          <a:pt x="104917" y="506666"/>
                          <a:pt x="110168" y="494851"/>
                        </a:cubicBezTo>
                        <a:cubicBezTo>
                          <a:pt x="119379" y="474127"/>
                          <a:pt x="124511" y="451820"/>
                          <a:pt x="131683" y="430305"/>
                        </a:cubicBezTo>
                        <a:lnTo>
                          <a:pt x="142441" y="398032"/>
                        </a:lnTo>
                        <a:lnTo>
                          <a:pt x="163956" y="333487"/>
                        </a:lnTo>
                        <a:cubicBezTo>
                          <a:pt x="164142" y="332744"/>
                          <a:pt x="196699" y="193169"/>
                          <a:pt x="206987" y="182880"/>
                        </a:cubicBezTo>
                        <a:lnTo>
                          <a:pt x="228502" y="161364"/>
                        </a:lnTo>
                        <a:cubicBezTo>
                          <a:pt x="232088" y="150606"/>
                          <a:pt x="232970" y="138526"/>
                          <a:pt x="239260" y="129091"/>
                        </a:cubicBezTo>
                        <a:cubicBezTo>
                          <a:pt x="275824" y="74245"/>
                          <a:pt x="269500" y="122099"/>
                          <a:pt x="282290" y="64545"/>
                        </a:cubicBezTo>
                        <a:cubicBezTo>
                          <a:pt x="287022" y="43253"/>
                          <a:pt x="293048" y="0"/>
                          <a:pt x="293048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24" name="Freeform 623"/>
                  <p:cNvSpPr/>
                  <p:nvPr/>
                </p:nvSpPr>
                <p:spPr>
                  <a:xfrm>
                    <a:off x="4389120" y="215153"/>
                    <a:ext cx="182763" cy="968188"/>
                  </a:xfrm>
                  <a:custGeom>
                    <a:avLst/>
                    <a:gdLst>
                      <a:gd name="connsiteX0" fmla="*/ 150607 w 182763"/>
                      <a:gd name="connsiteY0" fmla="*/ 968188 h 968188"/>
                      <a:gd name="connsiteX1" fmla="*/ 172122 w 182763"/>
                      <a:gd name="connsiteY1" fmla="*/ 688489 h 968188"/>
                      <a:gd name="connsiteX2" fmla="*/ 118334 w 182763"/>
                      <a:gd name="connsiteY2" fmla="*/ 301214 h 968188"/>
                      <a:gd name="connsiteX3" fmla="*/ 86061 w 182763"/>
                      <a:gd name="connsiteY3" fmla="*/ 236668 h 968188"/>
                      <a:gd name="connsiteX4" fmla="*/ 64546 w 182763"/>
                      <a:gd name="connsiteY4" fmla="*/ 204395 h 968188"/>
                      <a:gd name="connsiteX5" fmla="*/ 43031 w 182763"/>
                      <a:gd name="connsiteY5" fmla="*/ 129092 h 968188"/>
                      <a:gd name="connsiteX6" fmla="*/ 10758 w 182763"/>
                      <a:gd name="connsiteY6" fmla="*/ 32273 h 968188"/>
                      <a:gd name="connsiteX7" fmla="*/ 0 w 182763"/>
                      <a:gd name="connsiteY7" fmla="*/ 0 h 9681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82763" h="968188">
                        <a:moveTo>
                          <a:pt x="150607" y="968188"/>
                        </a:moveTo>
                        <a:cubicBezTo>
                          <a:pt x="173331" y="854574"/>
                          <a:pt x="172122" y="874533"/>
                          <a:pt x="172122" y="688489"/>
                        </a:cubicBezTo>
                        <a:cubicBezTo>
                          <a:pt x="172122" y="357339"/>
                          <a:pt x="218280" y="451133"/>
                          <a:pt x="118334" y="301214"/>
                        </a:cubicBezTo>
                        <a:cubicBezTo>
                          <a:pt x="56678" y="208730"/>
                          <a:pt x="130597" y="325740"/>
                          <a:pt x="86061" y="236668"/>
                        </a:cubicBezTo>
                        <a:cubicBezTo>
                          <a:pt x="80279" y="225104"/>
                          <a:pt x="70328" y="215959"/>
                          <a:pt x="64546" y="204395"/>
                        </a:cubicBezTo>
                        <a:cubicBezTo>
                          <a:pt x="55505" y="186313"/>
                          <a:pt x="48203" y="146333"/>
                          <a:pt x="43031" y="129092"/>
                        </a:cubicBezTo>
                        <a:cubicBezTo>
                          <a:pt x="33256" y="96508"/>
                          <a:pt x="21516" y="64546"/>
                          <a:pt x="10758" y="32273"/>
                        </a:cubicBez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25" name="Freeform 624"/>
                  <p:cNvSpPr/>
                  <p:nvPr/>
                </p:nvSpPr>
                <p:spPr>
                  <a:xfrm>
                    <a:off x="4593519" y="204395"/>
                    <a:ext cx="96819" cy="1097280"/>
                  </a:xfrm>
                  <a:custGeom>
                    <a:avLst/>
                    <a:gdLst>
                      <a:gd name="connsiteX0" fmla="*/ 96819 w 96819"/>
                      <a:gd name="connsiteY0" fmla="*/ 1097280 h 1097280"/>
                      <a:gd name="connsiteX1" fmla="*/ 75303 w 96819"/>
                      <a:gd name="connsiteY1" fmla="*/ 441064 h 1097280"/>
                      <a:gd name="connsiteX2" fmla="*/ 64546 w 96819"/>
                      <a:gd name="connsiteY2" fmla="*/ 355003 h 1097280"/>
                      <a:gd name="connsiteX3" fmla="*/ 43030 w 96819"/>
                      <a:gd name="connsiteY3" fmla="*/ 225911 h 1097280"/>
                      <a:gd name="connsiteX4" fmla="*/ 32273 w 96819"/>
                      <a:gd name="connsiteY4" fmla="*/ 193638 h 1097280"/>
                      <a:gd name="connsiteX5" fmla="*/ 10757 w 96819"/>
                      <a:gd name="connsiteY5" fmla="*/ 107577 h 1097280"/>
                      <a:gd name="connsiteX6" fmla="*/ 0 w 96819"/>
                      <a:gd name="connsiteY6" fmla="*/ 64546 h 1097280"/>
                      <a:gd name="connsiteX7" fmla="*/ 0 w 96819"/>
                      <a:gd name="connsiteY7" fmla="*/ 0 h 1097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6819" h="1097280">
                        <a:moveTo>
                          <a:pt x="96819" y="1097280"/>
                        </a:moveTo>
                        <a:cubicBezTo>
                          <a:pt x="89647" y="878541"/>
                          <a:pt x="84810" y="659714"/>
                          <a:pt x="75303" y="441064"/>
                        </a:cubicBezTo>
                        <a:cubicBezTo>
                          <a:pt x="74047" y="412181"/>
                          <a:pt x="68367" y="383660"/>
                          <a:pt x="64546" y="355003"/>
                        </a:cubicBezTo>
                        <a:cubicBezTo>
                          <a:pt x="59341" y="315964"/>
                          <a:pt x="52892" y="265360"/>
                          <a:pt x="43030" y="225911"/>
                        </a:cubicBezTo>
                        <a:cubicBezTo>
                          <a:pt x="40280" y="214910"/>
                          <a:pt x="35257" y="204578"/>
                          <a:pt x="32273" y="193638"/>
                        </a:cubicBezTo>
                        <a:cubicBezTo>
                          <a:pt x="24493" y="165110"/>
                          <a:pt x="17929" y="136264"/>
                          <a:pt x="10757" y="107577"/>
                        </a:cubicBezTo>
                        <a:cubicBezTo>
                          <a:pt x="7171" y="93233"/>
                          <a:pt x="0" y="79331"/>
                          <a:pt x="0" y="64546"/>
                        </a:cubicBez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26" name="Freeform 625"/>
                  <p:cNvSpPr/>
                  <p:nvPr/>
                </p:nvSpPr>
                <p:spPr>
                  <a:xfrm>
                    <a:off x="4604272" y="193638"/>
                    <a:ext cx="182880" cy="1043491"/>
                  </a:xfrm>
                  <a:custGeom>
                    <a:avLst/>
                    <a:gdLst>
                      <a:gd name="connsiteX0" fmla="*/ 0 w 182880"/>
                      <a:gd name="connsiteY0" fmla="*/ 1043491 h 1043491"/>
                      <a:gd name="connsiteX1" fmla="*/ 21515 w 182880"/>
                      <a:gd name="connsiteY1" fmla="*/ 860611 h 1043491"/>
                      <a:gd name="connsiteX2" fmla="*/ 43030 w 182880"/>
                      <a:gd name="connsiteY2" fmla="*/ 753035 h 1043491"/>
                      <a:gd name="connsiteX3" fmla="*/ 53788 w 182880"/>
                      <a:gd name="connsiteY3" fmla="*/ 688489 h 1043491"/>
                      <a:gd name="connsiteX4" fmla="*/ 86061 w 182880"/>
                      <a:gd name="connsiteY4" fmla="*/ 613186 h 1043491"/>
                      <a:gd name="connsiteX5" fmla="*/ 96819 w 182880"/>
                      <a:gd name="connsiteY5" fmla="*/ 548640 h 1043491"/>
                      <a:gd name="connsiteX6" fmla="*/ 118334 w 182880"/>
                      <a:gd name="connsiteY6" fmla="*/ 462578 h 1043491"/>
                      <a:gd name="connsiteX7" fmla="*/ 139849 w 182880"/>
                      <a:gd name="connsiteY7" fmla="*/ 430306 h 1043491"/>
                      <a:gd name="connsiteX8" fmla="*/ 172122 w 182880"/>
                      <a:gd name="connsiteY8" fmla="*/ 333487 h 1043491"/>
                      <a:gd name="connsiteX9" fmla="*/ 182880 w 182880"/>
                      <a:gd name="connsiteY9" fmla="*/ 301214 h 1043491"/>
                      <a:gd name="connsiteX10" fmla="*/ 172122 w 182880"/>
                      <a:gd name="connsiteY10" fmla="*/ 0 h 1043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82880" h="1043491">
                        <a:moveTo>
                          <a:pt x="0" y="1043491"/>
                        </a:moveTo>
                        <a:cubicBezTo>
                          <a:pt x="6346" y="980034"/>
                          <a:pt x="10541" y="922796"/>
                          <a:pt x="21515" y="860611"/>
                        </a:cubicBezTo>
                        <a:cubicBezTo>
                          <a:pt x="27870" y="824599"/>
                          <a:pt x="36291" y="788977"/>
                          <a:pt x="43030" y="753035"/>
                        </a:cubicBezTo>
                        <a:cubicBezTo>
                          <a:pt x="47050" y="731596"/>
                          <a:pt x="47373" y="709337"/>
                          <a:pt x="53788" y="688489"/>
                        </a:cubicBezTo>
                        <a:cubicBezTo>
                          <a:pt x="61819" y="662388"/>
                          <a:pt x="75303" y="638287"/>
                          <a:pt x="86061" y="613186"/>
                        </a:cubicBezTo>
                        <a:cubicBezTo>
                          <a:pt x="89647" y="591671"/>
                          <a:pt x="92917" y="570100"/>
                          <a:pt x="96819" y="548640"/>
                        </a:cubicBezTo>
                        <a:cubicBezTo>
                          <a:pt x="100327" y="529346"/>
                          <a:pt x="107668" y="483909"/>
                          <a:pt x="118334" y="462578"/>
                        </a:cubicBezTo>
                        <a:cubicBezTo>
                          <a:pt x="124116" y="451014"/>
                          <a:pt x="134598" y="442120"/>
                          <a:pt x="139849" y="430306"/>
                        </a:cubicBezTo>
                        <a:cubicBezTo>
                          <a:pt x="139860" y="430281"/>
                          <a:pt x="166739" y="349637"/>
                          <a:pt x="172122" y="333487"/>
                        </a:cubicBezTo>
                        <a:lnTo>
                          <a:pt x="182880" y="301214"/>
                        </a:lnTo>
                        <a:cubicBezTo>
                          <a:pt x="169438" y="86144"/>
                          <a:pt x="172122" y="186577"/>
                          <a:pt x="172122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</p:grpSp>
            <p:sp>
              <p:nvSpPr>
                <p:cNvPr id="594" name="Flowchart: Stored Data 593"/>
                <p:cNvSpPr/>
                <p:nvPr/>
              </p:nvSpPr>
              <p:spPr>
                <a:xfrm rot="16200000">
                  <a:off x="1084753" y="1697046"/>
                  <a:ext cx="306546" cy="220537"/>
                </a:xfrm>
                <a:prstGeom prst="flowChartOnlineStorage">
                  <a:avLst/>
                </a:prstGeom>
                <a:gradFill flip="none" rotWithShape="1">
                  <a:gsLst>
                    <a:gs pos="0">
                      <a:schemeClr val="bg2">
                        <a:lumMod val="50000"/>
                        <a:shade val="30000"/>
                        <a:satMod val="115000"/>
                      </a:schemeClr>
                    </a:gs>
                    <a:gs pos="50000">
                      <a:schemeClr val="bg2">
                        <a:lumMod val="50000"/>
                        <a:shade val="67500"/>
                        <a:satMod val="115000"/>
                      </a:schemeClr>
                    </a:gs>
                    <a:gs pos="100000">
                      <a:schemeClr val="bg2">
                        <a:lumMod val="50000"/>
                        <a:shade val="100000"/>
                        <a:satMod val="115000"/>
                      </a:schemeClr>
                    </a:gs>
                  </a:gsLst>
                  <a:lin ang="5400000" scaled="1"/>
                  <a:tileRect/>
                </a:grad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581" name="Freeform 580"/>
              <p:cNvSpPr/>
              <p:nvPr/>
            </p:nvSpPr>
            <p:spPr>
              <a:xfrm>
                <a:off x="272615" y="2493499"/>
                <a:ext cx="1979232" cy="1818640"/>
              </a:xfrm>
              <a:custGeom>
                <a:avLst/>
                <a:gdLst>
                  <a:gd name="connsiteX0" fmla="*/ 675249 w 1979232"/>
                  <a:gd name="connsiteY0" fmla="*/ 1635760 h 1818640"/>
                  <a:gd name="connsiteX1" fmla="*/ 576775 w 1979232"/>
                  <a:gd name="connsiteY1" fmla="*/ 1537286 h 1818640"/>
                  <a:gd name="connsiteX2" fmla="*/ 548640 w 1979232"/>
                  <a:gd name="connsiteY2" fmla="*/ 1495083 h 1818640"/>
                  <a:gd name="connsiteX3" fmla="*/ 492369 w 1979232"/>
                  <a:gd name="connsiteY3" fmla="*/ 1424745 h 1818640"/>
                  <a:gd name="connsiteX4" fmla="*/ 436098 w 1979232"/>
                  <a:gd name="connsiteY4" fmla="*/ 1312203 h 1818640"/>
                  <a:gd name="connsiteX5" fmla="*/ 407963 w 1979232"/>
                  <a:gd name="connsiteY5" fmla="*/ 1213729 h 1818640"/>
                  <a:gd name="connsiteX6" fmla="*/ 379827 w 1979232"/>
                  <a:gd name="connsiteY6" fmla="*/ 1129323 h 1818640"/>
                  <a:gd name="connsiteX7" fmla="*/ 323557 w 1979232"/>
                  <a:gd name="connsiteY7" fmla="*/ 1044917 h 1818640"/>
                  <a:gd name="connsiteX8" fmla="*/ 309489 w 1979232"/>
                  <a:gd name="connsiteY8" fmla="*/ 1002714 h 1818640"/>
                  <a:gd name="connsiteX9" fmla="*/ 281354 w 1979232"/>
                  <a:gd name="connsiteY9" fmla="*/ 960511 h 1818640"/>
                  <a:gd name="connsiteX10" fmla="*/ 253218 w 1979232"/>
                  <a:gd name="connsiteY10" fmla="*/ 876105 h 1818640"/>
                  <a:gd name="connsiteX11" fmla="*/ 239151 w 1979232"/>
                  <a:gd name="connsiteY11" fmla="*/ 833902 h 1818640"/>
                  <a:gd name="connsiteX12" fmla="*/ 211015 w 1979232"/>
                  <a:gd name="connsiteY12" fmla="*/ 721360 h 1818640"/>
                  <a:gd name="connsiteX13" fmla="*/ 168812 w 1979232"/>
                  <a:gd name="connsiteY13" fmla="*/ 693225 h 1818640"/>
                  <a:gd name="connsiteX14" fmla="*/ 112541 w 1979232"/>
                  <a:gd name="connsiteY14" fmla="*/ 636954 h 1818640"/>
                  <a:gd name="connsiteX15" fmla="*/ 42203 w 1979232"/>
                  <a:gd name="connsiteY15" fmla="*/ 580683 h 1818640"/>
                  <a:gd name="connsiteX16" fmla="*/ 14067 w 1979232"/>
                  <a:gd name="connsiteY16" fmla="*/ 496277 h 1818640"/>
                  <a:gd name="connsiteX17" fmla="*/ 0 w 1979232"/>
                  <a:gd name="connsiteY17" fmla="*/ 454074 h 1818640"/>
                  <a:gd name="connsiteX18" fmla="*/ 14067 w 1979232"/>
                  <a:gd name="connsiteY18" fmla="*/ 299329 h 1818640"/>
                  <a:gd name="connsiteX19" fmla="*/ 42203 w 1979232"/>
                  <a:gd name="connsiteY19" fmla="*/ 214923 h 1818640"/>
                  <a:gd name="connsiteX20" fmla="*/ 84406 w 1979232"/>
                  <a:gd name="connsiteY20" fmla="*/ 130517 h 1818640"/>
                  <a:gd name="connsiteX21" fmla="*/ 112541 w 1979232"/>
                  <a:gd name="connsiteY21" fmla="*/ 172720 h 1818640"/>
                  <a:gd name="connsiteX22" fmla="*/ 126609 w 1979232"/>
                  <a:gd name="connsiteY22" fmla="*/ 257126 h 1818640"/>
                  <a:gd name="connsiteX23" fmla="*/ 140677 w 1979232"/>
                  <a:gd name="connsiteY23" fmla="*/ 299329 h 1818640"/>
                  <a:gd name="connsiteX24" fmla="*/ 182880 w 1979232"/>
                  <a:gd name="connsiteY24" fmla="*/ 313397 h 1818640"/>
                  <a:gd name="connsiteX25" fmla="*/ 239151 w 1979232"/>
                  <a:gd name="connsiteY25" fmla="*/ 440006 h 1818640"/>
                  <a:gd name="connsiteX26" fmla="*/ 253218 w 1979232"/>
                  <a:gd name="connsiteY26" fmla="*/ 482209 h 1818640"/>
                  <a:gd name="connsiteX27" fmla="*/ 267286 w 1979232"/>
                  <a:gd name="connsiteY27" fmla="*/ 524413 h 1818640"/>
                  <a:gd name="connsiteX28" fmla="*/ 295421 w 1979232"/>
                  <a:gd name="connsiteY28" fmla="*/ 496277 h 1818640"/>
                  <a:gd name="connsiteX29" fmla="*/ 351692 w 1979232"/>
                  <a:gd name="connsiteY29" fmla="*/ 369668 h 1818640"/>
                  <a:gd name="connsiteX30" fmla="*/ 379827 w 1979232"/>
                  <a:gd name="connsiteY30" fmla="*/ 257126 h 1818640"/>
                  <a:gd name="connsiteX31" fmla="*/ 393895 w 1979232"/>
                  <a:gd name="connsiteY31" fmla="*/ 3908 h 1818640"/>
                  <a:gd name="connsiteX32" fmla="*/ 407963 w 1979232"/>
                  <a:gd name="connsiteY32" fmla="*/ 60179 h 1818640"/>
                  <a:gd name="connsiteX33" fmla="*/ 422031 w 1979232"/>
                  <a:gd name="connsiteY33" fmla="*/ 158653 h 1818640"/>
                  <a:gd name="connsiteX34" fmla="*/ 492369 w 1979232"/>
                  <a:gd name="connsiteY34" fmla="*/ 285262 h 1818640"/>
                  <a:gd name="connsiteX35" fmla="*/ 548640 w 1979232"/>
                  <a:gd name="connsiteY35" fmla="*/ 355600 h 1818640"/>
                  <a:gd name="connsiteX36" fmla="*/ 590843 w 1979232"/>
                  <a:gd name="connsiteY36" fmla="*/ 425939 h 1818640"/>
                  <a:gd name="connsiteX37" fmla="*/ 647114 w 1979232"/>
                  <a:gd name="connsiteY37" fmla="*/ 355600 h 1818640"/>
                  <a:gd name="connsiteX38" fmla="*/ 675249 w 1979232"/>
                  <a:gd name="connsiteY38" fmla="*/ 299329 h 1818640"/>
                  <a:gd name="connsiteX39" fmla="*/ 703384 w 1979232"/>
                  <a:gd name="connsiteY39" fmla="*/ 257126 h 1818640"/>
                  <a:gd name="connsiteX40" fmla="*/ 745587 w 1979232"/>
                  <a:gd name="connsiteY40" fmla="*/ 172720 h 1818640"/>
                  <a:gd name="connsiteX41" fmla="*/ 759655 w 1979232"/>
                  <a:gd name="connsiteY41" fmla="*/ 74246 h 1818640"/>
                  <a:gd name="connsiteX42" fmla="*/ 773723 w 1979232"/>
                  <a:gd name="connsiteY42" fmla="*/ 3908 h 1818640"/>
                  <a:gd name="connsiteX43" fmla="*/ 815926 w 1979232"/>
                  <a:gd name="connsiteY43" fmla="*/ 88314 h 1818640"/>
                  <a:gd name="connsiteX44" fmla="*/ 872197 w 1979232"/>
                  <a:gd name="connsiteY44" fmla="*/ 214923 h 1818640"/>
                  <a:gd name="connsiteX45" fmla="*/ 886264 w 1979232"/>
                  <a:gd name="connsiteY45" fmla="*/ 257126 h 1818640"/>
                  <a:gd name="connsiteX46" fmla="*/ 956603 w 1979232"/>
                  <a:gd name="connsiteY46" fmla="*/ 327465 h 1818640"/>
                  <a:gd name="connsiteX47" fmla="*/ 970671 w 1979232"/>
                  <a:gd name="connsiteY47" fmla="*/ 369668 h 1818640"/>
                  <a:gd name="connsiteX48" fmla="*/ 984738 w 1979232"/>
                  <a:gd name="connsiteY48" fmla="*/ 482209 h 1818640"/>
                  <a:gd name="connsiteX49" fmla="*/ 1041009 w 1979232"/>
                  <a:gd name="connsiteY49" fmla="*/ 468142 h 1818640"/>
                  <a:gd name="connsiteX50" fmla="*/ 1083212 w 1979232"/>
                  <a:gd name="connsiteY50" fmla="*/ 383736 h 1818640"/>
                  <a:gd name="connsiteX51" fmla="*/ 1111347 w 1979232"/>
                  <a:gd name="connsiteY51" fmla="*/ 327465 h 1818640"/>
                  <a:gd name="connsiteX52" fmla="*/ 1139483 w 1979232"/>
                  <a:gd name="connsiteY52" fmla="*/ 285262 h 1818640"/>
                  <a:gd name="connsiteX53" fmla="*/ 1195754 w 1979232"/>
                  <a:gd name="connsiteY53" fmla="*/ 172720 h 1818640"/>
                  <a:gd name="connsiteX54" fmla="*/ 1223889 w 1979232"/>
                  <a:gd name="connsiteY54" fmla="*/ 46111 h 1818640"/>
                  <a:gd name="connsiteX55" fmla="*/ 1237957 w 1979232"/>
                  <a:gd name="connsiteY55" fmla="*/ 3908 h 1818640"/>
                  <a:gd name="connsiteX56" fmla="*/ 1294227 w 1979232"/>
                  <a:gd name="connsiteY56" fmla="*/ 17976 h 1818640"/>
                  <a:gd name="connsiteX57" fmla="*/ 1322363 w 1979232"/>
                  <a:gd name="connsiteY57" fmla="*/ 102382 h 1818640"/>
                  <a:gd name="connsiteX58" fmla="*/ 1336431 w 1979232"/>
                  <a:gd name="connsiteY58" fmla="*/ 144585 h 1818640"/>
                  <a:gd name="connsiteX59" fmla="*/ 1378634 w 1979232"/>
                  <a:gd name="connsiteY59" fmla="*/ 228991 h 1818640"/>
                  <a:gd name="connsiteX60" fmla="*/ 1392701 w 1979232"/>
                  <a:gd name="connsiteY60" fmla="*/ 440006 h 1818640"/>
                  <a:gd name="connsiteX61" fmla="*/ 1406769 w 1979232"/>
                  <a:gd name="connsiteY61" fmla="*/ 496277 h 1818640"/>
                  <a:gd name="connsiteX62" fmla="*/ 1463040 w 1979232"/>
                  <a:gd name="connsiteY62" fmla="*/ 468142 h 1818640"/>
                  <a:gd name="connsiteX63" fmla="*/ 1547446 w 1979232"/>
                  <a:gd name="connsiteY63" fmla="*/ 355600 h 1818640"/>
                  <a:gd name="connsiteX64" fmla="*/ 1589649 w 1979232"/>
                  <a:gd name="connsiteY64" fmla="*/ 271194 h 1818640"/>
                  <a:gd name="connsiteX65" fmla="*/ 1617784 w 1979232"/>
                  <a:gd name="connsiteY65" fmla="*/ 186788 h 1818640"/>
                  <a:gd name="connsiteX66" fmla="*/ 1631852 w 1979232"/>
                  <a:gd name="connsiteY66" fmla="*/ 144585 h 1818640"/>
                  <a:gd name="connsiteX67" fmla="*/ 1659987 w 1979232"/>
                  <a:gd name="connsiteY67" fmla="*/ 60179 h 1818640"/>
                  <a:gd name="connsiteX68" fmla="*/ 1674055 w 1979232"/>
                  <a:gd name="connsiteY68" fmla="*/ 17976 h 1818640"/>
                  <a:gd name="connsiteX69" fmla="*/ 1702191 w 1979232"/>
                  <a:gd name="connsiteY69" fmla="*/ 46111 h 1818640"/>
                  <a:gd name="connsiteX70" fmla="*/ 1744394 w 1979232"/>
                  <a:gd name="connsiteY70" fmla="*/ 214923 h 1818640"/>
                  <a:gd name="connsiteX71" fmla="*/ 1786597 w 1979232"/>
                  <a:gd name="connsiteY71" fmla="*/ 397803 h 1818640"/>
                  <a:gd name="connsiteX72" fmla="*/ 1913206 w 1979232"/>
                  <a:gd name="connsiteY72" fmla="*/ 313397 h 1818640"/>
                  <a:gd name="connsiteX73" fmla="*/ 1955409 w 1979232"/>
                  <a:gd name="connsiteY73" fmla="*/ 285262 h 1818640"/>
                  <a:gd name="connsiteX74" fmla="*/ 1955409 w 1979232"/>
                  <a:gd name="connsiteY74" fmla="*/ 580683 h 1818640"/>
                  <a:gd name="connsiteX75" fmla="*/ 1941341 w 1979232"/>
                  <a:gd name="connsiteY75" fmla="*/ 622886 h 1818640"/>
                  <a:gd name="connsiteX76" fmla="*/ 1913206 w 1979232"/>
                  <a:gd name="connsiteY76" fmla="*/ 651022 h 1818640"/>
                  <a:gd name="connsiteX77" fmla="*/ 1842867 w 1979232"/>
                  <a:gd name="connsiteY77" fmla="*/ 777631 h 1818640"/>
                  <a:gd name="connsiteX78" fmla="*/ 1800664 w 1979232"/>
                  <a:gd name="connsiteY78" fmla="*/ 819834 h 1818640"/>
                  <a:gd name="connsiteX79" fmla="*/ 1772529 w 1979232"/>
                  <a:gd name="connsiteY79" fmla="*/ 862037 h 1818640"/>
                  <a:gd name="connsiteX80" fmla="*/ 1716258 w 1979232"/>
                  <a:gd name="connsiteY80" fmla="*/ 918308 h 1818640"/>
                  <a:gd name="connsiteX81" fmla="*/ 1674055 w 1979232"/>
                  <a:gd name="connsiteY81" fmla="*/ 960511 h 1818640"/>
                  <a:gd name="connsiteX82" fmla="*/ 1631852 w 1979232"/>
                  <a:gd name="connsiteY82" fmla="*/ 1002714 h 1818640"/>
                  <a:gd name="connsiteX83" fmla="*/ 1589649 w 1979232"/>
                  <a:gd name="connsiteY83" fmla="*/ 1030849 h 1818640"/>
                  <a:gd name="connsiteX84" fmla="*/ 1561514 w 1979232"/>
                  <a:gd name="connsiteY84" fmla="*/ 1073053 h 1818640"/>
                  <a:gd name="connsiteX85" fmla="*/ 1547446 w 1979232"/>
                  <a:gd name="connsiteY85" fmla="*/ 1115256 h 1818640"/>
                  <a:gd name="connsiteX86" fmla="*/ 1491175 w 1979232"/>
                  <a:gd name="connsiteY86" fmla="*/ 1199662 h 1818640"/>
                  <a:gd name="connsiteX87" fmla="*/ 1477107 w 1979232"/>
                  <a:gd name="connsiteY87" fmla="*/ 1241865 h 1818640"/>
                  <a:gd name="connsiteX88" fmla="*/ 1448972 w 1979232"/>
                  <a:gd name="connsiteY88" fmla="*/ 1284068 h 1818640"/>
                  <a:gd name="connsiteX89" fmla="*/ 1392701 w 1979232"/>
                  <a:gd name="connsiteY89" fmla="*/ 1410677 h 1818640"/>
                  <a:gd name="connsiteX90" fmla="*/ 1364566 w 1979232"/>
                  <a:gd name="connsiteY90" fmla="*/ 1495083 h 1818640"/>
                  <a:gd name="connsiteX91" fmla="*/ 1350498 w 1979232"/>
                  <a:gd name="connsiteY91" fmla="*/ 1537286 h 1818640"/>
                  <a:gd name="connsiteX92" fmla="*/ 1322363 w 1979232"/>
                  <a:gd name="connsiteY92" fmla="*/ 1579489 h 1818640"/>
                  <a:gd name="connsiteX93" fmla="*/ 1308295 w 1979232"/>
                  <a:gd name="connsiteY93" fmla="*/ 1621693 h 1818640"/>
                  <a:gd name="connsiteX94" fmla="*/ 1266092 w 1979232"/>
                  <a:gd name="connsiteY94" fmla="*/ 1663896 h 1818640"/>
                  <a:gd name="connsiteX95" fmla="*/ 1252024 w 1979232"/>
                  <a:gd name="connsiteY95" fmla="*/ 1706099 h 1818640"/>
                  <a:gd name="connsiteX96" fmla="*/ 1181686 w 1979232"/>
                  <a:gd name="connsiteY96" fmla="*/ 1776437 h 1818640"/>
                  <a:gd name="connsiteX97" fmla="*/ 1097280 w 1979232"/>
                  <a:gd name="connsiteY97" fmla="*/ 1804573 h 1818640"/>
                  <a:gd name="connsiteX98" fmla="*/ 1055077 w 1979232"/>
                  <a:gd name="connsiteY98" fmla="*/ 1818640 h 1818640"/>
                  <a:gd name="connsiteX99" fmla="*/ 914400 w 1979232"/>
                  <a:gd name="connsiteY99" fmla="*/ 1804573 h 1818640"/>
                  <a:gd name="connsiteX100" fmla="*/ 829994 w 1979232"/>
                  <a:gd name="connsiteY100" fmla="*/ 1776437 h 1818640"/>
                  <a:gd name="connsiteX101" fmla="*/ 787791 w 1979232"/>
                  <a:gd name="connsiteY101" fmla="*/ 1762369 h 1818640"/>
                  <a:gd name="connsiteX102" fmla="*/ 745587 w 1979232"/>
                  <a:gd name="connsiteY102" fmla="*/ 1734234 h 1818640"/>
                  <a:gd name="connsiteX103" fmla="*/ 661181 w 1979232"/>
                  <a:gd name="connsiteY103" fmla="*/ 1720166 h 1818640"/>
                  <a:gd name="connsiteX104" fmla="*/ 647114 w 1979232"/>
                  <a:gd name="connsiteY104" fmla="*/ 1677963 h 1818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979232" h="1818640">
                    <a:moveTo>
                      <a:pt x="675249" y="1635760"/>
                    </a:moveTo>
                    <a:cubicBezTo>
                      <a:pt x="642424" y="1602935"/>
                      <a:pt x="602525" y="1575911"/>
                      <a:pt x="576775" y="1537286"/>
                    </a:cubicBezTo>
                    <a:cubicBezTo>
                      <a:pt x="567397" y="1523218"/>
                      <a:pt x="559202" y="1508285"/>
                      <a:pt x="548640" y="1495083"/>
                    </a:cubicBezTo>
                    <a:cubicBezTo>
                      <a:pt x="519407" y="1458542"/>
                      <a:pt x="514020" y="1473460"/>
                      <a:pt x="492369" y="1424745"/>
                    </a:cubicBezTo>
                    <a:cubicBezTo>
                      <a:pt x="440642" y="1308359"/>
                      <a:pt x="493880" y="1369985"/>
                      <a:pt x="436098" y="1312203"/>
                    </a:cubicBezTo>
                    <a:cubicBezTo>
                      <a:pt x="388804" y="1170314"/>
                      <a:pt x="460979" y="1390446"/>
                      <a:pt x="407963" y="1213729"/>
                    </a:cubicBezTo>
                    <a:cubicBezTo>
                      <a:pt x="399441" y="1185322"/>
                      <a:pt x="396278" y="1153999"/>
                      <a:pt x="379827" y="1129323"/>
                    </a:cubicBezTo>
                    <a:cubicBezTo>
                      <a:pt x="361070" y="1101188"/>
                      <a:pt x="334250" y="1076996"/>
                      <a:pt x="323557" y="1044917"/>
                    </a:cubicBezTo>
                    <a:cubicBezTo>
                      <a:pt x="318868" y="1030849"/>
                      <a:pt x="316121" y="1015977"/>
                      <a:pt x="309489" y="1002714"/>
                    </a:cubicBezTo>
                    <a:cubicBezTo>
                      <a:pt x="301928" y="987592"/>
                      <a:pt x="288221" y="975961"/>
                      <a:pt x="281354" y="960511"/>
                    </a:cubicBezTo>
                    <a:cubicBezTo>
                      <a:pt x="269309" y="933410"/>
                      <a:pt x="262596" y="904240"/>
                      <a:pt x="253218" y="876105"/>
                    </a:cubicBezTo>
                    <a:cubicBezTo>
                      <a:pt x="248529" y="862037"/>
                      <a:pt x="242748" y="848288"/>
                      <a:pt x="239151" y="833902"/>
                    </a:cubicBezTo>
                    <a:cubicBezTo>
                      <a:pt x="229772" y="796388"/>
                      <a:pt x="243189" y="742809"/>
                      <a:pt x="211015" y="721360"/>
                    </a:cubicBezTo>
                    <a:cubicBezTo>
                      <a:pt x="196947" y="711982"/>
                      <a:pt x="181649" y="704228"/>
                      <a:pt x="168812" y="693225"/>
                    </a:cubicBezTo>
                    <a:cubicBezTo>
                      <a:pt x="148672" y="675962"/>
                      <a:pt x="134612" y="651668"/>
                      <a:pt x="112541" y="636954"/>
                    </a:cubicBezTo>
                    <a:cubicBezTo>
                      <a:pt x="59302" y="601462"/>
                      <a:pt x="82293" y="620774"/>
                      <a:pt x="42203" y="580683"/>
                    </a:cubicBezTo>
                    <a:lnTo>
                      <a:pt x="14067" y="496277"/>
                    </a:lnTo>
                    <a:lnTo>
                      <a:pt x="0" y="454074"/>
                    </a:lnTo>
                    <a:cubicBezTo>
                      <a:pt x="4689" y="402492"/>
                      <a:pt x="5066" y="350335"/>
                      <a:pt x="14067" y="299329"/>
                    </a:cubicBezTo>
                    <a:cubicBezTo>
                      <a:pt x="19221" y="270123"/>
                      <a:pt x="32824" y="243058"/>
                      <a:pt x="42203" y="214923"/>
                    </a:cubicBezTo>
                    <a:cubicBezTo>
                      <a:pt x="61618" y="156680"/>
                      <a:pt x="48046" y="185058"/>
                      <a:pt x="84406" y="130517"/>
                    </a:cubicBezTo>
                    <a:cubicBezTo>
                      <a:pt x="93784" y="144585"/>
                      <a:pt x="107194" y="156680"/>
                      <a:pt x="112541" y="172720"/>
                    </a:cubicBezTo>
                    <a:cubicBezTo>
                      <a:pt x="121561" y="199780"/>
                      <a:pt x="120421" y="229282"/>
                      <a:pt x="126609" y="257126"/>
                    </a:cubicBezTo>
                    <a:cubicBezTo>
                      <a:pt x="129826" y="271602"/>
                      <a:pt x="130192" y="288844"/>
                      <a:pt x="140677" y="299329"/>
                    </a:cubicBezTo>
                    <a:cubicBezTo>
                      <a:pt x="151162" y="309814"/>
                      <a:pt x="168812" y="308708"/>
                      <a:pt x="182880" y="313397"/>
                    </a:cubicBezTo>
                    <a:cubicBezTo>
                      <a:pt x="227465" y="380275"/>
                      <a:pt x="205670" y="339563"/>
                      <a:pt x="239151" y="440006"/>
                    </a:cubicBezTo>
                    <a:lnTo>
                      <a:pt x="253218" y="482209"/>
                    </a:lnTo>
                    <a:lnTo>
                      <a:pt x="267286" y="524413"/>
                    </a:lnTo>
                    <a:cubicBezTo>
                      <a:pt x="276664" y="515034"/>
                      <a:pt x="287136" y="506634"/>
                      <a:pt x="295421" y="496277"/>
                    </a:cubicBezTo>
                    <a:cubicBezTo>
                      <a:pt x="329014" y="454285"/>
                      <a:pt x="337494" y="426459"/>
                      <a:pt x="351692" y="369668"/>
                    </a:cubicBezTo>
                    <a:lnTo>
                      <a:pt x="379827" y="257126"/>
                    </a:lnTo>
                    <a:cubicBezTo>
                      <a:pt x="384516" y="172720"/>
                      <a:pt x="381939" y="87594"/>
                      <a:pt x="393895" y="3908"/>
                    </a:cubicBezTo>
                    <a:cubicBezTo>
                      <a:pt x="396629" y="-15232"/>
                      <a:pt x="404504" y="41157"/>
                      <a:pt x="407963" y="60179"/>
                    </a:cubicBezTo>
                    <a:cubicBezTo>
                      <a:pt x="413895" y="92802"/>
                      <a:pt x="415528" y="126139"/>
                      <a:pt x="422031" y="158653"/>
                    </a:cubicBezTo>
                    <a:cubicBezTo>
                      <a:pt x="432643" y="211714"/>
                      <a:pt x="460134" y="236910"/>
                      <a:pt x="492369" y="285262"/>
                    </a:cubicBezTo>
                    <a:cubicBezTo>
                      <a:pt x="527862" y="338502"/>
                      <a:pt x="508548" y="315509"/>
                      <a:pt x="548640" y="355600"/>
                    </a:cubicBezTo>
                    <a:cubicBezTo>
                      <a:pt x="552509" y="367207"/>
                      <a:pt x="565095" y="425939"/>
                      <a:pt x="590843" y="425939"/>
                    </a:cubicBezTo>
                    <a:cubicBezTo>
                      <a:pt x="604046" y="425939"/>
                      <a:pt x="645896" y="357732"/>
                      <a:pt x="647114" y="355600"/>
                    </a:cubicBezTo>
                    <a:cubicBezTo>
                      <a:pt x="657518" y="337392"/>
                      <a:pt x="664845" y="317537"/>
                      <a:pt x="675249" y="299329"/>
                    </a:cubicBezTo>
                    <a:cubicBezTo>
                      <a:pt x="683637" y="284649"/>
                      <a:pt x="695823" y="272248"/>
                      <a:pt x="703384" y="257126"/>
                    </a:cubicBezTo>
                    <a:cubicBezTo>
                      <a:pt x="761627" y="140641"/>
                      <a:pt x="664956" y="293668"/>
                      <a:pt x="745587" y="172720"/>
                    </a:cubicBezTo>
                    <a:cubicBezTo>
                      <a:pt x="750276" y="139895"/>
                      <a:pt x="754204" y="106953"/>
                      <a:pt x="759655" y="74246"/>
                    </a:cubicBezTo>
                    <a:cubicBezTo>
                      <a:pt x="763586" y="50661"/>
                      <a:pt x="753828" y="17171"/>
                      <a:pt x="773723" y="3908"/>
                    </a:cubicBezTo>
                    <a:cubicBezTo>
                      <a:pt x="788841" y="-6170"/>
                      <a:pt x="815142" y="86747"/>
                      <a:pt x="815926" y="88314"/>
                    </a:cubicBezTo>
                    <a:cubicBezTo>
                      <a:pt x="882803" y="222067"/>
                      <a:pt x="799614" y="-2827"/>
                      <a:pt x="872197" y="214923"/>
                    </a:cubicBezTo>
                    <a:cubicBezTo>
                      <a:pt x="876886" y="228991"/>
                      <a:pt x="875779" y="246641"/>
                      <a:pt x="886264" y="257126"/>
                    </a:cubicBezTo>
                    <a:lnTo>
                      <a:pt x="956603" y="327465"/>
                    </a:lnTo>
                    <a:cubicBezTo>
                      <a:pt x="961292" y="341533"/>
                      <a:pt x="968018" y="355079"/>
                      <a:pt x="970671" y="369668"/>
                    </a:cubicBezTo>
                    <a:cubicBezTo>
                      <a:pt x="977434" y="406864"/>
                      <a:pt x="962764" y="451445"/>
                      <a:pt x="984738" y="482209"/>
                    </a:cubicBezTo>
                    <a:cubicBezTo>
                      <a:pt x="995976" y="497942"/>
                      <a:pt x="1022252" y="472831"/>
                      <a:pt x="1041009" y="468142"/>
                    </a:cubicBezTo>
                    <a:cubicBezTo>
                      <a:pt x="1066802" y="390764"/>
                      <a:pt x="1039579" y="460095"/>
                      <a:pt x="1083212" y="383736"/>
                    </a:cubicBezTo>
                    <a:cubicBezTo>
                      <a:pt x="1093616" y="365528"/>
                      <a:pt x="1100943" y="345673"/>
                      <a:pt x="1111347" y="327465"/>
                    </a:cubicBezTo>
                    <a:cubicBezTo>
                      <a:pt x="1119735" y="312785"/>
                      <a:pt x="1132616" y="300712"/>
                      <a:pt x="1139483" y="285262"/>
                    </a:cubicBezTo>
                    <a:cubicBezTo>
                      <a:pt x="1191211" y="168874"/>
                      <a:pt x="1137971" y="230503"/>
                      <a:pt x="1195754" y="172720"/>
                    </a:cubicBezTo>
                    <a:cubicBezTo>
                      <a:pt x="1227423" y="77709"/>
                      <a:pt x="1190875" y="194671"/>
                      <a:pt x="1223889" y="46111"/>
                    </a:cubicBezTo>
                    <a:cubicBezTo>
                      <a:pt x="1227106" y="31635"/>
                      <a:pt x="1233268" y="17976"/>
                      <a:pt x="1237957" y="3908"/>
                    </a:cubicBezTo>
                    <a:cubicBezTo>
                      <a:pt x="1256714" y="8597"/>
                      <a:pt x="1281645" y="3297"/>
                      <a:pt x="1294227" y="17976"/>
                    </a:cubicBezTo>
                    <a:cubicBezTo>
                      <a:pt x="1313528" y="40494"/>
                      <a:pt x="1312984" y="74247"/>
                      <a:pt x="1322363" y="102382"/>
                    </a:cubicBezTo>
                    <a:cubicBezTo>
                      <a:pt x="1327052" y="116450"/>
                      <a:pt x="1328206" y="132247"/>
                      <a:pt x="1336431" y="144585"/>
                    </a:cubicBezTo>
                    <a:cubicBezTo>
                      <a:pt x="1372791" y="199126"/>
                      <a:pt x="1359219" y="170748"/>
                      <a:pt x="1378634" y="228991"/>
                    </a:cubicBezTo>
                    <a:cubicBezTo>
                      <a:pt x="1383323" y="299329"/>
                      <a:pt x="1385321" y="369899"/>
                      <a:pt x="1392701" y="440006"/>
                    </a:cubicBezTo>
                    <a:cubicBezTo>
                      <a:pt x="1394725" y="459234"/>
                      <a:pt x="1388818" y="489096"/>
                      <a:pt x="1406769" y="496277"/>
                    </a:cubicBezTo>
                    <a:cubicBezTo>
                      <a:pt x="1426240" y="504065"/>
                      <a:pt x="1444283" y="477520"/>
                      <a:pt x="1463040" y="468142"/>
                    </a:cubicBezTo>
                    <a:cubicBezTo>
                      <a:pt x="1526668" y="372700"/>
                      <a:pt x="1495401" y="407647"/>
                      <a:pt x="1547446" y="355600"/>
                    </a:cubicBezTo>
                    <a:cubicBezTo>
                      <a:pt x="1598756" y="201675"/>
                      <a:pt x="1516923" y="434829"/>
                      <a:pt x="1589649" y="271194"/>
                    </a:cubicBezTo>
                    <a:cubicBezTo>
                      <a:pt x="1601694" y="244093"/>
                      <a:pt x="1608406" y="214923"/>
                      <a:pt x="1617784" y="186788"/>
                    </a:cubicBezTo>
                    <a:lnTo>
                      <a:pt x="1631852" y="144585"/>
                    </a:lnTo>
                    <a:lnTo>
                      <a:pt x="1659987" y="60179"/>
                    </a:lnTo>
                    <a:lnTo>
                      <a:pt x="1674055" y="17976"/>
                    </a:lnTo>
                    <a:cubicBezTo>
                      <a:pt x="1683434" y="27354"/>
                      <a:pt x="1696259" y="34248"/>
                      <a:pt x="1702191" y="46111"/>
                    </a:cubicBezTo>
                    <a:cubicBezTo>
                      <a:pt x="1737489" y="116707"/>
                      <a:pt x="1727236" y="140571"/>
                      <a:pt x="1744394" y="214923"/>
                    </a:cubicBezTo>
                    <a:cubicBezTo>
                      <a:pt x="1798351" y="448737"/>
                      <a:pt x="1751889" y="189558"/>
                      <a:pt x="1786597" y="397803"/>
                    </a:cubicBezTo>
                    <a:lnTo>
                      <a:pt x="1913206" y="313397"/>
                    </a:lnTo>
                    <a:lnTo>
                      <a:pt x="1955409" y="285262"/>
                    </a:lnTo>
                    <a:cubicBezTo>
                      <a:pt x="1994759" y="403310"/>
                      <a:pt x="1978572" y="337476"/>
                      <a:pt x="1955409" y="580683"/>
                    </a:cubicBezTo>
                    <a:cubicBezTo>
                      <a:pt x="1954003" y="595445"/>
                      <a:pt x="1948970" y="610170"/>
                      <a:pt x="1941341" y="622886"/>
                    </a:cubicBezTo>
                    <a:cubicBezTo>
                      <a:pt x="1934517" y="634259"/>
                      <a:pt x="1922584" y="641643"/>
                      <a:pt x="1913206" y="651022"/>
                    </a:cubicBezTo>
                    <a:cubicBezTo>
                      <a:pt x="1895516" y="704092"/>
                      <a:pt x="1891239" y="729259"/>
                      <a:pt x="1842867" y="777631"/>
                    </a:cubicBezTo>
                    <a:cubicBezTo>
                      <a:pt x="1828799" y="791699"/>
                      <a:pt x="1813400" y="804550"/>
                      <a:pt x="1800664" y="819834"/>
                    </a:cubicBezTo>
                    <a:cubicBezTo>
                      <a:pt x="1789840" y="832822"/>
                      <a:pt x="1783532" y="849200"/>
                      <a:pt x="1772529" y="862037"/>
                    </a:cubicBezTo>
                    <a:cubicBezTo>
                      <a:pt x="1755266" y="882177"/>
                      <a:pt x="1735015" y="899551"/>
                      <a:pt x="1716258" y="918308"/>
                    </a:cubicBezTo>
                    <a:lnTo>
                      <a:pt x="1674055" y="960511"/>
                    </a:lnTo>
                    <a:cubicBezTo>
                      <a:pt x="1659987" y="974579"/>
                      <a:pt x="1648405" y="991679"/>
                      <a:pt x="1631852" y="1002714"/>
                    </a:cubicBezTo>
                    <a:lnTo>
                      <a:pt x="1589649" y="1030849"/>
                    </a:lnTo>
                    <a:cubicBezTo>
                      <a:pt x="1580271" y="1044917"/>
                      <a:pt x="1569075" y="1057930"/>
                      <a:pt x="1561514" y="1073053"/>
                    </a:cubicBezTo>
                    <a:cubicBezTo>
                      <a:pt x="1554882" y="1086316"/>
                      <a:pt x="1554647" y="1102293"/>
                      <a:pt x="1547446" y="1115256"/>
                    </a:cubicBezTo>
                    <a:cubicBezTo>
                      <a:pt x="1531024" y="1144815"/>
                      <a:pt x="1501868" y="1167583"/>
                      <a:pt x="1491175" y="1199662"/>
                    </a:cubicBezTo>
                    <a:cubicBezTo>
                      <a:pt x="1486486" y="1213730"/>
                      <a:pt x="1483739" y="1228602"/>
                      <a:pt x="1477107" y="1241865"/>
                    </a:cubicBezTo>
                    <a:cubicBezTo>
                      <a:pt x="1469546" y="1256987"/>
                      <a:pt x="1455839" y="1268618"/>
                      <a:pt x="1448972" y="1284068"/>
                    </a:cubicBezTo>
                    <a:cubicBezTo>
                      <a:pt x="1382011" y="1434731"/>
                      <a:pt x="1456374" y="1315169"/>
                      <a:pt x="1392701" y="1410677"/>
                    </a:cubicBezTo>
                    <a:lnTo>
                      <a:pt x="1364566" y="1495083"/>
                    </a:lnTo>
                    <a:cubicBezTo>
                      <a:pt x="1359877" y="1509151"/>
                      <a:pt x="1358723" y="1524948"/>
                      <a:pt x="1350498" y="1537286"/>
                    </a:cubicBezTo>
                    <a:cubicBezTo>
                      <a:pt x="1341120" y="1551354"/>
                      <a:pt x="1329924" y="1564367"/>
                      <a:pt x="1322363" y="1579489"/>
                    </a:cubicBezTo>
                    <a:cubicBezTo>
                      <a:pt x="1315731" y="1592752"/>
                      <a:pt x="1316521" y="1609355"/>
                      <a:pt x="1308295" y="1621693"/>
                    </a:cubicBezTo>
                    <a:cubicBezTo>
                      <a:pt x="1297259" y="1638246"/>
                      <a:pt x="1280160" y="1649828"/>
                      <a:pt x="1266092" y="1663896"/>
                    </a:cubicBezTo>
                    <a:cubicBezTo>
                      <a:pt x="1261403" y="1677964"/>
                      <a:pt x="1258656" y="1692836"/>
                      <a:pt x="1252024" y="1706099"/>
                    </a:cubicBezTo>
                    <a:cubicBezTo>
                      <a:pt x="1234606" y="1740934"/>
                      <a:pt x="1217861" y="1760359"/>
                      <a:pt x="1181686" y="1776437"/>
                    </a:cubicBezTo>
                    <a:cubicBezTo>
                      <a:pt x="1154585" y="1788482"/>
                      <a:pt x="1125415" y="1795195"/>
                      <a:pt x="1097280" y="1804573"/>
                    </a:cubicBezTo>
                    <a:lnTo>
                      <a:pt x="1055077" y="1818640"/>
                    </a:lnTo>
                    <a:cubicBezTo>
                      <a:pt x="1008185" y="1813951"/>
                      <a:pt x="960719" y="1813258"/>
                      <a:pt x="914400" y="1804573"/>
                    </a:cubicBezTo>
                    <a:cubicBezTo>
                      <a:pt x="885251" y="1799108"/>
                      <a:pt x="858129" y="1785816"/>
                      <a:pt x="829994" y="1776437"/>
                    </a:cubicBezTo>
                    <a:cubicBezTo>
                      <a:pt x="815926" y="1771748"/>
                      <a:pt x="800129" y="1770594"/>
                      <a:pt x="787791" y="1762369"/>
                    </a:cubicBezTo>
                    <a:cubicBezTo>
                      <a:pt x="773723" y="1752991"/>
                      <a:pt x="761627" y="1739581"/>
                      <a:pt x="745587" y="1734234"/>
                    </a:cubicBezTo>
                    <a:cubicBezTo>
                      <a:pt x="718527" y="1725214"/>
                      <a:pt x="689316" y="1724855"/>
                      <a:pt x="661181" y="1720166"/>
                    </a:cubicBezTo>
                    <a:lnTo>
                      <a:pt x="647114" y="1677963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lumMod val="85000"/>
                      <a:lumOff val="15000"/>
                    </a:schemeClr>
                  </a:gs>
                  <a:gs pos="13000">
                    <a:schemeClr val="tx1">
                      <a:lumMod val="65000"/>
                      <a:lumOff val="35000"/>
                    </a:schemeClr>
                  </a:gs>
                  <a:gs pos="51000">
                    <a:schemeClr val="tx1">
                      <a:lumMod val="85000"/>
                      <a:lumOff val="15000"/>
                    </a:schemeClr>
                  </a:gs>
                  <a:gs pos="86500">
                    <a:schemeClr val="tx1">
                      <a:lumMod val="65000"/>
                      <a:lumOff val="35000"/>
                    </a:schemeClr>
                  </a:gs>
                  <a:gs pos="74000">
                    <a:schemeClr val="tx1">
                      <a:lumMod val="85000"/>
                      <a:lumOff val="15000"/>
                    </a:schemeClr>
                  </a:gs>
                  <a:gs pos="40000">
                    <a:srgbClr val="404040"/>
                  </a:gs>
                  <a:gs pos="99000">
                    <a:schemeClr val="tx1">
                      <a:lumMod val="85000"/>
                      <a:lumOff val="15000"/>
                    </a:schemeClr>
                  </a:gs>
                  <a:gs pos="63000">
                    <a:schemeClr val="tx1">
                      <a:lumMod val="65000"/>
                      <a:lumOff val="35000"/>
                    </a:schemeClr>
                  </a:gs>
                  <a:gs pos="25000">
                    <a:schemeClr val="tx1">
                      <a:lumMod val="85000"/>
                      <a:lumOff val="15000"/>
                    </a:schemeClr>
                  </a:gs>
                </a:gsLst>
                <a:lin ang="0" scaled="1"/>
                <a:tileRect/>
              </a:gra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82" name="Freeform 581"/>
              <p:cNvSpPr/>
              <p:nvPr/>
            </p:nvSpPr>
            <p:spPr>
              <a:xfrm>
                <a:off x="1179800" y="4811151"/>
                <a:ext cx="283240" cy="681341"/>
              </a:xfrm>
              <a:custGeom>
                <a:avLst/>
                <a:gdLst>
                  <a:gd name="connsiteX0" fmla="*/ 72225 w 283240"/>
                  <a:gd name="connsiteY0" fmla="*/ 0 h 681341"/>
                  <a:gd name="connsiteX1" fmla="*/ 58157 w 283240"/>
                  <a:gd name="connsiteY1" fmla="*/ 281354 h 681341"/>
                  <a:gd name="connsiteX2" fmla="*/ 44089 w 283240"/>
                  <a:gd name="connsiteY2" fmla="*/ 365760 h 681341"/>
                  <a:gd name="connsiteX3" fmla="*/ 15954 w 283240"/>
                  <a:gd name="connsiteY3" fmla="*/ 450166 h 681341"/>
                  <a:gd name="connsiteX4" fmla="*/ 1886 w 283240"/>
                  <a:gd name="connsiteY4" fmla="*/ 675249 h 681341"/>
                  <a:gd name="connsiteX5" fmla="*/ 30022 w 283240"/>
                  <a:gd name="connsiteY5" fmla="*/ 590843 h 681341"/>
                  <a:gd name="connsiteX6" fmla="*/ 44089 w 283240"/>
                  <a:gd name="connsiteY6" fmla="*/ 548640 h 681341"/>
                  <a:gd name="connsiteX7" fmla="*/ 100360 w 283240"/>
                  <a:gd name="connsiteY7" fmla="*/ 478301 h 681341"/>
                  <a:gd name="connsiteX8" fmla="*/ 128495 w 283240"/>
                  <a:gd name="connsiteY8" fmla="*/ 436098 h 681341"/>
                  <a:gd name="connsiteX9" fmla="*/ 142563 w 283240"/>
                  <a:gd name="connsiteY9" fmla="*/ 492369 h 681341"/>
                  <a:gd name="connsiteX10" fmla="*/ 156631 w 283240"/>
                  <a:gd name="connsiteY10" fmla="*/ 661181 h 681341"/>
                  <a:gd name="connsiteX11" fmla="*/ 184766 w 283240"/>
                  <a:gd name="connsiteY11" fmla="*/ 576775 h 681341"/>
                  <a:gd name="connsiteX12" fmla="*/ 198834 w 283240"/>
                  <a:gd name="connsiteY12" fmla="*/ 618978 h 681341"/>
                  <a:gd name="connsiteX13" fmla="*/ 255105 w 283240"/>
                  <a:gd name="connsiteY13" fmla="*/ 675249 h 681341"/>
                  <a:gd name="connsiteX14" fmla="*/ 269172 w 283240"/>
                  <a:gd name="connsiteY14" fmla="*/ 604911 h 681341"/>
                  <a:gd name="connsiteX15" fmla="*/ 283240 w 283240"/>
                  <a:gd name="connsiteY15" fmla="*/ 562707 h 681341"/>
                  <a:gd name="connsiteX16" fmla="*/ 269172 w 283240"/>
                  <a:gd name="connsiteY16" fmla="*/ 211015 h 681341"/>
                  <a:gd name="connsiteX17" fmla="*/ 156631 w 283240"/>
                  <a:gd name="connsiteY17" fmla="*/ 267286 h 681341"/>
                  <a:gd name="connsiteX18" fmla="*/ 156631 w 283240"/>
                  <a:gd name="connsiteY18" fmla="*/ 281354 h 68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83240" h="681341">
                    <a:moveTo>
                      <a:pt x="72225" y="0"/>
                    </a:moveTo>
                    <a:cubicBezTo>
                      <a:pt x="67536" y="93785"/>
                      <a:pt x="65359" y="187729"/>
                      <a:pt x="58157" y="281354"/>
                    </a:cubicBezTo>
                    <a:cubicBezTo>
                      <a:pt x="55969" y="309793"/>
                      <a:pt x="51007" y="338088"/>
                      <a:pt x="44089" y="365760"/>
                    </a:cubicBezTo>
                    <a:cubicBezTo>
                      <a:pt x="36896" y="394532"/>
                      <a:pt x="15954" y="450166"/>
                      <a:pt x="15954" y="450166"/>
                    </a:cubicBezTo>
                    <a:cubicBezTo>
                      <a:pt x="11265" y="525194"/>
                      <a:pt x="-5594" y="600448"/>
                      <a:pt x="1886" y="675249"/>
                    </a:cubicBezTo>
                    <a:cubicBezTo>
                      <a:pt x="4837" y="704759"/>
                      <a:pt x="20644" y="618978"/>
                      <a:pt x="30022" y="590843"/>
                    </a:cubicBezTo>
                    <a:cubicBezTo>
                      <a:pt x="34711" y="576775"/>
                      <a:pt x="35863" y="560978"/>
                      <a:pt x="44089" y="548640"/>
                    </a:cubicBezTo>
                    <a:cubicBezTo>
                      <a:pt x="130698" y="418729"/>
                      <a:pt x="20171" y="578539"/>
                      <a:pt x="100360" y="478301"/>
                    </a:cubicBezTo>
                    <a:cubicBezTo>
                      <a:pt x="110922" y="465099"/>
                      <a:pt x="119117" y="450166"/>
                      <a:pt x="128495" y="436098"/>
                    </a:cubicBezTo>
                    <a:cubicBezTo>
                      <a:pt x="133184" y="454855"/>
                      <a:pt x="140165" y="473184"/>
                      <a:pt x="142563" y="492369"/>
                    </a:cubicBezTo>
                    <a:cubicBezTo>
                      <a:pt x="149567" y="548399"/>
                      <a:pt x="131379" y="610677"/>
                      <a:pt x="156631" y="661181"/>
                    </a:cubicBezTo>
                    <a:cubicBezTo>
                      <a:pt x="169894" y="687707"/>
                      <a:pt x="184766" y="576775"/>
                      <a:pt x="184766" y="576775"/>
                    </a:cubicBezTo>
                    <a:cubicBezTo>
                      <a:pt x="189455" y="590843"/>
                      <a:pt x="190215" y="606911"/>
                      <a:pt x="198834" y="618978"/>
                    </a:cubicBezTo>
                    <a:cubicBezTo>
                      <a:pt x="214252" y="640563"/>
                      <a:pt x="255105" y="675249"/>
                      <a:pt x="255105" y="675249"/>
                    </a:cubicBezTo>
                    <a:cubicBezTo>
                      <a:pt x="259794" y="651803"/>
                      <a:pt x="263373" y="628107"/>
                      <a:pt x="269172" y="604911"/>
                    </a:cubicBezTo>
                    <a:cubicBezTo>
                      <a:pt x="272768" y="590525"/>
                      <a:pt x="283240" y="577536"/>
                      <a:pt x="283240" y="562707"/>
                    </a:cubicBezTo>
                    <a:cubicBezTo>
                      <a:pt x="283240" y="445383"/>
                      <a:pt x="273861" y="328246"/>
                      <a:pt x="269172" y="211015"/>
                    </a:cubicBezTo>
                    <a:cubicBezTo>
                      <a:pt x="188314" y="224492"/>
                      <a:pt x="188599" y="203348"/>
                      <a:pt x="156631" y="267286"/>
                    </a:cubicBezTo>
                    <a:cubicBezTo>
                      <a:pt x="154534" y="271480"/>
                      <a:pt x="156631" y="276665"/>
                      <a:pt x="156631" y="281354"/>
                    </a:cubicBezTo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83" name="Freeform 582"/>
              <p:cNvSpPr/>
              <p:nvPr/>
            </p:nvSpPr>
            <p:spPr>
              <a:xfrm flipH="1">
                <a:off x="1025678" y="4811150"/>
                <a:ext cx="283240" cy="681341"/>
              </a:xfrm>
              <a:custGeom>
                <a:avLst/>
                <a:gdLst>
                  <a:gd name="connsiteX0" fmla="*/ 72225 w 283240"/>
                  <a:gd name="connsiteY0" fmla="*/ 0 h 681341"/>
                  <a:gd name="connsiteX1" fmla="*/ 58157 w 283240"/>
                  <a:gd name="connsiteY1" fmla="*/ 281354 h 681341"/>
                  <a:gd name="connsiteX2" fmla="*/ 44089 w 283240"/>
                  <a:gd name="connsiteY2" fmla="*/ 365760 h 681341"/>
                  <a:gd name="connsiteX3" fmla="*/ 15954 w 283240"/>
                  <a:gd name="connsiteY3" fmla="*/ 450166 h 681341"/>
                  <a:gd name="connsiteX4" fmla="*/ 1886 w 283240"/>
                  <a:gd name="connsiteY4" fmla="*/ 675249 h 681341"/>
                  <a:gd name="connsiteX5" fmla="*/ 30022 w 283240"/>
                  <a:gd name="connsiteY5" fmla="*/ 590843 h 681341"/>
                  <a:gd name="connsiteX6" fmla="*/ 44089 w 283240"/>
                  <a:gd name="connsiteY6" fmla="*/ 548640 h 681341"/>
                  <a:gd name="connsiteX7" fmla="*/ 100360 w 283240"/>
                  <a:gd name="connsiteY7" fmla="*/ 478301 h 681341"/>
                  <a:gd name="connsiteX8" fmla="*/ 128495 w 283240"/>
                  <a:gd name="connsiteY8" fmla="*/ 436098 h 681341"/>
                  <a:gd name="connsiteX9" fmla="*/ 142563 w 283240"/>
                  <a:gd name="connsiteY9" fmla="*/ 492369 h 681341"/>
                  <a:gd name="connsiteX10" fmla="*/ 156631 w 283240"/>
                  <a:gd name="connsiteY10" fmla="*/ 661181 h 681341"/>
                  <a:gd name="connsiteX11" fmla="*/ 184766 w 283240"/>
                  <a:gd name="connsiteY11" fmla="*/ 576775 h 681341"/>
                  <a:gd name="connsiteX12" fmla="*/ 198834 w 283240"/>
                  <a:gd name="connsiteY12" fmla="*/ 618978 h 681341"/>
                  <a:gd name="connsiteX13" fmla="*/ 255105 w 283240"/>
                  <a:gd name="connsiteY13" fmla="*/ 675249 h 681341"/>
                  <a:gd name="connsiteX14" fmla="*/ 269172 w 283240"/>
                  <a:gd name="connsiteY14" fmla="*/ 604911 h 681341"/>
                  <a:gd name="connsiteX15" fmla="*/ 283240 w 283240"/>
                  <a:gd name="connsiteY15" fmla="*/ 562707 h 681341"/>
                  <a:gd name="connsiteX16" fmla="*/ 269172 w 283240"/>
                  <a:gd name="connsiteY16" fmla="*/ 211015 h 681341"/>
                  <a:gd name="connsiteX17" fmla="*/ 156631 w 283240"/>
                  <a:gd name="connsiteY17" fmla="*/ 267286 h 681341"/>
                  <a:gd name="connsiteX18" fmla="*/ 156631 w 283240"/>
                  <a:gd name="connsiteY18" fmla="*/ 281354 h 68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83240" h="681341">
                    <a:moveTo>
                      <a:pt x="72225" y="0"/>
                    </a:moveTo>
                    <a:cubicBezTo>
                      <a:pt x="67536" y="93785"/>
                      <a:pt x="65359" y="187729"/>
                      <a:pt x="58157" y="281354"/>
                    </a:cubicBezTo>
                    <a:cubicBezTo>
                      <a:pt x="55969" y="309793"/>
                      <a:pt x="51007" y="338088"/>
                      <a:pt x="44089" y="365760"/>
                    </a:cubicBezTo>
                    <a:cubicBezTo>
                      <a:pt x="36896" y="394532"/>
                      <a:pt x="15954" y="450166"/>
                      <a:pt x="15954" y="450166"/>
                    </a:cubicBezTo>
                    <a:cubicBezTo>
                      <a:pt x="11265" y="525194"/>
                      <a:pt x="-5594" y="600448"/>
                      <a:pt x="1886" y="675249"/>
                    </a:cubicBezTo>
                    <a:cubicBezTo>
                      <a:pt x="4837" y="704759"/>
                      <a:pt x="20644" y="618978"/>
                      <a:pt x="30022" y="590843"/>
                    </a:cubicBezTo>
                    <a:cubicBezTo>
                      <a:pt x="34711" y="576775"/>
                      <a:pt x="35863" y="560978"/>
                      <a:pt x="44089" y="548640"/>
                    </a:cubicBezTo>
                    <a:cubicBezTo>
                      <a:pt x="130698" y="418729"/>
                      <a:pt x="20171" y="578539"/>
                      <a:pt x="100360" y="478301"/>
                    </a:cubicBezTo>
                    <a:cubicBezTo>
                      <a:pt x="110922" y="465099"/>
                      <a:pt x="119117" y="450166"/>
                      <a:pt x="128495" y="436098"/>
                    </a:cubicBezTo>
                    <a:cubicBezTo>
                      <a:pt x="133184" y="454855"/>
                      <a:pt x="140165" y="473184"/>
                      <a:pt x="142563" y="492369"/>
                    </a:cubicBezTo>
                    <a:cubicBezTo>
                      <a:pt x="149567" y="548399"/>
                      <a:pt x="131379" y="610677"/>
                      <a:pt x="156631" y="661181"/>
                    </a:cubicBezTo>
                    <a:cubicBezTo>
                      <a:pt x="169894" y="687707"/>
                      <a:pt x="184766" y="576775"/>
                      <a:pt x="184766" y="576775"/>
                    </a:cubicBezTo>
                    <a:cubicBezTo>
                      <a:pt x="189455" y="590843"/>
                      <a:pt x="190215" y="606911"/>
                      <a:pt x="198834" y="618978"/>
                    </a:cubicBezTo>
                    <a:cubicBezTo>
                      <a:pt x="214252" y="640563"/>
                      <a:pt x="255105" y="675249"/>
                      <a:pt x="255105" y="675249"/>
                    </a:cubicBezTo>
                    <a:cubicBezTo>
                      <a:pt x="259794" y="651803"/>
                      <a:pt x="263373" y="628107"/>
                      <a:pt x="269172" y="604911"/>
                    </a:cubicBezTo>
                    <a:cubicBezTo>
                      <a:pt x="272768" y="590525"/>
                      <a:pt x="283240" y="577536"/>
                      <a:pt x="283240" y="562707"/>
                    </a:cubicBezTo>
                    <a:cubicBezTo>
                      <a:pt x="283240" y="445383"/>
                      <a:pt x="273861" y="328246"/>
                      <a:pt x="269172" y="211015"/>
                    </a:cubicBezTo>
                    <a:cubicBezTo>
                      <a:pt x="188314" y="224492"/>
                      <a:pt x="188599" y="203348"/>
                      <a:pt x="156631" y="267286"/>
                    </a:cubicBezTo>
                    <a:cubicBezTo>
                      <a:pt x="154534" y="271480"/>
                      <a:pt x="156631" y="276665"/>
                      <a:pt x="156631" y="281354"/>
                    </a:cubicBezTo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84" name="Freeform 583"/>
              <p:cNvSpPr/>
              <p:nvPr/>
            </p:nvSpPr>
            <p:spPr>
              <a:xfrm rot="20832044">
                <a:off x="1227465" y="3881361"/>
                <a:ext cx="735724" cy="1299645"/>
              </a:xfrm>
              <a:custGeom>
                <a:avLst/>
                <a:gdLst>
                  <a:gd name="connsiteX0" fmla="*/ 422031 w 594146"/>
                  <a:gd name="connsiteY0" fmla="*/ 0 h 1237957"/>
                  <a:gd name="connsiteX1" fmla="*/ 450166 w 594146"/>
                  <a:gd name="connsiteY1" fmla="*/ 126609 h 1237957"/>
                  <a:gd name="connsiteX2" fmla="*/ 478302 w 594146"/>
                  <a:gd name="connsiteY2" fmla="*/ 154744 h 1237957"/>
                  <a:gd name="connsiteX3" fmla="*/ 492369 w 594146"/>
                  <a:gd name="connsiteY3" fmla="*/ 196947 h 1237957"/>
                  <a:gd name="connsiteX4" fmla="*/ 520505 w 594146"/>
                  <a:gd name="connsiteY4" fmla="*/ 225083 h 1237957"/>
                  <a:gd name="connsiteX5" fmla="*/ 548640 w 594146"/>
                  <a:gd name="connsiteY5" fmla="*/ 309489 h 1237957"/>
                  <a:gd name="connsiteX6" fmla="*/ 576775 w 594146"/>
                  <a:gd name="connsiteY6" fmla="*/ 393895 h 1237957"/>
                  <a:gd name="connsiteX7" fmla="*/ 590843 w 594146"/>
                  <a:gd name="connsiteY7" fmla="*/ 464233 h 1237957"/>
                  <a:gd name="connsiteX8" fmla="*/ 548640 w 594146"/>
                  <a:gd name="connsiteY8" fmla="*/ 675249 h 1237957"/>
                  <a:gd name="connsiteX9" fmla="*/ 506437 w 594146"/>
                  <a:gd name="connsiteY9" fmla="*/ 689317 h 1237957"/>
                  <a:gd name="connsiteX10" fmla="*/ 464234 w 594146"/>
                  <a:gd name="connsiteY10" fmla="*/ 731520 h 1237957"/>
                  <a:gd name="connsiteX11" fmla="*/ 422031 w 594146"/>
                  <a:gd name="connsiteY11" fmla="*/ 759655 h 1237957"/>
                  <a:gd name="connsiteX12" fmla="*/ 365760 w 594146"/>
                  <a:gd name="connsiteY12" fmla="*/ 844061 h 1237957"/>
                  <a:gd name="connsiteX13" fmla="*/ 351692 w 594146"/>
                  <a:gd name="connsiteY13" fmla="*/ 886264 h 1237957"/>
                  <a:gd name="connsiteX14" fmla="*/ 323557 w 594146"/>
                  <a:gd name="connsiteY14" fmla="*/ 914400 h 1237957"/>
                  <a:gd name="connsiteX15" fmla="*/ 267286 w 594146"/>
                  <a:gd name="connsiteY15" fmla="*/ 984738 h 1237957"/>
                  <a:gd name="connsiteX16" fmla="*/ 253219 w 594146"/>
                  <a:gd name="connsiteY16" fmla="*/ 1026941 h 1237957"/>
                  <a:gd name="connsiteX17" fmla="*/ 140677 w 594146"/>
                  <a:gd name="connsiteY17" fmla="*/ 1125415 h 1237957"/>
                  <a:gd name="connsiteX18" fmla="*/ 126609 w 594146"/>
                  <a:gd name="connsiteY18" fmla="*/ 1167618 h 1237957"/>
                  <a:gd name="connsiteX19" fmla="*/ 84406 w 594146"/>
                  <a:gd name="connsiteY19" fmla="*/ 1195753 h 1237957"/>
                  <a:gd name="connsiteX20" fmla="*/ 56271 w 594146"/>
                  <a:gd name="connsiteY20" fmla="*/ 1237957 h 1237957"/>
                  <a:gd name="connsiteX21" fmla="*/ 42203 w 594146"/>
                  <a:gd name="connsiteY21" fmla="*/ 1139483 h 1237957"/>
                  <a:gd name="connsiteX22" fmla="*/ 14068 w 594146"/>
                  <a:gd name="connsiteY22" fmla="*/ 1055077 h 1237957"/>
                  <a:gd name="connsiteX23" fmla="*/ 0 w 594146"/>
                  <a:gd name="connsiteY23" fmla="*/ 942535 h 1237957"/>
                  <a:gd name="connsiteX24" fmla="*/ 14068 w 594146"/>
                  <a:gd name="connsiteY24" fmla="*/ 773723 h 1237957"/>
                  <a:gd name="connsiteX25" fmla="*/ 42203 w 594146"/>
                  <a:gd name="connsiteY25" fmla="*/ 745587 h 1237957"/>
                  <a:gd name="connsiteX26" fmla="*/ 112542 w 594146"/>
                  <a:gd name="connsiteY26" fmla="*/ 675249 h 1237957"/>
                  <a:gd name="connsiteX27" fmla="*/ 168812 w 594146"/>
                  <a:gd name="connsiteY27" fmla="*/ 604910 h 1237957"/>
                  <a:gd name="connsiteX28" fmla="*/ 239151 w 594146"/>
                  <a:gd name="connsiteY28" fmla="*/ 534572 h 1237957"/>
                  <a:gd name="connsiteX29" fmla="*/ 267286 w 594146"/>
                  <a:gd name="connsiteY29" fmla="*/ 492369 h 1237957"/>
                  <a:gd name="connsiteX30" fmla="*/ 323557 w 594146"/>
                  <a:gd name="connsiteY30" fmla="*/ 379827 h 1237957"/>
                  <a:gd name="connsiteX31" fmla="*/ 337625 w 594146"/>
                  <a:gd name="connsiteY31" fmla="*/ 337624 h 1237957"/>
                  <a:gd name="connsiteX32" fmla="*/ 393895 w 594146"/>
                  <a:gd name="connsiteY32" fmla="*/ 253218 h 1237957"/>
                  <a:gd name="connsiteX33" fmla="*/ 422031 w 594146"/>
                  <a:gd name="connsiteY33" fmla="*/ 168812 h 1237957"/>
                  <a:gd name="connsiteX34" fmla="*/ 436099 w 594146"/>
                  <a:gd name="connsiteY34" fmla="*/ 112541 h 1237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4146" h="1237957">
                    <a:moveTo>
                      <a:pt x="422031" y="0"/>
                    </a:moveTo>
                    <a:cubicBezTo>
                      <a:pt x="424871" y="17039"/>
                      <a:pt x="434184" y="99973"/>
                      <a:pt x="450166" y="126609"/>
                    </a:cubicBezTo>
                    <a:cubicBezTo>
                      <a:pt x="456990" y="137982"/>
                      <a:pt x="468923" y="145366"/>
                      <a:pt x="478302" y="154744"/>
                    </a:cubicBezTo>
                    <a:cubicBezTo>
                      <a:pt x="482991" y="168812"/>
                      <a:pt x="484740" y="184232"/>
                      <a:pt x="492369" y="196947"/>
                    </a:cubicBezTo>
                    <a:cubicBezTo>
                      <a:pt x="499193" y="208320"/>
                      <a:pt x="514573" y="213220"/>
                      <a:pt x="520505" y="225083"/>
                    </a:cubicBezTo>
                    <a:cubicBezTo>
                      <a:pt x="533768" y="251609"/>
                      <a:pt x="539262" y="281354"/>
                      <a:pt x="548640" y="309489"/>
                    </a:cubicBezTo>
                    <a:lnTo>
                      <a:pt x="576775" y="393895"/>
                    </a:lnTo>
                    <a:lnTo>
                      <a:pt x="590843" y="464233"/>
                    </a:lnTo>
                    <a:cubicBezTo>
                      <a:pt x="586371" y="522370"/>
                      <a:pt x="617704" y="633809"/>
                      <a:pt x="548640" y="675249"/>
                    </a:cubicBezTo>
                    <a:cubicBezTo>
                      <a:pt x="535925" y="682878"/>
                      <a:pt x="520505" y="684628"/>
                      <a:pt x="506437" y="689317"/>
                    </a:cubicBezTo>
                    <a:cubicBezTo>
                      <a:pt x="492369" y="703385"/>
                      <a:pt x="479518" y="718784"/>
                      <a:pt x="464234" y="731520"/>
                    </a:cubicBezTo>
                    <a:cubicBezTo>
                      <a:pt x="451246" y="742344"/>
                      <a:pt x="433164" y="746931"/>
                      <a:pt x="422031" y="759655"/>
                    </a:cubicBezTo>
                    <a:cubicBezTo>
                      <a:pt x="399764" y="785103"/>
                      <a:pt x="384517" y="815926"/>
                      <a:pt x="365760" y="844061"/>
                    </a:cubicBezTo>
                    <a:cubicBezTo>
                      <a:pt x="357535" y="856399"/>
                      <a:pt x="359321" y="873548"/>
                      <a:pt x="351692" y="886264"/>
                    </a:cubicBezTo>
                    <a:cubicBezTo>
                      <a:pt x="344868" y="897637"/>
                      <a:pt x="331842" y="904043"/>
                      <a:pt x="323557" y="914400"/>
                    </a:cubicBezTo>
                    <a:cubicBezTo>
                      <a:pt x="252583" y="1003119"/>
                      <a:pt x="335212" y="916814"/>
                      <a:pt x="267286" y="984738"/>
                    </a:cubicBezTo>
                    <a:cubicBezTo>
                      <a:pt x="262597" y="998806"/>
                      <a:pt x="262116" y="1015078"/>
                      <a:pt x="253219" y="1026941"/>
                    </a:cubicBezTo>
                    <a:cubicBezTo>
                      <a:pt x="212072" y="1081804"/>
                      <a:pt x="189489" y="1092874"/>
                      <a:pt x="140677" y="1125415"/>
                    </a:cubicBezTo>
                    <a:cubicBezTo>
                      <a:pt x="135988" y="1139483"/>
                      <a:pt x="135872" y="1156039"/>
                      <a:pt x="126609" y="1167618"/>
                    </a:cubicBezTo>
                    <a:cubicBezTo>
                      <a:pt x="116047" y="1180820"/>
                      <a:pt x="96361" y="1183798"/>
                      <a:pt x="84406" y="1195753"/>
                    </a:cubicBezTo>
                    <a:cubicBezTo>
                      <a:pt x="72451" y="1207708"/>
                      <a:pt x="65649" y="1223889"/>
                      <a:pt x="56271" y="1237957"/>
                    </a:cubicBezTo>
                    <a:cubicBezTo>
                      <a:pt x="51582" y="1205132"/>
                      <a:pt x="49659" y="1171792"/>
                      <a:pt x="42203" y="1139483"/>
                    </a:cubicBezTo>
                    <a:cubicBezTo>
                      <a:pt x="35534" y="1110585"/>
                      <a:pt x="14068" y="1055077"/>
                      <a:pt x="14068" y="1055077"/>
                    </a:cubicBezTo>
                    <a:cubicBezTo>
                      <a:pt x="9379" y="1017563"/>
                      <a:pt x="0" y="980341"/>
                      <a:pt x="0" y="942535"/>
                    </a:cubicBezTo>
                    <a:cubicBezTo>
                      <a:pt x="0" y="886069"/>
                      <a:pt x="2237" y="828935"/>
                      <a:pt x="14068" y="773723"/>
                    </a:cubicBezTo>
                    <a:cubicBezTo>
                      <a:pt x="16847" y="760754"/>
                      <a:pt x="33918" y="755944"/>
                      <a:pt x="42203" y="745587"/>
                    </a:cubicBezTo>
                    <a:cubicBezTo>
                      <a:pt x="117231" y="651802"/>
                      <a:pt x="18758" y="750277"/>
                      <a:pt x="112542" y="675249"/>
                    </a:cubicBezTo>
                    <a:cubicBezTo>
                      <a:pt x="158248" y="638684"/>
                      <a:pt x="126161" y="653654"/>
                      <a:pt x="168812" y="604910"/>
                    </a:cubicBezTo>
                    <a:cubicBezTo>
                      <a:pt x="190647" y="579956"/>
                      <a:pt x="220758" y="562161"/>
                      <a:pt x="239151" y="534572"/>
                    </a:cubicBezTo>
                    <a:cubicBezTo>
                      <a:pt x="248529" y="520504"/>
                      <a:pt x="260419" y="507819"/>
                      <a:pt x="267286" y="492369"/>
                    </a:cubicBezTo>
                    <a:cubicBezTo>
                      <a:pt x="319014" y="375982"/>
                      <a:pt x="265777" y="437609"/>
                      <a:pt x="323557" y="379827"/>
                    </a:cubicBezTo>
                    <a:cubicBezTo>
                      <a:pt x="328246" y="365759"/>
                      <a:pt x="330424" y="350587"/>
                      <a:pt x="337625" y="337624"/>
                    </a:cubicBezTo>
                    <a:cubicBezTo>
                      <a:pt x="354047" y="308065"/>
                      <a:pt x="383202" y="285297"/>
                      <a:pt x="393895" y="253218"/>
                    </a:cubicBezTo>
                    <a:lnTo>
                      <a:pt x="422031" y="168812"/>
                    </a:lnTo>
                    <a:cubicBezTo>
                      <a:pt x="437582" y="122160"/>
                      <a:pt x="436099" y="141438"/>
                      <a:pt x="436099" y="112541"/>
                    </a:cubicBezTo>
                  </a:path>
                </a:pathLst>
              </a:custGeom>
              <a:gradFill>
                <a:gsLst>
                  <a:gs pos="0">
                    <a:schemeClr val="tx1">
                      <a:lumMod val="85000"/>
                      <a:lumOff val="15000"/>
                    </a:schemeClr>
                  </a:gs>
                  <a:gs pos="13000">
                    <a:schemeClr val="tx1">
                      <a:lumMod val="65000"/>
                      <a:lumOff val="35000"/>
                    </a:schemeClr>
                  </a:gs>
                  <a:gs pos="46000">
                    <a:schemeClr val="tx1">
                      <a:lumMod val="85000"/>
                      <a:lumOff val="15000"/>
                    </a:schemeClr>
                  </a:gs>
                  <a:gs pos="81000">
                    <a:schemeClr val="tx1">
                      <a:lumMod val="85000"/>
                      <a:lumOff val="15000"/>
                    </a:schemeClr>
                  </a:gs>
                  <a:gs pos="99000">
                    <a:schemeClr val="tx1">
                      <a:lumMod val="65000"/>
                      <a:lumOff val="35000"/>
                    </a:schemeClr>
                  </a:gs>
                </a:gsLst>
                <a:lin ang="0" scaled="1"/>
              </a:gra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85" name="Freeform 584"/>
              <p:cNvSpPr/>
              <p:nvPr/>
            </p:nvSpPr>
            <p:spPr>
              <a:xfrm rot="767956" flipH="1">
                <a:off x="682254" y="3703992"/>
                <a:ext cx="580364" cy="1600353"/>
              </a:xfrm>
              <a:custGeom>
                <a:avLst/>
                <a:gdLst>
                  <a:gd name="connsiteX0" fmla="*/ 422031 w 594146"/>
                  <a:gd name="connsiteY0" fmla="*/ 0 h 1237957"/>
                  <a:gd name="connsiteX1" fmla="*/ 450166 w 594146"/>
                  <a:gd name="connsiteY1" fmla="*/ 126609 h 1237957"/>
                  <a:gd name="connsiteX2" fmla="*/ 478302 w 594146"/>
                  <a:gd name="connsiteY2" fmla="*/ 154744 h 1237957"/>
                  <a:gd name="connsiteX3" fmla="*/ 492369 w 594146"/>
                  <a:gd name="connsiteY3" fmla="*/ 196947 h 1237957"/>
                  <a:gd name="connsiteX4" fmla="*/ 520505 w 594146"/>
                  <a:gd name="connsiteY4" fmla="*/ 225083 h 1237957"/>
                  <a:gd name="connsiteX5" fmla="*/ 548640 w 594146"/>
                  <a:gd name="connsiteY5" fmla="*/ 309489 h 1237957"/>
                  <a:gd name="connsiteX6" fmla="*/ 576775 w 594146"/>
                  <a:gd name="connsiteY6" fmla="*/ 393895 h 1237957"/>
                  <a:gd name="connsiteX7" fmla="*/ 590843 w 594146"/>
                  <a:gd name="connsiteY7" fmla="*/ 464233 h 1237957"/>
                  <a:gd name="connsiteX8" fmla="*/ 548640 w 594146"/>
                  <a:gd name="connsiteY8" fmla="*/ 675249 h 1237957"/>
                  <a:gd name="connsiteX9" fmla="*/ 506437 w 594146"/>
                  <a:gd name="connsiteY9" fmla="*/ 689317 h 1237957"/>
                  <a:gd name="connsiteX10" fmla="*/ 464234 w 594146"/>
                  <a:gd name="connsiteY10" fmla="*/ 731520 h 1237957"/>
                  <a:gd name="connsiteX11" fmla="*/ 422031 w 594146"/>
                  <a:gd name="connsiteY11" fmla="*/ 759655 h 1237957"/>
                  <a:gd name="connsiteX12" fmla="*/ 365760 w 594146"/>
                  <a:gd name="connsiteY12" fmla="*/ 844061 h 1237957"/>
                  <a:gd name="connsiteX13" fmla="*/ 351692 w 594146"/>
                  <a:gd name="connsiteY13" fmla="*/ 886264 h 1237957"/>
                  <a:gd name="connsiteX14" fmla="*/ 323557 w 594146"/>
                  <a:gd name="connsiteY14" fmla="*/ 914400 h 1237957"/>
                  <a:gd name="connsiteX15" fmla="*/ 267286 w 594146"/>
                  <a:gd name="connsiteY15" fmla="*/ 984738 h 1237957"/>
                  <a:gd name="connsiteX16" fmla="*/ 253219 w 594146"/>
                  <a:gd name="connsiteY16" fmla="*/ 1026941 h 1237957"/>
                  <a:gd name="connsiteX17" fmla="*/ 140677 w 594146"/>
                  <a:gd name="connsiteY17" fmla="*/ 1125415 h 1237957"/>
                  <a:gd name="connsiteX18" fmla="*/ 126609 w 594146"/>
                  <a:gd name="connsiteY18" fmla="*/ 1167618 h 1237957"/>
                  <a:gd name="connsiteX19" fmla="*/ 84406 w 594146"/>
                  <a:gd name="connsiteY19" fmla="*/ 1195753 h 1237957"/>
                  <a:gd name="connsiteX20" fmla="*/ 56271 w 594146"/>
                  <a:gd name="connsiteY20" fmla="*/ 1237957 h 1237957"/>
                  <a:gd name="connsiteX21" fmla="*/ 42203 w 594146"/>
                  <a:gd name="connsiteY21" fmla="*/ 1139483 h 1237957"/>
                  <a:gd name="connsiteX22" fmla="*/ 14068 w 594146"/>
                  <a:gd name="connsiteY22" fmla="*/ 1055077 h 1237957"/>
                  <a:gd name="connsiteX23" fmla="*/ 0 w 594146"/>
                  <a:gd name="connsiteY23" fmla="*/ 942535 h 1237957"/>
                  <a:gd name="connsiteX24" fmla="*/ 14068 w 594146"/>
                  <a:gd name="connsiteY24" fmla="*/ 773723 h 1237957"/>
                  <a:gd name="connsiteX25" fmla="*/ 42203 w 594146"/>
                  <a:gd name="connsiteY25" fmla="*/ 745587 h 1237957"/>
                  <a:gd name="connsiteX26" fmla="*/ 112542 w 594146"/>
                  <a:gd name="connsiteY26" fmla="*/ 675249 h 1237957"/>
                  <a:gd name="connsiteX27" fmla="*/ 168812 w 594146"/>
                  <a:gd name="connsiteY27" fmla="*/ 604910 h 1237957"/>
                  <a:gd name="connsiteX28" fmla="*/ 239151 w 594146"/>
                  <a:gd name="connsiteY28" fmla="*/ 534572 h 1237957"/>
                  <a:gd name="connsiteX29" fmla="*/ 267286 w 594146"/>
                  <a:gd name="connsiteY29" fmla="*/ 492369 h 1237957"/>
                  <a:gd name="connsiteX30" fmla="*/ 323557 w 594146"/>
                  <a:gd name="connsiteY30" fmla="*/ 379827 h 1237957"/>
                  <a:gd name="connsiteX31" fmla="*/ 337625 w 594146"/>
                  <a:gd name="connsiteY31" fmla="*/ 337624 h 1237957"/>
                  <a:gd name="connsiteX32" fmla="*/ 393895 w 594146"/>
                  <a:gd name="connsiteY32" fmla="*/ 253218 h 1237957"/>
                  <a:gd name="connsiteX33" fmla="*/ 422031 w 594146"/>
                  <a:gd name="connsiteY33" fmla="*/ 168812 h 1237957"/>
                  <a:gd name="connsiteX34" fmla="*/ 436099 w 594146"/>
                  <a:gd name="connsiteY34" fmla="*/ 112541 h 1237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4146" h="1237957">
                    <a:moveTo>
                      <a:pt x="422031" y="0"/>
                    </a:moveTo>
                    <a:cubicBezTo>
                      <a:pt x="424871" y="17039"/>
                      <a:pt x="434184" y="99973"/>
                      <a:pt x="450166" y="126609"/>
                    </a:cubicBezTo>
                    <a:cubicBezTo>
                      <a:pt x="456990" y="137982"/>
                      <a:pt x="468923" y="145366"/>
                      <a:pt x="478302" y="154744"/>
                    </a:cubicBezTo>
                    <a:cubicBezTo>
                      <a:pt x="482991" y="168812"/>
                      <a:pt x="484740" y="184232"/>
                      <a:pt x="492369" y="196947"/>
                    </a:cubicBezTo>
                    <a:cubicBezTo>
                      <a:pt x="499193" y="208320"/>
                      <a:pt x="514573" y="213220"/>
                      <a:pt x="520505" y="225083"/>
                    </a:cubicBezTo>
                    <a:cubicBezTo>
                      <a:pt x="533768" y="251609"/>
                      <a:pt x="539262" y="281354"/>
                      <a:pt x="548640" y="309489"/>
                    </a:cubicBezTo>
                    <a:lnTo>
                      <a:pt x="576775" y="393895"/>
                    </a:lnTo>
                    <a:lnTo>
                      <a:pt x="590843" y="464233"/>
                    </a:lnTo>
                    <a:cubicBezTo>
                      <a:pt x="586371" y="522370"/>
                      <a:pt x="617704" y="633809"/>
                      <a:pt x="548640" y="675249"/>
                    </a:cubicBezTo>
                    <a:cubicBezTo>
                      <a:pt x="535925" y="682878"/>
                      <a:pt x="520505" y="684628"/>
                      <a:pt x="506437" y="689317"/>
                    </a:cubicBezTo>
                    <a:cubicBezTo>
                      <a:pt x="492369" y="703385"/>
                      <a:pt x="479518" y="718784"/>
                      <a:pt x="464234" y="731520"/>
                    </a:cubicBezTo>
                    <a:cubicBezTo>
                      <a:pt x="451246" y="742344"/>
                      <a:pt x="433164" y="746931"/>
                      <a:pt x="422031" y="759655"/>
                    </a:cubicBezTo>
                    <a:cubicBezTo>
                      <a:pt x="399764" y="785103"/>
                      <a:pt x="384517" y="815926"/>
                      <a:pt x="365760" y="844061"/>
                    </a:cubicBezTo>
                    <a:cubicBezTo>
                      <a:pt x="357535" y="856399"/>
                      <a:pt x="359321" y="873548"/>
                      <a:pt x="351692" y="886264"/>
                    </a:cubicBezTo>
                    <a:cubicBezTo>
                      <a:pt x="344868" y="897637"/>
                      <a:pt x="331842" y="904043"/>
                      <a:pt x="323557" y="914400"/>
                    </a:cubicBezTo>
                    <a:cubicBezTo>
                      <a:pt x="252583" y="1003119"/>
                      <a:pt x="335212" y="916814"/>
                      <a:pt x="267286" y="984738"/>
                    </a:cubicBezTo>
                    <a:cubicBezTo>
                      <a:pt x="262597" y="998806"/>
                      <a:pt x="262116" y="1015078"/>
                      <a:pt x="253219" y="1026941"/>
                    </a:cubicBezTo>
                    <a:cubicBezTo>
                      <a:pt x="212072" y="1081804"/>
                      <a:pt x="189489" y="1092874"/>
                      <a:pt x="140677" y="1125415"/>
                    </a:cubicBezTo>
                    <a:cubicBezTo>
                      <a:pt x="135988" y="1139483"/>
                      <a:pt x="135872" y="1156039"/>
                      <a:pt x="126609" y="1167618"/>
                    </a:cubicBezTo>
                    <a:cubicBezTo>
                      <a:pt x="116047" y="1180820"/>
                      <a:pt x="96361" y="1183798"/>
                      <a:pt x="84406" y="1195753"/>
                    </a:cubicBezTo>
                    <a:cubicBezTo>
                      <a:pt x="72451" y="1207708"/>
                      <a:pt x="65649" y="1223889"/>
                      <a:pt x="56271" y="1237957"/>
                    </a:cubicBezTo>
                    <a:cubicBezTo>
                      <a:pt x="51582" y="1205132"/>
                      <a:pt x="49659" y="1171792"/>
                      <a:pt x="42203" y="1139483"/>
                    </a:cubicBezTo>
                    <a:cubicBezTo>
                      <a:pt x="35534" y="1110585"/>
                      <a:pt x="14068" y="1055077"/>
                      <a:pt x="14068" y="1055077"/>
                    </a:cubicBezTo>
                    <a:cubicBezTo>
                      <a:pt x="9379" y="1017563"/>
                      <a:pt x="0" y="980341"/>
                      <a:pt x="0" y="942535"/>
                    </a:cubicBezTo>
                    <a:cubicBezTo>
                      <a:pt x="0" y="886069"/>
                      <a:pt x="2237" y="828935"/>
                      <a:pt x="14068" y="773723"/>
                    </a:cubicBezTo>
                    <a:cubicBezTo>
                      <a:pt x="16847" y="760754"/>
                      <a:pt x="33918" y="755944"/>
                      <a:pt x="42203" y="745587"/>
                    </a:cubicBezTo>
                    <a:cubicBezTo>
                      <a:pt x="117231" y="651802"/>
                      <a:pt x="18758" y="750277"/>
                      <a:pt x="112542" y="675249"/>
                    </a:cubicBezTo>
                    <a:cubicBezTo>
                      <a:pt x="158248" y="638684"/>
                      <a:pt x="126161" y="653654"/>
                      <a:pt x="168812" y="604910"/>
                    </a:cubicBezTo>
                    <a:cubicBezTo>
                      <a:pt x="190647" y="579956"/>
                      <a:pt x="220758" y="562161"/>
                      <a:pt x="239151" y="534572"/>
                    </a:cubicBezTo>
                    <a:cubicBezTo>
                      <a:pt x="248529" y="520504"/>
                      <a:pt x="260419" y="507819"/>
                      <a:pt x="267286" y="492369"/>
                    </a:cubicBezTo>
                    <a:cubicBezTo>
                      <a:pt x="319014" y="375982"/>
                      <a:pt x="265777" y="437609"/>
                      <a:pt x="323557" y="379827"/>
                    </a:cubicBezTo>
                    <a:cubicBezTo>
                      <a:pt x="328246" y="365759"/>
                      <a:pt x="330424" y="350587"/>
                      <a:pt x="337625" y="337624"/>
                    </a:cubicBezTo>
                    <a:cubicBezTo>
                      <a:pt x="354047" y="308065"/>
                      <a:pt x="383202" y="285297"/>
                      <a:pt x="393895" y="253218"/>
                    </a:cubicBezTo>
                    <a:lnTo>
                      <a:pt x="422031" y="168812"/>
                    </a:lnTo>
                    <a:cubicBezTo>
                      <a:pt x="437582" y="122160"/>
                      <a:pt x="436099" y="141438"/>
                      <a:pt x="436099" y="112541"/>
                    </a:cubicBezTo>
                  </a:path>
                </a:pathLst>
              </a:custGeom>
              <a:gradFill>
                <a:gsLst>
                  <a:gs pos="0">
                    <a:schemeClr val="tx1">
                      <a:lumMod val="85000"/>
                      <a:lumOff val="15000"/>
                    </a:schemeClr>
                  </a:gs>
                  <a:gs pos="13000">
                    <a:schemeClr val="tx1">
                      <a:lumMod val="65000"/>
                      <a:lumOff val="35000"/>
                    </a:schemeClr>
                  </a:gs>
                  <a:gs pos="46000">
                    <a:schemeClr val="tx1">
                      <a:lumMod val="85000"/>
                      <a:lumOff val="15000"/>
                    </a:schemeClr>
                  </a:gs>
                  <a:gs pos="81000">
                    <a:schemeClr val="tx1">
                      <a:lumMod val="85000"/>
                      <a:lumOff val="15000"/>
                    </a:schemeClr>
                  </a:gs>
                  <a:gs pos="99000">
                    <a:schemeClr val="tx1">
                      <a:lumMod val="65000"/>
                      <a:lumOff val="35000"/>
                    </a:schemeClr>
                  </a:gs>
                </a:gsLst>
                <a:lin ang="0" scaled="1"/>
              </a:gra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86" name="Freeform 585"/>
              <p:cNvSpPr/>
              <p:nvPr/>
            </p:nvSpPr>
            <p:spPr>
              <a:xfrm>
                <a:off x="731192" y="3145769"/>
                <a:ext cx="1043969" cy="905724"/>
              </a:xfrm>
              <a:custGeom>
                <a:avLst/>
                <a:gdLst>
                  <a:gd name="connsiteX0" fmla="*/ 759983 w 1043969"/>
                  <a:gd name="connsiteY0" fmla="*/ 905724 h 905724"/>
                  <a:gd name="connsiteX1" fmla="*/ 591171 w 1043969"/>
                  <a:gd name="connsiteY1" fmla="*/ 891657 h 905724"/>
                  <a:gd name="connsiteX2" fmla="*/ 534900 w 1043969"/>
                  <a:gd name="connsiteY2" fmla="*/ 877589 h 905724"/>
                  <a:gd name="connsiteX3" fmla="*/ 450494 w 1043969"/>
                  <a:gd name="connsiteY3" fmla="*/ 863521 h 905724"/>
                  <a:gd name="connsiteX4" fmla="*/ 408291 w 1043969"/>
                  <a:gd name="connsiteY4" fmla="*/ 849453 h 905724"/>
                  <a:gd name="connsiteX5" fmla="*/ 295750 w 1043969"/>
                  <a:gd name="connsiteY5" fmla="*/ 835386 h 905724"/>
                  <a:gd name="connsiteX6" fmla="*/ 253546 w 1043969"/>
                  <a:gd name="connsiteY6" fmla="*/ 821318 h 905724"/>
                  <a:gd name="connsiteX7" fmla="*/ 126937 w 1043969"/>
                  <a:gd name="connsiteY7" fmla="*/ 793183 h 905724"/>
                  <a:gd name="connsiteX8" fmla="*/ 98802 w 1043969"/>
                  <a:gd name="connsiteY8" fmla="*/ 765047 h 905724"/>
                  <a:gd name="connsiteX9" fmla="*/ 56599 w 1043969"/>
                  <a:gd name="connsiteY9" fmla="*/ 736912 h 905724"/>
                  <a:gd name="connsiteX10" fmla="*/ 28463 w 1043969"/>
                  <a:gd name="connsiteY10" fmla="*/ 694709 h 905724"/>
                  <a:gd name="connsiteX11" fmla="*/ 328 w 1043969"/>
                  <a:gd name="connsiteY11" fmla="*/ 610303 h 905724"/>
                  <a:gd name="connsiteX12" fmla="*/ 14396 w 1043969"/>
                  <a:gd name="connsiteY12" fmla="*/ 483693 h 905724"/>
                  <a:gd name="connsiteX13" fmla="*/ 28463 w 1043969"/>
                  <a:gd name="connsiteY13" fmla="*/ 441490 h 905724"/>
                  <a:gd name="connsiteX14" fmla="*/ 42531 w 1043969"/>
                  <a:gd name="connsiteY14" fmla="*/ 357084 h 905724"/>
                  <a:gd name="connsiteX15" fmla="*/ 56599 w 1043969"/>
                  <a:gd name="connsiteY15" fmla="*/ 117933 h 905724"/>
                  <a:gd name="connsiteX16" fmla="*/ 98802 w 1043969"/>
                  <a:gd name="connsiteY16" fmla="*/ 146069 h 905724"/>
                  <a:gd name="connsiteX17" fmla="*/ 155073 w 1043969"/>
                  <a:gd name="connsiteY17" fmla="*/ 258610 h 905724"/>
                  <a:gd name="connsiteX18" fmla="*/ 169140 w 1043969"/>
                  <a:gd name="connsiteY18" fmla="*/ 357084 h 905724"/>
                  <a:gd name="connsiteX19" fmla="*/ 183208 w 1043969"/>
                  <a:gd name="connsiteY19" fmla="*/ 314881 h 905724"/>
                  <a:gd name="connsiteX20" fmla="*/ 225411 w 1043969"/>
                  <a:gd name="connsiteY20" fmla="*/ 272678 h 905724"/>
                  <a:gd name="connsiteX21" fmla="*/ 267614 w 1043969"/>
                  <a:gd name="connsiteY21" fmla="*/ 188272 h 905724"/>
                  <a:gd name="connsiteX22" fmla="*/ 281682 w 1043969"/>
                  <a:gd name="connsiteY22" fmla="*/ 5392 h 905724"/>
                  <a:gd name="connsiteX23" fmla="*/ 309817 w 1043969"/>
                  <a:gd name="connsiteY23" fmla="*/ 89798 h 905724"/>
                  <a:gd name="connsiteX24" fmla="*/ 323885 w 1043969"/>
                  <a:gd name="connsiteY24" fmla="*/ 132001 h 905724"/>
                  <a:gd name="connsiteX25" fmla="*/ 337953 w 1043969"/>
                  <a:gd name="connsiteY25" fmla="*/ 174204 h 905724"/>
                  <a:gd name="connsiteX26" fmla="*/ 366088 w 1043969"/>
                  <a:gd name="connsiteY26" fmla="*/ 202340 h 905724"/>
                  <a:gd name="connsiteX27" fmla="*/ 436426 w 1043969"/>
                  <a:gd name="connsiteY27" fmla="*/ 132001 h 905724"/>
                  <a:gd name="connsiteX28" fmla="*/ 492697 w 1043969"/>
                  <a:gd name="connsiteY28" fmla="*/ 75730 h 905724"/>
                  <a:gd name="connsiteX29" fmla="*/ 506765 w 1043969"/>
                  <a:gd name="connsiteY29" fmla="*/ 33527 h 905724"/>
                  <a:gd name="connsiteX30" fmla="*/ 534900 w 1043969"/>
                  <a:gd name="connsiteY30" fmla="*/ 61663 h 905724"/>
                  <a:gd name="connsiteX31" fmla="*/ 577103 w 1043969"/>
                  <a:gd name="connsiteY31" fmla="*/ 146069 h 905724"/>
                  <a:gd name="connsiteX32" fmla="*/ 619306 w 1043969"/>
                  <a:gd name="connsiteY32" fmla="*/ 160137 h 905724"/>
                  <a:gd name="connsiteX33" fmla="*/ 661510 w 1043969"/>
                  <a:gd name="connsiteY33" fmla="*/ 146069 h 905724"/>
                  <a:gd name="connsiteX34" fmla="*/ 717780 w 1043969"/>
                  <a:gd name="connsiteY34" fmla="*/ 75730 h 905724"/>
                  <a:gd name="connsiteX35" fmla="*/ 745916 w 1043969"/>
                  <a:gd name="connsiteY35" fmla="*/ 47595 h 905724"/>
                  <a:gd name="connsiteX36" fmla="*/ 774051 w 1043969"/>
                  <a:gd name="connsiteY36" fmla="*/ 89798 h 905724"/>
                  <a:gd name="connsiteX37" fmla="*/ 830322 w 1043969"/>
                  <a:gd name="connsiteY37" fmla="*/ 286746 h 905724"/>
                  <a:gd name="connsiteX38" fmla="*/ 914728 w 1043969"/>
                  <a:gd name="connsiteY38" fmla="*/ 188272 h 905724"/>
                  <a:gd name="connsiteX39" fmla="*/ 942863 w 1043969"/>
                  <a:gd name="connsiteY39" fmla="*/ 230475 h 905724"/>
                  <a:gd name="connsiteX40" fmla="*/ 914728 w 1043969"/>
                  <a:gd name="connsiteY40" fmla="*/ 371152 h 905724"/>
                  <a:gd name="connsiteX41" fmla="*/ 886593 w 1043969"/>
                  <a:gd name="connsiteY41" fmla="*/ 413355 h 905724"/>
                  <a:gd name="connsiteX42" fmla="*/ 928796 w 1043969"/>
                  <a:gd name="connsiteY42" fmla="*/ 427423 h 905724"/>
                  <a:gd name="connsiteX43" fmla="*/ 985066 w 1043969"/>
                  <a:gd name="connsiteY43" fmla="*/ 483693 h 905724"/>
                  <a:gd name="connsiteX44" fmla="*/ 999134 w 1043969"/>
                  <a:gd name="connsiteY44" fmla="*/ 525897 h 905724"/>
                  <a:gd name="connsiteX45" fmla="*/ 970999 w 1043969"/>
                  <a:gd name="connsiteY45" fmla="*/ 708777 h 905724"/>
                  <a:gd name="connsiteX46" fmla="*/ 1041337 w 1043969"/>
                  <a:gd name="connsiteY46" fmla="*/ 722844 h 905724"/>
                  <a:gd name="connsiteX47" fmla="*/ 1013202 w 1043969"/>
                  <a:gd name="connsiteY47" fmla="*/ 807250 h 905724"/>
                  <a:gd name="connsiteX48" fmla="*/ 999134 w 1043969"/>
                  <a:gd name="connsiteY48" fmla="*/ 849453 h 905724"/>
                  <a:gd name="connsiteX49" fmla="*/ 942863 w 1043969"/>
                  <a:gd name="connsiteY49" fmla="*/ 905724 h 905724"/>
                  <a:gd name="connsiteX50" fmla="*/ 703713 w 1043969"/>
                  <a:gd name="connsiteY50" fmla="*/ 891657 h 905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43969" h="905724">
                    <a:moveTo>
                      <a:pt x="759983" y="905724"/>
                    </a:moveTo>
                    <a:cubicBezTo>
                      <a:pt x="703712" y="901035"/>
                      <a:pt x="647201" y="898661"/>
                      <a:pt x="591171" y="891657"/>
                    </a:cubicBezTo>
                    <a:cubicBezTo>
                      <a:pt x="571986" y="889259"/>
                      <a:pt x="553859" y="881381"/>
                      <a:pt x="534900" y="877589"/>
                    </a:cubicBezTo>
                    <a:cubicBezTo>
                      <a:pt x="506930" y="871995"/>
                      <a:pt x="478338" y="869709"/>
                      <a:pt x="450494" y="863521"/>
                    </a:cubicBezTo>
                    <a:cubicBezTo>
                      <a:pt x="436018" y="860304"/>
                      <a:pt x="422880" y="852106"/>
                      <a:pt x="408291" y="849453"/>
                    </a:cubicBezTo>
                    <a:cubicBezTo>
                      <a:pt x="371095" y="842690"/>
                      <a:pt x="333264" y="840075"/>
                      <a:pt x="295750" y="835386"/>
                    </a:cubicBezTo>
                    <a:cubicBezTo>
                      <a:pt x="281682" y="830697"/>
                      <a:pt x="267804" y="825392"/>
                      <a:pt x="253546" y="821318"/>
                    </a:cubicBezTo>
                    <a:cubicBezTo>
                      <a:pt x="207181" y="808071"/>
                      <a:pt x="175297" y="802855"/>
                      <a:pt x="126937" y="793183"/>
                    </a:cubicBezTo>
                    <a:cubicBezTo>
                      <a:pt x="117559" y="783804"/>
                      <a:pt x="109159" y="773333"/>
                      <a:pt x="98802" y="765047"/>
                    </a:cubicBezTo>
                    <a:cubicBezTo>
                      <a:pt x="85600" y="754485"/>
                      <a:pt x="68554" y="748867"/>
                      <a:pt x="56599" y="736912"/>
                    </a:cubicBezTo>
                    <a:cubicBezTo>
                      <a:pt x="44644" y="724957"/>
                      <a:pt x="37842" y="708777"/>
                      <a:pt x="28463" y="694709"/>
                    </a:cubicBezTo>
                    <a:cubicBezTo>
                      <a:pt x="19085" y="666574"/>
                      <a:pt x="-2947" y="639779"/>
                      <a:pt x="328" y="610303"/>
                    </a:cubicBezTo>
                    <a:cubicBezTo>
                      <a:pt x="5017" y="568100"/>
                      <a:pt x="7415" y="525578"/>
                      <a:pt x="14396" y="483693"/>
                    </a:cubicBezTo>
                    <a:cubicBezTo>
                      <a:pt x="16834" y="469066"/>
                      <a:pt x="25246" y="455965"/>
                      <a:pt x="28463" y="441490"/>
                    </a:cubicBezTo>
                    <a:cubicBezTo>
                      <a:pt x="34651" y="413646"/>
                      <a:pt x="37842" y="385219"/>
                      <a:pt x="42531" y="357084"/>
                    </a:cubicBezTo>
                    <a:cubicBezTo>
                      <a:pt x="47220" y="277367"/>
                      <a:pt x="36023" y="195091"/>
                      <a:pt x="56599" y="117933"/>
                    </a:cubicBezTo>
                    <a:cubicBezTo>
                      <a:pt x="60955" y="101597"/>
                      <a:pt x="89841" y="131732"/>
                      <a:pt x="98802" y="146069"/>
                    </a:cubicBezTo>
                    <a:cubicBezTo>
                      <a:pt x="206560" y="318484"/>
                      <a:pt x="72233" y="175773"/>
                      <a:pt x="155073" y="258610"/>
                    </a:cubicBezTo>
                    <a:cubicBezTo>
                      <a:pt x="159762" y="291435"/>
                      <a:pt x="154312" y="327427"/>
                      <a:pt x="169140" y="357084"/>
                    </a:cubicBezTo>
                    <a:cubicBezTo>
                      <a:pt x="175771" y="370347"/>
                      <a:pt x="174983" y="327219"/>
                      <a:pt x="183208" y="314881"/>
                    </a:cubicBezTo>
                    <a:cubicBezTo>
                      <a:pt x="194244" y="298328"/>
                      <a:pt x="212675" y="287962"/>
                      <a:pt x="225411" y="272678"/>
                    </a:cubicBezTo>
                    <a:cubicBezTo>
                      <a:pt x="255711" y="236318"/>
                      <a:pt x="253515" y="230568"/>
                      <a:pt x="267614" y="188272"/>
                    </a:cubicBezTo>
                    <a:cubicBezTo>
                      <a:pt x="272303" y="127312"/>
                      <a:pt x="257598" y="61589"/>
                      <a:pt x="281682" y="5392"/>
                    </a:cubicBezTo>
                    <a:cubicBezTo>
                      <a:pt x="293365" y="-21867"/>
                      <a:pt x="300439" y="61663"/>
                      <a:pt x="309817" y="89798"/>
                    </a:cubicBezTo>
                    <a:lnTo>
                      <a:pt x="323885" y="132001"/>
                    </a:lnTo>
                    <a:cubicBezTo>
                      <a:pt x="328574" y="146069"/>
                      <a:pt x="327468" y="163718"/>
                      <a:pt x="337953" y="174204"/>
                    </a:cubicBezTo>
                    <a:lnTo>
                      <a:pt x="366088" y="202340"/>
                    </a:lnTo>
                    <a:cubicBezTo>
                      <a:pt x="447369" y="148151"/>
                      <a:pt x="373902" y="204946"/>
                      <a:pt x="436426" y="132001"/>
                    </a:cubicBezTo>
                    <a:cubicBezTo>
                      <a:pt x="453689" y="111861"/>
                      <a:pt x="492697" y="75730"/>
                      <a:pt x="492697" y="75730"/>
                    </a:cubicBezTo>
                    <a:cubicBezTo>
                      <a:pt x="497386" y="61662"/>
                      <a:pt x="492697" y="38216"/>
                      <a:pt x="506765" y="33527"/>
                    </a:cubicBezTo>
                    <a:cubicBezTo>
                      <a:pt x="519348" y="29333"/>
                      <a:pt x="528076" y="50290"/>
                      <a:pt x="534900" y="61663"/>
                    </a:cubicBezTo>
                    <a:cubicBezTo>
                      <a:pt x="558423" y="100869"/>
                      <a:pt x="536058" y="113233"/>
                      <a:pt x="577103" y="146069"/>
                    </a:cubicBezTo>
                    <a:cubicBezTo>
                      <a:pt x="588682" y="155332"/>
                      <a:pt x="605238" y="155448"/>
                      <a:pt x="619306" y="160137"/>
                    </a:cubicBezTo>
                    <a:cubicBezTo>
                      <a:pt x="633374" y="155448"/>
                      <a:pt x="648794" y="153699"/>
                      <a:pt x="661510" y="146069"/>
                    </a:cubicBezTo>
                    <a:cubicBezTo>
                      <a:pt x="687637" y="130393"/>
                      <a:pt x="700087" y="97846"/>
                      <a:pt x="717780" y="75730"/>
                    </a:cubicBezTo>
                    <a:cubicBezTo>
                      <a:pt x="726066" y="65373"/>
                      <a:pt x="736537" y="56973"/>
                      <a:pt x="745916" y="47595"/>
                    </a:cubicBezTo>
                    <a:cubicBezTo>
                      <a:pt x="755294" y="61663"/>
                      <a:pt x="771271" y="73121"/>
                      <a:pt x="774051" y="89798"/>
                    </a:cubicBezTo>
                    <a:cubicBezTo>
                      <a:pt x="810498" y="308478"/>
                      <a:pt x="716742" y="324604"/>
                      <a:pt x="830322" y="286746"/>
                    </a:cubicBezTo>
                    <a:cubicBezTo>
                      <a:pt x="898548" y="218520"/>
                      <a:pt x="871879" y="252546"/>
                      <a:pt x="914728" y="188272"/>
                    </a:cubicBezTo>
                    <a:cubicBezTo>
                      <a:pt x="924106" y="202340"/>
                      <a:pt x="941181" y="213652"/>
                      <a:pt x="942863" y="230475"/>
                    </a:cubicBezTo>
                    <a:cubicBezTo>
                      <a:pt x="945024" y="252080"/>
                      <a:pt x="931087" y="338435"/>
                      <a:pt x="914728" y="371152"/>
                    </a:cubicBezTo>
                    <a:cubicBezTo>
                      <a:pt x="907167" y="386274"/>
                      <a:pt x="895971" y="399287"/>
                      <a:pt x="886593" y="413355"/>
                    </a:cubicBezTo>
                    <a:cubicBezTo>
                      <a:pt x="900661" y="418044"/>
                      <a:pt x="918311" y="416937"/>
                      <a:pt x="928796" y="427423"/>
                    </a:cubicBezTo>
                    <a:cubicBezTo>
                      <a:pt x="1003821" y="502449"/>
                      <a:pt x="872527" y="446182"/>
                      <a:pt x="985066" y="483693"/>
                    </a:cubicBezTo>
                    <a:cubicBezTo>
                      <a:pt x="989755" y="497761"/>
                      <a:pt x="999134" y="511068"/>
                      <a:pt x="999134" y="525897"/>
                    </a:cubicBezTo>
                    <a:cubicBezTo>
                      <a:pt x="999134" y="634694"/>
                      <a:pt x="995077" y="636539"/>
                      <a:pt x="970999" y="708777"/>
                    </a:cubicBezTo>
                    <a:cubicBezTo>
                      <a:pt x="994445" y="713466"/>
                      <a:pt x="1031918" y="700867"/>
                      <a:pt x="1041337" y="722844"/>
                    </a:cubicBezTo>
                    <a:cubicBezTo>
                      <a:pt x="1053020" y="750103"/>
                      <a:pt x="1022580" y="779115"/>
                      <a:pt x="1013202" y="807250"/>
                    </a:cubicBezTo>
                    <a:cubicBezTo>
                      <a:pt x="1008513" y="821318"/>
                      <a:pt x="1009619" y="838968"/>
                      <a:pt x="999134" y="849453"/>
                    </a:cubicBezTo>
                    <a:lnTo>
                      <a:pt x="942863" y="905724"/>
                    </a:lnTo>
                    <a:cubicBezTo>
                      <a:pt x="722490" y="891033"/>
                      <a:pt x="802342" y="891657"/>
                      <a:pt x="703713" y="891657"/>
                    </a:cubicBezTo>
                  </a:path>
                </a:pathLst>
              </a:custGeom>
              <a:gradFill>
                <a:gsLst>
                  <a:gs pos="0">
                    <a:schemeClr val="tx1">
                      <a:lumMod val="85000"/>
                      <a:lumOff val="15000"/>
                    </a:schemeClr>
                  </a:gs>
                  <a:gs pos="13000">
                    <a:schemeClr val="tx1">
                      <a:lumMod val="65000"/>
                      <a:lumOff val="35000"/>
                    </a:schemeClr>
                  </a:gs>
                  <a:gs pos="46000">
                    <a:schemeClr val="tx1">
                      <a:lumMod val="85000"/>
                      <a:lumOff val="15000"/>
                    </a:schemeClr>
                  </a:gs>
                  <a:gs pos="81000">
                    <a:schemeClr val="tx1">
                      <a:lumMod val="85000"/>
                      <a:lumOff val="15000"/>
                    </a:schemeClr>
                  </a:gs>
                  <a:gs pos="32000">
                    <a:srgbClr val="404040"/>
                  </a:gs>
                  <a:gs pos="99000">
                    <a:schemeClr val="tx1">
                      <a:lumMod val="65000"/>
                      <a:lumOff val="35000"/>
                    </a:schemeClr>
                  </a:gs>
                  <a:gs pos="63000">
                    <a:schemeClr val="tx1">
                      <a:lumMod val="65000"/>
                      <a:lumOff val="35000"/>
                    </a:schemeClr>
                  </a:gs>
                </a:gsLst>
                <a:lin ang="0" scaled="1"/>
              </a:gradFill>
              <a:ln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587" name="Group 586"/>
              <p:cNvGrpSpPr/>
              <p:nvPr/>
            </p:nvGrpSpPr>
            <p:grpSpPr>
              <a:xfrm>
                <a:off x="871586" y="3363559"/>
                <a:ext cx="788012" cy="1451537"/>
                <a:chOff x="871586" y="3363559"/>
                <a:chExt cx="788012" cy="1451537"/>
              </a:xfrm>
            </p:grpSpPr>
            <p:sp>
              <p:nvSpPr>
                <p:cNvPr id="588" name="Oval 587"/>
                <p:cNvSpPr/>
                <p:nvPr/>
              </p:nvSpPr>
              <p:spPr>
                <a:xfrm rot="10800000">
                  <a:off x="871586" y="3519696"/>
                  <a:ext cx="762000" cy="129540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lumMod val="65000"/>
                        <a:lumOff val="35000"/>
                        <a:shade val="30000"/>
                        <a:satMod val="115000"/>
                      </a:schemeClr>
                    </a:gs>
                    <a:gs pos="17000">
                      <a:schemeClr val="tx1">
                        <a:lumMod val="50000"/>
                        <a:lumOff val="50000"/>
                      </a:schemeClr>
                    </a:gs>
                    <a:gs pos="100000">
                      <a:schemeClr val="tx1">
                        <a:lumMod val="65000"/>
                        <a:lumOff val="35000"/>
                        <a:shade val="100000"/>
                        <a:satMod val="115000"/>
                      </a:schemeClr>
                    </a:gs>
                  </a:gsLst>
                  <a:lin ang="5400000" scaled="1"/>
                  <a:tileRect/>
                </a:grad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ln>
                      <a:solidFill>
                        <a:sysClr val="windowText" lastClr="000000"/>
                      </a:solidFill>
                    </a:ln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589" name="Group 588"/>
                <p:cNvGrpSpPr/>
                <p:nvPr/>
              </p:nvGrpSpPr>
              <p:grpSpPr>
                <a:xfrm>
                  <a:off x="915061" y="3363559"/>
                  <a:ext cx="744537" cy="1029453"/>
                  <a:chOff x="7635081" y="1562995"/>
                  <a:chExt cx="816776" cy="1029453"/>
                </a:xfrm>
              </p:grpSpPr>
              <p:pic>
                <p:nvPicPr>
                  <p:cNvPr id="590" name="Picture 5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6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/>
                </p:blipFill>
                <p:spPr bwMode="auto">
                  <a:xfrm>
                    <a:off x="7635081" y="1839558"/>
                    <a:ext cx="744537" cy="75289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591" name="Picture 6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7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/>
                </p:blipFill>
                <p:spPr bwMode="auto">
                  <a:xfrm rot="1376075">
                    <a:off x="7707320" y="1562995"/>
                    <a:ext cx="744537" cy="37921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</p:grpSp>
          </p:grpSp>
        </p:grpSp>
        <p:sp>
          <p:nvSpPr>
            <p:cNvPr id="579" name="Isosceles Triangle 578">
              <a:hlinkHover r:id="" action="ppaction://hlinkshowjump?jump=nextslide"/>
            </p:cNvPr>
            <p:cNvSpPr/>
            <p:nvPr/>
          </p:nvSpPr>
          <p:spPr>
            <a:xfrm rot="10800000">
              <a:off x="4645912" y="-2716002"/>
              <a:ext cx="1295400" cy="2281390"/>
            </a:xfrm>
            <a:prstGeom prst="triangle">
              <a:avLst/>
            </a:prstGeom>
            <a:solidFill>
              <a:srgbClr val="DDD9C3">
                <a:alpha val="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6" name="Rectangle 5">
            <a:hlinkHover r:id="" action="ppaction://hlinkshowjump?jump=nextslide"/>
          </p:cNvPr>
          <p:cNvSpPr/>
          <p:nvPr/>
        </p:nvSpPr>
        <p:spPr>
          <a:xfrm>
            <a:off x="-381000" y="-1447800"/>
            <a:ext cx="1143000" cy="7680197"/>
          </a:xfrm>
          <a:prstGeom prst="rect">
            <a:avLst/>
          </a:prstGeom>
          <a:solidFill>
            <a:srgbClr val="DDD9C3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627" name="Rectangle 626">
            <a:hlinkHover r:id="" action="ppaction://hlinkshowjump?jump=nextslide"/>
          </p:cNvPr>
          <p:cNvSpPr/>
          <p:nvPr/>
        </p:nvSpPr>
        <p:spPr>
          <a:xfrm>
            <a:off x="8140065" y="-1371600"/>
            <a:ext cx="1143000" cy="7680197"/>
          </a:xfrm>
          <a:prstGeom prst="rect">
            <a:avLst/>
          </a:prstGeom>
          <a:solidFill>
            <a:srgbClr val="DDD9C3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628" name="Group 627"/>
          <p:cNvGrpSpPr/>
          <p:nvPr/>
        </p:nvGrpSpPr>
        <p:grpSpPr>
          <a:xfrm rot="16200000" flipH="1">
            <a:off x="-3665016" y="-669315"/>
            <a:ext cx="1371600" cy="3795169"/>
            <a:chOff x="4585447" y="-4191000"/>
            <a:chExt cx="1371600" cy="3795169"/>
          </a:xfrm>
        </p:grpSpPr>
        <p:grpSp>
          <p:nvGrpSpPr>
            <p:cNvPr id="629" name="Group 628"/>
            <p:cNvGrpSpPr/>
            <p:nvPr/>
          </p:nvGrpSpPr>
          <p:grpSpPr>
            <a:xfrm>
              <a:off x="4585447" y="-4191000"/>
              <a:ext cx="1371600" cy="3795169"/>
              <a:chOff x="272615" y="411482"/>
              <a:chExt cx="1979232" cy="5913118"/>
            </a:xfrm>
          </p:grpSpPr>
          <p:grpSp>
            <p:nvGrpSpPr>
              <p:cNvPr id="631" name="Group 630"/>
              <p:cNvGrpSpPr/>
              <p:nvPr/>
            </p:nvGrpSpPr>
            <p:grpSpPr>
              <a:xfrm>
                <a:off x="842682" y="411482"/>
                <a:ext cx="742278" cy="5913118"/>
                <a:chOff x="842682" y="106682"/>
                <a:chExt cx="742278" cy="5913118"/>
              </a:xfrm>
            </p:grpSpPr>
            <p:sp>
              <p:nvSpPr>
                <p:cNvPr id="643" name="Rounded Rectangle 642"/>
                <p:cNvSpPr/>
                <p:nvPr/>
              </p:nvSpPr>
              <p:spPr>
                <a:xfrm rot="5400000">
                  <a:off x="-977601" y="3726180"/>
                  <a:ext cx="4430805" cy="156435"/>
                </a:xfrm>
                <a:prstGeom prst="roundRect">
                  <a:avLst/>
                </a:prstGeom>
                <a:blipFill>
                  <a:blip r:embed="rId5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tile tx="0" ty="0" sx="100000" sy="100000" flip="none" algn="tl"/>
                </a:blip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  <a:effectLst>
                  <a:innerShdw blurRad="63500" dist="50800" dir="54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644" name="Group 643"/>
                <p:cNvGrpSpPr/>
                <p:nvPr/>
              </p:nvGrpSpPr>
              <p:grpSpPr>
                <a:xfrm>
                  <a:off x="842682" y="106682"/>
                  <a:ext cx="742278" cy="1758875"/>
                  <a:chOff x="4195482" y="96819"/>
                  <a:chExt cx="742278" cy="1357256"/>
                </a:xfrm>
              </p:grpSpPr>
              <p:sp>
                <p:nvSpPr>
                  <p:cNvPr id="646" name="Freeform 645"/>
                  <p:cNvSpPr/>
                  <p:nvPr/>
                </p:nvSpPr>
                <p:spPr>
                  <a:xfrm>
                    <a:off x="4281544" y="182880"/>
                    <a:ext cx="215152" cy="1172584"/>
                  </a:xfrm>
                  <a:custGeom>
                    <a:avLst/>
                    <a:gdLst>
                      <a:gd name="connsiteX0" fmla="*/ 215152 w 215152"/>
                      <a:gd name="connsiteY0" fmla="*/ 1172584 h 1172584"/>
                      <a:gd name="connsiteX1" fmla="*/ 204395 w 215152"/>
                      <a:gd name="connsiteY1" fmla="*/ 903642 h 1172584"/>
                      <a:gd name="connsiteX2" fmla="*/ 182880 w 215152"/>
                      <a:gd name="connsiteY2" fmla="*/ 839096 h 1172584"/>
                      <a:gd name="connsiteX3" fmla="*/ 172122 w 215152"/>
                      <a:gd name="connsiteY3" fmla="*/ 806824 h 1172584"/>
                      <a:gd name="connsiteX4" fmla="*/ 161364 w 215152"/>
                      <a:gd name="connsiteY4" fmla="*/ 763793 h 1172584"/>
                      <a:gd name="connsiteX5" fmla="*/ 129091 w 215152"/>
                      <a:gd name="connsiteY5" fmla="*/ 699247 h 1172584"/>
                      <a:gd name="connsiteX6" fmla="*/ 86061 w 215152"/>
                      <a:gd name="connsiteY6" fmla="*/ 548640 h 1172584"/>
                      <a:gd name="connsiteX7" fmla="*/ 64545 w 215152"/>
                      <a:gd name="connsiteY7" fmla="*/ 516367 h 1172584"/>
                      <a:gd name="connsiteX8" fmla="*/ 43030 w 215152"/>
                      <a:gd name="connsiteY8" fmla="*/ 96819 h 1172584"/>
                      <a:gd name="connsiteX9" fmla="*/ 21515 w 215152"/>
                      <a:gd name="connsiteY9" fmla="*/ 64546 h 1172584"/>
                      <a:gd name="connsiteX10" fmla="*/ 0 w 215152"/>
                      <a:gd name="connsiteY10" fmla="*/ 0 h 1172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15152" h="1172584">
                        <a:moveTo>
                          <a:pt x="215152" y="1172584"/>
                        </a:moveTo>
                        <a:cubicBezTo>
                          <a:pt x="211566" y="1082937"/>
                          <a:pt x="213037" y="992944"/>
                          <a:pt x="204395" y="903642"/>
                        </a:cubicBezTo>
                        <a:cubicBezTo>
                          <a:pt x="202211" y="881068"/>
                          <a:pt x="190052" y="860611"/>
                          <a:pt x="182880" y="839096"/>
                        </a:cubicBezTo>
                        <a:cubicBezTo>
                          <a:pt x="179294" y="828339"/>
                          <a:pt x="174872" y="817825"/>
                          <a:pt x="172122" y="806824"/>
                        </a:cubicBezTo>
                        <a:cubicBezTo>
                          <a:pt x="168536" y="792480"/>
                          <a:pt x="167188" y="777383"/>
                          <a:pt x="161364" y="763793"/>
                        </a:cubicBezTo>
                        <a:cubicBezTo>
                          <a:pt x="124646" y="678117"/>
                          <a:pt x="151755" y="782348"/>
                          <a:pt x="129091" y="699247"/>
                        </a:cubicBezTo>
                        <a:cubicBezTo>
                          <a:pt x="125781" y="687111"/>
                          <a:pt x="98745" y="567666"/>
                          <a:pt x="86061" y="548640"/>
                        </a:cubicBezTo>
                        <a:lnTo>
                          <a:pt x="64545" y="516367"/>
                        </a:lnTo>
                        <a:cubicBezTo>
                          <a:pt x="19945" y="337956"/>
                          <a:pt x="83021" y="603364"/>
                          <a:pt x="43030" y="96819"/>
                        </a:cubicBezTo>
                        <a:cubicBezTo>
                          <a:pt x="42012" y="83930"/>
                          <a:pt x="26766" y="76361"/>
                          <a:pt x="21515" y="64546"/>
                        </a:cubicBezTo>
                        <a:cubicBezTo>
                          <a:pt x="12304" y="43822"/>
                          <a:pt x="0" y="0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47" name="Freeform 646"/>
                  <p:cNvSpPr/>
                  <p:nvPr/>
                </p:nvSpPr>
                <p:spPr>
                  <a:xfrm>
                    <a:off x="4453666" y="247426"/>
                    <a:ext cx="118334" cy="1043492"/>
                  </a:xfrm>
                  <a:custGeom>
                    <a:avLst/>
                    <a:gdLst>
                      <a:gd name="connsiteX0" fmla="*/ 118334 w 118334"/>
                      <a:gd name="connsiteY0" fmla="*/ 1043492 h 1043492"/>
                      <a:gd name="connsiteX1" fmla="*/ 96819 w 118334"/>
                      <a:gd name="connsiteY1" fmla="*/ 720762 h 1043492"/>
                      <a:gd name="connsiteX2" fmla="*/ 86061 w 118334"/>
                      <a:gd name="connsiteY2" fmla="*/ 494852 h 1043492"/>
                      <a:gd name="connsiteX3" fmla="*/ 64546 w 118334"/>
                      <a:gd name="connsiteY3" fmla="*/ 387275 h 1043492"/>
                      <a:gd name="connsiteX4" fmla="*/ 43030 w 118334"/>
                      <a:gd name="connsiteY4" fmla="*/ 355002 h 1043492"/>
                      <a:gd name="connsiteX5" fmla="*/ 0 w 118334"/>
                      <a:gd name="connsiteY5" fmla="*/ 236668 h 1043492"/>
                      <a:gd name="connsiteX6" fmla="*/ 0 w 118334"/>
                      <a:gd name="connsiteY6" fmla="*/ 0 h 1043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8334" h="1043492">
                        <a:moveTo>
                          <a:pt x="118334" y="1043492"/>
                        </a:moveTo>
                        <a:cubicBezTo>
                          <a:pt x="93146" y="892370"/>
                          <a:pt x="109545" y="1007107"/>
                          <a:pt x="96819" y="720762"/>
                        </a:cubicBezTo>
                        <a:cubicBezTo>
                          <a:pt x="93472" y="645448"/>
                          <a:pt x="91630" y="570035"/>
                          <a:pt x="86061" y="494852"/>
                        </a:cubicBezTo>
                        <a:cubicBezTo>
                          <a:pt x="85265" y="484100"/>
                          <a:pt x="72193" y="405118"/>
                          <a:pt x="64546" y="387275"/>
                        </a:cubicBezTo>
                        <a:cubicBezTo>
                          <a:pt x="59453" y="375391"/>
                          <a:pt x="48812" y="366566"/>
                          <a:pt x="43030" y="355002"/>
                        </a:cubicBezTo>
                        <a:cubicBezTo>
                          <a:pt x="36611" y="342164"/>
                          <a:pt x="0" y="246710"/>
                          <a:pt x="0" y="236668"/>
                        </a:cubicBez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48" name="Freeform 647"/>
                  <p:cNvSpPr/>
                  <p:nvPr/>
                </p:nvSpPr>
                <p:spPr>
                  <a:xfrm>
                    <a:off x="4625601" y="279699"/>
                    <a:ext cx="107764" cy="839096"/>
                  </a:xfrm>
                  <a:custGeom>
                    <a:avLst/>
                    <a:gdLst>
                      <a:gd name="connsiteX0" fmla="*/ 43218 w 107764"/>
                      <a:gd name="connsiteY0" fmla="*/ 839096 h 839096"/>
                      <a:gd name="connsiteX1" fmla="*/ 75491 w 107764"/>
                      <a:gd name="connsiteY1" fmla="*/ 699247 h 839096"/>
                      <a:gd name="connsiteX2" fmla="*/ 97006 w 107764"/>
                      <a:gd name="connsiteY2" fmla="*/ 656216 h 839096"/>
                      <a:gd name="connsiteX3" fmla="*/ 107764 w 107764"/>
                      <a:gd name="connsiteY3" fmla="*/ 559397 h 839096"/>
                      <a:gd name="connsiteX4" fmla="*/ 97006 w 107764"/>
                      <a:gd name="connsiteY4" fmla="*/ 387275 h 839096"/>
                      <a:gd name="connsiteX5" fmla="*/ 64733 w 107764"/>
                      <a:gd name="connsiteY5" fmla="*/ 365760 h 839096"/>
                      <a:gd name="connsiteX6" fmla="*/ 43218 w 107764"/>
                      <a:gd name="connsiteY6" fmla="*/ 301214 h 839096"/>
                      <a:gd name="connsiteX7" fmla="*/ 32460 w 107764"/>
                      <a:gd name="connsiteY7" fmla="*/ 268941 h 839096"/>
                      <a:gd name="connsiteX8" fmla="*/ 10945 w 107764"/>
                      <a:gd name="connsiteY8" fmla="*/ 182880 h 839096"/>
                      <a:gd name="connsiteX9" fmla="*/ 187 w 107764"/>
                      <a:gd name="connsiteY9" fmla="*/ 0 h 839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7764" h="839096">
                        <a:moveTo>
                          <a:pt x="43218" y="839096"/>
                        </a:moveTo>
                        <a:cubicBezTo>
                          <a:pt x="53976" y="792480"/>
                          <a:pt x="61992" y="745145"/>
                          <a:pt x="75491" y="699247"/>
                        </a:cubicBezTo>
                        <a:cubicBezTo>
                          <a:pt x="80016" y="683862"/>
                          <a:pt x="93400" y="671842"/>
                          <a:pt x="97006" y="656216"/>
                        </a:cubicBezTo>
                        <a:cubicBezTo>
                          <a:pt x="104308" y="624576"/>
                          <a:pt x="104178" y="591670"/>
                          <a:pt x="107764" y="559397"/>
                        </a:cubicBezTo>
                        <a:cubicBezTo>
                          <a:pt x="104178" y="502023"/>
                          <a:pt x="109477" y="443392"/>
                          <a:pt x="97006" y="387275"/>
                        </a:cubicBezTo>
                        <a:cubicBezTo>
                          <a:pt x="94201" y="374654"/>
                          <a:pt x="71585" y="376724"/>
                          <a:pt x="64733" y="365760"/>
                        </a:cubicBezTo>
                        <a:cubicBezTo>
                          <a:pt x="52713" y="346528"/>
                          <a:pt x="50390" y="322729"/>
                          <a:pt x="43218" y="301214"/>
                        </a:cubicBezTo>
                        <a:cubicBezTo>
                          <a:pt x="39632" y="290456"/>
                          <a:pt x="34684" y="280060"/>
                          <a:pt x="32460" y="268941"/>
                        </a:cubicBezTo>
                        <a:cubicBezTo>
                          <a:pt x="19479" y="204034"/>
                          <a:pt x="27485" y="232499"/>
                          <a:pt x="10945" y="182880"/>
                        </a:cubicBezTo>
                        <a:cubicBezTo>
                          <a:pt x="-2311" y="50327"/>
                          <a:pt x="187" y="111341"/>
                          <a:pt x="187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49" name="Freeform 648"/>
                  <p:cNvSpPr/>
                  <p:nvPr/>
                </p:nvSpPr>
                <p:spPr>
                  <a:xfrm>
                    <a:off x="4528940" y="182880"/>
                    <a:ext cx="86091" cy="1118795"/>
                  </a:xfrm>
                  <a:custGeom>
                    <a:avLst/>
                    <a:gdLst>
                      <a:gd name="connsiteX0" fmla="*/ 75333 w 86091"/>
                      <a:gd name="connsiteY0" fmla="*/ 1118795 h 1118795"/>
                      <a:gd name="connsiteX1" fmla="*/ 86091 w 86091"/>
                      <a:gd name="connsiteY1" fmla="*/ 903642 h 1118795"/>
                      <a:gd name="connsiteX2" fmla="*/ 64575 w 86091"/>
                      <a:gd name="connsiteY2" fmla="*/ 473336 h 1118795"/>
                      <a:gd name="connsiteX3" fmla="*/ 53818 w 86091"/>
                      <a:gd name="connsiteY3" fmla="*/ 172122 h 1118795"/>
                      <a:gd name="connsiteX4" fmla="*/ 32302 w 86091"/>
                      <a:gd name="connsiteY4" fmla="*/ 107576 h 1118795"/>
                      <a:gd name="connsiteX5" fmla="*/ 10787 w 86091"/>
                      <a:gd name="connsiteY5" fmla="*/ 43031 h 1118795"/>
                      <a:gd name="connsiteX6" fmla="*/ 29 w 86091"/>
                      <a:gd name="connsiteY6" fmla="*/ 0 h 1118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6091" h="1118795">
                        <a:moveTo>
                          <a:pt x="75333" y="1118795"/>
                        </a:moveTo>
                        <a:cubicBezTo>
                          <a:pt x="78919" y="1047077"/>
                          <a:pt x="86091" y="975449"/>
                          <a:pt x="86091" y="903642"/>
                        </a:cubicBezTo>
                        <a:cubicBezTo>
                          <a:pt x="86091" y="643942"/>
                          <a:pt x="84169" y="649677"/>
                          <a:pt x="64575" y="473336"/>
                        </a:cubicBezTo>
                        <a:cubicBezTo>
                          <a:pt x="60989" y="372931"/>
                          <a:pt x="62649" y="272202"/>
                          <a:pt x="53818" y="172122"/>
                        </a:cubicBezTo>
                        <a:cubicBezTo>
                          <a:pt x="51825" y="149531"/>
                          <a:pt x="39474" y="129091"/>
                          <a:pt x="32302" y="107576"/>
                        </a:cubicBezTo>
                        <a:lnTo>
                          <a:pt x="10787" y="43031"/>
                        </a:lnTo>
                        <a:cubicBezTo>
                          <a:pt x="-1105" y="7356"/>
                          <a:pt x="29" y="22098"/>
                          <a:pt x="29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50" name="Freeform 649"/>
                  <p:cNvSpPr/>
                  <p:nvPr/>
                </p:nvSpPr>
                <p:spPr>
                  <a:xfrm>
                    <a:off x="4647304" y="204395"/>
                    <a:ext cx="64545" cy="1108038"/>
                  </a:xfrm>
                  <a:custGeom>
                    <a:avLst/>
                    <a:gdLst>
                      <a:gd name="connsiteX0" fmla="*/ 0 w 64545"/>
                      <a:gd name="connsiteY0" fmla="*/ 1108038 h 1108038"/>
                      <a:gd name="connsiteX1" fmla="*/ 10757 w 64545"/>
                      <a:gd name="connsiteY1" fmla="*/ 548640 h 1108038"/>
                      <a:gd name="connsiteX2" fmla="*/ 21515 w 64545"/>
                      <a:gd name="connsiteY2" fmla="*/ 505610 h 1108038"/>
                      <a:gd name="connsiteX3" fmla="*/ 43030 w 64545"/>
                      <a:gd name="connsiteY3" fmla="*/ 387276 h 1108038"/>
                      <a:gd name="connsiteX4" fmla="*/ 64545 w 64545"/>
                      <a:gd name="connsiteY4" fmla="*/ 301214 h 1108038"/>
                      <a:gd name="connsiteX5" fmla="*/ 53788 w 64545"/>
                      <a:gd name="connsiteY5" fmla="*/ 0 h 11080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4545" h="1108038">
                        <a:moveTo>
                          <a:pt x="0" y="1108038"/>
                        </a:moveTo>
                        <a:cubicBezTo>
                          <a:pt x="3586" y="921572"/>
                          <a:pt x="4101" y="735022"/>
                          <a:pt x="10757" y="548640"/>
                        </a:cubicBezTo>
                        <a:cubicBezTo>
                          <a:pt x="11285" y="533865"/>
                          <a:pt x="18615" y="520108"/>
                          <a:pt x="21515" y="505610"/>
                        </a:cubicBezTo>
                        <a:cubicBezTo>
                          <a:pt x="37997" y="423199"/>
                          <a:pt x="25715" y="462309"/>
                          <a:pt x="43030" y="387276"/>
                        </a:cubicBezTo>
                        <a:cubicBezTo>
                          <a:pt x="49679" y="358463"/>
                          <a:pt x="64545" y="301214"/>
                          <a:pt x="64545" y="301214"/>
                        </a:cubicBezTo>
                        <a:cubicBezTo>
                          <a:pt x="53358" y="21524"/>
                          <a:pt x="53788" y="121992"/>
                          <a:pt x="53788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51" name="Freeform 650"/>
                  <p:cNvSpPr/>
                  <p:nvPr/>
                </p:nvSpPr>
                <p:spPr>
                  <a:xfrm flipH="1">
                    <a:off x="4640781" y="182880"/>
                    <a:ext cx="215152" cy="1172584"/>
                  </a:xfrm>
                  <a:custGeom>
                    <a:avLst/>
                    <a:gdLst>
                      <a:gd name="connsiteX0" fmla="*/ 215152 w 215152"/>
                      <a:gd name="connsiteY0" fmla="*/ 1172584 h 1172584"/>
                      <a:gd name="connsiteX1" fmla="*/ 204395 w 215152"/>
                      <a:gd name="connsiteY1" fmla="*/ 903642 h 1172584"/>
                      <a:gd name="connsiteX2" fmla="*/ 182880 w 215152"/>
                      <a:gd name="connsiteY2" fmla="*/ 839096 h 1172584"/>
                      <a:gd name="connsiteX3" fmla="*/ 172122 w 215152"/>
                      <a:gd name="connsiteY3" fmla="*/ 806824 h 1172584"/>
                      <a:gd name="connsiteX4" fmla="*/ 161364 w 215152"/>
                      <a:gd name="connsiteY4" fmla="*/ 763793 h 1172584"/>
                      <a:gd name="connsiteX5" fmla="*/ 129091 w 215152"/>
                      <a:gd name="connsiteY5" fmla="*/ 699247 h 1172584"/>
                      <a:gd name="connsiteX6" fmla="*/ 86061 w 215152"/>
                      <a:gd name="connsiteY6" fmla="*/ 548640 h 1172584"/>
                      <a:gd name="connsiteX7" fmla="*/ 64545 w 215152"/>
                      <a:gd name="connsiteY7" fmla="*/ 516367 h 1172584"/>
                      <a:gd name="connsiteX8" fmla="*/ 43030 w 215152"/>
                      <a:gd name="connsiteY8" fmla="*/ 96819 h 1172584"/>
                      <a:gd name="connsiteX9" fmla="*/ 21515 w 215152"/>
                      <a:gd name="connsiteY9" fmla="*/ 64546 h 1172584"/>
                      <a:gd name="connsiteX10" fmla="*/ 0 w 215152"/>
                      <a:gd name="connsiteY10" fmla="*/ 0 h 1172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15152" h="1172584">
                        <a:moveTo>
                          <a:pt x="215152" y="1172584"/>
                        </a:moveTo>
                        <a:cubicBezTo>
                          <a:pt x="211566" y="1082937"/>
                          <a:pt x="213037" y="992944"/>
                          <a:pt x="204395" y="903642"/>
                        </a:cubicBezTo>
                        <a:cubicBezTo>
                          <a:pt x="202211" y="881068"/>
                          <a:pt x="190052" y="860611"/>
                          <a:pt x="182880" y="839096"/>
                        </a:cubicBezTo>
                        <a:cubicBezTo>
                          <a:pt x="179294" y="828339"/>
                          <a:pt x="174872" y="817825"/>
                          <a:pt x="172122" y="806824"/>
                        </a:cubicBezTo>
                        <a:cubicBezTo>
                          <a:pt x="168536" y="792480"/>
                          <a:pt x="167188" y="777383"/>
                          <a:pt x="161364" y="763793"/>
                        </a:cubicBezTo>
                        <a:cubicBezTo>
                          <a:pt x="124646" y="678117"/>
                          <a:pt x="151755" y="782348"/>
                          <a:pt x="129091" y="699247"/>
                        </a:cubicBezTo>
                        <a:cubicBezTo>
                          <a:pt x="125781" y="687111"/>
                          <a:pt x="98745" y="567666"/>
                          <a:pt x="86061" y="548640"/>
                        </a:cubicBezTo>
                        <a:lnTo>
                          <a:pt x="64545" y="516367"/>
                        </a:lnTo>
                        <a:cubicBezTo>
                          <a:pt x="19945" y="337956"/>
                          <a:pt x="83021" y="603364"/>
                          <a:pt x="43030" y="96819"/>
                        </a:cubicBezTo>
                        <a:cubicBezTo>
                          <a:pt x="42012" y="83930"/>
                          <a:pt x="26766" y="76361"/>
                          <a:pt x="21515" y="64546"/>
                        </a:cubicBezTo>
                        <a:cubicBezTo>
                          <a:pt x="12304" y="43822"/>
                          <a:pt x="0" y="0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52" name="Freeform 651"/>
                  <p:cNvSpPr/>
                  <p:nvPr/>
                </p:nvSpPr>
                <p:spPr>
                  <a:xfrm flipH="1">
                    <a:off x="4606066" y="399826"/>
                    <a:ext cx="118334" cy="1043492"/>
                  </a:xfrm>
                  <a:custGeom>
                    <a:avLst/>
                    <a:gdLst>
                      <a:gd name="connsiteX0" fmla="*/ 118334 w 118334"/>
                      <a:gd name="connsiteY0" fmla="*/ 1043492 h 1043492"/>
                      <a:gd name="connsiteX1" fmla="*/ 96819 w 118334"/>
                      <a:gd name="connsiteY1" fmla="*/ 720762 h 1043492"/>
                      <a:gd name="connsiteX2" fmla="*/ 86061 w 118334"/>
                      <a:gd name="connsiteY2" fmla="*/ 494852 h 1043492"/>
                      <a:gd name="connsiteX3" fmla="*/ 64546 w 118334"/>
                      <a:gd name="connsiteY3" fmla="*/ 387275 h 1043492"/>
                      <a:gd name="connsiteX4" fmla="*/ 43030 w 118334"/>
                      <a:gd name="connsiteY4" fmla="*/ 355002 h 1043492"/>
                      <a:gd name="connsiteX5" fmla="*/ 0 w 118334"/>
                      <a:gd name="connsiteY5" fmla="*/ 236668 h 1043492"/>
                      <a:gd name="connsiteX6" fmla="*/ 0 w 118334"/>
                      <a:gd name="connsiteY6" fmla="*/ 0 h 1043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8334" h="1043492">
                        <a:moveTo>
                          <a:pt x="118334" y="1043492"/>
                        </a:moveTo>
                        <a:cubicBezTo>
                          <a:pt x="93146" y="892370"/>
                          <a:pt x="109545" y="1007107"/>
                          <a:pt x="96819" y="720762"/>
                        </a:cubicBezTo>
                        <a:cubicBezTo>
                          <a:pt x="93472" y="645448"/>
                          <a:pt x="91630" y="570035"/>
                          <a:pt x="86061" y="494852"/>
                        </a:cubicBezTo>
                        <a:cubicBezTo>
                          <a:pt x="85265" y="484100"/>
                          <a:pt x="72193" y="405118"/>
                          <a:pt x="64546" y="387275"/>
                        </a:cubicBezTo>
                        <a:cubicBezTo>
                          <a:pt x="59453" y="375391"/>
                          <a:pt x="48812" y="366566"/>
                          <a:pt x="43030" y="355002"/>
                        </a:cubicBezTo>
                        <a:cubicBezTo>
                          <a:pt x="36611" y="342164"/>
                          <a:pt x="0" y="246710"/>
                          <a:pt x="0" y="236668"/>
                        </a:cubicBez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53" name="Freeform 652"/>
                  <p:cNvSpPr/>
                  <p:nvPr/>
                </p:nvSpPr>
                <p:spPr>
                  <a:xfrm flipH="1">
                    <a:off x="4573576" y="502024"/>
                    <a:ext cx="107764" cy="839096"/>
                  </a:xfrm>
                  <a:custGeom>
                    <a:avLst/>
                    <a:gdLst>
                      <a:gd name="connsiteX0" fmla="*/ 43218 w 107764"/>
                      <a:gd name="connsiteY0" fmla="*/ 839096 h 839096"/>
                      <a:gd name="connsiteX1" fmla="*/ 75491 w 107764"/>
                      <a:gd name="connsiteY1" fmla="*/ 699247 h 839096"/>
                      <a:gd name="connsiteX2" fmla="*/ 97006 w 107764"/>
                      <a:gd name="connsiteY2" fmla="*/ 656216 h 839096"/>
                      <a:gd name="connsiteX3" fmla="*/ 107764 w 107764"/>
                      <a:gd name="connsiteY3" fmla="*/ 559397 h 839096"/>
                      <a:gd name="connsiteX4" fmla="*/ 97006 w 107764"/>
                      <a:gd name="connsiteY4" fmla="*/ 387275 h 839096"/>
                      <a:gd name="connsiteX5" fmla="*/ 64733 w 107764"/>
                      <a:gd name="connsiteY5" fmla="*/ 365760 h 839096"/>
                      <a:gd name="connsiteX6" fmla="*/ 43218 w 107764"/>
                      <a:gd name="connsiteY6" fmla="*/ 301214 h 839096"/>
                      <a:gd name="connsiteX7" fmla="*/ 32460 w 107764"/>
                      <a:gd name="connsiteY7" fmla="*/ 268941 h 839096"/>
                      <a:gd name="connsiteX8" fmla="*/ 10945 w 107764"/>
                      <a:gd name="connsiteY8" fmla="*/ 182880 h 839096"/>
                      <a:gd name="connsiteX9" fmla="*/ 187 w 107764"/>
                      <a:gd name="connsiteY9" fmla="*/ 0 h 839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7764" h="839096">
                        <a:moveTo>
                          <a:pt x="43218" y="839096"/>
                        </a:moveTo>
                        <a:cubicBezTo>
                          <a:pt x="53976" y="792480"/>
                          <a:pt x="61992" y="745145"/>
                          <a:pt x="75491" y="699247"/>
                        </a:cubicBezTo>
                        <a:cubicBezTo>
                          <a:pt x="80016" y="683862"/>
                          <a:pt x="93400" y="671842"/>
                          <a:pt x="97006" y="656216"/>
                        </a:cubicBezTo>
                        <a:cubicBezTo>
                          <a:pt x="104308" y="624576"/>
                          <a:pt x="104178" y="591670"/>
                          <a:pt x="107764" y="559397"/>
                        </a:cubicBezTo>
                        <a:cubicBezTo>
                          <a:pt x="104178" y="502023"/>
                          <a:pt x="109477" y="443392"/>
                          <a:pt x="97006" y="387275"/>
                        </a:cubicBezTo>
                        <a:cubicBezTo>
                          <a:pt x="94201" y="374654"/>
                          <a:pt x="71585" y="376724"/>
                          <a:pt x="64733" y="365760"/>
                        </a:cubicBezTo>
                        <a:cubicBezTo>
                          <a:pt x="52713" y="346528"/>
                          <a:pt x="50390" y="322729"/>
                          <a:pt x="43218" y="301214"/>
                        </a:cubicBezTo>
                        <a:cubicBezTo>
                          <a:pt x="39632" y="290456"/>
                          <a:pt x="34684" y="280060"/>
                          <a:pt x="32460" y="268941"/>
                        </a:cubicBezTo>
                        <a:cubicBezTo>
                          <a:pt x="19479" y="204034"/>
                          <a:pt x="27485" y="232499"/>
                          <a:pt x="10945" y="182880"/>
                        </a:cubicBezTo>
                        <a:cubicBezTo>
                          <a:pt x="-2311" y="50327"/>
                          <a:pt x="187" y="111341"/>
                          <a:pt x="187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54" name="Freeform 653"/>
                  <p:cNvSpPr/>
                  <p:nvPr/>
                </p:nvSpPr>
                <p:spPr>
                  <a:xfrm flipH="1">
                    <a:off x="4681340" y="335280"/>
                    <a:ext cx="86091" cy="1118795"/>
                  </a:xfrm>
                  <a:custGeom>
                    <a:avLst/>
                    <a:gdLst>
                      <a:gd name="connsiteX0" fmla="*/ 75333 w 86091"/>
                      <a:gd name="connsiteY0" fmla="*/ 1118795 h 1118795"/>
                      <a:gd name="connsiteX1" fmla="*/ 86091 w 86091"/>
                      <a:gd name="connsiteY1" fmla="*/ 903642 h 1118795"/>
                      <a:gd name="connsiteX2" fmla="*/ 64575 w 86091"/>
                      <a:gd name="connsiteY2" fmla="*/ 473336 h 1118795"/>
                      <a:gd name="connsiteX3" fmla="*/ 53818 w 86091"/>
                      <a:gd name="connsiteY3" fmla="*/ 172122 h 1118795"/>
                      <a:gd name="connsiteX4" fmla="*/ 32302 w 86091"/>
                      <a:gd name="connsiteY4" fmla="*/ 107576 h 1118795"/>
                      <a:gd name="connsiteX5" fmla="*/ 10787 w 86091"/>
                      <a:gd name="connsiteY5" fmla="*/ 43031 h 1118795"/>
                      <a:gd name="connsiteX6" fmla="*/ 29 w 86091"/>
                      <a:gd name="connsiteY6" fmla="*/ 0 h 1118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6091" h="1118795">
                        <a:moveTo>
                          <a:pt x="75333" y="1118795"/>
                        </a:moveTo>
                        <a:cubicBezTo>
                          <a:pt x="78919" y="1047077"/>
                          <a:pt x="86091" y="975449"/>
                          <a:pt x="86091" y="903642"/>
                        </a:cubicBezTo>
                        <a:cubicBezTo>
                          <a:pt x="86091" y="643942"/>
                          <a:pt x="84169" y="649677"/>
                          <a:pt x="64575" y="473336"/>
                        </a:cubicBezTo>
                        <a:cubicBezTo>
                          <a:pt x="60989" y="372931"/>
                          <a:pt x="62649" y="272202"/>
                          <a:pt x="53818" y="172122"/>
                        </a:cubicBezTo>
                        <a:cubicBezTo>
                          <a:pt x="51825" y="149531"/>
                          <a:pt x="39474" y="129091"/>
                          <a:pt x="32302" y="107576"/>
                        </a:cubicBezTo>
                        <a:lnTo>
                          <a:pt x="10787" y="43031"/>
                        </a:lnTo>
                        <a:cubicBezTo>
                          <a:pt x="-1105" y="7356"/>
                          <a:pt x="29" y="22098"/>
                          <a:pt x="29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55" name="Freeform 654"/>
                  <p:cNvSpPr/>
                  <p:nvPr/>
                </p:nvSpPr>
                <p:spPr>
                  <a:xfrm flipH="1">
                    <a:off x="4640781" y="247426"/>
                    <a:ext cx="64545" cy="1108038"/>
                  </a:xfrm>
                  <a:custGeom>
                    <a:avLst/>
                    <a:gdLst>
                      <a:gd name="connsiteX0" fmla="*/ 0 w 64545"/>
                      <a:gd name="connsiteY0" fmla="*/ 1108038 h 1108038"/>
                      <a:gd name="connsiteX1" fmla="*/ 10757 w 64545"/>
                      <a:gd name="connsiteY1" fmla="*/ 548640 h 1108038"/>
                      <a:gd name="connsiteX2" fmla="*/ 21515 w 64545"/>
                      <a:gd name="connsiteY2" fmla="*/ 505610 h 1108038"/>
                      <a:gd name="connsiteX3" fmla="*/ 43030 w 64545"/>
                      <a:gd name="connsiteY3" fmla="*/ 387276 h 1108038"/>
                      <a:gd name="connsiteX4" fmla="*/ 64545 w 64545"/>
                      <a:gd name="connsiteY4" fmla="*/ 301214 h 1108038"/>
                      <a:gd name="connsiteX5" fmla="*/ 53788 w 64545"/>
                      <a:gd name="connsiteY5" fmla="*/ 0 h 11080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4545" h="1108038">
                        <a:moveTo>
                          <a:pt x="0" y="1108038"/>
                        </a:moveTo>
                        <a:cubicBezTo>
                          <a:pt x="3586" y="921572"/>
                          <a:pt x="4101" y="735022"/>
                          <a:pt x="10757" y="548640"/>
                        </a:cubicBezTo>
                        <a:cubicBezTo>
                          <a:pt x="11285" y="533865"/>
                          <a:pt x="18615" y="520108"/>
                          <a:pt x="21515" y="505610"/>
                        </a:cubicBezTo>
                        <a:cubicBezTo>
                          <a:pt x="37997" y="423199"/>
                          <a:pt x="25715" y="462309"/>
                          <a:pt x="43030" y="387276"/>
                        </a:cubicBezTo>
                        <a:cubicBezTo>
                          <a:pt x="49679" y="358463"/>
                          <a:pt x="64545" y="301214"/>
                          <a:pt x="64545" y="301214"/>
                        </a:cubicBezTo>
                        <a:cubicBezTo>
                          <a:pt x="53358" y="21524"/>
                          <a:pt x="53788" y="121992"/>
                          <a:pt x="53788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56" name="Freeform 655"/>
                  <p:cNvSpPr/>
                  <p:nvPr/>
                </p:nvSpPr>
                <p:spPr>
                  <a:xfrm>
                    <a:off x="4365589" y="225911"/>
                    <a:ext cx="227926" cy="1097280"/>
                  </a:xfrm>
                  <a:custGeom>
                    <a:avLst/>
                    <a:gdLst>
                      <a:gd name="connsiteX0" fmla="*/ 227926 w 227926"/>
                      <a:gd name="connsiteY0" fmla="*/ 1097280 h 1097280"/>
                      <a:gd name="connsiteX1" fmla="*/ 206411 w 227926"/>
                      <a:gd name="connsiteY1" fmla="*/ 978945 h 1097280"/>
                      <a:gd name="connsiteX2" fmla="*/ 195653 w 227926"/>
                      <a:gd name="connsiteY2" fmla="*/ 935915 h 1097280"/>
                      <a:gd name="connsiteX3" fmla="*/ 184896 w 227926"/>
                      <a:gd name="connsiteY3" fmla="*/ 903642 h 1097280"/>
                      <a:gd name="connsiteX4" fmla="*/ 174138 w 227926"/>
                      <a:gd name="connsiteY4" fmla="*/ 839096 h 1097280"/>
                      <a:gd name="connsiteX5" fmla="*/ 163380 w 227926"/>
                      <a:gd name="connsiteY5" fmla="*/ 806823 h 1097280"/>
                      <a:gd name="connsiteX6" fmla="*/ 141865 w 227926"/>
                      <a:gd name="connsiteY6" fmla="*/ 710004 h 1097280"/>
                      <a:gd name="connsiteX7" fmla="*/ 120350 w 227926"/>
                      <a:gd name="connsiteY7" fmla="*/ 645458 h 1097280"/>
                      <a:gd name="connsiteX8" fmla="*/ 109592 w 227926"/>
                      <a:gd name="connsiteY8" fmla="*/ 613185 h 1097280"/>
                      <a:gd name="connsiteX9" fmla="*/ 98835 w 227926"/>
                      <a:gd name="connsiteY9" fmla="*/ 580913 h 1097280"/>
                      <a:gd name="connsiteX10" fmla="*/ 77319 w 227926"/>
                      <a:gd name="connsiteY10" fmla="*/ 548640 h 1097280"/>
                      <a:gd name="connsiteX11" fmla="*/ 34289 w 227926"/>
                      <a:gd name="connsiteY11" fmla="*/ 462578 h 1097280"/>
                      <a:gd name="connsiteX12" fmla="*/ 12773 w 227926"/>
                      <a:gd name="connsiteY12" fmla="*/ 376517 h 1097280"/>
                      <a:gd name="connsiteX13" fmla="*/ 2016 w 227926"/>
                      <a:gd name="connsiteY13" fmla="*/ 0 h 1097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27926" h="1097280">
                        <a:moveTo>
                          <a:pt x="227926" y="1097280"/>
                        </a:moveTo>
                        <a:cubicBezTo>
                          <a:pt x="220140" y="1050564"/>
                          <a:pt x="216436" y="1024057"/>
                          <a:pt x="206411" y="978945"/>
                        </a:cubicBezTo>
                        <a:cubicBezTo>
                          <a:pt x="203204" y="964512"/>
                          <a:pt x="199715" y="950131"/>
                          <a:pt x="195653" y="935915"/>
                        </a:cubicBezTo>
                        <a:cubicBezTo>
                          <a:pt x="192538" y="925012"/>
                          <a:pt x="187356" y="914711"/>
                          <a:pt x="184896" y="903642"/>
                        </a:cubicBezTo>
                        <a:cubicBezTo>
                          <a:pt x="180164" y="882349"/>
                          <a:pt x="178870" y="860389"/>
                          <a:pt x="174138" y="839096"/>
                        </a:cubicBezTo>
                        <a:cubicBezTo>
                          <a:pt x="171678" y="828026"/>
                          <a:pt x="166130" y="817824"/>
                          <a:pt x="163380" y="806823"/>
                        </a:cubicBezTo>
                        <a:cubicBezTo>
                          <a:pt x="148020" y="745381"/>
                          <a:pt x="158435" y="765239"/>
                          <a:pt x="141865" y="710004"/>
                        </a:cubicBezTo>
                        <a:cubicBezTo>
                          <a:pt x="135348" y="688281"/>
                          <a:pt x="127522" y="666973"/>
                          <a:pt x="120350" y="645458"/>
                        </a:cubicBezTo>
                        <a:lnTo>
                          <a:pt x="109592" y="613185"/>
                        </a:lnTo>
                        <a:cubicBezTo>
                          <a:pt x="106006" y="602428"/>
                          <a:pt x="105125" y="590348"/>
                          <a:pt x="98835" y="580913"/>
                        </a:cubicBezTo>
                        <a:lnTo>
                          <a:pt x="77319" y="548640"/>
                        </a:lnTo>
                        <a:cubicBezTo>
                          <a:pt x="52597" y="474472"/>
                          <a:pt x="71840" y="500131"/>
                          <a:pt x="34289" y="462578"/>
                        </a:cubicBezTo>
                        <a:cubicBezTo>
                          <a:pt x="27117" y="433891"/>
                          <a:pt x="15715" y="405940"/>
                          <a:pt x="12773" y="376517"/>
                        </a:cubicBezTo>
                        <a:cubicBezTo>
                          <a:pt x="-6904" y="179739"/>
                          <a:pt x="2016" y="304978"/>
                          <a:pt x="2016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57" name="Freeform 656"/>
                  <p:cNvSpPr/>
                  <p:nvPr/>
                </p:nvSpPr>
                <p:spPr>
                  <a:xfrm>
                    <a:off x="4409525" y="225911"/>
                    <a:ext cx="108694" cy="1086522"/>
                  </a:xfrm>
                  <a:custGeom>
                    <a:avLst/>
                    <a:gdLst>
                      <a:gd name="connsiteX0" fmla="*/ 87171 w 108694"/>
                      <a:gd name="connsiteY0" fmla="*/ 1086522 h 1086522"/>
                      <a:gd name="connsiteX1" fmla="*/ 97929 w 108694"/>
                      <a:gd name="connsiteY1" fmla="*/ 1021976 h 1086522"/>
                      <a:gd name="connsiteX2" fmla="*/ 108687 w 108694"/>
                      <a:gd name="connsiteY2" fmla="*/ 978945 h 1086522"/>
                      <a:gd name="connsiteX3" fmla="*/ 87171 w 108694"/>
                      <a:gd name="connsiteY3" fmla="*/ 430305 h 1086522"/>
                      <a:gd name="connsiteX4" fmla="*/ 76414 w 108694"/>
                      <a:gd name="connsiteY4" fmla="*/ 398033 h 1086522"/>
                      <a:gd name="connsiteX5" fmla="*/ 65656 w 108694"/>
                      <a:gd name="connsiteY5" fmla="*/ 333487 h 1086522"/>
                      <a:gd name="connsiteX6" fmla="*/ 44141 w 108694"/>
                      <a:gd name="connsiteY6" fmla="*/ 268941 h 1086522"/>
                      <a:gd name="connsiteX7" fmla="*/ 22626 w 108694"/>
                      <a:gd name="connsiteY7" fmla="*/ 161364 h 1086522"/>
                      <a:gd name="connsiteX8" fmla="*/ 11868 w 108694"/>
                      <a:gd name="connsiteY8" fmla="*/ 107576 h 1086522"/>
                      <a:gd name="connsiteX9" fmla="*/ 1110 w 108694"/>
                      <a:gd name="connsiteY9" fmla="*/ 75303 h 1086522"/>
                      <a:gd name="connsiteX10" fmla="*/ 1110 w 108694"/>
                      <a:gd name="connsiteY10" fmla="*/ 0 h 1086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694" h="1086522">
                        <a:moveTo>
                          <a:pt x="87171" y="1086522"/>
                        </a:moveTo>
                        <a:cubicBezTo>
                          <a:pt x="90757" y="1065007"/>
                          <a:pt x="93651" y="1043365"/>
                          <a:pt x="97929" y="1021976"/>
                        </a:cubicBezTo>
                        <a:cubicBezTo>
                          <a:pt x="100829" y="1007478"/>
                          <a:pt x="108687" y="993730"/>
                          <a:pt x="108687" y="978945"/>
                        </a:cubicBezTo>
                        <a:cubicBezTo>
                          <a:pt x="108687" y="940129"/>
                          <a:pt x="109711" y="576819"/>
                          <a:pt x="87171" y="430305"/>
                        </a:cubicBezTo>
                        <a:cubicBezTo>
                          <a:pt x="85447" y="419098"/>
                          <a:pt x="78874" y="409102"/>
                          <a:pt x="76414" y="398033"/>
                        </a:cubicBezTo>
                        <a:cubicBezTo>
                          <a:pt x="71682" y="376740"/>
                          <a:pt x="70946" y="354648"/>
                          <a:pt x="65656" y="333487"/>
                        </a:cubicBezTo>
                        <a:cubicBezTo>
                          <a:pt x="60156" y="311485"/>
                          <a:pt x="47870" y="291312"/>
                          <a:pt x="44141" y="268941"/>
                        </a:cubicBezTo>
                        <a:cubicBezTo>
                          <a:pt x="23063" y="142477"/>
                          <a:pt x="44021" y="257641"/>
                          <a:pt x="22626" y="161364"/>
                        </a:cubicBezTo>
                        <a:cubicBezTo>
                          <a:pt x="18660" y="143515"/>
                          <a:pt x="16303" y="125314"/>
                          <a:pt x="11868" y="107576"/>
                        </a:cubicBezTo>
                        <a:cubicBezTo>
                          <a:pt x="9118" y="96575"/>
                          <a:pt x="2238" y="86586"/>
                          <a:pt x="1110" y="75303"/>
                        </a:cubicBezTo>
                        <a:cubicBezTo>
                          <a:pt x="-1388" y="50327"/>
                          <a:pt x="1110" y="25101"/>
                          <a:pt x="111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58" name="Freeform 657"/>
                  <p:cNvSpPr/>
                  <p:nvPr/>
                </p:nvSpPr>
                <p:spPr>
                  <a:xfrm>
                    <a:off x="4593515" y="311972"/>
                    <a:ext cx="76711" cy="613186"/>
                  </a:xfrm>
                  <a:custGeom>
                    <a:avLst/>
                    <a:gdLst>
                      <a:gd name="connsiteX0" fmla="*/ 0 w 76711"/>
                      <a:gd name="connsiteY0" fmla="*/ 613186 h 613186"/>
                      <a:gd name="connsiteX1" fmla="*/ 10758 w 76711"/>
                      <a:gd name="connsiteY1" fmla="*/ 505609 h 613186"/>
                      <a:gd name="connsiteX2" fmla="*/ 21516 w 76711"/>
                      <a:gd name="connsiteY2" fmla="*/ 473336 h 613186"/>
                      <a:gd name="connsiteX3" fmla="*/ 53789 w 76711"/>
                      <a:gd name="connsiteY3" fmla="*/ 355002 h 613186"/>
                      <a:gd name="connsiteX4" fmla="*/ 75304 w 76711"/>
                      <a:gd name="connsiteY4" fmla="*/ 0 h 613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711" h="613186">
                        <a:moveTo>
                          <a:pt x="0" y="613186"/>
                        </a:moveTo>
                        <a:cubicBezTo>
                          <a:pt x="3586" y="577327"/>
                          <a:pt x="5278" y="541228"/>
                          <a:pt x="10758" y="505609"/>
                        </a:cubicBezTo>
                        <a:cubicBezTo>
                          <a:pt x="12482" y="494401"/>
                          <a:pt x="18258" y="484197"/>
                          <a:pt x="21516" y="473336"/>
                        </a:cubicBezTo>
                        <a:cubicBezTo>
                          <a:pt x="22862" y="468849"/>
                          <a:pt x="50423" y="375200"/>
                          <a:pt x="53789" y="355002"/>
                        </a:cubicBezTo>
                        <a:cubicBezTo>
                          <a:pt x="84939" y="168101"/>
                          <a:pt x="75304" y="213253"/>
                          <a:pt x="75304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59" name="Freeform 658"/>
                  <p:cNvSpPr/>
                  <p:nvPr/>
                </p:nvSpPr>
                <p:spPr>
                  <a:xfrm>
                    <a:off x="4496696" y="268941"/>
                    <a:ext cx="53789" cy="1086523"/>
                  </a:xfrm>
                  <a:custGeom>
                    <a:avLst/>
                    <a:gdLst>
                      <a:gd name="connsiteX0" fmla="*/ 21516 w 53789"/>
                      <a:gd name="connsiteY0" fmla="*/ 1086523 h 1086523"/>
                      <a:gd name="connsiteX1" fmla="*/ 32273 w 53789"/>
                      <a:gd name="connsiteY1" fmla="*/ 1021977 h 1086523"/>
                      <a:gd name="connsiteX2" fmla="*/ 43031 w 53789"/>
                      <a:gd name="connsiteY2" fmla="*/ 978946 h 1086523"/>
                      <a:gd name="connsiteX3" fmla="*/ 53789 w 53789"/>
                      <a:gd name="connsiteY3" fmla="*/ 892885 h 1086523"/>
                      <a:gd name="connsiteX4" fmla="*/ 43031 w 53789"/>
                      <a:gd name="connsiteY4" fmla="*/ 365760 h 1086523"/>
                      <a:gd name="connsiteX5" fmla="*/ 32273 w 53789"/>
                      <a:gd name="connsiteY5" fmla="*/ 333487 h 1086523"/>
                      <a:gd name="connsiteX6" fmla="*/ 21516 w 53789"/>
                      <a:gd name="connsiteY6" fmla="*/ 290457 h 1086523"/>
                      <a:gd name="connsiteX7" fmla="*/ 10758 w 53789"/>
                      <a:gd name="connsiteY7" fmla="*/ 258184 h 1086523"/>
                      <a:gd name="connsiteX8" fmla="*/ 0 w 53789"/>
                      <a:gd name="connsiteY8" fmla="*/ 204395 h 1086523"/>
                      <a:gd name="connsiteX9" fmla="*/ 10758 w 53789"/>
                      <a:gd name="connsiteY9" fmla="*/ 0 h 1086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3789" h="1086523">
                        <a:moveTo>
                          <a:pt x="21516" y="1086523"/>
                        </a:moveTo>
                        <a:cubicBezTo>
                          <a:pt x="25102" y="1065008"/>
                          <a:pt x="27995" y="1043366"/>
                          <a:pt x="32273" y="1021977"/>
                        </a:cubicBezTo>
                        <a:cubicBezTo>
                          <a:pt x="35173" y="1007479"/>
                          <a:pt x="40600" y="993530"/>
                          <a:pt x="43031" y="978946"/>
                        </a:cubicBezTo>
                        <a:cubicBezTo>
                          <a:pt x="47784" y="950429"/>
                          <a:pt x="50203" y="921572"/>
                          <a:pt x="53789" y="892885"/>
                        </a:cubicBezTo>
                        <a:cubicBezTo>
                          <a:pt x="50203" y="717177"/>
                          <a:pt x="49786" y="541375"/>
                          <a:pt x="43031" y="365760"/>
                        </a:cubicBezTo>
                        <a:cubicBezTo>
                          <a:pt x="42595" y="354429"/>
                          <a:pt x="35388" y="344390"/>
                          <a:pt x="32273" y="333487"/>
                        </a:cubicBezTo>
                        <a:cubicBezTo>
                          <a:pt x="28211" y="319271"/>
                          <a:pt x="25578" y="304673"/>
                          <a:pt x="21516" y="290457"/>
                        </a:cubicBezTo>
                        <a:cubicBezTo>
                          <a:pt x="18401" y="279554"/>
                          <a:pt x="13508" y="269185"/>
                          <a:pt x="10758" y="258184"/>
                        </a:cubicBezTo>
                        <a:cubicBezTo>
                          <a:pt x="6323" y="240445"/>
                          <a:pt x="3586" y="222325"/>
                          <a:pt x="0" y="204395"/>
                        </a:cubicBezTo>
                        <a:lnTo>
                          <a:pt x="10758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60" name="Freeform 659"/>
                  <p:cNvSpPr/>
                  <p:nvPr/>
                </p:nvSpPr>
                <p:spPr>
                  <a:xfrm>
                    <a:off x="4408015" y="268941"/>
                    <a:ext cx="110197" cy="1054250"/>
                  </a:xfrm>
                  <a:custGeom>
                    <a:avLst/>
                    <a:gdLst>
                      <a:gd name="connsiteX0" fmla="*/ 110197 w 110197"/>
                      <a:gd name="connsiteY0" fmla="*/ 1054250 h 1054250"/>
                      <a:gd name="connsiteX1" fmla="*/ 99439 w 110197"/>
                      <a:gd name="connsiteY1" fmla="*/ 344245 h 1054250"/>
                      <a:gd name="connsiteX2" fmla="*/ 67166 w 110197"/>
                      <a:gd name="connsiteY2" fmla="*/ 193638 h 1054250"/>
                      <a:gd name="connsiteX3" fmla="*/ 34893 w 110197"/>
                      <a:gd name="connsiteY3" fmla="*/ 161365 h 1054250"/>
                      <a:gd name="connsiteX4" fmla="*/ 24136 w 110197"/>
                      <a:gd name="connsiteY4" fmla="*/ 129092 h 1054250"/>
                      <a:gd name="connsiteX5" fmla="*/ 2620 w 110197"/>
                      <a:gd name="connsiteY5" fmla="*/ 107577 h 1054250"/>
                      <a:gd name="connsiteX6" fmla="*/ 2620 w 110197"/>
                      <a:gd name="connsiteY6" fmla="*/ 0 h 1054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0197" h="1054250">
                        <a:moveTo>
                          <a:pt x="110197" y="1054250"/>
                        </a:moveTo>
                        <a:cubicBezTo>
                          <a:pt x="106611" y="817582"/>
                          <a:pt x="105585" y="580861"/>
                          <a:pt x="99439" y="344245"/>
                        </a:cubicBezTo>
                        <a:cubicBezTo>
                          <a:pt x="97376" y="264841"/>
                          <a:pt x="107430" y="241956"/>
                          <a:pt x="67166" y="193638"/>
                        </a:cubicBezTo>
                        <a:cubicBezTo>
                          <a:pt x="57427" y="181951"/>
                          <a:pt x="45651" y="172123"/>
                          <a:pt x="34893" y="161365"/>
                        </a:cubicBezTo>
                        <a:cubicBezTo>
                          <a:pt x="31307" y="150607"/>
                          <a:pt x="29970" y="138816"/>
                          <a:pt x="24136" y="129092"/>
                        </a:cubicBezTo>
                        <a:cubicBezTo>
                          <a:pt x="18918" y="120395"/>
                          <a:pt x="4287" y="117581"/>
                          <a:pt x="2620" y="107577"/>
                        </a:cubicBezTo>
                        <a:cubicBezTo>
                          <a:pt x="-3275" y="72206"/>
                          <a:pt x="2620" y="35859"/>
                          <a:pt x="262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61" name="Freeform 660"/>
                  <p:cNvSpPr/>
                  <p:nvPr/>
                </p:nvSpPr>
                <p:spPr>
                  <a:xfrm>
                    <a:off x="4507454" y="268941"/>
                    <a:ext cx="65968" cy="1011219"/>
                  </a:xfrm>
                  <a:custGeom>
                    <a:avLst/>
                    <a:gdLst>
                      <a:gd name="connsiteX0" fmla="*/ 43031 w 65968"/>
                      <a:gd name="connsiteY0" fmla="*/ 1011219 h 1011219"/>
                      <a:gd name="connsiteX1" fmla="*/ 21515 w 65968"/>
                      <a:gd name="connsiteY1" fmla="*/ 946673 h 1011219"/>
                      <a:gd name="connsiteX2" fmla="*/ 0 w 65968"/>
                      <a:gd name="connsiteY2" fmla="*/ 720763 h 1011219"/>
                      <a:gd name="connsiteX3" fmla="*/ 10758 w 65968"/>
                      <a:gd name="connsiteY3" fmla="*/ 398033 h 1011219"/>
                      <a:gd name="connsiteX4" fmla="*/ 53788 w 65968"/>
                      <a:gd name="connsiteY4" fmla="*/ 301214 h 1011219"/>
                      <a:gd name="connsiteX5" fmla="*/ 64546 w 65968"/>
                      <a:gd name="connsiteY5" fmla="*/ 268941 h 1011219"/>
                      <a:gd name="connsiteX6" fmla="*/ 64546 w 65968"/>
                      <a:gd name="connsiteY6" fmla="*/ 0 h 1011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968" h="1011219">
                        <a:moveTo>
                          <a:pt x="43031" y="1011219"/>
                        </a:moveTo>
                        <a:cubicBezTo>
                          <a:pt x="35859" y="989704"/>
                          <a:pt x="27016" y="968675"/>
                          <a:pt x="21515" y="946673"/>
                        </a:cubicBezTo>
                        <a:cubicBezTo>
                          <a:pt x="5464" y="882469"/>
                          <a:pt x="3391" y="771628"/>
                          <a:pt x="0" y="720763"/>
                        </a:cubicBezTo>
                        <a:cubicBezTo>
                          <a:pt x="3586" y="613186"/>
                          <a:pt x="1566" y="505276"/>
                          <a:pt x="10758" y="398033"/>
                        </a:cubicBezTo>
                        <a:cubicBezTo>
                          <a:pt x="12545" y="377184"/>
                          <a:pt x="44967" y="321797"/>
                          <a:pt x="53788" y="301214"/>
                        </a:cubicBezTo>
                        <a:cubicBezTo>
                          <a:pt x="58255" y="290791"/>
                          <a:pt x="64141" y="280273"/>
                          <a:pt x="64546" y="268941"/>
                        </a:cubicBezTo>
                        <a:cubicBezTo>
                          <a:pt x="67746" y="179351"/>
                          <a:pt x="64546" y="89647"/>
                          <a:pt x="64546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62" name="Freeform 661"/>
                  <p:cNvSpPr/>
                  <p:nvPr/>
                </p:nvSpPr>
                <p:spPr>
                  <a:xfrm>
                    <a:off x="4206240" y="225911"/>
                    <a:ext cx="333487" cy="1065007"/>
                  </a:xfrm>
                  <a:custGeom>
                    <a:avLst/>
                    <a:gdLst>
                      <a:gd name="connsiteX0" fmla="*/ 333487 w 333487"/>
                      <a:gd name="connsiteY0" fmla="*/ 1065007 h 1065007"/>
                      <a:gd name="connsiteX1" fmla="*/ 311972 w 333487"/>
                      <a:gd name="connsiteY1" fmla="*/ 989703 h 1065007"/>
                      <a:gd name="connsiteX2" fmla="*/ 301214 w 333487"/>
                      <a:gd name="connsiteY2" fmla="*/ 935915 h 1065007"/>
                      <a:gd name="connsiteX3" fmla="*/ 268941 w 333487"/>
                      <a:gd name="connsiteY3" fmla="*/ 882127 h 1065007"/>
                      <a:gd name="connsiteX4" fmla="*/ 236668 w 333487"/>
                      <a:gd name="connsiteY4" fmla="*/ 796065 h 1065007"/>
                      <a:gd name="connsiteX5" fmla="*/ 215153 w 333487"/>
                      <a:gd name="connsiteY5" fmla="*/ 699247 h 1065007"/>
                      <a:gd name="connsiteX6" fmla="*/ 182880 w 333487"/>
                      <a:gd name="connsiteY6" fmla="*/ 591670 h 1065007"/>
                      <a:gd name="connsiteX7" fmla="*/ 161365 w 333487"/>
                      <a:gd name="connsiteY7" fmla="*/ 419548 h 1065007"/>
                      <a:gd name="connsiteX8" fmla="*/ 150607 w 333487"/>
                      <a:gd name="connsiteY8" fmla="*/ 344244 h 1065007"/>
                      <a:gd name="connsiteX9" fmla="*/ 129092 w 333487"/>
                      <a:gd name="connsiteY9" fmla="*/ 258183 h 1065007"/>
                      <a:gd name="connsiteX10" fmla="*/ 118334 w 333487"/>
                      <a:gd name="connsiteY10" fmla="*/ 215153 h 1065007"/>
                      <a:gd name="connsiteX11" fmla="*/ 75304 w 333487"/>
                      <a:gd name="connsiteY11" fmla="*/ 118334 h 1065007"/>
                      <a:gd name="connsiteX12" fmla="*/ 64546 w 333487"/>
                      <a:gd name="connsiteY12" fmla="*/ 86061 h 1065007"/>
                      <a:gd name="connsiteX13" fmla="*/ 32273 w 333487"/>
                      <a:gd name="connsiteY13" fmla="*/ 64545 h 1065007"/>
                      <a:gd name="connsiteX14" fmla="*/ 10758 w 333487"/>
                      <a:gd name="connsiteY14" fmla="*/ 32273 h 1065007"/>
                      <a:gd name="connsiteX15" fmla="*/ 0 w 333487"/>
                      <a:gd name="connsiteY15" fmla="*/ 0 h 1065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33487" h="1065007">
                        <a:moveTo>
                          <a:pt x="333487" y="1065007"/>
                        </a:moveTo>
                        <a:cubicBezTo>
                          <a:pt x="326315" y="1039906"/>
                          <a:pt x="318304" y="1015029"/>
                          <a:pt x="311972" y="989703"/>
                        </a:cubicBezTo>
                        <a:cubicBezTo>
                          <a:pt x="307537" y="971964"/>
                          <a:pt x="308005" y="952892"/>
                          <a:pt x="301214" y="935915"/>
                        </a:cubicBezTo>
                        <a:cubicBezTo>
                          <a:pt x="293448" y="916501"/>
                          <a:pt x="279699" y="900056"/>
                          <a:pt x="268941" y="882127"/>
                        </a:cubicBezTo>
                        <a:cubicBezTo>
                          <a:pt x="241331" y="771677"/>
                          <a:pt x="278858" y="908571"/>
                          <a:pt x="236668" y="796065"/>
                        </a:cubicBezTo>
                        <a:cubicBezTo>
                          <a:pt x="224258" y="762973"/>
                          <a:pt x="225370" y="733305"/>
                          <a:pt x="215153" y="699247"/>
                        </a:cubicBezTo>
                        <a:cubicBezTo>
                          <a:pt x="188795" y="611386"/>
                          <a:pt x="195582" y="680581"/>
                          <a:pt x="182880" y="591670"/>
                        </a:cubicBezTo>
                        <a:cubicBezTo>
                          <a:pt x="174703" y="534431"/>
                          <a:pt x="169542" y="476787"/>
                          <a:pt x="161365" y="419548"/>
                        </a:cubicBezTo>
                        <a:cubicBezTo>
                          <a:pt x="157779" y="394447"/>
                          <a:pt x="155580" y="369108"/>
                          <a:pt x="150607" y="344244"/>
                        </a:cubicBezTo>
                        <a:cubicBezTo>
                          <a:pt x="144808" y="315248"/>
                          <a:pt x="136264" y="286870"/>
                          <a:pt x="129092" y="258183"/>
                        </a:cubicBezTo>
                        <a:cubicBezTo>
                          <a:pt x="125506" y="243840"/>
                          <a:pt x="123009" y="229179"/>
                          <a:pt x="118334" y="215153"/>
                        </a:cubicBezTo>
                        <a:cubicBezTo>
                          <a:pt x="62830" y="48638"/>
                          <a:pt x="126445" y="220616"/>
                          <a:pt x="75304" y="118334"/>
                        </a:cubicBezTo>
                        <a:cubicBezTo>
                          <a:pt x="70233" y="108192"/>
                          <a:pt x="71630" y="94916"/>
                          <a:pt x="64546" y="86061"/>
                        </a:cubicBezTo>
                        <a:cubicBezTo>
                          <a:pt x="56469" y="75965"/>
                          <a:pt x="43031" y="71717"/>
                          <a:pt x="32273" y="64545"/>
                        </a:cubicBezTo>
                        <a:cubicBezTo>
                          <a:pt x="25101" y="53788"/>
                          <a:pt x="16540" y="43837"/>
                          <a:pt x="10758" y="32273"/>
                        </a:cubicBezTo>
                        <a:cubicBezTo>
                          <a:pt x="5687" y="22131"/>
                          <a:pt x="0" y="0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63" name="Freeform 662"/>
                  <p:cNvSpPr/>
                  <p:nvPr/>
                </p:nvSpPr>
                <p:spPr>
                  <a:xfrm>
                    <a:off x="4582758" y="225911"/>
                    <a:ext cx="215153" cy="1011218"/>
                  </a:xfrm>
                  <a:custGeom>
                    <a:avLst/>
                    <a:gdLst>
                      <a:gd name="connsiteX0" fmla="*/ 0 w 215153"/>
                      <a:gd name="connsiteY0" fmla="*/ 1011218 h 1011218"/>
                      <a:gd name="connsiteX1" fmla="*/ 32273 w 215153"/>
                      <a:gd name="connsiteY1" fmla="*/ 871369 h 1011218"/>
                      <a:gd name="connsiteX2" fmla="*/ 43030 w 215153"/>
                      <a:gd name="connsiteY2" fmla="*/ 828338 h 1011218"/>
                      <a:gd name="connsiteX3" fmla="*/ 75303 w 215153"/>
                      <a:gd name="connsiteY3" fmla="*/ 710004 h 1011218"/>
                      <a:gd name="connsiteX4" fmla="*/ 86061 w 215153"/>
                      <a:gd name="connsiteY4" fmla="*/ 656216 h 1011218"/>
                      <a:gd name="connsiteX5" fmla="*/ 96818 w 215153"/>
                      <a:gd name="connsiteY5" fmla="*/ 623943 h 1011218"/>
                      <a:gd name="connsiteX6" fmla="*/ 107576 w 215153"/>
                      <a:gd name="connsiteY6" fmla="*/ 516367 h 1011218"/>
                      <a:gd name="connsiteX7" fmla="*/ 129091 w 215153"/>
                      <a:gd name="connsiteY7" fmla="*/ 344244 h 1011218"/>
                      <a:gd name="connsiteX8" fmla="*/ 139849 w 215153"/>
                      <a:gd name="connsiteY8" fmla="*/ 215153 h 1011218"/>
                      <a:gd name="connsiteX9" fmla="*/ 172122 w 215153"/>
                      <a:gd name="connsiteY9" fmla="*/ 96818 h 1011218"/>
                      <a:gd name="connsiteX10" fmla="*/ 182880 w 215153"/>
                      <a:gd name="connsiteY10" fmla="*/ 53788 h 1011218"/>
                      <a:gd name="connsiteX11" fmla="*/ 193637 w 215153"/>
                      <a:gd name="connsiteY11" fmla="*/ 21515 h 1011218"/>
                      <a:gd name="connsiteX12" fmla="*/ 215153 w 215153"/>
                      <a:gd name="connsiteY12" fmla="*/ 0 h 101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15153" h="1011218">
                        <a:moveTo>
                          <a:pt x="0" y="1011218"/>
                        </a:moveTo>
                        <a:cubicBezTo>
                          <a:pt x="37026" y="900140"/>
                          <a:pt x="9931" y="994255"/>
                          <a:pt x="32273" y="871369"/>
                        </a:cubicBezTo>
                        <a:cubicBezTo>
                          <a:pt x="34918" y="856822"/>
                          <a:pt x="40599" y="842922"/>
                          <a:pt x="43030" y="828338"/>
                        </a:cubicBezTo>
                        <a:cubicBezTo>
                          <a:pt x="60885" y="721208"/>
                          <a:pt x="35295" y="770017"/>
                          <a:pt x="75303" y="710004"/>
                        </a:cubicBezTo>
                        <a:cubicBezTo>
                          <a:pt x="78889" y="692075"/>
                          <a:pt x="81626" y="673955"/>
                          <a:pt x="86061" y="656216"/>
                        </a:cubicBezTo>
                        <a:cubicBezTo>
                          <a:pt x="88811" y="645215"/>
                          <a:pt x="95094" y="635151"/>
                          <a:pt x="96818" y="623943"/>
                        </a:cubicBezTo>
                        <a:cubicBezTo>
                          <a:pt x="102298" y="588325"/>
                          <a:pt x="103445" y="552167"/>
                          <a:pt x="107576" y="516367"/>
                        </a:cubicBezTo>
                        <a:cubicBezTo>
                          <a:pt x="114204" y="458927"/>
                          <a:pt x="124289" y="401865"/>
                          <a:pt x="129091" y="344244"/>
                        </a:cubicBezTo>
                        <a:cubicBezTo>
                          <a:pt x="132677" y="301214"/>
                          <a:pt x="134804" y="258037"/>
                          <a:pt x="139849" y="215153"/>
                        </a:cubicBezTo>
                        <a:cubicBezTo>
                          <a:pt x="146174" y="161394"/>
                          <a:pt x="155840" y="151090"/>
                          <a:pt x="172122" y="96818"/>
                        </a:cubicBezTo>
                        <a:cubicBezTo>
                          <a:pt x="176370" y="82657"/>
                          <a:pt x="178818" y="68004"/>
                          <a:pt x="182880" y="53788"/>
                        </a:cubicBezTo>
                        <a:cubicBezTo>
                          <a:pt x="185995" y="42885"/>
                          <a:pt x="187803" y="31239"/>
                          <a:pt x="193637" y="21515"/>
                        </a:cubicBezTo>
                        <a:cubicBezTo>
                          <a:pt x="198855" y="12818"/>
                          <a:pt x="215153" y="0"/>
                          <a:pt x="21515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64" name="Freeform 663"/>
                  <p:cNvSpPr/>
                  <p:nvPr/>
                </p:nvSpPr>
                <p:spPr>
                  <a:xfrm>
                    <a:off x="4496493" y="96819"/>
                    <a:ext cx="23605" cy="1097280"/>
                  </a:xfrm>
                  <a:custGeom>
                    <a:avLst/>
                    <a:gdLst>
                      <a:gd name="connsiteX0" fmla="*/ 203 w 23605"/>
                      <a:gd name="connsiteY0" fmla="*/ 1097280 h 1097280"/>
                      <a:gd name="connsiteX1" fmla="*/ 203 w 23605"/>
                      <a:gd name="connsiteY1" fmla="*/ 129092 h 1097280"/>
                      <a:gd name="connsiteX2" fmla="*/ 203 w 23605"/>
                      <a:gd name="connsiteY2" fmla="*/ 0 h 1097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05" h="1097280">
                        <a:moveTo>
                          <a:pt x="203" y="1097280"/>
                        </a:moveTo>
                        <a:cubicBezTo>
                          <a:pt x="47565" y="718398"/>
                          <a:pt x="10006" y="1050584"/>
                          <a:pt x="203" y="129092"/>
                        </a:cubicBezTo>
                        <a:cubicBezTo>
                          <a:pt x="-255" y="86064"/>
                          <a:pt x="203" y="43031"/>
                          <a:pt x="20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65" name="Freeform 664"/>
                  <p:cNvSpPr/>
                  <p:nvPr/>
                </p:nvSpPr>
                <p:spPr>
                  <a:xfrm>
                    <a:off x="4367596" y="193638"/>
                    <a:ext cx="225919" cy="1161826"/>
                  </a:xfrm>
                  <a:custGeom>
                    <a:avLst/>
                    <a:gdLst>
                      <a:gd name="connsiteX0" fmla="*/ 225919 w 225919"/>
                      <a:gd name="connsiteY0" fmla="*/ 1161826 h 1161826"/>
                      <a:gd name="connsiteX1" fmla="*/ 204404 w 225919"/>
                      <a:gd name="connsiteY1" fmla="*/ 387275 h 1161826"/>
                      <a:gd name="connsiteX2" fmla="*/ 193646 w 225919"/>
                      <a:gd name="connsiteY2" fmla="*/ 344244 h 1161826"/>
                      <a:gd name="connsiteX3" fmla="*/ 172131 w 225919"/>
                      <a:gd name="connsiteY3" fmla="*/ 236668 h 1161826"/>
                      <a:gd name="connsiteX4" fmla="*/ 139858 w 225919"/>
                      <a:gd name="connsiteY4" fmla="*/ 161364 h 1161826"/>
                      <a:gd name="connsiteX5" fmla="*/ 107585 w 225919"/>
                      <a:gd name="connsiteY5" fmla="*/ 129091 h 1161826"/>
                      <a:gd name="connsiteX6" fmla="*/ 86070 w 225919"/>
                      <a:gd name="connsiteY6" fmla="*/ 96818 h 1161826"/>
                      <a:gd name="connsiteX7" fmla="*/ 21524 w 225919"/>
                      <a:gd name="connsiteY7" fmla="*/ 75303 h 1161826"/>
                      <a:gd name="connsiteX8" fmla="*/ 9 w 225919"/>
                      <a:gd name="connsiteY8" fmla="*/ 0 h 1161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25919" h="1161826">
                        <a:moveTo>
                          <a:pt x="225919" y="1161826"/>
                        </a:moveTo>
                        <a:cubicBezTo>
                          <a:pt x="218747" y="903642"/>
                          <a:pt x="214591" y="645357"/>
                          <a:pt x="204404" y="387275"/>
                        </a:cubicBezTo>
                        <a:cubicBezTo>
                          <a:pt x="203821" y="372501"/>
                          <a:pt x="196291" y="358791"/>
                          <a:pt x="193646" y="344244"/>
                        </a:cubicBezTo>
                        <a:cubicBezTo>
                          <a:pt x="161519" y="167541"/>
                          <a:pt x="199748" y="333323"/>
                          <a:pt x="172131" y="236668"/>
                        </a:cubicBezTo>
                        <a:cubicBezTo>
                          <a:pt x="159650" y="192984"/>
                          <a:pt x="168339" y="195542"/>
                          <a:pt x="139858" y="161364"/>
                        </a:cubicBezTo>
                        <a:cubicBezTo>
                          <a:pt x="130119" y="149677"/>
                          <a:pt x="117324" y="140778"/>
                          <a:pt x="107585" y="129091"/>
                        </a:cubicBezTo>
                        <a:cubicBezTo>
                          <a:pt x="99308" y="119159"/>
                          <a:pt x="97034" y="103670"/>
                          <a:pt x="86070" y="96818"/>
                        </a:cubicBezTo>
                        <a:cubicBezTo>
                          <a:pt x="66838" y="84798"/>
                          <a:pt x="21524" y="75303"/>
                          <a:pt x="21524" y="75303"/>
                        </a:cubicBezTo>
                        <a:cubicBezTo>
                          <a:pt x="-1125" y="7355"/>
                          <a:pt x="9" y="33436"/>
                          <a:pt x="9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66" name="Freeform 665"/>
                  <p:cNvSpPr/>
                  <p:nvPr/>
                </p:nvSpPr>
                <p:spPr>
                  <a:xfrm>
                    <a:off x="4442908" y="247426"/>
                    <a:ext cx="74300" cy="1140310"/>
                  </a:xfrm>
                  <a:custGeom>
                    <a:avLst/>
                    <a:gdLst>
                      <a:gd name="connsiteX0" fmla="*/ 53788 w 74300"/>
                      <a:gd name="connsiteY0" fmla="*/ 1140310 h 1140310"/>
                      <a:gd name="connsiteX1" fmla="*/ 43031 w 74300"/>
                      <a:gd name="connsiteY1" fmla="*/ 656216 h 1140310"/>
                      <a:gd name="connsiteX2" fmla="*/ 21516 w 74300"/>
                      <a:gd name="connsiteY2" fmla="*/ 527125 h 1140310"/>
                      <a:gd name="connsiteX3" fmla="*/ 0 w 74300"/>
                      <a:gd name="connsiteY3" fmla="*/ 398033 h 1140310"/>
                      <a:gd name="connsiteX4" fmla="*/ 10758 w 74300"/>
                      <a:gd name="connsiteY4" fmla="*/ 150607 h 1140310"/>
                      <a:gd name="connsiteX5" fmla="*/ 32273 w 74300"/>
                      <a:gd name="connsiteY5" fmla="*/ 53788 h 1140310"/>
                      <a:gd name="connsiteX6" fmla="*/ 32273 w 74300"/>
                      <a:gd name="connsiteY6" fmla="*/ 0 h 1140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4300" h="1140310">
                        <a:moveTo>
                          <a:pt x="53788" y="1140310"/>
                        </a:moveTo>
                        <a:cubicBezTo>
                          <a:pt x="92168" y="948416"/>
                          <a:pt x="69731" y="1083422"/>
                          <a:pt x="43031" y="656216"/>
                        </a:cubicBezTo>
                        <a:cubicBezTo>
                          <a:pt x="35070" y="528842"/>
                          <a:pt x="36916" y="611827"/>
                          <a:pt x="21516" y="527125"/>
                        </a:cubicBezTo>
                        <a:cubicBezTo>
                          <a:pt x="-31832" y="233706"/>
                          <a:pt x="44578" y="620916"/>
                          <a:pt x="0" y="398033"/>
                        </a:cubicBezTo>
                        <a:cubicBezTo>
                          <a:pt x="3586" y="315558"/>
                          <a:pt x="4876" y="232950"/>
                          <a:pt x="10758" y="150607"/>
                        </a:cubicBezTo>
                        <a:cubicBezTo>
                          <a:pt x="18619" y="40552"/>
                          <a:pt x="21769" y="148333"/>
                          <a:pt x="32273" y="53788"/>
                        </a:cubicBezTo>
                        <a:cubicBezTo>
                          <a:pt x="34253" y="35968"/>
                          <a:pt x="32273" y="17929"/>
                          <a:pt x="3227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67" name="Freeform 666"/>
                  <p:cNvSpPr/>
                  <p:nvPr/>
                </p:nvSpPr>
                <p:spPr>
                  <a:xfrm>
                    <a:off x="4528969" y="172122"/>
                    <a:ext cx="43817" cy="1075765"/>
                  </a:xfrm>
                  <a:custGeom>
                    <a:avLst/>
                    <a:gdLst>
                      <a:gd name="connsiteX0" fmla="*/ 0 w 43817"/>
                      <a:gd name="connsiteY0" fmla="*/ 1075765 h 1075765"/>
                      <a:gd name="connsiteX1" fmla="*/ 21516 w 43817"/>
                      <a:gd name="connsiteY1" fmla="*/ 785309 h 1075765"/>
                      <a:gd name="connsiteX2" fmla="*/ 32273 w 43817"/>
                      <a:gd name="connsiteY2" fmla="*/ 64546 h 1075765"/>
                      <a:gd name="connsiteX3" fmla="*/ 43031 w 43817"/>
                      <a:gd name="connsiteY3" fmla="*/ 32273 h 1075765"/>
                      <a:gd name="connsiteX4" fmla="*/ 43031 w 43817"/>
                      <a:gd name="connsiteY4" fmla="*/ 0 h 1075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817" h="1075765">
                        <a:moveTo>
                          <a:pt x="0" y="1075765"/>
                        </a:moveTo>
                        <a:cubicBezTo>
                          <a:pt x="18180" y="948512"/>
                          <a:pt x="17234" y="971595"/>
                          <a:pt x="21516" y="785309"/>
                        </a:cubicBezTo>
                        <a:cubicBezTo>
                          <a:pt x="27038" y="545091"/>
                          <a:pt x="25411" y="304729"/>
                          <a:pt x="32273" y="64546"/>
                        </a:cubicBezTo>
                        <a:cubicBezTo>
                          <a:pt x="32597" y="53211"/>
                          <a:pt x="41167" y="43458"/>
                          <a:pt x="43031" y="32273"/>
                        </a:cubicBezTo>
                        <a:cubicBezTo>
                          <a:pt x="44800" y="21662"/>
                          <a:pt x="43031" y="10758"/>
                          <a:pt x="43031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68" name="Freeform 667"/>
                  <p:cNvSpPr/>
                  <p:nvPr/>
                </p:nvSpPr>
                <p:spPr>
                  <a:xfrm>
                    <a:off x="4668819" y="215153"/>
                    <a:ext cx="193637" cy="860612"/>
                  </a:xfrm>
                  <a:custGeom>
                    <a:avLst/>
                    <a:gdLst>
                      <a:gd name="connsiteX0" fmla="*/ 0 w 193637"/>
                      <a:gd name="connsiteY0" fmla="*/ 860612 h 860612"/>
                      <a:gd name="connsiteX1" fmla="*/ 43030 w 193637"/>
                      <a:gd name="connsiteY1" fmla="*/ 731520 h 860612"/>
                      <a:gd name="connsiteX2" fmla="*/ 75303 w 193637"/>
                      <a:gd name="connsiteY2" fmla="*/ 591671 h 860612"/>
                      <a:gd name="connsiteX3" fmla="*/ 96819 w 193637"/>
                      <a:gd name="connsiteY3" fmla="*/ 516367 h 860612"/>
                      <a:gd name="connsiteX4" fmla="*/ 107576 w 193637"/>
                      <a:gd name="connsiteY4" fmla="*/ 473336 h 860612"/>
                      <a:gd name="connsiteX5" fmla="*/ 129092 w 193637"/>
                      <a:gd name="connsiteY5" fmla="*/ 408791 h 860612"/>
                      <a:gd name="connsiteX6" fmla="*/ 139849 w 193637"/>
                      <a:gd name="connsiteY6" fmla="*/ 355002 h 860612"/>
                      <a:gd name="connsiteX7" fmla="*/ 150607 w 193637"/>
                      <a:gd name="connsiteY7" fmla="*/ 322729 h 860612"/>
                      <a:gd name="connsiteX8" fmla="*/ 161365 w 193637"/>
                      <a:gd name="connsiteY8" fmla="*/ 258183 h 860612"/>
                      <a:gd name="connsiteX9" fmla="*/ 193637 w 193637"/>
                      <a:gd name="connsiteY9" fmla="*/ 129092 h 860612"/>
                      <a:gd name="connsiteX10" fmla="*/ 172122 w 193637"/>
                      <a:gd name="connsiteY10" fmla="*/ 0 h 860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93637" h="860612">
                        <a:moveTo>
                          <a:pt x="0" y="860612"/>
                        </a:moveTo>
                        <a:cubicBezTo>
                          <a:pt x="14343" y="817581"/>
                          <a:pt x="29996" y="774965"/>
                          <a:pt x="43030" y="731520"/>
                        </a:cubicBezTo>
                        <a:cubicBezTo>
                          <a:pt x="83208" y="597593"/>
                          <a:pt x="49950" y="693084"/>
                          <a:pt x="75303" y="591671"/>
                        </a:cubicBezTo>
                        <a:cubicBezTo>
                          <a:pt x="81635" y="566345"/>
                          <a:pt x="89950" y="541553"/>
                          <a:pt x="96819" y="516367"/>
                        </a:cubicBezTo>
                        <a:cubicBezTo>
                          <a:pt x="100709" y="502103"/>
                          <a:pt x="103328" y="487498"/>
                          <a:pt x="107576" y="473336"/>
                        </a:cubicBezTo>
                        <a:cubicBezTo>
                          <a:pt x="114093" y="451614"/>
                          <a:pt x="124645" y="431030"/>
                          <a:pt x="129092" y="408791"/>
                        </a:cubicBezTo>
                        <a:cubicBezTo>
                          <a:pt x="132678" y="390861"/>
                          <a:pt x="135414" y="372741"/>
                          <a:pt x="139849" y="355002"/>
                        </a:cubicBezTo>
                        <a:cubicBezTo>
                          <a:pt x="142599" y="344001"/>
                          <a:pt x="148147" y="333799"/>
                          <a:pt x="150607" y="322729"/>
                        </a:cubicBezTo>
                        <a:cubicBezTo>
                          <a:pt x="155339" y="301436"/>
                          <a:pt x="156633" y="279476"/>
                          <a:pt x="161365" y="258183"/>
                        </a:cubicBezTo>
                        <a:cubicBezTo>
                          <a:pt x="170987" y="214885"/>
                          <a:pt x="193637" y="129092"/>
                          <a:pt x="193637" y="129092"/>
                        </a:cubicBezTo>
                        <a:cubicBezTo>
                          <a:pt x="182082" y="13537"/>
                          <a:pt x="198997" y="53748"/>
                          <a:pt x="172122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69" name="Freeform 668"/>
                  <p:cNvSpPr/>
                  <p:nvPr/>
                </p:nvSpPr>
                <p:spPr>
                  <a:xfrm>
                    <a:off x="4550485" y="129092"/>
                    <a:ext cx="34905" cy="1247887"/>
                  </a:xfrm>
                  <a:custGeom>
                    <a:avLst/>
                    <a:gdLst>
                      <a:gd name="connsiteX0" fmla="*/ 0 w 34905"/>
                      <a:gd name="connsiteY0" fmla="*/ 1247887 h 1247887"/>
                      <a:gd name="connsiteX1" fmla="*/ 10757 w 34905"/>
                      <a:gd name="connsiteY1" fmla="*/ 742277 h 1247887"/>
                      <a:gd name="connsiteX2" fmla="*/ 32273 w 34905"/>
                      <a:gd name="connsiteY2" fmla="*/ 613186 h 1247887"/>
                      <a:gd name="connsiteX3" fmla="*/ 32273 w 34905"/>
                      <a:gd name="connsiteY3" fmla="*/ 0 h 1247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905" h="1247887">
                        <a:moveTo>
                          <a:pt x="0" y="1247887"/>
                        </a:moveTo>
                        <a:cubicBezTo>
                          <a:pt x="3586" y="1079350"/>
                          <a:pt x="2196" y="910634"/>
                          <a:pt x="10757" y="742277"/>
                        </a:cubicBezTo>
                        <a:cubicBezTo>
                          <a:pt x="12972" y="698709"/>
                          <a:pt x="31009" y="656792"/>
                          <a:pt x="32273" y="613186"/>
                        </a:cubicBezTo>
                        <a:cubicBezTo>
                          <a:pt x="38195" y="408876"/>
                          <a:pt x="32273" y="204395"/>
                          <a:pt x="3227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70" name="Freeform 669"/>
                  <p:cNvSpPr/>
                  <p:nvPr/>
                </p:nvSpPr>
                <p:spPr>
                  <a:xfrm>
                    <a:off x="4571165" y="150607"/>
                    <a:ext cx="11593" cy="1118795"/>
                  </a:xfrm>
                  <a:custGeom>
                    <a:avLst/>
                    <a:gdLst>
                      <a:gd name="connsiteX0" fmla="*/ 11593 w 11593"/>
                      <a:gd name="connsiteY0" fmla="*/ 1118795 h 1118795"/>
                      <a:gd name="connsiteX1" fmla="*/ 835 w 11593"/>
                      <a:gd name="connsiteY1" fmla="*/ 0 h 1118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593" h="1118795">
                        <a:moveTo>
                          <a:pt x="11593" y="1118795"/>
                        </a:moveTo>
                        <a:cubicBezTo>
                          <a:pt x="-4457" y="444712"/>
                          <a:pt x="835" y="817624"/>
                          <a:pt x="835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71" name="Freeform 670"/>
                  <p:cNvSpPr/>
                  <p:nvPr/>
                </p:nvSpPr>
                <p:spPr>
                  <a:xfrm>
                    <a:off x="4430941" y="215153"/>
                    <a:ext cx="75998" cy="1086522"/>
                  </a:xfrm>
                  <a:custGeom>
                    <a:avLst/>
                    <a:gdLst>
                      <a:gd name="connsiteX0" fmla="*/ 33483 w 75998"/>
                      <a:gd name="connsiteY0" fmla="*/ 1086522 h 1086522"/>
                      <a:gd name="connsiteX1" fmla="*/ 54998 w 75998"/>
                      <a:gd name="connsiteY1" fmla="*/ 1032734 h 1086522"/>
                      <a:gd name="connsiteX2" fmla="*/ 54998 w 75998"/>
                      <a:gd name="connsiteY2" fmla="*/ 559398 h 1086522"/>
                      <a:gd name="connsiteX3" fmla="*/ 33483 w 75998"/>
                      <a:gd name="connsiteY3" fmla="*/ 451821 h 1086522"/>
                      <a:gd name="connsiteX4" fmla="*/ 11967 w 75998"/>
                      <a:gd name="connsiteY4" fmla="*/ 268941 h 1086522"/>
                      <a:gd name="connsiteX5" fmla="*/ 1210 w 75998"/>
                      <a:gd name="connsiteY5" fmla="*/ 204395 h 1086522"/>
                      <a:gd name="connsiteX6" fmla="*/ 1210 w 75998"/>
                      <a:gd name="connsiteY6" fmla="*/ 0 h 1086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5998" h="1086522">
                        <a:moveTo>
                          <a:pt x="33483" y="1086522"/>
                        </a:moveTo>
                        <a:cubicBezTo>
                          <a:pt x="40655" y="1068593"/>
                          <a:pt x="48892" y="1051054"/>
                          <a:pt x="54998" y="1032734"/>
                        </a:cubicBezTo>
                        <a:cubicBezTo>
                          <a:pt x="101557" y="893053"/>
                          <a:pt x="56368" y="591600"/>
                          <a:pt x="54998" y="559398"/>
                        </a:cubicBezTo>
                        <a:cubicBezTo>
                          <a:pt x="52586" y="502720"/>
                          <a:pt x="47808" y="494799"/>
                          <a:pt x="33483" y="451821"/>
                        </a:cubicBezTo>
                        <a:cubicBezTo>
                          <a:pt x="-1049" y="210108"/>
                          <a:pt x="51794" y="587559"/>
                          <a:pt x="11967" y="268941"/>
                        </a:cubicBezTo>
                        <a:cubicBezTo>
                          <a:pt x="9262" y="247297"/>
                          <a:pt x="2082" y="226190"/>
                          <a:pt x="1210" y="204395"/>
                        </a:cubicBezTo>
                        <a:cubicBezTo>
                          <a:pt x="-1513" y="136318"/>
                          <a:pt x="1210" y="68132"/>
                          <a:pt x="121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72" name="Freeform 671"/>
                  <p:cNvSpPr/>
                  <p:nvPr/>
                </p:nvSpPr>
                <p:spPr>
                  <a:xfrm>
                    <a:off x="4528969" y="172122"/>
                    <a:ext cx="150631" cy="1129553"/>
                  </a:xfrm>
                  <a:custGeom>
                    <a:avLst/>
                    <a:gdLst>
                      <a:gd name="connsiteX0" fmla="*/ 0 w 150631"/>
                      <a:gd name="connsiteY0" fmla="*/ 1129553 h 1129553"/>
                      <a:gd name="connsiteX1" fmla="*/ 32273 w 150631"/>
                      <a:gd name="connsiteY1" fmla="*/ 860612 h 1129553"/>
                      <a:gd name="connsiteX2" fmla="*/ 53789 w 150631"/>
                      <a:gd name="connsiteY2" fmla="*/ 763793 h 1129553"/>
                      <a:gd name="connsiteX3" fmla="*/ 64546 w 150631"/>
                      <a:gd name="connsiteY3" fmla="*/ 710005 h 1129553"/>
                      <a:gd name="connsiteX4" fmla="*/ 75304 w 150631"/>
                      <a:gd name="connsiteY4" fmla="*/ 623944 h 1129553"/>
                      <a:gd name="connsiteX5" fmla="*/ 96819 w 150631"/>
                      <a:gd name="connsiteY5" fmla="*/ 559398 h 1129553"/>
                      <a:gd name="connsiteX6" fmla="*/ 118335 w 150631"/>
                      <a:gd name="connsiteY6" fmla="*/ 408791 h 1129553"/>
                      <a:gd name="connsiteX7" fmla="*/ 129092 w 150631"/>
                      <a:gd name="connsiteY7" fmla="*/ 344245 h 1129553"/>
                      <a:gd name="connsiteX8" fmla="*/ 139850 w 150631"/>
                      <a:gd name="connsiteY8" fmla="*/ 236669 h 1129553"/>
                      <a:gd name="connsiteX9" fmla="*/ 150607 w 150631"/>
                      <a:gd name="connsiteY9" fmla="*/ 0 h 1129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0631" h="1129553">
                        <a:moveTo>
                          <a:pt x="0" y="1129553"/>
                        </a:moveTo>
                        <a:cubicBezTo>
                          <a:pt x="10758" y="1039906"/>
                          <a:pt x="3720" y="946268"/>
                          <a:pt x="32273" y="860612"/>
                        </a:cubicBezTo>
                        <a:cubicBezTo>
                          <a:pt x="51240" y="803711"/>
                          <a:pt x="38644" y="847093"/>
                          <a:pt x="53789" y="763793"/>
                        </a:cubicBezTo>
                        <a:cubicBezTo>
                          <a:pt x="57060" y="745804"/>
                          <a:pt x="61766" y="728077"/>
                          <a:pt x="64546" y="710005"/>
                        </a:cubicBezTo>
                        <a:cubicBezTo>
                          <a:pt x="68942" y="681431"/>
                          <a:pt x="69246" y="652213"/>
                          <a:pt x="75304" y="623944"/>
                        </a:cubicBezTo>
                        <a:cubicBezTo>
                          <a:pt x="80056" y="601768"/>
                          <a:pt x="93090" y="581769"/>
                          <a:pt x="96819" y="559398"/>
                        </a:cubicBezTo>
                        <a:cubicBezTo>
                          <a:pt x="122481" y="405429"/>
                          <a:pt x="91417" y="597222"/>
                          <a:pt x="118335" y="408791"/>
                        </a:cubicBezTo>
                        <a:cubicBezTo>
                          <a:pt x="121420" y="387198"/>
                          <a:pt x="126387" y="365889"/>
                          <a:pt x="129092" y="344245"/>
                        </a:cubicBezTo>
                        <a:cubicBezTo>
                          <a:pt x="133562" y="308486"/>
                          <a:pt x="137188" y="272608"/>
                          <a:pt x="139850" y="236669"/>
                        </a:cubicBezTo>
                        <a:cubicBezTo>
                          <a:pt x="151660" y="77235"/>
                          <a:pt x="150607" y="102715"/>
                          <a:pt x="150607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73" name="Freeform 672"/>
                  <p:cNvSpPr/>
                  <p:nvPr/>
                </p:nvSpPr>
                <p:spPr>
                  <a:xfrm>
                    <a:off x="4195482" y="258184"/>
                    <a:ext cx="355003" cy="1118795"/>
                  </a:xfrm>
                  <a:custGeom>
                    <a:avLst/>
                    <a:gdLst>
                      <a:gd name="connsiteX0" fmla="*/ 355003 w 355003"/>
                      <a:gd name="connsiteY0" fmla="*/ 1118795 h 1118795"/>
                      <a:gd name="connsiteX1" fmla="*/ 344245 w 355003"/>
                      <a:gd name="connsiteY1" fmla="*/ 892884 h 1118795"/>
                      <a:gd name="connsiteX2" fmla="*/ 322730 w 355003"/>
                      <a:gd name="connsiteY2" fmla="*/ 731520 h 1118795"/>
                      <a:gd name="connsiteX3" fmla="*/ 290457 w 355003"/>
                      <a:gd name="connsiteY3" fmla="*/ 623943 h 1118795"/>
                      <a:gd name="connsiteX4" fmla="*/ 258184 w 355003"/>
                      <a:gd name="connsiteY4" fmla="*/ 516367 h 1118795"/>
                      <a:gd name="connsiteX5" fmla="*/ 247426 w 355003"/>
                      <a:gd name="connsiteY5" fmla="*/ 484094 h 1118795"/>
                      <a:gd name="connsiteX6" fmla="*/ 236669 w 355003"/>
                      <a:gd name="connsiteY6" fmla="*/ 451821 h 1118795"/>
                      <a:gd name="connsiteX7" fmla="*/ 215153 w 355003"/>
                      <a:gd name="connsiteY7" fmla="*/ 430305 h 1118795"/>
                      <a:gd name="connsiteX8" fmla="*/ 182880 w 355003"/>
                      <a:gd name="connsiteY8" fmla="*/ 333487 h 1118795"/>
                      <a:gd name="connsiteX9" fmla="*/ 161365 w 355003"/>
                      <a:gd name="connsiteY9" fmla="*/ 268941 h 1118795"/>
                      <a:gd name="connsiteX10" fmla="*/ 139850 w 355003"/>
                      <a:gd name="connsiteY10" fmla="*/ 247425 h 1118795"/>
                      <a:gd name="connsiteX11" fmla="*/ 75304 w 355003"/>
                      <a:gd name="connsiteY11" fmla="*/ 204395 h 1118795"/>
                      <a:gd name="connsiteX12" fmla="*/ 43031 w 355003"/>
                      <a:gd name="connsiteY12" fmla="*/ 182880 h 1118795"/>
                      <a:gd name="connsiteX13" fmla="*/ 10758 w 355003"/>
                      <a:gd name="connsiteY13" fmla="*/ 75303 h 1118795"/>
                      <a:gd name="connsiteX14" fmla="*/ 0 w 355003"/>
                      <a:gd name="connsiteY14" fmla="*/ 43030 h 1118795"/>
                      <a:gd name="connsiteX15" fmla="*/ 0 w 355003"/>
                      <a:gd name="connsiteY15" fmla="*/ 0 h 1118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55003" h="1118795">
                        <a:moveTo>
                          <a:pt x="355003" y="1118795"/>
                        </a:moveTo>
                        <a:cubicBezTo>
                          <a:pt x="351417" y="1043491"/>
                          <a:pt x="349260" y="968106"/>
                          <a:pt x="344245" y="892884"/>
                        </a:cubicBezTo>
                        <a:cubicBezTo>
                          <a:pt x="341375" y="849839"/>
                          <a:pt x="331908" y="777412"/>
                          <a:pt x="322730" y="731520"/>
                        </a:cubicBezTo>
                        <a:cubicBezTo>
                          <a:pt x="305661" y="646172"/>
                          <a:pt x="317891" y="733677"/>
                          <a:pt x="290457" y="623943"/>
                        </a:cubicBezTo>
                        <a:cubicBezTo>
                          <a:pt x="274199" y="558912"/>
                          <a:pt x="284374" y="594935"/>
                          <a:pt x="258184" y="516367"/>
                        </a:cubicBezTo>
                        <a:lnTo>
                          <a:pt x="247426" y="484094"/>
                        </a:lnTo>
                        <a:cubicBezTo>
                          <a:pt x="243840" y="473336"/>
                          <a:pt x="244687" y="459839"/>
                          <a:pt x="236669" y="451821"/>
                        </a:cubicBezTo>
                        <a:lnTo>
                          <a:pt x="215153" y="430305"/>
                        </a:lnTo>
                        <a:lnTo>
                          <a:pt x="182880" y="333487"/>
                        </a:lnTo>
                        <a:lnTo>
                          <a:pt x="161365" y="268941"/>
                        </a:lnTo>
                        <a:cubicBezTo>
                          <a:pt x="154193" y="261769"/>
                          <a:pt x="147964" y="253511"/>
                          <a:pt x="139850" y="247425"/>
                        </a:cubicBezTo>
                        <a:cubicBezTo>
                          <a:pt x="119164" y="231910"/>
                          <a:pt x="96819" y="218738"/>
                          <a:pt x="75304" y="204395"/>
                        </a:cubicBezTo>
                        <a:lnTo>
                          <a:pt x="43031" y="182880"/>
                        </a:lnTo>
                        <a:cubicBezTo>
                          <a:pt x="26773" y="117850"/>
                          <a:pt x="36947" y="153871"/>
                          <a:pt x="10758" y="75303"/>
                        </a:cubicBezTo>
                        <a:cubicBezTo>
                          <a:pt x="7172" y="64545"/>
                          <a:pt x="0" y="54370"/>
                          <a:pt x="0" y="43030"/>
                        </a:cubicBez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74" name="Freeform 673"/>
                  <p:cNvSpPr/>
                  <p:nvPr/>
                </p:nvSpPr>
                <p:spPr>
                  <a:xfrm>
                    <a:off x="4644712" y="258184"/>
                    <a:ext cx="293048" cy="1086522"/>
                  </a:xfrm>
                  <a:custGeom>
                    <a:avLst/>
                    <a:gdLst>
                      <a:gd name="connsiteX0" fmla="*/ 2592 w 293048"/>
                      <a:gd name="connsiteY0" fmla="*/ 1086522 h 1086522"/>
                      <a:gd name="connsiteX1" fmla="*/ 24107 w 293048"/>
                      <a:gd name="connsiteY1" fmla="*/ 796065 h 1086522"/>
                      <a:gd name="connsiteX2" fmla="*/ 56380 w 293048"/>
                      <a:gd name="connsiteY2" fmla="*/ 731520 h 1086522"/>
                      <a:gd name="connsiteX3" fmla="*/ 88653 w 293048"/>
                      <a:gd name="connsiteY3" fmla="*/ 527124 h 1086522"/>
                      <a:gd name="connsiteX4" fmla="*/ 110168 w 293048"/>
                      <a:gd name="connsiteY4" fmla="*/ 494851 h 1086522"/>
                      <a:gd name="connsiteX5" fmla="*/ 131683 w 293048"/>
                      <a:gd name="connsiteY5" fmla="*/ 430305 h 1086522"/>
                      <a:gd name="connsiteX6" fmla="*/ 142441 w 293048"/>
                      <a:gd name="connsiteY6" fmla="*/ 398032 h 1086522"/>
                      <a:gd name="connsiteX7" fmla="*/ 163956 w 293048"/>
                      <a:gd name="connsiteY7" fmla="*/ 333487 h 1086522"/>
                      <a:gd name="connsiteX8" fmla="*/ 206987 w 293048"/>
                      <a:gd name="connsiteY8" fmla="*/ 182880 h 1086522"/>
                      <a:gd name="connsiteX9" fmla="*/ 228502 w 293048"/>
                      <a:gd name="connsiteY9" fmla="*/ 161364 h 1086522"/>
                      <a:gd name="connsiteX10" fmla="*/ 239260 w 293048"/>
                      <a:gd name="connsiteY10" fmla="*/ 129091 h 1086522"/>
                      <a:gd name="connsiteX11" fmla="*/ 282290 w 293048"/>
                      <a:gd name="connsiteY11" fmla="*/ 64545 h 1086522"/>
                      <a:gd name="connsiteX12" fmla="*/ 293048 w 293048"/>
                      <a:gd name="connsiteY12" fmla="*/ 0 h 1086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93048" h="1086522">
                        <a:moveTo>
                          <a:pt x="2592" y="1086522"/>
                        </a:moveTo>
                        <a:cubicBezTo>
                          <a:pt x="3870" y="1055855"/>
                          <a:pt x="-12580" y="878610"/>
                          <a:pt x="24107" y="796065"/>
                        </a:cubicBezTo>
                        <a:cubicBezTo>
                          <a:pt x="33877" y="774084"/>
                          <a:pt x="45622" y="753035"/>
                          <a:pt x="56380" y="731520"/>
                        </a:cubicBezTo>
                        <a:cubicBezTo>
                          <a:pt x="59622" y="702341"/>
                          <a:pt x="73780" y="549434"/>
                          <a:pt x="88653" y="527124"/>
                        </a:cubicBezTo>
                        <a:cubicBezTo>
                          <a:pt x="95825" y="516366"/>
                          <a:pt x="104917" y="506666"/>
                          <a:pt x="110168" y="494851"/>
                        </a:cubicBezTo>
                        <a:cubicBezTo>
                          <a:pt x="119379" y="474127"/>
                          <a:pt x="124511" y="451820"/>
                          <a:pt x="131683" y="430305"/>
                        </a:cubicBezTo>
                        <a:lnTo>
                          <a:pt x="142441" y="398032"/>
                        </a:lnTo>
                        <a:lnTo>
                          <a:pt x="163956" y="333487"/>
                        </a:lnTo>
                        <a:cubicBezTo>
                          <a:pt x="164142" y="332744"/>
                          <a:pt x="196699" y="193169"/>
                          <a:pt x="206987" y="182880"/>
                        </a:cubicBezTo>
                        <a:lnTo>
                          <a:pt x="228502" y="161364"/>
                        </a:lnTo>
                        <a:cubicBezTo>
                          <a:pt x="232088" y="150606"/>
                          <a:pt x="232970" y="138526"/>
                          <a:pt x="239260" y="129091"/>
                        </a:cubicBezTo>
                        <a:cubicBezTo>
                          <a:pt x="275824" y="74245"/>
                          <a:pt x="269500" y="122099"/>
                          <a:pt x="282290" y="64545"/>
                        </a:cubicBezTo>
                        <a:cubicBezTo>
                          <a:pt x="287022" y="43253"/>
                          <a:pt x="293048" y="0"/>
                          <a:pt x="293048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75" name="Freeform 674"/>
                  <p:cNvSpPr/>
                  <p:nvPr/>
                </p:nvSpPr>
                <p:spPr>
                  <a:xfrm>
                    <a:off x="4389120" y="215153"/>
                    <a:ext cx="182763" cy="968188"/>
                  </a:xfrm>
                  <a:custGeom>
                    <a:avLst/>
                    <a:gdLst>
                      <a:gd name="connsiteX0" fmla="*/ 150607 w 182763"/>
                      <a:gd name="connsiteY0" fmla="*/ 968188 h 968188"/>
                      <a:gd name="connsiteX1" fmla="*/ 172122 w 182763"/>
                      <a:gd name="connsiteY1" fmla="*/ 688489 h 968188"/>
                      <a:gd name="connsiteX2" fmla="*/ 118334 w 182763"/>
                      <a:gd name="connsiteY2" fmla="*/ 301214 h 968188"/>
                      <a:gd name="connsiteX3" fmla="*/ 86061 w 182763"/>
                      <a:gd name="connsiteY3" fmla="*/ 236668 h 968188"/>
                      <a:gd name="connsiteX4" fmla="*/ 64546 w 182763"/>
                      <a:gd name="connsiteY4" fmla="*/ 204395 h 968188"/>
                      <a:gd name="connsiteX5" fmla="*/ 43031 w 182763"/>
                      <a:gd name="connsiteY5" fmla="*/ 129092 h 968188"/>
                      <a:gd name="connsiteX6" fmla="*/ 10758 w 182763"/>
                      <a:gd name="connsiteY6" fmla="*/ 32273 h 968188"/>
                      <a:gd name="connsiteX7" fmla="*/ 0 w 182763"/>
                      <a:gd name="connsiteY7" fmla="*/ 0 h 9681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82763" h="968188">
                        <a:moveTo>
                          <a:pt x="150607" y="968188"/>
                        </a:moveTo>
                        <a:cubicBezTo>
                          <a:pt x="173331" y="854574"/>
                          <a:pt x="172122" y="874533"/>
                          <a:pt x="172122" y="688489"/>
                        </a:cubicBezTo>
                        <a:cubicBezTo>
                          <a:pt x="172122" y="357339"/>
                          <a:pt x="218280" y="451133"/>
                          <a:pt x="118334" y="301214"/>
                        </a:cubicBezTo>
                        <a:cubicBezTo>
                          <a:pt x="56678" y="208730"/>
                          <a:pt x="130597" y="325740"/>
                          <a:pt x="86061" y="236668"/>
                        </a:cubicBezTo>
                        <a:cubicBezTo>
                          <a:pt x="80279" y="225104"/>
                          <a:pt x="70328" y="215959"/>
                          <a:pt x="64546" y="204395"/>
                        </a:cubicBezTo>
                        <a:cubicBezTo>
                          <a:pt x="55505" y="186313"/>
                          <a:pt x="48203" y="146333"/>
                          <a:pt x="43031" y="129092"/>
                        </a:cubicBezTo>
                        <a:cubicBezTo>
                          <a:pt x="33256" y="96508"/>
                          <a:pt x="21516" y="64546"/>
                          <a:pt x="10758" y="32273"/>
                        </a:cubicBez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76" name="Freeform 675"/>
                  <p:cNvSpPr/>
                  <p:nvPr/>
                </p:nvSpPr>
                <p:spPr>
                  <a:xfrm>
                    <a:off x="4593519" y="204395"/>
                    <a:ext cx="96819" cy="1097280"/>
                  </a:xfrm>
                  <a:custGeom>
                    <a:avLst/>
                    <a:gdLst>
                      <a:gd name="connsiteX0" fmla="*/ 96819 w 96819"/>
                      <a:gd name="connsiteY0" fmla="*/ 1097280 h 1097280"/>
                      <a:gd name="connsiteX1" fmla="*/ 75303 w 96819"/>
                      <a:gd name="connsiteY1" fmla="*/ 441064 h 1097280"/>
                      <a:gd name="connsiteX2" fmla="*/ 64546 w 96819"/>
                      <a:gd name="connsiteY2" fmla="*/ 355003 h 1097280"/>
                      <a:gd name="connsiteX3" fmla="*/ 43030 w 96819"/>
                      <a:gd name="connsiteY3" fmla="*/ 225911 h 1097280"/>
                      <a:gd name="connsiteX4" fmla="*/ 32273 w 96819"/>
                      <a:gd name="connsiteY4" fmla="*/ 193638 h 1097280"/>
                      <a:gd name="connsiteX5" fmla="*/ 10757 w 96819"/>
                      <a:gd name="connsiteY5" fmla="*/ 107577 h 1097280"/>
                      <a:gd name="connsiteX6" fmla="*/ 0 w 96819"/>
                      <a:gd name="connsiteY6" fmla="*/ 64546 h 1097280"/>
                      <a:gd name="connsiteX7" fmla="*/ 0 w 96819"/>
                      <a:gd name="connsiteY7" fmla="*/ 0 h 1097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6819" h="1097280">
                        <a:moveTo>
                          <a:pt x="96819" y="1097280"/>
                        </a:moveTo>
                        <a:cubicBezTo>
                          <a:pt x="89647" y="878541"/>
                          <a:pt x="84810" y="659714"/>
                          <a:pt x="75303" y="441064"/>
                        </a:cubicBezTo>
                        <a:cubicBezTo>
                          <a:pt x="74047" y="412181"/>
                          <a:pt x="68367" y="383660"/>
                          <a:pt x="64546" y="355003"/>
                        </a:cubicBezTo>
                        <a:cubicBezTo>
                          <a:pt x="59341" y="315964"/>
                          <a:pt x="52892" y="265360"/>
                          <a:pt x="43030" y="225911"/>
                        </a:cubicBezTo>
                        <a:cubicBezTo>
                          <a:pt x="40280" y="214910"/>
                          <a:pt x="35257" y="204578"/>
                          <a:pt x="32273" y="193638"/>
                        </a:cubicBezTo>
                        <a:cubicBezTo>
                          <a:pt x="24493" y="165110"/>
                          <a:pt x="17929" y="136264"/>
                          <a:pt x="10757" y="107577"/>
                        </a:cubicBezTo>
                        <a:cubicBezTo>
                          <a:pt x="7171" y="93233"/>
                          <a:pt x="0" y="79331"/>
                          <a:pt x="0" y="64546"/>
                        </a:cubicBez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77" name="Freeform 676"/>
                  <p:cNvSpPr/>
                  <p:nvPr/>
                </p:nvSpPr>
                <p:spPr>
                  <a:xfrm>
                    <a:off x="4604272" y="193638"/>
                    <a:ext cx="182880" cy="1043491"/>
                  </a:xfrm>
                  <a:custGeom>
                    <a:avLst/>
                    <a:gdLst>
                      <a:gd name="connsiteX0" fmla="*/ 0 w 182880"/>
                      <a:gd name="connsiteY0" fmla="*/ 1043491 h 1043491"/>
                      <a:gd name="connsiteX1" fmla="*/ 21515 w 182880"/>
                      <a:gd name="connsiteY1" fmla="*/ 860611 h 1043491"/>
                      <a:gd name="connsiteX2" fmla="*/ 43030 w 182880"/>
                      <a:gd name="connsiteY2" fmla="*/ 753035 h 1043491"/>
                      <a:gd name="connsiteX3" fmla="*/ 53788 w 182880"/>
                      <a:gd name="connsiteY3" fmla="*/ 688489 h 1043491"/>
                      <a:gd name="connsiteX4" fmla="*/ 86061 w 182880"/>
                      <a:gd name="connsiteY4" fmla="*/ 613186 h 1043491"/>
                      <a:gd name="connsiteX5" fmla="*/ 96819 w 182880"/>
                      <a:gd name="connsiteY5" fmla="*/ 548640 h 1043491"/>
                      <a:gd name="connsiteX6" fmla="*/ 118334 w 182880"/>
                      <a:gd name="connsiteY6" fmla="*/ 462578 h 1043491"/>
                      <a:gd name="connsiteX7" fmla="*/ 139849 w 182880"/>
                      <a:gd name="connsiteY7" fmla="*/ 430306 h 1043491"/>
                      <a:gd name="connsiteX8" fmla="*/ 172122 w 182880"/>
                      <a:gd name="connsiteY8" fmla="*/ 333487 h 1043491"/>
                      <a:gd name="connsiteX9" fmla="*/ 182880 w 182880"/>
                      <a:gd name="connsiteY9" fmla="*/ 301214 h 1043491"/>
                      <a:gd name="connsiteX10" fmla="*/ 172122 w 182880"/>
                      <a:gd name="connsiteY10" fmla="*/ 0 h 1043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82880" h="1043491">
                        <a:moveTo>
                          <a:pt x="0" y="1043491"/>
                        </a:moveTo>
                        <a:cubicBezTo>
                          <a:pt x="6346" y="980034"/>
                          <a:pt x="10541" y="922796"/>
                          <a:pt x="21515" y="860611"/>
                        </a:cubicBezTo>
                        <a:cubicBezTo>
                          <a:pt x="27870" y="824599"/>
                          <a:pt x="36291" y="788977"/>
                          <a:pt x="43030" y="753035"/>
                        </a:cubicBezTo>
                        <a:cubicBezTo>
                          <a:pt x="47050" y="731596"/>
                          <a:pt x="47373" y="709337"/>
                          <a:pt x="53788" y="688489"/>
                        </a:cubicBezTo>
                        <a:cubicBezTo>
                          <a:pt x="61819" y="662388"/>
                          <a:pt x="75303" y="638287"/>
                          <a:pt x="86061" y="613186"/>
                        </a:cubicBezTo>
                        <a:cubicBezTo>
                          <a:pt x="89647" y="591671"/>
                          <a:pt x="92917" y="570100"/>
                          <a:pt x="96819" y="548640"/>
                        </a:cubicBezTo>
                        <a:cubicBezTo>
                          <a:pt x="100327" y="529346"/>
                          <a:pt x="107668" y="483909"/>
                          <a:pt x="118334" y="462578"/>
                        </a:cubicBezTo>
                        <a:cubicBezTo>
                          <a:pt x="124116" y="451014"/>
                          <a:pt x="134598" y="442120"/>
                          <a:pt x="139849" y="430306"/>
                        </a:cubicBezTo>
                        <a:cubicBezTo>
                          <a:pt x="139860" y="430281"/>
                          <a:pt x="166739" y="349637"/>
                          <a:pt x="172122" y="333487"/>
                        </a:cubicBezTo>
                        <a:lnTo>
                          <a:pt x="182880" y="301214"/>
                        </a:lnTo>
                        <a:cubicBezTo>
                          <a:pt x="169438" y="86144"/>
                          <a:pt x="172122" y="186577"/>
                          <a:pt x="172122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</p:grpSp>
            <p:sp>
              <p:nvSpPr>
                <p:cNvPr id="645" name="Flowchart: Stored Data 644"/>
                <p:cNvSpPr/>
                <p:nvPr/>
              </p:nvSpPr>
              <p:spPr>
                <a:xfrm rot="16200000">
                  <a:off x="1084753" y="1697046"/>
                  <a:ext cx="306546" cy="220537"/>
                </a:xfrm>
                <a:prstGeom prst="flowChartOnlineStorage">
                  <a:avLst/>
                </a:prstGeom>
                <a:gradFill flip="none" rotWithShape="1">
                  <a:gsLst>
                    <a:gs pos="0">
                      <a:schemeClr val="bg2">
                        <a:lumMod val="50000"/>
                        <a:shade val="30000"/>
                        <a:satMod val="115000"/>
                      </a:schemeClr>
                    </a:gs>
                    <a:gs pos="50000">
                      <a:schemeClr val="bg2">
                        <a:lumMod val="50000"/>
                        <a:shade val="67500"/>
                        <a:satMod val="115000"/>
                      </a:schemeClr>
                    </a:gs>
                    <a:gs pos="100000">
                      <a:schemeClr val="bg2">
                        <a:lumMod val="50000"/>
                        <a:shade val="100000"/>
                        <a:satMod val="115000"/>
                      </a:schemeClr>
                    </a:gs>
                  </a:gsLst>
                  <a:lin ang="5400000" scaled="1"/>
                  <a:tileRect/>
                </a:grad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632" name="Freeform 631"/>
              <p:cNvSpPr/>
              <p:nvPr/>
            </p:nvSpPr>
            <p:spPr>
              <a:xfrm>
                <a:off x="272615" y="2493499"/>
                <a:ext cx="1979232" cy="1818640"/>
              </a:xfrm>
              <a:custGeom>
                <a:avLst/>
                <a:gdLst>
                  <a:gd name="connsiteX0" fmla="*/ 675249 w 1979232"/>
                  <a:gd name="connsiteY0" fmla="*/ 1635760 h 1818640"/>
                  <a:gd name="connsiteX1" fmla="*/ 576775 w 1979232"/>
                  <a:gd name="connsiteY1" fmla="*/ 1537286 h 1818640"/>
                  <a:gd name="connsiteX2" fmla="*/ 548640 w 1979232"/>
                  <a:gd name="connsiteY2" fmla="*/ 1495083 h 1818640"/>
                  <a:gd name="connsiteX3" fmla="*/ 492369 w 1979232"/>
                  <a:gd name="connsiteY3" fmla="*/ 1424745 h 1818640"/>
                  <a:gd name="connsiteX4" fmla="*/ 436098 w 1979232"/>
                  <a:gd name="connsiteY4" fmla="*/ 1312203 h 1818640"/>
                  <a:gd name="connsiteX5" fmla="*/ 407963 w 1979232"/>
                  <a:gd name="connsiteY5" fmla="*/ 1213729 h 1818640"/>
                  <a:gd name="connsiteX6" fmla="*/ 379827 w 1979232"/>
                  <a:gd name="connsiteY6" fmla="*/ 1129323 h 1818640"/>
                  <a:gd name="connsiteX7" fmla="*/ 323557 w 1979232"/>
                  <a:gd name="connsiteY7" fmla="*/ 1044917 h 1818640"/>
                  <a:gd name="connsiteX8" fmla="*/ 309489 w 1979232"/>
                  <a:gd name="connsiteY8" fmla="*/ 1002714 h 1818640"/>
                  <a:gd name="connsiteX9" fmla="*/ 281354 w 1979232"/>
                  <a:gd name="connsiteY9" fmla="*/ 960511 h 1818640"/>
                  <a:gd name="connsiteX10" fmla="*/ 253218 w 1979232"/>
                  <a:gd name="connsiteY10" fmla="*/ 876105 h 1818640"/>
                  <a:gd name="connsiteX11" fmla="*/ 239151 w 1979232"/>
                  <a:gd name="connsiteY11" fmla="*/ 833902 h 1818640"/>
                  <a:gd name="connsiteX12" fmla="*/ 211015 w 1979232"/>
                  <a:gd name="connsiteY12" fmla="*/ 721360 h 1818640"/>
                  <a:gd name="connsiteX13" fmla="*/ 168812 w 1979232"/>
                  <a:gd name="connsiteY13" fmla="*/ 693225 h 1818640"/>
                  <a:gd name="connsiteX14" fmla="*/ 112541 w 1979232"/>
                  <a:gd name="connsiteY14" fmla="*/ 636954 h 1818640"/>
                  <a:gd name="connsiteX15" fmla="*/ 42203 w 1979232"/>
                  <a:gd name="connsiteY15" fmla="*/ 580683 h 1818640"/>
                  <a:gd name="connsiteX16" fmla="*/ 14067 w 1979232"/>
                  <a:gd name="connsiteY16" fmla="*/ 496277 h 1818640"/>
                  <a:gd name="connsiteX17" fmla="*/ 0 w 1979232"/>
                  <a:gd name="connsiteY17" fmla="*/ 454074 h 1818640"/>
                  <a:gd name="connsiteX18" fmla="*/ 14067 w 1979232"/>
                  <a:gd name="connsiteY18" fmla="*/ 299329 h 1818640"/>
                  <a:gd name="connsiteX19" fmla="*/ 42203 w 1979232"/>
                  <a:gd name="connsiteY19" fmla="*/ 214923 h 1818640"/>
                  <a:gd name="connsiteX20" fmla="*/ 84406 w 1979232"/>
                  <a:gd name="connsiteY20" fmla="*/ 130517 h 1818640"/>
                  <a:gd name="connsiteX21" fmla="*/ 112541 w 1979232"/>
                  <a:gd name="connsiteY21" fmla="*/ 172720 h 1818640"/>
                  <a:gd name="connsiteX22" fmla="*/ 126609 w 1979232"/>
                  <a:gd name="connsiteY22" fmla="*/ 257126 h 1818640"/>
                  <a:gd name="connsiteX23" fmla="*/ 140677 w 1979232"/>
                  <a:gd name="connsiteY23" fmla="*/ 299329 h 1818640"/>
                  <a:gd name="connsiteX24" fmla="*/ 182880 w 1979232"/>
                  <a:gd name="connsiteY24" fmla="*/ 313397 h 1818640"/>
                  <a:gd name="connsiteX25" fmla="*/ 239151 w 1979232"/>
                  <a:gd name="connsiteY25" fmla="*/ 440006 h 1818640"/>
                  <a:gd name="connsiteX26" fmla="*/ 253218 w 1979232"/>
                  <a:gd name="connsiteY26" fmla="*/ 482209 h 1818640"/>
                  <a:gd name="connsiteX27" fmla="*/ 267286 w 1979232"/>
                  <a:gd name="connsiteY27" fmla="*/ 524413 h 1818640"/>
                  <a:gd name="connsiteX28" fmla="*/ 295421 w 1979232"/>
                  <a:gd name="connsiteY28" fmla="*/ 496277 h 1818640"/>
                  <a:gd name="connsiteX29" fmla="*/ 351692 w 1979232"/>
                  <a:gd name="connsiteY29" fmla="*/ 369668 h 1818640"/>
                  <a:gd name="connsiteX30" fmla="*/ 379827 w 1979232"/>
                  <a:gd name="connsiteY30" fmla="*/ 257126 h 1818640"/>
                  <a:gd name="connsiteX31" fmla="*/ 393895 w 1979232"/>
                  <a:gd name="connsiteY31" fmla="*/ 3908 h 1818640"/>
                  <a:gd name="connsiteX32" fmla="*/ 407963 w 1979232"/>
                  <a:gd name="connsiteY32" fmla="*/ 60179 h 1818640"/>
                  <a:gd name="connsiteX33" fmla="*/ 422031 w 1979232"/>
                  <a:gd name="connsiteY33" fmla="*/ 158653 h 1818640"/>
                  <a:gd name="connsiteX34" fmla="*/ 492369 w 1979232"/>
                  <a:gd name="connsiteY34" fmla="*/ 285262 h 1818640"/>
                  <a:gd name="connsiteX35" fmla="*/ 548640 w 1979232"/>
                  <a:gd name="connsiteY35" fmla="*/ 355600 h 1818640"/>
                  <a:gd name="connsiteX36" fmla="*/ 590843 w 1979232"/>
                  <a:gd name="connsiteY36" fmla="*/ 425939 h 1818640"/>
                  <a:gd name="connsiteX37" fmla="*/ 647114 w 1979232"/>
                  <a:gd name="connsiteY37" fmla="*/ 355600 h 1818640"/>
                  <a:gd name="connsiteX38" fmla="*/ 675249 w 1979232"/>
                  <a:gd name="connsiteY38" fmla="*/ 299329 h 1818640"/>
                  <a:gd name="connsiteX39" fmla="*/ 703384 w 1979232"/>
                  <a:gd name="connsiteY39" fmla="*/ 257126 h 1818640"/>
                  <a:gd name="connsiteX40" fmla="*/ 745587 w 1979232"/>
                  <a:gd name="connsiteY40" fmla="*/ 172720 h 1818640"/>
                  <a:gd name="connsiteX41" fmla="*/ 759655 w 1979232"/>
                  <a:gd name="connsiteY41" fmla="*/ 74246 h 1818640"/>
                  <a:gd name="connsiteX42" fmla="*/ 773723 w 1979232"/>
                  <a:gd name="connsiteY42" fmla="*/ 3908 h 1818640"/>
                  <a:gd name="connsiteX43" fmla="*/ 815926 w 1979232"/>
                  <a:gd name="connsiteY43" fmla="*/ 88314 h 1818640"/>
                  <a:gd name="connsiteX44" fmla="*/ 872197 w 1979232"/>
                  <a:gd name="connsiteY44" fmla="*/ 214923 h 1818640"/>
                  <a:gd name="connsiteX45" fmla="*/ 886264 w 1979232"/>
                  <a:gd name="connsiteY45" fmla="*/ 257126 h 1818640"/>
                  <a:gd name="connsiteX46" fmla="*/ 956603 w 1979232"/>
                  <a:gd name="connsiteY46" fmla="*/ 327465 h 1818640"/>
                  <a:gd name="connsiteX47" fmla="*/ 970671 w 1979232"/>
                  <a:gd name="connsiteY47" fmla="*/ 369668 h 1818640"/>
                  <a:gd name="connsiteX48" fmla="*/ 984738 w 1979232"/>
                  <a:gd name="connsiteY48" fmla="*/ 482209 h 1818640"/>
                  <a:gd name="connsiteX49" fmla="*/ 1041009 w 1979232"/>
                  <a:gd name="connsiteY49" fmla="*/ 468142 h 1818640"/>
                  <a:gd name="connsiteX50" fmla="*/ 1083212 w 1979232"/>
                  <a:gd name="connsiteY50" fmla="*/ 383736 h 1818640"/>
                  <a:gd name="connsiteX51" fmla="*/ 1111347 w 1979232"/>
                  <a:gd name="connsiteY51" fmla="*/ 327465 h 1818640"/>
                  <a:gd name="connsiteX52" fmla="*/ 1139483 w 1979232"/>
                  <a:gd name="connsiteY52" fmla="*/ 285262 h 1818640"/>
                  <a:gd name="connsiteX53" fmla="*/ 1195754 w 1979232"/>
                  <a:gd name="connsiteY53" fmla="*/ 172720 h 1818640"/>
                  <a:gd name="connsiteX54" fmla="*/ 1223889 w 1979232"/>
                  <a:gd name="connsiteY54" fmla="*/ 46111 h 1818640"/>
                  <a:gd name="connsiteX55" fmla="*/ 1237957 w 1979232"/>
                  <a:gd name="connsiteY55" fmla="*/ 3908 h 1818640"/>
                  <a:gd name="connsiteX56" fmla="*/ 1294227 w 1979232"/>
                  <a:gd name="connsiteY56" fmla="*/ 17976 h 1818640"/>
                  <a:gd name="connsiteX57" fmla="*/ 1322363 w 1979232"/>
                  <a:gd name="connsiteY57" fmla="*/ 102382 h 1818640"/>
                  <a:gd name="connsiteX58" fmla="*/ 1336431 w 1979232"/>
                  <a:gd name="connsiteY58" fmla="*/ 144585 h 1818640"/>
                  <a:gd name="connsiteX59" fmla="*/ 1378634 w 1979232"/>
                  <a:gd name="connsiteY59" fmla="*/ 228991 h 1818640"/>
                  <a:gd name="connsiteX60" fmla="*/ 1392701 w 1979232"/>
                  <a:gd name="connsiteY60" fmla="*/ 440006 h 1818640"/>
                  <a:gd name="connsiteX61" fmla="*/ 1406769 w 1979232"/>
                  <a:gd name="connsiteY61" fmla="*/ 496277 h 1818640"/>
                  <a:gd name="connsiteX62" fmla="*/ 1463040 w 1979232"/>
                  <a:gd name="connsiteY62" fmla="*/ 468142 h 1818640"/>
                  <a:gd name="connsiteX63" fmla="*/ 1547446 w 1979232"/>
                  <a:gd name="connsiteY63" fmla="*/ 355600 h 1818640"/>
                  <a:gd name="connsiteX64" fmla="*/ 1589649 w 1979232"/>
                  <a:gd name="connsiteY64" fmla="*/ 271194 h 1818640"/>
                  <a:gd name="connsiteX65" fmla="*/ 1617784 w 1979232"/>
                  <a:gd name="connsiteY65" fmla="*/ 186788 h 1818640"/>
                  <a:gd name="connsiteX66" fmla="*/ 1631852 w 1979232"/>
                  <a:gd name="connsiteY66" fmla="*/ 144585 h 1818640"/>
                  <a:gd name="connsiteX67" fmla="*/ 1659987 w 1979232"/>
                  <a:gd name="connsiteY67" fmla="*/ 60179 h 1818640"/>
                  <a:gd name="connsiteX68" fmla="*/ 1674055 w 1979232"/>
                  <a:gd name="connsiteY68" fmla="*/ 17976 h 1818640"/>
                  <a:gd name="connsiteX69" fmla="*/ 1702191 w 1979232"/>
                  <a:gd name="connsiteY69" fmla="*/ 46111 h 1818640"/>
                  <a:gd name="connsiteX70" fmla="*/ 1744394 w 1979232"/>
                  <a:gd name="connsiteY70" fmla="*/ 214923 h 1818640"/>
                  <a:gd name="connsiteX71" fmla="*/ 1786597 w 1979232"/>
                  <a:gd name="connsiteY71" fmla="*/ 397803 h 1818640"/>
                  <a:gd name="connsiteX72" fmla="*/ 1913206 w 1979232"/>
                  <a:gd name="connsiteY72" fmla="*/ 313397 h 1818640"/>
                  <a:gd name="connsiteX73" fmla="*/ 1955409 w 1979232"/>
                  <a:gd name="connsiteY73" fmla="*/ 285262 h 1818640"/>
                  <a:gd name="connsiteX74" fmla="*/ 1955409 w 1979232"/>
                  <a:gd name="connsiteY74" fmla="*/ 580683 h 1818640"/>
                  <a:gd name="connsiteX75" fmla="*/ 1941341 w 1979232"/>
                  <a:gd name="connsiteY75" fmla="*/ 622886 h 1818640"/>
                  <a:gd name="connsiteX76" fmla="*/ 1913206 w 1979232"/>
                  <a:gd name="connsiteY76" fmla="*/ 651022 h 1818640"/>
                  <a:gd name="connsiteX77" fmla="*/ 1842867 w 1979232"/>
                  <a:gd name="connsiteY77" fmla="*/ 777631 h 1818640"/>
                  <a:gd name="connsiteX78" fmla="*/ 1800664 w 1979232"/>
                  <a:gd name="connsiteY78" fmla="*/ 819834 h 1818640"/>
                  <a:gd name="connsiteX79" fmla="*/ 1772529 w 1979232"/>
                  <a:gd name="connsiteY79" fmla="*/ 862037 h 1818640"/>
                  <a:gd name="connsiteX80" fmla="*/ 1716258 w 1979232"/>
                  <a:gd name="connsiteY80" fmla="*/ 918308 h 1818640"/>
                  <a:gd name="connsiteX81" fmla="*/ 1674055 w 1979232"/>
                  <a:gd name="connsiteY81" fmla="*/ 960511 h 1818640"/>
                  <a:gd name="connsiteX82" fmla="*/ 1631852 w 1979232"/>
                  <a:gd name="connsiteY82" fmla="*/ 1002714 h 1818640"/>
                  <a:gd name="connsiteX83" fmla="*/ 1589649 w 1979232"/>
                  <a:gd name="connsiteY83" fmla="*/ 1030849 h 1818640"/>
                  <a:gd name="connsiteX84" fmla="*/ 1561514 w 1979232"/>
                  <a:gd name="connsiteY84" fmla="*/ 1073053 h 1818640"/>
                  <a:gd name="connsiteX85" fmla="*/ 1547446 w 1979232"/>
                  <a:gd name="connsiteY85" fmla="*/ 1115256 h 1818640"/>
                  <a:gd name="connsiteX86" fmla="*/ 1491175 w 1979232"/>
                  <a:gd name="connsiteY86" fmla="*/ 1199662 h 1818640"/>
                  <a:gd name="connsiteX87" fmla="*/ 1477107 w 1979232"/>
                  <a:gd name="connsiteY87" fmla="*/ 1241865 h 1818640"/>
                  <a:gd name="connsiteX88" fmla="*/ 1448972 w 1979232"/>
                  <a:gd name="connsiteY88" fmla="*/ 1284068 h 1818640"/>
                  <a:gd name="connsiteX89" fmla="*/ 1392701 w 1979232"/>
                  <a:gd name="connsiteY89" fmla="*/ 1410677 h 1818640"/>
                  <a:gd name="connsiteX90" fmla="*/ 1364566 w 1979232"/>
                  <a:gd name="connsiteY90" fmla="*/ 1495083 h 1818640"/>
                  <a:gd name="connsiteX91" fmla="*/ 1350498 w 1979232"/>
                  <a:gd name="connsiteY91" fmla="*/ 1537286 h 1818640"/>
                  <a:gd name="connsiteX92" fmla="*/ 1322363 w 1979232"/>
                  <a:gd name="connsiteY92" fmla="*/ 1579489 h 1818640"/>
                  <a:gd name="connsiteX93" fmla="*/ 1308295 w 1979232"/>
                  <a:gd name="connsiteY93" fmla="*/ 1621693 h 1818640"/>
                  <a:gd name="connsiteX94" fmla="*/ 1266092 w 1979232"/>
                  <a:gd name="connsiteY94" fmla="*/ 1663896 h 1818640"/>
                  <a:gd name="connsiteX95" fmla="*/ 1252024 w 1979232"/>
                  <a:gd name="connsiteY95" fmla="*/ 1706099 h 1818640"/>
                  <a:gd name="connsiteX96" fmla="*/ 1181686 w 1979232"/>
                  <a:gd name="connsiteY96" fmla="*/ 1776437 h 1818640"/>
                  <a:gd name="connsiteX97" fmla="*/ 1097280 w 1979232"/>
                  <a:gd name="connsiteY97" fmla="*/ 1804573 h 1818640"/>
                  <a:gd name="connsiteX98" fmla="*/ 1055077 w 1979232"/>
                  <a:gd name="connsiteY98" fmla="*/ 1818640 h 1818640"/>
                  <a:gd name="connsiteX99" fmla="*/ 914400 w 1979232"/>
                  <a:gd name="connsiteY99" fmla="*/ 1804573 h 1818640"/>
                  <a:gd name="connsiteX100" fmla="*/ 829994 w 1979232"/>
                  <a:gd name="connsiteY100" fmla="*/ 1776437 h 1818640"/>
                  <a:gd name="connsiteX101" fmla="*/ 787791 w 1979232"/>
                  <a:gd name="connsiteY101" fmla="*/ 1762369 h 1818640"/>
                  <a:gd name="connsiteX102" fmla="*/ 745587 w 1979232"/>
                  <a:gd name="connsiteY102" fmla="*/ 1734234 h 1818640"/>
                  <a:gd name="connsiteX103" fmla="*/ 661181 w 1979232"/>
                  <a:gd name="connsiteY103" fmla="*/ 1720166 h 1818640"/>
                  <a:gd name="connsiteX104" fmla="*/ 647114 w 1979232"/>
                  <a:gd name="connsiteY104" fmla="*/ 1677963 h 1818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979232" h="1818640">
                    <a:moveTo>
                      <a:pt x="675249" y="1635760"/>
                    </a:moveTo>
                    <a:cubicBezTo>
                      <a:pt x="642424" y="1602935"/>
                      <a:pt x="602525" y="1575911"/>
                      <a:pt x="576775" y="1537286"/>
                    </a:cubicBezTo>
                    <a:cubicBezTo>
                      <a:pt x="567397" y="1523218"/>
                      <a:pt x="559202" y="1508285"/>
                      <a:pt x="548640" y="1495083"/>
                    </a:cubicBezTo>
                    <a:cubicBezTo>
                      <a:pt x="519407" y="1458542"/>
                      <a:pt x="514020" y="1473460"/>
                      <a:pt x="492369" y="1424745"/>
                    </a:cubicBezTo>
                    <a:cubicBezTo>
                      <a:pt x="440642" y="1308359"/>
                      <a:pt x="493880" y="1369985"/>
                      <a:pt x="436098" y="1312203"/>
                    </a:cubicBezTo>
                    <a:cubicBezTo>
                      <a:pt x="388804" y="1170314"/>
                      <a:pt x="460979" y="1390446"/>
                      <a:pt x="407963" y="1213729"/>
                    </a:cubicBezTo>
                    <a:cubicBezTo>
                      <a:pt x="399441" y="1185322"/>
                      <a:pt x="396278" y="1153999"/>
                      <a:pt x="379827" y="1129323"/>
                    </a:cubicBezTo>
                    <a:cubicBezTo>
                      <a:pt x="361070" y="1101188"/>
                      <a:pt x="334250" y="1076996"/>
                      <a:pt x="323557" y="1044917"/>
                    </a:cubicBezTo>
                    <a:cubicBezTo>
                      <a:pt x="318868" y="1030849"/>
                      <a:pt x="316121" y="1015977"/>
                      <a:pt x="309489" y="1002714"/>
                    </a:cubicBezTo>
                    <a:cubicBezTo>
                      <a:pt x="301928" y="987592"/>
                      <a:pt x="288221" y="975961"/>
                      <a:pt x="281354" y="960511"/>
                    </a:cubicBezTo>
                    <a:cubicBezTo>
                      <a:pt x="269309" y="933410"/>
                      <a:pt x="262596" y="904240"/>
                      <a:pt x="253218" y="876105"/>
                    </a:cubicBezTo>
                    <a:cubicBezTo>
                      <a:pt x="248529" y="862037"/>
                      <a:pt x="242748" y="848288"/>
                      <a:pt x="239151" y="833902"/>
                    </a:cubicBezTo>
                    <a:cubicBezTo>
                      <a:pt x="229772" y="796388"/>
                      <a:pt x="243189" y="742809"/>
                      <a:pt x="211015" y="721360"/>
                    </a:cubicBezTo>
                    <a:cubicBezTo>
                      <a:pt x="196947" y="711982"/>
                      <a:pt x="181649" y="704228"/>
                      <a:pt x="168812" y="693225"/>
                    </a:cubicBezTo>
                    <a:cubicBezTo>
                      <a:pt x="148672" y="675962"/>
                      <a:pt x="134612" y="651668"/>
                      <a:pt x="112541" y="636954"/>
                    </a:cubicBezTo>
                    <a:cubicBezTo>
                      <a:pt x="59302" y="601462"/>
                      <a:pt x="82293" y="620774"/>
                      <a:pt x="42203" y="580683"/>
                    </a:cubicBezTo>
                    <a:lnTo>
                      <a:pt x="14067" y="496277"/>
                    </a:lnTo>
                    <a:lnTo>
                      <a:pt x="0" y="454074"/>
                    </a:lnTo>
                    <a:cubicBezTo>
                      <a:pt x="4689" y="402492"/>
                      <a:pt x="5066" y="350335"/>
                      <a:pt x="14067" y="299329"/>
                    </a:cubicBezTo>
                    <a:cubicBezTo>
                      <a:pt x="19221" y="270123"/>
                      <a:pt x="32824" y="243058"/>
                      <a:pt x="42203" y="214923"/>
                    </a:cubicBezTo>
                    <a:cubicBezTo>
                      <a:pt x="61618" y="156680"/>
                      <a:pt x="48046" y="185058"/>
                      <a:pt x="84406" y="130517"/>
                    </a:cubicBezTo>
                    <a:cubicBezTo>
                      <a:pt x="93784" y="144585"/>
                      <a:pt x="107194" y="156680"/>
                      <a:pt x="112541" y="172720"/>
                    </a:cubicBezTo>
                    <a:cubicBezTo>
                      <a:pt x="121561" y="199780"/>
                      <a:pt x="120421" y="229282"/>
                      <a:pt x="126609" y="257126"/>
                    </a:cubicBezTo>
                    <a:cubicBezTo>
                      <a:pt x="129826" y="271602"/>
                      <a:pt x="130192" y="288844"/>
                      <a:pt x="140677" y="299329"/>
                    </a:cubicBezTo>
                    <a:cubicBezTo>
                      <a:pt x="151162" y="309814"/>
                      <a:pt x="168812" y="308708"/>
                      <a:pt x="182880" y="313397"/>
                    </a:cubicBezTo>
                    <a:cubicBezTo>
                      <a:pt x="227465" y="380275"/>
                      <a:pt x="205670" y="339563"/>
                      <a:pt x="239151" y="440006"/>
                    </a:cubicBezTo>
                    <a:lnTo>
                      <a:pt x="253218" y="482209"/>
                    </a:lnTo>
                    <a:lnTo>
                      <a:pt x="267286" y="524413"/>
                    </a:lnTo>
                    <a:cubicBezTo>
                      <a:pt x="276664" y="515034"/>
                      <a:pt x="287136" y="506634"/>
                      <a:pt x="295421" y="496277"/>
                    </a:cubicBezTo>
                    <a:cubicBezTo>
                      <a:pt x="329014" y="454285"/>
                      <a:pt x="337494" y="426459"/>
                      <a:pt x="351692" y="369668"/>
                    </a:cubicBezTo>
                    <a:lnTo>
                      <a:pt x="379827" y="257126"/>
                    </a:lnTo>
                    <a:cubicBezTo>
                      <a:pt x="384516" y="172720"/>
                      <a:pt x="381939" y="87594"/>
                      <a:pt x="393895" y="3908"/>
                    </a:cubicBezTo>
                    <a:cubicBezTo>
                      <a:pt x="396629" y="-15232"/>
                      <a:pt x="404504" y="41157"/>
                      <a:pt x="407963" y="60179"/>
                    </a:cubicBezTo>
                    <a:cubicBezTo>
                      <a:pt x="413895" y="92802"/>
                      <a:pt x="415528" y="126139"/>
                      <a:pt x="422031" y="158653"/>
                    </a:cubicBezTo>
                    <a:cubicBezTo>
                      <a:pt x="432643" y="211714"/>
                      <a:pt x="460134" y="236910"/>
                      <a:pt x="492369" y="285262"/>
                    </a:cubicBezTo>
                    <a:cubicBezTo>
                      <a:pt x="527862" y="338502"/>
                      <a:pt x="508548" y="315509"/>
                      <a:pt x="548640" y="355600"/>
                    </a:cubicBezTo>
                    <a:cubicBezTo>
                      <a:pt x="552509" y="367207"/>
                      <a:pt x="565095" y="425939"/>
                      <a:pt x="590843" y="425939"/>
                    </a:cubicBezTo>
                    <a:cubicBezTo>
                      <a:pt x="604046" y="425939"/>
                      <a:pt x="645896" y="357732"/>
                      <a:pt x="647114" y="355600"/>
                    </a:cubicBezTo>
                    <a:cubicBezTo>
                      <a:pt x="657518" y="337392"/>
                      <a:pt x="664845" y="317537"/>
                      <a:pt x="675249" y="299329"/>
                    </a:cubicBezTo>
                    <a:cubicBezTo>
                      <a:pt x="683637" y="284649"/>
                      <a:pt x="695823" y="272248"/>
                      <a:pt x="703384" y="257126"/>
                    </a:cubicBezTo>
                    <a:cubicBezTo>
                      <a:pt x="761627" y="140641"/>
                      <a:pt x="664956" y="293668"/>
                      <a:pt x="745587" y="172720"/>
                    </a:cubicBezTo>
                    <a:cubicBezTo>
                      <a:pt x="750276" y="139895"/>
                      <a:pt x="754204" y="106953"/>
                      <a:pt x="759655" y="74246"/>
                    </a:cubicBezTo>
                    <a:cubicBezTo>
                      <a:pt x="763586" y="50661"/>
                      <a:pt x="753828" y="17171"/>
                      <a:pt x="773723" y="3908"/>
                    </a:cubicBezTo>
                    <a:cubicBezTo>
                      <a:pt x="788841" y="-6170"/>
                      <a:pt x="815142" y="86747"/>
                      <a:pt x="815926" y="88314"/>
                    </a:cubicBezTo>
                    <a:cubicBezTo>
                      <a:pt x="882803" y="222067"/>
                      <a:pt x="799614" y="-2827"/>
                      <a:pt x="872197" y="214923"/>
                    </a:cubicBezTo>
                    <a:cubicBezTo>
                      <a:pt x="876886" y="228991"/>
                      <a:pt x="875779" y="246641"/>
                      <a:pt x="886264" y="257126"/>
                    </a:cubicBezTo>
                    <a:lnTo>
                      <a:pt x="956603" y="327465"/>
                    </a:lnTo>
                    <a:cubicBezTo>
                      <a:pt x="961292" y="341533"/>
                      <a:pt x="968018" y="355079"/>
                      <a:pt x="970671" y="369668"/>
                    </a:cubicBezTo>
                    <a:cubicBezTo>
                      <a:pt x="977434" y="406864"/>
                      <a:pt x="962764" y="451445"/>
                      <a:pt x="984738" y="482209"/>
                    </a:cubicBezTo>
                    <a:cubicBezTo>
                      <a:pt x="995976" y="497942"/>
                      <a:pt x="1022252" y="472831"/>
                      <a:pt x="1041009" y="468142"/>
                    </a:cubicBezTo>
                    <a:cubicBezTo>
                      <a:pt x="1066802" y="390764"/>
                      <a:pt x="1039579" y="460095"/>
                      <a:pt x="1083212" y="383736"/>
                    </a:cubicBezTo>
                    <a:cubicBezTo>
                      <a:pt x="1093616" y="365528"/>
                      <a:pt x="1100943" y="345673"/>
                      <a:pt x="1111347" y="327465"/>
                    </a:cubicBezTo>
                    <a:cubicBezTo>
                      <a:pt x="1119735" y="312785"/>
                      <a:pt x="1132616" y="300712"/>
                      <a:pt x="1139483" y="285262"/>
                    </a:cubicBezTo>
                    <a:cubicBezTo>
                      <a:pt x="1191211" y="168874"/>
                      <a:pt x="1137971" y="230503"/>
                      <a:pt x="1195754" y="172720"/>
                    </a:cubicBezTo>
                    <a:cubicBezTo>
                      <a:pt x="1227423" y="77709"/>
                      <a:pt x="1190875" y="194671"/>
                      <a:pt x="1223889" y="46111"/>
                    </a:cubicBezTo>
                    <a:cubicBezTo>
                      <a:pt x="1227106" y="31635"/>
                      <a:pt x="1233268" y="17976"/>
                      <a:pt x="1237957" y="3908"/>
                    </a:cubicBezTo>
                    <a:cubicBezTo>
                      <a:pt x="1256714" y="8597"/>
                      <a:pt x="1281645" y="3297"/>
                      <a:pt x="1294227" y="17976"/>
                    </a:cubicBezTo>
                    <a:cubicBezTo>
                      <a:pt x="1313528" y="40494"/>
                      <a:pt x="1312984" y="74247"/>
                      <a:pt x="1322363" y="102382"/>
                    </a:cubicBezTo>
                    <a:cubicBezTo>
                      <a:pt x="1327052" y="116450"/>
                      <a:pt x="1328206" y="132247"/>
                      <a:pt x="1336431" y="144585"/>
                    </a:cubicBezTo>
                    <a:cubicBezTo>
                      <a:pt x="1372791" y="199126"/>
                      <a:pt x="1359219" y="170748"/>
                      <a:pt x="1378634" y="228991"/>
                    </a:cubicBezTo>
                    <a:cubicBezTo>
                      <a:pt x="1383323" y="299329"/>
                      <a:pt x="1385321" y="369899"/>
                      <a:pt x="1392701" y="440006"/>
                    </a:cubicBezTo>
                    <a:cubicBezTo>
                      <a:pt x="1394725" y="459234"/>
                      <a:pt x="1388818" y="489096"/>
                      <a:pt x="1406769" y="496277"/>
                    </a:cubicBezTo>
                    <a:cubicBezTo>
                      <a:pt x="1426240" y="504065"/>
                      <a:pt x="1444283" y="477520"/>
                      <a:pt x="1463040" y="468142"/>
                    </a:cubicBezTo>
                    <a:cubicBezTo>
                      <a:pt x="1526668" y="372700"/>
                      <a:pt x="1495401" y="407647"/>
                      <a:pt x="1547446" y="355600"/>
                    </a:cubicBezTo>
                    <a:cubicBezTo>
                      <a:pt x="1598756" y="201675"/>
                      <a:pt x="1516923" y="434829"/>
                      <a:pt x="1589649" y="271194"/>
                    </a:cubicBezTo>
                    <a:cubicBezTo>
                      <a:pt x="1601694" y="244093"/>
                      <a:pt x="1608406" y="214923"/>
                      <a:pt x="1617784" y="186788"/>
                    </a:cubicBezTo>
                    <a:lnTo>
                      <a:pt x="1631852" y="144585"/>
                    </a:lnTo>
                    <a:lnTo>
                      <a:pt x="1659987" y="60179"/>
                    </a:lnTo>
                    <a:lnTo>
                      <a:pt x="1674055" y="17976"/>
                    </a:lnTo>
                    <a:cubicBezTo>
                      <a:pt x="1683434" y="27354"/>
                      <a:pt x="1696259" y="34248"/>
                      <a:pt x="1702191" y="46111"/>
                    </a:cubicBezTo>
                    <a:cubicBezTo>
                      <a:pt x="1737489" y="116707"/>
                      <a:pt x="1727236" y="140571"/>
                      <a:pt x="1744394" y="214923"/>
                    </a:cubicBezTo>
                    <a:cubicBezTo>
                      <a:pt x="1798351" y="448737"/>
                      <a:pt x="1751889" y="189558"/>
                      <a:pt x="1786597" y="397803"/>
                    </a:cubicBezTo>
                    <a:lnTo>
                      <a:pt x="1913206" y="313397"/>
                    </a:lnTo>
                    <a:lnTo>
                      <a:pt x="1955409" y="285262"/>
                    </a:lnTo>
                    <a:cubicBezTo>
                      <a:pt x="1994759" y="403310"/>
                      <a:pt x="1978572" y="337476"/>
                      <a:pt x="1955409" y="580683"/>
                    </a:cubicBezTo>
                    <a:cubicBezTo>
                      <a:pt x="1954003" y="595445"/>
                      <a:pt x="1948970" y="610170"/>
                      <a:pt x="1941341" y="622886"/>
                    </a:cubicBezTo>
                    <a:cubicBezTo>
                      <a:pt x="1934517" y="634259"/>
                      <a:pt x="1922584" y="641643"/>
                      <a:pt x="1913206" y="651022"/>
                    </a:cubicBezTo>
                    <a:cubicBezTo>
                      <a:pt x="1895516" y="704092"/>
                      <a:pt x="1891239" y="729259"/>
                      <a:pt x="1842867" y="777631"/>
                    </a:cubicBezTo>
                    <a:cubicBezTo>
                      <a:pt x="1828799" y="791699"/>
                      <a:pt x="1813400" y="804550"/>
                      <a:pt x="1800664" y="819834"/>
                    </a:cubicBezTo>
                    <a:cubicBezTo>
                      <a:pt x="1789840" y="832822"/>
                      <a:pt x="1783532" y="849200"/>
                      <a:pt x="1772529" y="862037"/>
                    </a:cubicBezTo>
                    <a:cubicBezTo>
                      <a:pt x="1755266" y="882177"/>
                      <a:pt x="1735015" y="899551"/>
                      <a:pt x="1716258" y="918308"/>
                    </a:cubicBezTo>
                    <a:lnTo>
                      <a:pt x="1674055" y="960511"/>
                    </a:lnTo>
                    <a:cubicBezTo>
                      <a:pt x="1659987" y="974579"/>
                      <a:pt x="1648405" y="991679"/>
                      <a:pt x="1631852" y="1002714"/>
                    </a:cubicBezTo>
                    <a:lnTo>
                      <a:pt x="1589649" y="1030849"/>
                    </a:lnTo>
                    <a:cubicBezTo>
                      <a:pt x="1580271" y="1044917"/>
                      <a:pt x="1569075" y="1057930"/>
                      <a:pt x="1561514" y="1073053"/>
                    </a:cubicBezTo>
                    <a:cubicBezTo>
                      <a:pt x="1554882" y="1086316"/>
                      <a:pt x="1554647" y="1102293"/>
                      <a:pt x="1547446" y="1115256"/>
                    </a:cubicBezTo>
                    <a:cubicBezTo>
                      <a:pt x="1531024" y="1144815"/>
                      <a:pt x="1501868" y="1167583"/>
                      <a:pt x="1491175" y="1199662"/>
                    </a:cubicBezTo>
                    <a:cubicBezTo>
                      <a:pt x="1486486" y="1213730"/>
                      <a:pt x="1483739" y="1228602"/>
                      <a:pt x="1477107" y="1241865"/>
                    </a:cubicBezTo>
                    <a:cubicBezTo>
                      <a:pt x="1469546" y="1256987"/>
                      <a:pt x="1455839" y="1268618"/>
                      <a:pt x="1448972" y="1284068"/>
                    </a:cubicBezTo>
                    <a:cubicBezTo>
                      <a:pt x="1382011" y="1434731"/>
                      <a:pt x="1456374" y="1315169"/>
                      <a:pt x="1392701" y="1410677"/>
                    </a:cubicBezTo>
                    <a:lnTo>
                      <a:pt x="1364566" y="1495083"/>
                    </a:lnTo>
                    <a:cubicBezTo>
                      <a:pt x="1359877" y="1509151"/>
                      <a:pt x="1358723" y="1524948"/>
                      <a:pt x="1350498" y="1537286"/>
                    </a:cubicBezTo>
                    <a:cubicBezTo>
                      <a:pt x="1341120" y="1551354"/>
                      <a:pt x="1329924" y="1564367"/>
                      <a:pt x="1322363" y="1579489"/>
                    </a:cubicBezTo>
                    <a:cubicBezTo>
                      <a:pt x="1315731" y="1592752"/>
                      <a:pt x="1316521" y="1609355"/>
                      <a:pt x="1308295" y="1621693"/>
                    </a:cubicBezTo>
                    <a:cubicBezTo>
                      <a:pt x="1297259" y="1638246"/>
                      <a:pt x="1280160" y="1649828"/>
                      <a:pt x="1266092" y="1663896"/>
                    </a:cubicBezTo>
                    <a:cubicBezTo>
                      <a:pt x="1261403" y="1677964"/>
                      <a:pt x="1258656" y="1692836"/>
                      <a:pt x="1252024" y="1706099"/>
                    </a:cubicBezTo>
                    <a:cubicBezTo>
                      <a:pt x="1234606" y="1740934"/>
                      <a:pt x="1217861" y="1760359"/>
                      <a:pt x="1181686" y="1776437"/>
                    </a:cubicBezTo>
                    <a:cubicBezTo>
                      <a:pt x="1154585" y="1788482"/>
                      <a:pt x="1125415" y="1795195"/>
                      <a:pt x="1097280" y="1804573"/>
                    </a:cubicBezTo>
                    <a:lnTo>
                      <a:pt x="1055077" y="1818640"/>
                    </a:lnTo>
                    <a:cubicBezTo>
                      <a:pt x="1008185" y="1813951"/>
                      <a:pt x="960719" y="1813258"/>
                      <a:pt x="914400" y="1804573"/>
                    </a:cubicBezTo>
                    <a:cubicBezTo>
                      <a:pt x="885251" y="1799108"/>
                      <a:pt x="858129" y="1785816"/>
                      <a:pt x="829994" y="1776437"/>
                    </a:cubicBezTo>
                    <a:cubicBezTo>
                      <a:pt x="815926" y="1771748"/>
                      <a:pt x="800129" y="1770594"/>
                      <a:pt x="787791" y="1762369"/>
                    </a:cubicBezTo>
                    <a:cubicBezTo>
                      <a:pt x="773723" y="1752991"/>
                      <a:pt x="761627" y="1739581"/>
                      <a:pt x="745587" y="1734234"/>
                    </a:cubicBezTo>
                    <a:cubicBezTo>
                      <a:pt x="718527" y="1725214"/>
                      <a:pt x="689316" y="1724855"/>
                      <a:pt x="661181" y="1720166"/>
                    </a:cubicBezTo>
                    <a:lnTo>
                      <a:pt x="647114" y="1677963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lumMod val="85000"/>
                      <a:lumOff val="15000"/>
                    </a:schemeClr>
                  </a:gs>
                  <a:gs pos="13000">
                    <a:schemeClr val="tx1">
                      <a:lumMod val="65000"/>
                      <a:lumOff val="35000"/>
                    </a:schemeClr>
                  </a:gs>
                  <a:gs pos="51000">
                    <a:schemeClr val="tx1">
                      <a:lumMod val="85000"/>
                      <a:lumOff val="15000"/>
                    </a:schemeClr>
                  </a:gs>
                  <a:gs pos="86500">
                    <a:schemeClr val="tx1">
                      <a:lumMod val="65000"/>
                      <a:lumOff val="35000"/>
                    </a:schemeClr>
                  </a:gs>
                  <a:gs pos="74000">
                    <a:schemeClr val="tx1">
                      <a:lumMod val="85000"/>
                      <a:lumOff val="15000"/>
                    </a:schemeClr>
                  </a:gs>
                  <a:gs pos="40000">
                    <a:srgbClr val="404040"/>
                  </a:gs>
                  <a:gs pos="99000">
                    <a:schemeClr val="tx1">
                      <a:lumMod val="85000"/>
                      <a:lumOff val="15000"/>
                    </a:schemeClr>
                  </a:gs>
                  <a:gs pos="63000">
                    <a:schemeClr val="tx1">
                      <a:lumMod val="65000"/>
                      <a:lumOff val="35000"/>
                    </a:schemeClr>
                  </a:gs>
                  <a:gs pos="25000">
                    <a:schemeClr val="tx1">
                      <a:lumMod val="85000"/>
                      <a:lumOff val="15000"/>
                    </a:schemeClr>
                  </a:gs>
                </a:gsLst>
                <a:lin ang="0" scaled="1"/>
                <a:tileRect/>
              </a:gra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633" name="Freeform 632"/>
              <p:cNvSpPr/>
              <p:nvPr/>
            </p:nvSpPr>
            <p:spPr>
              <a:xfrm>
                <a:off x="1179800" y="4811151"/>
                <a:ext cx="283240" cy="681341"/>
              </a:xfrm>
              <a:custGeom>
                <a:avLst/>
                <a:gdLst>
                  <a:gd name="connsiteX0" fmla="*/ 72225 w 283240"/>
                  <a:gd name="connsiteY0" fmla="*/ 0 h 681341"/>
                  <a:gd name="connsiteX1" fmla="*/ 58157 w 283240"/>
                  <a:gd name="connsiteY1" fmla="*/ 281354 h 681341"/>
                  <a:gd name="connsiteX2" fmla="*/ 44089 w 283240"/>
                  <a:gd name="connsiteY2" fmla="*/ 365760 h 681341"/>
                  <a:gd name="connsiteX3" fmla="*/ 15954 w 283240"/>
                  <a:gd name="connsiteY3" fmla="*/ 450166 h 681341"/>
                  <a:gd name="connsiteX4" fmla="*/ 1886 w 283240"/>
                  <a:gd name="connsiteY4" fmla="*/ 675249 h 681341"/>
                  <a:gd name="connsiteX5" fmla="*/ 30022 w 283240"/>
                  <a:gd name="connsiteY5" fmla="*/ 590843 h 681341"/>
                  <a:gd name="connsiteX6" fmla="*/ 44089 w 283240"/>
                  <a:gd name="connsiteY6" fmla="*/ 548640 h 681341"/>
                  <a:gd name="connsiteX7" fmla="*/ 100360 w 283240"/>
                  <a:gd name="connsiteY7" fmla="*/ 478301 h 681341"/>
                  <a:gd name="connsiteX8" fmla="*/ 128495 w 283240"/>
                  <a:gd name="connsiteY8" fmla="*/ 436098 h 681341"/>
                  <a:gd name="connsiteX9" fmla="*/ 142563 w 283240"/>
                  <a:gd name="connsiteY9" fmla="*/ 492369 h 681341"/>
                  <a:gd name="connsiteX10" fmla="*/ 156631 w 283240"/>
                  <a:gd name="connsiteY10" fmla="*/ 661181 h 681341"/>
                  <a:gd name="connsiteX11" fmla="*/ 184766 w 283240"/>
                  <a:gd name="connsiteY11" fmla="*/ 576775 h 681341"/>
                  <a:gd name="connsiteX12" fmla="*/ 198834 w 283240"/>
                  <a:gd name="connsiteY12" fmla="*/ 618978 h 681341"/>
                  <a:gd name="connsiteX13" fmla="*/ 255105 w 283240"/>
                  <a:gd name="connsiteY13" fmla="*/ 675249 h 681341"/>
                  <a:gd name="connsiteX14" fmla="*/ 269172 w 283240"/>
                  <a:gd name="connsiteY14" fmla="*/ 604911 h 681341"/>
                  <a:gd name="connsiteX15" fmla="*/ 283240 w 283240"/>
                  <a:gd name="connsiteY15" fmla="*/ 562707 h 681341"/>
                  <a:gd name="connsiteX16" fmla="*/ 269172 w 283240"/>
                  <a:gd name="connsiteY16" fmla="*/ 211015 h 681341"/>
                  <a:gd name="connsiteX17" fmla="*/ 156631 w 283240"/>
                  <a:gd name="connsiteY17" fmla="*/ 267286 h 681341"/>
                  <a:gd name="connsiteX18" fmla="*/ 156631 w 283240"/>
                  <a:gd name="connsiteY18" fmla="*/ 281354 h 68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83240" h="681341">
                    <a:moveTo>
                      <a:pt x="72225" y="0"/>
                    </a:moveTo>
                    <a:cubicBezTo>
                      <a:pt x="67536" y="93785"/>
                      <a:pt x="65359" y="187729"/>
                      <a:pt x="58157" y="281354"/>
                    </a:cubicBezTo>
                    <a:cubicBezTo>
                      <a:pt x="55969" y="309793"/>
                      <a:pt x="51007" y="338088"/>
                      <a:pt x="44089" y="365760"/>
                    </a:cubicBezTo>
                    <a:cubicBezTo>
                      <a:pt x="36896" y="394532"/>
                      <a:pt x="15954" y="450166"/>
                      <a:pt x="15954" y="450166"/>
                    </a:cubicBezTo>
                    <a:cubicBezTo>
                      <a:pt x="11265" y="525194"/>
                      <a:pt x="-5594" y="600448"/>
                      <a:pt x="1886" y="675249"/>
                    </a:cubicBezTo>
                    <a:cubicBezTo>
                      <a:pt x="4837" y="704759"/>
                      <a:pt x="20644" y="618978"/>
                      <a:pt x="30022" y="590843"/>
                    </a:cubicBezTo>
                    <a:cubicBezTo>
                      <a:pt x="34711" y="576775"/>
                      <a:pt x="35863" y="560978"/>
                      <a:pt x="44089" y="548640"/>
                    </a:cubicBezTo>
                    <a:cubicBezTo>
                      <a:pt x="130698" y="418729"/>
                      <a:pt x="20171" y="578539"/>
                      <a:pt x="100360" y="478301"/>
                    </a:cubicBezTo>
                    <a:cubicBezTo>
                      <a:pt x="110922" y="465099"/>
                      <a:pt x="119117" y="450166"/>
                      <a:pt x="128495" y="436098"/>
                    </a:cubicBezTo>
                    <a:cubicBezTo>
                      <a:pt x="133184" y="454855"/>
                      <a:pt x="140165" y="473184"/>
                      <a:pt x="142563" y="492369"/>
                    </a:cubicBezTo>
                    <a:cubicBezTo>
                      <a:pt x="149567" y="548399"/>
                      <a:pt x="131379" y="610677"/>
                      <a:pt x="156631" y="661181"/>
                    </a:cubicBezTo>
                    <a:cubicBezTo>
                      <a:pt x="169894" y="687707"/>
                      <a:pt x="184766" y="576775"/>
                      <a:pt x="184766" y="576775"/>
                    </a:cubicBezTo>
                    <a:cubicBezTo>
                      <a:pt x="189455" y="590843"/>
                      <a:pt x="190215" y="606911"/>
                      <a:pt x="198834" y="618978"/>
                    </a:cubicBezTo>
                    <a:cubicBezTo>
                      <a:pt x="214252" y="640563"/>
                      <a:pt x="255105" y="675249"/>
                      <a:pt x="255105" y="675249"/>
                    </a:cubicBezTo>
                    <a:cubicBezTo>
                      <a:pt x="259794" y="651803"/>
                      <a:pt x="263373" y="628107"/>
                      <a:pt x="269172" y="604911"/>
                    </a:cubicBezTo>
                    <a:cubicBezTo>
                      <a:pt x="272768" y="590525"/>
                      <a:pt x="283240" y="577536"/>
                      <a:pt x="283240" y="562707"/>
                    </a:cubicBezTo>
                    <a:cubicBezTo>
                      <a:pt x="283240" y="445383"/>
                      <a:pt x="273861" y="328246"/>
                      <a:pt x="269172" y="211015"/>
                    </a:cubicBezTo>
                    <a:cubicBezTo>
                      <a:pt x="188314" y="224492"/>
                      <a:pt x="188599" y="203348"/>
                      <a:pt x="156631" y="267286"/>
                    </a:cubicBezTo>
                    <a:cubicBezTo>
                      <a:pt x="154534" y="271480"/>
                      <a:pt x="156631" y="276665"/>
                      <a:pt x="156631" y="281354"/>
                    </a:cubicBezTo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634" name="Freeform 633"/>
              <p:cNvSpPr/>
              <p:nvPr/>
            </p:nvSpPr>
            <p:spPr>
              <a:xfrm flipH="1">
                <a:off x="1025678" y="4811150"/>
                <a:ext cx="283240" cy="681341"/>
              </a:xfrm>
              <a:custGeom>
                <a:avLst/>
                <a:gdLst>
                  <a:gd name="connsiteX0" fmla="*/ 72225 w 283240"/>
                  <a:gd name="connsiteY0" fmla="*/ 0 h 681341"/>
                  <a:gd name="connsiteX1" fmla="*/ 58157 w 283240"/>
                  <a:gd name="connsiteY1" fmla="*/ 281354 h 681341"/>
                  <a:gd name="connsiteX2" fmla="*/ 44089 w 283240"/>
                  <a:gd name="connsiteY2" fmla="*/ 365760 h 681341"/>
                  <a:gd name="connsiteX3" fmla="*/ 15954 w 283240"/>
                  <a:gd name="connsiteY3" fmla="*/ 450166 h 681341"/>
                  <a:gd name="connsiteX4" fmla="*/ 1886 w 283240"/>
                  <a:gd name="connsiteY4" fmla="*/ 675249 h 681341"/>
                  <a:gd name="connsiteX5" fmla="*/ 30022 w 283240"/>
                  <a:gd name="connsiteY5" fmla="*/ 590843 h 681341"/>
                  <a:gd name="connsiteX6" fmla="*/ 44089 w 283240"/>
                  <a:gd name="connsiteY6" fmla="*/ 548640 h 681341"/>
                  <a:gd name="connsiteX7" fmla="*/ 100360 w 283240"/>
                  <a:gd name="connsiteY7" fmla="*/ 478301 h 681341"/>
                  <a:gd name="connsiteX8" fmla="*/ 128495 w 283240"/>
                  <a:gd name="connsiteY8" fmla="*/ 436098 h 681341"/>
                  <a:gd name="connsiteX9" fmla="*/ 142563 w 283240"/>
                  <a:gd name="connsiteY9" fmla="*/ 492369 h 681341"/>
                  <a:gd name="connsiteX10" fmla="*/ 156631 w 283240"/>
                  <a:gd name="connsiteY10" fmla="*/ 661181 h 681341"/>
                  <a:gd name="connsiteX11" fmla="*/ 184766 w 283240"/>
                  <a:gd name="connsiteY11" fmla="*/ 576775 h 681341"/>
                  <a:gd name="connsiteX12" fmla="*/ 198834 w 283240"/>
                  <a:gd name="connsiteY12" fmla="*/ 618978 h 681341"/>
                  <a:gd name="connsiteX13" fmla="*/ 255105 w 283240"/>
                  <a:gd name="connsiteY13" fmla="*/ 675249 h 681341"/>
                  <a:gd name="connsiteX14" fmla="*/ 269172 w 283240"/>
                  <a:gd name="connsiteY14" fmla="*/ 604911 h 681341"/>
                  <a:gd name="connsiteX15" fmla="*/ 283240 w 283240"/>
                  <a:gd name="connsiteY15" fmla="*/ 562707 h 681341"/>
                  <a:gd name="connsiteX16" fmla="*/ 269172 w 283240"/>
                  <a:gd name="connsiteY16" fmla="*/ 211015 h 681341"/>
                  <a:gd name="connsiteX17" fmla="*/ 156631 w 283240"/>
                  <a:gd name="connsiteY17" fmla="*/ 267286 h 681341"/>
                  <a:gd name="connsiteX18" fmla="*/ 156631 w 283240"/>
                  <a:gd name="connsiteY18" fmla="*/ 281354 h 68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83240" h="681341">
                    <a:moveTo>
                      <a:pt x="72225" y="0"/>
                    </a:moveTo>
                    <a:cubicBezTo>
                      <a:pt x="67536" y="93785"/>
                      <a:pt x="65359" y="187729"/>
                      <a:pt x="58157" y="281354"/>
                    </a:cubicBezTo>
                    <a:cubicBezTo>
                      <a:pt x="55969" y="309793"/>
                      <a:pt x="51007" y="338088"/>
                      <a:pt x="44089" y="365760"/>
                    </a:cubicBezTo>
                    <a:cubicBezTo>
                      <a:pt x="36896" y="394532"/>
                      <a:pt x="15954" y="450166"/>
                      <a:pt x="15954" y="450166"/>
                    </a:cubicBezTo>
                    <a:cubicBezTo>
                      <a:pt x="11265" y="525194"/>
                      <a:pt x="-5594" y="600448"/>
                      <a:pt x="1886" y="675249"/>
                    </a:cubicBezTo>
                    <a:cubicBezTo>
                      <a:pt x="4837" y="704759"/>
                      <a:pt x="20644" y="618978"/>
                      <a:pt x="30022" y="590843"/>
                    </a:cubicBezTo>
                    <a:cubicBezTo>
                      <a:pt x="34711" y="576775"/>
                      <a:pt x="35863" y="560978"/>
                      <a:pt x="44089" y="548640"/>
                    </a:cubicBezTo>
                    <a:cubicBezTo>
                      <a:pt x="130698" y="418729"/>
                      <a:pt x="20171" y="578539"/>
                      <a:pt x="100360" y="478301"/>
                    </a:cubicBezTo>
                    <a:cubicBezTo>
                      <a:pt x="110922" y="465099"/>
                      <a:pt x="119117" y="450166"/>
                      <a:pt x="128495" y="436098"/>
                    </a:cubicBezTo>
                    <a:cubicBezTo>
                      <a:pt x="133184" y="454855"/>
                      <a:pt x="140165" y="473184"/>
                      <a:pt x="142563" y="492369"/>
                    </a:cubicBezTo>
                    <a:cubicBezTo>
                      <a:pt x="149567" y="548399"/>
                      <a:pt x="131379" y="610677"/>
                      <a:pt x="156631" y="661181"/>
                    </a:cubicBezTo>
                    <a:cubicBezTo>
                      <a:pt x="169894" y="687707"/>
                      <a:pt x="184766" y="576775"/>
                      <a:pt x="184766" y="576775"/>
                    </a:cubicBezTo>
                    <a:cubicBezTo>
                      <a:pt x="189455" y="590843"/>
                      <a:pt x="190215" y="606911"/>
                      <a:pt x="198834" y="618978"/>
                    </a:cubicBezTo>
                    <a:cubicBezTo>
                      <a:pt x="214252" y="640563"/>
                      <a:pt x="255105" y="675249"/>
                      <a:pt x="255105" y="675249"/>
                    </a:cubicBezTo>
                    <a:cubicBezTo>
                      <a:pt x="259794" y="651803"/>
                      <a:pt x="263373" y="628107"/>
                      <a:pt x="269172" y="604911"/>
                    </a:cubicBezTo>
                    <a:cubicBezTo>
                      <a:pt x="272768" y="590525"/>
                      <a:pt x="283240" y="577536"/>
                      <a:pt x="283240" y="562707"/>
                    </a:cubicBezTo>
                    <a:cubicBezTo>
                      <a:pt x="283240" y="445383"/>
                      <a:pt x="273861" y="328246"/>
                      <a:pt x="269172" y="211015"/>
                    </a:cubicBezTo>
                    <a:cubicBezTo>
                      <a:pt x="188314" y="224492"/>
                      <a:pt x="188599" y="203348"/>
                      <a:pt x="156631" y="267286"/>
                    </a:cubicBezTo>
                    <a:cubicBezTo>
                      <a:pt x="154534" y="271480"/>
                      <a:pt x="156631" y="276665"/>
                      <a:pt x="156631" y="281354"/>
                    </a:cubicBezTo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635" name="Freeform 634"/>
              <p:cNvSpPr/>
              <p:nvPr/>
            </p:nvSpPr>
            <p:spPr>
              <a:xfrm rot="20832044">
                <a:off x="1227465" y="3881361"/>
                <a:ext cx="735724" cy="1299645"/>
              </a:xfrm>
              <a:custGeom>
                <a:avLst/>
                <a:gdLst>
                  <a:gd name="connsiteX0" fmla="*/ 422031 w 594146"/>
                  <a:gd name="connsiteY0" fmla="*/ 0 h 1237957"/>
                  <a:gd name="connsiteX1" fmla="*/ 450166 w 594146"/>
                  <a:gd name="connsiteY1" fmla="*/ 126609 h 1237957"/>
                  <a:gd name="connsiteX2" fmla="*/ 478302 w 594146"/>
                  <a:gd name="connsiteY2" fmla="*/ 154744 h 1237957"/>
                  <a:gd name="connsiteX3" fmla="*/ 492369 w 594146"/>
                  <a:gd name="connsiteY3" fmla="*/ 196947 h 1237957"/>
                  <a:gd name="connsiteX4" fmla="*/ 520505 w 594146"/>
                  <a:gd name="connsiteY4" fmla="*/ 225083 h 1237957"/>
                  <a:gd name="connsiteX5" fmla="*/ 548640 w 594146"/>
                  <a:gd name="connsiteY5" fmla="*/ 309489 h 1237957"/>
                  <a:gd name="connsiteX6" fmla="*/ 576775 w 594146"/>
                  <a:gd name="connsiteY6" fmla="*/ 393895 h 1237957"/>
                  <a:gd name="connsiteX7" fmla="*/ 590843 w 594146"/>
                  <a:gd name="connsiteY7" fmla="*/ 464233 h 1237957"/>
                  <a:gd name="connsiteX8" fmla="*/ 548640 w 594146"/>
                  <a:gd name="connsiteY8" fmla="*/ 675249 h 1237957"/>
                  <a:gd name="connsiteX9" fmla="*/ 506437 w 594146"/>
                  <a:gd name="connsiteY9" fmla="*/ 689317 h 1237957"/>
                  <a:gd name="connsiteX10" fmla="*/ 464234 w 594146"/>
                  <a:gd name="connsiteY10" fmla="*/ 731520 h 1237957"/>
                  <a:gd name="connsiteX11" fmla="*/ 422031 w 594146"/>
                  <a:gd name="connsiteY11" fmla="*/ 759655 h 1237957"/>
                  <a:gd name="connsiteX12" fmla="*/ 365760 w 594146"/>
                  <a:gd name="connsiteY12" fmla="*/ 844061 h 1237957"/>
                  <a:gd name="connsiteX13" fmla="*/ 351692 w 594146"/>
                  <a:gd name="connsiteY13" fmla="*/ 886264 h 1237957"/>
                  <a:gd name="connsiteX14" fmla="*/ 323557 w 594146"/>
                  <a:gd name="connsiteY14" fmla="*/ 914400 h 1237957"/>
                  <a:gd name="connsiteX15" fmla="*/ 267286 w 594146"/>
                  <a:gd name="connsiteY15" fmla="*/ 984738 h 1237957"/>
                  <a:gd name="connsiteX16" fmla="*/ 253219 w 594146"/>
                  <a:gd name="connsiteY16" fmla="*/ 1026941 h 1237957"/>
                  <a:gd name="connsiteX17" fmla="*/ 140677 w 594146"/>
                  <a:gd name="connsiteY17" fmla="*/ 1125415 h 1237957"/>
                  <a:gd name="connsiteX18" fmla="*/ 126609 w 594146"/>
                  <a:gd name="connsiteY18" fmla="*/ 1167618 h 1237957"/>
                  <a:gd name="connsiteX19" fmla="*/ 84406 w 594146"/>
                  <a:gd name="connsiteY19" fmla="*/ 1195753 h 1237957"/>
                  <a:gd name="connsiteX20" fmla="*/ 56271 w 594146"/>
                  <a:gd name="connsiteY20" fmla="*/ 1237957 h 1237957"/>
                  <a:gd name="connsiteX21" fmla="*/ 42203 w 594146"/>
                  <a:gd name="connsiteY21" fmla="*/ 1139483 h 1237957"/>
                  <a:gd name="connsiteX22" fmla="*/ 14068 w 594146"/>
                  <a:gd name="connsiteY22" fmla="*/ 1055077 h 1237957"/>
                  <a:gd name="connsiteX23" fmla="*/ 0 w 594146"/>
                  <a:gd name="connsiteY23" fmla="*/ 942535 h 1237957"/>
                  <a:gd name="connsiteX24" fmla="*/ 14068 w 594146"/>
                  <a:gd name="connsiteY24" fmla="*/ 773723 h 1237957"/>
                  <a:gd name="connsiteX25" fmla="*/ 42203 w 594146"/>
                  <a:gd name="connsiteY25" fmla="*/ 745587 h 1237957"/>
                  <a:gd name="connsiteX26" fmla="*/ 112542 w 594146"/>
                  <a:gd name="connsiteY26" fmla="*/ 675249 h 1237957"/>
                  <a:gd name="connsiteX27" fmla="*/ 168812 w 594146"/>
                  <a:gd name="connsiteY27" fmla="*/ 604910 h 1237957"/>
                  <a:gd name="connsiteX28" fmla="*/ 239151 w 594146"/>
                  <a:gd name="connsiteY28" fmla="*/ 534572 h 1237957"/>
                  <a:gd name="connsiteX29" fmla="*/ 267286 w 594146"/>
                  <a:gd name="connsiteY29" fmla="*/ 492369 h 1237957"/>
                  <a:gd name="connsiteX30" fmla="*/ 323557 w 594146"/>
                  <a:gd name="connsiteY30" fmla="*/ 379827 h 1237957"/>
                  <a:gd name="connsiteX31" fmla="*/ 337625 w 594146"/>
                  <a:gd name="connsiteY31" fmla="*/ 337624 h 1237957"/>
                  <a:gd name="connsiteX32" fmla="*/ 393895 w 594146"/>
                  <a:gd name="connsiteY32" fmla="*/ 253218 h 1237957"/>
                  <a:gd name="connsiteX33" fmla="*/ 422031 w 594146"/>
                  <a:gd name="connsiteY33" fmla="*/ 168812 h 1237957"/>
                  <a:gd name="connsiteX34" fmla="*/ 436099 w 594146"/>
                  <a:gd name="connsiteY34" fmla="*/ 112541 h 1237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4146" h="1237957">
                    <a:moveTo>
                      <a:pt x="422031" y="0"/>
                    </a:moveTo>
                    <a:cubicBezTo>
                      <a:pt x="424871" y="17039"/>
                      <a:pt x="434184" y="99973"/>
                      <a:pt x="450166" y="126609"/>
                    </a:cubicBezTo>
                    <a:cubicBezTo>
                      <a:pt x="456990" y="137982"/>
                      <a:pt x="468923" y="145366"/>
                      <a:pt x="478302" y="154744"/>
                    </a:cubicBezTo>
                    <a:cubicBezTo>
                      <a:pt x="482991" y="168812"/>
                      <a:pt x="484740" y="184232"/>
                      <a:pt x="492369" y="196947"/>
                    </a:cubicBezTo>
                    <a:cubicBezTo>
                      <a:pt x="499193" y="208320"/>
                      <a:pt x="514573" y="213220"/>
                      <a:pt x="520505" y="225083"/>
                    </a:cubicBezTo>
                    <a:cubicBezTo>
                      <a:pt x="533768" y="251609"/>
                      <a:pt x="539262" y="281354"/>
                      <a:pt x="548640" y="309489"/>
                    </a:cubicBezTo>
                    <a:lnTo>
                      <a:pt x="576775" y="393895"/>
                    </a:lnTo>
                    <a:lnTo>
                      <a:pt x="590843" y="464233"/>
                    </a:lnTo>
                    <a:cubicBezTo>
                      <a:pt x="586371" y="522370"/>
                      <a:pt x="617704" y="633809"/>
                      <a:pt x="548640" y="675249"/>
                    </a:cubicBezTo>
                    <a:cubicBezTo>
                      <a:pt x="535925" y="682878"/>
                      <a:pt x="520505" y="684628"/>
                      <a:pt x="506437" y="689317"/>
                    </a:cubicBezTo>
                    <a:cubicBezTo>
                      <a:pt x="492369" y="703385"/>
                      <a:pt x="479518" y="718784"/>
                      <a:pt x="464234" y="731520"/>
                    </a:cubicBezTo>
                    <a:cubicBezTo>
                      <a:pt x="451246" y="742344"/>
                      <a:pt x="433164" y="746931"/>
                      <a:pt x="422031" y="759655"/>
                    </a:cubicBezTo>
                    <a:cubicBezTo>
                      <a:pt x="399764" y="785103"/>
                      <a:pt x="384517" y="815926"/>
                      <a:pt x="365760" y="844061"/>
                    </a:cubicBezTo>
                    <a:cubicBezTo>
                      <a:pt x="357535" y="856399"/>
                      <a:pt x="359321" y="873548"/>
                      <a:pt x="351692" y="886264"/>
                    </a:cubicBezTo>
                    <a:cubicBezTo>
                      <a:pt x="344868" y="897637"/>
                      <a:pt x="331842" y="904043"/>
                      <a:pt x="323557" y="914400"/>
                    </a:cubicBezTo>
                    <a:cubicBezTo>
                      <a:pt x="252583" y="1003119"/>
                      <a:pt x="335212" y="916814"/>
                      <a:pt x="267286" y="984738"/>
                    </a:cubicBezTo>
                    <a:cubicBezTo>
                      <a:pt x="262597" y="998806"/>
                      <a:pt x="262116" y="1015078"/>
                      <a:pt x="253219" y="1026941"/>
                    </a:cubicBezTo>
                    <a:cubicBezTo>
                      <a:pt x="212072" y="1081804"/>
                      <a:pt x="189489" y="1092874"/>
                      <a:pt x="140677" y="1125415"/>
                    </a:cubicBezTo>
                    <a:cubicBezTo>
                      <a:pt x="135988" y="1139483"/>
                      <a:pt x="135872" y="1156039"/>
                      <a:pt x="126609" y="1167618"/>
                    </a:cubicBezTo>
                    <a:cubicBezTo>
                      <a:pt x="116047" y="1180820"/>
                      <a:pt x="96361" y="1183798"/>
                      <a:pt x="84406" y="1195753"/>
                    </a:cubicBezTo>
                    <a:cubicBezTo>
                      <a:pt x="72451" y="1207708"/>
                      <a:pt x="65649" y="1223889"/>
                      <a:pt x="56271" y="1237957"/>
                    </a:cubicBezTo>
                    <a:cubicBezTo>
                      <a:pt x="51582" y="1205132"/>
                      <a:pt x="49659" y="1171792"/>
                      <a:pt x="42203" y="1139483"/>
                    </a:cubicBezTo>
                    <a:cubicBezTo>
                      <a:pt x="35534" y="1110585"/>
                      <a:pt x="14068" y="1055077"/>
                      <a:pt x="14068" y="1055077"/>
                    </a:cubicBezTo>
                    <a:cubicBezTo>
                      <a:pt x="9379" y="1017563"/>
                      <a:pt x="0" y="980341"/>
                      <a:pt x="0" y="942535"/>
                    </a:cubicBezTo>
                    <a:cubicBezTo>
                      <a:pt x="0" y="886069"/>
                      <a:pt x="2237" y="828935"/>
                      <a:pt x="14068" y="773723"/>
                    </a:cubicBezTo>
                    <a:cubicBezTo>
                      <a:pt x="16847" y="760754"/>
                      <a:pt x="33918" y="755944"/>
                      <a:pt x="42203" y="745587"/>
                    </a:cubicBezTo>
                    <a:cubicBezTo>
                      <a:pt x="117231" y="651802"/>
                      <a:pt x="18758" y="750277"/>
                      <a:pt x="112542" y="675249"/>
                    </a:cubicBezTo>
                    <a:cubicBezTo>
                      <a:pt x="158248" y="638684"/>
                      <a:pt x="126161" y="653654"/>
                      <a:pt x="168812" y="604910"/>
                    </a:cubicBezTo>
                    <a:cubicBezTo>
                      <a:pt x="190647" y="579956"/>
                      <a:pt x="220758" y="562161"/>
                      <a:pt x="239151" y="534572"/>
                    </a:cubicBezTo>
                    <a:cubicBezTo>
                      <a:pt x="248529" y="520504"/>
                      <a:pt x="260419" y="507819"/>
                      <a:pt x="267286" y="492369"/>
                    </a:cubicBezTo>
                    <a:cubicBezTo>
                      <a:pt x="319014" y="375982"/>
                      <a:pt x="265777" y="437609"/>
                      <a:pt x="323557" y="379827"/>
                    </a:cubicBezTo>
                    <a:cubicBezTo>
                      <a:pt x="328246" y="365759"/>
                      <a:pt x="330424" y="350587"/>
                      <a:pt x="337625" y="337624"/>
                    </a:cubicBezTo>
                    <a:cubicBezTo>
                      <a:pt x="354047" y="308065"/>
                      <a:pt x="383202" y="285297"/>
                      <a:pt x="393895" y="253218"/>
                    </a:cubicBezTo>
                    <a:lnTo>
                      <a:pt x="422031" y="168812"/>
                    </a:lnTo>
                    <a:cubicBezTo>
                      <a:pt x="437582" y="122160"/>
                      <a:pt x="436099" y="141438"/>
                      <a:pt x="436099" y="112541"/>
                    </a:cubicBezTo>
                  </a:path>
                </a:pathLst>
              </a:custGeom>
              <a:gradFill>
                <a:gsLst>
                  <a:gs pos="0">
                    <a:schemeClr val="tx1">
                      <a:lumMod val="85000"/>
                      <a:lumOff val="15000"/>
                    </a:schemeClr>
                  </a:gs>
                  <a:gs pos="13000">
                    <a:schemeClr val="tx1">
                      <a:lumMod val="65000"/>
                      <a:lumOff val="35000"/>
                    </a:schemeClr>
                  </a:gs>
                  <a:gs pos="46000">
                    <a:schemeClr val="tx1">
                      <a:lumMod val="85000"/>
                      <a:lumOff val="15000"/>
                    </a:schemeClr>
                  </a:gs>
                  <a:gs pos="81000">
                    <a:schemeClr val="tx1">
                      <a:lumMod val="85000"/>
                      <a:lumOff val="15000"/>
                    </a:schemeClr>
                  </a:gs>
                  <a:gs pos="99000">
                    <a:schemeClr val="tx1">
                      <a:lumMod val="65000"/>
                      <a:lumOff val="35000"/>
                    </a:schemeClr>
                  </a:gs>
                </a:gsLst>
                <a:lin ang="0" scaled="1"/>
              </a:gra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636" name="Freeform 635"/>
              <p:cNvSpPr/>
              <p:nvPr/>
            </p:nvSpPr>
            <p:spPr>
              <a:xfrm rot="767956" flipH="1">
                <a:off x="682254" y="3703992"/>
                <a:ext cx="580364" cy="1600353"/>
              </a:xfrm>
              <a:custGeom>
                <a:avLst/>
                <a:gdLst>
                  <a:gd name="connsiteX0" fmla="*/ 422031 w 594146"/>
                  <a:gd name="connsiteY0" fmla="*/ 0 h 1237957"/>
                  <a:gd name="connsiteX1" fmla="*/ 450166 w 594146"/>
                  <a:gd name="connsiteY1" fmla="*/ 126609 h 1237957"/>
                  <a:gd name="connsiteX2" fmla="*/ 478302 w 594146"/>
                  <a:gd name="connsiteY2" fmla="*/ 154744 h 1237957"/>
                  <a:gd name="connsiteX3" fmla="*/ 492369 w 594146"/>
                  <a:gd name="connsiteY3" fmla="*/ 196947 h 1237957"/>
                  <a:gd name="connsiteX4" fmla="*/ 520505 w 594146"/>
                  <a:gd name="connsiteY4" fmla="*/ 225083 h 1237957"/>
                  <a:gd name="connsiteX5" fmla="*/ 548640 w 594146"/>
                  <a:gd name="connsiteY5" fmla="*/ 309489 h 1237957"/>
                  <a:gd name="connsiteX6" fmla="*/ 576775 w 594146"/>
                  <a:gd name="connsiteY6" fmla="*/ 393895 h 1237957"/>
                  <a:gd name="connsiteX7" fmla="*/ 590843 w 594146"/>
                  <a:gd name="connsiteY7" fmla="*/ 464233 h 1237957"/>
                  <a:gd name="connsiteX8" fmla="*/ 548640 w 594146"/>
                  <a:gd name="connsiteY8" fmla="*/ 675249 h 1237957"/>
                  <a:gd name="connsiteX9" fmla="*/ 506437 w 594146"/>
                  <a:gd name="connsiteY9" fmla="*/ 689317 h 1237957"/>
                  <a:gd name="connsiteX10" fmla="*/ 464234 w 594146"/>
                  <a:gd name="connsiteY10" fmla="*/ 731520 h 1237957"/>
                  <a:gd name="connsiteX11" fmla="*/ 422031 w 594146"/>
                  <a:gd name="connsiteY11" fmla="*/ 759655 h 1237957"/>
                  <a:gd name="connsiteX12" fmla="*/ 365760 w 594146"/>
                  <a:gd name="connsiteY12" fmla="*/ 844061 h 1237957"/>
                  <a:gd name="connsiteX13" fmla="*/ 351692 w 594146"/>
                  <a:gd name="connsiteY13" fmla="*/ 886264 h 1237957"/>
                  <a:gd name="connsiteX14" fmla="*/ 323557 w 594146"/>
                  <a:gd name="connsiteY14" fmla="*/ 914400 h 1237957"/>
                  <a:gd name="connsiteX15" fmla="*/ 267286 w 594146"/>
                  <a:gd name="connsiteY15" fmla="*/ 984738 h 1237957"/>
                  <a:gd name="connsiteX16" fmla="*/ 253219 w 594146"/>
                  <a:gd name="connsiteY16" fmla="*/ 1026941 h 1237957"/>
                  <a:gd name="connsiteX17" fmla="*/ 140677 w 594146"/>
                  <a:gd name="connsiteY17" fmla="*/ 1125415 h 1237957"/>
                  <a:gd name="connsiteX18" fmla="*/ 126609 w 594146"/>
                  <a:gd name="connsiteY18" fmla="*/ 1167618 h 1237957"/>
                  <a:gd name="connsiteX19" fmla="*/ 84406 w 594146"/>
                  <a:gd name="connsiteY19" fmla="*/ 1195753 h 1237957"/>
                  <a:gd name="connsiteX20" fmla="*/ 56271 w 594146"/>
                  <a:gd name="connsiteY20" fmla="*/ 1237957 h 1237957"/>
                  <a:gd name="connsiteX21" fmla="*/ 42203 w 594146"/>
                  <a:gd name="connsiteY21" fmla="*/ 1139483 h 1237957"/>
                  <a:gd name="connsiteX22" fmla="*/ 14068 w 594146"/>
                  <a:gd name="connsiteY22" fmla="*/ 1055077 h 1237957"/>
                  <a:gd name="connsiteX23" fmla="*/ 0 w 594146"/>
                  <a:gd name="connsiteY23" fmla="*/ 942535 h 1237957"/>
                  <a:gd name="connsiteX24" fmla="*/ 14068 w 594146"/>
                  <a:gd name="connsiteY24" fmla="*/ 773723 h 1237957"/>
                  <a:gd name="connsiteX25" fmla="*/ 42203 w 594146"/>
                  <a:gd name="connsiteY25" fmla="*/ 745587 h 1237957"/>
                  <a:gd name="connsiteX26" fmla="*/ 112542 w 594146"/>
                  <a:gd name="connsiteY26" fmla="*/ 675249 h 1237957"/>
                  <a:gd name="connsiteX27" fmla="*/ 168812 w 594146"/>
                  <a:gd name="connsiteY27" fmla="*/ 604910 h 1237957"/>
                  <a:gd name="connsiteX28" fmla="*/ 239151 w 594146"/>
                  <a:gd name="connsiteY28" fmla="*/ 534572 h 1237957"/>
                  <a:gd name="connsiteX29" fmla="*/ 267286 w 594146"/>
                  <a:gd name="connsiteY29" fmla="*/ 492369 h 1237957"/>
                  <a:gd name="connsiteX30" fmla="*/ 323557 w 594146"/>
                  <a:gd name="connsiteY30" fmla="*/ 379827 h 1237957"/>
                  <a:gd name="connsiteX31" fmla="*/ 337625 w 594146"/>
                  <a:gd name="connsiteY31" fmla="*/ 337624 h 1237957"/>
                  <a:gd name="connsiteX32" fmla="*/ 393895 w 594146"/>
                  <a:gd name="connsiteY32" fmla="*/ 253218 h 1237957"/>
                  <a:gd name="connsiteX33" fmla="*/ 422031 w 594146"/>
                  <a:gd name="connsiteY33" fmla="*/ 168812 h 1237957"/>
                  <a:gd name="connsiteX34" fmla="*/ 436099 w 594146"/>
                  <a:gd name="connsiteY34" fmla="*/ 112541 h 1237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4146" h="1237957">
                    <a:moveTo>
                      <a:pt x="422031" y="0"/>
                    </a:moveTo>
                    <a:cubicBezTo>
                      <a:pt x="424871" y="17039"/>
                      <a:pt x="434184" y="99973"/>
                      <a:pt x="450166" y="126609"/>
                    </a:cubicBezTo>
                    <a:cubicBezTo>
                      <a:pt x="456990" y="137982"/>
                      <a:pt x="468923" y="145366"/>
                      <a:pt x="478302" y="154744"/>
                    </a:cubicBezTo>
                    <a:cubicBezTo>
                      <a:pt x="482991" y="168812"/>
                      <a:pt x="484740" y="184232"/>
                      <a:pt x="492369" y="196947"/>
                    </a:cubicBezTo>
                    <a:cubicBezTo>
                      <a:pt x="499193" y="208320"/>
                      <a:pt x="514573" y="213220"/>
                      <a:pt x="520505" y="225083"/>
                    </a:cubicBezTo>
                    <a:cubicBezTo>
                      <a:pt x="533768" y="251609"/>
                      <a:pt x="539262" y="281354"/>
                      <a:pt x="548640" y="309489"/>
                    </a:cubicBezTo>
                    <a:lnTo>
                      <a:pt x="576775" y="393895"/>
                    </a:lnTo>
                    <a:lnTo>
                      <a:pt x="590843" y="464233"/>
                    </a:lnTo>
                    <a:cubicBezTo>
                      <a:pt x="586371" y="522370"/>
                      <a:pt x="617704" y="633809"/>
                      <a:pt x="548640" y="675249"/>
                    </a:cubicBezTo>
                    <a:cubicBezTo>
                      <a:pt x="535925" y="682878"/>
                      <a:pt x="520505" y="684628"/>
                      <a:pt x="506437" y="689317"/>
                    </a:cubicBezTo>
                    <a:cubicBezTo>
                      <a:pt x="492369" y="703385"/>
                      <a:pt x="479518" y="718784"/>
                      <a:pt x="464234" y="731520"/>
                    </a:cubicBezTo>
                    <a:cubicBezTo>
                      <a:pt x="451246" y="742344"/>
                      <a:pt x="433164" y="746931"/>
                      <a:pt x="422031" y="759655"/>
                    </a:cubicBezTo>
                    <a:cubicBezTo>
                      <a:pt x="399764" y="785103"/>
                      <a:pt x="384517" y="815926"/>
                      <a:pt x="365760" y="844061"/>
                    </a:cubicBezTo>
                    <a:cubicBezTo>
                      <a:pt x="357535" y="856399"/>
                      <a:pt x="359321" y="873548"/>
                      <a:pt x="351692" y="886264"/>
                    </a:cubicBezTo>
                    <a:cubicBezTo>
                      <a:pt x="344868" y="897637"/>
                      <a:pt x="331842" y="904043"/>
                      <a:pt x="323557" y="914400"/>
                    </a:cubicBezTo>
                    <a:cubicBezTo>
                      <a:pt x="252583" y="1003119"/>
                      <a:pt x="335212" y="916814"/>
                      <a:pt x="267286" y="984738"/>
                    </a:cubicBezTo>
                    <a:cubicBezTo>
                      <a:pt x="262597" y="998806"/>
                      <a:pt x="262116" y="1015078"/>
                      <a:pt x="253219" y="1026941"/>
                    </a:cubicBezTo>
                    <a:cubicBezTo>
                      <a:pt x="212072" y="1081804"/>
                      <a:pt x="189489" y="1092874"/>
                      <a:pt x="140677" y="1125415"/>
                    </a:cubicBezTo>
                    <a:cubicBezTo>
                      <a:pt x="135988" y="1139483"/>
                      <a:pt x="135872" y="1156039"/>
                      <a:pt x="126609" y="1167618"/>
                    </a:cubicBezTo>
                    <a:cubicBezTo>
                      <a:pt x="116047" y="1180820"/>
                      <a:pt x="96361" y="1183798"/>
                      <a:pt x="84406" y="1195753"/>
                    </a:cubicBezTo>
                    <a:cubicBezTo>
                      <a:pt x="72451" y="1207708"/>
                      <a:pt x="65649" y="1223889"/>
                      <a:pt x="56271" y="1237957"/>
                    </a:cubicBezTo>
                    <a:cubicBezTo>
                      <a:pt x="51582" y="1205132"/>
                      <a:pt x="49659" y="1171792"/>
                      <a:pt x="42203" y="1139483"/>
                    </a:cubicBezTo>
                    <a:cubicBezTo>
                      <a:pt x="35534" y="1110585"/>
                      <a:pt x="14068" y="1055077"/>
                      <a:pt x="14068" y="1055077"/>
                    </a:cubicBezTo>
                    <a:cubicBezTo>
                      <a:pt x="9379" y="1017563"/>
                      <a:pt x="0" y="980341"/>
                      <a:pt x="0" y="942535"/>
                    </a:cubicBezTo>
                    <a:cubicBezTo>
                      <a:pt x="0" y="886069"/>
                      <a:pt x="2237" y="828935"/>
                      <a:pt x="14068" y="773723"/>
                    </a:cubicBezTo>
                    <a:cubicBezTo>
                      <a:pt x="16847" y="760754"/>
                      <a:pt x="33918" y="755944"/>
                      <a:pt x="42203" y="745587"/>
                    </a:cubicBezTo>
                    <a:cubicBezTo>
                      <a:pt x="117231" y="651802"/>
                      <a:pt x="18758" y="750277"/>
                      <a:pt x="112542" y="675249"/>
                    </a:cubicBezTo>
                    <a:cubicBezTo>
                      <a:pt x="158248" y="638684"/>
                      <a:pt x="126161" y="653654"/>
                      <a:pt x="168812" y="604910"/>
                    </a:cubicBezTo>
                    <a:cubicBezTo>
                      <a:pt x="190647" y="579956"/>
                      <a:pt x="220758" y="562161"/>
                      <a:pt x="239151" y="534572"/>
                    </a:cubicBezTo>
                    <a:cubicBezTo>
                      <a:pt x="248529" y="520504"/>
                      <a:pt x="260419" y="507819"/>
                      <a:pt x="267286" y="492369"/>
                    </a:cubicBezTo>
                    <a:cubicBezTo>
                      <a:pt x="319014" y="375982"/>
                      <a:pt x="265777" y="437609"/>
                      <a:pt x="323557" y="379827"/>
                    </a:cubicBezTo>
                    <a:cubicBezTo>
                      <a:pt x="328246" y="365759"/>
                      <a:pt x="330424" y="350587"/>
                      <a:pt x="337625" y="337624"/>
                    </a:cubicBezTo>
                    <a:cubicBezTo>
                      <a:pt x="354047" y="308065"/>
                      <a:pt x="383202" y="285297"/>
                      <a:pt x="393895" y="253218"/>
                    </a:cubicBezTo>
                    <a:lnTo>
                      <a:pt x="422031" y="168812"/>
                    </a:lnTo>
                    <a:cubicBezTo>
                      <a:pt x="437582" y="122160"/>
                      <a:pt x="436099" y="141438"/>
                      <a:pt x="436099" y="112541"/>
                    </a:cubicBezTo>
                  </a:path>
                </a:pathLst>
              </a:custGeom>
              <a:gradFill>
                <a:gsLst>
                  <a:gs pos="0">
                    <a:schemeClr val="tx1">
                      <a:lumMod val="85000"/>
                      <a:lumOff val="15000"/>
                    </a:schemeClr>
                  </a:gs>
                  <a:gs pos="13000">
                    <a:schemeClr val="tx1">
                      <a:lumMod val="65000"/>
                      <a:lumOff val="35000"/>
                    </a:schemeClr>
                  </a:gs>
                  <a:gs pos="46000">
                    <a:schemeClr val="tx1">
                      <a:lumMod val="85000"/>
                      <a:lumOff val="15000"/>
                    </a:schemeClr>
                  </a:gs>
                  <a:gs pos="81000">
                    <a:schemeClr val="tx1">
                      <a:lumMod val="85000"/>
                      <a:lumOff val="15000"/>
                    </a:schemeClr>
                  </a:gs>
                  <a:gs pos="99000">
                    <a:schemeClr val="tx1">
                      <a:lumMod val="65000"/>
                      <a:lumOff val="35000"/>
                    </a:schemeClr>
                  </a:gs>
                </a:gsLst>
                <a:lin ang="0" scaled="1"/>
              </a:gra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637" name="Freeform 636"/>
              <p:cNvSpPr/>
              <p:nvPr/>
            </p:nvSpPr>
            <p:spPr>
              <a:xfrm>
                <a:off x="731192" y="3145769"/>
                <a:ext cx="1043969" cy="905724"/>
              </a:xfrm>
              <a:custGeom>
                <a:avLst/>
                <a:gdLst>
                  <a:gd name="connsiteX0" fmla="*/ 759983 w 1043969"/>
                  <a:gd name="connsiteY0" fmla="*/ 905724 h 905724"/>
                  <a:gd name="connsiteX1" fmla="*/ 591171 w 1043969"/>
                  <a:gd name="connsiteY1" fmla="*/ 891657 h 905724"/>
                  <a:gd name="connsiteX2" fmla="*/ 534900 w 1043969"/>
                  <a:gd name="connsiteY2" fmla="*/ 877589 h 905724"/>
                  <a:gd name="connsiteX3" fmla="*/ 450494 w 1043969"/>
                  <a:gd name="connsiteY3" fmla="*/ 863521 h 905724"/>
                  <a:gd name="connsiteX4" fmla="*/ 408291 w 1043969"/>
                  <a:gd name="connsiteY4" fmla="*/ 849453 h 905724"/>
                  <a:gd name="connsiteX5" fmla="*/ 295750 w 1043969"/>
                  <a:gd name="connsiteY5" fmla="*/ 835386 h 905724"/>
                  <a:gd name="connsiteX6" fmla="*/ 253546 w 1043969"/>
                  <a:gd name="connsiteY6" fmla="*/ 821318 h 905724"/>
                  <a:gd name="connsiteX7" fmla="*/ 126937 w 1043969"/>
                  <a:gd name="connsiteY7" fmla="*/ 793183 h 905724"/>
                  <a:gd name="connsiteX8" fmla="*/ 98802 w 1043969"/>
                  <a:gd name="connsiteY8" fmla="*/ 765047 h 905724"/>
                  <a:gd name="connsiteX9" fmla="*/ 56599 w 1043969"/>
                  <a:gd name="connsiteY9" fmla="*/ 736912 h 905724"/>
                  <a:gd name="connsiteX10" fmla="*/ 28463 w 1043969"/>
                  <a:gd name="connsiteY10" fmla="*/ 694709 h 905724"/>
                  <a:gd name="connsiteX11" fmla="*/ 328 w 1043969"/>
                  <a:gd name="connsiteY11" fmla="*/ 610303 h 905724"/>
                  <a:gd name="connsiteX12" fmla="*/ 14396 w 1043969"/>
                  <a:gd name="connsiteY12" fmla="*/ 483693 h 905724"/>
                  <a:gd name="connsiteX13" fmla="*/ 28463 w 1043969"/>
                  <a:gd name="connsiteY13" fmla="*/ 441490 h 905724"/>
                  <a:gd name="connsiteX14" fmla="*/ 42531 w 1043969"/>
                  <a:gd name="connsiteY14" fmla="*/ 357084 h 905724"/>
                  <a:gd name="connsiteX15" fmla="*/ 56599 w 1043969"/>
                  <a:gd name="connsiteY15" fmla="*/ 117933 h 905724"/>
                  <a:gd name="connsiteX16" fmla="*/ 98802 w 1043969"/>
                  <a:gd name="connsiteY16" fmla="*/ 146069 h 905724"/>
                  <a:gd name="connsiteX17" fmla="*/ 155073 w 1043969"/>
                  <a:gd name="connsiteY17" fmla="*/ 258610 h 905724"/>
                  <a:gd name="connsiteX18" fmla="*/ 169140 w 1043969"/>
                  <a:gd name="connsiteY18" fmla="*/ 357084 h 905724"/>
                  <a:gd name="connsiteX19" fmla="*/ 183208 w 1043969"/>
                  <a:gd name="connsiteY19" fmla="*/ 314881 h 905724"/>
                  <a:gd name="connsiteX20" fmla="*/ 225411 w 1043969"/>
                  <a:gd name="connsiteY20" fmla="*/ 272678 h 905724"/>
                  <a:gd name="connsiteX21" fmla="*/ 267614 w 1043969"/>
                  <a:gd name="connsiteY21" fmla="*/ 188272 h 905724"/>
                  <a:gd name="connsiteX22" fmla="*/ 281682 w 1043969"/>
                  <a:gd name="connsiteY22" fmla="*/ 5392 h 905724"/>
                  <a:gd name="connsiteX23" fmla="*/ 309817 w 1043969"/>
                  <a:gd name="connsiteY23" fmla="*/ 89798 h 905724"/>
                  <a:gd name="connsiteX24" fmla="*/ 323885 w 1043969"/>
                  <a:gd name="connsiteY24" fmla="*/ 132001 h 905724"/>
                  <a:gd name="connsiteX25" fmla="*/ 337953 w 1043969"/>
                  <a:gd name="connsiteY25" fmla="*/ 174204 h 905724"/>
                  <a:gd name="connsiteX26" fmla="*/ 366088 w 1043969"/>
                  <a:gd name="connsiteY26" fmla="*/ 202340 h 905724"/>
                  <a:gd name="connsiteX27" fmla="*/ 436426 w 1043969"/>
                  <a:gd name="connsiteY27" fmla="*/ 132001 h 905724"/>
                  <a:gd name="connsiteX28" fmla="*/ 492697 w 1043969"/>
                  <a:gd name="connsiteY28" fmla="*/ 75730 h 905724"/>
                  <a:gd name="connsiteX29" fmla="*/ 506765 w 1043969"/>
                  <a:gd name="connsiteY29" fmla="*/ 33527 h 905724"/>
                  <a:gd name="connsiteX30" fmla="*/ 534900 w 1043969"/>
                  <a:gd name="connsiteY30" fmla="*/ 61663 h 905724"/>
                  <a:gd name="connsiteX31" fmla="*/ 577103 w 1043969"/>
                  <a:gd name="connsiteY31" fmla="*/ 146069 h 905724"/>
                  <a:gd name="connsiteX32" fmla="*/ 619306 w 1043969"/>
                  <a:gd name="connsiteY32" fmla="*/ 160137 h 905724"/>
                  <a:gd name="connsiteX33" fmla="*/ 661510 w 1043969"/>
                  <a:gd name="connsiteY33" fmla="*/ 146069 h 905724"/>
                  <a:gd name="connsiteX34" fmla="*/ 717780 w 1043969"/>
                  <a:gd name="connsiteY34" fmla="*/ 75730 h 905724"/>
                  <a:gd name="connsiteX35" fmla="*/ 745916 w 1043969"/>
                  <a:gd name="connsiteY35" fmla="*/ 47595 h 905724"/>
                  <a:gd name="connsiteX36" fmla="*/ 774051 w 1043969"/>
                  <a:gd name="connsiteY36" fmla="*/ 89798 h 905724"/>
                  <a:gd name="connsiteX37" fmla="*/ 830322 w 1043969"/>
                  <a:gd name="connsiteY37" fmla="*/ 286746 h 905724"/>
                  <a:gd name="connsiteX38" fmla="*/ 914728 w 1043969"/>
                  <a:gd name="connsiteY38" fmla="*/ 188272 h 905724"/>
                  <a:gd name="connsiteX39" fmla="*/ 942863 w 1043969"/>
                  <a:gd name="connsiteY39" fmla="*/ 230475 h 905724"/>
                  <a:gd name="connsiteX40" fmla="*/ 914728 w 1043969"/>
                  <a:gd name="connsiteY40" fmla="*/ 371152 h 905724"/>
                  <a:gd name="connsiteX41" fmla="*/ 886593 w 1043969"/>
                  <a:gd name="connsiteY41" fmla="*/ 413355 h 905724"/>
                  <a:gd name="connsiteX42" fmla="*/ 928796 w 1043969"/>
                  <a:gd name="connsiteY42" fmla="*/ 427423 h 905724"/>
                  <a:gd name="connsiteX43" fmla="*/ 985066 w 1043969"/>
                  <a:gd name="connsiteY43" fmla="*/ 483693 h 905724"/>
                  <a:gd name="connsiteX44" fmla="*/ 999134 w 1043969"/>
                  <a:gd name="connsiteY44" fmla="*/ 525897 h 905724"/>
                  <a:gd name="connsiteX45" fmla="*/ 970999 w 1043969"/>
                  <a:gd name="connsiteY45" fmla="*/ 708777 h 905724"/>
                  <a:gd name="connsiteX46" fmla="*/ 1041337 w 1043969"/>
                  <a:gd name="connsiteY46" fmla="*/ 722844 h 905724"/>
                  <a:gd name="connsiteX47" fmla="*/ 1013202 w 1043969"/>
                  <a:gd name="connsiteY47" fmla="*/ 807250 h 905724"/>
                  <a:gd name="connsiteX48" fmla="*/ 999134 w 1043969"/>
                  <a:gd name="connsiteY48" fmla="*/ 849453 h 905724"/>
                  <a:gd name="connsiteX49" fmla="*/ 942863 w 1043969"/>
                  <a:gd name="connsiteY49" fmla="*/ 905724 h 905724"/>
                  <a:gd name="connsiteX50" fmla="*/ 703713 w 1043969"/>
                  <a:gd name="connsiteY50" fmla="*/ 891657 h 905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43969" h="905724">
                    <a:moveTo>
                      <a:pt x="759983" y="905724"/>
                    </a:moveTo>
                    <a:cubicBezTo>
                      <a:pt x="703712" y="901035"/>
                      <a:pt x="647201" y="898661"/>
                      <a:pt x="591171" y="891657"/>
                    </a:cubicBezTo>
                    <a:cubicBezTo>
                      <a:pt x="571986" y="889259"/>
                      <a:pt x="553859" y="881381"/>
                      <a:pt x="534900" y="877589"/>
                    </a:cubicBezTo>
                    <a:cubicBezTo>
                      <a:pt x="506930" y="871995"/>
                      <a:pt x="478338" y="869709"/>
                      <a:pt x="450494" y="863521"/>
                    </a:cubicBezTo>
                    <a:cubicBezTo>
                      <a:pt x="436018" y="860304"/>
                      <a:pt x="422880" y="852106"/>
                      <a:pt x="408291" y="849453"/>
                    </a:cubicBezTo>
                    <a:cubicBezTo>
                      <a:pt x="371095" y="842690"/>
                      <a:pt x="333264" y="840075"/>
                      <a:pt x="295750" y="835386"/>
                    </a:cubicBezTo>
                    <a:cubicBezTo>
                      <a:pt x="281682" y="830697"/>
                      <a:pt x="267804" y="825392"/>
                      <a:pt x="253546" y="821318"/>
                    </a:cubicBezTo>
                    <a:cubicBezTo>
                      <a:pt x="207181" y="808071"/>
                      <a:pt x="175297" y="802855"/>
                      <a:pt x="126937" y="793183"/>
                    </a:cubicBezTo>
                    <a:cubicBezTo>
                      <a:pt x="117559" y="783804"/>
                      <a:pt x="109159" y="773333"/>
                      <a:pt x="98802" y="765047"/>
                    </a:cubicBezTo>
                    <a:cubicBezTo>
                      <a:pt x="85600" y="754485"/>
                      <a:pt x="68554" y="748867"/>
                      <a:pt x="56599" y="736912"/>
                    </a:cubicBezTo>
                    <a:cubicBezTo>
                      <a:pt x="44644" y="724957"/>
                      <a:pt x="37842" y="708777"/>
                      <a:pt x="28463" y="694709"/>
                    </a:cubicBezTo>
                    <a:cubicBezTo>
                      <a:pt x="19085" y="666574"/>
                      <a:pt x="-2947" y="639779"/>
                      <a:pt x="328" y="610303"/>
                    </a:cubicBezTo>
                    <a:cubicBezTo>
                      <a:pt x="5017" y="568100"/>
                      <a:pt x="7415" y="525578"/>
                      <a:pt x="14396" y="483693"/>
                    </a:cubicBezTo>
                    <a:cubicBezTo>
                      <a:pt x="16834" y="469066"/>
                      <a:pt x="25246" y="455965"/>
                      <a:pt x="28463" y="441490"/>
                    </a:cubicBezTo>
                    <a:cubicBezTo>
                      <a:pt x="34651" y="413646"/>
                      <a:pt x="37842" y="385219"/>
                      <a:pt x="42531" y="357084"/>
                    </a:cubicBezTo>
                    <a:cubicBezTo>
                      <a:pt x="47220" y="277367"/>
                      <a:pt x="36023" y="195091"/>
                      <a:pt x="56599" y="117933"/>
                    </a:cubicBezTo>
                    <a:cubicBezTo>
                      <a:pt x="60955" y="101597"/>
                      <a:pt x="89841" y="131732"/>
                      <a:pt x="98802" y="146069"/>
                    </a:cubicBezTo>
                    <a:cubicBezTo>
                      <a:pt x="206560" y="318484"/>
                      <a:pt x="72233" y="175773"/>
                      <a:pt x="155073" y="258610"/>
                    </a:cubicBezTo>
                    <a:cubicBezTo>
                      <a:pt x="159762" y="291435"/>
                      <a:pt x="154312" y="327427"/>
                      <a:pt x="169140" y="357084"/>
                    </a:cubicBezTo>
                    <a:cubicBezTo>
                      <a:pt x="175771" y="370347"/>
                      <a:pt x="174983" y="327219"/>
                      <a:pt x="183208" y="314881"/>
                    </a:cubicBezTo>
                    <a:cubicBezTo>
                      <a:pt x="194244" y="298328"/>
                      <a:pt x="212675" y="287962"/>
                      <a:pt x="225411" y="272678"/>
                    </a:cubicBezTo>
                    <a:cubicBezTo>
                      <a:pt x="255711" y="236318"/>
                      <a:pt x="253515" y="230568"/>
                      <a:pt x="267614" y="188272"/>
                    </a:cubicBezTo>
                    <a:cubicBezTo>
                      <a:pt x="272303" y="127312"/>
                      <a:pt x="257598" y="61589"/>
                      <a:pt x="281682" y="5392"/>
                    </a:cubicBezTo>
                    <a:cubicBezTo>
                      <a:pt x="293365" y="-21867"/>
                      <a:pt x="300439" y="61663"/>
                      <a:pt x="309817" y="89798"/>
                    </a:cubicBezTo>
                    <a:lnTo>
                      <a:pt x="323885" y="132001"/>
                    </a:lnTo>
                    <a:cubicBezTo>
                      <a:pt x="328574" y="146069"/>
                      <a:pt x="327468" y="163718"/>
                      <a:pt x="337953" y="174204"/>
                    </a:cubicBezTo>
                    <a:lnTo>
                      <a:pt x="366088" y="202340"/>
                    </a:lnTo>
                    <a:cubicBezTo>
                      <a:pt x="447369" y="148151"/>
                      <a:pt x="373902" y="204946"/>
                      <a:pt x="436426" y="132001"/>
                    </a:cubicBezTo>
                    <a:cubicBezTo>
                      <a:pt x="453689" y="111861"/>
                      <a:pt x="492697" y="75730"/>
                      <a:pt x="492697" y="75730"/>
                    </a:cubicBezTo>
                    <a:cubicBezTo>
                      <a:pt x="497386" y="61662"/>
                      <a:pt x="492697" y="38216"/>
                      <a:pt x="506765" y="33527"/>
                    </a:cubicBezTo>
                    <a:cubicBezTo>
                      <a:pt x="519348" y="29333"/>
                      <a:pt x="528076" y="50290"/>
                      <a:pt x="534900" y="61663"/>
                    </a:cubicBezTo>
                    <a:cubicBezTo>
                      <a:pt x="558423" y="100869"/>
                      <a:pt x="536058" y="113233"/>
                      <a:pt x="577103" y="146069"/>
                    </a:cubicBezTo>
                    <a:cubicBezTo>
                      <a:pt x="588682" y="155332"/>
                      <a:pt x="605238" y="155448"/>
                      <a:pt x="619306" y="160137"/>
                    </a:cubicBezTo>
                    <a:cubicBezTo>
                      <a:pt x="633374" y="155448"/>
                      <a:pt x="648794" y="153699"/>
                      <a:pt x="661510" y="146069"/>
                    </a:cubicBezTo>
                    <a:cubicBezTo>
                      <a:pt x="687637" y="130393"/>
                      <a:pt x="700087" y="97846"/>
                      <a:pt x="717780" y="75730"/>
                    </a:cubicBezTo>
                    <a:cubicBezTo>
                      <a:pt x="726066" y="65373"/>
                      <a:pt x="736537" y="56973"/>
                      <a:pt x="745916" y="47595"/>
                    </a:cubicBezTo>
                    <a:cubicBezTo>
                      <a:pt x="755294" y="61663"/>
                      <a:pt x="771271" y="73121"/>
                      <a:pt x="774051" y="89798"/>
                    </a:cubicBezTo>
                    <a:cubicBezTo>
                      <a:pt x="810498" y="308478"/>
                      <a:pt x="716742" y="324604"/>
                      <a:pt x="830322" y="286746"/>
                    </a:cubicBezTo>
                    <a:cubicBezTo>
                      <a:pt x="898548" y="218520"/>
                      <a:pt x="871879" y="252546"/>
                      <a:pt x="914728" y="188272"/>
                    </a:cubicBezTo>
                    <a:cubicBezTo>
                      <a:pt x="924106" y="202340"/>
                      <a:pt x="941181" y="213652"/>
                      <a:pt x="942863" y="230475"/>
                    </a:cubicBezTo>
                    <a:cubicBezTo>
                      <a:pt x="945024" y="252080"/>
                      <a:pt x="931087" y="338435"/>
                      <a:pt x="914728" y="371152"/>
                    </a:cubicBezTo>
                    <a:cubicBezTo>
                      <a:pt x="907167" y="386274"/>
                      <a:pt x="895971" y="399287"/>
                      <a:pt x="886593" y="413355"/>
                    </a:cubicBezTo>
                    <a:cubicBezTo>
                      <a:pt x="900661" y="418044"/>
                      <a:pt x="918311" y="416937"/>
                      <a:pt x="928796" y="427423"/>
                    </a:cubicBezTo>
                    <a:cubicBezTo>
                      <a:pt x="1003821" y="502449"/>
                      <a:pt x="872527" y="446182"/>
                      <a:pt x="985066" y="483693"/>
                    </a:cubicBezTo>
                    <a:cubicBezTo>
                      <a:pt x="989755" y="497761"/>
                      <a:pt x="999134" y="511068"/>
                      <a:pt x="999134" y="525897"/>
                    </a:cubicBezTo>
                    <a:cubicBezTo>
                      <a:pt x="999134" y="634694"/>
                      <a:pt x="995077" y="636539"/>
                      <a:pt x="970999" y="708777"/>
                    </a:cubicBezTo>
                    <a:cubicBezTo>
                      <a:pt x="994445" y="713466"/>
                      <a:pt x="1031918" y="700867"/>
                      <a:pt x="1041337" y="722844"/>
                    </a:cubicBezTo>
                    <a:cubicBezTo>
                      <a:pt x="1053020" y="750103"/>
                      <a:pt x="1022580" y="779115"/>
                      <a:pt x="1013202" y="807250"/>
                    </a:cubicBezTo>
                    <a:cubicBezTo>
                      <a:pt x="1008513" y="821318"/>
                      <a:pt x="1009619" y="838968"/>
                      <a:pt x="999134" y="849453"/>
                    </a:cubicBezTo>
                    <a:lnTo>
                      <a:pt x="942863" y="905724"/>
                    </a:lnTo>
                    <a:cubicBezTo>
                      <a:pt x="722490" y="891033"/>
                      <a:pt x="802342" y="891657"/>
                      <a:pt x="703713" y="891657"/>
                    </a:cubicBezTo>
                  </a:path>
                </a:pathLst>
              </a:custGeom>
              <a:gradFill>
                <a:gsLst>
                  <a:gs pos="0">
                    <a:schemeClr val="tx1">
                      <a:lumMod val="85000"/>
                      <a:lumOff val="15000"/>
                    </a:schemeClr>
                  </a:gs>
                  <a:gs pos="13000">
                    <a:schemeClr val="tx1">
                      <a:lumMod val="65000"/>
                      <a:lumOff val="35000"/>
                    </a:schemeClr>
                  </a:gs>
                  <a:gs pos="46000">
                    <a:schemeClr val="tx1">
                      <a:lumMod val="85000"/>
                      <a:lumOff val="15000"/>
                    </a:schemeClr>
                  </a:gs>
                  <a:gs pos="81000">
                    <a:schemeClr val="tx1">
                      <a:lumMod val="85000"/>
                      <a:lumOff val="15000"/>
                    </a:schemeClr>
                  </a:gs>
                  <a:gs pos="32000">
                    <a:srgbClr val="404040"/>
                  </a:gs>
                  <a:gs pos="99000">
                    <a:schemeClr val="tx1">
                      <a:lumMod val="65000"/>
                      <a:lumOff val="35000"/>
                    </a:schemeClr>
                  </a:gs>
                  <a:gs pos="63000">
                    <a:schemeClr val="tx1">
                      <a:lumMod val="65000"/>
                      <a:lumOff val="35000"/>
                    </a:schemeClr>
                  </a:gs>
                </a:gsLst>
                <a:lin ang="0" scaled="1"/>
              </a:gradFill>
              <a:ln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638" name="Group 637"/>
              <p:cNvGrpSpPr/>
              <p:nvPr/>
            </p:nvGrpSpPr>
            <p:grpSpPr>
              <a:xfrm>
                <a:off x="871586" y="3363559"/>
                <a:ext cx="788012" cy="1451537"/>
                <a:chOff x="871586" y="3363559"/>
                <a:chExt cx="788012" cy="1451537"/>
              </a:xfrm>
            </p:grpSpPr>
            <p:sp>
              <p:nvSpPr>
                <p:cNvPr id="639" name="Oval 638"/>
                <p:cNvSpPr/>
                <p:nvPr/>
              </p:nvSpPr>
              <p:spPr>
                <a:xfrm rot="10800000">
                  <a:off x="871586" y="3519696"/>
                  <a:ext cx="762000" cy="129540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lumMod val="65000"/>
                        <a:lumOff val="35000"/>
                        <a:shade val="30000"/>
                        <a:satMod val="115000"/>
                      </a:schemeClr>
                    </a:gs>
                    <a:gs pos="17000">
                      <a:schemeClr val="tx1">
                        <a:lumMod val="50000"/>
                        <a:lumOff val="50000"/>
                      </a:schemeClr>
                    </a:gs>
                    <a:gs pos="100000">
                      <a:schemeClr val="tx1">
                        <a:lumMod val="65000"/>
                        <a:lumOff val="35000"/>
                        <a:shade val="100000"/>
                        <a:satMod val="115000"/>
                      </a:schemeClr>
                    </a:gs>
                  </a:gsLst>
                  <a:lin ang="5400000" scaled="1"/>
                  <a:tileRect/>
                </a:grad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ln>
                      <a:solidFill>
                        <a:sysClr val="windowText" lastClr="000000"/>
                      </a:solidFill>
                    </a:ln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640" name="Group 639"/>
                <p:cNvGrpSpPr/>
                <p:nvPr/>
              </p:nvGrpSpPr>
              <p:grpSpPr>
                <a:xfrm>
                  <a:off x="915061" y="3363559"/>
                  <a:ext cx="744537" cy="1029453"/>
                  <a:chOff x="7635081" y="1562995"/>
                  <a:chExt cx="816776" cy="1029453"/>
                </a:xfrm>
              </p:grpSpPr>
              <p:pic>
                <p:nvPicPr>
                  <p:cNvPr id="641" name="Picture 5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6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/>
                </p:blipFill>
                <p:spPr bwMode="auto">
                  <a:xfrm>
                    <a:off x="7635081" y="1839558"/>
                    <a:ext cx="744537" cy="75289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642" name="Picture 6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7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/>
                </p:blipFill>
                <p:spPr bwMode="auto">
                  <a:xfrm rot="1376075">
                    <a:off x="7707320" y="1562995"/>
                    <a:ext cx="744537" cy="37921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</p:grpSp>
          </p:grpSp>
        </p:grpSp>
        <p:sp>
          <p:nvSpPr>
            <p:cNvPr id="630" name="Isosceles Triangle 629">
              <a:hlinkHover r:id="" action="ppaction://hlinkshowjump?jump=nextslide"/>
            </p:cNvPr>
            <p:cNvSpPr/>
            <p:nvPr/>
          </p:nvSpPr>
          <p:spPr>
            <a:xfrm rot="10800000">
              <a:off x="4645912" y="-2716002"/>
              <a:ext cx="1295400" cy="2281390"/>
            </a:xfrm>
            <a:prstGeom prst="triangle">
              <a:avLst/>
            </a:prstGeom>
            <a:solidFill>
              <a:srgbClr val="DDD9C3">
                <a:alpha val="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817" name="Group 816"/>
          <p:cNvGrpSpPr/>
          <p:nvPr/>
        </p:nvGrpSpPr>
        <p:grpSpPr>
          <a:xfrm>
            <a:off x="5867400" y="-4038600"/>
            <a:ext cx="1371600" cy="3795169"/>
            <a:chOff x="4585447" y="-4191000"/>
            <a:chExt cx="1371600" cy="3795169"/>
          </a:xfrm>
        </p:grpSpPr>
        <p:grpSp>
          <p:nvGrpSpPr>
            <p:cNvPr id="818" name="Group 817"/>
            <p:cNvGrpSpPr/>
            <p:nvPr/>
          </p:nvGrpSpPr>
          <p:grpSpPr>
            <a:xfrm>
              <a:off x="4585447" y="-4191000"/>
              <a:ext cx="1371600" cy="3795169"/>
              <a:chOff x="272615" y="411482"/>
              <a:chExt cx="1979232" cy="5913118"/>
            </a:xfrm>
          </p:grpSpPr>
          <p:grpSp>
            <p:nvGrpSpPr>
              <p:cNvPr id="820" name="Group 819"/>
              <p:cNvGrpSpPr/>
              <p:nvPr/>
            </p:nvGrpSpPr>
            <p:grpSpPr>
              <a:xfrm>
                <a:off x="842682" y="411482"/>
                <a:ext cx="742278" cy="5913118"/>
                <a:chOff x="842682" y="106682"/>
                <a:chExt cx="742278" cy="5913118"/>
              </a:xfrm>
            </p:grpSpPr>
            <p:sp>
              <p:nvSpPr>
                <p:cNvPr id="832" name="Rounded Rectangle 831"/>
                <p:cNvSpPr/>
                <p:nvPr/>
              </p:nvSpPr>
              <p:spPr>
                <a:xfrm rot="5400000">
                  <a:off x="-977601" y="3726180"/>
                  <a:ext cx="4430805" cy="156435"/>
                </a:xfrm>
                <a:prstGeom prst="roundRect">
                  <a:avLst/>
                </a:prstGeom>
                <a:blipFill>
                  <a:blip r:embed="rId5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tile tx="0" ty="0" sx="100000" sy="100000" flip="none" algn="tl"/>
                </a:blip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  <a:effectLst>
                  <a:innerShdw blurRad="63500" dist="50800" dir="54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833" name="Group 832"/>
                <p:cNvGrpSpPr/>
                <p:nvPr/>
              </p:nvGrpSpPr>
              <p:grpSpPr>
                <a:xfrm>
                  <a:off x="842682" y="106682"/>
                  <a:ext cx="742278" cy="1758875"/>
                  <a:chOff x="4195482" y="96819"/>
                  <a:chExt cx="742278" cy="1357256"/>
                </a:xfrm>
              </p:grpSpPr>
              <p:sp>
                <p:nvSpPr>
                  <p:cNvPr id="835" name="Freeform 834"/>
                  <p:cNvSpPr/>
                  <p:nvPr/>
                </p:nvSpPr>
                <p:spPr>
                  <a:xfrm>
                    <a:off x="4281544" y="182880"/>
                    <a:ext cx="215152" cy="1172584"/>
                  </a:xfrm>
                  <a:custGeom>
                    <a:avLst/>
                    <a:gdLst>
                      <a:gd name="connsiteX0" fmla="*/ 215152 w 215152"/>
                      <a:gd name="connsiteY0" fmla="*/ 1172584 h 1172584"/>
                      <a:gd name="connsiteX1" fmla="*/ 204395 w 215152"/>
                      <a:gd name="connsiteY1" fmla="*/ 903642 h 1172584"/>
                      <a:gd name="connsiteX2" fmla="*/ 182880 w 215152"/>
                      <a:gd name="connsiteY2" fmla="*/ 839096 h 1172584"/>
                      <a:gd name="connsiteX3" fmla="*/ 172122 w 215152"/>
                      <a:gd name="connsiteY3" fmla="*/ 806824 h 1172584"/>
                      <a:gd name="connsiteX4" fmla="*/ 161364 w 215152"/>
                      <a:gd name="connsiteY4" fmla="*/ 763793 h 1172584"/>
                      <a:gd name="connsiteX5" fmla="*/ 129091 w 215152"/>
                      <a:gd name="connsiteY5" fmla="*/ 699247 h 1172584"/>
                      <a:gd name="connsiteX6" fmla="*/ 86061 w 215152"/>
                      <a:gd name="connsiteY6" fmla="*/ 548640 h 1172584"/>
                      <a:gd name="connsiteX7" fmla="*/ 64545 w 215152"/>
                      <a:gd name="connsiteY7" fmla="*/ 516367 h 1172584"/>
                      <a:gd name="connsiteX8" fmla="*/ 43030 w 215152"/>
                      <a:gd name="connsiteY8" fmla="*/ 96819 h 1172584"/>
                      <a:gd name="connsiteX9" fmla="*/ 21515 w 215152"/>
                      <a:gd name="connsiteY9" fmla="*/ 64546 h 1172584"/>
                      <a:gd name="connsiteX10" fmla="*/ 0 w 215152"/>
                      <a:gd name="connsiteY10" fmla="*/ 0 h 1172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15152" h="1172584">
                        <a:moveTo>
                          <a:pt x="215152" y="1172584"/>
                        </a:moveTo>
                        <a:cubicBezTo>
                          <a:pt x="211566" y="1082937"/>
                          <a:pt x="213037" y="992944"/>
                          <a:pt x="204395" y="903642"/>
                        </a:cubicBezTo>
                        <a:cubicBezTo>
                          <a:pt x="202211" y="881068"/>
                          <a:pt x="190052" y="860611"/>
                          <a:pt x="182880" y="839096"/>
                        </a:cubicBezTo>
                        <a:cubicBezTo>
                          <a:pt x="179294" y="828339"/>
                          <a:pt x="174872" y="817825"/>
                          <a:pt x="172122" y="806824"/>
                        </a:cubicBezTo>
                        <a:cubicBezTo>
                          <a:pt x="168536" y="792480"/>
                          <a:pt x="167188" y="777383"/>
                          <a:pt x="161364" y="763793"/>
                        </a:cubicBezTo>
                        <a:cubicBezTo>
                          <a:pt x="124646" y="678117"/>
                          <a:pt x="151755" y="782348"/>
                          <a:pt x="129091" y="699247"/>
                        </a:cubicBezTo>
                        <a:cubicBezTo>
                          <a:pt x="125781" y="687111"/>
                          <a:pt x="98745" y="567666"/>
                          <a:pt x="86061" y="548640"/>
                        </a:cubicBezTo>
                        <a:lnTo>
                          <a:pt x="64545" y="516367"/>
                        </a:lnTo>
                        <a:cubicBezTo>
                          <a:pt x="19945" y="337956"/>
                          <a:pt x="83021" y="603364"/>
                          <a:pt x="43030" y="96819"/>
                        </a:cubicBezTo>
                        <a:cubicBezTo>
                          <a:pt x="42012" y="83930"/>
                          <a:pt x="26766" y="76361"/>
                          <a:pt x="21515" y="64546"/>
                        </a:cubicBezTo>
                        <a:cubicBezTo>
                          <a:pt x="12304" y="43822"/>
                          <a:pt x="0" y="0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36" name="Freeform 835"/>
                  <p:cNvSpPr/>
                  <p:nvPr/>
                </p:nvSpPr>
                <p:spPr>
                  <a:xfrm>
                    <a:off x="4453666" y="247426"/>
                    <a:ext cx="118334" cy="1043492"/>
                  </a:xfrm>
                  <a:custGeom>
                    <a:avLst/>
                    <a:gdLst>
                      <a:gd name="connsiteX0" fmla="*/ 118334 w 118334"/>
                      <a:gd name="connsiteY0" fmla="*/ 1043492 h 1043492"/>
                      <a:gd name="connsiteX1" fmla="*/ 96819 w 118334"/>
                      <a:gd name="connsiteY1" fmla="*/ 720762 h 1043492"/>
                      <a:gd name="connsiteX2" fmla="*/ 86061 w 118334"/>
                      <a:gd name="connsiteY2" fmla="*/ 494852 h 1043492"/>
                      <a:gd name="connsiteX3" fmla="*/ 64546 w 118334"/>
                      <a:gd name="connsiteY3" fmla="*/ 387275 h 1043492"/>
                      <a:gd name="connsiteX4" fmla="*/ 43030 w 118334"/>
                      <a:gd name="connsiteY4" fmla="*/ 355002 h 1043492"/>
                      <a:gd name="connsiteX5" fmla="*/ 0 w 118334"/>
                      <a:gd name="connsiteY5" fmla="*/ 236668 h 1043492"/>
                      <a:gd name="connsiteX6" fmla="*/ 0 w 118334"/>
                      <a:gd name="connsiteY6" fmla="*/ 0 h 1043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8334" h="1043492">
                        <a:moveTo>
                          <a:pt x="118334" y="1043492"/>
                        </a:moveTo>
                        <a:cubicBezTo>
                          <a:pt x="93146" y="892370"/>
                          <a:pt x="109545" y="1007107"/>
                          <a:pt x="96819" y="720762"/>
                        </a:cubicBezTo>
                        <a:cubicBezTo>
                          <a:pt x="93472" y="645448"/>
                          <a:pt x="91630" y="570035"/>
                          <a:pt x="86061" y="494852"/>
                        </a:cubicBezTo>
                        <a:cubicBezTo>
                          <a:pt x="85265" y="484100"/>
                          <a:pt x="72193" y="405118"/>
                          <a:pt x="64546" y="387275"/>
                        </a:cubicBezTo>
                        <a:cubicBezTo>
                          <a:pt x="59453" y="375391"/>
                          <a:pt x="48812" y="366566"/>
                          <a:pt x="43030" y="355002"/>
                        </a:cubicBezTo>
                        <a:cubicBezTo>
                          <a:pt x="36611" y="342164"/>
                          <a:pt x="0" y="246710"/>
                          <a:pt x="0" y="236668"/>
                        </a:cubicBez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37" name="Freeform 836"/>
                  <p:cNvSpPr/>
                  <p:nvPr/>
                </p:nvSpPr>
                <p:spPr>
                  <a:xfrm>
                    <a:off x="4625601" y="279699"/>
                    <a:ext cx="107764" cy="839096"/>
                  </a:xfrm>
                  <a:custGeom>
                    <a:avLst/>
                    <a:gdLst>
                      <a:gd name="connsiteX0" fmla="*/ 43218 w 107764"/>
                      <a:gd name="connsiteY0" fmla="*/ 839096 h 839096"/>
                      <a:gd name="connsiteX1" fmla="*/ 75491 w 107764"/>
                      <a:gd name="connsiteY1" fmla="*/ 699247 h 839096"/>
                      <a:gd name="connsiteX2" fmla="*/ 97006 w 107764"/>
                      <a:gd name="connsiteY2" fmla="*/ 656216 h 839096"/>
                      <a:gd name="connsiteX3" fmla="*/ 107764 w 107764"/>
                      <a:gd name="connsiteY3" fmla="*/ 559397 h 839096"/>
                      <a:gd name="connsiteX4" fmla="*/ 97006 w 107764"/>
                      <a:gd name="connsiteY4" fmla="*/ 387275 h 839096"/>
                      <a:gd name="connsiteX5" fmla="*/ 64733 w 107764"/>
                      <a:gd name="connsiteY5" fmla="*/ 365760 h 839096"/>
                      <a:gd name="connsiteX6" fmla="*/ 43218 w 107764"/>
                      <a:gd name="connsiteY6" fmla="*/ 301214 h 839096"/>
                      <a:gd name="connsiteX7" fmla="*/ 32460 w 107764"/>
                      <a:gd name="connsiteY7" fmla="*/ 268941 h 839096"/>
                      <a:gd name="connsiteX8" fmla="*/ 10945 w 107764"/>
                      <a:gd name="connsiteY8" fmla="*/ 182880 h 839096"/>
                      <a:gd name="connsiteX9" fmla="*/ 187 w 107764"/>
                      <a:gd name="connsiteY9" fmla="*/ 0 h 839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7764" h="839096">
                        <a:moveTo>
                          <a:pt x="43218" y="839096"/>
                        </a:moveTo>
                        <a:cubicBezTo>
                          <a:pt x="53976" y="792480"/>
                          <a:pt x="61992" y="745145"/>
                          <a:pt x="75491" y="699247"/>
                        </a:cubicBezTo>
                        <a:cubicBezTo>
                          <a:pt x="80016" y="683862"/>
                          <a:pt x="93400" y="671842"/>
                          <a:pt x="97006" y="656216"/>
                        </a:cubicBezTo>
                        <a:cubicBezTo>
                          <a:pt x="104308" y="624576"/>
                          <a:pt x="104178" y="591670"/>
                          <a:pt x="107764" y="559397"/>
                        </a:cubicBezTo>
                        <a:cubicBezTo>
                          <a:pt x="104178" y="502023"/>
                          <a:pt x="109477" y="443392"/>
                          <a:pt x="97006" y="387275"/>
                        </a:cubicBezTo>
                        <a:cubicBezTo>
                          <a:pt x="94201" y="374654"/>
                          <a:pt x="71585" y="376724"/>
                          <a:pt x="64733" y="365760"/>
                        </a:cubicBezTo>
                        <a:cubicBezTo>
                          <a:pt x="52713" y="346528"/>
                          <a:pt x="50390" y="322729"/>
                          <a:pt x="43218" y="301214"/>
                        </a:cubicBezTo>
                        <a:cubicBezTo>
                          <a:pt x="39632" y="290456"/>
                          <a:pt x="34684" y="280060"/>
                          <a:pt x="32460" y="268941"/>
                        </a:cubicBezTo>
                        <a:cubicBezTo>
                          <a:pt x="19479" y="204034"/>
                          <a:pt x="27485" y="232499"/>
                          <a:pt x="10945" y="182880"/>
                        </a:cubicBezTo>
                        <a:cubicBezTo>
                          <a:pt x="-2311" y="50327"/>
                          <a:pt x="187" y="111341"/>
                          <a:pt x="187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38" name="Freeform 837"/>
                  <p:cNvSpPr/>
                  <p:nvPr/>
                </p:nvSpPr>
                <p:spPr>
                  <a:xfrm>
                    <a:off x="4528940" y="182880"/>
                    <a:ext cx="86091" cy="1118795"/>
                  </a:xfrm>
                  <a:custGeom>
                    <a:avLst/>
                    <a:gdLst>
                      <a:gd name="connsiteX0" fmla="*/ 75333 w 86091"/>
                      <a:gd name="connsiteY0" fmla="*/ 1118795 h 1118795"/>
                      <a:gd name="connsiteX1" fmla="*/ 86091 w 86091"/>
                      <a:gd name="connsiteY1" fmla="*/ 903642 h 1118795"/>
                      <a:gd name="connsiteX2" fmla="*/ 64575 w 86091"/>
                      <a:gd name="connsiteY2" fmla="*/ 473336 h 1118795"/>
                      <a:gd name="connsiteX3" fmla="*/ 53818 w 86091"/>
                      <a:gd name="connsiteY3" fmla="*/ 172122 h 1118795"/>
                      <a:gd name="connsiteX4" fmla="*/ 32302 w 86091"/>
                      <a:gd name="connsiteY4" fmla="*/ 107576 h 1118795"/>
                      <a:gd name="connsiteX5" fmla="*/ 10787 w 86091"/>
                      <a:gd name="connsiteY5" fmla="*/ 43031 h 1118795"/>
                      <a:gd name="connsiteX6" fmla="*/ 29 w 86091"/>
                      <a:gd name="connsiteY6" fmla="*/ 0 h 1118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6091" h="1118795">
                        <a:moveTo>
                          <a:pt x="75333" y="1118795"/>
                        </a:moveTo>
                        <a:cubicBezTo>
                          <a:pt x="78919" y="1047077"/>
                          <a:pt x="86091" y="975449"/>
                          <a:pt x="86091" y="903642"/>
                        </a:cubicBezTo>
                        <a:cubicBezTo>
                          <a:pt x="86091" y="643942"/>
                          <a:pt x="84169" y="649677"/>
                          <a:pt x="64575" y="473336"/>
                        </a:cubicBezTo>
                        <a:cubicBezTo>
                          <a:pt x="60989" y="372931"/>
                          <a:pt x="62649" y="272202"/>
                          <a:pt x="53818" y="172122"/>
                        </a:cubicBezTo>
                        <a:cubicBezTo>
                          <a:pt x="51825" y="149531"/>
                          <a:pt x="39474" y="129091"/>
                          <a:pt x="32302" y="107576"/>
                        </a:cubicBezTo>
                        <a:lnTo>
                          <a:pt x="10787" y="43031"/>
                        </a:lnTo>
                        <a:cubicBezTo>
                          <a:pt x="-1105" y="7356"/>
                          <a:pt x="29" y="22098"/>
                          <a:pt x="29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39" name="Freeform 838"/>
                  <p:cNvSpPr/>
                  <p:nvPr/>
                </p:nvSpPr>
                <p:spPr>
                  <a:xfrm>
                    <a:off x="4647304" y="204395"/>
                    <a:ext cx="64545" cy="1108038"/>
                  </a:xfrm>
                  <a:custGeom>
                    <a:avLst/>
                    <a:gdLst>
                      <a:gd name="connsiteX0" fmla="*/ 0 w 64545"/>
                      <a:gd name="connsiteY0" fmla="*/ 1108038 h 1108038"/>
                      <a:gd name="connsiteX1" fmla="*/ 10757 w 64545"/>
                      <a:gd name="connsiteY1" fmla="*/ 548640 h 1108038"/>
                      <a:gd name="connsiteX2" fmla="*/ 21515 w 64545"/>
                      <a:gd name="connsiteY2" fmla="*/ 505610 h 1108038"/>
                      <a:gd name="connsiteX3" fmla="*/ 43030 w 64545"/>
                      <a:gd name="connsiteY3" fmla="*/ 387276 h 1108038"/>
                      <a:gd name="connsiteX4" fmla="*/ 64545 w 64545"/>
                      <a:gd name="connsiteY4" fmla="*/ 301214 h 1108038"/>
                      <a:gd name="connsiteX5" fmla="*/ 53788 w 64545"/>
                      <a:gd name="connsiteY5" fmla="*/ 0 h 11080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4545" h="1108038">
                        <a:moveTo>
                          <a:pt x="0" y="1108038"/>
                        </a:moveTo>
                        <a:cubicBezTo>
                          <a:pt x="3586" y="921572"/>
                          <a:pt x="4101" y="735022"/>
                          <a:pt x="10757" y="548640"/>
                        </a:cubicBezTo>
                        <a:cubicBezTo>
                          <a:pt x="11285" y="533865"/>
                          <a:pt x="18615" y="520108"/>
                          <a:pt x="21515" y="505610"/>
                        </a:cubicBezTo>
                        <a:cubicBezTo>
                          <a:pt x="37997" y="423199"/>
                          <a:pt x="25715" y="462309"/>
                          <a:pt x="43030" y="387276"/>
                        </a:cubicBezTo>
                        <a:cubicBezTo>
                          <a:pt x="49679" y="358463"/>
                          <a:pt x="64545" y="301214"/>
                          <a:pt x="64545" y="301214"/>
                        </a:cubicBezTo>
                        <a:cubicBezTo>
                          <a:pt x="53358" y="21524"/>
                          <a:pt x="53788" y="121992"/>
                          <a:pt x="53788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40" name="Freeform 839"/>
                  <p:cNvSpPr/>
                  <p:nvPr/>
                </p:nvSpPr>
                <p:spPr>
                  <a:xfrm flipH="1">
                    <a:off x="4640781" y="182880"/>
                    <a:ext cx="215152" cy="1172584"/>
                  </a:xfrm>
                  <a:custGeom>
                    <a:avLst/>
                    <a:gdLst>
                      <a:gd name="connsiteX0" fmla="*/ 215152 w 215152"/>
                      <a:gd name="connsiteY0" fmla="*/ 1172584 h 1172584"/>
                      <a:gd name="connsiteX1" fmla="*/ 204395 w 215152"/>
                      <a:gd name="connsiteY1" fmla="*/ 903642 h 1172584"/>
                      <a:gd name="connsiteX2" fmla="*/ 182880 w 215152"/>
                      <a:gd name="connsiteY2" fmla="*/ 839096 h 1172584"/>
                      <a:gd name="connsiteX3" fmla="*/ 172122 w 215152"/>
                      <a:gd name="connsiteY3" fmla="*/ 806824 h 1172584"/>
                      <a:gd name="connsiteX4" fmla="*/ 161364 w 215152"/>
                      <a:gd name="connsiteY4" fmla="*/ 763793 h 1172584"/>
                      <a:gd name="connsiteX5" fmla="*/ 129091 w 215152"/>
                      <a:gd name="connsiteY5" fmla="*/ 699247 h 1172584"/>
                      <a:gd name="connsiteX6" fmla="*/ 86061 w 215152"/>
                      <a:gd name="connsiteY6" fmla="*/ 548640 h 1172584"/>
                      <a:gd name="connsiteX7" fmla="*/ 64545 w 215152"/>
                      <a:gd name="connsiteY7" fmla="*/ 516367 h 1172584"/>
                      <a:gd name="connsiteX8" fmla="*/ 43030 w 215152"/>
                      <a:gd name="connsiteY8" fmla="*/ 96819 h 1172584"/>
                      <a:gd name="connsiteX9" fmla="*/ 21515 w 215152"/>
                      <a:gd name="connsiteY9" fmla="*/ 64546 h 1172584"/>
                      <a:gd name="connsiteX10" fmla="*/ 0 w 215152"/>
                      <a:gd name="connsiteY10" fmla="*/ 0 h 1172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15152" h="1172584">
                        <a:moveTo>
                          <a:pt x="215152" y="1172584"/>
                        </a:moveTo>
                        <a:cubicBezTo>
                          <a:pt x="211566" y="1082937"/>
                          <a:pt x="213037" y="992944"/>
                          <a:pt x="204395" y="903642"/>
                        </a:cubicBezTo>
                        <a:cubicBezTo>
                          <a:pt x="202211" y="881068"/>
                          <a:pt x="190052" y="860611"/>
                          <a:pt x="182880" y="839096"/>
                        </a:cubicBezTo>
                        <a:cubicBezTo>
                          <a:pt x="179294" y="828339"/>
                          <a:pt x="174872" y="817825"/>
                          <a:pt x="172122" y="806824"/>
                        </a:cubicBezTo>
                        <a:cubicBezTo>
                          <a:pt x="168536" y="792480"/>
                          <a:pt x="167188" y="777383"/>
                          <a:pt x="161364" y="763793"/>
                        </a:cubicBezTo>
                        <a:cubicBezTo>
                          <a:pt x="124646" y="678117"/>
                          <a:pt x="151755" y="782348"/>
                          <a:pt x="129091" y="699247"/>
                        </a:cubicBezTo>
                        <a:cubicBezTo>
                          <a:pt x="125781" y="687111"/>
                          <a:pt x="98745" y="567666"/>
                          <a:pt x="86061" y="548640"/>
                        </a:cubicBezTo>
                        <a:lnTo>
                          <a:pt x="64545" y="516367"/>
                        </a:lnTo>
                        <a:cubicBezTo>
                          <a:pt x="19945" y="337956"/>
                          <a:pt x="83021" y="603364"/>
                          <a:pt x="43030" y="96819"/>
                        </a:cubicBezTo>
                        <a:cubicBezTo>
                          <a:pt x="42012" y="83930"/>
                          <a:pt x="26766" y="76361"/>
                          <a:pt x="21515" y="64546"/>
                        </a:cubicBezTo>
                        <a:cubicBezTo>
                          <a:pt x="12304" y="43822"/>
                          <a:pt x="0" y="0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41" name="Freeform 840"/>
                  <p:cNvSpPr/>
                  <p:nvPr/>
                </p:nvSpPr>
                <p:spPr>
                  <a:xfrm flipH="1">
                    <a:off x="4606066" y="399826"/>
                    <a:ext cx="118334" cy="1043492"/>
                  </a:xfrm>
                  <a:custGeom>
                    <a:avLst/>
                    <a:gdLst>
                      <a:gd name="connsiteX0" fmla="*/ 118334 w 118334"/>
                      <a:gd name="connsiteY0" fmla="*/ 1043492 h 1043492"/>
                      <a:gd name="connsiteX1" fmla="*/ 96819 w 118334"/>
                      <a:gd name="connsiteY1" fmla="*/ 720762 h 1043492"/>
                      <a:gd name="connsiteX2" fmla="*/ 86061 w 118334"/>
                      <a:gd name="connsiteY2" fmla="*/ 494852 h 1043492"/>
                      <a:gd name="connsiteX3" fmla="*/ 64546 w 118334"/>
                      <a:gd name="connsiteY3" fmla="*/ 387275 h 1043492"/>
                      <a:gd name="connsiteX4" fmla="*/ 43030 w 118334"/>
                      <a:gd name="connsiteY4" fmla="*/ 355002 h 1043492"/>
                      <a:gd name="connsiteX5" fmla="*/ 0 w 118334"/>
                      <a:gd name="connsiteY5" fmla="*/ 236668 h 1043492"/>
                      <a:gd name="connsiteX6" fmla="*/ 0 w 118334"/>
                      <a:gd name="connsiteY6" fmla="*/ 0 h 1043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8334" h="1043492">
                        <a:moveTo>
                          <a:pt x="118334" y="1043492"/>
                        </a:moveTo>
                        <a:cubicBezTo>
                          <a:pt x="93146" y="892370"/>
                          <a:pt x="109545" y="1007107"/>
                          <a:pt x="96819" y="720762"/>
                        </a:cubicBezTo>
                        <a:cubicBezTo>
                          <a:pt x="93472" y="645448"/>
                          <a:pt x="91630" y="570035"/>
                          <a:pt x="86061" y="494852"/>
                        </a:cubicBezTo>
                        <a:cubicBezTo>
                          <a:pt x="85265" y="484100"/>
                          <a:pt x="72193" y="405118"/>
                          <a:pt x="64546" y="387275"/>
                        </a:cubicBezTo>
                        <a:cubicBezTo>
                          <a:pt x="59453" y="375391"/>
                          <a:pt x="48812" y="366566"/>
                          <a:pt x="43030" y="355002"/>
                        </a:cubicBezTo>
                        <a:cubicBezTo>
                          <a:pt x="36611" y="342164"/>
                          <a:pt x="0" y="246710"/>
                          <a:pt x="0" y="236668"/>
                        </a:cubicBez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42" name="Freeform 841"/>
                  <p:cNvSpPr/>
                  <p:nvPr/>
                </p:nvSpPr>
                <p:spPr>
                  <a:xfrm flipH="1">
                    <a:off x="4573576" y="502024"/>
                    <a:ext cx="107764" cy="839096"/>
                  </a:xfrm>
                  <a:custGeom>
                    <a:avLst/>
                    <a:gdLst>
                      <a:gd name="connsiteX0" fmla="*/ 43218 w 107764"/>
                      <a:gd name="connsiteY0" fmla="*/ 839096 h 839096"/>
                      <a:gd name="connsiteX1" fmla="*/ 75491 w 107764"/>
                      <a:gd name="connsiteY1" fmla="*/ 699247 h 839096"/>
                      <a:gd name="connsiteX2" fmla="*/ 97006 w 107764"/>
                      <a:gd name="connsiteY2" fmla="*/ 656216 h 839096"/>
                      <a:gd name="connsiteX3" fmla="*/ 107764 w 107764"/>
                      <a:gd name="connsiteY3" fmla="*/ 559397 h 839096"/>
                      <a:gd name="connsiteX4" fmla="*/ 97006 w 107764"/>
                      <a:gd name="connsiteY4" fmla="*/ 387275 h 839096"/>
                      <a:gd name="connsiteX5" fmla="*/ 64733 w 107764"/>
                      <a:gd name="connsiteY5" fmla="*/ 365760 h 839096"/>
                      <a:gd name="connsiteX6" fmla="*/ 43218 w 107764"/>
                      <a:gd name="connsiteY6" fmla="*/ 301214 h 839096"/>
                      <a:gd name="connsiteX7" fmla="*/ 32460 w 107764"/>
                      <a:gd name="connsiteY7" fmla="*/ 268941 h 839096"/>
                      <a:gd name="connsiteX8" fmla="*/ 10945 w 107764"/>
                      <a:gd name="connsiteY8" fmla="*/ 182880 h 839096"/>
                      <a:gd name="connsiteX9" fmla="*/ 187 w 107764"/>
                      <a:gd name="connsiteY9" fmla="*/ 0 h 839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7764" h="839096">
                        <a:moveTo>
                          <a:pt x="43218" y="839096"/>
                        </a:moveTo>
                        <a:cubicBezTo>
                          <a:pt x="53976" y="792480"/>
                          <a:pt x="61992" y="745145"/>
                          <a:pt x="75491" y="699247"/>
                        </a:cubicBezTo>
                        <a:cubicBezTo>
                          <a:pt x="80016" y="683862"/>
                          <a:pt x="93400" y="671842"/>
                          <a:pt x="97006" y="656216"/>
                        </a:cubicBezTo>
                        <a:cubicBezTo>
                          <a:pt x="104308" y="624576"/>
                          <a:pt x="104178" y="591670"/>
                          <a:pt x="107764" y="559397"/>
                        </a:cubicBezTo>
                        <a:cubicBezTo>
                          <a:pt x="104178" y="502023"/>
                          <a:pt x="109477" y="443392"/>
                          <a:pt x="97006" y="387275"/>
                        </a:cubicBezTo>
                        <a:cubicBezTo>
                          <a:pt x="94201" y="374654"/>
                          <a:pt x="71585" y="376724"/>
                          <a:pt x="64733" y="365760"/>
                        </a:cubicBezTo>
                        <a:cubicBezTo>
                          <a:pt x="52713" y="346528"/>
                          <a:pt x="50390" y="322729"/>
                          <a:pt x="43218" y="301214"/>
                        </a:cubicBezTo>
                        <a:cubicBezTo>
                          <a:pt x="39632" y="290456"/>
                          <a:pt x="34684" y="280060"/>
                          <a:pt x="32460" y="268941"/>
                        </a:cubicBezTo>
                        <a:cubicBezTo>
                          <a:pt x="19479" y="204034"/>
                          <a:pt x="27485" y="232499"/>
                          <a:pt x="10945" y="182880"/>
                        </a:cubicBezTo>
                        <a:cubicBezTo>
                          <a:pt x="-2311" y="50327"/>
                          <a:pt x="187" y="111341"/>
                          <a:pt x="187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43" name="Freeform 842"/>
                  <p:cNvSpPr/>
                  <p:nvPr/>
                </p:nvSpPr>
                <p:spPr>
                  <a:xfrm flipH="1">
                    <a:off x="4681340" y="335280"/>
                    <a:ext cx="86091" cy="1118795"/>
                  </a:xfrm>
                  <a:custGeom>
                    <a:avLst/>
                    <a:gdLst>
                      <a:gd name="connsiteX0" fmla="*/ 75333 w 86091"/>
                      <a:gd name="connsiteY0" fmla="*/ 1118795 h 1118795"/>
                      <a:gd name="connsiteX1" fmla="*/ 86091 w 86091"/>
                      <a:gd name="connsiteY1" fmla="*/ 903642 h 1118795"/>
                      <a:gd name="connsiteX2" fmla="*/ 64575 w 86091"/>
                      <a:gd name="connsiteY2" fmla="*/ 473336 h 1118795"/>
                      <a:gd name="connsiteX3" fmla="*/ 53818 w 86091"/>
                      <a:gd name="connsiteY3" fmla="*/ 172122 h 1118795"/>
                      <a:gd name="connsiteX4" fmla="*/ 32302 w 86091"/>
                      <a:gd name="connsiteY4" fmla="*/ 107576 h 1118795"/>
                      <a:gd name="connsiteX5" fmla="*/ 10787 w 86091"/>
                      <a:gd name="connsiteY5" fmla="*/ 43031 h 1118795"/>
                      <a:gd name="connsiteX6" fmla="*/ 29 w 86091"/>
                      <a:gd name="connsiteY6" fmla="*/ 0 h 1118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6091" h="1118795">
                        <a:moveTo>
                          <a:pt x="75333" y="1118795"/>
                        </a:moveTo>
                        <a:cubicBezTo>
                          <a:pt x="78919" y="1047077"/>
                          <a:pt x="86091" y="975449"/>
                          <a:pt x="86091" y="903642"/>
                        </a:cubicBezTo>
                        <a:cubicBezTo>
                          <a:pt x="86091" y="643942"/>
                          <a:pt x="84169" y="649677"/>
                          <a:pt x="64575" y="473336"/>
                        </a:cubicBezTo>
                        <a:cubicBezTo>
                          <a:pt x="60989" y="372931"/>
                          <a:pt x="62649" y="272202"/>
                          <a:pt x="53818" y="172122"/>
                        </a:cubicBezTo>
                        <a:cubicBezTo>
                          <a:pt x="51825" y="149531"/>
                          <a:pt x="39474" y="129091"/>
                          <a:pt x="32302" y="107576"/>
                        </a:cubicBezTo>
                        <a:lnTo>
                          <a:pt x="10787" y="43031"/>
                        </a:lnTo>
                        <a:cubicBezTo>
                          <a:pt x="-1105" y="7356"/>
                          <a:pt x="29" y="22098"/>
                          <a:pt x="29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44" name="Freeform 843"/>
                  <p:cNvSpPr/>
                  <p:nvPr/>
                </p:nvSpPr>
                <p:spPr>
                  <a:xfrm flipH="1">
                    <a:off x="4640781" y="247426"/>
                    <a:ext cx="64545" cy="1108038"/>
                  </a:xfrm>
                  <a:custGeom>
                    <a:avLst/>
                    <a:gdLst>
                      <a:gd name="connsiteX0" fmla="*/ 0 w 64545"/>
                      <a:gd name="connsiteY0" fmla="*/ 1108038 h 1108038"/>
                      <a:gd name="connsiteX1" fmla="*/ 10757 w 64545"/>
                      <a:gd name="connsiteY1" fmla="*/ 548640 h 1108038"/>
                      <a:gd name="connsiteX2" fmla="*/ 21515 w 64545"/>
                      <a:gd name="connsiteY2" fmla="*/ 505610 h 1108038"/>
                      <a:gd name="connsiteX3" fmla="*/ 43030 w 64545"/>
                      <a:gd name="connsiteY3" fmla="*/ 387276 h 1108038"/>
                      <a:gd name="connsiteX4" fmla="*/ 64545 w 64545"/>
                      <a:gd name="connsiteY4" fmla="*/ 301214 h 1108038"/>
                      <a:gd name="connsiteX5" fmla="*/ 53788 w 64545"/>
                      <a:gd name="connsiteY5" fmla="*/ 0 h 11080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4545" h="1108038">
                        <a:moveTo>
                          <a:pt x="0" y="1108038"/>
                        </a:moveTo>
                        <a:cubicBezTo>
                          <a:pt x="3586" y="921572"/>
                          <a:pt x="4101" y="735022"/>
                          <a:pt x="10757" y="548640"/>
                        </a:cubicBezTo>
                        <a:cubicBezTo>
                          <a:pt x="11285" y="533865"/>
                          <a:pt x="18615" y="520108"/>
                          <a:pt x="21515" y="505610"/>
                        </a:cubicBezTo>
                        <a:cubicBezTo>
                          <a:pt x="37997" y="423199"/>
                          <a:pt x="25715" y="462309"/>
                          <a:pt x="43030" y="387276"/>
                        </a:cubicBezTo>
                        <a:cubicBezTo>
                          <a:pt x="49679" y="358463"/>
                          <a:pt x="64545" y="301214"/>
                          <a:pt x="64545" y="301214"/>
                        </a:cubicBezTo>
                        <a:cubicBezTo>
                          <a:pt x="53358" y="21524"/>
                          <a:pt x="53788" y="121992"/>
                          <a:pt x="53788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45" name="Freeform 844"/>
                  <p:cNvSpPr/>
                  <p:nvPr/>
                </p:nvSpPr>
                <p:spPr>
                  <a:xfrm>
                    <a:off x="4365589" y="225911"/>
                    <a:ext cx="227926" cy="1097280"/>
                  </a:xfrm>
                  <a:custGeom>
                    <a:avLst/>
                    <a:gdLst>
                      <a:gd name="connsiteX0" fmla="*/ 227926 w 227926"/>
                      <a:gd name="connsiteY0" fmla="*/ 1097280 h 1097280"/>
                      <a:gd name="connsiteX1" fmla="*/ 206411 w 227926"/>
                      <a:gd name="connsiteY1" fmla="*/ 978945 h 1097280"/>
                      <a:gd name="connsiteX2" fmla="*/ 195653 w 227926"/>
                      <a:gd name="connsiteY2" fmla="*/ 935915 h 1097280"/>
                      <a:gd name="connsiteX3" fmla="*/ 184896 w 227926"/>
                      <a:gd name="connsiteY3" fmla="*/ 903642 h 1097280"/>
                      <a:gd name="connsiteX4" fmla="*/ 174138 w 227926"/>
                      <a:gd name="connsiteY4" fmla="*/ 839096 h 1097280"/>
                      <a:gd name="connsiteX5" fmla="*/ 163380 w 227926"/>
                      <a:gd name="connsiteY5" fmla="*/ 806823 h 1097280"/>
                      <a:gd name="connsiteX6" fmla="*/ 141865 w 227926"/>
                      <a:gd name="connsiteY6" fmla="*/ 710004 h 1097280"/>
                      <a:gd name="connsiteX7" fmla="*/ 120350 w 227926"/>
                      <a:gd name="connsiteY7" fmla="*/ 645458 h 1097280"/>
                      <a:gd name="connsiteX8" fmla="*/ 109592 w 227926"/>
                      <a:gd name="connsiteY8" fmla="*/ 613185 h 1097280"/>
                      <a:gd name="connsiteX9" fmla="*/ 98835 w 227926"/>
                      <a:gd name="connsiteY9" fmla="*/ 580913 h 1097280"/>
                      <a:gd name="connsiteX10" fmla="*/ 77319 w 227926"/>
                      <a:gd name="connsiteY10" fmla="*/ 548640 h 1097280"/>
                      <a:gd name="connsiteX11" fmla="*/ 34289 w 227926"/>
                      <a:gd name="connsiteY11" fmla="*/ 462578 h 1097280"/>
                      <a:gd name="connsiteX12" fmla="*/ 12773 w 227926"/>
                      <a:gd name="connsiteY12" fmla="*/ 376517 h 1097280"/>
                      <a:gd name="connsiteX13" fmla="*/ 2016 w 227926"/>
                      <a:gd name="connsiteY13" fmla="*/ 0 h 1097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27926" h="1097280">
                        <a:moveTo>
                          <a:pt x="227926" y="1097280"/>
                        </a:moveTo>
                        <a:cubicBezTo>
                          <a:pt x="220140" y="1050564"/>
                          <a:pt x="216436" y="1024057"/>
                          <a:pt x="206411" y="978945"/>
                        </a:cubicBezTo>
                        <a:cubicBezTo>
                          <a:pt x="203204" y="964512"/>
                          <a:pt x="199715" y="950131"/>
                          <a:pt x="195653" y="935915"/>
                        </a:cubicBezTo>
                        <a:cubicBezTo>
                          <a:pt x="192538" y="925012"/>
                          <a:pt x="187356" y="914711"/>
                          <a:pt x="184896" y="903642"/>
                        </a:cubicBezTo>
                        <a:cubicBezTo>
                          <a:pt x="180164" y="882349"/>
                          <a:pt x="178870" y="860389"/>
                          <a:pt x="174138" y="839096"/>
                        </a:cubicBezTo>
                        <a:cubicBezTo>
                          <a:pt x="171678" y="828026"/>
                          <a:pt x="166130" y="817824"/>
                          <a:pt x="163380" y="806823"/>
                        </a:cubicBezTo>
                        <a:cubicBezTo>
                          <a:pt x="148020" y="745381"/>
                          <a:pt x="158435" y="765239"/>
                          <a:pt x="141865" y="710004"/>
                        </a:cubicBezTo>
                        <a:cubicBezTo>
                          <a:pt x="135348" y="688281"/>
                          <a:pt x="127522" y="666973"/>
                          <a:pt x="120350" y="645458"/>
                        </a:cubicBezTo>
                        <a:lnTo>
                          <a:pt x="109592" y="613185"/>
                        </a:lnTo>
                        <a:cubicBezTo>
                          <a:pt x="106006" y="602428"/>
                          <a:pt x="105125" y="590348"/>
                          <a:pt x="98835" y="580913"/>
                        </a:cubicBezTo>
                        <a:lnTo>
                          <a:pt x="77319" y="548640"/>
                        </a:lnTo>
                        <a:cubicBezTo>
                          <a:pt x="52597" y="474472"/>
                          <a:pt x="71840" y="500131"/>
                          <a:pt x="34289" y="462578"/>
                        </a:cubicBezTo>
                        <a:cubicBezTo>
                          <a:pt x="27117" y="433891"/>
                          <a:pt x="15715" y="405940"/>
                          <a:pt x="12773" y="376517"/>
                        </a:cubicBezTo>
                        <a:cubicBezTo>
                          <a:pt x="-6904" y="179739"/>
                          <a:pt x="2016" y="304978"/>
                          <a:pt x="2016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46" name="Freeform 845"/>
                  <p:cNvSpPr/>
                  <p:nvPr/>
                </p:nvSpPr>
                <p:spPr>
                  <a:xfrm>
                    <a:off x="4409525" y="225911"/>
                    <a:ext cx="108694" cy="1086522"/>
                  </a:xfrm>
                  <a:custGeom>
                    <a:avLst/>
                    <a:gdLst>
                      <a:gd name="connsiteX0" fmla="*/ 87171 w 108694"/>
                      <a:gd name="connsiteY0" fmla="*/ 1086522 h 1086522"/>
                      <a:gd name="connsiteX1" fmla="*/ 97929 w 108694"/>
                      <a:gd name="connsiteY1" fmla="*/ 1021976 h 1086522"/>
                      <a:gd name="connsiteX2" fmla="*/ 108687 w 108694"/>
                      <a:gd name="connsiteY2" fmla="*/ 978945 h 1086522"/>
                      <a:gd name="connsiteX3" fmla="*/ 87171 w 108694"/>
                      <a:gd name="connsiteY3" fmla="*/ 430305 h 1086522"/>
                      <a:gd name="connsiteX4" fmla="*/ 76414 w 108694"/>
                      <a:gd name="connsiteY4" fmla="*/ 398033 h 1086522"/>
                      <a:gd name="connsiteX5" fmla="*/ 65656 w 108694"/>
                      <a:gd name="connsiteY5" fmla="*/ 333487 h 1086522"/>
                      <a:gd name="connsiteX6" fmla="*/ 44141 w 108694"/>
                      <a:gd name="connsiteY6" fmla="*/ 268941 h 1086522"/>
                      <a:gd name="connsiteX7" fmla="*/ 22626 w 108694"/>
                      <a:gd name="connsiteY7" fmla="*/ 161364 h 1086522"/>
                      <a:gd name="connsiteX8" fmla="*/ 11868 w 108694"/>
                      <a:gd name="connsiteY8" fmla="*/ 107576 h 1086522"/>
                      <a:gd name="connsiteX9" fmla="*/ 1110 w 108694"/>
                      <a:gd name="connsiteY9" fmla="*/ 75303 h 1086522"/>
                      <a:gd name="connsiteX10" fmla="*/ 1110 w 108694"/>
                      <a:gd name="connsiteY10" fmla="*/ 0 h 1086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694" h="1086522">
                        <a:moveTo>
                          <a:pt x="87171" y="1086522"/>
                        </a:moveTo>
                        <a:cubicBezTo>
                          <a:pt x="90757" y="1065007"/>
                          <a:pt x="93651" y="1043365"/>
                          <a:pt x="97929" y="1021976"/>
                        </a:cubicBezTo>
                        <a:cubicBezTo>
                          <a:pt x="100829" y="1007478"/>
                          <a:pt x="108687" y="993730"/>
                          <a:pt x="108687" y="978945"/>
                        </a:cubicBezTo>
                        <a:cubicBezTo>
                          <a:pt x="108687" y="940129"/>
                          <a:pt x="109711" y="576819"/>
                          <a:pt x="87171" y="430305"/>
                        </a:cubicBezTo>
                        <a:cubicBezTo>
                          <a:pt x="85447" y="419098"/>
                          <a:pt x="78874" y="409102"/>
                          <a:pt x="76414" y="398033"/>
                        </a:cubicBezTo>
                        <a:cubicBezTo>
                          <a:pt x="71682" y="376740"/>
                          <a:pt x="70946" y="354648"/>
                          <a:pt x="65656" y="333487"/>
                        </a:cubicBezTo>
                        <a:cubicBezTo>
                          <a:pt x="60156" y="311485"/>
                          <a:pt x="47870" y="291312"/>
                          <a:pt x="44141" y="268941"/>
                        </a:cubicBezTo>
                        <a:cubicBezTo>
                          <a:pt x="23063" y="142477"/>
                          <a:pt x="44021" y="257641"/>
                          <a:pt x="22626" y="161364"/>
                        </a:cubicBezTo>
                        <a:cubicBezTo>
                          <a:pt x="18660" y="143515"/>
                          <a:pt x="16303" y="125314"/>
                          <a:pt x="11868" y="107576"/>
                        </a:cubicBezTo>
                        <a:cubicBezTo>
                          <a:pt x="9118" y="96575"/>
                          <a:pt x="2238" y="86586"/>
                          <a:pt x="1110" y="75303"/>
                        </a:cubicBezTo>
                        <a:cubicBezTo>
                          <a:pt x="-1388" y="50327"/>
                          <a:pt x="1110" y="25101"/>
                          <a:pt x="111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47" name="Freeform 846"/>
                  <p:cNvSpPr/>
                  <p:nvPr/>
                </p:nvSpPr>
                <p:spPr>
                  <a:xfrm>
                    <a:off x="4593515" y="311972"/>
                    <a:ext cx="76711" cy="613186"/>
                  </a:xfrm>
                  <a:custGeom>
                    <a:avLst/>
                    <a:gdLst>
                      <a:gd name="connsiteX0" fmla="*/ 0 w 76711"/>
                      <a:gd name="connsiteY0" fmla="*/ 613186 h 613186"/>
                      <a:gd name="connsiteX1" fmla="*/ 10758 w 76711"/>
                      <a:gd name="connsiteY1" fmla="*/ 505609 h 613186"/>
                      <a:gd name="connsiteX2" fmla="*/ 21516 w 76711"/>
                      <a:gd name="connsiteY2" fmla="*/ 473336 h 613186"/>
                      <a:gd name="connsiteX3" fmla="*/ 53789 w 76711"/>
                      <a:gd name="connsiteY3" fmla="*/ 355002 h 613186"/>
                      <a:gd name="connsiteX4" fmla="*/ 75304 w 76711"/>
                      <a:gd name="connsiteY4" fmla="*/ 0 h 613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711" h="613186">
                        <a:moveTo>
                          <a:pt x="0" y="613186"/>
                        </a:moveTo>
                        <a:cubicBezTo>
                          <a:pt x="3586" y="577327"/>
                          <a:pt x="5278" y="541228"/>
                          <a:pt x="10758" y="505609"/>
                        </a:cubicBezTo>
                        <a:cubicBezTo>
                          <a:pt x="12482" y="494401"/>
                          <a:pt x="18258" y="484197"/>
                          <a:pt x="21516" y="473336"/>
                        </a:cubicBezTo>
                        <a:cubicBezTo>
                          <a:pt x="22862" y="468849"/>
                          <a:pt x="50423" y="375200"/>
                          <a:pt x="53789" y="355002"/>
                        </a:cubicBezTo>
                        <a:cubicBezTo>
                          <a:pt x="84939" y="168101"/>
                          <a:pt x="75304" y="213253"/>
                          <a:pt x="75304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48" name="Freeform 847"/>
                  <p:cNvSpPr/>
                  <p:nvPr/>
                </p:nvSpPr>
                <p:spPr>
                  <a:xfrm>
                    <a:off x="4496696" y="268941"/>
                    <a:ext cx="53789" cy="1086523"/>
                  </a:xfrm>
                  <a:custGeom>
                    <a:avLst/>
                    <a:gdLst>
                      <a:gd name="connsiteX0" fmla="*/ 21516 w 53789"/>
                      <a:gd name="connsiteY0" fmla="*/ 1086523 h 1086523"/>
                      <a:gd name="connsiteX1" fmla="*/ 32273 w 53789"/>
                      <a:gd name="connsiteY1" fmla="*/ 1021977 h 1086523"/>
                      <a:gd name="connsiteX2" fmla="*/ 43031 w 53789"/>
                      <a:gd name="connsiteY2" fmla="*/ 978946 h 1086523"/>
                      <a:gd name="connsiteX3" fmla="*/ 53789 w 53789"/>
                      <a:gd name="connsiteY3" fmla="*/ 892885 h 1086523"/>
                      <a:gd name="connsiteX4" fmla="*/ 43031 w 53789"/>
                      <a:gd name="connsiteY4" fmla="*/ 365760 h 1086523"/>
                      <a:gd name="connsiteX5" fmla="*/ 32273 w 53789"/>
                      <a:gd name="connsiteY5" fmla="*/ 333487 h 1086523"/>
                      <a:gd name="connsiteX6" fmla="*/ 21516 w 53789"/>
                      <a:gd name="connsiteY6" fmla="*/ 290457 h 1086523"/>
                      <a:gd name="connsiteX7" fmla="*/ 10758 w 53789"/>
                      <a:gd name="connsiteY7" fmla="*/ 258184 h 1086523"/>
                      <a:gd name="connsiteX8" fmla="*/ 0 w 53789"/>
                      <a:gd name="connsiteY8" fmla="*/ 204395 h 1086523"/>
                      <a:gd name="connsiteX9" fmla="*/ 10758 w 53789"/>
                      <a:gd name="connsiteY9" fmla="*/ 0 h 1086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3789" h="1086523">
                        <a:moveTo>
                          <a:pt x="21516" y="1086523"/>
                        </a:moveTo>
                        <a:cubicBezTo>
                          <a:pt x="25102" y="1065008"/>
                          <a:pt x="27995" y="1043366"/>
                          <a:pt x="32273" y="1021977"/>
                        </a:cubicBezTo>
                        <a:cubicBezTo>
                          <a:pt x="35173" y="1007479"/>
                          <a:pt x="40600" y="993530"/>
                          <a:pt x="43031" y="978946"/>
                        </a:cubicBezTo>
                        <a:cubicBezTo>
                          <a:pt x="47784" y="950429"/>
                          <a:pt x="50203" y="921572"/>
                          <a:pt x="53789" y="892885"/>
                        </a:cubicBezTo>
                        <a:cubicBezTo>
                          <a:pt x="50203" y="717177"/>
                          <a:pt x="49786" y="541375"/>
                          <a:pt x="43031" y="365760"/>
                        </a:cubicBezTo>
                        <a:cubicBezTo>
                          <a:pt x="42595" y="354429"/>
                          <a:pt x="35388" y="344390"/>
                          <a:pt x="32273" y="333487"/>
                        </a:cubicBezTo>
                        <a:cubicBezTo>
                          <a:pt x="28211" y="319271"/>
                          <a:pt x="25578" y="304673"/>
                          <a:pt x="21516" y="290457"/>
                        </a:cubicBezTo>
                        <a:cubicBezTo>
                          <a:pt x="18401" y="279554"/>
                          <a:pt x="13508" y="269185"/>
                          <a:pt x="10758" y="258184"/>
                        </a:cubicBezTo>
                        <a:cubicBezTo>
                          <a:pt x="6323" y="240445"/>
                          <a:pt x="3586" y="222325"/>
                          <a:pt x="0" y="204395"/>
                        </a:cubicBezTo>
                        <a:lnTo>
                          <a:pt x="10758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49" name="Freeform 848"/>
                  <p:cNvSpPr/>
                  <p:nvPr/>
                </p:nvSpPr>
                <p:spPr>
                  <a:xfrm>
                    <a:off x="4408015" y="268941"/>
                    <a:ext cx="110197" cy="1054250"/>
                  </a:xfrm>
                  <a:custGeom>
                    <a:avLst/>
                    <a:gdLst>
                      <a:gd name="connsiteX0" fmla="*/ 110197 w 110197"/>
                      <a:gd name="connsiteY0" fmla="*/ 1054250 h 1054250"/>
                      <a:gd name="connsiteX1" fmla="*/ 99439 w 110197"/>
                      <a:gd name="connsiteY1" fmla="*/ 344245 h 1054250"/>
                      <a:gd name="connsiteX2" fmla="*/ 67166 w 110197"/>
                      <a:gd name="connsiteY2" fmla="*/ 193638 h 1054250"/>
                      <a:gd name="connsiteX3" fmla="*/ 34893 w 110197"/>
                      <a:gd name="connsiteY3" fmla="*/ 161365 h 1054250"/>
                      <a:gd name="connsiteX4" fmla="*/ 24136 w 110197"/>
                      <a:gd name="connsiteY4" fmla="*/ 129092 h 1054250"/>
                      <a:gd name="connsiteX5" fmla="*/ 2620 w 110197"/>
                      <a:gd name="connsiteY5" fmla="*/ 107577 h 1054250"/>
                      <a:gd name="connsiteX6" fmla="*/ 2620 w 110197"/>
                      <a:gd name="connsiteY6" fmla="*/ 0 h 1054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0197" h="1054250">
                        <a:moveTo>
                          <a:pt x="110197" y="1054250"/>
                        </a:moveTo>
                        <a:cubicBezTo>
                          <a:pt x="106611" y="817582"/>
                          <a:pt x="105585" y="580861"/>
                          <a:pt x="99439" y="344245"/>
                        </a:cubicBezTo>
                        <a:cubicBezTo>
                          <a:pt x="97376" y="264841"/>
                          <a:pt x="107430" y="241956"/>
                          <a:pt x="67166" y="193638"/>
                        </a:cubicBezTo>
                        <a:cubicBezTo>
                          <a:pt x="57427" y="181951"/>
                          <a:pt x="45651" y="172123"/>
                          <a:pt x="34893" y="161365"/>
                        </a:cubicBezTo>
                        <a:cubicBezTo>
                          <a:pt x="31307" y="150607"/>
                          <a:pt x="29970" y="138816"/>
                          <a:pt x="24136" y="129092"/>
                        </a:cubicBezTo>
                        <a:cubicBezTo>
                          <a:pt x="18918" y="120395"/>
                          <a:pt x="4287" y="117581"/>
                          <a:pt x="2620" y="107577"/>
                        </a:cubicBezTo>
                        <a:cubicBezTo>
                          <a:pt x="-3275" y="72206"/>
                          <a:pt x="2620" y="35859"/>
                          <a:pt x="262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50" name="Freeform 849"/>
                  <p:cNvSpPr/>
                  <p:nvPr/>
                </p:nvSpPr>
                <p:spPr>
                  <a:xfrm>
                    <a:off x="4507454" y="268941"/>
                    <a:ext cx="65968" cy="1011219"/>
                  </a:xfrm>
                  <a:custGeom>
                    <a:avLst/>
                    <a:gdLst>
                      <a:gd name="connsiteX0" fmla="*/ 43031 w 65968"/>
                      <a:gd name="connsiteY0" fmla="*/ 1011219 h 1011219"/>
                      <a:gd name="connsiteX1" fmla="*/ 21515 w 65968"/>
                      <a:gd name="connsiteY1" fmla="*/ 946673 h 1011219"/>
                      <a:gd name="connsiteX2" fmla="*/ 0 w 65968"/>
                      <a:gd name="connsiteY2" fmla="*/ 720763 h 1011219"/>
                      <a:gd name="connsiteX3" fmla="*/ 10758 w 65968"/>
                      <a:gd name="connsiteY3" fmla="*/ 398033 h 1011219"/>
                      <a:gd name="connsiteX4" fmla="*/ 53788 w 65968"/>
                      <a:gd name="connsiteY4" fmla="*/ 301214 h 1011219"/>
                      <a:gd name="connsiteX5" fmla="*/ 64546 w 65968"/>
                      <a:gd name="connsiteY5" fmla="*/ 268941 h 1011219"/>
                      <a:gd name="connsiteX6" fmla="*/ 64546 w 65968"/>
                      <a:gd name="connsiteY6" fmla="*/ 0 h 1011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968" h="1011219">
                        <a:moveTo>
                          <a:pt x="43031" y="1011219"/>
                        </a:moveTo>
                        <a:cubicBezTo>
                          <a:pt x="35859" y="989704"/>
                          <a:pt x="27016" y="968675"/>
                          <a:pt x="21515" y="946673"/>
                        </a:cubicBezTo>
                        <a:cubicBezTo>
                          <a:pt x="5464" y="882469"/>
                          <a:pt x="3391" y="771628"/>
                          <a:pt x="0" y="720763"/>
                        </a:cubicBezTo>
                        <a:cubicBezTo>
                          <a:pt x="3586" y="613186"/>
                          <a:pt x="1566" y="505276"/>
                          <a:pt x="10758" y="398033"/>
                        </a:cubicBezTo>
                        <a:cubicBezTo>
                          <a:pt x="12545" y="377184"/>
                          <a:pt x="44967" y="321797"/>
                          <a:pt x="53788" y="301214"/>
                        </a:cubicBezTo>
                        <a:cubicBezTo>
                          <a:pt x="58255" y="290791"/>
                          <a:pt x="64141" y="280273"/>
                          <a:pt x="64546" y="268941"/>
                        </a:cubicBezTo>
                        <a:cubicBezTo>
                          <a:pt x="67746" y="179351"/>
                          <a:pt x="64546" y="89647"/>
                          <a:pt x="64546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51" name="Freeform 850"/>
                  <p:cNvSpPr/>
                  <p:nvPr/>
                </p:nvSpPr>
                <p:spPr>
                  <a:xfrm>
                    <a:off x="4206240" y="225911"/>
                    <a:ext cx="333487" cy="1065007"/>
                  </a:xfrm>
                  <a:custGeom>
                    <a:avLst/>
                    <a:gdLst>
                      <a:gd name="connsiteX0" fmla="*/ 333487 w 333487"/>
                      <a:gd name="connsiteY0" fmla="*/ 1065007 h 1065007"/>
                      <a:gd name="connsiteX1" fmla="*/ 311972 w 333487"/>
                      <a:gd name="connsiteY1" fmla="*/ 989703 h 1065007"/>
                      <a:gd name="connsiteX2" fmla="*/ 301214 w 333487"/>
                      <a:gd name="connsiteY2" fmla="*/ 935915 h 1065007"/>
                      <a:gd name="connsiteX3" fmla="*/ 268941 w 333487"/>
                      <a:gd name="connsiteY3" fmla="*/ 882127 h 1065007"/>
                      <a:gd name="connsiteX4" fmla="*/ 236668 w 333487"/>
                      <a:gd name="connsiteY4" fmla="*/ 796065 h 1065007"/>
                      <a:gd name="connsiteX5" fmla="*/ 215153 w 333487"/>
                      <a:gd name="connsiteY5" fmla="*/ 699247 h 1065007"/>
                      <a:gd name="connsiteX6" fmla="*/ 182880 w 333487"/>
                      <a:gd name="connsiteY6" fmla="*/ 591670 h 1065007"/>
                      <a:gd name="connsiteX7" fmla="*/ 161365 w 333487"/>
                      <a:gd name="connsiteY7" fmla="*/ 419548 h 1065007"/>
                      <a:gd name="connsiteX8" fmla="*/ 150607 w 333487"/>
                      <a:gd name="connsiteY8" fmla="*/ 344244 h 1065007"/>
                      <a:gd name="connsiteX9" fmla="*/ 129092 w 333487"/>
                      <a:gd name="connsiteY9" fmla="*/ 258183 h 1065007"/>
                      <a:gd name="connsiteX10" fmla="*/ 118334 w 333487"/>
                      <a:gd name="connsiteY10" fmla="*/ 215153 h 1065007"/>
                      <a:gd name="connsiteX11" fmla="*/ 75304 w 333487"/>
                      <a:gd name="connsiteY11" fmla="*/ 118334 h 1065007"/>
                      <a:gd name="connsiteX12" fmla="*/ 64546 w 333487"/>
                      <a:gd name="connsiteY12" fmla="*/ 86061 h 1065007"/>
                      <a:gd name="connsiteX13" fmla="*/ 32273 w 333487"/>
                      <a:gd name="connsiteY13" fmla="*/ 64545 h 1065007"/>
                      <a:gd name="connsiteX14" fmla="*/ 10758 w 333487"/>
                      <a:gd name="connsiteY14" fmla="*/ 32273 h 1065007"/>
                      <a:gd name="connsiteX15" fmla="*/ 0 w 333487"/>
                      <a:gd name="connsiteY15" fmla="*/ 0 h 1065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33487" h="1065007">
                        <a:moveTo>
                          <a:pt x="333487" y="1065007"/>
                        </a:moveTo>
                        <a:cubicBezTo>
                          <a:pt x="326315" y="1039906"/>
                          <a:pt x="318304" y="1015029"/>
                          <a:pt x="311972" y="989703"/>
                        </a:cubicBezTo>
                        <a:cubicBezTo>
                          <a:pt x="307537" y="971964"/>
                          <a:pt x="308005" y="952892"/>
                          <a:pt x="301214" y="935915"/>
                        </a:cubicBezTo>
                        <a:cubicBezTo>
                          <a:pt x="293448" y="916501"/>
                          <a:pt x="279699" y="900056"/>
                          <a:pt x="268941" y="882127"/>
                        </a:cubicBezTo>
                        <a:cubicBezTo>
                          <a:pt x="241331" y="771677"/>
                          <a:pt x="278858" y="908571"/>
                          <a:pt x="236668" y="796065"/>
                        </a:cubicBezTo>
                        <a:cubicBezTo>
                          <a:pt x="224258" y="762973"/>
                          <a:pt x="225370" y="733305"/>
                          <a:pt x="215153" y="699247"/>
                        </a:cubicBezTo>
                        <a:cubicBezTo>
                          <a:pt x="188795" y="611386"/>
                          <a:pt x="195582" y="680581"/>
                          <a:pt x="182880" y="591670"/>
                        </a:cubicBezTo>
                        <a:cubicBezTo>
                          <a:pt x="174703" y="534431"/>
                          <a:pt x="169542" y="476787"/>
                          <a:pt x="161365" y="419548"/>
                        </a:cubicBezTo>
                        <a:cubicBezTo>
                          <a:pt x="157779" y="394447"/>
                          <a:pt x="155580" y="369108"/>
                          <a:pt x="150607" y="344244"/>
                        </a:cubicBezTo>
                        <a:cubicBezTo>
                          <a:pt x="144808" y="315248"/>
                          <a:pt x="136264" y="286870"/>
                          <a:pt x="129092" y="258183"/>
                        </a:cubicBezTo>
                        <a:cubicBezTo>
                          <a:pt x="125506" y="243840"/>
                          <a:pt x="123009" y="229179"/>
                          <a:pt x="118334" y="215153"/>
                        </a:cubicBezTo>
                        <a:cubicBezTo>
                          <a:pt x="62830" y="48638"/>
                          <a:pt x="126445" y="220616"/>
                          <a:pt x="75304" y="118334"/>
                        </a:cubicBezTo>
                        <a:cubicBezTo>
                          <a:pt x="70233" y="108192"/>
                          <a:pt x="71630" y="94916"/>
                          <a:pt x="64546" y="86061"/>
                        </a:cubicBezTo>
                        <a:cubicBezTo>
                          <a:pt x="56469" y="75965"/>
                          <a:pt x="43031" y="71717"/>
                          <a:pt x="32273" y="64545"/>
                        </a:cubicBezTo>
                        <a:cubicBezTo>
                          <a:pt x="25101" y="53788"/>
                          <a:pt x="16540" y="43837"/>
                          <a:pt x="10758" y="32273"/>
                        </a:cubicBezTo>
                        <a:cubicBezTo>
                          <a:pt x="5687" y="22131"/>
                          <a:pt x="0" y="0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52" name="Freeform 851"/>
                  <p:cNvSpPr/>
                  <p:nvPr/>
                </p:nvSpPr>
                <p:spPr>
                  <a:xfrm>
                    <a:off x="4582758" y="225911"/>
                    <a:ext cx="215153" cy="1011218"/>
                  </a:xfrm>
                  <a:custGeom>
                    <a:avLst/>
                    <a:gdLst>
                      <a:gd name="connsiteX0" fmla="*/ 0 w 215153"/>
                      <a:gd name="connsiteY0" fmla="*/ 1011218 h 1011218"/>
                      <a:gd name="connsiteX1" fmla="*/ 32273 w 215153"/>
                      <a:gd name="connsiteY1" fmla="*/ 871369 h 1011218"/>
                      <a:gd name="connsiteX2" fmla="*/ 43030 w 215153"/>
                      <a:gd name="connsiteY2" fmla="*/ 828338 h 1011218"/>
                      <a:gd name="connsiteX3" fmla="*/ 75303 w 215153"/>
                      <a:gd name="connsiteY3" fmla="*/ 710004 h 1011218"/>
                      <a:gd name="connsiteX4" fmla="*/ 86061 w 215153"/>
                      <a:gd name="connsiteY4" fmla="*/ 656216 h 1011218"/>
                      <a:gd name="connsiteX5" fmla="*/ 96818 w 215153"/>
                      <a:gd name="connsiteY5" fmla="*/ 623943 h 1011218"/>
                      <a:gd name="connsiteX6" fmla="*/ 107576 w 215153"/>
                      <a:gd name="connsiteY6" fmla="*/ 516367 h 1011218"/>
                      <a:gd name="connsiteX7" fmla="*/ 129091 w 215153"/>
                      <a:gd name="connsiteY7" fmla="*/ 344244 h 1011218"/>
                      <a:gd name="connsiteX8" fmla="*/ 139849 w 215153"/>
                      <a:gd name="connsiteY8" fmla="*/ 215153 h 1011218"/>
                      <a:gd name="connsiteX9" fmla="*/ 172122 w 215153"/>
                      <a:gd name="connsiteY9" fmla="*/ 96818 h 1011218"/>
                      <a:gd name="connsiteX10" fmla="*/ 182880 w 215153"/>
                      <a:gd name="connsiteY10" fmla="*/ 53788 h 1011218"/>
                      <a:gd name="connsiteX11" fmla="*/ 193637 w 215153"/>
                      <a:gd name="connsiteY11" fmla="*/ 21515 h 1011218"/>
                      <a:gd name="connsiteX12" fmla="*/ 215153 w 215153"/>
                      <a:gd name="connsiteY12" fmla="*/ 0 h 101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15153" h="1011218">
                        <a:moveTo>
                          <a:pt x="0" y="1011218"/>
                        </a:moveTo>
                        <a:cubicBezTo>
                          <a:pt x="37026" y="900140"/>
                          <a:pt x="9931" y="994255"/>
                          <a:pt x="32273" y="871369"/>
                        </a:cubicBezTo>
                        <a:cubicBezTo>
                          <a:pt x="34918" y="856822"/>
                          <a:pt x="40599" y="842922"/>
                          <a:pt x="43030" y="828338"/>
                        </a:cubicBezTo>
                        <a:cubicBezTo>
                          <a:pt x="60885" y="721208"/>
                          <a:pt x="35295" y="770017"/>
                          <a:pt x="75303" y="710004"/>
                        </a:cubicBezTo>
                        <a:cubicBezTo>
                          <a:pt x="78889" y="692075"/>
                          <a:pt x="81626" y="673955"/>
                          <a:pt x="86061" y="656216"/>
                        </a:cubicBezTo>
                        <a:cubicBezTo>
                          <a:pt x="88811" y="645215"/>
                          <a:pt x="95094" y="635151"/>
                          <a:pt x="96818" y="623943"/>
                        </a:cubicBezTo>
                        <a:cubicBezTo>
                          <a:pt x="102298" y="588325"/>
                          <a:pt x="103445" y="552167"/>
                          <a:pt x="107576" y="516367"/>
                        </a:cubicBezTo>
                        <a:cubicBezTo>
                          <a:pt x="114204" y="458927"/>
                          <a:pt x="124289" y="401865"/>
                          <a:pt x="129091" y="344244"/>
                        </a:cubicBezTo>
                        <a:cubicBezTo>
                          <a:pt x="132677" y="301214"/>
                          <a:pt x="134804" y="258037"/>
                          <a:pt x="139849" y="215153"/>
                        </a:cubicBezTo>
                        <a:cubicBezTo>
                          <a:pt x="146174" y="161394"/>
                          <a:pt x="155840" y="151090"/>
                          <a:pt x="172122" y="96818"/>
                        </a:cubicBezTo>
                        <a:cubicBezTo>
                          <a:pt x="176370" y="82657"/>
                          <a:pt x="178818" y="68004"/>
                          <a:pt x="182880" y="53788"/>
                        </a:cubicBezTo>
                        <a:cubicBezTo>
                          <a:pt x="185995" y="42885"/>
                          <a:pt x="187803" y="31239"/>
                          <a:pt x="193637" y="21515"/>
                        </a:cubicBezTo>
                        <a:cubicBezTo>
                          <a:pt x="198855" y="12818"/>
                          <a:pt x="215153" y="0"/>
                          <a:pt x="21515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53" name="Freeform 852"/>
                  <p:cNvSpPr/>
                  <p:nvPr/>
                </p:nvSpPr>
                <p:spPr>
                  <a:xfrm>
                    <a:off x="4496493" y="96819"/>
                    <a:ext cx="23605" cy="1097280"/>
                  </a:xfrm>
                  <a:custGeom>
                    <a:avLst/>
                    <a:gdLst>
                      <a:gd name="connsiteX0" fmla="*/ 203 w 23605"/>
                      <a:gd name="connsiteY0" fmla="*/ 1097280 h 1097280"/>
                      <a:gd name="connsiteX1" fmla="*/ 203 w 23605"/>
                      <a:gd name="connsiteY1" fmla="*/ 129092 h 1097280"/>
                      <a:gd name="connsiteX2" fmla="*/ 203 w 23605"/>
                      <a:gd name="connsiteY2" fmla="*/ 0 h 1097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05" h="1097280">
                        <a:moveTo>
                          <a:pt x="203" y="1097280"/>
                        </a:moveTo>
                        <a:cubicBezTo>
                          <a:pt x="47565" y="718398"/>
                          <a:pt x="10006" y="1050584"/>
                          <a:pt x="203" y="129092"/>
                        </a:cubicBezTo>
                        <a:cubicBezTo>
                          <a:pt x="-255" y="86064"/>
                          <a:pt x="203" y="43031"/>
                          <a:pt x="20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54" name="Freeform 853"/>
                  <p:cNvSpPr/>
                  <p:nvPr/>
                </p:nvSpPr>
                <p:spPr>
                  <a:xfrm>
                    <a:off x="4367596" y="193638"/>
                    <a:ext cx="225919" cy="1161826"/>
                  </a:xfrm>
                  <a:custGeom>
                    <a:avLst/>
                    <a:gdLst>
                      <a:gd name="connsiteX0" fmla="*/ 225919 w 225919"/>
                      <a:gd name="connsiteY0" fmla="*/ 1161826 h 1161826"/>
                      <a:gd name="connsiteX1" fmla="*/ 204404 w 225919"/>
                      <a:gd name="connsiteY1" fmla="*/ 387275 h 1161826"/>
                      <a:gd name="connsiteX2" fmla="*/ 193646 w 225919"/>
                      <a:gd name="connsiteY2" fmla="*/ 344244 h 1161826"/>
                      <a:gd name="connsiteX3" fmla="*/ 172131 w 225919"/>
                      <a:gd name="connsiteY3" fmla="*/ 236668 h 1161826"/>
                      <a:gd name="connsiteX4" fmla="*/ 139858 w 225919"/>
                      <a:gd name="connsiteY4" fmla="*/ 161364 h 1161826"/>
                      <a:gd name="connsiteX5" fmla="*/ 107585 w 225919"/>
                      <a:gd name="connsiteY5" fmla="*/ 129091 h 1161826"/>
                      <a:gd name="connsiteX6" fmla="*/ 86070 w 225919"/>
                      <a:gd name="connsiteY6" fmla="*/ 96818 h 1161826"/>
                      <a:gd name="connsiteX7" fmla="*/ 21524 w 225919"/>
                      <a:gd name="connsiteY7" fmla="*/ 75303 h 1161826"/>
                      <a:gd name="connsiteX8" fmla="*/ 9 w 225919"/>
                      <a:gd name="connsiteY8" fmla="*/ 0 h 1161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25919" h="1161826">
                        <a:moveTo>
                          <a:pt x="225919" y="1161826"/>
                        </a:moveTo>
                        <a:cubicBezTo>
                          <a:pt x="218747" y="903642"/>
                          <a:pt x="214591" y="645357"/>
                          <a:pt x="204404" y="387275"/>
                        </a:cubicBezTo>
                        <a:cubicBezTo>
                          <a:pt x="203821" y="372501"/>
                          <a:pt x="196291" y="358791"/>
                          <a:pt x="193646" y="344244"/>
                        </a:cubicBezTo>
                        <a:cubicBezTo>
                          <a:pt x="161519" y="167541"/>
                          <a:pt x="199748" y="333323"/>
                          <a:pt x="172131" y="236668"/>
                        </a:cubicBezTo>
                        <a:cubicBezTo>
                          <a:pt x="159650" y="192984"/>
                          <a:pt x="168339" y="195542"/>
                          <a:pt x="139858" y="161364"/>
                        </a:cubicBezTo>
                        <a:cubicBezTo>
                          <a:pt x="130119" y="149677"/>
                          <a:pt x="117324" y="140778"/>
                          <a:pt x="107585" y="129091"/>
                        </a:cubicBezTo>
                        <a:cubicBezTo>
                          <a:pt x="99308" y="119159"/>
                          <a:pt x="97034" y="103670"/>
                          <a:pt x="86070" y="96818"/>
                        </a:cubicBezTo>
                        <a:cubicBezTo>
                          <a:pt x="66838" y="84798"/>
                          <a:pt x="21524" y="75303"/>
                          <a:pt x="21524" y="75303"/>
                        </a:cubicBezTo>
                        <a:cubicBezTo>
                          <a:pt x="-1125" y="7355"/>
                          <a:pt x="9" y="33436"/>
                          <a:pt x="9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55" name="Freeform 854"/>
                  <p:cNvSpPr/>
                  <p:nvPr/>
                </p:nvSpPr>
                <p:spPr>
                  <a:xfrm>
                    <a:off x="4442908" y="247426"/>
                    <a:ext cx="74300" cy="1140310"/>
                  </a:xfrm>
                  <a:custGeom>
                    <a:avLst/>
                    <a:gdLst>
                      <a:gd name="connsiteX0" fmla="*/ 53788 w 74300"/>
                      <a:gd name="connsiteY0" fmla="*/ 1140310 h 1140310"/>
                      <a:gd name="connsiteX1" fmla="*/ 43031 w 74300"/>
                      <a:gd name="connsiteY1" fmla="*/ 656216 h 1140310"/>
                      <a:gd name="connsiteX2" fmla="*/ 21516 w 74300"/>
                      <a:gd name="connsiteY2" fmla="*/ 527125 h 1140310"/>
                      <a:gd name="connsiteX3" fmla="*/ 0 w 74300"/>
                      <a:gd name="connsiteY3" fmla="*/ 398033 h 1140310"/>
                      <a:gd name="connsiteX4" fmla="*/ 10758 w 74300"/>
                      <a:gd name="connsiteY4" fmla="*/ 150607 h 1140310"/>
                      <a:gd name="connsiteX5" fmla="*/ 32273 w 74300"/>
                      <a:gd name="connsiteY5" fmla="*/ 53788 h 1140310"/>
                      <a:gd name="connsiteX6" fmla="*/ 32273 w 74300"/>
                      <a:gd name="connsiteY6" fmla="*/ 0 h 1140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4300" h="1140310">
                        <a:moveTo>
                          <a:pt x="53788" y="1140310"/>
                        </a:moveTo>
                        <a:cubicBezTo>
                          <a:pt x="92168" y="948416"/>
                          <a:pt x="69731" y="1083422"/>
                          <a:pt x="43031" y="656216"/>
                        </a:cubicBezTo>
                        <a:cubicBezTo>
                          <a:pt x="35070" y="528842"/>
                          <a:pt x="36916" y="611827"/>
                          <a:pt x="21516" y="527125"/>
                        </a:cubicBezTo>
                        <a:cubicBezTo>
                          <a:pt x="-31832" y="233706"/>
                          <a:pt x="44578" y="620916"/>
                          <a:pt x="0" y="398033"/>
                        </a:cubicBezTo>
                        <a:cubicBezTo>
                          <a:pt x="3586" y="315558"/>
                          <a:pt x="4876" y="232950"/>
                          <a:pt x="10758" y="150607"/>
                        </a:cubicBezTo>
                        <a:cubicBezTo>
                          <a:pt x="18619" y="40552"/>
                          <a:pt x="21769" y="148333"/>
                          <a:pt x="32273" y="53788"/>
                        </a:cubicBezTo>
                        <a:cubicBezTo>
                          <a:pt x="34253" y="35968"/>
                          <a:pt x="32273" y="17929"/>
                          <a:pt x="3227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56" name="Freeform 855"/>
                  <p:cNvSpPr/>
                  <p:nvPr/>
                </p:nvSpPr>
                <p:spPr>
                  <a:xfrm>
                    <a:off x="4528969" y="172122"/>
                    <a:ext cx="43817" cy="1075765"/>
                  </a:xfrm>
                  <a:custGeom>
                    <a:avLst/>
                    <a:gdLst>
                      <a:gd name="connsiteX0" fmla="*/ 0 w 43817"/>
                      <a:gd name="connsiteY0" fmla="*/ 1075765 h 1075765"/>
                      <a:gd name="connsiteX1" fmla="*/ 21516 w 43817"/>
                      <a:gd name="connsiteY1" fmla="*/ 785309 h 1075765"/>
                      <a:gd name="connsiteX2" fmla="*/ 32273 w 43817"/>
                      <a:gd name="connsiteY2" fmla="*/ 64546 h 1075765"/>
                      <a:gd name="connsiteX3" fmla="*/ 43031 w 43817"/>
                      <a:gd name="connsiteY3" fmla="*/ 32273 h 1075765"/>
                      <a:gd name="connsiteX4" fmla="*/ 43031 w 43817"/>
                      <a:gd name="connsiteY4" fmla="*/ 0 h 1075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817" h="1075765">
                        <a:moveTo>
                          <a:pt x="0" y="1075765"/>
                        </a:moveTo>
                        <a:cubicBezTo>
                          <a:pt x="18180" y="948512"/>
                          <a:pt x="17234" y="971595"/>
                          <a:pt x="21516" y="785309"/>
                        </a:cubicBezTo>
                        <a:cubicBezTo>
                          <a:pt x="27038" y="545091"/>
                          <a:pt x="25411" y="304729"/>
                          <a:pt x="32273" y="64546"/>
                        </a:cubicBezTo>
                        <a:cubicBezTo>
                          <a:pt x="32597" y="53211"/>
                          <a:pt x="41167" y="43458"/>
                          <a:pt x="43031" y="32273"/>
                        </a:cubicBezTo>
                        <a:cubicBezTo>
                          <a:pt x="44800" y="21662"/>
                          <a:pt x="43031" y="10758"/>
                          <a:pt x="43031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57" name="Freeform 856"/>
                  <p:cNvSpPr/>
                  <p:nvPr/>
                </p:nvSpPr>
                <p:spPr>
                  <a:xfrm>
                    <a:off x="4668819" y="215153"/>
                    <a:ext cx="193637" cy="860612"/>
                  </a:xfrm>
                  <a:custGeom>
                    <a:avLst/>
                    <a:gdLst>
                      <a:gd name="connsiteX0" fmla="*/ 0 w 193637"/>
                      <a:gd name="connsiteY0" fmla="*/ 860612 h 860612"/>
                      <a:gd name="connsiteX1" fmla="*/ 43030 w 193637"/>
                      <a:gd name="connsiteY1" fmla="*/ 731520 h 860612"/>
                      <a:gd name="connsiteX2" fmla="*/ 75303 w 193637"/>
                      <a:gd name="connsiteY2" fmla="*/ 591671 h 860612"/>
                      <a:gd name="connsiteX3" fmla="*/ 96819 w 193637"/>
                      <a:gd name="connsiteY3" fmla="*/ 516367 h 860612"/>
                      <a:gd name="connsiteX4" fmla="*/ 107576 w 193637"/>
                      <a:gd name="connsiteY4" fmla="*/ 473336 h 860612"/>
                      <a:gd name="connsiteX5" fmla="*/ 129092 w 193637"/>
                      <a:gd name="connsiteY5" fmla="*/ 408791 h 860612"/>
                      <a:gd name="connsiteX6" fmla="*/ 139849 w 193637"/>
                      <a:gd name="connsiteY6" fmla="*/ 355002 h 860612"/>
                      <a:gd name="connsiteX7" fmla="*/ 150607 w 193637"/>
                      <a:gd name="connsiteY7" fmla="*/ 322729 h 860612"/>
                      <a:gd name="connsiteX8" fmla="*/ 161365 w 193637"/>
                      <a:gd name="connsiteY8" fmla="*/ 258183 h 860612"/>
                      <a:gd name="connsiteX9" fmla="*/ 193637 w 193637"/>
                      <a:gd name="connsiteY9" fmla="*/ 129092 h 860612"/>
                      <a:gd name="connsiteX10" fmla="*/ 172122 w 193637"/>
                      <a:gd name="connsiteY10" fmla="*/ 0 h 860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93637" h="860612">
                        <a:moveTo>
                          <a:pt x="0" y="860612"/>
                        </a:moveTo>
                        <a:cubicBezTo>
                          <a:pt x="14343" y="817581"/>
                          <a:pt x="29996" y="774965"/>
                          <a:pt x="43030" y="731520"/>
                        </a:cubicBezTo>
                        <a:cubicBezTo>
                          <a:pt x="83208" y="597593"/>
                          <a:pt x="49950" y="693084"/>
                          <a:pt x="75303" y="591671"/>
                        </a:cubicBezTo>
                        <a:cubicBezTo>
                          <a:pt x="81635" y="566345"/>
                          <a:pt x="89950" y="541553"/>
                          <a:pt x="96819" y="516367"/>
                        </a:cubicBezTo>
                        <a:cubicBezTo>
                          <a:pt x="100709" y="502103"/>
                          <a:pt x="103328" y="487498"/>
                          <a:pt x="107576" y="473336"/>
                        </a:cubicBezTo>
                        <a:cubicBezTo>
                          <a:pt x="114093" y="451614"/>
                          <a:pt x="124645" y="431030"/>
                          <a:pt x="129092" y="408791"/>
                        </a:cubicBezTo>
                        <a:cubicBezTo>
                          <a:pt x="132678" y="390861"/>
                          <a:pt x="135414" y="372741"/>
                          <a:pt x="139849" y="355002"/>
                        </a:cubicBezTo>
                        <a:cubicBezTo>
                          <a:pt x="142599" y="344001"/>
                          <a:pt x="148147" y="333799"/>
                          <a:pt x="150607" y="322729"/>
                        </a:cubicBezTo>
                        <a:cubicBezTo>
                          <a:pt x="155339" y="301436"/>
                          <a:pt x="156633" y="279476"/>
                          <a:pt x="161365" y="258183"/>
                        </a:cubicBezTo>
                        <a:cubicBezTo>
                          <a:pt x="170987" y="214885"/>
                          <a:pt x="193637" y="129092"/>
                          <a:pt x="193637" y="129092"/>
                        </a:cubicBezTo>
                        <a:cubicBezTo>
                          <a:pt x="182082" y="13537"/>
                          <a:pt x="198997" y="53748"/>
                          <a:pt x="172122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58" name="Freeform 857"/>
                  <p:cNvSpPr/>
                  <p:nvPr/>
                </p:nvSpPr>
                <p:spPr>
                  <a:xfrm>
                    <a:off x="4550485" y="129092"/>
                    <a:ext cx="34905" cy="1247887"/>
                  </a:xfrm>
                  <a:custGeom>
                    <a:avLst/>
                    <a:gdLst>
                      <a:gd name="connsiteX0" fmla="*/ 0 w 34905"/>
                      <a:gd name="connsiteY0" fmla="*/ 1247887 h 1247887"/>
                      <a:gd name="connsiteX1" fmla="*/ 10757 w 34905"/>
                      <a:gd name="connsiteY1" fmla="*/ 742277 h 1247887"/>
                      <a:gd name="connsiteX2" fmla="*/ 32273 w 34905"/>
                      <a:gd name="connsiteY2" fmla="*/ 613186 h 1247887"/>
                      <a:gd name="connsiteX3" fmla="*/ 32273 w 34905"/>
                      <a:gd name="connsiteY3" fmla="*/ 0 h 1247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905" h="1247887">
                        <a:moveTo>
                          <a:pt x="0" y="1247887"/>
                        </a:moveTo>
                        <a:cubicBezTo>
                          <a:pt x="3586" y="1079350"/>
                          <a:pt x="2196" y="910634"/>
                          <a:pt x="10757" y="742277"/>
                        </a:cubicBezTo>
                        <a:cubicBezTo>
                          <a:pt x="12972" y="698709"/>
                          <a:pt x="31009" y="656792"/>
                          <a:pt x="32273" y="613186"/>
                        </a:cubicBezTo>
                        <a:cubicBezTo>
                          <a:pt x="38195" y="408876"/>
                          <a:pt x="32273" y="204395"/>
                          <a:pt x="3227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59" name="Freeform 858"/>
                  <p:cNvSpPr/>
                  <p:nvPr/>
                </p:nvSpPr>
                <p:spPr>
                  <a:xfrm>
                    <a:off x="4571165" y="150607"/>
                    <a:ext cx="11593" cy="1118795"/>
                  </a:xfrm>
                  <a:custGeom>
                    <a:avLst/>
                    <a:gdLst>
                      <a:gd name="connsiteX0" fmla="*/ 11593 w 11593"/>
                      <a:gd name="connsiteY0" fmla="*/ 1118795 h 1118795"/>
                      <a:gd name="connsiteX1" fmla="*/ 835 w 11593"/>
                      <a:gd name="connsiteY1" fmla="*/ 0 h 1118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593" h="1118795">
                        <a:moveTo>
                          <a:pt x="11593" y="1118795"/>
                        </a:moveTo>
                        <a:cubicBezTo>
                          <a:pt x="-4457" y="444712"/>
                          <a:pt x="835" y="817624"/>
                          <a:pt x="835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60" name="Freeform 859"/>
                  <p:cNvSpPr/>
                  <p:nvPr/>
                </p:nvSpPr>
                <p:spPr>
                  <a:xfrm>
                    <a:off x="4430941" y="215153"/>
                    <a:ext cx="75998" cy="1086522"/>
                  </a:xfrm>
                  <a:custGeom>
                    <a:avLst/>
                    <a:gdLst>
                      <a:gd name="connsiteX0" fmla="*/ 33483 w 75998"/>
                      <a:gd name="connsiteY0" fmla="*/ 1086522 h 1086522"/>
                      <a:gd name="connsiteX1" fmla="*/ 54998 w 75998"/>
                      <a:gd name="connsiteY1" fmla="*/ 1032734 h 1086522"/>
                      <a:gd name="connsiteX2" fmla="*/ 54998 w 75998"/>
                      <a:gd name="connsiteY2" fmla="*/ 559398 h 1086522"/>
                      <a:gd name="connsiteX3" fmla="*/ 33483 w 75998"/>
                      <a:gd name="connsiteY3" fmla="*/ 451821 h 1086522"/>
                      <a:gd name="connsiteX4" fmla="*/ 11967 w 75998"/>
                      <a:gd name="connsiteY4" fmla="*/ 268941 h 1086522"/>
                      <a:gd name="connsiteX5" fmla="*/ 1210 w 75998"/>
                      <a:gd name="connsiteY5" fmla="*/ 204395 h 1086522"/>
                      <a:gd name="connsiteX6" fmla="*/ 1210 w 75998"/>
                      <a:gd name="connsiteY6" fmla="*/ 0 h 1086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5998" h="1086522">
                        <a:moveTo>
                          <a:pt x="33483" y="1086522"/>
                        </a:moveTo>
                        <a:cubicBezTo>
                          <a:pt x="40655" y="1068593"/>
                          <a:pt x="48892" y="1051054"/>
                          <a:pt x="54998" y="1032734"/>
                        </a:cubicBezTo>
                        <a:cubicBezTo>
                          <a:pt x="101557" y="893053"/>
                          <a:pt x="56368" y="591600"/>
                          <a:pt x="54998" y="559398"/>
                        </a:cubicBezTo>
                        <a:cubicBezTo>
                          <a:pt x="52586" y="502720"/>
                          <a:pt x="47808" y="494799"/>
                          <a:pt x="33483" y="451821"/>
                        </a:cubicBezTo>
                        <a:cubicBezTo>
                          <a:pt x="-1049" y="210108"/>
                          <a:pt x="51794" y="587559"/>
                          <a:pt x="11967" y="268941"/>
                        </a:cubicBezTo>
                        <a:cubicBezTo>
                          <a:pt x="9262" y="247297"/>
                          <a:pt x="2082" y="226190"/>
                          <a:pt x="1210" y="204395"/>
                        </a:cubicBezTo>
                        <a:cubicBezTo>
                          <a:pt x="-1513" y="136318"/>
                          <a:pt x="1210" y="68132"/>
                          <a:pt x="121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61" name="Freeform 860"/>
                  <p:cNvSpPr/>
                  <p:nvPr/>
                </p:nvSpPr>
                <p:spPr>
                  <a:xfrm>
                    <a:off x="4528969" y="172122"/>
                    <a:ext cx="150631" cy="1129553"/>
                  </a:xfrm>
                  <a:custGeom>
                    <a:avLst/>
                    <a:gdLst>
                      <a:gd name="connsiteX0" fmla="*/ 0 w 150631"/>
                      <a:gd name="connsiteY0" fmla="*/ 1129553 h 1129553"/>
                      <a:gd name="connsiteX1" fmla="*/ 32273 w 150631"/>
                      <a:gd name="connsiteY1" fmla="*/ 860612 h 1129553"/>
                      <a:gd name="connsiteX2" fmla="*/ 53789 w 150631"/>
                      <a:gd name="connsiteY2" fmla="*/ 763793 h 1129553"/>
                      <a:gd name="connsiteX3" fmla="*/ 64546 w 150631"/>
                      <a:gd name="connsiteY3" fmla="*/ 710005 h 1129553"/>
                      <a:gd name="connsiteX4" fmla="*/ 75304 w 150631"/>
                      <a:gd name="connsiteY4" fmla="*/ 623944 h 1129553"/>
                      <a:gd name="connsiteX5" fmla="*/ 96819 w 150631"/>
                      <a:gd name="connsiteY5" fmla="*/ 559398 h 1129553"/>
                      <a:gd name="connsiteX6" fmla="*/ 118335 w 150631"/>
                      <a:gd name="connsiteY6" fmla="*/ 408791 h 1129553"/>
                      <a:gd name="connsiteX7" fmla="*/ 129092 w 150631"/>
                      <a:gd name="connsiteY7" fmla="*/ 344245 h 1129553"/>
                      <a:gd name="connsiteX8" fmla="*/ 139850 w 150631"/>
                      <a:gd name="connsiteY8" fmla="*/ 236669 h 1129553"/>
                      <a:gd name="connsiteX9" fmla="*/ 150607 w 150631"/>
                      <a:gd name="connsiteY9" fmla="*/ 0 h 1129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0631" h="1129553">
                        <a:moveTo>
                          <a:pt x="0" y="1129553"/>
                        </a:moveTo>
                        <a:cubicBezTo>
                          <a:pt x="10758" y="1039906"/>
                          <a:pt x="3720" y="946268"/>
                          <a:pt x="32273" y="860612"/>
                        </a:cubicBezTo>
                        <a:cubicBezTo>
                          <a:pt x="51240" y="803711"/>
                          <a:pt x="38644" y="847093"/>
                          <a:pt x="53789" y="763793"/>
                        </a:cubicBezTo>
                        <a:cubicBezTo>
                          <a:pt x="57060" y="745804"/>
                          <a:pt x="61766" y="728077"/>
                          <a:pt x="64546" y="710005"/>
                        </a:cubicBezTo>
                        <a:cubicBezTo>
                          <a:pt x="68942" y="681431"/>
                          <a:pt x="69246" y="652213"/>
                          <a:pt x="75304" y="623944"/>
                        </a:cubicBezTo>
                        <a:cubicBezTo>
                          <a:pt x="80056" y="601768"/>
                          <a:pt x="93090" y="581769"/>
                          <a:pt x="96819" y="559398"/>
                        </a:cubicBezTo>
                        <a:cubicBezTo>
                          <a:pt x="122481" y="405429"/>
                          <a:pt x="91417" y="597222"/>
                          <a:pt x="118335" y="408791"/>
                        </a:cubicBezTo>
                        <a:cubicBezTo>
                          <a:pt x="121420" y="387198"/>
                          <a:pt x="126387" y="365889"/>
                          <a:pt x="129092" y="344245"/>
                        </a:cubicBezTo>
                        <a:cubicBezTo>
                          <a:pt x="133562" y="308486"/>
                          <a:pt x="137188" y="272608"/>
                          <a:pt x="139850" y="236669"/>
                        </a:cubicBezTo>
                        <a:cubicBezTo>
                          <a:pt x="151660" y="77235"/>
                          <a:pt x="150607" y="102715"/>
                          <a:pt x="150607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62" name="Freeform 861"/>
                  <p:cNvSpPr/>
                  <p:nvPr/>
                </p:nvSpPr>
                <p:spPr>
                  <a:xfrm>
                    <a:off x="4195482" y="258184"/>
                    <a:ext cx="355003" cy="1118795"/>
                  </a:xfrm>
                  <a:custGeom>
                    <a:avLst/>
                    <a:gdLst>
                      <a:gd name="connsiteX0" fmla="*/ 355003 w 355003"/>
                      <a:gd name="connsiteY0" fmla="*/ 1118795 h 1118795"/>
                      <a:gd name="connsiteX1" fmla="*/ 344245 w 355003"/>
                      <a:gd name="connsiteY1" fmla="*/ 892884 h 1118795"/>
                      <a:gd name="connsiteX2" fmla="*/ 322730 w 355003"/>
                      <a:gd name="connsiteY2" fmla="*/ 731520 h 1118795"/>
                      <a:gd name="connsiteX3" fmla="*/ 290457 w 355003"/>
                      <a:gd name="connsiteY3" fmla="*/ 623943 h 1118795"/>
                      <a:gd name="connsiteX4" fmla="*/ 258184 w 355003"/>
                      <a:gd name="connsiteY4" fmla="*/ 516367 h 1118795"/>
                      <a:gd name="connsiteX5" fmla="*/ 247426 w 355003"/>
                      <a:gd name="connsiteY5" fmla="*/ 484094 h 1118795"/>
                      <a:gd name="connsiteX6" fmla="*/ 236669 w 355003"/>
                      <a:gd name="connsiteY6" fmla="*/ 451821 h 1118795"/>
                      <a:gd name="connsiteX7" fmla="*/ 215153 w 355003"/>
                      <a:gd name="connsiteY7" fmla="*/ 430305 h 1118795"/>
                      <a:gd name="connsiteX8" fmla="*/ 182880 w 355003"/>
                      <a:gd name="connsiteY8" fmla="*/ 333487 h 1118795"/>
                      <a:gd name="connsiteX9" fmla="*/ 161365 w 355003"/>
                      <a:gd name="connsiteY9" fmla="*/ 268941 h 1118795"/>
                      <a:gd name="connsiteX10" fmla="*/ 139850 w 355003"/>
                      <a:gd name="connsiteY10" fmla="*/ 247425 h 1118795"/>
                      <a:gd name="connsiteX11" fmla="*/ 75304 w 355003"/>
                      <a:gd name="connsiteY11" fmla="*/ 204395 h 1118795"/>
                      <a:gd name="connsiteX12" fmla="*/ 43031 w 355003"/>
                      <a:gd name="connsiteY12" fmla="*/ 182880 h 1118795"/>
                      <a:gd name="connsiteX13" fmla="*/ 10758 w 355003"/>
                      <a:gd name="connsiteY13" fmla="*/ 75303 h 1118795"/>
                      <a:gd name="connsiteX14" fmla="*/ 0 w 355003"/>
                      <a:gd name="connsiteY14" fmla="*/ 43030 h 1118795"/>
                      <a:gd name="connsiteX15" fmla="*/ 0 w 355003"/>
                      <a:gd name="connsiteY15" fmla="*/ 0 h 1118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55003" h="1118795">
                        <a:moveTo>
                          <a:pt x="355003" y="1118795"/>
                        </a:moveTo>
                        <a:cubicBezTo>
                          <a:pt x="351417" y="1043491"/>
                          <a:pt x="349260" y="968106"/>
                          <a:pt x="344245" y="892884"/>
                        </a:cubicBezTo>
                        <a:cubicBezTo>
                          <a:pt x="341375" y="849839"/>
                          <a:pt x="331908" y="777412"/>
                          <a:pt x="322730" y="731520"/>
                        </a:cubicBezTo>
                        <a:cubicBezTo>
                          <a:pt x="305661" y="646172"/>
                          <a:pt x="317891" y="733677"/>
                          <a:pt x="290457" y="623943"/>
                        </a:cubicBezTo>
                        <a:cubicBezTo>
                          <a:pt x="274199" y="558912"/>
                          <a:pt x="284374" y="594935"/>
                          <a:pt x="258184" y="516367"/>
                        </a:cubicBezTo>
                        <a:lnTo>
                          <a:pt x="247426" y="484094"/>
                        </a:lnTo>
                        <a:cubicBezTo>
                          <a:pt x="243840" y="473336"/>
                          <a:pt x="244687" y="459839"/>
                          <a:pt x="236669" y="451821"/>
                        </a:cubicBezTo>
                        <a:lnTo>
                          <a:pt x="215153" y="430305"/>
                        </a:lnTo>
                        <a:lnTo>
                          <a:pt x="182880" y="333487"/>
                        </a:lnTo>
                        <a:lnTo>
                          <a:pt x="161365" y="268941"/>
                        </a:lnTo>
                        <a:cubicBezTo>
                          <a:pt x="154193" y="261769"/>
                          <a:pt x="147964" y="253511"/>
                          <a:pt x="139850" y="247425"/>
                        </a:cubicBezTo>
                        <a:cubicBezTo>
                          <a:pt x="119164" y="231910"/>
                          <a:pt x="96819" y="218738"/>
                          <a:pt x="75304" y="204395"/>
                        </a:cubicBezTo>
                        <a:lnTo>
                          <a:pt x="43031" y="182880"/>
                        </a:lnTo>
                        <a:cubicBezTo>
                          <a:pt x="26773" y="117850"/>
                          <a:pt x="36947" y="153871"/>
                          <a:pt x="10758" y="75303"/>
                        </a:cubicBezTo>
                        <a:cubicBezTo>
                          <a:pt x="7172" y="64545"/>
                          <a:pt x="0" y="54370"/>
                          <a:pt x="0" y="43030"/>
                        </a:cubicBez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63" name="Freeform 862"/>
                  <p:cNvSpPr/>
                  <p:nvPr/>
                </p:nvSpPr>
                <p:spPr>
                  <a:xfrm>
                    <a:off x="4644712" y="258184"/>
                    <a:ext cx="293048" cy="1086522"/>
                  </a:xfrm>
                  <a:custGeom>
                    <a:avLst/>
                    <a:gdLst>
                      <a:gd name="connsiteX0" fmla="*/ 2592 w 293048"/>
                      <a:gd name="connsiteY0" fmla="*/ 1086522 h 1086522"/>
                      <a:gd name="connsiteX1" fmla="*/ 24107 w 293048"/>
                      <a:gd name="connsiteY1" fmla="*/ 796065 h 1086522"/>
                      <a:gd name="connsiteX2" fmla="*/ 56380 w 293048"/>
                      <a:gd name="connsiteY2" fmla="*/ 731520 h 1086522"/>
                      <a:gd name="connsiteX3" fmla="*/ 88653 w 293048"/>
                      <a:gd name="connsiteY3" fmla="*/ 527124 h 1086522"/>
                      <a:gd name="connsiteX4" fmla="*/ 110168 w 293048"/>
                      <a:gd name="connsiteY4" fmla="*/ 494851 h 1086522"/>
                      <a:gd name="connsiteX5" fmla="*/ 131683 w 293048"/>
                      <a:gd name="connsiteY5" fmla="*/ 430305 h 1086522"/>
                      <a:gd name="connsiteX6" fmla="*/ 142441 w 293048"/>
                      <a:gd name="connsiteY6" fmla="*/ 398032 h 1086522"/>
                      <a:gd name="connsiteX7" fmla="*/ 163956 w 293048"/>
                      <a:gd name="connsiteY7" fmla="*/ 333487 h 1086522"/>
                      <a:gd name="connsiteX8" fmla="*/ 206987 w 293048"/>
                      <a:gd name="connsiteY8" fmla="*/ 182880 h 1086522"/>
                      <a:gd name="connsiteX9" fmla="*/ 228502 w 293048"/>
                      <a:gd name="connsiteY9" fmla="*/ 161364 h 1086522"/>
                      <a:gd name="connsiteX10" fmla="*/ 239260 w 293048"/>
                      <a:gd name="connsiteY10" fmla="*/ 129091 h 1086522"/>
                      <a:gd name="connsiteX11" fmla="*/ 282290 w 293048"/>
                      <a:gd name="connsiteY11" fmla="*/ 64545 h 1086522"/>
                      <a:gd name="connsiteX12" fmla="*/ 293048 w 293048"/>
                      <a:gd name="connsiteY12" fmla="*/ 0 h 1086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93048" h="1086522">
                        <a:moveTo>
                          <a:pt x="2592" y="1086522"/>
                        </a:moveTo>
                        <a:cubicBezTo>
                          <a:pt x="3870" y="1055855"/>
                          <a:pt x="-12580" y="878610"/>
                          <a:pt x="24107" y="796065"/>
                        </a:cubicBezTo>
                        <a:cubicBezTo>
                          <a:pt x="33877" y="774084"/>
                          <a:pt x="45622" y="753035"/>
                          <a:pt x="56380" y="731520"/>
                        </a:cubicBezTo>
                        <a:cubicBezTo>
                          <a:pt x="59622" y="702341"/>
                          <a:pt x="73780" y="549434"/>
                          <a:pt x="88653" y="527124"/>
                        </a:cubicBezTo>
                        <a:cubicBezTo>
                          <a:pt x="95825" y="516366"/>
                          <a:pt x="104917" y="506666"/>
                          <a:pt x="110168" y="494851"/>
                        </a:cubicBezTo>
                        <a:cubicBezTo>
                          <a:pt x="119379" y="474127"/>
                          <a:pt x="124511" y="451820"/>
                          <a:pt x="131683" y="430305"/>
                        </a:cubicBezTo>
                        <a:lnTo>
                          <a:pt x="142441" y="398032"/>
                        </a:lnTo>
                        <a:lnTo>
                          <a:pt x="163956" y="333487"/>
                        </a:lnTo>
                        <a:cubicBezTo>
                          <a:pt x="164142" y="332744"/>
                          <a:pt x="196699" y="193169"/>
                          <a:pt x="206987" y="182880"/>
                        </a:cubicBezTo>
                        <a:lnTo>
                          <a:pt x="228502" y="161364"/>
                        </a:lnTo>
                        <a:cubicBezTo>
                          <a:pt x="232088" y="150606"/>
                          <a:pt x="232970" y="138526"/>
                          <a:pt x="239260" y="129091"/>
                        </a:cubicBezTo>
                        <a:cubicBezTo>
                          <a:pt x="275824" y="74245"/>
                          <a:pt x="269500" y="122099"/>
                          <a:pt x="282290" y="64545"/>
                        </a:cubicBezTo>
                        <a:cubicBezTo>
                          <a:pt x="287022" y="43253"/>
                          <a:pt x="293048" y="0"/>
                          <a:pt x="293048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64" name="Freeform 863"/>
                  <p:cNvSpPr/>
                  <p:nvPr/>
                </p:nvSpPr>
                <p:spPr>
                  <a:xfrm>
                    <a:off x="4389120" y="215153"/>
                    <a:ext cx="182763" cy="968188"/>
                  </a:xfrm>
                  <a:custGeom>
                    <a:avLst/>
                    <a:gdLst>
                      <a:gd name="connsiteX0" fmla="*/ 150607 w 182763"/>
                      <a:gd name="connsiteY0" fmla="*/ 968188 h 968188"/>
                      <a:gd name="connsiteX1" fmla="*/ 172122 w 182763"/>
                      <a:gd name="connsiteY1" fmla="*/ 688489 h 968188"/>
                      <a:gd name="connsiteX2" fmla="*/ 118334 w 182763"/>
                      <a:gd name="connsiteY2" fmla="*/ 301214 h 968188"/>
                      <a:gd name="connsiteX3" fmla="*/ 86061 w 182763"/>
                      <a:gd name="connsiteY3" fmla="*/ 236668 h 968188"/>
                      <a:gd name="connsiteX4" fmla="*/ 64546 w 182763"/>
                      <a:gd name="connsiteY4" fmla="*/ 204395 h 968188"/>
                      <a:gd name="connsiteX5" fmla="*/ 43031 w 182763"/>
                      <a:gd name="connsiteY5" fmla="*/ 129092 h 968188"/>
                      <a:gd name="connsiteX6" fmla="*/ 10758 w 182763"/>
                      <a:gd name="connsiteY6" fmla="*/ 32273 h 968188"/>
                      <a:gd name="connsiteX7" fmla="*/ 0 w 182763"/>
                      <a:gd name="connsiteY7" fmla="*/ 0 h 9681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82763" h="968188">
                        <a:moveTo>
                          <a:pt x="150607" y="968188"/>
                        </a:moveTo>
                        <a:cubicBezTo>
                          <a:pt x="173331" y="854574"/>
                          <a:pt x="172122" y="874533"/>
                          <a:pt x="172122" y="688489"/>
                        </a:cubicBezTo>
                        <a:cubicBezTo>
                          <a:pt x="172122" y="357339"/>
                          <a:pt x="218280" y="451133"/>
                          <a:pt x="118334" y="301214"/>
                        </a:cubicBezTo>
                        <a:cubicBezTo>
                          <a:pt x="56678" y="208730"/>
                          <a:pt x="130597" y="325740"/>
                          <a:pt x="86061" y="236668"/>
                        </a:cubicBezTo>
                        <a:cubicBezTo>
                          <a:pt x="80279" y="225104"/>
                          <a:pt x="70328" y="215959"/>
                          <a:pt x="64546" y="204395"/>
                        </a:cubicBezTo>
                        <a:cubicBezTo>
                          <a:pt x="55505" y="186313"/>
                          <a:pt x="48203" y="146333"/>
                          <a:pt x="43031" y="129092"/>
                        </a:cubicBezTo>
                        <a:cubicBezTo>
                          <a:pt x="33256" y="96508"/>
                          <a:pt x="21516" y="64546"/>
                          <a:pt x="10758" y="32273"/>
                        </a:cubicBez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65" name="Freeform 864"/>
                  <p:cNvSpPr/>
                  <p:nvPr/>
                </p:nvSpPr>
                <p:spPr>
                  <a:xfrm>
                    <a:off x="4593519" y="204395"/>
                    <a:ext cx="96819" cy="1097280"/>
                  </a:xfrm>
                  <a:custGeom>
                    <a:avLst/>
                    <a:gdLst>
                      <a:gd name="connsiteX0" fmla="*/ 96819 w 96819"/>
                      <a:gd name="connsiteY0" fmla="*/ 1097280 h 1097280"/>
                      <a:gd name="connsiteX1" fmla="*/ 75303 w 96819"/>
                      <a:gd name="connsiteY1" fmla="*/ 441064 h 1097280"/>
                      <a:gd name="connsiteX2" fmla="*/ 64546 w 96819"/>
                      <a:gd name="connsiteY2" fmla="*/ 355003 h 1097280"/>
                      <a:gd name="connsiteX3" fmla="*/ 43030 w 96819"/>
                      <a:gd name="connsiteY3" fmla="*/ 225911 h 1097280"/>
                      <a:gd name="connsiteX4" fmla="*/ 32273 w 96819"/>
                      <a:gd name="connsiteY4" fmla="*/ 193638 h 1097280"/>
                      <a:gd name="connsiteX5" fmla="*/ 10757 w 96819"/>
                      <a:gd name="connsiteY5" fmla="*/ 107577 h 1097280"/>
                      <a:gd name="connsiteX6" fmla="*/ 0 w 96819"/>
                      <a:gd name="connsiteY6" fmla="*/ 64546 h 1097280"/>
                      <a:gd name="connsiteX7" fmla="*/ 0 w 96819"/>
                      <a:gd name="connsiteY7" fmla="*/ 0 h 1097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6819" h="1097280">
                        <a:moveTo>
                          <a:pt x="96819" y="1097280"/>
                        </a:moveTo>
                        <a:cubicBezTo>
                          <a:pt x="89647" y="878541"/>
                          <a:pt x="84810" y="659714"/>
                          <a:pt x="75303" y="441064"/>
                        </a:cubicBezTo>
                        <a:cubicBezTo>
                          <a:pt x="74047" y="412181"/>
                          <a:pt x="68367" y="383660"/>
                          <a:pt x="64546" y="355003"/>
                        </a:cubicBezTo>
                        <a:cubicBezTo>
                          <a:pt x="59341" y="315964"/>
                          <a:pt x="52892" y="265360"/>
                          <a:pt x="43030" y="225911"/>
                        </a:cubicBezTo>
                        <a:cubicBezTo>
                          <a:pt x="40280" y="214910"/>
                          <a:pt x="35257" y="204578"/>
                          <a:pt x="32273" y="193638"/>
                        </a:cubicBezTo>
                        <a:cubicBezTo>
                          <a:pt x="24493" y="165110"/>
                          <a:pt x="17929" y="136264"/>
                          <a:pt x="10757" y="107577"/>
                        </a:cubicBezTo>
                        <a:cubicBezTo>
                          <a:pt x="7171" y="93233"/>
                          <a:pt x="0" y="79331"/>
                          <a:pt x="0" y="64546"/>
                        </a:cubicBez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66" name="Freeform 865"/>
                  <p:cNvSpPr/>
                  <p:nvPr/>
                </p:nvSpPr>
                <p:spPr>
                  <a:xfrm>
                    <a:off x="4604272" y="193638"/>
                    <a:ext cx="182880" cy="1043491"/>
                  </a:xfrm>
                  <a:custGeom>
                    <a:avLst/>
                    <a:gdLst>
                      <a:gd name="connsiteX0" fmla="*/ 0 w 182880"/>
                      <a:gd name="connsiteY0" fmla="*/ 1043491 h 1043491"/>
                      <a:gd name="connsiteX1" fmla="*/ 21515 w 182880"/>
                      <a:gd name="connsiteY1" fmla="*/ 860611 h 1043491"/>
                      <a:gd name="connsiteX2" fmla="*/ 43030 w 182880"/>
                      <a:gd name="connsiteY2" fmla="*/ 753035 h 1043491"/>
                      <a:gd name="connsiteX3" fmla="*/ 53788 w 182880"/>
                      <a:gd name="connsiteY3" fmla="*/ 688489 h 1043491"/>
                      <a:gd name="connsiteX4" fmla="*/ 86061 w 182880"/>
                      <a:gd name="connsiteY4" fmla="*/ 613186 h 1043491"/>
                      <a:gd name="connsiteX5" fmla="*/ 96819 w 182880"/>
                      <a:gd name="connsiteY5" fmla="*/ 548640 h 1043491"/>
                      <a:gd name="connsiteX6" fmla="*/ 118334 w 182880"/>
                      <a:gd name="connsiteY6" fmla="*/ 462578 h 1043491"/>
                      <a:gd name="connsiteX7" fmla="*/ 139849 w 182880"/>
                      <a:gd name="connsiteY7" fmla="*/ 430306 h 1043491"/>
                      <a:gd name="connsiteX8" fmla="*/ 172122 w 182880"/>
                      <a:gd name="connsiteY8" fmla="*/ 333487 h 1043491"/>
                      <a:gd name="connsiteX9" fmla="*/ 182880 w 182880"/>
                      <a:gd name="connsiteY9" fmla="*/ 301214 h 1043491"/>
                      <a:gd name="connsiteX10" fmla="*/ 172122 w 182880"/>
                      <a:gd name="connsiteY10" fmla="*/ 0 h 1043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82880" h="1043491">
                        <a:moveTo>
                          <a:pt x="0" y="1043491"/>
                        </a:moveTo>
                        <a:cubicBezTo>
                          <a:pt x="6346" y="980034"/>
                          <a:pt x="10541" y="922796"/>
                          <a:pt x="21515" y="860611"/>
                        </a:cubicBezTo>
                        <a:cubicBezTo>
                          <a:pt x="27870" y="824599"/>
                          <a:pt x="36291" y="788977"/>
                          <a:pt x="43030" y="753035"/>
                        </a:cubicBezTo>
                        <a:cubicBezTo>
                          <a:pt x="47050" y="731596"/>
                          <a:pt x="47373" y="709337"/>
                          <a:pt x="53788" y="688489"/>
                        </a:cubicBezTo>
                        <a:cubicBezTo>
                          <a:pt x="61819" y="662388"/>
                          <a:pt x="75303" y="638287"/>
                          <a:pt x="86061" y="613186"/>
                        </a:cubicBezTo>
                        <a:cubicBezTo>
                          <a:pt x="89647" y="591671"/>
                          <a:pt x="92917" y="570100"/>
                          <a:pt x="96819" y="548640"/>
                        </a:cubicBezTo>
                        <a:cubicBezTo>
                          <a:pt x="100327" y="529346"/>
                          <a:pt x="107668" y="483909"/>
                          <a:pt x="118334" y="462578"/>
                        </a:cubicBezTo>
                        <a:cubicBezTo>
                          <a:pt x="124116" y="451014"/>
                          <a:pt x="134598" y="442120"/>
                          <a:pt x="139849" y="430306"/>
                        </a:cubicBezTo>
                        <a:cubicBezTo>
                          <a:pt x="139860" y="430281"/>
                          <a:pt x="166739" y="349637"/>
                          <a:pt x="172122" y="333487"/>
                        </a:cubicBezTo>
                        <a:lnTo>
                          <a:pt x="182880" y="301214"/>
                        </a:lnTo>
                        <a:cubicBezTo>
                          <a:pt x="169438" y="86144"/>
                          <a:pt x="172122" y="186577"/>
                          <a:pt x="172122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</p:grpSp>
            <p:sp>
              <p:nvSpPr>
                <p:cNvPr id="834" name="Flowchart: Stored Data 833"/>
                <p:cNvSpPr/>
                <p:nvPr/>
              </p:nvSpPr>
              <p:spPr>
                <a:xfrm rot="16200000">
                  <a:off x="1084753" y="1697046"/>
                  <a:ext cx="306546" cy="220537"/>
                </a:xfrm>
                <a:prstGeom prst="flowChartOnlineStorage">
                  <a:avLst/>
                </a:prstGeom>
                <a:gradFill flip="none" rotWithShape="1">
                  <a:gsLst>
                    <a:gs pos="0">
                      <a:schemeClr val="bg2">
                        <a:lumMod val="50000"/>
                        <a:shade val="30000"/>
                        <a:satMod val="115000"/>
                      </a:schemeClr>
                    </a:gs>
                    <a:gs pos="50000">
                      <a:schemeClr val="bg2">
                        <a:lumMod val="50000"/>
                        <a:shade val="67500"/>
                        <a:satMod val="115000"/>
                      </a:schemeClr>
                    </a:gs>
                    <a:gs pos="100000">
                      <a:schemeClr val="bg2">
                        <a:lumMod val="50000"/>
                        <a:shade val="100000"/>
                        <a:satMod val="115000"/>
                      </a:schemeClr>
                    </a:gs>
                  </a:gsLst>
                  <a:lin ang="5400000" scaled="1"/>
                  <a:tileRect/>
                </a:grad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821" name="Freeform 820"/>
              <p:cNvSpPr/>
              <p:nvPr/>
            </p:nvSpPr>
            <p:spPr>
              <a:xfrm>
                <a:off x="272615" y="2493499"/>
                <a:ext cx="1979232" cy="1818640"/>
              </a:xfrm>
              <a:custGeom>
                <a:avLst/>
                <a:gdLst>
                  <a:gd name="connsiteX0" fmla="*/ 675249 w 1979232"/>
                  <a:gd name="connsiteY0" fmla="*/ 1635760 h 1818640"/>
                  <a:gd name="connsiteX1" fmla="*/ 576775 w 1979232"/>
                  <a:gd name="connsiteY1" fmla="*/ 1537286 h 1818640"/>
                  <a:gd name="connsiteX2" fmla="*/ 548640 w 1979232"/>
                  <a:gd name="connsiteY2" fmla="*/ 1495083 h 1818640"/>
                  <a:gd name="connsiteX3" fmla="*/ 492369 w 1979232"/>
                  <a:gd name="connsiteY3" fmla="*/ 1424745 h 1818640"/>
                  <a:gd name="connsiteX4" fmla="*/ 436098 w 1979232"/>
                  <a:gd name="connsiteY4" fmla="*/ 1312203 h 1818640"/>
                  <a:gd name="connsiteX5" fmla="*/ 407963 w 1979232"/>
                  <a:gd name="connsiteY5" fmla="*/ 1213729 h 1818640"/>
                  <a:gd name="connsiteX6" fmla="*/ 379827 w 1979232"/>
                  <a:gd name="connsiteY6" fmla="*/ 1129323 h 1818640"/>
                  <a:gd name="connsiteX7" fmla="*/ 323557 w 1979232"/>
                  <a:gd name="connsiteY7" fmla="*/ 1044917 h 1818640"/>
                  <a:gd name="connsiteX8" fmla="*/ 309489 w 1979232"/>
                  <a:gd name="connsiteY8" fmla="*/ 1002714 h 1818640"/>
                  <a:gd name="connsiteX9" fmla="*/ 281354 w 1979232"/>
                  <a:gd name="connsiteY9" fmla="*/ 960511 h 1818640"/>
                  <a:gd name="connsiteX10" fmla="*/ 253218 w 1979232"/>
                  <a:gd name="connsiteY10" fmla="*/ 876105 h 1818640"/>
                  <a:gd name="connsiteX11" fmla="*/ 239151 w 1979232"/>
                  <a:gd name="connsiteY11" fmla="*/ 833902 h 1818640"/>
                  <a:gd name="connsiteX12" fmla="*/ 211015 w 1979232"/>
                  <a:gd name="connsiteY12" fmla="*/ 721360 h 1818640"/>
                  <a:gd name="connsiteX13" fmla="*/ 168812 w 1979232"/>
                  <a:gd name="connsiteY13" fmla="*/ 693225 h 1818640"/>
                  <a:gd name="connsiteX14" fmla="*/ 112541 w 1979232"/>
                  <a:gd name="connsiteY14" fmla="*/ 636954 h 1818640"/>
                  <a:gd name="connsiteX15" fmla="*/ 42203 w 1979232"/>
                  <a:gd name="connsiteY15" fmla="*/ 580683 h 1818640"/>
                  <a:gd name="connsiteX16" fmla="*/ 14067 w 1979232"/>
                  <a:gd name="connsiteY16" fmla="*/ 496277 h 1818640"/>
                  <a:gd name="connsiteX17" fmla="*/ 0 w 1979232"/>
                  <a:gd name="connsiteY17" fmla="*/ 454074 h 1818640"/>
                  <a:gd name="connsiteX18" fmla="*/ 14067 w 1979232"/>
                  <a:gd name="connsiteY18" fmla="*/ 299329 h 1818640"/>
                  <a:gd name="connsiteX19" fmla="*/ 42203 w 1979232"/>
                  <a:gd name="connsiteY19" fmla="*/ 214923 h 1818640"/>
                  <a:gd name="connsiteX20" fmla="*/ 84406 w 1979232"/>
                  <a:gd name="connsiteY20" fmla="*/ 130517 h 1818640"/>
                  <a:gd name="connsiteX21" fmla="*/ 112541 w 1979232"/>
                  <a:gd name="connsiteY21" fmla="*/ 172720 h 1818640"/>
                  <a:gd name="connsiteX22" fmla="*/ 126609 w 1979232"/>
                  <a:gd name="connsiteY22" fmla="*/ 257126 h 1818640"/>
                  <a:gd name="connsiteX23" fmla="*/ 140677 w 1979232"/>
                  <a:gd name="connsiteY23" fmla="*/ 299329 h 1818640"/>
                  <a:gd name="connsiteX24" fmla="*/ 182880 w 1979232"/>
                  <a:gd name="connsiteY24" fmla="*/ 313397 h 1818640"/>
                  <a:gd name="connsiteX25" fmla="*/ 239151 w 1979232"/>
                  <a:gd name="connsiteY25" fmla="*/ 440006 h 1818640"/>
                  <a:gd name="connsiteX26" fmla="*/ 253218 w 1979232"/>
                  <a:gd name="connsiteY26" fmla="*/ 482209 h 1818640"/>
                  <a:gd name="connsiteX27" fmla="*/ 267286 w 1979232"/>
                  <a:gd name="connsiteY27" fmla="*/ 524413 h 1818640"/>
                  <a:gd name="connsiteX28" fmla="*/ 295421 w 1979232"/>
                  <a:gd name="connsiteY28" fmla="*/ 496277 h 1818640"/>
                  <a:gd name="connsiteX29" fmla="*/ 351692 w 1979232"/>
                  <a:gd name="connsiteY29" fmla="*/ 369668 h 1818640"/>
                  <a:gd name="connsiteX30" fmla="*/ 379827 w 1979232"/>
                  <a:gd name="connsiteY30" fmla="*/ 257126 h 1818640"/>
                  <a:gd name="connsiteX31" fmla="*/ 393895 w 1979232"/>
                  <a:gd name="connsiteY31" fmla="*/ 3908 h 1818640"/>
                  <a:gd name="connsiteX32" fmla="*/ 407963 w 1979232"/>
                  <a:gd name="connsiteY32" fmla="*/ 60179 h 1818640"/>
                  <a:gd name="connsiteX33" fmla="*/ 422031 w 1979232"/>
                  <a:gd name="connsiteY33" fmla="*/ 158653 h 1818640"/>
                  <a:gd name="connsiteX34" fmla="*/ 492369 w 1979232"/>
                  <a:gd name="connsiteY34" fmla="*/ 285262 h 1818640"/>
                  <a:gd name="connsiteX35" fmla="*/ 548640 w 1979232"/>
                  <a:gd name="connsiteY35" fmla="*/ 355600 h 1818640"/>
                  <a:gd name="connsiteX36" fmla="*/ 590843 w 1979232"/>
                  <a:gd name="connsiteY36" fmla="*/ 425939 h 1818640"/>
                  <a:gd name="connsiteX37" fmla="*/ 647114 w 1979232"/>
                  <a:gd name="connsiteY37" fmla="*/ 355600 h 1818640"/>
                  <a:gd name="connsiteX38" fmla="*/ 675249 w 1979232"/>
                  <a:gd name="connsiteY38" fmla="*/ 299329 h 1818640"/>
                  <a:gd name="connsiteX39" fmla="*/ 703384 w 1979232"/>
                  <a:gd name="connsiteY39" fmla="*/ 257126 h 1818640"/>
                  <a:gd name="connsiteX40" fmla="*/ 745587 w 1979232"/>
                  <a:gd name="connsiteY40" fmla="*/ 172720 h 1818640"/>
                  <a:gd name="connsiteX41" fmla="*/ 759655 w 1979232"/>
                  <a:gd name="connsiteY41" fmla="*/ 74246 h 1818640"/>
                  <a:gd name="connsiteX42" fmla="*/ 773723 w 1979232"/>
                  <a:gd name="connsiteY42" fmla="*/ 3908 h 1818640"/>
                  <a:gd name="connsiteX43" fmla="*/ 815926 w 1979232"/>
                  <a:gd name="connsiteY43" fmla="*/ 88314 h 1818640"/>
                  <a:gd name="connsiteX44" fmla="*/ 872197 w 1979232"/>
                  <a:gd name="connsiteY44" fmla="*/ 214923 h 1818640"/>
                  <a:gd name="connsiteX45" fmla="*/ 886264 w 1979232"/>
                  <a:gd name="connsiteY45" fmla="*/ 257126 h 1818640"/>
                  <a:gd name="connsiteX46" fmla="*/ 956603 w 1979232"/>
                  <a:gd name="connsiteY46" fmla="*/ 327465 h 1818640"/>
                  <a:gd name="connsiteX47" fmla="*/ 970671 w 1979232"/>
                  <a:gd name="connsiteY47" fmla="*/ 369668 h 1818640"/>
                  <a:gd name="connsiteX48" fmla="*/ 984738 w 1979232"/>
                  <a:gd name="connsiteY48" fmla="*/ 482209 h 1818640"/>
                  <a:gd name="connsiteX49" fmla="*/ 1041009 w 1979232"/>
                  <a:gd name="connsiteY49" fmla="*/ 468142 h 1818640"/>
                  <a:gd name="connsiteX50" fmla="*/ 1083212 w 1979232"/>
                  <a:gd name="connsiteY50" fmla="*/ 383736 h 1818640"/>
                  <a:gd name="connsiteX51" fmla="*/ 1111347 w 1979232"/>
                  <a:gd name="connsiteY51" fmla="*/ 327465 h 1818640"/>
                  <a:gd name="connsiteX52" fmla="*/ 1139483 w 1979232"/>
                  <a:gd name="connsiteY52" fmla="*/ 285262 h 1818640"/>
                  <a:gd name="connsiteX53" fmla="*/ 1195754 w 1979232"/>
                  <a:gd name="connsiteY53" fmla="*/ 172720 h 1818640"/>
                  <a:gd name="connsiteX54" fmla="*/ 1223889 w 1979232"/>
                  <a:gd name="connsiteY54" fmla="*/ 46111 h 1818640"/>
                  <a:gd name="connsiteX55" fmla="*/ 1237957 w 1979232"/>
                  <a:gd name="connsiteY55" fmla="*/ 3908 h 1818640"/>
                  <a:gd name="connsiteX56" fmla="*/ 1294227 w 1979232"/>
                  <a:gd name="connsiteY56" fmla="*/ 17976 h 1818640"/>
                  <a:gd name="connsiteX57" fmla="*/ 1322363 w 1979232"/>
                  <a:gd name="connsiteY57" fmla="*/ 102382 h 1818640"/>
                  <a:gd name="connsiteX58" fmla="*/ 1336431 w 1979232"/>
                  <a:gd name="connsiteY58" fmla="*/ 144585 h 1818640"/>
                  <a:gd name="connsiteX59" fmla="*/ 1378634 w 1979232"/>
                  <a:gd name="connsiteY59" fmla="*/ 228991 h 1818640"/>
                  <a:gd name="connsiteX60" fmla="*/ 1392701 w 1979232"/>
                  <a:gd name="connsiteY60" fmla="*/ 440006 h 1818640"/>
                  <a:gd name="connsiteX61" fmla="*/ 1406769 w 1979232"/>
                  <a:gd name="connsiteY61" fmla="*/ 496277 h 1818640"/>
                  <a:gd name="connsiteX62" fmla="*/ 1463040 w 1979232"/>
                  <a:gd name="connsiteY62" fmla="*/ 468142 h 1818640"/>
                  <a:gd name="connsiteX63" fmla="*/ 1547446 w 1979232"/>
                  <a:gd name="connsiteY63" fmla="*/ 355600 h 1818640"/>
                  <a:gd name="connsiteX64" fmla="*/ 1589649 w 1979232"/>
                  <a:gd name="connsiteY64" fmla="*/ 271194 h 1818640"/>
                  <a:gd name="connsiteX65" fmla="*/ 1617784 w 1979232"/>
                  <a:gd name="connsiteY65" fmla="*/ 186788 h 1818640"/>
                  <a:gd name="connsiteX66" fmla="*/ 1631852 w 1979232"/>
                  <a:gd name="connsiteY66" fmla="*/ 144585 h 1818640"/>
                  <a:gd name="connsiteX67" fmla="*/ 1659987 w 1979232"/>
                  <a:gd name="connsiteY67" fmla="*/ 60179 h 1818640"/>
                  <a:gd name="connsiteX68" fmla="*/ 1674055 w 1979232"/>
                  <a:gd name="connsiteY68" fmla="*/ 17976 h 1818640"/>
                  <a:gd name="connsiteX69" fmla="*/ 1702191 w 1979232"/>
                  <a:gd name="connsiteY69" fmla="*/ 46111 h 1818640"/>
                  <a:gd name="connsiteX70" fmla="*/ 1744394 w 1979232"/>
                  <a:gd name="connsiteY70" fmla="*/ 214923 h 1818640"/>
                  <a:gd name="connsiteX71" fmla="*/ 1786597 w 1979232"/>
                  <a:gd name="connsiteY71" fmla="*/ 397803 h 1818640"/>
                  <a:gd name="connsiteX72" fmla="*/ 1913206 w 1979232"/>
                  <a:gd name="connsiteY72" fmla="*/ 313397 h 1818640"/>
                  <a:gd name="connsiteX73" fmla="*/ 1955409 w 1979232"/>
                  <a:gd name="connsiteY73" fmla="*/ 285262 h 1818640"/>
                  <a:gd name="connsiteX74" fmla="*/ 1955409 w 1979232"/>
                  <a:gd name="connsiteY74" fmla="*/ 580683 h 1818640"/>
                  <a:gd name="connsiteX75" fmla="*/ 1941341 w 1979232"/>
                  <a:gd name="connsiteY75" fmla="*/ 622886 h 1818640"/>
                  <a:gd name="connsiteX76" fmla="*/ 1913206 w 1979232"/>
                  <a:gd name="connsiteY76" fmla="*/ 651022 h 1818640"/>
                  <a:gd name="connsiteX77" fmla="*/ 1842867 w 1979232"/>
                  <a:gd name="connsiteY77" fmla="*/ 777631 h 1818640"/>
                  <a:gd name="connsiteX78" fmla="*/ 1800664 w 1979232"/>
                  <a:gd name="connsiteY78" fmla="*/ 819834 h 1818640"/>
                  <a:gd name="connsiteX79" fmla="*/ 1772529 w 1979232"/>
                  <a:gd name="connsiteY79" fmla="*/ 862037 h 1818640"/>
                  <a:gd name="connsiteX80" fmla="*/ 1716258 w 1979232"/>
                  <a:gd name="connsiteY80" fmla="*/ 918308 h 1818640"/>
                  <a:gd name="connsiteX81" fmla="*/ 1674055 w 1979232"/>
                  <a:gd name="connsiteY81" fmla="*/ 960511 h 1818640"/>
                  <a:gd name="connsiteX82" fmla="*/ 1631852 w 1979232"/>
                  <a:gd name="connsiteY82" fmla="*/ 1002714 h 1818640"/>
                  <a:gd name="connsiteX83" fmla="*/ 1589649 w 1979232"/>
                  <a:gd name="connsiteY83" fmla="*/ 1030849 h 1818640"/>
                  <a:gd name="connsiteX84" fmla="*/ 1561514 w 1979232"/>
                  <a:gd name="connsiteY84" fmla="*/ 1073053 h 1818640"/>
                  <a:gd name="connsiteX85" fmla="*/ 1547446 w 1979232"/>
                  <a:gd name="connsiteY85" fmla="*/ 1115256 h 1818640"/>
                  <a:gd name="connsiteX86" fmla="*/ 1491175 w 1979232"/>
                  <a:gd name="connsiteY86" fmla="*/ 1199662 h 1818640"/>
                  <a:gd name="connsiteX87" fmla="*/ 1477107 w 1979232"/>
                  <a:gd name="connsiteY87" fmla="*/ 1241865 h 1818640"/>
                  <a:gd name="connsiteX88" fmla="*/ 1448972 w 1979232"/>
                  <a:gd name="connsiteY88" fmla="*/ 1284068 h 1818640"/>
                  <a:gd name="connsiteX89" fmla="*/ 1392701 w 1979232"/>
                  <a:gd name="connsiteY89" fmla="*/ 1410677 h 1818640"/>
                  <a:gd name="connsiteX90" fmla="*/ 1364566 w 1979232"/>
                  <a:gd name="connsiteY90" fmla="*/ 1495083 h 1818640"/>
                  <a:gd name="connsiteX91" fmla="*/ 1350498 w 1979232"/>
                  <a:gd name="connsiteY91" fmla="*/ 1537286 h 1818640"/>
                  <a:gd name="connsiteX92" fmla="*/ 1322363 w 1979232"/>
                  <a:gd name="connsiteY92" fmla="*/ 1579489 h 1818640"/>
                  <a:gd name="connsiteX93" fmla="*/ 1308295 w 1979232"/>
                  <a:gd name="connsiteY93" fmla="*/ 1621693 h 1818640"/>
                  <a:gd name="connsiteX94" fmla="*/ 1266092 w 1979232"/>
                  <a:gd name="connsiteY94" fmla="*/ 1663896 h 1818640"/>
                  <a:gd name="connsiteX95" fmla="*/ 1252024 w 1979232"/>
                  <a:gd name="connsiteY95" fmla="*/ 1706099 h 1818640"/>
                  <a:gd name="connsiteX96" fmla="*/ 1181686 w 1979232"/>
                  <a:gd name="connsiteY96" fmla="*/ 1776437 h 1818640"/>
                  <a:gd name="connsiteX97" fmla="*/ 1097280 w 1979232"/>
                  <a:gd name="connsiteY97" fmla="*/ 1804573 h 1818640"/>
                  <a:gd name="connsiteX98" fmla="*/ 1055077 w 1979232"/>
                  <a:gd name="connsiteY98" fmla="*/ 1818640 h 1818640"/>
                  <a:gd name="connsiteX99" fmla="*/ 914400 w 1979232"/>
                  <a:gd name="connsiteY99" fmla="*/ 1804573 h 1818640"/>
                  <a:gd name="connsiteX100" fmla="*/ 829994 w 1979232"/>
                  <a:gd name="connsiteY100" fmla="*/ 1776437 h 1818640"/>
                  <a:gd name="connsiteX101" fmla="*/ 787791 w 1979232"/>
                  <a:gd name="connsiteY101" fmla="*/ 1762369 h 1818640"/>
                  <a:gd name="connsiteX102" fmla="*/ 745587 w 1979232"/>
                  <a:gd name="connsiteY102" fmla="*/ 1734234 h 1818640"/>
                  <a:gd name="connsiteX103" fmla="*/ 661181 w 1979232"/>
                  <a:gd name="connsiteY103" fmla="*/ 1720166 h 1818640"/>
                  <a:gd name="connsiteX104" fmla="*/ 647114 w 1979232"/>
                  <a:gd name="connsiteY104" fmla="*/ 1677963 h 1818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979232" h="1818640">
                    <a:moveTo>
                      <a:pt x="675249" y="1635760"/>
                    </a:moveTo>
                    <a:cubicBezTo>
                      <a:pt x="642424" y="1602935"/>
                      <a:pt x="602525" y="1575911"/>
                      <a:pt x="576775" y="1537286"/>
                    </a:cubicBezTo>
                    <a:cubicBezTo>
                      <a:pt x="567397" y="1523218"/>
                      <a:pt x="559202" y="1508285"/>
                      <a:pt x="548640" y="1495083"/>
                    </a:cubicBezTo>
                    <a:cubicBezTo>
                      <a:pt x="519407" y="1458542"/>
                      <a:pt x="514020" y="1473460"/>
                      <a:pt x="492369" y="1424745"/>
                    </a:cubicBezTo>
                    <a:cubicBezTo>
                      <a:pt x="440642" y="1308359"/>
                      <a:pt x="493880" y="1369985"/>
                      <a:pt x="436098" y="1312203"/>
                    </a:cubicBezTo>
                    <a:cubicBezTo>
                      <a:pt x="388804" y="1170314"/>
                      <a:pt x="460979" y="1390446"/>
                      <a:pt x="407963" y="1213729"/>
                    </a:cubicBezTo>
                    <a:cubicBezTo>
                      <a:pt x="399441" y="1185322"/>
                      <a:pt x="396278" y="1153999"/>
                      <a:pt x="379827" y="1129323"/>
                    </a:cubicBezTo>
                    <a:cubicBezTo>
                      <a:pt x="361070" y="1101188"/>
                      <a:pt x="334250" y="1076996"/>
                      <a:pt x="323557" y="1044917"/>
                    </a:cubicBezTo>
                    <a:cubicBezTo>
                      <a:pt x="318868" y="1030849"/>
                      <a:pt x="316121" y="1015977"/>
                      <a:pt x="309489" y="1002714"/>
                    </a:cubicBezTo>
                    <a:cubicBezTo>
                      <a:pt x="301928" y="987592"/>
                      <a:pt x="288221" y="975961"/>
                      <a:pt x="281354" y="960511"/>
                    </a:cubicBezTo>
                    <a:cubicBezTo>
                      <a:pt x="269309" y="933410"/>
                      <a:pt x="262596" y="904240"/>
                      <a:pt x="253218" y="876105"/>
                    </a:cubicBezTo>
                    <a:cubicBezTo>
                      <a:pt x="248529" y="862037"/>
                      <a:pt x="242748" y="848288"/>
                      <a:pt x="239151" y="833902"/>
                    </a:cubicBezTo>
                    <a:cubicBezTo>
                      <a:pt x="229772" y="796388"/>
                      <a:pt x="243189" y="742809"/>
                      <a:pt x="211015" y="721360"/>
                    </a:cubicBezTo>
                    <a:cubicBezTo>
                      <a:pt x="196947" y="711982"/>
                      <a:pt x="181649" y="704228"/>
                      <a:pt x="168812" y="693225"/>
                    </a:cubicBezTo>
                    <a:cubicBezTo>
                      <a:pt x="148672" y="675962"/>
                      <a:pt x="134612" y="651668"/>
                      <a:pt x="112541" y="636954"/>
                    </a:cubicBezTo>
                    <a:cubicBezTo>
                      <a:pt x="59302" y="601462"/>
                      <a:pt x="82293" y="620774"/>
                      <a:pt x="42203" y="580683"/>
                    </a:cubicBezTo>
                    <a:lnTo>
                      <a:pt x="14067" y="496277"/>
                    </a:lnTo>
                    <a:lnTo>
                      <a:pt x="0" y="454074"/>
                    </a:lnTo>
                    <a:cubicBezTo>
                      <a:pt x="4689" y="402492"/>
                      <a:pt x="5066" y="350335"/>
                      <a:pt x="14067" y="299329"/>
                    </a:cubicBezTo>
                    <a:cubicBezTo>
                      <a:pt x="19221" y="270123"/>
                      <a:pt x="32824" y="243058"/>
                      <a:pt x="42203" y="214923"/>
                    </a:cubicBezTo>
                    <a:cubicBezTo>
                      <a:pt x="61618" y="156680"/>
                      <a:pt x="48046" y="185058"/>
                      <a:pt x="84406" y="130517"/>
                    </a:cubicBezTo>
                    <a:cubicBezTo>
                      <a:pt x="93784" y="144585"/>
                      <a:pt x="107194" y="156680"/>
                      <a:pt x="112541" y="172720"/>
                    </a:cubicBezTo>
                    <a:cubicBezTo>
                      <a:pt x="121561" y="199780"/>
                      <a:pt x="120421" y="229282"/>
                      <a:pt x="126609" y="257126"/>
                    </a:cubicBezTo>
                    <a:cubicBezTo>
                      <a:pt x="129826" y="271602"/>
                      <a:pt x="130192" y="288844"/>
                      <a:pt x="140677" y="299329"/>
                    </a:cubicBezTo>
                    <a:cubicBezTo>
                      <a:pt x="151162" y="309814"/>
                      <a:pt x="168812" y="308708"/>
                      <a:pt x="182880" y="313397"/>
                    </a:cubicBezTo>
                    <a:cubicBezTo>
                      <a:pt x="227465" y="380275"/>
                      <a:pt x="205670" y="339563"/>
                      <a:pt x="239151" y="440006"/>
                    </a:cubicBezTo>
                    <a:lnTo>
                      <a:pt x="253218" y="482209"/>
                    </a:lnTo>
                    <a:lnTo>
                      <a:pt x="267286" y="524413"/>
                    </a:lnTo>
                    <a:cubicBezTo>
                      <a:pt x="276664" y="515034"/>
                      <a:pt x="287136" y="506634"/>
                      <a:pt x="295421" y="496277"/>
                    </a:cubicBezTo>
                    <a:cubicBezTo>
                      <a:pt x="329014" y="454285"/>
                      <a:pt x="337494" y="426459"/>
                      <a:pt x="351692" y="369668"/>
                    </a:cubicBezTo>
                    <a:lnTo>
                      <a:pt x="379827" y="257126"/>
                    </a:lnTo>
                    <a:cubicBezTo>
                      <a:pt x="384516" y="172720"/>
                      <a:pt x="381939" y="87594"/>
                      <a:pt x="393895" y="3908"/>
                    </a:cubicBezTo>
                    <a:cubicBezTo>
                      <a:pt x="396629" y="-15232"/>
                      <a:pt x="404504" y="41157"/>
                      <a:pt x="407963" y="60179"/>
                    </a:cubicBezTo>
                    <a:cubicBezTo>
                      <a:pt x="413895" y="92802"/>
                      <a:pt x="415528" y="126139"/>
                      <a:pt x="422031" y="158653"/>
                    </a:cubicBezTo>
                    <a:cubicBezTo>
                      <a:pt x="432643" y="211714"/>
                      <a:pt x="460134" y="236910"/>
                      <a:pt x="492369" y="285262"/>
                    </a:cubicBezTo>
                    <a:cubicBezTo>
                      <a:pt x="527862" y="338502"/>
                      <a:pt x="508548" y="315509"/>
                      <a:pt x="548640" y="355600"/>
                    </a:cubicBezTo>
                    <a:cubicBezTo>
                      <a:pt x="552509" y="367207"/>
                      <a:pt x="565095" y="425939"/>
                      <a:pt x="590843" y="425939"/>
                    </a:cubicBezTo>
                    <a:cubicBezTo>
                      <a:pt x="604046" y="425939"/>
                      <a:pt x="645896" y="357732"/>
                      <a:pt x="647114" y="355600"/>
                    </a:cubicBezTo>
                    <a:cubicBezTo>
                      <a:pt x="657518" y="337392"/>
                      <a:pt x="664845" y="317537"/>
                      <a:pt x="675249" y="299329"/>
                    </a:cubicBezTo>
                    <a:cubicBezTo>
                      <a:pt x="683637" y="284649"/>
                      <a:pt x="695823" y="272248"/>
                      <a:pt x="703384" y="257126"/>
                    </a:cubicBezTo>
                    <a:cubicBezTo>
                      <a:pt x="761627" y="140641"/>
                      <a:pt x="664956" y="293668"/>
                      <a:pt x="745587" y="172720"/>
                    </a:cubicBezTo>
                    <a:cubicBezTo>
                      <a:pt x="750276" y="139895"/>
                      <a:pt x="754204" y="106953"/>
                      <a:pt x="759655" y="74246"/>
                    </a:cubicBezTo>
                    <a:cubicBezTo>
                      <a:pt x="763586" y="50661"/>
                      <a:pt x="753828" y="17171"/>
                      <a:pt x="773723" y="3908"/>
                    </a:cubicBezTo>
                    <a:cubicBezTo>
                      <a:pt x="788841" y="-6170"/>
                      <a:pt x="815142" y="86747"/>
                      <a:pt x="815926" y="88314"/>
                    </a:cubicBezTo>
                    <a:cubicBezTo>
                      <a:pt x="882803" y="222067"/>
                      <a:pt x="799614" y="-2827"/>
                      <a:pt x="872197" y="214923"/>
                    </a:cubicBezTo>
                    <a:cubicBezTo>
                      <a:pt x="876886" y="228991"/>
                      <a:pt x="875779" y="246641"/>
                      <a:pt x="886264" y="257126"/>
                    </a:cubicBezTo>
                    <a:lnTo>
                      <a:pt x="956603" y="327465"/>
                    </a:lnTo>
                    <a:cubicBezTo>
                      <a:pt x="961292" y="341533"/>
                      <a:pt x="968018" y="355079"/>
                      <a:pt x="970671" y="369668"/>
                    </a:cubicBezTo>
                    <a:cubicBezTo>
                      <a:pt x="977434" y="406864"/>
                      <a:pt x="962764" y="451445"/>
                      <a:pt x="984738" y="482209"/>
                    </a:cubicBezTo>
                    <a:cubicBezTo>
                      <a:pt x="995976" y="497942"/>
                      <a:pt x="1022252" y="472831"/>
                      <a:pt x="1041009" y="468142"/>
                    </a:cubicBezTo>
                    <a:cubicBezTo>
                      <a:pt x="1066802" y="390764"/>
                      <a:pt x="1039579" y="460095"/>
                      <a:pt x="1083212" y="383736"/>
                    </a:cubicBezTo>
                    <a:cubicBezTo>
                      <a:pt x="1093616" y="365528"/>
                      <a:pt x="1100943" y="345673"/>
                      <a:pt x="1111347" y="327465"/>
                    </a:cubicBezTo>
                    <a:cubicBezTo>
                      <a:pt x="1119735" y="312785"/>
                      <a:pt x="1132616" y="300712"/>
                      <a:pt x="1139483" y="285262"/>
                    </a:cubicBezTo>
                    <a:cubicBezTo>
                      <a:pt x="1191211" y="168874"/>
                      <a:pt x="1137971" y="230503"/>
                      <a:pt x="1195754" y="172720"/>
                    </a:cubicBezTo>
                    <a:cubicBezTo>
                      <a:pt x="1227423" y="77709"/>
                      <a:pt x="1190875" y="194671"/>
                      <a:pt x="1223889" y="46111"/>
                    </a:cubicBezTo>
                    <a:cubicBezTo>
                      <a:pt x="1227106" y="31635"/>
                      <a:pt x="1233268" y="17976"/>
                      <a:pt x="1237957" y="3908"/>
                    </a:cubicBezTo>
                    <a:cubicBezTo>
                      <a:pt x="1256714" y="8597"/>
                      <a:pt x="1281645" y="3297"/>
                      <a:pt x="1294227" y="17976"/>
                    </a:cubicBezTo>
                    <a:cubicBezTo>
                      <a:pt x="1313528" y="40494"/>
                      <a:pt x="1312984" y="74247"/>
                      <a:pt x="1322363" y="102382"/>
                    </a:cubicBezTo>
                    <a:cubicBezTo>
                      <a:pt x="1327052" y="116450"/>
                      <a:pt x="1328206" y="132247"/>
                      <a:pt x="1336431" y="144585"/>
                    </a:cubicBezTo>
                    <a:cubicBezTo>
                      <a:pt x="1372791" y="199126"/>
                      <a:pt x="1359219" y="170748"/>
                      <a:pt x="1378634" y="228991"/>
                    </a:cubicBezTo>
                    <a:cubicBezTo>
                      <a:pt x="1383323" y="299329"/>
                      <a:pt x="1385321" y="369899"/>
                      <a:pt x="1392701" y="440006"/>
                    </a:cubicBezTo>
                    <a:cubicBezTo>
                      <a:pt x="1394725" y="459234"/>
                      <a:pt x="1388818" y="489096"/>
                      <a:pt x="1406769" y="496277"/>
                    </a:cubicBezTo>
                    <a:cubicBezTo>
                      <a:pt x="1426240" y="504065"/>
                      <a:pt x="1444283" y="477520"/>
                      <a:pt x="1463040" y="468142"/>
                    </a:cubicBezTo>
                    <a:cubicBezTo>
                      <a:pt x="1526668" y="372700"/>
                      <a:pt x="1495401" y="407647"/>
                      <a:pt x="1547446" y="355600"/>
                    </a:cubicBezTo>
                    <a:cubicBezTo>
                      <a:pt x="1598756" y="201675"/>
                      <a:pt x="1516923" y="434829"/>
                      <a:pt x="1589649" y="271194"/>
                    </a:cubicBezTo>
                    <a:cubicBezTo>
                      <a:pt x="1601694" y="244093"/>
                      <a:pt x="1608406" y="214923"/>
                      <a:pt x="1617784" y="186788"/>
                    </a:cubicBezTo>
                    <a:lnTo>
                      <a:pt x="1631852" y="144585"/>
                    </a:lnTo>
                    <a:lnTo>
                      <a:pt x="1659987" y="60179"/>
                    </a:lnTo>
                    <a:lnTo>
                      <a:pt x="1674055" y="17976"/>
                    </a:lnTo>
                    <a:cubicBezTo>
                      <a:pt x="1683434" y="27354"/>
                      <a:pt x="1696259" y="34248"/>
                      <a:pt x="1702191" y="46111"/>
                    </a:cubicBezTo>
                    <a:cubicBezTo>
                      <a:pt x="1737489" y="116707"/>
                      <a:pt x="1727236" y="140571"/>
                      <a:pt x="1744394" y="214923"/>
                    </a:cubicBezTo>
                    <a:cubicBezTo>
                      <a:pt x="1798351" y="448737"/>
                      <a:pt x="1751889" y="189558"/>
                      <a:pt x="1786597" y="397803"/>
                    </a:cubicBezTo>
                    <a:lnTo>
                      <a:pt x="1913206" y="313397"/>
                    </a:lnTo>
                    <a:lnTo>
                      <a:pt x="1955409" y="285262"/>
                    </a:lnTo>
                    <a:cubicBezTo>
                      <a:pt x="1994759" y="403310"/>
                      <a:pt x="1978572" y="337476"/>
                      <a:pt x="1955409" y="580683"/>
                    </a:cubicBezTo>
                    <a:cubicBezTo>
                      <a:pt x="1954003" y="595445"/>
                      <a:pt x="1948970" y="610170"/>
                      <a:pt x="1941341" y="622886"/>
                    </a:cubicBezTo>
                    <a:cubicBezTo>
                      <a:pt x="1934517" y="634259"/>
                      <a:pt x="1922584" y="641643"/>
                      <a:pt x="1913206" y="651022"/>
                    </a:cubicBezTo>
                    <a:cubicBezTo>
                      <a:pt x="1895516" y="704092"/>
                      <a:pt x="1891239" y="729259"/>
                      <a:pt x="1842867" y="777631"/>
                    </a:cubicBezTo>
                    <a:cubicBezTo>
                      <a:pt x="1828799" y="791699"/>
                      <a:pt x="1813400" y="804550"/>
                      <a:pt x="1800664" y="819834"/>
                    </a:cubicBezTo>
                    <a:cubicBezTo>
                      <a:pt x="1789840" y="832822"/>
                      <a:pt x="1783532" y="849200"/>
                      <a:pt x="1772529" y="862037"/>
                    </a:cubicBezTo>
                    <a:cubicBezTo>
                      <a:pt x="1755266" y="882177"/>
                      <a:pt x="1735015" y="899551"/>
                      <a:pt x="1716258" y="918308"/>
                    </a:cubicBezTo>
                    <a:lnTo>
                      <a:pt x="1674055" y="960511"/>
                    </a:lnTo>
                    <a:cubicBezTo>
                      <a:pt x="1659987" y="974579"/>
                      <a:pt x="1648405" y="991679"/>
                      <a:pt x="1631852" y="1002714"/>
                    </a:cubicBezTo>
                    <a:lnTo>
                      <a:pt x="1589649" y="1030849"/>
                    </a:lnTo>
                    <a:cubicBezTo>
                      <a:pt x="1580271" y="1044917"/>
                      <a:pt x="1569075" y="1057930"/>
                      <a:pt x="1561514" y="1073053"/>
                    </a:cubicBezTo>
                    <a:cubicBezTo>
                      <a:pt x="1554882" y="1086316"/>
                      <a:pt x="1554647" y="1102293"/>
                      <a:pt x="1547446" y="1115256"/>
                    </a:cubicBezTo>
                    <a:cubicBezTo>
                      <a:pt x="1531024" y="1144815"/>
                      <a:pt x="1501868" y="1167583"/>
                      <a:pt x="1491175" y="1199662"/>
                    </a:cubicBezTo>
                    <a:cubicBezTo>
                      <a:pt x="1486486" y="1213730"/>
                      <a:pt x="1483739" y="1228602"/>
                      <a:pt x="1477107" y="1241865"/>
                    </a:cubicBezTo>
                    <a:cubicBezTo>
                      <a:pt x="1469546" y="1256987"/>
                      <a:pt x="1455839" y="1268618"/>
                      <a:pt x="1448972" y="1284068"/>
                    </a:cubicBezTo>
                    <a:cubicBezTo>
                      <a:pt x="1382011" y="1434731"/>
                      <a:pt x="1456374" y="1315169"/>
                      <a:pt x="1392701" y="1410677"/>
                    </a:cubicBezTo>
                    <a:lnTo>
                      <a:pt x="1364566" y="1495083"/>
                    </a:lnTo>
                    <a:cubicBezTo>
                      <a:pt x="1359877" y="1509151"/>
                      <a:pt x="1358723" y="1524948"/>
                      <a:pt x="1350498" y="1537286"/>
                    </a:cubicBezTo>
                    <a:cubicBezTo>
                      <a:pt x="1341120" y="1551354"/>
                      <a:pt x="1329924" y="1564367"/>
                      <a:pt x="1322363" y="1579489"/>
                    </a:cubicBezTo>
                    <a:cubicBezTo>
                      <a:pt x="1315731" y="1592752"/>
                      <a:pt x="1316521" y="1609355"/>
                      <a:pt x="1308295" y="1621693"/>
                    </a:cubicBezTo>
                    <a:cubicBezTo>
                      <a:pt x="1297259" y="1638246"/>
                      <a:pt x="1280160" y="1649828"/>
                      <a:pt x="1266092" y="1663896"/>
                    </a:cubicBezTo>
                    <a:cubicBezTo>
                      <a:pt x="1261403" y="1677964"/>
                      <a:pt x="1258656" y="1692836"/>
                      <a:pt x="1252024" y="1706099"/>
                    </a:cubicBezTo>
                    <a:cubicBezTo>
                      <a:pt x="1234606" y="1740934"/>
                      <a:pt x="1217861" y="1760359"/>
                      <a:pt x="1181686" y="1776437"/>
                    </a:cubicBezTo>
                    <a:cubicBezTo>
                      <a:pt x="1154585" y="1788482"/>
                      <a:pt x="1125415" y="1795195"/>
                      <a:pt x="1097280" y="1804573"/>
                    </a:cubicBezTo>
                    <a:lnTo>
                      <a:pt x="1055077" y="1818640"/>
                    </a:lnTo>
                    <a:cubicBezTo>
                      <a:pt x="1008185" y="1813951"/>
                      <a:pt x="960719" y="1813258"/>
                      <a:pt x="914400" y="1804573"/>
                    </a:cubicBezTo>
                    <a:cubicBezTo>
                      <a:pt x="885251" y="1799108"/>
                      <a:pt x="858129" y="1785816"/>
                      <a:pt x="829994" y="1776437"/>
                    </a:cubicBezTo>
                    <a:cubicBezTo>
                      <a:pt x="815926" y="1771748"/>
                      <a:pt x="800129" y="1770594"/>
                      <a:pt x="787791" y="1762369"/>
                    </a:cubicBezTo>
                    <a:cubicBezTo>
                      <a:pt x="773723" y="1752991"/>
                      <a:pt x="761627" y="1739581"/>
                      <a:pt x="745587" y="1734234"/>
                    </a:cubicBezTo>
                    <a:cubicBezTo>
                      <a:pt x="718527" y="1725214"/>
                      <a:pt x="689316" y="1724855"/>
                      <a:pt x="661181" y="1720166"/>
                    </a:cubicBezTo>
                    <a:lnTo>
                      <a:pt x="647114" y="1677963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lumMod val="85000"/>
                      <a:lumOff val="15000"/>
                    </a:schemeClr>
                  </a:gs>
                  <a:gs pos="13000">
                    <a:schemeClr val="tx1">
                      <a:lumMod val="65000"/>
                      <a:lumOff val="35000"/>
                    </a:schemeClr>
                  </a:gs>
                  <a:gs pos="51000">
                    <a:schemeClr val="tx1">
                      <a:lumMod val="85000"/>
                      <a:lumOff val="15000"/>
                    </a:schemeClr>
                  </a:gs>
                  <a:gs pos="86500">
                    <a:schemeClr val="tx1">
                      <a:lumMod val="65000"/>
                      <a:lumOff val="35000"/>
                    </a:schemeClr>
                  </a:gs>
                  <a:gs pos="74000">
                    <a:schemeClr val="tx1">
                      <a:lumMod val="85000"/>
                      <a:lumOff val="15000"/>
                    </a:schemeClr>
                  </a:gs>
                  <a:gs pos="40000">
                    <a:srgbClr val="404040"/>
                  </a:gs>
                  <a:gs pos="99000">
                    <a:schemeClr val="tx1">
                      <a:lumMod val="85000"/>
                      <a:lumOff val="15000"/>
                    </a:schemeClr>
                  </a:gs>
                  <a:gs pos="63000">
                    <a:schemeClr val="tx1">
                      <a:lumMod val="65000"/>
                      <a:lumOff val="35000"/>
                    </a:schemeClr>
                  </a:gs>
                  <a:gs pos="25000">
                    <a:schemeClr val="tx1">
                      <a:lumMod val="85000"/>
                      <a:lumOff val="15000"/>
                    </a:schemeClr>
                  </a:gs>
                </a:gsLst>
                <a:lin ang="0" scaled="1"/>
                <a:tileRect/>
              </a:gra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822" name="Freeform 821"/>
              <p:cNvSpPr/>
              <p:nvPr/>
            </p:nvSpPr>
            <p:spPr>
              <a:xfrm>
                <a:off x="1179800" y="4811151"/>
                <a:ext cx="283240" cy="681341"/>
              </a:xfrm>
              <a:custGeom>
                <a:avLst/>
                <a:gdLst>
                  <a:gd name="connsiteX0" fmla="*/ 72225 w 283240"/>
                  <a:gd name="connsiteY0" fmla="*/ 0 h 681341"/>
                  <a:gd name="connsiteX1" fmla="*/ 58157 w 283240"/>
                  <a:gd name="connsiteY1" fmla="*/ 281354 h 681341"/>
                  <a:gd name="connsiteX2" fmla="*/ 44089 w 283240"/>
                  <a:gd name="connsiteY2" fmla="*/ 365760 h 681341"/>
                  <a:gd name="connsiteX3" fmla="*/ 15954 w 283240"/>
                  <a:gd name="connsiteY3" fmla="*/ 450166 h 681341"/>
                  <a:gd name="connsiteX4" fmla="*/ 1886 w 283240"/>
                  <a:gd name="connsiteY4" fmla="*/ 675249 h 681341"/>
                  <a:gd name="connsiteX5" fmla="*/ 30022 w 283240"/>
                  <a:gd name="connsiteY5" fmla="*/ 590843 h 681341"/>
                  <a:gd name="connsiteX6" fmla="*/ 44089 w 283240"/>
                  <a:gd name="connsiteY6" fmla="*/ 548640 h 681341"/>
                  <a:gd name="connsiteX7" fmla="*/ 100360 w 283240"/>
                  <a:gd name="connsiteY7" fmla="*/ 478301 h 681341"/>
                  <a:gd name="connsiteX8" fmla="*/ 128495 w 283240"/>
                  <a:gd name="connsiteY8" fmla="*/ 436098 h 681341"/>
                  <a:gd name="connsiteX9" fmla="*/ 142563 w 283240"/>
                  <a:gd name="connsiteY9" fmla="*/ 492369 h 681341"/>
                  <a:gd name="connsiteX10" fmla="*/ 156631 w 283240"/>
                  <a:gd name="connsiteY10" fmla="*/ 661181 h 681341"/>
                  <a:gd name="connsiteX11" fmla="*/ 184766 w 283240"/>
                  <a:gd name="connsiteY11" fmla="*/ 576775 h 681341"/>
                  <a:gd name="connsiteX12" fmla="*/ 198834 w 283240"/>
                  <a:gd name="connsiteY12" fmla="*/ 618978 h 681341"/>
                  <a:gd name="connsiteX13" fmla="*/ 255105 w 283240"/>
                  <a:gd name="connsiteY13" fmla="*/ 675249 h 681341"/>
                  <a:gd name="connsiteX14" fmla="*/ 269172 w 283240"/>
                  <a:gd name="connsiteY14" fmla="*/ 604911 h 681341"/>
                  <a:gd name="connsiteX15" fmla="*/ 283240 w 283240"/>
                  <a:gd name="connsiteY15" fmla="*/ 562707 h 681341"/>
                  <a:gd name="connsiteX16" fmla="*/ 269172 w 283240"/>
                  <a:gd name="connsiteY16" fmla="*/ 211015 h 681341"/>
                  <a:gd name="connsiteX17" fmla="*/ 156631 w 283240"/>
                  <a:gd name="connsiteY17" fmla="*/ 267286 h 681341"/>
                  <a:gd name="connsiteX18" fmla="*/ 156631 w 283240"/>
                  <a:gd name="connsiteY18" fmla="*/ 281354 h 68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83240" h="681341">
                    <a:moveTo>
                      <a:pt x="72225" y="0"/>
                    </a:moveTo>
                    <a:cubicBezTo>
                      <a:pt x="67536" y="93785"/>
                      <a:pt x="65359" y="187729"/>
                      <a:pt x="58157" y="281354"/>
                    </a:cubicBezTo>
                    <a:cubicBezTo>
                      <a:pt x="55969" y="309793"/>
                      <a:pt x="51007" y="338088"/>
                      <a:pt x="44089" y="365760"/>
                    </a:cubicBezTo>
                    <a:cubicBezTo>
                      <a:pt x="36896" y="394532"/>
                      <a:pt x="15954" y="450166"/>
                      <a:pt x="15954" y="450166"/>
                    </a:cubicBezTo>
                    <a:cubicBezTo>
                      <a:pt x="11265" y="525194"/>
                      <a:pt x="-5594" y="600448"/>
                      <a:pt x="1886" y="675249"/>
                    </a:cubicBezTo>
                    <a:cubicBezTo>
                      <a:pt x="4837" y="704759"/>
                      <a:pt x="20644" y="618978"/>
                      <a:pt x="30022" y="590843"/>
                    </a:cubicBezTo>
                    <a:cubicBezTo>
                      <a:pt x="34711" y="576775"/>
                      <a:pt x="35863" y="560978"/>
                      <a:pt x="44089" y="548640"/>
                    </a:cubicBezTo>
                    <a:cubicBezTo>
                      <a:pt x="130698" y="418729"/>
                      <a:pt x="20171" y="578539"/>
                      <a:pt x="100360" y="478301"/>
                    </a:cubicBezTo>
                    <a:cubicBezTo>
                      <a:pt x="110922" y="465099"/>
                      <a:pt x="119117" y="450166"/>
                      <a:pt x="128495" y="436098"/>
                    </a:cubicBezTo>
                    <a:cubicBezTo>
                      <a:pt x="133184" y="454855"/>
                      <a:pt x="140165" y="473184"/>
                      <a:pt x="142563" y="492369"/>
                    </a:cubicBezTo>
                    <a:cubicBezTo>
                      <a:pt x="149567" y="548399"/>
                      <a:pt x="131379" y="610677"/>
                      <a:pt x="156631" y="661181"/>
                    </a:cubicBezTo>
                    <a:cubicBezTo>
                      <a:pt x="169894" y="687707"/>
                      <a:pt x="184766" y="576775"/>
                      <a:pt x="184766" y="576775"/>
                    </a:cubicBezTo>
                    <a:cubicBezTo>
                      <a:pt x="189455" y="590843"/>
                      <a:pt x="190215" y="606911"/>
                      <a:pt x="198834" y="618978"/>
                    </a:cubicBezTo>
                    <a:cubicBezTo>
                      <a:pt x="214252" y="640563"/>
                      <a:pt x="255105" y="675249"/>
                      <a:pt x="255105" y="675249"/>
                    </a:cubicBezTo>
                    <a:cubicBezTo>
                      <a:pt x="259794" y="651803"/>
                      <a:pt x="263373" y="628107"/>
                      <a:pt x="269172" y="604911"/>
                    </a:cubicBezTo>
                    <a:cubicBezTo>
                      <a:pt x="272768" y="590525"/>
                      <a:pt x="283240" y="577536"/>
                      <a:pt x="283240" y="562707"/>
                    </a:cubicBezTo>
                    <a:cubicBezTo>
                      <a:pt x="283240" y="445383"/>
                      <a:pt x="273861" y="328246"/>
                      <a:pt x="269172" y="211015"/>
                    </a:cubicBezTo>
                    <a:cubicBezTo>
                      <a:pt x="188314" y="224492"/>
                      <a:pt x="188599" y="203348"/>
                      <a:pt x="156631" y="267286"/>
                    </a:cubicBezTo>
                    <a:cubicBezTo>
                      <a:pt x="154534" y="271480"/>
                      <a:pt x="156631" y="276665"/>
                      <a:pt x="156631" y="281354"/>
                    </a:cubicBezTo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823" name="Freeform 822"/>
              <p:cNvSpPr/>
              <p:nvPr/>
            </p:nvSpPr>
            <p:spPr>
              <a:xfrm flipH="1">
                <a:off x="1025678" y="4811150"/>
                <a:ext cx="283240" cy="681341"/>
              </a:xfrm>
              <a:custGeom>
                <a:avLst/>
                <a:gdLst>
                  <a:gd name="connsiteX0" fmla="*/ 72225 w 283240"/>
                  <a:gd name="connsiteY0" fmla="*/ 0 h 681341"/>
                  <a:gd name="connsiteX1" fmla="*/ 58157 w 283240"/>
                  <a:gd name="connsiteY1" fmla="*/ 281354 h 681341"/>
                  <a:gd name="connsiteX2" fmla="*/ 44089 w 283240"/>
                  <a:gd name="connsiteY2" fmla="*/ 365760 h 681341"/>
                  <a:gd name="connsiteX3" fmla="*/ 15954 w 283240"/>
                  <a:gd name="connsiteY3" fmla="*/ 450166 h 681341"/>
                  <a:gd name="connsiteX4" fmla="*/ 1886 w 283240"/>
                  <a:gd name="connsiteY4" fmla="*/ 675249 h 681341"/>
                  <a:gd name="connsiteX5" fmla="*/ 30022 w 283240"/>
                  <a:gd name="connsiteY5" fmla="*/ 590843 h 681341"/>
                  <a:gd name="connsiteX6" fmla="*/ 44089 w 283240"/>
                  <a:gd name="connsiteY6" fmla="*/ 548640 h 681341"/>
                  <a:gd name="connsiteX7" fmla="*/ 100360 w 283240"/>
                  <a:gd name="connsiteY7" fmla="*/ 478301 h 681341"/>
                  <a:gd name="connsiteX8" fmla="*/ 128495 w 283240"/>
                  <a:gd name="connsiteY8" fmla="*/ 436098 h 681341"/>
                  <a:gd name="connsiteX9" fmla="*/ 142563 w 283240"/>
                  <a:gd name="connsiteY9" fmla="*/ 492369 h 681341"/>
                  <a:gd name="connsiteX10" fmla="*/ 156631 w 283240"/>
                  <a:gd name="connsiteY10" fmla="*/ 661181 h 681341"/>
                  <a:gd name="connsiteX11" fmla="*/ 184766 w 283240"/>
                  <a:gd name="connsiteY11" fmla="*/ 576775 h 681341"/>
                  <a:gd name="connsiteX12" fmla="*/ 198834 w 283240"/>
                  <a:gd name="connsiteY12" fmla="*/ 618978 h 681341"/>
                  <a:gd name="connsiteX13" fmla="*/ 255105 w 283240"/>
                  <a:gd name="connsiteY13" fmla="*/ 675249 h 681341"/>
                  <a:gd name="connsiteX14" fmla="*/ 269172 w 283240"/>
                  <a:gd name="connsiteY14" fmla="*/ 604911 h 681341"/>
                  <a:gd name="connsiteX15" fmla="*/ 283240 w 283240"/>
                  <a:gd name="connsiteY15" fmla="*/ 562707 h 681341"/>
                  <a:gd name="connsiteX16" fmla="*/ 269172 w 283240"/>
                  <a:gd name="connsiteY16" fmla="*/ 211015 h 681341"/>
                  <a:gd name="connsiteX17" fmla="*/ 156631 w 283240"/>
                  <a:gd name="connsiteY17" fmla="*/ 267286 h 681341"/>
                  <a:gd name="connsiteX18" fmla="*/ 156631 w 283240"/>
                  <a:gd name="connsiteY18" fmla="*/ 281354 h 68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83240" h="681341">
                    <a:moveTo>
                      <a:pt x="72225" y="0"/>
                    </a:moveTo>
                    <a:cubicBezTo>
                      <a:pt x="67536" y="93785"/>
                      <a:pt x="65359" y="187729"/>
                      <a:pt x="58157" y="281354"/>
                    </a:cubicBezTo>
                    <a:cubicBezTo>
                      <a:pt x="55969" y="309793"/>
                      <a:pt x="51007" y="338088"/>
                      <a:pt x="44089" y="365760"/>
                    </a:cubicBezTo>
                    <a:cubicBezTo>
                      <a:pt x="36896" y="394532"/>
                      <a:pt x="15954" y="450166"/>
                      <a:pt x="15954" y="450166"/>
                    </a:cubicBezTo>
                    <a:cubicBezTo>
                      <a:pt x="11265" y="525194"/>
                      <a:pt x="-5594" y="600448"/>
                      <a:pt x="1886" y="675249"/>
                    </a:cubicBezTo>
                    <a:cubicBezTo>
                      <a:pt x="4837" y="704759"/>
                      <a:pt x="20644" y="618978"/>
                      <a:pt x="30022" y="590843"/>
                    </a:cubicBezTo>
                    <a:cubicBezTo>
                      <a:pt x="34711" y="576775"/>
                      <a:pt x="35863" y="560978"/>
                      <a:pt x="44089" y="548640"/>
                    </a:cubicBezTo>
                    <a:cubicBezTo>
                      <a:pt x="130698" y="418729"/>
                      <a:pt x="20171" y="578539"/>
                      <a:pt x="100360" y="478301"/>
                    </a:cubicBezTo>
                    <a:cubicBezTo>
                      <a:pt x="110922" y="465099"/>
                      <a:pt x="119117" y="450166"/>
                      <a:pt x="128495" y="436098"/>
                    </a:cubicBezTo>
                    <a:cubicBezTo>
                      <a:pt x="133184" y="454855"/>
                      <a:pt x="140165" y="473184"/>
                      <a:pt x="142563" y="492369"/>
                    </a:cubicBezTo>
                    <a:cubicBezTo>
                      <a:pt x="149567" y="548399"/>
                      <a:pt x="131379" y="610677"/>
                      <a:pt x="156631" y="661181"/>
                    </a:cubicBezTo>
                    <a:cubicBezTo>
                      <a:pt x="169894" y="687707"/>
                      <a:pt x="184766" y="576775"/>
                      <a:pt x="184766" y="576775"/>
                    </a:cubicBezTo>
                    <a:cubicBezTo>
                      <a:pt x="189455" y="590843"/>
                      <a:pt x="190215" y="606911"/>
                      <a:pt x="198834" y="618978"/>
                    </a:cubicBezTo>
                    <a:cubicBezTo>
                      <a:pt x="214252" y="640563"/>
                      <a:pt x="255105" y="675249"/>
                      <a:pt x="255105" y="675249"/>
                    </a:cubicBezTo>
                    <a:cubicBezTo>
                      <a:pt x="259794" y="651803"/>
                      <a:pt x="263373" y="628107"/>
                      <a:pt x="269172" y="604911"/>
                    </a:cubicBezTo>
                    <a:cubicBezTo>
                      <a:pt x="272768" y="590525"/>
                      <a:pt x="283240" y="577536"/>
                      <a:pt x="283240" y="562707"/>
                    </a:cubicBezTo>
                    <a:cubicBezTo>
                      <a:pt x="283240" y="445383"/>
                      <a:pt x="273861" y="328246"/>
                      <a:pt x="269172" y="211015"/>
                    </a:cubicBezTo>
                    <a:cubicBezTo>
                      <a:pt x="188314" y="224492"/>
                      <a:pt x="188599" y="203348"/>
                      <a:pt x="156631" y="267286"/>
                    </a:cubicBezTo>
                    <a:cubicBezTo>
                      <a:pt x="154534" y="271480"/>
                      <a:pt x="156631" y="276665"/>
                      <a:pt x="156631" y="281354"/>
                    </a:cubicBezTo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824" name="Freeform 823"/>
              <p:cNvSpPr/>
              <p:nvPr/>
            </p:nvSpPr>
            <p:spPr>
              <a:xfrm rot="20832044">
                <a:off x="1227465" y="3881361"/>
                <a:ext cx="735724" cy="1299645"/>
              </a:xfrm>
              <a:custGeom>
                <a:avLst/>
                <a:gdLst>
                  <a:gd name="connsiteX0" fmla="*/ 422031 w 594146"/>
                  <a:gd name="connsiteY0" fmla="*/ 0 h 1237957"/>
                  <a:gd name="connsiteX1" fmla="*/ 450166 w 594146"/>
                  <a:gd name="connsiteY1" fmla="*/ 126609 h 1237957"/>
                  <a:gd name="connsiteX2" fmla="*/ 478302 w 594146"/>
                  <a:gd name="connsiteY2" fmla="*/ 154744 h 1237957"/>
                  <a:gd name="connsiteX3" fmla="*/ 492369 w 594146"/>
                  <a:gd name="connsiteY3" fmla="*/ 196947 h 1237957"/>
                  <a:gd name="connsiteX4" fmla="*/ 520505 w 594146"/>
                  <a:gd name="connsiteY4" fmla="*/ 225083 h 1237957"/>
                  <a:gd name="connsiteX5" fmla="*/ 548640 w 594146"/>
                  <a:gd name="connsiteY5" fmla="*/ 309489 h 1237957"/>
                  <a:gd name="connsiteX6" fmla="*/ 576775 w 594146"/>
                  <a:gd name="connsiteY6" fmla="*/ 393895 h 1237957"/>
                  <a:gd name="connsiteX7" fmla="*/ 590843 w 594146"/>
                  <a:gd name="connsiteY7" fmla="*/ 464233 h 1237957"/>
                  <a:gd name="connsiteX8" fmla="*/ 548640 w 594146"/>
                  <a:gd name="connsiteY8" fmla="*/ 675249 h 1237957"/>
                  <a:gd name="connsiteX9" fmla="*/ 506437 w 594146"/>
                  <a:gd name="connsiteY9" fmla="*/ 689317 h 1237957"/>
                  <a:gd name="connsiteX10" fmla="*/ 464234 w 594146"/>
                  <a:gd name="connsiteY10" fmla="*/ 731520 h 1237957"/>
                  <a:gd name="connsiteX11" fmla="*/ 422031 w 594146"/>
                  <a:gd name="connsiteY11" fmla="*/ 759655 h 1237957"/>
                  <a:gd name="connsiteX12" fmla="*/ 365760 w 594146"/>
                  <a:gd name="connsiteY12" fmla="*/ 844061 h 1237957"/>
                  <a:gd name="connsiteX13" fmla="*/ 351692 w 594146"/>
                  <a:gd name="connsiteY13" fmla="*/ 886264 h 1237957"/>
                  <a:gd name="connsiteX14" fmla="*/ 323557 w 594146"/>
                  <a:gd name="connsiteY14" fmla="*/ 914400 h 1237957"/>
                  <a:gd name="connsiteX15" fmla="*/ 267286 w 594146"/>
                  <a:gd name="connsiteY15" fmla="*/ 984738 h 1237957"/>
                  <a:gd name="connsiteX16" fmla="*/ 253219 w 594146"/>
                  <a:gd name="connsiteY16" fmla="*/ 1026941 h 1237957"/>
                  <a:gd name="connsiteX17" fmla="*/ 140677 w 594146"/>
                  <a:gd name="connsiteY17" fmla="*/ 1125415 h 1237957"/>
                  <a:gd name="connsiteX18" fmla="*/ 126609 w 594146"/>
                  <a:gd name="connsiteY18" fmla="*/ 1167618 h 1237957"/>
                  <a:gd name="connsiteX19" fmla="*/ 84406 w 594146"/>
                  <a:gd name="connsiteY19" fmla="*/ 1195753 h 1237957"/>
                  <a:gd name="connsiteX20" fmla="*/ 56271 w 594146"/>
                  <a:gd name="connsiteY20" fmla="*/ 1237957 h 1237957"/>
                  <a:gd name="connsiteX21" fmla="*/ 42203 w 594146"/>
                  <a:gd name="connsiteY21" fmla="*/ 1139483 h 1237957"/>
                  <a:gd name="connsiteX22" fmla="*/ 14068 w 594146"/>
                  <a:gd name="connsiteY22" fmla="*/ 1055077 h 1237957"/>
                  <a:gd name="connsiteX23" fmla="*/ 0 w 594146"/>
                  <a:gd name="connsiteY23" fmla="*/ 942535 h 1237957"/>
                  <a:gd name="connsiteX24" fmla="*/ 14068 w 594146"/>
                  <a:gd name="connsiteY24" fmla="*/ 773723 h 1237957"/>
                  <a:gd name="connsiteX25" fmla="*/ 42203 w 594146"/>
                  <a:gd name="connsiteY25" fmla="*/ 745587 h 1237957"/>
                  <a:gd name="connsiteX26" fmla="*/ 112542 w 594146"/>
                  <a:gd name="connsiteY26" fmla="*/ 675249 h 1237957"/>
                  <a:gd name="connsiteX27" fmla="*/ 168812 w 594146"/>
                  <a:gd name="connsiteY27" fmla="*/ 604910 h 1237957"/>
                  <a:gd name="connsiteX28" fmla="*/ 239151 w 594146"/>
                  <a:gd name="connsiteY28" fmla="*/ 534572 h 1237957"/>
                  <a:gd name="connsiteX29" fmla="*/ 267286 w 594146"/>
                  <a:gd name="connsiteY29" fmla="*/ 492369 h 1237957"/>
                  <a:gd name="connsiteX30" fmla="*/ 323557 w 594146"/>
                  <a:gd name="connsiteY30" fmla="*/ 379827 h 1237957"/>
                  <a:gd name="connsiteX31" fmla="*/ 337625 w 594146"/>
                  <a:gd name="connsiteY31" fmla="*/ 337624 h 1237957"/>
                  <a:gd name="connsiteX32" fmla="*/ 393895 w 594146"/>
                  <a:gd name="connsiteY32" fmla="*/ 253218 h 1237957"/>
                  <a:gd name="connsiteX33" fmla="*/ 422031 w 594146"/>
                  <a:gd name="connsiteY33" fmla="*/ 168812 h 1237957"/>
                  <a:gd name="connsiteX34" fmla="*/ 436099 w 594146"/>
                  <a:gd name="connsiteY34" fmla="*/ 112541 h 1237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4146" h="1237957">
                    <a:moveTo>
                      <a:pt x="422031" y="0"/>
                    </a:moveTo>
                    <a:cubicBezTo>
                      <a:pt x="424871" y="17039"/>
                      <a:pt x="434184" y="99973"/>
                      <a:pt x="450166" y="126609"/>
                    </a:cubicBezTo>
                    <a:cubicBezTo>
                      <a:pt x="456990" y="137982"/>
                      <a:pt x="468923" y="145366"/>
                      <a:pt x="478302" y="154744"/>
                    </a:cubicBezTo>
                    <a:cubicBezTo>
                      <a:pt x="482991" y="168812"/>
                      <a:pt x="484740" y="184232"/>
                      <a:pt x="492369" y="196947"/>
                    </a:cubicBezTo>
                    <a:cubicBezTo>
                      <a:pt x="499193" y="208320"/>
                      <a:pt x="514573" y="213220"/>
                      <a:pt x="520505" y="225083"/>
                    </a:cubicBezTo>
                    <a:cubicBezTo>
                      <a:pt x="533768" y="251609"/>
                      <a:pt x="539262" y="281354"/>
                      <a:pt x="548640" y="309489"/>
                    </a:cubicBezTo>
                    <a:lnTo>
                      <a:pt x="576775" y="393895"/>
                    </a:lnTo>
                    <a:lnTo>
                      <a:pt x="590843" y="464233"/>
                    </a:lnTo>
                    <a:cubicBezTo>
                      <a:pt x="586371" y="522370"/>
                      <a:pt x="617704" y="633809"/>
                      <a:pt x="548640" y="675249"/>
                    </a:cubicBezTo>
                    <a:cubicBezTo>
                      <a:pt x="535925" y="682878"/>
                      <a:pt x="520505" y="684628"/>
                      <a:pt x="506437" y="689317"/>
                    </a:cubicBezTo>
                    <a:cubicBezTo>
                      <a:pt x="492369" y="703385"/>
                      <a:pt x="479518" y="718784"/>
                      <a:pt x="464234" y="731520"/>
                    </a:cubicBezTo>
                    <a:cubicBezTo>
                      <a:pt x="451246" y="742344"/>
                      <a:pt x="433164" y="746931"/>
                      <a:pt x="422031" y="759655"/>
                    </a:cubicBezTo>
                    <a:cubicBezTo>
                      <a:pt x="399764" y="785103"/>
                      <a:pt x="384517" y="815926"/>
                      <a:pt x="365760" y="844061"/>
                    </a:cubicBezTo>
                    <a:cubicBezTo>
                      <a:pt x="357535" y="856399"/>
                      <a:pt x="359321" y="873548"/>
                      <a:pt x="351692" y="886264"/>
                    </a:cubicBezTo>
                    <a:cubicBezTo>
                      <a:pt x="344868" y="897637"/>
                      <a:pt x="331842" y="904043"/>
                      <a:pt x="323557" y="914400"/>
                    </a:cubicBezTo>
                    <a:cubicBezTo>
                      <a:pt x="252583" y="1003119"/>
                      <a:pt x="335212" y="916814"/>
                      <a:pt x="267286" y="984738"/>
                    </a:cubicBezTo>
                    <a:cubicBezTo>
                      <a:pt x="262597" y="998806"/>
                      <a:pt x="262116" y="1015078"/>
                      <a:pt x="253219" y="1026941"/>
                    </a:cubicBezTo>
                    <a:cubicBezTo>
                      <a:pt x="212072" y="1081804"/>
                      <a:pt x="189489" y="1092874"/>
                      <a:pt x="140677" y="1125415"/>
                    </a:cubicBezTo>
                    <a:cubicBezTo>
                      <a:pt x="135988" y="1139483"/>
                      <a:pt x="135872" y="1156039"/>
                      <a:pt x="126609" y="1167618"/>
                    </a:cubicBezTo>
                    <a:cubicBezTo>
                      <a:pt x="116047" y="1180820"/>
                      <a:pt x="96361" y="1183798"/>
                      <a:pt x="84406" y="1195753"/>
                    </a:cubicBezTo>
                    <a:cubicBezTo>
                      <a:pt x="72451" y="1207708"/>
                      <a:pt x="65649" y="1223889"/>
                      <a:pt x="56271" y="1237957"/>
                    </a:cubicBezTo>
                    <a:cubicBezTo>
                      <a:pt x="51582" y="1205132"/>
                      <a:pt x="49659" y="1171792"/>
                      <a:pt x="42203" y="1139483"/>
                    </a:cubicBezTo>
                    <a:cubicBezTo>
                      <a:pt x="35534" y="1110585"/>
                      <a:pt x="14068" y="1055077"/>
                      <a:pt x="14068" y="1055077"/>
                    </a:cubicBezTo>
                    <a:cubicBezTo>
                      <a:pt x="9379" y="1017563"/>
                      <a:pt x="0" y="980341"/>
                      <a:pt x="0" y="942535"/>
                    </a:cubicBezTo>
                    <a:cubicBezTo>
                      <a:pt x="0" y="886069"/>
                      <a:pt x="2237" y="828935"/>
                      <a:pt x="14068" y="773723"/>
                    </a:cubicBezTo>
                    <a:cubicBezTo>
                      <a:pt x="16847" y="760754"/>
                      <a:pt x="33918" y="755944"/>
                      <a:pt x="42203" y="745587"/>
                    </a:cubicBezTo>
                    <a:cubicBezTo>
                      <a:pt x="117231" y="651802"/>
                      <a:pt x="18758" y="750277"/>
                      <a:pt x="112542" y="675249"/>
                    </a:cubicBezTo>
                    <a:cubicBezTo>
                      <a:pt x="158248" y="638684"/>
                      <a:pt x="126161" y="653654"/>
                      <a:pt x="168812" y="604910"/>
                    </a:cubicBezTo>
                    <a:cubicBezTo>
                      <a:pt x="190647" y="579956"/>
                      <a:pt x="220758" y="562161"/>
                      <a:pt x="239151" y="534572"/>
                    </a:cubicBezTo>
                    <a:cubicBezTo>
                      <a:pt x="248529" y="520504"/>
                      <a:pt x="260419" y="507819"/>
                      <a:pt x="267286" y="492369"/>
                    </a:cubicBezTo>
                    <a:cubicBezTo>
                      <a:pt x="319014" y="375982"/>
                      <a:pt x="265777" y="437609"/>
                      <a:pt x="323557" y="379827"/>
                    </a:cubicBezTo>
                    <a:cubicBezTo>
                      <a:pt x="328246" y="365759"/>
                      <a:pt x="330424" y="350587"/>
                      <a:pt x="337625" y="337624"/>
                    </a:cubicBezTo>
                    <a:cubicBezTo>
                      <a:pt x="354047" y="308065"/>
                      <a:pt x="383202" y="285297"/>
                      <a:pt x="393895" y="253218"/>
                    </a:cubicBezTo>
                    <a:lnTo>
                      <a:pt x="422031" y="168812"/>
                    </a:lnTo>
                    <a:cubicBezTo>
                      <a:pt x="437582" y="122160"/>
                      <a:pt x="436099" y="141438"/>
                      <a:pt x="436099" y="112541"/>
                    </a:cubicBezTo>
                  </a:path>
                </a:pathLst>
              </a:custGeom>
              <a:gradFill>
                <a:gsLst>
                  <a:gs pos="0">
                    <a:schemeClr val="tx1">
                      <a:lumMod val="85000"/>
                      <a:lumOff val="15000"/>
                    </a:schemeClr>
                  </a:gs>
                  <a:gs pos="13000">
                    <a:schemeClr val="tx1">
                      <a:lumMod val="65000"/>
                      <a:lumOff val="35000"/>
                    </a:schemeClr>
                  </a:gs>
                  <a:gs pos="46000">
                    <a:schemeClr val="tx1">
                      <a:lumMod val="85000"/>
                      <a:lumOff val="15000"/>
                    </a:schemeClr>
                  </a:gs>
                  <a:gs pos="81000">
                    <a:schemeClr val="tx1">
                      <a:lumMod val="85000"/>
                      <a:lumOff val="15000"/>
                    </a:schemeClr>
                  </a:gs>
                  <a:gs pos="99000">
                    <a:schemeClr val="tx1">
                      <a:lumMod val="65000"/>
                      <a:lumOff val="35000"/>
                    </a:schemeClr>
                  </a:gs>
                </a:gsLst>
                <a:lin ang="0" scaled="1"/>
              </a:gra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825" name="Freeform 824"/>
              <p:cNvSpPr/>
              <p:nvPr/>
            </p:nvSpPr>
            <p:spPr>
              <a:xfrm rot="767956" flipH="1">
                <a:off x="682254" y="3703992"/>
                <a:ext cx="580364" cy="1600353"/>
              </a:xfrm>
              <a:custGeom>
                <a:avLst/>
                <a:gdLst>
                  <a:gd name="connsiteX0" fmla="*/ 422031 w 594146"/>
                  <a:gd name="connsiteY0" fmla="*/ 0 h 1237957"/>
                  <a:gd name="connsiteX1" fmla="*/ 450166 w 594146"/>
                  <a:gd name="connsiteY1" fmla="*/ 126609 h 1237957"/>
                  <a:gd name="connsiteX2" fmla="*/ 478302 w 594146"/>
                  <a:gd name="connsiteY2" fmla="*/ 154744 h 1237957"/>
                  <a:gd name="connsiteX3" fmla="*/ 492369 w 594146"/>
                  <a:gd name="connsiteY3" fmla="*/ 196947 h 1237957"/>
                  <a:gd name="connsiteX4" fmla="*/ 520505 w 594146"/>
                  <a:gd name="connsiteY4" fmla="*/ 225083 h 1237957"/>
                  <a:gd name="connsiteX5" fmla="*/ 548640 w 594146"/>
                  <a:gd name="connsiteY5" fmla="*/ 309489 h 1237957"/>
                  <a:gd name="connsiteX6" fmla="*/ 576775 w 594146"/>
                  <a:gd name="connsiteY6" fmla="*/ 393895 h 1237957"/>
                  <a:gd name="connsiteX7" fmla="*/ 590843 w 594146"/>
                  <a:gd name="connsiteY7" fmla="*/ 464233 h 1237957"/>
                  <a:gd name="connsiteX8" fmla="*/ 548640 w 594146"/>
                  <a:gd name="connsiteY8" fmla="*/ 675249 h 1237957"/>
                  <a:gd name="connsiteX9" fmla="*/ 506437 w 594146"/>
                  <a:gd name="connsiteY9" fmla="*/ 689317 h 1237957"/>
                  <a:gd name="connsiteX10" fmla="*/ 464234 w 594146"/>
                  <a:gd name="connsiteY10" fmla="*/ 731520 h 1237957"/>
                  <a:gd name="connsiteX11" fmla="*/ 422031 w 594146"/>
                  <a:gd name="connsiteY11" fmla="*/ 759655 h 1237957"/>
                  <a:gd name="connsiteX12" fmla="*/ 365760 w 594146"/>
                  <a:gd name="connsiteY12" fmla="*/ 844061 h 1237957"/>
                  <a:gd name="connsiteX13" fmla="*/ 351692 w 594146"/>
                  <a:gd name="connsiteY13" fmla="*/ 886264 h 1237957"/>
                  <a:gd name="connsiteX14" fmla="*/ 323557 w 594146"/>
                  <a:gd name="connsiteY14" fmla="*/ 914400 h 1237957"/>
                  <a:gd name="connsiteX15" fmla="*/ 267286 w 594146"/>
                  <a:gd name="connsiteY15" fmla="*/ 984738 h 1237957"/>
                  <a:gd name="connsiteX16" fmla="*/ 253219 w 594146"/>
                  <a:gd name="connsiteY16" fmla="*/ 1026941 h 1237957"/>
                  <a:gd name="connsiteX17" fmla="*/ 140677 w 594146"/>
                  <a:gd name="connsiteY17" fmla="*/ 1125415 h 1237957"/>
                  <a:gd name="connsiteX18" fmla="*/ 126609 w 594146"/>
                  <a:gd name="connsiteY18" fmla="*/ 1167618 h 1237957"/>
                  <a:gd name="connsiteX19" fmla="*/ 84406 w 594146"/>
                  <a:gd name="connsiteY19" fmla="*/ 1195753 h 1237957"/>
                  <a:gd name="connsiteX20" fmla="*/ 56271 w 594146"/>
                  <a:gd name="connsiteY20" fmla="*/ 1237957 h 1237957"/>
                  <a:gd name="connsiteX21" fmla="*/ 42203 w 594146"/>
                  <a:gd name="connsiteY21" fmla="*/ 1139483 h 1237957"/>
                  <a:gd name="connsiteX22" fmla="*/ 14068 w 594146"/>
                  <a:gd name="connsiteY22" fmla="*/ 1055077 h 1237957"/>
                  <a:gd name="connsiteX23" fmla="*/ 0 w 594146"/>
                  <a:gd name="connsiteY23" fmla="*/ 942535 h 1237957"/>
                  <a:gd name="connsiteX24" fmla="*/ 14068 w 594146"/>
                  <a:gd name="connsiteY24" fmla="*/ 773723 h 1237957"/>
                  <a:gd name="connsiteX25" fmla="*/ 42203 w 594146"/>
                  <a:gd name="connsiteY25" fmla="*/ 745587 h 1237957"/>
                  <a:gd name="connsiteX26" fmla="*/ 112542 w 594146"/>
                  <a:gd name="connsiteY26" fmla="*/ 675249 h 1237957"/>
                  <a:gd name="connsiteX27" fmla="*/ 168812 w 594146"/>
                  <a:gd name="connsiteY27" fmla="*/ 604910 h 1237957"/>
                  <a:gd name="connsiteX28" fmla="*/ 239151 w 594146"/>
                  <a:gd name="connsiteY28" fmla="*/ 534572 h 1237957"/>
                  <a:gd name="connsiteX29" fmla="*/ 267286 w 594146"/>
                  <a:gd name="connsiteY29" fmla="*/ 492369 h 1237957"/>
                  <a:gd name="connsiteX30" fmla="*/ 323557 w 594146"/>
                  <a:gd name="connsiteY30" fmla="*/ 379827 h 1237957"/>
                  <a:gd name="connsiteX31" fmla="*/ 337625 w 594146"/>
                  <a:gd name="connsiteY31" fmla="*/ 337624 h 1237957"/>
                  <a:gd name="connsiteX32" fmla="*/ 393895 w 594146"/>
                  <a:gd name="connsiteY32" fmla="*/ 253218 h 1237957"/>
                  <a:gd name="connsiteX33" fmla="*/ 422031 w 594146"/>
                  <a:gd name="connsiteY33" fmla="*/ 168812 h 1237957"/>
                  <a:gd name="connsiteX34" fmla="*/ 436099 w 594146"/>
                  <a:gd name="connsiteY34" fmla="*/ 112541 h 1237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4146" h="1237957">
                    <a:moveTo>
                      <a:pt x="422031" y="0"/>
                    </a:moveTo>
                    <a:cubicBezTo>
                      <a:pt x="424871" y="17039"/>
                      <a:pt x="434184" y="99973"/>
                      <a:pt x="450166" y="126609"/>
                    </a:cubicBezTo>
                    <a:cubicBezTo>
                      <a:pt x="456990" y="137982"/>
                      <a:pt x="468923" y="145366"/>
                      <a:pt x="478302" y="154744"/>
                    </a:cubicBezTo>
                    <a:cubicBezTo>
                      <a:pt x="482991" y="168812"/>
                      <a:pt x="484740" y="184232"/>
                      <a:pt x="492369" y="196947"/>
                    </a:cubicBezTo>
                    <a:cubicBezTo>
                      <a:pt x="499193" y="208320"/>
                      <a:pt x="514573" y="213220"/>
                      <a:pt x="520505" y="225083"/>
                    </a:cubicBezTo>
                    <a:cubicBezTo>
                      <a:pt x="533768" y="251609"/>
                      <a:pt x="539262" y="281354"/>
                      <a:pt x="548640" y="309489"/>
                    </a:cubicBezTo>
                    <a:lnTo>
                      <a:pt x="576775" y="393895"/>
                    </a:lnTo>
                    <a:lnTo>
                      <a:pt x="590843" y="464233"/>
                    </a:lnTo>
                    <a:cubicBezTo>
                      <a:pt x="586371" y="522370"/>
                      <a:pt x="617704" y="633809"/>
                      <a:pt x="548640" y="675249"/>
                    </a:cubicBezTo>
                    <a:cubicBezTo>
                      <a:pt x="535925" y="682878"/>
                      <a:pt x="520505" y="684628"/>
                      <a:pt x="506437" y="689317"/>
                    </a:cubicBezTo>
                    <a:cubicBezTo>
                      <a:pt x="492369" y="703385"/>
                      <a:pt x="479518" y="718784"/>
                      <a:pt x="464234" y="731520"/>
                    </a:cubicBezTo>
                    <a:cubicBezTo>
                      <a:pt x="451246" y="742344"/>
                      <a:pt x="433164" y="746931"/>
                      <a:pt x="422031" y="759655"/>
                    </a:cubicBezTo>
                    <a:cubicBezTo>
                      <a:pt x="399764" y="785103"/>
                      <a:pt x="384517" y="815926"/>
                      <a:pt x="365760" y="844061"/>
                    </a:cubicBezTo>
                    <a:cubicBezTo>
                      <a:pt x="357535" y="856399"/>
                      <a:pt x="359321" y="873548"/>
                      <a:pt x="351692" y="886264"/>
                    </a:cubicBezTo>
                    <a:cubicBezTo>
                      <a:pt x="344868" y="897637"/>
                      <a:pt x="331842" y="904043"/>
                      <a:pt x="323557" y="914400"/>
                    </a:cubicBezTo>
                    <a:cubicBezTo>
                      <a:pt x="252583" y="1003119"/>
                      <a:pt x="335212" y="916814"/>
                      <a:pt x="267286" y="984738"/>
                    </a:cubicBezTo>
                    <a:cubicBezTo>
                      <a:pt x="262597" y="998806"/>
                      <a:pt x="262116" y="1015078"/>
                      <a:pt x="253219" y="1026941"/>
                    </a:cubicBezTo>
                    <a:cubicBezTo>
                      <a:pt x="212072" y="1081804"/>
                      <a:pt x="189489" y="1092874"/>
                      <a:pt x="140677" y="1125415"/>
                    </a:cubicBezTo>
                    <a:cubicBezTo>
                      <a:pt x="135988" y="1139483"/>
                      <a:pt x="135872" y="1156039"/>
                      <a:pt x="126609" y="1167618"/>
                    </a:cubicBezTo>
                    <a:cubicBezTo>
                      <a:pt x="116047" y="1180820"/>
                      <a:pt x="96361" y="1183798"/>
                      <a:pt x="84406" y="1195753"/>
                    </a:cubicBezTo>
                    <a:cubicBezTo>
                      <a:pt x="72451" y="1207708"/>
                      <a:pt x="65649" y="1223889"/>
                      <a:pt x="56271" y="1237957"/>
                    </a:cubicBezTo>
                    <a:cubicBezTo>
                      <a:pt x="51582" y="1205132"/>
                      <a:pt x="49659" y="1171792"/>
                      <a:pt x="42203" y="1139483"/>
                    </a:cubicBezTo>
                    <a:cubicBezTo>
                      <a:pt x="35534" y="1110585"/>
                      <a:pt x="14068" y="1055077"/>
                      <a:pt x="14068" y="1055077"/>
                    </a:cubicBezTo>
                    <a:cubicBezTo>
                      <a:pt x="9379" y="1017563"/>
                      <a:pt x="0" y="980341"/>
                      <a:pt x="0" y="942535"/>
                    </a:cubicBezTo>
                    <a:cubicBezTo>
                      <a:pt x="0" y="886069"/>
                      <a:pt x="2237" y="828935"/>
                      <a:pt x="14068" y="773723"/>
                    </a:cubicBezTo>
                    <a:cubicBezTo>
                      <a:pt x="16847" y="760754"/>
                      <a:pt x="33918" y="755944"/>
                      <a:pt x="42203" y="745587"/>
                    </a:cubicBezTo>
                    <a:cubicBezTo>
                      <a:pt x="117231" y="651802"/>
                      <a:pt x="18758" y="750277"/>
                      <a:pt x="112542" y="675249"/>
                    </a:cubicBezTo>
                    <a:cubicBezTo>
                      <a:pt x="158248" y="638684"/>
                      <a:pt x="126161" y="653654"/>
                      <a:pt x="168812" y="604910"/>
                    </a:cubicBezTo>
                    <a:cubicBezTo>
                      <a:pt x="190647" y="579956"/>
                      <a:pt x="220758" y="562161"/>
                      <a:pt x="239151" y="534572"/>
                    </a:cubicBezTo>
                    <a:cubicBezTo>
                      <a:pt x="248529" y="520504"/>
                      <a:pt x="260419" y="507819"/>
                      <a:pt x="267286" y="492369"/>
                    </a:cubicBezTo>
                    <a:cubicBezTo>
                      <a:pt x="319014" y="375982"/>
                      <a:pt x="265777" y="437609"/>
                      <a:pt x="323557" y="379827"/>
                    </a:cubicBezTo>
                    <a:cubicBezTo>
                      <a:pt x="328246" y="365759"/>
                      <a:pt x="330424" y="350587"/>
                      <a:pt x="337625" y="337624"/>
                    </a:cubicBezTo>
                    <a:cubicBezTo>
                      <a:pt x="354047" y="308065"/>
                      <a:pt x="383202" y="285297"/>
                      <a:pt x="393895" y="253218"/>
                    </a:cubicBezTo>
                    <a:lnTo>
                      <a:pt x="422031" y="168812"/>
                    </a:lnTo>
                    <a:cubicBezTo>
                      <a:pt x="437582" y="122160"/>
                      <a:pt x="436099" y="141438"/>
                      <a:pt x="436099" y="112541"/>
                    </a:cubicBezTo>
                  </a:path>
                </a:pathLst>
              </a:custGeom>
              <a:gradFill>
                <a:gsLst>
                  <a:gs pos="0">
                    <a:schemeClr val="tx1">
                      <a:lumMod val="85000"/>
                      <a:lumOff val="15000"/>
                    </a:schemeClr>
                  </a:gs>
                  <a:gs pos="13000">
                    <a:schemeClr val="tx1">
                      <a:lumMod val="65000"/>
                      <a:lumOff val="35000"/>
                    </a:schemeClr>
                  </a:gs>
                  <a:gs pos="46000">
                    <a:schemeClr val="tx1">
                      <a:lumMod val="85000"/>
                      <a:lumOff val="15000"/>
                    </a:schemeClr>
                  </a:gs>
                  <a:gs pos="81000">
                    <a:schemeClr val="tx1">
                      <a:lumMod val="85000"/>
                      <a:lumOff val="15000"/>
                    </a:schemeClr>
                  </a:gs>
                  <a:gs pos="99000">
                    <a:schemeClr val="tx1">
                      <a:lumMod val="65000"/>
                      <a:lumOff val="35000"/>
                    </a:schemeClr>
                  </a:gs>
                </a:gsLst>
                <a:lin ang="0" scaled="1"/>
              </a:gra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826" name="Freeform 825"/>
              <p:cNvSpPr/>
              <p:nvPr/>
            </p:nvSpPr>
            <p:spPr>
              <a:xfrm>
                <a:off x="731192" y="3145769"/>
                <a:ext cx="1043969" cy="905724"/>
              </a:xfrm>
              <a:custGeom>
                <a:avLst/>
                <a:gdLst>
                  <a:gd name="connsiteX0" fmla="*/ 759983 w 1043969"/>
                  <a:gd name="connsiteY0" fmla="*/ 905724 h 905724"/>
                  <a:gd name="connsiteX1" fmla="*/ 591171 w 1043969"/>
                  <a:gd name="connsiteY1" fmla="*/ 891657 h 905724"/>
                  <a:gd name="connsiteX2" fmla="*/ 534900 w 1043969"/>
                  <a:gd name="connsiteY2" fmla="*/ 877589 h 905724"/>
                  <a:gd name="connsiteX3" fmla="*/ 450494 w 1043969"/>
                  <a:gd name="connsiteY3" fmla="*/ 863521 h 905724"/>
                  <a:gd name="connsiteX4" fmla="*/ 408291 w 1043969"/>
                  <a:gd name="connsiteY4" fmla="*/ 849453 h 905724"/>
                  <a:gd name="connsiteX5" fmla="*/ 295750 w 1043969"/>
                  <a:gd name="connsiteY5" fmla="*/ 835386 h 905724"/>
                  <a:gd name="connsiteX6" fmla="*/ 253546 w 1043969"/>
                  <a:gd name="connsiteY6" fmla="*/ 821318 h 905724"/>
                  <a:gd name="connsiteX7" fmla="*/ 126937 w 1043969"/>
                  <a:gd name="connsiteY7" fmla="*/ 793183 h 905724"/>
                  <a:gd name="connsiteX8" fmla="*/ 98802 w 1043969"/>
                  <a:gd name="connsiteY8" fmla="*/ 765047 h 905724"/>
                  <a:gd name="connsiteX9" fmla="*/ 56599 w 1043969"/>
                  <a:gd name="connsiteY9" fmla="*/ 736912 h 905724"/>
                  <a:gd name="connsiteX10" fmla="*/ 28463 w 1043969"/>
                  <a:gd name="connsiteY10" fmla="*/ 694709 h 905724"/>
                  <a:gd name="connsiteX11" fmla="*/ 328 w 1043969"/>
                  <a:gd name="connsiteY11" fmla="*/ 610303 h 905724"/>
                  <a:gd name="connsiteX12" fmla="*/ 14396 w 1043969"/>
                  <a:gd name="connsiteY12" fmla="*/ 483693 h 905724"/>
                  <a:gd name="connsiteX13" fmla="*/ 28463 w 1043969"/>
                  <a:gd name="connsiteY13" fmla="*/ 441490 h 905724"/>
                  <a:gd name="connsiteX14" fmla="*/ 42531 w 1043969"/>
                  <a:gd name="connsiteY14" fmla="*/ 357084 h 905724"/>
                  <a:gd name="connsiteX15" fmla="*/ 56599 w 1043969"/>
                  <a:gd name="connsiteY15" fmla="*/ 117933 h 905724"/>
                  <a:gd name="connsiteX16" fmla="*/ 98802 w 1043969"/>
                  <a:gd name="connsiteY16" fmla="*/ 146069 h 905724"/>
                  <a:gd name="connsiteX17" fmla="*/ 155073 w 1043969"/>
                  <a:gd name="connsiteY17" fmla="*/ 258610 h 905724"/>
                  <a:gd name="connsiteX18" fmla="*/ 169140 w 1043969"/>
                  <a:gd name="connsiteY18" fmla="*/ 357084 h 905724"/>
                  <a:gd name="connsiteX19" fmla="*/ 183208 w 1043969"/>
                  <a:gd name="connsiteY19" fmla="*/ 314881 h 905724"/>
                  <a:gd name="connsiteX20" fmla="*/ 225411 w 1043969"/>
                  <a:gd name="connsiteY20" fmla="*/ 272678 h 905724"/>
                  <a:gd name="connsiteX21" fmla="*/ 267614 w 1043969"/>
                  <a:gd name="connsiteY21" fmla="*/ 188272 h 905724"/>
                  <a:gd name="connsiteX22" fmla="*/ 281682 w 1043969"/>
                  <a:gd name="connsiteY22" fmla="*/ 5392 h 905724"/>
                  <a:gd name="connsiteX23" fmla="*/ 309817 w 1043969"/>
                  <a:gd name="connsiteY23" fmla="*/ 89798 h 905724"/>
                  <a:gd name="connsiteX24" fmla="*/ 323885 w 1043969"/>
                  <a:gd name="connsiteY24" fmla="*/ 132001 h 905724"/>
                  <a:gd name="connsiteX25" fmla="*/ 337953 w 1043969"/>
                  <a:gd name="connsiteY25" fmla="*/ 174204 h 905724"/>
                  <a:gd name="connsiteX26" fmla="*/ 366088 w 1043969"/>
                  <a:gd name="connsiteY26" fmla="*/ 202340 h 905724"/>
                  <a:gd name="connsiteX27" fmla="*/ 436426 w 1043969"/>
                  <a:gd name="connsiteY27" fmla="*/ 132001 h 905724"/>
                  <a:gd name="connsiteX28" fmla="*/ 492697 w 1043969"/>
                  <a:gd name="connsiteY28" fmla="*/ 75730 h 905724"/>
                  <a:gd name="connsiteX29" fmla="*/ 506765 w 1043969"/>
                  <a:gd name="connsiteY29" fmla="*/ 33527 h 905724"/>
                  <a:gd name="connsiteX30" fmla="*/ 534900 w 1043969"/>
                  <a:gd name="connsiteY30" fmla="*/ 61663 h 905724"/>
                  <a:gd name="connsiteX31" fmla="*/ 577103 w 1043969"/>
                  <a:gd name="connsiteY31" fmla="*/ 146069 h 905724"/>
                  <a:gd name="connsiteX32" fmla="*/ 619306 w 1043969"/>
                  <a:gd name="connsiteY32" fmla="*/ 160137 h 905724"/>
                  <a:gd name="connsiteX33" fmla="*/ 661510 w 1043969"/>
                  <a:gd name="connsiteY33" fmla="*/ 146069 h 905724"/>
                  <a:gd name="connsiteX34" fmla="*/ 717780 w 1043969"/>
                  <a:gd name="connsiteY34" fmla="*/ 75730 h 905724"/>
                  <a:gd name="connsiteX35" fmla="*/ 745916 w 1043969"/>
                  <a:gd name="connsiteY35" fmla="*/ 47595 h 905724"/>
                  <a:gd name="connsiteX36" fmla="*/ 774051 w 1043969"/>
                  <a:gd name="connsiteY36" fmla="*/ 89798 h 905724"/>
                  <a:gd name="connsiteX37" fmla="*/ 830322 w 1043969"/>
                  <a:gd name="connsiteY37" fmla="*/ 286746 h 905724"/>
                  <a:gd name="connsiteX38" fmla="*/ 914728 w 1043969"/>
                  <a:gd name="connsiteY38" fmla="*/ 188272 h 905724"/>
                  <a:gd name="connsiteX39" fmla="*/ 942863 w 1043969"/>
                  <a:gd name="connsiteY39" fmla="*/ 230475 h 905724"/>
                  <a:gd name="connsiteX40" fmla="*/ 914728 w 1043969"/>
                  <a:gd name="connsiteY40" fmla="*/ 371152 h 905724"/>
                  <a:gd name="connsiteX41" fmla="*/ 886593 w 1043969"/>
                  <a:gd name="connsiteY41" fmla="*/ 413355 h 905724"/>
                  <a:gd name="connsiteX42" fmla="*/ 928796 w 1043969"/>
                  <a:gd name="connsiteY42" fmla="*/ 427423 h 905724"/>
                  <a:gd name="connsiteX43" fmla="*/ 985066 w 1043969"/>
                  <a:gd name="connsiteY43" fmla="*/ 483693 h 905724"/>
                  <a:gd name="connsiteX44" fmla="*/ 999134 w 1043969"/>
                  <a:gd name="connsiteY44" fmla="*/ 525897 h 905724"/>
                  <a:gd name="connsiteX45" fmla="*/ 970999 w 1043969"/>
                  <a:gd name="connsiteY45" fmla="*/ 708777 h 905724"/>
                  <a:gd name="connsiteX46" fmla="*/ 1041337 w 1043969"/>
                  <a:gd name="connsiteY46" fmla="*/ 722844 h 905724"/>
                  <a:gd name="connsiteX47" fmla="*/ 1013202 w 1043969"/>
                  <a:gd name="connsiteY47" fmla="*/ 807250 h 905724"/>
                  <a:gd name="connsiteX48" fmla="*/ 999134 w 1043969"/>
                  <a:gd name="connsiteY48" fmla="*/ 849453 h 905724"/>
                  <a:gd name="connsiteX49" fmla="*/ 942863 w 1043969"/>
                  <a:gd name="connsiteY49" fmla="*/ 905724 h 905724"/>
                  <a:gd name="connsiteX50" fmla="*/ 703713 w 1043969"/>
                  <a:gd name="connsiteY50" fmla="*/ 891657 h 905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43969" h="905724">
                    <a:moveTo>
                      <a:pt x="759983" y="905724"/>
                    </a:moveTo>
                    <a:cubicBezTo>
                      <a:pt x="703712" y="901035"/>
                      <a:pt x="647201" y="898661"/>
                      <a:pt x="591171" y="891657"/>
                    </a:cubicBezTo>
                    <a:cubicBezTo>
                      <a:pt x="571986" y="889259"/>
                      <a:pt x="553859" y="881381"/>
                      <a:pt x="534900" y="877589"/>
                    </a:cubicBezTo>
                    <a:cubicBezTo>
                      <a:pt x="506930" y="871995"/>
                      <a:pt x="478338" y="869709"/>
                      <a:pt x="450494" y="863521"/>
                    </a:cubicBezTo>
                    <a:cubicBezTo>
                      <a:pt x="436018" y="860304"/>
                      <a:pt x="422880" y="852106"/>
                      <a:pt x="408291" y="849453"/>
                    </a:cubicBezTo>
                    <a:cubicBezTo>
                      <a:pt x="371095" y="842690"/>
                      <a:pt x="333264" y="840075"/>
                      <a:pt x="295750" y="835386"/>
                    </a:cubicBezTo>
                    <a:cubicBezTo>
                      <a:pt x="281682" y="830697"/>
                      <a:pt x="267804" y="825392"/>
                      <a:pt x="253546" y="821318"/>
                    </a:cubicBezTo>
                    <a:cubicBezTo>
                      <a:pt x="207181" y="808071"/>
                      <a:pt x="175297" y="802855"/>
                      <a:pt x="126937" y="793183"/>
                    </a:cubicBezTo>
                    <a:cubicBezTo>
                      <a:pt x="117559" y="783804"/>
                      <a:pt x="109159" y="773333"/>
                      <a:pt x="98802" y="765047"/>
                    </a:cubicBezTo>
                    <a:cubicBezTo>
                      <a:pt x="85600" y="754485"/>
                      <a:pt x="68554" y="748867"/>
                      <a:pt x="56599" y="736912"/>
                    </a:cubicBezTo>
                    <a:cubicBezTo>
                      <a:pt x="44644" y="724957"/>
                      <a:pt x="37842" y="708777"/>
                      <a:pt x="28463" y="694709"/>
                    </a:cubicBezTo>
                    <a:cubicBezTo>
                      <a:pt x="19085" y="666574"/>
                      <a:pt x="-2947" y="639779"/>
                      <a:pt x="328" y="610303"/>
                    </a:cubicBezTo>
                    <a:cubicBezTo>
                      <a:pt x="5017" y="568100"/>
                      <a:pt x="7415" y="525578"/>
                      <a:pt x="14396" y="483693"/>
                    </a:cubicBezTo>
                    <a:cubicBezTo>
                      <a:pt x="16834" y="469066"/>
                      <a:pt x="25246" y="455965"/>
                      <a:pt x="28463" y="441490"/>
                    </a:cubicBezTo>
                    <a:cubicBezTo>
                      <a:pt x="34651" y="413646"/>
                      <a:pt x="37842" y="385219"/>
                      <a:pt x="42531" y="357084"/>
                    </a:cubicBezTo>
                    <a:cubicBezTo>
                      <a:pt x="47220" y="277367"/>
                      <a:pt x="36023" y="195091"/>
                      <a:pt x="56599" y="117933"/>
                    </a:cubicBezTo>
                    <a:cubicBezTo>
                      <a:pt x="60955" y="101597"/>
                      <a:pt x="89841" y="131732"/>
                      <a:pt x="98802" y="146069"/>
                    </a:cubicBezTo>
                    <a:cubicBezTo>
                      <a:pt x="206560" y="318484"/>
                      <a:pt x="72233" y="175773"/>
                      <a:pt x="155073" y="258610"/>
                    </a:cubicBezTo>
                    <a:cubicBezTo>
                      <a:pt x="159762" y="291435"/>
                      <a:pt x="154312" y="327427"/>
                      <a:pt x="169140" y="357084"/>
                    </a:cubicBezTo>
                    <a:cubicBezTo>
                      <a:pt x="175771" y="370347"/>
                      <a:pt x="174983" y="327219"/>
                      <a:pt x="183208" y="314881"/>
                    </a:cubicBezTo>
                    <a:cubicBezTo>
                      <a:pt x="194244" y="298328"/>
                      <a:pt x="212675" y="287962"/>
                      <a:pt x="225411" y="272678"/>
                    </a:cubicBezTo>
                    <a:cubicBezTo>
                      <a:pt x="255711" y="236318"/>
                      <a:pt x="253515" y="230568"/>
                      <a:pt x="267614" y="188272"/>
                    </a:cubicBezTo>
                    <a:cubicBezTo>
                      <a:pt x="272303" y="127312"/>
                      <a:pt x="257598" y="61589"/>
                      <a:pt x="281682" y="5392"/>
                    </a:cubicBezTo>
                    <a:cubicBezTo>
                      <a:pt x="293365" y="-21867"/>
                      <a:pt x="300439" y="61663"/>
                      <a:pt x="309817" y="89798"/>
                    </a:cubicBezTo>
                    <a:lnTo>
                      <a:pt x="323885" y="132001"/>
                    </a:lnTo>
                    <a:cubicBezTo>
                      <a:pt x="328574" y="146069"/>
                      <a:pt x="327468" y="163718"/>
                      <a:pt x="337953" y="174204"/>
                    </a:cubicBezTo>
                    <a:lnTo>
                      <a:pt x="366088" y="202340"/>
                    </a:lnTo>
                    <a:cubicBezTo>
                      <a:pt x="447369" y="148151"/>
                      <a:pt x="373902" y="204946"/>
                      <a:pt x="436426" y="132001"/>
                    </a:cubicBezTo>
                    <a:cubicBezTo>
                      <a:pt x="453689" y="111861"/>
                      <a:pt x="492697" y="75730"/>
                      <a:pt x="492697" y="75730"/>
                    </a:cubicBezTo>
                    <a:cubicBezTo>
                      <a:pt x="497386" y="61662"/>
                      <a:pt x="492697" y="38216"/>
                      <a:pt x="506765" y="33527"/>
                    </a:cubicBezTo>
                    <a:cubicBezTo>
                      <a:pt x="519348" y="29333"/>
                      <a:pt x="528076" y="50290"/>
                      <a:pt x="534900" y="61663"/>
                    </a:cubicBezTo>
                    <a:cubicBezTo>
                      <a:pt x="558423" y="100869"/>
                      <a:pt x="536058" y="113233"/>
                      <a:pt x="577103" y="146069"/>
                    </a:cubicBezTo>
                    <a:cubicBezTo>
                      <a:pt x="588682" y="155332"/>
                      <a:pt x="605238" y="155448"/>
                      <a:pt x="619306" y="160137"/>
                    </a:cubicBezTo>
                    <a:cubicBezTo>
                      <a:pt x="633374" y="155448"/>
                      <a:pt x="648794" y="153699"/>
                      <a:pt x="661510" y="146069"/>
                    </a:cubicBezTo>
                    <a:cubicBezTo>
                      <a:pt x="687637" y="130393"/>
                      <a:pt x="700087" y="97846"/>
                      <a:pt x="717780" y="75730"/>
                    </a:cubicBezTo>
                    <a:cubicBezTo>
                      <a:pt x="726066" y="65373"/>
                      <a:pt x="736537" y="56973"/>
                      <a:pt x="745916" y="47595"/>
                    </a:cubicBezTo>
                    <a:cubicBezTo>
                      <a:pt x="755294" y="61663"/>
                      <a:pt x="771271" y="73121"/>
                      <a:pt x="774051" y="89798"/>
                    </a:cubicBezTo>
                    <a:cubicBezTo>
                      <a:pt x="810498" y="308478"/>
                      <a:pt x="716742" y="324604"/>
                      <a:pt x="830322" y="286746"/>
                    </a:cubicBezTo>
                    <a:cubicBezTo>
                      <a:pt x="898548" y="218520"/>
                      <a:pt x="871879" y="252546"/>
                      <a:pt x="914728" y="188272"/>
                    </a:cubicBezTo>
                    <a:cubicBezTo>
                      <a:pt x="924106" y="202340"/>
                      <a:pt x="941181" y="213652"/>
                      <a:pt x="942863" y="230475"/>
                    </a:cubicBezTo>
                    <a:cubicBezTo>
                      <a:pt x="945024" y="252080"/>
                      <a:pt x="931087" y="338435"/>
                      <a:pt x="914728" y="371152"/>
                    </a:cubicBezTo>
                    <a:cubicBezTo>
                      <a:pt x="907167" y="386274"/>
                      <a:pt x="895971" y="399287"/>
                      <a:pt x="886593" y="413355"/>
                    </a:cubicBezTo>
                    <a:cubicBezTo>
                      <a:pt x="900661" y="418044"/>
                      <a:pt x="918311" y="416937"/>
                      <a:pt x="928796" y="427423"/>
                    </a:cubicBezTo>
                    <a:cubicBezTo>
                      <a:pt x="1003821" y="502449"/>
                      <a:pt x="872527" y="446182"/>
                      <a:pt x="985066" y="483693"/>
                    </a:cubicBezTo>
                    <a:cubicBezTo>
                      <a:pt x="989755" y="497761"/>
                      <a:pt x="999134" y="511068"/>
                      <a:pt x="999134" y="525897"/>
                    </a:cubicBezTo>
                    <a:cubicBezTo>
                      <a:pt x="999134" y="634694"/>
                      <a:pt x="995077" y="636539"/>
                      <a:pt x="970999" y="708777"/>
                    </a:cubicBezTo>
                    <a:cubicBezTo>
                      <a:pt x="994445" y="713466"/>
                      <a:pt x="1031918" y="700867"/>
                      <a:pt x="1041337" y="722844"/>
                    </a:cubicBezTo>
                    <a:cubicBezTo>
                      <a:pt x="1053020" y="750103"/>
                      <a:pt x="1022580" y="779115"/>
                      <a:pt x="1013202" y="807250"/>
                    </a:cubicBezTo>
                    <a:cubicBezTo>
                      <a:pt x="1008513" y="821318"/>
                      <a:pt x="1009619" y="838968"/>
                      <a:pt x="999134" y="849453"/>
                    </a:cubicBezTo>
                    <a:lnTo>
                      <a:pt x="942863" y="905724"/>
                    </a:lnTo>
                    <a:cubicBezTo>
                      <a:pt x="722490" y="891033"/>
                      <a:pt x="802342" y="891657"/>
                      <a:pt x="703713" y="891657"/>
                    </a:cubicBezTo>
                  </a:path>
                </a:pathLst>
              </a:custGeom>
              <a:gradFill>
                <a:gsLst>
                  <a:gs pos="0">
                    <a:schemeClr val="tx1">
                      <a:lumMod val="85000"/>
                      <a:lumOff val="15000"/>
                    </a:schemeClr>
                  </a:gs>
                  <a:gs pos="13000">
                    <a:schemeClr val="tx1">
                      <a:lumMod val="65000"/>
                      <a:lumOff val="35000"/>
                    </a:schemeClr>
                  </a:gs>
                  <a:gs pos="46000">
                    <a:schemeClr val="tx1">
                      <a:lumMod val="85000"/>
                      <a:lumOff val="15000"/>
                    </a:schemeClr>
                  </a:gs>
                  <a:gs pos="81000">
                    <a:schemeClr val="tx1">
                      <a:lumMod val="85000"/>
                      <a:lumOff val="15000"/>
                    </a:schemeClr>
                  </a:gs>
                  <a:gs pos="32000">
                    <a:srgbClr val="404040"/>
                  </a:gs>
                  <a:gs pos="99000">
                    <a:schemeClr val="tx1">
                      <a:lumMod val="65000"/>
                      <a:lumOff val="35000"/>
                    </a:schemeClr>
                  </a:gs>
                  <a:gs pos="63000">
                    <a:schemeClr val="tx1">
                      <a:lumMod val="65000"/>
                      <a:lumOff val="35000"/>
                    </a:schemeClr>
                  </a:gs>
                </a:gsLst>
                <a:lin ang="0" scaled="1"/>
              </a:gradFill>
              <a:ln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827" name="Group 826"/>
              <p:cNvGrpSpPr/>
              <p:nvPr/>
            </p:nvGrpSpPr>
            <p:grpSpPr>
              <a:xfrm>
                <a:off x="871586" y="3363559"/>
                <a:ext cx="788012" cy="1451537"/>
                <a:chOff x="871586" y="3363559"/>
                <a:chExt cx="788012" cy="1451537"/>
              </a:xfrm>
            </p:grpSpPr>
            <p:sp>
              <p:nvSpPr>
                <p:cNvPr id="828" name="Oval 827"/>
                <p:cNvSpPr/>
                <p:nvPr/>
              </p:nvSpPr>
              <p:spPr>
                <a:xfrm rot="10800000">
                  <a:off x="871586" y="3519696"/>
                  <a:ext cx="762000" cy="129540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lumMod val="65000"/>
                        <a:lumOff val="35000"/>
                        <a:shade val="30000"/>
                        <a:satMod val="115000"/>
                      </a:schemeClr>
                    </a:gs>
                    <a:gs pos="17000">
                      <a:schemeClr val="tx1">
                        <a:lumMod val="50000"/>
                        <a:lumOff val="50000"/>
                      </a:schemeClr>
                    </a:gs>
                    <a:gs pos="100000">
                      <a:schemeClr val="tx1">
                        <a:lumMod val="65000"/>
                        <a:lumOff val="35000"/>
                        <a:shade val="100000"/>
                        <a:satMod val="115000"/>
                      </a:schemeClr>
                    </a:gs>
                  </a:gsLst>
                  <a:lin ang="5400000" scaled="1"/>
                  <a:tileRect/>
                </a:grad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ln>
                      <a:solidFill>
                        <a:sysClr val="windowText" lastClr="000000"/>
                      </a:solidFill>
                    </a:ln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829" name="Group 828"/>
                <p:cNvGrpSpPr/>
                <p:nvPr/>
              </p:nvGrpSpPr>
              <p:grpSpPr>
                <a:xfrm>
                  <a:off x="915061" y="3363559"/>
                  <a:ext cx="744537" cy="1029453"/>
                  <a:chOff x="7635081" y="1562995"/>
                  <a:chExt cx="816776" cy="1029453"/>
                </a:xfrm>
              </p:grpSpPr>
              <p:pic>
                <p:nvPicPr>
                  <p:cNvPr id="830" name="Picture 5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6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/>
                </p:blipFill>
                <p:spPr bwMode="auto">
                  <a:xfrm>
                    <a:off x="7635081" y="1839558"/>
                    <a:ext cx="744537" cy="75289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831" name="Picture 6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7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/>
                </p:blipFill>
                <p:spPr bwMode="auto">
                  <a:xfrm rot="1376075">
                    <a:off x="7707320" y="1562995"/>
                    <a:ext cx="744537" cy="37921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</p:grpSp>
          </p:grpSp>
        </p:grpSp>
        <p:sp>
          <p:nvSpPr>
            <p:cNvPr id="819" name="Isosceles Triangle 818">
              <a:hlinkHover r:id="" action="ppaction://hlinkshowjump?jump=nextslide"/>
            </p:cNvPr>
            <p:cNvSpPr/>
            <p:nvPr/>
          </p:nvSpPr>
          <p:spPr>
            <a:xfrm rot="10800000">
              <a:off x="4645912" y="-2716002"/>
              <a:ext cx="1295400" cy="2281390"/>
            </a:xfrm>
            <a:prstGeom prst="triangle">
              <a:avLst/>
            </a:prstGeom>
            <a:solidFill>
              <a:srgbClr val="DDD9C3">
                <a:alpha val="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867" name="Group 866"/>
          <p:cNvGrpSpPr/>
          <p:nvPr/>
        </p:nvGrpSpPr>
        <p:grpSpPr>
          <a:xfrm rot="10800000">
            <a:off x="3227293" y="6910549"/>
            <a:ext cx="1371600" cy="3795169"/>
            <a:chOff x="4585447" y="-4191000"/>
            <a:chExt cx="1371600" cy="3795169"/>
          </a:xfrm>
        </p:grpSpPr>
        <p:grpSp>
          <p:nvGrpSpPr>
            <p:cNvPr id="868" name="Group 867"/>
            <p:cNvGrpSpPr/>
            <p:nvPr/>
          </p:nvGrpSpPr>
          <p:grpSpPr>
            <a:xfrm>
              <a:off x="4585447" y="-4191000"/>
              <a:ext cx="1371600" cy="3795169"/>
              <a:chOff x="272615" y="411482"/>
              <a:chExt cx="1979232" cy="5913118"/>
            </a:xfrm>
          </p:grpSpPr>
          <p:grpSp>
            <p:nvGrpSpPr>
              <p:cNvPr id="870" name="Group 869"/>
              <p:cNvGrpSpPr/>
              <p:nvPr/>
            </p:nvGrpSpPr>
            <p:grpSpPr>
              <a:xfrm>
                <a:off x="842682" y="411482"/>
                <a:ext cx="742278" cy="5913118"/>
                <a:chOff x="842682" y="106682"/>
                <a:chExt cx="742278" cy="5913118"/>
              </a:xfrm>
            </p:grpSpPr>
            <p:sp>
              <p:nvSpPr>
                <p:cNvPr id="882" name="Rounded Rectangle 881"/>
                <p:cNvSpPr/>
                <p:nvPr/>
              </p:nvSpPr>
              <p:spPr>
                <a:xfrm rot="5400000">
                  <a:off x="-977601" y="3726180"/>
                  <a:ext cx="4430805" cy="156435"/>
                </a:xfrm>
                <a:prstGeom prst="roundRect">
                  <a:avLst/>
                </a:prstGeom>
                <a:blipFill>
                  <a:blip r:embed="rId5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tile tx="0" ty="0" sx="100000" sy="100000" flip="none" algn="tl"/>
                </a:blip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  <a:effectLst>
                  <a:innerShdw blurRad="63500" dist="50800" dir="54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883" name="Group 882"/>
                <p:cNvGrpSpPr/>
                <p:nvPr/>
              </p:nvGrpSpPr>
              <p:grpSpPr>
                <a:xfrm>
                  <a:off x="842682" y="106682"/>
                  <a:ext cx="742278" cy="1758875"/>
                  <a:chOff x="4195482" y="96819"/>
                  <a:chExt cx="742278" cy="1357256"/>
                </a:xfrm>
              </p:grpSpPr>
              <p:sp>
                <p:nvSpPr>
                  <p:cNvPr id="885" name="Freeform 884"/>
                  <p:cNvSpPr/>
                  <p:nvPr/>
                </p:nvSpPr>
                <p:spPr>
                  <a:xfrm>
                    <a:off x="4281544" y="182880"/>
                    <a:ext cx="215152" cy="1172584"/>
                  </a:xfrm>
                  <a:custGeom>
                    <a:avLst/>
                    <a:gdLst>
                      <a:gd name="connsiteX0" fmla="*/ 215152 w 215152"/>
                      <a:gd name="connsiteY0" fmla="*/ 1172584 h 1172584"/>
                      <a:gd name="connsiteX1" fmla="*/ 204395 w 215152"/>
                      <a:gd name="connsiteY1" fmla="*/ 903642 h 1172584"/>
                      <a:gd name="connsiteX2" fmla="*/ 182880 w 215152"/>
                      <a:gd name="connsiteY2" fmla="*/ 839096 h 1172584"/>
                      <a:gd name="connsiteX3" fmla="*/ 172122 w 215152"/>
                      <a:gd name="connsiteY3" fmla="*/ 806824 h 1172584"/>
                      <a:gd name="connsiteX4" fmla="*/ 161364 w 215152"/>
                      <a:gd name="connsiteY4" fmla="*/ 763793 h 1172584"/>
                      <a:gd name="connsiteX5" fmla="*/ 129091 w 215152"/>
                      <a:gd name="connsiteY5" fmla="*/ 699247 h 1172584"/>
                      <a:gd name="connsiteX6" fmla="*/ 86061 w 215152"/>
                      <a:gd name="connsiteY6" fmla="*/ 548640 h 1172584"/>
                      <a:gd name="connsiteX7" fmla="*/ 64545 w 215152"/>
                      <a:gd name="connsiteY7" fmla="*/ 516367 h 1172584"/>
                      <a:gd name="connsiteX8" fmla="*/ 43030 w 215152"/>
                      <a:gd name="connsiteY8" fmla="*/ 96819 h 1172584"/>
                      <a:gd name="connsiteX9" fmla="*/ 21515 w 215152"/>
                      <a:gd name="connsiteY9" fmla="*/ 64546 h 1172584"/>
                      <a:gd name="connsiteX10" fmla="*/ 0 w 215152"/>
                      <a:gd name="connsiteY10" fmla="*/ 0 h 1172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15152" h="1172584">
                        <a:moveTo>
                          <a:pt x="215152" y="1172584"/>
                        </a:moveTo>
                        <a:cubicBezTo>
                          <a:pt x="211566" y="1082937"/>
                          <a:pt x="213037" y="992944"/>
                          <a:pt x="204395" y="903642"/>
                        </a:cubicBezTo>
                        <a:cubicBezTo>
                          <a:pt x="202211" y="881068"/>
                          <a:pt x="190052" y="860611"/>
                          <a:pt x="182880" y="839096"/>
                        </a:cubicBezTo>
                        <a:cubicBezTo>
                          <a:pt x="179294" y="828339"/>
                          <a:pt x="174872" y="817825"/>
                          <a:pt x="172122" y="806824"/>
                        </a:cubicBezTo>
                        <a:cubicBezTo>
                          <a:pt x="168536" y="792480"/>
                          <a:pt x="167188" y="777383"/>
                          <a:pt x="161364" y="763793"/>
                        </a:cubicBezTo>
                        <a:cubicBezTo>
                          <a:pt x="124646" y="678117"/>
                          <a:pt x="151755" y="782348"/>
                          <a:pt x="129091" y="699247"/>
                        </a:cubicBezTo>
                        <a:cubicBezTo>
                          <a:pt x="125781" y="687111"/>
                          <a:pt x="98745" y="567666"/>
                          <a:pt x="86061" y="548640"/>
                        </a:cubicBezTo>
                        <a:lnTo>
                          <a:pt x="64545" y="516367"/>
                        </a:lnTo>
                        <a:cubicBezTo>
                          <a:pt x="19945" y="337956"/>
                          <a:pt x="83021" y="603364"/>
                          <a:pt x="43030" y="96819"/>
                        </a:cubicBezTo>
                        <a:cubicBezTo>
                          <a:pt x="42012" y="83930"/>
                          <a:pt x="26766" y="76361"/>
                          <a:pt x="21515" y="64546"/>
                        </a:cubicBezTo>
                        <a:cubicBezTo>
                          <a:pt x="12304" y="43822"/>
                          <a:pt x="0" y="0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86" name="Freeform 885"/>
                  <p:cNvSpPr/>
                  <p:nvPr/>
                </p:nvSpPr>
                <p:spPr>
                  <a:xfrm>
                    <a:off x="4453666" y="247426"/>
                    <a:ext cx="118334" cy="1043492"/>
                  </a:xfrm>
                  <a:custGeom>
                    <a:avLst/>
                    <a:gdLst>
                      <a:gd name="connsiteX0" fmla="*/ 118334 w 118334"/>
                      <a:gd name="connsiteY0" fmla="*/ 1043492 h 1043492"/>
                      <a:gd name="connsiteX1" fmla="*/ 96819 w 118334"/>
                      <a:gd name="connsiteY1" fmla="*/ 720762 h 1043492"/>
                      <a:gd name="connsiteX2" fmla="*/ 86061 w 118334"/>
                      <a:gd name="connsiteY2" fmla="*/ 494852 h 1043492"/>
                      <a:gd name="connsiteX3" fmla="*/ 64546 w 118334"/>
                      <a:gd name="connsiteY3" fmla="*/ 387275 h 1043492"/>
                      <a:gd name="connsiteX4" fmla="*/ 43030 w 118334"/>
                      <a:gd name="connsiteY4" fmla="*/ 355002 h 1043492"/>
                      <a:gd name="connsiteX5" fmla="*/ 0 w 118334"/>
                      <a:gd name="connsiteY5" fmla="*/ 236668 h 1043492"/>
                      <a:gd name="connsiteX6" fmla="*/ 0 w 118334"/>
                      <a:gd name="connsiteY6" fmla="*/ 0 h 1043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8334" h="1043492">
                        <a:moveTo>
                          <a:pt x="118334" y="1043492"/>
                        </a:moveTo>
                        <a:cubicBezTo>
                          <a:pt x="93146" y="892370"/>
                          <a:pt x="109545" y="1007107"/>
                          <a:pt x="96819" y="720762"/>
                        </a:cubicBezTo>
                        <a:cubicBezTo>
                          <a:pt x="93472" y="645448"/>
                          <a:pt x="91630" y="570035"/>
                          <a:pt x="86061" y="494852"/>
                        </a:cubicBezTo>
                        <a:cubicBezTo>
                          <a:pt x="85265" y="484100"/>
                          <a:pt x="72193" y="405118"/>
                          <a:pt x="64546" y="387275"/>
                        </a:cubicBezTo>
                        <a:cubicBezTo>
                          <a:pt x="59453" y="375391"/>
                          <a:pt x="48812" y="366566"/>
                          <a:pt x="43030" y="355002"/>
                        </a:cubicBezTo>
                        <a:cubicBezTo>
                          <a:pt x="36611" y="342164"/>
                          <a:pt x="0" y="246710"/>
                          <a:pt x="0" y="236668"/>
                        </a:cubicBez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87" name="Freeform 886"/>
                  <p:cNvSpPr/>
                  <p:nvPr/>
                </p:nvSpPr>
                <p:spPr>
                  <a:xfrm>
                    <a:off x="4625601" y="279699"/>
                    <a:ext cx="107764" cy="839096"/>
                  </a:xfrm>
                  <a:custGeom>
                    <a:avLst/>
                    <a:gdLst>
                      <a:gd name="connsiteX0" fmla="*/ 43218 w 107764"/>
                      <a:gd name="connsiteY0" fmla="*/ 839096 h 839096"/>
                      <a:gd name="connsiteX1" fmla="*/ 75491 w 107764"/>
                      <a:gd name="connsiteY1" fmla="*/ 699247 h 839096"/>
                      <a:gd name="connsiteX2" fmla="*/ 97006 w 107764"/>
                      <a:gd name="connsiteY2" fmla="*/ 656216 h 839096"/>
                      <a:gd name="connsiteX3" fmla="*/ 107764 w 107764"/>
                      <a:gd name="connsiteY3" fmla="*/ 559397 h 839096"/>
                      <a:gd name="connsiteX4" fmla="*/ 97006 w 107764"/>
                      <a:gd name="connsiteY4" fmla="*/ 387275 h 839096"/>
                      <a:gd name="connsiteX5" fmla="*/ 64733 w 107764"/>
                      <a:gd name="connsiteY5" fmla="*/ 365760 h 839096"/>
                      <a:gd name="connsiteX6" fmla="*/ 43218 w 107764"/>
                      <a:gd name="connsiteY6" fmla="*/ 301214 h 839096"/>
                      <a:gd name="connsiteX7" fmla="*/ 32460 w 107764"/>
                      <a:gd name="connsiteY7" fmla="*/ 268941 h 839096"/>
                      <a:gd name="connsiteX8" fmla="*/ 10945 w 107764"/>
                      <a:gd name="connsiteY8" fmla="*/ 182880 h 839096"/>
                      <a:gd name="connsiteX9" fmla="*/ 187 w 107764"/>
                      <a:gd name="connsiteY9" fmla="*/ 0 h 839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7764" h="839096">
                        <a:moveTo>
                          <a:pt x="43218" y="839096"/>
                        </a:moveTo>
                        <a:cubicBezTo>
                          <a:pt x="53976" y="792480"/>
                          <a:pt x="61992" y="745145"/>
                          <a:pt x="75491" y="699247"/>
                        </a:cubicBezTo>
                        <a:cubicBezTo>
                          <a:pt x="80016" y="683862"/>
                          <a:pt x="93400" y="671842"/>
                          <a:pt x="97006" y="656216"/>
                        </a:cubicBezTo>
                        <a:cubicBezTo>
                          <a:pt x="104308" y="624576"/>
                          <a:pt x="104178" y="591670"/>
                          <a:pt x="107764" y="559397"/>
                        </a:cubicBezTo>
                        <a:cubicBezTo>
                          <a:pt x="104178" y="502023"/>
                          <a:pt x="109477" y="443392"/>
                          <a:pt x="97006" y="387275"/>
                        </a:cubicBezTo>
                        <a:cubicBezTo>
                          <a:pt x="94201" y="374654"/>
                          <a:pt x="71585" y="376724"/>
                          <a:pt x="64733" y="365760"/>
                        </a:cubicBezTo>
                        <a:cubicBezTo>
                          <a:pt x="52713" y="346528"/>
                          <a:pt x="50390" y="322729"/>
                          <a:pt x="43218" y="301214"/>
                        </a:cubicBezTo>
                        <a:cubicBezTo>
                          <a:pt x="39632" y="290456"/>
                          <a:pt x="34684" y="280060"/>
                          <a:pt x="32460" y="268941"/>
                        </a:cubicBezTo>
                        <a:cubicBezTo>
                          <a:pt x="19479" y="204034"/>
                          <a:pt x="27485" y="232499"/>
                          <a:pt x="10945" y="182880"/>
                        </a:cubicBezTo>
                        <a:cubicBezTo>
                          <a:pt x="-2311" y="50327"/>
                          <a:pt x="187" y="111341"/>
                          <a:pt x="187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88" name="Freeform 887"/>
                  <p:cNvSpPr/>
                  <p:nvPr/>
                </p:nvSpPr>
                <p:spPr>
                  <a:xfrm>
                    <a:off x="4528940" y="182880"/>
                    <a:ext cx="86091" cy="1118795"/>
                  </a:xfrm>
                  <a:custGeom>
                    <a:avLst/>
                    <a:gdLst>
                      <a:gd name="connsiteX0" fmla="*/ 75333 w 86091"/>
                      <a:gd name="connsiteY0" fmla="*/ 1118795 h 1118795"/>
                      <a:gd name="connsiteX1" fmla="*/ 86091 w 86091"/>
                      <a:gd name="connsiteY1" fmla="*/ 903642 h 1118795"/>
                      <a:gd name="connsiteX2" fmla="*/ 64575 w 86091"/>
                      <a:gd name="connsiteY2" fmla="*/ 473336 h 1118795"/>
                      <a:gd name="connsiteX3" fmla="*/ 53818 w 86091"/>
                      <a:gd name="connsiteY3" fmla="*/ 172122 h 1118795"/>
                      <a:gd name="connsiteX4" fmla="*/ 32302 w 86091"/>
                      <a:gd name="connsiteY4" fmla="*/ 107576 h 1118795"/>
                      <a:gd name="connsiteX5" fmla="*/ 10787 w 86091"/>
                      <a:gd name="connsiteY5" fmla="*/ 43031 h 1118795"/>
                      <a:gd name="connsiteX6" fmla="*/ 29 w 86091"/>
                      <a:gd name="connsiteY6" fmla="*/ 0 h 1118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6091" h="1118795">
                        <a:moveTo>
                          <a:pt x="75333" y="1118795"/>
                        </a:moveTo>
                        <a:cubicBezTo>
                          <a:pt x="78919" y="1047077"/>
                          <a:pt x="86091" y="975449"/>
                          <a:pt x="86091" y="903642"/>
                        </a:cubicBezTo>
                        <a:cubicBezTo>
                          <a:pt x="86091" y="643942"/>
                          <a:pt x="84169" y="649677"/>
                          <a:pt x="64575" y="473336"/>
                        </a:cubicBezTo>
                        <a:cubicBezTo>
                          <a:pt x="60989" y="372931"/>
                          <a:pt x="62649" y="272202"/>
                          <a:pt x="53818" y="172122"/>
                        </a:cubicBezTo>
                        <a:cubicBezTo>
                          <a:pt x="51825" y="149531"/>
                          <a:pt x="39474" y="129091"/>
                          <a:pt x="32302" y="107576"/>
                        </a:cubicBezTo>
                        <a:lnTo>
                          <a:pt x="10787" y="43031"/>
                        </a:lnTo>
                        <a:cubicBezTo>
                          <a:pt x="-1105" y="7356"/>
                          <a:pt x="29" y="22098"/>
                          <a:pt x="29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89" name="Freeform 888"/>
                  <p:cNvSpPr/>
                  <p:nvPr/>
                </p:nvSpPr>
                <p:spPr>
                  <a:xfrm>
                    <a:off x="4647304" y="204395"/>
                    <a:ext cx="64545" cy="1108038"/>
                  </a:xfrm>
                  <a:custGeom>
                    <a:avLst/>
                    <a:gdLst>
                      <a:gd name="connsiteX0" fmla="*/ 0 w 64545"/>
                      <a:gd name="connsiteY0" fmla="*/ 1108038 h 1108038"/>
                      <a:gd name="connsiteX1" fmla="*/ 10757 w 64545"/>
                      <a:gd name="connsiteY1" fmla="*/ 548640 h 1108038"/>
                      <a:gd name="connsiteX2" fmla="*/ 21515 w 64545"/>
                      <a:gd name="connsiteY2" fmla="*/ 505610 h 1108038"/>
                      <a:gd name="connsiteX3" fmla="*/ 43030 w 64545"/>
                      <a:gd name="connsiteY3" fmla="*/ 387276 h 1108038"/>
                      <a:gd name="connsiteX4" fmla="*/ 64545 w 64545"/>
                      <a:gd name="connsiteY4" fmla="*/ 301214 h 1108038"/>
                      <a:gd name="connsiteX5" fmla="*/ 53788 w 64545"/>
                      <a:gd name="connsiteY5" fmla="*/ 0 h 11080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4545" h="1108038">
                        <a:moveTo>
                          <a:pt x="0" y="1108038"/>
                        </a:moveTo>
                        <a:cubicBezTo>
                          <a:pt x="3586" y="921572"/>
                          <a:pt x="4101" y="735022"/>
                          <a:pt x="10757" y="548640"/>
                        </a:cubicBezTo>
                        <a:cubicBezTo>
                          <a:pt x="11285" y="533865"/>
                          <a:pt x="18615" y="520108"/>
                          <a:pt x="21515" y="505610"/>
                        </a:cubicBezTo>
                        <a:cubicBezTo>
                          <a:pt x="37997" y="423199"/>
                          <a:pt x="25715" y="462309"/>
                          <a:pt x="43030" y="387276"/>
                        </a:cubicBezTo>
                        <a:cubicBezTo>
                          <a:pt x="49679" y="358463"/>
                          <a:pt x="64545" y="301214"/>
                          <a:pt x="64545" y="301214"/>
                        </a:cubicBezTo>
                        <a:cubicBezTo>
                          <a:pt x="53358" y="21524"/>
                          <a:pt x="53788" y="121992"/>
                          <a:pt x="53788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90" name="Freeform 889"/>
                  <p:cNvSpPr/>
                  <p:nvPr/>
                </p:nvSpPr>
                <p:spPr>
                  <a:xfrm flipH="1">
                    <a:off x="4640781" y="182880"/>
                    <a:ext cx="215152" cy="1172584"/>
                  </a:xfrm>
                  <a:custGeom>
                    <a:avLst/>
                    <a:gdLst>
                      <a:gd name="connsiteX0" fmla="*/ 215152 w 215152"/>
                      <a:gd name="connsiteY0" fmla="*/ 1172584 h 1172584"/>
                      <a:gd name="connsiteX1" fmla="*/ 204395 w 215152"/>
                      <a:gd name="connsiteY1" fmla="*/ 903642 h 1172584"/>
                      <a:gd name="connsiteX2" fmla="*/ 182880 w 215152"/>
                      <a:gd name="connsiteY2" fmla="*/ 839096 h 1172584"/>
                      <a:gd name="connsiteX3" fmla="*/ 172122 w 215152"/>
                      <a:gd name="connsiteY3" fmla="*/ 806824 h 1172584"/>
                      <a:gd name="connsiteX4" fmla="*/ 161364 w 215152"/>
                      <a:gd name="connsiteY4" fmla="*/ 763793 h 1172584"/>
                      <a:gd name="connsiteX5" fmla="*/ 129091 w 215152"/>
                      <a:gd name="connsiteY5" fmla="*/ 699247 h 1172584"/>
                      <a:gd name="connsiteX6" fmla="*/ 86061 w 215152"/>
                      <a:gd name="connsiteY6" fmla="*/ 548640 h 1172584"/>
                      <a:gd name="connsiteX7" fmla="*/ 64545 w 215152"/>
                      <a:gd name="connsiteY7" fmla="*/ 516367 h 1172584"/>
                      <a:gd name="connsiteX8" fmla="*/ 43030 w 215152"/>
                      <a:gd name="connsiteY8" fmla="*/ 96819 h 1172584"/>
                      <a:gd name="connsiteX9" fmla="*/ 21515 w 215152"/>
                      <a:gd name="connsiteY9" fmla="*/ 64546 h 1172584"/>
                      <a:gd name="connsiteX10" fmla="*/ 0 w 215152"/>
                      <a:gd name="connsiteY10" fmla="*/ 0 h 1172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15152" h="1172584">
                        <a:moveTo>
                          <a:pt x="215152" y="1172584"/>
                        </a:moveTo>
                        <a:cubicBezTo>
                          <a:pt x="211566" y="1082937"/>
                          <a:pt x="213037" y="992944"/>
                          <a:pt x="204395" y="903642"/>
                        </a:cubicBezTo>
                        <a:cubicBezTo>
                          <a:pt x="202211" y="881068"/>
                          <a:pt x="190052" y="860611"/>
                          <a:pt x="182880" y="839096"/>
                        </a:cubicBezTo>
                        <a:cubicBezTo>
                          <a:pt x="179294" y="828339"/>
                          <a:pt x="174872" y="817825"/>
                          <a:pt x="172122" y="806824"/>
                        </a:cubicBezTo>
                        <a:cubicBezTo>
                          <a:pt x="168536" y="792480"/>
                          <a:pt x="167188" y="777383"/>
                          <a:pt x="161364" y="763793"/>
                        </a:cubicBezTo>
                        <a:cubicBezTo>
                          <a:pt x="124646" y="678117"/>
                          <a:pt x="151755" y="782348"/>
                          <a:pt x="129091" y="699247"/>
                        </a:cubicBezTo>
                        <a:cubicBezTo>
                          <a:pt x="125781" y="687111"/>
                          <a:pt x="98745" y="567666"/>
                          <a:pt x="86061" y="548640"/>
                        </a:cubicBezTo>
                        <a:lnTo>
                          <a:pt x="64545" y="516367"/>
                        </a:lnTo>
                        <a:cubicBezTo>
                          <a:pt x="19945" y="337956"/>
                          <a:pt x="83021" y="603364"/>
                          <a:pt x="43030" y="96819"/>
                        </a:cubicBezTo>
                        <a:cubicBezTo>
                          <a:pt x="42012" y="83930"/>
                          <a:pt x="26766" y="76361"/>
                          <a:pt x="21515" y="64546"/>
                        </a:cubicBezTo>
                        <a:cubicBezTo>
                          <a:pt x="12304" y="43822"/>
                          <a:pt x="0" y="0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91" name="Freeform 890"/>
                  <p:cNvSpPr/>
                  <p:nvPr/>
                </p:nvSpPr>
                <p:spPr>
                  <a:xfrm flipH="1">
                    <a:off x="4606066" y="399826"/>
                    <a:ext cx="118334" cy="1043492"/>
                  </a:xfrm>
                  <a:custGeom>
                    <a:avLst/>
                    <a:gdLst>
                      <a:gd name="connsiteX0" fmla="*/ 118334 w 118334"/>
                      <a:gd name="connsiteY0" fmla="*/ 1043492 h 1043492"/>
                      <a:gd name="connsiteX1" fmla="*/ 96819 w 118334"/>
                      <a:gd name="connsiteY1" fmla="*/ 720762 h 1043492"/>
                      <a:gd name="connsiteX2" fmla="*/ 86061 w 118334"/>
                      <a:gd name="connsiteY2" fmla="*/ 494852 h 1043492"/>
                      <a:gd name="connsiteX3" fmla="*/ 64546 w 118334"/>
                      <a:gd name="connsiteY3" fmla="*/ 387275 h 1043492"/>
                      <a:gd name="connsiteX4" fmla="*/ 43030 w 118334"/>
                      <a:gd name="connsiteY4" fmla="*/ 355002 h 1043492"/>
                      <a:gd name="connsiteX5" fmla="*/ 0 w 118334"/>
                      <a:gd name="connsiteY5" fmla="*/ 236668 h 1043492"/>
                      <a:gd name="connsiteX6" fmla="*/ 0 w 118334"/>
                      <a:gd name="connsiteY6" fmla="*/ 0 h 1043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8334" h="1043492">
                        <a:moveTo>
                          <a:pt x="118334" y="1043492"/>
                        </a:moveTo>
                        <a:cubicBezTo>
                          <a:pt x="93146" y="892370"/>
                          <a:pt x="109545" y="1007107"/>
                          <a:pt x="96819" y="720762"/>
                        </a:cubicBezTo>
                        <a:cubicBezTo>
                          <a:pt x="93472" y="645448"/>
                          <a:pt x="91630" y="570035"/>
                          <a:pt x="86061" y="494852"/>
                        </a:cubicBezTo>
                        <a:cubicBezTo>
                          <a:pt x="85265" y="484100"/>
                          <a:pt x="72193" y="405118"/>
                          <a:pt x="64546" y="387275"/>
                        </a:cubicBezTo>
                        <a:cubicBezTo>
                          <a:pt x="59453" y="375391"/>
                          <a:pt x="48812" y="366566"/>
                          <a:pt x="43030" y="355002"/>
                        </a:cubicBezTo>
                        <a:cubicBezTo>
                          <a:pt x="36611" y="342164"/>
                          <a:pt x="0" y="246710"/>
                          <a:pt x="0" y="236668"/>
                        </a:cubicBez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92" name="Freeform 891"/>
                  <p:cNvSpPr/>
                  <p:nvPr/>
                </p:nvSpPr>
                <p:spPr>
                  <a:xfrm flipH="1">
                    <a:off x="4573576" y="502024"/>
                    <a:ext cx="107764" cy="839096"/>
                  </a:xfrm>
                  <a:custGeom>
                    <a:avLst/>
                    <a:gdLst>
                      <a:gd name="connsiteX0" fmla="*/ 43218 w 107764"/>
                      <a:gd name="connsiteY0" fmla="*/ 839096 h 839096"/>
                      <a:gd name="connsiteX1" fmla="*/ 75491 w 107764"/>
                      <a:gd name="connsiteY1" fmla="*/ 699247 h 839096"/>
                      <a:gd name="connsiteX2" fmla="*/ 97006 w 107764"/>
                      <a:gd name="connsiteY2" fmla="*/ 656216 h 839096"/>
                      <a:gd name="connsiteX3" fmla="*/ 107764 w 107764"/>
                      <a:gd name="connsiteY3" fmla="*/ 559397 h 839096"/>
                      <a:gd name="connsiteX4" fmla="*/ 97006 w 107764"/>
                      <a:gd name="connsiteY4" fmla="*/ 387275 h 839096"/>
                      <a:gd name="connsiteX5" fmla="*/ 64733 w 107764"/>
                      <a:gd name="connsiteY5" fmla="*/ 365760 h 839096"/>
                      <a:gd name="connsiteX6" fmla="*/ 43218 w 107764"/>
                      <a:gd name="connsiteY6" fmla="*/ 301214 h 839096"/>
                      <a:gd name="connsiteX7" fmla="*/ 32460 w 107764"/>
                      <a:gd name="connsiteY7" fmla="*/ 268941 h 839096"/>
                      <a:gd name="connsiteX8" fmla="*/ 10945 w 107764"/>
                      <a:gd name="connsiteY8" fmla="*/ 182880 h 839096"/>
                      <a:gd name="connsiteX9" fmla="*/ 187 w 107764"/>
                      <a:gd name="connsiteY9" fmla="*/ 0 h 839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7764" h="839096">
                        <a:moveTo>
                          <a:pt x="43218" y="839096"/>
                        </a:moveTo>
                        <a:cubicBezTo>
                          <a:pt x="53976" y="792480"/>
                          <a:pt x="61992" y="745145"/>
                          <a:pt x="75491" y="699247"/>
                        </a:cubicBezTo>
                        <a:cubicBezTo>
                          <a:pt x="80016" y="683862"/>
                          <a:pt x="93400" y="671842"/>
                          <a:pt x="97006" y="656216"/>
                        </a:cubicBezTo>
                        <a:cubicBezTo>
                          <a:pt x="104308" y="624576"/>
                          <a:pt x="104178" y="591670"/>
                          <a:pt x="107764" y="559397"/>
                        </a:cubicBezTo>
                        <a:cubicBezTo>
                          <a:pt x="104178" y="502023"/>
                          <a:pt x="109477" y="443392"/>
                          <a:pt x="97006" y="387275"/>
                        </a:cubicBezTo>
                        <a:cubicBezTo>
                          <a:pt x="94201" y="374654"/>
                          <a:pt x="71585" y="376724"/>
                          <a:pt x="64733" y="365760"/>
                        </a:cubicBezTo>
                        <a:cubicBezTo>
                          <a:pt x="52713" y="346528"/>
                          <a:pt x="50390" y="322729"/>
                          <a:pt x="43218" y="301214"/>
                        </a:cubicBezTo>
                        <a:cubicBezTo>
                          <a:pt x="39632" y="290456"/>
                          <a:pt x="34684" y="280060"/>
                          <a:pt x="32460" y="268941"/>
                        </a:cubicBezTo>
                        <a:cubicBezTo>
                          <a:pt x="19479" y="204034"/>
                          <a:pt x="27485" y="232499"/>
                          <a:pt x="10945" y="182880"/>
                        </a:cubicBezTo>
                        <a:cubicBezTo>
                          <a:pt x="-2311" y="50327"/>
                          <a:pt x="187" y="111341"/>
                          <a:pt x="187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93" name="Freeform 892"/>
                  <p:cNvSpPr/>
                  <p:nvPr/>
                </p:nvSpPr>
                <p:spPr>
                  <a:xfrm flipH="1">
                    <a:off x="4681340" y="335280"/>
                    <a:ext cx="86091" cy="1118795"/>
                  </a:xfrm>
                  <a:custGeom>
                    <a:avLst/>
                    <a:gdLst>
                      <a:gd name="connsiteX0" fmla="*/ 75333 w 86091"/>
                      <a:gd name="connsiteY0" fmla="*/ 1118795 h 1118795"/>
                      <a:gd name="connsiteX1" fmla="*/ 86091 w 86091"/>
                      <a:gd name="connsiteY1" fmla="*/ 903642 h 1118795"/>
                      <a:gd name="connsiteX2" fmla="*/ 64575 w 86091"/>
                      <a:gd name="connsiteY2" fmla="*/ 473336 h 1118795"/>
                      <a:gd name="connsiteX3" fmla="*/ 53818 w 86091"/>
                      <a:gd name="connsiteY3" fmla="*/ 172122 h 1118795"/>
                      <a:gd name="connsiteX4" fmla="*/ 32302 w 86091"/>
                      <a:gd name="connsiteY4" fmla="*/ 107576 h 1118795"/>
                      <a:gd name="connsiteX5" fmla="*/ 10787 w 86091"/>
                      <a:gd name="connsiteY5" fmla="*/ 43031 h 1118795"/>
                      <a:gd name="connsiteX6" fmla="*/ 29 w 86091"/>
                      <a:gd name="connsiteY6" fmla="*/ 0 h 1118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6091" h="1118795">
                        <a:moveTo>
                          <a:pt x="75333" y="1118795"/>
                        </a:moveTo>
                        <a:cubicBezTo>
                          <a:pt x="78919" y="1047077"/>
                          <a:pt x="86091" y="975449"/>
                          <a:pt x="86091" y="903642"/>
                        </a:cubicBezTo>
                        <a:cubicBezTo>
                          <a:pt x="86091" y="643942"/>
                          <a:pt x="84169" y="649677"/>
                          <a:pt x="64575" y="473336"/>
                        </a:cubicBezTo>
                        <a:cubicBezTo>
                          <a:pt x="60989" y="372931"/>
                          <a:pt x="62649" y="272202"/>
                          <a:pt x="53818" y="172122"/>
                        </a:cubicBezTo>
                        <a:cubicBezTo>
                          <a:pt x="51825" y="149531"/>
                          <a:pt x="39474" y="129091"/>
                          <a:pt x="32302" y="107576"/>
                        </a:cubicBezTo>
                        <a:lnTo>
                          <a:pt x="10787" y="43031"/>
                        </a:lnTo>
                        <a:cubicBezTo>
                          <a:pt x="-1105" y="7356"/>
                          <a:pt x="29" y="22098"/>
                          <a:pt x="29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94" name="Freeform 893"/>
                  <p:cNvSpPr/>
                  <p:nvPr/>
                </p:nvSpPr>
                <p:spPr>
                  <a:xfrm flipH="1">
                    <a:off x="4640781" y="247426"/>
                    <a:ext cx="64545" cy="1108038"/>
                  </a:xfrm>
                  <a:custGeom>
                    <a:avLst/>
                    <a:gdLst>
                      <a:gd name="connsiteX0" fmla="*/ 0 w 64545"/>
                      <a:gd name="connsiteY0" fmla="*/ 1108038 h 1108038"/>
                      <a:gd name="connsiteX1" fmla="*/ 10757 w 64545"/>
                      <a:gd name="connsiteY1" fmla="*/ 548640 h 1108038"/>
                      <a:gd name="connsiteX2" fmla="*/ 21515 w 64545"/>
                      <a:gd name="connsiteY2" fmla="*/ 505610 h 1108038"/>
                      <a:gd name="connsiteX3" fmla="*/ 43030 w 64545"/>
                      <a:gd name="connsiteY3" fmla="*/ 387276 h 1108038"/>
                      <a:gd name="connsiteX4" fmla="*/ 64545 w 64545"/>
                      <a:gd name="connsiteY4" fmla="*/ 301214 h 1108038"/>
                      <a:gd name="connsiteX5" fmla="*/ 53788 w 64545"/>
                      <a:gd name="connsiteY5" fmla="*/ 0 h 11080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4545" h="1108038">
                        <a:moveTo>
                          <a:pt x="0" y="1108038"/>
                        </a:moveTo>
                        <a:cubicBezTo>
                          <a:pt x="3586" y="921572"/>
                          <a:pt x="4101" y="735022"/>
                          <a:pt x="10757" y="548640"/>
                        </a:cubicBezTo>
                        <a:cubicBezTo>
                          <a:pt x="11285" y="533865"/>
                          <a:pt x="18615" y="520108"/>
                          <a:pt x="21515" y="505610"/>
                        </a:cubicBezTo>
                        <a:cubicBezTo>
                          <a:pt x="37997" y="423199"/>
                          <a:pt x="25715" y="462309"/>
                          <a:pt x="43030" y="387276"/>
                        </a:cubicBezTo>
                        <a:cubicBezTo>
                          <a:pt x="49679" y="358463"/>
                          <a:pt x="64545" y="301214"/>
                          <a:pt x="64545" y="301214"/>
                        </a:cubicBezTo>
                        <a:cubicBezTo>
                          <a:pt x="53358" y="21524"/>
                          <a:pt x="53788" y="121992"/>
                          <a:pt x="53788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95" name="Freeform 894"/>
                  <p:cNvSpPr/>
                  <p:nvPr/>
                </p:nvSpPr>
                <p:spPr>
                  <a:xfrm>
                    <a:off x="4365589" y="225911"/>
                    <a:ext cx="227926" cy="1097280"/>
                  </a:xfrm>
                  <a:custGeom>
                    <a:avLst/>
                    <a:gdLst>
                      <a:gd name="connsiteX0" fmla="*/ 227926 w 227926"/>
                      <a:gd name="connsiteY0" fmla="*/ 1097280 h 1097280"/>
                      <a:gd name="connsiteX1" fmla="*/ 206411 w 227926"/>
                      <a:gd name="connsiteY1" fmla="*/ 978945 h 1097280"/>
                      <a:gd name="connsiteX2" fmla="*/ 195653 w 227926"/>
                      <a:gd name="connsiteY2" fmla="*/ 935915 h 1097280"/>
                      <a:gd name="connsiteX3" fmla="*/ 184896 w 227926"/>
                      <a:gd name="connsiteY3" fmla="*/ 903642 h 1097280"/>
                      <a:gd name="connsiteX4" fmla="*/ 174138 w 227926"/>
                      <a:gd name="connsiteY4" fmla="*/ 839096 h 1097280"/>
                      <a:gd name="connsiteX5" fmla="*/ 163380 w 227926"/>
                      <a:gd name="connsiteY5" fmla="*/ 806823 h 1097280"/>
                      <a:gd name="connsiteX6" fmla="*/ 141865 w 227926"/>
                      <a:gd name="connsiteY6" fmla="*/ 710004 h 1097280"/>
                      <a:gd name="connsiteX7" fmla="*/ 120350 w 227926"/>
                      <a:gd name="connsiteY7" fmla="*/ 645458 h 1097280"/>
                      <a:gd name="connsiteX8" fmla="*/ 109592 w 227926"/>
                      <a:gd name="connsiteY8" fmla="*/ 613185 h 1097280"/>
                      <a:gd name="connsiteX9" fmla="*/ 98835 w 227926"/>
                      <a:gd name="connsiteY9" fmla="*/ 580913 h 1097280"/>
                      <a:gd name="connsiteX10" fmla="*/ 77319 w 227926"/>
                      <a:gd name="connsiteY10" fmla="*/ 548640 h 1097280"/>
                      <a:gd name="connsiteX11" fmla="*/ 34289 w 227926"/>
                      <a:gd name="connsiteY11" fmla="*/ 462578 h 1097280"/>
                      <a:gd name="connsiteX12" fmla="*/ 12773 w 227926"/>
                      <a:gd name="connsiteY12" fmla="*/ 376517 h 1097280"/>
                      <a:gd name="connsiteX13" fmla="*/ 2016 w 227926"/>
                      <a:gd name="connsiteY13" fmla="*/ 0 h 1097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27926" h="1097280">
                        <a:moveTo>
                          <a:pt x="227926" y="1097280"/>
                        </a:moveTo>
                        <a:cubicBezTo>
                          <a:pt x="220140" y="1050564"/>
                          <a:pt x="216436" y="1024057"/>
                          <a:pt x="206411" y="978945"/>
                        </a:cubicBezTo>
                        <a:cubicBezTo>
                          <a:pt x="203204" y="964512"/>
                          <a:pt x="199715" y="950131"/>
                          <a:pt x="195653" y="935915"/>
                        </a:cubicBezTo>
                        <a:cubicBezTo>
                          <a:pt x="192538" y="925012"/>
                          <a:pt x="187356" y="914711"/>
                          <a:pt x="184896" y="903642"/>
                        </a:cubicBezTo>
                        <a:cubicBezTo>
                          <a:pt x="180164" y="882349"/>
                          <a:pt x="178870" y="860389"/>
                          <a:pt x="174138" y="839096"/>
                        </a:cubicBezTo>
                        <a:cubicBezTo>
                          <a:pt x="171678" y="828026"/>
                          <a:pt x="166130" y="817824"/>
                          <a:pt x="163380" y="806823"/>
                        </a:cubicBezTo>
                        <a:cubicBezTo>
                          <a:pt x="148020" y="745381"/>
                          <a:pt x="158435" y="765239"/>
                          <a:pt x="141865" y="710004"/>
                        </a:cubicBezTo>
                        <a:cubicBezTo>
                          <a:pt x="135348" y="688281"/>
                          <a:pt x="127522" y="666973"/>
                          <a:pt x="120350" y="645458"/>
                        </a:cubicBezTo>
                        <a:lnTo>
                          <a:pt x="109592" y="613185"/>
                        </a:lnTo>
                        <a:cubicBezTo>
                          <a:pt x="106006" y="602428"/>
                          <a:pt x="105125" y="590348"/>
                          <a:pt x="98835" y="580913"/>
                        </a:cubicBezTo>
                        <a:lnTo>
                          <a:pt x="77319" y="548640"/>
                        </a:lnTo>
                        <a:cubicBezTo>
                          <a:pt x="52597" y="474472"/>
                          <a:pt x="71840" y="500131"/>
                          <a:pt x="34289" y="462578"/>
                        </a:cubicBezTo>
                        <a:cubicBezTo>
                          <a:pt x="27117" y="433891"/>
                          <a:pt x="15715" y="405940"/>
                          <a:pt x="12773" y="376517"/>
                        </a:cubicBezTo>
                        <a:cubicBezTo>
                          <a:pt x="-6904" y="179739"/>
                          <a:pt x="2016" y="304978"/>
                          <a:pt x="2016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96" name="Freeform 895"/>
                  <p:cNvSpPr/>
                  <p:nvPr/>
                </p:nvSpPr>
                <p:spPr>
                  <a:xfrm>
                    <a:off x="4409525" y="225911"/>
                    <a:ext cx="108694" cy="1086522"/>
                  </a:xfrm>
                  <a:custGeom>
                    <a:avLst/>
                    <a:gdLst>
                      <a:gd name="connsiteX0" fmla="*/ 87171 w 108694"/>
                      <a:gd name="connsiteY0" fmla="*/ 1086522 h 1086522"/>
                      <a:gd name="connsiteX1" fmla="*/ 97929 w 108694"/>
                      <a:gd name="connsiteY1" fmla="*/ 1021976 h 1086522"/>
                      <a:gd name="connsiteX2" fmla="*/ 108687 w 108694"/>
                      <a:gd name="connsiteY2" fmla="*/ 978945 h 1086522"/>
                      <a:gd name="connsiteX3" fmla="*/ 87171 w 108694"/>
                      <a:gd name="connsiteY3" fmla="*/ 430305 h 1086522"/>
                      <a:gd name="connsiteX4" fmla="*/ 76414 w 108694"/>
                      <a:gd name="connsiteY4" fmla="*/ 398033 h 1086522"/>
                      <a:gd name="connsiteX5" fmla="*/ 65656 w 108694"/>
                      <a:gd name="connsiteY5" fmla="*/ 333487 h 1086522"/>
                      <a:gd name="connsiteX6" fmla="*/ 44141 w 108694"/>
                      <a:gd name="connsiteY6" fmla="*/ 268941 h 1086522"/>
                      <a:gd name="connsiteX7" fmla="*/ 22626 w 108694"/>
                      <a:gd name="connsiteY7" fmla="*/ 161364 h 1086522"/>
                      <a:gd name="connsiteX8" fmla="*/ 11868 w 108694"/>
                      <a:gd name="connsiteY8" fmla="*/ 107576 h 1086522"/>
                      <a:gd name="connsiteX9" fmla="*/ 1110 w 108694"/>
                      <a:gd name="connsiteY9" fmla="*/ 75303 h 1086522"/>
                      <a:gd name="connsiteX10" fmla="*/ 1110 w 108694"/>
                      <a:gd name="connsiteY10" fmla="*/ 0 h 1086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694" h="1086522">
                        <a:moveTo>
                          <a:pt x="87171" y="1086522"/>
                        </a:moveTo>
                        <a:cubicBezTo>
                          <a:pt x="90757" y="1065007"/>
                          <a:pt x="93651" y="1043365"/>
                          <a:pt x="97929" y="1021976"/>
                        </a:cubicBezTo>
                        <a:cubicBezTo>
                          <a:pt x="100829" y="1007478"/>
                          <a:pt x="108687" y="993730"/>
                          <a:pt x="108687" y="978945"/>
                        </a:cubicBezTo>
                        <a:cubicBezTo>
                          <a:pt x="108687" y="940129"/>
                          <a:pt x="109711" y="576819"/>
                          <a:pt x="87171" y="430305"/>
                        </a:cubicBezTo>
                        <a:cubicBezTo>
                          <a:pt x="85447" y="419098"/>
                          <a:pt x="78874" y="409102"/>
                          <a:pt x="76414" y="398033"/>
                        </a:cubicBezTo>
                        <a:cubicBezTo>
                          <a:pt x="71682" y="376740"/>
                          <a:pt x="70946" y="354648"/>
                          <a:pt x="65656" y="333487"/>
                        </a:cubicBezTo>
                        <a:cubicBezTo>
                          <a:pt x="60156" y="311485"/>
                          <a:pt x="47870" y="291312"/>
                          <a:pt x="44141" y="268941"/>
                        </a:cubicBezTo>
                        <a:cubicBezTo>
                          <a:pt x="23063" y="142477"/>
                          <a:pt x="44021" y="257641"/>
                          <a:pt x="22626" y="161364"/>
                        </a:cubicBezTo>
                        <a:cubicBezTo>
                          <a:pt x="18660" y="143515"/>
                          <a:pt x="16303" y="125314"/>
                          <a:pt x="11868" y="107576"/>
                        </a:cubicBezTo>
                        <a:cubicBezTo>
                          <a:pt x="9118" y="96575"/>
                          <a:pt x="2238" y="86586"/>
                          <a:pt x="1110" y="75303"/>
                        </a:cubicBezTo>
                        <a:cubicBezTo>
                          <a:pt x="-1388" y="50327"/>
                          <a:pt x="1110" y="25101"/>
                          <a:pt x="111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97" name="Freeform 896"/>
                  <p:cNvSpPr/>
                  <p:nvPr/>
                </p:nvSpPr>
                <p:spPr>
                  <a:xfrm>
                    <a:off x="4593515" y="311972"/>
                    <a:ext cx="76711" cy="613186"/>
                  </a:xfrm>
                  <a:custGeom>
                    <a:avLst/>
                    <a:gdLst>
                      <a:gd name="connsiteX0" fmla="*/ 0 w 76711"/>
                      <a:gd name="connsiteY0" fmla="*/ 613186 h 613186"/>
                      <a:gd name="connsiteX1" fmla="*/ 10758 w 76711"/>
                      <a:gd name="connsiteY1" fmla="*/ 505609 h 613186"/>
                      <a:gd name="connsiteX2" fmla="*/ 21516 w 76711"/>
                      <a:gd name="connsiteY2" fmla="*/ 473336 h 613186"/>
                      <a:gd name="connsiteX3" fmla="*/ 53789 w 76711"/>
                      <a:gd name="connsiteY3" fmla="*/ 355002 h 613186"/>
                      <a:gd name="connsiteX4" fmla="*/ 75304 w 76711"/>
                      <a:gd name="connsiteY4" fmla="*/ 0 h 613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711" h="613186">
                        <a:moveTo>
                          <a:pt x="0" y="613186"/>
                        </a:moveTo>
                        <a:cubicBezTo>
                          <a:pt x="3586" y="577327"/>
                          <a:pt x="5278" y="541228"/>
                          <a:pt x="10758" y="505609"/>
                        </a:cubicBezTo>
                        <a:cubicBezTo>
                          <a:pt x="12482" y="494401"/>
                          <a:pt x="18258" y="484197"/>
                          <a:pt x="21516" y="473336"/>
                        </a:cubicBezTo>
                        <a:cubicBezTo>
                          <a:pt x="22862" y="468849"/>
                          <a:pt x="50423" y="375200"/>
                          <a:pt x="53789" y="355002"/>
                        </a:cubicBezTo>
                        <a:cubicBezTo>
                          <a:pt x="84939" y="168101"/>
                          <a:pt x="75304" y="213253"/>
                          <a:pt x="75304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98" name="Freeform 897"/>
                  <p:cNvSpPr/>
                  <p:nvPr/>
                </p:nvSpPr>
                <p:spPr>
                  <a:xfrm>
                    <a:off x="4496696" y="268941"/>
                    <a:ext cx="53789" cy="1086523"/>
                  </a:xfrm>
                  <a:custGeom>
                    <a:avLst/>
                    <a:gdLst>
                      <a:gd name="connsiteX0" fmla="*/ 21516 w 53789"/>
                      <a:gd name="connsiteY0" fmla="*/ 1086523 h 1086523"/>
                      <a:gd name="connsiteX1" fmla="*/ 32273 w 53789"/>
                      <a:gd name="connsiteY1" fmla="*/ 1021977 h 1086523"/>
                      <a:gd name="connsiteX2" fmla="*/ 43031 w 53789"/>
                      <a:gd name="connsiteY2" fmla="*/ 978946 h 1086523"/>
                      <a:gd name="connsiteX3" fmla="*/ 53789 w 53789"/>
                      <a:gd name="connsiteY3" fmla="*/ 892885 h 1086523"/>
                      <a:gd name="connsiteX4" fmla="*/ 43031 w 53789"/>
                      <a:gd name="connsiteY4" fmla="*/ 365760 h 1086523"/>
                      <a:gd name="connsiteX5" fmla="*/ 32273 w 53789"/>
                      <a:gd name="connsiteY5" fmla="*/ 333487 h 1086523"/>
                      <a:gd name="connsiteX6" fmla="*/ 21516 w 53789"/>
                      <a:gd name="connsiteY6" fmla="*/ 290457 h 1086523"/>
                      <a:gd name="connsiteX7" fmla="*/ 10758 w 53789"/>
                      <a:gd name="connsiteY7" fmla="*/ 258184 h 1086523"/>
                      <a:gd name="connsiteX8" fmla="*/ 0 w 53789"/>
                      <a:gd name="connsiteY8" fmla="*/ 204395 h 1086523"/>
                      <a:gd name="connsiteX9" fmla="*/ 10758 w 53789"/>
                      <a:gd name="connsiteY9" fmla="*/ 0 h 1086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3789" h="1086523">
                        <a:moveTo>
                          <a:pt x="21516" y="1086523"/>
                        </a:moveTo>
                        <a:cubicBezTo>
                          <a:pt x="25102" y="1065008"/>
                          <a:pt x="27995" y="1043366"/>
                          <a:pt x="32273" y="1021977"/>
                        </a:cubicBezTo>
                        <a:cubicBezTo>
                          <a:pt x="35173" y="1007479"/>
                          <a:pt x="40600" y="993530"/>
                          <a:pt x="43031" y="978946"/>
                        </a:cubicBezTo>
                        <a:cubicBezTo>
                          <a:pt x="47784" y="950429"/>
                          <a:pt x="50203" y="921572"/>
                          <a:pt x="53789" y="892885"/>
                        </a:cubicBezTo>
                        <a:cubicBezTo>
                          <a:pt x="50203" y="717177"/>
                          <a:pt x="49786" y="541375"/>
                          <a:pt x="43031" y="365760"/>
                        </a:cubicBezTo>
                        <a:cubicBezTo>
                          <a:pt x="42595" y="354429"/>
                          <a:pt x="35388" y="344390"/>
                          <a:pt x="32273" y="333487"/>
                        </a:cubicBezTo>
                        <a:cubicBezTo>
                          <a:pt x="28211" y="319271"/>
                          <a:pt x="25578" y="304673"/>
                          <a:pt x="21516" y="290457"/>
                        </a:cubicBezTo>
                        <a:cubicBezTo>
                          <a:pt x="18401" y="279554"/>
                          <a:pt x="13508" y="269185"/>
                          <a:pt x="10758" y="258184"/>
                        </a:cubicBezTo>
                        <a:cubicBezTo>
                          <a:pt x="6323" y="240445"/>
                          <a:pt x="3586" y="222325"/>
                          <a:pt x="0" y="204395"/>
                        </a:cubicBezTo>
                        <a:lnTo>
                          <a:pt x="10758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99" name="Freeform 898"/>
                  <p:cNvSpPr/>
                  <p:nvPr/>
                </p:nvSpPr>
                <p:spPr>
                  <a:xfrm>
                    <a:off x="4408015" y="268941"/>
                    <a:ext cx="110197" cy="1054250"/>
                  </a:xfrm>
                  <a:custGeom>
                    <a:avLst/>
                    <a:gdLst>
                      <a:gd name="connsiteX0" fmla="*/ 110197 w 110197"/>
                      <a:gd name="connsiteY0" fmla="*/ 1054250 h 1054250"/>
                      <a:gd name="connsiteX1" fmla="*/ 99439 w 110197"/>
                      <a:gd name="connsiteY1" fmla="*/ 344245 h 1054250"/>
                      <a:gd name="connsiteX2" fmla="*/ 67166 w 110197"/>
                      <a:gd name="connsiteY2" fmla="*/ 193638 h 1054250"/>
                      <a:gd name="connsiteX3" fmla="*/ 34893 w 110197"/>
                      <a:gd name="connsiteY3" fmla="*/ 161365 h 1054250"/>
                      <a:gd name="connsiteX4" fmla="*/ 24136 w 110197"/>
                      <a:gd name="connsiteY4" fmla="*/ 129092 h 1054250"/>
                      <a:gd name="connsiteX5" fmla="*/ 2620 w 110197"/>
                      <a:gd name="connsiteY5" fmla="*/ 107577 h 1054250"/>
                      <a:gd name="connsiteX6" fmla="*/ 2620 w 110197"/>
                      <a:gd name="connsiteY6" fmla="*/ 0 h 1054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0197" h="1054250">
                        <a:moveTo>
                          <a:pt x="110197" y="1054250"/>
                        </a:moveTo>
                        <a:cubicBezTo>
                          <a:pt x="106611" y="817582"/>
                          <a:pt x="105585" y="580861"/>
                          <a:pt x="99439" y="344245"/>
                        </a:cubicBezTo>
                        <a:cubicBezTo>
                          <a:pt x="97376" y="264841"/>
                          <a:pt x="107430" y="241956"/>
                          <a:pt x="67166" y="193638"/>
                        </a:cubicBezTo>
                        <a:cubicBezTo>
                          <a:pt x="57427" y="181951"/>
                          <a:pt x="45651" y="172123"/>
                          <a:pt x="34893" y="161365"/>
                        </a:cubicBezTo>
                        <a:cubicBezTo>
                          <a:pt x="31307" y="150607"/>
                          <a:pt x="29970" y="138816"/>
                          <a:pt x="24136" y="129092"/>
                        </a:cubicBezTo>
                        <a:cubicBezTo>
                          <a:pt x="18918" y="120395"/>
                          <a:pt x="4287" y="117581"/>
                          <a:pt x="2620" y="107577"/>
                        </a:cubicBezTo>
                        <a:cubicBezTo>
                          <a:pt x="-3275" y="72206"/>
                          <a:pt x="2620" y="35859"/>
                          <a:pt x="262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00" name="Freeform 899"/>
                  <p:cNvSpPr/>
                  <p:nvPr/>
                </p:nvSpPr>
                <p:spPr>
                  <a:xfrm>
                    <a:off x="4507454" y="268941"/>
                    <a:ext cx="65968" cy="1011219"/>
                  </a:xfrm>
                  <a:custGeom>
                    <a:avLst/>
                    <a:gdLst>
                      <a:gd name="connsiteX0" fmla="*/ 43031 w 65968"/>
                      <a:gd name="connsiteY0" fmla="*/ 1011219 h 1011219"/>
                      <a:gd name="connsiteX1" fmla="*/ 21515 w 65968"/>
                      <a:gd name="connsiteY1" fmla="*/ 946673 h 1011219"/>
                      <a:gd name="connsiteX2" fmla="*/ 0 w 65968"/>
                      <a:gd name="connsiteY2" fmla="*/ 720763 h 1011219"/>
                      <a:gd name="connsiteX3" fmla="*/ 10758 w 65968"/>
                      <a:gd name="connsiteY3" fmla="*/ 398033 h 1011219"/>
                      <a:gd name="connsiteX4" fmla="*/ 53788 w 65968"/>
                      <a:gd name="connsiteY4" fmla="*/ 301214 h 1011219"/>
                      <a:gd name="connsiteX5" fmla="*/ 64546 w 65968"/>
                      <a:gd name="connsiteY5" fmla="*/ 268941 h 1011219"/>
                      <a:gd name="connsiteX6" fmla="*/ 64546 w 65968"/>
                      <a:gd name="connsiteY6" fmla="*/ 0 h 1011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968" h="1011219">
                        <a:moveTo>
                          <a:pt x="43031" y="1011219"/>
                        </a:moveTo>
                        <a:cubicBezTo>
                          <a:pt x="35859" y="989704"/>
                          <a:pt x="27016" y="968675"/>
                          <a:pt x="21515" y="946673"/>
                        </a:cubicBezTo>
                        <a:cubicBezTo>
                          <a:pt x="5464" y="882469"/>
                          <a:pt x="3391" y="771628"/>
                          <a:pt x="0" y="720763"/>
                        </a:cubicBezTo>
                        <a:cubicBezTo>
                          <a:pt x="3586" y="613186"/>
                          <a:pt x="1566" y="505276"/>
                          <a:pt x="10758" y="398033"/>
                        </a:cubicBezTo>
                        <a:cubicBezTo>
                          <a:pt x="12545" y="377184"/>
                          <a:pt x="44967" y="321797"/>
                          <a:pt x="53788" y="301214"/>
                        </a:cubicBezTo>
                        <a:cubicBezTo>
                          <a:pt x="58255" y="290791"/>
                          <a:pt x="64141" y="280273"/>
                          <a:pt x="64546" y="268941"/>
                        </a:cubicBezTo>
                        <a:cubicBezTo>
                          <a:pt x="67746" y="179351"/>
                          <a:pt x="64546" y="89647"/>
                          <a:pt x="64546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01" name="Freeform 900"/>
                  <p:cNvSpPr/>
                  <p:nvPr/>
                </p:nvSpPr>
                <p:spPr>
                  <a:xfrm>
                    <a:off x="4206240" y="225911"/>
                    <a:ext cx="333487" cy="1065007"/>
                  </a:xfrm>
                  <a:custGeom>
                    <a:avLst/>
                    <a:gdLst>
                      <a:gd name="connsiteX0" fmla="*/ 333487 w 333487"/>
                      <a:gd name="connsiteY0" fmla="*/ 1065007 h 1065007"/>
                      <a:gd name="connsiteX1" fmla="*/ 311972 w 333487"/>
                      <a:gd name="connsiteY1" fmla="*/ 989703 h 1065007"/>
                      <a:gd name="connsiteX2" fmla="*/ 301214 w 333487"/>
                      <a:gd name="connsiteY2" fmla="*/ 935915 h 1065007"/>
                      <a:gd name="connsiteX3" fmla="*/ 268941 w 333487"/>
                      <a:gd name="connsiteY3" fmla="*/ 882127 h 1065007"/>
                      <a:gd name="connsiteX4" fmla="*/ 236668 w 333487"/>
                      <a:gd name="connsiteY4" fmla="*/ 796065 h 1065007"/>
                      <a:gd name="connsiteX5" fmla="*/ 215153 w 333487"/>
                      <a:gd name="connsiteY5" fmla="*/ 699247 h 1065007"/>
                      <a:gd name="connsiteX6" fmla="*/ 182880 w 333487"/>
                      <a:gd name="connsiteY6" fmla="*/ 591670 h 1065007"/>
                      <a:gd name="connsiteX7" fmla="*/ 161365 w 333487"/>
                      <a:gd name="connsiteY7" fmla="*/ 419548 h 1065007"/>
                      <a:gd name="connsiteX8" fmla="*/ 150607 w 333487"/>
                      <a:gd name="connsiteY8" fmla="*/ 344244 h 1065007"/>
                      <a:gd name="connsiteX9" fmla="*/ 129092 w 333487"/>
                      <a:gd name="connsiteY9" fmla="*/ 258183 h 1065007"/>
                      <a:gd name="connsiteX10" fmla="*/ 118334 w 333487"/>
                      <a:gd name="connsiteY10" fmla="*/ 215153 h 1065007"/>
                      <a:gd name="connsiteX11" fmla="*/ 75304 w 333487"/>
                      <a:gd name="connsiteY11" fmla="*/ 118334 h 1065007"/>
                      <a:gd name="connsiteX12" fmla="*/ 64546 w 333487"/>
                      <a:gd name="connsiteY12" fmla="*/ 86061 h 1065007"/>
                      <a:gd name="connsiteX13" fmla="*/ 32273 w 333487"/>
                      <a:gd name="connsiteY13" fmla="*/ 64545 h 1065007"/>
                      <a:gd name="connsiteX14" fmla="*/ 10758 w 333487"/>
                      <a:gd name="connsiteY14" fmla="*/ 32273 h 1065007"/>
                      <a:gd name="connsiteX15" fmla="*/ 0 w 333487"/>
                      <a:gd name="connsiteY15" fmla="*/ 0 h 1065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33487" h="1065007">
                        <a:moveTo>
                          <a:pt x="333487" y="1065007"/>
                        </a:moveTo>
                        <a:cubicBezTo>
                          <a:pt x="326315" y="1039906"/>
                          <a:pt x="318304" y="1015029"/>
                          <a:pt x="311972" y="989703"/>
                        </a:cubicBezTo>
                        <a:cubicBezTo>
                          <a:pt x="307537" y="971964"/>
                          <a:pt x="308005" y="952892"/>
                          <a:pt x="301214" y="935915"/>
                        </a:cubicBezTo>
                        <a:cubicBezTo>
                          <a:pt x="293448" y="916501"/>
                          <a:pt x="279699" y="900056"/>
                          <a:pt x="268941" y="882127"/>
                        </a:cubicBezTo>
                        <a:cubicBezTo>
                          <a:pt x="241331" y="771677"/>
                          <a:pt x="278858" y="908571"/>
                          <a:pt x="236668" y="796065"/>
                        </a:cubicBezTo>
                        <a:cubicBezTo>
                          <a:pt x="224258" y="762973"/>
                          <a:pt x="225370" y="733305"/>
                          <a:pt x="215153" y="699247"/>
                        </a:cubicBezTo>
                        <a:cubicBezTo>
                          <a:pt x="188795" y="611386"/>
                          <a:pt x="195582" y="680581"/>
                          <a:pt x="182880" y="591670"/>
                        </a:cubicBezTo>
                        <a:cubicBezTo>
                          <a:pt x="174703" y="534431"/>
                          <a:pt x="169542" y="476787"/>
                          <a:pt x="161365" y="419548"/>
                        </a:cubicBezTo>
                        <a:cubicBezTo>
                          <a:pt x="157779" y="394447"/>
                          <a:pt x="155580" y="369108"/>
                          <a:pt x="150607" y="344244"/>
                        </a:cubicBezTo>
                        <a:cubicBezTo>
                          <a:pt x="144808" y="315248"/>
                          <a:pt x="136264" y="286870"/>
                          <a:pt x="129092" y="258183"/>
                        </a:cubicBezTo>
                        <a:cubicBezTo>
                          <a:pt x="125506" y="243840"/>
                          <a:pt x="123009" y="229179"/>
                          <a:pt x="118334" y="215153"/>
                        </a:cubicBezTo>
                        <a:cubicBezTo>
                          <a:pt x="62830" y="48638"/>
                          <a:pt x="126445" y="220616"/>
                          <a:pt x="75304" y="118334"/>
                        </a:cubicBezTo>
                        <a:cubicBezTo>
                          <a:pt x="70233" y="108192"/>
                          <a:pt x="71630" y="94916"/>
                          <a:pt x="64546" y="86061"/>
                        </a:cubicBezTo>
                        <a:cubicBezTo>
                          <a:pt x="56469" y="75965"/>
                          <a:pt x="43031" y="71717"/>
                          <a:pt x="32273" y="64545"/>
                        </a:cubicBezTo>
                        <a:cubicBezTo>
                          <a:pt x="25101" y="53788"/>
                          <a:pt x="16540" y="43837"/>
                          <a:pt x="10758" y="32273"/>
                        </a:cubicBezTo>
                        <a:cubicBezTo>
                          <a:pt x="5687" y="22131"/>
                          <a:pt x="0" y="0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02" name="Freeform 901"/>
                  <p:cNvSpPr/>
                  <p:nvPr/>
                </p:nvSpPr>
                <p:spPr>
                  <a:xfrm>
                    <a:off x="4582758" y="225911"/>
                    <a:ext cx="215153" cy="1011218"/>
                  </a:xfrm>
                  <a:custGeom>
                    <a:avLst/>
                    <a:gdLst>
                      <a:gd name="connsiteX0" fmla="*/ 0 w 215153"/>
                      <a:gd name="connsiteY0" fmla="*/ 1011218 h 1011218"/>
                      <a:gd name="connsiteX1" fmla="*/ 32273 w 215153"/>
                      <a:gd name="connsiteY1" fmla="*/ 871369 h 1011218"/>
                      <a:gd name="connsiteX2" fmla="*/ 43030 w 215153"/>
                      <a:gd name="connsiteY2" fmla="*/ 828338 h 1011218"/>
                      <a:gd name="connsiteX3" fmla="*/ 75303 w 215153"/>
                      <a:gd name="connsiteY3" fmla="*/ 710004 h 1011218"/>
                      <a:gd name="connsiteX4" fmla="*/ 86061 w 215153"/>
                      <a:gd name="connsiteY4" fmla="*/ 656216 h 1011218"/>
                      <a:gd name="connsiteX5" fmla="*/ 96818 w 215153"/>
                      <a:gd name="connsiteY5" fmla="*/ 623943 h 1011218"/>
                      <a:gd name="connsiteX6" fmla="*/ 107576 w 215153"/>
                      <a:gd name="connsiteY6" fmla="*/ 516367 h 1011218"/>
                      <a:gd name="connsiteX7" fmla="*/ 129091 w 215153"/>
                      <a:gd name="connsiteY7" fmla="*/ 344244 h 1011218"/>
                      <a:gd name="connsiteX8" fmla="*/ 139849 w 215153"/>
                      <a:gd name="connsiteY8" fmla="*/ 215153 h 1011218"/>
                      <a:gd name="connsiteX9" fmla="*/ 172122 w 215153"/>
                      <a:gd name="connsiteY9" fmla="*/ 96818 h 1011218"/>
                      <a:gd name="connsiteX10" fmla="*/ 182880 w 215153"/>
                      <a:gd name="connsiteY10" fmla="*/ 53788 h 1011218"/>
                      <a:gd name="connsiteX11" fmla="*/ 193637 w 215153"/>
                      <a:gd name="connsiteY11" fmla="*/ 21515 h 1011218"/>
                      <a:gd name="connsiteX12" fmla="*/ 215153 w 215153"/>
                      <a:gd name="connsiteY12" fmla="*/ 0 h 101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15153" h="1011218">
                        <a:moveTo>
                          <a:pt x="0" y="1011218"/>
                        </a:moveTo>
                        <a:cubicBezTo>
                          <a:pt x="37026" y="900140"/>
                          <a:pt x="9931" y="994255"/>
                          <a:pt x="32273" y="871369"/>
                        </a:cubicBezTo>
                        <a:cubicBezTo>
                          <a:pt x="34918" y="856822"/>
                          <a:pt x="40599" y="842922"/>
                          <a:pt x="43030" y="828338"/>
                        </a:cubicBezTo>
                        <a:cubicBezTo>
                          <a:pt x="60885" y="721208"/>
                          <a:pt x="35295" y="770017"/>
                          <a:pt x="75303" y="710004"/>
                        </a:cubicBezTo>
                        <a:cubicBezTo>
                          <a:pt x="78889" y="692075"/>
                          <a:pt x="81626" y="673955"/>
                          <a:pt x="86061" y="656216"/>
                        </a:cubicBezTo>
                        <a:cubicBezTo>
                          <a:pt x="88811" y="645215"/>
                          <a:pt x="95094" y="635151"/>
                          <a:pt x="96818" y="623943"/>
                        </a:cubicBezTo>
                        <a:cubicBezTo>
                          <a:pt x="102298" y="588325"/>
                          <a:pt x="103445" y="552167"/>
                          <a:pt x="107576" y="516367"/>
                        </a:cubicBezTo>
                        <a:cubicBezTo>
                          <a:pt x="114204" y="458927"/>
                          <a:pt x="124289" y="401865"/>
                          <a:pt x="129091" y="344244"/>
                        </a:cubicBezTo>
                        <a:cubicBezTo>
                          <a:pt x="132677" y="301214"/>
                          <a:pt x="134804" y="258037"/>
                          <a:pt x="139849" y="215153"/>
                        </a:cubicBezTo>
                        <a:cubicBezTo>
                          <a:pt x="146174" y="161394"/>
                          <a:pt x="155840" y="151090"/>
                          <a:pt x="172122" y="96818"/>
                        </a:cubicBezTo>
                        <a:cubicBezTo>
                          <a:pt x="176370" y="82657"/>
                          <a:pt x="178818" y="68004"/>
                          <a:pt x="182880" y="53788"/>
                        </a:cubicBezTo>
                        <a:cubicBezTo>
                          <a:pt x="185995" y="42885"/>
                          <a:pt x="187803" y="31239"/>
                          <a:pt x="193637" y="21515"/>
                        </a:cubicBezTo>
                        <a:cubicBezTo>
                          <a:pt x="198855" y="12818"/>
                          <a:pt x="215153" y="0"/>
                          <a:pt x="21515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03" name="Freeform 902"/>
                  <p:cNvSpPr/>
                  <p:nvPr/>
                </p:nvSpPr>
                <p:spPr>
                  <a:xfrm>
                    <a:off x="4496493" y="96819"/>
                    <a:ext cx="23605" cy="1097280"/>
                  </a:xfrm>
                  <a:custGeom>
                    <a:avLst/>
                    <a:gdLst>
                      <a:gd name="connsiteX0" fmla="*/ 203 w 23605"/>
                      <a:gd name="connsiteY0" fmla="*/ 1097280 h 1097280"/>
                      <a:gd name="connsiteX1" fmla="*/ 203 w 23605"/>
                      <a:gd name="connsiteY1" fmla="*/ 129092 h 1097280"/>
                      <a:gd name="connsiteX2" fmla="*/ 203 w 23605"/>
                      <a:gd name="connsiteY2" fmla="*/ 0 h 1097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05" h="1097280">
                        <a:moveTo>
                          <a:pt x="203" y="1097280"/>
                        </a:moveTo>
                        <a:cubicBezTo>
                          <a:pt x="47565" y="718398"/>
                          <a:pt x="10006" y="1050584"/>
                          <a:pt x="203" y="129092"/>
                        </a:cubicBezTo>
                        <a:cubicBezTo>
                          <a:pt x="-255" y="86064"/>
                          <a:pt x="203" y="43031"/>
                          <a:pt x="20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04" name="Freeform 903"/>
                  <p:cNvSpPr/>
                  <p:nvPr/>
                </p:nvSpPr>
                <p:spPr>
                  <a:xfrm>
                    <a:off x="4367596" y="193638"/>
                    <a:ext cx="225919" cy="1161826"/>
                  </a:xfrm>
                  <a:custGeom>
                    <a:avLst/>
                    <a:gdLst>
                      <a:gd name="connsiteX0" fmla="*/ 225919 w 225919"/>
                      <a:gd name="connsiteY0" fmla="*/ 1161826 h 1161826"/>
                      <a:gd name="connsiteX1" fmla="*/ 204404 w 225919"/>
                      <a:gd name="connsiteY1" fmla="*/ 387275 h 1161826"/>
                      <a:gd name="connsiteX2" fmla="*/ 193646 w 225919"/>
                      <a:gd name="connsiteY2" fmla="*/ 344244 h 1161826"/>
                      <a:gd name="connsiteX3" fmla="*/ 172131 w 225919"/>
                      <a:gd name="connsiteY3" fmla="*/ 236668 h 1161826"/>
                      <a:gd name="connsiteX4" fmla="*/ 139858 w 225919"/>
                      <a:gd name="connsiteY4" fmla="*/ 161364 h 1161826"/>
                      <a:gd name="connsiteX5" fmla="*/ 107585 w 225919"/>
                      <a:gd name="connsiteY5" fmla="*/ 129091 h 1161826"/>
                      <a:gd name="connsiteX6" fmla="*/ 86070 w 225919"/>
                      <a:gd name="connsiteY6" fmla="*/ 96818 h 1161826"/>
                      <a:gd name="connsiteX7" fmla="*/ 21524 w 225919"/>
                      <a:gd name="connsiteY7" fmla="*/ 75303 h 1161826"/>
                      <a:gd name="connsiteX8" fmla="*/ 9 w 225919"/>
                      <a:gd name="connsiteY8" fmla="*/ 0 h 1161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25919" h="1161826">
                        <a:moveTo>
                          <a:pt x="225919" y="1161826"/>
                        </a:moveTo>
                        <a:cubicBezTo>
                          <a:pt x="218747" y="903642"/>
                          <a:pt x="214591" y="645357"/>
                          <a:pt x="204404" y="387275"/>
                        </a:cubicBezTo>
                        <a:cubicBezTo>
                          <a:pt x="203821" y="372501"/>
                          <a:pt x="196291" y="358791"/>
                          <a:pt x="193646" y="344244"/>
                        </a:cubicBezTo>
                        <a:cubicBezTo>
                          <a:pt x="161519" y="167541"/>
                          <a:pt x="199748" y="333323"/>
                          <a:pt x="172131" y="236668"/>
                        </a:cubicBezTo>
                        <a:cubicBezTo>
                          <a:pt x="159650" y="192984"/>
                          <a:pt x="168339" y="195542"/>
                          <a:pt x="139858" y="161364"/>
                        </a:cubicBezTo>
                        <a:cubicBezTo>
                          <a:pt x="130119" y="149677"/>
                          <a:pt x="117324" y="140778"/>
                          <a:pt x="107585" y="129091"/>
                        </a:cubicBezTo>
                        <a:cubicBezTo>
                          <a:pt x="99308" y="119159"/>
                          <a:pt x="97034" y="103670"/>
                          <a:pt x="86070" y="96818"/>
                        </a:cubicBezTo>
                        <a:cubicBezTo>
                          <a:pt x="66838" y="84798"/>
                          <a:pt x="21524" y="75303"/>
                          <a:pt x="21524" y="75303"/>
                        </a:cubicBezTo>
                        <a:cubicBezTo>
                          <a:pt x="-1125" y="7355"/>
                          <a:pt x="9" y="33436"/>
                          <a:pt x="9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05" name="Freeform 904"/>
                  <p:cNvSpPr/>
                  <p:nvPr/>
                </p:nvSpPr>
                <p:spPr>
                  <a:xfrm>
                    <a:off x="4442908" y="247426"/>
                    <a:ext cx="74300" cy="1140310"/>
                  </a:xfrm>
                  <a:custGeom>
                    <a:avLst/>
                    <a:gdLst>
                      <a:gd name="connsiteX0" fmla="*/ 53788 w 74300"/>
                      <a:gd name="connsiteY0" fmla="*/ 1140310 h 1140310"/>
                      <a:gd name="connsiteX1" fmla="*/ 43031 w 74300"/>
                      <a:gd name="connsiteY1" fmla="*/ 656216 h 1140310"/>
                      <a:gd name="connsiteX2" fmla="*/ 21516 w 74300"/>
                      <a:gd name="connsiteY2" fmla="*/ 527125 h 1140310"/>
                      <a:gd name="connsiteX3" fmla="*/ 0 w 74300"/>
                      <a:gd name="connsiteY3" fmla="*/ 398033 h 1140310"/>
                      <a:gd name="connsiteX4" fmla="*/ 10758 w 74300"/>
                      <a:gd name="connsiteY4" fmla="*/ 150607 h 1140310"/>
                      <a:gd name="connsiteX5" fmla="*/ 32273 w 74300"/>
                      <a:gd name="connsiteY5" fmla="*/ 53788 h 1140310"/>
                      <a:gd name="connsiteX6" fmla="*/ 32273 w 74300"/>
                      <a:gd name="connsiteY6" fmla="*/ 0 h 1140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4300" h="1140310">
                        <a:moveTo>
                          <a:pt x="53788" y="1140310"/>
                        </a:moveTo>
                        <a:cubicBezTo>
                          <a:pt x="92168" y="948416"/>
                          <a:pt x="69731" y="1083422"/>
                          <a:pt x="43031" y="656216"/>
                        </a:cubicBezTo>
                        <a:cubicBezTo>
                          <a:pt x="35070" y="528842"/>
                          <a:pt x="36916" y="611827"/>
                          <a:pt x="21516" y="527125"/>
                        </a:cubicBezTo>
                        <a:cubicBezTo>
                          <a:pt x="-31832" y="233706"/>
                          <a:pt x="44578" y="620916"/>
                          <a:pt x="0" y="398033"/>
                        </a:cubicBezTo>
                        <a:cubicBezTo>
                          <a:pt x="3586" y="315558"/>
                          <a:pt x="4876" y="232950"/>
                          <a:pt x="10758" y="150607"/>
                        </a:cubicBezTo>
                        <a:cubicBezTo>
                          <a:pt x="18619" y="40552"/>
                          <a:pt x="21769" y="148333"/>
                          <a:pt x="32273" y="53788"/>
                        </a:cubicBezTo>
                        <a:cubicBezTo>
                          <a:pt x="34253" y="35968"/>
                          <a:pt x="32273" y="17929"/>
                          <a:pt x="3227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06" name="Freeform 905"/>
                  <p:cNvSpPr/>
                  <p:nvPr/>
                </p:nvSpPr>
                <p:spPr>
                  <a:xfrm>
                    <a:off x="4528969" y="172122"/>
                    <a:ext cx="43817" cy="1075765"/>
                  </a:xfrm>
                  <a:custGeom>
                    <a:avLst/>
                    <a:gdLst>
                      <a:gd name="connsiteX0" fmla="*/ 0 w 43817"/>
                      <a:gd name="connsiteY0" fmla="*/ 1075765 h 1075765"/>
                      <a:gd name="connsiteX1" fmla="*/ 21516 w 43817"/>
                      <a:gd name="connsiteY1" fmla="*/ 785309 h 1075765"/>
                      <a:gd name="connsiteX2" fmla="*/ 32273 w 43817"/>
                      <a:gd name="connsiteY2" fmla="*/ 64546 h 1075765"/>
                      <a:gd name="connsiteX3" fmla="*/ 43031 w 43817"/>
                      <a:gd name="connsiteY3" fmla="*/ 32273 h 1075765"/>
                      <a:gd name="connsiteX4" fmla="*/ 43031 w 43817"/>
                      <a:gd name="connsiteY4" fmla="*/ 0 h 1075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817" h="1075765">
                        <a:moveTo>
                          <a:pt x="0" y="1075765"/>
                        </a:moveTo>
                        <a:cubicBezTo>
                          <a:pt x="18180" y="948512"/>
                          <a:pt x="17234" y="971595"/>
                          <a:pt x="21516" y="785309"/>
                        </a:cubicBezTo>
                        <a:cubicBezTo>
                          <a:pt x="27038" y="545091"/>
                          <a:pt x="25411" y="304729"/>
                          <a:pt x="32273" y="64546"/>
                        </a:cubicBezTo>
                        <a:cubicBezTo>
                          <a:pt x="32597" y="53211"/>
                          <a:pt x="41167" y="43458"/>
                          <a:pt x="43031" y="32273"/>
                        </a:cubicBezTo>
                        <a:cubicBezTo>
                          <a:pt x="44800" y="21662"/>
                          <a:pt x="43031" y="10758"/>
                          <a:pt x="43031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07" name="Freeform 906"/>
                  <p:cNvSpPr/>
                  <p:nvPr/>
                </p:nvSpPr>
                <p:spPr>
                  <a:xfrm>
                    <a:off x="4668819" y="215153"/>
                    <a:ext cx="193637" cy="860612"/>
                  </a:xfrm>
                  <a:custGeom>
                    <a:avLst/>
                    <a:gdLst>
                      <a:gd name="connsiteX0" fmla="*/ 0 w 193637"/>
                      <a:gd name="connsiteY0" fmla="*/ 860612 h 860612"/>
                      <a:gd name="connsiteX1" fmla="*/ 43030 w 193637"/>
                      <a:gd name="connsiteY1" fmla="*/ 731520 h 860612"/>
                      <a:gd name="connsiteX2" fmla="*/ 75303 w 193637"/>
                      <a:gd name="connsiteY2" fmla="*/ 591671 h 860612"/>
                      <a:gd name="connsiteX3" fmla="*/ 96819 w 193637"/>
                      <a:gd name="connsiteY3" fmla="*/ 516367 h 860612"/>
                      <a:gd name="connsiteX4" fmla="*/ 107576 w 193637"/>
                      <a:gd name="connsiteY4" fmla="*/ 473336 h 860612"/>
                      <a:gd name="connsiteX5" fmla="*/ 129092 w 193637"/>
                      <a:gd name="connsiteY5" fmla="*/ 408791 h 860612"/>
                      <a:gd name="connsiteX6" fmla="*/ 139849 w 193637"/>
                      <a:gd name="connsiteY6" fmla="*/ 355002 h 860612"/>
                      <a:gd name="connsiteX7" fmla="*/ 150607 w 193637"/>
                      <a:gd name="connsiteY7" fmla="*/ 322729 h 860612"/>
                      <a:gd name="connsiteX8" fmla="*/ 161365 w 193637"/>
                      <a:gd name="connsiteY8" fmla="*/ 258183 h 860612"/>
                      <a:gd name="connsiteX9" fmla="*/ 193637 w 193637"/>
                      <a:gd name="connsiteY9" fmla="*/ 129092 h 860612"/>
                      <a:gd name="connsiteX10" fmla="*/ 172122 w 193637"/>
                      <a:gd name="connsiteY10" fmla="*/ 0 h 860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93637" h="860612">
                        <a:moveTo>
                          <a:pt x="0" y="860612"/>
                        </a:moveTo>
                        <a:cubicBezTo>
                          <a:pt x="14343" y="817581"/>
                          <a:pt x="29996" y="774965"/>
                          <a:pt x="43030" y="731520"/>
                        </a:cubicBezTo>
                        <a:cubicBezTo>
                          <a:pt x="83208" y="597593"/>
                          <a:pt x="49950" y="693084"/>
                          <a:pt x="75303" y="591671"/>
                        </a:cubicBezTo>
                        <a:cubicBezTo>
                          <a:pt x="81635" y="566345"/>
                          <a:pt x="89950" y="541553"/>
                          <a:pt x="96819" y="516367"/>
                        </a:cubicBezTo>
                        <a:cubicBezTo>
                          <a:pt x="100709" y="502103"/>
                          <a:pt x="103328" y="487498"/>
                          <a:pt x="107576" y="473336"/>
                        </a:cubicBezTo>
                        <a:cubicBezTo>
                          <a:pt x="114093" y="451614"/>
                          <a:pt x="124645" y="431030"/>
                          <a:pt x="129092" y="408791"/>
                        </a:cubicBezTo>
                        <a:cubicBezTo>
                          <a:pt x="132678" y="390861"/>
                          <a:pt x="135414" y="372741"/>
                          <a:pt x="139849" y="355002"/>
                        </a:cubicBezTo>
                        <a:cubicBezTo>
                          <a:pt x="142599" y="344001"/>
                          <a:pt x="148147" y="333799"/>
                          <a:pt x="150607" y="322729"/>
                        </a:cubicBezTo>
                        <a:cubicBezTo>
                          <a:pt x="155339" y="301436"/>
                          <a:pt x="156633" y="279476"/>
                          <a:pt x="161365" y="258183"/>
                        </a:cubicBezTo>
                        <a:cubicBezTo>
                          <a:pt x="170987" y="214885"/>
                          <a:pt x="193637" y="129092"/>
                          <a:pt x="193637" y="129092"/>
                        </a:cubicBezTo>
                        <a:cubicBezTo>
                          <a:pt x="182082" y="13537"/>
                          <a:pt x="198997" y="53748"/>
                          <a:pt x="172122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08" name="Freeform 907"/>
                  <p:cNvSpPr/>
                  <p:nvPr/>
                </p:nvSpPr>
                <p:spPr>
                  <a:xfrm>
                    <a:off x="4550485" y="129092"/>
                    <a:ext cx="34905" cy="1247887"/>
                  </a:xfrm>
                  <a:custGeom>
                    <a:avLst/>
                    <a:gdLst>
                      <a:gd name="connsiteX0" fmla="*/ 0 w 34905"/>
                      <a:gd name="connsiteY0" fmla="*/ 1247887 h 1247887"/>
                      <a:gd name="connsiteX1" fmla="*/ 10757 w 34905"/>
                      <a:gd name="connsiteY1" fmla="*/ 742277 h 1247887"/>
                      <a:gd name="connsiteX2" fmla="*/ 32273 w 34905"/>
                      <a:gd name="connsiteY2" fmla="*/ 613186 h 1247887"/>
                      <a:gd name="connsiteX3" fmla="*/ 32273 w 34905"/>
                      <a:gd name="connsiteY3" fmla="*/ 0 h 1247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905" h="1247887">
                        <a:moveTo>
                          <a:pt x="0" y="1247887"/>
                        </a:moveTo>
                        <a:cubicBezTo>
                          <a:pt x="3586" y="1079350"/>
                          <a:pt x="2196" y="910634"/>
                          <a:pt x="10757" y="742277"/>
                        </a:cubicBezTo>
                        <a:cubicBezTo>
                          <a:pt x="12972" y="698709"/>
                          <a:pt x="31009" y="656792"/>
                          <a:pt x="32273" y="613186"/>
                        </a:cubicBezTo>
                        <a:cubicBezTo>
                          <a:pt x="38195" y="408876"/>
                          <a:pt x="32273" y="204395"/>
                          <a:pt x="3227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09" name="Freeform 908"/>
                  <p:cNvSpPr/>
                  <p:nvPr/>
                </p:nvSpPr>
                <p:spPr>
                  <a:xfrm>
                    <a:off x="4571165" y="150607"/>
                    <a:ext cx="11593" cy="1118795"/>
                  </a:xfrm>
                  <a:custGeom>
                    <a:avLst/>
                    <a:gdLst>
                      <a:gd name="connsiteX0" fmla="*/ 11593 w 11593"/>
                      <a:gd name="connsiteY0" fmla="*/ 1118795 h 1118795"/>
                      <a:gd name="connsiteX1" fmla="*/ 835 w 11593"/>
                      <a:gd name="connsiteY1" fmla="*/ 0 h 1118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593" h="1118795">
                        <a:moveTo>
                          <a:pt x="11593" y="1118795"/>
                        </a:moveTo>
                        <a:cubicBezTo>
                          <a:pt x="-4457" y="444712"/>
                          <a:pt x="835" y="817624"/>
                          <a:pt x="835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10" name="Freeform 909"/>
                  <p:cNvSpPr/>
                  <p:nvPr/>
                </p:nvSpPr>
                <p:spPr>
                  <a:xfrm>
                    <a:off x="4430941" y="215153"/>
                    <a:ext cx="75998" cy="1086522"/>
                  </a:xfrm>
                  <a:custGeom>
                    <a:avLst/>
                    <a:gdLst>
                      <a:gd name="connsiteX0" fmla="*/ 33483 w 75998"/>
                      <a:gd name="connsiteY0" fmla="*/ 1086522 h 1086522"/>
                      <a:gd name="connsiteX1" fmla="*/ 54998 w 75998"/>
                      <a:gd name="connsiteY1" fmla="*/ 1032734 h 1086522"/>
                      <a:gd name="connsiteX2" fmla="*/ 54998 w 75998"/>
                      <a:gd name="connsiteY2" fmla="*/ 559398 h 1086522"/>
                      <a:gd name="connsiteX3" fmla="*/ 33483 w 75998"/>
                      <a:gd name="connsiteY3" fmla="*/ 451821 h 1086522"/>
                      <a:gd name="connsiteX4" fmla="*/ 11967 w 75998"/>
                      <a:gd name="connsiteY4" fmla="*/ 268941 h 1086522"/>
                      <a:gd name="connsiteX5" fmla="*/ 1210 w 75998"/>
                      <a:gd name="connsiteY5" fmla="*/ 204395 h 1086522"/>
                      <a:gd name="connsiteX6" fmla="*/ 1210 w 75998"/>
                      <a:gd name="connsiteY6" fmla="*/ 0 h 1086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5998" h="1086522">
                        <a:moveTo>
                          <a:pt x="33483" y="1086522"/>
                        </a:moveTo>
                        <a:cubicBezTo>
                          <a:pt x="40655" y="1068593"/>
                          <a:pt x="48892" y="1051054"/>
                          <a:pt x="54998" y="1032734"/>
                        </a:cubicBezTo>
                        <a:cubicBezTo>
                          <a:pt x="101557" y="893053"/>
                          <a:pt x="56368" y="591600"/>
                          <a:pt x="54998" y="559398"/>
                        </a:cubicBezTo>
                        <a:cubicBezTo>
                          <a:pt x="52586" y="502720"/>
                          <a:pt x="47808" y="494799"/>
                          <a:pt x="33483" y="451821"/>
                        </a:cubicBezTo>
                        <a:cubicBezTo>
                          <a:pt x="-1049" y="210108"/>
                          <a:pt x="51794" y="587559"/>
                          <a:pt x="11967" y="268941"/>
                        </a:cubicBezTo>
                        <a:cubicBezTo>
                          <a:pt x="9262" y="247297"/>
                          <a:pt x="2082" y="226190"/>
                          <a:pt x="1210" y="204395"/>
                        </a:cubicBezTo>
                        <a:cubicBezTo>
                          <a:pt x="-1513" y="136318"/>
                          <a:pt x="1210" y="68132"/>
                          <a:pt x="121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11" name="Freeform 910"/>
                  <p:cNvSpPr/>
                  <p:nvPr/>
                </p:nvSpPr>
                <p:spPr>
                  <a:xfrm>
                    <a:off x="4528969" y="172122"/>
                    <a:ext cx="150631" cy="1129553"/>
                  </a:xfrm>
                  <a:custGeom>
                    <a:avLst/>
                    <a:gdLst>
                      <a:gd name="connsiteX0" fmla="*/ 0 w 150631"/>
                      <a:gd name="connsiteY0" fmla="*/ 1129553 h 1129553"/>
                      <a:gd name="connsiteX1" fmla="*/ 32273 w 150631"/>
                      <a:gd name="connsiteY1" fmla="*/ 860612 h 1129553"/>
                      <a:gd name="connsiteX2" fmla="*/ 53789 w 150631"/>
                      <a:gd name="connsiteY2" fmla="*/ 763793 h 1129553"/>
                      <a:gd name="connsiteX3" fmla="*/ 64546 w 150631"/>
                      <a:gd name="connsiteY3" fmla="*/ 710005 h 1129553"/>
                      <a:gd name="connsiteX4" fmla="*/ 75304 w 150631"/>
                      <a:gd name="connsiteY4" fmla="*/ 623944 h 1129553"/>
                      <a:gd name="connsiteX5" fmla="*/ 96819 w 150631"/>
                      <a:gd name="connsiteY5" fmla="*/ 559398 h 1129553"/>
                      <a:gd name="connsiteX6" fmla="*/ 118335 w 150631"/>
                      <a:gd name="connsiteY6" fmla="*/ 408791 h 1129553"/>
                      <a:gd name="connsiteX7" fmla="*/ 129092 w 150631"/>
                      <a:gd name="connsiteY7" fmla="*/ 344245 h 1129553"/>
                      <a:gd name="connsiteX8" fmla="*/ 139850 w 150631"/>
                      <a:gd name="connsiteY8" fmla="*/ 236669 h 1129553"/>
                      <a:gd name="connsiteX9" fmla="*/ 150607 w 150631"/>
                      <a:gd name="connsiteY9" fmla="*/ 0 h 1129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0631" h="1129553">
                        <a:moveTo>
                          <a:pt x="0" y="1129553"/>
                        </a:moveTo>
                        <a:cubicBezTo>
                          <a:pt x="10758" y="1039906"/>
                          <a:pt x="3720" y="946268"/>
                          <a:pt x="32273" y="860612"/>
                        </a:cubicBezTo>
                        <a:cubicBezTo>
                          <a:pt x="51240" y="803711"/>
                          <a:pt x="38644" y="847093"/>
                          <a:pt x="53789" y="763793"/>
                        </a:cubicBezTo>
                        <a:cubicBezTo>
                          <a:pt x="57060" y="745804"/>
                          <a:pt x="61766" y="728077"/>
                          <a:pt x="64546" y="710005"/>
                        </a:cubicBezTo>
                        <a:cubicBezTo>
                          <a:pt x="68942" y="681431"/>
                          <a:pt x="69246" y="652213"/>
                          <a:pt x="75304" y="623944"/>
                        </a:cubicBezTo>
                        <a:cubicBezTo>
                          <a:pt x="80056" y="601768"/>
                          <a:pt x="93090" y="581769"/>
                          <a:pt x="96819" y="559398"/>
                        </a:cubicBezTo>
                        <a:cubicBezTo>
                          <a:pt x="122481" y="405429"/>
                          <a:pt x="91417" y="597222"/>
                          <a:pt x="118335" y="408791"/>
                        </a:cubicBezTo>
                        <a:cubicBezTo>
                          <a:pt x="121420" y="387198"/>
                          <a:pt x="126387" y="365889"/>
                          <a:pt x="129092" y="344245"/>
                        </a:cubicBezTo>
                        <a:cubicBezTo>
                          <a:pt x="133562" y="308486"/>
                          <a:pt x="137188" y="272608"/>
                          <a:pt x="139850" y="236669"/>
                        </a:cubicBezTo>
                        <a:cubicBezTo>
                          <a:pt x="151660" y="77235"/>
                          <a:pt x="150607" y="102715"/>
                          <a:pt x="150607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12" name="Freeform 911"/>
                  <p:cNvSpPr/>
                  <p:nvPr/>
                </p:nvSpPr>
                <p:spPr>
                  <a:xfrm>
                    <a:off x="4195482" y="258184"/>
                    <a:ext cx="355003" cy="1118795"/>
                  </a:xfrm>
                  <a:custGeom>
                    <a:avLst/>
                    <a:gdLst>
                      <a:gd name="connsiteX0" fmla="*/ 355003 w 355003"/>
                      <a:gd name="connsiteY0" fmla="*/ 1118795 h 1118795"/>
                      <a:gd name="connsiteX1" fmla="*/ 344245 w 355003"/>
                      <a:gd name="connsiteY1" fmla="*/ 892884 h 1118795"/>
                      <a:gd name="connsiteX2" fmla="*/ 322730 w 355003"/>
                      <a:gd name="connsiteY2" fmla="*/ 731520 h 1118795"/>
                      <a:gd name="connsiteX3" fmla="*/ 290457 w 355003"/>
                      <a:gd name="connsiteY3" fmla="*/ 623943 h 1118795"/>
                      <a:gd name="connsiteX4" fmla="*/ 258184 w 355003"/>
                      <a:gd name="connsiteY4" fmla="*/ 516367 h 1118795"/>
                      <a:gd name="connsiteX5" fmla="*/ 247426 w 355003"/>
                      <a:gd name="connsiteY5" fmla="*/ 484094 h 1118795"/>
                      <a:gd name="connsiteX6" fmla="*/ 236669 w 355003"/>
                      <a:gd name="connsiteY6" fmla="*/ 451821 h 1118795"/>
                      <a:gd name="connsiteX7" fmla="*/ 215153 w 355003"/>
                      <a:gd name="connsiteY7" fmla="*/ 430305 h 1118795"/>
                      <a:gd name="connsiteX8" fmla="*/ 182880 w 355003"/>
                      <a:gd name="connsiteY8" fmla="*/ 333487 h 1118795"/>
                      <a:gd name="connsiteX9" fmla="*/ 161365 w 355003"/>
                      <a:gd name="connsiteY9" fmla="*/ 268941 h 1118795"/>
                      <a:gd name="connsiteX10" fmla="*/ 139850 w 355003"/>
                      <a:gd name="connsiteY10" fmla="*/ 247425 h 1118795"/>
                      <a:gd name="connsiteX11" fmla="*/ 75304 w 355003"/>
                      <a:gd name="connsiteY11" fmla="*/ 204395 h 1118795"/>
                      <a:gd name="connsiteX12" fmla="*/ 43031 w 355003"/>
                      <a:gd name="connsiteY12" fmla="*/ 182880 h 1118795"/>
                      <a:gd name="connsiteX13" fmla="*/ 10758 w 355003"/>
                      <a:gd name="connsiteY13" fmla="*/ 75303 h 1118795"/>
                      <a:gd name="connsiteX14" fmla="*/ 0 w 355003"/>
                      <a:gd name="connsiteY14" fmla="*/ 43030 h 1118795"/>
                      <a:gd name="connsiteX15" fmla="*/ 0 w 355003"/>
                      <a:gd name="connsiteY15" fmla="*/ 0 h 1118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55003" h="1118795">
                        <a:moveTo>
                          <a:pt x="355003" y="1118795"/>
                        </a:moveTo>
                        <a:cubicBezTo>
                          <a:pt x="351417" y="1043491"/>
                          <a:pt x="349260" y="968106"/>
                          <a:pt x="344245" y="892884"/>
                        </a:cubicBezTo>
                        <a:cubicBezTo>
                          <a:pt x="341375" y="849839"/>
                          <a:pt x="331908" y="777412"/>
                          <a:pt x="322730" y="731520"/>
                        </a:cubicBezTo>
                        <a:cubicBezTo>
                          <a:pt x="305661" y="646172"/>
                          <a:pt x="317891" y="733677"/>
                          <a:pt x="290457" y="623943"/>
                        </a:cubicBezTo>
                        <a:cubicBezTo>
                          <a:pt x="274199" y="558912"/>
                          <a:pt x="284374" y="594935"/>
                          <a:pt x="258184" y="516367"/>
                        </a:cubicBezTo>
                        <a:lnTo>
                          <a:pt x="247426" y="484094"/>
                        </a:lnTo>
                        <a:cubicBezTo>
                          <a:pt x="243840" y="473336"/>
                          <a:pt x="244687" y="459839"/>
                          <a:pt x="236669" y="451821"/>
                        </a:cubicBezTo>
                        <a:lnTo>
                          <a:pt x="215153" y="430305"/>
                        </a:lnTo>
                        <a:lnTo>
                          <a:pt x="182880" y="333487"/>
                        </a:lnTo>
                        <a:lnTo>
                          <a:pt x="161365" y="268941"/>
                        </a:lnTo>
                        <a:cubicBezTo>
                          <a:pt x="154193" y="261769"/>
                          <a:pt x="147964" y="253511"/>
                          <a:pt x="139850" y="247425"/>
                        </a:cubicBezTo>
                        <a:cubicBezTo>
                          <a:pt x="119164" y="231910"/>
                          <a:pt x="96819" y="218738"/>
                          <a:pt x="75304" y="204395"/>
                        </a:cubicBezTo>
                        <a:lnTo>
                          <a:pt x="43031" y="182880"/>
                        </a:lnTo>
                        <a:cubicBezTo>
                          <a:pt x="26773" y="117850"/>
                          <a:pt x="36947" y="153871"/>
                          <a:pt x="10758" y="75303"/>
                        </a:cubicBezTo>
                        <a:cubicBezTo>
                          <a:pt x="7172" y="64545"/>
                          <a:pt x="0" y="54370"/>
                          <a:pt x="0" y="43030"/>
                        </a:cubicBez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13" name="Freeform 912"/>
                  <p:cNvSpPr/>
                  <p:nvPr/>
                </p:nvSpPr>
                <p:spPr>
                  <a:xfrm>
                    <a:off x="4644712" y="258184"/>
                    <a:ext cx="293048" cy="1086522"/>
                  </a:xfrm>
                  <a:custGeom>
                    <a:avLst/>
                    <a:gdLst>
                      <a:gd name="connsiteX0" fmla="*/ 2592 w 293048"/>
                      <a:gd name="connsiteY0" fmla="*/ 1086522 h 1086522"/>
                      <a:gd name="connsiteX1" fmla="*/ 24107 w 293048"/>
                      <a:gd name="connsiteY1" fmla="*/ 796065 h 1086522"/>
                      <a:gd name="connsiteX2" fmla="*/ 56380 w 293048"/>
                      <a:gd name="connsiteY2" fmla="*/ 731520 h 1086522"/>
                      <a:gd name="connsiteX3" fmla="*/ 88653 w 293048"/>
                      <a:gd name="connsiteY3" fmla="*/ 527124 h 1086522"/>
                      <a:gd name="connsiteX4" fmla="*/ 110168 w 293048"/>
                      <a:gd name="connsiteY4" fmla="*/ 494851 h 1086522"/>
                      <a:gd name="connsiteX5" fmla="*/ 131683 w 293048"/>
                      <a:gd name="connsiteY5" fmla="*/ 430305 h 1086522"/>
                      <a:gd name="connsiteX6" fmla="*/ 142441 w 293048"/>
                      <a:gd name="connsiteY6" fmla="*/ 398032 h 1086522"/>
                      <a:gd name="connsiteX7" fmla="*/ 163956 w 293048"/>
                      <a:gd name="connsiteY7" fmla="*/ 333487 h 1086522"/>
                      <a:gd name="connsiteX8" fmla="*/ 206987 w 293048"/>
                      <a:gd name="connsiteY8" fmla="*/ 182880 h 1086522"/>
                      <a:gd name="connsiteX9" fmla="*/ 228502 w 293048"/>
                      <a:gd name="connsiteY9" fmla="*/ 161364 h 1086522"/>
                      <a:gd name="connsiteX10" fmla="*/ 239260 w 293048"/>
                      <a:gd name="connsiteY10" fmla="*/ 129091 h 1086522"/>
                      <a:gd name="connsiteX11" fmla="*/ 282290 w 293048"/>
                      <a:gd name="connsiteY11" fmla="*/ 64545 h 1086522"/>
                      <a:gd name="connsiteX12" fmla="*/ 293048 w 293048"/>
                      <a:gd name="connsiteY12" fmla="*/ 0 h 1086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93048" h="1086522">
                        <a:moveTo>
                          <a:pt x="2592" y="1086522"/>
                        </a:moveTo>
                        <a:cubicBezTo>
                          <a:pt x="3870" y="1055855"/>
                          <a:pt x="-12580" y="878610"/>
                          <a:pt x="24107" y="796065"/>
                        </a:cubicBezTo>
                        <a:cubicBezTo>
                          <a:pt x="33877" y="774084"/>
                          <a:pt x="45622" y="753035"/>
                          <a:pt x="56380" y="731520"/>
                        </a:cubicBezTo>
                        <a:cubicBezTo>
                          <a:pt x="59622" y="702341"/>
                          <a:pt x="73780" y="549434"/>
                          <a:pt x="88653" y="527124"/>
                        </a:cubicBezTo>
                        <a:cubicBezTo>
                          <a:pt x="95825" y="516366"/>
                          <a:pt x="104917" y="506666"/>
                          <a:pt x="110168" y="494851"/>
                        </a:cubicBezTo>
                        <a:cubicBezTo>
                          <a:pt x="119379" y="474127"/>
                          <a:pt x="124511" y="451820"/>
                          <a:pt x="131683" y="430305"/>
                        </a:cubicBezTo>
                        <a:lnTo>
                          <a:pt x="142441" y="398032"/>
                        </a:lnTo>
                        <a:lnTo>
                          <a:pt x="163956" y="333487"/>
                        </a:lnTo>
                        <a:cubicBezTo>
                          <a:pt x="164142" y="332744"/>
                          <a:pt x="196699" y="193169"/>
                          <a:pt x="206987" y="182880"/>
                        </a:cubicBezTo>
                        <a:lnTo>
                          <a:pt x="228502" y="161364"/>
                        </a:lnTo>
                        <a:cubicBezTo>
                          <a:pt x="232088" y="150606"/>
                          <a:pt x="232970" y="138526"/>
                          <a:pt x="239260" y="129091"/>
                        </a:cubicBezTo>
                        <a:cubicBezTo>
                          <a:pt x="275824" y="74245"/>
                          <a:pt x="269500" y="122099"/>
                          <a:pt x="282290" y="64545"/>
                        </a:cubicBezTo>
                        <a:cubicBezTo>
                          <a:pt x="287022" y="43253"/>
                          <a:pt x="293048" y="0"/>
                          <a:pt x="293048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14" name="Freeform 913"/>
                  <p:cNvSpPr/>
                  <p:nvPr/>
                </p:nvSpPr>
                <p:spPr>
                  <a:xfrm>
                    <a:off x="4389120" y="215153"/>
                    <a:ext cx="182763" cy="968188"/>
                  </a:xfrm>
                  <a:custGeom>
                    <a:avLst/>
                    <a:gdLst>
                      <a:gd name="connsiteX0" fmla="*/ 150607 w 182763"/>
                      <a:gd name="connsiteY0" fmla="*/ 968188 h 968188"/>
                      <a:gd name="connsiteX1" fmla="*/ 172122 w 182763"/>
                      <a:gd name="connsiteY1" fmla="*/ 688489 h 968188"/>
                      <a:gd name="connsiteX2" fmla="*/ 118334 w 182763"/>
                      <a:gd name="connsiteY2" fmla="*/ 301214 h 968188"/>
                      <a:gd name="connsiteX3" fmla="*/ 86061 w 182763"/>
                      <a:gd name="connsiteY3" fmla="*/ 236668 h 968188"/>
                      <a:gd name="connsiteX4" fmla="*/ 64546 w 182763"/>
                      <a:gd name="connsiteY4" fmla="*/ 204395 h 968188"/>
                      <a:gd name="connsiteX5" fmla="*/ 43031 w 182763"/>
                      <a:gd name="connsiteY5" fmla="*/ 129092 h 968188"/>
                      <a:gd name="connsiteX6" fmla="*/ 10758 w 182763"/>
                      <a:gd name="connsiteY6" fmla="*/ 32273 h 968188"/>
                      <a:gd name="connsiteX7" fmla="*/ 0 w 182763"/>
                      <a:gd name="connsiteY7" fmla="*/ 0 h 9681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82763" h="968188">
                        <a:moveTo>
                          <a:pt x="150607" y="968188"/>
                        </a:moveTo>
                        <a:cubicBezTo>
                          <a:pt x="173331" y="854574"/>
                          <a:pt x="172122" y="874533"/>
                          <a:pt x="172122" y="688489"/>
                        </a:cubicBezTo>
                        <a:cubicBezTo>
                          <a:pt x="172122" y="357339"/>
                          <a:pt x="218280" y="451133"/>
                          <a:pt x="118334" y="301214"/>
                        </a:cubicBezTo>
                        <a:cubicBezTo>
                          <a:pt x="56678" y="208730"/>
                          <a:pt x="130597" y="325740"/>
                          <a:pt x="86061" y="236668"/>
                        </a:cubicBezTo>
                        <a:cubicBezTo>
                          <a:pt x="80279" y="225104"/>
                          <a:pt x="70328" y="215959"/>
                          <a:pt x="64546" y="204395"/>
                        </a:cubicBezTo>
                        <a:cubicBezTo>
                          <a:pt x="55505" y="186313"/>
                          <a:pt x="48203" y="146333"/>
                          <a:pt x="43031" y="129092"/>
                        </a:cubicBezTo>
                        <a:cubicBezTo>
                          <a:pt x="33256" y="96508"/>
                          <a:pt x="21516" y="64546"/>
                          <a:pt x="10758" y="32273"/>
                        </a:cubicBez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15" name="Freeform 914"/>
                  <p:cNvSpPr/>
                  <p:nvPr/>
                </p:nvSpPr>
                <p:spPr>
                  <a:xfrm>
                    <a:off x="4593519" y="204395"/>
                    <a:ext cx="96819" cy="1097280"/>
                  </a:xfrm>
                  <a:custGeom>
                    <a:avLst/>
                    <a:gdLst>
                      <a:gd name="connsiteX0" fmla="*/ 96819 w 96819"/>
                      <a:gd name="connsiteY0" fmla="*/ 1097280 h 1097280"/>
                      <a:gd name="connsiteX1" fmla="*/ 75303 w 96819"/>
                      <a:gd name="connsiteY1" fmla="*/ 441064 h 1097280"/>
                      <a:gd name="connsiteX2" fmla="*/ 64546 w 96819"/>
                      <a:gd name="connsiteY2" fmla="*/ 355003 h 1097280"/>
                      <a:gd name="connsiteX3" fmla="*/ 43030 w 96819"/>
                      <a:gd name="connsiteY3" fmla="*/ 225911 h 1097280"/>
                      <a:gd name="connsiteX4" fmla="*/ 32273 w 96819"/>
                      <a:gd name="connsiteY4" fmla="*/ 193638 h 1097280"/>
                      <a:gd name="connsiteX5" fmla="*/ 10757 w 96819"/>
                      <a:gd name="connsiteY5" fmla="*/ 107577 h 1097280"/>
                      <a:gd name="connsiteX6" fmla="*/ 0 w 96819"/>
                      <a:gd name="connsiteY6" fmla="*/ 64546 h 1097280"/>
                      <a:gd name="connsiteX7" fmla="*/ 0 w 96819"/>
                      <a:gd name="connsiteY7" fmla="*/ 0 h 1097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6819" h="1097280">
                        <a:moveTo>
                          <a:pt x="96819" y="1097280"/>
                        </a:moveTo>
                        <a:cubicBezTo>
                          <a:pt x="89647" y="878541"/>
                          <a:pt x="84810" y="659714"/>
                          <a:pt x="75303" y="441064"/>
                        </a:cubicBezTo>
                        <a:cubicBezTo>
                          <a:pt x="74047" y="412181"/>
                          <a:pt x="68367" y="383660"/>
                          <a:pt x="64546" y="355003"/>
                        </a:cubicBezTo>
                        <a:cubicBezTo>
                          <a:pt x="59341" y="315964"/>
                          <a:pt x="52892" y="265360"/>
                          <a:pt x="43030" y="225911"/>
                        </a:cubicBezTo>
                        <a:cubicBezTo>
                          <a:pt x="40280" y="214910"/>
                          <a:pt x="35257" y="204578"/>
                          <a:pt x="32273" y="193638"/>
                        </a:cubicBezTo>
                        <a:cubicBezTo>
                          <a:pt x="24493" y="165110"/>
                          <a:pt x="17929" y="136264"/>
                          <a:pt x="10757" y="107577"/>
                        </a:cubicBezTo>
                        <a:cubicBezTo>
                          <a:pt x="7171" y="93233"/>
                          <a:pt x="0" y="79331"/>
                          <a:pt x="0" y="64546"/>
                        </a:cubicBez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16" name="Freeform 915"/>
                  <p:cNvSpPr/>
                  <p:nvPr/>
                </p:nvSpPr>
                <p:spPr>
                  <a:xfrm>
                    <a:off x="4604272" y="193638"/>
                    <a:ext cx="182880" cy="1043491"/>
                  </a:xfrm>
                  <a:custGeom>
                    <a:avLst/>
                    <a:gdLst>
                      <a:gd name="connsiteX0" fmla="*/ 0 w 182880"/>
                      <a:gd name="connsiteY0" fmla="*/ 1043491 h 1043491"/>
                      <a:gd name="connsiteX1" fmla="*/ 21515 w 182880"/>
                      <a:gd name="connsiteY1" fmla="*/ 860611 h 1043491"/>
                      <a:gd name="connsiteX2" fmla="*/ 43030 w 182880"/>
                      <a:gd name="connsiteY2" fmla="*/ 753035 h 1043491"/>
                      <a:gd name="connsiteX3" fmla="*/ 53788 w 182880"/>
                      <a:gd name="connsiteY3" fmla="*/ 688489 h 1043491"/>
                      <a:gd name="connsiteX4" fmla="*/ 86061 w 182880"/>
                      <a:gd name="connsiteY4" fmla="*/ 613186 h 1043491"/>
                      <a:gd name="connsiteX5" fmla="*/ 96819 w 182880"/>
                      <a:gd name="connsiteY5" fmla="*/ 548640 h 1043491"/>
                      <a:gd name="connsiteX6" fmla="*/ 118334 w 182880"/>
                      <a:gd name="connsiteY6" fmla="*/ 462578 h 1043491"/>
                      <a:gd name="connsiteX7" fmla="*/ 139849 w 182880"/>
                      <a:gd name="connsiteY7" fmla="*/ 430306 h 1043491"/>
                      <a:gd name="connsiteX8" fmla="*/ 172122 w 182880"/>
                      <a:gd name="connsiteY8" fmla="*/ 333487 h 1043491"/>
                      <a:gd name="connsiteX9" fmla="*/ 182880 w 182880"/>
                      <a:gd name="connsiteY9" fmla="*/ 301214 h 1043491"/>
                      <a:gd name="connsiteX10" fmla="*/ 172122 w 182880"/>
                      <a:gd name="connsiteY10" fmla="*/ 0 h 1043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82880" h="1043491">
                        <a:moveTo>
                          <a:pt x="0" y="1043491"/>
                        </a:moveTo>
                        <a:cubicBezTo>
                          <a:pt x="6346" y="980034"/>
                          <a:pt x="10541" y="922796"/>
                          <a:pt x="21515" y="860611"/>
                        </a:cubicBezTo>
                        <a:cubicBezTo>
                          <a:pt x="27870" y="824599"/>
                          <a:pt x="36291" y="788977"/>
                          <a:pt x="43030" y="753035"/>
                        </a:cubicBezTo>
                        <a:cubicBezTo>
                          <a:pt x="47050" y="731596"/>
                          <a:pt x="47373" y="709337"/>
                          <a:pt x="53788" y="688489"/>
                        </a:cubicBezTo>
                        <a:cubicBezTo>
                          <a:pt x="61819" y="662388"/>
                          <a:pt x="75303" y="638287"/>
                          <a:pt x="86061" y="613186"/>
                        </a:cubicBezTo>
                        <a:cubicBezTo>
                          <a:pt x="89647" y="591671"/>
                          <a:pt x="92917" y="570100"/>
                          <a:pt x="96819" y="548640"/>
                        </a:cubicBezTo>
                        <a:cubicBezTo>
                          <a:pt x="100327" y="529346"/>
                          <a:pt x="107668" y="483909"/>
                          <a:pt x="118334" y="462578"/>
                        </a:cubicBezTo>
                        <a:cubicBezTo>
                          <a:pt x="124116" y="451014"/>
                          <a:pt x="134598" y="442120"/>
                          <a:pt x="139849" y="430306"/>
                        </a:cubicBezTo>
                        <a:cubicBezTo>
                          <a:pt x="139860" y="430281"/>
                          <a:pt x="166739" y="349637"/>
                          <a:pt x="172122" y="333487"/>
                        </a:cubicBezTo>
                        <a:lnTo>
                          <a:pt x="182880" y="301214"/>
                        </a:lnTo>
                        <a:cubicBezTo>
                          <a:pt x="169438" y="86144"/>
                          <a:pt x="172122" y="186577"/>
                          <a:pt x="172122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</p:grpSp>
            <p:sp>
              <p:nvSpPr>
                <p:cNvPr id="884" name="Flowchart: Stored Data 883"/>
                <p:cNvSpPr/>
                <p:nvPr/>
              </p:nvSpPr>
              <p:spPr>
                <a:xfrm rot="16200000">
                  <a:off x="1084753" y="1697046"/>
                  <a:ext cx="306546" cy="220537"/>
                </a:xfrm>
                <a:prstGeom prst="flowChartOnlineStorage">
                  <a:avLst/>
                </a:prstGeom>
                <a:gradFill flip="none" rotWithShape="1">
                  <a:gsLst>
                    <a:gs pos="0">
                      <a:schemeClr val="bg2">
                        <a:lumMod val="50000"/>
                        <a:shade val="30000"/>
                        <a:satMod val="115000"/>
                      </a:schemeClr>
                    </a:gs>
                    <a:gs pos="50000">
                      <a:schemeClr val="bg2">
                        <a:lumMod val="50000"/>
                        <a:shade val="67500"/>
                        <a:satMod val="115000"/>
                      </a:schemeClr>
                    </a:gs>
                    <a:gs pos="100000">
                      <a:schemeClr val="bg2">
                        <a:lumMod val="50000"/>
                        <a:shade val="100000"/>
                        <a:satMod val="115000"/>
                      </a:schemeClr>
                    </a:gs>
                  </a:gsLst>
                  <a:lin ang="5400000" scaled="1"/>
                  <a:tileRect/>
                </a:grad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871" name="Freeform 870"/>
              <p:cNvSpPr/>
              <p:nvPr/>
            </p:nvSpPr>
            <p:spPr>
              <a:xfrm>
                <a:off x="272615" y="2493499"/>
                <a:ext cx="1979232" cy="1818640"/>
              </a:xfrm>
              <a:custGeom>
                <a:avLst/>
                <a:gdLst>
                  <a:gd name="connsiteX0" fmla="*/ 675249 w 1979232"/>
                  <a:gd name="connsiteY0" fmla="*/ 1635760 h 1818640"/>
                  <a:gd name="connsiteX1" fmla="*/ 576775 w 1979232"/>
                  <a:gd name="connsiteY1" fmla="*/ 1537286 h 1818640"/>
                  <a:gd name="connsiteX2" fmla="*/ 548640 w 1979232"/>
                  <a:gd name="connsiteY2" fmla="*/ 1495083 h 1818640"/>
                  <a:gd name="connsiteX3" fmla="*/ 492369 w 1979232"/>
                  <a:gd name="connsiteY3" fmla="*/ 1424745 h 1818640"/>
                  <a:gd name="connsiteX4" fmla="*/ 436098 w 1979232"/>
                  <a:gd name="connsiteY4" fmla="*/ 1312203 h 1818640"/>
                  <a:gd name="connsiteX5" fmla="*/ 407963 w 1979232"/>
                  <a:gd name="connsiteY5" fmla="*/ 1213729 h 1818640"/>
                  <a:gd name="connsiteX6" fmla="*/ 379827 w 1979232"/>
                  <a:gd name="connsiteY6" fmla="*/ 1129323 h 1818640"/>
                  <a:gd name="connsiteX7" fmla="*/ 323557 w 1979232"/>
                  <a:gd name="connsiteY7" fmla="*/ 1044917 h 1818640"/>
                  <a:gd name="connsiteX8" fmla="*/ 309489 w 1979232"/>
                  <a:gd name="connsiteY8" fmla="*/ 1002714 h 1818640"/>
                  <a:gd name="connsiteX9" fmla="*/ 281354 w 1979232"/>
                  <a:gd name="connsiteY9" fmla="*/ 960511 h 1818640"/>
                  <a:gd name="connsiteX10" fmla="*/ 253218 w 1979232"/>
                  <a:gd name="connsiteY10" fmla="*/ 876105 h 1818640"/>
                  <a:gd name="connsiteX11" fmla="*/ 239151 w 1979232"/>
                  <a:gd name="connsiteY11" fmla="*/ 833902 h 1818640"/>
                  <a:gd name="connsiteX12" fmla="*/ 211015 w 1979232"/>
                  <a:gd name="connsiteY12" fmla="*/ 721360 h 1818640"/>
                  <a:gd name="connsiteX13" fmla="*/ 168812 w 1979232"/>
                  <a:gd name="connsiteY13" fmla="*/ 693225 h 1818640"/>
                  <a:gd name="connsiteX14" fmla="*/ 112541 w 1979232"/>
                  <a:gd name="connsiteY14" fmla="*/ 636954 h 1818640"/>
                  <a:gd name="connsiteX15" fmla="*/ 42203 w 1979232"/>
                  <a:gd name="connsiteY15" fmla="*/ 580683 h 1818640"/>
                  <a:gd name="connsiteX16" fmla="*/ 14067 w 1979232"/>
                  <a:gd name="connsiteY16" fmla="*/ 496277 h 1818640"/>
                  <a:gd name="connsiteX17" fmla="*/ 0 w 1979232"/>
                  <a:gd name="connsiteY17" fmla="*/ 454074 h 1818640"/>
                  <a:gd name="connsiteX18" fmla="*/ 14067 w 1979232"/>
                  <a:gd name="connsiteY18" fmla="*/ 299329 h 1818640"/>
                  <a:gd name="connsiteX19" fmla="*/ 42203 w 1979232"/>
                  <a:gd name="connsiteY19" fmla="*/ 214923 h 1818640"/>
                  <a:gd name="connsiteX20" fmla="*/ 84406 w 1979232"/>
                  <a:gd name="connsiteY20" fmla="*/ 130517 h 1818640"/>
                  <a:gd name="connsiteX21" fmla="*/ 112541 w 1979232"/>
                  <a:gd name="connsiteY21" fmla="*/ 172720 h 1818640"/>
                  <a:gd name="connsiteX22" fmla="*/ 126609 w 1979232"/>
                  <a:gd name="connsiteY22" fmla="*/ 257126 h 1818640"/>
                  <a:gd name="connsiteX23" fmla="*/ 140677 w 1979232"/>
                  <a:gd name="connsiteY23" fmla="*/ 299329 h 1818640"/>
                  <a:gd name="connsiteX24" fmla="*/ 182880 w 1979232"/>
                  <a:gd name="connsiteY24" fmla="*/ 313397 h 1818640"/>
                  <a:gd name="connsiteX25" fmla="*/ 239151 w 1979232"/>
                  <a:gd name="connsiteY25" fmla="*/ 440006 h 1818640"/>
                  <a:gd name="connsiteX26" fmla="*/ 253218 w 1979232"/>
                  <a:gd name="connsiteY26" fmla="*/ 482209 h 1818640"/>
                  <a:gd name="connsiteX27" fmla="*/ 267286 w 1979232"/>
                  <a:gd name="connsiteY27" fmla="*/ 524413 h 1818640"/>
                  <a:gd name="connsiteX28" fmla="*/ 295421 w 1979232"/>
                  <a:gd name="connsiteY28" fmla="*/ 496277 h 1818640"/>
                  <a:gd name="connsiteX29" fmla="*/ 351692 w 1979232"/>
                  <a:gd name="connsiteY29" fmla="*/ 369668 h 1818640"/>
                  <a:gd name="connsiteX30" fmla="*/ 379827 w 1979232"/>
                  <a:gd name="connsiteY30" fmla="*/ 257126 h 1818640"/>
                  <a:gd name="connsiteX31" fmla="*/ 393895 w 1979232"/>
                  <a:gd name="connsiteY31" fmla="*/ 3908 h 1818640"/>
                  <a:gd name="connsiteX32" fmla="*/ 407963 w 1979232"/>
                  <a:gd name="connsiteY32" fmla="*/ 60179 h 1818640"/>
                  <a:gd name="connsiteX33" fmla="*/ 422031 w 1979232"/>
                  <a:gd name="connsiteY33" fmla="*/ 158653 h 1818640"/>
                  <a:gd name="connsiteX34" fmla="*/ 492369 w 1979232"/>
                  <a:gd name="connsiteY34" fmla="*/ 285262 h 1818640"/>
                  <a:gd name="connsiteX35" fmla="*/ 548640 w 1979232"/>
                  <a:gd name="connsiteY35" fmla="*/ 355600 h 1818640"/>
                  <a:gd name="connsiteX36" fmla="*/ 590843 w 1979232"/>
                  <a:gd name="connsiteY36" fmla="*/ 425939 h 1818640"/>
                  <a:gd name="connsiteX37" fmla="*/ 647114 w 1979232"/>
                  <a:gd name="connsiteY37" fmla="*/ 355600 h 1818640"/>
                  <a:gd name="connsiteX38" fmla="*/ 675249 w 1979232"/>
                  <a:gd name="connsiteY38" fmla="*/ 299329 h 1818640"/>
                  <a:gd name="connsiteX39" fmla="*/ 703384 w 1979232"/>
                  <a:gd name="connsiteY39" fmla="*/ 257126 h 1818640"/>
                  <a:gd name="connsiteX40" fmla="*/ 745587 w 1979232"/>
                  <a:gd name="connsiteY40" fmla="*/ 172720 h 1818640"/>
                  <a:gd name="connsiteX41" fmla="*/ 759655 w 1979232"/>
                  <a:gd name="connsiteY41" fmla="*/ 74246 h 1818640"/>
                  <a:gd name="connsiteX42" fmla="*/ 773723 w 1979232"/>
                  <a:gd name="connsiteY42" fmla="*/ 3908 h 1818640"/>
                  <a:gd name="connsiteX43" fmla="*/ 815926 w 1979232"/>
                  <a:gd name="connsiteY43" fmla="*/ 88314 h 1818640"/>
                  <a:gd name="connsiteX44" fmla="*/ 872197 w 1979232"/>
                  <a:gd name="connsiteY44" fmla="*/ 214923 h 1818640"/>
                  <a:gd name="connsiteX45" fmla="*/ 886264 w 1979232"/>
                  <a:gd name="connsiteY45" fmla="*/ 257126 h 1818640"/>
                  <a:gd name="connsiteX46" fmla="*/ 956603 w 1979232"/>
                  <a:gd name="connsiteY46" fmla="*/ 327465 h 1818640"/>
                  <a:gd name="connsiteX47" fmla="*/ 970671 w 1979232"/>
                  <a:gd name="connsiteY47" fmla="*/ 369668 h 1818640"/>
                  <a:gd name="connsiteX48" fmla="*/ 984738 w 1979232"/>
                  <a:gd name="connsiteY48" fmla="*/ 482209 h 1818640"/>
                  <a:gd name="connsiteX49" fmla="*/ 1041009 w 1979232"/>
                  <a:gd name="connsiteY49" fmla="*/ 468142 h 1818640"/>
                  <a:gd name="connsiteX50" fmla="*/ 1083212 w 1979232"/>
                  <a:gd name="connsiteY50" fmla="*/ 383736 h 1818640"/>
                  <a:gd name="connsiteX51" fmla="*/ 1111347 w 1979232"/>
                  <a:gd name="connsiteY51" fmla="*/ 327465 h 1818640"/>
                  <a:gd name="connsiteX52" fmla="*/ 1139483 w 1979232"/>
                  <a:gd name="connsiteY52" fmla="*/ 285262 h 1818640"/>
                  <a:gd name="connsiteX53" fmla="*/ 1195754 w 1979232"/>
                  <a:gd name="connsiteY53" fmla="*/ 172720 h 1818640"/>
                  <a:gd name="connsiteX54" fmla="*/ 1223889 w 1979232"/>
                  <a:gd name="connsiteY54" fmla="*/ 46111 h 1818640"/>
                  <a:gd name="connsiteX55" fmla="*/ 1237957 w 1979232"/>
                  <a:gd name="connsiteY55" fmla="*/ 3908 h 1818640"/>
                  <a:gd name="connsiteX56" fmla="*/ 1294227 w 1979232"/>
                  <a:gd name="connsiteY56" fmla="*/ 17976 h 1818640"/>
                  <a:gd name="connsiteX57" fmla="*/ 1322363 w 1979232"/>
                  <a:gd name="connsiteY57" fmla="*/ 102382 h 1818640"/>
                  <a:gd name="connsiteX58" fmla="*/ 1336431 w 1979232"/>
                  <a:gd name="connsiteY58" fmla="*/ 144585 h 1818640"/>
                  <a:gd name="connsiteX59" fmla="*/ 1378634 w 1979232"/>
                  <a:gd name="connsiteY59" fmla="*/ 228991 h 1818640"/>
                  <a:gd name="connsiteX60" fmla="*/ 1392701 w 1979232"/>
                  <a:gd name="connsiteY60" fmla="*/ 440006 h 1818640"/>
                  <a:gd name="connsiteX61" fmla="*/ 1406769 w 1979232"/>
                  <a:gd name="connsiteY61" fmla="*/ 496277 h 1818640"/>
                  <a:gd name="connsiteX62" fmla="*/ 1463040 w 1979232"/>
                  <a:gd name="connsiteY62" fmla="*/ 468142 h 1818640"/>
                  <a:gd name="connsiteX63" fmla="*/ 1547446 w 1979232"/>
                  <a:gd name="connsiteY63" fmla="*/ 355600 h 1818640"/>
                  <a:gd name="connsiteX64" fmla="*/ 1589649 w 1979232"/>
                  <a:gd name="connsiteY64" fmla="*/ 271194 h 1818640"/>
                  <a:gd name="connsiteX65" fmla="*/ 1617784 w 1979232"/>
                  <a:gd name="connsiteY65" fmla="*/ 186788 h 1818640"/>
                  <a:gd name="connsiteX66" fmla="*/ 1631852 w 1979232"/>
                  <a:gd name="connsiteY66" fmla="*/ 144585 h 1818640"/>
                  <a:gd name="connsiteX67" fmla="*/ 1659987 w 1979232"/>
                  <a:gd name="connsiteY67" fmla="*/ 60179 h 1818640"/>
                  <a:gd name="connsiteX68" fmla="*/ 1674055 w 1979232"/>
                  <a:gd name="connsiteY68" fmla="*/ 17976 h 1818640"/>
                  <a:gd name="connsiteX69" fmla="*/ 1702191 w 1979232"/>
                  <a:gd name="connsiteY69" fmla="*/ 46111 h 1818640"/>
                  <a:gd name="connsiteX70" fmla="*/ 1744394 w 1979232"/>
                  <a:gd name="connsiteY70" fmla="*/ 214923 h 1818640"/>
                  <a:gd name="connsiteX71" fmla="*/ 1786597 w 1979232"/>
                  <a:gd name="connsiteY71" fmla="*/ 397803 h 1818640"/>
                  <a:gd name="connsiteX72" fmla="*/ 1913206 w 1979232"/>
                  <a:gd name="connsiteY72" fmla="*/ 313397 h 1818640"/>
                  <a:gd name="connsiteX73" fmla="*/ 1955409 w 1979232"/>
                  <a:gd name="connsiteY73" fmla="*/ 285262 h 1818640"/>
                  <a:gd name="connsiteX74" fmla="*/ 1955409 w 1979232"/>
                  <a:gd name="connsiteY74" fmla="*/ 580683 h 1818640"/>
                  <a:gd name="connsiteX75" fmla="*/ 1941341 w 1979232"/>
                  <a:gd name="connsiteY75" fmla="*/ 622886 h 1818640"/>
                  <a:gd name="connsiteX76" fmla="*/ 1913206 w 1979232"/>
                  <a:gd name="connsiteY76" fmla="*/ 651022 h 1818640"/>
                  <a:gd name="connsiteX77" fmla="*/ 1842867 w 1979232"/>
                  <a:gd name="connsiteY77" fmla="*/ 777631 h 1818640"/>
                  <a:gd name="connsiteX78" fmla="*/ 1800664 w 1979232"/>
                  <a:gd name="connsiteY78" fmla="*/ 819834 h 1818640"/>
                  <a:gd name="connsiteX79" fmla="*/ 1772529 w 1979232"/>
                  <a:gd name="connsiteY79" fmla="*/ 862037 h 1818640"/>
                  <a:gd name="connsiteX80" fmla="*/ 1716258 w 1979232"/>
                  <a:gd name="connsiteY80" fmla="*/ 918308 h 1818640"/>
                  <a:gd name="connsiteX81" fmla="*/ 1674055 w 1979232"/>
                  <a:gd name="connsiteY81" fmla="*/ 960511 h 1818640"/>
                  <a:gd name="connsiteX82" fmla="*/ 1631852 w 1979232"/>
                  <a:gd name="connsiteY82" fmla="*/ 1002714 h 1818640"/>
                  <a:gd name="connsiteX83" fmla="*/ 1589649 w 1979232"/>
                  <a:gd name="connsiteY83" fmla="*/ 1030849 h 1818640"/>
                  <a:gd name="connsiteX84" fmla="*/ 1561514 w 1979232"/>
                  <a:gd name="connsiteY84" fmla="*/ 1073053 h 1818640"/>
                  <a:gd name="connsiteX85" fmla="*/ 1547446 w 1979232"/>
                  <a:gd name="connsiteY85" fmla="*/ 1115256 h 1818640"/>
                  <a:gd name="connsiteX86" fmla="*/ 1491175 w 1979232"/>
                  <a:gd name="connsiteY86" fmla="*/ 1199662 h 1818640"/>
                  <a:gd name="connsiteX87" fmla="*/ 1477107 w 1979232"/>
                  <a:gd name="connsiteY87" fmla="*/ 1241865 h 1818640"/>
                  <a:gd name="connsiteX88" fmla="*/ 1448972 w 1979232"/>
                  <a:gd name="connsiteY88" fmla="*/ 1284068 h 1818640"/>
                  <a:gd name="connsiteX89" fmla="*/ 1392701 w 1979232"/>
                  <a:gd name="connsiteY89" fmla="*/ 1410677 h 1818640"/>
                  <a:gd name="connsiteX90" fmla="*/ 1364566 w 1979232"/>
                  <a:gd name="connsiteY90" fmla="*/ 1495083 h 1818640"/>
                  <a:gd name="connsiteX91" fmla="*/ 1350498 w 1979232"/>
                  <a:gd name="connsiteY91" fmla="*/ 1537286 h 1818640"/>
                  <a:gd name="connsiteX92" fmla="*/ 1322363 w 1979232"/>
                  <a:gd name="connsiteY92" fmla="*/ 1579489 h 1818640"/>
                  <a:gd name="connsiteX93" fmla="*/ 1308295 w 1979232"/>
                  <a:gd name="connsiteY93" fmla="*/ 1621693 h 1818640"/>
                  <a:gd name="connsiteX94" fmla="*/ 1266092 w 1979232"/>
                  <a:gd name="connsiteY94" fmla="*/ 1663896 h 1818640"/>
                  <a:gd name="connsiteX95" fmla="*/ 1252024 w 1979232"/>
                  <a:gd name="connsiteY95" fmla="*/ 1706099 h 1818640"/>
                  <a:gd name="connsiteX96" fmla="*/ 1181686 w 1979232"/>
                  <a:gd name="connsiteY96" fmla="*/ 1776437 h 1818640"/>
                  <a:gd name="connsiteX97" fmla="*/ 1097280 w 1979232"/>
                  <a:gd name="connsiteY97" fmla="*/ 1804573 h 1818640"/>
                  <a:gd name="connsiteX98" fmla="*/ 1055077 w 1979232"/>
                  <a:gd name="connsiteY98" fmla="*/ 1818640 h 1818640"/>
                  <a:gd name="connsiteX99" fmla="*/ 914400 w 1979232"/>
                  <a:gd name="connsiteY99" fmla="*/ 1804573 h 1818640"/>
                  <a:gd name="connsiteX100" fmla="*/ 829994 w 1979232"/>
                  <a:gd name="connsiteY100" fmla="*/ 1776437 h 1818640"/>
                  <a:gd name="connsiteX101" fmla="*/ 787791 w 1979232"/>
                  <a:gd name="connsiteY101" fmla="*/ 1762369 h 1818640"/>
                  <a:gd name="connsiteX102" fmla="*/ 745587 w 1979232"/>
                  <a:gd name="connsiteY102" fmla="*/ 1734234 h 1818640"/>
                  <a:gd name="connsiteX103" fmla="*/ 661181 w 1979232"/>
                  <a:gd name="connsiteY103" fmla="*/ 1720166 h 1818640"/>
                  <a:gd name="connsiteX104" fmla="*/ 647114 w 1979232"/>
                  <a:gd name="connsiteY104" fmla="*/ 1677963 h 1818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979232" h="1818640">
                    <a:moveTo>
                      <a:pt x="675249" y="1635760"/>
                    </a:moveTo>
                    <a:cubicBezTo>
                      <a:pt x="642424" y="1602935"/>
                      <a:pt x="602525" y="1575911"/>
                      <a:pt x="576775" y="1537286"/>
                    </a:cubicBezTo>
                    <a:cubicBezTo>
                      <a:pt x="567397" y="1523218"/>
                      <a:pt x="559202" y="1508285"/>
                      <a:pt x="548640" y="1495083"/>
                    </a:cubicBezTo>
                    <a:cubicBezTo>
                      <a:pt x="519407" y="1458542"/>
                      <a:pt x="514020" y="1473460"/>
                      <a:pt x="492369" y="1424745"/>
                    </a:cubicBezTo>
                    <a:cubicBezTo>
                      <a:pt x="440642" y="1308359"/>
                      <a:pt x="493880" y="1369985"/>
                      <a:pt x="436098" y="1312203"/>
                    </a:cubicBezTo>
                    <a:cubicBezTo>
                      <a:pt x="388804" y="1170314"/>
                      <a:pt x="460979" y="1390446"/>
                      <a:pt x="407963" y="1213729"/>
                    </a:cubicBezTo>
                    <a:cubicBezTo>
                      <a:pt x="399441" y="1185322"/>
                      <a:pt x="396278" y="1153999"/>
                      <a:pt x="379827" y="1129323"/>
                    </a:cubicBezTo>
                    <a:cubicBezTo>
                      <a:pt x="361070" y="1101188"/>
                      <a:pt x="334250" y="1076996"/>
                      <a:pt x="323557" y="1044917"/>
                    </a:cubicBezTo>
                    <a:cubicBezTo>
                      <a:pt x="318868" y="1030849"/>
                      <a:pt x="316121" y="1015977"/>
                      <a:pt x="309489" y="1002714"/>
                    </a:cubicBezTo>
                    <a:cubicBezTo>
                      <a:pt x="301928" y="987592"/>
                      <a:pt x="288221" y="975961"/>
                      <a:pt x="281354" y="960511"/>
                    </a:cubicBezTo>
                    <a:cubicBezTo>
                      <a:pt x="269309" y="933410"/>
                      <a:pt x="262596" y="904240"/>
                      <a:pt x="253218" y="876105"/>
                    </a:cubicBezTo>
                    <a:cubicBezTo>
                      <a:pt x="248529" y="862037"/>
                      <a:pt x="242748" y="848288"/>
                      <a:pt x="239151" y="833902"/>
                    </a:cubicBezTo>
                    <a:cubicBezTo>
                      <a:pt x="229772" y="796388"/>
                      <a:pt x="243189" y="742809"/>
                      <a:pt x="211015" y="721360"/>
                    </a:cubicBezTo>
                    <a:cubicBezTo>
                      <a:pt x="196947" y="711982"/>
                      <a:pt x="181649" y="704228"/>
                      <a:pt x="168812" y="693225"/>
                    </a:cubicBezTo>
                    <a:cubicBezTo>
                      <a:pt x="148672" y="675962"/>
                      <a:pt x="134612" y="651668"/>
                      <a:pt x="112541" y="636954"/>
                    </a:cubicBezTo>
                    <a:cubicBezTo>
                      <a:pt x="59302" y="601462"/>
                      <a:pt x="82293" y="620774"/>
                      <a:pt x="42203" y="580683"/>
                    </a:cubicBezTo>
                    <a:lnTo>
                      <a:pt x="14067" y="496277"/>
                    </a:lnTo>
                    <a:lnTo>
                      <a:pt x="0" y="454074"/>
                    </a:lnTo>
                    <a:cubicBezTo>
                      <a:pt x="4689" y="402492"/>
                      <a:pt x="5066" y="350335"/>
                      <a:pt x="14067" y="299329"/>
                    </a:cubicBezTo>
                    <a:cubicBezTo>
                      <a:pt x="19221" y="270123"/>
                      <a:pt x="32824" y="243058"/>
                      <a:pt x="42203" y="214923"/>
                    </a:cubicBezTo>
                    <a:cubicBezTo>
                      <a:pt x="61618" y="156680"/>
                      <a:pt x="48046" y="185058"/>
                      <a:pt x="84406" y="130517"/>
                    </a:cubicBezTo>
                    <a:cubicBezTo>
                      <a:pt x="93784" y="144585"/>
                      <a:pt x="107194" y="156680"/>
                      <a:pt x="112541" y="172720"/>
                    </a:cubicBezTo>
                    <a:cubicBezTo>
                      <a:pt x="121561" y="199780"/>
                      <a:pt x="120421" y="229282"/>
                      <a:pt x="126609" y="257126"/>
                    </a:cubicBezTo>
                    <a:cubicBezTo>
                      <a:pt x="129826" y="271602"/>
                      <a:pt x="130192" y="288844"/>
                      <a:pt x="140677" y="299329"/>
                    </a:cubicBezTo>
                    <a:cubicBezTo>
                      <a:pt x="151162" y="309814"/>
                      <a:pt x="168812" y="308708"/>
                      <a:pt x="182880" y="313397"/>
                    </a:cubicBezTo>
                    <a:cubicBezTo>
                      <a:pt x="227465" y="380275"/>
                      <a:pt x="205670" y="339563"/>
                      <a:pt x="239151" y="440006"/>
                    </a:cubicBezTo>
                    <a:lnTo>
                      <a:pt x="253218" y="482209"/>
                    </a:lnTo>
                    <a:lnTo>
                      <a:pt x="267286" y="524413"/>
                    </a:lnTo>
                    <a:cubicBezTo>
                      <a:pt x="276664" y="515034"/>
                      <a:pt x="287136" y="506634"/>
                      <a:pt x="295421" y="496277"/>
                    </a:cubicBezTo>
                    <a:cubicBezTo>
                      <a:pt x="329014" y="454285"/>
                      <a:pt x="337494" y="426459"/>
                      <a:pt x="351692" y="369668"/>
                    </a:cubicBezTo>
                    <a:lnTo>
                      <a:pt x="379827" y="257126"/>
                    </a:lnTo>
                    <a:cubicBezTo>
                      <a:pt x="384516" y="172720"/>
                      <a:pt x="381939" y="87594"/>
                      <a:pt x="393895" y="3908"/>
                    </a:cubicBezTo>
                    <a:cubicBezTo>
                      <a:pt x="396629" y="-15232"/>
                      <a:pt x="404504" y="41157"/>
                      <a:pt x="407963" y="60179"/>
                    </a:cubicBezTo>
                    <a:cubicBezTo>
                      <a:pt x="413895" y="92802"/>
                      <a:pt x="415528" y="126139"/>
                      <a:pt x="422031" y="158653"/>
                    </a:cubicBezTo>
                    <a:cubicBezTo>
                      <a:pt x="432643" y="211714"/>
                      <a:pt x="460134" y="236910"/>
                      <a:pt x="492369" y="285262"/>
                    </a:cubicBezTo>
                    <a:cubicBezTo>
                      <a:pt x="527862" y="338502"/>
                      <a:pt x="508548" y="315509"/>
                      <a:pt x="548640" y="355600"/>
                    </a:cubicBezTo>
                    <a:cubicBezTo>
                      <a:pt x="552509" y="367207"/>
                      <a:pt x="565095" y="425939"/>
                      <a:pt x="590843" y="425939"/>
                    </a:cubicBezTo>
                    <a:cubicBezTo>
                      <a:pt x="604046" y="425939"/>
                      <a:pt x="645896" y="357732"/>
                      <a:pt x="647114" y="355600"/>
                    </a:cubicBezTo>
                    <a:cubicBezTo>
                      <a:pt x="657518" y="337392"/>
                      <a:pt x="664845" y="317537"/>
                      <a:pt x="675249" y="299329"/>
                    </a:cubicBezTo>
                    <a:cubicBezTo>
                      <a:pt x="683637" y="284649"/>
                      <a:pt x="695823" y="272248"/>
                      <a:pt x="703384" y="257126"/>
                    </a:cubicBezTo>
                    <a:cubicBezTo>
                      <a:pt x="761627" y="140641"/>
                      <a:pt x="664956" y="293668"/>
                      <a:pt x="745587" y="172720"/>
                    </a:cubicBezTo>
                    <a:cubicBezTo>
                      <a:pt x="750276" y="139895"/>
                      <a:pt x="754204" y="106953"/>
                      <a:pt x="759655" y="74246"/>
                    </a:cubicBezTo>
                    <a:cubicBezTo>
                      <a:pt x="763586" y="50661"/>
                      <a:pt x="753828" y="17171"/>
                      <a:pt x="773723" y="3908"/>
                    </a:cubicBezTo>
                    <a:cubicBezTo>
                      <a:pt x="788841" y="-6170"/>
                      <a:pt x="815142" y="86747"/>
                      <a:pt x="815926" y="88314"/>
                    </a:cubicBezTo>
                    <a:cubicBezTo>
                      <a:pt x="882803" y="222067"/>
                      <a:pt x="799614" y="-2827"/>
                      <a:pt x="872197" y="214923"/>
                    </a:cubicBezTo>
                    <a:cubicBezTo>
                      <a:pt x="876886" y="228991"/>
                      <a:pt x="875779" y="246641"/>
                      <a:pt x="886264" y="257126"/>
                    </a:cubicBezTo>
                    <a:lnTo>
                      <a:pt x="956603" y="327465"/>
                    </a:lnTo>
                    <a:cubicBezTo>
                      <a:pt x="961292" y="341533"/>
                      <a:pt x="968018" y="355079"/>
                      <a:pt x="970671" y="369668"/>
                    </a:cubicBezTo>
                    <a:cubicBezTo>
                      <a:pt x="977434" y="406864"/>
                      <a:pt x="962764" y="451445"/>
                      <a:pt x="984738" y="482209"/>
                    </a:cubicBezTo>
                    <a:cubicBezTo>
                      <a:pt x="995976" y="497942"/>
                      <a:pt x="1022252" y="472831"/>
                      <a:pt x="1041009" y="468142"/>
                    </a:cubicBezTo>
                    <a:cubicBezTo>
                      <a:pt x="1066802" y="390764"/>
                      <a:pt x="1039579" y="460095"/>
                      <a:pt x="1083212" y="383736"/>
                    </a:cubicBezTo>
                    <a:cubicBezTo>
                      <a:pt x="1093616" y="365528"/>
                      <a:pt x="1100943" y="345673"/>
                      <a:pt x="1111347" y="327465"/>
                    </a:cubicBezTo>
                    <a:cubicBezTo>
                      <a:pt x="1119735" y="312785"/>
                      <a:pt x="1132616" y="300712"/>
                      <a:pt x="1139483" y="285262"/>
                    </a:cubicBezTo>
                    <a:cubicBezTo>
                      <a:pt x="1191211" y="168874"/>
                      <a:pt x="1137971" y="230503"/>
                      <a:pt x="1195754" y="172720"/>
                    </a:cubicBezTo>
                    <a:cubicBezTo>
                      <a:pt x="1227423" y="77709"/>
                      <a:pt x="1190875" y="194671"/>
                      <a:pt x="1223889" y="46111"/>
                    </a:cubicBezTo>
                    <a:cubicBezTo>
                      <a:pt x="1227106" y="31635"/>
                      <a:pt x="1233268" y="17976"/>
                      <a:pt x="1237957" y="3908"/>
                    </a:cubicBezTo>
                    <a:cubicBezTo>
                      <a:pt x="1256714" y="8597"/>
                      <a:pt x="1281645" y="3297"/>
                      <a:pt x="1294227" y="17976"/>
                    </a:cubicBezTo>
                    <a:cubicBezTo>
                      <a:pt x="1313528" y="40494"/>
                      <a:pt x="1312984" y="74247"/>
                      <a:pt x="1322363" y="102382"/>
                    </a:cubicBezTo>
                    <a:cubicBezTo>
                      <a:pt x="1327052" y="116450"/>
                      <a:pt x="1328206" y="132247"/>
                      <a:pt x="1336431" y="144585"/>
                    </a:cubicBezTo>
                    <a:cubicBezTo>
                      <a:pt x="1372791" y="199126"/>
                      <a:pt x="1359219" y="170748"/>
                      <a:pt x="1378634" y="228991"/>
                    </a:cubicBezTo>
                    <a:cubicBezTo>
                      <a:pt x="1383323" y="299329"/>
                      <a:pt x="1385321" y="369899"/>
                      <a:pt x="1392701" y="440006"/>
                    </a:cubicBezTo>
                    <a:cubicBezTo>
                      <a:pt x="1394725" y="459234"/>
                      <a:pt x="1388818" y="489096"/>
                      <a:pt x="1406769" y="496277"/>
                    </a:cubicBezTo>
                    <a:cubicBezTo>
                      <a:pt x="1426240" y="504065"/>
                      <a:pt x="1444283" y="477520"/>
                      <a:pt x="1463040" y="468142"/>
                    </a:cubicBezTo>
                    <a:cubicBezTo>
                      <a:pt x="1526668" y="372700"/>
                      <a:pt x="1495401" y="407647"/>
                      <a:pt x="1547446" y="355600"/>
                    </a:cubicBezTo>
                    <a:cubicBezTo>
                      <a:pt x="1598756" y="201675"/>
                      <a:pt x="1516923" y="434829"/>
                      <a:pt x="1589649" y="271194"/>
                    </a:cubicBezTo>
                    <a:cubicBezTo>
                      <a:pt x="1601694" y="244093"/>
                      <a:pt x="1608406" y="214923"/>
                      <a:pt x="1617784" y="186788"/>
                    </a:cubicBezTo>
                    <a:lnTo>
                      <a:pt x="1631852" y="144585"/>
                    </a:lnTo>
                    <a:lnTo>
                      <a:pt x="1659987" y="60179"/>
                    </a:lnTo>
                    <a:lnTo>
                      <a:pt x="1674055" y="17976"/>
                    </a:lnTo>
                    <a:cubicBezTo>
                      <a:pt x="1683434" y="27354"/>
                      <a:pt x="1696259" y="34248"/>
                      <a:pt x="1702191" y="46111"/>
                    </a:cubicBezTo>
                    <a:cubicBezTo>
                      <a:pt x="1737489" y="116707"/>
                      <a:pt x="1727236" y="140571"/>
                      <a:pt x="1744394" y="214923"/>
                    </a:cubicBezTo>
                    <a:cubicBezTo>
                      <a:pt x="1798351" y="448737"/>
                      <a:pt x="1751889" y="189558"/>
                      <a:pt x="1786597" y="397803"/>
                    </a:cubicBezTo>
                    <a:lnTo>
                      <a:pt x="1913206" y="313397"/>
                    </a:lnTo>
                    <a:lnTo>
                      <a:pt x="1955409" y="285262"/>
                    </a:lnTo>
                    <a:cubicBezTo>
                      <a:pt x="1994759" y="403310"/>
                      <a:pt x="1978572" y="337476"/>
                      <a:pt x="1955409" y="580683"/>
                    </a:cubicBezTo>
                    <a:cubicBezTo>
                      <a:pt x="1954003" y="595445"/>
                      <a:pt x="1948970" y="610170"/>
                      <a:pt x="1941341" y="622886"/>
                    </a:cubicBezTo>
                    <a:cubicBezTo>
                      <a:pt x="1934517" y="634259"/>
                      <a:pt x="1922584" y="641643"/>
                      <a:pt x="1913206" y="651022"/>
                    </a:cubicBezTo>
                    <a:cubicBezTo>
                      <a:pt x="1895516" y="704092"/>
                      <a:pt x="1891239" y="729259"/>
                      <a:pt x="1842867" y="777631"/>
                    </a:cubicBezTo>
                    <a:cubicBezTo>
                      <a:pt x="1828799" y="791699"/>
                      <a:pt x="1813400" y="804550"/>
                      <a:pt x="1800664" y="819834"/>
                    </a:cubicBezTo>
                    <a:cubicBezTo>
                      <a:pt x="1789840" y="832822"/>
                      <a:pt x="1783532" y="849200"/>
                      <a:pt x="1772529" y="862037"/>
                    </a:cubicBezTo>
                    <a:cubicBezTo>
                      <a:pt x="1755266" y="882177"/>
                      <a:pt x="1735015" y="899551"/>
                      <a:pt x="1716258" y="918308"/>
                    </a:cubicBezTo>
                    <a:lnTo>
                      <a:pt x="1674055" y="960511"/>
                    </a:lnTo>
                    <a:cubicBezTo>
                      <a:pt x="1659987" y="974579"/>
                      <a:pt x="1648405" y="991679"/>
                      <a:pt x="1631852" y="1002714"/>
                    </a:cubicBezTo>
                    <a:lnTo>
                      <a:pt x="1589649" y="1030849"/>
                    </a:lnTo>
                    <a:cubicBezTo>
                      <a:pt x="1580271" y="1044917"/>
                      <a:pt x="1569075" y="1057930"/>
                      <a:pt x="1561514" y="1073053"/>
                    </a:cubicBezTo>
                    <a:cubicBezTo>
                      <a:pt x="1554882" y="1086316"/>
                      <a:pt x="1554647" y="1102293"/>
                      <a:pt x="1547446" y="1115256"/>
                    </a:cubicBezTo>
                    <a:cubicBezTo>
                      <a:pt x="1531024" y="1144815"/>
                      <a:pt x="1501868" y="1167583"/>
                      <a:pt x="1491175" y="1199662"/>
                    </a:cubicBezTo>
                    <a:cubicBezTo>
                      <a:pt x="1486486" y="1213730"/>
                      <a:pt x="1483739" y="1228602"/>
                      <a:pt x="1477107" y="1241865"/>
                    </a:cubicBezTo>
                    <a:cubicBezTo>
                      <a:pt x="1469546" y="1256987"/>
                      <a:pt x="1455839" y="1268618"/>
                      <a:pt x="1448972" y="1284068"/>
                    </a:cubicBezTo>
                    <a:cubicBezTo>
                      <a:pt x="1382011" y="1434731"/>
                      <a:pt x="1456374" y="1315169"/>
                      <a:pt x="1392701" y="1410677"/>
                    </a:cubicBezTo>
                    <a:lnTo>
                      <a:pt x="1364566" y="1495083"/>
                    </a:lnTo>
                    <a:cubicBezTo>
                      <a:pt x="1359877" y="1509151"/>
                      <a:pt x="1358723" y="1524948"/>
                      <a:pt x="1350498" y="1537286"/>
                    </a:cubicBezTo>
                    <a:cubicBezTo>
                      <a:pt x="1341120" y="1551354"/>
                      <a:pt x="1329924" y="1564367"/>
                      <a:pt x="1322363" y="1579489"/>
                    </a:cubicBezTo>
                    <a:cubicBezTo>
                      <a:pt x="1315731" y="1592752"/>
                      <a:pt x="1316521" y="1609355"/>
                      <a:pt x="1308295" y="1621693"/>
                    </a:cubicBezTo>
                    <a:cubicBezTo>
                      <a:pt x="1297259" y="1638246"/>
                      <a:pt x="1280160" y="1649828"/>
                      <a:pt x="1266092" y="1663896"/>
                    </a:cubicBezTo>
                    <a:cubicBezTo>
                      <a:pt x="1261403" y="1677964"/>
                      <a:pt x="1258656" y="1692836"/>
                      <a:pt x="1252024" y="1706099"/>
                    </a:cubicBezTo>
                    <a:cubicBezTo>
                      <a:pt x="1234606" y="1740934"/>
                      <a:pt x="1217861" y="1760359"/>
                      <a:pt x="1181686" y="1776437"/>
                    </a:cubicBezTo>
                    <a:cubicBezTo>
                      <a:pt x="1154585" y="1788482"/>
                      <a:pt x="1125415" y="1795195"/>
                      <a:pt x="1097280" y="1804573"/>
                    </a:cubicBezTo>
                    <a:lnTo>
                      <a:pt x="1055077" y="1818640"/>
                    </a:lnTo>
                    <a:cubicBezTo>
                      <a:pt x="1008185" y="1813951"/>
                      <a:pt x="960719" y="1813258"/>
                      <a:pt x="914400" y="1804573"/>
                    </a:cubicBezTo>
                    <a:cubicBezTo>
                      <a:pt x="885251" y="1799108"/>
                      <a:pt x="858129" y="1785816"/>
                      <a:pt x="829994" y="1776437"/>
                    </a:cubicBezTo>
                    <a:cubicBezTo>
                      <a:pt x="815926" y="1771748"/>
                      <a:pt x="800129" y="1770594"/>
                      <a:pt x="787791" y="1762369"/>
                    </a:cubicBezTo>
                    <a:cubicBezTo>
                      <a:pt x="773723" y="1752991"/>
                      <a:pt x="761627" y="1739581"/>
                      <a:pt x="745587" y="1734234"/>
                    </a:cubicBezTo>
                    <a:cubicBezTo>
                      <a:pt x="718527" y="1725214"/>
                      <a:pt x="689316" y="1724855"/>
                      <a:pt x="661181" y="1720166"/>
                    </a:cubicBezTo>
                    <a:lnTo>
                      <a:pt x="647114" y="1677963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lumMod val="85000"/>
                      <a:lumOff val="15000"/>
                    </a:schemeClr>
                  </a:gs>
                  <a:gs pos="13000">
                    <a:schemeClr val="tx1">
                      <a:lumMod val="65000"/>
                      <a:lumOff val="35000"/>
                    </a:schemeClr>
                  </a:gs>
                  <a:gs pos="51000">
                    <a:schemeClr val="tx1">
                      <a:lumMod val="85000"/>
                      <a:lumOff val="15000"/>
                    </a:schemeClr>
                  </a:gs>
                  <a:gs pos="86500">
                    <a:schemeClr val="tx1">
                      <a:lumMod val="65000"/>
                      <a:lumOff val="35000"/>
                    </a:schemeClr>
                  </a:gs>
                  <a:gs pos="74000">
                    <a:schemeClr val="tx1">
                      <a:lumMod val="85000"/>
                      <a:lumOff val="15000"/>
                    </a:schemeClr>
                  </a:gs>
                  <a:gs pos="40000">
                    <a:srgbClr val="404040"/>
                  </a:gs>
                  <a:gs pos="99000">
                    <a:schemeClr val="tx1">
                      <a:lumMod val="85000"/>
                      <a:lumOff val="15000"/>
                    </a:schemeClr>
                  </a:gs>
                  <a:gs pos="63000">
                    <a:schemeClr val="tx1">
                      <a:lumMod val="65000"/>
                      <a:lumOff val="35000"/>
                    </a:schemeClr>
                  </a:gs>
                  <a:gs pos="25000">
                    <a:schemeClr val="tx1">
                      <a:lumMod val="85000"/>
                      <a:lumOff val="15000"/>
                    </a:schemeClr>
                  </a:gs>
                </a:gsLst>
                <a:lin ang="0" scaled="1"/>
                <a:tileRect/>
              </a:gra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872" name="Freeform 871"/>
              <p:cNvSpPr/>
              <p:nvPr/>
            </p:nvSpPr>
            <p:spPr>
              <a:xfrm>
                <a:off x="1179800" y="4811151"/>
                <a:ext cx="283240" cy="681341"/>
              </a:xfrm>
              <a:custGeom>
                <a:avLst/>
                <a:gdLst>
                  <a:gd name="connsiteX0" fmla="*/ 72225 w 283240"/>
                  <a:gd name="connsiteY0" fmla="*/ 0 h 681341"/>
                  <a:gd name="connsiteX1" fmla="*/ 58157 w 283240"/>
                  <a:gd name="connsiteY1" fmla="*/ 281354 h 681341"/>
                  <a:gd name="connsiteX2" fmla="*/ 44089 w 283240"/>
                  <a:gd name="connsiteY2" fmla="*/ 365760 h 681341"/>
                  <a:gd name="connsiteX3" fmla="*/ 15954 w 283240"/>
                  <a:gd name="connsiteY3" fmla="*/ 450166 h 681341"/>
                  <a:gd name="connsiteX4" fmla="*/ 1886 w 283240"/>
                  <a:gd name="connsiteY4" fmla="*/ 675249 h 681341"/>
                  <a:gd name="connsiteX5" fmla="*/ 30022 w 283240"/>
                  <a:gd name="connsiteY5" fmla="*/ 590843 h 681341"/>
                  <a:gd name="connsiteX6" fmla="*/ 44089 w 283240"/>
                  <a:gd name="connsiteY6" fmla="*/ 548640 h 681341"/>
                  <a:gd name="connsiteX7" fmla="*/ 100360 w 283240"/>
                  <a:gd name="connsiteY7" fmla="*/ 478301 h 681341"/>
                  <a:gd name="connsiteX8" fmla="*/ 128495 w 283240"/>
                  <a:gd name="connsiteY8" fmla="*/ 436098 h 681341"/>
                  <a:gd name="connsiteX9" fmla="*/ 142563 w 283240"/>
                  <a:gd name="connsiteY9" fmla="*/ 492369 h 681341"/>
                  <a:gd name="connsiteX10" fmla="*/ 156631 w 283240"/>
                  <a:gd name="connsiteY10" fmla="*/ 661181 h 681341"/>
                  <a:gd name="connsiteX11" fmla="*/ 184766 w 283240"/>
                  <a:gd name="connsiteY11" fmla="*/ 576775 h 681341"/>
                  <a:gd name="connsiteX12" fmla="*/ 198834 w 283240"/>
                  <a:gd name="connsiteY12" fmla="*/ 618978 h 681341"/>
                  <a:gd name="connsiteX13" fmla="*/ 255105 w 283240"/>
                  <a:gd name="connsiteY13" fmla="*/ 675249 h 681341"/>
                  <a:gd name="connsiteX14" fmla="*/ 269172 w 283240"/>
                  <a:gd name="connsiteY14" fmla="*/ 604911 h 681341"/>
                  <a:gd name="connsiteX15" fmla="*/ 283240 w 283240"/>
                  <a:gd name="connsiteY15" fmla="*/ 562707 h 681341"/>
                  <a:gd name="connsiteX16" fmla="*/ 269172 w 283240"/>
                  <a:gd name="connsiteY16" fmla="*/ 211015 h 681341"/>
                  <a:gd name="connsiteX17" fmla="*/ 156631 w 283240"/>
                  <a:gd name="connsiteY17" fmla="*/ 267286 h 681341"/>
                  <a:gd name="connsiteX18" fmla="*/ 156631 w 283240"/>
                  <a:gd name="connsiteY18" fmla="*/ 281354 h 68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83240" h="681341">
                    <a:moveTo>
                      <a:pt x="72225" y="0"/>
                    </a:moveTo>
                    <a:cubicBezTo>
                      <a:pt x="67536" y="93785"/>
                      <a:pt x="65359" y="187729"/>
                      <a:pt x="58157" y="281354"/>
                    </a:cubicBezTo>
                    <a:cubicBezTo>
                      <a:pt x="55969" y="309793"/>
                      <a:pt x="51007" y="338088"/>
                      <a:pt x="44089" y="365760"/>
                    </a:cubicBezTo>
                    <a:cubicBezTo>
                      <a:pt x="36896" y="394532"/>
                      <a:pt x="15954" y="450166"/>
                      <a:pt x="15954" y="450166"/>
                    </a:cubicBezTo>
                    <a:cubicBezTo>
                      <a:pt x="11265" y="525194"/>
                      <a:pt x="-5594" y="600448"/>
                      <a:pt x="1886" y="675249"/>
                    </a:cubicBezTo>
                    <a:cubicBezTo>
                      <a:pt x="4837" y="704759"/>
                      <a:pt x="20644" y="618978"/>
                      <a:pt x="30022" y="590843"/>
                    </a:cubicBezTo>
                    <a:cubicBezTo>
                      <a:pt x="34711" y="576775"/>
                      <a:pt x="35863" y="560978"/>
                      <a:pt x="44089" y="548640"/>
                    </a:cubicBezTo>
                    <a:cubicBezTo>
                      <a:pt x="130698" y="418729"/>
                      <a:pt x="20171" y="578539"/>
                      <a:pt x="100360" y="478301"/>
                    </a:cubicBezTo>
                    <a:cubicBezTo>
                      <a:pt x="110922" y="465099"/>
                      <a:pt x="119117" y="450166"/>
                      <a:pt x="128495" y="436098"/>
                    </a:cubicBezTo>
                    <a:cubicBezTo>
                      <a:pt x="133184" y="454855"/>
                      <a:pt x="140165" y="473184"/>
                      <a:pt x="142563" y="492369"/>
                    </a:cubicBezTo>
                    <a:cubicBezTo>
                      <a:pt x="149567" y="548399"/>
                      <a:pt x="131379" y="610677"/>
                      <a:pt x="156631" y="661181"/>
                    </a:cubicBezTo>
                    <a:cubicBezTo>
                      <a:pt x="169894" y="687707"/>
                      <a:pt x="184766" y="576775"/>
                      <a:pt x="184766" y="576775"/>
                    </a:cubicBezTo>
                    <a:cubicBezTo>
                      <a:pt x="189455" y="590843"/>
                      <a:pt x="190215" y="606911"/>
                      <a:pt x="198834" y="618978"/>
                    </a:cubicBezTo>
                    <a:cubicBezTo>
                      <a:pt x="214252" y="640563"/>
                      <a:pt x="255105" y="675249"/>
                      <a:pt x="255105" y="675249"/>
                    </a:cubicBezTo>
                    <a:cubicBezTo>
                      <a:pt x="259794" y="651803"/>
                      <a:pt x="263373" y="628107"/>
                      <a:pt x="269172" y="604911"/>
                    </a:cubicBezTo>
                    <a:cubicBezTo>
                      <a:pt x="272768" y="590525"/>
                      <a:pt x="283240" y="577536"/>
                      <a:pt x="283240" y="562707"/>
                    </a:cubicBezTo>
                    <a:cubicBezTo>
                      <a:pt x="283240" y="445383"/>
                      <a:pt x="273861" y="328246"/>
                      <a:pt x="269172" y="211015"/>
                    </a:cubicBezTo>
                    <a:cubicBezTo>
                      <a:pt x="188314" y="224492"/>
                      <a:pt x="188599" y="203348"/>
                      <a:pt x="156631" y="267286"/>
                    </a:cubicBezTo>
                    <a:cubicBezTo>
                      <a:pt x="154534" y="271480"/>
                      <a:pt x="156631" y="276665"/>
                      <a:pt x="156631" y="281354"/>
                    </a:cubicBezTo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873" name="Freeform 872"/>
              <p:cNvSpPr/>
              <p:nvPr/>
            </p:nvSpPr>
            <p:spPr>
              <a:xfrm flipH="1">
                <a:off x="1025678" y="4811150"/>
                <a:ext cx="283240" cy="681341"/>
              </a:xfrm>
              <a:custGeom>
                <a:avLst/>
                <a:gdLst>
                  <a:gd name="connsiteX0" fmla="*/ 72225 w 283240"/>
                  <a:gd name="connsiteY0" fmla="*/ 0 h 681341"/>
                  <a:gd name="connsiteX1" fmla="*/ 58157 w 283240"/>
                  <a:gd name="connsiteY1" fmla="*/ 281354 h 681341"/>
                  <a:gd name="connsiteX2" fmla="*/ 44089 w 283240"/>
                  <a:gd name="connsiteY2" fmla="*/ 365760 h 681341"/>
                  <a:gd name="connsiteX3" fmla="*/ 15954 w 283240"/>
                  <a:gd name="connsiteY3" fmla="*/ 450166 h 681341"/>
                  <a:gd name="connsiteX4" fmla="*/ 1886 w 283240"/>
                  <a:gd name="connsiteY4" fmla="*/ 675249 h 681341"/>
                  <a:gd name="connsiteX5" fmla="*/ 30022 w 283240"/>
                  <a:gd name="connsiteY5" fmla="*/ 590843 h 681341"/>
                  <a:gd name="connsiteX6" fmla="*/ 44089 w 283240"/>
                  <a:gd name="connsiteY6" fmla="*/ 548640 h 681341"/>
                  <a:gd name="connsiteX7" fmla="*/ 100360 w 283240"/>
                  <a:gd name="connsiteY7" fmla="*/ 478301 h 681341"/>
                  <a:gd name="connsiteX8" fmla="*/ 128495 w 283240"/>
                  <a:gd name="connsiteY8" fmla="*/ 436098 h 681341"/>
                  <a:gd name="connsiteX9" fmla="*/ 142563 w 283240"/>
                  <a:gd name="connsiteY9" fmla="*/ 492369 h 681341"/>
                  <a:gd name="connsiteX10" fmla="*/ 156631 w 283240"/>
                  <a:gd name="connsiteY10" fmla="*/ 661181 h 681341"/>
                  <a:gd name="connsiteX11" fmla="*/ 184766 w 283240"/>
                  <a:gd name="connsiteY11" fmla="*/ 576775 h 681341"/>
                  <a:gd name="connsiteX12" fmla="*/ 198834 w 283240"/>
                  <a:gd name="connsiteY12" fmla="*/ 618978 h 681341"/>
                  <a:gd name="connsiteX13" fmla="*/ 255105 w 283240"/>
                  <a:gd name="connsiteY13" fmla="*/ 675249 h 681341"/>
                  <a:gd name="connsiteX14" fmla="*/ 269172 w 283240"/>
                  <a:gd name="connsiteY14" fmla="*/ 604911 h 681341"/>
                  <a:gd name="connsiteX15" fmla="*/ 283240 w 283240"/>
                  <a:gd name="connsiteY15" fmla="*/ 562707 h 681341"/>
                  <a:gd name="connsiteX16" fmla="*/ 269172 w 283240"/>
                  <a:gd name="connsiteY16" fmla="*/ 211015 h 681341"/>
                  <a:gd name="connsiteX17" fmla="*/ 156631 w 283240"/>
                  <a:gd name="connsiteY17" fmla="*/ 267286 h 681341"/>
                  <a:gd name="connsiteX18" fmla="*/ 156631 w 283240"/>
                  <a:gd name="connsiteY18" fmla="*/ 281354 h 68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83240" h="681341">
                    <a:moveTo>
                      <a:pt x="72225" y="0"/>
                    </a:moveTo>
                    <a:cubicBezTo>
                      <a:pt x="67536" y="93785"/>
                      <a:pt x="65359" y="187729"/>
                      <a:pt x="58157" y="281354"/>
                    </a:cubicBezTo>
                    <a:cubicBezTo>
                      <a:pt x="55969" y="309793"/>
                      <a:pt x="51007" y="338088"/>
                      <a:pt x="44089" y="365760"/>
                    </a:cubicBezTo>
                    <a:cubicBezTo>
                      <a:pt x="36896" y="394532"/>
                      <a:pt x="15954" y="450166"/>
                      <a:pt x="15954" y="450166"/>
                    </a:cubicBezTo>
                    <a:cubicBezTo>
                      <a:pt x="11265" y="525194"/>
                      <a:pt x="-5594" y="600448"/>
                      <a:pt x="1886" y="675249"/>
                    </a:cubicBezTo>
                    <a:cubicBezTo>
                      <a:pt x="4837" y="704759"/>
                      <a:pt x="20644" y="618978"/>
                      <a:pt x="30022" y="590843"/>
                    </a:cubicBezTo>
                    <a:cubicBezTo>
                      <a:pt x="34711" y="576775"/>
                      <a:pt x="35863" y="560978"/>
                      <a:pt x="44089" y="548640"/>
                    </a:cubicBezTo>
                    <a:cubicBezTo>
                      <a:pt x="130698" y="418729"/>
                      <a:pt x="20171" y="578539"/>
                      <a:pt x="100360" y="478301"/>
                    </a:cubicBezTo>
                    <a:cubicBezTo>
                      <a:pt x="110922" y="465099"/>
                      <a:pt x="119117" y="450166"/>
                      <a:pt x="128495" y="436098"/>
                    </a:cubicBezTo>
                    <a:cubicBezTo>
                      <a:pt x="133184" y="454855"/>
                      <a:pt x="140165" y="473184"/>
                      <a:pt x="142563" y="492369"/>
                    </a:cubicBezTo>
                    <a:cubicBezTo>
                      <a:pt x="149567" y="548399"/>
                      <a:pt x="131379" y="610677"/>
                      <a:pt x="156631" y="661181"/>
                    </a:cubicBezTo>
                    <a:cubicBezTo>
                      <a:pt x="169894" y="687707"/>
                      <a:pt x="184766" y="576775"/>
                      <a:pt x="184766" y="576775"/>
                    </a:cubicBezTo>
                    <a:cubicBezTo>
                      <a:pt x="189455" y="590843"/>
                      <a:pt x="190215" y="606911"/>
                      <a:pt x="198834" y="618978"/>
                    </a:cubicBezTo>
                    <a:cubicBezTo>
                      <a:pt x="214252" y="640563"/>
                      <a:pt x="255105" y="675249"/>
                      <a:pt x="255105" y="675249"/>
                    </a:cubicBezTo>
                    <a:cubicBezTo>
                      <a:pt x="259794" y="651803"/>
                      <a:pt x="263373" y="628107"/>
                      <a:pt x="269172" y="604911"/>
                    </a:cubicBezTo>
                    <a:cubicBezTo>
                      <a:pt x="272768" y="590525"/>
                      <a:pt x="283240" y="577536"/>
                      <a:pt x="283240" y="562707"/>
                    </a:cubicBezTo>
                    <a:cubicBezTo>
                      <a:pt x="283240" y="445383"/>
                      <a:pt x="273861" y="328246"/>
                      <a:pt x="269172" y="211015"/>
                    </a:cubicBezTo>
                    <a:cubicBezTo>
                      <a:pt x="188314" y="224492"/>
                      <a:pt x="188599" y="203348"/>
                      <a:pt x="156631" y="267286"/>
                    </a:cubicBezTo>
                    <a:cubicBezTo>
                      <a:pt x="154534" y="271480"/>
                      <a:pt x="156631" y="276665"/>
                      <a:pt x="156631" y="281354"/>
                    </a:cubicBezTo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874" name="Freeform 873"/>
              <p:cNvSpPr/>
              <p:nvPr/>
            </p:nvSpPr>
            <p:spPr>
              <a:xfrm rot="20832044">
                <a:off x="1227465" y="3881361"/>
                <a:ext cx="735724" cy="1299645"/>
              </a:xfrm>
              <a:custGeom>
                <a:avLst/>
                <a:gdLst>
                  <a:gd name="connsiteX0" fmla="*/ 422031 w 594146"/>
                  <a:gd name="connsiteY0" fmla="*/ 0 h 1237957"/>
                  <a:gd name="connsiteX1" fmla="*/ 450166 w 594146"/>
                  <a:gd name="connsiteY1" fmla="*/ 126609 h 1237957"/>
                  <a:gd name="connsiteX2" fmla="*/ 478302 w 594146"/>
                  <a:gd name="connsiteY2" fmla="*/ 154744 h 1237957"/>
                  <a:gd name="connsiteX3" fmla="*/ 492369 w 594146"/>
                  <a:gd name="connsiteY3" fmla="*/ 196947 h 1237957"/>
                  <a:gd name="connsiteX4" fmla="*/ 520505 w 594146"/>
                  <a:gd name="connsiteY4" fmla="*/ 225083 h 1237957"/>
                  <a:gd name="connsiteX5" fmla="*/ 548640 w 594146"/>
                  <a:gd name="connsiteY5" fmla="*/ 309489 h 1237957"/>
                  <a:gd name="connsiteX6" fmla="*/ 576775 w 594146"/>
                  <a:gd name="connsiteY6" fmla="*/ 393895 h 1237957"/>
                  <a:gd name="connsiteX7" fmla="*/ 590843 w 594146"/>
                  <a:gd name="connsiteY7" fmla="*/ 464233 h 1237957"/>
                  <a:gd name="connsiteX8" fmla="*/ 548640 w 594146"/>
                  <a:gd name="connsiteY8" fmla="*/ 675249 h 1237957"/>
                  <a:gd name="connsiteX9" fmla="*/ 506437 w 594146"/>
                  <a:gd name="connsiteY9" fmla="*/ 689317 h 1237957"/>
                  <a:gd name="connsiteX10" fmla="*/ 464234 w 594146"/>
                  <a:gd name="connsiteY10" fmla="*/ 731520 h 1237957"/>
                  <a:gd name="connsiteX11" fmla="*/ 422031 w 594146"/>
                  <a:gd name="connsiteY11" fmla="*/ 759655 h 1237957"/>
                  <a:gd name="connsiteX12" fmla="*/ 365760 w 594146"/>
                  <a:gd name="connsiteY12" fmla="*/ 844061 h 1237957"/>
                  <a:gd name="connsiteX13" fmla="*/ 351692 w 594146"/>
                  <a:gd name="connsiteY13" fmla="*/ 886264 h 1237957"/>
                  <a:gd name="connsiteX14" fmla="*/ 323557 w 594146"/>
                  <a:gd name="connsiteY14" fmla="*/ 914400 h 1237957"/>
                  <a:gd name="connsiteX15" fmla="*/ 267286 w 594146"/>
                  <a:gd name="connsiteY15" fmla="*/ 984738 h 1237957"/>
                  <a:gd name="connsiteX16" fmla="*/ 253219 w 594146"/>
                  <a:gd name="connsiteY16" fmla="*/ 1026941 h 1237957"/>
                  <a:gd name="connsiteX17" fmla="*/ 140677 w 594146"/>
                  <a:gd name="connsiteY17" fmla="*/ 1125415 h 1237957"/>
                  <a:gd name="connsiteX18" fmla="*/ 126609 w 594146"/>
                  <a:gd name="connsiteY18" fmla="*/ 1167618 h 1237957"/>
                  <a:gd name="connsiteX19" fmla="*/ 84406 w 594146"/>
                  <a:gd name="connsiteY19" fmla="*/ 1195753 h 1237957"/>
                  <a:gd name="connsiteX20" fmla="*/ 56271 w 594146"/>
                  <a:gd name="connsiteY20" fmla="*/ 1237957 h 1237957"/>
                  <a:gd name="connsiteX21" fmla="*/ 42203 w 594146"/>
                  <a:gd name="connsiteY21" fmla="*/ 1139483 h 1237957"/>
                  <a:gd name="connsiteX22" fmla="*/ 14068 w 594146"/>
                  <a:gd name="connsiteY22" fmla="*/ 1055077 h 1237957"/>
                  <a:gd name="connsiteX23" fmla="*/ 0 w 594146"/>
                  <a:gd name="connsiteY23" fmla="*/ 942535 h 1237957"/>
                  <a:gd name="connsiteX24" fmla="*/ 14068 w 594146"/>
                  <a:gd name="connsiteY24" fmla="*/ 773723 h 1237957"/>
                  <a:gd name="connsiteX25" fmla="*/ 42203 w 594146"/>
                  <a:gd name="connsiteY25" fmla="*/ 745587 h 1237957"/>
                  <a:gd name="connsiteX26" fmla="*/ 112542 w 594146"/>
                  <a:gd name="connsiteY26" fmla="*/ 675249 h 1237957"/>
                  <a:gd name="connsiteX27" fmla="*/ 168812 w 594146"/>
                  <a:gd name="connsiteY27" fmla="*/ 604910 h 1237957"/>
                  <a:gd name="connsiteX28" fmla="*/ 239151 w 594146"/>
                  <a:gd name="connsiteY28" fmla="*/ 534572 h 1237957"/>
                  <a:gd name="connsiteX29" fmla="*/ 267286 w 594146"/>
                  <a:gd name="connsiteY29" fmla="*/ 492369 h 1237957"/>
                  <a:gd name="connsiteX30" fmla="*/ 323557 w 594146"/>
                  <a:gd name="connsiteY30" fmla="*/ 379827 h 1237957"/>
                  <a:gd name="connsiteX31" fmla="*/ 337625 w 594146"/>
                  <a:gd name="connsiteY31" fmla="*/ 337624 h 1237957"/>
                  <a:gd name="connsiteX32" fmla="*/ 393895 w 594146"/>
                  <a:gd name="connsiteY32" fmla="*/ 253218 h 1237957"/>
                  <a:gd name="connsiteX33" fmla="*/ 422031 w 594146"/>
                  <a:gd name="connsiteY33" fmla="*/ 168812 h 1237957"/>
                  <a:gd name="connsiteX34" fmla="*/ 436099 w 594146"/>
                  <a:gd name="connsiteY34" fmla="*/ 112541 h 1237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4146" h="1237957">
                    <a:moveTo>
                      <a:pt x="422031" y="0"/>
                    </a:moveTo>
                    <a:cubicBezTo>
                      <a:pt x="424871" y="17039"/>
                      <a:pt x="434184" y="99973"/>
                      <a:pt x="450166" y="126609"/>
                    </a:cubicBezTo>
                    <a:cubicBezTo>
                      <a:pt x="456990" y="137982"/>
                      <a:pt x="468923" y="145366"/>
                      <a:pt x="478302" y="154744"/>
                    </a:cubicBezTo>
                    <a:cubicBezTo>
                      <a:pt x="482991" y="168812"/>
                      <a:pt x="484740" y="184232"/>
                      <a:pt x="492369" y="196947"/>
                    </a:cubicBezTo>
                    <a:cubicBezTo>
                      <a:pt x="499193" y="208320"/>
                      <a:pt x="514573" y="213220"/>
                      <a:pt x="520505" y="225083"/>
                    </a:cubicBezTo>
                    <a:cubicBezTo>
                      <a:pt x="533768" y="251609"/>
                      <a:pt x="539262" y="281354"/>
                      <a:pt x="548640" y="309489"/>
                    </a:cubicBezTo>
                    <a:lnTo>
                      <a:pt x="576775" y="393895"/>
                    </a:lnTo>
                    <a:lnTo>
                      <a:pt x="590843" y="464233"/>
                    </a:lnTo>
                    <a:cubicBezTo>
                      <a:pt x="586371" y="522370"/>
                      <a:pt x="617704" y="633809"/>
                      <a:pt x="548640" y="675249"/>
                    </a:cubicBezTo>
                    <a:cubicBezTo>
                      <a:pt x="535925" y="682878"/>
                      <a:pt x="520505" y="684628"/>
                      <a:pt x="506437" y="689317"/>
                    </a:cubicBezTo>
                    <a:cubicBezTo>
                      <a:pt x="492369" y="703385"/>
                      <a:pt x="479518" y="718784"/>
                      <a:pt x="464234" y="731520"/>
                    </a:cubicBezTo>
                    <a:cubicBezTo>
                      <a:pt x="451246" y="742344"/>
                      <a:pt x="433164" y="746931"/>
                      <a:pt x="422031" y="759655"/>
                    </a:cubicBezTo>
                    <a:cubicBezTo>
                      <a:pt x="399764" y="785103"/>
                      <a:pt x="384517" y="815926"/>
                      <a:pt x="365760" y="844061"/>
                    </a:cubicBezTo>
                    <a:cubicBezTo>
                      <a:pt x="357535" y="856399"/>
                      <a:pt x="359321" y="873548"/>
                      <a:pt x="351692" y="886264"/>
                    </a:cubicBezTo>
                    <a:cubicBezTo>
                      <a:pt x="344868" y="897637"/>
                      <a:pt x="331842" y="904043"/>
                      <a:pt x="323557" y="914400"/>
                    </a:cubicBezTo>
                    <a:cubicBezTo>
                      <a:pt x="252583" y="1003119"/>
                      <a:pt x="335212" y="916814"/>
                      <a:pt x="267286" y="984738"/>
                    </a:cubicBezTo>
                    <a:cubicBezTo>
                      <a:pt x="262597" y="998806"/>
                      <a:pt x="262116" y="1015078"/>
                      <a:pt x="253219" y="1026941"/>
                    </a:cubicBezTo>
                    <a:cubicBezTo>
                      <a:pt x="212072" y="1081804"/>
                      <a:pt x="189489" y="1092874"/>
                      <a:pt x="140677" y="1125415"/>
                    </a:cubicBezTo>
                    <a:cubicBezTo>
                      <a:pt x="135988" y="1139483"/>
                      <a:pt x="135872" y="1156039"/>
                      <a:pt x="126609" y="1167618"/>
                    </a:cubicBezTo>
                    <a:cubicBezTo>
                      <a:pt x="116047" y="1180820"/>
                      <a:pt x="96361" y="1183798"/>
                      <a:pt x="84406" y="1195753"/>
                    </a:cubicBezTo>
                    <a:cubicBezTo>
                      <a:pt x="72451" y="1207708"/>
                      <a:pt x="65649" y="1223889"/>
                      <a:pt x="56271" y="1237957"/>
                    </a:cubicBezTo>
                    <a:cubicBezTo>
                      <a:pt x="51582" y="1205132"/>
                      <a:pt x="49659" y="1171792"/>
                      <a:pt x="42203" y="1139483"/>
                    </a:cubicBezTo>
                    <a:cubicBezTo>
                      <a:pt x="35534" y="1110585"/>
                      <a:pt x="14068" y="1055077"/>
                      <a:pt x="14068" y="1055077"/>
                    </a:cubicBezTo>
                    <a:cubicBezTo>
                      <a:pt x="9379" y="1017563"/>
                      <a:pt x="0" y="980341"/>
                      <a:pt x="0" y="942535"/>
                    </a:cubicBezTo>
                    <a:cubicBezTo>
                      <a:pt x="0" y="886069"/>
                      <a:pt x="2237" y="828935"/>
                      <a:pt x="14068" y="773723"/>
                    </a:cubicBezTo>
                    <a:cubicBezTo>
                      <a:pt x="16847" y="760754"/>
                      <a:pt x="33918" y="755944"/>
                      <a:pt x="42203" y="745587"/>
                    </a:cubicBezTo>
                    <a:cubicBezTo>
                      <a:pt x="117231" y="651802"/>
                      <a:pt x="18758" y="750277"/>
                      <a:pt x="112542" y="675249"/>
                    </a:cubicBezTo>
                    <a:cubicBezTo>
                      <a:pt x="158248" y="638684"/>
                      <a:pt x="126161" y="653654"/>
                      <a:pt x="168812" y="604910"/>
                    </a:cubicBezTo>
                    <a:cubicBezTo>
                      <a:pt x="190647" y="579956"/>
                      <a:pt x="220758" y="562161"/>
                      <a:pt x="239151" y="534572"/>
                    </a:cubicBezTo>
                    <a:cubicBezTo>
                      <a:pt x="248529" y="520504"/>
                      <a:pt x="260419" y="507819"/>
                      <a:pt x="267286" y="492369"/>
                    </a:cubicBezTo>
                    <a:cubicBezTo>
                      <a:pt x="319014" y="375982"/>
                      <a:pt x="265777" y="437609"/>
                      <a:pt x="323557" y="379827"/>
                    </a:cubicBezTo>
                    <a:cubicBezTo>
                      <a:pt x="328246" y="365759"/>
                      <a:pt x="330424" y="350587"/>
                      <a:pt x="337625" y="337624"/>
                    </a:cubicBezTo>
                    <a:cubicBezTo>
                      <a:pt x="354047" y="308065"/>
                      <a:pt x="383202" y="285297"/>
                      <a:pt x="393895" y="253218"/>
                    </a:cubicBezTo>
                    <a:lnTo>
                      <a:pt x="422031" y="168812"/>
                    </a:lnTo>
                    <a:cubicBezTo>
                      <a:pt x="437582" y="122160"/>
                      <a:pt x="436099" y="141438"/>
                      <a:pt x="436099" y="112541"/>
                    </a:cubicBezTo>
                  </a:path>
                </a:pathLst>
              </a:custGeom>
              <a:gradFill>
                <a:gsLst>
                  <a:gs pos="0">
                    <a:schemeClr val="tx1">
                      <a:lumMod val="85000"/>
                      <a:lumOff val="15000"/>
                    </a:schemeClr>
                  </a:gs>
                  <a:gs pos="13000">
                    <a:schemeClr val="tx1">
                      <a:lumMod val="65000"/>
                      <a:lumOff val="35000"/>
                    </a:schemeClr>
                  </a:gs>
                  <a:gs pos="46000">
                    <a:schemeClr val="tx1">
                      <a:lumMod val="85000"/>
                      <a:lumOff val="15000"/>
                    </a:schemeClr>
                  </a:gs>
                  <a:gs pos="81000">
                    <a:schemeClr val="tx1">
                      <a:lumMod val="85000"/>
                      <a:lumOff val="15000"/>
                    </a:schemeClr>
                  </a:gs>
                  <a:gs pos="99000">
                    <a:schemeClr val="tx1">
                      <a:lumMod val="65000"/>
                      <a:lumOff val="35000"/>
                    </a:schemeClr>
                  </a:gs>
                </a:gsLst>
                <a:lin ang="0" scaled="1"/>
              </a:gra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875" name="Freeform 874"/>
              <p:cNvSpPr/>
              <p:nvPr/>
            </p:nvSpPr>
            <p:spPr>
              <a:xfrm rot="767956" flipH="1">
                <a:off x="682254" y="3703992"/>
                <a:ext cx="580364" cy="1600353"/>
              </a:xfrm>
              <a:custGeom>
                <a:avLst/>
                <a:gdLst>
                  <a:gd name="connsiteX0" fmla="*/ 422031 w 594146"/>
                  <a:gd name="connsiteY0" fmla="*/ 0 h 1237957"/>
                  <a:gd name="connsiteX1" fmla="*/ 450166 w 594146"/>
                  <a:gd name="connsiteY1" fmla="*/ 126609 h 1237957"/>
                  <a:gd name="connsiteX2" fmla="*/ 478302 w 594146"/>
                  <a:gd name="connsiteY2" fmla="*/ 154744 h 1237957"/>
                  <a:gd name="connsiteX3" fmla="*/ 492369 w 594146"/>
                  <a:gd name="connsiteY3" fmla="*/ 196947 h 1237957"/>
                  <a:gd name="connsiteX4" fmla="*/ 520505 w 594146"/>
                  <a:gd name="connsiteY4" fmla="*/ 225083 h 1237957"/>
                  <a:gd name="connsiteX5" fmla="*/ 548640 w 594146"/>
                  <a:gd name="connsiteY5" fmla="*/ 309489 h 1237957"/>
                  <a:gd name="connsiteX6" fmla="*/ 576775 w 594146"/>
                  <a:gd name="connsiteY6" fmla="*/ 393895 h 1237957"/>
                  <a:gd name="connsiteX7" fmla="*/ 590843 w 594146"/>
                  <a:gd name="connsiteY7" fmla="*/ 464233 h 1237957"/>
                  <a:gd name="connsiteX8" fmla="*/ 548640 w 594146"/>
                  <a:gd name="connsiteY8" fmla="*/ 675249 h 1237957"/>
                  <a:gd name="connsiteX9" fmla="*/ 506437 w 594146"/>
                  <a:gd name="connsiteY9" fmla="*/ 689317 h 1237957"/>
                  <a:gd name="connsiteX10" fmla="*/ 464234 w 594146"/>
                  <a:gd name="connsiteY10" fmla="*/ 731520 h 1237957"/>
                  <a:gd name="connsiteX11" fmla="*/ 422031 w 594146"/>
                  <a:gd name="connsiteY11" fmla="*/ 759655 h 1237957"/>
                  <a:gd name="connsiteX12" fmla="*/ 365760 w 594146"/>
                  <a:gd name="connsiteY12" fmla="*/ 844061 h 1237957"/>
                  <a:gd name="connsiteX13" fmla="*/ 351692 w 594146"/>
                  <a:gd name="connsiteY13" fmla="*/ 886264 h 1237957"/>
                  <a:gd name="connsiteX14" fmla="*/ 323557 w 594146"/>
                  <a:gd name="connsiteY14" fmla="*/ 914400 h 1237957"/>
                  <a:gd name="connsiteX15" fmla="*/ 267286 w 594146"/>
                  <a:gd name="connsiteY15" fmla="*/ 984738 h 1237957"/>
                  <a:gd name="connsiteX16" fmla="*/ 253219 w 594146"/>
                  <a:gd name="connsiteY16" fmla="*/ 1026941 h 1237957"/>
                  <a:gd name="connsiteX17" fmla="*/ 140677 w 594146"/>
                  <a:gd name="connsiteY17" fmla="*/ 1125415 h 1237957"/>
                  <a:gd name="connsiteX18" fmla="*/ 126609 w 594146"/>
                  <a:gd name="connsiteY18" fmla="*/ 1167618 h 1237957"/>
                  <a:gd name="connsiteX19" fmla="*/ 84406 w 594146"/>
                  <a:gd name="connsiteY19" fmla="*/ 1195753 h 1237957"/>
                  <a:gd name="connsiteX20" fmla="*/ 56271 w 594146"/>
                  <a:gd name="connsiteY20" fmla="*/ 1237957 h 1237957"/>
                  <a:gd name="connsiteX21" fmla="*/ 42203 w 594146"/>
                  <a:gd name="connsiteY21" fmla="*/ 1139483 h 1237957"/>
                  <a:gd name="connsiteX22" fmla="*/ 14068 w 594146"/>
                  <a:gd name="connsiteY22" fmla="*/ 1055077 h 1237957"/>
                  <a:gd name="connsiteX23" fmla="*/ 0 w 594146"/>
                  <a:gd name="connsiteY23" fmla="*/ 942535 h 1237957"/>
                  <a:gd name="connsiteX24" fmla="*/ 14068 w 594146"/>
                  <a:gd name="connsiteY24" fmla="*/ 773723 h 1237957"/>
                  <a:gd name="connsiteX25" fmla="*/ 42203 w 594146"/>
                  <a:gd name="connsiteY25" fmla="*/ 745587 h 1237957"/>
                  <a:gd name="connsiteX26" fmla="*/ 112542 w 594146"/>
                  <a:gd name="connsiteY26" fmla="*/ 675249 h 1237957"/>
                  <a:gd name="connsiteX27" fmla="*/ 168812 w 594146"/>
                  <a:gd name="connsiteY27" fmla="*/ 604910 h 1237957"/>
                  <a:gd name="connsiteX28" fmla="*/ 239151 w 594146"/>
                  <a:gd name="connsiteY28" fmla="*/ 534572 h 1237957"/>
                  <a:gd name="connsiteX29" fmla="*/ 267286 w 594146"/>
                  <a:gd name="connsiteY29" fmla="*/ 492369 h 1237957"/>
                  <a:gd name="connsiteX30" fmla="*/ 323557 w 594146"/>
                  <a:gd name="connsiteY30" fmla="*/ 379827 h 1237957"/>
                  <a:gd name="connsiteX31" fmla="*/ 337625 w 594146"/>
                  <a:gd name="connsiteY31" fmla="*/ 337624 h 1237957"/>
                  <a:gd name="connsiteX32" fmla="*/ 393895 w 594146"/>
                  <a:gd name="connsiteY32" fmla="*/ 253218 h 1237957"/>
                  <a:gd name="connsiteX33" fmla="*/ 422031 w 594146"/>
                  <a:gd name="connsiteY33" fmla="*/ 168812 h 1237957"/>
                  <a:gd name="connsiteX34" fmla="*/ 436099 w 594146"/>
                  <a:gd name="connsiteY34" fmla="*/ 112541 h 1237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4146" h="1237957">
                    <a:moveTo>
                      <a:pt x="422031" y="0"/>
                    </a:moveTo>
                    <a:cubicBezTo>
                      <a:pt x="424871" y="17039"/>
                      <a:pt x="434184" y="99973"/>
                      <a:pt x="450166" y="126609"/>
                    </a:cubicBezTo>
                    <a:cubicBezTo>
                      <a:pt x="456990" y="137982"/>
                      <a:pt x="468923" y="145366"/>
                      <a:pt x="478302" y="154744"/>
                    </a:cubicBezTo>
                    <a:cubicBezTo>
                      <a:pt x="482991" y="168812"/>
                      <a:pt x="484740" y="184232"/>
                      <a:pt x="492369" y="196947"/>
                    </a:cubicBezTo>
                    <a:cubicBezTo>
                      <a:pt x="499193" y="208320"/>
                      <a:pt x="514573" y="213220"/>
                      <a:pt x="520505" y="225083"/>
                    </a:cubicBezTo>
                    <a:cubicBezTo>
                      <a:pt x="533768" y="251609"/>
                      <a:pt x="539262" y="281354"/>
                      <a:pt x="548640" y="309489"/>
                    </a:cubicBezTo>
                    <a:lnTo>
                      <a:pt x="576775" y="393895"/>
                    </a:lnTo>
                    <a:lnTo>
                      <a:pt x="590843" y="464233"/>
                    </a:lnTo>
                    <a:cubicBezTo>
                      <a:pt x="586371" y="522370"/>
                      <a:pt x="617704" y="633809"/>
                      <a:pt x="548640" y="675249"/>
                    </a:cubicBezTo>
                    <a:cubicBezTo>
                      <a:pt x="535925" y="682878"/>
                      <a:pt x="520505" y="684628"/>
                      <a:pt x="506437" y="689317"/>
                    </a:cubicBezTo>
                    <a:cubicBezTo>
                      <a:pt x="492369" y="703385"/>
                      <a:pt x="479518" y="718784"/>
                      <a:pt x="464234" y="731520"/>
                    </a:cubicBezTo>
                    <a:cubicBezTo>
                      <a:pt x="451246" y="742344"/>
                      <a:pt x="433164" y="746931"/>
                      <a:pt x="422031" y="759655"/>
                    </a:cubicBezTo>
                    <a:cubicBezTo>
                      <a:pt x="399764" y="785103"/>
                      <a:pt x="384517" y="815926"/>
                      <a:pt x="365760" y="844061"/>
                    </a:cubicBezTo>
                    <a:cubicBezTo>
                      <a:pt x="357535" y="856399"/>
                      <a:pt x="359321" y="873548"/>
                      <a:pt x="351692" y="886264"/>
                    </a:cubicBezTo>
                    <a:cubicBezTo>
                      <a:pt x="344868" y="897637"/>
                      <a:pt x="331842" y="904043"/>
                      <a:pt x="323557" y="914400"/>
                    </a:cubicBezTo>
                    <a:cubicBezTo>
                      <a:pt x="252583" y="1003119"/>
                      <a:pt x="335212" y="916814"/>
                      <a:pt x="267286" y="984738"/>
                    </a:cubicBezTo>
                    <a:cubicBezTo>
                      <a:pt x="262597" y="998806"/>
                      <a:pt x="262116" y="1015078"/>
                      <a:pt x="253219" y="1026941"/>
                    </a:cubicBezTo>
                    <a:cubicBezTo>
                      <a:pt x="212072" y="1081804"/>
                      <a:pt x="189489" y="1092874"/>
                      <a:pt x="140677" y="1125415"/>
                    </a:cubicBezTo>
                    <a:cubicBezTo>
                      <a:pt x="135988" y="1139483"/>
                      <a:pt x="135872" y="1156039"/>
                      <a:pt x="126609" y="1167618"/>
                    </a:cubicBezTo>
                    <a:cubicBezTo>
                      <a:pt x="116047" y="1180820"/>
                      <a:pt x="96361" y="1183798"/>
                      <a:pt x="84406" y="1195753"/>
                    </a:cubicBezTo>
                    <a:cubicBezTo>
                      <a:pt x="72451" y="1207708"/>
                      <a:pt x="65649" y="1223889"/>
                      <a:pt x="56271" y="1237957"/>
                    </a:cubicBezTo>
                    <a:cubicBezTo>
                      <a:pt x="51582" y="1205132"/>
                      <a:pt x="49659" y="1171792"/>
                      <a:pt x="42203" y="1139483"/>
                    </a:cubicBezTo>
                    <a:cubicBezTo>
                      <a:pt x="35534" y="1110585"/>
                      <a:pt x="14068" y="1055077"/>
                      <a:pt x="14068" y="1055077"/>
                    </a:cubicBezTo>
                    <a:cubicBezTo>
                      <a:pt x="9379" y="1017563"/>
                      <a:pt x="0" y="980341"/>
                      <a:pt x="0" y="942535"/>
                    </a:cubicBezTo>
                    <a:cubicBezTo>
                      <a:pt x="0" y="886069"/>
                      <a:pt x="2237" y="828935"/>
                      <a:pt x="14068" y="773723"/>
                    </a:cubicBezTo>
                    <a:cubicBezTo>
                      <a:pt x="16847" y="760754"/>
                      <a:pt x="33918" y="755944"/>
                      <a:pt x="42203" y="745587"/>
                    </a:cubicBezTo>
                    <a:cubicBezTo>
                      <a:pt x="117231" y="651802"/>
                      <a:pt x="18758" y="750277"/>
                      <a:pt x="112542" y="675249"/>
                    </a:cubicBezTo>
                    <a:cubicBezTo>
                      <a:pt x="158248" y="638684"/>
                      <a:pt x="126161" y="653654"/>
                      <a:pt x="168812" y="604910"/>
                    </a:cubicBezTo>
                    <a:cubicBezTo>
                      <a:pt x="190647" y="579956"/>
                      <a:pt x="220758" y="562161"/>
                      <a:pt x="239151" y="534572"/>
                    </a:cubicBezTo>
                    <a:cubicBezTo>
                      <a:pt x="248529" y="520504"/>
                      <a:pt x="260419" y="507819"/>
                      <a:pt x="267286" y="492369"/>
                    </a:cubicBezTo>
                    <a:cubicBezTo>
                      <a:pt x="319014" y="375982"/>
                      <a:pt x="265777" y="437609"/>
                      <a:pt x="323557" y="379827"/>
                    </a:cubicBezTo>
                    <a:cubicBezTo>
                      <a:pt x="328246" y="365759"/>
                      <a:pt x="330424" y="350587"/>
                      <a:pt x="337625" y="337624"/>
                    </a:cubicBezTo>
                    <a:cubicBezTo>
                      <a:pt x="354047" y="308065"/>
                      <a:pt x="383202" y="285297"/>
                      <a:pt x="393895" y="253218"/>
                    </a:cubicBezTo>
                    <a:lnTo>
                      <a:pt x="422031" y="168812"/>
                    </a:lnTo>
                    <a:cubicBezTo>
                      <a:pt x="437582" y="122160"/>
                      <a:pt x="436099" y="141438"/>
                      <a:pt x="436099" y="112541"/>
                    </a:cubicBezTo>
                  </a:path>
                </a:pathLst>
              </a:custGeom>
              <a:gradFill>
                <a:gsLst>
                  <a:gs pos="0">
                    <a:schemeClr val="tx1">
                      <a:lumMod val="85000"/>
                      <a:lumOff val="15000"/>
                    </a:schemeClr>
                  </a:gs>
                  <a:gs pos="13000">
                    <a:schemeClr val="tx1">
                      <a:lumMod val="65000"/>
                      <a:lumOff val="35000"/>
                    </a:schemeClr>
                  </a:gs>
                  <a:gs pos="46000">
                    <a:schemeClr val="tx1">
                      <a:lumMod val="85000"/>
                      <a:lumOff val="15000"/>
                    </a:schemeClr>
                  </a:gs>
                  <a:gs pos="81000">
                    <a:schemeClr val="tx1">
                      <a:lumMod val="85000"/>
                      <a:lumOff val="15000"/>
                    </a:schemeClr>
                  </a:gs>
                  <a:gs pos="99000">
                    <a:schemeClr val="tx1">
                      <a:lumMod val="65000"/>
                      <a:lumOff val="35000"/>
                    </a:schemeClr>
                  </a:gs>
                </a:gsLst>
                <a:lin ang="0" scaled="1"/>
              </a:gra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876" name="Freeform 875"/>
              <p:cNvSpPr/>
              <p:nvPr/>
            </p:nvSpPr>
            <p:spPr>
              <a:xfrm>
                <a:off x="731192" y="3145769"/>
                <a:ext cx="1043969" cy="905724"/>
              </a:xfrm>
              <a:custGeom>
                <a:avLst/>
                <a:gdLst>
                  <a:gd name="connsiteX0" fmla="*/ 759983 w 1043969"/>
                  <a:gd name="connsiteY0" fmla="*/ 905724 h 905724"/>
                  <a:gd name="connsiteX1" fmla="*/ 591171 w 1043969"/>
                  <a:gd name="connsiteY1" fmla="*/ 891657 h 905724"/>
                  <a:gd name="connsiteX2" fmla="*/ 534900 w 1043969"/>
                  <a:gd name="connsiteY2" fmla="*/ 877589 h 905724"/>
                  <a:gd name="connsiteX3" fmla="*/ 450494 w 1043969"/>
                  <a:gd name="connsiteY3" fmla="*/ 863521 h 905724"/>
                  <a:gd name="connsiteX4" fmla="*/ 408291 w 1043969"/>
                  <a:gd name="connsiteY4" fmla="*/ 849453 h 905724"/>
                  <a:gd name="connsiteX5" fmla="*/ 295750 w 1043969"/>
                  <a:gd name="connsiteY5" fmla="*/ 835386 h 905724"/>
                  <a:gd name="connsiteX6" fmla="*/ 253546 w 1043969"/>
                  <a:gd name="connsiteY6" fmla="*/ 821318 h 905724"/>
                  <a:gd name="connsiteX7" fmla="*/ 126937 w 1043969"/>
                  <a:gd name="connsiteY7" fmla="*/ 793183 h 905724"/>
                  <a:gd name="connsiteX8" fmla="*/ 98802 w 1043969"/>
                  <a:gd name="connsiteY8" fmla="*/ 765047 h 905724"/>
                  <a:gd name="connsiteX9" fmla="*/ 56599 w 1043969"/>
                  <a:gd name="connsiteY9" fmla="*/ 736912 h 905724"/>
                  <a:gd name="connsiteX10" fmla="*/ 28463 w 1043969"/>
                  <a:gd name="connsiteY10" fmla="*/ 694709 h 905724"/>
                  <a:gd name="connsiteX11" fmla="*/ 328 w 1043969"/>
                  <a:gd name="connsiteY11" fmla="*/ 610303 h 905724"/>
                  <a:gd name="connsiteX12" fmla="*/ 14396 w 1043969"/>
                  <a:gd name="connsiteY12" fmla="*/ 483693 h 905724"/>
                  <a:gd name="connsiteX13" fmla="*/ 28463 w 1043969"/>
                  <a:gd name="connsiteY13" fmla="*/ 441490 h 905724"/>
                  <a:gd name="connsiteX14" fmla="*/ 42531 w 1043969"/>
                  <a:gd name="connsiteY14" fmla="*/ 357084 h 905724"/>
                  <a:gd name="connsiteX15" fmla="*/ 56599 w 1043969"/>
                  <a:gd name="connsiteY15" fmla="*/ 117933 h 905724"/>
                  <a:gd name="connsiteX16" fmla="*/ 98802 w 1043969"/>
                  <a:gd name="connsiteY16" fmla="*/ 146069 h 905724"/>
                  <a:gd name="connsiteX17" fmla="*/ 155073 w 1043969"/>
                  <a:gd name="connsiteY17" fmla="*/ 258610 h 905724"/>
                  <a:gd name="connsiteX18" fmla="*/ 169140 w 1043969"/>
                  <a:gd name="connsiteY18" fmla="*/ 357084 h 905724"/>
                  <a:gd name="connsiteX19" fmla="*/ 183208 w 1043969"/>
                  <a:gd name="connsiteY19" fmla="*/ 314881 h 905724"/>
                  <a:gd name="connsiteX20" fmla="*/ 225411 w 1043969"/>
                  <a:gd name="connsiteY20" fmla="*/ 272678 h 905724"/>
                  <a:gd name="connsiteX21" fmla="*/ 267614 w 1043969"/>
                  <a:gd name="connsiteY21" fmla="*/ 188272 h 905724"/>
                  <a:gd name="connsiteX22" fmla="*/ 281682 w 1043969"/>
                  <a:gd name="connsiteY22" fmla="*/ 5392 h 905724"/>
                  <a:gd name="connsiteX23" fmla="*/ 309817 w 1043969"/>
                  <a:gd name="connsiteY23" fmla="*/ 89798 h 905724"/>
                  <a:gd name="connsiteX24" fmla="*/ 323885 w 1043969"/>
                  <a:gd name="connsiteY24" fmla="*/ 132001 h 905724"/>
                  <a:gd name="connsiteX25" fmla="*/ 337953 w 1043969"/>
                  <a:gd name="connsiteY25" fmla="*/ 174204 h 905724"/>
                  <a:gd name="connsiteX26" fmla="*/ 366088 w 1043969"/>
                  <a:gd name="connsiteY26" fmla="*/ 202340 h 905724"/>
                  <a:gd name="connsiteX27" fmla="*/ 436426 w 1043969"/>
                  <a:gd name="connsiteY27" fmla="*/ 132001 h 905724"/>
                  <a:gd name="connsiteX28" fmla="*/ 492697 w 1043969"/>
                  <a:gd name="connsiteY28" fmla="*/ 75730 h 905724"/>
                  <a:gd name="connsiteX29" fmla="*/ 506765 w 1043969"/>
                  <a:gd name="connsiteY29" fmla="*/ 33527 h 905724"/>
                  <a:gd name="connsiteX30" fmla="*/ 534900 w 1043969"/>
                  <a:gd name="connsiteY30" fmla="*/ 61663 h 905724"/>
                  <a:gd name="connsiteX31" fmla="*/ 577103 w 1043969"/>
                  <a:gd name="connsiteY31" fmla="*/ 146069 h 905724"/>
                  <a:gd name="connsiteX32" fmla="*/ 619306 w 1043969"/>
                  <a:gd name="connsiteY32" fmla="*/ 160137 h 905724"/>
                  <a:gd name="connsiteX33" fmla="*/ 661510 w 1043969"/>
                  <a:gd name="connsiteY33" fmla="*/ 146069 h 905724"/>
                  <a:gd name="connsiteX34" fmla="*/ 717780 w 1043969"/>
                  <a:gd name="connsiteY34" fmla="*/ 75730 h 905724"/>
                  <a:gd name="connsiteX35" fmla="*/ 745916 w 1043969"/>
                  <a:gd name="connsiteY35" fmla="*/ 47595 h 905724"/>
                  <a:gd name="connsiteX36" fmla="*/ 774051 w 1043969"/>
                  <a:gd name="connsiteY36" fmla="*/ 89798 h 905724"/>
                  <a:gd name="connsiteX37" fmla="*/ 830322 w 1043969"/>
                  <a:gd name="connsiteY37" fmla="*/ 286746 h 905724"/>
                  <a:gd name="connsiteX38" fmla="*/ 914728 w 1043969"/>
                  <a:gd name="connsiteY38" fmla="*/ 188272 h 905724"/>
                  <a:gd name="connsiteX39" fmla="*/ 942863 w 1043969"/>
                  <a:gd name="connsiteY39" fmla="*/ 230475 h 905724"/>
                  <a:gd name="connsiteX40" fmla="*/ 914728 w 1043969"/>
                  <a:gd name="connsiteY40" fmla="*/ 371152 h 905724"/>
                  <a:gd name="connsiteX41" fmla="*/ 886593 w 1043969"/>
                  <a:gd name="connsiteY41" fmla="*/ 413355 h 905724"/>
                  <a:gd name="connsiteX42" fmla="*/ 928796 w 1043969"/>
                  <a:gd name="connsiteY42" fmla="*/ 427423 h 905724"/>
                  <a:gd name="connsiteX43" fmla="*/ 985066 w 1043969"/>
                  <a:gd name="connsiteY43" fmla="*/ 483693 h 905724"/>
                  <a:gd name="connsiteX44" fmla="*/ 999134 w 1043969"/>
                  <a:gd name="connsiteY44" fmla="*/ 525897 h 905724"/>
                  <a:gd name="connsiteX45" fmla="*/ 970999 w 1043969"/>
                  <a:gd name="connsiteY45" fmla="*/ 708777 h 905724"/>
                  <a:gd name="connsiteX46" fmla="*/ 1041337 w 1043969"/>
                  <a:gd name="connsiteY46" fmla="*/ 722844 h 905724"/>
                  <a:gd name="connsiteX47" fmla="*/ 1013202 w 1043969"/>
                  <a:gd name="connsiteY47" fmla="*/ 807250 h 905724"/>
                  <a:gd name="connsiteX48" fmla="*/ 999134 w 1043969"/>
                  <a:gd name="connsiteY48" fmla="*/ 849453 h 905724"/>
                  <a:gd name="connsiteX49" fmla="*/ 942863 w 1043969"/>
                  <a:gd name="connsiteY49" fmla="*/ 905724 h 905724"/>
                  <a:gd name="connsiteX50" fmla="*/ 703713 w 1043969"/>
                  <a:gd name="connsiteY50" fmla="*/ 891657 h 905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43969" h="905724">
                    <a:moveTo>
                      <a:pt x="759983" y="905724"/>
                    </a:moveTo>
                    <a:cubicBezTo>
                      <a:pt x="703712" y="901035"/>
                      <a:pt x="647201" y="898661"/>
                      <a:pt x="591171" y="891657"/>
                    </a:cubicBezTo>
                    <a:cubicBezTo>
                      <a:pt x="571986" y="889259"/>
                      <a:pt x="553859" y="881381"/>
                      <a:pt x="534900" y="877589"/>
                    </a:cubicBezTo>
                    <a:cubicBezTo>
                      <a:pt x="506930" y="871995"/>
                      <a:pt x="478338" y="869709"/>
                      <a:pt x="450494" y="863521"/>
                    </a:cubicBezTo>
                    <a:cubicBezTo>
                      <a:pt x="436018" y="860304"/>
                      <a:pt x="422880" y="852106"/>
                      <a:pt x="408291" y="849453"/>
                    </a:cubicBezTo>
                    <a:cubicBezTo>
                      <a:pt x="371095" y="842690"/>
                      <a:pt x="333264" y="840075"/>
                      <a:pt x="295750" y="835386"/>
                    </a:cubicBezTo>
                    <a:cubicBezTo>
                      <a:pt x="281682" y="830697"/>
                      <a:pt x="267804" y="825392"/>
                      <a:pt x="253546" y="821318"/>
                    </a:cubicBezTo>
                    <a:cubicBezTo>
                      <a:pt x="207181" y="808071"/>
                      <a:pt x="175297" y="802855"/>
                      <a:pt x="126937" y="793183"/>
                    </a:cubicBezTo>
                    <a:cubicBezTo>
                      <a:pt x="117559" y="783804"/>
                      <a:pt x="109159" y="773333"/>
                      <a:pt x="98802" y="765047"/>
                    </a:cubicBezTo>
                    <a:cubicBezTo>
                      <a:pt x="85600" y="754485"/>
                      <a:pt x="68554" y="748867"/>
                      <a:pt x="56599" y="736912"/>
                    </a:cubicBezTo>
                    <a:cubicBezTo>
                      <a:pt x="44644" y="724957"/>
                      <a:pt x="37842" y="708777"/>
                      <a:pt x="28463" y="694709"/>
                    </a:cubicBezTo>
                    <a:cubicBezTo>
                      <a:pt x="19085" y="666574"/>
                      <a:pt x="-2947" y="639779"/>
                      <a:pt x="328" y="610303"/>
                    </a:cubicBezTo>
                    <a:cubicBezTo>
                      <a:pt x="5017" y="568100"/>
                      <a:pt x="7415" y="525578"/>
                      <a:pt x="14396" y="483693"/>
                    </a:cubicBezTo>
                    <a:cubicBezTo>
                      <a:pt x="16834" y="469066"/>
                      <a:pt x="25246" y="455965"/>
                      <a:pt x="28463" y="441490"/>
                    </a:cubicBezTo>
                    <a:cubicBezTo>
                      <a:pt x="34651" y="413646"/>
                      <a:pt x="37842" y="385219"/>
                      <a:pt x="42531" y="357084"/>
                    </a:cubicBezTo>
                    <a:cubicBezTo>
                      <a:pt x="47220" y="277367"/>
                      <a:pt x="36023" y="195091"/>
                      <a:pt x="56599" y="117933"/>
                    </a:cubicBezTo>
                    <a:cubicBezTo>
                      <a:pt x="60955" y="101597"/>
                      <a:pt x="89841" y="131732"/>
                      <a:pt x="98802" y="146069"/>
                    </a:cubicBezTo>
                    <a:cubicBezTo>
                      <a:pt x="206560" y="318484"/>
                      <a:pt x="72233" y="175773"/>
                      <a:pt x="155073" y="258610"/>
                    </a:cubicBezTo>
                    <a:cubicBezTo>
                      <a:pt x="159762" y="291435"/>
                      <a:pt x="154312" y="327427"/>
                      <a:pt x="169140" y="357084"/>
                    </a:cubicBezTo>
                    <a:cubicBezTo>
                      <a:pt x="175771" y="370347"/>
                      <a:pt x="174983" y="327219"/>
                      <a:pt x="183208" y="314881"/>
                    </a:cubicBezTo>
                    <a:cubicBezTo>
                      <a:pt x="194244" y="298328"/>
                      <a:pt x="212675" y="287962"/>
                      <a:pt x="225411" y="272678"/>
                    </a:cubicBezTo>
                    <a:cubicBezTo>
                      <a:pt x="255711" y="236318"/>
                      <a:pt x="253515" y="230568"/>
                      <a:pt x="267614" y="188272"/>
                    </a:cubicBezTo>
                    <a:cubicBezTo>
                      <a:pt x="272303" y="127312"/>
                      <a:pt x="257598" y="61589"/>
                      <a:pt x="281682" y="5392"/>
                    </a:cubicBezTo>
                    <a:cubicBezTo>
                      <a:pt x="293365" y="-21867"/>
                      <a:pt x="300439" y="61663"/>
                      <a:pt x="309817" y="89798"/>
                    </a:cubicBezTo>
                    <a:lnTo>
                      <a:pt x="323885" y="132001"/>
                    </a:lnTo>
                    <a:cubicBezTo>
                      <a:pt x="328574" y="146069"/>
                      <a:pt x="327468" y="163718"/>
                      <a:pt x="337953" y="174204"/>
                    </a:cubicBezTo>
                    <a:lnTo>
                      <a:pt x="366088" y="202340"/>
                    </a:lnTo>
                    <a:cubicBezTo>
                      <a:pt x="447369" y="148151"/>
                      <a:pt x="373902" y="204946"/>
                      <a:pt x="436426" y="132001"/>
                    </a:cubicBezTo>
                    <a:cubicBezTo>
                      <a:pt x="453689" y="111861"/>
                      <a:pt x="492697" y="75730"/>
                      <a:pt x="492697" y="75730"/>
                    </a:cubicBezTo>
                    <a:cubicBezTo>
                      <a:pt x="497386" y="61662"/>
                      <a:pt x="492697" y="38216"/>
                      <a:pt x="506765" y="33527"/>
                    </a:cubicBezTo>
                    <a:cubicBezTo>
                      <a:pt x="519348" y="29333"/>
                      <a:pt x="528076" y="50290"/>
                      <a:pt x="534900" y="61663"/>
                    </a:cubicBezTo>
                    <a:cubicBezTo>
                      <a:pt x="558423" y="100869"/>
                      <a:pt x="536058" y="113233"/>
                      <a:pt x="577103" y="146069"/>
                    </a:cubicBezTo>
                    <a:cubicBezTo>
                      <a:pt x="588682" y="155332"/>
                      <a:pt x="605238" y="155448"/>
                      <a:pt x="619306" y="160137"/>
                    </a:cubicBezTo>
                    <a:cubicBezTo>
                      <a:pt x="633374" y="155448"/>
                      <a:pt x="648794" y="153699"/>
                      <a:pt x="661510" y="146069"/>
                    </a:cubicBezTo>
                    <a:cubicBezTo>
                      <a:pt x="687637" y="130393"/>
                      <a:pt x="700087" y="97846"/>
                      <a:pt x="717780" y="75730"/>
                    </a:cubicBezTo>
                    <a:cubicBezTo>
                      <a:pt x="726066" y="65373"/>
                      <a:pt x="736537" y="56973"/>
                      <a:pt x="745916" y="47595"/>
                    </a:cubicBezTo>
                    <a:cubicBezTo>
                      <a:pt x="755294" y="61663"/>
                      <a:pt x="771271" y="73121"/>
                      <a:pt x="774051" y="89798"/>
                    </a:cubicBezTo>
                    <a:cubicBezTo>
                      <a:pt x="810498" y="308478"/>
                      <a:pt x="716742" y="324604"/>
                      <a:pt x="830322" y="286746"/>
                    </a:cubicBezTo>
                    <a:cubicBezTo>
                      <a:pt x="898548" y="218520"/>
                      <a:pt x="871879" y="252546"/>
                      <a:pt x="914728" y="188272"/>
                    </a:cubicBezTo>
                    <a:cubicBezTo>
                      <a:pt x="924106" y="202340"/>
                      <a:pt x="941181" y="213652"/>
                      <a:pt x="942863" y="230475"/>
                    </a:cubicBezTo>
                    <a:cubicBezTo>
                      <a:pt x="945024" y="252080"/>
                      <a:pt x="931087" y="338435"/>
                      <a:pt x="914728" y="371152"/>
                    </a:cubicBezTo>
                    <a:cubicBezTo>
                      <a:pt x="907167" y="386274"/>
                      <a:pt x="895971" y="399287"/>
                      <a:pt x="886593" y="413355"/>
                    </a:cubicBezTo>
                    <a:cubicBezTo>
                      <a:pt x="900661" y="418044"/>
                      <a:pt x="918311" y="416937"/>
                      <a:pt x="928796" y="427423"/>
                    </a:cubicBezTo>
                    <a:cubicBezTo>
                      <a:pt x="1003821" y="502449"/>
                      <a:pt x="872527" y="446182"/>
                      <a:pt x="985066" y="483693"/>
                    </a:cubicBezTo>
                    <a:cubicBezTo>
                      <a:pt x="989755" y="497761"/>
                      <a:pt x="999134" y="511068"/>
                      <a:pt x="999134" y="525897"/>
                    </a:cubicBezTo>
                    <a:cubicBezTo>
                      <a:pt x="999134" y="634694"/>
                      <a:pt x="995077" y="636539"/>
                      <a:pt x="970999" y="708777"/>
                    </a:cubicBezTo>
                    <a:cubicBezTo>
                      <a:pt x="994445" y="713466"/>
                      <a:pt x="1031918" y="700867"/>
                      <a:pt x="1041337" y="722844"/>
                    </a:cubicBezTo>
                    <a:cubicBezTo>
                      <a:pt x="1053020" y="750103"/>
                      <a:pt x="1022580" y="779115"/>
                      <a:pt x="1013202" y="807250"/>
                    </a:cubicBezTo>
                    <a:cubicBezTo>
                      <a:pt x="1008513" y="821318"/>
                      <a:pt x="1009619" y="838968"/>
                      <a:pt x="999134" y="849453"/>
                    </a:cubicBezTo>
                    <a:lnTo>
                      <a:pt x="942863" y="905724"/>
                    </a:lnTo>
                    <a:cubicBezTo>
                      <a:pt x="722490" y="891033"/>
                      <a:pt x="802342" y="891657"/>
                      <a:pt x="703713" y="891657"/>
                    </a:cubicBezTo>
                  </a:path>
                </a:pathLst>
              </a:custGeom>
              <a:gradFill>
                <a:gsLst>
                  <a:gs pos="0">
                    <a:schemeClr val="tx1">
                      <a:lumMod val="85000"/>
                      <a:lumOff val="15000"/>
                    </a:schemeClr>
                  </a:gs>
                  <a:gs pos="13000">
                    <a:schemeClr val="tx1">
                      <a:lumMod val="65000"/>
                      <a:lumOff val="35000"/>
                    </a:schemeClr>
                  </a:gs>
                  <a:gs pos="46000">
                    <a:schemeClr val="tx1">
                      <a:lumMod val="85000"/>
                      <a:lumOff val="15000"/>
                    </a:schemeClr>
                  </a:gs>
                  <a:gs pos="81000">
                    <a:schemeClr val="tx1">
                      <a:lumMod val="85000"/>
                      <a:lumOff val="15000"/>
                    </a:schemeClr>
                  </a:gs>
                  <a:gs pos="32000">
                    <a:srgbClr val="404040"/>
                  </a:gs>
                  <a:gs pos="99000">
                    <a:schemeClr val="tx1">
                      <a:lumMod val="65000"/>
                      <a:lumOff val="35000"/>
                    </a:schemeClr>
                  </a:gs>
                  <a:gs pos="63000">
                    <a:schemeClr val="tx1">
                      <a:lumMod val="65000"/>
                      <a:lumOff val="35000"/>
                    </a:schemeClr>
                  </a:gs>
                </a:gsLst>
                <a:lin ang="0" scaled="1"/>
              </a:gradFill>
              <a:ln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877" name="Group 876"/>
              <p:cNvGrpSpPr/>
              <p:nvPr/>
            </p:nvGrpSpPr>
            <p:grpSpPr>
              <a:xfrm>
                <a:off x="871586" y="3363559"/>
                <a:ext cx="788012" cy="1451537"/>
                <a:chOff x="871586" y="3363559"/>
                <a:chExt cx="788012" cy="1451537"/>
              </a:xfrm>
            </p:grpSpPr>
            <p:sp>
              <p:nvSpPr>
                <p:cNvPr id="878" name="Oval 877"/>
                <p:cNvSpPr/>
                <p:nvPr/>
              </p:nvSpPr>
              <p:spPr>
                <a:xfrm rot="10800000">
                  <a:off x="871586" y="3519696"/>
                  <a:ext cx="762000" cy="129540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lumMod val="65000"/>
                        <a:lumOff val="35000"/>
                        <a:shade val="30000"/>
                        <a:satMod val="115000"/>
                      </a:schemeClr>
                    </a:gs>
                    <a:gs pos="17000">
                      <a:schemeClr val="tx1">
                        <a:lumMod val="50000"/>
                        <a:lumOff val="50000"/>
                      </a:schemeClr>
                    </a:gs>
                    <a:gs pos="100000">
                      <a:schemeClr val="tx1">
                        <a:lumMod val="65000"/>
                        <a:lumOff val="35000"/>
                        <a:shade val="100000"/>
                        <a:satMod val="115000"/>
                      </a:schemeClr>
                    </a:gs>
                  </a:gsLst>
                  <a:lin ang="5400000" scaled="1"/>
                  <a:tileRect/>
                </a:grad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ln>
                      <a:solidFill>
                        <a:sysClr val="windowText" lastClr="000000"/>
                      </a:solidFill>
                    </a:ln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879" name="Group 878"/>
                <p:cNvGrpSpPr/>
                <p:nvPr/>
              </p:nvGrpSpPr>
              <p:grpSpPr>
                <a:xfrm>
                  <a:off x="915061" y="3363559"/>
                  <a:ext cx="744537" cy="1029453"/>
                  <a:chOff x="7635081" y="1562995"/>
                  <a:chExt cx="816776" cy="1029453"/>
                </a:xfrm>
              </p:grpSpPr>
              <p:pic>
                <p:nvPicPr>
                  <p:cNvPr id="880" name="Picture 5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6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/>
                </p:blipFill>
                <p:spPr bwMode="auto">
                  <a:xfrm>
                    <a:off x="7635081" y="1839558"/>
                    <a:ext cx="744537" cy="75289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881" name="Picture 6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7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/>
                </p:blipFill>
                <p:spPr bwMode="auto">
                  <a:xfrm rot="1376075">
                    <a:off x="7707320" y="1562995"/>
                    <a:ext cx="744537" cy="37921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</p:grpSp>
          </p:grpSp>
        </p:grpSp>
        <p:sp>
          <p:nvSpPr>
            <p:cNvPr id="869" name="Isosceles Triangle 868">
              <a:hlinkHover r:id="" action="ppaction://hlinkshowjump?jump=nextslide"/>
            </p:cNvPr>
            <p:cNvSpPr/>
            <p:nvPr/>
          </p:nvSpPr>
          <p:spPr>
            <a:xfrm rot="10800000">
              <a:off x="4645912" y="-2716002"/>
              <a:ext cx="1295400" cy="2281390"/>
            </a:xfrm>
            <a:prstGeom prst="triangle">
              <a:avLst/>
            </a:prstGeom>
            <a:solidFill>
              <a:srgbClr val="DDD9C3">
                <a:alpha val="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917" name="Group 916"/>
          <p:cNvGrpSpPr/>
          <p:nvPr/>
        </p:nvGrpSpPr>
        <p:grpSpPr>
          <a:xfrm>
            <a:off x="2521420" y="9545654"/>
            <a:ext cx="1142835" cy="876095"/>
            <a:chOff x="4232127" y="8344438"/>
            <a:chExt cx="1142835" cy="876095"/>
          </a:xfrm>
        </p:grpSpPr>
        <p:grpSp>
          <p:nvGrpSpPr>
            <p:cNvPr id="918" name="Group 917"/>
            <p:cNvGrpSpPr/>
            <p:nvPr/>
          </p:nvGrpSpPr>
          <p:grpSpPr>
            <a:xfrm>
              <a:off x="4232127" y="8506138"/>
              <a:ext cx="840393" cy="714395"/>
              <a:chOff x="2605163" y="9058398"/>
              <a:chExt cx="840393" cy="714395"/>
            </a:xfrm>
          </p:grpSpPr>
          <p:sp>
            <p:nvSpPr>
              <p:cNvPr id="921" name="Oval 920"/>
              <p:cNvSpPr/>
              <p:nvPr/>
            </p:nvSpPr>
            <p:spPr>
              <a:xfrm rot="2250929">
                <a:off x="2605163" y="9058398"/>
                <a:ext cx="786452" cy="714395"/>
              </a:xfrm>
              <a:prstGeom prst="ellipse">
                <a:avLst/>
              </a:prstGeom>
              <a:gradFill flip="none" rotWithShape="1">
                <a:gsLst>
                  <a:gs pos="24000">
                    <a:schemeClr val="tx1"/>
                  </a:gs>
                  <a:gs pos="66000">
                    <a:schemeClr val="tx1">
                      <a:lumMod val="65000"/>
                      <a:lumOff val="35000"/>
                    </a:schemeClr>
                  </a:gs>
                </a:gsLst>
                <a:path path="circle">
                  <a:fillToRect l="100000" t="100000"/>
                </a:path>
                <a:tileRect r="-100000" b="-100000"/>
              </a:gra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922" name="Can 921"/>
              <p:cNvSpPr/>
              <p:nvPr/>
            </p:nvSpPr>
            <p:spPr>
              <a:xfrm rot="2914298">
                <a:off x="3168168" y="9002319"/>
                <a:ext cx="162942" cy="391834"/>
              </a:xfrm>
              <a:prstGeom prst="can">
                <a:avLst/>
              </a:prstGeom>
              <a:gradFill flip="none" rotWithShape="1">
                <a:gsLst>
                  <a:gs pos="24000">
                    <a:schemeClr val="tx1"/>
                  </a:gs>
                  <a:gs pos="60000">
                    <a:schemeClr val="tx1">
                      <a:lumMod val="65000"/>
                      <a:lumOff val="35000"/>
                    </a:schemeClr>
                  </a:gs>
                </a:gsLst>
                <a:lin ang="0" scaled="1"/>
                <a:tileRect/>
              </a:gra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919" name="Freeform 918"/>
            <p:cNvSpPr/>
            <p:nvPr/>
          </p:nvSpPr>
          <p:spPr>
            <a:xfrm>
              <a:off x="4967640" y="8473589"/>
              <a:ext cx="304800" cy="58057"/>
            </a:xfrm>
            <a:custGeom>
              <a:avLst/>
              <a:gdLst>
                <a:gd name="connsiteX0" fmla="*/ 0 w 304800"/>
                <a:gd name="connsiteY0" fmla="*/ 58057 h 58057"/>
                <a:gd name="connsiteX1" fmla="*/ 188686 w 304800"/>
                <a:gd name="connsiteY1" fmla="*/ 14514 h 58057"/>
                <a:gd name="connsiteX2" fmla="*/ 232229 w 304800"/>
                <a:gd name="connsiteY2" fmla="*/ 0 h 58057"/>
                <a:gd name="connsiteX3" fmla="*/ 304800 w 304800"/>
                <a:gd name="connsiteY3" fmla="*/ 29028 h 58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00" h="58057">
                  <a:moveTo>
                    <a:pt x="0" y="58057"/>
                  </a:moveTo>
                  <a:cubicBezTo>
                    <a:pt x="131894" y="39215"/>
                    <a:pt x="69143" y="54362"/>
                    <a:pt x="188686" y="14514"/>
                  </a:cubicBezTo>
                  <a:lnTo>
                    <a:pt x="232229" y="0"/>
                  </a:lnTo>
                  <a:cubicBezTo>
                    <a:pt x="296924" y="16173"/>
                    <a:pt x="276181" y="409"/>
                    <a:pt x="304800" y="29028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20" name="24-Point Star 919"/>
            <p:cNvSpPr/>
            <p:nvPr/>
          </p:nvSpPr>
          <p:spPr>
            <a:xfrm>
              <a:off x="5085595" y="8344438"/>
              <a:ext cx="289367" cy="289367"/>
            </a:xfrm>
            <a:prstGeom prst="star24">
              <a:avLst>
                <a:gd name="adj" fmla="val 0"/>
              </a:avLst>
            </a:prstGeom>
            <a:noFill/>
            <a:ln w="9525"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923" name="Group 922"/>
          <p:cNvGrpSpPr/>
          <p:nvPr/>
        </p:nvGrpSpPr>
        <p:grpSpPr>
          <a:xfrm>
            <a:off x="2541796" y="9679632"/>
            <a:ext cx="1075054" cy="758749"/>
            <a:chOff x="4191000" y="8985177"/>
            <a:chExt cx="1075054" cy="758749"/>
          </a:xfrm>
        </p:grpSpPr>
        <p:grpSp>
          <p:nvGrpSpPr>
            <p:cNvPr id="924" name="Group 923"/>
            <p:cNvGrpSpPr/>
            <p:nvPr/>
          </p:nvGrpSpPr>
          <p:grpSpPr>
            <a:xfrm>
              <a:off x="4191000" y="9029531"/>
              <a:ext cx="840393" cy="714395"/>
              <a:chOff x="2605163" y="9058398"/>
              <a:chExt cx="840393" cy="714395"/>
            </a:xfrm>
          </p:grpSpPr>
          <p:sp>
            <p:nvSpPr>
              <p:cNvPr id="926" name="Oval 925"/>
              <p:cNvSpPr/>
              <p:nvPr/>
            </p:nvSpPr>
            <p:spPr>
              <a:xfrm rot="2250929">
                <a:off x="2605163" y="9058398"/>
                <a:ext cx="786452" cy="714395"/>
              </a:xfrm>
              <a:prstGeom prst="ellipse">
                <a:avLst/>
              </a:prstGeom>
              <a:gradFill flip="none" rotWithShape="1">
                <a:gsLst>
                  <a:gs pos="24000">
                    <a:schemeClr val="tx1"/>
                  </a:gs>
                  <a:gs pos="66000">
                    <a:schemeClr val="tx1">
                      <a:lumMod val="65000"/>
                      <a:lumOff val="35000"/>
                    </a:schemeClr>
                  </a:gs>
                </a:gsLst>
                <a:path path="circle">
                  <a:fillToRect l="100000" t="100000"/>
                </a:path>
                <a:tileRect r="-100000" b="-100000"/>
              </a:gra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927" name="Can 926"/>
              <p:cNvSpPr/>
              <p:nvPr/>
            </p:nvSpPr>
            <p:spPr>
              <a:xfrm rot="2914298">
                <a:off x="3168168" y="9002319"/>
                <a:ext cx="162942" cy="391834"/>
              </a:xfrm>
              <a:prstGeom prst="can">
                <a:avLst/>
              </a:prstGeom>
              <a:gradFill flip="none" rotWithShape="1">
                <a:gsLst>
                  <a:gs pos="24000">
                    <a:schemeClr val="tx1"/>
                  </a:gs>
                  <a:gs pos="60000">
                    <a:schemeClr val="tx1">
                      <a:lumMod val="65000"/>
                      <a:lumOff val="35000"/>
                    </a:schemeClr>
                  </a:gs>
                </a:gsLst>
                <a:lin ang="0" scaled="1"/>
                <a:tileRect/>
              </a:gra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925" name="Freeform 924"/>
            <p:cNvSpPr/>
            <p:nvPr/>
          </p:nvSpPr>
          <p:spPr>
            <a:xfrm>
              <a:off x="4961254" y="8985177"/>
              <a:ext cx="304800" cy="58057"/>
            </a:xfrm>
            <a:custGeom>
              <a:avLst/>
              <a:gdLst>
                <a:gd name="connsiteX0" fmla="*/ 0 w 304800"/>
                <a:gd name="connsiteY0" fmla="*/ 58057 h 58057"/>
                <a:gd name="connsiteX1" fmla="*/ 188686 w 304800"/>
                <a:gd name="connsiteY1" fmla="*/ 14514 h 58057"/>
                <a:gd name="connsiteX2" fmla="*/ 232229 w 304800"/>
                <a:gd name="connsiteY2" fmla="*/ 0 h 58057"/>
                <a:gd name="connsiteX3" fmla="*/ 304800 w 304800"/>
                <a:gd name="connsiteY3" fmla="*/ 29028 h 58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00" h="58057">
                  <a:moveTo>
                    <a:pt x="0" y="58057"/>
                  </a:moveTo>
                  <a:cubicBezTo>
                    <a:pt x="131894" y="39215"/>
                    <a:pt x="69143" y="54362"/>
                    <a:pt x="188686" y="14514"/>
                  </a:cubicBezTo>
                  <a:lnTo>
                    <a:pt x="232229" y="0"/>
                  </a:lnTo>
                  <a:cubicBezTo>
                    <a:pt x="296924" y="16173"/>
                    <a:pt x="276181" y="409"/>
                    <a:pt x="304800" y="29028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928" name="24-Point Star 927"/>
          <p:cNvSpPr/>
          <p:nvPr/>
        </p:nvSpPr>
        <p:spPr>
          <a:xfrm>
            <a:off x="3408666" y="9517841"/>
            <a:ext cx="289367" cy="289367"/>
          </a:xfrm>
          <a:prstGeom prst="star24">
            <a:avLst>
              <a:gd name="adj" fmla="val 0"/>
            </a:avLst>
          </a:prstGeom>
          <a:noFill/>
          <a:ln w="9525">
            <a:solidFill>
              <a:srgbClr val="FFFFFF">
                <a:alpha val="72157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929" name="Explosion 2 928">
            <a:hlinkHover r:id="" action="ppaction://hlinkshowjump?jump=nextslide"/>
          </p:cNvPr>
          <p:cNvSpPr/>
          <p:nvPr/>
        </p:nvSpPr>
        <p:spPr>
          <a:xfrm>
            <a:off x="2395771" y="991359"/>
            <a:ext cx="2557229" cy="2971041"/>
          </a:xfrm>
          <a:prstGeom prst="irregularSeal2">
            <a:avLst/>
          </a:prstGeom>
          <a:gradFill flip="none" rotWithShape="1">
            <a:gsLst>
              <a:gs pos="1000">
                <a:srgbClr val="FFFF00"/>
              </a:gs>
              <a:gs pos="33000">
                <a:srgbClr val="FF9900"/>
              </a:gs>
              <a:gs pos="89000">
                <a:schemeClr val="bg1">
                  <a:lumMod val="50000"/>
                  <a:alpha val="10000"/>
                </a:schemeClr>
              </a:gs>
              <a:gs pos="100000">
                <a:schemeClr val="bg1">
                  <a:lumMod val="50000"/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930" name="Oval 929">
            <a:hlinkHover r:id="" action="ppaction://hlinkshowjump?jump=nextslide"/>
          </p:cNvPr>
          <p:cNvSpPr/>
          <p:nvPr/>
        </p:nvSpPr>
        <p:spPr>
          <a:xfrm>
            <a:off x="2426340" y="1187100"/>
            <a:ext cx="2485668" cy="2471259"/>
          </a:xfrm>
          <a:prstGeom prst="ellipse">
            <a:avLst/>
          </a:prstGeom>
          <a:gradFill flip="none" rotWithShape="0">
            <a:gsLst>
              <a:gs pos="20000">
                <a:srgbClr val="FF9900"/>
              </a:gs>
              <a:gs pos="2000">
                <a:srgbClr val="FFFF00"/>
              </a:gs>
              <a:gs pos="85000">
                <a:schemeClr val="tx1">
                  <a:alpha val="10000"/>
                </a:schemeClr>
              </a:gs>
              <a:gs pos="97000">
                <a:schemeClr val="tx1">
                  <a:lumMod val="85000"/>
                  <a:lumOff val="15000"/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931" name="Group 930"/>
          <p:cNvGrpSpPr/>
          <p:nvPr/>
        </p:nvGrpSpPr>
        <p:grpSpPr>
          <a:xfrm>
            <a:off x="-676693" y="7620000"/>
            <a:ext cx="4449651" cy="10744200"/>
            <a:chOff x="-3633748" y="6816020"/>
            <a:chExt cx="4449651" cy="10744200"/>
          </a:xfrm>
        </p:grpSpPr>
        <p:grpSp>
          <p:nvGrpSpPr>
            <p:cNvPr id="932" name="Group 931"/>
            <p:cNvGrpSpPr>
              <a:grpSpLocks noChangeAspect="1"/>
            </p:cNvGrpSpPr>
            <p:nvPr/>
          </p:nvGrpSpPr>
          <p:grpSpPr>
            <a:xfrm rot="18110085" flipH="1">
              <a:off x="-826968" y="9043724"/>
              <a:ext cx="1240414" cy="838201"/>
              <a:chOff x="299139" y="-348825"/>
              <a:chExt cx="4968266" cy="3293842"/>
            </a:xfrm>
          </p:grpSpPr>
          <p:sp>
            <p:nvSpPr>
              <p:cNvPr id="1035" name="Freeform 1034"/>
              <p:cNvSpPr/>
              <p:nvPr/>
            </p:nvSpPr>
            <p:spPr>
              <a:xfrm rot="7364726">
                <a:off x="895903" y="2554572"/>
                <a:ext cx="485689" cy="295202"/>
              </a:xfrm>
              <a:custGeom>
                <a:avLst/>
                <a:gdLst>
                  <a:gd name="connsiteX0" fmla="*/ 396384 w 485689"/>
                  <a:gd name="connsiteY0" fmla="*/ 19315 h 290505"/>
                  <a:gd name="connsiteX1" fmla="*/ 482881 w 485689"/>
                  <a:gd name="connsiteY1" fmla="*/ 167596 h 290505"/>
                  <a:gd name="connsiteX2" fmla="*/ 285173 w 485689"/>
                  <a:gd name="connsiteY2" fmla="*/ 278807 h 290505"/>
                  <a:gd name="connsiteX3" fmla="*/ 112179 w 485689"/>
                  <a:gd name="connsiteY3" fmla="*/ 278807 h 290505"/>
                  <a:gd name="connsiteX4" fmla="*/ 968 w 485689"/>
                  <a:gd name="connsiteY4" fmla="*/ 204666 h 290505"/>
                  <a:gd name="connsiteX5" fmla="*/ 173963 w 485689"/>
                  <a:gd name="connsiteY5" fmla="*/ 167596 h 290505"/>
                  <a:gd name="connsiteX6" fmla="*/ 322244 w 485689"/>
                  <a:gd name="connsiteY6" fmla="*/ 19315 h 290505"/>
                  <a:gd name="connsiteX7" fmla="*/ 396384 w 485689"/>
                  <a:gd name="connsiteY7" fmla="*/ 19315 h 290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5689" h="290505">
                    <a:moveTo>
                      <a:pt x="396384" y="19315"/>
                    </a:moveTo>
                    <a:cubicBezTo>
                      <a:pt x="423157" y="44029"/>
                      <a:pt x="501416" y="124348"/>
                      <a:pt x="482881" y="167596"/>
                    </a:cubicBezTo>
                    <a:cubicBezTo>
                      <a:pt x="464346" y="210844"/>
                      <a:pt x="346957" y="260272"/>
                      <a:pt x="285173" y="278807"/>
                    </a:cubicBezTo>
                    <a:cubicBezTo>
                      <a:pt x="223389" y="297342"/>
                      <a:pt x="159546" y="291164"/>
                      <a:pt x="112179" y="278807"/>
                    </a:cubicBezTo>
                    <a:cubicBezTo>
                      <a:pt x="64811" y="266450"/>
                      <a:pt x="-9329" y="223201"/>
                      <a:pt x="968" y="204666"/>
                    </a:cubicBezTo>
                    <a:cubicBezTo>
                      <a:pt x="11265" y="186131"/>
                      <a:pt x="120417" y="198488"/>
                      <a:pt x="173963" y="167596"/>
                    </a:cubicBezTo>
                    <a:cubicBezTo>
                      <a:pt x="227509" y="136704"/>
                      <a:pt x="281055" y="46088"/>
                      <a:pt x="322244" y="19315"/>
                    </a:cubicBezTo>
                    <a:cubicBezTo>
                      <a:pt x="363433" y="-7458"/>
                      <a:pt x="369611" y="-5399"/>
                      <a:pt x="396384" y="19315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0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36" name="Freeform 1035"/>
              <p:cNvSpPr/>
              <p:nvPr/>
            </p:nvSpPr>
            <p:spPr>
              <a:xfrm rot="19881797" flipH="1">
                <a:off x="763824" y="-5771"/>
                <a:ext cx="419742" cy="239084"/>
              </a:xfrm>
              <a:custGeom>
                <a:avLst/>
                <a:gdLst>
                  <a:gd name="connsiteX0" fmla="*/ 398370 w 419742"/>
                  <a:gd name="connsiteY0" fmla="*/ 3559 h 276170"/>
                  <a:gd name="connsiteX1" fmla="*/ 151235 w 419742"/>
                  <a:gd name="connsiteY1" fmla="*/ 28272 h 276170"/>
                  <a:gd name="connsiteX2" fmla="*/ 2954 w 419742"/>
                  <a:gd name="connsiteY2" fmla="*/ 90056 h 276170"/>
                  <a:gd name="connsiteX3" fmla="*/ 64737 w 419742"/>
                  <a:gd name="connsiteY3" fmla="*/ 127126 h 276170"/>
                  <a:gd name="connsiteX4" fmla="*/ 213018 w 419742"/>
                  <a:gd name="connsiteY4" fmla="*/ 164196 h 276170"/>
                  <a:gd name="connsiteX5" fmla="*/ 311872 w 419742"/>
                  <a:gd name="connsiteY5" fmla="*/ 275407 h 276170"/>
                  <a:gd name="connsiteX6" fmla="*/ 398370 w 419742"/>
                  <a:gd name="connsiteY6" fmla="*/ 102413 h 276170"/>
                  <a:gd name="connsiteX7" fmla="*/ 398370 w 419742"/>
                  <a:gd name="connsiteY7" fmla="*/ 3559 h 276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9742" h="276170">
                    <a:moveTo>
                      <a:pt x="398370" y="3559"/>
                    </a:moveTo>
                    <a:cubicBezTo>
                      <a:pt x="357181" y="-8798"/>
                      <a:pt x="217138" y="13856"/>
                      <a:pt x="151235" y="28272"/>
                    </a:cubicBezTo>
                    <a:cubicBezTo>
                      <a:pt x="85332" y="42688"/>
                      <a:pt x="17370" y="73581"/>
                      <a:pt x="2954" y="90056"/>
                    </a:cubicBezTo>
                    <a:cubicBezTo>
                      <a:pt x="-11462" y="106531"/>
                      <a:pt x="29726" y="114769"/>
                      <a:pt x="64737" y="127126"/>
                    </a:cubicBezTo>
                    <a:cubicBezTo>
                      <a:pt x="99748" y="139483"/>
                      <a:pt x="171829" y="139483"/>
                      <a:pt x="213018" y="164196"/>
                    </a:cubicBezTo>
                    <a:cubicBezTo>
                      <a:pt x="254207" y="188909"/>
                      <a:pt x="280980" y="285704"/>
                      <a:pt x="311872" y="275407"/>
                    </a:cubicBezTo>
                    <a:cubicBezTo>
                      <a:pt x="342764" y="265110"/>
                      <a:pt x="386013" y="147721"/>
                      <a:pt x="398370" y="102413"/>
                    </a:cubicBezTo>
                    <a:cubicBezTo>
                      <a:pt x="410727" y="57105"/>
                      <a:pt x="439559" y="15916"/>
                      <a:pt x="398370" y="3559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543285" lon="20679728" rev="2134429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37" name="Freeform 1036"/>
              <p:cNvSpPr/>
              <p:nvPr/>
            </p:nvSpPr>
            <p:spPr>
              <a:xfrm rot="8035378">
                <a:off x="575646" y="822563"/>
                <a:ext cx="354331" cy="229843"/>
              </a:xfrm>
              <a:custGeom>
                <a:avLst/>
                <a:gdLst>
                  <a:gd name="connsiteX0" fmla="*/ 321605 w 354331"/>
                  <a:gd name="connsiteY0" fmla="*/ 15749 h 229843"/>
                  <a:gd name="connsiteX1" fmla="*/ 247464 w 354331"/>
                  <a:gd name="connsiteY1" fmla="*/ 15749 h 229843"/>
                  <a:gd name="connsiteX2" fmla="*/ 329 w 354331"/>
                  <a:gd name="connsiteY2" fmla="*/ 65176 h 229843"/>
                  <a:gd name="connsiteX3" fmla="*/ 198037 w 354331"/>
                  <a:gd name="connsiteY3" fmla="*/ 213457 h 229843"/>
                  <a:gd name="connsiteX4" fmla="*/ 346319 w 354331"/>
                  <a:gd name="connsiteY4" fmla="*/ 201101 h 229843"/>
                  <a:gd name="connsiteX5" fmla="*/ 321605 w 354331"/>
                  <a:gd name="connsiteY5" fmla="*/ 15749 h 229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4331" h="229843">
                    <a:moveTo>
                      <a:pt x="321605" y="15749"/>
                    </a:moveTo>
                    <a:cubicBezTo>
                      <a:pt x="305129" y="-15143"/>
                      <a:pt x="301010" y="7511"/>
                      <a:pt x="247464" y="15749"/>
                    </a:cubicBezTo>
                    <a:cubicBezTo>
                      <a:pt x="193918" y="23987"/>
                      <a:pt x="8567" y="32225"/>
                      <a:pt x="329" y="65176"/>
                    </a:cubicBezTo>
                    <a:cubicBezTo>
                      <a:pt x="-7909" y="98127"/>
                      <a:pt x="140372" y="190803"/>
                      <a:pt x="198037" y="213457"/>
                    </a:cubicBezTo>
                    <a:cubicBezTo>
                      <a:pt x="255702" y="236111"/>
                      <a:pt x="323665" y="238171"/>
                      <a:pt x="346319" y="201101"/>
                    </a:cubicBezTo>
                    <a:cubicBezTo>
                      <a:pt x="368973" y="164031"/>
                      <a:pt x="338081" y="46641"/>
                      <a:pt x="321605" y="15749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38" name="Freeform 1037"/>
              <p:cNvSpPr/>
              <p:nvPr/>
            </p:nvSpPr>
            <p:spPr>
              <a:xfrm>
                <a:off x="664092" y="225311"/>
                <a:ext cx="1249142" cy="588285"/>
              </a:xfrm>
              <a:custGeom>
                <a:avLst/>
                <a:gdLst>
                  <a:gd name="connsiteX0" fmla="*/ 1249142 w 1249142"/>
                  <a:gd name="connsiteY0" fmla="*/ 202908 h 588285"/>
                  <a:gd name="connsiteX1" fmla="*/ 1175002 w 1249142"/>
                  <a:gd name="connsiteY1" fmla="*/ 363546 h 588285"/>
                  <a:gd name="connsiteX2" fmla="*/ 1175002 w 1249142"/>
                  <a:gd name="connsiteY2" fmla="*/ 536541 h 588285"/>
                  <a:gd name="connsiteX3" fmla="*/ 1162645 w 1249142"/>
                  <a:gd name="connsiteY3" fmla="*/ 585968 h 588285"/>
                  <a:gd name="connsiteX4" fmla="*/ 977294 w 1249142"/>
                  <a:gd name="connsiteY4" fmla="*/ 561254 h 588285"/>
                  <a:gd name="connsiteX5" fmla="*/ 804299 w 1249142"/>
                  <a:gd name="connsiteY5" fmla="*/ 400616 h 588285"/>
                  <a:gd name="connsiteX6" fmla="*/ 408883 w 1249142"/>
                  <a:gd name="connsiteY6" fmla="*/ 351189 h 588285"/>
                  <a:gd name="connsiteX7" fmla="*/ 149391 w 1249142"/>
                  <a:gd name="connsiteY7" fmla="*/ 301762 h 588285"/>
                  <a:gd name="connsiteX8" fmla="*/ 1110 w 1249142"/>
                  <a:gd name="connsiteY8" fmla="*/ 227622 h 588285"/>
                  <a:gd name="connsiteX9" fmla="*/ 87607 w 1249142"/>
                  <a:gd name="connsiteY9" fmla="*/ 17557 h 588285"/>
                  <a:gd name="connsiteX10" fmla="*/ 198818 w 1249142"/>
                  <a:gd name="connsiteY10" fmla="*/ 17557 h 588285"/>
                  <a:gd name="connsiteX11" fmla="*/ 445953 w 1249142"/>
                  <a:gd name="connsiteY11" fmla="*/ 66984 h 588285"/>
                  <a:gd name="connsiteX12" fmla="*/ 866083 w 1249142"/>
                  <a:gd name="connsiteY12" fmla="*/ 128768 h 588285"/>
                  <a:gd name="connsiteX13" fmla="*/ 1076148 w 1249142"/>
                  <a:gd name="connsiteY13" fmla="*/ 104054 h 588285"/>
                  <a:gd name="connsiteX14" fmla="*/ 1162645 w 1249142"/>
                  <a:gd name="connsiteY14" fmla="*/ 141124 h 588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49142" h="588285">
                    <a:moveTo>
                      <a:pt x="1249142" y="202908"/>
                    </a:moveTo>
                    <a:cubicBezTo>
                      <a:pt x="1218250" y="255424"/>
                      <a:pt x="1187359" y="307941"/>
                      <a:pt x="1175002" y="363546"/>
                    </a:cubicBezTo>
                    <a:cubicBezTo>
                      <a:pt x="1162645" y="419151"/>
                      <a:pt x="1177061" y="499471"/>
                      <a:pt x="1175002" y="536541"/>
                    </a:cubicBezTo>
                    <a:cubicBezTo>
                      <a:pt x="1172943" y="573611"/>
                      <a:pt x="1195596" y="581849"/>
                      <a:pt x="1162645" y="585968"/>
                    </a:cubicBezTo>
                    <a:cubicBezTo>
                      <a:pt x="1129694" y="590087"/>
                      <a:pt x="1037018" y="592146"/>
                      <a:pt x="977294" y="561254"/>
                    </a:cubicBezTo>
                    <a:cubicBezTo>
                      <a:pt x="917570" y="530362"/>
                      <a:pt x="899034" y="435627"/>
                      <a:pt x="804299" y="400616"/>
                    </a:cubicBezTo>
                    <a:cubicBezTo>
                      <a:pt x="709564" y="365605"/>
                      <a:pt x="518034" y="367665"/>
                      <a:pt x="408883" y="351189"/>
                    </a:cubicBezTo>
                    <a:cubicBezTo>
                      <a:pt x="299732" y="334713"/>
                      <a:pt x="217353" y="322357"/>
                      <a:pt x="149391" y="301762"/>
                    </a:cubicBezTo>
                    <a:cubicBezTo>
                      <a:pt x="81429" y="281168"/>
                      <a:pt x="11407" y="274989"/>
                      <a:pt x="1110" y="227622"/>
                    </a:cubicBezTo>
                    <a:cubicBezTo>
                      <a:pt x="-9187" y="180255"/>
                      <a:pt x="54656" y="52568"/>
                      <a:pt x="87607" y="17557"/>
                    </a:cubicBezTo>
                    <a:cubicBezTo>
                      <a:pt x="120558" y="-17454"/>
                      <a:pt x="139094" y="9319"/>
                      <a:pt x="198818" y="17557"/>
                    </a:cubicBezTo>
                    <a:cubicBezTo>
                      <a:pt x="258542" y="25795"/>
                      <a:pt x="334742" y="48449"/>
                      <a:pt x="445953" y="66984"/>
                    </a:cubicBezTo>
                    <a:cubicBezTo>
                      <a:pt x="557164" y="85519"/>
                      <a:pt x="761051" y="122590"/>
                      <a:pt x="866083" y="128768"/>
                    </a:cubicBezTo>
                    <a:cubicBezTo>
                      <a:pt x="971115" y="134946"/>
                      <a:pt x="1026721" y="101995"/>
                      <a:pt x="1076148" y="104054"/>
                    </a:cubicBezTo>
                    <a:cubicBezTo>
                      <a:pt x="1125575" y="106113"/>
                      <a:pt x="1144110" y="123618"/>
                      <a:pt x="1162645" y="141124"/>
                    </a:cubicBezTo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3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39" name="Freeform 1038"/>
              <p:cNvSpPr/>
              <p:nvPr/>
            </p:nvSpPr>
            <p:spPr>
              <a:xfrm>
                <a:off x="413948" y="1024525"/>
                <a:ext cx="1354947" cy="389224"/>
              </a:xfrm>
              <a:custGeom>
                <a:avLst/>
                <a:gdLst>
                  <a:gd name="connsiteX0" fmla="*/ 1352620 w 1354947"/>
                  <a:gd name="connsiteY0" fmla="*/ 67806 h 389224"/>
                  <a:gd name="connsiteX1" fmla="*/ 1352620 w 1354947"/>
                  <a:gd name="connsiteY1" fmla="*/ 277871 h 389224"/>
                  <a:gd name="connsiteX2" fmla="*/ 1352620 w 1354947"/>
                  <a:gd name="connsiteY2" fmla="*/ 352012 h 389224"/>
                  <a:gd name="connsiteX3" fmla="*/ 1327906 w 1354947"/>
                  <a:gd name="connsiteY3" fmla="*/ 389082 h 389224"/>
                  <a:gd name="connsiteX4" fmla="*/ 1093128 w 1354947"/>
                  <a:gd name="connsiteY4" fmla="*/ 339655 h 389224"/>
                  <a:gd name="connsiteX5" fmla="*/ 957203 w 1354947"/>
                  <a:gd name="connsiteY5" fmla="*/ 327298 h 389224"/>
                  <a:gd name="connsiteX6" fmla="*/ 487647 w 1354947"/>
                  <a:gd name="connsiteY6" fmla="*/ 314941 h 389224"/>
                  <a:gd name="connsiteX7" fmla="*/ 154014 w 1354947"/>
                  <a:gd name="connsiteY7" fmla="*/ 302585 h 389224"/>
                  <a:gd name="connsiteX8" fmla="*/ 5733 w 1354947"/>
                  <a:gd name="connsiteY8" fmla="*/ 314941 h 389224"/>
                  <a:gd name="connsiteX9" fmla="*/ 30447 w 1354947"/>
                  <a:gd name="connsiteY9" fmla="*/ 141947 h 389224"/>
                  <a:gd name="connsiteX10" fmla="*/ 30447 w 1354947"/>
                  <a:gd name="connsiteY10" fmla="*/ 6023 h 389224"/>
                  <a:gd name="connsiteX11" fmla="*/ 413506 w 1354947"/>
                  <a:gd name="connsiteY11" fmla="*/ 30736 h 389224"/>
                  <a:gd name="connsiteX12" fmla="*/ 747139 w 1354947"/>
                  <a:gd name="connsiteY12" fmla="*/ 92520 h 389224"/>
                  <a:gd name="connsiteX13" fmla="*/ 981917 w 1354947"/>
                  <a:gd name="connsiteY13" fmla="*/ 92520 h 389224"/>
                  <a:gd name="connsiteX14" fmla="*/ 1167268 w 1354947"/>
                  <a:gd name="connsiteY14" fmla="*/ 55450 h 38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54947" h="389224">
                    <a:moveTo>
                      <a:pt x="1352620" y="67806"/>
                    </a:moveTo>
                    <a:lnTo>
                      <a:pt x="1352620" y="277871"/>
                    </a:lnTo>
                    <a:cubicBezTo>
                      <a:pt x="1352620" y="325239"/>
                      <a:pt x="1356739" y="333477"/>
                      <a:pt x="1352620" y="352012"/>
                    </a:cubicBezTo>
                    <a:cubicBezTo>
                      <a:pt x="1348501" y="370547"/>
                      <a:pt x="1371155" y="391142"/>
                      <a:pt x="1327906" y="389082"/>
                    </a:cubicBezTo>
                    <a:cubicBezTo>
                      <a:pt x="1284657" y="387023"/>
                      <a:pt x="1154912" y="349952"/>
                      <a:pt x="1093128" y="339655"/>
                    </a:cubicBezTo>
                    <a:cubicBezTo>
                      <a:pt x="1031344" y="329358"/>
                      <a:pt x="1058116" y="331417"/>
                      <a:pt x="957203" y="327298"/>
                    </a:cubicBezTo>
                    <a:cubicBezTo>
                      <a:pt x="856290" y="323179"/>
                      <a:pt x="487647" y="314941"/>
                      <a:pt x="487647" y="314941"/>
                    </a:cubicBezTo>
                    <a:cubicBezTo>
                      <a:pt x="353782" y="310822"/>
                      <a:pt x="234333" y="302585"/>
                      <a:pt x="154014" y="302585"/>
                    </a:cubicBezTo>
                    <a:cubicBezTo>
                      <a:pt x="73695" y="302585"/>
                      <a:pt x="26327" y="341714"/>
                      <a:pt x="5733" y="314941"/>
                    </a:cubicBezTo>
                    <a:cubicBezTo>
                      <a:pt x="-14861" y="288168"/>
                      <a:pt x="26328" y="193433"/>
                      <a:pt x="30447" y="141947"/>
                    </a:cubicBezTo>
                    <a:cubicBezTo>
                      <a:pt x="34566" y="90461"/>
                      <a:pt x="-33396" y="24558"/>
                      <a:pt x="30447" y="6023"/>
                    </a:cubicBezTo>
                    <a:cubicBezTo>
                      <a:pt x="94290" y="-12512"/>
                      <a:pt x="294057" y="16320"/>
                      <a:pt x="413506" y="30736"/>
                    </a:cubicBezTo>
                    <a:cubicBezTo>
                      <a:pt x="532955" y="45152"/>
                      <a:pt x="652404" y="82223"/>
                      <a:pt x="747139" y="92520"/>
                    </a:cubicBezTo>
                    <a:cubicBezTo>
                      <a:pt x="841874" y="102817"/>
                      <a:pt x="911896" y="98698"/>
                      <a:pt x="981917" y="92520"/>
                    </a:cubicBezTo>
                    <a:cubicBezTo>
                      <a:pt x="1051938" y="86342"/>
                      <a:pt x="1109603" y="70896"/>
                      <a:pt x="1167268" y="55450"/>
                    </a:cubicBezTo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6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40" name="Freeform 1039"/>
              <p:cNvSpPr/>
              <p:nvPr/>
            </p:nvSpPr>
            <p:spPr>
              <a:xfrm>
                <a:off x="715742" y="1582970"/>
                <a:ext cx="1273692" cy="502298"/>
              </a:xfrm>
              <a:custGeom>
                <a:avLst/>
                <a:gdLst>
                  <a:gd name="connsiteX0" fmla="*/ 1244226 w 1273692"/>
                  <a:gd name="connsiteY0" fmla="*/ 30801 h 502298"/>
                  <a:gd name="connsiteX1" fmla="*/ 1207155 w 1273692"/>
                  <a:gd name="connsiteY1" fmla="*/ 166726 h 502298"/>
                  <a:gd name="connsiteX2" fmla="*/ 1268939 w 1273692"/>
                  <a:gd name="connsiteY2" fmla="*/ 327364 h 502298"/>
                  <a:gd name="connsiteX3" fmla="*/ 1231869 w 1273692"/>
                  <a:gd name="connsiteY3" fmla="*/ 339720 h 502298"/>
                  <a:gd name="connsiteX4" fmla="*/ 935307 w 1273692"/>
                  <a:gd name="connsiteY4" fmla="*/ 339720 h 502298"/>
                  <a:gd name="connsiteX5" fmla="*/ 614031 w 1273692"/>
                  <a:gd name="connsiteY5" fmla="*/ 389147 h 502298"/>
                  <a:gd name="connsiteX6" fmla="*/ 305112 w 1273692"/>
                  <a:gd name="connsiteY6" fmla="*/ 426218 h 502298"/>
                  <a:gd name="connsiteX7" fmla="*/ 45620 w 1273692"/>
                  <a:gd name="connsiteY7" fmla="*/ 500358 h 502298"/>
                  <a:gd name="connsiteX8" fmla="*/ 20907 w 1273692"/>
                  <a:gd name="connsiteY8" fmla="*/ 339720 h 502298"/>
                  <a:gd name="connsiteX9" fmla="*/ 8550 w 1273692"/>
                  <a:gd name="connsiteY9" fmla="*/ 203796 h 502298"/>
                  <a:gd name="connsiteX10" fmla="*/ 156831 w 1273692"/>
                  <a:gd name="connsiteY10" fmla="*/ 154369 h 502298"/>
                  <a:gd name="connsiteX11" fmla="*/ 354539 w 1273692"/>
                  <a:gd name="connsiteY11" fmla="*/ 154369 h 502298"/>
                  <a:gd name="connsiteX12" fmla="*/ 490463 w 1273692"/>
                  <a:gd name="connsiteY12" fmla="*/ 154369 h 502298"/>
                  <a:gd name="connsiteX13" fmla="*/ 663458 w 1273692"/>
                  <a:gd name="connsiteY13" fmla="*/ 142012 h 502298"/>
                  <a:gd name="connsiteX14" fmla="*/ 960020 w 1273692"/>
                  <a:gd name="connsiteY14" fmla="*/ 92585 h 502298"/>
                  <a:gd name="connsiteX15" fmla="*/ 1157728 w 1273692"/>
                  <a:gd name="connsiteY15" fmla="*/ 6088 h 502298"/>
                  <a:gd name="connsiteX16" fmla="*/ 1244226 w 1273692"/>
                  <a:gd name="connsiteY16" fmla="*/ 30801 h 502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73692" h="502298">
                    <a:moveTo>
                      <a:pt x="1244226" y="30801"/>
                    </a:moveTo>
                    <a:cubicBezTo>
                      <a:pt x="1252464" y="57574"/>
                      <a:pt x="1203036" y="117299"/>
                      <a:pt x="1207155" y="166726"/>
                    </a:cubicBezTo>
                    <a:cubicBezTo>
                      <a:pt x="1211274" y="216153"/>
                      <a:pt x="1264820" y="298532"/>
                      <a:pt x="1268939" y="327364"/>
                    </a:cubicBezTo>
                    <a:cubicBezTo>
                      <a:pt x="1273058" y="356196"/>
                      <a:pt x="1287474" y="337661"/>
                      <a:pt x="1231869" y="339720"/>
                    </a:cubicBezTo>
                    <a:cubicBezTo>
                      <a:pt x="1176264" y="341779"/>
                      <a:pt x="1038280" y="331482"/>
                      <a:pt x="935307" y="339720"/>
                    </a:cubicBezTo>
                    <a:cubicBezTo>
                      <a:pt x="832334" y="347958"/>
                      <a:pt x="719063" y="374731"/>
                      <a:pt x="614031" y="389147"/>
                    </a:cubicBezTo>
                    <a:cubicBezTo>
                      <a:pt x="508998" y="403563"/>
                      <a:pt x="399847" y="407683"/>
                      <a:pt x="305112" y="426218"/>
                    </a:cubicBezTo>
                    <a:cubicBezTo>
                      <a:pt x="210377" y="444753"/>
                      <a:pt x="92987" y="514774"/>
                      <a:pt x="45620" y="500358"/>
                    </a:cubicBezTo>
                    <a:cubicBezTo>
                      <a:pt x="-1748" y="485942"/>
                      <a:pt x="27085" y="389147"/>
                      <a:pt x="20907" y="339720"/>
                    </a:cubicBezTo>
                    <a:cubicBezTo>
                      <a:pt x="14729" y="290293"/>
                      <a:pt x="-14104" y="234688"/>
                      <a:pt x="8550" y="203796"/>
                    </a:cubicBezTo>
                    <a:cubicBezTo>
                      <a:pt x="31204" y="172904"/>
                      <a:pt x="99166" y="162607"/>
                      <a:pt x="156831" y="154369"/>
                    </a:cubicBezTo>
                    <a:cubicBezTo>
                      <a:pt x="214496" y="146131"/>
                      <a:pt x="354539" y="154369"/>
                      <a:pt x="354539" y="154369"/>
                    </a:cubicBezTo>
                    <a:cubicBezTo>
                      <a:pt x="410144" y="154369"/>
                      <a:pt x="438977" y="156428"/>
                      <a:pt x="490463" y="154369"/>
                    </a:cubicBezTo>
                    <a:cubicBezTo>
                      <a:pt x="541949" y="152310"/>
                      <a:pt x="585198" y="152309"/>
                      <a:pt x="663458" y="142012"/>
                    </a:cubicBezTo>
                    <a:cubicBezTo>
                      <a:pt x="741718" y="131715"/>
                      <a:pt x="877642" y="115239"/>
                      <a:pt x="960020" y="92585"/>
                    </a:cubicBezTo>
                    <a:cubicBezTo>
                      <a:pt x="1042398" y="69931"/>
                      <a:pt x="1108301" y="20504"/>
                      <a:pt x="1157728" y="6088"/>
                    </a:cubicBezTo>
                    <a:cubicBezTo>
                      <a:pt x="1207155" y="-8328"/>
                      <a:pt x="1235988" y="4028"/>
                      <a:pt x="1244226" y="30801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600002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41" name="Freeform 1040"/>
              <p:cNvSpPr/>
              <p:nvPr/>
            </p:nvSpPr>
            <p:spPr>
              <a:xfrm>
                <a:off x="1170895" y="2144134"/>
                <a:ext cx="1010068" cy="651122"/>
              </a:xfrm>
              <a:custGeom>
                <a:avLst/>
                <a:gdLst>
                  <a:gd name="connsiteX0" fmla="*/ 910288 w 1010068"/>
                  <a:gd name="connsiteY0" fmla="*/ 2918 h 651122"/>
                  <a:gd name="connsiteX1" fmla="*/ 897932 w 1010068"/>
                  <a:gd name="connsiteY1" fmla="*/ 126485 h 651122"/>
                  <a:gd name="connsiteX2" fmla="*/ 1009142 w 1010068"/>
                  <a:gd name="connsiteY2" fmla="*/ 274766 h 651122"/>
                  <a:gd name="connsiteX3" fmla="*/ 935002 w 1010068"/>
                  <a:gd name="connsiteY3" fmla="*/ 373620 h 651122"/>
                  <a:gd name="connsiteX4" fmla="*/ 675510 w 1010068"/>
                  <a:gd name="connsiteY4" fmla="*/ 435404 h 651122"/>
                  <a:gd name="connsiteX5" fmla="*/ 453088 w 1010068"/>
                  <a:gd name="connsiteY5" fmla="*/ 497188 h 651122"/>
                  <a:gd name="connsiteX6" fmla="*/ 205953 w 1010068"/>
                  <a:gd name="connsiteY6" fmla="*/ 608399 h 651122"/>
                  <a:gd name="connsiteX7" fmla="*/ 32959 w 1010068"/>
                  <a:gd name="connsiteY7" fmla="*/ 645469 h 651122"/>
                  <a:gd name="connsiteX8" fmla="*/ 20602 w 1010068"/>
                  <a:gd name="connsiteY8" fmla="*/ 497188 h 651122"/>
                  <a:gd name="connsiteX9" fmla="*/ 20602 w 1010068"/>
                  <a:gd name="connsiteY9" fmla="*/ 398334 h 651122"/>
                  <a:gd name="connsiteX10" fmla="*/ 292451 w 1010068"/>
                  <a:gd name="connsiteY10" fmla="*/ 299480 h 651122"/>
                  <a:gd name="connsiteX11" fmla="*/ 514872 w 1010068"/>
                  <a:gd name="connsiteY11" fmla="*/ 200626 h 651122"/>
                  <a:gd name="connsiteX12" fmla="*/ 675510 w 1010068"/>
                  <a:gd name="connsiteY12" fmla="*/ 77058 h 651122"/>
                  <a:gd name="connsiteX13" fmla="*/ 786721 w 1010068"/>
                  <a:gd name="connsiteY13" fmla="*/ 39988 h 651122"/>
                  <a:gd name="connsiteX14" fmla="*/ 910288 w 1010068"/>
                  <a:gd name="connsiteY14" fmla="*/ 2918 h 651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0068" h="651122">
                    <a:moveTo>
                      <a:pt x="910288" y="2918"/>
                    </a:moveTo>
                    <a:cubicBezTo>
                      <a:pt x="928823" y="17334"/>
                      <a:pt x="881456" y="81177"/>
                      <a:pt x="897932" y="126485"/>
                    </a:cubicBezTo>
                    <a:cubicBezTo>
                      <a:pt x="914408" y="171793"/>
                      <a:pt x="1002964" y="233577"/>
                      <a:pt x="1009142" y="274766"/>
                    </a:cubicBezTo>
                    <a:cubicBezTo>
                      <a:pt x="1015320" y="315955"/>
                      <a:pt x="990607" y="346847"/>
                      <a:pt x="935002" y="373620"/>
                    </a:cubicBezTo>
                    <a:cubicBezTo>
                      <a:pt x="879397" y="400393"/>
                      <a:pt x="755829" y="414809"/>
                      <a:pt x="675510" y="435404"/>
                    </a:cubicBezTo>
                    <a:cubicBezTo>
                      <a:pt x="595191" y="455999"/>
                      <a:pt x="531347" y="468356"/>
                      <a:pt x="453088" y="497188"/>
                    </a:cubicBezTo>
                    <a:cubicBezTo>
                      <a:pt x="374829" y="526020"/>
                      <a:pt x="275974" y="583686"/>
                      <a:pt x="205953" y="608399"/>
                    </a:cubicBezTo>
                    <a:cubicBezTo>
                      <a:pt x="135932" y="633112"/>
                      <a:pt x="63851" y="664004"/>
                      <a:pt x="32959" y="645469"/>
                    </a:cubicBezTo>
                    <a:cubicBezTo>
                      <a:pt x="2067" y="626934"/>
                      <a:pt x="22661" y="538377"/>
                      <a:pt x="20602" y="497188"/>
                    </a:cubicBezTo>
                    <a:cubicBezTo>
                      <a:pt x="18543" y="455999"/>
                      <a:pt x="-24706" y="431285"/>
                      <a:pt x="20602" y="398334"/>
                    </a:cubicBezTo>
                    <a:cubicBezTo>
                      <a:pt x="65910" y="365383"/>
                      <a:pt x="210073" y="332431"/>
                      <a:pt x="292451" y="299480"/>
                    </a:cubicBezTo>
                    <a:cubicBezTo>
                      <a:pt x="374829" y="266529"/>
                      <a:pt x="451029" y="237696"/>
                      <a:pt x="514872" y="200626"/>
                    </a:cubicBezTo>
                    <a:cubicBezTo>
                      <a:pt x="578715" y="163556"/>
                      <a:pt x="630202" y="103831"/>
                      <a:pt x="675510" y="77058"/>
                    </a:cubicBezTo>
                    <a:cubicBezTo>
                      <a:pt x="720818" y="50285"/>
                      <a:pt x="749651" y="48226"/>
                      <a:pt x="786721" y="39988"/>
                    </a:cubicBezTo>
                    <a:cubicBezTo>
                      <a:pt x="823791" y="31750"/>
                      <a:pt x="891753" y="-11498"/>
                      <a:pt x="910288" y="2918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0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42" name="Freeform 1041"/>
              <p:cNvSpPr/>
              <p:nvPr/>
            </p:nvSpPr>
            <p:spPr>
              <a:xfrm rot="15960000">
                <a:off x="1582991" y="-171489"/>
                <a:ext cx="405255" cy="409038"/>
              </a:xfrm>
              <a:custGeom>
                <a:avLst/>
                <a:gdLst>
                  <a:gd name="connsiteX0" fmla="*/ 332868 w 332918"/>
                  <a:gd name="connsiteY0" fmla="*/ 174047 h 409039"/>
                  <a:gd name="connsiteX1" fmla="*/ 221657 w 332918"/>
                  <a:gd name="connsiteY1" fmla="*/ 87550 h 409039"/>
                  <a:gd name="connsiteX2" fmla="*/ 23949 w 332918"/>
                  <a:gd name="connsiteY2" fmla="*/ 1052 h 409039"/>
                  <a:gd name="connsiteX3" fmla="*/ 11592 w 332918"/>
                  <a:gd name="connsiteY3" fmla="*/ 149333 h 409039"/>
                  <a:gd name="connsiteX4" fmla="*/ 98090 w 332918"/>
                  <a:gd name="connsiteY4" fmla="*/ 384112 h 409039"/>
                  <a:gd name="connsiteX5" fmla="*/ 196944 w 332918"/>
                  <a:gd name="connsiteY5" fmla="*/ 384112 h 409039"/>
                  <a:gd name="connsiteX6" fmla="*/ 209301 w 332918"/>
                  <a:gd name="connsiteY6" fmla="*/ 223474 h 409039"/>
                  <a:gd name="connsiteX7" fmla="*/ 332868 w 332918"/>
                  <a:gd name="connsiteY7" fmla="*/ 174047 h 409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2918" h="409039">
                    <a:moveTo>
                      <a:pt x="332868" y="174047"/>
                    </a:moveTo>
                    <a:cubicBezTo>
                      <a:pt x="334927" y="151393"/>
                      <a:pt x="273143" y="116382"/>
                      <a:pt x="221657" y="87550"/>
                    </a:cubicBezTo>
                    <a:cubicBezTo>
                      <a:pt x="170171" y="58718"/>
                      <a:pt x="58960" y="-9245"/>
                      <a:pt x="23949" y="1052"/>
                    </a:cubicBezTo>
                    <a:cubicBezTo>
                      <a:pt x="-11062" y="11349"/>
                      <a:pt x="-765" y="85490"/>
                      <a:pt x="11592" y="149333"/>
                    </a:cubicBezTo>
                    <a:cubicBezTo>
                      <a:pt x="23949" y="213176"/>
                      <a:pt x="67198" y="344982"/>
                      <a:pt x="98090" y="384112"/>
                    </a:cubicBezTo>
                    <a:cubicBezTo>
                      <a:pt x="128982" y="423242"/>
                      <a:pt x="178409" y="410885"/>
                      <a:pt x="196944" y="384112"/>
                    </a:cubicBezTo>
                    <a:cubicBezTo>
                      <a:pt x="215479" y="357339"/>
                      <a:pt x="184587" y="260544"/>
                      <a:pt x="209301" y="223474"/>
                    </a:cubicBezTo>
                    <a:cubicBezTo>
                      <a:pt x="234014" y="186404"/>
                      <a:pt x="330809" y="196701"/>
                      <a:pt x="332868" y="174047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6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43" name="Freeform 1042"/>
              <p:cNvSpPr/>
              <p:nvPr/>
            </p:nvSpPr>
            <p:spPr>
              <a:xfrm rot="576384">
                <a:off x="535357" y="131482"/>
                <a:ext cx="578806" cy="302265"/>
              </a:xfrm>
              <a:custGeom>
                <a:avLst/>
                <a:gdLst>
                  <a:gd name="connsiteX0" fmla="*/ 572082 w 578806"/>
                  <a:gd name="connsiteY0" fmla="*/ 2918 h 302265"/>
                  <a:gd name="connsiteX1" fmla="*/ 337303 w 578806"/>
                  <a:gd name="connsiteY1" fmla="*/ 39988 h 302265"/>
                  <a:gd name="connsiteX2" fmla="*/ 28385 w 578806"/>
                  <a:gd name="connsiteY2" fmla="*/ 52345 h 302265"/>
                  <a:gd name="connsiteX3" fmla="*/ 16028 w 578806"/>
                  <a:gd name="connsiteY3" fmla="*/ 151199 h 302265"/>
                  <a:gd name="connsiteX4" fmla="*/ 16028 w 578806"/>
                  <a:gd name="connsiteY4" fmla="*/ 250053 h 302265"/>
                  <a:gd name="connsiteX5" fmla="*/ 226093 w 578806"/>
                  <a:gd name="connsiteY5" fmla="*/ 212983 h 302265"/>
                  <a:gd name="connsiteX6" fmla="*/ 399087 w 578806"/>
                  <a:gd name="connsiteY6" fmla="*/ 287123 h 302265"/>
                  <a:gd name="connsiteX7" fmla="*/ 473228 w 578806"/>
                  <a:gd name="connsiteY7" fmla="*/ 287123 h 302265"/>
                  <a:gd name="connsiteX8" fmla="*/ 510298 w 578806"/>
                  <a:gd name="connsiteY8" fmla="*/ 126485 h 302265"/>
                  <a:gd name="connsiteX9" fmla="*/ 572082 w 578806"/>
                  <a:gd name="connsiteY9" fmla="*/ 2918 h 302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8806" h="302265">
                    <a:moveTo>
                      <a:pt x="572082" y="2918"/>
                    </a:moveTo>
                    <a:cubicBezTo>
                      <a:pt x="543250" y="-11498"/>
                      <a:pt x="427919" y="31750"/>
                      <a:pt x="337303" y="39988"/>
                    </a:cubicBezTo>
                    <a:cubicBezTo>
                      <a:pt x="246687" y="48226"/>
                      <a:pt x="81931" y="33810"/>
                      <a:pt x="28385" y="52345"/>
                    </a:cubicBezTo>
                    <a:cubicBezTo>
                      <a:pt x="-25161" y="70880"/>
                      <a:pt x="18087" y="118248"/>
                      <a:pt x="16028" y="151199"/>
                    </a:cubicBezTo>
                    <a:cubicBezTo>
                      <a:pt x="13969" y="184150"/>
                      <a:pt x="-18983" y="239756"/>
                      <a:pt x="16028" y="250053"/>
                    </a:cubicBezTo>
                    <a:cubicBezTo>
                      <a:pt x="51039" y="260350"/>
                      <a:pt x="162250" y="206805"/>
                      <a:pt x="226093" y="212983"/>
                    </a:cubicBezTo>
                    <a:cubicBezTo>
                      <a:pt x="289936" y="219161"/>
                      <a:pt x="357898" y="274766"/>
                      <a:pt x="399087" y="287123"/>
                    </a:cubicBezTo>
                    <a:cubicBezTo>
                      <a:pt x="440276" y="299480"/>
                      <a:pt x="454693" y="313896"/>
                      <a:pt x="473228" y="287123"/>
                    </a:cubicBezTo>
                    <a:cubicBezTo>
                      <a:pt x="491763" y="260350"/>
                      <a:pt x="491763" y="177972"/>
                      <a:pt x="510298" y="126485"/>
                    </a:cubicBezTo>
                    <a:cubicBezTo>
                      <a:pt x="528833" y="74998"/>
                      <a:pt x="600914" y="17334"/>
                      <a:pt x="572082" y="2918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6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44" name="Freeform 1043"/>
              <p:cNvSpPr/>
              <p:nvPr/>
            </p:nvSpPr>
            <p:spPr>
              <a:xfrm rot="247014">
                <a:off x="299139" y="961355"/>
                <a:ext cx="676365" cy="318150"/>
              </a:xfrm>
              <a:custGeom>
                <a:avLst/>
                <a:gdLst>
                  <a:gd name="connsiteX0" fmla="*/ 649881 w 676365"/>
                  <a:gd name="connsiteY0" fmla="*/ 49427 h 318150"/>
                  <a:gd name="connsiteX1" fmla="*/ 649881 w 676365"/>
                  <a:gd name="connsiteY1" fmla="*/ 197708 h 318150"/>
                  <a:gd name="connsiteX2" fmla="*/ 662238 w 676365"/>
                  <a:gd name="connsiteY2" fmla="*/ 308919 h 318150"/>
                  <a:gd name="connsiteX3" fmla="*/ 427460 w 676365"/>
                  <a:gd name="connsiteY3" fmla="*/ 308919 h 318150"/>
                  <a:gd name="connsiteX4" fmla="*/ 205038 w 676365"/>
                  <a:gd name="connsiteY4" fmla="*/ 284205 h 318150"/>
                  <a:gd name="connsiteX5" fmla="*/ 32044 w 676365"/>
                  <a:gd name="connsiteY5" fmla="*/ 271848 h 318150"/>
                  <a:gd name="connsiteX6" fmla="*/ 19687 w 676365"/>
                  <a:gd name="connsiteY6" fmla="*/ 148281 h 318150"/>
                  <a:gd name="connsiteX7" fmla="*/ 19687 w 676365"/>
                  <a:gd name="connsiteY7" fmla="*/ 86497 h 318150"/>
                  <a:gd name="connsiteX8" fmla="*/ 279179 w 676365"/>
                  <a:gd name="connsiteY8" fmla="*/ 49427 h 318150"/>
                  <a:gd name="connsiteX9" fmla="*/ 501600 w 676365"/>
                  <a:gd name="connsiteY9" fmla="*/ 49427 h 318150"/>
                  <a:gd name="connsiteX10" fmla="*/ 674595 w 676365"/>
                  <a:gd name="connsiteY10" fmla="*/ 0 h 31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76365" h="318150">
                    <a:moveTo>
                      <a:pt x="649881" y="49427"/>
                    </a:moveTo>
                    <a:cubicBezTo>
                      <a:pt x="648851" y="101943"/>
                      <a:pt x="647821" y="154459"/>
                      <a:pt x="649881" y="197708"/>
                    </a:cubicBezTo>
                    <a:cubicBezTo>
                      <a:pt x="651941" y="240957"/>
                      <a:pt x="699308" y="290384"/>
                      <a:pt x="662238" y="308919"/>
                    </a:cubicBezTo>
                    <a:cubicBezTo>
                      <a:pt x="625168" y="327454"/>
                      <a:pt x="503660" y="313038"/>
                      <a:pt x="427460" y="308919"/>
                    </a:cubicBezTo>
                    <a:cubicBezTo>
                      <a:pt x="351260" y="304800"/>
                      <a:pt x="270941" y="290383"/>
                      <a:pt x="205038" y="284205"/>
                    </a:cubicBezTo>
                    <a:cubicBezTo>
                      <a:pt x="139135" y="278027"/>
                      <a:pt x="62936" y="294502"/>
                      <a:pt x="32044" y="271848"/>
                    </a:cubicBezTo>
                    <a:cubicBezTo>
                      <a:pt x="1152" y="249194"/>
                      <a:pt x="21746" y="179173"/>
                      <a:pt x="19687" y="148281"/>
                    </a:cubicBezTo>
                    <a:cubicBezTo>
                      <a:pt x="17628" y="117389"/>
                      <a:pt x="-23561" y="102973"/>
                      <a:pt x="19687" y="86497"/>
                    </a:cubicBezTo>
                    <a:cubicBezTo>
                      <a:pt x="62935" y="70021"/>
                      <a:pt x="198860" y="55605"/>
                      <a:pt x="279179" y="49427"/>
                    </a:cubicBezTo>
                    <a:cubicBezTo>
                      <a:pt x="359498" y="43249"/>
                      <a:pt x="435697" y="57665"/>
                      <a:pt x="501600" y="49427"/>
                    </a:cubicBezTo>
                    <a:cubicBezTo>
                      <a:pt x="567503" y="41189"/>
                      <a:pt x="621049" y="20594"/>
                      <a:pt x="674595" y="0"/>
                    </a:cubicBezTo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42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45" name="Freeform 1044"/>
              <p:cNvSpPr/>
              <p:nvPr/>
            </p:nvSpPr>
            <p:spPr>
              <a:xfrm>
                <a:off x="1073172" y="2509861"/>
                <a:ext cx="382862" cy="384624"/>
              </a:xfrm>
              <a:custGeom>
                <a:avLst/>
                <a:gdLst>
                  <a:gd name="connsiteX0" fmla="*/ 321078 w 382862"/>
                  <a:gd name="connsiteY0" fmla="*/ 37070 h 384624"/>
                  <a:gd name="connsiteX1" fmla="*/ 358148 w 382862"/>
                  <a:gd name="connsiteY1" fmla="*/ 172994 h 384624"/>
                  <a:gd name="connsiteX2" fmla="*/ 333435 w 382862"/>
                  <a:gd name="connsiteY2" fmla="*/ 284205 h 384624"/>
                  <a:gd name="connsiteX3" fmla="*/ 148084 w 382862"/>
                  <a:gd name="connsiteY3" fmla="*/ 333632 h 384624"/>
                  <a:gd name="connsiteX4" fmla="*/ 49229 w 382862"/>
                  <a:gd name="connsiteY4" fmla="*/ 383059 h 384624"/>
                  <a:gd name="connsiteX5" fmla="*/ 61586 w 382862"/>
                  <a:gd name="connsiteY5" fmla="*/ 271848 h 384624"/>
                  <a:gd name="connsiteX6" fmla="*/ 12159 w 382862"/>
                  <a:gd name="connsiteY6" fmla="*/ 210064 h 384624"/>
                  <a:gd name="connsiteX7" fmla="*/ 12159 w 382862"/>
                  <a:gd name="connsiteY7" fmla="*/ 123567 h 384624"/>
                  <a:gd name="connsiteX8" fmla="*/ 148084 w 382862"/>
                  <a:gd name="connsiteY8" fmla="*/ 111210 h 384624"/>
                  <a:gd name="connsiteX9" fmla="*/ 382862 w 382862"/>
                  <a:gd name="connsiteY9" fmla="*/ 0 h 384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2862" h="384624">
                    <a:moveTo>
                      <a:pt x="321078" y="37070"/>
                    </a:moveTo>
                    <a:cubicBezTo>
                      <a:pt x="338583" y="84437"/>
                      <a:pt x="356089" y="131805"/>
                      <a:pt x="358148" y="172994"/>
                    </a:cubicBezTo>
                    <a:cubicBezTo>
                      <a:pt x="360207" y="214183"/>
                      <a:pt x="368446" y="257432"/>
                      <a:pt x="333435" y="284205"/>
                    </a:cubicBezTo>
                    <a:cubicBezTo>
                      <a:pt x="298424" y="310978"/>
                      <a:pt x="195452" y="317156"/>
                      <a:pt x="148084" y="333632"/>
                    </a:cubicBezTo>
                    <a:cubicBezTo>
                      <a:pt x="100716" y="350108"/>
                      <a:pt x="63645" y="393356"/>
                      <a:pt x="49229" y="383059"/>
                    </a:cubicBezTo>
                    <a:cubicBezTo>
                      <a:pt x="34813" y="372762"/>
                      <a:pt x="67764" y="300680"/>
                      <a:pt x="61586" y="271848"/>
                    </a:cubicBezTo>
                    <a:cubicBezTo>
                      <a:pt x="55408" y="243016"/>
                      <a:pt x="20397" y="234777"/>
                      <a:pt x="12159" y="210064"/>
                    </a:cubicBezTo>
                    <a:cubicBezTo>
                      <a:pt x="3921" y="185351"/>
                      <a:pt x="-10495" y="140043"/>
                      <a:pt x="12159" y="123567"/>
                    </a:cubicBezTo>
                    <a:cubicBezTo>
                      <a:pt x="34813" y="107091"/>
                      <a:pt x="86300" y="131805"/>
                      <a:pt x="148084" y="111210"/>
                    </a:cubicBezTo>
                    <a:cubicBezTo>
                      <a:pt x="209868" y="90616"/>
                      <a:pt x="296365" y="45308"/>
                      <a:pt x="382862" y="0"/>
                    </a:cubicBezTo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27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46" name="Freeform 1045"/>
              <p:cNvSpPr/>
              <p:nvPr/>
            </p:nvSpPr>
            <p:spPr>
              <a:xfrm>
                <a:off x="591062" y="1587016"/>
                <a:ext cx="348786" cy="284144"/>
              </a:xfrm>
              <a:custGeom>
                <a:avLst/>
                <a:gdLst>
                  <a:gd name="connsiteX0" fmla="*/ 308961 w 348786"/>
                  <a:gd name="connsiteY0" fmla="*/ 8413 h 284144"/>
                  <a:gd name="connsiteX1" fmla="*/ 123610 w 348786"/>
                  <a:gd name="connsiteY1" fmla="*/ 82553 h 284144"/>
                  <a:gd name="connsiteX2" fmla="*/ 42 w 348786"/>
                  <a:gd name="connsiteY2" fmla="*/ 218477 h 284144"/>
                  <a:gd name="connsiteX3" fmla="*/ 135967 w 348786"/>
                  <a:gd name="connsiteY3" fmla="*/ 193764 h 284144"/>
                  <a:gd name="connsiteX4" fmla="*/ 333675 w 348786"/>
                  <a:gd name="connsiteY4" fmla="*/ 280261 h 284144"/>
                  <a:gd name="connsiteX5" fmla="*/ 308961 w 348786"/>
                  <a:gd name="connsiteY5" fmla="*/ 8413 h 28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8786" h="284144">
                    <a:moveTo>
                      <a:pt x="308961" y="8413"/>
                    </a:moveTo>
                    <a:cubicBezTo>
                      <a:pt x="273950" y="-24538"/>
                      <a:pt x="175096" y="47542"/>
                      <a:pt x="123610" y="82553"/>
                    </a:cubicBezTo>
                    <a:cubicBezTo>
                      <a:pt x="72123" y="117564"/>
                      <a:pt x="-2018" y="199942"/>
                      <a:pt x="42" y="218477"/>
                    </a:cubicBezTo>
                    <a:cubicBezTo>
                      <a:pt x="2102" y="237012"/>
                      <a:pt x="80362" y="183467"/>
                      <a:pt x="135967" y="193764"/>
                    </a:cubicBezTo>
                    <a:cubicBezTo>
                      <a:pt x="191572" y="204061"/>
                      <a:pt x="302783" y="304975"/>
                      <a:pt x="333675" y="280261"/>
                    </a:cubicBezTo>
                    <a:cubicBezTo>
                      <a:pt x="364567" y="255547"/>
                      <a:pt x="343972" y="41364"/>
                      <a:pt x="308961" y="8413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27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47" name="Freeform 1046"/>
              <p:cNvSpPr/>
              <p:nvPr/>
            </p:nvSpPr>
            <p:spPr>
              <a:xfrm rot="19080000">
                <a:off x="1708674" y="-348825"/>
                <a:ext cx="978642" cy="706620"/>
              </a:xfrm>
              <a:custGeom>
                <a:avLst/>
                <a:gdLst>
                  <a:gd name="connsiteX0" fmla="*/ 929215 w 978642"/>
                  <a:gd name="connsiteY0" fmla="*/ 422415 h 706620"/>
                  <a:gd name="connsiteX1" fmla="*/ 793291 w 978642"/>
                  <a:gd name="connsiteY1" fmla="*/ 583053 h 706620"/>
                  <a:gd name="connsiteX2" fmla="*/ 706794 w 978642"/>
                  <a:gd name="connsiteY2" fmla="*/ 706620 h 706620"/>
                  <a:gd name="connsiteX3" fmla="*/ 533799 w 978642"/>
                  <a:gd name="connsiteY3" fmla="*/ 583053 h 706620"/>
                  <a:gd name="connsiteX4" fmla="*/ 434945 w 978642"/>
                  <a:gd name="connsiteY4" fmla="*/ 471842 h 706620"/>
                  <a:gd name="connsiteX5" fmla="*/ 323734 w 978642"/>
                  <a:gd name="connsiteY5" fmla="*/ 372988 h 706620"/>
                  <a:gd name="connsiteX6" fmla="*/ 64242 w 978642"/>
                  <a:gd name="connsiteY6" fmla="*/ 298847 h 706620"/>
                  <a:gd name="connsiteX7" fmla="*/ 27172 w 978642"/>
                  <a:gd name="connsiteY7" fmla="*/ 187636 h 706620"/>
                  <a:gd name="connsiteX8" fmla="*/ 2459 w 978642"/>
                  <a:gd name="connsiteY8" fmla="*/ 88782 h 706620"/>
                  <a:gd name="connsiteX9" fmla="*/ 88956 w 978642"/>
                  <a:gd name="connsiteY9" fmla="*/ 2285 h 706620"/>
                  <a:gd name="connsiteX10" fmla="*/ 336091 w 978642"/>
                  <a:gd name="connsiteY10" fmla="*/ 39355 h 706620"/>
                  <a:gd name="connsiteX11" fmla="*/ 422588 w 978642"/>
                  <a:gd name="connsiteY11" fmla="*/ 187636 h 706620"/>
                  <a:gd name="connsiteX12" fmla="*/ 607940 w 978642"/>
                  <a:gd name="connsiteY12" fmla="*/ 298847 h 706620"/>
                  <a:gd name="connsiteX13" fmla="*/ 768577 w 978642"/>
                  <a:gd name="connsiteY13" fmla="*/ 348274 h 706620"/>
                  <a:gd name="connsiteX14" fmla="*/ 978642 w 978642"/>
                  <a:gd name="connsiteY14" fmla="*/ 434772 h 706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78642" h="706620">
                    <a:moveTo>
                      <a:pt x="929215" y="422415"/>
                    </a:moveTo>
                    <a:cubicBezTo>
                      <a:pt x="879788" y="479050"/>
                      <a:pt x="830361" y="535685"/>
                      <a:pt x="793291" y="583053"/>
                    </a:cubicBezTo>
                    <a:cubicBezTo>
                      <a:pt x="756221" y="630421"/>
                      <a:pt x="750043" y="706620"/>
                      <a:pt x="706794" y="706620"/>
                    </a:cubicBezTo>
                    <a:cubicBezTo>
                      <a:pt x="663545" y="706620"/>
                      <a:pt x="579107" y="622183"/>
                      <a:pt x="533799" y="583053"/>
                    </a:cubicBezTo>
                    <a:cubicBezTo>
                      <a:pt x="488491" y="543923"/>
                      <a:pt x="469956" y="506853"/>
                      <a:pt x="434945" y="471842"/>
                    </a:cubicBezTo>
                    <a:cubicBezTo>
                      <a:pt x="399934" y="436831"/>
                      <a:pt x="385518" y="401820"/>
                      <a:pt x="323734" y="372988"/>
                    </a:cubicBezTo>
                    <a:cubicBezTo>
                      <a:pt x="261950" y="344155"/>
                      <a:pt x="113669" y="329739"/>
                      <a:pt x="64242" y="298847"/>
                    </a:cubicBezTo>
                    <a:cubicBezTo>
                      <a:pt x="14815" y="267955"/>
                      <a:pt x="37469" y="222647"/>
                      <a:pt x="27172" y="187636"/>
                    </a:cubicBezTo>
                    <a:cubicBezTo>
                      <a:pt x="16875" y="152625"/>
                      <a:pt x="-7838" y="119674"/>
                      <a:pt x="2459" y="88782"/>
                    </a:cubicBezTo>
                    <a:cubicBezTo>
                      <a:pt x="12756" y="57890"/>
                      <a:pt x="33351" y="10523"/>
                      <a:pt x="88956" y="2285"/>
                    </a:cubicBezTo>
                    <a:cubicBezTo>
                      <a:pt x="144561" y="-5953"/>
                      <a:pt x="280486" y="8463"/>
                      <a:pt x="336091" y="39355"/>
                    </a:cubicBezTo>
                    <a:cubicBezTo>
                      <a:pt x="391696" y="70247"/>
                      <a:pt x="377280" y="144387"/>
                      <a:pt x="422588" y="187636"/>
                    </a:cubicBezTo>
                    <a:cubicBezTo>
                      <a:pt x="467896" y="230885"/>
                      <a:pt x="550275" y="272074"/>
                      <a:pt x="607940" y="298847"/>
                    </a:cubicBezTo>
                    <a:cubicBezTo>
                      <a:pt x="665605" y="325620"/>
                      <a:pt x="706793" y="325620"/>
                      <a:pt x="768577" y="348274"/>
                    </a:cubicBezTo>
                    <a:cubicBezTo>
                      <a:pt x="830361" y="370928"/>
                      <a:pt x="904501" y="402850"/>
                      <a:pt x="978642" y="434772"/>
                    </a:cubicBezTo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3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48" name="Freeform 1047"/>
              <p:cNvSpPr/>
              <p:nvPr/>
            </p:nvSpPr>
            <p:spPr>
              <a:xfrm>
                <a:off x="465263" y="1699999"/>
                <a:ext cx="723042" cy="364663"/>
              </a:xfrm>
              <a:custGeom>
                <a:avLst/>
                <a:gdLst>
                  <a:gd name="connsiteX0" fmla="*/ 667096 w 723042"/>
                  <a:gd name="connsiteY0" fmla="*/ 23 h 364663"/>
                  <a:gd name="connsiteX1" fmla="*/ 382891 w 723042"/>
                  <a:gd name="connsiteY1" fmla="*/ 160661 h 364663"/>
                  <a:gd name="connsiteX2" fmla="*/ 160469 w 723042"/>
                  <a:gd name="connsiteY2" fmla="*/ 160661 h 364663"/>
                  <a:gd name="connsiteX3" fmla="*/ 36902 w 723042"/>
                  <a:gd name="connsiteY3" fmla="*/ 135948 h 364663"/>
                  <a:gd name="connsiteX4" fmla="*/ 12188 w 723042"/>
                  <a:gd name="connsiteY4" fmla="*/ 271872 h 364663"/>
                  <a:gd name="connsiteX5" fmla="*/ 24545 w 723042"/>
                  <a:gd name="connsiteY5" fmla="*/ 358369 h 364663"/>
                  <a:gd name="connsiteX6" fmla="*/ 284037 w 723042"/>
                  <a:gd name="connsiteY6" fmla="*/ 321299 h 364663"/>
                  <a:gd name="connsiteX7" fmla="*/ 419961 w 723042"/>
                  <a:gd name="connsiteY7" fmla="*/ 321299 h 364663"/>
                  <a:gd name="connsiteX8" fmla="*/ 704167 w 723042"/>
                  <a:gd name="connsiteY8" fmla="*/ 358369 h 364663"/>
                  <a:gd name="connsiteX9" fmla="*/ 691810 w 723042"/>
                  <a:gd name="connsiteY9" fmla="*/ 173018 h 364663"/>
                  <a:gd name="connsiteX10" fmla="*/ 667096 w 723042"/>
                  <a:gd name="connsiteY10" fmla="*/ 23 h 364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23042" h="364663">
                    <a:moveTo>
                      <a:pt x="667096" y="23"/>
                    </a:moveTo>
                    <a:cubicBezTo>
                      <a:pt x="615610" y="-2036"/>
                      <a:pt x="467329" y="133888"/>
                      <a:pt x="382891" y="160661"/>
                    </a:cubicBezTo>
                    <a:cubicBezTo>
                      <a:pt x="298453" y="187434"/>
                      <a:pt x="218134" y="164780"/>
                      <a:pt x="160469" y="160661"/>
                    </a:cubicBezTo>
                    <a:cubicBezTo>
                      <a:pt x="102804" y="156542"/>
                      <a:pt x="61616" y="117413"/>
                      <a:pt x="36902" y="135948"/>
                    </a:cubicBezTo>
                    <a:cubicBezTo>
                      <a:pt x="12188" y="154483"/>
                      <a:pt x="14247" y="234802"/>
                      <a:pt x="12188" y="271872"/>
                    </a:cubicBezTo>
                    <a:cubicBezTo>
                      <a:pt x="10129" y="308942"/>
                      <a:pt x="-20763" y="350131"/>
                      <a:pt x="24545" y="358369"/>
                    </a:cubicBezTo>
                    <a:cubicBezTo>
                      <a:pt x="69853" y="366607"/>
                      <a:pt x="218134" y="327477"/>
                      <a:pt x="284037" y="321299"/>
                    </a:cubicBezTo>
                    <a:cubicBezTo>
                      <a:pt x="349940" y="315121"/>
                      <a:pt x="349939" y="315121"/>
                      <a:pt x="419961" y="321299"/>
                    </a:cubicBezTo>
                    <a:cubicBezTo>
                      <a:pt x="489983" y="327477"/>
                      <a:pt x="658859" y="383082"/>
                      <a:pt x="704167" y="358369"/>
                    </a:cubicBezTo>
                    <a:cubicBezTo>
                      <a:pt x="749475" y="333656"/>
                      <a:pt x="700048" y="226564"/>
                      <a:pt x="691810" y="173018"/>
                    </a:cubicBezTo>
                    <a:cubicBezTo>
                      <a:pt x="683572" y="119472"/>
                      <a:pt x="718582" y="2082"/>
                      <a:pt x="667096" y="23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600000" rev="210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049" name="Group 1048"/>
              <p:cNvGrpSpPr/>
              <p:nvPr/>
            </p:nvGrpSpPr>
            <p:grpSpPr>
              <a:xfrm>
                <a:off x="1456019" y="-96999"/>
                <a:ext cx="3811386" cy="2562641"/>
                <a:chOff x="5325297" y="-35009"/>
                <a:chExt cx="3811386" cy="2562641"/>
              </a:xfrm>
              <a:gradFill>
                <a:gsLst>
                  <a:gs pos="16000">
                    <a:schemeClr val="bg2">
                      <a:lumMod val="50000"/>
                    </a:schemeClr>
                  </a:gs>
                  <a:gs pos="34000">
                    <a:schemeClr val="bg2">
                      <a:lumMod val="90000"/>
                    </a:schemeClr>
                  </a:gs>
                  <a:gs pos="82000">
                    <a:schemeClr val="bg2">
                      <a:lumMod val="75000"/>
                    </a:schemeClr>
                  </a:gs>
                  <a:gs pos="62071">
                    <a:schemeClr val="bg2">
                      <a:lumMod val="50000"/>
                    </a:schemeClr>
                  </a:gs>
                  <a:gs pos="53000">
                    <a:schemeClr val="bg2">
                      <a:lumMod val="75000"/>
                    </a:schemeClr>
                  </a:gs>
                  <a:gs pos="42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</p:grpSpPr>
            <p:grpSp>
              <p:nvGrpSpPr>
                <p:cNvPr id="1050" name="Group 1049"/>
                <p:cNvGrpSpPr/>
                <p:nvPr/>
              </p:nvGrpSpPr>
              <p:grpSpPr>
                <a:xfrm>
                  <a:off x="5325297" y="-35009"/>
                  <a:ext cx="3811386" cy="2562641"/>
                  <a:chOff x="5332603" y="2959782"/>
                  <a:chExt cx="3811386" cy="2562641"/>
                </a:xfrm>
                <a:grpFill/>
              </p:grpSpPr>
              <p:sp>
                <p:nvSpPr>
                  <p:cNvPr id="1055" name="Freeform 1054"/>
                  <p:cNvSpPr/>
                  <p:nvPr/>
                </p:nvSpPr>
                <p:spPr>
                  <a:xfrm>
                    <a:off x="5332603" y="2959782"/>
                    <a:ext cx="3811386" cy="2562641"/>
                  </a:xfrm>
                  <a:custGeom>
                    <a:avLst/>
                    <a:gdLst>
                      <a:gd name="connsiteX0" fmla="*/ 3289186 w 3811382"/>
                      <a:gd name="connsiteY0" fmla="*/ 964018 h 2562640"/>
                      <a:gd name="connsiteX1" fmla="*/ 2560137 w 3811382"/>
                      <a:gd name="connsiteY1" fmla="*/ 1062872 h 2562640"/>
                      <a:gd name="connsiteX2" fmla="*/ 2387143 w 3811382"/>
                      <a:gd name="connsiteY2" fmla="*/ 914591 h 2562640"/>
                      <a:gd name="connsiteX3" fmla="*/ 2140008 w 3811382"/>
                      <a:gd name="connsiteY3" fmla="*/ 618029 h 2562640"/>
                      <a:gd name="connsiteX4" fmla="*/ 1954656 w 3811382"/>
                      <a:gd name="connsiteY4" fmla="*/ 445034 h 2562640"/>
                      <a:gd name="connsiteX5" fmla="*/ 1571597 w 3811382"/>
                      <a:gd name="connsiteY5" fmla="*/ 222613 h 2562640"/>
                      <a:gd name="connsiteX6" fmla="*/ 1361532 w 3811382"/>
                      <a:gd name="connsiteY6" fmla="*/ 49618 h 2562640"/>
                      <a:gd name="connsiteX7" fmla="*/ 1102040 w 3811382"/>
                      <a:gd name="connsiteY7" fmla="*/ 191 h 2562640"/>
                      <a:gd name="connsiteX8" fmla="*/ 1015543 w 3811382"/>
                      <a:gd name="connsiteY8" fmla="*/ 61975 h 2562640"/>
                      <a:gd name="connsiteX9" fmla="*/ 929045 w 3811382"/>
                      <a:gd name="connsiteY9" fmla="*/ 259683 h 2562640"/>
                      <a:gd name="connsiteX10" fmla="*/ 1225608 w 3811382"/>
                      <a:gd name="connsiteY10" fmla="*/ 432678 h 2562640"/>
                      <a:gd name="connsiteX11" fmla="*/ 1485099 w 3811382"/>
                      <a:gd name="connsiteY11" fmla="*/ 519175 h 2562640"/>
                      <a:gd name="connsiteX12" fmla="*/ 1695164 w 3811382"/>
                      <a:gd name="connsiteY12" fmla="*/ 642742 h 2562640"/>
                      <a:gd name="connsiteX13" fmla="*/ 1794018 w 3811382"/>
                      <a:gd name="connsiteY13" fmla="*/ 753953 h 2562640"/>
                      <a:gd name="connsiteX14" fmla="*/ 1719878 w 3811382"/>
                      <a:gd name="connsiteY14" fmla="*/ 889878 h 2562640"/>
                      <a:gd name="connsiteX15" fmla="*/ 1262678 w 3811382"/>
                      <a:gd name="connsiteY15" fmla="*/ 852807 h 2562640"/>
                      <a:gd name="connsiteX16" fmla="*/ 941402 w 3811382"/>
                      <a:gd name="connsiteY16" fmla="*/ 791024 h 2562640"/>
                      <a:gd name="connsiteX17" fmla="*/ 583056 w 3811382"/>
                      <a:gd name="connsiteY17" fmla="*/ 679813 h 2562640"/>
                      <a:gd name="connsiteX18" fmla="*/ 459489 w 3811382"/>
                      <a:gd name="connsiteY18" fmla="*/ 605672 h 2562640"/>
                      <a:gd name="connsiteX19" fmla="*/ 261781 w 3811382"/>
                      <a:gd name="connsiteY19" fmla="*/ 556245 h 2562640"/>
                      <a:gd name="connsiteX20" fmla="*/ 162926 w 3811382"/>
                      <a:gd name="connsiteY20" fmla="*/ 593315 h 2562640"/>
                      <a:gd name="connsiteX21" fmla="*/ 125856 w 3811382"/>
                      <a:gd name="connsiteY21" fmla="*/ 704526 h 2562640"/>
                      <a:gd name="connsiteX22" fmla="*/ 113499 w 3811382"/>
                      <a:gd name="connsiteY22" fmla="*/ 852807 h 2562640"/>
                      <a:gd name="connsiteX23" fmla="*/ 249424 w 3811382"/>
                      <a:gd name="connsiteY23" fmla="*/ 976375 h 2562640"/>
                      <a:gd name="connsiteX24" fmla="*/ 508916 w 3811382"/>
                      <a:gd name="connsiteY24" fmla="*/ 1050515 h 2562640"/>
                      <a:gd name="connsiteX25" fmla="*/ 867262 w 3811382"/>
                      <a:gd name="connsiteY25" fmla="*/ 1038159 h 2562640"/>
                      <a:gd name="connsiteX26" fmla="*/ 1225608 w 3811382"/>
                      <a:gd name="connsiteY26" fmla="*/ 1112299 h 2562640"/>
                      <a:gd name="connsiteX27" fmla="*/ 1608667 w 3811382"/>
                      <a:gd name="connsiteY27" fmla="*/ 1248224 h 2562640"/>
                      <a:gd name="connsiteX28" fmla="*/ 1682808 w 3811382"/>
                      <a:gd name="connsiteY28" fmla="*/ 1310007 h 2562640"/>
                      <a:gd name="connsiteX29" fmla="*/ 1410959 w 3811382"/>
                      <a:gd name="connsiteY29" fmla="*/ 1347078 h 2562640"/>
                      <a:gd name="connsiteX30" fmla="*/ 1003186 w 3811382"/>
                      <a:gd name="connsiteY30" fmla="*/ 1359434 h 2562640"/>
                      <a:gd name="connsiteX31" fmla="*/ 669554 w 3811382"/>
                      <a:gd name="connsiteY31" fmla="*/ 1297651 h 2562640"/>
                      <a:gd name="connsiteX32" fmla="*/ 459489 w 3811382"/>
                      <a:gd name="connsiteY32" fmla="*/ 1223510 h 2562640"/>
                      <a:gd name="connsiteX33" fmla="*/ 212354 w 3811382"/>
                      <a:gd name="connsiteY33" fmla="*/ 1186440 h 2562640"/>
                      <a:gd name="connsiteX34" fmla="*/ 14645 w 3811382"/>
                      <a:gd name="connsiteY34" fmla="*/ 1260580 h 2562640"/>
                      <a:gd name="connsiteX35" fmla="*/ 14645 w 3811382"/>
                      <a:gd name="connsiteY35" fmla="*/ 1483002 h 2562640"/>
                      <a:gd name="connsiteX36" fmla="*/ 14645 w 3811382"/>
                      <a:gd name="connsiteY36" fmla="*/ 1532429 h 2562640"/>
                      <a:gd name="connsiteX37" fmla="*/ 212354 w 3811382"/>
                      <a:gd name="connsiteY37" fmla="*/ 1594213 h 2562640"/>
                      <a:gd name="connsiteX38" fmla="*/ 323564 w 3811382"/>
                      <a:gd name="connsiteY38" fmla="*/ 1643640 h 2562640"/>
                      <a:gd name="connsiteX39" fmla="*/ 756051 w 3811382"/>
                      <a:gd name="connsiteY39" fmla="*/ 1618926 h 2562640"/>
                      <a:gd name="connsiteX40" fmla="*/ 1089683 w 3811382"/>
                      <a:gd name="connsiteY40" fmla="*/ 1618926 h 2562640"/>
                      <a:gd name="connsiteX41" fmla="*/ 1423316 w 3811382"/>
                      <a:gd name="connsiteY41" fmla="*/ 1655997 h 2562640"/>
                      <a:gd name="connsiteX42" fmla="*/ 1670451 w 3811382"/>
                      <a:gd name="connsiteY42" fmla="*/ 1655997 h 2562640"/>
                      <a:gd name="connsiteX43" fmla="*/ 1410959 w 3811382"/>
                      <a:gd name="connsiteY43" fmla="*/ 1705424 h 2562640"/>
                      <a:gd name="connsiteX44" fmla="*/ 1064970 w 3811382"/>
                      <a:gd name="connsiteY44" fmla="*/ 1754851 h 2562640"/>
                      <a:gd name="connsiteX45" fmla="*/ 805478 w 3811382"/>
                      <a:gd name="connsiteY45" fmla="*/ 1754851 h 2562640"/>
                      <a:gd name="connsiteX46" fmla="*/ 521272 w 3811382"/>
                      <a:gd name="connsiteY46" fmla="*/ 1693067 h 2562640"/>
                      <a:gd name="connsiteX47" fmla="*/ 335921 w 3811382"/>
                      <a:gd name="connsiteY47" fmla="*/ 1693067 h 2562640"/>
                      <a:gd name="connsiteX48" fmla="*/ 237067 w 3811382"/>
                      <a:gd name="connsiteY48" fmla="*/ 1754851 h 2562640"/>
                      <a:gd name="connsiteX49" fmla="*/ 212354 w 3811382"/>
                      <a:gd name="connsiteY49" fmla="*/ 1903132 h 2562640"/>
                      <a:gd name="connsiteX50" fmla="*/ 212354 w 3811382"/>
                      <a:gd name="connsiteY50" fmla="*/ 1989629 h 2562640"/>
                      <a:gd name="connsiteX51" fmla="*/ 323564 w 3811382"/>
                      <a:gd name="connsiteY51" fmla="*/ 2026699 h 2562640"/>
                      <a:gd name="connsiteX52" fmla="*/ 583056 w 3811382"/>
                      <a:gd name="connsiteY52" fmla="*/ 2039056 h 2562640"/>
                      <a:gd name="connsiteX53" fmla="*/ 867262 w 3811382"/>
                      <a:gd name="connsiteY53" fmla="*/ 1964915 h 2562640"/>
                      <a:gd name="connsiteX54" fmla="*/ 1139110 w 3811382"/>
                      <a:gd name="connsiteY54" fmla="*/ 1927845 h 2562640"/>
                      <a:gd name="connsiteX55" fmla="*/ 1398602 w 3811382"/>
                      <a:gd name="connsiteY55" fmla="*/ 1927845 h 2562640"/>
                      <a:gd name="connsiteX56" fmla="*/ 1621024 w 3811382"/>
                      <a:gd name="connsiteY56" fmla="*/ 1940202 h 2562640"/>
                      <a:gd name="connsiteX57" fmla="*/ 1460386 w 3811382"/>
                      <a:gd name="connsiteY57" fmla="*/ 2076126 h 2562640"/>
                      <a:gd name="connsiteX58" fmla="*/ 1213251 w 3811382"/>
                      <a:gd name="connsiteY58" fmla="*/ 2150267 h 2562640"/>
                      <a:gd name="connsiteX59" fmla="*/ 990829 w 3811382"/>
                      <a:gd name="connsiteY59" fmla="*/ 2199694 h 2562640"/>
                      <a:gd name="connsiteX60" fmla="*/ 768408 w 3811382"/>
                      <a:gd name="connsiteY60" fmla="*/ 2212051 h 2562640"/>
                      <a:gd name="connsiteX61" fmla="*/ 595413 w 3811382"/>
                      <a:gd name="connsiteY61" fmla="*/ 2224407 h 2562640"/>
                      <a:gd name="connsiteX62" fmla="*/ 496559 w 3811382"/>
                      <a:gd name="connsiteY62" fmla="*/ 2347975 h 2562640"/>
                      <a:gd name="connsiteX63" fmla="*/ 545986 w 3811382"/>
                      <a:gd name="connsiteY63" fmla="*/ 2483899 h 2562640"/>
                      <a:gd name="connsiteX64" fmla="*/ 706624 w 3811382"/>
                      <a:gd name="connsiteY64" fmla="*/ 2558040 h 2562640"/>
                      <a:gd name="connsiteX65" fmla="*/ 867262 w 3811382"/>
                      <a:gd name="connsiteY65" fmla="*/ 2545683 h 2562640"/>
                      <a:gd name="connsiteX66" fmla="*/ 1003186 w 3811382"/>
                      <a:gd name="connsiteY66" fmla="*/ 2471542 h 2562640"/>
                      <a:gd name="connsiteX67" fmla="*/ 1534526 w 3811382"/>
                      <a:gd name="connsiteY67" fmla="*/ 2335618 h 2562640"/>
                      <a:gd name="connsiteX68" fmla="*/ 1818732 w 3811382"/>
                      <a:gd name="connsiteY68" fmla="*/ 2249121 h 2562640"/>
                      <a:gd name="connsiteX69" fmla="*/ 2102937 w 3811382"/>
                      <a:gd name="connsiteY69" fmla="*/ 2150267 h 2562640"/>
                      <a:gd name="connsiteX70" fmla="*/ 2201791 w 3811382"/>
                      <a:gd name="connsiteY70" fmla="*/ 2076126 h 2562640"/>
                      <a:gd name="connsiteX71" fmla="*/ 2498354 w 3811382"/>
                      <a:gd name="connsiteY71" fmla="*/ 2249121 h 2562640"/>
                      <a:gd name="connsiteX72" fmla="*/ 2634278 w 3811382"/>
                      <a:gd name="connsiteY72" fmla="*/ 2162624 h 2562640"/>
                      <a:gd name="connsiteX73" fmla="*/ 2720775 w 3811382"/>
                      <a:gd name="connsiteY73" fmla="*/ 2001986 h 2562640"/>
                      <a:gd name="connsiteX74" fmla="*/ 2831986 w 3811382"/>
                      <a:gd name="connsiteY74" fmla="*/ 1915488 h 2562640"/>
                      <a:gd name="connsiteX75" fmla="*/ 2992624 w 3811382"/>
                      <a:gd name="connsiteY75" fmla="*/ 1866061 h 2562640"/>
                      <a:gd name="connsiteX76" fmla="*/ 2992624 w 3811382"/>
                      <a:gd name="connsiteY76" fmla="*/ 2001986 h 2562640"/>
                      <a:gd name="connsiteX77" fmla="*/ 2906126 w 3811382"/>
                      <a:gd name="connsiteY77" fmla="*/ 2162624 h 2562640"/>
                      <a:gd name="connsiteX78" fmla="*/ 2881413 w 3811382"/>
                      <a:gd name="connsiteY78" fmla="*/ 2273834 h 2562640"/>
                      <a:gd name="connsiteX79" fmla="*/ 3153262 w 3811382"/>
                      <a:gd name="connsiteY79" fmla="*/ 2298548 h 2562640"/>
                      <a:gd name="connsiteX80" fmla="*/ 3684602 w 3811382"/>
                      <a:gd name="connsiteY80" fmla="*/ 2187337 h 2562640"/>
                      <a:gd name="connsiteX81" fmla="*/ 3783456 w 3811382"/>
                      <a:gd name="connsiteY81" fmla="*/ 2100840 h 2562640"/>
                      <a:gd name="connsiteX82" fmla="*/ 3795813 w 3811382"/>
                      <a:gd name="connsiteY82" fmla="*/ 1940202 h 2562640"/>
                      <a:gd name="connsiteX83" fmla="*/ 3585748 w 3811382"/>
                      <a:gd name="connsiteY83" fmla="*/ 1952559 h 2562640"/>
                      <a:gd name="connsiteX84" fmla="*/ 3400397 w 3811382"/>
                      <a:gd name="connsiteY84" fmla="*/ 1964915 h 2562640"/>
                      <a:gd name="connsiteX85" fmla="*/ 3215045 w 3811382"/>
                      <a:gd name="connsiteY85" fmla="*/ 1828991 h 2562640"/>
                      <a:gd name="connsiteX86" fmla="*/ 3474537 w 3811382"/>
                      <a:gd name="connsiteY86" fmla="*/ 1828991 h 2562640"/>
                      <a:gd name="connsiteX87" fmla="*/ 3721672 w 3811382"/>
                      <a:gd name="connsiteY87" fmla="*/ 1804278 h 2562640"/>
                      <a:gd name="connsiteX88" fmla="*/ 3771099 w 3811382"/>
                      <a:gd name="connsiteY88" fmla="*/ 1384148 h 2562640"/>
                      <a:gd name="connsiteX89" fmla="*/ 3709316 w 3811382"/>
                      <a:gd name="connsiteY89" fmla="*/ 1075229 h 2562640"/>
                      <a:gd name="connsiteX90" fmla="*/ 3499251 w 3811382"/>
                      <a:gd name="connsiteY90" fmla="*/ 976375 h 2562640"/>
                      <a:gd name="connsiteX91" fmla="*/ 3116191 w 3811382"/>
                      <a:gd name="connsiteY91" fmla="*/ 988732 h 2562640"/>
                      <a:gd name="connsiteX92" fmla="*/ 2943197 w 3811382"/>
                      <a:gd name="connsiteY92" fmla="*/ 1025802 h 2562640"/>
                      <a:gd name="connsiteX93" fmla="*/ 2856699 w 3811382"/>
                      <a:gd name="connsiteY93" fmla="*/ 1050515 h 2562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</a:cxnLst>
                    <a:rect l="l" t="t" r="r" b="b"/>
                    <a:pathLst>
                      <a:path w="3811382" h="2562640">
                        <a:moveTo>
                          <a:pt x="3289186" y="964018"/>
                        </a:moveTo>
                        <a:cubicBezTo>
                          <a:pt x="2999831" y="1017564"/>
                          <a:pt x="2710477" y="1071110"/>
                          <a:pt x="2560137" y="1062872"/>
                        </a:cubicBezTo>
                        <a:cubicBezTo>
                          <a:pt x="2409796" y="1054634"/>
                          <a:pt x="2457164" y="988731"/>
                          <a:pt x="2387143" y="914591"/>
                        </a:cubicBezTo>
                        <a:cubicBezTo>
                          <a:pt x="2317122" y="840451"/>
                          <a:pt x="2212089" y="696288"/>
                          <a:pt x="2140008" y="618029"/>
                        </a:cubicBezTo>
                        <a:cubicBezTo>
                          <a:pt x="2067927" y="539769"/>
                          <a:pt x="2049391" y="510937"/>
                          <a:pt x="1954656" y="445034"/>
                        </a:cubicBezTo>
                        <a:cubicBezTo>
                          <a:pt x="1859921" y="379131"/>
                          <a:pt x="1670451" y="288516"/>
                          <a:pt x="1571597" y="222613"/>
                        </a:cubicBezTo>
                        <a:cubicBezTo>
                          <a:pt x="1472743" y="156710"/>
                          <a:pt x="1439791" y="86688"/>
                          <a:pt x="1361532" y="49618"/>
                        </a:cubicBezTo>
                        <a:cubicBezTo>
                          <a:pt x="1283273" y="12548"/>
                          <a:pt x="1159705" y="-1868"/>
                          <a:pt x="1102040" y="191"/>
                        </a:cubicBezTo>
                        <a:cubicBezTo>
                          <a:pt x="1044375" y="2250"/>
                          <a:pt x="1044375" y="18726"/>
                          <a:pt x="1015543" y="61975"/>
                        </a:cubicBezTo>
                        <a:cubicBezTo>
                          <a:pt x="986711" y="105224"/>
                          <a:pt x="894034" y="197899"/>
                          <a:pt x="929045" y="259683"/>
                        </a:cubicBezTo>
                        <a:cubicBezTo>
                          <a:pt x="964056" y="321467"/>
                          <a:pt x="1132932" y="389429"/>
                          <a:pt x="1225608" y="432678"/>
                        </a:cubicBezTo>
                        <a:cubicBezTo>
                          <a:pt x="1318284" y="475927"/>
                          <a:pt x="1406840" y="484164"/>
                          <a:pt x="1485099" y="519175"/>
                        </a:cubicBezTo>
                        <a:cubicBezTo>
                          <a:pt x="1563358" y="554186"/>
                          <a:pt x="1643677" y="603612"/>
                          <a:pt x="1695164" y="642742"/>
                        </a:cubicBezTo>
                        <a:cubicBezTo>
                          <a:pt x="1746650" y="681872"/>
                          <a:pt x="1789899" y="712764"/>
                          <a:pt x="1794018" y="753953"/>
                        </a:cubicBezTo>
                        <a:cubicBezTo>
                          <a:pt x="1798137" y="795142"/>
                          <a:pt x="1808435" y="873402"/>
                          <a:pt x="1719878" y="889878"/>
                        </a:cubicBezTo>
                        <a:cubicBezTo>
                          <a:pt x="1631321" y="906354"/>
                          <a:pt x="1392424" y="869283"/>
                          <a:pt x="1262678" y="852807"/>
                        </a:cubicBezTo>
                        <a:cubicBezTo>
                          <a:pt x="1132932" y="836331"/>
                          <a:pt x="1054672" y="819856"/>
                          <a:pt x="941402" y="791024"/>
                        </a:cubicBezTo>
                        <a:cubicBezTo>
                          <a:pt x="828132" y="762192"/>
                          <a:pt x="663375" y="710705"/>
                          <a:pt x="583056" y="679813"/>
                        </a:cubicBezTo>
                        <a:cubicBezTo>
                          <a:pt x="502737" y="648921"/>
                          <a:pt x="513035" y="626267"/>
                          <a:pt x="459489" y="605672"/>
                        </a:cubicBezTo>
                        <a:cubicBezTo>
                          <a:pt x="405943" y="585077"/>
                          <a:pt x="311208" y="558304"/>
                          <a:pt x="261781" y="556245"/>
                        </a:cubicBezTo>
                        <a:cubicBezTo>
                          <a:pt x="212354" y="554186"/>
                          <a:pt x="185580" y="568602"/>
                          <a:pt x="162926" y="593315"/>
                        </a:cubicBezTo>
                        <a:cubicBezTo>
                          <a:pt x="140272" y="618028"/>
                          <a:pt x="134094" y="661278"/>
                          <a:pt x="125856" y="704526"/>
                        </a:cubicBezTo>
                        <a:cubicBezTo>
                          <a:pt x="117618" y="747774"/>
                          <a:pt x="92904" y="807499"/>
                          <a:pt x="113499" y="852807"/>
                        </a:cubicBezTo>
                        <a:cubicBezTo>
                          <a:pt x="134094" y="898115"/>
                          <a:pt x="183521" y="943424"/>
                          <a:pt x="249424" y="976375"/>
                        </a:cubicBezTo>
                        <a:cubicBezTo>
                          <a:pt x="315327" y="1009326"/>
                          <a:pt x="405943" y="1040218"/>
                          <a:pt x="508916" y="1050515"/>
                        </a:cubicBezTo>
                        <a:cubicBezTo>
                          <a:pt x="611889" y="1060812"/>
                          <a:pt x="747813" y="1027862"/>
                          <a:pt x="867262" y="1038159"/>
                        </a:cubicBezTo>
                        <a:cubicBezTo>
                          <a:pt x="986711" y="1048456"/>
                          <a:pt x="1102041" y="1077288"/>
                          <a:pt x="1225608" y="1112299"/>
                        </a:cubicBezTo>
                        <a:cubicBezTo>
                          <a:pt x="1349175" y="1147310"/>
                          <a:pt x="1532467" y="1215273"/>
                          <a:pt x="1608667" y="1248224"/>
                        </a:cubicBezTo>
                        <a:cubicBezTo>
                          <a:pt x="1684867" y="1281175"/>
                          <a:pt x="1715759" y="1293531"/>
                          <a:pt x="1682808" y="1310007"/>
                        </a:cubicBezTo>
                        <a:cubicBezTo>
                          <a:pt x="1649857" y="1326483"/>
                          <a:pt x="1524229" y="1338840"/>
                          <a:pt x="1410959" y="1347078"/>
                        </a:cubicBezTo>
                        <a:cubicBezTo>
                          <a:pt x="1297689" y="1355316"/>
                          <a:pt x="1126753" y="1367672"/>
                          <a:pt x="1003186" y="1359434"/>
                        </a:cubicBezTo>
                        <a:cubicBezTo>
                          <a:pt x="879619" y="1351196"/>
                          <a:pt x="760170" y="1320305"/>
                          <a:pt x="669554" y="1297651"/>
                        </a:cubicBezTo>
                        <a:cubicBezTo>
                          <a:pt x="578938" y="1274997"/>
                          <a:pt x="535689" y="1242045"/>
                          <a:pt x="459489" y="1223510"/>
                        </a:cubicBezTo>
                        <a:cubicBezTo>
                          <a:pt x="383289" y="1204975"/>
                          <a:pt x="286495" y="1180262"/>
                          <a:pt x="212354" y="1186440"/>
                        </a:cubicBezTo>
                        <a:cubicBezTo>
                          <a:pt x="138213" y="1192618"/>
                          <a:pt x="47596" y="1211153"/>
                          <a:pt x="14645" y="1260580"/>
                        </a:cubicBezTo>
                        <a:cubicBezTo>
                          <a:pt x="-18306" y="1310007"/>
                          <a:pt x="14645" y="1483002"/>
                          <a:pt x="14645" y="1483002"/>
                        </a:cubicBezTo>
                        <a:cubicBezTo>
                          <a:pt x="14645" y="1528310"/>
                          <a:pt x="-18307" y="1513894"/>
                          <a:pt x="14645" y="1532429"/>
                        </a:cubicBezTo>
                        <a:cubicBezTo>
                          <a:pt x="47597" y="1550964"/>
                          <a:pt x="160867" y="1575678"/>
                          <a:pt x="212354" y="1594213"/>
                        </a:cubicBezTo>
                        <a:cubicBezTo>
                          <a:pt x="263841" y="1612748"/>
                          <a:pt x="232948" y="1639521"/>
                          <a:pt x="323564" y="1643640"/>
                        </a:cubicBezTo>
                        <a:cubicBezTo>
                          <a:pt x="414180" y="1647759"/>
                          <a:pt x="628365" y="1623045"/>
                          <a:pt x="756051" y="1618926"/>
                        </a:cubicBezTo>
                        <a:cubicBezTo>
                          <a:pt x="883737" y="1614807"/>
                          <a:pt x="978472" y="1612747"/>
                          <a:pt x="1089683" y="1618926"/>
                        </a:cubicBezTo>
                        <a:cubicBezTo>
                          <a:pt x="1200894" y="1625105"/>
                          <a:pt x="1326522" y="1649819"/>
                          <a:pt x="1423316" y="1655997"/>
                        </a:cubicBezTo>
                        <a:cubicBezTo>
                          <a:pt x="1520110" y="1662175"/>
                          <a:pt x="1672511" y="1647759"/>
                          <a:pt x="1670451" y="1655997"/>
                        </a:cubicBezTo>
                        <a:cubicBezTo>
                          <a:pt x="1668391" y="1664235"/>
                          <a:pt x="1511872" y="1688948"/>
                          <a:pt x="1410959" y="1705424"/>
                        </a:cubicBezTo>
                        <a:cubicBezTo>
                          <a:pt x="1310046" y="1721900"/>
                          <a:pt x="1165883" y="1746613"/>
                          <a:pt x="1064970" y="1754851"/>
                        </a:cubicBezTo>
                        <a:cubicBezTo>
                          <a:pt x="964057" y="1763089"/>
                          <a:pt x="896094" y="1765148"/>
                          <a:pt x="805478" y="1754851"/>
                        </a:cubicBezTo>
                        <a:cubicBezTo>
                          <a:pt x="714862" y="1744554"/>
                          <a:pt x="599532" y="1703364"/>
                          <a:pt x="521272" y="1693067"/>
                        </a:cubicBezTo>
                        <a:cubicBezTo>
                          <a:pt x="443012" y="1682770"/>
                          <a:pt x="383288" y="1682770"/>
                          <a:pt x="335921" y="1693067"/>
                        </a:cubicBezTo>
                        <a:cubicBezTo>
                          <a:pt x="288554" y="1703364"/>
                          <a:pt x="257661" y="1719840"/>
                          <a:pt x="237067" y="1754851"/>
                        </a:cubicBezTo>
                        <a:cubicBezTo>
                          <a:pt x="216473" y="1789862"/>
                          <a:pt x="216473" y="1864002"/>
                          <a:pt x="212354" y="1903132"/>
                        </a:cubicBezTo>
                        <a:cubicBezTo>
                          <a:pt x="208235" y="1942262"/>
                          <a:pt x="193819" y="1969035"/>
                          <a:pt x="212354" y="1989629"/>
                        </a:cubicBezTo>
                        <a:cubicBezTo>
                          <a:pt x="230889" y="2010223"/>
                          <a:pt x="261780" y="2018461"/>
                          <a:pt x="323564" y="2026699"/>
                        </a:cubicBezTo>
                        <a:cubicBezTo>
                          <a:pt x="385348" y="2034937"/>
                          <a:pt x="492440" y="2049353"/>
                          <a:pt x="583056" y="2039056"/>
                        </a:cubicBezTo>
                        <a:cubicBezTo>
                          <a:pt x="673672" y="2028759"/>
                          <a:pt x="774586" y="1983450"/>
                          <a:pt x="867262" y="1964915"/>
                        </a:cubicBezTo>
                        <a:cubicBezTo>
                          <a:pt x="959938" y="1946380"/>
                          <a:pt x="1050553" y="1934023"/>
                          <a:pt x="1139110" y="1927845"/>
                        </a:cubicBezTo>
                        <a:cubicBezTo>
                          <a:pt x="1227667" y="1921667"/>
                          <a:pt x="1318283" y="1925785"/>
                          <a:pt x="1398602" y="1927845"/>
                        </a:cubicBezTo>
                        <a:cubicBezTo>
                          <a:pt x="1478921" y="1929905"/>
                          <a:pt x="1610727" y="1915489"/>
                          <a:pt x="1621024" y="1940202"/>
                        </a:cubicBezTo>
                        <a:cubicBezTo>
                          <a:pt x="1631321" y="1964915"/>
                          <a:pt x="1528348" y="2041115"/>
                          <a:pt x="1460386" y="2076126"/>
                        </a:cubicBezTo>
                        <a:cubicBezTo>
                          <a:pt x="1392424" y="2111137"/>
                          <a:pt x="1291510" y="2129672"/>
                          <a:pt x="1213251" y="2150267"/>
                        </a:cubicBezTo>
                        <a:cubicBezTo>
                          <a:pt x="1134992" y="2170862"/>
                          <a:pt x="1064969" y="2189397"/>
                          <a:pt x="990829" y="2199694"/>
                        </a:cubicBezTo>
                        <a:cubicBezTo>
                          <a:pt x="916689" y="2209991"/>
                          <a:pt x="768408" y="2212051"/>
                          <a:pt x="768408" y="2212051"/>
                        </a:cubicBezTo>
                        <a:lnTo>
                          <a:pt x="595413" y="2224407"/>
                        </a:lnTo>
                        <a:cubicBezTo>
                          <a:pt x="550105" y="2247061"/>
                          <a:pt x="504797" y="2304727"/>
                          <a:pt x="496559" y="2347975"/>
                        </a:cubicBezTo>
                        <a:cubicBezTo>
                          <a:pt x="488321" y="2391223"/>
                          <a:pt x="510975" y="2448888"/>
                          <a:pt x="545986" y="2483899"/>
                        </a:cubicBezTo>
                        <a:cubicBezTo>
                          <a:pt x="580997" y="2518910"/>
                          <a:pt x="653078" y="2547743"/>
                          <a:pt x="706624" y="2558040"/>
                        </a:cubicBezTo>
                        <a:cubicBezTo>
                          <a:pt x="760170" y="2568337"/>
                          <a:pt x="817835" y="2560099"/>
                          <a:pt x="867262" y="2545683"/>
                        </a:cubicBezTo>
                        <a:cubicBezTo>
                          <a:pt x="916689" y="2531267"/>
                          <a:pt x="891975" y="2506553"/>
                          <a:pt x="1003186" y="2471542"/>
                        </a:cubicBezTo>
                        <a:cubicBezTo>
                          <a:pt x="1114397" y="2436531"/>
                          <a:pt x="1398602" y="2372688"/>
                          <a:pt x="1534526" y="2335618"/>
                        </a:cubicBezTo>
                        <a:cubicBezTo>
                          <a:pt x="1670450" y="2298548"/>
                          <a:pt x="1723997" y="2280013"/>
                          <a:pt x="1818732" y="2249121"/>
                        </a:cubicBezTo>
                        <a:cubicBezTo>
                          <a:pt x="1913467" y="2218229"/>
                          <a:pt x="2039094" y="2179099"/>
                          <a:pt x="2102937" y="2150267"/>
                        </a:cubicBezTo>
                        <a:cubicBezTo>
                          <a:pt x="2166780" y="2121435"/>
                          <a:pt x="2135888" y="2059650"/>
                          <a:pt x="2201791" y="2076126"/>
                        </a:cubicBezTo>
                        <a:cubicBezTo>
                          <a:pt x="2267694" y="2092602"/>
                          <a:pt x="2426273" y="2234705"/>
                          <a:pt x="2498354" y="2249121"/>
                        </a:cubicBezTo>
                        <a:cubicBezTo>
                          <a:pt x="2570435" y="2263537"/>
                          <a:pt x="2597208" y="2203813"/>
                          <a:pt x="2634278" y="2162624"/>
                        </a:cubicBezTo>
                        <a:cubicBezTo>
                          <a:pt x="2671348" y="2121435"/>
                          <a:pt x="2687824" y="2043175"/>
                          <a:pt x="2720775" y="2001986"/>
                        </a:cubicBezTo>
                        <a:cubicBezTo>
                          <a:pt x="2753726" y="1960797"/>
                          <a:pt x="2786678" y="1938142"/>
                          <a:pt x="2831986" y="1915488"/>
                        </a:cubicBezTo>
                        <a:cubicBezTo>
                          <a:pt x="2877294" y="1892834"/>
                          <a:pt x="2965851" y="1851645"/>
                          <a:pt x="2992624" y="1866061"/>
                        </a:cubicBezTo>
                        <a:cubicBezTo>
                          <a:pt x="3019397" y="1880477"/>
                          <a:pt x="3007040" y="1952559"/>
                          <a:pt x="2992624" y="2001986"/>
                        </a:cubicBezTo>
                        <a:cubicBezTo>
                          <a:pt x="2978208" y="2051413"/>
                          <a:pt x="2924661" y="2117316"/>
                          <a:pt x="2906126" y="2162624"/>
                        </a:cubicBezTo>
                        <a:cubicBezTo>
                          <a:pt x="2887591" y="2207932"/>
                          <a:pt x="2840224" y="2251180"/>
                          <a:pt x="2881413" y="2273834"/>
                        </a:cubicBezTo>
                        <a:cubicBezTo>
                          <a:pt x="2922602" y="2296488"/>
                          <a:pt x="3019397" y="2312964"/>
                          <a:pt x="3153262" y="2298548"/>
                        </a:cubicBezTo>
                        <a:cubicBezTo>
                          <a:pt x="3287127" y="2284132"/>
                          <a:pt x="3579570" y="2220288"/>
                          <a:pt x="3684602" y="2187337"/>
                        </a:cubicBezTo>
                        <a:cubicBezTo>
                          <a:pt x="3789634" y="2154386"/>
                          <a:pt x="3764921" y="2142029"/>
                          <a:pt x="3783456" y="2100840"/>
                        </a:cubicBezTo>
                        <a:cubicBezTo>
                          <a:pt x="3801991" y="2059651"/>
                          <a:pt x="3828764" y="1964915"/>
                          <a:pt x="3795813" y="1940202"/>
                        </a:cubicBezTo>
                        <a:cubicBezTo>
                          <a:pt x="3762862" y="1915489"/>
                          <a:pt x="3585748" y="1952559"/>
                          <a:pt x="3585748" y="1952559"/>
                        </a:cubicBezTo>
                        <a:cubicBezTo>
                          <a:pt x="3519845" y="1956678"/>
                          <a:pt x="3462181" y="1985510"/>
                          <a:pt x="3400397" y="1964915"/>
                        </a:cubicBezTo>
                        <a:cubicBezTo>
                          <a:pt x="3338613" y="1944320"/>
                          <a:pt x="3202688" y="1851645"/>
                          <a:pt x="3215045" y="1828991"/>
                        </a:cubicBezTo>
                        <a:cubicBezTo>
                          <a:pt x="3227402" y="1806337"/>
                          <a:pt x="3390099" y="1833110"/>
                          <a:pt x="3474537" y="1828991"/>
                        </a:cubicBezTo>
                        <a:cubicBezTo>
                          <a:pt x="3558975" y="1824872"/>
                          <a:pt x="3672245" y="1878418"/>
                          <a:pt x="3721672" y="1804278"/>
                        </a:cubicBezTo>
                        <a:cubicBezTo>
                          <a:pt x="3771099" y="1730138"/>
                          <a:pt x="3773158" y="1505656"/>
                          <a:pt x="3771099" y="1384148"/>
                        </a:cubicBezTo>
                        <a:cubicBezTo>
                          <a:pt x="3769040" y="1262640"/>
                          <a:pt x="3754624" y="1143191"/>
                          <a:pt x="3709316" y="1075229"/>
                        </a:cubicBezTo>
                        <a:cubicBezTo>
                          <a:pt x="3664008" y="1007267"/>
                          <a:pt x="3598105" y="990791"/>
                          <a:pt x="3499251" y="976375"/>
                        </a:cubicBezTo>
                        <a:cubicBezTo>
                          <a:pt x="3400397" y="961959"/>
                          <a:pt x="3208867" y="980494"/>
                          <a:pt x="3116191" y="988732"/>
                        </a:cubicBezTo>
                        <a:cubicBezTo>
                          <a:pt x="3023515" y="996970"/>
                          <a:pt x="2986446" y="1015505"/>
                          <a:pt x="2943197" y="1025802"/>
                        </a:cubicBezTo>
                        <a:cubicBezTo>
                          <a:pt x="2899948" y="1036099"/>
                          <a:pt x="2878323" y="1043307"/>
                          <a:pt x="2856699" y="1050515"/>
                        </a:cubicBezTo>
                      </a:path>
                    </a:pathLst>
                  </a:custGeom>
                  <a:gradFill>
                    <a:gsLst>
                      <a:gs pos="41000">
                        <a:schemeClr val="bg2">
                          <a:lumMod val="75000"/>
                        </a:schemeClr>
                      </a:gs>
                      <a:gs pos="71000">
                        <a:schemeClr val="bg2">
                          <a:lumMod val="50000"/>
                        </a:schemeClr>
                      </a:gs>
                      <a:gs pos="4000">
                        <a:srgbClr val="BAB38D"/>
                      </a:gs>
                      <a:gs pos="100000">
                        <a:schemeClr val="bg2">
                          <a:lumMod val="50000"/>
                        </a:schemeClr>
                      </a:gs>
                    </a:gsLst>
                    <a:lin ang="5400000" scaled="1"/>
                  </a:gradFill>
                  <a:ln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056" name="Freeform 1055"/>
                  <p:cNvSpPr/>
                  <p:nvPr/>
                </p:nvSpPr>
                <p:spPr>
                  <a:xfrm>
                    <a:off x="7611762" y="4798877"/>
                    <a:ext cx="345989" cy="210064"/>
                  </a:xfrm>
                  <a:custGeom>
                    <a:avLst/>
                    <a:gdLst>
                      <a:gd name="connsiteX0" fmla="*/ 49427 w 345989"/>
                      <a:gd name="connsiteY0" fmla="*/ 197735 h 284788"/>
                      <a:gd name="connsiteX1" fmla="*/ 234779 w 345989"/>
                      <a:gd name="connsiteY1" fmla="*/ 284232 h 284788"/>
                      <a:gd name="connsiteX2" fmla="*/ 345989 w 345989"/>
                      <a:gd name="connsiteY2" fmla="*/ 160664 h 284788"/>
                      <a:gd name="connsiteX3" fmla="*/ 234779 w 345989"/>
                      <a:gd name="connsiteY3" fmla="*/ 27 h 284788"/>
                      <a:gd name="connsiteX4" fmla="*/ 0 w 345989"/>
                      <a:gd name="connsiteY4" fmla="*/ 173021 h 28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5989" h="284788">
                        <a:moveTo>
                          <a:pt x="49427" y="197735"/>
                        </a:moveTo>
                        <a:cubicBezTo>
                          <a:pt x="117389" y="244072"/>
                          <a:pt x="185352" y="290410"/>
                          <a:pt x="234779" y="284232"/>
                        </a:cubicBezTo>
                        <a:cubicBezTo>
                          <a:pt x="284206" y="278054"/>
                          <a:pt x="345989" y="208031"/>
                          <a:pt x="345989" y="160664"/>
                        </a:cubicBezTo>
                        <a:cubicBezTo>
                          <a:pt x="345989" y="113297"/>
                          <a:pt x="292444" y="-2032"/>
                          <a:pt x="234779" y="27"/>
                        </a:cubicBezTo>
                        <a:cubicBezTo>
                          <a:pt x="177114" y="2086"/>
                          <a:pt x="88557" y="87553"/>
                          <a:pt x="0" y="173021"/>
                        </a:cubicBezTo>
                      </a:path>
                    </a:pathLst>
                  </a:custGeom>
                  <a:grpFill/>
                  <a:ln>
                    <a:solidFill>
                      <a:schemeClr val="bg2">
                        <a:lumMod val="75000"/>
                      </a:schemeClr>
                    </a:solidFill>
                  </a:ln>
                  <a:effectLst>
                    <a:outerShdw blurRad="50800" dist="38100" dir="5400000" algn="t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</p:grpSp>
            <p:sp>
              <p:nvSpPr>
                <p:cNvPr id="1051" name="Freeform 1050"/>
                <p:cNvSpPr/>
                <p:nvPr/>
              </p:nvSpPr>
              <p:spPr>
                <a:xfrm>
                  <a:off x="8031892" y="1025611"/>
                  <a:ext cx="494270" cy="778475"/>
                </a:xfrm>
                <a:custGeom>
                  <a:avLst/>
                  <a:gdLst>
                    <a:gd name="connsiteX0" fmla="*/ 0 w 494270"/>
                    <a:gd name="connsiteY0" fmla="*/ 0 h 778475"/>
                    <a:gd name="connsiteX1" fmla="*/ 247135 w 494270"/>
                    <a:gd name="connsiteY1" fmla="*/ 259492 h 778475"/>
                    <a:gd name="connsiteX2" fmla="*/ 358346 w 494270"/>
                    <a:gd name="connsiteY2" fmla="*/ 494270 h 778475"/>
                    <a:gd name="connsiteX3" fmla="*/ 494270 w 494270"/>
                    <a:gd name="connsiteY3" fmla="*/ 778475 h 778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4270" h="778475">
                      <a:moveTo>
                        <a:pt x="0" y="0"/>
                      </a:moveTo>
                      <a:cubicBezTo>
                        <a:pt x="93705" y="88557"/>
                        <a:pt x="187411" y="177114"/>
                        <a:pt x="247135" y="259492"/>
                      </a:cubicBezTo>
                      <a:cubicBezTo>
                        <a:pt x="306859" y="341870"/>
                        <a:pt x="358346" y="494270"/>
                        <a:pt x="358346" y="494270"/>
                      </a:cubicBezTo>
                      <a:lnTo>
                        <a:pt x="494270" y="778475"/>
                      </a:lnTo>
                    </a:path>
                  </a:pathLst>
                </a:custGeom>
                <a:grpFill/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52" name="Freeform 1051"/>
                <p:cNvSpPr/>
                <p:nvPr/>
              </p:nvSpPr>
              <p:spPr>
                <a:xfrm>
                  <a:off x="7451124" y="1544595"/>
                  <a:ext cx="842759" cy="469556"/>
                </a:xfrm>
                <a:custGeom>
                  <a:avLst/>
                  <a:gdLst>
                    <a:gd name="connsiteX0" fmla="*/ 753762 w 842759"/>
                    <a:gd name="connsiteY0" fmla="*/ 0 h 469556"/>
                    <a:gd name="connsiteX1" fmla="*/ 840260 w 842759"/>
                    <a:gd name="connsiteY1" fmla="*/ 197708 h 469556"/>
                    <a:gd name="connsiteX2" fmla="*/ 667265 w 842759"/>
                    <a:gd name="connsiteY2" fmla="*/ 259491 h 469556"/>
                    <a:gd name="connsiteX3" fmla="*/ 543698 w 842759"/>
                    <a:gd name="connsiteY3" fmla="*/ 111210 h 469556"/>
                    <a:gd name="connsiteX4" fmla="*/ 432487 w 842759"/>
                    <a:gd name="connsiteY4" fmla="*/ 123567 h 469556"/>
                    <a:gd name="connsiteX5" fmla="*/ 247135 w 842759"/>
                    <a:gd name="connsiteY5" fmla="*/ 172994 h 469556"/>
                    <a:gd name="connsiteX6" fmla="*/ 61784 w 842759"/>
                    <a:gd name="connsiteY6" fmla="*/ 296562 h 469556"/>
                    <a:gd name="connsiteX7" fmla="*/ 0 w 842759"/>
                    <a:gd name="connsiteY7" fmla="*/ 469556 h 469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42759" h="469556">
                      <a:moveTo>
                        <a:pt x="753762" y="0"/>
                      </a:moveTo>
                      <a:cubicBezTo>
                        <a:pt x="804219" y="77230"/>
                        <a:pt x="854676" y="154460"/>
                        <a:pt x="840260" y="197708"/>
                      </a:cubicBezTo>
                      <a:cubicBezTo>
                        <a:pt x="825844" y="240956"/>
                        <a:pt x="716692" y="273907"/>
                        <a:pt x="667265" y="259491"/>
                      </a:cubicBezTo>
                      <a:cubicBezTo>
                        <a:pt x="617838" y="245075"/>
                        <a:pt x="582828" y="133864"/>
                        <a:pt x="543698" y="111210"/>
                      </a:cubicBezTo>
                      <a:cubicBezTo>
                        <a:pt x="504568" y="88556"/>
                        <a:pt x="481914" y="113270"/>
                        <a:pt x="432487" y="123567"/>
                      </a:cubicBezTo>
                      <a:cubicBezTo>
                        <a:pt x="383060" y="133864"/>
                        <a:pt x="308919" y="144162"/>
                        <a:pt x="247135" y="172994"/>
                      </a:cubicBezTo>
                      <a:cubicBezTo>
                        <a:pt x="185351" y="201827"/>
                        <a:pt x="102973" y="247135"/>
                        <a:pt x="61784" y="296562"/>
                      </a:cubicBezTo>
                      <a:cubicBezTo>
                        <a:pt x="20595" y="345989"/>
                        <a:pt x="10297" y="407772"/>
                        <a:pt x="0" y="469556"/>
                      </a:cubicBezTo>
                    </a:path>
                  </a:pathLst>
                </a:custGeom>
                <a:grpFill/>
                <a:ln w="38100">
                  <a:noFill/>
                </a:ln>
                <a:effectLst>
                  <a:outerShdw blurRad="203200" dist="50800" dir="2700000" algn="tl" rotWithShape="0">
                    <a:prstClr val="black">
                      <a:alpha val="89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53" name="Freeform 1052"/>
                <p:cNvSpPr/>
                <p:nvPr/>
              </p:nvSpPr>
              <p:spPr>
                <a:xfrm>
                  <a:off x="7154562" y="963827"/>
                  <a:ext cx="630195" cy="328298"/>
                </a:xfrm>
                <a:custGeom>
                  <a:avLst/>
                  <a:gdLst>
                    <a:gd name="connsiteX0" fmla="*/ 630195 w 630195"/>
                    <a:gd name="connsiteY0" fmla="*/ 0 h 328298"/>
                    <a:gd name="connsiteX1" fmla="*/ 358346 w 630195"/>
                    <a:gd name="connsiteY1" fmla="*/ 185351 h 328298"/>
                    <a:gd name="connsiteX2" fmla="*/ 284206 w 630195"/>
                    <a:gd name="connsiteY2" fmla="*/ 321276 h 328298"/>
                    <a:gd name="connsiteX3" fmla="*/ 0 w 630195"/>
                    <a:gd name="connsiteY3" fmla="*/ 296562 h 328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30195" h="328298">
                      <a:moveTo>
                        <a:pt x="630195" y="0"/>
                      </a:moveTo>
                      <a:cubicBezTo>
                        <a:pt x="523103" y="65902"/>
                        <a:pt x="416011" y="131805"/>
                        <a:pt x="358346" y="185351"/>
                      </a:cubicBezTo>
                      <a:cubicBezTo>
                        <a:pt x="300681" y="238897"/>
                        <a:pt x="343930" y="302741"/>
                        <a:pt x="284206" y="321276"/>
                      </a:cubicBezTo>
                      <a:cubicBezTo>
                        <a:pt x="224482" y="339811"/>
                        <a:pt x="112241" y="318186"/>
                        <a:pt x="0" y="296562"/>
                      </a:cubicBezTo>
                    </a:path>
                  </a:pathLst>
                </a:custGeom>
                <a:grpFill/>
                <a:ln>
                  <a:solidFill>
                    <a:schemeClr val="bg2">
                      <a:lumMod val="75000"/>
                    </a:schemeClr>
                  </a:solidFill>
                </a:ln>
                <a:effectLst>
                  <a:outerShdw blurRad="88900" dist="50800" sx="104000" sy="104000" algn="l" rotWithShape="0">
                    <a:prstClr val="black">
                      <a:alpha val="41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54" name="Freeform 1053"/>
                <p:cNvSpPr/>
                <p:nvPr/>
              </p:nvSpPr>
              <p:spPr>
                <a:xfrm>
                  <a:off x="7500551" y="1259318"/>
                  <a:ext cx="358346" cy="75212"/>
                </a:xfrm>
                <a:custGeom>
                  <a:avLst/>
                  <a:gdLst>
                    <a:gd name="connsiteX0" fmla="*/ 0 w 358346"/>
                    <a:gd name="connsiteY0" fmla="*/ 38141 h 75212"/>
                    <a:gd name="connsiteX1" fmla="*/ 111211 w 358346"/>
                    <a:gd name="connsiteY1" fmla="*/ 1071 h 75212"/>
                    <a:gd name="connsiteX2" fmla="*/ 358346 w 358346"/>
                    <a:gd name="connsiteY2" fmla="*/ 75212 h 75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8346" h="75212">
                      <a:moveTo>
                        <a:pt x="0" y="38141"/>
                      </a:moveTo>
                      <a:cubicBezTo>
                        <a:pt x="25743" y="16517"/>
                        <a:pt x="51487" y="-5107"/>
                        <a:pt x="111211" y="1071"/>
                      </a:cubicBezTo>
                      <a:cubicBezTo>
                        <a:pt x="170935" y="7249"/>
                        <a:pt x="264640" y="41230"/>
                        <a:pt x="358346" y="75212"/>
                      </a:cubicBezTo>
                    </a:path>
                  </a:pathLst>
                </a:custGeom>
                <a:grpFill/>
                <a:ln>
                  <a:solidFill>
                    <a:schemeClr val="bg2">
                      <a:lumMod val="75000"/>
                    </a:schemeClr>
                  </a:solidFill>
                </a:ln>
                <a:effectLst>
                  <a:outerShdw blurRad="88900" dist="50800" sx="104000" sy="104000" algn="l" rotWithShape="0">
                    <a:prstClr val="black">
                      <a:alpha val="41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</p:grpSp>
        <p:sp>
          <p:nvSpPr>
            <p:cNvPr id="933" name="Freeform 932"/>
            <p:cNvSpPr/>
            <p:nvPr/>
          </p:nvSpPr>
          <p:spPr>
            <a:xfrm rot="15507715" flipH="1">
              <a:off x="-1393431" y="8671917"/>
              <a:ext cx="1054528" cy="3364141"/>
            </a:xfrm>
            <a:custGeom>
              <a:avLst/>
              <a:gdLst>
                <a:gd name="connsiteX0" fmla="*/ 422031 w 594146"/>
                <a:gd name="connsiteY0" fmla="*/ 0 h 1237957"/>
                <a:gd name="connsiteX1" fmla="*/ 450166 w 594146"/>
                <a:gd name="connsiteY1" fmla="*/ 126609 h 1237957"/>
                <a:gd name="connsiteX2" fmla="*/ 478302 w 594146"/>
                <a:gd name="connsiteY2" fmla="*/ 154744 h 1237957"/>
                <a:gd name="connsiteX3" fmla="*/ 492369 w 594146"/>
                <a:gd name="connsiteY3" fmla="*/ 196947 h 1237957"/>
                <a:gd name="connsiteX4" fmla="*/ 520505 w 594146"/>
                <a:gd name="connsiteY4" fmla="*/ 225083 h 1237957"/>
                <a:gd name="connsiteX5" fmla="*/ 548640 w 594146"/>
                <a:gd name="connsiteY5" fmla="*/ 309489 h 1237957"/>
                <a:gd name="connsiteX6" fmla="*/ 576775 w 594146"/>
                <a:gd name="connsiteY6" fmla="*/ 393895 h 1237957"/>
                <a:gd name="connsiteX7" fmla="*/ 590843 w 594146"/>
                <a:gd name="connsiteY7" fmla="*/ 464233 h 1237957"/>
                <a:gd name="connsiteX8" fmla="*/ 548640 w 594146"/>
                <a:gd name="connsiteY8" fmla="*/ 675249 h 1237957"/>
                <a:gd name="connsiteX9" fmla="*/ 506437 w 594146"/>
                <a:gd name="connsiteY9" fmla="*/ 689317 h 1237957"/>
                <a:gd name="connsiteX10" fmla="*/ 464234 w 594146"/>
                <a:gd name="connsiteY10" fmla="*/ 731520 h 1237957"/>
                <a:gd name="connsiteX11" fmla="*/ 422031 w 594146"/>
                <a:gd name="connsiteY11" fmla="*/ 759655 h 1237957"/>
                <a:gd name="connsiteX12" fmla="*/ 365760 w 594146"/>
                <a:gd name="connsiteY12" fmla="*/ 844061 h 1237957"/>
                <a:gd name="connsiteX13" fmla="*/ 351692 w 594146"/>
                <a:gd name="connsiteY13" fmla="*/ 886264 h 1237957"/>
                <a:gd name="connsiteX14" fmla="*/ 323557 w 594146"/>
                <a:gd name="connsiteY14" fmla="*/ 914400 h 1237957"/>
                <a:gd name="connsiteX15" fmla="*/ 267286 w 594146"/>
                <a:gd name="connsiteY15" fmla="*/ 984738 h 1237957"/>
                <a:gd name="connsiteX16" fmla="*/ 253219 w 594146"/>
                <a:gd name="connsiteY16" fmla="*/ 1026941 h 1237957"/>
                <a:gd name="connsiteX17" fmla="*/ 140677 w 594146"/>
                <a:gd name="connsiteY17" fmla="*/ 1125415 h 1237957"/>
                <a:gd name="connsiteX18" fmla="*/ 126609 w 594146"/>
                <a:gd name="connsiteY18" fmla="*/ 1167618 h 1237957"/>
                <a:gd name="connsiteX19" fmla="*/ 84406 w 594146"/>
                <a:gd name="connsiteY19" fmla="*/ 1195753 h 1237957"/>
                <a:gd name="connsiteX20" fmla="*/ 56271 w 594146"/>
                <a:gd name="connsiteY20" fmla="*/ 1237957 h 1237957"/>
                <a:gd name="connsiteX21" fmla="*/ 42203 w 594146"/>
                <a:gd name="connsiteY21" fmla="*/ 1139483 h 1237957"/>
                <a:gd name="connsiteX22" fmla="*/ 14068 w 594146"/>
                <a:gd name="connsiteY22" fmla="*/ 1055077 h 1237957"/>
                <a:gd name="connsiteX23" fmla="*/ 0 w 594146"/>
                <a:gd name="connsiteY23" fmla="*/ 942535 h 1237957"/>
                <a:gd name="connsiteX24" fmla="*/ 14068 w 594146"/>
                <a:gd name="connsiteY24" fmla="*/ 773723 h 1237957"/>
                <a:gd name="connsiteX25" fmla="*/ 42203 w 594146"/>
                <a:gd name="connsiteY25" fmla="*/ 745587 h 1237957"/>
                <a:gd name="connsiteX26" fmla="*/ 112542 w 594146"/>
                <a:gd name="connsiteY26" fmla="*/ 675249 h 1237957"/>
                <a:gd name="connsiteX27" fmla="*/ 168812 w 594146"/>
                <a:gd name="connsiteY27" fmla="*/ 604910 h 1237957"/>
                <a:gd name="connsiteX28" fmla="*/ 239151 w 594146"/>
                <a:gd name="connsiteY28" fmla="*/ 534572 h 1237957"/>
                <a:gd name="connsiteX29" fmla="*/ 267286 w 594146"/>
                <a:gd name="connsiteY29" fmla="*/ 492369 h 1237957"/>
                <a:gd name="connsiteX30" fmla="*/ 323557 w 594146"/>
                <a:gd name="connsiteY30" fmla="*/ 379827 h 1237957"/>
                <a:gd name="connsiteX31" fmla="*/ 337625 w 594146"/>
                <a:gd name="connsiteY31" fmla="*/ 337624 h 1237957"/>
                <a:gd name="connsiteX32" fmla="*/ 393895 w 594146"/>
                <a:gd name="connsiteY32" fmla="*/ 253218 h 1237957"/>
                <a:gd name="connsiteX33" fmla="*/ 422031 w 594146"/>
                <a:gd name="connsiteY33" fmla="*/ 168812 h 1237957"/>
                <a:gd name="connsiteX34" fmla="*/ 436099 w 594146"/>
                <a:gd name="connsiteY34" fmla="*/ 112541 h 123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4146" h="1237957">
                  <a:moveTo>
                    <a:pt x="422031" y="0"/>
                  </a:moveTo>
                  <a:cubicBezTo>
                    <a:pt x="424871" y="17039"/>
                    <a:pt x="434184" y="99973"/>
                    <a:pt x="450166" y="126609"/>
                  </a:cubicBezTo>
                  <a:cubicBezTo>
                    <a:pt x="456990" y="137982"/>
                    <a:pt x="468923" y="145366"/>
                    <a:pt x="478302" y="154744"/>
                  </a:cubicBezTo>
                  <a:cubicBezTo>
                    <a:pt x="482991" y="168812"/>
                    <a:pt x="484740" y="184232"/>
                    <a:pt x="492369" y="196947"/>
                  </a:cubicBezTo>
                  <a:cubicBezTo>
                    <a:pt x="499193" y="208320"/>
                    <a:pt x="514573" y="213220"/>
                    <a:pt x="520505" y="225083"/>
                  </a:cubicBezTo>
                  <a:cubicBezTo>
                    <a:pt x="533768" y="251609"/>
                    <a:pt x="539262" y="281354"/>
                    <a:pt x="548640" y="309489"/>
                  </a:cubicBezTo>
                  <a:lnTo>
                    <a:pt x="576775" y="393895"/>
                  </a:lnTo>
                  <a:lnTo>
                    <a:pt x="590843" y="464233"/>
                  </a:lnTo>
                  <a:cubicBezTo>
                    <a:pt x="586371" y="522370"/>
                    <a:pt x="617704" y="633809"/>
                    <a:pt x="548640" y="675249"/>
                  </a:cubicBezTo>
                  <a:cubicBezTo>
                    <a:pt x="535925" y="682878"/>
                    <a:pt x="520505" y="684628"/>
                    <a:pt x="506437" y="689317"/>
                  </a:cubicBezTo>
                  <a:cubicBezTo>
                    <a:pt x="492369" y="703385"/>
                    <a:pt x="479518" y="718784"/>
                    <a:pt x="464234" y="731520"/>
                  </a:cubicBezTo>
                  <a:cubicBezTo>
                    <a:pt x="451246" y="742344"/>
                    <a:pt x="433164" y="746931"/>
                    <a:pt x="422031" y="759655"/>
                  </a:cubicBezTo>
                  <a:cubicBezTo>
                    <a:pt x="399764" y="785103"/>
                    <a:pt x="384517" y="815926"/>
                    <a:pt x="365760" y="844061"/>
                  </a:cubicBezTo>
                  <a:cubicBezTo>
                    <a:pt x="357535" y="856399"/>
                    <a:pt x="359321" y="873548"/>
                    <a:pt x="351692" y="886264"/>
                  </a:cubicBezTo>
                  <a:cubicBezTo>
                    <a:pt x="344868" y="897637"/>
                    <a:pt x="331842" y="904043"/>
                    <a:pt x="323557" y="914400"/>
                  </a:cubicBezTo>
                  <a:cubicBezTo>
                    <a:pt x="252583" y="1003119"/>
                    <a:pt x="335212" y="916814"/>
                    <a:pt x="267286" y="984738"/>
                  </a:cubicBezTo>
                  <a:cubicBezTo>
                    <a:pt x="262597" y="998806"/>
                    <a:pt x="262116" y="1015078"/>
                    <a:pt x="253219" y="1026941"/>
                  </a:cubicBezTo>
                  <a:cubicBezTo>
                    <a:pt x="212072" y="1081804"/>
                    <a:pt x="189489" y="1092874"/>
                    <a:pt x="140677" y="1125415"/>
                  </a:cubicBezTo>
                  <a:cubicBezTo>
                    <a:pt x="135988" y="1139483"/>
                    <a:pt x="135872" y="1156039"/>
                    <a:pt x="126609" y="1167618"/>
                  </a:cubicBezTo>
                  <a:cubicBezTo>
                    <a:pt x="116047" y="1180820"/>
                    <a:pt x="96361" y="1183798"/>
                    <a:pt x="84406" y="1195753"/>
                  </a:cubicBezTo>
                  <a:cubicBezTo>
                    <a:pt x="72451" y="1207708"/>
                    <a:pt x="65649" y="1223889"/>
                    <a:pt x="56271" y="1237957"/>
                  </a:cubicBezTo>
                  <a:cubicBezTo>
                    <a:pt x="51582" y="1205132"/>
                    <a:pt x="49659" y="1171792"/>
                    <a:pt x="42203" y="1139483"/>
                  </a:cubicBezTo>
                  <a:cubicBezTo>
                    <a:pt x="35534" y="1110585"/>
                    <a:pt x="14068" y="1055077"/>
                    <a:pt x="14068" y="1055077"/>
                  </a:cubicBezTo>
                  <a:cubicBezTo>
                    <a:pt x="9379" y="1017563"/>
                    <a:pt x="0" y="980341"/>
                    <a:pt x="0" y="942535"/>
                  </a:cubicBezTo>
                  <a:cubicBezTo>
                    <a:pt x="0" y="886069"/>
                    <a:pt x="2237" y="828935"/>
                    <a:pt x="14068" y="773723"/>
                  </a:cubicBezTo>
                  <a:cubicBezTo>
                    <a:pt x="16847" y="760754"/>
                    <a:pt x="33918" y="755944"/>
                    <a:pt x="42203" y="745587"/>
                  </a:cubicBezTo>
                  <a:cubicBezTo>
                    <a:pt x="117231" y="651802"/>
                    <a:pt x="18758" y="750277"/>
                    <a:pt x="112542" y="675249"/>
                  </a:cubicBezTo>
                  <a:cubicBezTo>
                    <a:pt x="158248" y="638684"/>
                    <a:pt x="126161" y="653654"/>
                    <a:pt x="168812" y="604910"/>
                  </a:cubicBezTo>
                  <a:cubicBezTo>
                    <a:pt x="190647" y="579956"/>
                    <a:pt x="220758" y="562161"/>
                    <a:pt x="239151" y="534572"/>
                  </a:cubicBezTo>
                  <a:cubicBezTo>
                    <a:pt x="248529" y="520504"/>
                    <a:pt x="260419" y="507819"/>
                    <a:pt x="267286" y="492369"/>
                  </a:cubicBezTo>
                  <a:cubicBezTo>
                    <a:pt x="319014" y="375982"/>
                    <a:pt x="265777" y="437609"/>
                    <a:pt x="323557" y="379827"/>
                  </a:cubicBezTo>
                  <a:cubicBezTo>
                    <a:pt x="328246" y="365759"/>
                    <a:pt x="330424" y="350587"/>
                    <a:pt x="337625" y="337624"/>
                  </a:cubicBezTo>
                  <a:cubicBezTo>
                    <a:pt x="354047" y="308065"/>
                    <a:pt x="383202" y="285297"/>
                    <a:pt x="393895" y="253218"/>
                  </a:cubicBezTo>
                  <a:lnTo>
                    <a:pt x="422031" y="168812"/>
                  </a:lnTo>
                  <a:cubicBezTo>
                    <a:pt x="437582" y="122160"/>
                    <a:pt x="436099" y="141438"/>
                    <a:pt x="436099" y="112541"/>
                  </a:cubicBezTo>
                </a:path>
              </a:pathLst>
            </a:custGeom>
            <a:gradFill>
              <a:gsLst>
                <a:gs pos="0">
                  <a:schemeClr val="tx1">
                    <a:lumMod val="85000"/>
                    <a:lumOff val="15000"/>
                  </a:schemeClr>
                </a:gs>
                <a:gs pos="13000">
                  <a:schemeClr val="tx1">
                    <a:lumMod val="65000"/>
                    <a:lumOff val="35000"/>
                  </a:schemeClr>
                </a:gs>
                <a:gs pos="46000">
                  <a:schemeClr val="tx1">
                    <a:lumMod val="85000"/>
                    <a:lumOff val="15000"/>
                  </a:schemeClr>
                </a:gs>
                <a:gs pos="81000">
                  <a:schemeClr val="tx1">
                    <a:lumMod val="85000"/>
                    <a:lumOff val="15000"/>
                  </a:schemeClr>
                </a:gs>
                <a:gs pos="99000">
                  <a:schemeClr val="tx1">
                    <a:lumMod val="65000"/>
                    <a:lumOff val="35000"/>
                  </a:schemeClr>
                </a:gs>
              </a:gsLst>
              <a:lin ang="0" scaled="1"/>
            </a:grad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34" name="Freeform 933"/>
            <p:cNvSpPr/>
            <p:nvPr/>
          </p:nvSpPr>
          <p:spPr>
            <a:xfrm>
              <a:off x="-1659794" y="14716546"/>
              <a:ext cx="220250" cy="778816"/>
            </a:xfrm>
            <a:custGeom>
              <a:avLst/>
              <a:gdLst>
                <a:gd name="connsiteX0" fmla="*/ 0 w 104775"/>
                <a:gd name="connsiteY0" fmla="*/ 0 h 428625"/>
                <a:gd name="connsiteX1" fmla="*/ 76200 w 104775"/>
                <a:gd name="connsiteY1" fmla="*/ 409575 h 428625"/>
                <a:gd name="connsiteX2" fmla="*/ 9525 w 104775"/>
                <a:gd name="connsiteY2" fmla="*/ 161925 h 428625"/>
                <a:gd name="connsiteX3" fmla="*/ 104775 w 104775"/>
                <a:gd name="connsiteY3" fmla="*/ 428625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428625">
                  <a:moveTo>
                    <a:pt x="0" y="0"/>
                  </a:moveTo>
                  <a:cubicBezTo>
                    <a:pt x="37306" y="191294"/>
                    <a:pt x="74613" y="382588"/>
                    <a:pt x="76200" y="409575"/>
                  </a:cubicBezTo>
                  <a:cubicBezTo>
                    <a:pt x="77787" y="436562"/>
                    <a:pt x="4763" y="158750"/>
                    <a:pt x="9525" y="161925"/>
                  </a:cubicBezTo>
                  <a:cubicBezTo>
                    <a:pt x="14287" y="165100"/>
                    <a:pt x="59531" y="296862"/>
                    <a:pt x="104775" y="428625"/>
                  </a:cubicBezTo>
                </a:path>
              </a:pathLst>
            </a:custGeom>
            <a:noFill/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935" name="Group 934"/>
            <p:cNvGrpSpPr/>
            <p:nvPr/>
          </p:nvGrpSpPr>
          <p:grpSpPr>
            <a:xfrm flipH="1">
              <a:off x="-2263032" y="14313664"/>
              <a:ext cx="1509601" cy="3119903"/>
              <a:chOff x="4965202" y="15856227"/>
              <a:chExt cx="1509601" cy="3119903"/>
            </a:xfrm>
          </p:grpSpPr>
          <p:sp>
            <p:nvSpPr>
              <p:cNvPr id="1002" name="Freeform 1001"/>
              <p:cNvSpPr/>
              <p:nvPr/>
            </p:nvSpPr>
            <p:spPr>
              <a:xfrm rot="10800000">
                <a:off x="5841614" y="16088424"/>
                <a:ext cx="452276" cy="2761053"/>
              </a:xfrm>
              <a:custGeom>
                <a:avLst/>
                <a:gdLst>
                  <a:gd name="connsiteX0" fmla="*/ 215152 w 215152"/>
                  <a:gd name="connsiteY0" fmla="*/ 1172584 h 1172584"/>
                  <a:gd name="connsiteX1" fmla="*/ 204395 w 215152"/>
                  <a:gd name="connsiteY1" fmla="*/ 903642 h 1172584"/>
                  <a:gd name="connsiteX2" fmla="*/ 182880 w 215152"/>
                  <a:gd name="connsiteY2" fmla="*/ 839096 h 1172584"/>
                  <a:gd name="connsiteX3" fmla="*/ 172122 w 215152"/>
                  <a:gd name="connsiteY3" fmla="*/ 806824 h 1172584"/>
                  <a:gd name="connsiteX4" fmla="*/ 161364 w 215152"/>
                  <a:gd name="connsiteY4" fmla="*/ 763793 h 1172584"/>
                  <a:gd name="connsiteX5" fmla="*/ 129091 w 215152"/>
                  <a:gd name="connsiteY5" fmla="*/ 699247 h 1172584"/>
                  <a:gd name="connsiteX6" fmla="*/ 86061 w 215152"/>
                  <a:gd name="connsiteY6" fmla="*/ 548640 h 1172584"/>
                  <a:gd name="connsiteX7" fmla="*/ 64545 w 215152"/>
                  <a:gd name="connsiteY7" fmla="*/ 516367 h 1172584"/>
                  <a:gd name="connsiteX8" fmla="*/ 43030 w 215152"/>
                  <a:gd name="connsiteY8" fmla="*/ 96819 h 1172584"/>
                  <a:gd name="connsiteX9" fmla="*/ 21515 w 215152"/>
                  <a:gd name="connsiteY9" fmla="*/ 64546 h 1172584"/>
                  <a:gd name="connsiteX10" fmla="*/ 0 w 215152"/>
                  <a:gd name="connsiteY10" fmla="*/ 0 h 1172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5152" h="1172584">
                    <a:moveTo>
                      <a:pt x="215152" y="1172584"/>
                    </a:moveTo>
                    <a:cubicBezTo>
                      <a:pt x="211566" y="1082937"/>
                      <a:pt x="213037" y="992944"/>
                      <a:pt x="204395" y="903642"/>
                    </a:cubicBezTo>
                    <a:cubicBezTo>
                      <a:pt x="202211" y="881068"/>
                      <a:pt x="190052" y="860611"/>
                      <a:pt x="182880" y="839096"/>
                    </a:cubicBezTo>
                    <a:cubicBezTo>
                      <a:pt x="179294" y="828339"/>
                      <a:pt x="174872" y="817825"/>
                      <a:pt x="172122" y="806824"/>
                    </a:cubicBezTo>
                    <a:cubicBezTo>
                      <a:pt x="168536" y="792480"/>
                      <a:pt x="167188" y="777383"/>
                      <a:pt x="161364" y="763793"/>
                    </a:cubicBezTo>
                    <a:cubicBezTo>
                      <a:pt x="124646" y="678117"/>
                      <a:pt x="151755" y="782348"/>
                      <a:pt x="129091" y="699247"/>
                    </a:cubicBezTo>
                    <a:cubicBezTo>
                      <a:pt x="125781" y="687111"/>
                      <a:pt x="98745" y="567666"/>
                      <a:pt x="86061" y="548640"/>
                    </a:cubicBezTo>
                    <a:lnTo>
                      <a:pt x="64545" y="516367"/>
                    </a:lnTo>
                    <a:cubicBezTo>
                      <a:pt x="19945" y="337956"/>
                      <a:pt x="83021" y="603364"/>
                      <a:pt x="43030" y="96819"/>
                    </a:cubicBezTo>
                    <a:cubicBezTo>
                      <a:pt x="42012" y="83930"/>
                      <a:pt x="26766" y="76361"/>
                      <a:pt x="21515" y="64546"/>
                    </a:cubicBezTo>
                    <a:cubicBezTo>
                      <a:pt x="12304" y="43822"/>
                      <a:pt x="0" y="0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03" name="Freeform 1002"/>
              <p:cNvSpPr/>
              <p:nvPr/>
            </p:nvSpPr>
            <p:spPr>
              <a:xfrm rot="10800000">
                <a:off x="5683315" y="16240408"/>
                <a:ext cx="248753" cy="2457083"/>
              </a:xfrm>
              <a:custGeom>
                <a:avLst/>
                <a:gdLst>
                  <a:gd name="connsiteX0" fmla="*/ 118334 w 118334"/>
                  <a:gd name="connsiteY0" fmla="*/ 1043492 h 1043492"/>
                  <a:gd name="connsiteX1" fmla="*/ 96819 w 118334"/>
                  <a:gd name="connsiteY1" fmla="*/ 720762 h 1043492"/>
                  <a:gd name="connsiteX2" fmla="*/ 86061 w 118334"/>
                  <a:gd name="connsiteY2" fmla="*/ 494852 h 1043492"/>
                  <a:gd name="connsiteX3" fmla="*/ 64546 w 118334"/>
                  <a:gd name="connsiteY3" fmla="*/ 387275 h 1043492"/>
                  <a:gd name="connsiteX4" fmla="*/ 43030 w 118334"/>
                  <a:gd name="connsiteY4" fmla="*/ 355002 h 1043492"/>
                  <a:gd name="connsiteX5" fmla="*/ 0 w 118334"/>
                  <a:gd name="connsiteY5" fmla="*/ 236668 h 1043492"/>
                  <a:gd name="connsiteX6" fmla="*/ 0 w 118334"/>
                  <a:gd name="connsiteY6" fmla="*/ 0 h 104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8334" h="1043492">
                    <a:moveTo>
                      <a:pt x="118334" y="1043492"/>
                    </a:moveTo>
                    <a:cubicBezTo>
                      <a:pt x="93146" y="892370"/>
                      <a:pt x="109545" y="1007107"/>
                      <a:pt x="96819" y="720762"/>
                    </a:cubicBezTo>
                    <a:cubicBezTo>
                      <a:pt x="93472" y="645448"/>
                      <a:pt x="91630" y="570035"/>
                      <a:pt x="86061" y="494852"/>
                    </a:cubicBezTo>
                    <a:cubicBezTo>
                      <a:pt x="85265" y="484100"/>
                      <a:pt x="72193" y="405118"/>
                      <a:pt x="64546" y="387275"/>
                    </a:cubicBezTo>
                    <a:cubicBezTo>
                      <a:pt x="59453" y="375391"/>
                      <a:pt x="48812" y="366566"/>
                      <a:pt x="43030" y="355002"/>
                    </a:cubicBezTo>
                    <a:cubicBezTo>
                      <a:pt x="36611" y="342164"/>
                      <a:pt x="0" y="246710"/>
                      <a:pt x="0" y="236668"/>
                    </a:cubicBez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04" name="Freeform 1003"/>
              <p:cNvSpPr/>
              <p:nvPr/>
            </p:nvSpPr>
            <p:spPr>
              <a:xfrm rot="10800000">
                <a:off x="5344106" y="16645702"/>
                <a:ext cx="226533" cy="1975797"/>
              </a:xfrm>
              <a:custGeom>
                <a:avLst/>
                <a:gdLst>
                  <a:gd name="connsiteX0" fmla="*/ 43218 w 107764"/>
                  <a:gd name="connsiteY0" fmla="*/ 839096 h 839096"/>
                  <a:gd name="connsiteX1" fmla="*/ 75491 w 107764"/>
                  <a:gd name="connsiteY1" fmla="*/ 699247 h 839096"/>
                  <a:gd name="connsiteX2" fmla="*/ 97006 w 107764"/>
                  <a:gd name="connsiteY2" fmla="*/ 656216 h 839096"/>
                  <a:gd name="connsiteX3" fmla="*/ 107764 w 107764"/>
                  <a:gd name="connsiteY3" fmla="*/ 559397 h 839096"/>
                  <a:gd name="connsiteX4" fmla="*/ 97006 w 107764"/>
                  <a:gd name="connsiteY4" fmla="*/ 387275 h 839096"/>
                  <a:gd name="connsiteX5" fmla="*/ 64733 w 107764"/>
                  <a:gd name="connsiteY5" fmla="*/ 365760 h 839096"/>
                  <a:gd name="connsiteX6" fmla="*/ 43218 w 107764"/>
                  <a:gd name="connsiteY6" fmla="*/ 301214 h 839096"/>
                  <a:gd name="connsiteX7" fmla="*/ 32460 w 107764"/>
                  <a:gd name="connsiteY7" fmla="*/ 268941 h 839096"/>
                  <a:gd name="connsiteX8" fmla="*/ 10945 w 107764"/>
                  <a:gd name="connsiteY8" fmla="*/ 182880 h 839096"/>
                  <a:gd name="connsiteX9" fmla="*/ 187 w 107764"/>
                  <a:gd name="connsiteY9" fmla="*/ 0 h 839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7764" h="839096">
                    <a:moveTo>
                      <a:pt x="43218" y="839096"/>
                    </a:moveTo>
                    <a:cubicBezTo>
                      <a:pt x="53976" y="792480"/>
                      <a:pt x="61992" y="745145"/>
                      <a:pt x="75491" y="699247"/>
                    </a:cubicBezTo>
                    <a:cubicBezTo>
                      <a:pt x="80016" y="683862"/>
                      <a:pt x="93400" y="671842"/>
                      <a:pt x="97006" y="656216"/>
                    </a:cubicBezTo>
                    <a:cubicBezTo>
                      <a:pt x="104308" y="624576"/>
                      <a:pt x="104178" y="591670"/>
                      <a:pt x="107764" y="559397"/>
                    </a:cubicBezTo>
                    <a:cubicBezTo>
                      <a:pt x="104178" y="502023"/>
                      <a:pt x="109477" y="443392"/>
                      <a:pt x="97006" y="387275"/>
                    </a:cubicBezTo>
                    <a:cubicBezTo>
                      <a:pt x="94201" y="374654"/>
                      <a:pt x="71585" y="376724"/>
                      <a:pt x="64733" y="365760"/>
                    </a:cubicBezTo>
                    <a:cubicBezTo>
                      <a:pt x="52713" y="346528"/>
                      <a:pt x="50390" y="322729"/>
                      <a:pt x="43218" y="301214"/>
                    </a:cubicBezTo>
                    <a:cubicBezTo>
                      <a:pt x="39632" y="290456"/>
                      <a:pt x="34684" y="280060"/>
                      <a:pt x="32460" y="268941"/>
                    </a:cubicBezTo>
                    <a:cubicBezTo>
                      <a:pt x="19479" y="204034"/>
                      <a:pt x="27485" y="232499"/>
                      <a:pt x="10945" y="182880"/>
                    </a:cubicBezTo>
                    <a:cubicBezTo>
                      <a:pt x="-2311" y="50327"/>
                      <a:pt x="187" y="111341"/>
                      <a:pt x="187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05" name="Freeform 1004"/>
              <p:cNvSpPr/>
              <p:nvPr/>
            </p:nvSpPr>
            <p:spPr>
              <a:xfrm rot="10800000">
                <a:off x="5592859" y="16215079"/>
                <a:ext cx="180974" cy="2634397"/>
              </a:xfrm>
              <a:custGeom>
                <a:avLst/>
                <a:gdLst>
                  <a:gd name="connsiteX0" fmla="*/ 75333 w 86091"/>
                  <a:gd name="connsiteY0" fmla="*/ 1118795 h 1118795"/>
                  <a:gd name="connsiteX1" fmla="*/ 86091 w 86091"/>
                  <a:gd name="connsiteY1" fmla="*/ 903642 h 1118795"/>
                  <a:gd name="connsiteX2" fmla="*/ 64575 w 86091"/>
                  <a:gd name="connsiteY2" fmla="*/ 473336 h 1118795"/>
                  <a:gd name="connsiteX3" fmla="*/ 53818 w 86091"/>
                  <a:gd name="connsiteY3" fmla="*/ 172122 h 1118795"/>
                  <a:gd name="connsiteX4" fmla="*/ 32302 w 86091"/>
                  <a:gd name="connsiteY4" fmla="*/ 107576 h 1118795"/>
                  <a:gd name="connsiteX5" fmla="*/ 10787 w 86091"/>
                  <a:gd name="connsiteY5" fmla="*/ 43031 h 1118795"/>
                  <a:gd name="connsiteX6" fmla="*/ 29 w 86091"/>
                  <a:gd name="connsiteY6" fmla="*/ 0 h 1118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091" h="1118795">
                    <a:moveTo>
                      <a:pt x="75333" y="1118795"/>
                    </a:moveTo>
                    <a:cubicBezTo>
                      <a:pt x="78919" y="1047077"/>
                      <a:pt x="86091" y="975449"/>
                      <a:pt x="86091" y="903642"/>
                    </a:cubicBezTo>
                    <a:cubicBezTo>
                      <a:pt x="86091" y="643942"/>
                      <a:pt x="84169" y="649677"/>
                      <a:pt x="64575" y="473336"/>
                    </a:cubicBezTo>
                    <a:cubicBezTo>
                      <a:pt x="60989" y="372931"/>
                      <a:pt x="62649" y="272202"/>
                      <a:pt x="53818" y="172122"/>
                    </a:cubicBezTo>
                    <a:cubicBezTo>
                      <a:pt x="51825" y="149531"/>
                      <a:pt x="39474" y="129091"/>
                      <a:pt x="32302" y="107576"/>
                    </a:cubicBezTo>
                    <a:lnTo>
                      <a:pt x="10787" y="43031"/>
                    </a:lnTo>
                    <a:cubicBezTo>
                      <a:pt x="-1105" y="7356"/>
                      <a:pt x="29" y="22098"/>
                      <a:pt x="29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06" name="Freeform 1005"/>
              <p:cNvSpPr/>
              <p:nvPr/>
            </p:nvSpPr>
            <p:spPr>
              <a:xfrm rot="10800000">
                <a:off x="5389335" y="16189748"/>
                <a:ext cx="135682" cy="2609068"/>
              </a:xfrm>
              <a:custGeom>
                <a:avLst/>
                <a:gdLst>
                  <a:gd name="connsiteX0" fmla="*/ 0 w 64545"/>
                  <a:gd name="connsiteY0" fmla="*/ 1108038 h 1108038"/>
                  <a:gd name="connsiteX1" fmla="*/ 10757 w 64545"/>
                  <a:gd name="connsiteY1" fmla="*/ 548640 h 1108038"/>
                  <a:gd name="connsiteX2" fmla="*/ 21515 w 64545"/>
                  <a:gd name="connsiteY2" fmla="*/ 505610 h 1108038"/>
                  <a:gd name="connsiteX3" fmla="*/ 43030 w 64545"/>
                  <a:gd name="connsiteY3" fmla="*/ 387276 h 1108038"/>
                  <a:gd name="connsiteX4" fmla="*/ 64545 w 64545"/>
                  <a:gd name="connsiteY4" fmla="*/ 301214 h 1108038"/>
                  <a:gd name="connsiteX5" fmla="*/ 53788 w 64545"/>
                  <a:gd name="connsiteY5" fmla="*/ 0 h 1108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545" h="1108038">
                    <a:moveTo>
                      <a:pt x="0" y="1108038"/>
                    </a:moveTo>
                    <a:cubicBezTo>
                      <a:pt x="3586" y="921572"/>
                      <a:pt x="4101" y="735022"/>
                      <a:pt x="10757" y="548640"/>
                    </a:cubicBezTo>
                    <a:cubicBezTo>
                      <a:pt x="11285" y="533865"/>
                      <a:pt x="18615" y="520108"/>
                      <a:pt x="21515" y="505610"/>
                    </a:cubicBezTo>
                    <a:cubicBezTo>
                      <a:pt x="37997" y="423199"/>
                      <a:pt x="25715" y="462309"/>
                      <a:pt x="43030" y="387276"/>
                    </a:cubicBezTo>
                    <a:cubicBezTo>
                      <a:pt x="49679" y="358463"/>
                      <a:pt x="64545" y="301214"/>
                      <a:pt x="64545" y="301214"/>
                    </a:cubicBezTo>
                    <a:cubicBezTo>
                      <a:pt x="53358" y="21524"/>
                      <a:pt x="53788" y="121992"/>
                      <a:pt x="53788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07" name="Freeform 1006"/>
              <p:cNvSpPr/>
              <p:nvPr/>
            </p:nvSpPr>
            <p:spPr>
              <a:xfrm rot="10800000" flipH="1">
                <a:off x="5362951" y="15881556"/>
                <a:ext cx="248753" cy="2457083"/>
              </a:xfrm>
              <a:custGeom>
                <a:avLst/>
                <a:gdLst>
                  <a:gd name="connsiteX0" fmla="*/ 118334 w 118334"/>
                  <a:gd name="connsiteY0" fmla="*/ 1043492 h 1043492"/>
                  <a:gd name="connsiteX1" fmla="*/ 96819 w 118334"/>
                  <a:gd name="connsiteY1" fmla="*/ 720762 h 1043492"/>
                  <a:gd name="connsiteX2" fmla="*/ 86061 w 118334"/>
                  <a:gd name="connsiteY2" fmla="*/ 494852 h 1043492"/>
                  <a:gd name="connsiteX3" fmla="*/ 64546 w 118334"/>
                  <a:gd name="connsiteY3" fmla="*/ 387275 h 1043492"/>
                  <a:gd name="connsiteX4" fmla="*/ 43030 w 118334"/>
                  <a:gd name="connsiteY4" fmla="*/ 355002 h 1043492"/>
                  <a:gd name="connsiteX5" fmla="*/ 0 w 118334"/>
                  <a:gd name="connsiteY5" fmla="*/ 236668 h 1043492"/>
                  <a:gd name="connsiteX6" fmla="*/ 0 w 118334"/>
                  <a:gd name="connsiteY6" fmla="*/ 0 h 104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8334" h="1043492">
                    <a:moveTo>
                      <a:pt x="118334" y="1043492"/>
                    </a:moveTo>
                    <a:cubicBezTo>
                      <a:pt x="93146" y="892370"/>
                      <a:pt x="109545" y="1007107"/>
                      <a:pt x="96819" y="720762"/>
                    </a:cubicBezTo>
                    <a:cubicBezTo>
                      <a:pt x="93472" y="645448"/>
                      <a:pt x="91630" y="570035"/>
                      <a:pt x="86061" y="494852"/>
                    </a:cubicBezTo>
                    <a:cubicBezTo>
                      <a:pt x="85265" y="484100"/>
                      <a:pt x="72193" y="405118"/>
                      <a:pt x="64546" y="387275"/>
                    </a:cubicBezTo>
                    <a:cubicBezTo>
                      <a:pt x="59453" y="375391"/>
                      <a:pt x="48812" y="366566"/>
                      <a:pt x="43030" y="355002"/>
                    </a:cubicBezTo>
                    <a:cubicBezTo>
                      <a:pt x="36611" y="342164"/>
                      <a:pt x="0" y="246710"/>
                      <a:pt x="0" y="236668"/>
                    </a:cubicBez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08" name="Freeform 1007"/>
              <p:cNvSpPr/>
              <p:nvPr/>
            </p:nvSpPr>
            <p:spPr>
              <a:xfrm rot="10800000" flipH="1">
                <a:off x="5453469" y="16122199"/>
                <a:ext cx="226533" cy="1975797"/>
              </a:xfrm>
              <a:custGeom>
                <a:avLst/>
                <a:gdLst>
                  <a:gd name="connsiteX0" fmla="*/ 43218 w 107764"/>
                  <a:gd name="connsiteY0" fmla="*/ 839096 h 839096"/>
                  <a:gd name="connsiteX1" fmla="*/ 75491 w 107764"/>
                  <a:gd name="connsiteY1" fmla="*/ 699247 h 839096"/>
                  <a:gd name="connsiteX2" fmla="*/ 97006 w 107764"/>
                  <a:gd name="connsiteY2" fmla="*/ 656216 h 839096"/>
                  <a:gd name="connsiteX3" fmla="*/ 107764 w 107764"/>
                  <a:gd name="connsiteY3" fmla="*/ 559397 h 839096"/>
                  <a:gd name="connsiteX4" fmla="*/ 97006 w 107764"/>
                  <a:gd name="connsiteY4" fmla="*/ 387275 h 839096"/>
                  <a:gd name="connsiteX5" fmla="*/ 64733 w 107764"/>
                  <a:gd name="connsiteY5" fmla="*/ 365760 h 839096"/>
                  <a:gd name="connsiteX6" fmla="*/ 43218 w 107764"/>
                  <a:gd name="connsiteY6" fmla="*/ 301214 h 839096"/>
                  <a:gd name="connsiteX7" fmla="*/ 32460 w 107764"/>
                  <a:gd name="connsiteY7" fmla="*/ 268941 h 839096"/>
                  <a:gd name="connsiteX8" fmla="*/ 10945 w 107764"/>
                  <a:gd name="connsiteY8" fmla="*/ 182880 h 839096"/>
                  <a:gd name="connsiteX9" fmla="*/ 187 w 107764"/>
                  <a:gd name="connsiteY9" fmla="*/ 0 h 839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7764" h="839096">
                    <a:moveTo>
                      <a:pt x="43218" y="839096"/>
                    </a:moveTo>
                    <a:cubicBezTo>
                      <a:pt x="53976" y="792480"/>
                      <a:pt x="61992" y="745145"/>
                      <a:pt x="75491" y="699247"/>
                    </a:cubicBezTo>
                    <a:cubicBezTo>
                      <a:pt x="80016" y="683862"/>
                      <a:pt x="93400" y="671842"/>
                      <a:pt x="97006" y="656216"/>
                    </a:cubicBezTo>
                    <a:cubicBezTo>
                      <a:pt x="104308" y="624576"/>
                      <a:pt x="104178" y="591670"/>
                      <a:pt x="107764" y="559397"/>
                    </a:cubicBezTo>
                    <a:cubicBezTo>
                      <a:pt x="104178" y="502023"/>
                      <a:pt x="109477" y="443392"/>
                      <a:pt x="97006" y="387275"/>
                    </a:cubicBezTo>
                    <a:cubicBezTo>
                      <a:pt x="94201" y="374654"/>
                      <a:pt x="71585" y="376724"/>
                      <a:pt x="64733" y="365760"/>
                    </a:cubicBezTo>
                    <a:cubicBezTo>
                      <a:pt x="52713" y="346528"/>
                      <a:pt x="50390" y="322729"/>
                      <a:pt x="43218" y="301214"/>
                    </a:cubicBezTo>
                    <a:cubicBezTo>
                      <a:pt x="39632" y="290456"/>
                      <a:pt x="34684" y="280060"/>
                      <a:pt x="32460" y="268941"/>
                    </a:cubicBezTo>
                    <a:cubicBezTo>
                      <a:pt x="19479" y="204034"/>
                      <a:pt x="27485" y="232499"/>
                      <a:pt x="10945" y="182880"/>
                    </a:cubicBezTo>
                    <a:cubicBezTo>
                      <a:pt x="-2311" y="50327"/>
                      <a:pt x="187" y="111341"/>
                      <a:pt x="187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09" name="Freeform 1008"/>
              <p:cNvSpPr/>
              <p:nvPr/>
            </p:nvSpPr>
            <p:spPr>
              <a:xfrm rot="10800000" flipH="1">
                <a:off x="5396559" y="15856227"/>
                <a:ext cx="180974" cy="2634397"/>
              </a:xfrm>
              <a:custGeom>
                <a:avLst/>
                <a:gdLst>
                  <a:gd name="connsiteX0" fmla="*/ 75333 w 86091"/>
                  <a:gd name="connsiteY0" fmla="*/ 1118795 h 1118795"/>
                  <a:gd name="connsiteX1" fmla="*/ 86091 w 86091"/>
                  <a:gd name="connsiteY1" fmla="*/ 903642 h 1118795"/>
                  <a:gd name="connsiteX2" fmla="*/ 64575 w 86091"/>
                  <a:gd name="connsiteY2" fmla="*/ 473336 h 1118795"/>
                  <a:gd name="connsiteX3" fmla="*/ 53818 w 86091"/>
                  <a:gd name="connsiteY3" fmla="*/ 172122 h 1118795"/>
                  <a:gd name="connsiteX4" fmla="*/ 32302 w 86091"/>
                  <a:gd name="connsiteY4" fmla="*/ 107576 h 1118795"/>
                  <a:gd name="connsiteX5" fmla="*/ 10787 w 86091"/>
                  <a:gd name="connsiteY5" fmla="*/ 43031 h 1118795"/>
                  <a:gd name="connsiteX6" fmla="*/ 29 w 86091"/>
                  <a:gd name="connsiteY6" fmla="*/ 0 h 1118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091" h="1118795">
                    <a:moveTo>
                      <a:pt x="75333" y="1118795"/>
                    </a:moveTo>
                    <a:cubicBezTo>
                      <a:pt x="78919" y="1047077"/>
                      <a:pt x="86091" y="975449"/>
                      <a:pt x="86091" y="903642"/>
                    </a:cubicBezTo>
                    <a:cubicBezTo>
                      <a:pt x="86091" y="643942"/>
                      <a:pt x="84169" y="649677"/>
                      <a:pt x="64575" y="473336"/>
                    </a:cubicBezTo>
                    <a:cubicBezTo>
                      <a:pt x="60989" y="372931"/>
                      <a:pt x="62649" y="272202"/>
                      <a:pt x="53818" y="172122"/>
                    </a:cubicBezTo>
                    <a:cubicBezTo>
                      <a:pt x="51825" y="149531"/>
                      <a:pt x="39474" y="129091"/>
                      <a:pt x="32302" y="107576"/>
                    </a:cubicBezTo>
                    <a:lnTo>
                      <a:pt x="10787" y="43031"/>
                    </a:lnTo>
                    <a:cubicBezTo>
                      <a:pt x="-1105" y="7356"/>
                      <a:pt x="29" y="22098"/>
                      <a:pt x="29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10" name="Freeform 1009"/>
              <p:cNvSpPr/>
              <p:nvPr/>
            </p:nvSpPr>
            <p:spPr>
              <a:xfrm rot="10800000" flipH="1">
                <a:off x="5518051" y="16088424"/>
                <a:ext cx="135682" cy="2609068"/>
              </a:xfrm>
              <a:custGeom>
                <a:avLst/>
                <a:gdLst>
                  <a:gd name="connsiteX0" fmla="*/ 0 w 64545"/>
                  <a:gd name="connsiteY0" fmla="*/ 1108038 h 1108038"/>
                  <a:gd name="connsiteX1" fmla="*/ 10757 w 64545"/>
                  <a:gd name="connsiteY1" fmla="*/ 548640 h 1108038"/>
                  <a:gd name="connsiteX2" fmla="*/ 21515 w 64545"/>
                  <a:gd name="connsiteY2" fmla="*/ 505610 h 1108038"/>
                  <a:gd name="connsiteX3" fmla="*/ 43030 w 64545"/>
                  <a:gd name="connsiteY3" fmla="*/ 387276 h 1108038"/>
                  <a:gd name="connsiteX4" fmla="*/ 64545 w 64545"/>
                  <a:gd name="connsiteY4" fmla="*/ 301214 h 1108038"/>
                  <a:gd name="connsiteX5" fmla="*/ 53788 w 64545"/>
                  <a:gd name="connsiteY5" fmla="*/ 0 h 1108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545" h="1108038">
                    <a:moveTo>
                      <a:pt x="0" y="1108038"/>
                    </a:moveTo>
                    <a:cubicBezTo>
                      <a:pt x="3586" y="921572"/>
                      <a:pt x="4101" y="735022"/>
                      <a:pt x="10757" y="548640"/>
                    </a:cubicBezTo>
                    <a:cubicBezTo>
                      <a:pt x="11285" y="533865"/>
                      <a:pt x="18615" y="520108"/>
                      <a:pt x="21515" y="505610"/>
                    </a:cubicBezTo>
                    <a:cubicBezTo>
                      <a:pt x="37997" y="423199"/>
                      <a:pt x="25715" y="462309"/>
                      <a:pt x="43030" y="387276"/>
                    </a:cubicBezTo>
                    <a:cubicBezTo>
                      <a:pt x="49679" y="358463"/>
                      <a:pt x="64545" y="301214"/>
                      <a:pt x="64545" y="301214"/>
                    </a:cubicBezTo>
                    <a:cubicBezTo>
                      <a:pt x="53358" y="21524"/>
                      <a:pt x="53788" y="121992"/>
                      <a:pt x="53788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11" name="Freeform 1010"/>
              <p:cNvSpPr/>
              <p:nvPr/>
            </p:nvSpPr>
            <p:spPr>
              <a:xfrm rot="10800000">
                <a:off x="5638088" y="16113593"/>
                <a:ext cx="479129" cy="2583736"/>
              </a:xfrm>
              <a:custGeom>
                <a:avLst/>
                <a:gdLst>
                  <a:gd name="connsiteX0" fmla="*/ 227926 w 227926"/>
                  <a:gd name="connsiteY0" fmla="*/ 1097280 h 1097280"/>
                  <a:gd name="connsiteX1" fmla="*/ 206411 w 227926"/>
                  <a:gd name="connsiteY1" fmla="*/ 978945 h 1097280"/>
                  <a:gd name="connsiteX2" fmla="*/ 195653 w 227926"/>
                  <a:gd name="connsiteY2" fmla="*/ 935915 h 1097280"/>
                  <a:gd name="connsiteX3" fmla="*/ 184896 w 227926"/>
                  <a:gd name="connsiteY3" fmla="*/ 903642 h 1097280"/>
                  <a:gd name="connsiteX4" fmla="*/ 174138 w 227926"/>
                  <a:gd name="connsiteY4" fmla="*/ 839096 h 1097280"/>
                  <a:gd name="connsiteX5" fmla="*/ 163380 w 227926"/>
                  <a:gd name="connsiteY5" fmla="*/ 806823 h 1097280"/>
                  <a:gd name="connsiteX6" fmla="*/ 141865 w 227926"/>
                  <a:gd name="connsiteY6" fmla="*/ 710004 h 1097280"/>
                  <a:gd name="connsiteX7" fmla="*/ 120350 w 227926"/>
                  <a:gd name="connsiteY7" fmla="*/ 645458 h 1097280"/>
                  <a:gd name="connsiteX8" fmla="*/ 109592 w 227926"/>
                  <a:gd name="connsiteY8" fmla="*/ 613185 h 1097280"/>
                  <a:gd name="connsiteX9" fmla="*/ 98835 w 227926"/>
                  <a:gd name="connsiteY9" fmla="*/ 580913 h 1097280"/>
                  <a:gd name="connsiteX10" fmla="*/ 77319 w 227926"/>
                  <a:gd name="connsiteY10" fmla="*/ 548640 h 1097280"/>
                  <a:gd name="connsiteX11" fmla="*/ 34289 w 227926"/>
                  <a:gd name="connsiteY11" fmla="*/ 462578 h 1097280"/>
                  <a:gd name="connsiteX12" fmla="*/ 12773 w 227926"/>
                  <a:gd name="connsiteY12" fmla="*/ 376517 h 1097280"/>
                  <a:gd name="connsiteX13" fmla="*/ 2016 w 227926"/>
                  <a:gd name="connsiteY13" fmla="*/ 0 h 1097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27926" h="1097280">
                    <a:moveTo>
                      <a:pt x="227926" y="1097280"/>
                    </a:moveTo>
                    <a:cubicBezTo>
                      <a:pt x="220140" y="1050564"/>
                      <a:pt x="216436" y="1024057"/>
                      <a:pt x="206411" y="978945"/>
                    </a:cubicBezTo>
                    <a:cubicBezTo>
                      <a:pt x="203204" y="964512"/>
                      <a:pt x="199715" y="950131"/>
                      <a:pt x="195653" y="935915"/>
                    </a:cubicBezTo>
                    <a:cubicBezTo>
                      <a:pt x="192538" y="925012"/>
                      <a:pt x="187356" y="914711"/>
                      <a:pt x="184896" y="903642"/>
                    </a:cubicBezTo>
                    <a:cubicBezTo>
                      <a:pt x="180164" y="882349"/>
                      <a:pt x="178870" y="860389"/>
                      <a:pt x="174138" y="839096"/>
                    </a:cubicBezTo>
                    <a:cubicBezTo>
                      <a:pt x="171678" y="828026"/>
                      <a:pt x="166130" y="817824"/>
                      <a:pt x="163380" y="806823"/>
                    </a:cubicBezTo>
                    <a:cubicBezTo>
                      <a:pt x="148020" y="745381"/>
                      <a:pt x="158435" y="765239"/>
                      <a:pt x="141865" y="710004"/>
                    </a:cubicBezTo>
                    <a:cubicBezTo>
                      <a:pt x="135348" y="688281"/>
                      <a:pt x="127522" y="666973"/>
                      <a:pt x="120350" y="645458"/>
                    </a:cubicBezTo>
                    <a:lnTo>
                      <a:pt x="109592" y="613185"/>
                    </a:lnTo>
                    <a:cubicBezTo>
                      <a:pt x="106006" y="602428"/>
                      <a:pt x="105125" y="590348"/>
                      <a:pt x="98835" y="580913"/>
                    </a:cubicBezTo>
                    <a:lnTo>
                      <a:pt x="77319" y="548640"/>
                    </a:lnTo>
                    <a:cubicBezTo>
                      <a:pt x="52597" y="474472"/>
                      <a:pt x="71840" y="500131"/>
                      <a:pt x="34289" y="462578"/>
                    </a:cubicBezTo>
                    <a:cubicBezTo>
                      <a:pt x="27117" y="433891"/>
                      <a:pt x="15715" y="405940"/>
                      <a:pt x="12773" y="376517"/>
                    </a:cubicBezTo>
                    <a:cubicBezTo>
                      <a:pt x="-6904" y="179739"/>
                      <a:pt x="2016" y="304978"/>
                      <a:pt x="2016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12" name="Freeform 1011"/>
              <p:cNvSpPr/>
              <p:nvPr/>
            </p:nvSpPr>
            <p:spPr>
              <a:xfrm rot="10800000">
                <a:off x="5796370" y="16189748"/>
                <a:ext cx="228488" cy="2558405"/>
              </a:xfrm>
              <a:custGeom>
                <a:avLst/>
                <a:gdLst>
                  <a:gd name="connsiteX0" fmla="*/ 87171 w 108694"/>
                  <a:gd name="connsiteY0" fmla="*/ 1086522 h 1086522"/>
                  <a:gd name="connsiteX1" fmla="*/ 97929 w 108694"/>
                  <a:gd name="connsiteY1" fmla="*/ 1021976 h 1086522"/>
                  <a:gd name="connsiteX2" fmla="*/ 108687 w 108694"/>
                  <a:gd name="connsiteY2" fmla="*/ 978945 h 1086522"/>
                  <a:gd name="connsiteX3" fmla="*/ 87171 w 108694"/>
                  <a:gd name="connsiteY3" fmla="*/ 430305 h 1086522"/>
                  <a:gd name="connsiteX4" fmla="*/ 76414 w 108694"/>
                  <a:gd name="connsiteY4" fmla="*/ 398033 h 1086522"/>
                  <a:gd name="connsiteX5" fmla="*/ 65656 w 108694"/>
                  <a:gd name="connsiteY5" fmla="*/ 333487 h 1086522"/>
                  <a:gd name="connsiteX6" fmla="*/ 44141 w 108694"/>
                  <a:gd name="connsiteY6" fmla="*/ 268941 h 1086522"/>
                  <a:gd name="connsiteX7" fmla="*/ 22626 w 108694"/>
                  <a:gd name="connsiteY7" fmla="*/ 161364 h 1086522"/>
                  <a:gd name="connsiteX8" fmla="*/ 11868 w 108694"/>
                  <a:gd name="connsiteY8" fmla="*/ 107576 h 1086522"/>
                  <a:gd name="connsiteX9" fmla="*/ 1110 w 108694"/>
                  <a:gd name="connsiteY9" fmla="*/ 75303 h 1086522"/>
                  <a:gd name="connsiteX10" fmla="*/ 1110 w 108694"/>
                  <a:gd name="connsiteY10" fmla="*/ 0 h 1086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694" h="1086522">
                    <a:moveTo>
                      <a:pt x="87171" y="1086522"/>
                    </a:moveTo>
                    <a:cubicBezTo>
                      <a:pt x="90757" y="1065007"/>
                      <a:pt x="93651" y="1043365"/>
                      <a:pt x="97929" y="1021976"/>
                    </a:cubicBezTo>
                    <a:cubicBezTo>
                      <a:pt x="100829" y="1007478"/>
                      <a:pt x="108687" y="993730"/>
                      <a:pt x="108687" y="978945"/>
                    </a:cubicBezTo>
                    <a:cubicBezTo>
                      <a:pt x="108687" y="940129"/>
                      <a:pt x="109711" y="576819"/>
                      <a:pt x="87171" y="430305"/>
                    </a:cubicBezTo>
                    <a:cubicBezTo>
                      <a:pt x="85447" y="419098"/>
                      <a:pt x="78874" y="409102"/>
                      <a:pt x="76414" y="398033"/>
                    </a:cubicBezTo>
                    <a:cubicBezTo>
                      <a:pt x="71682" y="376740"/>
                      <a:pt x="70946" y="354648"/>
                      <a:pt x="65656" y="333487"/>
                    </a:cubicBezTo>
                    <a:cubicBezTo>
                      <a:pt x="60156" y="311485"/>
                      <a:pt x="47870" y="291312"/>
                      <a:pt x="44141" y="268941"/>
                    </a:cubicBezTo>
                    <a:cubicBezTo>
                      <a:pt x="23063" y="142477"/>
                      <a:pt x="44021" y="257641"/>
                      <a:pt x="22626" y="161364"/>
                    </a:cubicBezTo>
                    <a:cubicBezTo>
                      <a:pt x="18660" y="143515"/>
                      <a:pt x="16303" y="125314"/>
                      <a:pt x="11868" y="107576"/>
                    </a:cubicBezTo>
                    <a:cubicBezTo>
                      <a:pt x="9118" y="96575"/>
                      <a:pt x="2238" y="86586"/>
                      <a:pt x="1110" y="75303"/>
                    </a:cubicBezTo>
                    <a:cubicBezTo>
                      <a:pt x="-1388" y="50327"/>
                      <a:pt x="1110" y="25101"/>
                      <a:pt x="1110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13" name="Freeform 1012"/>
              <p:cNvSpPr/>
              <p:nvPr/>
            </p:nvSpPr>
            <p:spPr>
              <a:xfrm rot="10800000">
                <a:off x="5476832" y="17101654"/>
                <a:ext cx="161256" cy="1443853"/>
              </a:xfrm>
              <a:custGeom>
                <a:avLst/>
                <a:gdLst>
                  <a:gd name="connsiteX0" fmla="*/ 0 w 76711"/>
                  <a:gd name="connsiteY0" fmla="*/ 613186 h 613186"/>
                  <a:gd name="connsiteX1" fmla="*/ 10758 w 76711"/>
                  <a:gd name="connsiteY1" fmla="*/ 505609 h 613186"/>
                  <a:gd name="connsiteX2" fmla="*/ 21516 w 76711"/>
                  <a:gd name="connsiteY2" fmla="*/ 473336 h 613186"/>
                  <a:gd name="connsiteX3" fmla="*/ 53789 w 76711"/>
                  <a:gd name="connsiteY3" fmla="*/ 355002 h 613186"/>
                  <a:gd name="connsiteX4" fmla="*/ 75304 w 76711"/>
                  <a:gd name="connsiteY4" fmla="*/ 0 h 613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711" h="613186">
                    <a:moveTo>
                      <a:pt x="0" y="613186"/>
                    </a:moveTo>
                    <a:cubicBezTo>
                      <a:pt x="3586" y="577327"/>
                      <a:pt x="5278" y="541228"/>
                      <a:pt x="10758" y="505609"/>
                    </a:cubicBezTo>
                    <a:cubicBezTo>
                      <a:pt x="12482" y="494401"/>
                      <a:pt x="18258" y="484197"/>
                      <a:pt x="21516" y="473336"/>
                    </a:cubicBezTo>
                    <a:cubicBezTo>
                      <a:pt x="22862" y="468849"/>
                      <a:pt x="50423" y="375200"/>
                      <a:pt x="53789" y="355002"/>
                    </a:cubicBezTo>
                    <a:cubicBezTo>
                      <a:pt x="84939" y="168101"/>
                      <a:pt x="75304" y="213253"/>
                      <a:pt x="75304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14" name="Freeform 1013"/>
              <p:cNvSpPr/>
              <p:nvPr/>
            </p:nvSpPr>
            <p:spPr>
              <a:xfrm rot="10800000">
                <a:off x="5728542" y="16088424"/>
                <a:ext cx="113071" cy="2558407"/>
              </a:xfrm>
              <a:custGeom>
                <a:avLst/>
                <a:gdLst>
                  <a:gd name="connsiteX0" fmla="*/ 21516 w 53789"/>
                  <a:gd name="connsiteY0" fmla="*/ 1086523 h 1086523"/>
                  <a:gd name="connsiteX1" fmla="*/ 32273 w 53789"/>
                  <a:gd name="connsiteY1" fmla="*/ 1021977 h 1086523"/>
                  <a:gd name="connsiteX2" fmla="*/ 43031 w 53789"/>
                  <a:gd name="connsiteY2" fmla="*/ 978946 h 1086523"/>
                  <a:gd name="connsiteX3" fmla="*/ 53789 w 53789"/>
                  <a:gd name="connsiteY3" fmla="*/ 892885 h 1086523"/>
                  <a:gd name="connsiteX4" fmla="*/ 43031 w 53789"/>
                  <a:gd name="connsiteY4" fmla="*/ 365760 h 1086523"/>
                  <a:gd name="connsiteX5" fmla="*/ 32273 w 53789"/>
                  <a:gd name="connsiteY5" fmla="*/ 333487 h 1086523"/>
                  <a:gd name="connsiteX6" fmla="*/ 21516 w 53789"/>
                  <a:gd name="connsiteY6" fmla="*/ 290457 h 1086523"/>
                  <a:gd name="connsiteX7" fmla="*/ 10758 w 53789"/>
                  <a:gd name="connsiteY7" fmla="*/ 258184 h 1086523"/>
                  <a:gd name="connsiteX8" fmla="*/ 0 w 53789"/>
                  <a:gd name="connsiteY8" fmla="*/ 204395 h 1086523"/>
                  <a:gd name="connsiteX9" fmla="*/ 10758 w 53789"/>
                  <a:gd name="connsiteY9" fmla="*/ 0 h 1086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789" h="1086523">
                    <a:moveTo>
                      <a:pt x="21516" y="1086523"/>
                    </a:moveTo>
                    <a:cubicBezTo>
                      <a:pt x="25102" y="1065008"/>
                      <a:pt x="27995" y="1043366"/>
                      <a:pt x="32273" y="1021977"/>
                    </a:cubicBezTo>
                    <a:cubicBezTo>
                      <a:pt x="35173" y="1007479"/>
                      <a:pt x="40600" y="993530"/>
                      <a:pt x="43031" y="978946"/>
                    </a:cubicBezTo>
                    <a:cubicBezTo>
                      <a:pt x="47784" y="950429"/>
                      <a:pt x="50203" y="921572"/>
                      <a:pt x="53789" y="892885"/>
                    </a:cubicBezTo>
                    <a:cubicBezTo>
                      <a:pt x="50203" y="717177"/>
                      <a:pt x="49786" y="541375"/>
                      <a:pt x="43031" y="365760"/>
                    </a:cubicBezTo>
                    <a:cubicBezTo>
                      <a:pt x="42595" y="354429"/>
                      <a:pt x="35388" y="344390"/>
                      <a:pt x="32273" y="333487"/>
                    </a:cubicBezTo>
                    <a:cubicBezTo>
                      <a:pt x="28211" y="319271"/>
                      <a:pt x="25578" y="304673"/>
                      <a:pt x="21516" y="290457"/>
                    </a:cubicBezTo>
                    <a:cubicBezTo>
                      <a:pt x="18401" y="279554"/>
                      <a:pt x="13508" y="269185"/>
                      <a:pt x="10758" y="258184"/>
                    </a:cubicBezTo>
                    <a:cubicBezTo>
                      <a:pt x="6323" y="240445"/>
                      <a:pt x="3586" y="222325"/>
                      <a:pt x="0" y="204395"/>
                    </a:cubicBezTo>
                    <a:lnTo>
                      <a:pt x="10758" y="0"/>
                    </a:ln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15" name="Freeform 1014"/>
              <p:cNvSpPr/>
              <p:nvPr/>
            </p:nvSpPr>
            <p:spPr>
              <a:xfrm rot="10800000">
                <a:off x="5796384" y="16164416"/>
                <a:ext cx="231648" cy="2482415"/>
              </a:xfrm>
              <a:custGeom>
                <a:avLst/>
                <a:gdLst>
                  <a:gd name="connsiteX0" fmla="*/ 110197 w 110197"/>
                  <a:gd name="connsiteY0" fmla="*/ 1054250 h 1054250"/>
                  <a:gd name="connsiteX1" fmla="*/ 99439 w 110197"/>
                  <a:gd name="connsiteY1" fmla="*/ 344245 h 1054250"/>
                  <a:gd name="connsiteX2" fmla="*/ 67166 w 110197"/>
                  <a:gd name="connsiteY2" fmla="*/ 193638 h 1054250"/>
                  <a:gd name="connsiteX3" fmla="*/ 34893 w 110197"/>
                  <a:gd name="connsiteY3" fmla="*/ 161365 h 1054250"/>
                  <a:gd name="connsiteX4" fmla="*/ 24136 w 110197"/>
                  <a:gd name="connsiteY4" fmla="*/ 129092 h 1054250"/>
                  <a:gd name="connsiteX5" fmla="*/ 2620 w 110197"/>
                  <a:gd name="connsiteY5" fmla="*/ 107577 h 1054250"/>
                  <a:gd name="connsiteX6" fmla="*/ 2620 w 110197"/>
                  <a:gd name="connsiteY6" fmla="*/ 0 h 1054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0197" h="1054250">
                    <a:moveTo>
                      <a:pt x="110197" y="1054250"/>
                    </a:moveTo>
                    <a:cubicBezTo>
                      <a:pt x="106611" y="817582"/>
                      <a:pt x="105585" y="580861"/>
                      <a:pt x="99439" y="344245"/>
                    </a:cubicBezTo>
                    <a:cubicBezTo>
                      <a:pt x="97376" y="264841"/>
                      <a:pt x="107430" y="241956"/>
                      <a:pt x="67166" y="193638"/>
                    </a:cubicBezTo>
                    <a:cubicBezTo>
                      <a:pt x="57427" y="181951"/>
                      <a:pt x="45651" y="172123"/>
                      <a:pt x="34893" y="161365"/>
                    </a:cubicBezTo>
                    <a:cubicBezTo>
                      <a:pt x="31307" y="150607"/>
                      <a:pt x="29970" y="138816"/>
                      <a:pt x="24136" y="129092"/>
                    </a:cubicBezTo>
                    <a:cubicBezTo>
                      <a:pt x="18918" y="120395"/>
                      <a:pt x="4287" y="117581"/>
                      <a:pt x="2620" y="107577"/>
                    </a:cubicBezTo>
                    <a:cubicBezTo>
                      <a:pt x="-3275" y="72206"/>
                      <a:pt x="2620" y="35859"/>
                      <a:pt x="2620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16" name="Freeform 1015"/>
              <p:cNvSpPr/>
              <p:nvPr/>
            </p:nvSpPr>
            <p:spPr>
              <a:xfrm rot="10800000">
                <a:off x="5680326" y="16265740"/>
                <a:ext cx="138673" cy="2381091"/>
              </a:xfrm>
              <a:custGeom>
                <a:avLst/>
                <a:gdLst>
                  <a:gd name="connsiteX0" fmla="*/ 43031 w 65968"/>
                  <a:gd name="connsiteY0" fmla="*/ 1011219 h 1011219"/>
                  <a:gd name="connsiteX1" fmla="*/ 21515 w 65968"/>
                  <a:gd name="connsiteY1" fmla="*/ 946673 h 1011219"/>
                  <a:gd name="connsiteX2" fmla="*/ 0 w 65968"/>
                  <a:gd name="connsiteY2" fmla="*/ 720763 h 1011219"/>
                  <a:gd name="connsiteX3" fmla="*/ 10758 w 65968"/>
                  <a:gd name="connsiteY3" fmla="*/ 398033 h 1011219"/>
                  <a:gd name="connsiteX4" fmla="*/ 53788 w 65968"/>
                  <a:gd name="connsiteY4" fmla="*/ 301214 h 1011219"/>
                  <a:gd name="connsiteX5" fmla="*/ 64546 w 65968"/>
                  <a:gd name="connsiteY5" fmla="*/ 268941 h 1011219"/>
                  <a:gd name="connsiteX6" fmla="*/ 64546 w 65968"/>
                  <a:gd name="connsiteY6" fmla="*/ 0 h 1011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5968" h="1011219">
                    <a:moveTo>
                      <a:pt x="43031" y="1011219"/>
                    </a:moveTo>
                    <a:cubicBezTo>
                      <a:pt x="35859" y="989704"/>
                      <a:pt x="27016" y="968675"/>
                      <a:pt x="21515" y="946673"/>
                    </a:cubicBezTo>
                    <a:cubicBezTo>
                      <a:pt x="5464" y="882469"/>
                      <a:pt x="3391" y="771628"/>
                      <a:pt x="0" y="720763"/>
                    </a:cubicBezTo>
                    <a:cubicBezTo>
                      <a:pt x="3586" y="613186"/>
                      <a:pt x="1566" y="505276"/>
                      <a:pt x="10758" y="398033"/>
                    </a:cubicBezTo>
                    <a:cubicBezTo>
                      <a:pt x="12545" y="377184"/>
                      <a:pt x="44967" y="321797"/>
                      <a:pt x="53788" y="301214"/>
                    </a:cubicBezTo>
                    <a:cubicBezTo>
                      <a:pt x="58255" y="290791"/>
                      <a:pt x="64141" y="280273"/>
                      <a:pt x="64546" y="268941"/>
                    </a:cubicBezTo>
                    <a:cubicBezTo>
                      <a:pt x="67746" y="179351"/>
                      <a:pt x="64546" y="89647"/>
                      <a:pt x="64546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17" name="Freeform 1016"/>
              <p:cNvSpPr/>
              <p:nvPr/>
            </p:nvSpPr>
            <p:spPr>
              <a:xfrm rot="10800000">
                <a:off x="5751157" y="16240408"/>
                <a:ext cx="701031" cy="2507744"/>
              </a:xfrm>
              <a:custGeom>
                <a:avLst/>
                <a:gdLst>
                  <a:gd name="connsiteX0" fmla="*/ 333487 w 333487"/>
                  <a:gd name="connsiteY0" fmla="*/ 1065007 h 1065007"/>
                  <a:gd name="connsiteX1" fmla="*/ 311972 w 333487"/>
                  <a:gd name="connsiteY1" fmla="*/ 989703 h 1065007"/>
                  <a:gd name="connsiteX2" fmla="*/ 301214 w 333487"/>
                  <a:gd name="connsiteY2" fmla="*/ 935915 h 1065007"/>
                  <a:gd name="connsiteX3" fmla="*/ 268941 w 333487"/>
                  <a:gd name="connsiteY3" fmla="*/ 882127 h 1065007"/>
                  <a:gd name="connsiteX4" fmla="*/ 236668 w 333487"/>
                  <a:gd name="connsiteY4" fmla="*/ 796065 h 1065007"/>
                  <a:gd name="connsiteX5" fmla="*/ 215153 w 333487"/>
                  <a:gd name="connsiteY5" fmla="*/ 699247 h 1065007"/>
                  <a:gd name="connsiteX6" fmla="*/ 182880 w 333487"/>
                  <a:gd name="connsiteY6" fmla="*/ 591670 h 1065007"/>
                  <a:gd name="connsiteX7" fmla="*/ 161365 w 333487"/>
                  <a:gd name="connsiteY7" fmla="*/ 419548 h 1065007"/>
                  <a:gd name="connsiteX8" fmla="*/ 150607 w 333487"/>
                  <a:gd name="connsiteY8" fmla="*/ 344244 h 1065007"/>
                  <a:gd name="connsiteX9" fmla="*/ 129092 w 333487"/>
                  <a:gd name="connsiteY9" fmla="*/ 258183 h 1065007"/>
                  <a:gd name="connsiteX10" fmla="*/ 118334 w 333487"/>
                  <a:gd name="connsiteY10" fmla="*/ 215153 h 1065007"/>
                  <a:gd name="connsiteX11" fmla="*/ 75304 w 333487"/>
                  <a:gd name="connsiteY11" fmla="*/ 118334 h 1065007"/>
                  <a:gd name="connsiteX12" fmla="*/ 64546 w 333487"/>
                  <a:gd name="connsiteY12" fmla="*/ 86061 h 1065007"/>
                  <a:gd name="connsiteX13" fmla="*/ 32273 w 333487"/>
                  <a:gd name="connsiteY13" fmla="*/ 64545 h 1065007"/>
                  <a:gd name="connsiteX14" fmla="*/ 10758 w 333487"/>
                  <a:gd name="connsiteY14" fmla="*/ 32273 h 1065007"/>
                  <a:gd name="connsiteX15" fmla="*/ 0 w 333487"/>
                  <a:gd name="connsiteY15" fmla="*/ 0 h 1065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3487" h="1065007">
                    <a:moveTo>
                      <a:pt x="333487" y="1065007"/>
                    </a:moveTo>
                    <a:cubicBezTo>
                      <a:pt x="326315" y="1039906"/>
                      <a:pt x="318304" y="1015029"/>
                      <a:pt x="311972" y="989703"/>
                    </a:cubicBezTo>
                    <a:cubicBezTo>
                      <a:pt x="307537" y="971964"/>
                      <a:pt x="308005" y="952892"/>
                      <a:pt x="301214" y="935915"/>
                    </a:cubicBezTo>
                    <a:cubicBezTo>
                      <a:pt x="293448" y="916501"/>
                      <a:pt x="279699" y="900056"/>
                      <a:pt x="268941" y="882127"/>
                    </a:cubicBezTo>
                    <a:cubicBezTo>
                      <a:pt x="241331" y="771677"/>
                      <a:pt x="278858" y="908571"/>
                      <a:pt x="236668" y="796065"/>
                    </a:cubicBezTo>
                    <a:cubicBezTo>
                      <a:pt x="224258" y="762973"/>
                      <a:pt x="225370" y="733305"/>
                      <a:pt x="215153" y="699247"/>
                    </a:cubicBezTo>
                    <a:cubicBezTo>
                      <a:pt x="188795" y="611386"/>
                      <a:pt x="195582" y="680581"/>
                      <a:pt x="182880" y="591670"/>
                    </a:cubicBezTo>
                    <a:cubicBezTo>
                      <a:pt x="174703" y="534431"/>
                      <a:pt x="169542" y="476787"/>
                      <a:pt x="161365" y="419548"/>
                    </a:cubicBezTo>
                    <a:cubicBezTo>
                      <a:pt x="157779" y="394447"/>
                      <a:pt x="155580" y="369108"/>
                      <a:pt x="150607" y="344244"/>
                    </a:cubicBezTo>
                    <a:cubicBezTo>
                      <a:pt x="144808" y="315248"/>
                      <a:pt x="136264" y="286870"/>
                      <a:pt x="129092" y="258183"/>
                    </a:cubicBezTo>
                    <a:cubicBezTo>
                      <a:pt x="125506" y="243840"/>
                      <a:pt x="123009" y="229179"/>
                      <a:pt x="118334" y="215153"/>
                    </a:cubicBezTo>
                    <a:cubicBezTo>
                      <a:pt x="62830" y="48638"/>
                      <a:pt x="126445" y="220616"/>
                      <a:pt x="75304" y="118334"/>
                    </a:cubicBezTo>
                    <a:cubicBezTo>
                      <a:pt x="70233" y="108192"/>
                      <a:pt x="71630" y="94916"/>
                      <a:pt x="64546" y="86061"/>
                    </a:cubicBezTo>
                    <a:cubicBezTo>
                      <a:pt x="56469" y="75965"/>
                      <a:pt x="43031" y="71717"/>
                      <a:pt x="32273" y="64545"/>
                    </a:cubicBezTo>
                    <a:cubicBezTo>
                      <a:pt x="25101" y="53788"/>
                      <a:pt x="16540" y="43837"/>
                      <a:pt x="10758" y="32273"/>
                    </a:cubicBezTo>
                    <a:cubicBezTo>
                      <a:pt x="5687" y="22131"/>
                      <a:pt x="0" y="0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18" name="Freeform 1017"/>
              <p:cNvSpPr/>
              <p:nvPr/>
            </p:nvSpPr>
            <p:spPr>
              <a:xfrm rot="10800000">
                <a:off x="5208422" y="16367064"/>
                <a:ext cx="452278" cy="2381088"/>
              </a:xfrm>
              <a:custGeom>
                <a:avLst/>
                <a:gdLst>
                  <a:gd name="connsiteX0" fmla="*/ 0 w 215153"/>
                  <a:gd name="connsiteY0" fmla="*/ 1011218 h 1011218"/>
                  <a:gd name="connsiteX1" fmla="*/ 32273 w 215153"/>
                  <a:gd name="connsiteY1" fmla="*/ 871369 h 1011218"/>
                  <a:gd name="connsiteX2" fmla="*/ 43030 w 215153"/>
                  <a:gd name="connsiteY2" fmla="*/ 828338 h 1011218"/>
                  <a:gd name="connsiteX3" fmla="*/ 75303 w 215153"/>
                  <a:gd name="connsiteY3" fmla="*/ 710004 h 1011218"/>
                  <a:gd name="connsiteX4" fmla="*/ 86061 w 215153"/>
                  <a:gd name="connsiteY4" fmla="*/ 656216 h 1011218"/>
                  <a:gd name="connsiteX5" fmla="*/ 96818 w 215153"/>
                  <a:gd name="connsiteY5" fmla="*/ 623943 h 1011218"/>
                  <a:gd name="connsiteX6" fmla="*/ 107576 w 215153"/>
                  <a:gd name="connsiteY6" fmla="*/ 516367 h 1011218"/>
                  <a:gd name="connsiteX7" fmla="*/ 129091 w 215153"/>
                  <a:gd name="connsiteY7" fmla="*/ 344244 h 1011218"/>
                  <a:gd name="connsiteX8" fmla="*/ 139849 w 215153"/>
                  <a:gd name="connsiteY8" fmla="*/ 215153 h 1011218"/>
                  <a:gd name="connsiteX9" fmla="*/ 172122 w 215153"/>
                  <a:gd name="connsiteY9" fmla="*/ 96818 h 1011218"/>
                  <a:gd name="connsiteX10" fmla="*/ 182880 w 215153"/>
                  <a:gd name="connsiteY10" fmla="*/ 53788 h 1011218"/>
                  <a:gd name="connsiteX11" fmla="*/ 193637 w 215153"/>
                  <a:gd name="connsiteY11" fmla="*/ 21515 h 1011218"/>
                  <a:gd name="connsiteX12" fmla="*/ 215153 w 215153"/>
                  <a:gd name="connsiteY12" fmla="*/ 0 h 1011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5153" h="1011218">
                    <a:moveTo>
                      <a:pt x="0" y="1011218"/>
                    </a:moveTo>
                    <a:cubicBezTo>
                      <a:pt x="37026" y="900140"/>
                      <a:pt x="9931" y="994255"/>
                      <a:pt x="32273" y="871369"/>
                    </a:cubicBezTo>
                    <a:cubicBezTo>
                      <a:pt x="34918" y="856822"/>
                      <a:pt x="40599" y="842922"/>
                      <a:pt x="43030" y="828338"/>
                    </a:cubicBezTo>
                    <a:cubicBezTo>
                      <a:pt x="60885" y="721208"/>
                      <a:pt x="35295" y="770017"/>
                      <a:pt x="75303" y="710004"/>
                    </a:cubicBezTo>
                    <a:cubicBezTo>
                      <a:pt x="78889" y="692075"/>
                      <a:pt x="81626" y="673955"/>
                      <a:pt x="86061" y="656216"/>
                    </a:cubicBezTo>
                    <a:cubicBezTo>
                      <a:pt x="88811" y="645215"/>
                      <a:pt x="95094" y="635151"/>
                      <a:pt x="96818" y="623943"/>
                    </a:cubicBezTo>
                    <a:cubicBezTo>
                      <a:pt x="102298" y="588325"/>
                      <a:pt x="103445" y="552167"/>
                      <a:pt x="107576" y="516367"/>
                    </a:cubicBezTo>
                    <a:cubicBezTo>
                      <a:pt x="114204" y="458927"/>
                      <a:pt x="124289" y="401865"/>
                      <a:pt x="129091" y="344244"/>
                    </a:cubicBezTo>
                    <a:cubicBezTo>
                      <a:pt x="132677" y="301214"/>
                      <a:pt x="134804" y="258037"/>
                      <a:pt x="139849" y="215153"/>
                    </a:cubicBezTo>
                    <a:cubicBezTo>
                      <a:pt x="146174" y="161394"/>
                      <a:pt x="155840" y="151090"/>
                      <a:pt x="172122" y="96818"/>
                    </a:cubicBezTo>
                    <a:cubicBezTo>
                      <a:pt x="176370" y="82657"/>
                      <a:pt x="178818" y="68004"/>
                      <a:pt x="182880" y="53788"/>
                    </a:cubicBezTo>
                    <a:cubicBezTo>
                      <a:pt x="185995" y="42885"/>
                      <a:pt x="187803" y="31239"/>
                      <a:pt x="193637" y="21515"/>
                    </a:cubicBezTo>
                    <a:cubicBezTo>
                      <a:pt x="198855" y="12818"/>
                      <a:pt x="215153" y="0"/>
                      <a:pt x="215153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19" name="Freeform 1018"/>
              <p:cNvSpPr/>
              <p:nvPr/>
            </p:nvSpPr>
            <p:spPr>
              <a:xfrm rot="10800000">
                <a:off x="5638088" y="16088424"/>
                <a:ext cx="474910" cy="2735721"/>
              </a:xfrm>
              <a:custGeom>
                <a:avLst/>
                <a:gdLst>
                  <a:gd name="connsiteX0" fmla="*/ 225919 w 225919"/>
                  <a:gd name="connsiteY0" fmla="*/ 1161826 h 1161826"/>
                  <a:gd name="connsiteX1" fmla="*/ 204404 w 225919"/>
                  <a:gd name="connsiteY1" fmla="*/ 387275 h 1161826"/>
                  <a:gd name="connsiteX2" fmla="*/ 193646 w 225919"/>
                  <a:gd name="connsiteY2" fmla="*/ 344244 h 1161826"/>
                  <a:gd name="connsiteX3" fmla="*/ 172131 w 225919"/>
                  <a:gd name="connsiteY3" fmla="*/ 236668 h 1161826"/>
                  <a:gd name="connsiteX4" fmla="*/ 139858 w 225919"/>
                  <a:gd name="connsiteY4" fmla="*/ 161364 h 1161826"/>
                  <a:gd name="connsiteX5" fmla="*/ 107585 w 225919"/>
                  <a:gd name="connsiteY5" fmla="*/ 129091 h 1161826"/>
                  <a:gd name="connsiteX6" fmla="*/ 86070 w 225919"/>
                  <a:gd name="connsiteY6" fmla="*/ 96818 h 1161826"/>
                  <a:gd name="connsiteX7" fmla="*/ 21524 w 225919"/>
                  <a:gd name="connsiteY7" fmla="*/ 75303 h 1161826"/>
                  <a:gd name="connsiteX8" fmla="*/ 9 w 225919"/>
                  <a:gd name="connsiteY8" fmla="*/ 0 h 1161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919" h="1161826">
                    <a:moveTo>
                      <a:pt x="225919" y="1161826"/>
                    </a:moveTo>
                    <a:cubicBezTo>
                      <a:pt x="218747" y="903642"/>
                      <a:pt x="214591" y="645357"/>
                      <a:pt x="204404" y="387275"/>
                    </a:cubicBezTo>
                    <a:cubicBezTo>
                      <a:pt x="203821" y="372501"/>
                      <a:pt x="196291" y="358791"/>
                      <a:pt x="193646" y="344244"/>
                    </a:cubicBezTo>
                    <a:cubicBezTo>
                      <a:pt x="161519" y="167541"/>
                      <a:pt x="199748" y="333323"/>
                      <a:pt x="172131" y="236668"/>
                    </a:cubicBezTo>
                    <a:cubicBezTo>
                      <a:pt x="159650" y="192984"/>
                      <a:pt x="168339" y="195542"/>
                      <a:pt x="139858" y="161364"/>
                    </a:cubicBezTo>
                    <a:cubicBezTo>
                      <a:pt x="130119" y="149677"/>
                      <a:pt x="117324" y="140778"/>
                      <a:pt x="107585" y="129091"/>
                    </a:cubicBezTo>
                    <a:cubicBezTo>
                      <a:pt x="99308" y="119159"/>
                      <a:pt x="97034" y="103670"/>
                      <a:pt x="86070" y="96818"/>
                    </a:cubicBezTo>
                    <a:cubicBezTo>
                      <a:pt x="66838" y="84798"/>
                      <a:pt x="21524" y="75303"/>
                      <a:pt x="21524" y="75303"/>
                    </a:cubicBezTo>
                    <a:cubicBezTo>
                      <a:pt x="-1125" y="7355"/>
                      <a:pt x="9" y="33436"/>
                      <a:pt x="9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20" name="Freeform 1019"/>
              <p:cNvSpPr/>
              <p:nvPr/>
            </p:nvSpPr>
            <p:spPr>
              <a:xfrm rot="10800000">
                <a:off x="5798495" y="16012434"/>
                <a:ext cx="156188" cy="2685058"/>
              </a:xfrm>
              <a:custGeom>
                <a:avLst/>
                <a:gdLst>
                  <a:gd name="connsiteX0" fmla="*/ 53788 w 74300"/>
                  <a:gd name="connsiteY0" fmla="*/ 1140310 h 1140310"/>
                  <a:gd name="connsiteX1" fmla="*/ 43031 w 74300"/>
                  <a:gd name="connsiteY1" fmla="*/ 656216 h 1140310"/>
                  <a:gd name="connsiteX2" fmla="*/ 21516 w 74300"/>
                  <a:gd name="connsiteY2" fmla="*/ 527125 h 1140310"/>
                  <a:gd name="connsiteX3" fmla="*/ 0 w 74300"/>
                  <a:gd name="connsiteY3" fmla="*/ 398033 h 1140310"/>
                  <a:gd name="connsiteX4" fmla="*/ 10758 w 74300"/>
                  <a:gd name="connsiteY4" fmla="*/ 150607 h 1140310"/>
                  <a:gd name="connsiteX5" fmla="*/ 32273 w 74300"/>
                  <a:gd name="connsiteY5" fmla="*/ 53788 h 1140310"/>
                  <a:gd name="connsiteX6" fmla="*/ 32273 w 74300"/>
                  <a:gd name="connsiteY6" fmla="*/ 0 h 1140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4300" h="1140310">
                    <a:moveTo>
                      <a:pt x="53788" y="1140310"/>
                    </a:moveTo>
                    <a:cubicBezTo>
                      <a:pt x="92168" y="948416"/>
                      <a:pt x="69731" y="1083422"/>
                      <a:pt x="43031" y="656216"/>
                    </a:cubicBezTo>
                    <a:cubicBezTo>
                      <a:pt x="35070" y="528842"/>
                      <a:pt x="36916" y="611827"/>
                      <a:pt x="21516" y="527125"/>
                    </a:cubicBezTo>
                    <a:cubicBezTo>
                      <a:pt x="-31832" y="233706"/>
                      <a:pt x="44578" y="620916"/>
                      <a:pt x="0" y="398033"/>
                    </a:cubicBezTo>
                    <a:cubicBezTo>
                      <a:pt x="3586" y="315558"/>
                      <a:pt x="4876" y="232950"/>
                      <a:pt x="10758" y="150607"/>
                    </a:cubicBezTo>
                    <a:cubicBezTo>
                      <a:pt x="18619" y="40552"/>
                      <a:pt x="21769" y="148333"/>
                      <a:pt x="32273" y="53788"/>
                    </a:cubicBezTo>
                    <a:cubicBezTo>
                      <a:pt x="34253" y="35968"/>
                      <a:pt x="32273" y="17929"/>
                      <a:pt x="32273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21" name="Freeform 1020"/>
              <p:cNvSpPr/>
              <p:nvPr/>
            </p:nvSpPr>
            <p:spPr>
              <a:xfrm rot="10800000">
                <a:off x="5681663" y="16341732"/>
                <a:ext cx="92109" cy="2533076"/>
              </a:xfrm>
              <a:custGeom>
                <a:avLst/>
                <a:gdLst>
                  <a:gd name="connsiteX0" fmla="*/ 0 w 43817"/>
                  <a:gd name="connsiteY0" fmla="*/ 1075765 h 1075765"/>
                  <a:gd name="connsiteX1" fmla="*/ 21516 w 43817"/>
                  <a:gd name="connsiteY1" fmla="*/ 785309 h 1075765"/>
                  <a:gd name="connsiteX2" fmla="*/ 32273 w 43817"/>
                  <a:gd name="connsiteY2" fmla="*/ 64546 h 1075765"/>
                  <a:gd name="connsiteX3" fmla="*/ 43031 w 43817"/>
                  <a:gd name="connsiteY3" fmla="*/ 32273 h 1075765"/>
                  <a:gd name="connsiteX4" fmla="*/ 43031 w 43817"/>
                  <a:gd name="connsiteY4" fmla="*/ 0 h 1075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7" h="1075765">
                    <a:moveTo>
                      <a:pt x="0" y="1075765"/>
                    </a:moveTo>
                    <a:cubicBezTo>
                      <a:pt x="18180" y="948512"/>
                      <a:pt x="17234" y="971595"/>
                      <a:pt x="21516" y="785309"/>
                    </a:cubicBezTo>
                    <a:cubicBezTo>
                      <a:pt x="27038" y="545091"/>
                      <a:pt x="25411" y="304729"/>
                      <a:pt x="32273" y="64546"/>
                    </a:cubicBezTo>
                    <a:cubicBezTo>
                      <a:pt x="32597" y="53211"/>
                      <a:pt x="41167" y="43458"/>
                      <a:pt x="43031" y="32273"/>
                    </a:cubicBezTo>
                    <a:cubicBezTo>
                      <a:pt x="44800" y="21662"/>
                      <a:pt x="43031" y="10758"/>
                      <a:pt x="43031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22" name="Freeform 1021"/>
              <p:cNvSpPr/>
              <p:nvPr/>
            </p:nvSpPr>
            <p:spPr>
              <a:xfrm rot="10800000">
                <a:off x="5655168" y="16037763"/>
                <a:ext cx="73375" cy="2938367"/>
              </a:xfrm>
              <a:custGeom>
                <a:avLst/>
                <a:gdLst>
                  <a:gd name="connsiteX0" fmla="*/ 0 w 34905"/>
                  <a:gd name="connsiteY0" fmla="*/ 1247887 h 1247887"/>
                  <a:gd name="connsiteX1" fmla="*/ 10757 w 34905"/>
                  <a:gd name="connsiteY1" fmla="*/ 742277 h 1247887"/>
                  <a:gd name="connsiteX2" fmla="*/ 32273 w 34905"/>
                  <a:gd name="connsiteY2" fmla="*/ 613186 h 1247887"/>
                  <a:gd name="connsiteX3" fmla="*/ 32273 w 34905"/>
                  <a:gd name="connsiteY3" fmla="*/ 0 h 1247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905" h="1247887">
                    <a:moveTo>
                      <a:pt x="0" y="1247887"/>
                    </a:moveTo>
                    <a:cubicBezTo>
                      <a:pt x="3586" y="1079350"/>
                      <a:pt x="2196" y="910634"/>
                      <a:pt x="10757" y="742277"/>
                    </a:cubicBezTo>
                    <a:cubicBezTo>
                      <a:pt x="12972" y="698709"/>
                      <a:pt x="31009" y="656792"/>
                      <a:pt x="32273" y="613186"/>
                    </a:cubicBezTo>
                    <a:cubicBezTo>
                      <a:pt x="38195" y="408876"/>
                      <a:pt x="32273" y="204395"/>
                      <a:pt x="32273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23" name="Freeform 1022"/>
              <p:cNvSpPr/>
              <p:nvPr/>
            </p:nvSpPr>
            <p:spPr>
              <a:xfrm rot="10800000">
                <a:off x="5660701" y="16291072"/>
                <a:ext cx="24370" cy="2634397"/>
              </a:xfrm>
              <a:custGeom>
                <a:avLst/>
                <a:gdLst>
                  <a:gd name="connsiteX0" fmla="*/ 11593 w 11593"/>
                  <a:gd name="connsiteY0" fmla="*/ 1118795 h 1118795"/>
                  <a:gd name="connsiteX1" fmla="*/ 835 w 11593"/>
                  <a:gd name="connsiteY1" fmla="*/ 0 h 1118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593" h="1118795">
                    <a:moveTo>
                      <a:pt x="11593" y="1118795"/>
                    </a:moveTo>
                    <a:cubicBezTo>
                      <a:pt x="-4457" y="444712"/>
                      <a:pt x="835" y="817624"/>
                      <a:pt x="835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24" name="Freeform 1023"/>
              <p:cNvSpPr/>
              <p:nvPr/>
            </p:nvSpPr>
            <p:spPr>
              <a:xfrm rot="10800000">
                <a:off x="5780036" y="16215079"/>
                <a:ext cx="159757" cy="2558405"/>
              </a:xfrm>
              <a:custGeom>
                <a:avLst/>
                <a:gdLst>
                  <a:gd name="connsiteX0" fmla="*/ 33483 w 75998"/>
                  <a:gd name="connsiteY0" fmla="*/ 1086522 h 1086522"/>
                  <a:gd name="connsiteX1" fmla="*/ 54998 w 75998"/>
                  <a:gd name="connsiteY1" fmla="*/ 1032734 h 1086522"/>
                  <a:gd name="connsiteX2" fmla="*/ 54998 w 75998"/>
                  <a:gd name="connsiteY2" fmla="*/ 559398 h 1086522"/>
                  <a:gd name="connsiteX3" fmla="*/ 33483 w 75998"/>
                  <a:gd name="connsiteY3" fmla="*/ 451821 h 1086522"/>
                  <a:gd name="connsiteX4" fmla="*/ 11967 w 75998"/>
                  <a:gd name="connsiteY4" fmla="*/ 268941 h 1086522"/>
                  <a:gd name="connsiteX5" fmla="*/ 1210 w 75998"/>
                  <a:gd name="connsiteY5" fmla="*/ 204395 h 1086522"/>
                  <a:gd name="connsiteX6" fmla="*/ 1210 w 75998"/>
                  <a:gd name="connsiteY6" fmla="*/ 0 h 1086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998" h="1086522">
                    <a:moveTo>
                      <a:pt x="33483" y="1086522"/>
                    </a:moveTo>
                    <a:cubicBezTo>
                      <a:pt x="40655" y="1068593"/>
                      <a:pt x="48892" y="1051054"/>
                      <a:pt x="54998" y="1032734"/>
                    </a:cubicBezTo>
                    <a:cubicBezTo>
                      <a:pt x="101557" y="893053"/>
                      <a:pt x="56368" y="591600"/>
                      <a:pt x="54998" y="559398"/>
                    </a:cubicBezTo>
                    <a:cubicBezTo>
                      <a:pt x="52586" y="502720"/>
                      <a:pt x="47808" y="494799"/>
                      <a:pt x="33483" y="451821"/>
                    </a:cubicBezTo>
                    <a:cubicBezTo>
                      <a:pt x="-1049" y="210108"/>
                      <a:pt x="51794" y="587559"/>
                      <a:pt x="11967" y="268941"/>
                    </a:cubicBezTo>
                    <a:cubicBezTo>
                      <a:pt x="9262" y="247297"/>
                      <a:pt x="2082" y="226190"/>
                      <a:pt x="1210" y="204395"/>
                    </a:cubicBezTo>
                    <a:cubicBezTo>
                      <a:pt x="-1513" y="136318"/>
                      <a:pt x="1210" y="68132"/>
                      <a:pt x="1210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25" name="Freeform 1024"/>
              <p:cNvSpPr/>
              <p:nvPr/>
            </p:nvSpPr>
            <p:spPr>
              <a:xfrm rot="10800000">
                <a:off x="5457127" y="16215079"/>
                <a:ext cx="316645" cy="2659729"/>
              </a:xfrm>
              <a:custGeom>
                <a:avLst/>
                <a:gdLst>
                  <a:gd name="connsiteX0" fmla="*/ 0 w 150631"/>
                  <a:gd name="connsiteY0" fmla="*/ 1129553 h 1129553"/>
                  <a:gd name="connsiteX1" fmla="*/ 32273 w 150631"/>
                  <a:gd name="connsiteY1" fmla="*/ 860612 h 1129553"/>
                  <a:gd name="connsiteX2" fmla="*/ 53789 w 150631"/>
                  <a:gd name="connsiteY2" fmla="*/ 763793 h 1129553"/>
                  <a:gd name="connsiteX3" fmla="*/ 64546 w 150631"/>
                  <a:gd name="connsiteY3" fmla="*/ 710005 h 1129553"/>
                  <a:gd name="connsiteX4" fmla="*/ 75304 w 150631"/>
                  <a:gd name="connsiteY4" fmla="*/ 623944 h 1129553"/>
                  <a:gd name="connsiteX5" fmla="*/ 96819 w 150631"/>
                  <a:gd name="connsiteY5" fmla="*/ 559398 h 1129553"/>
                  <a:gd name="connsiteX6" fmla="*/ 118335 w 150631"/>
                  <a:gd name="connsiteY6" fmla="*/ 408791 h 1129553"/>
                  <a:gd name="connsiteX7" fmla="*/ 129092 w 150631"/>
                  <a:gd name="connsiteY7" fmla="*/ 344245 h 1129553"/>
                  <a:gd name="connsiteX8" fmla="*/ 139850 w 150631"/>
                  <a:gd name="connsiteY8" fmla="*/ 236669 h 1129553"/>
                  <a:gd name="connsiteX9" fmla="*/ 150607 w 150631"/>
                  <a:gd name="connsiteY9" fmla="*/ 0 h 1129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0631" h="1129553">
                    <a:moveTo>
                      <a:pt x="0" y="1129553"/>
                    </a:moveTo>
                    <a:cubicBezTo>
                      <a:pt x="10758" y="1039906"/>
                      <a:pt x="3720" y="946268"/>
                      <a:pt x="32273" y="860612"/>
                    </a:cubicBezTo>
                    <a:cubicBezTo>
                      <a:pt x="51240" y="803711"/>
                      <a:pt x="38644" y="847093"/>
                      <a:pt x="53789" y="763793"/>
                    </a:cubicBezTo>
                    <a:cubicBezTo>
                      <a:pt x="57060" y="745804"/>
                      <a:pt x="61766" y="728077"/>
                      <a:pt x="64546" y="710005"/>
                    </a:cubicBezTo>
                    <a:cubicBezTo>
                      <a:pt x="68942" y="681431"/>
                      <a:pt x="69246" y="652213"/>
                      <a:pt x="75304" y="623944"/>
                    </a:cubicBezTo>
                    <a:cubicBezTo>
                      <a:pt x="80056" y="601768"/>
                      <a:pt x="93090" y="581769"/>
                      <a:pt x="96819" y="559398"/>
                    </a:cubicBezTo>
                    <a:cubicBezTo>
                      <a:pt x="122481" y="405429"/>
                      <a:pt x="91417" y="597222"/>
                      <a:pt x="118335" y="408791"/>
                    </a:cubicBezTo>
                    <a:cubicBezTo>
                      <a:pt x="121420" y="387198"/>
                      <a:pt x="126387" y="365889"/>
                      <a:pt x="129092" y="344245"/>
                    </a:cubicBezTo>
                    <a:cubicBezTo>
                      <a:pt x="133562" y="308486"/>
                      <a:pt x="137188" y="272608"/>
                      <a:pt x="139850" y="236669"/>
                    </a:cubicBezTo>
                    <a:cubicBezTo>
                      <a:pt x="151660" y="77235"/>
                      <a:pt x="150607" y="102715"/>
                      <a:pt x="150607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26" name="Freeform 1025"/>
              <p:cNvSpPr/>
              <p:nvPr/>
            </p:nvSpPr>
            <p:spPr>
              <a:xfrm rot="10800000">
                <a:off x="5728542" y="16037763"/>
                <a:ext cx="746261" cy="2634397"/>
              </a:xfrm>
              <a:custGeom>
                <a:avLst/>
                <a:gdLst>
                  <a:gd name="connsiteX0" fmla="*/ 355003 w 355003"/>
                  <a:gd name="connsiteY0" fmla="*/ 1118795 h 1118795"/>
                  <a:gd name="connsiteX1" fmla="*/ 344245 w 355003"/>
                  <a:gd name="connsiteY1" fmla="*/ 892884 h 1118795"/>
                  <a:gd name="connsiteX2" fmla="*/ 322730 w 355003"/>
                  <a:gd name="connsiteY2" fmla="*/ 731520 h 1118795"/>
                  <a:gd name="connsiteX3" fmla="*/ 290457 w 355003"/>
                  <a:gd name="connsiteY3" fmla="*/ 623943 h 1118795"/>
                  <a:gd name="connsiteX4" fmla="*/ 258184 w 355003"/>
                  <a:gd name="connsiteY4" fmla="*/ 516367 h 1118795"/>
                  <a:gd name="connsiteX5" fmla="*/ 247426 w 355003"/>
                  <a:gd name="connsiteY5" fmla="*/ 484094 h 1118795"/>
                  <a:gd name="connsiteX6" fmla="*/ 236669 w 355003"/>
                  <a:gd name="connsiteY6" fmla="*/ 451821 h 1118795"/>
                  <a:gd name="connsiteX7" fmla="*/ 215153 w 355003"/>
                  <a:gd name="connsiteY7" fmla="*/ 430305 h 1118795"/>
                  <a:gd name="connsiteX8" fmla="*/ 182880 w 355003"/>
                  <a:gd name="connsiteY8" fmla="*/ 333487 h 1118795"/>
                  <a:gd name="connsiteX9" fmla="*/ 161365 w 355003"/>
                  <a:gd name="connsiteY9" fmla="*/ 268941 h 1118795"/>
                  <a:gd name="connsiteX10" fmla="*/ 139850 w 355003"/>
                  <a:gd name="connsiteY10" fmla="*/ 247425 h 1118795"/>
                  <a:gd name="connsiteX11" fmla="*/ 75304 w 355003"/>
                  <a:gd name="connsiteY11" fmla="*/ 204395 h 1118795"/>
                  <a:gd name="connsiteX12" fmla="*/ 43031 w 355003"/>
                  <a:gd name="connsiteY12" fmla="*/ 182880 h 1118795"/>
                  <a:gd name="connsiteX13" fmla="*/ 10758 w 355003"/>
                  <a:gd name="connsiteY13" fmla="*/ 75303 h 1118795"/>
                  <a:gd name="connsiteX14" fmla="*/ 0 w 355003"/>
                  <a:gd name="connsiteY14" fmla="*/ 43030 h 1118795"/>
                  <a:gd name="connsiteX15" fmla="*/ 0 w 355003"/>
                  <a:gd name="connsiteY15" fmla="*/ 0 h 1118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5003" h="1118795">
                    <a:moveTo>
                      <a:pt x="355003" y="1118795"/>
                    </a:moveTo>
                    <a:cubicBezTo>
                      <a:pt x="351417" y="1043491"/>
                      <a:pt x="349260" y="968106"/>
                      <a:pt x="344245" y="892884"/>
                    </a:cubicBezTo>
                    <a:cubicBezTo>
                      <a:pt x="341375" y="849839"/>
                      <a:pt x="331908" y="777412"/>
                      <a:pt x="322730" y="731520"/>
                    </a:cubicBezTo>
                    <a:cubicBezTo>
                      <a:pt x="305661" y="646172"/>
                      <a:pt x="317891" y="733677"/>
                      <a:pt x="290457" y="623943"/>
                    </a:cubicBezTo>
                    <a:cubicBezTo>
                      <a:pt x="274199" y="558912"/>
                      <a:pt x="284374" y="594935"/>
                      <a:pt x="258184" y="516367"/>
                    </a:cubicBezTo>
                    <a:lnTo>
                      <a:pt x="247426" y="484094"/>
                    </a:lnTo>
                    <a:cubicBezTo>
                      <a:pt x="243840" y="473336"/>
                      <a:pt x="244687" y="459839"/>
                      <a:pt x="236669" y="451821"/>
                    </a:cubicBezTo>
                    <a:lnTo>
                      <a:pt x="215153" y="430305"/>
                    </a:lnTo>
                    <a:lnTo>
                      <a:pt x="182880" y="333487"/>
                    </a:lnTo>
                    <a:lnTo>
                      <a:pt x="161365" y="268941"/>
                    </a:lnTo>
                    <a:cubicBezTo>
                      <a:pt x="154193" y="261769"/>
                      <a:pt x="147964" y="253511"/>
                      <a:pt x="139850" y="247425"/>
                    </a:cubicBezTo>
                    <a:cubicBezTo>
                      <a:pt x="119164" y="231910"/>
                      <a:pt x="96819" y="218738"/>
                      <a:pt x="75304" y="204395"/>
                    </a:cubicBezTo>
                    <a:lnTo>
                      <a:pt x="43031" y="182880"/>
                    </a:lnTo>
                    <a:cubicBezTo>
                      <a:pt x="26773" y="117850"/>
                      <a:pt x="36947" y="153871"/>
                      <a:pt x="10758" y="75303"/>
                    </a:cubicBezTo>
                    <a:cubicBezTo>
                      <a:pt x="7172" y="64545"/>
                      <a:pt x="0" y="54370"/>
                      <a:pt x="0" y="43030"/>
                    </a:cubicBez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27" name="Freeform 1026"/>
              <p:cNvSpPr/>
              <p:nvPr/>
            </p:nvSpPr>
            <p:spPr>
              <a:xfrm rot="10800000">
                <a:off x="5683561" y="16493717"/>
                <a:ext cx="384191" cy="2279767"/>
              </a:xfrm>
              <a:custGeom>
                <a:avLst/>
                <a:gdLst>
                  <a:gd name="connsiteX0" fmla="*/ 150607 w 182763"/>
                  <a:gd name="connsiteY0" fmla="*/ 968188 h 968188"/>
                  <a:gd name="connsiteX1" fmla="*/ 172122 w 182763"/>
                  <a:gd name="connsiteY1" fmla="*/ 688489 h 968188"/>
                  <a:gd name="connsiteX2" fmla="*/ 118334 w 182763"/>
                  <a:gd name="connsiteY2" fmla="*/ 301214 h 968188"/>
                  <a:gd name="connsiteX3" fmla="*/ 86061 w 182763"/>
                  <a:gd name="connsiteY3" fmla="*/ 236668 h 968188"/>
                  <a:gd name="connsiteX4" fmla="*/ 64546 w 182763"/>
                  <a:gd name="connsiteY4" fmla="*/ 204395 h 968188"/>
                  <a:gd name="connsiteX5" fmla="*/ 43031 w 182763"/>
                  <a:gd name="connsiteY5" fmla="*/ 129092 h 968188"/>
                  <a:gd name="connsiteX6" fmla="*/ 10758 w 182763"/>
                  <a:gd name="connsiteY6" fmla="*/ 32273 h 968188"/>
                  <a:gd name="connsiteX7" fmla="*/ 0 w 182763"/>
                  <a:gd name="connsiteY7" fmla="*/ 0 h 968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2763" h="968188">
                    <a:moveTo>
                      <a:pt x="150607" y="968188"/>
                    </a:moveTo>
                    <a:cubicBezTo>
                      <a:pt x="173331" y="854574"/>
                      <a:pt x="172122" y="874533"/>
                      <a:pt x="172122" y="688489"/>
                    </a:cubicBezTo>
                    <a:cubicBezTo>
                      <a:pt x="172122" y="357339"/>
                      <a:pt x="218280" y="451133"/>
                      <a:pt x="118334" y="301214"/>
                    </a:cubicBezTo>
                    <a:cubicBezTo>
                      <a:pt x="56678" y="208730"/>
                      <a:pt x="130597" y="325740"/>
                      <a:pt x="86061" y="236668"/>
                    </a:cubicBezTo>
                    <a:cubicBezTo>
                      <a:pt x="80279" y="225104"/>
                      <a:pt x="70328" y="215959"/>
                      <a:pt x="64546" y="204395"/>
                    </a:cubicBezTo>
                    <a:cubicBezTo>
                      <a:pt x="55505" y="186313"/>
                      <a:pt x="48203" y="146333"/>
                      <a:pt x="43031" y="129092"/>
                    </a:cubicBezTo>
                    <a:cubicBezTo>
                      <a:pt x="33256" y="96508"/>
                      <a:pt x="21516" y="64546"/>
                      <a:pt x="10758" y="32273"/>
                    </a:cubicBez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28" name="Freeform 1027"/>
              <p:cNvSpPr/>
              <p:nvPr/>
            </p:nvSpPr>
            <p:spPr>
              <a:xfrm rot="10800000">
                <a:off x="5526407" y="16215079"/>
                <a:ext cx="203526" cy="2583736"/>
              </a:xfrm>
              <a:custGeom>
                <a:avLst/>
                <a:gdLst>
                  <a:gd name="connsiteX0" fmla="*/ 96819 w 96819"/>
                  <a:gd name="connsiteY0" fmla="*/ 1097280 h 1097280"/>
                  <a:gd name="connsiteX1" fmla="*/ 75303 w 96819"/>
                  <a:gd name="connsiteY1" fmla="*/ 441064 h 1097280"/>
                  <a:gd name="connsiteX2" fmla="*/ 64546 w 96819"/>
                  <a:gd name="connsiteY2" fmla="*/ 355003 h 1097280"/>
                  <a:gd name="connsiteX3" fmla="*/ 43030 w 96819"/>
                  <a:gd name="connsiteY3" fmla="*/ 225911 h 1097280"/>
                  <a:gd name="connsiteX4" fmla="*/ 32273 w 96819"/>
                  <a:gd name="connsiteY4" fmla="*/ 193638 h 1097280"/>
                  <a:gd name="connsiteX5" fmla="*/ 10757 w 96819"/>
                  <a:gd name="connsiteY5" fmla="*/ 107577 h 1097280"/>
                  <a:gd name="connsiteX6" fmla="*/ 0 w 96819"/>
                  <a:gd name="connsiteY6" fmla="*/ 64546 h 1097280"/>
                  <a:gd name="connsiteX7" fmla="*/ 0 w 96819"/>
                  <a:gd name="connsiteY7" fmla="*/ 0 h 1097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6819" h="1097280">
                    <a:moveTo>
                      <a:pt x="96819" y="1097280"/>
                    </a:moveTo>
                    <a:cubicBezTo>
                      <a:pt x="89647" y="878541"/>
                      <a:pt x="84810" y="659714"/>
                      <a:pt x="75303" y="441064"/>
                    </a:cubicBezTo>
                    <a:cubicBezTo>
                      <a:pt x="74047" y="412181"/>
                      <a:pt x="68367" y="383660"/>
                      <a:pt x="64546" y="355003"/>
                    </a:cubicBezTo>
                    <a:cubicBezTo>
                      <a:pt x="59341" y="315964"/>
                      <a:pt x="52892" y="265360"/>
                      <a:pt x="43030" y="225911"/>
                    </a:cubicBezTo>
                    <a:cubicBezTo>
                      <a:pt x="40280" y="214910"/>
                      <a:pt x="35257" y="204578"/>
                      <a:pt x="32273" y="193638"/>
                    </a:cubicBezTo>
                    <a:cubicBezTo>
                      <a:pt x="24493" y="165110"/>
                      <a:pt x="17929" y="136264"/>
                      <a:pt x="10757" y="107577"/>
                    </a:cubicBezTo>
                    <a:cubicBezTo>
                      <a:pt x="7171" y="93233"/>
                      <a:pt x="0" y="79331"/>
                      <a:pt x="0" y="64546"/>
                    </a:cubicBez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29" name="Freeform 1028"/>
              <p:cNvSpPr/>
              <p:nvPr/>
            </p:nvSpPr>
            <p:spPr>
              <a:xfrm rot="10800000">
                <a:off x="5231039" y="16316236"/>
                <a:ext cx="384437" cy="2457081"/>
              </a:xfrm>
              <a:custGeom>
                <a:avLst/>
                <a:gdLst>
                  <a:gd name="connsiteX0" fmla="*/ 0 w 182880"/>
                  <a:gd name="connsiteY0" fmla="*/ 1043491 h 1043491"/>
                  <a:gd name="connsiteX1" fmla="*/ 21515 w 182880"/>
                  <a:gd name="connsiteY1" fmla="*/ 860611 h 1043491"/>
                  <a:gd name="connsiteX2" fmla="*/ 43030 w 182880"/>
                  <a:gd name="connsiteY2" fmla="*/ 753035 h 1043491"/>
                  <a:gd name="connsiteX3" fmla="*/ 53788 w 182880"/>
                  <a:gd name="connsiteY3" fmla="*/ 688489 h 1043491"/>
                  <a:gd name="connsiteX4" fmla="*/ 86061 w 182880"/>
                  <a:gd name="connsiteY4" fmla="*/ 613186 h 1043491"/>
                  <a:gd name="connsiteX5" fmla="*/ 96819 w 182880"/>
                  <a:gd name="connsiteY5" fmla="*/ 548640 h 1043491"/>
                  <a:gd name="connsiteX6" fmla="*/ 118334 w 182880"/>
                  <a:gd name="connsiteY6" fmla="*/ 462578 h 1043491"/>
                  <a:gd name="connsiteX7" fmla="*/ 139849 w 182880"/>
                  <a:gd name="connsiteY7" fmla="*/ 430306 h 1043491"/>
                  <a:gd name="connsiteX8" fmla="*/ 172122 w 182880"/>
                  <a:gd name="connsiteY8" fmla="*/ 333487 h 1043491"/>
                  <a:gd name="connsiteX9" fmla="*/ 182880 w 182880"/>
                  <a:gd name="connsiteY9" fmla="*/ 301214 h 1043491"/>
                  <a:gd name="connsiteX10" fmla="*/ 172122 w 182880"/>
                  <a:gd name="connsiteY10" fmla="*/ 0 h 1043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2880" h="1043491">
                    <a:moveTo>
                      <a:pt x="0" y="1043491"/>
                    </a:moveTo>
                    <a:cubicBezTo>
                      <a:pt x="6346" y="980034"/>
                      <a:pt x="10541" y="922796"/>
                      <a:pt x="21515" y="860611"/>
                    </a:cubicBezTo>
                    <a:cubicBezTo>
                      <a:pt x="27870" y="824599"/>
                      <a:pt x="36291" y="788977"/>
                      <a:pt x="43030" y="753035"/>
                    </a:cubicBezTo>
                    <a:cubicBezTo>
                      <a:pt x="47050" y="731596"/>
                      <a:pt x="47373" y="709337"/>
                      <a:pt x="53788" y="688489"/>
                    </a:cubicBezTo>
                    <a:cubicBezTo>
                      <a:pt x="61819" y="662388"/>
                      <a:pt x="75303" y="638287"/>
                      <a:pt x="86061" y="613186"/>
                    </a:cubicBezTo>
                    <a:cubicBezTo>
                      <a:pt x="89647" y="591671"/>
                      <a:pt x="92917" y="570100"/>
                      <a:pt x="96819" y="548640"/>
                    </a:cubicBezTo>
                    <a:cubicBezTo>
                      <a:pt x="100327" y="529346"/>
                      <a:pt x="107668" y="483909"/>
                      <a:pt x="118334" y="462578"/>
                    </a:cubicBezTo>
                    <a:cubicBezTo>
                      <a:pt x="124116" y="451014"/>
                      <a:pt x="134598" y="442120"/>
                      <a:pt x="139849" y="430306"/>
                    </a:cubicBezTo>
                    <a:cubicBezTo>
                      <a:pt x="139860" y="430281"/>
                      <a:pt x="166739" y="349637"/>
                      <a:pt x="172122" y="333487"/>
                    </a:cubicBezTo>
                    <a:lnTo>
                      <a:pt x="182880" y="301214"/>
                    </a:lnTo>
                    <a:cubicBezTo>
                      <a:pt x="169438" y="86144"/>
                      <a:pt x="172122" y="186577"/>
                      <a:pt x="172122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30" name="Freeform 1029"/>
              <p:cNvSpPr/>
              <p:nvPr/>
            </p:nvSpPr>
            <p:spPr>
              <a:xfrm>
                <a:off x="5486517" y="16363724"/>
                <a:ext cx="220250" cy="778816"/>
              </a:xfrm>
              <a:custGeom>
                <a:avLst/>
                <a:gdLst>
                  <a:gd name="connsiteX0" fmla="*/ 0 w 104775"/>
                  <a:gd name="connsiteY0" fmla="*/ 0 h 428625"/>
                  <a:gd name="connsiteX1" fmla="*/ 76200 w 104775"/>
                  <a:gd name="connsiteY1" fmla="*/ 409575 h 428625"/>
                  <a:gd name="connsiteX2" fmla="*/ 9525 w 104775"/>
                  <a:gd name="connsiteY2" fmla="*/ 161925 h 428625"/>
                  <a:gd name="connsiteX3" fmla="*/ 104775 w 104775"/>
                  <a:gd name="connsiteY3" fmla="*/ 428625 h 42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775" h="428625">
                    <a:moveTo>
                      <a:pt x="0" y="0"/>
                    </a:moveTo>
                    <a:cubicBezTo>
                      <a:pt x="37306" y="191294"/>
                      <a:pt x="74613" y="382588"/>
                      <a:pt x="76200" y="409575"/>
                    </a:cubicBezTo>
                    <a:cubicBezTo>
                      <a:pt x="77787" y="436562"/>
                      <a:pt x="4763" y="158750"/>
                      <a:pt x="9525" y="161925"/>
                    </a:cubicBezTo>
                    <a:cubicBezTo>
                      <a:pt x="14287" y="165100"/>
                      <a:pt x="59531" y="296862"/>
                      <a:pt x="104775" y="428625"/>
                    </a:cubicBezTo>
                  </a:path>
                </a:pathLst>
              </a:custGeom>
              <a:noFill/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31" name="Freeform 1030"/>
              <p:cNvSpPr/>
              <p:nvPr/>
            </p:nvSpPr>
            <p:spPr>
              <a:xfrm rot="10800000" flipH="1">
                <a:off x="5137213" y="16137628"/>
                <a:ext cx="452276" cy="2761053"/>
              </a:xfrm>
              <a:custGeom>
                <a:avLst/>
                <a:gdLst>
                  <a:gd name="connsiteX0" fmla="*/ 215152 w 215152"/>
                  <a:gd name="connsiteY0" fmla="*/ 1172584 h 1172584"/>
                  <a:gd name="connsiteX1" fmla="*/ 204395 w 215152"/>
                  <a:gd name="connsiteY1" fmla="*/ 903642 h 1172584"/>
                  <a:gd name="connsiteX2" fmla="*/ 182880 w 215152"/>
                  <a:gd name="connsiteY2" fmla="*/ 839096 h 1172584"/>
                  <a:gd name="connsiteX3" fmla="*/ 172122 w 215152"/>
                  <a:gd name="connsiteY3" fmla="*/ 806824 h 1172584"/>
                  <a:gd name="connsiteX4" fmla="*/ 161364 w 215152"/>
                  <a:gd name="connsiteY4" fmla="*/ 763793 h 1172584"/>
                  <a:gd name="connsiteX5" fmla="*/ 129091 w 215152"/>
                  <a:gd name="connsiteY5" fmla="*/ 699247 h 1172584"/>
                  <a:gd name="connsiteX6" fmla="*/ 86061 w 215152"/>
                  <a:gd name="connsiteY6" fmla="*/ 548640 h 1172584"/>
                  <a:gd name="connsiteX7" fmla="*/ 64545 w 215152"/>
                  <a:gd name="connsiteY7" fmla="*/ 516367 h 1172584"/>
                  <a:gd name="connsiteX8" fmla="*/ 43030 w 215152"/>
                  <a:gd name="connsiteY8" fmla="*/ 96819 h 1172584"/>
                  <a:gd name="connsiteX9" fmla="*/ 21515 w 215152"/>
                  <a:gd name="connsiteY9" fmla="*/ 64546 h 1172584"/>
                  <a:gd name="connsiteX10" fmla="*/ 0 w 215152"/>
                  <a:gd name="connsiteY10" fmla="*/ 0 h 1172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5152" h="1172584">
                    <a:moveTo>
                      <a:pt x="215152" y="1172584"/>
                    </a:moveTo>
                    <a:cubicBezTo>
                      <a:pt x="211566" y="1082937"/>
                      <a:pt x="213037" y="992944"/>
                      <a:pt x="204395" y="903642"/>
                    </a:cubicBezTo>
                    <a:cubicBezTo>
                      <a:pt x="202211" y="881068"/>
                      <a:pt x="190052" y="860611"/>
                      <a:pt x="182880" y="839096"/>
                    </a:cubicBezTo>
                    <a:cubicBezTo>
                      <a:pt x="179294" y="828339"/>
                      <a:pt x="174872" y="817825"/>
                      <a:pt x="172122" y="806824"/>
                    </a:cubicBezTo>
                    <a:cubicBezTo>
                      <a:pt x="168536" y="792480"/>
                      <a:pt x="167188" y="777383"/>
                      <a:pt x="161364" y="763793"/>
                    </a:cubicBezTo>
                    <a:cubicBezTo>
                      <a:pt x="124646" y="678117"/>
                      <a:pt x="151755" y="782348"/>
                      <a:pt x="129091" y="699247"/>
                    </a:cubicBezTo>
                    <a:cubicBezTo>
                      <a:pt x="125781" y="687111"/>
                      <a:pt x="98745" y="567666"/>
                      <a:pt x="86061" y="548640"/>
                    </a:cubicBezTo>
                    <a:lnTo>
                      <a:pt x="64545" y="516367"/>
                    </a:lnTo>
                    <a:cubicBezTo>
                      <a:pt x="19945" y="337956"/>
                      <a:pt x="83021" y="603364"/>
                      <a:pt x="43030" y="96819"/>
                    </a:cubicBezTo>
                    <a:cubicBezTo>
                      <a:pt x="42012" y="83930"/>
                      <a:pt x="26766" y="76361"/>
                      <a:pt x="21515" y="64546"/>
                    </a:cubicBezTo>
                    <a:cubicBezTo>
                      <a:pt x="12304" y="43822"/>
                      <a:pt x="0" y="0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33" name="Freeform 1032"/>
              <p:cNvSpPr/>
              <p:nvPr/>
            </p:nvSpPr>
            <p:spPr>
              <a:xfrm rot="10800000">
                <a:off x="5123500" y="16796228"/>
                <a:ext cx="407049" cy="2026460"/>
              </a:xfrm>
              <a:custGeom>
                <a:avLst/>
                <a:gdLst>
                  <a:gd name="connsiteX0" fmla="*/ 0 w 193637"/>
                  <a:gd name="connsiteY0" fmla="*/ 860612 h 860612"/>
                  <a:gd name="connsiteX1" fmla="*/ 43030 w 193637"/>
                  <a:gd name="connsiteY1" fmla="*/ 731520 h 860612"/>
                  <a:gd name="connsiteX2" fmla="*/ 75303 w 193637"/>
                  <a:gd name="connsiteY2" fmla="*/ 591671 h 860612"/>
                  <a:gd name="connsiteX3" fmla="*/ 96819 w 193637"/>
                  <a:gd name="connsiteY3" fmla="*/ 516367 h 860612"/>
                  <a:gd name="connsiteX4" fmla="*/ 107576 w 193637"/>
                  <a:gd name="connsiteY4" fmla="*/ 473336 h 860612"/>
                  <a:gd name="connsiteX5" fmla="*/ 129092 w 193637"/>
                  <a:gd name="connsiteY5" fmla="*/ 408791 h 860612"/>
                  <a:gd name="connsiteX6" fmla="*/ 139849 w 193637"/>
                  <a:gd name="connsiteY6" fmla="*/ 355002 h 860612"/>
                  <a:gd name="connsiteX7" fmla="*/ 150607 w 193637"/>
                  <a:gd name="connsiteY7" fmla="*/ 322729 h 860612"/>
                  <a:gd name="connsiteX8" fmla="*/ 161365 w 193637"/>
                  <a:gd name="connsiteY8" fmla="*/ 258183 h 860612"/>
                  <a:gd name="connsiteX9" fmla="*/ 193637 w 193637"/>
                  <a:gd name="connsiteY9" fmla="*/ 129092 h 860612"/>
                  <a:gd name="connsiteX10" fmla="*/ 172122 w 193637"/>
                  <a:gd name="connsiteY10" fmla="*/ 0 h 860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3637" h="860612">
                    <a:moveTo>
                      <a:pt x="0" y="860612"/>
                    </a:moveTo>
                    <a:cubicBezTo>
                      <a:pt x="14343" y="817581"/>
                      <a:pt x="29996" y="774965"/>
                      <a:pt x="43030" y="731520"/>
                    </a:cubicBezTo>
                    <a:cubicBezTo>
                      <a:pt x="83208" y="597593"/>
                      <a:pt x="49950" y="693084"/>
                      <a:pt x="75303" y="591671"/>
                    </a:cubicBezTo>
                    <a:cubicBezTo>
                      <a:pt x="81635" y="566345"/>
                      <a:pt x="89950" y="541553"/>
                      <a:pt x="96819" y="516367"/>
                    </a:cubicBezTo>
                    <a:cubicBezTo>
                      <a:pt x="100709" y="502103"/>
                      <a:pt x="103328" y="487498"/>
                      <a:pt x="107576" y="473336"/>
                    </a:cubicBezTo>
                    <a:cubicBezTo>
                      <a:pt x="114093" y="451614"/>
                      <a:pt x="124645" y="431030"/>
                      <a:pt x="129092" y="408791"/>
                    </a:cubicBezTo>
                    <a:cubicBezTo>
                      <a:pt x="132678" y="390861"/>
                      <a:pt x="135414" y="372741"/>
                      <a:pt x="139849" y="355002"/>
                    </a:cubicBezTo>
                    <a:cubicBezTo>
                      <a:pt x="142599" y="344001"/>
                      <a:pt x="148147" y="333799"/>
                      <a:pt x="150607" y="322729"/>
                    </a:cubicBezTo>
                    <a:cubicBezTo>
                      <a:pt x="155339" y="301436"/>
                      <a:pt x="156633" y="279476"/>
                      <a:pt x="161365" y="258183"/>
                    </a:cubicBezTo>
                    <a:cubicBezTo>
                      <a:pt x="170987" y="214885"/>
                      <a:pt x="193637" y="129092"/>
                      <a:pt x="193637" y="129092"/>
                    </a:cubicBezTo>
                    <a:cubicBezTo>
                      <a:pt x="182082" y="13537"/>
                      <a:pt x="198997" y="53748"/>
                      <a:pt x="172122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34" name="Freeform 1033"/>
              <p:cNvSpPr/>
              <p:nvPr/>
            </p:nvSpPr>
            <p:spPr>
              <a:xfrm rot="10800000">
                <a:off x="4965202" y="16162959"/>
                <a:ext cx="616023" cy="2558405"/>
              </a:xfrm>
              <a:custGeom>
                <a:avLst/>
                <a:gdLst>
                  <a:gd name="connsiteX0" fmla="*/ 2592 w 293048"/>
                  <a:gd name="connsiteY0" fmla="*/ 1086522 h 1086522"/>
                  <a:gd name="connsiteX1" fmla="*/ 24107 w 293048"/>
                  <a:gd name="connsiteY1" fmla="*/ 796065 h 1086522"/>
                  <a:gd name="connsiteX2" fmla="*/ 56380 w 293048"/>
                  <a:gd name="connsiteY2" fmla="*/ 731520 h 1086522"/>
                  <a:gd name="connsiteX3" fmla="*/ 88653 w 293048"/>
                  <a:gd name="connsiteY3" fmla="*/ 527124 h 1086522"/>
                  <a:gd name="connsiteX4" fmla="*/ 110168 w 293048"/>
                  <a:gd name="connsiteY4" fmla="*/ 494851 h 1086522"/>
                  <a:gd name="connsiteX5" fmla="*/ 131683 w 293048"/>
                  <a:gd name="connsiteY5" fmla="*/ 430305 h 1086522"/>
                  <a:gd name="connsiteX6" fmla="*/ 142441 w 293048"/>
                  <a:gd name="connsiteY6" fmla="*/ 398032 h 1086522"/>
                  <a:gd name="connsiteX7" fmla="*/ 163956 w 293048"/>
                  <a:gd name="connsiteY7" fmla="*/ 333487 h 1086522"/>
                  <a:gd name="connsiteX8" fmla="*/ 206987 w 293048"/>
                  <a:gd name="connsiteY8" fmla="*/ 182880 h 1086522"/>
                  <a:gd name="connsiteX9" fmla="*/ 228502 w 293048"/>
                  <a:gd name="connsiteY9" fmla="*/ 161364 h 1086522"/>
                  <a:gd name="connsiteX10" fmla="*/ 239260 w 293048"/>
                  <a:gd name="connsiteY10" fmla="*/ 129091 h 1086522"/>
                  <a:gd name="connsiteX11" fmla="*/ 282290 w 293048"/>
                  <a:gd name="connsiteY11" fmla="*/ 64545 h 1086522"/>
                  <a:gd name="connsiteX12" fmla="*/ 293048 w 293048"/>
                  <a:gd name="connsiteY12" fmla="*/ 0 h 1086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3048" h="1086522">
                    <a:moveTo>
                      <a:pt x="2592" y="1086522"/>
                    </a:moveTo>
                    <a:cubicBezTo>
                      <a:pt x="3870" y="1055855"/>
                      <a:pt x="-12580" y="878610"/>
                      <a:pt x="24107" y="796065"/>
                    </a:cubicBezTo>
                    <a:cubicBezTo>
                      <a:pt x="33877" y="774084"/>
                      <a:pt x="45622" y="753035"/>
                      <a:pt x="56380" y="731520"/>
                    </a:cubicBezTo>
                    <a:cubicBezTo>
                      <a:pt x="59622" y="702341"/>
                      <a:pt x="73780" y="549434"/>
                      <a:pt x="88653" y="527124"/>
                    </a:cubicBezTo>
                    <a:cubicBezTo>
                      <a:pt x="95825" y="516366"/>
                      <a:pt x="104917" y="506666"/>
                      <a:pt x="110168" y="494851"/>
                    </a:cubicBezTo>
                    <a:cubicBezTo>
                      <a:pt x="119379" y="474127"/>
                      <a:pt x="124511" y="451820"/>
                      <a:pt x="131683" y="430305"/>
                    </a:cubicBezTo>
                    <a:lnTo>
                      <a:pt x="142441" y="398032"/>
                    </a:lnTo>
                    <a:lnTo>
                      <a:pt x="163956" y="333487"/>
                    </a:lnTo>
                    <a:cubicBezTo>
                      <a:pt x="164142" y="332744"/>
                      <a:pt x="196699" y="193169"/>
                      <a:pt x="206987" y="182880"/>
                    </a:cubicBezTo>
                    <a:lnTo>
                      <a:pt x="228502" y="161364"/>
                    </a:lnTo>
                    <a:cubicBezTo>
                      <a:pt x="232088" y="150606"/>
                      <a:pt x="232970" y="138526"/>
                      <a:pt x="239260" y="129091"/>
                    </a:cubicBezTo>
                    <a:cubicBezTo>
                      <a:pt x="275824" y="74245"/>
                      <a:pt x="269500" y="122099"/>
                      <a:pt x="282290" y="64545"/>
                    </a:cubicBezTo>
                    <a:cubicBezTo>
                      <a:pt x="287022" y="43253"/>
                      <a:pt x="293048" y="0"/>
                      <a:pt x="293048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936" name="Group 935"/>
            <p:cNvGrpSpPr/>
            <p:nvPr/>
          </p:nvGrpSpPr>
          <p:grpSpPr>
            <a:xfrm rot="1272071">
              <a:off x="-1930693" y="7873686"/>
              <a:ext cx="691609" cy="1253184"/>
              <a:chOff x="5552981" y="9163419"/>
              <a:chExt cx="2619476" cy="3847606"/>
            </a:xfrm>
          </p:grpSpPr>
          <p:sp>
            <p:nvSpPr>
              <p:cNvPr id="981" name="Freeform 980"/>
              <p:cNvSpPr/>
              <p:nvPr/>
            </p:nvSpPr>
            <p:spPr>
              <a:xfrm rot="12764726">
                <a:off x="5552981" y="9782618"/>
                <a:ext cx="406335" cy="231028"/>
              </a:xfrm>
              <a:custGeom>
                <a:avLst/>
                <a:gdLst>
                  <a:gd name="connsiteX0" fmla="*/ 396384 w 485689"/>
                  <a:gd name="connsiteY0" fmla="*/ 19315 h 290505"/>
                  <a:gd name="connsiteX1" fmla="*/ 482881 w 485689"/>
                  <a:gd name="connsiteY1" fmla="*/ 167596 h 290505"/>
                  <a:gd name="connsiteX2" fmla="*/ 285173 w 485689"/>
                  <a:gd name="connsiteY2" fmla="*/ 278807 h 290505"/>
                  <a:gd name="connsiteX3" fmla="*/ 112179 w 485689"/>
                  <a:gd name="connsiteY3" fmla="*/ 278807 h 290505"/>
                  <a:gd name="connsiteX4" fmla="*/ 968 w 485689"/>
                  <a:gd name="connsiteY4" fmla="*/ 204666 h 290505"/>
                  <a:gd name="connsiteX5" fmla="*/ 173963 w 485689"/>
                  <a:gd name="connsiteY5" fmla="*/ 167596 h 290505"/>
                  <a:gd name="connsiteX6" fmla="*/ 322244 w 485689"/>
                  <a:gd name="connsiteY6" fmla="*/ 19315 h 290505"/>
                  <a:gd name="connsiteX7" fmla="*/ 396384 w 485689"/>
                  <a:gd name="connsiteY7" fmla="*/ 19315 h 290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5689" h="290505">
                    <a:moveTo>
                      <a:pt x="396384" y="19315"/>
                    </a:moveTo>
                    <a:cubicBezTo>
                      <a:pt x="423157" y="44029"/>
                      <a:pt x="501416" y="124348"/>
                      <a:pt x="482881" y="167596"/>
                    </a:cubicBezTo>
                    <a:cubicBezTo>
                      <a:pt x="464346" y="210844"/>
                      <a:pt x="346957" y="260272"/>
                      <a:pt x="285173" y="278807"/>
                    </a:cubicBezTo>
                    <a:cubicBezTo>
                      <a:pt x="223389" y="297342"/>
                      <a:pt x="159546" y="291164"/>
                      <a:pt x="112179" y="278807"/>
                    </a:cubicBezTo>
                    <a:cubicBezTo>
                      <a:pt x="64811" y="266450"/>
                      <a:pt x="-9329" y="223201"/>
                      <a:pt x="968" y="204666"/>
                    </a:cubicBezTo>
                    <a:cubicBezTo>
                      <a:pt x="11265" y="186131"/>
                      <a:pt x="120417" y="198488"/>
                      <a:pt x="173963" y="167596"/>
                    </a:cubicBezTo>
                    <a:cubicBezTo>
                      <a:pt x="227509" y="136704"/>
                      <a:pt x="281055" y="46088"/>
                      <a:pt x="322244" y="19315"/>
                    </a:cubicBezTo>
                    <a:cubicBezTo>
                      <a:pt x="363433" y="-7458"/>
                      <a:pt x="369611" y="-5399"/>
                      <a:pt x="396384" y="19315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0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982" name="Freeform 981"/>
              <p:cNvSpPr/>
              <p:nvPr/>
            </p:nvSpPr>
            <p:spPr>
              <a:xfrm rot="3681797" flipH="1">
                <a:off x="7621194" y="9591322"/>
                <a:ext cx="328494" cy="200022"/>
              </a:xfrm>
              <a:custGeom>
                <a:avLst/>
                <a:gdLst>
                  <a:gd name="connsiteX0" fmla="*/ 398370 w 419742"/>
                  <a:gd name="connsiteY0" fmla="*/ 3559 h 276170"/>
                  <a:gd name="connsiteX1" fmla="*/ 151235 w 419742"/>
                  <a:gd name="connsiteY1" fmla="*/ 28272 h 276170"/>
                  <a:gd name="connsiteX2" fmla="*/ 2954 w 419742"/>
                  <a:gd name="connsiteY2" fmla="*/ 90056 h 276170"/>
                  <a:gd name="connsiteX3" fmla="*/ 64737 w 419742"/>
                  <a:gd name="connsiteY3" fmla="*/ 127126 h 276170"/>
                  <a:gd name="connsiteX4" fmla="*/ 213018 w 419742"/>
                  <a:gd name="connsiteY4" fmla="*/ 164196 h 276170"/>
                  <a:gd name="connsiteX5" fmla="*/ 311872 w 419742"/>
                  <a:gd name="connsiteY5" fmla="*/ 275407 h 276170"/>
                  <a:gd name="connsiteX6" fmla="*/ 398370 w 419742"/>
                  <a:gd name="connsiteY6" fmla="*/ 102413 h 276170"/>
                  <a:gd name="connsiteX7" fmla="*/ 398370 w 419742"/>
                  <a:gd name="connsiteY7" fmla="*/ 3559 h 276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9742" h="276170">
                    <a:moveTo>
                      <a:pt x="398370" y="3559"/>
                    </a:moveTo>
                    <a:cubicBezTo>
                      <a:pt x="357181" y="-8798"/>
                      <a:pt x="217138" y="13856"/>
                      <a:pt x="151235" y="28272"/>
                    </a:cubicBezTo>
                    <a:cubicBezTo>
                      <a:pt x="85332" y="42688"/>
                      <a:pt x="17370" y="73581"/>
                      <a:pt x="2954" y="90056"/>
                    </a:cubicBezTo>
                    <a:cubicBezTo>
                      <a:pt x="-11462" y="106531"/>
                      <a:pt x="29726" y="114769"/>
                      <a:pt x="64737" y="127126"/>
                    </a:cubicBezTo>
                    <a:cubicBezTo>
                      <a:pt x="99748" y="139483"/>
                      <a:pt x="171829" y="139483"/>
                      <a:pt x="213018" y="164196"/>
                    </a:cubicBezTo>
                    <a:cubicBezTo>
                      <a:pt x="254207" y="188909"/>
                      <a:pt x="280980" y="285704"/>
                      <a:pt x="311872" y="275407"/>
                    </a:cubicBezTo>
                    <a:cubicBezTo>
                      <a:pt x="342764" y="265110"/>
                      <a:pt x="386013" y="147721"/>
                      <a:pt x="398370" y="102413"/>
                    </a:cubicBezTo>
                    <a:cubicBezTo>
                      <a:pt x="410727" y="57105"/>
                      <a:pt x="439559" y="15916"/>
                      <a:pt x="398370" y="3559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543285" lon="20679728" rev="2134429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983" name="Freeform 982"/>
              <p:cNvSpPr/>
              <p:nvPr/>
            </p:nvSpPr>
            <p:spPr>
              <a:xfrm rot="13435378">
                <a:off x="6948088" y="9428529"/>
                <a:ext cx="296440" cy="179877"/>
              </a:xfrm>
              <a:custGeom>
                <a:avLst/>
                <a:gdLst>
                  <a:gd name="connsiteX0" fmla="*/ 321605 w 354331"/>
                  <a:gd name="connsiteY0" fmla="*/ 15749 h 229843"/>
                  <a:gd name="connsiteX1" fmla="*/ 247464 w 354331"/>
                  <a:gd name="connsiteY1" fmla="*/ 15749 h 229843"/>
                  <a:gd name="connsiteX2" fmla="*/ 329 w 354331"/>
                  <a:gd name="connsiteY2" fmla="*/ 65176 h 229843"/>
                  <a:gd name="connsiteX3" fmla="*/ 198037 w 354331"/>
                  <a:gd name="connsiteY3" fmla="*/ 213457 h 229843"/>
                  <a:gd name="connsiteX4" fmla="*/ 346319 w 354331"/>
                  <a:gd name="connsiteY4" fmla="*/ 201101 h 229843"/>
                  <a:gd name="connsiteX5" fmla="*/ 321605 w 354331"/>
                  <a:gd name="connsiteY5" fmla="*/ 15749 h 229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4331" h="229843">
                    <a:moveTo>
                      <a:pt x="321605" y="15749"/>
                    </a:moveTo>
                    <a:cubicBezTo>
                      <a:pt x="305129" y="-15143"/>
                      <a:pt x="301010" y="7511"/>
                      <a:pt x="247464" y="15749"/>
                    </a:cubicBezTo>
                    <a:cubicBezTo>
                      <a:pt x="193918" y="23987"/>
                      <a:pt x="8567" y="32225"/>
                      <a:pt x="329" y="65176"/>
                    </a:cubicBezTo>
                    <a:cubicBezTo>
                      <a:pt x="-7909" y="98127"/>
                      <a:pt x="140372" y="190803"/>
                      <a:pt x="198037" y="213457"/>
                    </a:cubicBezTo>
                    <a:cubicBezTo>
                      <a:pt x="255702" y="236111"/>
                      <a:pt x="323665" y="238171"/>
                      <a:pt x="346319" y="201101"/>
                    </a:cubicBezTo>
                    <a:cubicBezTo>
                      <a:pt x="368973" y="164031"/>
                      <a:pt x="338081" y="46641"/>
                      <a:pt x="321605" y="15749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984" name="Freeform 983"/>
              <p:cNvSpPr/>
              <p:nvPr/>
            </p:nvSpPr>
            <p:spPr>
              <a:xfrm rot="5400000">
                <a:off x="6957245" y="9691745"/>
                <a:ext cx="977590" cy="492170"/>
              </a:xfrm>
              <a:custGeom>
                <a:avLst/>
                <a:gdLst>
                  <a:gd name="connsiteX0" fmla="*/ 1249142 w 1249142"/>
                  <a:gd name="connsiteY0" fmla="*/ 202908 h 588285"/>
                  <a:gd name="connsiteX1" fmla="*/ 1175002 w 1249142"/>
                  <a:gd name="connsiteY1" fmla="*/ 363546 h 588285"/>
                  <a:gd name="connsiteX2" fmla="*/ 1175002 w 1249142"/>
                  <a:gd name="connsiteY2" fmla="*/ 536541 h 588285"/>
                  <a:gd name="connsiteX3" fmla="*/ 1162645 w 1249142"/>
                  <a:gd name="connsiteY3" fmla="*/ 585968 h 588285"/>
                  <a:gd name="connsiteX4" fmla="*/ 977294 w 1249142"/>
                  <a:gd name="connsiteY4" fmla="*/ 561254 h 588285"/>
                  <a:gd name="connsiteX5" fmla="*/ 804299 w 1249142"/>
                  <a:gd name="connsiteY5" fmla="*/ 400616 h 588285"/>
                  <a:gd name="connsiteX6" fmla="*/ 408883 w 1249142"/>
                  <a:gd name="connsiteY6" fmla="*/ 351189 h 588285"/>
                  <a:gd name="connsiteX7" fmla="*/ 149391 w 1249142"/>
                  <a:gd name="connsiteY7" fmla="*/ 301762 h 588285"/>
                  <a:gd name="connsiteX8" fmla="*/ 1110 w 1249142"/>
                  <a:gd name="connsiteY8" fmla="*/ 227622 h 588285"/>
                  <a:gd name="connsiteX9" fmla="*/ 87607 w 1249142"/>
                  <a:gd name="connsiteY9" fmla="*/ 17557 h 588285"/>
                  <a:gd name="connsiteX10" fmla="*/ 198818 w 1249142"/>
                  <a:gd name="connsiteY10" fmla="*/ 17557 h 588285"/>
                  <a:gd name="connsiteX11" fmla="*/ 445953 w 1249142"/>
                  <a:gd name="connsiteY11" fmla="*/ 66984 h 588285"/>
                  <a:gd name="connsiteX12" fmla="*/ 866083 w 1249142"/>
                  <a:gd name="connsiteY12" fmla="*/ 128768 h 588285"/>
                  <a:gd name="connsiteX13" fmla="*/ 1076148 w 1249142"/>
                  <a:gd name="connsiteY13" fmla="*/ 104054 h 588285"/>
                  <a:gd name="connsiteX14" fmla="*/ 1162645 w 1249142"/>
                  <a:gd name="connsiteY14" fmla="*/ 141124 h 588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49142" h="588285">
                    <a:moveTo>
                      <a:pt x="1249142" y="202908"/>
                    </a:moveTo>
                    <a:cubicBezTo>
                      <a:pt x="1218250" y="255424"/>
                      <a:pt x="1187359" y="307941"/>
                      <a:pt x="1175002" y="363546"/>
                    </a:cubicBezTo>
                    <a:cubicBezTo>
                      <a:pt x="1162645" y="419151"/>
                      <a:pt x="1177061" y="499471"/>
                      <a:pt x="1175002" y="536541"/>
                    </a:cubicBezTo>
                    <a:cubicBezTo>
                      <a:pt x="1172943" y="573611"/>
                      <a:pt x="1195596" y="581849"/>
                      <a:pt x="1162645" y="585968"/>
                    </a:cubicBezTo>
                    <a:cubicBezTo>
                      <a:pt x="1129694" y="590087"/>
                      <a:pt x="1037018" y="592146"/>
                      <a:pt x="977294" y="561254"/>
                    </a:cubicBezTo>
                    <a:cubicBezTo>
                      <a:pt x="917570" y="530362"/>
                      <a:pt x="899034" y="435627"/>
                      <a:pt x="804299" y="400616"/>
                    </a:cubicBezTo>
                    <a:cubicBezTo>
                      <a:pt x="709564" y="365605"/>
                      <a:pt x="518034" y="367665"/>
                      <a:pt x="408883" y="351189"/>
                    </a:cubicBezTo>
                    <a:cubicBezTo>
                      <a:pt x="299732" y="334713"/>
                      <a:pt x="217353" y="322357"/>
                      <a:pt x="149391" y="301762"/>
                    </a:cubicBezTo>
                    <a:cubicBezTo>
                      <a:pt x="81429" y="281168"/>
                      <a:pt x="11407" y="274989"/>
                      <a:pt x="1110" y="227622"/>
                    </a:cubicBezTo>
                    <a:cubicBezTo>
                      <a:pt x="-9187" y="180255"/>
                      <a:pt x="54656" y="52568"/>
                      <a:pt x="87607" y="17557"/>
                    </a:cubicBezTo>
                    <a:cubicBezTo>
                      <a:pt x="120558" y="-17454"/>
                      <a:pt x="139094" y="9319"/>
                      <a:pt x="198818" y="17557"/>
                    </a:cubicBezTo>
                    <a:cubicBezTo>
                      <a:pt x="258542" y="25795"/>
                      <a:pt x="334742" y="48449"/>
                      <a:pt x="445953" y="66984"/>
                    </a:cubicBezTo>
                    <a:cubicBezTo>
                      <a:pt x="557164" y="85519"/>
                      <a:pt x="761051" y="122590"/>
                      <a:pt x="866083" y="128768"/>
                    </a:cubicBezTo>
                    <a:cubicBezTo>
                      <a:pt x="971115" y="134946"/>
                      <a:pt x="1026721" y="101995"/>
                      <a:pt x="1076148" y="104054"/>
                    </a:cubicBezTo>
                    <a:cubicBezTo>
                      <a:pt x="1125575" y="106113"/>
                      <a:pt x="1144110" y="123618"/>
                      <a:pt x="1162645" y="141124"/>
                    </a:cubicBezTo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3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985" name="Freeform 984"/>
              <p:cNvSpPr/>
              <p:nvPr/>
            </p:nvSpPr>
            <p:spPr>
              <a:xfrm rot="5400000">
                <a:off x="6330475" y="9620651"/>
                <a:ext cx="1060394" cy="325632"/>
              </a:xfrm>
              <a:custGeom>
                <a:avLst/>
                <a:gdLst>
                  <a:gd name="connsiteX0" fmla="*/ 1352620 w 1354947"/>
                  <a:gd name="connsiteY0" fmla="*/ 67806 h 389224"/>
                  <a:gd name="connsiteX1" fmla="*/ 1352620 w 1354947"/>
                  <a:gd name="connsiteY1" fmla="*/ 277871 h 389224"/>
                  <a:gd name="connsiteX2" fmla="*/ 1352620 w 1354947"/>
                  <a:gd name="connsiteY2" fmla="*/ 352012 h 389224"/>
                  <a:gd name="connsiteX3" fmla="*/ 1327906 w 1354947"/>
                  <a:gd name="connsiteY3" fmla="*/ 389082 h 389224"/>
                  <a:gd name="connsiteX4" fmla="*/ 1093128 w 1354947"/>
                  <a:gd name="connsiteY4" fmla="*/ 339655 h 389224"/>
                  <a:gd name="connsiteX5" fmla="*/ 957203 w 1354947"/>
                  <a:gd name="connsiteY5" fmla="*/ 327298 h 389224"/>
                  <a:gd name="connsiteX6" fmla="*/ 487647 w 1354947"/>
                  <a:gd name="connsiteY6" fmla="*/ 314941 h 389224"/>
                  <a:gd name="connsiteX7" fmla="*/ 154014 w 1354947"/>
                  <a:gd name="connsiteY7" fmla="*/ 302585 h 389224"/>
                  <a:gd name="connsiteX8" fmla="*/ 5733 w 1354947"/>
                  <a:gd name="connsiteY8" fmla="*/ 314941 h 389224"/>
                  <a:gd name="connsiteX9" fmla="*/ 30447 w 1354947"/>
                  <a:gd name="connsiteY9" fmla="*/ 141947 h 389224"/>
                  <a:gd name="connsiteX10" fmla="*/ 30447 w 1354947"/>
                  <a:gd name="connsiteY10" fmla="*/ 6023 h 389224"/>
                  <a:gd name="connsiteX11" fmla="*/ 413506 w 1354947"/>
                  <a:gd name="connsiteY11" fmla="*/ 30736 h 389224"/>
                  <a:gd name="connsiteX12" fmla="*/ 747139 w 1354947"/>
                  <a:gd name="connsiteY12" fmla="*/ 92520 h 389224"/>
                  <a:gd name="connsiteX13" fmla="*/ 981917 w 1354947"/>
                  <a:gd name="connsiteY13" fmla="*/ 92520 h 389224"/>
                  <a:gd name="connsiteX14" fmla="*/ 1167268 w 1354947"/>
                  <a:gd name="connsiteY14" fmla="*/ 55450 h 38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54947" h="389224">
                    <a:moveTo>
                      <a:pt x="1352620" y="67806"/>
                    </a:moveTo>
                    <a:lnTo>
                      <a:pt x="1352620" y="277871"/>
                    </a:lnTo>
                    <a:cubicBezTo>
                      <a:pt x="1352620" y="325239"/>
                      <a:pt x="1356739" y="333477"/>
                      <a:pt x="1352620" y="352012"/>
                    </a:cubicBezTo>
                    <a:cubicBezTo>
                      <a:pt x="1348501" y="370547"/>
                      <a:pt x="1371155" y="391142"/>
                      <a:pt x="1327906" y="389082"/>
                    </a:cubicBezTo>
                    <a:cubicBezTo>
                      <a:pt x="1284657" y="387023"/>
                      <a:pt x="1154912" y="349952"/>
                      <a:pt x="1093128" y="339655"/>
                    </a:cubicBezTo>
                    <a:cubicBezTo>
                      <a:pt x="1031344" y="329358"/>
                      <a:pt x="1058116" y="331417"/>
                      <a:pt x="957203" y="327298"/>
                    </a:cubicBezTo>
                    <a:cubicBezTo>
                      <a:pt x="856290" y="323179"/>
                      <a:pt x="487647" y="314941"/>
                      <a:pt x="487647" y="314941"/>
                    </a:cubicBezTo>
                    <a:cubicBezTo>
                      <a:pt x="353782" y="310822"/>
                      <a:pt x="234333" y="302585"/>
                      <a:pt x="154014" y="302585"/>
                    </a:cubicBezTo>
                    <a:cubicBezTo>
                      <a:pt x="73695" y="302585"/>
                      <a:pt x="26327" y="341714"/>
                      <a:pt x="5733" y="314941"/>
                    </a:cubicBezTo>
                    <a:cubicBezTo>
                      <a:pt x="-14861" y="288168"/>
                      <a:pt x="26328" y="193433"/>
                      <a:pt x="30447" y="141947"/>
                    </a:cubicBezTo>
                    <a:cubicBezTo>
                      <a:pt x="34566" y="90461"/>
                      <a:pt x="-33396" y="24558"/>
                      <a:pt x="30447" y="6023"/>
                    </a:cubicBezTo>
                    <a:cubicBezTo>
                      <a:pt x="94290" y="-12512"/>
                      <a:pt x="294057" y="16320"/>
                      <a:pt x="413506" y="30736"/>
                    </a:cubicBezTo>
                    <a:cubicBezTo>
                      <a:pt x="532955" y="45152"/>
                      <a:pt x="652404" y="82223"/>
                      <a:pt x="747139" y="92520"/>
                    </a:cubicBezTo>
                    <a:cubicBezTo>
                      <a:pt x="841874" y="102817"/>
                      <a:pt x="911896" y="98698"/>
                      <a:pt x="981917" y="92520"/>
                    </a:cubicBezTo>
                    <a:cubicBezTo>
                      <a:pt x="1051938" y="86342"/>
                      <a:pt x="1109603" y="70896"/>
                      <a:pt x="1167268" y="55450"/>
                    </a:cubicBezTo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6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986" name="Freeform 985"/>
              <p:cNvSpPr/>
              <p:nvPr/>
            </p:nvSpPr>
            <p:spPr>
              <a:xfrm rot="5400000">
                <a:off x="5847766" y="9777743"/>
                <a:ext cx="996803" cy="420231"/>
              </a:xfrm>
              <a:custGeom>
                <a:avLst/>
                <a:gdLst>
                  <a:gd name="connsiteX0" fmla="*/ 1244226 w 1273692"/>
                  <a:gd name="connsiteY0" fmla="*/ 30801 h 502298"/>
                  <a:gd name="connsiteX1" fmla="*/ 1207155 w 1273692"/>
                  <a:gd name="connsiteY1" fmla="*/ 166726 h 502298"/>
                  <a:gd name="connsiteX2" fmla="*/ 1268939 w 1273692"/>
                  <a:gd name="connsiteY2" fmla="*/ 327364 h 502298"/>
                  <a:gd name="connsiteX3" fmla="*/ 1231869 w 1273692"/>
                  <a:gd name="connsiteY3" fmla="*/ 339720 h 502298"/>
                  <a:gd name="connsiteX4" fmla="*/ 935307 w 1273692"/>
                  <a:gd name="connsiteY4" fmla="*/ 339720 h 502298"/>
                  <a:gd name="connsiteX5" fmla="*/ 614031 w 1273692"/>
                  <a:gd name="connsiteY5" fmla="*/ 389147 h 502298"/>
                  <a:gd name="connsiteX6" fmla="*/ 305112 w 1273692"/>
                  <a:gd name="connsiteY6" fmla="*/ 426218 h 502298"/>
                  <a:gd name="connsiteX7" fmla="*/ 45620 w 1273692"/>
                  <a:gd name="connsiteY7" fmla="*/ 500358 h 502298"/>
                  <a:gd name="connsiteX8" fmla="*/ 20907 w 1273692"/>
                  <a:gd name="connsiteY8" fmla="*/ 339720 h 502298"/>
                  <a:gd name="connsiteX9" fmla="*/ 8550 w 1273692"/>
                  <a:gd name="connsiteY9" fmla="*/ 203796 h 502298"/>
                  <a:gd name="connsiteX10" fmla="*/ 156831 w 1273692"/>
                  <a:gd name="connsiteY10" fmla="*/ 154369 h 502298"/>
                  <a:gd name="connsiteX11" fmla="*/ 354539 w 1273692"/>
                  <a:gd name="connsiteY11" fmla="*/ 154369 h 502298"/>
                  <a:gd name="connsiteX12" fmla="*/ 490463 w 1273692"/>
                  <a:gd name="connsiteY12" fmla="*/ 154369 h 502298"/>
                  <a:gd name="connsiteX13" fmla="*/ 663458 w 1273692"/>
                  <a:gd name="connsiteY13" fmla="*/ 142012 h 502298"/>
                  <a:gd name="connsiteX14" fmla="*/ 960020 w 1273692"/>
                  <a:gd name="connsiteY14" fmla="*/ 92585 h 502298"/>
                  <a:gd name="connsiteX15" fmla="*/ 1157728 w 1273692"/>
                  <a:gd name="connsiteY15" fmla="*/ 6088 h 502298"/>
                  <a:gd name="connsiteX16" fmla="*/ 1244226 w 1273692"/>
                  <a:gd name="connsiteY16" fmla="*/ 30801 h 502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73692" h="502298">
                    <a:moveTo>
                      <a:pt x="1244226" y="30801"/>
                    </a:moveTo>
                    <a:cubicBezTo>
                      <a:pt x="1252464" y="57574"/>
                      <a:pt x="1203036" y="117299"/>
                      <a:pt x="1207155" y="166726"/>
                    </a:cubicBezTo>
                    <a:cubicBezTo>
                      <a:pt x="1211274" y="216153"/>
                      <a:pt x="1264820" y="298532"/>
                      <a:pt x="1268939" y="327364"/>
                    </a:cubicBezTo>
                    <a:cubicBezTo>
                      <a:pt x="1273058" y="356196"/>
                      <a:pt x="1287474" y="337661"/>
                      <a:pt x="1231869" y="339720"/>
                    </a:cubicBezTo>
                    <a:cubicBezTo>
                      <a:pt x="1176264" y="341779"/>
                      <a:pt x="1038280" y="331482"/>
                      <a:pt x="935307" y="339720"/>
                    </a:cubicBezTo>
                    <a:cubicBezTo>
                      <a:pt x="832334" y="347958"/>
                      <a:pt x="719063" y="374731"/>
                      <a:pt x="614031" y="389147"/>
                    </a:cubicBezTo>
                    <a:cubicBezTo>
                      <a:pt x="508998" y="403563"/>
                      <a:pt x="399847" y="407683"/>
                      <a:pt x="305112" y="426218"/>
                    </a:cubicBezTo>
                    <a:cubicBezTo>
                      <a:pt x="210377" y="444753"/>
                      <a:pt x="92987" y="514774"/>
                      <a:pt x="45620" y="500358"/>
                    </a:cubicBezTo>
                    <a:cubicBezTo>
                      <a:pt x="-1748" y="485942"/>
                      <a:pt x="27085" y="389147"/>
                      <a:pt x="20907" y="339720"/>
                    </a:cubicBezTo>
                    <a:cubicBezTo>
                      <a:pt x="14729" y="290293"/>
                      <a:pt x="-14104" y="234688"/>
                      <a:pt x="8550" y="203796"/>
                    </a:cubicBezTo>
                    <a:cubicBezTo>
                      <a:pt x="31204" y="172904"/>
                      <a:pt x="99166" y="162607"/>
                      <a:pt x="156831" y="154369"/>
                    </a:cubicBezTo>
                    <a:cubicBezTo>
                      <a:pt x="214496" y="146131"/>
                      <a:pt x="354539" y="154369"/>
                      <a:pt x="354539" y="154369"/>
                    </a:cubicBezTo>
                    <a:cubicBezTo>
                      <a:pt x="410144" y="154369"/>
                      <a:pt x="438977" y="156428"/>
                      <a:pt x="490463" y="154369"/>
                    </a:cubicBezTo>
                    <a:cubicBezTo>
                      <a:pt x="541949" y="152310"/>
                      <a:pt x="585198" y="152309"/>
                      <a:pt x="663458" y="142012"/>
                    </a:cubicBezTo>
                    <a:cubicBezTo>
                      <a:pt x="741718" y="131715"/>
                      <a:pt x="877642" y="115239"/>
                      <a:pt x="960020" y="92585"/>
                    </a:cubicBezTo>
                    <a:cubicBezTo>
                      <a:pt x="1042398" y="69931"/>
                      <a:pt x="1108301" y="20504"/>
                      <a:pt x="1157728" y="6088"/>
                    </a:cubicBezTo>
                    <a:cubicBezTo>
                      <a:pt x="1207155" y="-8328"/>
                      <a:pt x="1235988" y="4028"/>
                      <a:pt x="1244226" y="30801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600002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987" name="Freeform 986"/>
              <p:cNvSpPr/>
              <p:nvPr/>
            </p:nvSpPr>
            <p:spPr>
              <a:xfrm rot="5400000">
                <a:off x="5505298" y="9941464"/>
                <a:ext cx="790489" cy="544742"/>
              </a:xfrm>
              <a:custGeom>
                <a:avLst/>
                <a:gdLst>
                  <a:gd name="connsiteX0" fmla="*/ 910288 w 1010068"/>
                  <a:gd name="connsiteY0" fmla="*/ 2918 h 651122"/>
                  <a:gd name="connsiteX1" fmla="*/ 897932 w 1010068"/>
                  <a:gd name="connsiteY1" fmla="*/ 126485 h 651122"/>
                  <a:gd name="connsiteX2" fmla="*/ 1009142 w 1010068"/>
                  <a:gd name="connsiteY2" fmla="*/ 274766 h 651122"/>
                  <a:gd name="connsiteX3" fmla="*/ 935002 w 1010068"/>
                  <a:gd name="connsiteY3" fmla="*/ 373620 h 651122"/>
                  <a:gd name="connsiteX4" fmla="*/ 675510 w 1010068"/>
                  <a:gd name="connsiteY4" fmla="*/ 435404 h 651122"/>
                  <a:gd name="connsiteX5" fmla="*/ 453088 w 1010068"/>
                  <a:gd name="connsiteY5" fmla="*/ 497188 h 651122"/>
                  <a:gd name="connsiteX6" fmla="*/ 205953 w 1010068"/>
                  <a:gd name="connsiteY6" fmla="*/ 608399 h 651122"/>
                  <a:gd name="connsiteX7" fmla="*/ 32959 w 1010068"/>
                  <a:gd name="connsiteY7" fmla="*/ 645469 h 651122"/>
                  <a:gd name="connsiteX8" fmla="*/ 20602 w 1010068"/>
                  <a:gd name="connsiteY8" fmla="*/ 497188 h 651122"/>
                  <a:gd name="connsiteX9" fmla="*/ 20602 w 1010068"/>
                  <a:gd name="connsiteY9" fmla="*/ 398334 h 651122"/>
                  <a:gd name="connsiteX10" fmla="*/ 292451 w 1010068"/>
                  <a:gd name="connsiteY10" fmla="*/ 299480 h 651122"/>
                  <a:gd name="connsiteX11" fmla="*/ 514872 w 1010068"/>
                  <a:gd name="connsiteY11" fmla="*/ 200626 h 651122"/>
                  <a:gd name="connsiteX12" fmla="*/ 675510 w 1010068"/>
                  <a:gd name="connsiteY12" fmla="*/ 77058 h 651122"/>
                  <a:gd name="connsiteX13" fmla="*/ 786721 w 1010068"/>
                  <a:gd name="connsiteY13" fmla="*/ 39988 h 651122"/>
                  <a:gd name="connsiteX14" fmla="*/ 910288 w 1010068"/>
                  <a:gd name="connsiteY14" fmla="*/ 2918 h 651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0068" h="651122">
                    <a:moveTo>
                      <a:pt x="910288" y="2918"/>
                    </a:moveTo>
                    <a:cubicBezTo>
                      <a:pt x="928823" y="17334"/>
                      <a:pt x="881456" y="81177"/>
                      <a:pt x="897932" y="126485"/>
                    </a:cubicBezTo>
                    <a:cubicBezTo>
                      <a:pt x="914408" y="171793"/>
                      <a:pt x="1002964" y="233577"/>
                      <a:pt x="1009142" y="274766"/>
                    </a:cubicBezTo>
                    <a:cubicBezTo>
                      <a:pt x="1015320" y="315955"/>
                      <a:pt x="990607" y="346847"/>
                      <a:pt x="935002" y="373620"/>
                    </a:cubicBezTo>
                    <a:cubicBezTo>
                      <a:pt x="879397" y="400393"/>
                      <a:pt x="755829" y="414809"/>
                      <a:pt x="675510" y="435404"/>
                    </a:cubicBezTo>
                    <a:cubicBezTo>
                      <a:pt x="595191" y="455999"/>
                      <a:pt x="531347" y="468356"/>
                      <a:pt x="453088" y="497188"/>
                    </a:cubicBezTo>
                    <a:cubicBezTo>
                      <a:pt x="374829" y="526020"/>
                      <a:pt x="275974" y="583686"/>
                      <a:pt x="205953" y="608399"/>
                    </a:cubicBezTo>
                    <a:cubicBezTo>
                      <a:pt x="135932" y="633112"/>
                      <a:pt x="63851" y="664004"/>
                      <a:pt x="32959" y="645469"/>
                    </a:cubicBezTo>
                    <a:cubicBezTo>
                      <a:pt x="2067" y="626934"/>
                      <a:pt x="22661" y="538377"/>
                      <a:pt x="20602" y="497188"/>
                    </a:cubicBezTo>
                    <a:cubicBezTo>
                      <a:pt x="18543" y="455999"/>
                      <a:pt x="-24706" y="431285"/>
                      <a:pt x="20602" y="398334"/>
                    </a:cubicBezTo>
                    <a:cubicBezTo>
                      <a:pt x="65910" y="365383"/>
                      <a:pt x="210073" y="332431"/>
                      <a:pt x="292451" y="299480"/>
                    </a:cubicBezTo>
                    <a:cubicBezTo>
                      <a:pt x="374829" y="266529"/>
                      <a:pt x="451029" y="237696"/>
                      <a:pt x="514872" y="200626"/>
                    </a:cubicBezTo>
                    <a:cubicBezTo>
                      <a:pt x="578715" y="163556"/>
                      <a:pt x="630202" y="103831"/>
                      <a:pt x="675510" y="77058"/>
                    </a:cubicBezTo>
                    <a:cubicBezTo>
                      <a:pt x="720818" y="50285"/>
                      <a:pt x="749651" y="48226"/>
                      <a:pt x="786721" y="39988"/>
                    </a:cubicBezTo>
                    <a:cubicBezTo>
                      <a:pt x="823791" y="31750"/>
                      <a:pt x="891753" y="-11498"/>
                      <a:pt x="910288" y="2918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0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988" name="Freeform 987"/>
              <p:cNvSpPr/>
              <p:nvPr/>
            </p:nvSpPr>
            <p:spPr>
              <a:xfrm rot="21360000">
                <a:off x="7683469" y="10166694"/>
                <a:ext cx="339044" cy="320117"/>
              </a:xfrm>
              <a:custGeom>
                <a:avLst/>
                <a:gdLst>
                  <a:gd name="connsiteX0" fmla="*/ 332868 w 332918"/>
                  <a:gd name="connsiteY0" fmla="*/ 174047 h 409039"/>
                  <a:gd name="connsiteX1" fmla="*/ 221657 w 332918"/>
                  <a:gd name="connsiteY1" fmla="*/ 87550 h 409039"/>
                  <a:gd name="connsiteX2" fmla="*/ 23949 w 332918"/>
                  <a:gd name="connsiteY2" fmla="*/ 1052 h 409039"/>
                  <a:gd name="connsiteX3" fmla="*/ 11592 w 332918"/>
                  <a:gd name="connsiteY3" fmla="*/ 149333 h 409039"/>
                  <a:gd name="connsiteX4" fmla="*/ 98090 w 332918"/>
                  <a:gd name="connsiteY4" fmla="*/ 384112 h 409039"/>
                  <a:gd name="connsiteX5" fmla="*/ 196944 w 332918"/>
                  <a:gd name="connsiteY5" fmla="*/ 384112 h 409039"/>
                  <a:gd name="connsiteX6" fmla="*/ 209301 w 332918"/>
                  <a:gd name="connsiteY6" fmla="*/ 223474 h 409039"/>
                  <a:gd name="connsiteX7" fmla="*/ 332868 w 332918"/>
                  <a:gd name="connsiteY7" fmla="*/ 174047 h 409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2918" h="409039">
                    <a:moveTo>
                      <a:pt x="332868" y="174047"/>
                    </a:moveTo>
                    <a:cubicBezTo>
                      <a:pt x="334927" y="151393"/>
                      <a:pt x="273143" y="116382"/>
                      <a:pt x="221657" y="87550"/>
                    </a:cubicBezTo>
                    <a:cubicBezTo>
                      <a:pt x="170171" y="58718"/>
                      <a:pt x="58960" y="-9245"/>
                      <a:pt x="23949" y="1052"/>
                    </a:cubicBezTo>
                    <a:cubicBezTo>
                      <a:pt x="-11062" y="11349"/>
                      <a:pt x="-765" y="85490"/>
                      <a:pt x="11592" y="149333"/>
                    </a:cubicBezTo>
                    <a:cubicBezTo>
                      <a:pt x="23949" y="213176"/>
                      <a:pt x="67198" y="344982"/>
                      <a:pt x="98090" y="384112"/>
                    </a:cubicBezTo>
                    <a:cubicBezTo>
                      <a:pt x="128982" y="423242"/>
                      <a:pt x="178409" y="410885"/>
                      <a:pt x="196944" y="384112"/>
                    </a:cubicBezTo>
                    <a:cubicBezTo>
                      <a:pt x="215479" y="357339"/>
                      <a:pt x="184587" y="260544"/>
                      <a:pt x="209301" y="223474"/>
                    </a:cubicBezTo>
                    <a:cubicBezTo>
                      <a:pt x="234014" y="186404"/>
                      <a:pt x="330809" y="196701"/>
                      <a:pt x="332868" y="174047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6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989" name="Freeform 988"/>
              <p:cNvSpPr/>
              <p:nvPr/>
            </p:nvSpPr>
            <p:spPr>
              <a:xfrm rot="5976384">
                <a:off x="7417694" y="9448335"/>
                <a:ext cx="452979" cy="252880"/>
              </a:xfrm>
              <a:custGeom>
                <a:avLst/>
                <a:gdLst>
                  <a:gd name="connsiteX0" fmla="*/ 572082 w 578806"/>
                  <a:gd name="connsiteY0" fmla="*/ 2918 h 302265"/>
                  <a:gd name="connsiteX1" fmla="*/ 337303 w 578806"/>
                  <a:gd name="connsiteY1" fmla="*/ 39988 h 302265"/>
                  <a:gd name="connsiteX2" fmla="*/ 28385 w 578806"/>
                  <a:gd name="connsiteY2" fmla="*/ 52345 h 302265"/>
                  <a:gd name="connsiteX3" fmla="*/ 16028 w 578806"/>
                  <a:gd name="connsiteY3" fmla="*/ 151199 h 302265"/>
                  <a:gd name="connsiteX4" fmla="*/ 16028 w 578806"/>
                  <a:gd name="connsiteY4" fmla="*/ 250053 h 302265"/>
                  <a:gd name="connsiteX5" fmla="*/ 226093 w 578806"/>
                  <a:gd name="connsiteY5" fmla="*/ 212983 h 302265"/>
                  <a:gd name="connsiteX6" fmla="*/ 399087 w 578806"/>
                  <a:gd name="connsiteY6" fmla="*/ 287123 h 302265"/>
                  <a:gd name="connsiteX7" fmla="*/ 473228 w 578806"/>
                  <a:gd name="connsiteY7" fmla="*/ 287123 h 302265"/>
                  <a:gd name="connsiteX8" fmla="*/ 510298 w 578806"/>
                  <a:gd name="connsiteY8" fmla="*/ 126485 h 302265"/>
                  <a:gd name="connsiteX9" fmla="*/ 572082 w 578806"/>
                  <a:gd name="connsiteY9" fmla="*/ 2918 h 302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8806" h="302265">
                    <a:moveTo>
                      <a:pt x="572082" y="2918"/>
                    </a:moveTo>
                    <a:cubicBezTo>
                      <a:pt x="543250" y="-11498"/>
                      <a:pt x="427919" y="31750"/>
                      <a:pt x="337303" y="39988"/>
                    </a:cubicBezTo>
                    <a:cubicBezTo>
                      <a:pt x="246687" y="48226"/>
                      <a:pt x="81931" y="33810"/>
                      <a:pt x="28385" y="52345"/>
                    </a:cubicBezTo>
                    <a:cubicBezTo>
                      <a:pt x="-25161" y="70880"/>
                      <a:pt x="18087" y="118248"/>
                      <a:pt x="16028" y="151199"/>
                    </a:cubicBezTo>
                    <a:cubicBezTo>
                      <a:pt x="13969" y="184150"/>
                      <a:pt x="-18983" y="239756"/>
                      <a:pt x="16028" y="250053"/>
                    </a:cubicBezTo>
                    <a:cubicBezTo>
                      <a:pt x="51039" y="260350"/>
                      <a:pt x="162250" y="206805"/>
                      <a:pt x="226093" y="212983"/>
                    </a:cubicBezTo>
                    <a:cubicBezTo>
                      <a:pt x="289936" y="219161"/>
                      <a:pt x="357898" y="274766"/>
                      <a:pt x="399087" y="287123"/>
                    </a:cubicBezTo>
                    <a:cubicBezTo>
                      <a:pt x="440276" y="299480"/>
                      <a:pt x="454693" y="313896"/>
                      <a:pt x="473228" y="287123"/>
                    </a:cubicBezTo>
                    <a:cubicBezTo>
                      <a:pt x="491763" y="260350"/>
                      <a:pt x="491763" y="177972"/>
                      <a:pt x="510298" y="126485"/>
                    </a:cubicBezTo>
                    <a:cubicBezTo>
                      <a:pt x="528833" y="74998"/>
                      <a:pt x="600914" y="17334"/>
                      <a:pt x="572082" y="2918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6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990" name="Freeform 989"/>
              <p:cNvSpPr/>
              <p:nvPr/>
            </p:nvSpPr>
            <p:spPr>
              <a:xfrm rot="5647014">
                <a:off x="6678588" y="9294999"/>
                <a:ext cx="529330" cy="266170"/>
              </a:xfrm>
              <a:custGeom>
                <a:avLst/>
                <a:gdLst>
                  <a:gd name="connsiteX0" fmla="*/ 649881 w 676365"/>
                  <a:gd name="connsiteY0" fmla="*/ 49427 h 318150"/>
                  <a:gd name="connsiteX1" fmla="*/ 649881 w 676365"/>
                  <a:gd name="connsiteY1" fmla="*/ 197708 h 318150"/>
                  <a:gd name="connsiteX2" fmla="*/ 662238 w 676365"/>
                  <a:gd name="connsiteY2" fmla="*/ 308919 h 318150"/>
                  <a:gd name="connsiteX3" fmla="*/ 427460 w 676365"/>
                  <a:gd name="connsiteY3" fmla="*/ 308919 h 318150"/>
                  <a:gd name="connsiteX4" fmla="*/ 205038 w 676365"/>
                  <a:gd name="connsiteY4" fmla="*/ 284205 h 318150"/>
                  <a:gd name="connsiteX5" fmla="*/ 32044 w 676365"/>
                  <a:gd name="connsiteY5" fmla="*/ 271848 h 318150"/>
                  <a:gd name="connsiteX6" fmla="*/ 19687 w 676365"/>
                  <a:gd name="connsiteY6" fmla="*/ 148281 h 318150"/>
                  <a:gd name="connsiteX7" fmla="*/ 19687 w 676365"/>
                  <a:gd name="connsiteY7" fmla="*/ 86497 h 318150"/>
                  <a:gd name="connsiteX8" fmla="*/ 279179 w 676365"/>
                  <a:gd name="connsiteY8" fmla="*/ 49427 h 318150"/>
                  <a:gd name="connsiteX9" fmla="*/ 501600 w 676365"/>
                  <a:gd name="connsiteY9" fmla="*/ 49427 h 318150"/>
                  <a:gd name="connsiteX10" fmla="*/ 674595 w 676365"/>
                  <a:gd name="connsiteY10" fmla="*/ 0 h 31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76365" h="318150">
                    <a:moveTo>
                      <a:pt x="649881" y="49427"/>
                    </a:moveTo>
                    <a:cubicBezTo>
                      <a:pt x="648851" y="101943"/>
                      <a:pt x="647821" y="154459"/>
                      <a:pt x="649881" y="197708"/>
                    </a:cubicBezTo>
                    <a:cubicBezTo>
                      <a:pt x="651941" y="240957"/>
                      <a:pt x="699308" y="290384"/>
                      <a:pt x="662238" y="308919"/>
                    </a:cubicBezTo>
                    <a:cubicBezTo>
                      <a:pt x="625168" y="327454"/>
                      <a:pt x="503660" y="313038"/>
                      <a:pt x="427460" y="308919"/>
                    </a:cubicBezTo>
                    <a:cubicBezTo>
                      <a:pt x="351260" y="304800"/>
                      <a:pt x="270941" y="290383"/>
                      <a:pt x="205038" y="284205"/>
                    </a:cubicBezTo>
                    <a:cubicBezTo>
                      <a:pt x="139135" y="278027"/>
                      <a:pt x="62936" y="294502"/>
                      <a:pt x="32044" y="271848"/>
                    </a:cubicBezTo>
                    <a:cubicBezTo>
                      <a:pt x="1152" y="249194"/>
                      <a:pt x="21746" y="179173"/>
                      <a:pt x="19687" y="148281"/>
                    </a:cubicBezTo>
                    <a:cubicBezTo>
                      <a:pt x="17628" y="117389"/>
                      <a:pt x="-23561" y="102973"/>
                      <a:pt x="19687" y="86497"/>
                    </a:cubicBezTo>
                    <a:cubicBezTo>
                      <a:pt x="62935" y="70021"/>
                      <a:pt x="198860" y="55605"/>
                      <a:pt x="279179" y="49427"/>
                    </a:cubicBezTo>
                    <a:cubicBezTo>
                      <a:pt x="359498" y="43249"/>
                      <a:pt x="435697" y="57665"/>
                      <a:pt x="501600" y="49427"/>
                    </a:cubicBezTo>
                    <a:cubicBezTo>
                      <a:pt x="567503" y="41189"/>
                      <a:pt x="621049" y="20594"/>
                      <a:pt x="674595" y="0"/>
                    </a:cubicBezTo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42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991" name="Freeform 990"/>
              <p:cNvSpPr/>
              <p:nvPr/>
            </p:nvSpPr>
            <p:spPr>
              <a:xfrm rot="5400000">
                <a:off x="6297557" y="9409503"/>
                <a:ext cx="272963" cy="237720"/>
              </a:xfrm>
              <a:custGeom>
                <a:avLst/>
                <a:gdLst>
                  <a:gd name="connsiteX0" fmla="*/ 308961 w 348786"/>
                  <a:gd name="connsiteY0" fmla="*/ 8413 h 284144"/>
                  <a:gd name="connsiteX1" fmla="*/ 123610 w 348786"/>
                  <a:gd name="connsiteY1" fmla="*/ 82553 h 284144"/>
                  <a:gd name="connsiteX2" fmla="*/ 42 w 348786"/>
                  <a:gd name="connsiteY2" fmla="*/ 218477 h 284144"/>
                  <a:gd name="connsiteX3" fmla="*/ 135967 w 348786"/>
                  <a:gd name="connsiteY3" fmla="*/ 193764 h 284144"/>
                  <a:gd name="connsiteX4" fmla="*/ 333675 w 348786"/>
                  <a:gd name="connsiteY4" fmla="*/ 280261 h 284144"/>
                  <a:gd name="connsiteX5" fmla="*/ 308961 w 348786"/>
                  <a:gd name="connsiteY5" fmla="*/ 8413 h 28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8786" h="284144">
                    <a:moveTo>
                      <a:pt x="308961" y="8413"/>
                    </a:moveTo>
                    <a:cubicBezTo>
                      <a:pt x="273950" y="-24538"/>
                      <a:pt x="175096" y="47542"/>
                      <a:pt x="123610" y="82553"/>
                    </a:cubicBezTo>
                    <a:cubicBezTo>
                      <a:pt x="72123" y="117564"/>
                      <a:pt x="-2018" y="199942"/>
                      <a:pt x="42" y="218477"/>
                    </a:cubicBezTo>
                    <a:cubicBezTo>
                      <a:pt x="2102" y="237012"/>
                      <a:pt x="80362" y="183467"/>
                      <a:pt x="135967" y="193764"/>
                    </a:cubicBezTo>
                    <a:cubicBezTo>
                      <a:pt x="191572" y="204061"/>
                      <a:pt x="302783" y="304975"/>
                      <a:pt x="333675" y="280261"/>
                    </a:cubicBezTo>
                    <a:cubicBezTo>
                      <a:pt x="364567" y="255547"/>
                      <a:pt x="343972" y="41364"/>
                      <a:pt x="308961" y="8413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27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992" name="Freeform 991"/>
              <p:cNvSpPr/>
              <p:nvPr/>
            </p:nvSpPr>
            <p:spPr>
              <a:xfrm rot="2880000">
                <a:off x="7493925" y="10353896"/>
                <a:ext cx="765894" cy="591171"/>
              </a:xfrm>
              <a:custGeom>
                <a:avLst/>
                <a:gdLst>
                  <a:gd name="connsiteX0" fmla="*/ 929215 w 978642"/>
                  <a:gd name="connsiteY0" fmla="*/ 422415 h 706620"/>
                  <a:gd name="connsiteX1" fmla="*/ 793291 w 978642"/>
                  <a:gd name="connsiteY1" fmla="*/ 583053 h 706620"/>
                  <a:gd name="connsiteX2" fmla="*/ 706794 w 978642"/>
                  <a:gd name="connsiteY2" fmla="*/ 706620 h 706620"/>
                  <a:gd name="connsiteX3" fmla="*/ 533799 w 978642"/>
                  <a:gd name="connsiteY3" fmla="*/ 583053 h 706620"/>
                  <a:gd name="connsiteX4" fmla="*/ 434945 w 978642"/>
                  <a:gd name="connsiteY4" fmla="*/ 471842 h 706620"/>
                  <a:gd name="connsiteX5" fmla="*/ 323734 w 978642"/>
                  <a:gd name="connsiteY5" fmla="*/ 372988 h 706620"/>
                  <a:gd name="connsiteX6" fmla="*/ 64242 w 978642"/>
                  <a:gd name="connsiteY6" fmla="*/ 298847 h 706620"/>
                  <a:gd name="connsiteX7" fmla="*/ 27172 w 978642"/>
                  <a:gd name="connsiteY7" fmla="*/ 187636 h 706620"/>
                  <a:gd name="connsiteX8" fmla="*/ 2459 w 978642"/>
                  <a:gd name="connsiteY8" fmla="*/ 88782 h 706620"/>
                  <a:gd name="connsiteX9" fmla="*/ 88956 w 978642"/>
                  <a:gd name="connsiteY9" fmla="*/ 2285 h 706620"/>
                  <a:gd name="connsiteX10" fmla="*/ 336091 w 978642"/>
                  <a:gd name="connsiteY10" fmla="*/ 39355 h 706620"/>
                  <a:gd name="connsiteX11" fmla="*/ 422588 w 978642"/>
                  <a:gd name="connsiteY11" fmla="*/ 187636 h 706620"/>
                  <a:gd name="connsiteX12" fmla="*/ 607940 w 978642"/>
                  <a:gd name="connsiteY12" fmla="*/ 298847 h 706620"/>
                  <a:gd name="connsiteX13" fmla="*/ 768577 w 978642"/>
                  <a:gd name="connsiteY13" fmla="*/ 348274 h 706620"/>
                  <a:gd name="connsiteX14" fmla="*/ 978642 w 978642"/>
                  <a:gd name="connsiteY14" fmla="*/ 434772 h 706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78642" h="706620">
                    <a:moveTo>
                      <a:pt x="929215" y="422415"/>
                    </a:moveTo>
                    <a:cubicBezTo>
                      <a:pt x="879788" y="479050"/>
                      <a:pt x="830361" y="535685"/>
                      <a:pt x="793291" y="583053"/>
                    </a:cubicBezTo>
                    <a:cubicBezTo>
                      <a:pt x="756221" y="630421"/>
                      <a:pt x="750043" y="706620"/>
                      <a:pt x="706794" y="706620"/>
                    </a:cubicBezTo>
                    <a:cubicBezTo>
                      <a:pt x="663545" y="706620"/>
                      <a:pt x="579107" y="622183"/>
                      <a:pt x="533799" y="583053"/>
                    </a:cubicBezTo>
                    <a:cubicBezTo>
                      <a:pt x="488491" y="543923"/>
                      <a:pt x="469956" y="506853"/>
                      <a:pt x="434945" y="471842"/>
                    </a:cubicBezTo>
                    <a:cubicBezTo>
                      <a:pt x="399934" y="436831"/>
                      <a:pt x="385518" y="401820"/>
                      <a:pt x="323734" y="372988"/>
                    </a:cubicBezTo>
                    <a:cubicBezTo>
                      <a:pt x="261950" y="344155"/>
                      <a:pt x="113669" y="329739"/>
                      <a:pt x="64242" y="298847"/>
                    </a:cubicBezTo>
                    <a:cubicBezTo>
                      <a:pt x="14815" y="267955"/>
                      <a:pt x="37469" y="222647"/>
                      <a:pt x="27172" y="187636"/>
                    </a:cubicBezTo>
                    <a:cubicBezTo>
                      <a:pt x="16875" y="152625"/>
                      <a:pt x="-7838" y="119674"/>
                      <a:pt x="2459" y="88782"/>
                    </a:cubicBezTo>
                    <a:cubicBezTo>
                      <a:pt x="12756" y="57890"/>
                      <a:pt x="33351" y="10523"/>
                      <a:pt x="88956" y="2285"/>
                    </a:cubicBezTo>
                    <a:cubicBezTo>
                      <a:pt x="144561" y="-5953"/>
                      <a:pt x="280486" y="8463"/>
                      <a:pt x="336091" y="39355"/>
                    </a:cubicBezTo>
                    <a:cubicBezTo>
                      <a:pt x="391696" y="70247"/>
                      <a:pt x="377280" y="144387"/>
                      <a:pt x="422588" y="187636"/>
                    </a:cubicBezTo>
                    <a:cubicBezTo>
                      <a:pt x="467896" y="230885"/>
                      <a:pt x="550275" y="272074"/>
                      <a:pt x="607940" y="298847"/>
                    </a:cubicBezTo>
                    <a:cubicBezTo>
                      <a:pt x="665605" y="325620"/>
                      <a:pt x="706793" y="325620"/>
                      <a:pt x="768577" y="348274"/>
                    </a:cubicBezTo>
                    <a:cubicBezTo>
                      <a:pt x="830361" y="370928"/>
                      <a:pt x="904501" y="402850"/>
                      <a:pt x="978642" y="434772"/>
                    </a:cubicBezTo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3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993" name="Freeform 992"/>
              <p:cNvSpPr/>
              <p:nvPr/>
            </p:nvSpPr>
            <p:spPr>
              <a:xfrm rot="5400000">
                <a:off x="6022903" y="9423818"/>
                <a:ext cx="565859" cy="305084"/>
              </a:xfrm>
              <a:custGeom>
                <a:avLst/>
                <a:gdLst>
                  <a:gd name="connsiteX0" fmla="*/ 667096 w 723042"/>
                  <a:gd name="connsiteY0" fmla="*/ 23 h 364663"/>
                  <a:gd name="connsiteX1" fmla="*/ 382891 w 723042"/>
                  <a:gd name="connsiteY1" fmla="*/ 160661 h 364663"/>
                  <a:gd name="connsiteX2" fmla="*/ 160469 w 723042"/>
                  <a:gd name="connsiteY2" fmla="*/ 160661 h 364663"/>
                  <a:gd name="connsiteX3" fmla="*/ 36902 w 723042"/>
                  <a:gd name="connsiteY3" fmla="*/ 135948 h 364663"/>
                  <a:gd name="connsiteX4" fmla="*/ 12188 w 723042"/>
                  <a:gd name="connsiteY4" fmla="*/ 271872 h 364663"/>
                  <a:gd name="connsiteX5" fmla="*/ 24545 w 723042"/>
                  <a:gd name="connsiteY5" fmla="*/ 358369 h 364663"/>
                  <a:gd name="connsiteX6" fmla="*/ 284037 w 723042"/>
                  <a:gd name="connsiteY6" fmla="*/ 321299 h 364663"/>
                  <a:gd name="connsiteX7" fmla="*/ 419961 w 723042"/>
                  <a:gd name="connsiteY7" fmla="*/ 321299 h 364663"/>
                  <a:gd name="connsiteX8" fmla="*/ 704167 w 723042"/>
                  <a:gd name="connsiteY8" fmla="*/ 358369 h 364663"/>
                  <a:gd name="connsiteX9" fmla="*/ 691810 w 723042"/>
                  <a:gd name="connsiteY9" fmla="*/ 173018 h 364663"/>
                  <a:gd name="connsiteX10" fmla="*/ 667096 w 723042"/>
                  <a:gd name="connsiteY10" fmla="*/ 23 h 364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23042" h="364663">
                    <a:moveTo>
                      <a:pt x="667096" y="23"/>
                    </a:moveTo>
                    <a:cubicBezTo>
                      <a:pt x="615610" y="-2036"/>
                      <a:pt x="467329" y="133888"/>
                      <a:pt x="382891" y="160661"/>
                    </a:cubicBezTo>
                    <a:cubicBezTo>
                      <a:pt x="298453" y="187434"/>
                      <a:pt x="218134" y="164780"/>
                      <a:pt x="160469" y="160661"/>
                    </a:cubicBezTo>
                    <a:cubicBezTo>
                      <a:pt x="102804" y="156542"/>
                      <a:pt x="61616" y="117413"/>
                      <a:pt x="36902" y="135948"/>
                    </a:cubicBezTo>
                    <a:cubicBezTo>
                      <a:pt x="12188" y="154483"/>
                      <a:pt x="14247" y="234802"/>
                      <a:pt x="12188" y="271872"/>
                    </a:cubicBezTo>
                    <a:cubicBezTo>
                      <a:pt x="10129" y="308942"/>
                      <a:pt x="-20763" y="350131"/>
                      <a:pt x="24545" y="358369"/>
                    </a:cubicBezTo>
                    <a:cubicBezTo>
                      <a:pt x="69853" y="366607"/>
                      <a:pt x="218134" y="327477"/>
                      <a:pt x="284037" y="321299"/>
                    </a:cubicBezTo>
                    <a:cubicBezTo>
                      <a:pt x="349940" y="315121"/>
                      <a:pt x="349939" y="315121"/>
                      <a:pt x="419961" y="321299"/>
                    </a:cubicBezTo>
                    <a:cubicBezTo>
                      <a:pt x="489983" y="327477"/>
                      <a:pt x="658859" y="383082"/>
                      <a:pt x="704167" y="358369"/>
                    </a:cubicBezTo>
                    <a:cubicBezTo>
                      <a:pt x="749475" y="333656"/>
                      <a:pt x="700048" y="226564"/>
                      <a:pt x="691810" y="173018"/>
                    </a:cubicBezTo>
                    <a:cubicBezTo>
                      <a:pt x="683572" y="119472"/>
                      <a:pt x="718582" y="2082"/>
                      <a:pt x="667096" y="23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600000" rev="210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994" name="Group 993"/>
              <p:cNvGrpSpPr/>
              <p:nvPr/>
            </p:nvGrpSpPr>
            <p:grpSpPr>
              <a:xfrm rot="5400000">
                <a:off x="5527546" y="10447639"/>
                <a:ext cx="2982823" cy="2143950"/>
                <a:chOff x="5273418" y="-189388"/>
                <a:chExt cx="3811382" cy="2562640"/>
              </a:xfrm>
              <a:gradFill>
                <a:gsLst>
                  <a:gs pos="16000">
                    <a:schemeClr val="bg2">
                      <a:lumMod val="50000"/>
                    </a:schemeClr>
                  </a:gs>
                  <a:gs pos="34000">
                    <a:schemeClr val="bg2">
                      <a:lumMod val="90000"/>
                    </a:schemeClr>
                  </a:gs>
                  <a:gs pos="82000">
                    <a:schemeClr val="bg2">
                      <a:lumMod val="75000"/>
                    </a:schemeClr>
                  </a:gs>
                  <a:gs pos="62071">
                    <a:schemeClr val="bg2">
                      <a:lumMod val="50000"/>
                    </a:schemeClr>
                  </a:gs>
                  <a:gs pos="53000">
                    <a:schemeClr val="bg2">
                      <a:lumMod val="75000"/>
                    </a:schemeClr>
                  </a:gs>
                  <a:gs pos="42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</p:grpSpPr>
            <p:grpSp>
              <p:nvGrpSpPr>
                <p:cNvPr id="995" name="Group 994"/>
                <p:cNvGrpSpPr/>
                <p:nvPr/>
              </p:nvGrpSpPr>
              <p:grpSpPr>
                <a:xfrm>
                  <a:off x="5273418" y="-189388"/>
                  <a:ext cx="3811382" cy="2562640"/>
                  <a:chOff x="5280724" y="2805403"/>
                  <a:chExt cx="3811382" cy="2562640"/>
                </a:xfrm>
                <a:grpFill/>
              </p:grpSpPr>
              <p:sp>
                <p:nvSpPr>
                  <p:cNvPr id="1000" name="Freeform 999"/>
                  <p:cNvSpPr/>
                  <p:nvPr/>
                </p:nvSpPr>
                <p:spPr>
                  <a:xfrm>
                    <a:off x="5280724" y="2805403"/>
                    <a:ext cx="3811382" cy="2562640"/>
                  </a:xfrm>
                  <a:custGeom>
                    <a:avLst/>
                    <a:gdLst>
                      <a:gd name="connsiteX0" fmla="*/ 3289186 w 3811382"/>
                      <a:gd name="connsiteY0" fmla="*/ 964018 h 2562640"/>
                      <a:gd name="connsiteX1" fmla="*/ 2560137 w 3811382"/>
                      <a:gd name="connsiteY1" fmla="*/ 1062872 h 2562640"/>
                      <a:gd name="connsiteX2" fmla="*/ 2387143 w 3811382"/>
                      <a:gd name="connsiteY2" fmla="*/ 914591 h 2562640"/>
                      <a:gd name="connsiteX3" fmla="*/ 2140008 w 3811382"/>
                      <a:gd name="connsiteY3" fmla="*/ 618029 h 2562640"/>
                      <a:gd name="connsiteX4" fmla="*/ 1954656 w 3811382"/>
                      <a:gd name="connsiteY4" fmla="*/ 445034 h 2562640"/>
                      <a:gd name="connsiteX5" fmla="*/ 1571597 w 3811382"/>
                      <a:gd name="connsiteY5" fmla="*/ 222613 h 2562640"/>
                      <a:gd name="connsiteX6" fmla="*/ 1361532 w 3811382"/>
                      <a:gd name="connsiteY6" fmla="*/ 49618 h 2562640"/>
                      <a:gd name="connsiteX7" fmla="*/ 1102040 w 3811382"/>
                      <a:gd name="connsiteY7" fmla="*/ 191 h 2562640"/>
                      <a:gd name="connsiteX8" fmla="*/ 1015543 w 3811382"/>
                      <a:gd name="connsiteY8" fmla="*/ 61975 h 2562640"/>
                      <a:gd name="connsiteX9" fmla="*/ 929045 w 3811382"/>
                      <a:gd name="connsiteY9" fmla="*/ 259683 h 2562640"/>
                      <a:gd name="connsiteX10" fmla="*/ 1225608 w 3811382"/>
                      <a:gd name="connsiteY10" fmla="*/ 432678 h 2562640"/>
                      <a:gd name="connsiteX11" fmla="*/ 1485099 w 3811382"/>
                      <a:gd name="connsiteY11" fmla="*/ 519175 h 2562640"/>
                      <a:gd name="connsiteX12" fmla="*/ 1695164 w 3811382"/>
                      <a:gd name="connsiteY12" fmla="*/ 642742 h 2562640"/>
                      <a:gd name="connsiteX13" fmla="*/ 1794018 w 3811382"/>
                      <a:gd name="connsiteY13" fmla="*/ 753953 h 2562640"/>
                      <a:gd name="connsiteX14" fmla="*/ 1719878 w 3811382"/>
                      <a:gd name="connsiteY14" fmla="*/ 889878 h 2562640"/>
                      <a:gd name="connsiteX15" fmla="*/ 1262678 w 3811382"/>
                      <a:gd name="connsiteY15" fmla="*/ 852807 h 2562640"/>
                      <a:gd name="connsiteX16" fmla="*/ 941402 w 3811382"/>
                      <a:gd name="connsiteY16" fmla="*/ 791024 h 2562640"/>
                      <a:gd name="connsiteX17" fmla="*/ 583056 w 3811382"/>
                      <a:gd name="connsiteY17" fmla="*/ 679813 h 2562640"/>
                      <a:gd name="connsiteX18" fmla="*/ 459489 w 3811382"/>
                      <a:gd name="connsiteY18" fmla="*/ 605672 h 2562640"/>
                      <a:gd name="connsiteX19" fmla="*/ 261781 w 3811382"/>
                      <a:gd name="connsiteY19" fmla="*/ 556245 h 2562640"/>
                      <a:gd name="connsiteX20" fmla="*/ 162926 w 3811382"/>
                      <a:gd name="connsiteY20" fmla="*/ 593315 h 2562640"/>
                      <a:gd name="connsiteX21" fmla="*/ 125856 w 3811382"/>
                      <a:gd name="connsiteY21" fmla="*/ 704526 h 2562640"/>
                      <a:gd name="connsiteX22" fmla="*/ 113499 w 3811382"/>
                      <a:gd name="connsiteY22" fmla="*/ 852807 h 2562640"/>
                      <a:gd name="connsiteX23" fmla="*/ 249424 w 3811382"/>
                      <a:gd name="connsiteY23" fmla="*/ 976375 h 2562640"/>
                      <a:gd name="connsiteX24" fmla="*/ 508916 w 3811382"/>
                      <a:gd name="connsiteY24" fmla="*/ 1050515 h 2562640"/>
                      <a:gd name="connsiteX25" fmla="*/ 867262 w 3811382"/>
                      <a:gd name="connsiteY25" fmla="*/ 1038159 h 2562640"/>
                      <a:gd name="connsiteX26" fmla="*/ 1225608 w 3811382"/>
                      <a:gd name="connsiteY26" fmla="*/ 1112299 h 2562640"/>
                      <a:gd name="connsiteX27" fmla="*/ 1608667 w 3811382"/>
                      <a:gd name="connsiteY27" fmla="*/ 1248224 h 2562640"/>
                      <a:gd name="connsiteX28" fmla="*/ 1682808 w 3811382"/>
                      <a:gd name="connsiteY28" fmla="*/ 1310007 h 2562640"/>
                      <a:gd name="connsiteX29" fmla="*/ 1410959 w 3811382"/>
                      <a:gd name="connsiteY29" fmla="*/ 1347078 h 2562640"/>
                      <a:gd name="connsiteX30" fmla="*/ 1003186 w 3811382"/>
                      <a:gd name="connsiteY30" fmla="*/ 1359434 h 2562640"/>
                      <a:gd name="connsiteX31" fmla="*/ 669554 w 3811382"/>
                      <a:gd name="connsiteY31" fmla="*/ 1297651 h 2562640"/>
                      <a:gd name="connsiteX32" fmla="*/ 459489 w 3811382"/>
                      <a:gd name="connsiteY32" fmla="*/ 1223510 h 2562640"/>
                      <a:gd name="connsiteX33" fmla="*/ 212354 w 3811382"/>
                      <a:gd name="connsiteY33" fmla="*/ 1186440 h 2562640"/>
                      <a:gd name="connsiteX34" fmla="*/ 14645 w 3811382"/>
                      <a:gd name="connsiteY34" fmla="*/ 1260580 h 2562640"/>
                      <a:gd name="connsiteX35" fmla="*/ 14645 w 3811382"/>
                      <a:gd name="connsiteY35" fmla="*/ 1483002 h 2562640"/>
                      <a:gd name="connsiteX36" fmla="*/ 14645 w 3811382"/>
                      <a:gd name="connsiteY36" fmla="*/ 1532429 h 2562640"/>
                      <a:gd name="connsiteX37" fmla="*/ 212354 w 3811382"/>
                      <a:gd name="connsiteY37" fmla="*/ 1594213 h 2562640"/>
                      <a:gd name="connsiteX38" fmla="*/ 323564 w 3811382"/>
                      <a:gd name="connsiteY38" fmla="*/ 1643640 h 2562640"/>
                      <a:gd name="connsiteX39" fmla="*/ 756051 w 3811382"/>
                      <a:gd name="connsiteY39" fmla="*/ 1618926 h 2562640"/>
                      <a:gd name="connsiteX40" fmla="*/ 1089683 w 3811382"/>
                      <a:gd name="connsiteY40" fmla="*/ 1618926 h 2562640"/>
                      <a:gd name="connsiteX41" fmla="*/ 1423316 w 3811382"/>
                      <a:gd name="connsiteY41" fmla="*/ 1655997 h 2562640"/>
                      <a:gd name="connsiteX42" fmla="*/ 1670451 w 3811382"/>
                      <a:gd name="connsiteY42" fmla="*/ 1655997 h 2562640"/>
                      <a:gd name="connsiteX43" fmla="*/ 1410959 w 3811382"/>
                      <a:gd name="connsiteY43" fmla="*/ 1705424 h 2562640"/>
                      <a:gd name="connsiteX44" fmla="*/ 1064970 w 3811382"/>
                      <a:gd name="connsiteY44" fmla="*/ 1754851 h 2562640"/>
                      <a:gd name="connsiteX45" fmla="*/ 805478 w 3811382"/>
                      <a:gd name="connsiteY45" fmla="*/ 1754851 h 2562640"/>
                      <a:gd name="connsiteX46" fmla="*/ 521272 w 3811382"/>
                      <a:gd name="connsiteY46" fmla="*/ 1693067 h 2562640"/>
                      <a:gd name="connsiteX47" fmla="*/ 335921 w 3811382"/>
                      <a:gd name="connsiteY47" fmla="*/ 1693067 h 2562640"/>
                      <a:gd name="connsiteX48" fmla="*/ 237067 w 3811382"/>
                      <a:gd name="connsiteY48" fmla="*/ 1754851 h 2562640"/>
                      <a:gd name="connsiteX49" fmla="*/ 212354 w 3811382"/>
                      <a:gd name="connsiteY49" fmla="*/ 1903132 h 2562640"/>
                      <a:gd name="connsiteX50" fmla="*/ 212354 w 3811382"/>
                      <a:gd name="connsiteY50" fmla="*/ 1989629 h 2562640"/>
                      <a:gd name="connsiteX51" fmla="*/ 323564 w 3811382"/>
                      <a:gd name="connsiteY51" fmla="*/ 2026699 h 2562640"/>
                      <a:gd name="connsiteX52" fmla="*/ 583056 w 3811382"/>
                      <a:gd name="connsiteY52" fmla="*/ 2039056 h 2562640"/>
                      <a:gd name="connsiteX53" fmla="*/ 867262 w 3811382"/>
                      <a:gd name="connsiteY53" fmla="*/ 1964915 h 2562640"/>
                      <a:gd name="connsiteX54" fmla="*/ 1139110 w 3811382"/>
                      <a:gd name="connsiteY54" fmla="*/ 1927845 h 2562640"/>
                      <a:gd name="connsiteX55" fmla="*/ 1398602 w 3811382"/>
                      <a:gd name="connsiteY55" fmla="*/ 1927845 h 2562640"/>
                      <a:gd name="connsiteX56" fmla="*/ 1621024 w 3811382"/>
                      <a:gd name="connsiteY56" fmla="*/ 1940202 h 2562640"/>
                      <a:gd name="connsiteX57" fmla="*/ 1460386 w 3811382"/>
                      <a:gd name="connsiteY57" fmla="*/ 2076126 h 2562640"/>
                      <a:gd name="connsiteX58" fmla="*/ 1213251 w 3811382"/>
                      <a:gd name="connsiteY58" fmla="*/ 2150267 h 2562640"/>
                      <a:gd name="connsiteX59" fmla="*/ 990829 w 3811382"/>
                      <a:gd name="connsiteY59" fmla="*/ 2199694 h 2562640"/>
                      <a:gd name="connsiteX60" fmla="*/ 768408 w 3811382"/>
                      <a:gd name="connsiteY60" fmla="*/ 2212051 h 2562640"/>
                      <a:gd name="connsiteX61" fmla="*/ 595413 w 3811382"/>
                      <a:gd name="connsiteY61" fmla="*/ 2224407 h 2562640"/>
                      <a:gd name="connsiteX62" fmla="*/ 496559 w 3811382"/>
                      <a:gd name="connsiteY62" fmla="*/ 2347975 h 2562640"/>
                      <a:gd name="connsiteX63" fmla="*/ 545986 w 3811382"/>
                      <a:gd name="connsiteY63" fmla="*/ 2483899 h 2562640"/>
                      <a:gd name="connsiteX64" fmla="*/ 706624 w 3811382"/>
                      <a:gd name="connsiteY64" fmla="*/ 2558040 h 2562640"/>
                      <a:gd name="connsiteX65" fmla="*/ 867262 w 3811382"/>
                      <a:gd name="connsiteY65" fmla="*/ 2545683 h 2562640"/>
                      <a:gd name="connsiteX66" fmla="*/ 1003186 w 3811382"/>
                      <a:gd name="connsiteY66" fmla="*/ 2471542 h 2562640"/>
                      <a:gd name="connsiteX67" fmla="*/ 1534526 w 3811382"/>
                      <a:gd name="connsiteY67" fmla="*/ 2335618 h 2562640"/>
                      <a:gd name="connsiteX68" fmla="*/ 1818732 w 3811382"/>
                      <a:gd name="connsiteY68" fmla="*/ 2249121 h 2562640"/>
                      <a:gd name="connsiteX69" fmla="*/ 2102937 w 3811382"/>
                      <a:gd name="connsiteY69" fmla="*/ 2150267 h 2562640"/>
                      <a:gd name="connsiteX70" fmla="*/ 2201791 w 3811382"/>
                      <a:gd name="connsiteY70" fmla="*/ 2076126 h 2562640"/>
                      <a:gd name="connsiteX71" fmla="*/ 2498354 w 3811382"/>
                      <a:gd name="connsiteY71" fmla="*/ 2249121 h 2562640"/>
                      <a:gd name="connsiteX72" fmla="*/ 2634278 w 3811382"/>
                      <a:gd name="connsiteY72" fmla="*/ 2162624 h 2562640"/>
                      <a:gd name="connsiteX73" fmla="*/ 2720775 w 3811382"/>
                      <a:gd name="connsiteY73" fmla="*/ 2001986 h 2562640"/>
                      <a:gd name="connsiteX74" fmla="*/ 2831986 w 3811382"/>
                      <a:gd name="connsiteY74" fmla="*/ 1915488 h 2562640"/>
                      <a:gd name="connsiteX75" fmla="*/ 2992624 w 3811382"/>
                      <a:gd name="connsiteY75" fmla="*/ 1866061 h 2562640"/>
                      <a:gd name="connsiteX76" fmla="*/ 2992624 w 3811382"/>
                      <a:gd name="connsiteY76" fmla="*/ 2001986 h 2562640"/>
                      <a:gd name="connsiteX77" fmla="*/ 2906126 w 3811382"/>
                      <a:gd name="connsiteY77" fmla="*/ 2162624 h 2562640"/>
                      <a:gd name="connsiteX78" fmla="*/ 2881413 w 3811382"/>
                      <a:gd name="connsiteY78" fmla="*/ 2273834 h 2562640"/>
                      <a:gd name="connsiteX79" fmla="*/ 3153262 w 3811382"/>
                      <a:gd name="connsiteY79" fmla="*/ 2298548 h 2562640"/>
                      <a:gd name="connsiteX80" fmla="*/ 3684602 w 3811382"/>
                      <a:gd name="connsiteY80" fmla="*/ 2187337 h 2562640"/>
                      <a:gd name="connsiteX81" fmla="*/ 3783456 w 3811382"/>
                      <a:gd name="connsiteY81" fmla="*/ 2100840 h 2562640"/>
                      <a:gd name="connsiteX82" fmla="*/ 3795813 w 3811382"/>
                      <a:gd name="connsiteY82" fmla="*/ 1940202 h 2562640"/>
                      <a:gd name="connsiteX83" fmla="*/ 3585748 w 3811382"/>
                      <a:gd name="connsiteY83" fmla="*/ 1952559 h 2562640"/>
                      <a:gd name="connsiteX84" fmla="*/ 3400397 w 3811382"/>
                      <a:gd name="connsiteY84" fmla="*/ 1964915 h 2562640"/>
                      <a:gd name="connsiteX85" fmla="*/ 3215045 w 3811382"/>
                      <a:gd name="connsiteY85" fmla="*/ 1828991 h 2562640"/>
                      <a:gd name="connsiteX86" fmla="*/ 3474537 w 3811382"/>
                      <a:gd name="connsiteY86" fmla="*/ 1828991 h 2562640"/>
                      <a:gd name="connsiteX87" fmla="*/ 3721672 w 3811382"/>
                      <a:gd name="connsiteY87" fmla="*/ 1804278 h 2562640"/>
                      <a:gd name="connsiteX88" fmla="*/ 3771099 w 3811382"/>
                      <a:gd name="connsiteY88" fmla="*/ 1384148 h 2562640"/>
                      <a:gd name="connsiteX89" fmla="*/ 3709316 w 3811382"/>
                      <a:gd name="connsiteY89" fmla="*/ 1075229 h 2562640"/>
                      <a:gd name="connsiteX90" fmla="*/ 3499251 w 3811382"/>
                      <a:gd name="connsiteY90" fmla="*/ 976375 h 2562640"/>
                      <a:gd name="connsiteX91" fmla="*/ 3116191 w 3811382"/>
                      <a:gd name="connsiteY91" fmla="*/ 988732 h 2562640"/>
                      <a:gd name="connsiteX92" fmla="*/ 2943197 w 3811382"/>
                      <a:gd name="connsiteY92" fmla="*/ 1025802 h 2562640"/>
                      <a:gd name="connsiteX93" fmla="*/ 2856699 w 3811382"/>
                      <a:gd name="connsiteY93" fmla="*/ 1050515 h 2562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</a:cxnLst>
                    <a:rect l="l" t="t" r="r" b="b"/>
                    <a:pathLst>
                      <a:path w="3811382" h="2562640">
                        <a:moveTo>
                          <a:pt x="3289186" y="964018"/>
                        </a:moveTo>
                        <a:cubicBezTo>
                          <a:pt x="2999831" y="1017564"/>
                          <a:pt x="2710477" y="1071110"/>
                          <a:pt x="2560137" y="1062872"/>
                        </a:cubicBezTo>
                        <a:cubicBezTo>
                          <a:pt x="2409796" y="1054634"/>
                          <a:pt x="2457164" y="988731"/>
                          <a:pt x="2387143" y="914591"/>
                        </a:cubicBezTo>
                        <a:cubicBezTo>
                          <a:pt x="2317122" y="840451"/>
                          <a:pt x="2212089" y="696288"/>
                          <a:pt x="2140008" y="618029"/>
                        </a:cubicBezTo>
                        <a:cubicBezTo>
                          <a:pt x="2067927" y="539769"/>
                          <a:pt x="2049391" y="510937"/>
                          <a:pt x="1954656" y="445034"/>
                        </a:cubicBezTo>
                        <a:cubicBezTo>
                          <a:pt x="1859921" y="379131"/>
                          <a:pt x="1670451" y="288516"/>
                          <a:pt x="1571597" y="222613"/>
                        </a:cubicBezTo>
                        <a:cubicBezTo>
                          <a:pt x="1472743" y="156710"/>
                          <a:pt x="1439791" y="86688"/>
                          <a:pt x="1361532" y="49618"/>
                        </a:cubicBezTo>
                        <a:cubicBezTo>
                          <a:pt x="1283273" y="12548"/>
                          <a:pt x="1159705" y="-1868"/>
                          <a:pt x="1102040" y="191"/>
                        </a:cubicBezTo>
                        <a:cubicBezTo>
                          <a:pt x="1044375" y="2250"/>
                          <a:pt x="1044375" y="18726"/>
                          <a:pt x="1015543" y="61975"/>
                        </a:cubicBezTo>
                        <a:cubicBezTo>
                          <a:pt x="986711" y="105224"/>
                          <a:pt x="894034" y="197899"/>
                          <a:pt x="929045" y="259683"/>
                        </a:cubicBezTo>
                        <a:cubicBezTo>
                          <a:pt x="964056" y="321467"/>
                          <a:pt x="1132932" y="389429"/>
                          <a:pt x="1225608" y="432678"/>
                        </a:cubicBezTo>
                        <a:cubicBezTo>
                          <a:pt x="1318284" y="475927"/>
                          <a:pt x="1406840" y="484164"/>
                          <a:pt x="1485099" y="519175"/>
                        </a:cubicBezTo>
                        <a:cubicBezTo>
                          <a:pt x="1563358" y="554186"/>
                          <a:pt x="1643677" y="603612"/>
                          <a:pt x="1695164" y="642742"/>
                        </a:cubicBezTo>
                        <a:cubicBezTo>
                          <a:pt x="1746650" y="681872"/>
                          <a:pt x="1789899" y="712764"/>
                          <a:pt x="1794018" y="753953"/>
                        </a:cubicBezTo>
                        <a:cubicBezTo>
                          <a:pt x="1798137" y="795142"/>
                          <a:pt x="1808435" y="873402"/>
                          <a:pt x="1719878" y="889878"/>
                        </a:cubicBezTo>
                        <a:cubicBezTo>
                          <a:pt x="1631321" y="906354"/>
                          <a:pt x="1392424" y="869283"/>
                          <a:pt x="1262678" y="852807"/>
                        </a:cubicBezTo>
                        <a:cubicBezTo>
                          <a:pt x="1132932" y="836331"/>
                          <a:pt x="1054672" y="819856"/>
                          <a:pt x="941402" y="791024"/>
                        </a:cubicBezTo>
                        <a:cubicBezTo>
                          <a:pt x="828132" y="762192"/>
                          <a:pt x="663375" y="710705"/>
                          <a:pt x="583056" y="679813"/>
                        </a:cubicBezTo>
                        <a:cubicBezTo>
                          <a:pt x="502737" y="648921"/>
                          <a:pt x="513035" y="626267"/>
                          <a:pt x="459489" y="605672"/>
                        </a:cubicBezTo>
                        <a:cubicBezTo>
                          <a:pt x="405943" y="585077"/>
                          <a:pt x="311208" y="558304"/>
                          <a:pt x="261781" y="556245"/>
                        </a:cubicBezTo>
                        <a:cubicBezTo>
                          <a:pt x="212354" y="554186"/>
                          <a:pt x="185580" y="568602"/>
                          <a:pt x="162926" y="593315"/>
                        </a:cubicBezTo>
                        <a:cubicBezTo>
                          <a:pt x="140272" y="618028"/>
                          <a:pt x="134094" y="661278"/>
                          <a:pt x="125856" y="704526"/>
                        </a:cubicBezTo>
                        <a:cubicBezTo>
                          <a:pt x="117618" y="747774"/>
                          <a:pt x="92904" y="807499"/>
                          <a:pt x="113499" y="852807"/>
                        </a:cubicBezTo>
                        <a:cubicBezTo>
                          <a:pt x="134094" y="898115"/>
                          <a:pt x="183521" y="943424"/>
                          <a:pt x="249424" y="976375"/>
                        </a:cubicBezTo>
                        <a:cubicBezTo>
                          <a:pt x="315327" y="1009326"/>
                          <a:pt x="405943" y="1040218"/>
                          <a:pt x="508916" y="1050515"/>
                        </a:cubicBezTo>
                        <a:cubicBezTo>
                          <a:pt x="611889" y="1060812"/>
                          <a:pt x="747813" y="1027862"/>
                          <a:pt x="867262" y="1038159"/>
                        </a:cubicBezTo>
                        <a:cubicBezTo>
                          <a:pt x="986711" y="1048456"/>
                          <a:pt x="1102041" y="1077288"/>
                          <a:pt x="1225608" y="1112299"/>
                        </a:cubicBezTo>
                        <a:cubicBezTo>
                          <a:pt x="1349175" y="1147310"/>
                          <a:pt x="1532467" y="1215273"/>
                          <a:pt x="1608667" y="1248224"/>
                        </a:cubicBezTo>
                        <a:cubicBezTo>
                          <a:pt x="1684867" y="1281175"/>
                          <a:pt x="1715759" y="1293531"/>
                          <a:pt x="1682808" y="1310007"/>
                        </a:cubicBezTo>
                        <a:cubicBezTo>
                          <a:pt x="1649857" y="1326483"/>
                          <a:pt x="1524229" y="1338840"/>
                          <a:pt x="1410959" y="1347078"/>
                        </a:cubicBezTo>
                        <a:cubicBezTo>
                          <a:pt x="1297689" y="1355316"/>
                          <a:pt x="1126753" y="1367672"/>
                          <a:pt x="1003186" y="1359434"/>
                        </a:cubicBezTo>
                        <a:cubicBezTo>
                          <a:pt x="879619" y="1351196"/>
                          <a:pt x="760170" y="1320305"/>
                          <a:pt x="669554" y="1297651"/>
                        </a:cubicBezTo>
                        <a:cubicBezTo>
                          <a:pt x="578938" y="1274997"/>
                          <a:pt x="535689" y="1242045"/>
                          <a:pt x="459489" y="1223510"/>
                        </a:cubicBezTo>
                        <a:cubicBezTo>
                          <a:pt x="383289" y="1204975"/>
                          <a:pt x="286495" y="1180262"/>
                          <a:pt x="212354" y="1186440"/>
                        </a:cubicBezTo>
                        <a:cubicBezTo>
                          <a:pt x="138213" y="1192618"/>
                          <a:pt x="47596" y="1211153"/>
                          <a:pt x="14645" y="1260580"/>
                        </a:cubicBezTo>
                        <a:cubicBezTo>
                          <a:pt x="-18306" y="1310007"/>
                          <a:pt x="14645" y="1483002"/>
                          <a:pt x="14645" y="1483002"/>
                        </a:cubicBezTo>
                        <a:cubicBezTo>
                          <a:pt x="14645" y="1528310"/>
                          <a:pt x="-18307" y="1513894"/>
                          <a:pt x="14645" y="1532429"/>
                        </a:cubicBezTo>
                        <a:cubicBezTo>
                          <a:pt x="47597" y="1550964"/>
                          <a:pt x="160867" y="1575678"/>
                          <a:pt x="212354" y="1594213"/>
                        </a:cubicBezTo>
                        <a:cubicBezTo>
                          <a:pt x="263841" y="1612748"/>
                          <a:pt x="232948" y="1639521"/>
                          <a:pt x="323564" y="1643640"/>
                        </a:cubicBezTo>
                        <a:cubicBezTo>
                          <a:pt x="414180" y="1647759"/>
                          <a:pt x="628365" y="1623045"/>
                          <a:pt x="756051" y="1618926"/>
                        </a:cubicBezTo>
                        <a:cubicBezTo>
                          <a:pt x="883737" y="1614807"/>
                          <a:pt x="978472" y="1612747"/>
                          <a:pt x="1089683" y="1618926"/>
                        </a:cubicBezTo>
                        <a:cubicBezTo>
                          <a:pt x="1200894" y="1625105"/>
                          <a:pt x="1326522" y="1649819"/>
                          <a:pt x="1423316" y="1655997"/>
                        </a:cubicBezTo>
                        <a:cubicBezTo>
                          <a:pt x="1520110" y="1662175"/>
                          <a:pt x="1672511" y="1647759"/>
                          <a:pt x="1670451" y="1655997"/>
                        </a:cubicBezTo>
                        <a:cubicBezTo>
                          <a:pt x="1668391" y="1664235"/>
                          <a:pt x="1511872" y="1688948"/>
                          <a:pt x="1410959" y="1705424"/>
                        </a:cubicBezTo>
                        <a:cubicBezTo>
                          <a:pt x="1310046" y="1721900"/>
                          <a:pt x="1165883" y="1746613"/>
                          <a:pt x="1064970" y="1754851"/>
                        </a:cubicBezTo>
                        <a:cubicBezTo>
                          <a:pt x="964057" y="1763089"/>
                          <a:pt x="896094" y="1765148"/>
                          <a:pt x="805478" y="1754851"/>
                        </a:cubicBezTo>
                        <a:cubicBezTo>
                          <a:pt x="714862" y="1744554"/>
                          <a:pt x="599532" y="1703364"/>
                          <a:pt x="521272" y="1693067"/>
                        </a:cubicBezTo>
                        <a:cubicBezTo>
                          <a:pt x="443012" y="1682770"/>
                          <a:pt x="383288" y="1682770"/>
                          <a:pt x="335921" y="1693067"/>
                        </a:cubicBezTo>
                        <a:cubicBezTo>
                          <a:pt x="288554" y="1703364"/>
                          <a:pt x="257661" y="1719840"/>
                          <a:pt x="237067" y="1754851"/>
                        </a:cubicBezTo>
                        <a:cubicBezTo>
                          <a:pt x="216473" y="1789862"/>
                          <a:pt x="216473" y="1864002"/>
                          <a:pt x="212354" y="1903132"/>
                        </a:cubicBezTo>
                        <a:cubicBezTo>
                          <a:pt x="208235" y="1942262"/>
                          <a:pt x="193819" y="1969035"/>
                          <a:pt x="212354" y="1989629"/>
                        </a:cubicBezTo>
                        <a:cubicBezTo>
                          <a:pt x="230889" y="2010223"/>
                          <a:pt x="261780" y="2018461"/>
                          <a:pt x="323564" y="2026699"/>
                        </a:cubicBezTo>
                        <a:cubicBezTo>
                          <a:pt x="385348" y="2034937"/>
                          <a:pt x="492440" y="2049353"/>
                          <a:pt x="583056" y="2039056"/>
                        </a:cubicBezTo>
                        <a:cubicBezTo>
                          <a:pt x="673672" y="2028759"/>
                          <a:pt x="774586" y="1983450"/>
                          <a:pt x="867262" y="1964915"/>
                        </a:cubicBezTo>
                        <a:cubicBezTo>
                          <a:pt x="959938" y="1946380"/>
                          <a:pt x="1050553" y="1934023"/>
                          <a:pt x="1139110" y="1927845"/>
                        </a:cubicBezTo>
                        <a:cubicBezTo>
                          <a:pt x="1227667" y="1921667"/>
                          <a:pt x="1318283" y="1925785"/>
                          <a:pt x="1398602" y="1927845"/>
                        </a:cubicBezTo>
                        <a:cubicBezTo>
                          <a:pt x="1478921" y="1929905"/>
                          <a:pt x="1610727" y="1915489"/>
                          <a:pt x="1621024" y="1940202"/>
                        </a:cubicBezTo>
                        <a:cubicBezTo>
                          <a:pt x="1631321" y="1964915"/>
                          <a:pt x="1528348" y="2041115"/>
                          <a:pt x="1460386" y="2076126"/>
                        </a:cubicBezTo>
                        <a:cubicBezTo>
                          <a:pt x="1392424" y="2111137"/>
                          <a:pt x="1291510" y="2129672"/>
                          <a:pt x="1213251" y="2150267"/>
                        </a:cubicBezTo>
                        <a:cubicBezTo>
                          <a:pt x="1134992" y="2170862"/>
                          <a:pt x="1064969" y="2189397"/>
                          <a:pt x="990829" y="2199694"/>
                        </a:cubicBezTo>
                        <a:cubicBezTo>
                          <a:pt x="916689" y="2209991"/>
                          <a:pt x="768408" y="2212051"/>
                          <a:pt x="768408" y="2212051"/>
                        </a:cubicBezTo>
                        <a:lnTo>
                          <a:pt x="595413" y="2224407"/>
                        </a:lnTo>
                        <a:cubicBezTo>
                          <a:pt x="550105" y="2247061"/>
                          <a:pt x="504797" y="2304727"/>
                          <a:pt x="496559" y="2347975"/>
                        </a:cubicBezTo>
                        <a:cubicBezTo>
                          <a:pt x="488321" y="2391223"/>
                          <a:pt x="510975" y="2448888"/>
                          <a:pt x="545986" y="2483899"/>
                        </a:cubicBezTo>
                        <a:cubicBezTo>
                          <a:pt x="580997" y="2518910"/>
                          <a:pt x="653078" y="2547743"/>
                          <a:pt x="706624" y="2558040"/>
                        </a:cubicBezTo>
                        <a:cubicBezTo>
                          <a:pt x="760170" y="2568337"/>
                          <a:pt x="817835" y="2560099"/>
                          <a:pt x="867262" y="2545683"/>
                        </a:cubicBezTo>
                        <a:cubicBezTo>
                          <a:pt x="916689" y="2531267"/>
                          <a:pt x="891975" y="2506553"/>
                          <a:pt x="1003186" y="2471542"/>
                        </a:cubicBezTo>
                        <a:cubicBezTo>
                          <a:pt x="1114397" y="2436531"/>
                          <a:pt x="1398602" y="2372688"/>
                          <a:pt x="1534526" y="2335618"/>
                        </a:cubicBezTo>
                        <a:cubicBezTo>
                          <a:pt x="1670450" y="2298548"/>
                          <a:pt x="1723997" y="2280013"/>
                          <a:pt x="1818732" y="2249121"/>
                        </a:cubicBezTo>
                        <a:cubicBezTo>
                          <a:pt x="1913467" y="2218229"/>
                          <a:pt x="2039094" y="2179099"/>
                          <a:pt x="2102937" y="2150267"/>
                        </a:cubicBezTo>
                        <a:cubicBezTo>
                          <a:pt x="2166780" y="2121435"/>
                          <a:pt x="2135888" y="2059650"/>
                          <a:pt x="2201791" y="2076126"/>
                        </a:cubicBezTo>
                        <a:cubicBezTo>
                          <a:pt x="2267694" y="2092602"/>
                          <a:pt x="2426273" y="2234705"/>
                          <a:pt x="2498354" y="2249121"/>
                        </a:cubicBezTo>
                        <a:cubicBezTo>
                          <a:pt x="2570435" y="2263537"/>
                          <a:pt x="2597208" y="2203813"/>
                          <a:pt x="2634278" y="2162624"/>
                        </a:cubicBezTo>
                        <a:cubicBezTo>
                          <a:pt x="2671348" y="2121435"/>
                          <a:pt x="2687824" y="2043175"/>
                          <a:pt x="2720775" y="2001986"/>
                        </a:cubicBezTo>
                        <a:cubicBezTo>
                          <a:pt x="2753726" y="1960797"/>
                          <a:pt x="2786678" y="1938142"/>
                          <a:pt x="2831986" y="1915488"/>
                        </a:cubicBezTo>
                        <a:cubicBezTo>
                          <a:pt x="2877294" y="1892834"/>
                          <a:pt x="2965851" y="1851645"/>
                          <a:pt x="2992624" y="1866061"/>
                        </a:cubicBezTo>
                        <a:cubicBezTo>
                          <a:pt x="3019397" y="1880477"/>
                          <a:pt x="3007040" y="1952559"/>
                          <a:pt x="2992624" y="2001986"/>
                        </a:cubicBezTo>
                        <a:cubicBezTo>
                          <a:pt x="2978208" y="2051413"/>
                          <a:pt x="2924661" y="2117316"/>
                          <a:pt x="2906126" y="2162624"/>
                        </a:cubicBezTo>
                        <a:cubicBezTo>
                          <a:pt x="2887591" y="2207932"/>
                          <a:pt x="2840224" y="2251180"/>
                          <a:pt x="2881413" y="2273834"/>
                        </a:cubicBezTo>
                        <a:cubicBezTo>
                          <a:pt x="2922602" y="2296488"/>
                          <a:pt x="3019397" y="2312964"/>
                          <a:pt x="3153262" y="2298548"/>
                        </a:cubicBezTo>
                        <a:cubicBezTo>
                          <a:pt x="3287127" y="2284132"/>
                          <a:pt x="3579570" y="2220288"/>
                          <a:pt x="3684602" y="2187337"/>
                        </a:cubicBezTo>
                        <a:cubicBezTo>
                          <a:pt x="3789634" y="2154386"/>
                          <a:pt x="3764921" y="2142029"/>
                          <a:pt x="3783456" y="2100840"/>
                        </a:cubicBezTo>
                        <a:cubicBezTo>
                          <a:pt x="3801991" y="2059651"/>
                          <a:pt x="3828764" y="1964915"/>
                          <a:pt x="3795813" y="1940202"/>
                        </a:cubicBezTo>
                        <a:cubicBezTo>
                          <a:pt x="3762862" y="1915489"/>
                          <a:pt x="3585748" y="1952559"/>
                          <a:pt x="3585748" y="1952559"/>
                        </a:cubicBezTo>
                        <a:cubicBezTo>
                          <a:pt x="3519845" y="1956678"/>
                          <a:pt x="3462181" y="1985510"/>
                          <a:pt x="3400397" y="1964915"/>
                        </a:cubicBezTo>
                        <a:cubicBezTo>
                          <a:pt x="3338613" y="1944320"/>
                          <a:pt x="3202688" y="1851645"/>
                          <a:pt x="3215045" y="1828991"/>
                        </a:cubicBezTo>
                        <a:cubicBezTo>
                          <a:pt x="3227402" y="1806337"/>
                          <a:pt x="3390099" y="1833110"/>
                          <a:pt x="3474537" y="1828991"/>
                        </a:cubicBezTo>
                        <a:cubicBezTo>
                          <a:pt x="3558975" y="1824872"/>
                          <a:pt x="3672245" y="1878418"/>
                          <a:pt x="3721672" y="1804278"/>
                        </a:cubicBezTo>
                        <a:cubicBezTo>
                          <a:pt x="3771099" y="1730138"/>
                          <a:pt x="3773158" y="1505656"/>
                          <a:pt x="3771099" y="1384148"/>
                        </a:cubicBezTo>
                        <a:cubicBezTo>
                          <a:pt x="3769040" y="1262640"/>
                          <a:pt x="3754624" y="1143191"/>
                          <a:pt x="3709316" y="1075229"/>
                        </a:cubicBezTo>
                        <a:cubicBezTo>
                          <a:pt x="3664008" y="1007267"/>
                          <a:pt x="3598105" y="990791"/>
                          <a:pt x="3499251" y="976375"/>
                        </a:cubicBezTo>
                        <a:cubicBezTo>
                          <a:pt x="3400397" y="961959"/>
                          <a:pt x="3208867" y="980494"/>
                          <a:pt x="3116191" y="988732"/>
                        </a:cubicBezTo>
                        <a:cubicBezTo>
                          <a:pt x="3023515" y="996970"/>
                          <a:pt x="2986446" y="1015505"/>
                          <a:pt x="2943197" y="1025802"/>
                        </a:cubicBezTo>
                        <a:cubicBezTo>
                          <a:pt x="2899948" y="1036099"/>
                          <a:pt x="2878323" y="1043307"/>
                          <a:pt x="2856699" y="1050515"/>
                        </a:cubicBezTo>
                      </a:path>
                    </a:pathLst>
                  </a:custGeom>
                  <a:gradFill>
                    <a:gsLst>
                      <a:gs pos="41000">
                        <a:schemeClr val="bg2">
                          <a:lumMod val="75000"/>
                        </a:schemeClr>
                      </a:gs>
                      <a:gs pos="71000">
                        <a:schemeClr val="bg2">
                          <a:lumMod val="50000"/>
                        </a:schemeClr>
                      </a:gs>
                      <a:gs pos="4000">
                        <a:srgbClr val="BAB38D"/>
                      </a:gs>
                      <a:gs pos="100000">
                        <a:schemeClr val="bg2">
                          <a:lumMod val="50000"/>
                        </a:schemeClr>
                      </a:gs>
                    </a:gsLst>
                    <a:lin ang="5400000" scaled="1"/>
                  </a:gradFill>
                  <a:ln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001" name="Freeform 1000"/>
                  <p:cNvSpPr/>
                  <p:nvPr/>
                </p:nvSpPr>
                <p:spPr>
                  <a:xfrm>
                    <a:off x="7611762" y="4798877"/>
                    <a:ext cx="345989" cy="210064"/>
                  </a:xfrm>
                  <a:custGeom>
                    <a:avLst/>
                    <a:gdLst>
                      <a:gd name="connsiteX0" fmla="*/ 49427 w 345989"/>
                      <a:gd name="connsiteY0" fmla="*/ 197735 h 284788"/>
                      <a:gd name="connsiteX1" fmla="*/ 234779 w 345989"/>
                      <a:gd name="connsiteY1" fmla="*/ 284232 h 284788"/>
                      <a:gd name="connsiteX2" fmla="*/ 345989 w 345989"/>
                      <a:gd name="connsiteY2" fmla="*/ 160664 h 284788"/>
                      <a:gd name="connsiteX3" fmla="*/ 234779 w 345989"/>
                      <a:gd name="connsiteY3" fmla="*/ 27 h 284788"/>
                      <a:gd name="connsiteX4" fmla="*/ 0 w 345989"/>
                      <a:gd name="connsiteY4" fmla="*/ 173021 h 28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5989" h="284788">
                        <a:moveTo>
                          <a:pt x="49427" y="197735"/>
                        </a:moveTo>
                        <a:cubicBezTo>
                          <a:pt x="117389" y="244072"/>
                          <a:pt x="185352" y="290410"/>
                          <a:pt x="234779" y="284232"/>
                        </a:cubicBezTo>
                        <a:cubicBezTo>
                          <a:pt x="284206" y="278054"/>
                          <a:pt x="345989" y="208031"/>
                          <a:pt x="345989" y="160664"/>
                        </a:cubicBezTo>
                        <a:cubicBezTo>
                          <a:pt x="345989" y="113297"/>
                          <a:pt x="292444" y="-2032"/>
                          <a:pt x="234779" y="27"/>
                        </a:cubicBezTo>
                        <a:cubicBezTo>
                          <a:pt x="177114" y="2086"/>
                          <a:pt x="88557" y="87553"/>
                          <a:pt x="0" y="173021"/>
                        </a:cubicBezTo>
                      </a:path>
                    </a:pathLst>
                  </a:custGeom>
                  <a:grpFill/>
                  <a:ln>
                    <a:solidFill>
                      <a:schemeClr val="bg2">
                        <a:lumMod val="75000"/>
                      </a:schemeClr>
                    </a:solidFill>
                  </a:ln>
                  <a:effectLst>
                    <a:outerShdw blurRad="50800" dist="38100" dir="5400000" algn="t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</p:grpSp>
            <p:sp>
              <p:nvSpPr>
                <p:cNvPr id="996" name="Freeform 995"/>
                <p:cNvSpPr/>
                <p:nvPr/>
              </p:nvSpPr>
              <p:spPr>
                <a:xfrm>
                  <a:off x="8031892" y="1025611"/>
                  <a:ext cx="494270" cy="778475"/>
                </a:xfrm>
                <a:custGeom>
                  <a:avLst/>
                  <a:gdLst>
                    <a:gd name="connsiteX0" fmla="*/ 0 w 494270"/>
                    <a:gd name="connsiteY0" fmla="*/ 0 h 778475"/>
                    <a:gd name="connsiteX1" fmla="*/ 247135 w 494270"/>
                    <a:gd name="connsiteY1" fmla="*/ 259492 h 778475"/>
                    <a:gd name="connsiteX2" fmla="*/ 358346 w 494270"/>
                    <a:gd name="connsiteY2" fmla="*/ 494270 h 778475"/>
                    <a:gd name="connsiteX3" fmla="*/ 494270 w 494270"/>
                    <a:gd name="connsiteY3" fmla="*/ 778475 h 778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4270" h="778475">
                      <a:moveTo>
                        <a:pt x="0" y="0"/>
                      </a:moveTo>
                      <a:cubicBezTo>
                        <a:pt x="93705" y="88557"/>
                        <a:pt x="187411" y="177114"/>
                        <a:pt x="247135" y="259492"/>
                      </a:cubicBezTo>
                      <a:cubicBezTo>
                        <a:pt x="306859" y="341870"/>
                        <a:pt x="358346" y="494270"/>
                        <a:pt x="358346" y="494270"/>
                      </a:cubicBezTo>
                      <a:lnTo>
                        <a:pt x="494270" y="778475"/>
                      </a:lnTo>
                    </a:path>
                  </a:pathLst>
                </a:custGeom>
                <a:grpFill/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7" name="Freeform 996"/>
                <p:cNvSpPr/>
                <p:nvPr/>
              </p:nvSpPr>
              <p:spPr>
                <a:xfrm>
                  <a:off x="7451124" y="1544595"/>
                  <a:ext cx="842759" cy="469556"/>
                </a:xfrm>
                <a:custGeom>
                  <a:avLst/>
                  <a:gdLst>
                    <a:gd name="connsiteX0" fmla="*/ 753762 w 842759"/>
                    <a:gd name="connsiteY0" fmla="*/ 0 h 469556"/>
                    <a:gd name="connsiteX1" fmla="*/ 840260 w 842759"/>
                    <a:gd name="connsiteY1" fmla="*/ 197708 h 469556"/>
                    <a:gd name="connsiteX2" fmla="*/ 667265 w 842759"/>
                    <a:gd name="connsiteY2" fmla="*/ 259491 h 469556"/>
                    <a:gd name="connsiteX3" fmla="*/ 543698 w 842759"/>
                    <a:gd name="connsiteY3" fmla="*/ 111210 h 469556"/>
                    <a:gd name="connsiteX4" fmla="*/ 432487 w 842759"/>
                    <a:gd name="connsiteY4" fmla="*/ 123567 h 469556"/>
                    <a:gd name="connsiteX5" fmla="*/ 247135 w 842759"/>
                    <a:gd name="connsiteY5" fmla="*/ 172994 h 469556"/>
                    <a:gd name="connsiteX6" fmla="*/ 61784 w 842759"/>
                    <a:gd name="connsiteY6" fmla="*/ 296562 h 469556"/>
                    <a:gd name="connsiteX7" fmla="*/ 0 w 842759"/>
                    <a:gd name="connsiteY7" fmla="*/ 469556 h 469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42759" h="469556">
                      <a:moveTo>
                        <a:pt x="753762" y="0"/>
                      </a:moveTo>
                      <a:cubicBezTo>
                        <a:pt x="804219" y="77230"/>
                        <a:pt x="854676" y="154460"/>
                        <a:pt x="840260" y="197708"/>
                      </a:cubicBezTo>
                      <a:cubicBezTo>
                        <a:pt x="825844" y="240956"/>
                        <a:pt x="716692" y="273907"/>
                        <a:pt x="667265" y="259491"/>
                      </a:cubicBezTo>
                      <a:cubicBezTo>
                        <a:pt x="617838" y="245075"/>
                        <a:pt x="582828" y="133864"/>
                        <a:pt x="543698" y="111210"/>
                      </a:cubicBezTo>
                      <a:cubicBezTo>
                        <a:pt x="504568" y="88556"/>
                        <a:pt x="481914" y="113270"/>
                        <a:pt x="432487" y="123567"/>
                      </a:cubicBezTo>
                      <a:cubicBezTo>
                        <a:pt x="383060" y="133864"/>
                        <a:pt x="308919" y="144162"/>
                        <a:pt x="247135" y="172994"/>
                      </a:cubicBezTo>
                      <a:cubicBezTo>
                        <a:pt x="185351" y="201827"/>
                        <a:pt x="102973" y="247135"/>
                        <a:pt x="61784" y="296562"/>
                      </a:cubicBezTo>
                      <a:cubicBezTo>
                        <a:pt x="20595" y="345989"/>
                        <a:pt x="10297" y="407772"/>
                        <a:pt x="0" y="469556"/>
                      </a:cubicBezTo>
                    </a:path>
                  </a:pathLst>
                </a:custGeom>
                <a:grpFill/>
                <a:ln w="38100">
                  <a:noFill/>
                </a:ln>
                <a:effectLst>
                  <a:outerShdw blurRad="203200" dist="50800" dir="2700000" algn="tl" rotWithShape="0">
                    <a:prstClr val="black">
                      <a:alpha val="89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8" name="Freeform 997"/>
                <p:cNvSpPr/>
                <p:nvPr/>
              </p:nvSpPr>
              <p:spPr>
                <a:xfrm>
                  <a:off x="7154562" y="963827"/>
                  <a:ext cx="630195" cy="328298"/>
                </a:xfrm>
                <a:custGeom>
                  <a:avLst/>
                  <a:gdLst>
                    <a:gd name="connsiteX0" fmla="*/ 630195 w 630195"/>
                    <a:gd name="connsiteY0" fmla="*/ 0 h 328298"/>
                    <a:gd name="connsiteX1" fmla="*/ 358346 w 630195"/>
                    <a:gd name="connsiteY1" fmla="*/ 185351 h 328298"/>
                    <a:gd name="connsiteX2" fmla="*/ 284206 w 630195"/>
                    <a:gd name="connsiteY2" fmla="*/ 321276 h 328298"/>
                    <a:gd name="connsiteX3" fmla="*/ 0 w 630195"/>
                    <a:gd name="connsiteY3" fmla="*/ 296562 h 328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30195" h="328298">
                      <a:moveTo>
                        <a:pt x="630195" y="0"/>
                      </a:moveTo>
                      <a:cubicBezTo>
                        <a:pt x="523103" y="65902"/>
                        <a:pt x="416011" y="131805"/>
                        <a:pt x="358346" y="185351"/>
                      </a:cubicBezTo>
                      <a:cubicBezTo>
                        <a:pt x="300681" y="238897"/>
                        <a:pt x="343930" y="302741"/>
                        <a:pt x="284206" y="321276"/>
                      </a:cubicBezTo>
                      <a:cubicBezTo>
                        <a:pt x="224482" y="339811"/>
                        <a:pt x="112241" y="318186"/>
                        <a:pt x="0" y="296562"/>
                      </a:cubicBezTo>
                    </a:path>
                  </a:pathLst>
                </a:custGeom>
                <a:grpFill/>
                <a:ln>
                  <a:solidFill>
                    <a:schemeClr val="bg2">
                      <a:lumMod val="75000"/>
                    </a:schemeClr>
                  </a:solidFill>
                </a:ln>
                <a:effectLst>
                  <a:outerShdw blurRad="88900" dist="50800" sx="104000" sy="104000" algn="l" rotWithShape="0">
                    <a:prstClr val="black">
                      <a:alpha val="41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9" name="Freeform 998"/>
                <p:cNvSpPr/>
                <p:nvPr/>
              </p:nvSpPr>
              <p:spPr>
                <a:xfrm>
                  <a:off x="7500551" y="1259318"/>
                  <a:ext cx="358346" cy="75212"/>
                </a:xfrm>
                <a:custGeom>
                  <a:avLst/>
                  <a:gdLst>
                    <a:gd name="connsiteX0" fmla="*/ 0 w 358346"/>
                    <a:gd name="connsiteY0" fmla="*/ 38141 h 75212"/>
                    <a:gd name="connsiteX1" fmla="*/ 111211 w 358346"/>
                    <a:gd name="connsiteY1" fmla="*/ 1071 h 75212"/>
                    <a:gd name="connsiteX2" fmla="*/ 358346 w 358346"/>
                    <a:gd name="connsiteY2" fmla="*/ 75212 h 75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8346" h="75212">
                      <a:moveTo>
                        <a:pt x="0" y="38141"/>
                      </a:moveTo>
                      <a:cubicBezTo>
                        <a:pt x="25743" y="16517"/>
                        <a:pt x="51487" y="-5107"/>
                        <a:pt x="111211" y="1071"/>
                      </a:cubicBezTo>
                      <a:cubicBezTo>
                        <a:pt x="170935" y="7249"/>
                        <a:pt x="264640" y="41230"/>
                        <a:pt x="358346" y="75212"/>
                      </a:cubicBezTo>
                    </a:path>
                  </a:pathLst>
                </a:custGeom>
                <a:grpFill/>
                <a:ln>
                  <a:solidFill>
                    <a:schemeClr val="bg2">
                      <a:lumMod val="75000"/>
                    </a:schemeClr>
                  </a:solidFill>
                </a:ln>
                <a:effectLst>
                  <a:outerShdw blurRad="88900" dist="50800" sx="104000" sy="104000" algn="l" rotWithShape="0">
                    <a:prstClr val="black">
                      <a:alpha val="41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</p:grpSp>
        <p:sp>
          <p:nvSpPr>
            <p:cNvPr id="937" name="Rounded Rectangle 936"/>
            <p:cNvSpPr/>
            <p:nvPr/>
          </p:nvSpPr>
          <p:spPr>
            <a:xfrm rot="16200000">
              <a:off x="-5511932" y="10661431"/>
              <a:ext cx="8050821" cy="360000"/>
            </a:xfrm>
            <a:prstGeom prst="roundRect">
              <a:avLst/>
            </a:prstGeom>
            <a:blipFill>
              <a:blip r:embed="rId5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  <a:effectLst>
              <a:innerShdw blurRad="63500" dist="50800" dir="54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38" name="Freeform 937"/>
            <p:cNvSpPr/>
            <p:nvPr/>
          </p:nvSpPr>
          <p:spPr>
            <a:xfrm rot="10800000">
              <a:off x="-1365762" y="14596522"/>
              <a:ext cx="452276" cy="2761053"/>
            </a:xfrm>
            <a:custGeom>
              <a:avLst/>
              <a:gdLst>
                <a:gd name="connsiteX0" fmla="*/ 215152 w 215152"/>
                <a:gd name="connsiteY0" fmla="*/ 1172584 h 1172584"/>
                <a:gd name="connsiteX1" fmla="*/ 204395 w 215152"/>
                <a:gd name="connsiteY1" fmla="*/ 903642 h 1172584"/>
                <a:gd name="connsiteX2" fmla="*/ 182880 w 215152"/>
                <a:gd name="connsiteY2" fmla="*/ 839096 h 1172584"/>
                <a:gd name="connsiteX3" fmla="*/ 172122 w 215152"/>
                <a:gd name="connsiteY3" fmla="*/ 806824 h 1172584"/>
                <a:gd name="connsiteX4" fmla="*/ 161364 w 215152"/>
                <a:gd name="connsiteY4" fmla="*/ 763793 h 1172584"/>
                <a:gd name="connsiteX5" fmla="*/ 129091 w 215152"/>
                <a:gd name="connsiteY5" fmla="*/ 699247 h 1172584"/>
                <a:gd name="connsiteX6" fmla="*/ 86061 w 215152"/>
                <a:gd name="connsiteY6" fmla="*/ 548640 h 1172584"/>
                <a:gd name="connsiteX7" fmla="*/ 64545 w 215152"/>
                <a:gd name="connsiteY7" fmla="*/ 516367 h 1172584"/>
                <a:gd name="connsiteX8" fmla="*/ 43030 w 215152"/>
                <a:gd name="connsiteY8" fmla="*/ 96819 h 1172584"/>
                <a:gd name="connsiteX9" fmla="*/ 21515 w 215152"/>
                <a:gd name="connsiteY9" fmla="*/ 64546 h 1172584"/>
                <a:gd name="connsiteX10" fmla="*/ 0 w 215152"/>
                <a:gd name="connsiteY10" fmla="*/ 0 h 1172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152" h="1172584">
                  <a:moveTo>
                    <a:pt x="215152" y="1172584"/>
                  </a:moveTo>
                  <a:cubicBezTo>
                    <a:pt x="211566" y="1082937"/>
                    <a:pt x="213037" y="992944"/>
                    <a:pt x="204395" y="903642"/>
                  </a:cubicBezTo>
                  <a:cubicBezTo>
                    <a:pt x="202211" y="881068"/>
                    <a:pt x="190052" y="860611"/>
                    <a:pt x="182880" y="839096"/>
                  </a:cubicBezTo>
                  <a:cubicBezTo>
                    <a:pt x="179294" y="828339"/>
                    <a:pt x="174872" y="817825"/>
                    <a:pt x="172122" y="806824"/>
                  </a:cubicBezTo>
                  <a:cubicBezTo>
                    <a:pt x="168536" y="792480"/>
                    <a:pt x="167188" y="777383"/>
                    <a:pt x="161364" y="763793"/>
                  </a:cubicBezTo>
                  <a:cubicBezTo>
                    <a:pt x="124646" y="678117"/>
                    <a:pt x="151755" y="782348"/>
                    <a:pt x="129091" y="699247"/>
                  </a:cubicBezTo>
                  <a:cubicBezTo>
                    <a:pt x="125781" y="687111"/>
                    <a:pt x="98745" y="567666"/>
                    <a:pt x="86061" y="548640"/>
                  </a:cubicBezTo>
                  <a:lnTo>
                    <a:pt x="64545" y="516367"/>
                  </a:lnTo>
                  <a:cubicBezTo>
                    <a:pt x="19945" y="337956"/>
                    <a:pt x="83021" y="603364"/>
                    <a:pt x="43030" y="96819"/>
                  </a:cubicBezTo>
                  <a:cubicBezTo>
                    <a:pt x="42012" y="83930"/>
                    <a:pt x="26766" y="76361"/>
                    <a:pt x="21515" y="64546"/>
                  </a:cubicBezTo>
                  <a:cubicBezTo>
                    <a:pt x="12304" y="43822"/>
                    <a:pt x="0" y="0"/>
                    <a:pt x="0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39" name="Freeform 938"/>
            <p:cNvSpPr/>
            <p:nvPr/>
          </p:nvSpPr>
          <p:spPr>
            <a:xfrm rot="10800000">
              <a:off x="-1462996" y="14748506"/>
              <a:ext cx="248753" cy="2457083"/>
            </a:xfrm>
            <a:custGeom>
              <a:avLst/>
              <a:gdLst>
                <a:gd name="connsiteX0" fmla="*/ 118334 w 118334"/>
                <a:gd name="connsiteY0" fmla="*/ 1043492 h 1043492"/>
                <a:gd name="connsiteX1" fmla="*/ 96819 w 118334"/>
                <a:gd name="connsiteY1" fmla="*/ 720762 h 1043492"/>
                <a:gd name="connsiteX2" fmla="*/ 86061 w 118334"/>
                <a:gd name="connsiteY2" fmla="*/ 494852 h 1043492"/>
                <a:gd name="connsiteX3" fmla="*/ 64546 w 118334"/>
                <a:gd name="connsiteY3" fmla="*/ 387275 h 1043492"/>
                <a:gd name="connsiteX4" fmla="*/ 43030 w 118334"/>
                <a:gd name="connsiteY4" fmla="*/ 355002 h 1043492"/>
                <a:gd name="connsiteX5" fmla="*/ 0 w 118334"/>
                <a:gd name="connsiteY5" fmla="*/ 236668 h 1043492"/>
                <a:gd name="connsiteX6" fmla="*/ 0 w 118334"/>
                <a:gd name="connsiteY6" fmla="*/ 0 h 1043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334" h="1043492">
                  <a:moveTo>
                    <a:pt x="118334" y="1043492"/>
                  </a:moveTo>
                  <a:cubicBezTo>
                    <a:pt x="93146" y="892370"/>
                    <a:pt x="109545" y="1007107"/>
                    <a:pt x="96819" y="720762"/>
                  </a:cubicBezTo>
                  <a:cubicBezTo>
                    <a:pt x="93472" y="645448"/>
                    <a:pt x="91630" y="570035"/>
                    <a:pt x="86061" y="494852"/>
                  </a:cubicBezTo>
                  <a:cubicBezTo>
                    <a:pt x="85265" y="484100"/>
                    <a:pt x="72193" y="405118"/>
                    <a:pt x="64546" y="387275"/>
                  </a:cubicBezTo>
                  <a:cubicBezTo>
                    <a:pt x="59453" y="375391"/>
                    <a:pt x="48812" y="366566"/>
                    <a:pt x="43030" y="355002"/>
                  </a:cubicBezTo>
                  <a:cubicBezTo>
                    <a:pt x="36611" y="342164"/>
                    <a:pt x="0" y="246710"/>
                    <a:pt x="0" y="236668"/>
                  </a:cubicBez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40" name="Freeform 939"/>
            <p:cNvSpPr/>
            <p:nvPr/>
          </p:nvSpPr>
          <p:spPr>
            <a:xfrm rot="10800000">
              <a:off x="-1802205" y="15153800"/>
              <a:ext cx="226533" cy="1975797"/>
            </a:xfrm>
            <a:custGeom>
              <a:avLst/>
              <a:gdLst>
                <a:gd name="connsiteX0" fmla="*/ 43218 w 107764"/>
                <a:gd name="connsiteY0" fmla="*/ 839096 h 839096"/>
                <a:gd name="connsiteX1" fmla="*/ 75491 w 107764"/>
                <a:gd name="connsiteY1" fmla="*/ 699247 h 839096"/>
                <a:gd name="connsiteX2" fmla="*/ 97006 w 107764"/>
                <a:gd name="connsiteY2" fmla="*/ 656216 h 839096"/>
                <a:gd name="connsiteX3" fmla="*/ 107764 w 107764"/>
                <a:gd name="connsiteY3" fmla="*/ 559397 h 839096"/>
                <a:gd name="connsiteX4" fmla="*/ 97006 w 107764"/>
                <a:gd name="connsiteY4" fmla="*/ 387275 h 839096"/>
                <a:gd name="connsiteX5" fmla="*/ 64733 w 107764"/>
                <a:gd name="connsiteY5" fmla="*/ 365760 h 839096"/>
                <a:gd name="connsiteX6" fmla="*/ 43218 w 107764"/>
                <a:gd name="connsiteY6" fmla="*/ 301214 h 839096"/>
                <a:gd name="connsiteX7" fmla="*/ 32460 w 107764"/>
                <a:gd name="connsiteY7" fmla="*/ 268941 h 839096"/>
                <a:gd name="connsiteX8" fmla="*/ 10945 w 107764"/>
                <a:gd name="connsiteY8" fmla="*/ 182880 h 839096"/>
                <a:gd name="connsiteX9" fmla="*/ 187 w 107764"/>
                <a:gd name="connsiteY9" fmla="*/ 0 h 839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64" h="839096">
                  <a:moveTo>
                    <a:pt x="43218" y="839096"/>
                  </a:moveTo>
                  <a:cubicBezTo>
                    <a:pt x="53976" y="792480"/>
                    <a:pt x="61992" y="745145"/>
                    <a:pt x="75491" y="699247"/>
                  </a:cubicBezTo>
                  <a:cubicBezTo>
                    <a:pt x="80016" y="683862"/>
                    <a:pt x="93400" y="671842"/>
                    <a:pt x="97006" y="656216"/>
                  </a:cubicBezTo>
                  <a:cubicBezTo>
                    <a:pt x="104308" y="624576"/>
                    <a:pt x="104178" y="591670"/>
                    <a:pt x="107764" y="559397"/>
                  </a:cubicBezTo>
                  <a:cubicBezTo>
                    <a:pt x="104178" y="502023"/>
                    <a:pt x="109477" y="443392"/>
                    <a:pt x="97006" y="387275"/>
                  </a:cubicBezTo>
                  <a:cubicBezTo>
                    <a:pt x="94201" y="374654"/>
                    <a:pt x="71585" y="376724"/>
                    <a:pt x="64733" y="365760"/>
                  </a:cubicBezTo>
                  <a:cubicBezTo>
                    <a:pt x="52713" y="346528"/>
                    <a:pt x="50390" y="322729"/>
                    <a:pt x="43218" y="301214"/>
                  </a:cubicBezTo>
                  <a:cubicBezTo>
                    <a:pt x="39632" y="290456"/>
                    <a:pt x="34684" y="280060"/>
                    <a:pt x="32460" y="268941"/>
                  </a:cubicBezTo>
                  <a:cubicBezTo>
                    <a:pt x="19479" y="204034"/>
                    <a:pt x="27485" y="232499"/>
                    <a:pt x="10945" y="182880"/>
                  </a:cubicBezTo>
                  <a:cubicBezTo>
                    <a:pt x="-2311" y="50327"/>
                    <a:pt x="187" y="111341"/>
                    <a:pt x="187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41" name="Freeform 940"/>
            <p:cNvSpPr/>
            <p:nvPr/>
          </p:nvSpPr>
          <p:spPr>
            <a:xfrm rot="10800000">
              <a:off x="-1553452" y="14723177"/>
              <a:ext cx="180974" cy="2634397"/>
            </a:xfrm>
            <a:custGeom>
              <a:avLst/>
              <a:gdLst>
                <a:gd name="connsiteX0" fmla="*/ 75333 w 86091"/>
                <a:gd name="connsiteY0" fmla="*/ 1118795 h 1118795"/>
                <a:gd name="connsiteX1" fmla="*/ 86091 w 86091"/>
                <a:gd name="connsiteY1" fmla="*/ 903642 h 1118795"/>
                <a:gd name="connsiteX2" fmla="*/ 64575 w 86091"/>
                <a:gd name="connsiteY2" fmla="*/ 473336 h 1118795"/>
                <a:gd name="connsiteX3" fmla="*/ 53818 w 86091"/>
                <a:gd name="connsiteY3" fmla="*/ 172122 h 1118795"/>
                <a:gd name="connsiteX4" fmla="*/ 32302 w 86091"/>
                <a:gd name="connsiteY4" fmla="*/ 107576 h 1118795"/>
                <a:gd name="connsiteX5" fmla="*/ 10787 w 86091"/>
                <a:gd name="connsiteY5" fmla="*/ 43031 h 1118795"/>
                <a:gd name="connsiteX6" fmla="*/ 29 w 86091"/>
                <a:gd name="connsiteY6" fmla="*/ 0 h 1118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091" h="1118795">
                  <a:moveTo>
                    <a:pt x="75333" y="1118795"/>
                  </a:moveTo>
                  <a:cubicBezTo>
                    <a:pt x="78919" y="1047077"/>
                    <a:pt x="86091" y="975449"/>
                    <a:pt x="86091" y="903642"/>
                  </a:cubicBezTo>
                  <a:cubicBezTo>
                    <a:pt x="86091" y="643942"/>
                    <a:pt x="84169" y="649677"/>
                    <a:pt x="64575" y="473336"/>
                  </a:cubicBezTo>
                  <a:cubicBezTo>
                    <a:pt x="60989" y="372931"/>
                    <a:pt x="62649" y="272202"/>
                    <a:pt x="53818" y="172122"/>
                  </a:cubicBezTo>
                  <a:cubicBezTo>
                    <a:pt x="51825" y="149531"/>
                    <a:pt x="39474" y="129091"/>
                    <a:pt x="32302" y="107576"/>
                  </a:cubicBezTo>
                  <a:lnTo>
                    <a:pt x="10787" y="43031"/>
                  </a:lnTo>
                  <a:cubicBezTo>
                    <a:pt x="-1105" y="7356"/>
                    <a:pt x="29" y="22098"/>
                    <a:pt x="29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42" name="Freeform 941"/>
            <p:cNvSpPr/>
            <p:nvPr/>
          </p:nvSpPr>
          <p:spPr>
            <a:xfrm rot="10800000">
              <a:off x="-1756976" y="14697846"/>
              <a:ext cx="135682" cy="2609068"/>
            </a:xfrm>
            <a:custGeom>
              <a:avLst/>
              <a:gdLst>
                <a:gd name="connsiteX0" fmla="*/ 0 w 64545"/>
                <a:gd name="connsiteY0" fmla="*/ 1108038 h 1108038"/>
                <a:gd name="connsiteX1" fmla="*/ 10757 w 64545"/>
                <a:gd name="connsiteY1" fmla="*/ 548640 h 1108038"/>
                <a:gd name="connsiteX2" fmla="*/ 21515 w 64545"/>
                <a:gd name="connsiteY2" fmla="*/ 505610 h 1108038"/>
                <a:gd name="connsiteX3" fmla="*/ 43030 w 64545"/>
                <a:gd name="connsiteY3" fmla="*/ 387276 h 1108038"/>
                <a:gd name="connsiteX4" fmla="*/ 64545 w 64545"/>
                <a:gd name="connsiteY4" fmla="*/ 301214 h 1108038"/>
                <a:gd name="connsiteX5" fmla="*/ 53788 w 64545"/>
                <a:gd name="connsiteY5" fmla="*/ 0 h 110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545" h="1108038">
                  <a:moveTo>
                    <a:pt x="0" y="1108038"/>
                  </a:moveTo>
                  <a:cubicBezTo>
                    <a:pt x="3586" y="921572"/>
                    <a:pt x="4101" y="735022"/>
                    <a:pt x="10757" y="548640"/>
                  </a:cubicBezTo>
                  <a:cubicBezTo>
                    <a:pt x="11285" y="533865"/>
                    <a:pt x="18615" y="520108"/>
                    <a:pt x="21515" y="505610"/>
                  </a:cubicBezTo>
                  <a:cubicBezTo>
                    <a:pt x="37997" y="423199"/>
                    <a:pt x="25715" y="462309"/>
                    <a:pt x="43030" y="387276"/>
                  </a:cubicBezTo>
                  <a:cubicBezTo>
                    <a:pt x="49679" y="358463"/>
                    <a:pt x="64545" y="301214"/>
                    <a:pt x="64545" y="301214"/>
                  </a:cubicBezTo>
                  <a:cubicBezTo>
                    <a:pt x="53358" y="21524"/>
                    <a:pt x="53788" y="121992"/>
                    <a:pt x="53788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43" name="Freeform 942"/>
            <p:cNvSpPr/>
            <p:nvPr/>
          </p:nvSpPr>
          <p:spPr>
            <a:xfrm rot="10800000" flipH="1">
              <a:off x="-2059858" y="14596522"/>
              <a:ext cx="452276" cy="2761053"/>
            </a:xfrm>
            <a:custGeom>
              <a:avLst/>
              <a:gdLst>
                <a:gd name="connsiteX0" fmla="*/ 215152 w 215152"/>
                <a:gd name="connsiteY0" fmla="*/ 1172584 h 1172584"/>
                <a:gd name="connsiteX1" fmla="*/ 204395 w 215152"/>
                <a:gd name="connsiteY1" fmla="*/ 903642 h 1172584"/>
                <a:gd name="connsiteX2" fmla="*/ 182880 w 215152"/>
                <a:gd name="connsiteY2" fmla="*/ 839096 h 1172584"/>
                <a:gd name="connsiteX3" fmla="*/ 172122 w 215152"/>
                <a:gd name="connsiteY3" fmla="*/ 806824 h 1172584"/>
                <a:gd name="connsiteX4" fmla="*/ 161364 w 215152"/>
                <a:gd name="connsiteY4" fmla="*/ 763793 h 1172584"/>
                <a:gd name="connsiteX5" fmla="*/ 129091 w 215152"/>
                <a:gd name="connsiteY5" fmla="*/ 699247 h 1172584"/>
                <a:gd name="connsiteX6" fmla="*/ 86061 w 215152"/>
                <a:gd name="connsiteY6" fmla="*/ 548640 h 1172584"/>
                <a:gd name="connsiteX7" fmla="*/ 64545 w 215152"/>
                <a:gd name="connsiteY7" fmla="*/ 516367 h 1172584"/>
                <a:gd name="connsiteX8" fmla="*/ 43030 w 215152"/>
                <a:gd name="connsiteY8" fmla="*/ 96819 h 1172584"/>
                <a:gd name="connsiteX9" fmla="*/ 21515 w 215152"/>
                <a:gd name="connsiteY9" fmla="*/ 64546 h 1172584"/>
                <a:gd name="connsiteX10" fmla="*/ 0 w 215152"/>
                <a:gd name="connsiteY10" fmla="*/ 0 h 1172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152" h="1172584">
                  <a:moveTo>
                    <a:pt x="215152" y="1172584"/>
                  </a:moveTo>
                  <a:cubicBezTo>
                    <a:pt x="211566" y="1082937"/>
                    <a:pt x="213037" y="992944"/>
                    <a:pt x="204395" y="903642"/>
                  </a:cubicBezTo>
                  <a:cubicBezTo>
                    <a:pt x="202211" y="881068"/>
                    <a:pt x="190052" y="860611"/>
                    <a:pt x="182880" y="839096"/>
                  </a:cubicBezTo>
                  <a:cubicBezTo>
                    <a:pt x="179294" y="828339"/>
                    <a:pt x="174872" y="817825"/>
                    <a:pt x="172122" y="806824"/>
                  </a:cubicBezTo>
                  <a:cubicBezTo>
                    <a:pt x="168536" y="792480"/>
                    <a:pt x="167188" y="777383"/>
                    <a:pt x="161364" y="763793"/>
                  </a:cubicBezTo>
                  <a:cubicBezTo>
                    <a:pt x="124646" y="678117"/>
                    <a:pt x="151755" y="782348"/>
                    <a:pt x="129091" y="699247"/>
                  </a:cubicBezTo>
                  <a:cubicBezTo>
                    <a:pt x="125781" y="687111"/>
                    <a:pt x="98745" y="567666"/>
                    <a:pt x="86061" y="548640"/>
                  </a:cubicBezTo>
                  <a:lnTo>
                    <a:pt x="64545" y="516367"/>
                  </a:lnTo>
                  <a:cubicBezTo>
                    <a:pt x="19945" y="337956"/>
                    <a:pt x="83021" y="603364"/>
                    <a:pt x="43030" y="96819"/>
                  </a:cubicBezTo>
                  <a:cubicBezTo>
                    <a:pt x="42012" y="83930"/>
                    <a:pt x="26766" y="76361"/>
                    <a:pt x="21515" y="64546"/>
                  </a:cubicBezTo>
                  <a:cubicBezTo>
                    <a:pt x="12304" y="43822"/>
                    <a:pt x="0" y="0"/>
                    <a:pt x="0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44" name="Freeform 943"/>
            <p:cNvSpPr/>
            <p:nvPr/>
          </p:nvSpPr>
          <p:spPr>
            <a:xfrm rot="10800000" flipH="1">
              <a:off x="-1783360" y="14389654"/>
              <a:ext cx="248753" cy="2457083"/>
            </a:xfrm>
            <a:custGeom>
              <a:avLst/>
              <a:gdLst>
                <a:gd name="connsiteX0" fmla="*/ 118334 w 118334"/>
                <a:gd name="connsiteY0" fmla="*/ 1043492 h 1043492"/>
                <a:gd name="connsiteX1" fmla="*/ 96819 w 118334"/>
                <a:gd name="connsiteY1" fmla="*/ 720762 h 1043492"/>
                <a:gd name="connsiteX2" fmla="*/ 86061 w 118334"/>
                <a:gd name="connsiteY2" fmla="*/ 494852 h 1043492"/>
                <a:gd name="connsiteX3" fmla="*/ 64546 w 118334"/>
                <a:gd name="connsiteY3" fmla="*/ 387275 h 1043492"/>
                <a:gd name="connsiteX4" fmla="*/ 43030 w 118334"/>
                <a:gd name="connsiteY4" fmla="*/ 355002 h 1043492"/>
                <a:gd name="connsiteX5" fmla="*/ 0 w 118334"/>
                <a:gd name="connsiteY5" fmla="*/ 236668 h 1043492"/>
                <a:gd name="connsiteX6" fmla="*/ 0 w 118334"/>
                <a:gd name="connsiteY6" fmla="*/ 0 h 1043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334" h="1043492">
                  <a:moveTo>
                    <a:pt x="118334" y="1043492"/>
                  </a:moveTo>
                  <a:cubicBezTo>
                    <a:pt x="93146" y="892370"/>
                    <a:pt x="109545" y="1007107"/>
                    <a:pt x="96819" y="720762"/>
                  </a:cubicBezTo>
                  <a:cubicBezTo>
                    <a:pt x="93472" y="645448"/>
                    <a:pt x="91630" y="570035"/>
                    <a:pt x="86061" y="494852"/>
                  </a:cubicBezTo>
                  <a:cubicBezTo>
                    <a:pt x="85265" y="484100"/>
                    <a:pt x="72193" y="405118"/>
                    <a:pt x="64546" y="387275"/>
                  </a:cubicBezTo>
                  <a:cubicBezTo>
                    <a:pt x="59453" y="375391"/>
                    <a:pt x="48812" y="366566"/>
                    <a:pt x="43030" y="355002"/>
                  </a:cubicBezTo>
                  <a:cubicBezTo>
                    <a:pt x="36611" y="342164"/>
                    <a:pt x="0" y="246710"/>
                    <a:pt x="0" y="236668"/>
                  </a:cubicBez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45" name="Freeform 944"/>
            <p:cNvSpPr/>
            <p:nvPr/>
          </p:nvSpPr>
          <p:spPr>
            <a:xfrm rot="10800000" flipH="1">
              <a:off x="-1692842" y="14630297"/>
              <a:ext cx="226533" cy="1975797"/>
            </a:xfrm>
            <a:custGeom>
              <a:avLst/>
              <a:gdLst>
                <a:gd name="connsiteX0" fmla="*/ 43218 w 107764"/>
                <a:gd name="connsiteY0" fmla="*/ 839096 h 839096"/>
                <a:gd name="connsiteX1" fmla="*/ 75491 w 107764"/>
                <a:gd name="connsiteY1" fmla="*/ 699247 h 839096"/>
                <a:gd name="connsiteX2" fmla="*/ 97006 w 107764"/>
                <a:gd name="connsiteY2" fmla="*/ 656216 h 839096"/>
                <a:gd name="connsiteX3" fmla="*/ 107764 w 107764"/>
                <a:gd name="connsiteY3" fmla="*/ 559397 h 839096"/>
                <a:gd name="connsiteX4" fmla="*/ 97006 w 107764"/>
                <a:gd name="connsiteY4" fmla="*/ 387275 h 839096"/>
                <a:gd name="connsiteX5" fmla="*/ 64733 w 107764"/>
                <a:gd name="connsiteY5" fmla="*/ 365760 h 839096"/>
                <a:gd name="connsiteX6" fmla="*/ 43218 w 107764"/>
                <a:gd name="connsiteY6" fmla="*/ 301214 h 839096"/>
                <a:gd name="connsiteX7" fmla="*/ 32460 w 107764"/>
                <a:gd name="connsiteY7" fmla="*/ 268941 h 839096"/>
                <a:gd name="connsiteX8" fmla="*/ 10945 w 107764"/>
                <a:gd name="connsiteY8" fmla="*/ 182880 h 839096"/>
                <a:gd name="connsiteX9" fmla="*/ 187 w 107764"/>
                <a:gd name="connsiteY9" fmla="*/ 0 h 839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64" h="839096">
                  <a:moveTo>
                    <a:pt x="43218" y="839096"/>
                  </a:moveTo>
                  <a:cubicBezTo>
                    <a:pt x="53976" y="792480"/>
                    <a:pt x="61992" y="745145"/>
                    <a:pt x="75491" y="699247"/>
                  </a:cubicBezTo>
                  <a:cubicBezTo>
                    <a:pt x="80016" y="683862"/>
                    <a:pt x="93400" y="671842"/>
                    <a:pt x="97006" y="656216"/>
                  </a:cubicBezTo>
                  <a:cubicBezTo>
                    <a:pt x="104308" y="624576"/>
                    <a:pt x="104178" y="591670"/>
                    <a:pt x="107764" y="559397"/>
                  </a:cubicBezTo>
                  <a:cubicBezTo>
                    <a:pt x="104178" y="502023"/>
                    <a:pt x="109477" y="443392"/>
                    <a:pt x="97006" y="387275"/>
                  </a:cubicBezTo>
                  <a:cubicBezTo>
                    <a:pt x="94201" y="374654"/>
                    <a:pt x="71585" y="376724"/>
                    <a:pt x="64733" y="365760"/>
                  </a:cubicBezTo>
                  <a:cubicBezTo>
                    <a:pt x="52713" y="346528"/>
                    <a:pt x="50390" y="322729"/>
                    <a:pt x="43218" y="301214"/>
                  </a:cubicBezTo>
                  <a:cubicBezTo>
                    <a:pt x="39632" y="290456"/>
                    <a:pt x="34684" y="280060"/>
                    <a:pt x="32460" y="268941"/>
                  </a:cubicBezTo>
                  <a:cubicBezTo>
                    <a:pt x="19479" y="204034"/>
                    <a:pt x="27485" y="232499"/>
                    <a:pt x="10945" y="182880"/>
                  </a:cubicBezTo>
                  <a:cubicBezTo>
                    <a:pt x="-2311" y="50327"/>
                    <a:pt x="187" y="111341"/>
                    <a:pt x="187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46" name="Freeform 945"/>
            <p:cNvSpPr/>
            <p:nvPr/>
          </p:nvSpPr>
          <p:spPr>
            <a:xfrm rot="10800000" flipH="1">
              <a:off x="-1899162" y="15495361"/>
              <a:ext cx="274654" cy="1503360"/>
            </a:xfrm>
            <a:custGeom>
              <a:avLst/>
              <a:gdLst>
                <a:gd name="connsiteX0" fmla="*/ 75333 w 86091"/>
                <a:gd name="connsiteY0" fmla="*/ 1118795 h 1118795"/>
                <a:gd name="connsiteX1" fmla="*/ 86091 w 86091"/>
                <a:gd name="connsiteY1" fmla="*/ 903642 h 1118795"/>
                <a:gd name="connsiteX2" fmla="*/ 64575 w 86091"/>
                <a:gd name="connsiteY2" fmla="*/ 473336 h 1118795"/>
                <a:gd name="connsiteX3" fmla="*/ 53818 w 86091"/>
                <a:gd name="connsiteY3" fmla="*/ 172122 h 1118795"/>
                <a:gd name="connsiteX4" fmla="*/ 32302 w 86091"/>
                <a:gd name="connsiteY4" fmla="*/ 107576 h 1118795"/>
                <a:gd name="connsiteX5" fmla="*/ 10787 w 86091"/>
                <a:gd name="connsiteY5" fmla="*/ 43031 h 1118795"/>
                <a:gd name="connsiteX6" fmla="*/ 29 w 86091"/>
                <a:gd name="connsiteY6" fmla="*/ 0 h 1118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091" h="1118795">
                  <a:moveTo>
                    <a:pt x="75333" y="1118795"/>
                  </a:moveTo>
                  <a:cubicBezTo>
                    <a:pt x="78919" y="1047077"/>
                    <a:pt x="86091" y="975449"/>
                    <a:pt x="86091" y="903642"/>
                  </a:cubicBezTo>
                  <a:cubicBezTo>
                    <a:pt x="86091" y="643942"/>
                    <a:pt x="84169" y="649677"/>
                    <a:pt x="64575" y="473336"/>
                  </a:cubicBezTo>
                  <a:cubicBezTo>
                    <a:pt x="60989" y="372931"/>
                    <a:pt x="62649" y="272202"/>
                    <a:pt x="53818" y="172122"/>
                  </a:cubicBezTo>
                  <a:cubicBezTo>
                    <a:pt x="51825" y="149531"/>
                    <a:pt x="39474" y="129091"/>
                    <a:pt x="32302" y="107576"/>
                  </a:cubicBezTo>
                  <a:lnTo>
                    <a:pt x="10787" y="43031"/>
                  </a:lnTo>
                  <a:cubicBezTo>
                    <a:pt x="-1105" y="7356"/>
                    <a:pt x="29" y="22098"/>
                    <a:pt x="29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47" name="Freeform 946"/>
            <p:cNvSpPr/>
            <p:nvPr/>
          </p:nvSpPr>
          <p:spPr>
            <a:xfrm rot="10800000" flipH="1">
              <a:off x="-1653845" y="14596522"/>
              <a:ext cx="135682" cy="2609068"/>
            </a:xfrm>
            <a:custGeom>
              <a:avLst/>
              <a:gdLst>
                <a:gd name="connsiteX0" fmla="*/ 0 w 64545"/>
                <a:gd name="connsiteY0" fmla="*/ 1108038 h 1108038"/>
                <a:gd name="connsiteX1" fmla="*/ 10757 w 64545"/>
                <a:gd name="connsiteY1" fmla="*/ 548640 h 1108038"/>
                <a:gd name="connsiteX2" fmla="*/ 21515 w 64545"/>
                <a:gd name="connsiteY2" fmla="*/ 505610 h 1108038"/>
                <a:gd name="connsiteX3" fmla="*/ 43030 w 64545"/>
                <a:gd name="connsiteY3" fmla="*/ 387276 h 1108038"/>
                <a:gd name="connsiteX4" fmla="*/ 64545 w 64545"/>
                <a:gd name="connsiteY4" fmla="*/ 301214 h 1108038"/>
                <a:gd name="connsiteX5" fmla="*/ 53788 w 64545"/>
                <a:gd name="connsiteY5" fmla="*/ 0 h 110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545" h="1108038">
                  <a:moveTo>
                    <a:pt x="0" y="1108038"/>
                  </a:moveTo>
                  <a:cubicBezTo>
                    <a:pt x="3586" y="921572"/>
                    <a:pt x="4101" y="735022"/>
                    <a:pt x="10757" y="548640"/>
                  </a:cubicBezTo>
                  <a:cubicBezTo>
                    <a:pt x="11285" y="533865"/>
                    <a:pt x="18615" y="520108"/>
                    <a:pt x="21515" y="505610"/>
                  </a:cubicBezTo>
                  <a:cubicBezTo>
                    <a:pt x="37997" y="423199"/>
                    <a:pt x="25715" y="462309"/>
                    <a:pt x="43030" y="387276"/>
                  </a:cubicBezTo>
                  <a:cubicBezTo>
                    <a:pt x="49679" y="358463"/>
                    <a:pt x="64545" y="301214"/>
                    <a:pt x="64545" y="301214"/>
                  </a:cubicBezTo>
                  <a:cubicBezTo>
                    <a:pt x="53358" y="21524"/>
                    <a:pt x="53788" y="121992"/>
                    <a:pt x="53788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48" name="Freeform 947"/>
            <p:cNvSpPr/>
            <p:nvPr/>
          </p:nvSpPr>
          <p:spPr>
            <a:xfrm rot="10800000">
              <a:off x="-1508223" y="14621691"/>
              <a:ext cx="479129" cy="2583736"/>
            </a:xfrm>
            <a:custGeom>
              <a:avLst/>
              <a:gdLst>
                <a:gd name="connsiteX0" fmla="*/ 227926 w 227926"/>
                <a:gd name="connsiteY0" fmla="*/ 1097280 h 1097280"/>
                <a:gd name="connsiteX1" fmla="*/ 206411 w 227926"/>
                <a:gd name="connsiteY1" fmla="*/ 978945 h 1097280"/>
                <a:gd name="connsiteX2" fmla="*/ 195653 w 227926"/>
                <a:gd name="connsiteY2" fmla="*/ 935915 h 1097280"/>
                <a:gd name="connsiteX3" fmla="*/ 184896 w 227926"/>
                <a:gd name="connsiteY3" fmla="*/ 903642 h 1097280"/>
                <a:gd name="connsiteX4" fmla="*/ 174138 w 227926"/>
                <a:gd name="connsiteY4" fmla="*/ 839096 h 1097280"/>
                <a:gd name="connsiteX5" fmla="*/ 163380 w 227926"/>
                <a:gd name="connsiteY5" fmla="*/ 806823 h 1097280"/>
                <a:gd name="connsiteX6" fmla="*/ 141865 w 227926"/>
                <a:gd name="connsiteY6" fmla="*/ 710004 h 1097280"/>
                <a:gd name="connsiteX7" fmla="*/ 120350 w 227926"/>
                <a:gd name="connsiteY7" fmla="*/ 645458 h 1097280"/>
                <a:gd name="connsiteX8" fmla="*/ 109592 w 227926"/>
                <a:gd name="connsiteY8" fmla="*/ 613185 h 1097280"/>
                <a:gd name="connsiteX9" fmla="*/ 98835 w 227926"/>
                <a:gd name="connsiteY9" fmla="*/ 580913 h 1097280"/>
                <a:gd name="connsiteX10" fmla="*/ 77319 w 227926"/>
                <a:gd name="connsiteY10" fmla="*/ 548640 h 1097280"/>
                <a:gd name="connsiteX11" fmla="*/ 34289 w 227926"/>
                <a:gd name="connsiteY11" fmla="*/ 462578 h 1097280"/>
                <a:gd name="connsiteX12" fmla="*/ 12773 w 227926"/>
                <a:gd name="connsiteY12" fmla="*/ 376517 h 1097280"/>
                <a:gd name="connsiteX13" fmla="*/ 2016 w 227926"/>
                <a:gd name="connsiteY13" fmla="*/ 0 h 1097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7926" h="1097280">
                  <a:moveTo>
                    <a:pt x="227926" y="1097280"/>
                  </a:moveTo>
                  <a:cubicBezTo>
                    <a:pt x="220140" y="1050564"/>
                    <a:pt x="216436" y="1024057"/>
                    <a:pt x="206411" y="978945"/>
                  </a:cubicBezTo>
                  <a:cubicBezTo>
                    <a:pt x="203204" y="964512"/>
                    <a:pt x="199715" y="950131"/>
                    <a:pt x="195653" y="935915"/>
                  </a:cubicBezTo>
                  <a:cubicBezTo>
                    <a:pt x="192538" y="925012"/>
                    <a:pt x="187356" y="914711"/>
                    <a:pt x="184896" y="903642"/>
                  </a:cubicBezTo>
                  <a:cubicBezTo>
                    <a:pt x="180164" y="882349"/>
                    <a:pt x="178870" y="860389"/>
                    <a:pt x="174138" y="839096"/>
                  </a:cubicBezTo>
                  <a:cubicBezTo>
                    <a:pt x="171678" y="828026"/>
                    <a:pt x="166130" y="817824"/>
                    <a:pt x="163380" y="806823"/>
                  </a:cubicBezTo>
                  <a:cubicBezTo>
                    <a:pt x="148020" y="745381"/>
                    <a:pt x="158435" y="765239"/>
                    <a:pt x="141865" y="710004"/>
                  </a:cubicBezTo>
                  <a:cubicBezTo>
                    <a:pt x="135348" y="688281"/>
                    <a:pt x="127522" y="666973"/>
                    <a:pt x="120350" y="645458"/>
                  </a:cubicBezTo>
                  <a:lnTo>
                    <a:pt x="109592" y="613185"/>
                  </a:lnTo>
                  <a:cubicBezTo>
                    <a:pt x="106006" y="602428"/>
                    <a:pt x="105125" y="590348"/>
                    <a:pt x="98835" y="580913"/>
                  </a:cubicBezTo>
                  <a:lnTo>
                    <a:pt x="77319" y="548640"/>
                  </a:lnTo>
                  <a:cubicBezTo>
                    <a:pt x="52597" y="474472"/>
                    <a:pt x="71840" y="500131"/>
                    <a:pt x="34289" y="462578"/>
                  </a:cubicBezTo>
                  <a:cubicBezTo>
                    <a:pt x="27117" y="433891"/>
                    <a:pt x="15715" y="405940"/>
                    <a:pt x="12773" y="376517"/>
                  </a:cubicBezTo>
                  <a:cubicBezTo>
                    <a:pt x="-6904" y="179739"/>
                    <a:pt x="2016" y="304978"/>
                    <a:pt x="2016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49" name="Freeform 948"/>
            <p:cNvSpPr/>
            <p:nvPr/>
          </p:nvSpPr>
          <p:spPr>
            <a:xfrm rot="10800000">
              <a:off x="-1349941" y="14697846"/>
              <a:ext cx="228488" cy="2558405"/>
            </a:xfrm>
            <a:custGeom>
              <a:avLst/>
              <a:gdLst>
                <a:gd name="connsiteX0" fmla="*/ 87171 w 108694"/>
                <a:gd name="connsiteY0" fmla="*/ 1086522 h 1086522"/>
                <a:gd name="connsiteX1" fmla="*/ 97929 w 108694"/>
                <a:gd name="connsiteY1" fmla="*/ 1021976 h 1086522"/>
                <a:gd name="connsiteX2" fmla="*/ 108687 w 108694"/>
                <a:gd name="connsiteY2" fmla="*/ 978945 h 1086522"/>
                <a:gd name="connsiteX3" fmla="*/ 87171 w 108694"/>
                <a:gd name="connsiteY3" fmla="*/ 430305 h 1086522"/>
                <a:gd name="connsiteX4" fmla="*/ 76414 w 108694"/>
                <a:gd name="connsiteY4" fmla="*/ 398033 h 1086522"/>
                <a:gd name="connsiteX5" fmla="*/ 65656 w 108694"/>
                <a:gd name="connsiteY5" fmla="*/ 333487 h 1086522"/>
                <a:gd name="connsiteX6" fmla="*/ 44141 w 108694"/>
                <a:gd name="connsiteY6" fmla="*/ 268941 h 1086522"/>
                <a:gd name="connsiteX7" fmla="*/ 22626 w 108694"/>
                <a:gd name="connsiteY7" fmla="*/ 161364 h 1086522"/>
                <a:gd name="connsiteX8" fmla="*/ 11868 w 108694"/>
                <a:gd name="connsiteY8" fmla="*/ 107576 h 1086522"/>
                <a:gd name="connsiteX9" fmla="*/ 1110 w 108694"/>
                <a:gd name="connsiteY9" fmla="*/ 75303 h 1086522"/>
                <a:gd name="connsiteX10" fmla="*/ 1110 w 108694"/>
                <a:gd name="connsiteY10" fmla="*/ 0 h 1086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694" h="1086522">
                  <a:moveTo>
                    <a:pt x="87171" y="1086522"/>
                  </a:moveTo>
                  <a:cubicBezTo>
                    <a:pt x="90757" y="1065007"/>
                    <a:pt x="93651" y="1043365"/>
                    <a:pt x="97929" y="1021976"/>
                  </a:cubicBezTo>
                  <a:cubicBezTo>
                    <a:pt x="100829" y="1007478"/>
                    <a:pt x="108687" y="993730"/>
                    <a:pt x="108687" y="978945"/>
                  </a:cubicBezTo>
                  <a:cubicBezTo>
                    <a:pt x="108687" y="940129"/>
                    <a:pt x="109711" y="576819"/>
                    <a:pt x="87171" y="430305"/>
                  </a:cubicBezTo>
                  <a:cubicBezTo>
                    <a:pt x="85447" y="419098"/>
                    <a:pt x="78874" y="409102"/>
                    <a:pt x="76414" y="398033"/>
                  </a:cubicBezTo>
                  <a:cubicBezTo>
                    <a:pt x="71682" y="376740"/>
                    <a:pt x="70946" y="354648"/>
                    <a:pt x="65656" y="333487"/>
                  </a:cubicBezTo>
                  <a:cubicBezTo>
                    <a:pt x="60156" y="311485"/>
                    <a:pt x="47870" y="291312"/>
                    <a:pt x="44141" y="268941"/>
                  </a:cubicBezTo>
                  <a:cubicBezTo>
                    <a:pt x="23063" y="142477"/>
                    <a:pt x="44021" y="257641"/>
                    <a:pt x="22626" y="161364"/>
                  </a:cubicBezTo>
                  <a:cubicBezTo>
                    <a:pt x="18660" y="143515"/>
                    <a:pt x="16303" y="125314"/>
                    <a:pt x="11868" y="107576"/>
                  </a:cubicBezTo>
                  <a:cubicBezTo>
                    <a:pt x="9118" y="96575"/>
                    <a:pt x="2238" y="86586"/>
                    <a:pt x="1110" y="75303"/>
                  </a:cubicBezTo>
                  <a:cubicBezTo>
                    <a:pt x="-1388" y="50327"/>
                    <a:pt x="1110" y="25101"/>
                    <a:pt x="1110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50" name="Freeform 949"/>
            <p:cNvSpPr/>
            <p:nvPr/>
          </p:nvSpPr>
          <p:spPr>
            <a:xfrm rot="10800000">
              <a:off x="-1669479" y="15609752"/>
              <a:ext cx="161256" cy="1443853"/>
            </a:xfrm>
            <a:custGeom>
              <a:avLst/>
              <a:gdLst>
                <a:gd name="connsiteX0" fmla="*/ 0 w 76711"/>
                <a:gd name="connsiteY0" fmla="*/ 613186 h 613186"/>
                <a:gd name="connsiteX1" fmla="*/ 10758 w 76711"/>
                <a:gd name="connsiteY1" fmla="*/ 505609 h 613186"/>
                <a:gd name="connsiteX2" fmla="*/ 21516 w 76711"/>
                <a:gd name="connsiteY2" fmla="*/ 473336 h 613186"/>
                <a:gd name="connsiteX3" fmla="*/ 53789 w 76711"/>
                <a:gd name="connsiteY3" fmla="*/ 355002 h 613186"/>
                <a:gd name="connsiteX4" fmla="*/ 75304 w 76711"/>
                <a:gd name="connsiteY4" fmla="*/ 0 h 61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711" h="613186">
                  <a:moveTo>
                    <a:pt x="0" y="613186"/>
                  </a:moveTo>
                  <a:cubicBezTo>
                    <a:pt x="3586" y="577327"/>
                    <a:pt x="5278" y="541228"/>
                    <a:pt x="10758" y="505609"/>
                  </a:cubicBezTo>
                  <a:cubicBezTo>
                    <a:pt x="12482" y="494401"/>
                    <a:pt x="18258" y="484197"/>
                    <a:pt x="21516" y="473336"/>
                  </a:cubicBezTo>
                  <a:cubicBezTo>
                    <a:pt x="22862" y="468849"/>
                    <a:pt x="50423" y="375200"/>
                    <a:pt x="53789" y="355002"/>
                  </a:cubicBezTo>
                  <a:cubicBezTo>
                    <a:pt x="84939" y="168101"/>
                    <a:pt x="75304" y="213253"/>
                    <a:pt x="75304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51" name="Freeform 950"/>
            <p:cNvSpPr/>
            <p:nvPr/>
          </p:nvSpPr>
          <p:spPr>
            <a:xfrm rot="10800000">
              <a:off x="-1417769" y="14596522"/>
              <a:ext cx="113071" cy="2558407"/>
            </a:xfrm>
            <a:custGeom>
              <a:avLst/>
              <a:gdLst>
                <a:gd name="connsiteX0" fmla="*/ 21516 w 53789"/>
                <a:gd name="connsiteY0" fmla="*/ 1086523 h 1086523"/>
                <a:gd name="connsiteX1" fmla="*/ 32273 w 53789"/>
                <a:gd name="connsiteY1" fmla="*/ 1021977 h 1086523"/>
                <a:gd name="connsiteX2" fmla="*/ 43031 w 53789"/>
                <a:gd name="connsiteY2" fmla="*/ 978946 h 1086523"/>
                <a:gd name="connsiteX3" fmla="*/ 53789 w 53789"/>
                <a:gd name="connsiteY3" fmla="*/ 892885 h 1086523"/>
                <a:gd name="connsiteX4" fmla="*/ 43031 w 53789"/>
                <a:gd name="connsiteY4" fmla="*/ 365760 h 1086523"/>
                <a:gd name="connsiteX5" fmla="*/ 32273 w 53789"/>
                <a:gd name="connsiteY5" fmla="*/ 333487 h 1086523"/>
                <a:gd name="connsiteX6" fmla="*/ 21516 w 53789"/>
                <a:gd name="connsiteY6" fmla="*/ 290457 h 1086523"/>
                <a:gd name="connsiteX7" fmla="*/ 10758 w 53789"/>
                <a:gd name="connsiteY7" fmla="*/ 258184 h 1086523"/>
                <a:gd name="connsiteX8" fmla="*/ 0 w 53789"/>
                <a:gd name="connsiteY8" fmla="*/ 204395 h 1086523"/>
                <a:gd name="connsiteX9" fmla="*/ 10758 w 53789"/>
                <a:gd name="connsiteY9" fmla="*/ 0 h 1086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789" h="1086523">
                  <a:moveTo>
                    <a:pt x="21516" y="1086523"/>
                  </a:moveTo>
                  <a:cubicBezTo>
                    <a:pt x="25102" y="1065008"/>
                    <a:pt x="27995" y="1043366"/>
                    <a:pt x="32273" y="1021977"/>
                  </a:cubicBezTo>
                  <a:cubicBezTo>
                    <a:pt x="35173" y="1007479"/>
                    <a:pt x="40600" y="993530"/>
                    <a:pt x="43031" y="978946"/>
                  </a:cubicBezTo>
                  <a:cubicBezTo>
                    <a:pt x="47784" y="950429"/>
                    <a:pt x="50203" y="921572"/>
                    <a:pt x="53789" y="892885"/>
                  </a:cubicBezTo>
                  <a:cubicBezTo>
                    <a:pt x="50203" y="717177"/>
                    <a:pt x="49786" y="541375"/>
                    <a:pt x="43031" y="365760"/>
                  </a:cubicBezTo>
                  <a:cubicBezTo>
                    <a:pt x="42595" y="354429"/>
                    <a:pt x="35388" y="344390"/>
                    <a:pt x="32273" y="333487"/>
                  </a:cubicBezTo>
                  <a:cubicBezTo>
                    <a:pt x="28211" y="319271"/>
                    <a:pt x="25578" y="304673"/>
                    <a:pt x="21516" y="290457"/>
                  </a:cubicBezTo>
                  <a:cubicBezTo>
                    <a:pt x="18401" y="279554"/>
                    <a:pt x="13508" y="269185"/>
                    <a:pt x="10758" y="258184"/>
                  </a:cubicBezTo>
                  <a:cubicBezTo>
                    <a:pt x="6323" y="240445"/>
                    <a:pt x="3586" y="222325"/>
                    <a:pt x="0" y="204395"/>
                  </a:cubicBezTo>
                  <a:lnTo>
                    <a:pt x="10758" y="0"/>
                  </a:ln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52" name="Freeform 951"/>
            <p:cNvSpPr/>
            <p:nvPr/>
          </p:nvSpPr>
          <p:spPr>
            <a:xfrm rot="10800000">
              <a:off x="-1349927" y="14672514"/>
              <a:ext cx="231648" cy="2482415"/>
            </a:xfrm>
            <a:custGeom>
              <a:avLst/>
              <a:gdLst>
                <a:gd name="connsiteX0" fmla="*/ 110197 w 110197"/>
                <a:gd name="connsiteY0" fmla="*/ 1054250 h 1054250"/>
                <a:gd name="connsiteX1" fmla="*/ 99439 w 110197"/>
                <a:gd name="connsiteY1" fmla="*/ 344245 h 1054250"/>
                <a:gd name="connsiteX2" fmla="*/ 67166 w 110197"/>
                <a:gd name="connsiteY2" fmla="*/ 193638 h 1054250"/>
                <a:gd name="connsiteX3" fmla="*/ 34893 w 110197"/>
                <a:gd name="connsiteY3" fmla="*/ 161365 h 1054250"/>
                <a:gd name="connsiteX4" fmla="*/ 24136 w 110197"/>
                <a:gd name="connsiteY4" fmla="*/ 129092 h 1054250"/>
                <a:gd name="connsiteX5" fmla="*/ 2620 w 110197"/>
                <a:gd name="connsiteY5" fmla="*/ 107577 h 1054250"/>
                <a:gd name="connsiteX6" fmla="*/ 2620 w 110197"/>
                <a:gd name="connsiteY6" fmla="*/ 0 h 1054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197" h="1054250">
                  <a:moveTo>
                    <a:pt x="110197" y="1054250"/>
                  </a:moveTo>
                  <a:cubicBezTo>
                    <a:pt x="106611" y="817582"/>
                    <a:pt x="105585" y="580861"/>
                    <a:pt x="99439" y="344245"/>
                  </a:cubicBezTo>
                  <a:cubicBezTo>
                    <a:pt x="97376" y="264841"/>
                    <a:pt x="107430" y="241956"/>
                    <a:pt x="67166" y="193638"/>
                  </a:cubicBezTo>
                  <a:cubicBezTo>
                    <a:pt x="57427" y="181951"/>
                    <a:pt x="45651" y="172123"/>
                    <a:pt x="34893" y="161365"/>
                  </a:cubicBezTo>
                  <a:cubicBezTo>
                    <a:pt x="31307" y="150607"/>
                    <a:pt x="29970" y="138816"/>
                    <a:pt x="24136" y="129092"/>
                  </a:cubicBezTo>
                  <a:cubicBezTo>
                    <a:pt x="18918" y="120395"/>
                    <a:pt x="4287" y="117581"/>
                    <a:pt x="2620" y="107577"/>
                  </a:cubicBezTo>
                  <a:cubicBezTo>
                    <a:pt x="-3275" y="72206"/>
                    <a:pt x="2620" y="35859"/>
                    <a:pt x="2620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53" name="Freeform 952"/>
            <p:cNvSpPr/>
            <p:nvPr/>
          </p:nvSpPr>
          <p:spPr>
            <a:xfrm rot="10800000">
              <a:off x="-1465985" y="14773838"/>
              <a:ext cx="138673" cy="2381091"/>
            </a:xfrm>
            <a:custGeom>
              <a:avLst/>
              <a:gdLst>
                <a:gd name="connsiteX0" fmla="*/ 43031 w 65968"/>
                <a:gd name="connsiteY0" fmla="*/ 1011219 h 1011219"/>
                <a:gd name="connsiteX1" fmla="*/ 21515 w 65968"/>
                <a:gd name="connsiteY1" fmla="*/ 946673 h 1011219"/>
                <a:gd name="connsiteX2" fmla="*/ 0 w 65968"/>
                <a:gd name="connsiteY2" fmla="*/ 720763 h 1011219"/>
                <a:gd name="connsiteX3" fmla="*/ 10758 w 65968"/>
                <a:gd name="connsiteY3" fmla="*/ 398033 h 1011219"/>
                <a:gd name="connsiteX4" fmla="*/ 53788 w 65968"/>
                <a:gd name="connsiteY4" fmla="*/ 301214 h 1011219"/>
                <a:gd name="connsiteX5" fmla="*/ 64546 w 65968"/>
                <a:gd name="connsiteY5" fmla="*/ 268941 h 1011219"/>
                <a:gd name="connsiteX6" fmla="*/ 64546 w 65968"/>
                <a:gd name="connsiteY6" fmla="*/ 0 h 101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968" h="1011219">
                  <a:moveTo>
                    <a:pt x="43031" y="1011219"/>
                  </a:moveTo>
                  <a:cubicBezTo>
                    <a:pt x="35859" y="989704"/>
                    <a:pt x="27016" y="968675"/>
                    <a:pt x="21515" y="946673"/>
                  </a:cubicBezTo>
                  <a:cubicBezTo>
                    <a:pt x="5464" y="882469"/>
                    <a:pt x="3391" y="771628"/>
                    <a:pt x="0" y="720763"/>
                  </a:cubicBezTo>
                  <a:cubicBezTo>
                    <a:pt x="3586" y="613186"/>
                    <a:pt x="1566" y="505276"/>
                    <a:pt x="10758" y="398033"/>
                  </a:cubicBezTo>
                  <a:cubicBezTo>
                    <a:pt x="12545" y="377184"/>
                    <a:pt x="44967" y="321797"/>
                    <a:pt x="53788" y="301214"/>
                  </a:cubicBezTo>
                  <a:cubicBezTo>
                    <a:pt x="58255" y="290791"/>
                    <a:pt x="64141" y="280273"/>
                    <a:pt x="64546" y="268941"/>
                  </a:cubicBezTo>
                  <a:cubicBezTo>
                    <a:pt x="67746" y="179351"/>
                    <a:pt x="64546" y="89647"/>
                    <a:pt x="64546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54" name="Freeform 953"/>
            <p:cNvSpPr/>
            <p:nvPr/>
          </p:nvSpPr>
          <p:spPr>
            <a:xfrm rot="10800000">
              <a:off x="-1395154" y="14748506"/>
              <a:ext cx="701031" cy="2507744"/>
            </a:xfrm>
            <a:custGeom>
              <a:avLst/>
              <a:gdLst>
                <a:gd name="connsiteX0" fmla="*/ 333487 w 333487"/>
                <a:gd name="connsiteY0" fmla="*/ 1065007 h 1065007"/>
                <a:gd name="connsiteX1" fmla="*/ 311972 w 333487"/>
                <a:gd name="connsiteY1" fmla="*/ 989703 h 1065007"/>
                <a:gd name="connsiteX2" fmla="*/ 301214 w 333487"/>
                <a:gd name="connsiteY2" fmla="*/ 935915 h 1065007"/>
                <a:gd name="connsiteX3" fmla="*/ 268941 w 333487"/>
                <a:gd name="connsiteY3" fmla="*/ 882127 h 1065007"/>
                <a:gd name="connsiteX4" fmla="*/ 236668 w 333487"/>
                <a:gd name="connsiteY4" fmla="*/ 796065 h 1065007"/>
                <a:gd name="connsiteX5" fmla="*/ 215153 w 333487"/>
                <a:gd name="connsiteY5" fmla="*/ 699247 h 1065007"/>
                <a:gd name="connsiteX6" fmla="*/ 182880 w 333487"/>
                <a:gd name="connsiteY6" fmla="*/ 591670 h 1065007"/>
                <a:gd name="connsiteX7" fmla="*/ 161365 w 333487"/>
                <a:gd name="connsiteY7" fmla="*/ 419548 h 1065007"/>
                <a:gd name="connsiteX8" fmla="*/ 150607 w 333487"/>
                <a:gd name="connsiteY8" fmla="*/ 344244 h 1065007"/>
                <a:gd name="connsiteX9" fmla="*/ 129092 w 333487"/>
                <a:gd name="connsiteY9" fmla="*/ 258183 h 1065007"/>
                <a:gd name="connsiteX10" fmla="*/ 118334 w 333487"/>
                <a:gd name="connsiteY10" fmla="*/ 215153 h 1065007"/>
                <a:gd name="connsiteX11" fmla="*/ 75304 w 333487"/>
                <a:gd name="connsiteY11" fmla="*/ 118334 h 1065007"/>
                <a:gd name="connsiteX12" fmla="*/ 64546 w 333487"/>
                <a:gd name="connsiteY12" fmla="*/ 86061 h 1065007"/>
                <a:gd name="connsiteX13" fmla="*/ 32273 w 333487"/>
                <a:gd name="connsiteY13" fmla="*/ 64545 h 1065007"/>
                <a:gd name="connsiteX14" fmla="*/ 10758 w 333487"/>
                <a:gd name="connsiteY14" fmla="*/ 32273 h 1065007"/>
                <a:gd name="connsiteX15" fmla="*/ 0 w 333487"/>
                <a:gd name="connsiteY15" fmla="*/ 0 h 1065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3487" h="1065007">
                  <a:moveTo>
                    <a:pt x="333487" y="1065007"/>
                  </a:moveTo>
                  <a:cubicBezTo>
                    <a:pt x="326315" y="1039906"/>
                    <a:pt x="318304" y="1015029"/>
                    <a:pt x="311972" y="989703"/>
                  </a:cubicBezTo>
                  <a:cubicBezTo>
                    <a:pt x="307537" y="971964"/>
                    <a:pt x="308005" y="952892"/>
                    <a:pt x="301214" y="935915"/>
                  </a:cubicBezTo>
                  <a:cubicBezTo>
                    <a:pt x="293448" y="916501"/>
                    <a:pt x="279699" y="900056"/>
                    <a:pt x="268941" y="882127"/>
                  </a:cubicBezTo>
                  <a:cubicBezTo>
                    <a:pt x="241331" y="771677"/>
                    <a:pt x="278858" y="908571"/>
                    <a:pt x="236668" y="796065"/>
                  </a:cubicBezTo>
                  <a:cubicBezTo>
                    <a:pt x="224258" y="762973"/>
                    <a:pt x="225370" y="733305"/>
                    <a:pt x="215153" y="699247"/>
                  </a:cubicBezTo>
                  <a:cubicBezTo>
                    <a:pt x="188795" y="611386"/>
                    <a:pt x="195582" y="680581"/>
                    <a:pt x="182880" y="591670"/>
                  </a:cubicBezTo>
                  <a:cubicBezTo>
                    <a:pt x="174703" y="534431"/>
                    <a:pt x="169542" y="476787"/>
                    <a:pt x="161365" y="419548"/>
                  </a:cubicBezTo>
                  <a:cubicBezTo>
                    <a:pt x="157779" y="394447"/>
                    <a:pt x="155580" y="369108"/>
                    <a:pt x="150607" y="344244"/>
                  </a:cubicBezTo>
                  <a:cubicBezTo>
                    <a:pt x="144808" y="315248"/>
                    <a:pt x="136264" y="286870"/>
                    <a:pt x="129092" y="258183"/>
                  </a:cubicBezTo>
                  <a:cubicBezTo>
                    <a:pt x="125506" y="243840"/>
                    <a:pt x="123009" y="229179"/>
                    <a:pt x="118334" y="215153"/>
                  </a:cubicBezTo>
                  <a:cubicBezTo>
                    <a:pt x="62830" y="48638"/>
                    <a:pt x="126445" y="220616"/>
                    <a:pt x="75304" y="118334"/>
                  </a:cubicBezTo>
                  <a:cubicBezTo>
                    <a:pt x="70233" y="108192"/>
                    <a:pt x="71630" y="94916"/>
                    <a:pt x="64546" y="86061"/>
                  </a:cubicBezTo>
                  <a:cubicBezTo>
                    <a:pt x="56469" y="75965"/>
                    <a:pt x="43031" y="71717"/>
                    <a:pt x="32273" y="64545"/>
                  </a:cubicBezTo>
                  <a:cubicBezTo>
                    <a:pt x="25101" y="53788"/>
                    <a:pt x="16540" y="43837"/>
                    <a:pt x="10758" y="32273"/>
                  </a:cubicBezTo>
                  <a:cubicBezTo>
                    <a:pt x="5687" y="22131"/>
                    <a:pt x="0" y="0"/>
                    <a:pt x="0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55" name="Freeform 954"/>
            <p:cNvSpPr/>
            <p:nvPr/>
          </p:nvSpPr>
          <p:spPr>
            <a:xfrm rot="10800000">
              <a:off x="-1937889" y="14875162"/>
              <a:ext cx="452278" cy="2381088"/>
            </a:xfrm>
            <a:custGeom>
              <a:avLst/>
              <a:gdLst>
                <a:gd name="connsiteX0" fmla="*/ 0 w 215153"/>
                <a:gd name="connsiteY0" fmla="*/ 1011218 h 1011218"/>
                <a:gd name="connsiteX1" fmla="*/ 32273 w 215153"/>
                <a:gd name="connsiteY1" fmla="*/ 871369 h 1011218"/>
                <a:gd name="connsiteX2" fmla="*/ 43030 w 215153"/>
                <a:gd name="connsiteY2" fmla="*/ 828338 h 1011218"/>
                <a:gd name="connsiteX3" fmla="*/ 75303 w 215153"/>
                <a:gd name="connsiteY3" fmla="*/ 710004 h 1011218"/>
                <a:gd name="connsiteX4" fmla="*/ 86061 w 215153"/>
                <a:gd name="connsiteY4" fmla="*/ 656216 h 1011218"/>
                <a:gd name="connsiteX5" fmla="*/ 96818 w 215153"/>
                <a:gd name="connsiteY5" fmla="*/ 623943 h 1011218"/>
                <a:gd name="connsiteX6" fmla="*/ 107576 w 215153"/>
                <a:gd name="connsiteY6" fmla="*/ 516367 h 1011218"/>
                <a:gd name="connsiteX7" fmla="*/ 129091 w 215153"/>
                <a:gd name="connsiteY7" fmla="*/ 344244 h 1011218"/>
                <a:gd name="connsiteX8" fmla="*/ 139849 w 215153"/>
                <a:gd name="connsiteY8" fmla="*/ 215153 h 1011218"/>
                <a:gd name="connsiteX9" fmla="*/ 172122 w 215153"/>
                <a:gd name="connsiteY9" fmla="*/ 96818 h 1011218"/>
                <a:gd name="connsiteX10" fmla="*/ 182880 w 215153"/>
                <a:gd name="connsiteY10" fmla="*/ 53788 h 1011218"/>
                <a:gd name="connsiteX11" fmla="*/ 193637 w 215153"/>
                <a:gd name="connsiteY11" fmla="*/ 21515 h 1011218"/>
                <a:gd name="connsiteX12" fmla="*/ 215153 w 215153"/>
                <a:gd name="connsiteY12" fmla="*/ 0 h 1011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153" h="1011218">
                  <a:moveTo>
                    <a:pt x="0" y="1011218"/>
                  </a:moveTo>
                  <a:cubicBezTo>
                    <a:pt x="37026" y="900140"/>
                    <a:pt x="9931" y="994255"/>
                    <a:pt x="32273" y="871369"/>
                  </a:cubicBezTo>
                  <a:cubicBezTo>
                    <a:pt x="34918" y="856822"/>
                    <a:pt x="40599" y="842922"/>
                    <a:pt x="43030" y="828338"/>
                  </a:cubicBezTo>
                  <a:cubicBezTo>
                    <a:pt x="60885" y="721208"/>
                    <a:pt x="35295" y="770017"/>
                    <a:pt x="75303" y="710004"/>
                  </a:cubicBezTo>
                  <a:cubicBezTo>
                    <a:pt x="78889" y="692075"/>
                    <a:pt x="81626" y="673955"/>
                    <a:pt x="86061" y="656216"/>
                  </a:cubicBezTo>
                  <a:cubicBezTo>
                    <a:pt x="88811" y="645215"/>
                    <a:pt x="95094" y="635151"/>
                    <a:pt x="96818" y="623943"/>
                  </a:cubicBezTo>
                  <a:cubicBezTo>
                    <a:pt x="102298" y="588325"/>
                    <a:pt x="103445" y="552167"/>
                    <a:pt x="107576" y="516367"/>
                  </a:cubicBezTo>
                  <a:cubicBezTo>
                    <a:pt x="114204" y="458927"/>
                    <a:pt x="124289" y="401865"/>
                    <a:pt x="129091" y="344244"/>
                  </a:cubicBezTo>
                  <a:cubicBezTo>
                    <a:pt x="132677" y="301214"/>
                    <a:pt x="134804" y="258037"/>
                    <a:pt x="139849" y="215153"/>
                  </a:cubicBezTo>
                  <a:cubicBezTo>
                    <a:pt x="146174" y="161394"/>
                    <a:pt x="155840" y="151090"/>
                    <a:pt x="172122" y="96818"/>
                  </a:cubicBezTo>
                  <a:cubicBezTo>
                    <a:pt x="176370" y="82657"/>
                    <a:pt x="178818" y="68004"/>
                    <a:pt x="182880" y="53788"/>
                  </a:cubicBezTo>
                  <a:cubicBezTo>
                    <a:pt x="185995" y="42885"/>
                    <a:pt x="187803" y="31239"/>
                    <a:pt x="193637" y="21515"/>
                  </a:cubicBezTo>
                  <a:cubicBezTo>
                    <a:pt x="198855" y="12818"/>
                    <a:pt x="215153" y="0"/>
                    <a:pt x="215153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56" name="Freeform 955"/>
            <p:cNvSpPr/>
            <p:nvPr/>
          </p:nvSpPr>
          <p:spPr>
            <a:xfrm rot="10800000">
              <a:off x="-1353891" y="14976484"/>
              <a:ext cx="49621" cy="2583736"/>
            </a:xfrm>
            <a:custGeom>
              <a:avLst/>
              <a:gdLst>
                <a:gd name="connsiteX0" fmla="*/ 203 w 23605"/>
                <a:gd name="connsiteY0" fmla="*/ 1097280 h 1097280"/>
                <a:gd name="connsiteX1" fmla="*/ 203 w 23605"/>
                <a:gd name="connsiteY1" fmla="*/ 129092 h 1097280"/>
                <a:gd name="connsiteX2" fmla="*/ 203 w 23605"/>
                <a:gd name="connsiteY2" fmla="*/ 0 h 1097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605" h="1097280">
                  <a:moveTo>
                    <a:pt x="203" y="1097280"/>
                  </a:moveTo>
                  <a:cubicBezTo>
                    <a:pt x="47565" y="718398"/>
                    <a:pt x="10006" y="1050584"/>
                    <a:pt x="203" y="129092"/>
                  </a:cubicBezTo>
                  <a:cubicBezTo>
                    <a:pt x="-255" y="86064"/>
                    <a:pt x="203" y="43031"/>
                    <a:pt x="203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57" name="Freeform 956"/>
            <p:cNvSpPr/>
            <p:nvPr/>
          </p:nvSpPr>
          <p:spPr>
            <a:xfrm rot="10800000">
              <a:off x="-1508223" y="14590026"/>
              <a:ext cx="474910" cy="2735721"/>
            </a:xfrm>
            <a:custGeom>
              <a:avLst/>
              <a:gdLst>
                <a:gd name="connsiteX0" fmla="*/ 225919 w 225919"/>
                <a:gd name="connsiteY0" fmla="*/ 1161826 h 1161826"/>
                <a:gd name="connsiteX1" fmla="*/ 204404 w 225919"/>
                <a:gd name="connsiteY1" fmla="*/ 387275 h 1161826"/>
                <a:gd name="connsiteX2" fmla="*/ 193646 w 225919"/>
                <a:gd name="connsiteY2" fmla="*/ 344244 h 1161826"/>
                <a:gd name="connsiteX3" fmla="*/ 172131 w 225919"/>
                <a:gd name="connsiteY3" fmla="*/ 236668 h 1161826"/>
                <a:gd name="connsiteX4" fmla="*/ 139858 w 225919"/>
                <a:gd name="connsiteY4" fmla="*/ 161364 h 1161826"/>
                <a:gd name="connsiteX5" fmla="*/ 107585 w 225919"/>
                <a:gd name="connsiteY5" fmla="*/ 129091 h 1161826"/>
                <a:gd name="connsiteX6" fmla="*/ 86070 w 225919"/>
                <a:gd name="connsiteY6" fmla="*/ 96818 h 1161826"/>
                <a:gd name="connsiteX7" fmla="*/ 21524 w 225919"/>
                <a:gd name="connsiteY7" fmla="*/ 75303 h 1161826"/>
                <a:gd name="connsiteX8" fmla="*/ 9 w 225919"/>
                <a:gd name="connsiteY8" fmla="*/ 0 h 1161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919" h="1161826">
                  <a:moveTo>
                    <a:pt x="225919" y="1161826"/>
                  </a:moveTo>
                  <a:cubicBezTo>
                    <a:pt x="218747" y="903642"/>
                    <a:pt x="214591" y="645357"/>
                    <a:pt x="204404" y="387275"/>
                  </a:cubicBezTo>
                  <a:cubicBezTo>
                    <a:pt x="203821" y="372501"/>
                    <a:pt x="196291" y="358791"/>
                    <a:pt x="193646" y="344244"/>
                  </a:cubicBezTo>
                  <a:cubicBezTo>
                    <a:pt x="161519" y="167541"/>
                    <a:pt x="199748" y="333323"/>
                    <a:pt x="172131" y="236668"/>
                  </a:cubicBezTo>
                  <a:cubicBezTo>
                    <a:pt x="159650" y="192984"/>
                    <a:pt x="168339" y="195542"/>
                    <a:pt x="139858" y="161364"/>
                  </a:cubicBezTo>
                  <a:cubicBezTo>
                    <a:pt x="130119" y="149677"/>
                    <a:pt x="117324" y="140778"/>
                    <a:pt x="107585" y="129091"/>
                  </a:cubicBezTo>
                  <a:cubicBezTo>
                    <a:pt x="99308" y="119159"/>
                    <a:pt x="97034" y="103670"/>
                    <a:pt x="86070" y="96818"/>
                  </a:cubicBezTo>
                  <a:cubicBezTo>
                    <a:pt x="66838" y="84798"/>
                    <a:pt x="21524" y="75303"/>
                    <a:pt x="21524" y="75303"/>
                  </a:cubicBezTo>
                  <a:cubicBezTo>
                    <a:pt x="-1125" y="7355"/>
                    <a:pt x="9" y="33436"/>
                    <a:pt x="9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58" name="Freeform 957"/>
            <p:cNvSpPr/>
            <p:nvPr/>
          </p:nvSpPr>
          <p:spPr>
            <a:xfrm rot="10800000">
              <a:off x="-1670562" y="14520532"/>
              <a:ext cx="156188" cy="2685058"/>
            </a:xfrm>
            <a:custGeom>
              <a:avLst/>
              <a:gdLst>
                <a:gd name="connsiteX0" fmla="*/ 53788 w 74300"/>
                <a:gd name="connsiteY0" fmla="*/ 1140310 h 1140310"/>
                <a:gd name="connsiteX1" fmla="*/ 43031 w 74300"/>
                <a:gd name="connsiteY1" fmla="*/ 656216 h 1140310"/>
                <a:gd name="connsiteX2" fmla="*/ 21516 w 74300"/>
                <a:gd name="connsiteY2" fmla="*/ 527125 h 1140310"/>
                <a:gd name="connsiteX3" fmla="*/ 0 w 74300"/>
                <a:gd name="connsiteY3" fmla="*/ 398033 h 1140310"/>
                <a:gd name="connsiteX4" fmla="*/ 10758 w 74300"/>
                <a:gd name="connsiteY4" fmla="*/ 150607 h 1140310"/>
                <a:gd name="connsiteX5" fmla="*/ 32273 w 74300"/>
                <a:gd name="connsiteY5" fmla="*/ 53788 h 1140310"/>
                <a:gd name="connsiteX6" fmla="*/ 32273 w 74300"/>
                <a:gd name="connsiteY6" fmla="*/ 0 h 1140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300" h="1140310">
                  <a:moveTo>
                    <a:pt x="53788" y="1140310"/>
                  </a:moveTo>
                  <a:cubicBezTo>
                    <a:pt x="92168" y="948416"/>
                    <a:pt x="69731" y="1083422"/>
                    <a:pt x="43031" y="656216"/>
                  </a:cubicBezTo>
                  <a:cubicBezTo>
                    <a:pt x="35070" y="528842"/>
                    <a:pt x="36916" y="611827"/>
                    <a:pt x="21516" y="527125"/>
                  </a:cubicBezTo>
                  <a:cubicBezTo>
                    <a:pt x="-31832" y="233706"/>
                    <a:pt x="44578" y="620916"/>
                    <a:pt x="0" y="398033"/>
                  </a:cubicBezTo>
                  <a:cubicBezTo>
                    <a:pt x="3586" y="315558"/>
                    <a:pt x="4876" y="232950"/>
                    <a:pt x="10758" y="150607"/>
                  </a:cubicBezTo>
                  <a:cubicBezTo>
                    <a:pt x="18619" y="40552"/>
                    <a:pt x="21769" y="148333"/>
                    <a:pt x="32273" y="53788"/>
                  </a:cubicBezTo>
                  <a:cubicBezTo>
                    <a:pt x="34253" y="35968"/>
                    <a:pt x="32273" y="17929"/>
                    <a:pt x="32273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59" name="Freeform 958"/>
            <p:cNvSpPr/>
            <p:nvPr/>
          </p:nvSpPr>
          <p:spPr>
            <a:xfrm rot="10800000">
              <a:off x="-1670562" y="14849830"/>
              <a:ext cx="92109" cy="2533076"/>
            </a:xfrm>
            <a:custGeom>
              <a:avLst/>
              <a:gdLst>
                <a:gd name="connsiteX0" fmla="*/ 0 w 43817"/>
                <a:gd name="connsiteY0" fmla="*/ 1075765 h 1075765"/>
                <a:gd name="connsiteX1" fmla="*/ 21516 w 43817"/>
                <a:gd name="connsiteY1" fmla="*/ 785309 h 1075765"/>
                <a:gd name="connsiteX2" fmla="*/ 32273 w 43817"/>
                <a:gd name="connsiteY2" fmla="*/ 64546 h 1075765"/>
                <a:gd name="connsiteX3" fmla="*/ 43031 w 43817"/>
                <a:gd name="connsiteY3" fmla="*/ 32273 h 1075765"/>
                <a:gd name="connsiteX4" fmla="*/ 43031 w 43817"/>
                <a:gd name="connsiteY4" fmla="*/ 0 h 1075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817" h="1075765">
                  <a:moveTo>
                    <a:pt x="0" y="1075765"/>
                  </a:moveTo>
                  <a:cubicBezTo>
                    <a:pt x="18180" y="948512"/>
                    <a:pt x="17234" y="971595"/>
                    <a:pt x="21516" y="785309"/>
                  </a:cubicBezTo>
                  <a:cubicBezTo>
                    <a:pt x="27038" y="545091"/>
                    <a:pt x="25411" y="304729"/>
                    <a:pt x="32273" y="64546"/>
                  </a:cubicBezTo>
                  <a:cubicBezTo>
                    <a:pt x="32597" y="53211"/>
                    <a:pt x="41167" y="43458"/>
                    <a:pt x="43031" y="32273"/>
                  </a:cubicBezTo>
                  <a:cubicBezTo>
                    <a:pt x="44800" y="21662"/>
                    <a:pt x="43031" y="10758"/>
                    <a:pt x="43031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60" name="Freeform 959"/>
            <p:cNvSpPr/>
            <p:nvPr/>
          </p:nvSpPr>
          <p:spPr>
            <a:xfrm rot="10800000">
              <a:off x="-2073571" y="15255122"/>
              <a:ext cx="407049" cy="2026460"/>
            </a:xfrm>
            <a:custGeom>
              <a:avLst/>
              <a:gdLst>
                <a:gd name="connsiteX0" fmla="*/ 0 w 193637"/>
                <a:gd name="connsiteY0" fmla="*/ 860612 h 860612"/>
                <a:gd name="connsiteX1" fmla="*/ 43030 w 193637"/>
                <a:gd name="connsiteY1" fmla="*/ 731520 h 860612"/>
                <a:gd name="connsiteX2" fmla="*/ 75303 w 193637"/>
                <a:gd name="connsiteY2" fmla="*/ 591671 h 860612"/>
                <a:gd name="connsiteX3" fmla="*/ 96819 w 193637"/>
                <a:gd name="connsiteY3" fmla="*/ 516367 h 860612"/>
                <a:gd name="connsiteX4" fmla="*/ 107576 w 193637"/>
                <a:gd name="connsiteY4" fmla="*/ 473336 h 860612"/>
                <a:gd name="connsiteX5" fmla="*/ 129092 w 193637"/>
                <a:gd name="connsiteY5" fmla="*/ 408791 h 860612"/>
                <a:gd name="connsiteX6" fmla="*/ 139849 w 193637"/>
                <a:gd name="connsiteY6" fmla="*/ 355002 h 860612"/>
                <a:gd name="connsiteX7" fmla="*/ 150607 w 193637"/>
                <a:gd name="connsiteY7" fmla="*/ 322729 h 860612"/>
                <a:gd name="connsiteX8" fmla="*/ 161365 w 193637"/>
                <a:gd name="connsiteY8" fmla="*/ 258183 h 860612"/>
                <a:gd name="connsiteX9" fmla="*/ 193637 w 193637"/>
                <a:gd name="connsiteY9" fmla="*/ 129092 h 860612"/>
                <a:gd name="connsiteX10" fmla="*/ 172122 w 193637"/>
                <a:gd name="connsiteY10" fmla="*/ 0 h 860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637" h="860612">
                  <a:moveTo>
                    <a:pt x="0" y="860612"/>
                  </a:moveTo>
                  <a:cubicBezTo>
                    <a:pt x="14343" y="817581"/>
                    <a:pt x="29996" y="774965"/>
                    <a:pt x="43030" y="731520"/>
                  </a:cubicBezTo>
                  <a:cubicBezTo>
                    <a:pt x="83208" y="597593"/>
                    <a:pt x="49950" y="693084"/>
                    <a:pt x="75303" y="591671"/>
                  </a:cubicBezTo>
                  <a:cubicBezTo>
                    <a:pt x="81635" y="566345"/>
                    <a:pt x="89950" y="541553"/>
                    <a:pt x="96819" y="516367"/>
                  </a:cubicBezTo>
                  <a:cubicBezTo>
                    <a:pt x="100709" y="502103"/>
                    <a:pt x="103328" y="487498"/>
                    <a:pt x="107576" y="473336"/>
                  </a:cubicBezTo>
                  <a:cubicBezTo>
                    <a:pt x="114093" y="451614"/>
                    <a:pt x="124645" y="431030"/>
                    <a:pt x="129092" y="408791"/>
                  </a:cubicBezTo>
                  <a:cubicBezTo>
                    <a:pt x="132678" y="390861"/>
                    <a:pt x="135414" y="372741"/>
                    <a:pt x="139849" y="355002"/>
                  </a:cubicBezTo>
                  <a:cubicBezTo>
                    <a:pt x="142599" y="344001"/>
                    <a:pt x="148147" y="333799"/>
                    <a:pt x="150607" y="322729"/>
                  </a:cubicBezTo>
                  <a:cubicBezTo>
                    <a:pt x="155339" y="301436"/>
                    <a:pt x="156633" y="279476"/>
                    <a:pt x="161365" y="258183"/>
                  </a:cubicBezTo>
                  <a:cubicBezTo>
                    <a:pt x="170987" y="214885"/>
                    <a:pt x="193637" y="129092"/>
                    <a:pt x="193637" y="129092"/>
                  </a:cubicBezTo>
                  <a:cubicBezTo>
                    <a:pt x="182082" y="13537"/>
                    <a:pt x="198997" y="53748"/>
                    <a:pt x="172122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61" name="Freeform 960"/>
            <p:cNvSpPr/>
            <p:nvPr/>
          </p:nvSpPr>
          <p:spPr>
            <a:xfrm rot="10800000">
              <a:off x="-1362938" y="14545861"/>
              <a:ext cx="73375" cy="2938367"/>
            </a:xfrm>
            <a:custGeom>
              <a:avLst/>
              <a:gdLst>
                <a:gd name="connsiteX0" fmla="*/ 0 w 34905"/>
                <a:gd name="connsiteY0" fmla="*/ 1247887 h 1247887"/>
                <a:gd name="connsiteX1" fmla="*/ 10757 w 34905"/>
                <a:gd name="connsiteY1" fmla="*/ 742277 h 1247887"/>
                <a:gd name="connsiteX2" fmla="*/ 32273 w 34905"/>
                <a:gd name="connsiteY2" fmla="*/ 613186 h 1247887"/>
                <a:gd name="connsiteX3" fmla="*/ 32273 w 34905"/>
                <a:gd name="connsiteY3" fmla="*/ 0 h 124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05" h="1247887">
                  <a:moveTo>
                    <a:pt x="0" y="1247887"/>
                  </a:moveTo>
                  <a:cubicBezTo>
                    <a:pt x="3586" y="1079350"/>
                    <a:pt x="2196" y="910634"/>
                    <a:pt x="10757" y="742277"/>
                  </a:cubicBezTo>
                  <a:cubicBezTo>
                    <a:pt x="12972" y="698709"/>
                    <a:pt x="31009" y="656792"/>
                    <a:pt x="32273" y="613186"/>
                  </a:cubicBezTo>
                  <a:cubicBezTo>
                    <a:pt x="38195" y="408876"/>
                    <a:pt x="32273" y="204395"/>
                    <a:pt x="32273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62" name="Freeform 961"/>
            <p:cNvSpPr/>
            <p:nvPr/>
          </p:nvSpPr>
          <p:spPr>
            <a:xfrm rot="10800000">
              <a:off x="-1289562" y="14799170"/>
              <a:ext cx="24370" cy="2634397"/>
            </a:xfrm>
            <a:custGeom>
              <a:avLst/>
              <a:gdLst>
                <a:gd name="connsiteX0" fmla="*/ 11593 w 11593"/>
                <a:gd name="connsiteY0" fmla="*/ 1118795 h 1118795"/>
                <a:gd name="connsiteX1" fmla="*/ 835 w 11593"/>
                <a:gd name="connsiteY1" fmla="*/ 0 h 1118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593" h="1118795">
                  <a:moveTo>
                    <a:pt x="11593" y="1118795"/>
                  </a:moveTo>
                  <a:cubicBezTo>
                    <a:pt x="-4457" y="444712"/>
                    <a:pt x="835" y="817624"/>
                    <a:pt x="835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63" name="Freeform 962"/>
            <p:cNvSpPr/>
            <p:nvPr/>
          </p:nvSpPr>
          <p:spPr>
            <a:xfrm rot="10800000">
              <a:off x="-1518162" y="14723177"/>
              <a:ext cx="159757" cy="2558405"/>
            </a:xfrm>
            <a:custGeom>
              <a:avLst/>
              <a:gdLst>
                <a:gd name="connsiteX0" fmla="*/ 33483 w 75998"/>
                <a:gd name="connsiteY0" fmla="*/ 1086522 h 1086522"/>
                <a:gd name="connsiteX1" fmla="*/ 54998 w 75998"/>
                <a:gd name="connsiteY1" fmla="*/ 1032734 h 1086522"/>
                <a:gd name="connsiteX2" fmla="*/ 54998 w 75998"/>
                <a:gd name="connsiteY2" fmla="*/ 559398 h 1086522"/>
                <a:gd name="connsiteX3" fmla="*/ 33483 w 75998"/>
                <a:gd name="connsiteY3" fmla="*/ 451821 h 1086522"/>
                <a:gd name="connsiteX4" fmla="*/ 11967 w 75998"/>
                <a:gd name="connsiteY4" fmla="*/ 268941 h 1086522"/>
                <a:gd name="connsiteX5" fmla="*/ 1210 w 75998"/>
                <a:gd name="connsiteY5" fmla="*/ 204395 h 1086522"/>
                <a:gd name="connsiteX6" fmla="*/ 1210 w 75998"/>
                <a:gd name="connsiteY6" fmla="*/ 0 h 1086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998" h="1086522">
                  <a:moveTo>
                    <a:pt x="33483" y="1086522"/>
                  </a:moveTo>
                  <a:cubicBezTo>
                    <a:pt x="40655" y="1068593"/>
                    <a:pt x="48892" y="1051054"/>
                    <a:pt x="54998" y="1032734"/>
                  </a:cubicBezTo>
                  <a:cubicBezTo>
                    <a:pt x="101557" y="893053"/>
                    <a:pt x="56368" y="591600"/>
                    <a:pt x="54998" y="559398"/>
                  </a:cubicBezTo>
                  <a:cubicBezTo>
                    <a:pt x="52586" y="502720"/>
                    <a:pt x="47808" y="494799"/>
                    <a:pt x="33483" y="451821"/>
                  </a:cubicBezTo>
                  <a:cubicBezTo>
                    <a:pt x="-1049" y="210108"/>
                    <a:pt x="51794" y="587559"/>
                    <a:pt x="11967" y="268941"/>
                  </a:cubicBezTo>
                  <a:cubicBezTo>
                    <a:pt x="9262" y="247297"/>
                    <a:pt x="2082" y="226190"/>
                    <a:pt x="1210" y="204395"/>
                  </a:cubicBezTo>
                  <a:cubicBezTo>
                    <a:pt x="-1513" y="136318"/>
                    <a:pt x="1210" y="68132"/>
                    <a:pt x="1210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64" name="Freeform 963"/>
            <p:cNvSpPr/>
            <p:nvPr/>
          </p:nvSpPr>
          <p:spPr>
            <a:xfrm rot="10800000">
              <a:off x="-1822962" y="14723177"/>
              <a:ext cx="316645" cy="2659729"/>
            </a:xfrm>
            <a:custGeom>
              <a:avLst/>
              <a:gdLst>
                <a:gd name="connsiteX0" fmla="*/ 0 w 150631"/>
                <a:gd name="connsiteY0" fmla="*/ 1129553 h 1129553"/>
                <a:gd name="connsiteX1" fmla="*/ 32273 w 150631"/>
                <a:gd name="connsiteY1" fmla="*/ 860612 h 1129553"/>
                <a:gd name="connsiteX2" fmla="*/ 53789 w 150631"/>
                <a:gd name="connsiteY2" fmla="*/ 763793 h 1129553"/>
                <a:gd name="connsiteX3" fmla="*/ 64546 w 150631"/>
                <a:gd name="connsiteY3" fmla="*/ 710005 h 1129553"/>
                <a:gd name="connsiteX4" fmla="*/ 75304 w 150631"/>
                <a:gd name="connsiteY4" fmla="*/ 623944 h 1129553"/>
                <a:gd name="connsiteX5" fmla="*/ 96819 w 150631"/>
                <a:gd name="connsiteY5" fmla="*/ 559398 h 1129553"/>
                <a:gd name="connsiteX6" fmla="*/ 118335 w 150631"/>
                <a:gd name="connsiteY6" fmla="*/ 408791 h 1129553"/>
                <a:gd name="connsiteX7" fmla="*/ 129092 w 150631"/>
                <a:gd name="connsiteY7" fmla="*/ 344245 h 1129553"/>
                <a:gd name="connsiteX8" fmla="*/ 139850 w 150631"/>
                <a:gd name="connsiteY8" fmla="*/ 236669 h 1129553"/>
                <a:gd name="connsiteX9" fmla="*/ 150607 w 150631"/>
                <a:gd name="connsiteY9" fmla="*/ 0 h 1129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631" h="1129553">
                  <a:moveTo>
                    <a:pt x="0" y="1129553"/>
                  </a:moveTo>
                  <a:cubicBezTo>
                    <a:pt x="10758" y="1039906"/>
                    <a:pt x="3720" y="946268"/>
                    <a:pt x="32273" y="860612"/>
                  </a:cubicBezTo>
                  <a:cubicBezTo>
                    <a:pt x="51240" y="803711"/>
                    <a:pt x="38644" y="847093"/>
                    <a:pt x="53789" y="763793"/>
                  </a:cubicBezTo>
                  <a:cubicBezTo>
                    <a:pt x="57060" y="745804"/>
                    <a:pt x="61766" y="728077"/>
                    <a:pt x="64546" y="710005"/>
                  </a:cubicBezTo>
                  <a:cubicBezTo>
                    <a:pt x="68942" y="681431"/>
                    <a:pt x="69246" y="652213"/>
                    <a:pt x="75304" y="623944"/>
                  </a:cubicBezTo>
                  <a:cubicBezTo>
                    <a:pt x="80056" y="601768"/>
                    <a:pt x="93090" y="581769"/>
                    <a:pt x="96819" y="559398"/>
                  </a:cubicBezTo>
                  <a:cubicBezTo>
                    <a:pt x="122481" y="405429"/>
                    <a:pt x="91417" y="597222"/>
                    <a:pt x="118335" y="408791"/>
                  </a:cubicBezTo>
                  <a:cubicBezTo>
                    <a:pt x="121420" y="387198"/>
                    <a:pt x="126387" y="365889"/>
                    <a:pt x="129092" y="344245"/>
                  </a:cubicBezTo>
                  <a:cubicBezTo>
                    <a:pt x="133562" y="308486"/>
                    <a:pt x="137188" y="272608"/>
                    <a:pt x="139850" y="236669"/>
                  </a:cubicBezTo>
                  <a:cubicBezTo>
                    <a:pt x="151660" y="77235"/>
                    <a:pt x="150607" y="102715"/>
                    <a:pt x="150607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65" name="Freeform 964"/>
            <p:cNvSpPr/>
            <p:nvPr/>
          </p:nvSpPr>
          <p:spPr>
            <a:xfrm rot="10800000">
              <a:off x="-2231869" y="14621853"/>
              <a:ext cx="616023" cy="2558405"/>
            </a:xfrm>
            <a:custGeom>
              <a:avLst/>
              <a:gdLst>
                <a:gd name="connsiteX0" fmla="*/ 2592 w 293048"/>
                <a:gd name="connsiteY0" fmla="*/ 1086522 h 1086522"/>
                <a:gd name="connsiteX1" fmla="*/ 24107 w 293048"/>
                <a:gd name="connsiteY1" fmla="*/ 796065 h 1086522"/>
                <a:gd name="connsiteX2" fmla="*/ 56380 w 293048"/>
                <a:gd name="connsiteY2" fmla="*/ 731520 h 1086522"/>
                <a:gd name="connsiteX3" fmla="*/ 88653 w 293048"/>
                <a:gd name="connsiteY3" fmla="*/ 527124 h 1086522"/>
                <a:gd name="connsiteX4" fmla="*/ 110168 w 293048"/>
                <a:gd name="connsiteY4" fmla="*/ 494851 h 1086522"/>
                <a:gd name="connsiteX5" fmla="*/ 131683 w 293048"/>
                <a:gd name="connsiteY5" fmla="*/ 430305 h 1086522"/>
                <a:gd name="connsiteX6" fmla="*/ 142441 w 293048"/>
                <a:gd name="connsiteY6" fmla="*/ 398032 h 1086522"/>
                <a:gd name="connsiteX7" fmla="*/ 163956 w 293048"/>
                <a:gd name="connsiteY7" fmla="*/ 333487 h 1086522"/>
                <a:gd name="connsiteX8" fmla="*/ 206987 w 293048"/>
                <a:gd name="connsiteY8" fmla="*/ 182880 h 1086522"/>
                <a:gd name="connsiteX9" fmla="*/ 228502 w 293048"/>
                <a:gd name="connsiteY9" fmla="*/ 161364 h 1086522"/>
                <a:gd name="connsiteX10" fmla="*/ 239260 w 293048"/>
                <a:gd name="connsiteY10" fmla="*/ 129091 h 1086522"/>
                <a:gd name="connsiteX11" fmla="*/ 282290 w 293048"/>
                <a:gd name="connsiteY11" fmla="*/ 64545 h 1086522"/>
                <a:gd name="connsiteX12" fmla="*/ 293048 w 293048"/>
                <a:gd name="connsiteY12" fmla="*/ 0 h 1086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048" h="1086522">
                  <a:moveTo>
                    <a:pt x="2592" y="1086522"/>
                  </a:moveTo>
                  <a:cubicBezTo>
                    <a:pt x="3870" y="1055855"/>
                    <a:pt x="-12580" y="878610"/>
                    <a:pt x="24107" y="796065"/>
                  </a:cubicBezTo>
                  <a:cubicBezTo>
                    <a:pt x="33877" y="774084"/>
                    <a:pt x="45622" y="753035"/>
                    <a:pt x="56380" y="731520"/>
                  </a:cubicBezTo>
                  <a:cubicBezTo>
                    <a:pt x="59622" y="702341"/>
                    <a:pt x="73780" y="549434"/>
                    <a:pt x="88653" y="527124"/>
                  </a:cubicBezTo>
                  <a:cubicBezTo>
                    <a:pt x="95825" y="516366"/>
                    <a:pt x="104917" y="506666"/>
                    <a:pt x="110168" y="494851"/>
                  </a:cubicBezTo>
                  <a:cubicBezTo>
                    <a:pt x="119379" y="474127"/>
                    <a:pt x="124511" y="451820"/>
                    <a:pt x="131683" y="430305"/>
                  </a:cubicBezTo>
                  <a:lnTo>
                    <a:pt x="142441" y="398032"/>
                  </a:lnTo>
                  <a:lnTo>
                    <a:pt x="163956" y="333487"/>
                  </a:lnTo>
                  <a:cubicBezTo>
                    <a:pt x="164142" y="332744"/>
                    <a:pt x="196699" y="193169"/>
                    <a:pt x="206987" y="182880"/>
                  </a:cubicBezTo>
                  <a:lnTo>
                    <a:pt x="228502" y="161364"/>
                  </a:lnTo>
                  <a:cubicBezTo>
                    <a:pt x="232088" y="150606"/>
                    <a:pt x="232970" y="138526"/>
                    <a:pt x="239260" y="129091"/>
                  </a:cubicBezTo>
                  <a:cubicBezTo>
                    <a:pt x="275824" y="74245"/>
                    <a:pt x="269500" y="122099"/>
                    <a:pt x="282290" y="64545"/>
                  </a:cubicBezTo>
                  <a:cubicBezTo>
                    <a:pt x="287022" y="43253"/>
                    <a:pt x="293048" y="0"/>
                    <a:pt x="293048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66" name="Freeform 965"/>
            <p:cNvSpPr/>
            <p:nvPr/>
          </p:nvSpPr>
          <p:spPr>
            <a:xfrm rot="10800000">
              <a:off x="-1462750" y="15001815"/>
              <a:ext cx="384191" cy="2279767"/>
            </a:xfrm>
            <a:custGeom>
              <a:avLst/>
              <a:gdLst>
                <a:gd name="connsiteX0" fmla="*/ 150607 w 182763"/>
                <a:gd name="connsiteY0" fmla="*/ 968188 h 968188"/>
                <a:gd name="connsiteX1" fmla="*/ 172122 w 182763"/>
                <a:gd name="connsiteY1" fmla="*/ 688489 h 968188"/>
                <a:gd name="connsiteX2" fmla="*/ 118334 w 182763"/>
                <a:gd name="connsiteY2" fmla="*/ 301214 h 968188"/>
                <a:gd name="connsiteX3" fmla="*/ 86061 w 182763"/>
                <a:gd name="connsiteY3" fmla="*/ 236668 h 968188"/>
                <a:gd name="connsiteX4" fmla="*/ 64546 w 182763"/>
                <a:gd name="connsiteY4" fmla="*/ 204395 h 968188"/>
                <a:gd name="connsiteX5" fmla="*/ 43031 w 182763"/>
                <a:gd name="connsiteY5" fmla="*/ 129092 h 968188"/>
                <a:gd name="connsiteX6" fmla="*/ 10758 w 182763"/>
                <a:gd name="connsiteY6" fmla="*/ 32273 h 968188"/>
                <a:gd name="connsiteX7" fmla="*/ 0 w 182763"/>
                <a:gd name="connsiteY7" fmla="*/ 0 h 96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763" h="968188">
                  <a:moveTo>
                    <a:pt x="150607" y="968188"/>
                  </a:moveTo>
                  <a:cubicBezTo>
                    <a:pt x="173331" y="854574"/>
                    <a:pt x="172122" y="874533"/>
                    <a:pt x="172122" y="688489"/>
                  </a:cubicBezTo>
                  <a:cubicBezTo>
                    <a:pt x="172122" y="357339"/>
                    <a:pt x="218280" y="451133"/>
                    <a:pt x="118334" y="301214"/>
                  </a:cubicBezTo>
                  <a:cubicBezTo>
                    <a:pt x="56678" y="208730"/>
                    <a:pt x="130597" y="325740"/>
                    <a:pt x="86061" y="236668"/>
                  </a:cubicBezTo>
                  <a:cubicBezTo>
                    <a:pt x="80279" y="225104"/>
                    <a:pt x="70328" y="215959"/>
                    <a:pt x="64546" y="204395"/>
                  </a:cubicBezTo>
                  <a:cubicBezTo>
                    <a:pt x="55505" y="186313"/>
                    <a:pt x="48203" y="146333"/>
                    <a:pt x="43031" y="129092"/>
                  </a:cubicBezTo>
                  <a:cubicBezTo>
                    <a:pt x="33256" y="96508"/>
                    <a:pt x="21516" y="64546"/>
                    <a:pt x="10758" y="32273"/>
                  </a:cubicBez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67" name="Freeform 966"/>
            <p:cNvSpPr/>
            <p:nvPr/>
          </p:nvSpPr>
          <p:spPr>
            <a:xfrm rot="10800000">
              <a:off x="-1645489" y="14723177"/>
              <a:ext cx="203526" cy="2583736"/>
            </a:xfrm>
            <a:custGeom>
              <a:avLst/>
              <a:gdLst>
                <a:gd name="connsiteX0" fmla="*/ 96819 w 96819"/>
                <a:gd name="connsiteY0" fmla="*/ 1097280 h 1097280"/>
                <a:gd name="connsiteX1" fmla="*/ 75303 w 96819"/>
                <a:gd name="connsiteY1" fmla="*/ 441064 h 1097280"/>
                <a:gd name="connsiteX2" fmla="*/ 64546 w 96819"/>
                <a:gd name="connsiteY2" fmla="*/ 355003 h 1097280"/>
                <a:gd name="connsiteX3" fmla="*/ 43030 w 96819"/>
                <a:gd name="connsiteY3" fmla="*/ 225911 h 1097280"/>
                <a:gd name="connsiteX4" fmla="*/ 32273 w 96819"/>
                <a:gd name="connsiteY4" fmla="*/ 193638 h 1097280"/>
                <a:gd name="connsiteX5" fmla="*/ 10757 w 96819"/>
                <a:gd name="connsiteY5" fmla="*/ 107577 h 1097280"/>
                <a:gd name="connsiteX6" fmla="*/ 0 w 96819"/>
                <a:gd name="connsiteY6" fmla="*/ 64546 h 1097280"/>
                <a:gd name="connsiteX7" fmla="*/ 0 w 96819"/>
                <a:gd name="connsiteY7" fmla="*/ 0 h 1097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819" h="1097280">
                  <a:moveTo>
                    <a:pt x="96819" y="1097280"/>
                  </a:moveTo>
                  <a:cubicBezTo>
                    <a:pt x="89647" y="878541"/>
                    <a:pt x="84810" y="659714"/>
                    <a:pt x="75303" y="441064"/>
                  </a:cubicBezTo>
                  <a:cubicBezTo>
                    <a:pt x="74047" y="412181"/>
                    <a:pt x="68367" y="383660"/>
                    <a:pt x="64546" y="355003"/>
                  </a:cubicBezTo>
                  <a:cubicBezTo>
                    <a:pt x="59341" y="315964"/>
                    <a:pt x="52892" y="265360"/>
                    <a:pt x="43030" y="225911"/>
                  </a:cubicBezTo>
                  <a:cubicBezTo>
                    <a:pt x="40280" y="214910"/>
                    <a:pt x="35257" y="204578"/>
                    <a:pt x="32273" y="193638"/>
                  </a:cubicBezTo>
                  <a:cubicBezTo>
                    <a:pt x="24493" y="165110"/>
                    <a:pt x="17929" y="136264"/>
                    <a:pt x="10757" y="107577"/>
                  </a:cubicBezTo>
                  <a:cubicBezTo>
                    <a:pt x="7171" y="93233"/>
                    <a:pt x="0" y="79331"/>
                    <a:pt x="0" y="64546"/>
                  </a:cubicBez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68" name="Freeform 967"/>
            <p:cNvSpPr/>
            <p:nvPr/>
          </p:nvSpPr>
          <p:spPr>
            <a:xfrm rot="10800000">
              <a:off x="-1915272" y="14824334"/>
              <a:ext cx="384437" cy="2457081"/>
            </a:xfrm>
            <a:custGeom>
              <a:avLst/>
              <a:gdLst>
                <a:gd name="connsiteX0" fmla="*/ 0 w 182880"/>
                <a:gd name="connsiteY0" fmla="*/ 1043491 h 1043491"/>
                <a:gd name="connsiteX1" fmla="*/ 21515 w 182880"/>
                <a:gd name="connsiteY1" fmla="*/ 860611 h 1043491"/>
                <a:gd name="connsiteX2" fmla="*/ 43030 w 182880"/>
                <a:gd name="connsiteY2" fmla="*/ 753035 h 1043491"/>
                <a:gd name="connsiteX3" fmla="*/ 53788 w 182880"/>
                <a:gd name="connsiteY3" fmla="*/ 688489 h 1043491"/>
                <a:gd name="connsiteX4" fmla="*/ 86061 w 182880"/>
                <a:gd name="connsiteY4" fmla="*/ 613186 h 1043491"/>
                <a:gd name="connsiteX5" fmla="*/ 96819 w 182880"/>
                <a:gd name="connsiteY5" fmla="*/ 548640 h 1043491"/>
                <a:gd name="connsiteX6" fmla="*/ 118334 w 182880"/>
                <a:gd name="connsiteY6" fmla="*/ 462578 h 1043491"/>
                <a:gd name="connsiteX7" fmla="*/ 139849 w 182880"/>
                <a:gd name="connsiteY7" fmla="*/ 430306 h 1043491"/>
                <a:gd name="connsiteX8" fmla="*/ 172122 w 182880"/>
                <a:gd name="connsiteY8" fmla="*/ 333487 h 1043491"/>
                <a:gd name="connsiteX9" fmla="*/ 182880 w 182880"/>
                <a:gd name="connsiteY9" fmla="*/ 301214 h 1043491"/>
                <a:gd name="connsiteX10" fmla="*/ 172122 w 182880"/>
                <a:gd name="connsiteY10" fmla="*/ 0 h 1043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880" h="1043491">
                  <a:moveTo>
                    <a:pt x="0" y="1043491"/>
                  </a:moveTo>
                  <a:cubicBezTo>
                    <a:pt x="6346" y="980034"/>
                    <a:pt x="10541" y="922796"/>
                    <a:pt x="21515" y="860611"/>
                  </a:cubicBezTo>
                  <a:cubicBezTo>
                    <a:pt x="27870" y="824599"/>
                    <a:pt x="36291" y="788977"/>
                    <a:pt x="43030" y="753035"/>
                  </a:cubicBezTo>
                  <a:cubicBezTo>
                    <a:pt x="47050" y="731596"/>
                    <a:pt x="47373" y="709337"/>
                    <a:pt x="53788" y="688489"/>
                  </a:cubicBezTo>
                  <a:cubicBezTo>
                    <a:pt x="61819" y="662388"/>
                    <a:pt x="75303" y="638287"/>
                    <a:pt x="86061" y="613186"/>
                  </a:cubicBezTo>
                  <a:cubicBezTo>
                    <a:pt x="89647" y="591671"/>
                    <a:pt x="92917" y="570100"/>
                    <a:pt x="96819" y="548640"/>
                  </a:cubicBezTo>
                  <a:cubicBezTo>
                    <a:pt x="100327" y="529346"/>
                    <a:pt x="107668" y="483909"/>
                    <a:pt x="118334" y="462578"/>
                  </a:cubicBezTo>
                  <a:cubicBezTo>
                    <a:pt x="124116" y="451014"/>
                    <a:pt x="134598" y="442120"/>
                    <a:pt x="139849" y="430306"/>
                  </a:cubicBezTo>
                  <a:cubicBezTo>
                    <a:pt x="139860" y="430281"/>
                    <a:pt x="166739" y="349637"/>
                    <a:pt x="172122" y="333487"/>
                  </a:cubicBezTo>
                  <a:lnTo>
                    <a:pt x="182880" y="301214"/>
                  </a:lnTo>
                  <a:cubicBezTo>
                    <a:pt x="169438" y="86144"/>
                    <a:pt x="172122" y="186577"/>
                    <a:pt x="172122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69" name="Freeform 968"/>
            <p:cNvSpPr/>
            <p:nvPr/>
          </p:nvSpPr>
          <p:spPr>
            <a:xfrm rot="10800000">
              <a:off x="-3633748" y="10317408"/>
              <a:ext cx="4160592" cy="3304489"/>
            </a:xfrm>
            <a:custGeom>
              <a:avLst/>
              <a:gdLst>
                <a:gd name="connsiteX0" fmla="*/ 675249 w 1979232"/>
                <a:gd name="connsiteY0" fmla="*/ 1635760 h 1818640"/>
                <a:gd name="connsiteX1" fmla="*/ 576775 w 1979232"/>
                <a:gd name="connsiteY1" fmla="*/ 1537286 h 1818640"/>
                <a:gd name="connsiteX2" fmla="*/ 548640 w 1979232"/>
                <a:gd name="connsiteY2" fmla="*/ 1495083 h 1818640"/>
                <a:gd name="connsiteX3" fmla="*/ 492369 w 1979232"/>
                <a:gd name="connsiteY3" fmla="*/ 1424745 h 1818640"/>
                <a:gd name="connsiteX4" fmla="*/ 436098 w 1979232"/>
                <a:gd name="connsiteY4" fmla="*/ 1312203 h 1818640"/>
                <a:gd name="connsiteX5" fmla="*/ 407963 w 1979232"/>
                <a:gd name="connsiteY5" fmla="*/ 1213729 h 1818640"/>
                <a:gd name="connsiteX6" fmla="*/ 379827 w 1979232"/>
                <a:gd name="connsiteY6" fmla="*/ 1129323 h 1818640"/>
                <a:gd name="connsiteX7" fmla="*/ 323557 w 1979232"/>
                <a:gd name="connsiteY7" fmla="*/ 1044917 h 1818640"/>
                <a:gd name="connsiteX8" fmla="*/ 309489 w 1979232"/>
                <a:gd name="connsiteY8" fmla="*/ 1002714 h 1818640"/>
                <a:gd name="connsiteX9" fmla="*/ 281354 w 1979232"/>
                <a:gd name="connsiteY9" fmla="*/ 960511 h 1818640"/>
                <a:gd name="connsiteX10" fmla="*/ 253218 w 1979232"/>
                <a:gd name="connsiteY10" fmla="*/ 876105 h 1818640"/>
                <a:gd name="connsiteX11" fmla="*/ 239151 w 1979232"/>
                <a:gd name="connsiteY11" fmla="*/ 833902 h 1818640"/>
                <a:gd name="connsiteX12" fmla="*/ 211015 w 1979232"/>
                <a:gd name="connsiteY12" fmla="*/ 721360 h 1818640"/>
                <a:gd name="connsiteX13" fmla="*/ 168812 w 1979232"/>
                <a:gd name="connsiteY13" fmla="*/ 693225 h 1818640"/>
                <a:gd name="connsiteX14" fmla="*/ 112541 w 1979232"/>
                <a:gd name="connsiteY14" fmla="*/ 636954 h 1818640"/>
                <a:gd name="connsiteX15" fmla="*/ 42203 w 1979232"/>
                <a:gd name="connsiteY15" fmla="*/ 580683 h 1818640"/>
                <a:gd name="connsiteX16" fmla="*/ 14067 w 1979232"/>
                <a:gd name="connsiteY16" fmla="*/ 496277 h 1818640"/>
                <a:gd name="connsiteX17" fmla="*/ 0 w 1979232"/>
                <a:gd name="connsiteY17" fmla="*/ 454074 h 1818640"/>
                <a:gd name="connsiteX18" fmla="*/ 14067 w 1979232"/>
                <a:gd name="connsiteY18" fmla="*/ 299329 h 1818640"/>
                <a:gd name="connsiteX19" fmla="*/ 42203 w 1979232"/>
                <a:gd name="connsiteY19" fmla="*/ 214923 h 1818640"/>
                <a:gd name="connsiteX20" fmla="*/ 84406 w 1979232"/>
                <a:gd name="connsiteY20" fmla="*/ 130517 h 1818640"/>
                <a:gd name="connsiteX21" fmla="*/ 112541 w 1979232"/>
                <a:gd name="connsiteY21" fmla="*/ 172720 h 1818640"/>
                <a:gd name="connsiteX22" fmla="*/ 126609 w 1979232"/>
                <a:gd name="connsiteY22" fmla="*/ 257126 h 1818640"/>
                <a:gd name="connsiteX23" fmla="*/ 140677 w 1979232"/>
                <a:gd name="connsiteY23" fmla="*/ 299329 h 1818640"/>
                <a:gd name="connsiteX24" fmla="*/ 182880 w 1979232"/>
                <a:gd name="connsiteY24" fmla="*/ 313397 h 1818640"/>
                <a:gd name="connsiteX25" fmla="*/ 239151 w 1979232"/>
                <a:gd name="connsiteY25" fmla="*/ 440006 h 1818640"/>
                <a:gd name="connsiteX26" fmla="*/ 253218 w 1979232"/>
                <a:gd name="connsiteY26" fmla="*/ 482209 h 1818640"/>
                <a:gd name="connsiteX27" fmla="*/ 267286 w 1979232"/>
                <a:gd name="connsiteY27" fmla="*/ 524413 h 1818640"/>
                <a:gd name="connsiteX28" fmla="*/ 295421 w 1979232"/>
                <a:gd name="connsiteY28" fmla="*/ 496277 h 1818640"/>
                <a:gd name="connsiteX29" fmla="*/ 351692 w 1979232"/>
                <a:gd name="connsiteY29" fmla="*/ 369668 h 1818640"/>
                <a:gd name="connsiteX30" fmla="*/ 379827 w 1979232"/>
                <a:gd name="connsiteY30" fmla="*/ 257126 h 1818640"/>
                <a:gd name="connsiteX31" fmla="*/ 393895 w 1979232"/>
                <a:gd name="connsiteY31" fmla="*/ 3908 h 1818640"/>
                <a:gd name="connsiteX32" fmla="*/ 407963 w 1979232"/>
                <a:gd name="connsiteY32" fmla="*/ 60179 h 1818640"/>
                <a:gd name="connsiteX33" fmla="*/ 422031 w 1979232"/>
                <a:gd name="connsiteY33" fmla="*/ 158653 h 1818640"/>
                <a:gd name="connsiteX34" fmla="*/ 492369 w 1979232"/>
                <a:gd name="connsiteY34" fmla="*/ 285262 h 1818640"/>
                <a:gd name="connsiteX35" fmla="*/ 548640 w 1979232"/>
                <a:gd name="connsiteY35" fmla="*/ 355600 h 1818640"/>
                <a:gd name="connsiteX36" fmla="*/ 590843 w 1979232"/>
                <a:gd name="connsiteY36" fmla="*/ 425939 h 1818640"/>
                <a:gd name="connsiteX37" fmla="*/ 647114 w 1979232"/>
                <a:gd name="connsiteY37" fmla="*/ 355600 h 1818640"/>
                <a:gd name="connsiteX38" fmla="*/ 675249 w 1979232"/>
                <a:gd name="connsiteY38" fmla="*/ 299329 h 1818640"/>
                <a:gd name="connsiteX39" fmla="*/ 703384 w 1979232"/>
                <a:gd name="connsiteY39" fmla="*/ 257126 h 1818640"/>
                <a:gd name="connsiteX40" fmla="*/ 745587 w 1979232"/>
                <a:gd name="connsiteY40" fmla="*/ 172720 h 1818640"/>
                <a:gd name="connsiteX41" fmla="*/ 759655 w 1979232"/>
                <a:gd name="connsiteY41" fmla="*/ 74246 h 1818640"/>
                <a:gd name="connsiteX42" fmla="*/ 773723 w 1979232"/>
                <a:gd name="connsiteY42" fmla="*/ 3908 h 1818640"/>
                <a:gd name="connsiteX43" fmla="*/ 815926 w 1979232"/>
                <a:gd name="connsiteY43" fmla="*/ 88314 h 1818640"/>
                <a:gd name="connsiteX44" fmla="*/ 872197 w 1979232"/>
                <a:gd name="connsiteY44" fmla="*/ 214923 h 1818640"/>
                <a:gd name="connsiteX45" fmla="*/ 886264 w 1979232"/>
                <a:gd name="connsiteY45" fmla="*/ 257126 h 1818640"/>
                <a:gd name="connsiteX46" fmla="*/ 956603 w 1979232"/>
                <a:gd name="connsiteY46" fmla="*/ 327465 h 1818640"/>
                <a:gd name="connsiteX47" fmla="*/ 970671 w 1979232"/>
                <a:gd name="connsiteY47" fmla="*/ 369668 h 1818640"/>
                <a:gd name="connsiteX48" fmla="*/ 984738 w 1979232"/>
                <a:gd name="connsiteY48" fmla="*/ 482209 h 1818640"/>
                <a:gd name="connsiteX49" fmla="*/ 1041009 w 1979232"/>
                <a:gd name="connsiteY49" fmla="*/ 468142 h 1818640"/>
                <a:gd name="connsiteX50" fmla="*/ 1083212 w 1979232"/>
                <a:gd name="connsiteY50" fmla="*/ 383736 h 1818640"/>
                <a:gd name="connsiteX51" fmla="*/ 1111347 w 1979232"/>
                <a:gd name="connsiteY51" fmla="*/ 327465 h 1818640"/>
                <a:gd name="connsiteX52" fmla="*/ 1139483 w 1979232"/>
                <a:gd name="connsiteY52" fmla="*/ 285262 h 1818640"/>
                <a:gd name="connsiteX53" fmla="*/ 1195754 w 1979232"/>
                <a:gd name="connsiteY53" fmla="*/ 172720 h 1818640"/>
                <a:gd name="connsiteX54" fmla="*/ 1223889 w 1979232"/>
                <a:gd name="connsiteY54" fmla="*/ 46111 h 1818640"/>
                <a:gd name="connsiteX55" fmla="*/ 1237957 w 1979232"/>
                <a:gd name="connsiteY55" fmla="*/ 3908 h 1818640"/>
                <a:gd name="connsiteX56" fmla="*/ 1294227 w 1979232"/>
                <a:gd name="connsiteY56" fmla="*/ 17976 h 1818640"/>
                <a:gd name="connsiteX57" fmla="*/ 1322363 w 1979232"/>
                <a:gd name="connsiteY57" fmla="*/ 102382 h 1818640"/>
                <a:gd name="connsiteX58" fmla="*/ 1336431 w 1979232"/>
                <a:gd name="connsiteY58" fmla="*/ 144585 h 1818640"/>
                <a:gd name="connsiteX59" fmla="*/ 1378634 w 1979232"/>
                <a:gd name="connsiteY59" fmla="*/ 228991 h 1818640"/>
                <a:gd name="connsiteX60" fmla="*/ 1392701 w 1979232"/>
                <a:gd name="connsiteY60" fmla="*/ 440006 h 1818640"/>
                <a:gd name="connsiteX61" fmla="*/ 1406769 w 1979232"/>
                <a:gd name="connsiteY61" fmla="*/ 496277 h 1818640"/>
                <a:gd name="connsiteX62" fmla="*/ 1463040 w 1979232"/>
                <a:gd name="connsiteY62" fmla="*/ 468142 h 1818640"/>
                <a:gd name="connsiteX63" fmla="*/ 1547446 w 1979232"/>
                <a:gd name="connsiteY63" fmla="*/ 355600 h 1818640"/>
                <a:gd name="connsiteX64" fmla="*/ 1589649 w 1979232"/>
                <a:gd name="connsiteY64" fmla="*/ 271194 h 1818640"/>
                <a:gd name="connsiteX65" fmla="*/ 1617784 w 1979232"/>
                <a:gd name="connsiteY65" fmla="*/ 186788 h 1818640"/>
                <a:gd name="connsiteX66" fmla="*/ 1631852 w 1979232"/>
                <a:gd name="connsiteY66" fmla="*/ 144585 h 1818640"/>
                <a:gd name="connsiteX67" fmla="*/ 1659987 w 1979232"/>
                <a:gd name="connsiteY67" fmla="*/ 60179 h 1818640"/>
                <a:gd name="connsiteX68" fmla="*/ 1674055 w 1979232"/>
                <a:gd name="connsiteY68" fmla="*/ 17976 h 1818640"/>
                <a:gd name="connsiteX69" fmla="*/ 1702191 w 1979232"/>
                <a:gd name="connsiteY69" fmla="*/ 46111 h 1818640"/>
                <a:gd name="connsiteX70" fmla="*/ 1744394 w 1979232"/>
                <a:gd name="connsiteY70" fmla="*/ 214923 h 1818640"/>
                <a:gd name="connsiteX71" fmla="*/ 1786597 w 1979232"/>
                <a:gd name="connsiteY71" fmla="*/ 397803 h 1818640"/>
                <a:gd name="connsiteX72" fmla="*/ 1913206 w 1979232"/>
                <a:gd name="connsiteY72" fmla="*/ 313397 h 1818640"/>
                <a:gd name="connsiteX73" fmla="*/ 1955409 w 1979232"/>
                <a:gd name="connsiteY73" fmla="*/ 285262 h 1818640"/>
                <a:gd name="connsiteX74" fmla="*/ 1955409 w 1979232"/>
                <a:gd name="connsiteY74" fmla="*/ 580683 h 1818640"/>
                <a:gd name="connsiteX75" fmla="*/ 1941341 w 1979232"/>
                <a:gd name="connsiteY75" fmla="*/ 622886 h 1818640"/>
                <a:gd name="connsiteX76" fmla="*/ 1913206 w 1979232"/>
                <a:gd name="connsiteY76" fmla="*/ 651022 h 1818640"/>
                <a:gd name="connsiteX77" fmla="*/ 1842867 w 1979232"/>
                <a:gd name="connsiteY77" fmla="*/ 777631 h 1818640"/>
                <a:gd name="connsiteX78" fmla="*/ 1800664 w 1979232"/>
                <a:gd name="connsiteY78" fmla="*/ 819834 h 1818640"/>
                <a:gd name="connsiteX79" fmla="*/ 1772529 w 1979232"/>
                <a:gd name="connsiteY79" fmla="*/ 862037 h 1818640"/>
                <a:gd name="connsiteX80" fmla="*/ 1716258 w 1979232"/>
                <a:gd name="connsiteY80" fmla="*/ 918308 h 1818640"/>
                <a:gd name="connsiteX81" fmla="*/ 1674055 w 1979232"/>
                <a:gd name="connsiteY81" fmla="*/ 960511 h 1818640"/>
                <a:gd name="connsiteX82" fmla="*/ 1631852 w 1979232"/>
                <a:gd name="connsiteY82" fmla="*/ 1002714 h 1818640"/>
                <a:gd name="connsiteX83" fmla="*/ 1589649 w 1979232"/>
                <a:gd name="connsiteY83" fmla="*/ 1030849 h 1818640"/>
                <a:gd name="connsiteX84" fmla="*/ 1561514 w 1979232"/>
                <a:gd name="connsiteY84" fmla="*/ 1073053 h 1818640"/>
                <a:gd name="connsiteX85" fmla="*/ 1547446 w 1979232"/>
                <a:gd name="connsiteY85" fmla="*/ 1115256 h 1818640"/>
                <a:gd name="connsiteX86" fmla="*/ 1491175 w 1979232"/>
                <a:gd name="connsiteY86" fmla="*/ 1199662 h 1818640"/>
                <a:gd name="connsiteX87" fmla="*/ 1477107 w 1979232"/>
                <a:gd name="connsiteY87" fmla="*/ 1241865 h 1818640"/>
                <a:gd name="connsiteX88" fmla="*/ 1448972 w 1979232"/>
                <a:gd name="connsiteY88" fmla="*/ 1284068 h 1818640"/>
                <a:gd name="connsiteX89" fmla="*/ 1392701 w 1979232"/>
                <a:gd name="connsiteY89" fmla="*/ 1410677 h 1818640"/>
                <a:gd name="connsiteX90" fmla="*/ 1364566 w 1979232"/>
                <a:gd name="connsiteY90" fmla="*/ 1495083 h 1818640"/>
                <a:gd name="connsiteX91" fmla="*/ 1350498 w 1979232"/>
                <a:gd name="connsiteY91" fmla="*/ 1537286 h 1818640"/>
                <a:gd name="connsiteX92" fmla="*/ 1322363 w 1979232"/>
                <a:gd name="connsiteY92" fmla="*/ 1579489 h 1818640"/>
                <a:gd name="connsiteX93" fmla="*/ 1308295 w 1979232"/>
                <a:gd name="connsiteY93" fmla="*/ 1621693 h 1818640"/>
                <a:gd name="connsiteX94" fmla="*/ 1266092 w 1979232"/>
                <a:gd name="connsiteY94" fmla="*/ 1663896 h 1818640"/>
                <a:gd name="connsiteX95" fmla="*/ 1252024 w 1979232"/>
                <a:gd name="connsiteY95" fmla="*/ 1706099 h 1818640"/>
                <a:gd name="connsiteX96" fmla="*/ 1181686 w 1979232"/>
                <a:gd name="connsiteY96" fmla="*/ 1776437 h 1818640"/>
                <a:gd name="connsiteX97" fmla="*/ 1097280 w 1979232"/>
                <a:gd name="connsiteY97" fmla="*/ 1804573 h 1818640"/>
                <a:gd name="connsiteX98" fmla="*/ 1055077 w 1979232"/>
                <a:gd name="connsiteY98" fmla="*/ 1818640 h 1818640"/>
                <a:gd name="connsiteX99" fmla="*/ 914400 w 1979232"/>
                <a:gd name="connsiteY99" fmla="*/ 1804573 h 1818640"/>
                <a:gd name="connsiteX100" fmla="*/ 829994 w 1979232"/>
                <a:gd name="connsiteY100" fmla="*/ 1776437 h 1818640"/>
                <a:gd name="connsiteX101" fmla="*/ 787791 w 1979232"/>
                <a:gd name="connsiteY101" fmla="*/ 1762369 h 1818640"/>
                <a:gd name="connsiteX102" fmla="*/ 745587 w 1979232"/>
                <a:gd name="connsiteY102" fmla="*/ 1734234 h 1818640"/>
                <a:gd name="connsiteX103" fmla="*/ 661181 w 1979232"/>
                <a:gd name="connsiteY103" fmla="*/ 1720166 h 1818640"/>
                <a:gd name="connsiteX104" fmla="*/ 647114 w 1979232"/>
                <a:gd name="connsiteY104" fmla="*/ 1677963 h 1818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979232" h="1818640">
                  <a:moveTo>
                    <a:pt x="675249" y="1635760"/>
                  </a:moveTo>
                  <a:cubicBezTo>
                    <a:pt x="642424" y="1602935"/>
                    <a:pt x="602525" y="1575911"/>
                    <a:pt x="576775" y="1537286"/>
                  </a:cubicBezTo>
                  <a:cubicBezTo>
                    <a:pt x="567397" y="1523218"/>
                    <a:pt x="559202" y="1508285"/>
                    <a:pt x="548640" y="1495083"/>
                  </a:cubicBezTo>
                  <a:cubicBezTo>
                    <a:pt x="519407" y="1458542"/>
                    <a:pt x="514020" y="1473460"/>
                    <a:pt x="492369" y="1424745"/>
                  </a:cubicBezTo>
                  <a:cubicBezTo>
                    <a:pt x="440642" y="1308359"/>
                    <a:pt x="493880" y="1369985"/>
                    <a:pt x="436098" y="1312203"/>
                  </a:cubicBezTo>
                  <a:cubicBezTo>
                    <a:pt x="388804" y="1170314"/>
                    <a:pt x="460979" y="1390446"/>
                    <a:pt x="407963" y="1213729"/>
                  </a:cubicBezTo>
                  <a:cubicBezTo>
                    <a:pt x="399441" y="1185322"/>
                    <a:pt x="396278" y="1153999"/>
                    <a:pt x="379827" y="1129323"/>
                  </a:cubicBezTo>
                  <a:cubicBezTo>
                    <a:pt x="361070" y="1101188"/>
                    <a:pt x="334250" y="1076996"/>
                    <a:pt x="323557" y="1044917"/>
                  </a:cubicBezTo>
                  <a:cubicBezTo>
                    <a:pt x="318868" y="1030849"/>
                    <a:pt x="316121" y="1015977"/>
                    <a:pt x="309489" y="1002714"/>
                  </a:cubicBezTo>
                  <a:cubicBezTo>
                    <a:pt x="301928" y="987592"/>
                    <a:pt x="288221" y="975961"/>
                    <a:pt x="281354" y="960511"/>
                  </a:cubicBezTo>
                  <a:cubicBezTo>
                    <a:pt x="269309" y="933410"/>
                    <a:pt x="262596" y="904240"/>
                    <a:pt x="253218" y="876105"/>
                  </a:cubicBezTo>
                  <a:cubicBezTo>
                    <a:pt x="248529" y="862037"/>
                    <a:pt x="242748" y="848288"/>
                    <a:pt x="239151" y="833902"/>
                  </a:cubicBezTo>
                  <a:cubicBezTo>
                    <a:pt x="229772" y="796388"/>
                    <a:pt x="243189" y="742809"/>
                    <a:pt x="211015" y="721360"/>
                  </a:cubicBezTo>
                  <a:cubicBezTo>
                    <a:pt x="196947" y="711982"/>
                    <a:pt x="181649" y="704228"/>
                    <a:pt x="168812" y="693225"/>
                  </a:cubicBezTo>
                  <a:cubicBezTo>
                    <a:pt x="148672" y="675962"/>
                    <a:pt x="134612" y="651668"/>
                    <a:pt x="112541" y="636954"/>
                  </a:cubicBezTo>
                  <a:cubicBezTo>
                    <a:pt x="59302" y="601462"/>
                    <a:pt x="82293" y="620774"/>
                    <a:pt x="42203" y="580683"/>
                  </a:cubicBezTo>
                  <a:lnTo>
                    <a:pt x="14067" y="496277"/>
                  </a:lnTo>
                  <a:lnTo>
                    <a:pt x="0" y="454074"/>
                  </a:lnTo>
                  <a:cubicBezTo>
                    <a:pt x="4689" y="402492"/>
                    <a:pt x="5066" y="350335"/>
                    <a:pt x="14067" y="299329"/>
                  </a:cubicBezTo>
                  <a:cubicBezTo>
                    <a:pt x="19221" y="270123"/>
                    <a:pt x="32824" y="243058"/>
                    <a:pt x="42203" y="214923"/>
                  </a:cubicBezTo>
                  <a:cubicBezTo>
                    <a:pt x="61618" y="156680"/>
                    <a:pt x="48046" y="185058"/>
                    <a:pt x="84406" y="130517"/>
                  </a:cubicBezTo>
                  <a:cubicBezTo>
                    <a:pt x="93784" y="144585"/>
                    <a:pt x="107194" y="156680"/>
                    <a:pt x="112541" y="172720"/>
                  </a:cubicBezTo>
                  <a:cubicBezTo>
                    <a:pt x="121561" y="199780"/>
                    <a:pt x="120421" y="229282"/>
                    <a:pt x="126609" y="257126"/>
                  </a:cubicBezTo>
                  <a:cubicBezTo>
                    <a:pt x="129826" y="271602"/>
                    <a:pt x="130192" y="288844"/>
                    <a:pt x="140677" y="299329"/>
                  </a:cubicBezTo>
                  <a:cubicBezTo>
                    <a:pt x="151162" y="309814"/>
                    <a:pt x="168812" y="308708"/>
                    <a:pt x="182880" y="313397"/>
                  </a:cubicBezTo>
                  <a:cubicBezTo>
                    <a:pt x="227465" y="380275"/>
                    <a:pt x="205670" y="339563"/>
                    <a:pt x="239151" y="440006"/>
                  </a:cubicBezTo>
                  <a:lnTo>
                    <a:pt x="253218" y="482209"/>
                  </a:lnTo>
                  <a:lnTo>
                    <a:pt x="267286" y="524413"/>
                  </a:lnTo>
                  <a:cubicBezTo>
                    <a:pt x="276664" y="515034"/>
                    <a:pt x="287136" y="506634"/>
                    <a:pt x="295421" y="496277"/>
                  </a:cubicBezTo>
                  <a:cubicBezTo>
                    <a:pt x="329014" y="454285"/>
                    <a:pt x="337494" y="426459"/>
                    <a:pt x="351692" y="369668"/>
                  </a:cubicBezTo>
                  <a:lnTo>
                    <a:pt x="379827" y="257126"/>
                  </a:lnTo>
                  <a:cubicBezTo>
                    <a:pt x="384516" y="172720"/>
                    <a:pt x="381939" y="87594"/>
                    <a:pt x="393895" y="3908"/>
                  </a:cubicBezTo>
                  <a:cubicBezTo>
                    <a:pt x="396629" y="-15232"/>
                    <a:pt x="404504" y="41157"/>
                    <a:pt x="407963" y="60179"/>
                  </a:cubicBezTo>
                  <a:cubicBezTo>
                    <a:pt x="413895" y="92802"/>
                    <a:pt x="415528" y="126139"/>
                    <a:pt x="422031" y="158653"/>
                  </a:cubicBezTo>
                  <a:cubicBezTo>
                    <a:pt x="432643" y="211714"/>
                    <a:pt x="460134" y="236910"/>
                    <a:pt x="492369" y="285262"/>
                  </a:cubicBezTo>
                  <a:cubicBezTo>
                    <a:pt x="527862" y="338502"/>
                    <a:pt x="508548" y="315509"/>
                    <a:pt x="548640" y="355600"/>
                  </a:cubicBezTo>
                  <a:cubicBezTo>
                    <a:pt x="552509" y="367207"/>
                    <a:pt x="565095" y="425939"/>
                    <a:pt x="590843" y="425939"/>
                  </a:cubicBezTo>
                  <a:cubicBezTo>
                    <a:pt x="604046" y="425939"/>
                    <a:pt x="645896" y="357732"/>
                    <a:pt x="647114" y="355600"/>
                  </a:cubicBezTo>
                  <a:cubicBezTo>
                    <a:pt x="657518" y="337392"/>
                    <a:pt x="664845" y="317537"/>
                    <a:pt x="675249" y="299329"/>
                  </a:cubicBezTo>
                  <a:cubicBezTo>
                    <a:pt x="683637" y="284649"/>
                    <a:pt x="695823" y="272248"/>
                    <a:pt x="703384" y="257126"/>
                  </a:cubicBezTo>
                  <a:cubicBezTo>
                    <a:pt x="761627" y="140641"/>
                    <a:pt x="664956" y="293668"/>
                    <a:pt x="745587" y="172720"/>
                  </a:cubicBezTo>
                  <a:cubicBezTo>
                    <a:pt x="750276" y="139895"/>
                    <a:pt x="754204" y="106953"/>
                    <a:pt x="759655" y="74246"/>
                  </a:cubicBezTo>
                  <a:cubicBezTo>
                    <a:pt x="763586" y="50661"/>
                    <a:pt x="753828" y="17171"/>
                    <a:pt x="773723" y="3908"/>
                  </a:cubicBezTo>
                  <a:cubicBezTo>
                    <a:pt x="788841" y="-6170"/>
                    <a:pt x="815142" y="86747"/>
                    <a:pt x="815926" y="88314"/>
                  </a:cubicBezTo>
                  <a:cubicBezTo>
                    <a:pt x="882803" y="222067"/>
                    <a:pt x="799614" y="-2827"/>
                    <a:pt x="872197" y="214923"/>
                  </a:cubicBezTo>
                  <a:cubicBezTo>
                    <a:pt x="876886" y="228991"/>
                    <a:pt x="875779" y="246641"/>
                    <a:pt x="886264" y="257126"/>
                  </a:cubicBezTo>
                  <a:lnTo>
                    <a:pt x="956603" y="327465"/>
                  </a:lnTo>
                  <a:cubicBezTo>
                    <a:pt x="961292" y="341533"/>
                    <a:pt x="968018" y="355079"/>
                    <a:pt x="970671" y="369668"/>
                  </a:cubicBezTo>
                  <a:cubicBezTo>
                    <a:pt x="977434" y="406864"/>
                    <a:pt x="962764" y="451445"/>
                    <a:pt x="984738" y="482209"/>
                  </a:cubicBezTo>
                  <a:cubicBezTo>
                    <a:pt x="995976" y="497942"/>
                    <a:pt x="1022252" y="472831"/>
                    <a:pt x="1041009" y="468142"/>
                  </a:cubicBezTo>
                  <a:cubicBezTo>
                    <a:pt x="1066802" y="390764"/>
                    <a:pt x="1039579" y="460095"/>
                    <a:pt x="1083212" y="383736"/>
                  </a:cubicBezTo>
                  <a:cubicBezTo>
                    <a:pt x="1093616" y="365528"/>
                    <a:pt x="1100943" y="345673"/>
                    <a:pt x="1111347" y="327465"/>
                  </a:cubicBezTo>
                  <a:cubicBezTo>
                    <a:pt x="1119735" y="312785"/>
                    <a:pt x="1132616" y="300712"/>
                    <a:pt x="1139483" y="285262"/>
                  </a:cubicBezTo>
                  <a:cubicBezTo>
                    <a:pt x="1191211" y="168874"/>
                    <a:pt x="1137971" y="230503"/>
                    <a:pt x="1195754" y="172720"/>
                  </a:cubicBezTo>
                  <a:cubicBezTo>
                    <a:pt x="1227423" y="77709"/>
                    <a:pt x="1190875" y="194671"/>
                    <a:pt x="1223889" y="46111"/>
                  </a:cubicBezTo>
                  <a:cubicBezTo>
                    <a:pt x="1227106" y="31635"/>
                    <a:pt x="1233268" y="17976"/>
                    <a:pt x="1237957" y="3908"/>
                  </a:cubicBezTo>
                  <a:cubicBezTo>
                    <a:pt x="1256714" y="8597"/>
                    <a:pt x="1281645" y="3297"/>
                    <a:pt x="1294227" y="17976"/>
                  </a:cubicBezTo>
                  <a:cubicBezTo>
                    <a:pt x="1313528" y="40494"/>
                    <a:pt x="1312984" y="74247"/>
                    <a:pt x="1322363" y="102382"/>
                  </a:cubicBezTo>
                  <a:cubicBezTo>
                    <a:pt x="1327052" y="116450"/>
                    <a:pt x="1328206" y="132247"/>
                    <a:pt x="1336431" y="144585"/>
                  </a:cubicBezTo>
                  <a:cubicBezTo>
                    <a:pt x="1372791" y="199126"/>
                    <a:pt x="1359219" y="170748"/>
                    <a:pt x="1378634" y="228991"/>
                  </a:cubicBezTo>
                  <a:cubicBezTo>
                    <a:pt x="1383323" y="299329"/>
                    <a:pt x="1385321" y="369899"/>
                    <a:pt x="1392701" y="440006"/>
                  </a:cubicBezTo>
                  <a:cubicBezTo>
                    <a:pt x="1394725" y="459234"/>
                    <a:pt x="1388818" y="489096"/>
                    <a:pt x="1406769" y="496277"/>
                  </a:cubicBezTo>
                  <a:cubicBezTo>
                    <a:pt x="1426240" y="504065"/>
                    <a:pt x="1444283" y="477520"/>
                    <a:pt x="1463040" y="468142"/>
                  </a:cubicBezTo>
                  <a:cubicBezTo>
                    <a:pt x="1526668" y="372700"/>
                    <a:pt x="1495401" y="407647"/>
                    <a:pt x="1547446" y="355600"/>
                  </a:cubicBezTo>
                  <a:cubicBezTo>
                    <a:pt x="1598756" y="201675"/>
                    <a:pt x="1516923" y="434829"/>
                    <a:pt x="1589649" y="271194"/>
                  </a:cubicBezTo>
                  <a:cubicBezTo>
                    <a:pt x="1601694" y="244093"/>
                    <a:pt x="1608406" y="214923"/>
                    <a:pt x="1617784" y="186788"/>
                  </a:cubicBezTo>
                  <a:lnTo>
                    <a:pt x="1631852" y="144585"/>
                  </a:lnTo>
                  <a:lnTo>
                    <a:pt x="1659987" y="60179"/>
                  </a:lnTo>
                  <a:lnTo>
                    <a:pt x="1674055" y="17976"/>
                  </a:lnTo>
                  <a:cubicBezTo>
                    <a:pt x="1683434" y="27354"/>
                    <a:pt x="1696259" y="34248"/>
                    <a:pt x="1702191" y="46111"/>
                  </a:cubicBezTo>
                  <a:cubicBezTo>
                    <a:pt x="1737489" y="116707"/>
                    <a:pt x="1727236" y="140571"/>
                    <a:pt x="1744394" y="214923"/>
                  </a:cubicBezTo>
                  <a:cubicBezTo>
                    <a:pt x="1798351" y="448737"/>
                    <a:pt x="1751889" y="189558"/>
                    <a:pt x="1786597" y="397803"/>
                  </a:cubicBezTo>
                  <a:lnTo>
                    <a:pt x="1913206" y="313397"/>
                  </a:lnTo>
                  <a:lnTo>
                    <a:pt x="1955409" y="285262"/>
                  </a:lnTo>
                  <a:cubicBezTo>
                    <a:pt x="1994759" y="403310"/>
                    <a:pt x="1978572" y="337476"/>
                    <a:pt x="1955409" y="580683"/>
                  </a:cubicBezTo>
                  <a:cubicBezTo>
                    <a:pt x="1954003" y="595445"/>
                    <a:pt x="1948970" y="610170"/>
                    <a:pt x="1941341" y="622886"/>
                  </a:cubicBezTo>
                  <a:cubicBezTo>
                    <a:pt x="1934517" y="634259"/>
                    <a:pt x="1922584" y="641643"/>
                    <a:pt x="1913206" y="651022"/>
                  </a:cubicBezTo>
                  <a:cubicBezTo>
                    <a:pt x="1895516" y="704092"/>
                    <a:pt x="1891239" y="729259"/>
                    <a:pt x="1842867" y="777631"/>
                  </a:cubicBezTo>
                  <a:cubicBezTo>
                    <a:pt x="1828799" y="791699"/>
                    <a:pt x="1813400" y="804550"/>
                    <a:pt x="1800664" y="819834"/>
                  </a:cubicBezTo>
                  <a:cubicBezTo>
                    <a:pt x="1789840" y="832822"/>
                    <a:pt x="1783532" y="849200"/>
                    <a:pt x="1772529" y="862037"/>
                  </a:cubicBezTo>
                  <a:cubicBezTo>
                    <a:pt x="1755266" y="882177"/>
                    <a:pt x="1735015" y="899551"/>
                    <a:pt x="1716258" y="918308"/>
                  </a:cubicBezTo>
                  <a:lnTo>
                    <a:pt x="1674055" y="960511"/>
                  </a:lnTo>
                  <a:cubicBezTo>
                    <a:pt x="1659987" y="974579"/>
                    <a:pt x="1648405" y="991679"/>
                    <a:pt x="1631852" y="1002714"/>
                  </a:cubicBezTo>
                  <a:lnTo>
                    <a:pt x="1589649" y="1030849"/>
                  </a:lnTo>
                  <a:cubicBezTo>
                    <a:pt x="1580271" y="1044917"/>
                    <a:pt x="1569075" y="1057930"/>
                    <a:pt x="1561514" y="1073053"/>
                  </a:cubicBezTo>
                  <a:cubicBezTo>
                    <a:pt x="1554882" y="1086316"/>
                    <a:pt x="1554647" y="1102293"/>
                    <a:pt x="1547446" y="1115256"/>
                  </a:cubicBezTo>
                  <a:cubicBezTo>
                    <a:pt x="1531024" y="1144815"/>
                    <a:pt x="1501868" y="1167583"/>
                    <a:pt x="1491175" y="1199662"/>
                  </a:cubicBezTo>
                  <a:cubicBezTo>
                    <a:pt x="1486486" y="1213730"/>
                    <a:pt x="1483739" y="1228602"/>
                    <a:pt x="1477107" y="1241865"/>
                  </a:cubicBezTo>
                  <a:cubicBezTo>
                    <a:pt x="1469546" y="1256987"/>
                    <a:pt x="1455839" y="1268618"/>
                    <a:pt x="1448972" y="1284068"/>
                  </a:cubicBezTo>
                  <a:cubicBezTo>
                    <a:pt x="1382011" y="1434731"/>
                    <a:pt x="1456374" y="1315169"/>
                    <a:pt x="1392701" y="1410677"/>
                  </a:cubicBezTo>
                  <a:lnTo>
                    <a:pt x="1364566" y="1495083"/>
                  </a:lnTo>
                  <a:cubicBezTo>
                    <a:pt x="1359877" y="1509151"/>
                    <a:pt x="1358723" y="1524948"/>
                    <a:pt x="1350498" y="1537286"/>
                  </a:cubicBezTo>
                  <a:cubicBezTo>
                    <a:pt x="1341120" y="1551354"/>
                    <a:pt x="1329924" y="1564367"/>
                    <a:pt x="1322363" y="1579489"/>
                  </a:cubicBezTo>
                  <a:cubicBezTo>
                    <a:pt x="1315731" y="1592752"/>
                    <a:pt x="1316521" y="1609355"/>
                    <a:pt x="1308295" y="1621693"/>
                  </a:cubicBezTo>
                  <a:cubicBezTo>
                    <a:pt x="1297259" y="1638246"/>
                    <a:pt x="1280160" y="1649828"/>
                    <a:pt x="1266092" y="1663896"/>
                  </a:cubicBezTo>
                  <a:cubicBezTo>
                    <a:pt x="1261403" y="1677964"/>
                    <a:pt x="1258656" y="1692836"/>
                    <a:pt x="1252024" y="1706099"/>
                  </a:cubicBezTo>
                  <a:cubicBezTo>
                    <a:pt x="1234606" y="1740934"/>
                    <a:pt x="1217861" y="1760359"/>
                    <a:pt x="1181686" y="1776437"/>
                  </a:cubicBezTo>
                  <a:cubicBezTo>
                    <a:pt x="1154585" y="1788482"/>
                    <a:pt x="1125415" y="1795195"/>
                    <a:pt x="1097280" y="1804573"/>
                  </a:cubicBezTo>
                  <a:lnTo>
                    <a:pt x="1055077" y="1818640"/>
                  </a:lnTo>
                  <a:cubicBezTo>
                    <a:pt x="1008185" y="1813951"/>
                    <a:pt x="960719" y="1813258"/>
                    <a:pt x="914400" y="1804573"/>
                  </a:cubicBezTo>
                  <a:cubicBezTo>
                    <a:pt x="885251" y="1799108"/>
                    <a:pt x="858129" y="1785816"/>
                    <a:pt x="829994" y="1776437"/>
                  </a:cubicBezTo>
                  <a:cubicBezTo>
                    <a:pt x="815926" y="1771748"/>
                    <a:pt x="800129" y="1770594"/>
                    <a:pt x="787791" y="1762369"/>
                  </a:cubicBezTo>
                  <a:cubicBezTo>
                    <a:pt x="773723" y="1752991"/>
                    <a:pt x="761627" y="1739581"/>
                    <a:pt x="745587" y="1734234"/>
                  </a:cubicBezTo>
                  <a:cubicBezTo>
                    <a:pt x="718527" y="1725214"/>
                    <a:pt x="689316" y="1724855"/>
                    <a:pt x="661181" y="1720166"/>
                  </a:cubicBezTo>
                  <a:lnTo>
                    <a:pt x="647114" y="1677963"/>
                  </a:lnTo>
                </a:path>
              </a:pathLst>
            </a:custGeom>
            <a:gradFill flip="none" rotWithShape="1">
              <a:gsLst>
                <a:gs pos="0">
                  <a:schemeClr val="tx1">
                    <a:lumMod val="85000"/>
                    <a:lumOff val="15000"/>
                  </a:schemeClr>
                </a:gs>
                <a:gs pos="13000">
                  <a:schemeClr val="tx1">
                    <a:lumMod val="65000"/>
                    <a:lumOff val="35000"/>
                  </a:schemeClr>
                </a:gs>
                <a:gs pos="51000">
                  <a:schemeClr val="tx1">
                    <a:lumMod val="85000"/>
                    <a:lumOff val="15000"/>
                  </a:schemeClr>
                </a:gs>
                <a:gs pos="86500">
                  <a:schemeClr val="tx1">
                    <a:lumMod val="65000"/>
                    <a:lumOff val="35000"/>
                  </a:schemeClr>
                </a:gs>
                <a:gs pos="74000">
                  <a:schemeClr val="tx1">
                    <a:lumMod val="85000"/>
                    <a:lumOff val="15000"/>
                  </a:schemeClr>
                </a:gs>
                <a:gs pos="40000">
                  <a:srgbClr val="404040"/>
                </a:gs>
                <a:gs pos="99000">
                  <a:schemeClr val="tx1">
                    <a:lumMod val="85000"/>
                    <a:lumOff val="15000"/>
                  </a:schemeClr>
                </a:gs>
                <a:gs pos="63000">
                  <a:schemeClr val="tx1">
                    <a:lumMod val="65000"/>
                    <a:lumOff val="35000"/>
                  </a:schemeClr>
                </a:gs>
                <a:gs pos="25000">
                  <a:schemeClr val="tx1">
                    <a:lumMod val="85000"/>
                    <a:lumOff val="15000"/>
                  </a:schemeClr>
                </a:gs>
              </a:gsLst>
              <a:lin ang="0" scaled="1"/>
              <a:tileRect/>
            </a:grad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70" name="Freeform 969"/>
            <p:cNvSpPr/>
            <p:nvPr/>
          </p:nvSpPr>
          <p:spPr>
            <a:xfrm rot="10800000">
              <a:off x="-2631695" y="10791004"/>
              <a:ext cx="2194553" cy="1645710"/>
            </a:xfrm>
            <a:custGeom>
              <a:avLst/>
              <a:gdLst>
                <a:gd name="connsiteX0" fmla="*/ 759983 w 1043969"/>
                <a:gd name="connsiteY0" fmla="*/ 905724 h 905724"/>
                <a:gd name="connsiteX1" fmla="*/ 591171 w 1043969"/>
                <a:gd name="connsiteY1" fmla="*/ 891657 h 905724"/>
                <a:gd name="connsiteX2" fmla="*/ 534900 w 1043969"/>
                <a:gd name="connsiteY2" fmla="*/ 877589 h 905724"/>
                <a:gd name="connsiteX3" fmla="*/ 450494 w 1043969"/>
                <a:gd name="connsiteY3" fmla="*/ 863521 h 905724"/>
                <a:gd name="connsiteX4" fmla="*/ 408291 w 1043969"/>
                <a:gd name="connsiteY4" fmla="*/ 849453 h 905724"/>
                <a:gd name="connsiteX5" fmla="*/ 295750 w 1043969"/>
                <a:gd name="connsiteY5" fmla="*/ 835386 h 905724"/>
                <a:gd name="connsiteX6" fmla="*/ 253546 w 1043969"/>
                <a:gd name="connsiteY6" fmla="*/ 821318 h 905724"/>
                <a:gd name="connsiteX7" fmla="*/ 126937 w 1043969"/>
                <a:gd name="connsiteY7" fmla="*/ 793183 h 905724"/>
                <a:gd name="connsiteX8" fmla="*/ 98802 w 1043969"/>
                <a:gd name="connsiteY8" fmla="*/ 765047 h 905724"/>
                <a:gd name="connsiteX9" fmla="*/ 56599 w 1043969"/>
                <a:gd name="connsiteY9" fmla="*/ 736912 h 905724"/>
                <a:gd name="connsiteX10" fmla="*/ 28463 w 1043969"/>
                <a:gd name="connsiteY10" fmla="*/ 694709 h 905724"/>
                <a:gd name="connsiteX11" fmla="*/ 328 w 1043969"/>
                <a:gd name="connsiteY11" fmla="*/ 610303 h 905724"/>
                <a:gd name="connsiteX12" fmla="*/ 14396 w 1043969"/>
                <a:gd name="connsiteY12" fmla="*/ 483693 h 905724"/>
                <a:gd name="connsiteX13" fmla="*/ 28463 w 1043969"/>
                <a:gd name="connsiteY13" fmla="*/ 441490 h 905724"/>
                <a:gd name="connsiteX14" fmla="*/ 42531 w 1043969"/>
                <a:gd name="connsiteY14" fmla="*/ 357084 h 905724"/>
                <a:gd name="connsiteX15" fmla="*/ 56599 w 1043969"/>
                <a:gd name="connsiteY15" fmla="*/ 117933 h 905724"/>
                <a:gd name="connsiteX16" fmla="*/ 98802 w 1043969"/>
                <a:gd name="connsiteY16" fmla="*/ 146069 h 905724"/>
                <a:gd name="connsiteX17" fmla="*/ 155073 w 1043969"/>
                <a:gd name="connsiteY17" fmla="*/ 258610 h 905724"/>
                <a:gd name="connsiteX18" fmla="*/ 169140 w 1043969"/>
                <a:gd name="connsiteY18" fmla="*/ 357084 h 905724"/>
                <a:gd name="connsiteX19" fmla="*/ 183208 w 1043969"/>
                <a:gd name="connsiteY19" fmla="*/ 314881 h 905724"/>
                <a:gd name="connsiteX20" fmla="*/ 225411 w 1043969"/>
                <a:gd name="connsiteY20" fmla="*/ 272678 h 905724"/>
                <a:gd name="connsiteX21" fmla="*/ 267614 w 1043969"/>
                <a:gd name="connsiteY21" fmla="*/ 188272 h 905724"/>
                <a:gd name="connsiteX22" fmla="*/ 281682 w 1043969"/>
                <a:gd name="connsiteY22" fmla="*/ 5392 h 905724"/>
                <a:gd name="connsiteX23" fmla="*/ 309817 w 1043969"/>
                <a:gd name="connsiteY23" fmla="*/ 89798 h 905724"/>
                <a:gd name="connsiteX24" fmla="*/ 323885 w 1043969"/>
                <a:gd name="connsiteY24" fmla="*/ 132001 h 905724"/>
                <a:gd name="connsiteX25" fmla="*/ 337953 w 1043969"/>
                <a:gd name="connsiteY25" fmla="*/ 174204 h 905724"/>
                <a:gd name="connsiteX26" fmla="*/ 366088 w 1043969"/>
                <a:gd name="connsiteY26" fmla="*/ 202340 h 905724"/>
                <a:gd name="connsiteX27" fmla="*/ 436426 w 1043969"/>
                <a:gd name="connsiteY27" fmla="*/ 132001 h 905724"/>
                <a:gd name="connsiteX28" fmla="*/ 492697 w 1043969"/>
                <a:gd name="connsiteY28" fmla="*/ 75730 h 905724"/>
                <a:gd name="connsiteX29" fmla="*/ 506765 w 1043969"/>
                <a:gd name="connsiteY29" fmla="*/ 33527 h 905724"/>
                <a:gd name="connsiteX30" fmla="*/ 534900 w 1043969"/>
                <a:gd name="connsiteY30" fmla="*/ 61663 h 905724"/>
                <a:gd name="connsiteX31" fmla="*/ 577103 w 1043969"/>
                <a:gd name="connsiteY31" fmla="*/ 146069 h 905724"/>
                <a:gd name="connsiteX32" fmla="*/ 619306 w 1043969"/>
                <a:gd name="connsiteY32" fmla="*/ 160137 h 905724"/>
                <a:gd name="connsiteX33" fmla="*/ 661510 w 1043969"/>
                <a:gd name="connsiteY33" fmla="*/ 146069 h 905724"/>
                <a:gd name="connsiteX34" fmla="*/ 717780 w 1043969"/>
                <a:gd name="connsiteY34" fmla="*/ 75730 h 905724"/>
                <a:gd name="connsiteX35" fmla="*/ 745916 w 1043969"/>
                <a:gd name="connsiteY35" fmla="*/ 47595 h 905724"/>
                <a:gd name="connsiteX36" fmla="*/ 774051 w 1043969"/>
                <a:gd name="connsiteY36" fmla="*/ 89798 h 905724"/>
                <a:gd name="connsiteX37" fmla="*/ 830322 w 1043969"/>
                <a:gd name="connsiteY37" fmla="*/ 286746 h 905724"/>
                <a:gd name="connsiteX38" fmla="*/ 914728 w 1043969"/>
                <a:gd name="connsiteY38" fmla="*/ 188272 h 905724"/>
                <a:gd name="connsiteX39" fmla="*/ 942863 w 1043969"/>
                <a:gd name="connsiteY39" fmla="*/ 230475 h 905724"/>
                <a:gd name="connsiteX40" fmla="*/ 914728 w 1043969"/>
                <a:gd name="connsiteY40" fmla="*/ 371152 h 905724"/>
                <a:gd name="connsiteX41" fmla="*/ 886593 w 1043969"/>
                <a:gd name="connsiteY41" fmla="*/ 413355 h 905724"/>
                <a:gd name="connsiteX42" fmla="*/ 928796 w 1043969"/>
                <a:gd name="connsiteY42" fmla="*/ 427423 h 905724"/>
                <a:gd name="connsiteX43" fmla="*/ 985066 w 1043969"/>
                <a:gd name="connsiteY43" fmla="*/ 483693 h 905724"/>
                <a:gd name="connsiteX44" fmla="*/ 999134 w 1043969"/>
                <a:gd name="connsiteY44" fmla="*/ 525897 h 905724"/>
                <a:gd name="connsiteX45" fmla="*/ 970999 w 1043969"/>
                <a:gd name="connsiteY45" fmla="*/ 708777 h 905724"/>
                <a:gd name="connsiteX46" fmla="*/ 1041337 w 1043969"/>
                <a:gd name="connsiteY46" fmla="*/ 722844 h 905724"/>
                <a:gd name="connsiteX47" fmla="*/ 1013202 w 1043969"/>
                <a:gd name="connsiteY47" fmla="*/ 807250 h 905724"/>
                <a:gd name="connsiteX48" fmla="*/ 999134 w 1043969"/>
                <a:gd name="connsiteY48" fmla="*/ 849453 h 905724"/>
                <a:gd name="connsiteX49" fmla="*/ 942863 w 1043969"/>
                <a:gd name="connsiteY49" fmla="*/ 905724 h 905724"/>
                <a:gd name="connsiteX50" fmla="*/ 703713 w 1043969"/>
                <a:gd name="connsiteY50" fmla="*/ 891657 h 905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43969" h="905724">
                  <a:moveTo>
                    <a:pt x="759983" y="905724"/>
                  </a:moveTo>
                  <a:cubicBezTo>
                    <a:pt x="703712" y="901035"/>
                    <a:pt x="647201" y="898661"/>
                    <a:pt x="591171" y="891657"/>
                  </a:cubicBezTo>
                  <a:cubicBezTo>
                    <a:pt x="571986" y="889259"/>
                    <a:pt x="553859" y="881381"/>
                    <a:pt x="534900" y="877589"/>
                  </a:cubicBezTo>
                  <a:cubicBezTo>
                    <a:pt x="506930" y="871995"/>
                    <a:pt x="478338" y="869709"/>
                    <a:pt x="450494" y="863521"/>
                  </a:cubicBezTo>
                  <a:cubicBezTo>
                    <a:pt x="436018" y="860304"/>
                    <a:pt x="422880" y="852106"/>
                    <a:pt x="408291" y="849453"/>
                  </a:cubicBezTo>
                  <a:cubicBezTo>
                    <a:pt x="371095" y="842690"/>
                    <a:pt x="333264" y="840075"/>
                    <a:pt x="295750" y="835386"/>
                  </a:cubicBezTo>
                  <a:cubicBezTo>
                    <a:pt x="281682" y="830697"/>
                    <a:pt x="267804" y="825392"/>
                    <a:pt x="253546" y="821318"/>
                  </a:cubicBezTo>
                  <a:cubicBezTo>
                    <a:pt x="207181" y="808071"/>
                    <a:pt x="175297" y="802855"/>
                    <a:pt x="126937" y="793183"/>
                  </a:cubicBezTo>
                  <a:cubicBezTo>
                    <a:pt x="117559" y="783804"/>
                    <a:pt x="109159" y="773333"/>
                    <a:pt x="98802" y="765047"/>
                  </a:cubicBezTo>
                  <a:cubicBezTo>
                    <a:pt x="85600" y="754485"/>
                    <a:pt x="68554" y="748867"/>
                    <a:pt x="56599" y="736912"/>
                  </a:cubicBezTo>
                  <a:cubicBezTo>
                    <a:pt x="44644" y="724957"/>
                    <a:pt x="37842" y="708777"/>
                    <a:pt x="28463" y="694709"/>
                  </a:cubicBezTo>
                  <a:cubicBezTo>
                    <a:pt x="19085" y="666574"/>
                    <a:pt x="-2947" y="639779"/>
                    <a:pt x="328" y="610303"/>
                  </a:cubicBezTo>
                  <a:cubicBezTo>
                    <a:pt x="5017" y="568100"/>
                    <a:pt x="7415" y="525578"/>
                    <a:pt x="14396" y="483693"/>
                  </a:cubicBezTo>
                  <a:cubicBezTo>
                    <a:pt x="16834" y="469066"/>
                    <a:pt x="25246" y="455965"/>
                    <a:pt x="28463" y="441490"/>
                  </a:cubicBezTo>
                  <a:cubicBezTo>
                    <a:pt x="34651" y="413646"/>
                    <a:pt x="37842" y="385219"/>
                    <a:pt x="42531" y="357084"/>
                  </a:cubicBezTo>
                  <a:cubicBezTo>
                    <a:pt x="47220" y="277367"/>
                    <a:pt x="36023" y="195091"/>
                    <a:pt x="56599" y="117933"/>
                  </a:cubicBezTo>
                  <a:cubicBezTo>
                    <a:pt x="60955" y="101597"/>
                    <a:pt x="89841" y="131732"/>
                    <a:pt x="98802" y="146069"/>
                  </a:cubicBezTo>
                  <a:cubicBezTo>
                    <a:pt x="206560" y="318484"/>
                    <a:pt x="72233" y="175773"/>
                    <a:pt x="155073" y="258610"/>
                  </a:cubicBezTo>
                  <a:cubicBezTo>
                    <a:pt x="159762" y="291435"/>
                    <a:pt x="154312" y="327427"/>
                    <a:pt x="169140" y="357084"/>
                  </a:cubicBezTo>
                  <a:cubicBezTo>
                    <a:pt x="175771" y="370347"/>
                    <a:pt x="174983" y="327219"/>
                    <a:pt x="183208" y="314881"/>
                  </a:cubicBezTo>
                  <a:cubicBezTo>
                    <a:pt x="194244" y="298328"/>
                    <a:pt x="212675" y="287962"/>
                    <a:pt x="225411" y="272678"/>
                  </a:cubicBezTo>
                  <a:cubicBezTo>
                    <a:pt x="255711" y="236318"/>
                    <a:pt x="253515" y="230568"/>
                    <a:pt x="267614" y="188272"/>
                  </a:cubicBezTo>
                  <a:cubicBezTo>
                    <a:pt x="272303" y="127312"/>
                    <a:pt x="257598" y="61589"/>
                    <a:pt x="281682" y="5392"/>
                  </a:cubicBezTo>
                  <a:cubicBezTo>
                    <a:pt x="293365" y="-21867"/>
                    <a:pt x="300439" y="61663"/>
                    <a:pt x="309817" y="89798"/>
                  </a:cubicBezTo>
                  <a:lnTo>
                    <a:pt x="323885" y="132001"/>
                  </a:lnTo>
                  <a:cubicBezTo>
                    <a:pt x="328574" y="146069"/>
                    <a:pt x="327468" y="163718"/>
                    <a:pt x="337953" y="174204"/>
                  </a:cubicBezTo>
                  <a:lnTo>
                    <a:pt x="366088" y="202340"/>
                  </a:lnTo>
                  <a:cubicBezTo>
                    <a:pt x="447369" y="148151"/>
                    <a:pt x="373902" y="204946"/>
                    <a:pt x="436426" y="132001"/>
                  </a:cubicBezTo>
                  <a:cubicBezTo>
                    <a:pt x="453689" y="111861"/>
                    <a:pt x="492697" y="75730"/>
                    <a:pt x="492697" y="75730"/>
                  </a:cubicBezTo>
                  <a:cubicBezTo>
                    <a:pt x="497386" y="61662"/>
                    <a:pt x="492697" y="38216"/>
                    <a:pt x="506765" y="33527"/>
                  </a:cubicBezTo>
                  <a:cubicBezTo>
                    <a:pt x="519348" y="29333"/>
                    <a:pt x="528076" y="50290"/>
                    <a:pt x="534900" y="61663"/>
                  </a:cubicBezTo>
                  <a:cubicBezTo>
                    <a:pt x="558423" y="100869"/>
                    <a:pt x="536058" y="113233"/>
                    <a:pt x="577103" y="146069"/>
                  </a:cubicBezTo>
                  <a:cubicBezTo>
                    <a:pt x="588682" y="155332"/>
                    <a:pt x="605238" y="155448"/>
                    <a:pt x="619306" y="160137"/>
                  </a:cubicBezTo>
                  <a:cubicBezTo>
                    <a:pt x="633374" y="155448"/>
                    <a:pt x="648794" y="153699"/>
                    <a:pt x="661510" y="146069"/>
                  </a:cubicBezTo>
                  <a:cubicBezTo>
                    <a:pt x="687637" y="130393"/>
                    <a:pt x="700087" y="97846"/>
                    <a:pt x="717780" y="75730"/>
                  </a:cubicBezTo>
                  <a:cubicBezTo>
                    <a:pt x="726066" y="65373"/>
                    <a:pt x="736537" y="56973"/>
                    <a:pt x="745916" y="47595"/>
                  </a:cubicBezTo>
                  <a:cubicBezTo>
                    <a:pt x="755294" y="61663"/>
                    <a:pt x="771271" y="73121"/>
                    <a:pt x="774051" y="89798"/>
                  </a:cubicBezTo>
                  <a:cubicBezTo>
                    <a:pt x="810498" y="308478"/>
                    <a:pt x="716742" y="324604"/>
                    <a:pt x="830322" y="286746"/>
                  </a:cubicBezTo>
                  <a:cubicBezTo>
                    <a:pt x="898548" y="218520"/>
                    <a:pt x="871879" y="252546"/>
                    <a:pt x="914728" y="188272"/>
                  </a:cubicBezTo>
                  <a:cubicBezTo>
                    <a:pt x="924106" y="202340"/>
                    <a:pt x="941181" y="213652"/>
                    <a:pt x="942863" y="230475"/>
                  </a:cubicBezTo>
                  <a:cubicBezTo>
                    <a:pt x="945024" y="252080"/>
                    <a:pt x="931087" y="338435"/>
                    <a:pt x="914728" y="371152"/>
                  </a:cubicBezTo>
                  <a:cubicBezTo>
                    <a:pt x="907167" y="386274"/>
                    <a:pt x="895971" y="399287"/>
                    <a:pt x="886593" y="413355"/>
                  </a:cubicBezTo>
                  <a:cubicBezTo>
                    <a:pt x="900661" y="418044"/>
                    <a:pt x="918311" y="416937"/>
                    <a:pt x="928796" y="427423"/>
                  </a:cubicBezTo>
                  <a:cubicBezTo>
                    <a:pt x="1003821" y="502449"/>
                    <a:pt x="872527" y="446182"/>
                    <a:pt x="985066" y="483693"/>
                  </a:cubicBezTo>
                  <a:cubicBezTo>
                    <a:pt x="989755" y="497761"/>
                    <a:pt x="999134" y="511068"/>
                    <a:pt x="999134" y="525897"/>
                  </a:cubicBezTo>
                  <a:cubicBezTo>
                    <a:pt x="999134" y="634694"/>
                    <a:pt x="995077" y="636539"/>
                    <a:pt x="970999" y="708777"/>
                  </a:cubicBezTo>
                  <a:cubicBezTo>
                    <a:pt x="994445" y="713466"/>
                    <a:pt x="1031918" y="700867"/>
                    <a:pt x="1041337" y="722844"/>
                  </a:cubicBezTo>
                  <a:cubicBezTo>
                    <a:pt x="1053020" y="750103"/>
                    <a:pt x="1022580" y="779115"/>
                    <a:pt x="1013202" y="807250"/>
                  </a:cubicBezTo>
                  <a:cubicBezTo>
                    <a:pt x="1008513" y="821318"/>
                    <a:pt x="1009619" y="838968"/>
                    <a:pt x="999134" y="849453"/>
                  </a:cubicBezTo>
                  <a:lnTo>
                    <a:pt x="942863" y="905724"/>
                  </a:lnTo>
                  <a:cubicBezTo>
                    <a:pt x="722490" y="891033"/>
                    <a:pt x="802342" y="891657"/>
                    <a:pt x="703713" y="891657"/>
                  </a:cubicBezTo>
                </a:path>
              </a:pathLst>
            </a:custGeom>
            <a:gradFill>
              <a:gsLst>
                <a:gs pos="0">
                  <a:schemeClr val="tx1">
                    <a:lumMod val="85000"/>
                    <a:lumOff val="15000"/>
                  </a:schemeClr>
                </a:gs>
                <a:gs pos="13000">
                  <a:schemeClr val="tx1">
                    <a:lumMod val="65000"/>
                    <a:lumOff val="35000"/>
                  </a:schemeClr>
                </a:gs>
                <a:gs pos="46000">
                  <a:schemeClr val="tx1">
                    <a:lumMod val="85000"/>
                    <a:lumOff val="15000"/>
                  </a:schemeClr>
                </a:gs>
                <a:gs pos="81000">
                  <a:schemeClr val="tx1">
                    <a:lumMod val="85000"/>
                    <a:lumOff val="15000"/>
                  </a:schemeClr>
                </a:gs>
                <a:gs pos="32000">
                  <a:srgbClr val="404040"/>
                </a:gs>
                <a:gs pos="99000">
                  <a:schemeClr val="tx1">
                    <a:lumMod val="65000"/>
                    <a:lumOff val="35000"/>
                  </a:schemeClr>
                </a:gs>
                <a:gs pos="63000">
                  <a:schemeClr val="tx1">
                    <a:lumMod val="65000"/>
                    <a:lumOff val="35000"/>
                  </a:schemeClr>
                </a:gs>
              </a:gsLst>
              <a:lin ang="0" scaled="1"/>
            </a:gradFill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71" name="Freeform 970"/>
            <p:cNvSpPr/>
            <p:nvPr/>
          </p:nvSpPr>
          <p:spPr>
            <a:xfrm rot="9594913">
              <a:off x="-2928782" y="8847691"/>
              <a:ext cx="1621280" cy="2381004"/>
            </a:xfrm>
            <a:custGeom>
              <a:avLst/>
              <a:gdLst>
                <a:gd name="connsiteX0" fmla="*/ 422031 w 594146"/>
                <a:gd name="connsiteY0" fmla="*/ 0 h 1237957"/>
                <a:gd name="connsiteX1" fmla="*/ 450166 w 594146"/>
                <a:gd name="connsiteY1" fmla="*/ 126609 h 1237957"/>
                <a:gd name="connsiteX2" fmla="*/ 478302 w 594146"/>
                <a:gd name="connsiteY2" fmla="*/ 154744 h 1237957"/>
                <a:gd name="connsiteX3" fmla="*/ 492369 w 594146"/>
                <a:gd name="connsiteY3" fmla="*/ 196947 h 1237957"/>
                <a:gd name="connsiteX4" fmla="*/ 520505 w 594146"/>
                <a:gd name="connsiteY4" fmla="*/ 225083 h 1237957"/>
                <a:gd name="connsiteX5" fmla="*/ 548640 w 594146"/>
                <a:gd name="connsiteY5" fmla="*/ 309489 h 1237957"/>
                <a:gd name="connsiteX6" fmla="*/ 576775 w 594146"/>
                <a:gd name="connsiteY6" fmla="*/ 393895 h 1237957"/>
                <a:gd name="connsiteX7" fmla="*/ 590843 w 594146"/>
                <a:gd name="connsiteY7" fmla="*/ 464233 h 1237957"/>
                <a:gd name="connsiteX8" fmla="*/ 548640 w 594146"/>
                <a:gd name="connsiteY8" fmla="*/ 675249 h 1237957"/>
                <a:gd name="connsiteX9" fmla="*/ 506437 w 594146"/>
                <a:gd name="connsiteY9" fmla="*/ 689317 h 1237957"/>
                <a:gd name="connsiteX10" fmla="*/ 464234 w 594146"/>
                <a:gd name="connsiteY10" fmla="*/ 731520 h 1237957"/>
                <a:gd name="connsiteX11" fmla="*/ 422031 w 594146"/>
                <a:gd name="connsiteY11" fmla="*/ 759655 h 1237957"/>
                <a:gd name="connsiteX12" fmla="*/ 365760 w 594146"/>
                <a:gd name="connsiteY12" fmla="*/ 844061 h 1237957"/>
                <a:gd name="connsiteX13" fmla="*/ 351692 w 594146"/>
                <a:gd name="connsiteY13" fmla="*/ 886264 h 1237957"/>
                <a:gd name="connsiteX14" fmla="*/ 323557 w 594146"/>
                <a:gd name="connsiteY14" fmla="*/ 914400 h 1237957"/>
                <a:gd name="connsiteX15" fmla="*/ 267286 w 594146"/>
                <a:gd name="connsiteY15" fmla="*/ 984738 h 1237957"/>
                <a:gd name="connsiteX16" fmla="*/ 253219 w 594146"/>
                <a:gd name="connsiteY16" fmla="*/ 1026941 h 1237957"/>
                <a:gd name="connsiteX17" fmla="*/ 140677 w 594146"/>
                <a:gd name="connsiteY17" fmla="*/ 1125415 h 1237957"/>
                <a:gd name="connsiteX18" fmla="*/ 126609 w 594146"/>
                <a:gd name="connsiteY18" fmla="*/ 1167618 h 1237957"/>
                <a:gd name="connsiteX19" fmla="*/ 84406 w 594146"/>
                <a:gd name="connsiteY19" fmla="*/ 1195753 h 1237957"/>
                <a:gd name="connsiteX20" fmla="*/ 56271 w 594146"/>
                <a:gd name="connsiteY20" fmla="*/ 1237957 h 1237957"/>
                <a:gd name="connsiteX21" fmla="*/ 42203 w 594146"/>
                <a:gd name="connsiteY21" fmla="*/ 1139483 h 1237957"/>
                <a:gd name="connsiteX22" fmla="*/ 14068 w 594146"/>
                <a:gd name="connsiteY22" fmla="*/ 1055077 h 1237957"/>
                <a:gd name="connsiteX23" fmla="*/ 0 w 594146"/>
                <a:gd name="connsiteY23" fmla="*/ 942535 h 1237957"/>
                <a:gd name="connsiteX24" fmla="*/ 14068 w 594146"/>
                <a:gd name="connsiteY24" fmla="*/ 773723 h 1237957"/>
                <a:gd name="connsiteX25" fmla="*/ 42203 w 594146"/>
                <a:gd name="connsiteY25" fmla="*/ 745587 h 1237957"/>
                <a:gd name="connsiteX26" fmla="*/ 112542 w 594146"/>
                <a:gd name="connsiteY26" fmla="*/ 675249 h 1237957"/>
                <a:gd name="connsiteX27" fmla="*/ 168812 w 594146"/>
                <a:gd name="connsiteY27" fmla="*/ 604910 h 1237957"/>
                <a:gd name="connsiteX28" fmla="*/ 239151 w 594146"/>
                <a:gd name="connsiteY28" fmla="*/ 534572 h 1237957"/>
                <a:gd name="connsiteX29" fmla="*/ 267286 w 594146"/>
                <a:gd name="connsiteY29" fmla="*/ 492369 h 1237957"/>
                <a:gd name="connsiteX30" fmla="*/ 323557 w 594146"/>
                <a:gd name="connsiteY30" fmla="*/ 379827 h 1237957"/>
                <a:gd name="connsiteX31" fmla="*/ 337625 w 594146"/>
                <a:gd name="connsiteY31" fmla="*/ 337624 h 1237957"/>
                <a:gd name="connsiteX32" fmla="*/ 393895 w 594146"/>
                <a:gd name="connsiteY32" fmla="*/ 253218 h 1237957"/>
                <a:gd name="connsiteX33" fmla="*/ 422031 w 594146"/>
                <a:gd name="connsiteY33" fmla="*/ 168812 h 1237957"/>
                <a:gd name="connsiteX34" fmla="*/ 436099 w 594146"/>
                <a:gd name="connsiteY34" fmla="*/ 112541 h 123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4146" h="1237957">
                  <a:moveTo>
                    <a:pt x="422031" y="0"/>
                  </a:moveTo>
                  <a:cubicBezTo>
                    <a:pt x="424871" y="17039"/>
                    <a:pt x="434184" y="99973"/>
                    <a:pt x="450166" y="126609"/>
                  </a:cubicBezTo>
                  <a:cubicBezTo>
                    <a:pt x="456990" y="137982"/>
                    <a:pt x="468923" y="145366"/>
                    <a:pt x="478302" y="154744"/>
                  </a:cubicBezTo>
                  <a:cubicBezTo>
                    <a:pt x="482991" y="168812"/>
                    <a:pt x="484740" y="184232"/>
                    <a:pt x="492369" y="196947"/>
                  </a:cubicBezTo>
                  <a:cubicBezTo>
                    <a:pt x="499193" y="208320"/>
                    <a:pt x="514573" y="213220"/>
                    <a:pt x="520505" y="225083"/>
                  </a:cubicBezTo>
                  <a:cubicBezTo>
                    <a:pt x="533768" y="251609"/>
                    <a:pt x="539262" y="281354"/>
                    <a:pt x="548640" y="309489"/>
                  </a:cubicBezTo>
                  <a:lnTo>
                    <a:pt x="576775" y="393895"/>
                  </a:lnTo>
                  <a:lnTo>
                    <a:pt x="590843" y="464233"/>
                  </a:lnTo>
                  <a:cubicBezTo>
                    <a:pt x="586371" y="522370"/>
                    <a:pt x="617704" y="633809"/>
                    <a:pt x="548640" y="675249"/>
                  </a:cubicBezTo>
                  <a:cubicBezTo>
                    <a:pt x="535925" y="682878"/>
                    <a:pt x="520505" y="684628"/>
                    <a:pt x="506437" y="689317"/>
                  </a:cubicBezTo>
                  <a:cubicBezTo>
                    <a:pt x="492369" y="703385"/>
                    <a:pt x="479518" y="718784"/>
                    <a:pt x="464234" y="731520"/>
                  </a:cubicBezTo>
                  <a:cubicBezTo>
                    <a:pt x="451246" y="742344"/>
                    <a:pt x="433164" y="746931"/>
                    <a:pt x="422031" y="759655"/>
                  </a:cubicBezTo>
                  <a:cubicBezTo>
                    <a:pt x="399764" y="785103"/>
                    <a:pt x="384517" y="815926"/>
                    <a:pt x="365760" y="844061"/>
                  </a:cubicBezTo>
                  <a:cubicBezTo>
                    <a:pt x="357535" y="856399"/>
                    <a:pt x="359321" y="873548"/>
                    <a:pt x="351692" y="886264"/>
                  </a:cubicBezTo>
                  <a:cubicBezTo>
                    <a:pt x="344868" y="897637"/>
                    <a:pt x="331842" y="904043"/>
                    <a:pt x="323557" y="914400"/>
                  </a:cubicBezTo>
                  <a:cubicBezTo>
                    <a:pt x="252583" y="1003119"/>
                    <a:pt x="335212" y="916814"/>
                    <a:pt x="267286" y="984738"/>
                  </a:cubicBezTo>
                  <a:cubicBezTo>
                    <a:pt x="262597" y="998806"/>
                    <a:pt x="262116" y="1015078"/>
                    <a:pt x="253219" y="1026941"/>
                  </a:cubicBezTo>
                  <a:cubicBezTo>
                    <a:pt x="212072" y="1081804"/>
                    <a:pt x="189489" y="1092874"/>
                    <a:pt x="140677" y="1125415"/>
                  </a:cubicBezTo>
                  <a:cubicBezTo>
                    <a:pt x="135988" y="1139483"/>
                    <a:pt x="135872" y="1156039"/>
                    <a:pt x="126609" y="1167618"/>
                  </a:cubicBezTo>
                  <a:cubicBezTo>
                    <a:pt x="116047" y="1180820"/>
                    <a:pt x="96361" y="1183798"/>
                    <a:pt x="84406" y="1195753"/>
                  </a:cubicBezTo>
                  <a:cubicBezTo>
                    <a:pt x="72451" y="1207708"/>
                    <a:pt x="65649" y="1223889"/>
                    <a:pt x="56271" y="1237957"/>
                  </a:cubicBezTo>
                  <a:cubicBezTo>
                    <a:pt x="51582" y="1205132"/>
                    <a:pt x="49659" y="1171792"/>
                    <a:pt x="42203" y="1139483"/>
                  </a:cubicBezTo>
                  <a:cubicBezTo>
                    <a:pt x="35534" y="1110585"/>
                    <a:pt x="14068" y="1055077"/>
                    <a:pt x="14068" y="1055077"/>
                  </a:cubicBezTo>
                  <a:cubicBezTo>
                    <a:pt x="9379" y="1017563"/>
                    <a:pt x="0" y="980341"/>
                    <a:pt x="0" y="942535"/>
                  </a:cubicBezTo>
                  <a:cubicBezTo>
                    <a:pt x="0" y="886069"/>
                    <a:pt x="2237" y="828935"/>
                    <a:pt x="14068" y="773723"/>
                  </a:cubicBezTo>
                  <a:cubicBezTo>
                    <a:pt x="16847" y="760754"/>
                    <a:pt x="33918" y="755944"/>
                    <a:pt x="42203" y="745587"/>
                  </a:cubicBezTo>
                  <a:cubicBezTo>
                    <a:pt x="117231" y="651802"/>
                    <a:pt x="18758" y="750277"/>
                    <a:pt x="112542" y="675249"/>
                  </a:cubicBezTo>
                  <a:cubicBezTo>
                    <a:pt x="158248" y="638684"/>
                    <a:pt x="126161" y="653654"/>
                    <a:pt x="168812" y="604910"/>
                  </a:cubicBezTo>
                  <a:cubicBezTo>
                    <a:pt x="190647" y="579956"/>
                    <a:pt x="220758" y="562161"/>
                    <a:pt x="239151" y="534572"/>
                  </a:cubicBezTo>
                  <a:cubicBezTo>
                    <a:pt x="248529" y="520504"/>
                    <a:pt x="260419" y="507819"/>
                    <a:pt x="267286" y="492369"/>
                  </a:cubicBezTo>
                  <a:cubicBezTo>
                    <a:pt x="319014" y="375982"/>
                    <a:pt x="265777" y="437609"/>
                    <a:pt x="323557" y="379827"/>
                  </a:cubicBezTo>
                  <a:cubicBezTo>
                    <a:pt x="328246" y="365759"/>
                    <a:pt x="330424" y="350587"/>
                    <a:pt x="337625" y="337624"/>
                  </a:cubicBezTo>
                  <a:cubicBezTo>
                    <a:pt x="354047" y="308065"/>
                    <a:pt x="383202" y="285297"/>
                    <a:pt x="393895" y="253218"/>
                  </a:cubicBezTo>
                  <a:lnTo>
                    <a:pt x="422031" y="168812"/>
                  </a:lnTo>
                  <a:cubicBezTo>
                    <a:pt x="437582" y="122160"/>
                    <a:pt x="436099" y="141438"/>
                    <a:pt x="436099" y="112541"/>
                  </a:cubicBezTo>
                </a:path>
              </a:pathLst>
            </a:custGeom>
            <a:gradFill>
              <a:gsLst>
                <a:gs pos="0">
                  <a:schemeClr val="tx1">
                    <a:lumMod val="85000"/>
                    <a:lumOff val="15000"/>
                  </a:schemeClr>
                </a:gs>
                <a:gs pos="13000">
                  <a:schemeClr val="tx1">
                    <a:lumMod val="65000"/>
                    <a:lumOff val="35000"/>
                  </a:schemeClr>
                </a:gs>
                <a:gs pos="46000">
                  <a:schemeClr val="tx1">
                    <a:lumMod val="85000"/>
                    <a:lumOff val="15000"/>
                  </a:schemeClr>
                </a:gs>
                <a:gs pos="81000">
                  <a:schemeClr val="tx1">
                    <a:lumMod val="85000"/>
                    <a:lumOff val="15000"/>
                  </a:schemeClr>
                </a:gs>
                <a:gs pos="99000">
                  <a:schemeClr val="tx1">
                    <a:lumMod val="65000"/>
                    <a:lumOff val="35000"/>
                  </a:schemeClr>
                </a:gs>
              </a:gsLst>
              <a:lin ang="0" scaled="1"/>
            </a:grad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972" name="Group 971"/>
            <p:cNvGrpSpPr/>
            <p:nvPr/>
          </p:nvGrpSpPr>
          <p:grpSpPr>
            <a:xfrm rot="10800000">
              <a:off x="-2388767" y="9403529"/>
              <a:ext cx="1656499" cy="2637459"/>
              <a:chOff x="871586" y="3363559"/>
              <a:chExt cx="788012" cy="1451537"/>
            </a:xfrm>
          </p:grpSpPr>
          <p:sp>
            <p:nvSpPr>
              <p:cNvPr id="977" name="Oval 976"/>
              <p:cNvSpPr/>
              <p:nvPr/>
            </p:nvSpPr>
            <p:spPr>
              <a:xfrm rot="10800000">
                <a:off x="871586" y="3519696"/>
                <a:ext cx="762000" cy="1295400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  <a:shade val="30000"/>
                      <a:satMod val="115000"/>
                    </a:schemeClr>
                  </a:gs>
                  <a:gs pos="17000">
                    <a:schemeClr val="tx1">
                      <a:lumMod val="50000"/>
                      <a:lumOff val="50000"/>
                    </a:schemeClr>
                  </a:gs>
                  <a:gs pos="100000">
                    <a:schemeClr val="tx1">
                      <a:lumMod val="65000"/>
                      <a:lumOff val="3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ln>
                    <a:solidFill>
                      <a:sysClr val="windowText" lastClr="000000"/>
                    </a:solidFill>
                  </a:ln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978" name="Group 977"/>
              <p:cNvGrpSpPr/>
              <p:nvPr/>
            </p:nvGrpSpPr>
            <p:grpSpPr>
              <a:xfrm>
                <a:off x="915061" y="3363559"/>
                <a:ext cx="744537" cy="1029453"/>
                <a:chOff x="7635081" y="1562995"/>
                <a:chExt cx="816776" cy="1029453"/>
              </a:xfrm>
            </p:grpSpPr>
            <p:pic>
              <p:nvPicPr>
                <p:cNvPr id="979" name="Picture 5"/>
                <p:cNvPicPr>
                  <a:picLocks noChangeAspect="1" noChangeArrowheads="1"/>
                </p:cNvPicPr>
                <p:nvPr/>
              </p:nvPicPr>
              <p:blipFill rotWithShape="1">
                <a:blip r:embed="rId8" cstate="print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 bwMode="auto">
                <a:xfrm>
                  <a:off x="7635081" y="1839558"/>
                  <a:ext cx="744537" cy="75289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980" name="Picture 6"/>
                <p:cNvPicPr>
                  <a:picLocks noChangeAspect="1" noChangeArrowheads="1"/>
                </p:cNvPicPr>
                <p:nvPr/>
              </p:nvPicPr>
              <p:blipFill rotWithShape="1">
                <a:blip r:embed="rId9" cstate="print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 bwMode="auto">
                <a:xfrm rot="1376075">
                  <a:off x="7707320" y="1562995"/>
                  <a:ext cx="744537" cy="37921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</p:grpSp>
        <p:grpSp>
          <p:nvGrpSpPr>
            <p:cNvPr id="973" name="Group 972"/>
            <p:cNvGrpSpPr/>
            <p:nvPr/>
          </p:nvGrpSpPr>
          <p:grpSpPr>
            <a:xfrm>
              <a:off x="-1910624" y="8270338"/>
              <a:ext cx="572750" cy="560412"/>
              <a:chOff x="4269516" y="10606427"/>
              <a:chExt cx="572750" cy="560412"/>
            </a:xfrm>
          </p:grpSpPr>
          <p:sp>
            <p:nvSpPr>
              <p:cNvPr id="975" name="Freeform 974"/>
              <p:cNvSpPr/>
              <p:nvPr/>
            </p:nvSpPr>
            <p:spPr>
              <a:xfrm rot="5280000">
                <a:off x="4680266" y="10624427"/>
                <a:ext cx="180000" cy="144000"/>
              </a:xfrm>
              <a:custGeom>
                <a:avLst/>
                <a:gdLst>
                  <a:gd name="connsiteX0" fmla="*/ 332868 w 332918"/>
                  <a:gd name="connsiteY0" fmla="*/ 174047 h 409039"/>
                  <a:gd name="connsiteX1" fmla="*/ 221657 w 332918"/>
                  <a:gd name="connsiteY1" fmla="*/ 87550 h 409039"/>
                  <a:gd name="connsiteX2" fmla="*/ 23949 w 332918"/>
                  <a:gd name="connsiteY2" fmla="*/ 1052 h 409039"/>
                  <a:gd name="connsiteX3" fmla="*/ 11592 w 332918"/>
                  <a:gd name="connsiteY3" fmla="*/ 149333 h 409039"/>
                  <a:gd name="connsiteX4" fmla="*/ 98090 w 332918"/>
                  <a:gd name="connsiteY4" fmla="*/ 384112 h 409039"/>
                  <a:gd name="connsiteX5" fmla="*/ 196944 w 332918"/>
                  <a:gd name="connsiteY5" fmla="*/ 384112 h 409039"/>
                  <a:gd name="connsiteX6" fmla="*/ 209301 w 332918"/>
                  <a:gd name="connsiteY6" fmla="*/ 223474 h 409039"/>
                  <a:gd name="connsiteX7" fmla="*/ 332868 w 332918"/>
                  <a:gd name="connsiteY7" fmla="*/ 174047 h 409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2918" h="409039">
                    <a:moveTo>
                      <a:pt x="332868" y="174047"/>
                    </a:moveTo>
                    <a:cubicBezTo>
                      <a:pt x="334927" y="151393"/>
                      <a:pt x="273143" y="116382"/>
                      <a:pt x="221657" y="87550"/>
                    </a:cubicBezTo>
                    <a:cubicBezTo>
                      <a:pt x="170171" y="58718"/>
                      <a:pt x="58960" y="-9245"/>
                      <a:pt x="23949" y="1052"/>
                    </a:cubicBezTo>
                    <a:cubicBezTo>
                      <a:pt x="-11062" y="11349"/>
                      <a:pt x="-765" y="85490"/>
                      <a:pt x="11592" y="149333"/>
                    </a:cubicBezTo>
                    <a:cubicBezTo>
                      <a:pt x="23949" y="213176"/>
                      <a:pt x="67198" y="344982"/>
                      <a:pt x="98090" y="384112"/>
                    </a:cubicBezTo>
                    <a:cubicBezTo>
                      <a:pt x="128982" y="423242"/>
                      <a:pt x="178409" y="410885"/>
                      <a:pt x="196944" y="384112"/>
                    </a:cubicBezTo>
                    <a:cubicBezTo>
                      <a:pt x="215479" y="357339"/>
                      <a:pt x="184587" y="260544"/>
                      <a:pt x="209301" y="223474"/>
                    </a:cubicBezTo>
                    <a:cubicBezTo>
                      <a:pt x="234014" y="186404"/>
                      <a:pt x="330809" y="196701"/>
                      <a:pt x="332868" y="174047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6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976" name="Freeform 975"/>
              <p:cNvSpPr/>
              <p:nvPr/>
            </p:nvSpPr>
            <p:spPr>
              <a:xfrm rot="4399304">
                <a:off x="4256504" y="10639851"/>
                <a:ext cx="540000" cy="513975"/>
              </a:xfrm>
              <a:custGeom>
                <a:avLst/>
                <a:gdLst>
                  <a:gd name="connsiteX0" fmla="*/ 929215 w 978642"/>
                  <a:gd name="connsiteY0" fmla="*/ 422415 h 706620"/>
                  <a:gd name="connsiteX1" fmla="*/ 793291 w 978642"/>
                  <a:gd name="connsiteY1" fmla="*/ 583053 h 706620"/>
                  <a:gd name="connsiteX2" fmla="*/ 706794 w 978642"/>
                  <a:gd name="connsiteY2" fmla="*/ 706620 h 706620"/>
                  <a:gd name="connsiteX3" fmla="*/ 533799 w 978642"/>
                  <a:gd name="connsiteY3" fmla="*/ 583053 h 706620"/>
                  <a:gd name="connsiteX4" fmla="*/ 434945 w 978642"/>
                  <a:gd name="connsiteY4" fmla="*/ 471842 h 706620"/>
                  <a:gd name="connsiteX5" fmla="*/ 323734 w 978642"/>
                  <a:gd name="connsiteY5" fmla="*/ 372988 h 706620"/>
                  <a:gd name="connsiteX6" fmla="*/ 64242 w 978642"/>
                  <a:gd name="connsiteY6" fmla="*/ 298847 h 706620"/>
                  <a:gd name="connsiteX7" fmla="*/ 27172 w 978642"/>
                  <a:gd name="connsiteY7" fmla="*/ 187636 h 706620"/>
                  <a:gd name="connsiteX8" fmla="*/ 2459 w 978642"/>
                  <a:gd name="connsiteY8" fmla="*/ 88782 h 706620"/>
                  <a:gd name="connsiteX9" fmla="*/ 88956 w 978642"/>
                  <a:gd name="connsiteY9" fmla="*/ 2285 h 706620"/>
                  <a:gd name="connsiteX10" fmla="*/ 336091 w 978642"/>
                  <a:gd name="connsiteY10" fmla="*/ 39355 h 706620"/>
                  <a:gd name="connsiteX11" fmla="*/ 422588 w 978642"/>
                  <a:gd name="connsiteY11" fmla="*/ 187636 h 706620"/>
                  <a:gd name="connsiteX12" fmla="*/ 607940 w 978642"/>
                  <a:gd name="connsiteY12" fmla="*/ 298847 h 706620"/>
                  <a:gd name="connsiteX13" fmla="*/ 768577 w 978642"/>
                  <a:gd name="connsiteY13" fmla="*/ 348274 h 706620"/>
                  <a:gd name="connsiteX14" fmla="*/ 978642 w 978642"/>
                  <a:gd name="connsiteY14" fmla="*/ 434772 h 706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78642" h="706620">
                    <a:moveTo>
                      <a:pt x="929215" y="422415"/>
                    </a:moveTo>
                    <a:cubicBezTo>
                      <a:pt x="879788" y="479050"/>
                      <a:pt x="830361" y="535685"/>
                      <a:pt x="793291" y="583053"/>
                    </a:cubicBezTo>
                    <a:cubicBezTo>
                      <a:pt x="756221" y="630421"/>
                      <a:pt x="750043" y="706620"/>
                      <a:pt x="706794" y="706620"/>
                    </a:cubicBezTo>
                    <a:cubicBezTo>
                      <a:pt x="663545" y="706620"/>
                      <a:pt x="579107" y="622183"/>
                      <a:pt x="533799" y="583053"/>
                    </a:cubicBezTo>
                    <a:cubicBezTo>
                      <a:pt x="488491" y="543923"/>
                      <a:pt x="469956" y="506853"/>
                      <a:pt x="434945" y="471842"/>
                    </a:cubicBezTo>
                    <a:cubicBezTo>
                      <a:pt x="399934" y="436831"/>
                      <a:pt x="385518" y="401820"/>
                      <a:pt x="323734" y="372988"/>
                    </a:cubicBezTo>
                    <a:cubicBezTo>
                      <a:pt x="261950" y="344155"/>
                      <a:pt x="113669" y="329739"/>
                      <a:pt x="64242" y="298847"/>
                    </a:cubicBezTo>
                    <a:cubicBezTo>
                      <a:pt x="14815" y="267955"/>
                      <a:pt x="37469" y="222647"/>
                      <a:pt x="27172" y="187636"/>
                    </a:cubicBezTo>
                    <a:cubicBezTo>
                      <a:pt x="16875" y="152625"/>
                      <a:pt x="-7838" y="119674"/>
                      <a:pt x="2459" y="88782"/>
                    </a:cubicBezTo>
                    <a:cubicBezTo>
                      <a:pt x="12756" y="57890"/>
                      <a:pt x="33351" y="10523"/>
                      <a:pt x="88956" y="2285"/>
                    </a:cubicBezTo>
                    <a:cubicBezTo>
                      <a:pt x="144561" y="-5953"/>
                      <a:pt x="280486" y="8463"/>
                      <a:pt x="336091" y="39355"/>
                    </a:cubicBezTo>
                    <a:cubicBezTo>
                      <a:pt x="391696" y="70247"/>
                      <a:pt x="377280" y="144387"/>
                      <a:pt x="422588" y="187636"/>
                    </a:cubicBezTo>
                    <a:cubicBezTo>
                      <a:pt x="467896" y="230885"/>
                      <a:pt x="550275" y="272074"/>
                      <a:pt x="607940" y="298847"/>
                    </a:cubicBezTo>
                    <a:cubicBezTo>
                      <a:pt x="665605" y="325620"/>
                      <a:pt x="706793" y="325620"/>
                      <a:pt x="768577" y="348274"/>
                    </a:cubicBezTo>
                    <a:cubicBezTo>
                      <a:pt x="830361" y="370928"/>
                      <a:pt x="904501" y="402850"/>
                      <a:pt x="978642" y="434772"/>
                    </a:cubicBezTo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3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974" name="Flowchart: Stored Data 973"/>
            <p:cNvSpPr/>
            <p:nvPr/>
          </p:nvSpPr>
          <p:spPr>
            <a:xfrm rot="5400000">
              <a:off x="-1779930" y="14333412"/>
              <a:ext cx="576000" cy="396000"/>
            </a:xfrm>
            <a:prstGeom prst="flowChartOnlineStorage">
              <a:avLst/>
            </a:prstGeom>
            <a:gradFill flip="none" rotWithShape="1">
              <a:gsLst>
                <a:gs pos="0">
                  <a:schemeClr val="bg2">
                    <a:lumMod val="50000"/>
                    <a:shade val="30000"/>
                    <a:satMod val="115000"/>
                  </a:schemeClr>
                </a:gs>
                <a:gs pos="50000">
                  <a:schemeClr val="bg2">
                    <a:lumMod val="50000"/>
                    <a:shade val="67500"/>
                    <a:satMod val="115000"/>
                  </a:schemeClr>
                </a:gs>
                <a:gs pos="100000">
                  <a:schemeClr val="bg2">
                    <a:lumMod val="5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1057" name="Group 1056"/>
          <p:cNvGrpSpPr/>
          <p:nvPr/>
        </p:nvGrpSpPr>
        <p:grpSpPr>
          <a:xfrm flipV="1">
            <a:off x="3806893" y="-4117013"/>
            <a:ext cx="1790493" cy="1485186"/>
            <a:chOff x="4232127" y="8368553"/>
            <a:chExt cx="1217121" cy="851980"/>
          </a:xfrm>
        </p:grpSpPr>
        <p:grpSp>
          <p:nvGrpSpPr>
            <p:cNvPr id="1058" name="Group 1057"/>
            <p:cNvGrpSpPr/>
            <p:nvPr/>
          </p:nvGrpSpPr>
          <p:grpSpPr>
            <a:xfrm>
              <a:off x="4232127" y="8506138"/>
              <a:ext cx="997560" cy="714395"/>
              <a:chOff x="2605163" y="9058398"/>
              <a:chExt cx="997560" cy="714395"/>
            </a:xfrm>
          </p:grpSpPr>
          <p:sp>
            <p:nvSpPr>
              <p:cNvPr id="1061" name="Oval 1060"/>
              <p:cNvSpPr/>
              <p:nvPr/>
            </p:nvSpPr>
            <p:spPr>
              <a:xfrm rot="2250929">
                <a:off x="2605163" y="9058398"/>
                <a:ext cx="786452" cy="714395"/>
              </a:xfrm>
              <a:prstGeom prst="ellipse">
                <a:avLst/>
              </a:prstGeom>
              <a:gradFill flip="none" rotWithShape="1">
                <a:gsLst>
                  <a:gs pos="24000">
                    <a:schemeClr val="tx1"/>
                  </a:gs>
                  <a:gs pos="66000">
                    <a:schemeClr val="tx1">
                      <a:lumMod val="65000"/>
                      <a:lumOff val="35000"/>
                    </a:schemeClr>
                  </a:gs>
                </a:gsLst>
                <a:path path="circle">
                  <a:fillToRect l="100000" t="100000"/>
                </a:path>
                <a:tileRect r="-100000" b="-100000"/>
              </a:gra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62" name="Can 1061"/>
              <p:cNvSpPr/>
              <p:nvPr/>
            </p:nvSpPr>
            <p:spPr>
              <a:xfrm rot="2914298">
                <a:off x="3325335" y="9002319"/>
                <a:ext cx="162942" cy="391834"/>
              </a:xfrm>
              <a:prstGeom prst="can">
                <a:avLst/>
              </a:prstGeom>
              <a:gradFill flip="none" rotWithShape="1">
                <a:gsLst>
                  <a:gs pos="24000">
                    <a:schemeClr val="tx1"/>
                  </a:gs>
                  <a:gs pos="60000">
                    <a:schemeClr val="tx1">
                      <a:lumMod val="65000"/>
                      <a:lumOff val="35000"/>
                    </a:schemeClr>
                  </a:gs>
                </a:gsLst>
                <a:lin ang="0" scaled="1"/>
                <a:tileRect/>
              </a:gra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059" name="Freeform 1058"/>
            <p:cNvSpPr/>
            <p:nvPr/>
          </p:nvSpPr>
          <p:spPr>
            <a:xfrm>
              <a:off x="5090234" y="8503734"/>
              <a:ext cx="227198" cy="58057"/>
            </a:xfrm>
            <a:custGeom>
              <a:avLst/>
              <a:gdLst>
                <a:gd name="connsiteX0" fmla="*/ 0 w 304800"/>
                <a:gd name="connsiteY0" fmla="*/ 58057 h 58057"/>
                <a:gd name="connsiteX1" fmla="*/ 188686 w 304800"/>
                <a:gd name="connsiteY1" fmla="*/ 14514 h 58057"/>
                <a:gd name="connsiteX2" fmla="*/ 232229 w 304800"/>
                <a:gd name="connsiteY2" fmla="*/ 0 h 58057"/>
                <a:gd name="connsiteX3" fmla="*/ 304800 w 304800"/>
                <a:gd name="connsiteY3" fmla="*/ 29028 h 58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00" h="58057">
                  <a:moveTo>
                    <a:pt x="0" y="58057"/>
                  </a:moveTo>
                  <a:cubicBezTo>
                    <a:pt x="131894" y="39215"/>
                    <a:pt x="69143" y="54362"/>
                    <a:pt x="188686" y="14514"/>
                  </a:cubicBezTo>
                  <a:lnTo>
                    <a:pt x="232229" y="0"/>
                  </a:lnTo>
                  <a:cubicBezTo>
                    <a:pt x="296924" y="16173"/>
                    <a:pt x="276181" y="409"/>
                    <a:pt x="304800" y="29028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60" name="24-Point Star 1059"/>
            <p:cNvSpPr/>
            <p:nvPr/>
          </p:nvSpPr>
          <p:spPr>
            <a:xfrm>
              <a:off x="5159881" y="8368553"/>
              <a:ext cx="289367" cy="289367"/>
            </a:xfrm>
            <a:prstGeom prst="star24">
              <a:avLst>
                <a:gd name="adj" fmla="val 0"/>
              </a:avLst>
            </a:prstGeom>
            <a:noFill/>
            <a:ln w="9525"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1063" name="Group 1062"/>
          <p:cNvGrpSpPr/>
          <p:nvPr/>
        </p:nvGrpSpPr>
        <p:grpSpPr>
          <a:xfrm flipV="1">
            <a:off x="3826180" y="-4111786"/>
            <a:ext cx="1768586" cy="1282615"/>
            <a:chOff x="4191000" y="9008152"/>
            <a:chExt cx="1202230" cy="735774"/>
          </a:xfrm>
        </p:grpSpPr>
        <p:grpSp>
          <p:nvGrpSpPr>
            <p:cNvPr id="1064" name="Group 1063"/>
            <p:cNvGrpSpPr/>
            <p:nvPr/>
          </p:nvGrpSpPr>
          <p:grpSpPr>
            <a:xfrm>
              <a:off x="4191000" y="9029531"/>
              <a:ext cx="983273" cy="714395"/>
              <a:chOff x="2605163" y="9058398"/>
              <a:chExt cx="983273" cy="714395"/>
            </a:xfrm>
          </p:grpSpPr>
          <p:sp>
            <p:nvSpPr>
              <p:cNvPr id="1066" name="Oval 1065"/>
              <p:cNvSpPr/>
              <p:nvPr/>
            </p:nvSpPr>
            <p:spPr>
              <a:xfrm rot="2250929">
                <a:off x="2605163" y="9058398"/>
                <a:ext cx="786452" cy="714395"/>
              </a:xfrm>
              <a:prstGeom prst="ellipse">
                <a:avLst/>
              </a:prstGeom>
              <a:gradFill flip="none" rotWithShape="1">
                <a:gsLst>
                  <a:gs pos="24000">
                    <a:schemeClr val="tx1"/>
                  </a:gs>
                  <a:gs pos="66000">
                    <a:schemeClr val="tx1">
                      <a:lumMod val="65000"/>
                      <a:lumOff val="35000"/>
                    </a:schemeClr>
                  </a:gs>
                </a:gsLst>
                <a:path path="circle">
                  <a:fillToRect l="100000" t="100000"/>
                </a:path>
                <a:tileRect r="-100000" b="-100000"/>
              </a:gra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67" name="Can 1066"/>
              <p:cNvSpPr/>
              <p:nvPr/>
            </p:nvSpPr>
            <p:spPr>
              <a:xfrm rot="2914298">
                <a:off x="3311048" y="9002319"/>
                <a:ext cx="162942" cy="391834"/>
              </a:xfrm>
              <a:prstGeom prst="can">
                <a:avLst/>
              </a:prstGeom>
              <a:gradFill flip="none" rotWithShape="1">
                <a:gsLst>
                  <a:gs pos="24000">
                    <a:schemeClr val="tx1"/>
                  </a:gs>
                  <a:gs pos="60000">
                    <a:schemeClr val="tx1">
                      <a:lumMod val="65000"/>
                      <a:lumOff val="35000"/>
                    </a:schemeClr>
                  </a:gs>
                </a:gsLst>
                <a:lin ang="0" scaled="1"/>
                <a:tileRect/>
              </a:gra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065" name="Freeform 1064"/>
            <p:cNvSpPr/>
            <p:nvPr/>
          </p:nvSpPr>
          <p:spPr>
            <a:xfrm>
              <a:off x="5088430" y="9008152"/>
              <a:ext cx="304800" cy="58057"/>
            </a:xfrm>
            <a:custGeom>
              <a:avLst/>
              <a:gdLst>
                <a:gd name="connsiteX0" fmla="*/ 0 w 304800"/>
                <a:gd name="connsiteY0" fmla="*/ 58057 h 58057"/>
                <a:gd name="connsiteX1" fmla="*/ 188686 w 304800"/>
                <a:gd name="connsiteY1" fmla="*/ 14514 h 58057"/>
                <a:gd name="connsiteX2" fmla="*/ 232229 w 304800"/>
                <a:gd name="connsiteY2" fmla="*/ 0 h 58057"/>
                <a:gd name="connsiteX3" fmla="*/ 304800 w 304800"/>
                <a:gd name="connsiteY3" fmla="*/ 29028 h 58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00" h="58057">
                  <a:moveTo>
                    <a:pt x="0" y="58057"/>
                  </a:moveTo>
                  <a:cubicBezTo>
                    <a:pt x="131894" y="39215"/>
                    <a:pt x="69143" y="54362"/>
                    <a:pt x="188686" y="14514"/>
                  </a:cubicBezTo>
                  <a:lnTo>
                    <a:pt x="232229" y="0"/>
                  </a:lnTo>
                  <a:cubicBezTo>
                    <a:pt x="296924" y="16173"/>
                    <a:pt x="276181" y="409"/>
                    <a:pt x="304800" y="29028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1068" name="24-Point Star 1067"/>
          <p:cNvSpPr/>
          <p:nvPr/>
        </p:nvSpPr>
        <p:spPr>
          <a:xfrm flipV="1">
            <a:off x="5136930" y="-3130706"/>
            <a:ext cx="425684" cy="504429"/>
          </a:xfrm>
          <a:prstGeom prst="star24">
            <a:avLst>
              <a:gd name="adj" fmla="val 0"/>
            </a:avLst>
          </a:prstGeom>
          <a:noFill/>
          <a:ln w="9525">
            <a:solidFill>
              <a:srgbClr val="FFFFFF">
                <a:alpha val="72157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069" name="Explosion 2 1068"/>
          <p:cNvSpPr/>
          <p:nvPr/>
        </p:nvSpPr>
        <p:spPr>
          <a:xfrm>
            <a:off x="3187392" y="1072271"/>
            <a:ext cx="3165386" cy="3387715"/>
          </a:xfrm>
          <a:prstGeom prst="irregularSeal2">
            <a:avLst/>
          </a:prstGeom>
          <a:gradFill flip="none" rotWithShape="1">
            <a:gsLst>
              <a:gs pos="1000">
                <a:srgbClr val="FFFF00"/>
              </a:gs>
              <a:gs pos="33000">
                <a:srgbClr val="FF9900"/>
              </a:gs>
              <a:gs pos="89000">
                <a:schemeClr val="bg1">
                  <a:lumMod val="50000"/>
                  <a:alpha val="10000"/>
                </a:schemeClr>
              </a:gs>
              <a:gs pos="100000">
                <a:schemeClr val="bg1">
                  <a:lumMod val="50000"/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070" name="Oval 1069">
            <a:hlinkHover r:id="" action="ppaction://hlinkshowjump?jump=nextslide"/>
          </p:cNvPr>
          <p:cNvSpPr/>
          <p:nvPr/>
        </p:nvSpPr>
        <p:spPr>
          <a:xfrm>
            <a:off x="2018977" y="959738"/>
            <a:ext cx="4889681" cy="4374261"/>
          </a:xfrm>
          <a:prstGeom prst="ellipse">
            <a:avLst/>
          </a:prstGeom>
          <a:gradFill flip="none" rotWithShape="0">
            <a:gsLst>
              <a:gs pos="20000">
                <a:srgbClr val="FF9900"/>
              </a:gs>
              <a:gs pos="2000">
                <a:srgbClr val="FFFF00"/>
              </a:gs>
              <a:gs pos="85000">
                <a:schemeClr val="tx1">
                  <a:alpha val="10000"/>
                </a:schemeClr>
              </a:gs>
              <a:gs pos="97000">
                <a:schemeClr val="tx1">
                  <a:lumMod val="85000"/>
                  <a:lumOff val="15000"/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071" name="Group 1070"/>
          <p:cNvGrpSpPr/>
          <p:nvPr/>
        </p:nvGrpSpPr>
        <p:grpSpPr>
          <a:xfrm rot="10800000">
            <a:off x="3581400" y="-11828641"/>
            <a:ext cx="4449651" cy="10744200"/>
            <a:chOff x="-3633748" y="6816020"/>
            <a:chExt cx="4449651" cy="10744200"/>
          </a:xfrm>
        </p:grpSpPr>
        <p:grpSp>
          <p:nvGrpSpPr>
            <p:cNvPr id="1072" name="Group 1071"/>
            <p:cNvGrpSpPr>
              <a:grpSpLocks noChangeAspect="1"/>
            </p:cNvGrpSpPr>
            <p:nvPr/>
          </p:nvGrpSpPr>
          <p:grpSpPr>
            <a:xfrm rot="18110085" flipH="1">
              <a:off x="-826968" y="9043724"/>
              <a:ext cx="1240414" cy="838201"/>
              <a:chOff x="299139" y="-348825"/>
              <a:chExt cx="4968266" cy="3293842"/>
            </a:xfrm>
          </p:grpSpPr>
          <p:sp>
            <p:nvSpPr>
              <p:cNvPr id="1174" name="Freeform 1173"/>
              <p:cNvSpPr/>
              <p:nvPr/>
            </p:nvSpPr>
            <p:spPr>
              <a:xfrm rot="7364726">
                <a:off x="895903" y="2554572"/>
                <a:ext cx="485689" cy="295202"/>
              </a:xfrm>
              <a:custGeom>
                <a:avLst/>
                <a:gdLst>
                  <a:gd name="connsiteX0" fmla="*/ 396384 w 485689"/>
                  <a:gd name="connsiteY0" fmla="*/ 19315 h 290505"/>
                  <a:gd name="connsiteX1" fmla="*/ 482881 w 485689"/>
                  <a:gd name="connsiteY1" fmla="*/ 167596 h 290505"/>
                  <a:gd name="connsiteX2" fmla="*/ 285173 w 485689"/>
                  <a:gd name="connsiteY2" fmla="*/ 278807 h 290505"/>
                  <a:gd name="connsiteX3" fmla="*/ 112179 w 485689"/>
                  <a:gd name="connsiteY3" fmla="*/ 278807 h 290505"/>
                  <a:gd name="connsiteX4" fmla="*/ 968 w 485689"/>
                  <a:gd name="connsiteY4" fmla="*/ 204666 h 290505"/>
                  <a:gd name="connsiteX5" fmla="*/ 173963 w 485689"/>
                  <a:gd name="connsiteY5" fmla="*/ 167596 h 290505"/>
                  <a:gd name="connsiteX6" fmla="*/ 322244 w 485689"/>
                  <a:gd name="connsiteY6" fmla="*/ 19315 h 290505"/>
                  <a:gd name="connsiteX7" fmla="*/ 396384 w 485689"/>
                  <a:gd name="connsiteY7" fmla="*/ 19315 h 290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5689" h="290505">
                    <a:moveTo>
                      <a:pt x="396384" y="19315"/>
                    </a:moveTo>
                    <a:cubicBezTo>
                      <a:pt x="423157" y="44029"/>
                      <a:pt x="501416" y="124348"/>
                      <a:pt x="482881" y="167596"/>
                    </a:cubicBezTo>
                    <a:cubicBezTo>
                      <a:pt x="464346" y="210844"/>
                      <a:pt x="346957" y="260272"/>
                      <a:pt x="285173" y="278807"/>
                    </a:cubicBezTo>
                    <a:cubicBezTo>
                      <a:pt x="223389" y="297342"/>
                      <a:pt x="159546" y="291164"/>
                      <a:pt x="112179" y="278807"/>
                    </a:cubicBezTo>
                    <a:cubicBezTo>
                      <a:pt x="64811" y="266450"/>
                      <a:pt x="-9329" y="223201"/>
                      <a:pt x="968" y="204666"/>
                    </a:cubicBezTo>
                    <a:cubicBezTo>
                      <a:pt x="11265" y="186131"/>
                      <a:pt x="120417" y="198488"/>
                      <a:pt x="173963" y="167596"/>
                    </a:cubicBezTo>
                    <a:cubicBezTo>
                      <a:pt x="227509" y="136704"/>
                      <a:pt x="281055" y="46088"/>
                      <a:pt x="322244" y="19315"/>
                    </a:cubicBezTo>
                    <a:cubicBezTo>
                      <a:pt x="363433" y="-7458"/>
                      <a:pt x="369611" y="-5399"/>
                      <a:pt x="396384" y="19315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0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75" name="Freeform 1174"/>
              <p:cNvSpPr/>
              <p:nvPr/>
            </p:nvSpPr>
            <p:spPr>
              <a:xfrm rot="19881797" flipH="1">
                <a:off x="763824" y="-5771"/>
                <a:ext cx="419742" cy="239084"/>
              </a:xfrm>
              <a:custGeom>
                <a:avLst/>
                <a:gdLst>
                  <a:gd name="connsiteX0" fmla="*/ 398370 w 419742"/>
                  <a:gd name="connsiteY0" fmla="*/ 3559 h 276170"/>
                  <a:gd name="connsiteX1" fmla="*/ 151235 w 419742"/>
                  <a:gd name="connsiteY1" fmla="*/ 28272 h 276170"/>
                  <a:gd name="connsiteX2" fmla="*/ 2954 w 419742"/>
                  <a:gd name="connsiteY2" fmla="*/ 90056 h 276170"/>
                  <a:gd name="connsiteX3" fmla="*/ 64737 w 419742"/>
                  <a:gd name="connsiteY3" fmla="*/ 127126 h 276170"/>
                  <a:gd name="connsiteX4" fmla="*/ 213018 w 419742"/>
                  <a:gd name="connsiteY4" fmla="*/ 164196 h 276170"/>
                  <a:gd name="connsiteX5" fmla="*/ 311872 w 419742"/>
                  <a:gd name="connsiteY5" fmla="*/ 275407 h 276170"/>
                  <a:gd name="connsiteX6" fmla="*/ 398370 w 419742"/>
                  <a:gd name="connsiteY6" fmla="*/ 102413 h 276170"/>
                  <a:gd name="connsiteX7" fmla="*/ 398370 w 419742"/>
                  <a:gd name="connsiteY7" fmla="*/ 3559 h 276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9742" h="276170">
                    <a:moveTo>
                      <a:pt x="398370" y="3559"/>
                    </a:moveTo>
                    <a:cubicBezTo>
                      <a:pt x="357181" y="-8798"/>
                      <a:pt x="217138" y="13856"/>
                      <a:pt x="151235" y="28272"/>
                    </a:cubicBezTo>
                    <a:cubicBezTo>
                      <a:pt x="85332" y="42688"/>
                      <a:pt x="17370" y="73581"/>
                      <a:pt x="2954" y="90056"/>
                    </a:cubicBezTo>
                    <a:cubicBezTo>
                      <a:pt x="-11462" y="106531"/>
                      <a:pt x="29726" y="114769"/>
                      <a:pt x="64737" y="127126"/>
                    </a:cubicBezTo>
                    <a:cubicBezTo>
                      <a:pt x="99748" y="139483"/>
                      <a:pt x="171829" y="139483"/>
                      <a:pt x="213018" y="164196"/>
                    </a:cubicBezTo>
                    <a:cubicBezTo>
                      <a:pt x="254207" y="188909"/>
                      <a:pt x="280980" y="285704"/>
                      <a:pt x="311872" y="275407"/>
                    </a:cubicBezTo>
                    <a:cubicBezTo>
                      <a:pt x="342764" y="265110"/>
                      <a:pt x="386013" y="147721"/>
                      <a:pt x="398370" y="102413"/>
                    </a:cubicBezTo>
                    <a:cubicBezTo>
                      <a:pt x="410727" y="57105"/>
                      <a:pt x="439559" y="15916"/>
                      <a:pt x="398370" y="3559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543285" lon="20679728" rev="2134429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76" name="Freeform 1175"/>
              <p:cNvSpPr/>
              <p:nvPr/>
            </p:nvSpPr>
            <p:spPr>
              <a:xfrm rot="8035378">
                <a:off x="575646" y="822563"/>
                <a:ext cx="354331" cy="229843"/>
              </a:xfrm>
              <a:custGeom>
                <a:avLst/>
                <a:gdLst>
                  <a:gd name="connsiteX0" fmla="*/ 321605 w 354331"/>
                  <a:gd name="connsiteY0" fmla="*/ 15749 h 229843"/>
                  <a:gd name="connsiteX1" fmla="*/ 247464 w 354331"/>
                  <a:gd name="connsiteY1" fmla="*/ 15749 h 229843"/>
                  <a:gd name="connsiteX2" fmla="*/ 329 w 354331"/>
                  <a:gd name="connsiteY2" fmla="*/ 65176 h 229843"/>
                  <a:gd name="connsiteX3" fmla="*/ 198037 w 354331"/>
                  <a:gd name="connsiteY3" fmla="*/ 213457 h 229843"/>
                  <a:gd name="connsiteX4" fmla="*/ 346319 w 354331"/>
                  <a:gd name="connsiteY4" fmla="*/ 201101 h 229843"/>
                  <a:gd name="connsiteX5" fmla="*/ 321605 w 354331"/>
                  <a:gd name="connsiteY5" fmla="*/ 15749 h 229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4331" h="229843">
                    <a:moveTo>
                      <a:pt x="321605" y="15749"/>
                    </a:moveTo>
                    <a:cubicBezTo>
                      <a:pt x="305129" y="-15143"/>
                      <a:pt x="301010" y="7511"/>
                      <a:pt x="247464" y="15749"/>
                    </a:cubicBezTo>
                    <a:cubicBezTo>
                      <a:pt x="193918" y="23987"/>
                      <a:pt x="8567" y="32225"/>
                      <a:pt x="329" y="65176"/>
                    </a:cubicBezTo>
                    <a:cubicBezTo>
                      <a:pt x="-7909" y="98127"/>
                      <a:pt x="140372" y="190803"/>
                      <a:pt x="198037" y="213457"/>
                    </a:cubicBezTo>
                    <a:cubicBezTo>
                      <a:pt x="255702" y="236111"/>
                      <a:pt x="323665" y="238171"/>
                      <a:pt x="346319" y="201101"/>
                    </a:cubicBezTo>
                    <a:cubicBezTo>
                      <a:pt x="368973" y="164031"/>
                      <a:pt x="338081" y="46641"/>
                      <a:pt x="321605" y="15749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77" name="Freeform 1176"/>
              <p:cNvSpPr/>
              <p:nvPr/>
            </p:nvSpPr>
            <p:spPr>
              <a:xfrm>
                <a:off x="664092" y="225311"/>
                <a:ext cx="1249142" cy="588285"/>
              </a:xfrm>
              <a:custGeom>
                <a:avLst/>
                <a:gdLst>
                  <a:gd name="connsiteX0" fmla="*/ 1249142 w 1249142"/>
                  <a:gd name="connsiteY0" fmla="*/ 202908 h 588285"/>
                  <a:gd name="connsiteX1" fmla="*/ 1175002 w 1249142"/>
                  <a:gd name="connsiteY1" fmla="*/ 363546 h 588285"/>
                  <a:gd name="connsiteX2" fmla="*/ 1175002 w 1249142"/>
                  <a:gd name="connsiteY2" fmla="*/ 536541 h 588285"/>
                  <a:gd name="connsiteX3" fmla="*/ 1162645 w 1249142"/>
                  <a:gd name="connsiteY3" fmla="*/ 585968 h 588285"/>
                  <a:gd name="connsiteX4" fmla="*/ 977294 w 1249142"/>
                  <a:gd name="connsiteY4" fmla="*/ 561254 h 588285"/>
                  <a:gd name="connsiteX5" fmla="*/ 804299 w 1249142"/>
                  <a:gd name="connsiteY5" fmla="*/ 400616 h 588285"/>
                  <a:gd name="connsiteX6" fmla="*/ 408883 w 1249142"/>
                  <a:gd name="connsiteY6" fmla="*/ 351189 h 588285"/>
                  <a:gd name="connsiteX7" fmla="*/ 149391 w 1249142"/>
                  <a:gd name="connsiteY7" fmla="*/ 301762 h 588285"/>
                  <a:gd name="connsiteX8" fmla="*/ 1110 w 1249142"/>
                  <a:gd name="connsiteY8" fmla="*/ 227622 h 588285"/>
                  <a:gd name="connsiteX9" fmla="*/ 87607 w 1249142"/>
                  <a:gd name="connsiteY9" fmla="*/ 17557 h 588285"/>
                  <a:gd name="connsiteX10" fmla="*/ 198818 w 1249142"/>
                  <a:gd name="connsiteY10" fmla="*/ 17557 h 588285"/>
                  <a:gd name="connsiteX11" fmla="*/ 445953 w 1249142"/>
                  <a:gd name="connsiteY11" fmla="*/ 66984 h 588285"/>
                  <a:gd name="connsiteX12" fmla="*/ 866083 w 1249142"/>
                  <a:gd name="connsiteY12" fmla="*/ 128768 h 588285"/>
                  <a:gd name="connsiteX13" fmla="*/ 1076148 w 1249142"/>
                  <a:gd name="connsiteY13" fmla="*/ 104054 h 588285"/>
                  <a:gd name="connsiteX14" fmla="*/ 1162645 w 1249142"/>
                  <a:gd name="connsiteY14" fmla="*/ 141124 h 588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49142" h="588285">
                    <a:moveTo>
                      <a:pt x="1249142" y="202908"/>
                    </a:moveTo>
                    <a:cubicBezTo>
                      <a:pt x="1218250" y="255424"/>
                      <a:pt x="1187359" y="307941"/>
                      <a:pt x="1175002" y="363546"/>
                    </a:cubicBezTo>
                    <a:cubicBezTo>
                      <a:pt x="1162645" y="419151"/>
                      <a:pt x="1177061" y="499471"/>
                      <a:pt x="1175002" y="536541"/>
                    </a:cubicBezTo>
                    <a:cubicBezTo>
                      <a:pt x="1172943" y="573611"/>
                      <a:pt x="1195596" y="581849"/>
                      <a:pt x="1162645" y="585968"/>
                    </a:cubicBezTo>
                    <a:cubicBezTo>
                      <a:pt x="1129694" y="590087"/>
                      <a:pt x="1037018" y="592146"/>
                      <a:pt x="977294" y="561254"/>
                    </a:cubicBezTo>
                    <a:cubicBezTo>
                      <a:pt x="917570" y="530362"/>
                      <a:pt x="899034" y="435627"/>
                      <a:pt x="804299" y="400616"/>
                    </a:cubicBezTo>
                    <a:cubicBezTo>
                      <a:pt x="709564" y="365605"/>
                      <a:pt x="518034" y="367665"/>
                      <a:pt x="408883" y="351189"/>
                    </a:cubicBezTo>
                    <a:cubicBezTo>
                      <a:pt x="299732" y="334713"/>
                      <a:pt x="217353" y="322357"/>
                      <a:pt x="149391" y="301762"/>
                    </a:cubicBezTo>
                    <a:cubicBezTo>
                      <a:pt x="81429" y="281168"/>
                      <a:pt x="11407" y="274989"/>
                      <a:pt x="1110" y="227622"/>
                    </a:cubicBezTo>
                    <a:cubicBezTo>
                      <a:pt x="-9187" y="180255"/>
                      <a:pt x="54656" y="52568"/>
                      <a:pt x="87607" y="17557"/>
                    </a:cubicBezTo>
                    <a:cubicBezTo>
                      <a:pt x="120558" y="-17454"/>
                      <a:pt x="139094" y="9319"/>
                      <a:pt x="198818" y="17557"/>
                    </a:cubicBezTo>
                    <a:cubicBezTo>
                      <a:pt x="258542" y="25795"/>
                      <a:pt x="334742" y="48449"/>
                      <a:pt x="445953" y="66984"/>
                    </a:cubicBezTo>
                    <a:cubicBezTo>
                      <a:pt x="557164" y="85519"/>
                      <a:pt x="761051" y="122590"/>
                      <a:pt x="866083" y="128768"/>
                    </a:cubicBezTo>
                    <a:cubicBezTo>
                      <a:pt x="971115" y="134946"/>
                      <a:pt x="1026721" y="101995"/>
                      <a:pt x="1076148" y="104054"/>
                    </a:cubicBezTo>
                    <a:cubicBezTo>
                      <a:pt x="1125575" y="106113"/>
                      <a:pt x="1144110" y="123618"/>
                      <a:pt x="1162645" y="141124"/>
                    </a:cubicBezTo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3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78" name="Freeform 1177"/>
              <p:cNvSpPr/>
              <p:nvPr/>
            </p:nvSpPr>
            <p:spPr>
              <a:xfrm>
                <a:off x="413948" y="1024525"/>
                <a:ext cx="1354947" cy="389224"/>
              </a:xfrm>
              <a:custGeom>
                <a:avLst/>
                <a:gdLst>
                  <a:gd name="connsiteX0" fmla="*/ 1352620 w 1354947"/>
                  <a:gd name="connsiteY0" fmla="*/ 67806 h 389224"/>
                  <a:gd name="connsiteX1" fmla="*/ 1352620 w 1354947"/>
                  <a:gd name="connsiteY1" fmla="*/ 277871 h 389224"/>
                  <a:gd name="connsiteX2" fmla="*/ 1352620 w 1354947"/>
                  <a:gd name="connsiteY2" fmla="*/ 352012 h 389224"/>
                  <a:gd name="connsiteX3" fmla="*/ 1327906 w 1354947"/>
                  <a:gd name="connsiteY3" fmla="*/ 389082 h 389224"/>
                  <a:gd name="connsiteX4" fmla="*/ 1093128 w 1354947"/>
                  <a:gd name="connsiteY4" fmla="*/ 339655 h 389224"/>
                  <a:gd name="connsiteX5" fmla="*/ 957203 w 1354947"/>
                  <a:gd name="connsiteY5" fmla="*/ 327298 h 389224"/>
                  <a:gd name="connsiteX6" fmla="*/ 487647 w 1354947"/>
                  <a:gd name="connsiteY6" fmla="*/ 314941 h 389224"/>
                  <a:gd name="connsiteX7" fmla="*/ 154014 w 1354947"/>
                  <a:gd name="connsiteY7" fmla="*/ 302585 h 389224"/>
                  <a:gd name="connsiteX8" fmla="*/ 5733 w 1354947"/>
                  <a:gd name="connsiteY8" fmla="*/ 314941 h 389224"/>
                  <a:gd name="connsiteX9" fmla="*/ 30447 w 1354947"/>
                  <a:gd name="connsiteY9" fmla="*/ 141947 h 389224"/>
                  <a:gd name="connsiteX10" fmla="*/ 30447 w 1354947"/>
                  <a:gd name="connsiteY10" fmla="*/ 6023 h 389224"/>
                  <a:gd name="connsiteX11" fmla="*/ 413506 w 1354947"/>
                  <a:gd name="connsiteY11" fmla="*/ 30736 h 389224"/>
                  <a:gd name="connsiteX12" fmla="*/ 747139 w 1354947"/>
                  <a:gd name="connsiteY12" fmla="*/ 92520 h 389224"/>
                  <a:gd name="connsiteX13" fmla="*/ 981917 w 1354947"/>
                  <a:gd name="connsiteY13" fmla="*/ 92520 h 389224"/>
                  <a:gd name="connsiteX14" fmla="*/ 1167268 w 1354947"/>
                  <a:gd name="connsiteY14" fmla="*/ 55450 h 38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54947" h="389224">
                    <a:moveTo>
                      <a:pt x="1352620" y="67806"/>
                    </a:moveTo>
                    <a:lnTo>
                      <a:pt x="1352620" y="277871"/>
                    </a:lnTo>
                    <a:cubicBezTo>
                      <a:pt x="1352620" y="325239"/>
                      <a:pt x="1356739" y="333477"/>
                      <a:pt x="1352620" y="352012"/>
                    </a:cubicBezTo>
                    <a:cubicBezTo>
                      <a:pt x="1348501" y="370547"/>
                      <a:pt x="1371155" y="391142"/>
                      <a:pt x="1327906" y="389082"/>
                    </a:cubicBezTo>
                    <a:cubicBezTo>
                      <a:pt x="1284657" y="387023"/>
                      <a:pt x="1154912" y="349952"/>
                      <a:pt x="1093128" y="339655"/>
                    </a:cubicBezTo>
                    <a:cubicBezTo>
                      <a:pt x="1031344" y="329358"/>
                      <a:pt x="1058116" y="331417"/>
                      <a:pt x="957203" y="327298"/>
                    </a:cubicBezTo>
                    <a:cubicBezTo>
                      <a:pt x="856290" y="323179"/>
                      <a:pt x="487647" y="314941"/>
                      <a:pt x="487647" y="314941"/>
                    </a:cubicBezTo>
                    <a:cubicBezTo>
                      <a:pt x="353782" y="310822"/>
                      <a:pt x="234333" y="302585"/>
                      <a:pt x="154014" y="302585"/>
                    </a:cubicBezTo>
                    <a:cubicBezTo>
                      <a:pt x="73695" y="302585"/>
                      <a:pt x="26327" y="341714"/>
                      <a:pt x="5733" y="314941"/>
                    </a:cubicBezTo>
                    <a:cubicBezTo>
                      <a:pt x="-14861" y="288168"/>
                      <a:pt x="26328" y="193433"/>
                      <a:pt x="30447" y="141947"/>
                    </a:cubicBezTo>
                    <a:cubicBezTo>
                      <a:pt x="34566" y="90461"/>
                      <a:pt x="-33396" y="24558"/>
                      <a:pt x="30447" y="6023"/>
                    </a:cubicBezTo>
                    <a:cubicBezTo>
                      <a:pt x="94290" y="-12512"/>
                      <a:pt x="294057" y="16320"/>
                      <a:pt x="413506" y="30736"/>
                    </a:cubicBezTo>
                    <a:cubicBezTo>
                      <a:pt x="532955" y="45152"/>
                      <a:pt x="652404" y="82223"/>
                      <a:pt x="747139" y="92520"/>
                    </a:cubicBezTo>
                    <a:cubicBezTo>
                      <a:pt x="841874" y="102817"/>
                      <a:pt x="911896" y="98698"/>
                      <a:pt x="981917" y="92520"/>
                    </a:cubicBezTo>
                    <a:cubicBezTo>
                      <a:pt x="1051938" y="86342"/>
                      <a:pt x="1109603" y="70896"/>
                      <a:pt x="1167268" y="55450"/>
                    </a:cubicBezTo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6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79" name="Freeform 1178"/>
              <p:cNvSpPr/>
              <p:nvPr/>
            </p:nvSpPr>
            <p:spPr>
              <a:xfrm>
                <a:off x="715742" y="1582970"/>
                <a:ext cx="1273692" cy="502298"/>
              </a:xfrm>
              <a:custGeom>
                <a:avLst/>
                <a:gdLst>
                  <a:gd name="connsiteX0" fmla="*/ 1244226 w 1273692"/>
                  <a:gd name="connsiteY0" fmla="*/ 30801 h 502298"/>
                  <a:gd name="connsiteX1" fmla="*/ 1207155 w 1273692"/>
                  <a:gd name="connsiteY1" fmla="*/ 166726 h 502298"/>
                  <a:gd name="connsiteX2" fmla="*/ 1268939 w 1273692"/>
                  <a:gd name="connsiteY2" fmla="*/ 327364 h 502298"/>
                  <a:gd name="connsiteX3" fmla="*/ 1231869 w 1273692"/>
                  <a:gd name="connsiteY3" fmla="*/ 339720 h 502298"/>
                  <a:gd name="connsiteX4" fmla="*/ 935307 w 1273692"/>
                  <a:gd name="connsiteY4" fmla="*/ 339720 h 502298"/>
                  <a:gd name="connsiteX5" fmla="*/ 614031 w 1273692"/>
                  <a:gd name="connsiteY5" fmla="*/ 389147 h 502298"/>
                  <a:gd name="connsiteX6" fmla="*/ 305112 w 1273692"/>
                  <a:gd name="connsiteY6" fmla="*/ 426218 h 502298"/>
                  <a:gd name="connsiteX7" fmla="*/ 45620 w 1273692"/>
                  <a:gd name="connsiteY7" fmla="*/ 500358 h 502298"/>
                  <a:gd name="connsiteX8" fmla="*/ 20907 w 1273692"/>
                  <a:gd name="connsiteY8" fmla="*/ 339720 h 502298"/>
                  <a:gd name="connsiteX9" fmla="*/ 8550 w 1273692"/>
                  <a:gd name="connsiteY9" fmla="*/ 203796 h 502298"/>
                  <a:gd name="connsiteX10" fmla="*/ 156831 w 1273692"/>
                  <a:gd name="connsiteY10" fmla="*/ 154369 h 502298"/>
                  <a:gd name="connsiteX11" fmla="*/ 354539 w 1273692"/>
                  <a:gd name="connsiteY11" fmla="*/ 154369 h 502298"/>
                  <a:gd name="connsiteX12" fmla="*/ 490463 w 1273692"/>
                  <a:gd name="connsiteY12" fmla="*/ 154369 h 502298"/>
                  <a:gd name="connsiteX13" fmla="*/ 663458 w 1273692"/>
                  <a:gd name="connsiteY13" fmla="*/ 142012 h 502298"/>
                  <a:gd name="connsiteX14" fmla="*/ 960020 w 1273692"/>
                  <a:gd name="connsiteY14" fmla="*/ 92585 h 502298"/>
                  <a:gd name="connsiteX15" fmla="*/ 1157728 w 1273692"/>
                  <a:gd name="connsiteY15" fmla="*/ 6088 h 502298"/>
                  <a:gd name="connsiteX16" fmla="*/ 1244226 w 1273692"/>
                  <a:gd name="connsiteY16" fmla="*/ 30801 h 502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73692" h="502298">
                    <a:moveTo>
                      <a:pt x="1244226" y="30801"/>
                    </a:moveTo>
                    <a:cubicBezTo>
                      <a:pt x="1252464" y="57574"/>
                      <a:pt x="1203036" y="117299"/>
                      <a:pt x="1207155" y="166726"/>
                    </a:cubicBezTo>
                    <a:cubicBezTo>
                      <a:pt x="1211274" y="216153"/>
                      <a:pt x="1264820" y="298532"/>
                      <a:pt x="1268939" y="327364"/>
                    </a:cubicBezTo>
                    <a:cubicBezTo>
                      <a:pt x="1273058" y="356196"/>
                      <a:pt x="1287474" y="337661"/>
                      <a:pt x="1231869" y="339720"/>
                    </a:cubicBezTo>
                    <a:cubicBezTo>
                      <a:pt x="1176264" y="341779"/>
                      <a:pt x="1038280" y="331482"/>
                      <a:pt x="935307" y="339720"/>
                    </a:cubicBezTo>
                    <a:cubicBezTo>
                      <a:pt x="832334" y="347958"/>
                      <a:pt x="719063" y="374731"/>
                      <a:pt x="614031" y="389147"/>
                    </a:cubicBezTo>
                    <a:cubicBezTo>
                      <a:pt x="508998" y="403563"/>
                      <a:pt x="399847" y="407683"/>
                      <a:pt x="305112" y="426218"/>
                    </a:cubicBezTo>
                    <a:cubicBezTo>
                      <a:pt x="210377" y="444753"/>
                      <a:pt x="92987" y="514774"/>
                      <a:pt x="45620" y="500358"/>
                    </a:cubicBezTo>
                    <a:cubicBezTo>
                      <a:pt x="-1748" y="485942"/>
                      <a:pt x="27085" y="389147"/>
                      <a:pt x="20907" y="339720"/>
                    </a:cubicBezTo>
                    <a:cubicBezTo>
                      <a:pt x="14729" y="290293"/>
                      <a:pt x="-14104" y="234688"/>
                      <a:pt x="8550" y="203796"/>
                    </a:cubicBezTo>
                    <a:cubicBezTo>
                      <a:pt x="31204" y="172904"/>
                      <a:pt x="99166" y="162607"/>
                      <a:pt x="156831" y="154369"/>
                    </a:cubicBezTo>
                    <a:cubicBezTo>
                      <a:pt x="214496" y="146131"/>
                      <a:pt x="354539" y="154369"/>
                      <a:pt x="354539" y="154369"/>
                    </a:cubicBezTo>
                    <a:cubicBezTo>
                      <a:pt x="410144" y="154369"/>
                      <a:pt x="438977" y="156428"/>
                      <a:pt x="490463" y="154369"/>
                    </a:cubicBezTo>
                    <a:cubicBezTo>
                      <a:pt x="541949" y="152310"/>
                      <a:pt x="585198" y="152309"/>
                      <a:pt x="663458" y="142012"/>
                    </a:cubicBezTo>
                    <a:cubicBezTo>
                      <a:pt x="741718" y="131715"/>
                      <a:pt x="877642" y="115239"/>
                      <a:pt x="960020" y="92585"/>
                    </a:cubicBezTo>
                    <a:cubicBezTo>
                      <a:pt x="1042398" y="69931"/>
                      <a:pt x="1108301" y="20504"/>
                      <a:pt x="1157728" y="6088"/>
                    </a:cubicBezTo>
                    <a:cubicBezTo>
                      <a:pt x="1207155" y="-8328"/>
                      <a:pt x="1235988" y="4028"/>
                      <a:pt x="1244226" y="30801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600002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80" name="Freeform 1179"/>
              <p:cNvSpPr/>
              <p:nvPr/>
            </p:nvSpPr>
            <p:spPr>
              <a:xfrm>
                <a:off x="1170895" y="2144134"/>
                <a:ext cx="1010068" cy="651122"/>
              </a:xfrm>
              <a:custGeom>
                <a:avLst/>
                <a:gdLst>
                  <a:gd name="connsiteX0" fmla="*/ 910288 w 1010068"/>
                  <a:gd name="connsiteY0" fmla="*/ 2918 h 651122"/>
                  <a:gd name="connsiteX1" fmla="*/ 897932 w 1010068"/>
                  <a:gd name="connsiteY1" fmla="*/ 126485 h 651122"/>
                  <a:gd name="connsiteX2" fmla="*/ 1009142 w 1010068"/>
                  <a:gd name="connsiteY2" fmla="*/ 274766 h 651122"/>
                  <a:gd name="connsiteX3" fmla="*/ 935002 w 1010068"/>
                  <a:gd name="connsiteY3" fmla="*/ 373620 h 651122"/>
                  <a:gd name="connsiteX4" fmla="*/ 675510 w 1010068"/>
                  <a:gd name="connsiteY4" fmla="*/ 435404 h 651122"/>
                  <a:gd name="connsiteX5" fmla="*/ 453088 w 1010068"/>
                  <a:gd name="connsiteY5" fmla="*/ 497188 h 651122"/>
                  <a:gd name="connsiteX6" fmla="*/ 205953 w 1010068"/>
                  <a:gd name="connsiteY6" fmla="*/ 608399 h 651122"/>
                  <a:gd name="connsiteX7" fmla="*/ 32959 w 1010068"/>
                  <a:gd name="connsiteY7" fmla="*/ 645469 h 651122"/>
                  <a:gd name="connsiteX8" fmla="*/ 20602 w 1010068"/>
                  <a:gd name="connsiteY8" fmla="*/ 497188 h 651122"/>
                  <a:gd name="connsiteX9" fmla="*/ 20602 w 1010068"/>
                  <a:gd name="connsiteY9" fmla="*/ 398334 h 651122"/>
                  <a:gd name="connsiteX10" fmla="*/ 292451 w 1010068"/>
                  <a:gd name="connsiteY10" fmla="*/ 299480 h 651122"/>
                  <a:gd name="connsiteX11" fmla="*/ 514872 w 1010068"/>
                  <a:gd name="connsiteY11" fmla="*/ 200626 h 651122"/>
                  <a:gd name="connsiteX12" fmla="*/ 675510 w 1010068"/>
                  <a:gd name="connsiteY12" fmla="*/ 77058 h 651122"/>
                  <a:gd name="connsiteX13" fmla="*/ 786721 w 1010068"/>
                  <a:gd name="connsiteY13" fmla="*/ 39988 h 651122"/>
                  <a:gd name="connsiteX14" fmla="*/ 910288 w 1010068"/>
                  <a:gd name="connsiteY14" fmla="*/ 2918 h 651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0068" h="651122">
                    <a:moveTo>
                      <a:pt x="910288" y="2918"/>
                    </a:moveTo>
                    <a:cubicBezTo>
                      <a:pt x="928823" y="17334"/>
                      <a:pt x="881456" y="81177"/>
                      <a:pt x="897932" y="126485"/>
                    </a:cubicBezTo>
                    <a:cubicBezTo>
                      <a:pt x="914408" y="171793"/>
                      <a:pt x="1002964" y="233577"/>
                      <a:pt x="1009142" y="274766"/>
                    </a:cubicBezTo>
                    <a:cubicBezTo>
                      <a:pt x="1015320" y="315955"/>
                      <a:pt x="990607" y="346847"/>
                      <a:pt x="935002" y="373620"/>
                    </a:cubicBezTo>
                    <a:cubicBezTo>
                      <a:pt x="879397" y="400393"/>
                      <a:pt x="755829" y="414809"/>
                      <a:pt x="675510" y="435404"/>
                    </a:cubicBezTo>
                    <a:cubicBezTo>
                      <a:pt x="595191" y="455999"/>
                      <a:pt x="531347" y="468356"/>
                      <a:pt x="453088" y="497188"/>
                    </a:cubicBezTo>
                    <a:cubicBezTo>
                      <a:pt x="374829" y="526020"/>
                      <a:pt x="275974" y="583686"/>
                      <a:pt x="205953" y="608399"/>
                    </a:cubicBezTo>
                    <a:cubicBezTo>
                      <a:pt x="135932" y="633112"/>
                      <a:pt x="63851" y="664004"/>
                      <a:pt x="32959" y="645469"/>
                    </a:cubicBezTo>
                    <a:cubicBezTo>
                      <a:pt x="2067" y="626934"/>
                      <a:pt x="22661" y="538377"/>
                      <a:pt x="20602" y="497188"/>
                    </a:cubicBezTo>
                    <a:cubicBezTo>
                      <a:pt x="18543" y="455999"/>
                      <a:pt x="-24706" y="431285"/>
                      <a:pt x="20602" y="398334"/>
                    </a:cubicBezTo>
                    <a:cubicBezTo>
                      <a:pt x="65910" y="365383"/>
                      <a:pt x="210073" y="332431"/>
                      <a:pt x="292451" y="299480"/>
                    </a:cubicBezTo>
                    <a:cubicBezTo>
                      <a:pt x="374829" y="266529"/>
                      <a:pt x="451029" y="237696"/>
                      <a:pt x="514872" y="200626"/>
                    </a:cubicBezTo>
                    <a:cubicBezTo>
                      <a:pt x="578715" y="163556"/>
                      <a:pt x="630202" y="103831"/>
                      <a:pt x="675510" y="77058"/>
                    </a:cubicBezTo>
                    <a:cubicBezTo>
                      <a:pt x="720818" y="50285"/>
                      <a:pt x="749651" y="48226"/>
                      <a:pt x="786721" y="39988"/>
                    </a:cubicBezTo>
                    <a:cubicBezTo>
                      <a:pt x="823791" y="31750"/>
                      <a:pt x="891753" y="-11498"/>
                      <a:pt x="910288" y="2918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0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81" name="Freeform 1180"/>
              <p:cNvSpPr/>
              <p:nvPr/>
            </p:nvSpPr>
            <p:spPr>
              <a:xfrm rot="15960000">
                <a:off x="1582991" y="-171489"/>
                <a:ext cx="405255" cy="409038"/>
              </a:xfrm>
              <a:custGeom>
                <a:avLst/>
                <a:gdLst>
                  <a:gd name="connsiteX0" fmla="*/ 332868 w 332918"/>
                  <a:gd name="connsiteY0" fmla="*/ 174047 h 409039"/>
                  <a:gd name="connsiteX1" fmla="*/ 221657 w 332918"/>
                  <a:gd name="connsiteY1" fmla="*/ 87550 h 409039"/>
                  <a:gd name="connsiteX2" fmla="*/ 23949 w 332918"/>
                  <a:gd name="connsiteY2" fmla="*/ 1052 h 409039"/>
                  <a:gd name="connsiteX3" fmla="*/ 11592 w 332918"/>
                  <a:gd name="connsiteY3" fmla="*/ 149333 h 409039"/>
                  <a:gd name="connsiteX4" fmla="*/ 98090 w 332918"/>
                  <a:gd name="connsiteY4" fmla="*/ 384112 h 409039"/>
                  <a:gd name="connsiteX5" fmla="*/ 196944 w 332918"/>
                  <a:gd name="connsiteY5" fmla="*/ 384112 h 409039"/>
                  <a:gd name="connsiteX6" fmla="*/ 209301 w 332918"/>
                  <a:gd name="connsiteY6" fmla="*/ 223474 h 409039"/>
                  <a:gd name="connsiteX7" fmla="*/ 332868 w 332918"/>
                  <a:gd name="connsiteY7" fmla="*/ 174047 h 409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2918" h="409039">
                    <a:moveTo>
                      <a:pt x="332868" y="174047"/>
                    </a:moveTo>
                    <a:cubicBezTo>
                      <a:pt x="334927" y="151393"/>
                      <a:pt x="273143" y="116382"/>
                      <a:pt x="221657" y="87550"/>
                    </a:cubicBezTo>
                    <a:cubicBezTo>
                      <a:pt x="170171" y="58718"/>
                      <a:pt x="58960" y="-9245"/>
                      <a:pt x="23949" y="1052"/>
                    </a:cubicBezTo>
                    <a:cubicBezTo>
                      <a:pt x="-11062" y="11349"/>
                      <a:pt x="-765" y="85490"/>
                      <a:pt x="11592" y="149333"/>
                    </a:cubicBezTo>
                    <a:cubicBezTo>
                      <a:pt x="23949" y="213176"/>
                      <a:pt x="67198" y="344982"/>
                      <a:pt x="98090" y="384112"/>
                    </a:cubicBezTo>
                    <a:cubicBezTo>
                      <a:pt x="128982" y="423242"/>
                      <a:pt x="178409" y="410885"/>
                      <a:pt x="196944" y="384112"/>
                    </a:cubicBezTo>
                    <a:cubicBezTo>
                      <a:pt x="215479" y="357339"/>
                      <a:pt x="184587" y="260544"/>
                      <a:pt x="209301" y="223474"/>
                    </a:cubicBezTo>
                    <a:cubicBezTo>
                      <a:pt x="234014" y="186404"/>
                      <a:pt x="330809" y="196701"/>
                      <a:pt x="332868" y="174047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6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82" name="Freeform 1181"/>
              <p:cNvSpPr/>
              <p:nvPr/>
            </p:nvSpPr>
            <p:spPr>
              <a:xfrm rot="576384">
                <a:off x="535357" y="131482"/>
                <a:ext cx="578806" cy="302265"/>
              </a:xfrm>
              <a:custGeom>
                <a:avLst/>
                <a:gdLst>
                  <a:gd name="connsiteX0" fmla="*/ 572082 w 578806"/>
                  <a:gd name="connsiteY0" fmla="*/ 2918 h 302265"/>
                  <a:gd name="connsiteX1" fmla="*/ 337303 w 578806"/>
                  <a:gd name="connsiteY1" fmla="*/ 39988 h 302265"/>
                  <a:gd name="connsiteX2" fmla="*/ 28385 w 578806"/>
                  <a:gd name="connsiteY2" fmla="*/ 52345 h 302265"/>
                  <a:gd name="connsiteX3" fmla="*/ 16028 w 578806"/>
                  <a:gd name="connsiteY3" fmla="*/ 151199 h 302265"/>
                  <a:gd name="connsiteX4" fmla="*/ 16028 w 578806"/>
                  <a:gd name="connsiteY4" fmla="*/ 250053 h 302265"/>
                  <a:gd name="connsiteX5" fmla="*/ 226093 w 578806"/>
                  <a:gd name="connsiteY5" fmla="*/ 212983 h 302265"/>
                  <a:gd name="connsiteX6" fmla="*/ 399087 w 578806"/>
                  <a:gd name="connsiteY6" fmla="*/ 287123 h 302265"/>
                  <a:gd name="connsiteX7" fmla="*/ 473228 w 578806"/>
                  <a:gd name="connsiteY7" fmla="*/ 287123 h 302265"/>
                  <a:gd name="connsiteX8" fmla="*/ 510298 w 578806"/>
                  <a:gd name="connsiteY8" fmla="*/ 126485 h 302265"/>
                  <a:gd name="connsiteX9" fmla="*/ 572082 w 578806"/>
                  <a:gd name="connsiteY9" fmla="*/ 2918 h 302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8806" h="302265">
                    <a:moveTo>
                      <a:pt x="572082" y="2918"/>
                    </a:moveTo>
                    <a:cubicBezTo>
                      <a:pt x="543250" y="-11498"/>
                      <a:pt x="427919" y="31750"/>
                      <a:pt x="337303" y="39988"/>
                    </a:cubicBezTo>
                    <a:cubicBezTo>
                      <a:pt x="246687" y="48226"/>
                      <a:pt x="81931" y="33810"/>
                      <a:pt x="28385" y="52345"/>
                    </a:cubicBezTo>
                    <a:cubicBezTo>
                      <a:pt x="-25161" y="70880"/>
                      <a:pt x="18087" y="118248"/>
                      <a:pt x="16028" y="151199"/>
                    </a:cubicBezTo>
                    <a:cubicBezTo>
                      <a:pt x="13969" y="184150"/>
                      <a:pt x="-18983" y="239756"/>
                      <a:pt x="16028" y="250053"/>
                    </a:cubicBezTo>
                    <a:cubicBezTo>
                      <a:pt x="51039" y="260350"/>
                      <a:pt x="162250" y="206805"/>
                      <a:pt x="226093" y="212983"/>
                    </a:cubicBezTo>
                    <a:cubicBezTo>
                      <a:pt x="289936" y="219161"/>
                      <a:pt x="357898" y="274766"/>
                      <a:pt x="399087" y="287123"/>
                    </a:cubicBezTo>
                    <a:cubicBezTo>
                      <a:pt x="440276" y="299480"/>
                      <a:pt x="454693" y="313896"/>
                      <a:pt x="473228" y="287123"/>
                    </a:cubicBezTo>
                    <a:cubicBezTo>
                      <a:pt x="491763" y="260350"/>
                      <a:pt x="491763" y="177972"/>
                      <a:pt x="510298" y="126485"/>
                    </a:cubicBezTo>
                    <a:cubicBezTo>
                      <a:pt x="528833" y="74998"/>
                      <a:pt x="600914" y="17334"/>
                      <a:pt x="572082" y="2918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6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83" name="Freeform 1182"/>
              <p:cNvSpPr/>
              <p:nvPr/>
            </p:nvSpPr>
            <p:spPr>
              <a:xfrm rot="247014">
                <a:off x="299139" y="961355"/>
                <a:ext cx="676365" cy="318150"/>
              </a:xfrm>
              <a:custGeom>
                <a:avLst/>
                <a:gdLst>
                  <a:gd name="connsiteX0" fmla="*/ 649881 w 676365"/>
                  <a:gd name="connsiteY0" fmla="*/ 49427 h 318150"/>
                  <a:gd name="connsiteX1" fmla="*/ 649881 w 676365"/>
                  <a:gd name="connsiteY1" fmla="*/ 197708 h 318150"/>
                  <a:gd name="connsiteX2" fmla="*/ 662238 w 676365"/>
                  <a:gd name="connsiteY2" fmla="*/ 308919 h 318150"/>
                  <a:gd name="connsiteX3" fmla="*/ 427460 w 676365"/>
                  <a:gd name="connsiteY3" fmla="*/ 308919 h 318150"/>
                  <a:gd name="connsiteX4" fmla="*/ 205038 w 676365"/>
                  <a:gd name="connsiteY4" fmla="*/ 284205 h 318150"/>
                  <a:gd name="connsiteX5" fmla="*/ 32044 w 676365"/>
                  <a:gd name="connsiteY5" fmla="*/ 271848 h 318150"/>
                  <a:gd name="connsiteX6" fmla="*/ 19687 w 676365"/>
                  <a:gd name="connsiteY6" fmla="*/ 148281 h 318150"/>
                  <a:gd name="connsiteX7" fmla="*/ 19687 w 676365"/>
                  <a:gd name="connsiteY7" fmla="*/ 86497 h 318150"/>
                  <a:gd name="connsiteX8" fmla="*/ 279179 w 676365"/>
                  <a:gd name="connsiteY8" fmla="*/ 49427 h 318150"/>
                  <a:gd name="connsiteX9" fmla="*/ 501600 w 676365"/>
                  <a:gd name="connsiteY9" fmla="*/ 49427 h 318150"/>
                  <a:gd name="connsiteX10" fmla="*/ 674595 w 676365"/>
                  <a:gd name="connsiteY10" fmla="*/ 0 h 31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76365" h="318150">
                    <a:moveTo>
                      <a:pt x="649881" y="49427"/>
                    </a:moveTo>
                    <a:cubicBezTo>
                      <a:pt x="648851" y="101943"/>
                      <a:pt x="647821" y="154459"/>
                      <a:pt x="649881" y="197708"/>
                    </a:cubicBezTo>
                    <a:cubicBezTo>
                      <a:pt x="651941" y="240957"/>
                      <a:pt x="699308" y="290384"/>
                      <a:pt x="662238" y="308919"/>
                    </a:cubicBezTo>
                    <a:cubicBezTo>
                      <a:pt x="625168" y="327454"/>
                      <a:pt x="503660" y="313038"/>
                      <a:pt x="427460" y="308919"/>
                    </a:cubicBezTo>
                    <a:cubicBezTo>
                      <a:pt x="351260" y="304800"/>
                      <a:pt x="270941" y="290383"/>
                      <a:pt x="205038" y="284205"/>
                    </a:cubicBezTo>
                    <a:cubicBezTo>
                      <a:pt x="139135" y="278027"/>
                      <a:pt x="62936" y="294502"/>
                      <a:pt x="32044" y="271848"/>
                    </a:cubicBezTo>
                    <a:cubicBezTo>
                      <a:pt x="1152" y="249194"/>
                      <a:pt x="21746" y="179173"/>
                      <a:pt x="19687" y="148281"/>
                    </a:cubicBezTo>
                    <a:cubicBezTo>
                      <a:pt x="17628" y="117389"/>
                      <a:pt x="-23561" y="102973"/>
                      <a:pt x="19687" y="86497"/>
                    </a:cubicBezTo>
                    <a:cubicBezTo>
                      <a:pt x="62935" y="70021"/>
                      <a:pt x="198860" y="55605"/>
                      <a:pt x="279179" y="49427"/>
                    </a:cubicBezTo>
                    <a:cubicBezTo>
                      <a:pt x="359498" y="43249"/>
                      <a:pt x="435697" y="57665"/>
                      <a:pt x="501600" y="49427"/>
                    </a:cubicBezTo>
                    <a:cubicBezTo>
                      <a:pt x="567503" y="41189"/>
                      <a:pt x="621049" y="20594"/>
                      <a:pt x="674595" y="0"/>
                    </a:cubicBezTo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42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84" name="Freeform 1183"/>
              <p:cNvSpPr/>
              <p:nvPr/>
            </p:nvSpPr>
            <p:spPr>
              <a:xfrm>
                <a:off x="1073172" y="2509861"/>
                <a:ext cx="382862" cy="384624"/>
              </a:xfrm>
              <a:custGeom>
                <a:avLst/>
                <a:gdLst>
                  <a:gd name="connsiteX0" fmla="*/ 321078 w 382862"/>
                  <a:gd name="connsiteY0" fmla="*/ 37070 h 384624"/>
                  <a:gd name="connsiteX1" fmla="*/ 358148 w 382862"/>
                  <a:gd name="connsiteY1" fmla="*/ 172994 h 384624"/>
                  <a:gd name="connsiteX2" fmla="*/ 333435 w 382862"/>
                  <a:gd name="connsiteY2" fmla="*/ 284205 h 384624"/>
                  <a:gd name="connsiteX3" fmla="*/ 148084 w 382862"/>
                  <a:gd name="connsiteY3" fmla="*/ 333632 h 384624"/>
                  <a:gd name="connsiteX4" fmla="*/ 49229 w 382862"/>
                  <a:gd name="connsiteY4" fmla="*/ 383059 h 384624"/>
                  <a:gd name="connsiteX5" fmla="*/ 61586 w 382862"/>
                  <a:gd name="connsiteY5" fmla="*/ 271848 h 384624"/>
                  <a:gd name="connsiteX6" fmla="*/ 12159 w 382862"/>
                  <a:gd name="connsiteY6" fmla="*/ 210064 h 384624"/>
                  <a:gd name="connsiteX7" fmla="*/ 12159 w 382862"/>
                  <a:gd name="connsiteY7" fmla="*/ 123567 h 384624"/>
                  <a:gd name="connsiteX8" fmla="*/ 148084 w 382862"/>
                  <a:gd name="connsiteY8" fmla="*/ 111210 h 384624"/>
                  <a:gd name="connsiteX9" fmla="*/ 382862 w 382862"/>
                  <a:gd name="connsiteY9" fmla="*/ 0 h 384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2862" h="384624">
                    <a:moveTo>
                      <a:pt x="321078" y="37070"/>
                    </a:moveTo>
                    <a:cubicBezTo>
                      <a:pt x="338583" y="84437"/>
                      <a:pt x="356089" y="131805"/>
                      <a:pt x="358148" y="172994"/>
                    </a:cubicBezTo>
                    <a:cubicBezTo>
                      <a:pt x="360207" y="214183"/>
                      <a:pt x="368446" y="257432"/>
                      <a:pt x="333435" y="284205"/>
                    </a:cubicBezTo>
                    <a:cubicBezTo>
                      <a:pt x="298424" y="310978"/>
                      <a:pt x="195452" y="317156"/>
                      <a:pt x="148084" y="333632"/>
                    </a:cubicBezTo>
                    <a:cubicBezTo>
                      <a:pt x="100716" y="350108"/>
                      <a:pt x="63645" y="393356"/>
                      <a:pt x="49229" y="383059"/>
                    </a:cubicBezTo>
                    <a:cubicBezTo>
                      <a:pt x="34813" y="372762"/>
                      <a:pt x="67764" y="300680"/>
                      <a:pt x="61586" y="271848"/>
                    </a:cubicBezTo>
                    <a:cubicBezTo>
                      <a:pt x="55408" y="243016"/>
                      <a:pt x="20397" y="234777"/>
                      <a:pt x="12159" y="210064"/>
                    </a:cubicBezTo>
                    <a:cubicBezTo>
                      <a:pt x="3921" y="185351"/>
                      <a:pt x="-10495" y="140043"/>
                      <a:pt x="12159" y="123567"/>
                    </a:cubicBezTo>
                    <a:cubicBezTo>
                      <a:pt x="34813" y="107091"/>
                      <a:pt x="86300" y="131805"/>
                      <a:pt x="148084" y="111210"/>
                    </a:cubicBezTo>
                    <a:cubicBezTo>
                      <a:pt x="209868" y="90616"/>
                      <a:pt x="296365" y="45308"/>
                      <a:pt x="382862" y="0"/>
                    </a:cubicBezTo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27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85" name="Freeform 1184"/>
              <p:cNvSpPr/>
              <p:nvPr/>
            </p:nvSpPr>
            <p:spPr>
              <a:xfrm>
                <a:off x="591062" y="1587016"/>
                <a:ext cx="348786" cy="284144"/>
              </a:xfrm>
              <a:custGeom>
                <a:avLst/>
                <a:gdLst>
                  <a:gd name="connsiteX0" fmla="*/ 308961 w 348786"/>
                  <a:gd name="connsiteY0" fmla="*/ 8413 h 284144"/>
                  <a:gd name="connsiteX1" fmla="*/ 123610 w 348786"/>
                  <a:gd name="connsiteY1" fmla="*/ 82553 h 284144"/>
                  <a:gd name="connsiteX2" fmla="*/ 42 w 348786"/>
                  <a:gd name="connsiteY2" fmla="*/ 218477 h 284144"/>
                  <a:gd name="connsiteX3" fmla="*/ 135967 w 348786"/>
                  <a:gd name="connsiteY3" fmla="*/ 193764 h 284144"/>
                  <a:gd name="connsiteX4" fmla="*/ 333675 w 348786"/>
                  <a:gd name="connsiteY4" fmla="*/ 280261 h 284144"/>
                  <a:gd name="connsiteX5" fmla="*/ 308961 w 348786"/>
                  <a:gd name="connsiteY5" fmla="*/ 8413 h 28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8786" h="284144">
                    <a:moveTo>
                      <a:pt x="308961" y="8413"/>
                    </a:moveTo>
                    <a:cubicBezTo>
                      <a:pt x="273950" y="-24538"/>
                      <a:pt x="175096" y="47542"/>
                      <a:pt x="123610" y="82553"/>
                    </a:cubicBezTo>
                    <a:cubicBezTo>
                      <a:pt x="72123" y="117564"/>
                      <a:pt x="-2018" y="199942"/>
                      <a:pt x="42" y="218477"/>
                    </a:cubicBezTo>
                    <a:cubicBezTo>
                      <a:pt x="2102" y="237012"/>
                      <a:pt x="80362" y="183467"/>
                      <a:pt x="135967" y="193764"/>
                    </a:cubicBezTo>
                    <a:cubicBezTo>
                      <a:pt x="191572" y="204061"/>
                      <a:pt x="302783" y="304975"/>
                      <a:pt x="333675" y="280261"/>
                    </a:cubicBezTo>
                    <a:cubicBezTo>
                      <a:pt x="364567" y="255547"/>
                      <a:pt x="343972" y="41364"/>
                      <a:pt x="308961" y="8413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27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86" name="Freeform 1185"/>
              <p:cNvSpPr/>
              <p:nvPr/>
            </p:nvSpPr>
            <p:spPr>
              <a:xfrm rot="19080000">
                <a:off x="1708674" y="-348825"/>
                <a:ext cx="978642" cy="706620"/>
              </a:xfrm>
              <a:custGeom>
                <a:avLst/>
                <a:gdLst>
                  <a:gd name="connsiteX0" fmla="*/ 929215 w 978642"/>
                  <a:gd name="connsiteY0" fmla="*/ 422415 h 706620"/>
                  <a:gd name="connsiteX1" fmla="*/ 793291 w 978642"/>
                  <a:gd name="connsiteY1" fmla="*/ 583053 h 706620"/>
                  <a:gd name="connsiteX2" fmla="*/ 706794 w 978642"/>
                  <a:gd name="connsiteY2" fmla="*/ 706620 h 706620"/>
                  <a:gd name="connsiteX3" fmla="*/ 533799 w 978642"/>
                  <a:gd name="connsiteY3" fmla="*/ 583053 h 706620"/>
                  <a:gd name="connsiteX4" fmla="*/ 434945 w 978642"/>
                  <a:gd name="connsiteY4" fmla="*/ 471842 h 706620"/>
                  <a:gd name="connsiteX5" fmla="*/ 323734 w 978642"/>
                  <a:gd name="connsiteY5" fmla="*/ 372988 h 706620"/>
                  <a:gd name="connsiteX6" fmla="*/ 64242 w 978642"/>
                  <a:gd name="connsiteY6" fmla="*/ 298847 h 706620"/>
                  <a:gd name="connsiteX7" fmla="*/ 27172 w 978642"/>
                  <a:gd name="connsiteY7" fmla="*/ 187636 h 706620"/>
                  <a:gd name="connsiteX8" fmla="*/ 2459 w 978642"/>
                  <a:gd name="connsiteY8" fmla="*/ 88782 h 706620"/>
                  <a:gd name="connsiteX9" fmla="*/ 88956 w 978642"/>
                  <a:gd name="connsiteY9" fmla="*/ 2285 h 706620"/>
                  <a:gd name="connsiteX10" fmla="*/ 336091 w 978642"/>
                  <a:gd name="connsiteY10" fmla="*/ 39355 h 706620"/>
                  <a:gd name="connsiteX11" fmla="*/ 422588 w 978642"/>
                  <a:gd name="connsiteY11" fmla="*/ 187636 h 706620"/>
                  <a:gd name="connsiteX12" fmla="*/ 607940 w 978642"/>
                  <a:gd name="connsiteY12" fmla="*/ 298847 h 706620"/>
                  <a:gd name="connsiteX13" fmla="*/ 768577 w 978642"/>
                  <a:gd name="connsiteY13" fmla="*/ 348274 h 706620"/>
                  <a:gd name="connsiteX14" fmla="*/ 978642 w 978642"/>
                  <a:gd name="connsiteY14" fmla="*/ 434772 h 706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78642" h="706620">
                    <a:moveTo>
                      <a:pt x="929215" y="422415"/>
                    </a:moveTo>
                    <a:cubicBezTo>
                      <a:pt x="879788" y="479050"/>
                      <a:pt x="830361" y="535685"/>
                      <a:pt x="793291" y="583053"/>
                    </a:cubicBezTo>
                    <a:cubicBezTo>
                      <a:pt x="756221" y="630421"/>
                      <a:pt x="750043" y="706620"/>
                      <a:pt x="706794" y="706620"/>
                    </a:cubicBezTo>
                    <a:cubicBezTo>
                      <a:pt x="663545" y="706620"/>
                      <a:pt x="579107" y="622183"/>
                      <a:pt x="533799" y="583053"/>
                    </a:cubicBezTo>
                    <a:cubicBezTo>
                      <a:pt x="488491" y="543923"/>
                      <a:pt x="469956" y="506853"/>
                      <a:pt x="434945" y="471842"/>
                    </a:cubicBezTo>
                    <a:cubicBezTo>
                      <a:pt x="399934" y="436831"/>
                      <a:pt x="385518" y="401820"/>
                      <a:pt x="323734" y="372988"/>
                    </a:cubicBezTo>
                    <a:cubicBezTo>
                      <a:pt x="261950" y="344155"/>
                      <a:pt x="113669" y="329739"/>
                      <a:pt x="64242" y="298847"/>
                    </a:cubicBezTo>
                    <a:cubicBezTo>
                      <a:pt x="14815" y="267955"/>
                      <a:pt x="37469" y="222647"/>
                      <a:pt x="27172" y="187636"/>
                    </a:cubicBezTo>
                    <a:cubicBezTo>
                      <a:pt x="16875" y="152625"/>
                      <a:pt x="-7838" y="119674"/>
                      <a:pt x="2459" y="88782"/>
                    </a:cubicBezTo>
                    <a:cubicBezTo>
                      <a:pt x="12756" y="57890"/>
                      <a:pt x="33351" y="10523"/>
                      <a:pt x="88956" y="2285"/>
                    </a:cubicBezTo>
                    <a:cubicBezTo>
                      <a:pt x="144561" y="-5953"/>
                      <a:pt x="280486" y="8463"/>
                      <a:pt x="336091" y="39355"/>
                    </a:cubicBezTo>
                    <a:cubicBezTo>
                      <a:pt x="391696" y="70247"/>
                      <a:pt x="377280" y="144387"/>
                      <a:pt x="422588" y="187636"/>
                    </a:cubicBezTo>
                    <a:cubicBezTo>
                      <a:pt x="467896" y="230885"/>
                      <a:pt x="550275" y="272074"/>
                      <a:pt x="607940" y="298847"/>
                    </a:cubicBezTo>
                    <a:cubicBezTo>
                      <a:pt x="665605" y="325620"/>
                      <a:pt x="706793" y="325620"/>
                      <a:pt x="768577" y="348274"/>
                    </a:cubicBezTo>
                    <a:cubicBezTo>
                      <a:pt x="830361" y="370928"/>
                      <a:pt x="904501" y="402850"/>
                      <a:pt x="978642" y="434772"/>
                    </a:cubicBezTo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3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87" name="Freeform 1186"/>
              <p:cNvSpPr/>
              <p:nvPr/>
            </p:nvSpPr>
            <p:spPr>
              <a:xfrm>
                <a:off x="465263" y="1699999"/>
                <a:ext cx="723042" cy="364663"/>
              </a:xfrm>
              <a:custGeom>
                <a:avLst/>
                <a:gdLst>
                  <a:gd name="connsiteX0" fmla="*/ 667096 w 723042"/>
                  <a:gd name="connsiteY0" fmla="*/ 23 h 364663"/>
                  <a:gd name="connsiteX1" fmla="*/ 382891 w 723042"/>
                  <a:gd name="connsiteY1" fmla="*/ 160661 h 364663"/>
                  <a:gd name="connsiteX2" fmla="*/ 160469 w 723042"/>
                  <a:gd name="connsiteY2" fmla="*/ 160661 h 364663"/>
                  <a:gd name="connsiteX3" fmla="*/ 36902 w 723042"/>
                  <a:gd name="connsiteY3" fmla="*/ 135948 h 364663"/>
                  <a:gd name="connsiteX4" fmla="*/ 12188 w 723042"/>
                  <a:gd name="connsiteY4" fmla="*/ 271872 h 364663"/>
                  <a:gd name="connsiteX5" fmla="*/ 24545 w 723042"/>
                  <a:gd name="connsiteY5" fmla="*/ 358369 h 364663"/>
                  <a:gd name="connsiteX6" fmla="*/ 284037 w 723042"/>
                  <a:gd name="connsiteY6" fmla="*/ 321299 h 364663"/>
                  <a:gd name="connsiteX7" fmla="*/ 419961 w 723042"/>
                  <a:gd name="connsiteY7" fmla="*/ 321299 h 364663"/>
                  <a:gd name="connsiteX8" fmla="*/ 704167 w 723042"/>
                  <a:gd name="connsiteY8" fmla="*/ 358369 h 364663"/>
                  <a:gd name="connsiteX9" fmla="*/ 691810 w 723042"/>
                  <a:gd name="connsiteY9" fmla="*/ 173018 h 364663"/>
                  <a:gd name="connsiteX10" fmla="*/ 667096 w 723042"/>
                  <a:gd name="connsiteY10" fmla="*/ 23 h 364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23042" h="364663">
                    <a:moveTo>
                      <a:pt x="667096" y="23"/>
                    </a:moveTo>
                    <a:cubicBezTo>
                      <a:pt x="615610" y="-2036"/>
                      <a:pt x="467329" y="133888"/>
                      <a:pt x="382891" y="160661"/>
                    </a:cubicBezTo>
                    <a:cubicBezTo>
                      <a:pt x="298453" y="187434"/>
                      <a:pt x="218134" y="164780"/>
                      <a:pt x="160469" y="160661"/>
                    </a:cubicBezTo>
                    <a:cubicBezTo>
                      <a:pt x="102804" y="156542"/>
                      <a:pt x="61616" y="117413"/>
                      <a:pt x="36902" y="135948"/>
                    </a:cubicBezTo>
                    <a:cubicBezTo>
                      <a:pt x="12188" y="154483"/>
                      <a:pt x="14247" y="234802"/>
                      <a:pt x="12188" y="271872"/>
                    </a:cubicBezTo>
                    <a:cubicBezTo>
                      <a:pt x="10129" y="308942"/>
                      <a:pt x="-20763" y="350131"/>
                      <a:pt x="24545" y="358369"/>
                    </a:cubicBezTo>
                    <a:cubicBezTo>
                      <a:pt x="69853" y="366607"/>
                      <a:pt x="218134" y="327477"/>
                      <a:pt x="284037" y="321299"/>
                    </a:cubicBezTo>
                    <a:cubicBezTo>
                      <a:pt x="349940" y="315121"/>
                      <a:pt x="349939" y="315121"/>
                      <a:pt x="419961" y="321299"/>
                    </a:cubicBezTo>
                    <a:cubicBezTo>
                      <a:pt x="489983" y="327477"/>
                      <a:pt x="658859" y="383082"/>
                      <a:pt x="704167" y="358369"/>
                    </a:cubicBezTo>
                    <a:cubicBezTo>
                      <a:pt x="749475" y="333656"/>
                      <a:pt x="700048" y="226564"/>
                      <a:pt x="691810" y="173018"/>
                    </a:cubicBezTo>
                    <a:cubicBezTo>
                      <a:pt x="683572" y="119472"/>
                      <a:pt x="718582" y="2082"/>
                      <a:pt x="667096" y="23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600000" rev="210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188" name="Group 1187"/>
              <p:cNvGrpSpPr/>
              <p:nvPr/>
            </p:nvGrpSpPr>
            <p:grpSpPr>
              <a:xfrm>
                <a:off x="1456019" y="-96999"/>
                <a:ext cx="3811386" cy="2562641"/>
                <a:chOff x="5325297" y="-35009"/>
                <a:chExt cx="3811386" cy="2562641"/>
              </a:xfrm>
              <a:gradFill>
                <a:gsLst>
                  <a:gs pos="16000">
                    <a:schemeClr val="bg2">
                      <a:lumMod val="50000"/>
                    </a:schemeClr>
                  </a:gs>
                  <a:gs pos="34000">
                    <a:schemeClr val="bg2">
                      <a:lumMod val="90000"/>
                    </a:schemeClr>
                  </a:gs>
                  <a:gs pos="82000">
                    <a:schemeClr val="bg2">
                      <a:lumMod val="75000"/>
                    </a:schemeClr>
                  </a:gs>
                  <a:gs pos="62071">
                    <a:schemeClr val="bg2">
                      <a:lumMod val="50000"/>
                    </a:schemeClr>
                  </a:gs>
                  <a:gs pos="53000">
                    <a:schemeClr val="bg2">
                      <a:lumMod val="75000"/>
                    </a:schemeClr>
                  </a:gs>
                  <a:gs pos="42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</p:grpSpPr>
            <p:grpSp>
              <p:nvGrpSpPr>
                <p:cNvPr id="1189" name="Group 1188"/>
                <p:cNvGrpSpPr/>
                <p:nvPr/>
              </p:nvGrpSpPr>
              <p:grpSpPr>
                <a:xfrm>
                  <a:off x="5325297" y="-35009"/>
                  <a:ext cx="3811386" cy="2562641"/>
                  <a:chOff x="5332603" y="2959782"/>
                  <a:chExt cx="3811386" cy="2562641"/>
                </a:xfrm>
                <a:grpFill/>
              </p:grpSpPr>
              <p:sp>
                <p:nvSpPr>
                  <p:cNvPr id="1194" name="Freeform 1193"/>
                  <p:cNvSpPr/>
                  <p:nvPr/>
                </p:nvSpPr>
                <p:spPr>
                  <a:xfrm>
                    <a:off x="5332603" y="2959782"/>
                    <a:ext cx="3811386" cy="2562641"/>
                  </a:xfrm>
                  <a:custGeom>
                    <a:avLst/>
                    <a:gdLst>
                      <a:gd name="connsiteX0" fmla="*/ 3289186 w 3811382"/>
                      <a:gd name="connsiteY0" fmla="*/ 964018 h 2562640"/>
                      <a:gd name="connsiteX1" fmla="*/ 2560137 w 3811382"/>
                      <a:gd name="connsiteY1" fmla="*/ 1062872 h 2562640"/>
                      <a:gd name="connsiteX2" fmla="*/ 2387143 w 3811382"/>
                      <a:gd name="connsiteY2" fmla="*/ 914591 h 2562640"/>
                      <a:gd name="connsiteX3" fmla="*/ 2140008 w 3811382"/>
                      <a:gd name="connsiteY3" fmla="*/ 618029 h 2562640"/>
                      <a:gd name="connsiteX4" fmla="*/ 1954656 w 3811382"/>
                      <a:gd name="connsiteY4" fmla="*/ 445034 h 2562640"/>
                      <a:gd name="connsiteX5" fmla="*/ 1571597 w 3811382"/>
                      <a:gd name="connsiteY5" fmla="*/ 222613 h 2562640"/>
                      <a:gd name="connsiteX6" fmla="*/ 1361532 w 3811382"/>
                      <a:gd name="connsiteY6" fmla="*/ 49618 h 2562640"/>
                      <a:gd name="connsiteX7" fmla="*/ 1102040 w 3811382"/>
                      <a:gd name="connsiteY7" fmla="*/ 191 h 2562640"/>
                      <a:gd name="connsiteX8" fmla="*/ 1015543 w 3811382"/>
                      <a:gd name="connsiteY8" fmla="*/ 61975 h 2562640"/>
                      <a:gd name="connsiteX9" fmla="*/ 929045 w 3811382"/>
                      <a:gd name="connsiteY9" fmla="*/ 259683 h 2562640"/>
                      <a:gd name="connsiteX10" fmla="*/ 1225608 w 3811382"/>
                      <a:gd name="connsiteY10" fmla="*/ 432678 h 2562640"/>
                      <a:gd name="connsiteX11" fmla="*/ 1485099 w 3811382"/>
                      <a:gd name="connsiteY11" fmla="*/ 519175 h 2562640"/>
                      <a:gd name="connsiteX12" fmla="*/ 1695164 w 3811382"/>
                      <a:gd name="connsiteY12" fmla="*/ 642742 h 2562640"/>
                      <a:gd name="connsiteX13" fmla="*/ 1794018 w 3811382"/>
                      <a:gd name="connsiteY13" fmla="*/ 753953 h 2562640"/>
                      <a:gd name="connsiteX14" fmla="*/ 1719878 w 3811382"/>
                      <a:gd name="connsiteY14" fmla="*/ 889878 h 2562640"/>
                      <a:gd name="connsiteX15" fmla="*/ 1262678 w 3811382"/>
                      <a:gd name="connsiteY15" fmla="*/ 852807 h 2562640"/>
                      <a:gd name="connsiteX16" fmla="*/ 941402 w 3811382"/>
                      <a:gd name="connsiteY16" fmla="*/ 791024 h 2562640"/>
                      <a:gd name="connsiteX17" fmla="*/ 583056 w 3811382"/>
                      <a:gd name="connsiteY17" fmla="*/ 679813 h 2562640"/>
                      <a:gd name="connsiteX18" fmla="*/ 459489 w 3811382"/>
                      <a:gd name="connsiteY18" fmla="*/ 605672 h 2562640"/>
                      <a:gd name="connsiteX19" fmla="*/ 261781 w 3811382"/>
                      <a:gd name="connsiteY19" fmla="*/ 556245 h 2562640"/>
                      <a:gd name="connsiteX20" fmla="*/ 162926 w 3811382"/>
                      <a:gd name="connsiteY20" fmla="*/ 593315 h 2562640"/>
                      <a:gd name="connsiteX21" fmla="*/ 125856 w 3811382"/>
                      <a:gd name="connsiteY21" fmla="*/ 704526 h 2562640"/>
                      <a:gd name="connsiteX22" fmla="*/ 113499 w 3811382"/>
                      <a:gd name="connsiteY22" fmla="*/ 852807 h 2562640"/>
                      <a:gd name="connsiteX23" fmla="*/ 249424 w 3811382"/>
                      <a:gd name="connsiteY23" fmla="*/ 976375 h 2562640"/>
                      <a:gd name="connsiteX24" fmla="*/ 508916 w 3811382"/>
                      <a:gd name="connsiteY24" fmla="*/ 1050515 h 2562640"/>
                      <a:gd name="connsiteX25" fmla="*/ 867262 w 3811382"/>
                      <a:gd name="connsiteY25" fmla="*/ 1038159 h 2562640"/>
                      <a:gd name="connsiteX26" fmla="*/ 1225608 w 3811382"/>
                      <a:gd name="connsiteY26" fmla="*/ 1112299 h 2562640"/>
                      <a:gd name="connsiteX27" fmla="*/ 1608667 w 3811382"/>
                      <a:gd name="connsiteY27" fmla="*/ 1248224 h 2562640"/>
                      <a:gd name="connsiteX28" fmla="*/ 1682808 w 3811382"/>
                      <a:gd name="connsiteY28" fmla="*/ 1310007 h 2562640"/>
                      <a:gd name="connsiteX29" fmla="*/ 1410959 w 3811382"/>
                      <a:gd name="connsiteY29" fmla="*/ 1347078 h 2562640"/>
                      <a:gd name="connsiteX30" fmla="*/ 1003186 w 3811382"/>
                      <a:gd name="connsiteY30" fmla="*/ 1359434 h 2562640"/>
                      <a:gd name="connsiteX31" fmla="*/ 669554 w 3811382"/>
                      <a:gd name="connsiteY31" fmla="*/ 1297651 h 2562640"/>
                      <a:gd name="connsiteX32" fmla="*/ 459489 w 3811382"/>
                      <a:gd name="connsiteY32" fmla="*/ 1223510 h 2562640"/>
                      <a:gd name="connsiteX33" fmla="*/ 212354 w 3811382"/>
                      <a:gd name="connsiteY33" fmla="*/ 1186440 h 2562640"/>
                      <a:gd name="connsiteX34" fmla="*/ 14645 w 3811382"/>
                      <a:gd name="connsiteY34" fmla="*/ 1260580 h 2562640"/>
                      <a:gd name="connsiteX35" fmla="*/ 14645 w 3811382"/>
                      <a:gd name="connsiteY35" fmla="*/ 1483002 h 2562640"/>
                      <a:gd name="connsiteX36" fmla="*/ 14645 w 3811382"/>
                      <a:gd name="connsiteY36" fmla="*/ 1532429 h 2562640"/>
                      <a:gd name="connsiteX37" fmla="*/ 212354 w 3811382"/>
                      <a:gd name="connsiteY37" fmla="*/ 1594213 h 2562640"/>
                      <a:gd name="connsiteX38" fmla="*/ 323564 w 3811382"/>
                      <a:gd name="connsiteY38" fmla="*/ 1643640 h 2562640"/>
                      <a:gd name="connsiteX39" fmla="*/ 756051 w 3811382"/>
                      <a:gd name="connsiteY39" fmla="*/ 1618926 h 2562640"/>
                      <a:gd name="connsiteX40" fmla="*/ 1089683 w 3811382"/>
                      <a:gd name="connsiteY40" fmla="*/ 1618926 h 2562640"/>
                      <a:gd name="connsiteX41" fmla="*/ 1423316 w 3811382"/>
                      <a:gd name="connsiteY41" fmla="*/ 1655997 h 2562640"/>
                      <a:gd name="connsiteX42" fmla="*/ 1670451 w 3811382"/>
                      <a:gd name="connsiteY42" fmla="*/ 1655997 h 2562640"/>
                      <a:gd name="connsiteX43" fmla="*/ 1410959 w 3811382"/>
                      <a:gd name="connsiteY43" fmla="*/ 1705424 h 2562640"/>
                      <a:gd name="connsiteX44" fmla="*/ 1064970 w 3811382"/>
                      <a:gd name="connsiteY44" fmla="*/ 1754851 h 2562640"/>
                      <a:gd name="connsiteX45" fmla="*/ 805478 w 3811382"/>
                      <a:gd name="connsiteY45" fmla="*/ 1754851 h 2562640"/>
                      <a:gd name="connsiteX46" fmla="*/ 521272 w 3811382"/>
                      <a:gd name="connsiteY46" fmla="*/ 1693067 h 2562640"/>
                      <a:gd name="connsiteX47" fmla="*/ 335921 w 3811382"/>
                      <a:gd name="connsiteY47" fmla="*/ 1693067 h 2562640"/>
                      <a:gd name="connsiteX48" fmla="*/ 237067 w 3811382"/>
                      <a:gd name="connsiteY48" fmla="*/ 1754851 h 2562640"/>
                      <a:gd name="connsiteX49" fmla="*/ 212354 w 3811382"/>
                      <a:gd name="connsiteY49" fmla="*/ 1903132 h 2562640"/>
                      <a:gd name="connsiteX50" fmla="*/ 212354 w 3811382"/>
                      <a:gd name="connsiteY50" fmla="*/ 1989629 h 2562640"/>
                      <a:gd name="connsiteX51" fmla="*/ 323564 w 3811382"/>
                      <a:gd name="connsiteY51" fmla="*/ 2026699 h 2562640"/>
                      <a:gd name="connsiteX52" fmla="*/ 583056 w 3811382"/>
                      <a:gd name="connsiteY52" fmla="*/ 2039056 h 2562640"/>
                      <a:gd name="connsiteX53" fmla="*/ 867262 w 3811382"/>
                      <a:gd name="connsiteY53" fmla="*/ 1964915 h 2562640"/>
                      <a:gd name="connsiteX54" fmla="*/ 1139110 w 3811382"/>
                      <a:gd name="connsiteY54" fmla="*/ 1927845 h 2562640"/>
                      <a:gd name="connsiteX55" fmla="*/ 1398602 w 3811382"/>
                      <a:gd name="connsiteY55" fmla="*/ 1927845 h 2562640"/>
                      <a:gd name="connsiteX56" fmla="*/ 1621024 w 3811382"/>
                      <a:gd name="connsiteY56" fmla="*/ 1940202 h 2562640"/>
                      <a:gd name="connsiteX57" fmla="*/ 1460386 w 3811382"/>
                      <a:gd name="connsiteY57" fmla="*/ 2076126 h 2562640"/>
                      <a:gd name="connsiteX58" fmla="*/ 1213251 w 3811382"/>
                      <a:gd name="connsiteY58" fmla="*/ 2150267 h 2562640"/>
                      <a:gd name="connsiteX59" fmla="*/ 990829 w 3811382"/>
                      <a:gd name="connsiteY59" fmla="*/ 2199694 h 2562640"/>
                      <a:gd name="connsiteX60" fmla="*/ 768408 w 3811382"/>
                      <a:gd name="connsiteY60" fmla="*/ 2212051 h 2562640"/>
                      <a:gd name="connsiteX61" fmla="*/ 595413 w 3811382"/>
                      <a:gd name="connsiteY61" fmla="*/ 2224407 h 2562640"/>
                      <a:gd name="connsiteX62" fmla="*/ 496559 w 3811382"/>
                      <a:gd name="connsiteY62" fmla="*/ 2347975 h 2562640"/>
                      <a:gd name="connsiteX63" fmla="*/ 545986 w 3811382"/>
                      <a:gd name="connsiteY63" fmla="*/ 2483899 h 2562640"/>
                      <a:gd name="connsiteX64" fmla="*/ 706624 w 3811382"/>
                      <a:gd name="connsiteY64" fmla="*/ 2558040 h 2562640"/>
                      <a:gd name="connsiteX65" fmla="*/ 867262 w 3811382"/>
                      <a:gd name="connsiteY65" fmla="*/ 2545683 h 2562640"/>
                      <a:gd name="connsiteX66" fmla="*/ 1003186 w 3811382"/>
                      <a:gd name="connsiteY66" fmla="*/ 2471542 h 2562640"/>
                      <a:gd name="connsiteX67" fmla="*/ 1534526 w 3811382"/>
                      <a:gd name="connsiteY67" fmla="*/ 2335618 h 2562640"/>
                      <a:gd name="connsiteX68" fmla="*/ 1818732 w 3811382"/>
                      <a:gd name="connsiteY68" fmla="*/ 2249121 h 2562640"/>
                      <a:gd name="connsiteX69" fmla="*/ 2102937 w 3811382"/>
                      <a:gd name="connsiteY69" fmla="*/ 2150267 h 2562640"/>
                      <a:gd name="connsiteX70" fmla="*/ 2201791 w 3811382"/>
                      <a:gd name="connsiteY70" fmla="*/ 2076126 h 2562640"/>
                      <a:gd name="connsiteX71" fmla="*/ 2498354 w 3811382"/>
                      <a:gd name="connsiteY71" fmla="*/ 2249121 h 2562640"/>
                      <a:gd name="connsiteX72" fmla="*/ 2634278 w 3811382"/>
                      <a:gd name="connsiteY72" fmla="*/ 2162624 h 2562640"/>
                      <a:gd name="connsiteX73" fmla="*/ 2720775 w 3811382"/>
                      <a:gd name="connsiteY73" fmla="*/ 2001986 h 2562640"/>
                      <a:gd name="connsiteX74" fmla="*/ 2831986 w 3811382"/>
                      <a:gd name="connsiteY74" fmla="*/ 1915488 h 2562640"/>
                      <a:gd name="connsiteX75" fmla="*/ 2992624 w 3811382"/>
                      <a:gd name="connsiteY75" fmla="*/ 1866061 h 2562640"/>
                      <a:gd name="connsiteX76" fmla="*/ 2992624 w 3811382"/>
                      <a:gd name="connsiteY76" fmla="*/ 2001986 h 2562640"/>
                      <a:gd name="connsiteX77" fmla="*/ 2906126 w 3811382"/>
                      <a:gd name="connsiteY77" fmla="*/ 2162624 h 2562640"/>
                      <a:gd name="connsiteX78" fmla="*/ 2881413 w 3811382"/>
                      <a:gd name="connsiteY78" fmla="*/ 2273834 h 2562640"/>
                      <a:gd name="connsiteX79" fmla="*/ 3153262 w 3811382"/>
                      <a:gd name="connsiteY79" fmla="*/ 2298548 h 2562640"/>
                      <a:gd name="connsiteX80" fmla="*/ 3684602 w 3811382"/>
                      <a:gd name="connsiteY80" fmla="*/ 2187337 h 2562640"/>
                      <a:gd name="connsiteX81" fmla="*/ 3783456 w 3811382"/>
                      <a:gd name="connsiteY81" fmla="*/ 2100840 h 2562640"/>
                      <a:gd name="connsiteX82" fmla="*/ 3795813 w 3811382"/>
                      <a:gd name="connsiteY82" fmla="*/ 1940202 h 2562640"/>
                      <a:gd name="connsiteX83" fmla="*/ 3585748 w 3811382"/>
                      <a:gd name="connsiteY83" fmla="*/ 1952559 h 2562640"/>
                      <a:gd name="connsiteX84" fmla="*/ 3400397 w 3811382"/>
                      <a:gd name="connsiteY84" fmla="*/ 1964915 h 2562640"/>
                      <a:gd name="connsiteX85" fmla="*/ 3215045 w 3811382"/>
                      <a:gd name="connsiteY85" fmla="*/ 1828991 h 2562640"/>
                      <a:gd name="connsiteX86" fmla="*/ 3474537 w 3811382"/>
                      <a:gd name="connsiteY86" fmla="*/ 1828991 h 2562640"/>
                      <a:gd name="connsiteX87" fmla="*/ 3721672 w 3811382"/>
                      <a:gd name="connsiteY87" fmla="*/ 1804278 h 2562640"/>
                      <a:gd name="connsiteX88" fmla="*/ 3771099 w 3811382"/>
                      <a:gd name="connsiteY88" fmla="*/ 1384148 h 2562640"/>
                      <a:gd name="connsiteX89" fmla="*/ 3709316 w 3811382"/>
                      <a:gd name="connsiteY89" fmla="*/ 1075229 h 2562640"/>
                      <a:gd name="connsiteX90" fmla="*/ 3499251 w 3811382"/>
                      <a:gd name="connsiteY90" fmla="*/ 976375 h 2562640"/>
                      <a:gd name="connsiteX91" fmla="*/ 3116191 w 3811382"/>
                      <a:gd name="connsiteY91" fmla="*/ 988732 h 2562640"/>
                      <a:gd name="connsiteX92" fmla="*/ 2943197 w 3811382"/>
                      <a:gd name="connsiteY92" fmla="*/ 1025802 h 2562640"/>
                      <a:gd name="connsiteX93" fmla="*/ 2856699 w 3811382"/>
                      <a:gd name="connsiteY93" fmla="*/ 1050515 h 2562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</a:cxnLst>
                    <a:rect l="l" t="t" r="r" b="b"/>
                    <a:pathLst>
                      <a:path w="3811382" h="2562640">
                        <a:moveTo>
                          <a:pt x="3289186" y="964018"/>
                        </a:moveTo>
                        <a:cubicBezTo>
                          <a:pt x="2999831" y="1017564"/>
                          <a:pt x="2710477" y="1071110"/>
                          <a:pt x="2560137" y="1062872"/>
                        </a:cubicBezTo>
                        <a:cubicBezTo>
                          <a:pt x="2409796" y="1054634"/>
                          <a:pt x="2457164" y="988731"/>
                          <a:pt x="2387143" y="914591"/>
                        </a:cubicBezTo>
                        <a:cubicBezTo>
                          <a:pt x="2317122" y="840451"/>
                          <a:pt x="2212089" y="696288"/>
                          <a:pt x="2140008" y="618029"/>
                        </a:cubicBezTo>
                        <a:cubicBezTo>
                          <a:pt x="2067927" y="539769"/>
                          <a:pt x="2049391" y="510937"/>
                          <a:pt x="1954656" y="445034"/>
                        </a:cubicBezTo>
                        <a:cubicBezTo>
                          <a:pt x="1859921" y="379131"/>
                          <a:pt x="1670451" y="288516"/>
                          <a:pt x="1571597" y="222613"/>
                        </a:cubicBezTo>
                        <a:cubicBezTo>
                          <a:pt x="1472743" y="156710"/>
                          <a:pt x="1439791" y="86688"/>
                          <a:pt x="1361532" y="49618"/>
                        </a:cubicBezTo>
                        <a:cubicBezTo>
                          <a:pt x="1283273" y="12548"/>
                          <a:pt x="1159705" y="-1868"/>
                          <a:pt x="1102040" y="191"/>
                        </a:cubicBezTo>
                        <a:cubicBezTo>
                          <a:pt x="1044375" y="2250"/>
                          <a:pt x="1044375" y="18726"/>
                          <a:pt x="1015543" y="61975"/>
                        </a:cubicBezTo>
                        <a:cubicBezTo>
                          <a:pt x="986711" y="105224"/>
                          <a:pt x="894034" y="197899"/>
                          <a:pt x="929045" y="259683"/>
                        </a:cubicBezTo>
                        <a:cubicBezTo>
                          <a:pt x="964056" y="321467"/>
                          <a:pt x="1132932" y="389429"/>
                          <a:pt x="1225608" y="432678"/>
                        </a:cubicBezTo>
                        <a:cubicBezTo>
                          <a:pt x="1318284" y="475927"/>
                          <a:pt x="1406840" y="484164"/>
                          <a:pt x="1485099" y="519175"/>
                        </a:cubicBezTo>
                        <a:cubicBezTo>
                          <a:pt x="1563358" y="554186"/>
                          <a:pt x="1643677" y="603612"/>
                          <a:pt x="1695164" y="642742"/>
                        </a:cubicBezTo>
                        <a:cubicBezTo>
                          <a:pt x="1746650" y="681872"/>
                          <a:pt x="1789899" y="712764"/>
                          <a:pt x="1794018" y="753953"/>
                        </a:cubicBezTo>
                        <a:cubicBezTo>
                          <a:pt x="1798137" y="795142"/>
                          <a:pt x="1808435" y="873402"/>
                          <a:pt x="1719878" y="889878"/>
                        </a:cubicBezTo>
                        <a:cubicBezTo>
                          <a:pt x="1631321" y="906354"/>
                          <a:pt x="1392424" y="869283"/>
                          <a:pt x="1262678" y="852807"/>
                        </a:cubicBezTo>
                        <a:cubicBezTo>
                          <a:pt x="1132932" y="836331"/>
                          <a:pt x="1054672" y="819856"/>
                          <a:pt x="941402" y="791024"/>
                        </a:cubicBezTo>
                        <a:cubicBezTo>
                          <a:pt x="828132" y="762192"/>
                          <a:pt x="663375" y="710705"/>
                          <a:pt x="583056" y="679813"/>
                        </a:cubicBezTo>
                        <a:cubicBezTo>
                          <a:pt x="502737" y="648921"/>
                          <a:pt x="513035" y="626267"/>
                          <a:pt x="459489" y="605672"/>
                        </a:cubicBezTo>
                        <a:cubicBezTo>
                          <a:pt x="405943" y="585077"/>
                          <a:pt x="311208" y="558304"/>
                          <a:pt x="261781" y="556245"/>
                        </a:cubicBezTo>
                        <a:cubicBezTo>
                          <a:pt x="212354" y="554186"/>
                          <a:pt x="185580" y="568602"/>
                          <a:pt x="162926" y="593315"/>
                        </a:cubicBezTo>
                        <a:cubicBezTo>
                          <a:pt x="140272" y="618028"/>
                          <a:pt x="134094" y="661278"/>
                          <a:pt x="125856" y="704526"/>
                        </a:cubicBezTo>
                        <a:cubicBezTo>
                          <a:pt x="117618" y="747774"/>
                          <a:pt x="92904" y="807499"/>
                          <a:pt x="113499" y="852807"/>
                        </a:cubicBezTo>
                        <a:cubicBezTo>
                          <a:pt x="134094" y="898115"/>
                          <a:pt x="183521" y="943424"/>
                          <a:pt x="249424" y="976375"/>
                        </a:cubicBezTo>
                        <a:cubicBezTo>
                          <a:pt x="315327" y="1009326"/>
                          <a:pt x="405943" y="1040218"/>
                          <a:pt x="508916" y="1050515"/>
                        </a:cubicBezTo>
                        <a:cubicBezTo>
                          <a:pt x="611889" y="1060812"/>
                          <a:pt x="747813" y="1027862"/>
                          <a:pt x="867262" y="1038159"/>
                        </a:cubicBezTo>
                        <a:cubicBezTo>
                          <a:pt x="986711" y="1048456"/>
                          <a:pt x="1102041" y="1077288"/>
                          <a:pt x="1225608" y="1112299"/>
                        </a:cubicBezTo>
                        <a:cubicBezTo>
                          <a:pt x="1349175" y="1147310"/>
                          <a:pt x="1532467" y="1215273"/>
                          <a:pt x="1608667" y="1248224"/>
                        </a:cubicBezTo>
                        <a:cubicBezTo>
                          <a:pt x="1684867" y="1281175"/>
                          <a:pt x="1715759" y="1293531"/>
                          <a:pt x="1682808" y="1310007"/>
                        </a:cubicBezTo>
                        <a:cubicBezTo>
                          <a:pt x="1649857" y="1326483"/>
                          <a:pt x="1524229" y="1338840"/>
                          <a:pt x="1410959" y="1347078"/>
                        </a:cubicBezTo>
                        <a:cubicBezTo>
                          <a:pt x="1297689" y="1355316"/>
                          <a:pt x="1126753" y="1367672"/>
                          <a:pt x="1003186" y="1359434"/>
                        </a:cubicBezTo>
                        <a:cubicBezTo>
                          <a:pt x="879619" y="1351196"/>
                          <a:pt x="760170" y="1320305"/>
                          <a:pt x="669554" y="1297651"/>
                        </a:cubicBezTo>
                        <a:cubicBezTo>
                          <a:pt x="578938" y="1274997"/>
                          <a:pt x="535689" y="1242045"/>
                          <a:pt x="459489" y="1223510"/>
                        </a:cubicBezTo>
                        <a:cubicBezTo>
                          <a:pt x="383289" y="1204975"/>
                          <a:pt x="286495" y="1180262"/>
                          <a:pt x="212354" y="1186440"/>
                        </a:cubicBezTo>
                        <a:cubicBezTo>
                          <a:pt x="138213" y="1192618"/>
                          <a:pt x="47596" y="1211153"/>
                          <a:pt x="14645" y="1260580"/>
                        </a:cubicBezTo>
                        <a:cubicBezTo>
                          <a:pt x="-18306" y="1310007"/>
                          <a:pt x="14645" y="1483002"/>
                          <a:pt x="14645" y="1483002"/>
                        </a:cubicBezTo>
                        <a:cubicBezTo>
                          <a:pt x="14645" y="1528310"/>
                          <a:pt x="-18307" y="1513894"/>
                          <a:pt x="14645" y="1532429"/>
                        </a:cubicBezTo>
                        <a:cubicBezTo>
                          <a:pt x="47597" y="1550964"/>
                          <a:pt x="160867" y="1575678"/>
                          <a:pt x="212354" y="1594213"/>
                        </a:cubicBezTo>
                        <a:cubicBezTo>
                          <a:pt x="263841" y="1612748"/>
                          <a:pt x="232948" y="1639521"/>
                          <a:pt x="323564" y="1643640"/>
                        </a:cubicBezTo>
                        <a:cubicBezTo>
                          <a:pt x="414180" y="1647759"/>
                          <a:pt x="628365" y="1623045"/>
                          <a:pt x="756051" y="1618926"/>
                        </a:cubicBezTo>
                        <a:cubicBezTo>
                          <a:pt x="883737" y="1614807"/>
                          <a:pt x="978472" y="1612747"/>
                          <a:pt x="1089683" y="1618926"/>
                        </a:cubicBezTo>
                        <a:cubicBezTo>
                          <a:pt x="1200894" y="1625105"/>
                          <a:pt x="1326522" y="1649819"/>
                          <a:pt x="1423316" y="1655997"/>
                        </a:cubicBezTo>
                        <a:cubicBezTo>
                          <a:pt x="1520110" y="1662175"/>
                          <a:pt x="1672511" y="1647759"/>
                          <a:pt x="1670451" y="1655997"/>
                        </a:cubicBezTo>
                        <a:cubicBezTo>
                          <a:pt x="1668391" y="1664235"/>
                          <a:pt x="1511872" y="1688948"/>
                          <a:pt x="1410959" y="1705424"/>
                        </a:cubicBezTo>
                        <a:cubicBezTo>
                          <a:pt x="1310046" y="1721900"/>
                          <a:pt x="1165883" y="1746613"/>
                          <a:pt x="1064970" y="1754851"/>
                        </a:cubicBezTo>
                        <a:cubicBezTo>
                          <a:pt x="964057" y="1763089"/>
                          <a:pt x="896094" y="1765148"/>
                          <a:pt x="805478" y="1754851"/>
                        </a:cubicBezTo>
                        <a:cubicBezTo>
                          <a:pt x="714862" y="1744554"/>
                          <a:pt x="599532" y="1703364"/>
                          <a:pt x="521272" y="1693067"/>
                        </a:cubicBezTo>
                        <a:cubicBezTo>
                          <a:pt x="443012" y="1682770"/>
                          <a:pt x="383288" y="1682770"/>
                          <a:pt x="335921" y="1693067"/>
                        </a:cubicBezTo>
                        <a:cubicBezTo>
                          <a:pt x="288554" y="1703364"/>
                          <a:pt x="257661" y="1719840"/>
                          <a:pt x="237067" y="1754851"/>
                        </a:cubicBezTo>
                        <a:cubicBezTo>
                          <a:pt x="216473" y="1789862"/>
                          <a:pt x="216473" y="1864002"/>
                          <a:pt x="212354" y="1903132"/>
                        </a:cubicBezTo>
                        <a:cubicBezTo>
                          <a:pt x="208235" y="1942262"/>
                          <a:pt x="193819" y="1969035"/>
                          <a:pt x="212354" y="1989629"/>
                        </a:cubicBezTo>
                        <a:cubicBezTo>
                          <a:pt x="230889" y="2010223"/>
                          <a:pt x="261780" y="2018461"/>
                          <a:pt x="323564" y="2026699"/>
                        </a:cubicBezTo>
                        <a:cubicBezTo>
                          <a:pt x="385348" y="2034937"/>
                          <a:pt x="492440" y="2049353"/>
                          <a:pt x="583056" y="2039056"/>
                        </a:cubicBezTo>
                        <a:cubicBezTo>
                          <a:pt x="673672" y="2028759"/>
                          <a:pt x="774586" y="1983450"/>
                          <a:pt x="867262" y="1964915"/>
                        </a:cubicBezTo>
                        <a:cubicBezTo>
                          <a:pt x="959938" y="1946380"/>
                          <a:pt x="1050553" y="1934023"/>
                          <a:pt x="1139110" y="1927845"/>
                        </a:cubicBezTo>
                        <a:cubicBezTo>
                          <a:pt x="1227667" y="1921667"/>
                          <a:pt x="1318283" y="1925785"/>
                          <a:pt x="1398602" y="1927845"/>
                        </a:cubicBezTo>
                        <a:cubicBezTo>
                          <a:pt x="1478921" y="1929905"/>
                          <a:pt x="1610727" y="1915489"/>
                          <a:pt x="1621024" y="1940202"/>
                        </a:cubicBezTo>
                        <a:cubicBezTo>
                          <a:pt x="1631321" y="1964915"/>
                          <a:pt x="1528348" y="2041115"/>
                          <a:pt x="1460386" y="2076126"/>
                        </a:cubicBezTo>
                        <a:cubicBezTo>
                          <a:pt x="1392424" y="2111137"/>
                          <a:pt x="1291510" y="2129672"/>
                          <a:pt x="1213251" y="2150267"/>
                        </a:cubicBezTo>
                        <a:cubicBezTo>
                          <a:pt x="1134992" y="2170862"/>
                          <a:pt x="1064969" y="2189397"/>
                          <a:pt x="990829" y="2199694"/>
                        </a:cubicBezTo>
                        <a:cubicBezTo>
                          <a:pt x="916689" y="2209991"/>
                          <a:pt x="768408" y="2212051"/>
                          <a:pt x="768408" y="2212051"/>
                        </a:cubicBezTo>
                        <a:lnTo>
                          <a:pt x="595413" y="2224407"/>
                        </a:lnTo>
                        <a:cubicBezTo>
                          <a:pt x="550105" y="2247061"/>
                          <a:pt x="504797" y="2304727"/>
                          <a:pt x="496559" y="2347975"/>
                        </a:cubicBezTo>
                        <a:cubicBezTo>
                          <a:pt x="488321" y="2391223"/>
                          <a:pt x="510975" y="2448888"/>
                          <a:pt x="545986" y="2483899"/>
                        </a:cubicBezTo>
                        <a:cubicBezTo>
                          <a:pt x="580997" y="2518910"/>
                          <a:pt x="653078" y="2547743"/>
                          <a:pt x="706624" y="2558040"/>
                        </a:cubicBezTo>
                        <a:cubicBezTo>
                          <a:pt x="760170" y="2568337"/>
                          <a:pt x="817835" y="2560099"/>
                          <a:pt x="867262" y="2545683"/>
                        </a:cubicBezTo>
                        <a:cubicBezTo>
                          <a:pt x="916689" y="2531267"/>
                          <a:pt x="891975" y="2506553"/>
                          <a:pt x="1003186" y="2471542"/>
                        </a:cubicBezTo>
                        <a:cubicBezTo>
                          <a:pt x="1114397" y="2436531"/>
                          <a:pt x="1398602" y="2372688"/>
                          <a:pt x="1534526" y="2335618"/>
                        </a:cubicBezTo>
                        <a:cubicBezTo>
                          <a:pt x="1670450" y="2298548"/>
                          <a:pt x="1723997" y="2280013"/>
                          <a:pt x="1818732" y="2249121"/>
                        </a:cubicBezTo>
                        <a:cubicBezTo>
                          <a:pt x="1913467" y="2218229"/>
                          <a:pt x="2039094" y="2179099"/>
                          <a:pt x="2102937" y="2150267"/>
                        </a:cubicBezTo>
                        <a:cubicBezTo>
                          <a:pt x="2166780" y="2121435"/>
                          <a:pt x="2135888" y="2059650"/>
                          <a:pt x="2201791" y="2076126"/>
                        </a:cubicBezTo>
                        <a:cubicBezTo>
                          <a:pt x="2267694" y="2092602"/>
                          <a:pt x="2426273" y="2234705"/>
                          <a:pt x="2498354" y="2249121"/>
                        </a:cubicBezTo>
                        <a:cubicBezTo>
                          <a:pt x="2570435" y="2263537"/>
                          <a:pt x="2597208" y="2203813"/>
                          <a:pt x="2634278" y="2162624"/>
                        </a:cubicBezTo>
                        <a:cubicBezTo>
                          <a:pt x="2671348" y="2121435"/>
                          <a:pt x="2687824" y="2043175"/>
                          <a:pt x="2720775" y="2001986"/>
                        </a:cubicBezTo>
                        <a:cubicBezTo>
                          <a:pt x="2753726" y="1960797"/>
                          <a:pt x="2786678" y="1938142"/>
                          <a:pt x="2831986" y="1915488"/>
                        </a:cubicBezTo>
                        <a:cubicBezTo>
                          <a:pt x="2877294" y="1892834"/>
                          <a:pt x="2965851" y="1851645"/>
                          <a:pt x="2992624" y="1866061"/>
                        </a:cubicBezTo>
                        <a:cubicBezTo>
                          <a:pt x="3019397" y="1880477"/>
                          <a:pt x="3007040" y="1952559"/>
                          <a:pt x="2992624" y="2001986"/>
                        </a:cubicBezTo>
                        <a:cubicBezTo>
                          <a:pt x="2978208" y="2051413"/>
                          <a:pt x="2924661" y="2117316"/>
                          <a:pt x="2906126" y="2162624"/>
                        </a:cubicBezTo>
                        <a:cubicBezTo>
                          <a:pt x="2887591" y="2207932"/>
                          <a:pt x="2840224" y="2251180"/>
                          <a:pt x="2881413" y="2273834"/>
                        </a:cubicBezTo>
                        <a:cubicBezTo>
                          <a:pt x="2922602" y="2296488"/>
                          <a:pt x="3019397" y="2312964"/>
                          <a:pt x="3153262" y="2298548"/>
                        </a:cubicBezTo>
                        <a:cubicBezTo>
                          <a:pt x="3287127" y="2284132"/>
                          <a:pt x="3579570" y="2220288"/>
                          <a:pt x="3684602" y="2187337"/>
                        </a:cubicBezTo>
                        <a:cubicBezTo>
                          <a:pt x="3789634" y="2154386"/>
                          <a:pt x="3764921" y="2142029"/>
                          <a:pt x="3783456" y="2100840"/>
                        </a:cubicBezTo>
                        <a:cubicBezTo>
                          <a:pt x="3801991" y="2059651"/>
                          <a:pt x="3828764" y="1964915"/>
                          <a:pt x="3795813" y="1940202"/>
                        </a:cubicBezTo>
                        <a:cubicBezTo>
                          <a:pt x="3762862" y="1915489"/>
                          <a:pt x="3585748" y="1952559"/>
                          <a:pt x="3585748" y="1952559"/>
                        </a:cubicBezTo>
                        <a:cubicBezTo>
                          <a:pt x="3519845" y="1956678"/>
                          <a:pt x="3462181" y="1985510"/>
                          <a:pt x="3400397" y="1964915"/>
                        </a:cubicBezTo>
                        <a:cubicBezTo>
                          <a:pt x="3338613" y="1944320"/>
                          <a:pt x="3202688" y="1851645"/>
                          <a:pt x="3215045" y="1828991"/>
                        </a:cubicBezTo>
                        <a:cubicBezTo>
                          <a:pt x="3227402" y="1806337"/>
                          <a:pt x="3390099" y="1833110"/>
                          <a:pt x="3474537" y="1828991"/>
                        </a:cubicBezTo>
                        <a:cubicBezTo>
                          <a:pt x="3558975" y="1824872"/>
                          <a:pt x="3672245" y="1878418"/>
                          <a:pt x="3721672" y="1804278"/>
                        </a:cubicBezTo>
                        <a:cubicBezTo>
                          <a:pt x="3771099" y="1730138"/>
                          <a:pt x="3773158" y="1505656"/>
                          <a:pt x="3771099" y="1384148"/>
                        </a:cubicBezTo>
                        <a:cubicBezTo>
                          <a:pt x="3769040" y="1262640"/>
                          <a:pt x="3754624" y="1143191"/>
                          <a:pt x="3709316" y="1075229"/>
                        </a:cubicBezTo>
                        <a:cubicBezTo>
                          <a:pt x="3664008" y="1007267"/>
                          <a:pt x="3598105" y="990791"/>
                          <a:pt x="3499251" y="976375"/>
                        </a:cubicBezTo>
                        <a:cubicBezTo>
                          <a:pt x="3400397" y="961959"/>
                          <a:pt x="3208867" y="980494"/>
                          <a:pt x="3116191" y="988732"/>
                        </a:cubicBezTo>
                        <a:cubicBezTo>
                          <a:pt x="3023515" y="996970"/>
                          <a:pt x="2986446" y="1015505"/>
                          <a:pt x="2943197" y="1025802"/>
                        </a:cubicBezTo>
                        <a:cubicBezTo>
                          <a:pt x="2899948" y="1036099"/>
                          <a:pt x="2878323" y="1043307"/>
                          <a:pt x="2856699" y="1050515"/>
                        </a:cubicBezTo>
                      </a:path>
                    </a:pathLst>
                  </a:custGeom>
                  <a:gradFill>
                    <a:gsLst>
                      <a:gs pos="41000">
                        <a:schemeClr val="bg2">
                          <a:lumMod val="75000"/>
                        </a:schemeClr>
                      </a:gs>
                      <a:gs pos="71000">
                        <a:schemeClr val="bg2">
                          <a:lumMod val="50000"/>
                        </a:schemeClr>
                      </a:gs>
                      <a:gs pos="4000">
                        <a:srgbClr val="BAB38D"/>
                      </a:gs>
                      <a:gs pos="100000">
                        <a:schemeClr val="bg2">
                          <a:lumMod val="50000"/>
                        </a:schemeClr>
                      </a:gs>
                    </a:gsLst>
                    <a:lin ang="5400000" scaled="1"/>
                  </a:gradFill>
                  <a:ln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195" name="Freeform 1194"/>
                  <p:cNvSpPr/>
                  <p:nvPr/>
                </p:nvSpPr>
                <p:spPr>
                  <a:xfrm>
                    <a:off x="7611762" y="4798877"/>
                    <a:ext cx="345989" cy="210064"/>
                  </a:xfrm>
                  <a:custGeom>
                    <a:avLst/>
                    <a:gdLst>
                      <a:gd name="connsiteX0" fmla="*/ 49427 w 345989"/>
                      <a:gd name="connsiteY0" fmla="*/ 197735 h 284788"/>
                      <a:gd name="connsiteX1" fmla="*/ 234779 w 345989"/>
                      <a:gd name="connsiteY1" fmla="*/ 284232 h 284788"/>
                      <a:gd name="connsiteX2" fmla="*/ 345989 w 345989"/>
                      <a:gd name="connsiteY2" fmla="*/ 160664 h 284788"/>
                      <a:gd name="connsiteX3" fmla="*/ 234779 w 345989"/>
                      <a:gd name="connsiteY3" fmla="*/ 27 h 284788"/>
                      <a:gd name="connsiteX4" fmla="*/ 0 w 345989"/>
                      <a:gd name="connsiteY4" fmla="*/ 173021 h 28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5989" h="284788">
                        <a:moveTo>
                          <a:pt x="49427" y="197735"/>
                        </a:moveTo>
                        <a:cubicBezTo>
                          <a:pt x="117389" y="244072"/>
                          <a:pt x="185352" y="290410"/>
                          <a:pt x="234779" y="284232"/>
                        </a:cubicBezTo>
                        <a:cubicBezTo>
                          <a:pt x="284206" y="278054"/>
                          <a:pt x="345989" y="208031"/>
                          <a:pt x="345989" y="160664"/>
                        </a:cubicBezTo>
                        <a:cubicBezTo>
                          <a:pt x="345989" y="113297"/>
                          <a:pt x="292444" y="-2032"/>
                          <a:pt x="234779" y="27"/>
                        </a:cubicBezTo>
                        <a:cubicBezTo>
                          <a:pt x="177114" y="2086"/>
                          <a:pt x="88557" y="87553"/>
                          <a:pt x="0" y="173021"/>
                        </a:cubicBezTo>
                      </a:path>
                    </a:pathLst>
                  </a:custGeom>
                  <a:grpFill/>
                  <a:ln>
                    <a:solidFill>
                      <a:schemeClr val="bg2">
                        <a:lumMod val="75000"/>
                      </a:schemeClr>
                    </a:solidFill>
                  </a:ln>
                  <a:effectLst>
                    <a:outerShdw blurRad="50800" dist="38100" dir="5400000" algn="t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</p:grpSp>
            <p:sp>
              <p:nvSpPr>
                <p:cNvPr id="1190" name="Freeform 1189"/>
                <p:cNvSpPr/>
                <p:nvPr/>
              </p:nvSpPr>
              <p:spPr>
                <a:xfrm>
                  <a:off x="8031892" y="1025611"/>
                  <a:ext cx="494270" cy="778475"/>
                </a:xfrm>
                <a:custGeom>
                  <a:avLst/>
                  <a:gdLst>
                    <a:gd name="connsiteX0" fmla="*/ 0 w 494270"/>
                    <a:gd name="connsiteY0" fmla="*/ 0 h 778475"/>
                    <a:gd name="connsiteX1" fmla="*/ 247135 w 494270"/>
                    <a:gd name="connsiteY1" fmla="*/ 259492 h 778475"/>
                    <a:gd name="connsiteX2" fmla="*/ 358346 w 494270"/>
                    <a:gd name="connsiteY2" fmla="*/ 494270 h 778475"/>
                    <a:gd name="connsiteX3" fmla="*/ 494270 w 494270"/>
                    <a:gd name="connsiteY3" fmla="*/ 778475 h 778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4270" h="778475">
                      <a:moveTo>
                        <a:pt x="0" y="0"/>
                      </a:moveTo>
                      <a:cubicBezTo>
                        <a:pt x="93705" y="88557"/>
                        <a:pt x="187411" y="177114"/>
                        <a:pt x="247135" y="259492"/>
                      </a:cubicBezTo>
                      <a:cubicBezTo>
                        <a:pt x="306859" y="341870"/>
                        <a:pt x="358346" y="494270"/>
                        <a:pt x="358346" y="494270"/>
                      </a:cubicBezTo>
                      <a:lnTo>
                        <a:pt x="494270" y="778475"/>
                      </a:lnTo>
                    </a:path>
                  </a:pathLst>
                </a:custGeom>
                <a:grpFill/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91" name="Freeform 1190"/>
                <p:cNvSpPr/>
                <p:nvPr/>
              </p:nvSpPr>
              <p:spPr>
                <a:xfrm>
                  <a:off x="7451124" y="1544595"/>
                  <a:ext cx="842759" cy="469556"/>
                </a:xfrm>
                <a:custGeom>
                  <a:avLst/>
                  <a:gdLst>
                    <a:gd name="connsiteX0" fmla="*/ 753762 w 842759"/>
                    <a:gd name="connsiteY0" fmla="*/ 0 h 469556"/>
                    <a:gd name="connsiteX1" fmla="*/ 840260 w 842759"/>
                    <a:gd name="connsiteY1" fmla="*/ 197708 h 469556"/>
                    <a:gd name="connsiteX2" fmla="*/ 667265 w 842759"/>
                    <a:gd name="connsiteY2" fmla="*/ 259491 h 469556"/>
                    <a:gd name="connsiteX3" fmla="*/ 543698 w 842759"/>
                    <a:gd name="connsiteY3" fmla="*/ 111210 h 469556"/>
                    <a:gd name="connsiteX4" fmla="*/ 432487 w 842759"/>
                    <a:gd name="connsiteY4" fmla="*/ 123567 h 469556"/>
                    <a:gd name="connsiteX5" fmla="*/ 247135 w 842759"/>
                    <a:gd name="connsiteY5" fmla="*/ 172994 h 469556"/>
                    <a:gd name="connsiteX6" fmla="*/ 61784 w 842759"/>
                    <a:gd name="connsiteY6" fmla="*/ 296562 h 469556"/>
                    <a:gd name="connsiteX7" fmla="*/ 0 w 842759"/>
                    <a:gd name="connsiteY7" fmla="*/ 469556 h 469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42759" h="469556">
                      <a:moveTo>
                        <a:pt x="753762" y="0"/>
                      </a:moveTo>
                      <a:cubicBezTo>
                        <a:pt x="804219" y="77230"/>
                        <a:pt x="854676" y="154460"/>
                        <a:pt x="840260" y="197708"/>
                      </a:cubicBezTo>
                      <a:cubicBezTo>
                        <a:pt x="825844" y="240956"/>
                        <a:pt x="716692" y="273907"/>
                        <a:pt x="667265" y="259491"/>
                      </a:cubicBezTo>
                      <a:cubicBezTo>
                        <a:pt x="617838" y="245075"/>
                        <a:pt x="582828" y="133864"/>
                        <a:pt x="543698" y="111210"/>
                      </a:cubicBezTo>
                      <a:cubicBezTo>
                        <a:pt x="504568" y="88556"/>
                        <a:pt x="481914" y="113270"/>
                        <a:pt x="432487" y="123567"/>
                      </a:cubicBezTo>
                      <a:cubicBezTo>
                        <a:pt x="383060" y="133864"/>
                        <a:pt x="308919" y="144162"/>
                        <a:pt x="247135" y="172994"/>
                      </a:cubicBezTo>
                      <a:cubicBezTo>
                        <a:pt x="185351" y="201827"/>
                        <a:pt x="102973" y="247135"/>
                        <a:pt x="61784" y="296562"/>
                      </a:cubicBezTo>
                      <a:cubicBezTo>
                        <a:pt x="20595" y="345989"/>
                        <a:pt x="10297" y="407772"/>
                        <a:pt x="0" y="469556"/>
                      </a:cubicBezTo>
                    </a:path>
                  </a:pathLst>
                </a:custGeom>
                <a:grpFill/>
                <a:ln w="38100">
                  <a:noFill/>
                </a:ln>
                <a:effectLst>
                  <a:outerShdw blurRad="203200" dist="50800" dir="2700000" algn="tl" rotWithShape="0">
                    <a:prstClr val="black">
                      <a:alpha val="89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92" name="Freeform 1191"/>
                <p:cNvSpPr/>
                <p:nvPr/>
              </p:nvSpPr>
              <p:spPr>
                <a:xfrm>
                  <a:off x="7154562" y="963827"/>
                  <a:ext cx="630195" cy="328298"/>
                </a:xfrm>
                <a:custGeom>
                  <a:avLst/>
                  <a:gdLst>
                    <a:gd name="connsiteX0" fmla="*/ 630195 w 630195"/>
                    <a:gd name="connsiteY0" fmla="*/ 0 h 328298"/>
                    <a:gd name="connsiteX1" fmla="*/ 358346 w 630195"/>
                    <a:gd name="connsiteY1" fmla="*/ 185351 h 328298"/>
                    <a:gd name="connsiteX2" fmla="*/ 284206 w 630195"/>
                    <a:gd name="connsiteY2" fmla="*/ 321276 h 328298"/>
                    <a:gd name="connsiteX3" fmla="*/ 0 w 630195"/>
                    <a:gd name="connsiteY3" fmla="*/ 296562 h 328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30195" h="328298">
                      <a:moveTo>
                        <a:pt x="630195" y="0"/>
                      </a:moveTo>
                      <a:cubicBezTo>
                        <a:pt x="523103" y="65902"/>
                        <a:pt x="416011" y="131805"/>
                        <a:pt x="358346" y="185351"/>
                      </a:cubicBezTo>
                      <a:cubicBezTo>
                        <a:pt x="300681" y="238897"/>
                        <a:pt x="343930" y="302741"/>
                        <a:pt x="284206" y="321276"/>
                      </a:cubicBezTo>
                      <a:cubicBezTo>
                        <a:pt x="224482" y="339811"/>
                        <a:pt x="112241" y="318186"/>
                        <a:pt x="0" y="296562"/>
                      </a:cubicBezTo>
                    </a:path>
                  </a:pathLst>
                </a:custGeom>
                <a:grpFill/>
                <a:ln>
                  <a:solidFill>
                    <a:schemeClr val="bg2">
                      <a:lumMod val="75000"/>
                    </a:schemeClr>
                  </a:solidFill>
                </a:ln>
                <a:effectLst>
                  <a:outerShdw blurRad="88900" dist="50800" sx="104000" sy="104000" algn="l" rotWithShape="0">
                    <a:prstClr val="black">
                      <a:alpha val="41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93" name="Freeform 1192"/>
                <p:cNvSpPr/>
                <p:nvPr/>
              </p:nvSpPr>
              <p:spPr>
                <a:xfrm>
                  <a:off x="7500551" y="1259318"/>
                  <a:ext cx="358346" cy="75212"/>
                </a:xfrm>
                <a:custGeom>
                  <a:avLst/>
                  <a:gdLst>
                    <a:gd name="connsiteX0" fmla="*/ 0 w 358346"/>
                    <a:gd name="connsiteY0" fmla="*/ 38141 h 75212"/>
                    <a:gd name="connsiteX1" fmla="*/ 111211 w 358346"/>
                    <a:gd name="connsiteY1" fmla="*/ 1071 h 75212"/>
                    <a:gd name="connsiteX2" fmla="*/ 358346 w 358346"/>
                    <a:gd name="connsiteY2" fmla="*/ 75212 h 75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8346" h="75212">
                      <a:moveTo>
                        <a:pt x="0" y="38141"/>
                      </a:moveTo>
                      <a:cubicBezTo>
                        <a:pt x="25743" y="16517"/>
                        <a:pt x="51487" y="-5107"/>
                        <a:pt x="111211" y="1071"/>
                      </a:cubicBezTo>
                      <a:cubicBezTo>
                        <a:pt x="170935" y="7249"/>
                        <a:pt x="264640" y="41230"/>
                        <a:pt x="358346" y="75212"/>
                      </a:cubicBezTo>
                    </a:path>
                  </a:pathLst>
                </a:custGeom>
                <a:grpFill/>
                <a:ln>
                  <a:solidFill>
                    <a:schemeClr val="bg2">
                      <a:lumMod val="75000"/>
                    </a:schemeClr>
                  </a:solidFill>
                </a:ln>
                <a:effectLst>
                  <a:outerShdw blurRad="88900" dist="50800" sx="104000" sy="104000" algn="l" rotWithShape="0">
                    <a:prstClr val="black">
                      <a:alpha val="41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</p:grpSp>
        <p:sp>
          <p:nvSpPr>
            <p:cNvPr id="1073" name="Freeform 1072"/>
            <p:cNvSpPr/>
            <p:nvPr/>
          </p:nvSpPr>
          <p:spPr>
            <a:xfrm rot="15507715" flipH="1">
              <a:off x="-1393431" y="8671917"/>
              <a:ext cx="1054528" cy="3364141"/>
            </a:xfrm>
            <a:custGeom>
              <a:avLst/>
              <a:gdLst>
                <a:gd name="connsiteX0" fmla="*/ 422031 w 594146"/>
                <a:gd name="connsiteY0" fmla="*/ 0 h 1237957"/>
                <a:gd name="connsiteX1" fmla="*/ 450166 w 594146"/>
                <a:gd name="connsiteY1" fmla="*/ 126609 h 1237957"/>
                <a:gd name="connsiteX2" fmla="*/ 478302 w 594146"/>
                <a:gd name="connsiteY2" fmla="*/ 154744 h 1237957"/>
                <a:gd name="connsiteX3" fmla="*/ 492369 w 594146"/>
                <a:gd name="connsiteY3" fmla="*/ 196947 h 1237957"/>
                <a:gd name="connsiteX4" fmla="*/ 520505 w 594146"/>
                <a:gd name="connsiteY4" fmla="*/ 225083 h 1237957"/>
                <a:gd name="connsiteX5" fmla="*/ 548640 w 594146"/>
                <a:gd name="connsiteY5" fmla="*/ 309489 h 1237957"/>
                <a:gd name="connsiteX6" fmla="*/ 576775 w 594146"/>
                <a:gd name="connsiteY6" fmla="*/ 393895 h 1237957"/>
                <a:gd name="connsiteX7" fmla="*/ 590843 w 594146"/>
                <a:gd name="connsiteY7" fmla="*/ 464233 h 1237957"/>
                <a:gd name="connsiteX8" fmla="*/ 548640 w 594146"/>
                <a:gd name="connsiteY8" fmla="*/ 675249 h 1237957"/>
                <a:gd name="connsiteX9" fmla="*/ 506437 w 594146"/>
                <a:gd name="connsiteY9" fmla="*/ 689317 h 1237957"/>
                <a:gd name="connsiteX10" fmla="*/ 464234 w 594146"/>
                <a:gd name="connsiteY10" fmla="*/ 731520 h 1237957"/>
                <a:gd name="connsiteX11" fmla="*/ 422031 w 594146"/>
                <a:gd name="connsiteY11" fmla="*/ 759655 h 1237957"/>
                <a:gd name="connsiteX12" fmla="*/ 365760 w 594146"/>
                <a:gd name="connsiteY12" fmla="*/ 844061 h 1237957"/>
                <a:gd name="connsiteX13" fmla="*/ 351692 w 594146"/>
                <a:gd name="connsiteY13" fmla="*/ 886264 h 1237957"/>
                <a:gd name="connsiteX14" fmla="*/ 323557 w 594146"/>
                <a:gd name="connsiteY14" fmla="*/ 914400 h 1237957"/>
                <a:gd name="connsiteX15" fmla="*/ 267286 w 594146"/>
                <a:gd name="connsiteY15" fmla="*/ 984738 h 1237957"/>
                <a:gd name="connsiteX16" fmla="*/ 253219 w 594146"/>
                <a:gd name="connsiteY16" fmla="*/ 1026941 h 1237957"/>
                <a:gd name="connsiteX17" fmla="*/ 140677 w 594146"/>
                <a:gd name="connsiteY17" fmla="*/ 1125415 h 1237957"/>
                <a:gd name="connsiteX18" fmla="*/ 126609 w 594146"/>
                <a:gd name="connsiteY18" fmla="*/ 1167618 h 1237957"/>
                <a:gd name="connsiteX19" fmla="*/ 84406 w 594146"/>
                <a:gd name="connsiteY19" fmla="*/ 1195753 h 1237957"/>
                <a:gd name="connsiteX20" fmla="*/ 56271 w 594146"/>
                <a:gd name="connsiteY20" fmla="*/ 1237957 h 1237957"/>
                <a:gd name="connsiteX21" fmla="*/ 42203 w 594146"/>
                <a:gd name="connsiteY21" fmla="*/ 1139483 h 1237957"/>
                <a:gd name="connsiteX22" fmla="*/ 14068 w 594146"/>
                <a:gd name="connsiteY22" fmla="*/ 1055077 h 1237957"/>
                <a:gd name="connsiteX23" fmla="*/ 0 w 594146"/>
                <a:gd name="connsiteY23" fmla="*/ 942535 h 1237957"/>
                <a:gd name="connsiteX24" fmla="*/ 14068 w 594146"/>
                <a:gd name="connsiteY24" fmla="*/ 773723 h 1237957"/>
                <a:gd name="connsiteX25" fmla="*/ 42203 w 594146"/>
                <a:gd name="connsiteY25" fmla="*/ 745587 h 1237957"/>
                <a:gd name="connsiteX26" fmla="*/ 112542 w 594146"/>
                <a:gd name="connsiteY26" fmla="*/ 675249 h 1237957"/>
                <a:gd name="connsiteX27" fmla="*/ 168812 w 594146"/>
                <a:gd name="connsiteY27" fmla="*/ 604910 h 1237957"/>
                <a:gd name="connsiteX28" fmla="*/ 239151 w 594146"/>
                <a:gd name="connsiteY28" fmla="*/ 534572 h 1237957"/>
                <a:gd name="connsiteX29" fmla="*/ 267286 w 594146"/>
                <a:gd name="connsiteY29" fmla="*/ 492369 h 1237957"/>
                <a:gd name="connsiteX30" fmla="*/ 323557 w 594146"/>
                <a:gd name="connsiteY30" fmla="*/ 379827 h 1237957"/>
                <a:gd name="connsiteX31" fmla="*/ 337625 w 594146"/>
                <a:gd name="connsiteY31" fmla="*/ 337624 h 1237957"/>
                <a:gd name="connsiteX32" fmla="*/ 393895 w 594146"/>
                <a:gd name="connsiteY32" fmla="*/ 253218 h 1237957"/>
                <a:gd name="connsiteX33" fmla="*/ 422031 w 594146"/>
                <a:gd name="connsiteY33" fmla="*/ 168812 h 1237957"/>
                <a:gd name="connsiteX34" fmla="*/ 436099 w 594146"/>
                <a:gd name="connsiteY34" fmla="*/ 112541 h 123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4146" h="1237957">
                  <a:moveTo>
                    <a:pt x="422031" y="0"/>
                  </a:moveTo>
                  <a:cubicBezTo>
                    <a:pt x="424871" y="17039"/>
                    <a:pt x="434184" y="99973"/>
                    <a:pt x="450166" y="126609"/>
                  </a:cubicBezTo>
                  <a:cubicBezTo>
                    <a:pt x="456990" y="137982"/>
                    <a:pt x="468923" y="145366"/>
                    <a:pt x="478302" y="154744"/>
                  </a:cubicBezTo>
                  <a:cubicBezTo>
                    <a:pt x="482991" y="168812"/>
                    <a:pt x="484740" y="184232"/>
                    <a:pt x="492369" y="196947"/>
                  </a:cubicBezTo>
                  <a:cubicBezTo>
                    <a:pt x="499193" y="208320"/>
                    <a:pt x="514573" y="213220"/>
                    <a:pt x="520505" y="225083"/>
                  </a:cubicBezTo>
                  <a:cubicBezTo>
                    <a:pt x="533768" y="251609"/>
                    <a:pt x="539262" y="281354"/>
                    <a:pt x="548640" y="309489"/>
                  </a:cubicBezTo>
                  <a:lnTo>
                    <a:pt x="576775" y="393895"/>
                  </a:lnTo>
                  <a:lnTo>
                    <a:pt x="590843" y="464233"/>
                  </a:lnTo>
                  <a:cubicBezTo>
                    <a:pt x="586371" y="522370"/>
                    <a:pt x="617704" y="633809"/>
                    <a:pt x="548640" y="675249"/>
                  </a:cubicBezTo>
                  <a:cubicBezTo>
                    <a:pt x="535925" y="682878"/>
                    <a:pt x="520505" y="684628"/>
                    <a:pt x="506437" y="689317"/>
                  </a:cubicBezTo>
                  <a:cubicBezTo>
                    <a:pt x="492369" y="703385"/>
                    <a:pt x="479518" y="718784"/>
                    <a:pt x="464234" y="731520"/>
                  </a:cubicBezTo>
                  <a:cubicBezTo>
                    <a:pt x="451246" y="742344"/>
                    <a:pt x="433164" y="746931"/>
                    <a:pt x="422031" y="759655"/>
                  </a:cubicBezTo>
                  <a:cubicBezTo>
                    <a:pt x="399764" y="785103"/>
                    <a:pt x="384517" y="815926"/>
                    <a:pt x="365760" y="844061"/>
                  </a:cubicBezTo>
                  <a:cubicBezTo>
                    <a:pt x="357535" y="856399"/>
                    <a:pt x="359321" y="873548"/>
                    <a:pt x="351692" y="886264"/>
                  </a:cubicBezTo>
                  <a:cubicBezTo>
                    <a:pt x="344868" y="897637"/>
                    <a:pt x="331842" y="904043"/>
                    <a:pt x="323557" y="914400"/>
                  </a:cubicBezTo>
                  <a:cubicBezTo>
                    <a:pt x="252583" y="1003119"/>
                    <a:pt x="335212" y="916814"/>
                    <a:pt x="267286" y="984738"/>
                  </a:cubicBezTo>
                  <a:cubicBezTo>
                    <a:pt x="262597" y="998806"/>
                    <a:pt x="262116" y="1015078"/>
                    <a:pt x="253219" y="1026941"/>
                  </a:cubicBezTo>
                  <a:cubicBezTo>
                    <a:pt x="212072" y="1081804"/>
                    <a:pt x="189489" y="1092874"/>
                    <a:pt x="140677" y="1125415"/>
                  </a:cubicBezTo>
                  <a:cubicBezTo>
                    <a:pt x="135988" y="1139483"/>
                    <a:pt x="135872" y="1156039"/>
                    <a:pt x="126609" y="1167618"/>
                  </a:cubicBezTo>
                  <a:cubicBezTo>
                    <a:pt x="116047" y="1180820"/>
                    <a:pt x="96361" y="1183798"/>
                    <a:pt x="84406" y="1195753"/>
                  </a:cubicBezTo>
                  <a:cubicBezTo>
                    <a:pt x="72451" y="1207708"/>
                    <a:pt x="65649" y="1223889"/>
                    <a:pt x="56271" y="1237957"/>
                  </a:cubicBezTo>
                  <a:cubicBezTo>
                    <a:pt x="51582" y="1205132"/>
                    <a:pt x="49659" y="1171792"/>
                    <a:pt x="42203" y="1139483"/>
                  </a:cubicBezTo>
                  <a:cubicBezTo>
                    <a:pt x="35534" y="1110585"/>
                    <a:pt x="14068" y="1055077"/>
                    <a:pt x="14068" y="1055077"/>
                  </a:cubicBezTo>
                  <a:cubicBezTo>
                    <a:pt x="9379" y="1017563"/>
                    <a:pt x="0" y="980341"/>
                    <a:pt x="0" y="942535"/>
                  </a:cubicBezTo>
                  <a:cubicBezTo>
                    <a:pt x="0" y="886069"/>
                    <a:pt x="2237" y="828935"/>
                    <a:pt x="14068" y="773723"/>
                  </a:cubicBezTo>
                  <a:cubicBezTo>
                    <a:pt x="16847" y="760754"/>
                    <a:pt x="33918" y="755944"/>
                    <a:pt x="42203" y="745587"/>
                  </a:cubicBezTo>
                  <a:cubicBezTo>
                    <a:pt x="117231" y="651802"/>
                    <a:pt x="18758" y="750277"/>
                    <a:pt x="112542" y="675249"/>
                  </a:cubicBezTo>
                  <a:cubicBezTo>
                    <a:pt x="158248" y="638684"/>
                    <a:pt x="126161" y="653654"/>
                    <a:pt x="168812" y="604910"/>
                  </a:cubicBezTo>
                  <a:cubicBezTo>
                    <a:pt x="190647" y="579956"/>
                    <a:pt x="220758" y="562161"/>
                    <a:pt x="239151" y="534572"/>
                  </a:cubicBezTo>
                  <a:cubicBezTo>
                    <a:pt x="248529" y="520504"/>
                    <a:pt x="260419" y="507819"/>
                    <a:pt x="267286" y="492369"/>
                  </a:cubicBezTo>
                  <a:cubicBezTo>
                    <a:pt x="319014" y="375982"/>
                    <a:pt x="265777" y="437609"/>
                    <a:pt x="323557" y="379827"/>
                  </a:cubicBezTo>
                  <a:cubicBezTo>
                    <a:pt x="328246" y="365759"/>
                    <a:pt x="330424" y="350587"/>
                    <a:pt x="337625" y="337624"/>
                  </a:cubicBezTo>
                  <a:cubicBezTo>
                    <a:pt x="354047" y="308065"/>
                    <a:pt x="383202" y="285297"/>
                    <a:pt x="393895" y="253218"/>
                  </a:cubicBezTo>
                  <a:lnTo>
                    <a:pt x="422031" y="168812"/>
                  </a:lnTo>
                  <a:cubicBezTo>
                    <a:pt x="437582" y="122160"/>
                    <a:pt x="436099" y="141438"/>
                    <a:pt x="436099" y="112541"/>
                  </a:cubicBezTo>
                </a:path>
              </a:pathLst>
            </a:custGeom>
            <a:gradFill>
              <a:gsLst>
                <a:gs pos="0">
                  <a:schemeClr val="tx1">
                    <a:lumMod val="85000"/>
                    <a:lumOff val="15000"/>
                  </a:schemeClr>
                </a:gs>
                <a:gs pos="13000">
                  <a:schemeClr val="tx1">
                    <a:lumMod val="65000"/>
                    <a:lumOff val="35000"/>
                  </a:schemeClr>
                </a:gs>
                <a:gs pos="46000">
                  <a:schemeClr val="tx1">
                    <a:lumMod val="85000"/>
                    <a:lumOff val="15000"/>
                  </a:schemeClr>
                </a:gs>
                <a:gs pos="81000">
                  <a:schemeClr val="tx1">
                    <a:lumMod val="85000"/>
                    <a:lumOff val="15000"/>
                  </a:schemeClr>
                </a:gs>
                <a:gs pos="99000">
                  <a:schemeClr val="tx1">
                    <a:lumMod val="65000"/>
                    <a:lumOff val="35000"/>
                  </a:schemeClr>
                </a:gs>
              </a:gsLst>
              <a:lin ang="0" scaled="1"/>
            </a:grad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74" name="Freeform 1073"/>
            <p:cNvSpPr/>
            <p:nvPr/>
          </p:nvSpPr>
          <p:spPr>
            <a:xfrm>
              <a:off x="-1659794" y="14716546"/>
              <a:ext cx="220250" cy="778816"/>
            </a:xfrm>
            <a:custGeom>
              <a:avLst/>
              <a:gdLst>
                <a:gd name="connsiteX0" fmla="*/ 0 w 104775"/>
                <a:gd name="connsiteY0" fmla="*/ 0 h 428625"/>
                <a:gd name="connsiteX1" fmla="*/ 76200 w 104775"/>
                <a:gd name="connsiteY1" fmla="*/ 409575 h 428625"/>
                <a:gd name="connsiteX2" fmla="*/ 9525 w 104775"/>
                <a:gd name="connsiteY2" fmla="*/ 161925 h 428625"/>
                <a:gd name="connsiteX3" fmla="*/ 104775 w 104775"/>
                <a:gd name="connsiteY3" fmla="*/ 428625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428625">
                  <a:moveTo>
                    <a:pt x="0" y="0"/>
                  </a:moveTo>
                  <a:cubicBezTo>
                    <a:pt x="37306" y="191294"/>
                    <a:pt x="74613" y="382588"/>
                    <a:pt x="76200" y="409575"/>
                  </a:cubicBezTo>
                  <a:cubicBezTo>
                    <a:pt x="77787" y="436562"/>
                    <a:pt x="4763" y="158750"/>
                    <a:pt x="9525" y="161925"/>
                  </a:cubicBezTo>
                  <a:cubicBezTo>
                    <a:pt x="14287" y="165100"/>
                    <a:pt x="59531" y="296862"/>
                    <a:pt x="104775" y="428625"/>
                  </a:cubicBezTo>
                </a:path>
              </a:pathLst>
            </a:custGeom>
            <a:noFill/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1075" name="Group 1074"/>
            <p:cNvGrpSpPr/>
            <p:nvPr/>
          </p:nvGrpSpPr>
          <p:grpSpPr>
            <a:xfrm flipH="1">
              <a:off x="-2263032" y="14313664"/>
              <a:ext cx="1509601" cy="3119903"/>
              <a:chOff x="4965202" y="15856227"/>
              <a:chExt cx="1509601" cy="3119903"/>
            </a:xfrm>
          </p:grpSpPr>
          <p:sp>
            <p:nvSpPr>
              <p:cNvPr id="1142" name="Freeform 1141"/>
              <p:cNvSpPr/>
              <p:nvPr/>
            </p:nvSpPr>
            <p:spPr>
              <a:xfrm rot="10800000">
                <a:off x="5841614" y="16088424"/>
                <a:ext cx="452276" cy="2761053"/>
              </a:xfrm>
              <a:custGeom>
                <a:avLst/>
                <a:gdLst>
                  <a:gd name="connsiteX0" fmla="*/ 215152 w 215152"/>
                  <a:gd name="connsiteY0" fmla="*/ 1172584 h 1172584"/>
                  <a:gd name="connsiteX1" fmla="*/ 204395 w 215152"/>
                  <a:gd name="connsiteY1" fmla="*/ 903642 h 1172584"/>
                  <a:gd name="connsiteX2" fmla="*/ 182880 w 215152"/>
                  <a:gd name="connsiteY2" fmla="*/ 839096 h 1172584"/>
                  <a:gd name="connsiteX3" fmla="*/ 172122 w 215152"/>
                  <a:gd name="connsiteY3" fmla="*/ 806824 h 1172584"/>
                  <a:gd name="connsiteX4" fmla="*/ 161364 w 215152"/>
                  <a:gd name="connsiteY4" fmla="*/ 763793 h 1172584"/>
                  <a:gd name="connsiteX5" fmla="*/ 129091 w 215152"/>
                  <a:gd name="connsiteY5" fmla="*/ 699247 h 1172584"/>
                  <a:gd name="connsiteX6" fmla="*/ 86061 w 215152"/>
                  <a:gd name="connsiteY6" fmla="*/ 548640 h 1172584"/>
                  <a:gd name="connsiteX7" fmla="*/ 64545 w 215152"/>
                  <a:gd name="connsiteY7" fmla="*/ 516367 h 1172584"/>
                  <a:gd name="connsiteX8" fmla="*/ 43030 w 215152"/>
                  <a:gd name="connsiteY8" fmla="*/ 96819 h 1172584"/>
                  <a:gd name="connsiteX9" fmla="*/ 21515 w 215152"/>
                  <a:gd name="connsiteY9" fmla="*/ 64546 h 1172584"/>
                  <a:gd name="connsiteX10" fmla="*/ 0 w 215152"/>
                  <a:gd name="connsiteY10" fmla="*/ 0 h 1172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5152" h="1172584">
                    <a:moveTo>
                      <a:pt x="215152" y="1172584"/>
                    </a:moveTo>
                    <a:cubicBezTo>
                      <a:pt x="211566" y="1082937"/>
                      <a:pt x="213037" y="992944"/>
                      <a:pt x="204395" y="903642"/>
                    </a:cubicBezTo>
                    <a:cubicBezTo>
                      <a:pt x="202211" y="881068"/>
                      <a:pt x="190052" y="860611"/>
                      <a:pt x="182880" y="839096"/>
                    </a:cubicBezTo>
                    <a:cubicBezTo>
                      <a:pt x="179294" y="828339"/>
                      <a:pt x="174872" y="817825"/>
                      <a:pt x="172122" y="806824"/>
                    </a:cubicBezTo>
                    <a:cubicBezTo>
                      <a:pt x="168536" y="792480"/>
                      <a:pt x="167188" y="777383"/>
                      <a:pt x="161364" y="763793"/>
                    </a:cubicBezTo>
                    <a:cubicBezTo>
                      <a:pt x="124646" y="678117"/>
                      <a:pt x="151755" y="782348"/>
                      <a:pt x="129091" y="699247"/>
                    </a:cubicBezTo>
                    <a:cubicBezTo>
                      <a:pt x="125781" y="687111"/>
                      <a:pt x="98745" y="567666"/>
                      <a:pt x="86061" y="548640"/>
                    </a:cubicBezTo>
                    <a:lnTo>
                      <a:pt x="64545" y="516367"/>
                    </a:lnTo>
                    <a:cubicBezTo>
                      <a:pt x="19945" y="337956"/>
                      <a:pt x="83021" y="603364"/>
                      <a:pt x="43030" y="96819"/>
                    </a:cubicBezTo>
                    <a:cubicBezTo>
                      <a:pt x="42012" y="83930"/>
                      <a:pt x="26766" y="76361"/>
                      <a:pt x="21515" y="64546"/>
                    </a:cubicBezTo>
                    <a:cubicBezTo>
                      <a:pt x="12304" y="43822"/>
                      <a:pt x="0" y="0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43" name="Freeform 1142"/>
              <p:cNvSpPr/>
              <p:nvPr/>
            </p:nvSpPr>
            <p:spPr>
              <a:xfrm rot="10800000">
                <a:off x="5683315" y="16240408"/>
                <a:ext cx="248753" cy="2457083"/>
              </a:xfrm>
              <a:custGeom>
                <a:avLst/>
                <a:gdLst>
                  <a:gd name="connsiteX0" fmla="*/ 118334 w 118334"/>
                  <a:gd name="connsiteY0" fmla="*/ 1043492 h 1043492"/>
                  <a:gd name="connsiteX1" fmla="*/ 96819 w 118334"/>
                  <a:gd name="connsiteY1" fmla="*/ 720762 h 1043492"/>
                  <a:gd name="connsiteX2" fmla="*/ 86061 w 118334"/>
                  <a:gd name="connsiteY2" fmla="*/ 494852 h 1043492"/>
                  <a:gd name="connsiteX3" fmla="*/ 64546 w 118334"/>
                  <a:gd name="connsiteY3" fmla="*/ 387275 h 1043492"/>
                  <a:gd name="connsiteX4" fmla="*/ 43030 w 118334"/>
                  <a:gd name="connsiteY4" fmla="*/ 355002 h 1043492"/>
                  <a:gd name="connsiteX5" fmla="*/ 0 w 118334"/>
                  <a:gd name="connsiteY5" fmla="*/ 236668 h 1043492"/>
                  <a:gd name="connsiteX6" fmla="*/ 0 w 118334"/>
                  <a:gd name="connsiteY6" fmla="*/ 0 h 104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8334" h="1043492">
                    <a:moveTo>
                      <a:pt x="118334" y="1043492"/>
                    </a:moveTo>
                    <a:cubicBezTo>
                      <a:pt x="93146" y="892370"/>
                      <a:pt x="109545" y="1007107"/>
                      <a:pt x="96819" y="720762"/>
                    </a:cubicBezTo>
                    <a:cubicBezTo>
                      <a:pt x="93472" y="645448"/>
                      <a:pt x="91630" y="570035"/>
                      <a:pt x="86061" y="494852"/>
                    </a:cubicBezTo>
                    <a:cubicBezTo>
                      <a:pt x="85265" y="484100"/>
                      <a:pt x="72193" y="405118"/>
                      <a:pt x="64546" y="387275"/>
                    </a:cubicBezTo>
                    <a:cubicBezTo>
                      <a:pt x="59453" y="375391"/>
                      <a:pt x="48812" y="366566"/>
                      <a:pt x="43030" y="355002"/>
                    </a:cubicBezTo>
                    <a:cubicBezTo>
                      <a:pt x="36611" y="342164"/>
                      <a:pt x="0" y="246710"/>
                      <a:pt x="0" y="236668"/>
                    </a:cubicBez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44" name="Freeform 1143"/>
              <p:cNvSpPr/>
              <p:nvPr/>
            </p:nvSpPr>
            <p:spPr>
              <a:xfrm rot="10800000">
                <a:off x="5344106" y="16645702"/>
                <a:ext cx="226533" cy="1975797"/>
              </a:xfrm>
              <a:custGeom>
                <a:avLst/>
                <a:gdLst>
                  <a:gd name="connsiteX0" fmla="*/ 43218 w 107764"/>
                  <a:gd name="connsiteY0" fmla="*/ 839096 h 839096"/>
                  <a:gd name="connsiteX1" fmla="*/ 75491 w 107764"/>
                  <a:gd name="connsiteY1" fmla="*/ 699247 h 839096"/>
                  <a:gd name="connsiteX2" fmla="*/ 97006 w 107764"/>
                  <a:gd name="connsiteY2" fmla="*/ 656216 h 839096"/>
                  <a:gd name="connsiteX3" fmla="*/ 107764 w 107764"/>
                  <a:gd name="connsiteY3" fmla="*/ 559397 h 839096"/>
                  <a:gd name="connsiteX4" fmla="*/ 97006 w 107764"/>
                  <a:gd name="connsiteY4" fmla="*/ 387275 h 839096"/>
                  <a:gd name="connsiteX5" fmla="*/ 64733 w 107764"/>
                  <a:gd name="connsiteY5" fmla="*/ 365760 h 839096"/>
                  <a:gd name="connsiteX6" fmla="*/ 43218 w 107764"/>
                  <a:gd name="connsiteY6" fmla="*/ 301214 h 839096"/>
                  <a:gd name="connsiteX7" fmla="*/ 32460 w 107764"/>
                  <a:gd name="connsiteY7" fmla="*/ 268941 h 839096"/>
                  <a:gd name="connsiteX8" fmla="*/ 10945 w 107764"/>
                  <a:gd name="connsiteY8" fmla="*/ 182880 h 839096"/>
                  <a:gd name="connsiteX9" fmla="*/ 187 w 107764"/>
                  <a:gd name="connsiteY9" fmla="*/ 0 h 839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7764" h="839096">
                    <a:moveTo>
                      <a:pt x="43218" y="839096"/>
                    </a:moveTo>
                    <a:cubicBezTo>
                      <a:pt x="53976" y="792480"/>
                      <a:pt x="61992" y="745145"/>
                      <a:pt x="75491" y="699247"/>
                    </a:cubicBezTo>
                    <a:cubicBezTo>
                      <a:pt x="80016" y="683862"/>
                      <a:pt x="93400" y="671842"/>
                      <a:pt x="97006" y="656216"/>
                    </a:cubicBezTo>
                    <a:cubicBezTo>
                      <a:pt x="104308" y="624576"/>
                      <a:pt x="104178" y="591670"/>
                      <a:pt x="107764" y="559397"/>
                    </a:cubicBezTo>
                    <a:cubicBezTo>
                      <a:pt x="104178" y="502023"/>
                      <a:pt x="109477" y="443392"/>
                      <a:pt x="97006" y="387275"/>
                    </a:cubicBezTo>
                    <a:cubicBezTo>
                      <a:pt x="94201" y="374654"/>
                      <a:pt x="71585" y="376724"/>
                      <a:pt x="64733" y="365760"/>
                    </a:cubicBezTo>
                    <a:cubicBezTo>
                      <a:pt x="52713" y="346528"/>
                      <a:pt x="50390" y="322729"/>
                      <a:pt x="43218" y="301214"/>
                    </a:cubicBezTo>
                    <a:cubicBezTo>
                      <a:pt x="39632" y="290456"/>
                      <a:pt x="34684" y="280060"/>
                      <a:pt x="32460" y="268941"/>
                    </a:cubicBezTo>
                    <a:cubicBezTo>
                      <a:pt x="19479" y="204034"/>
                      <a:pt x="27485" y="232499"/>
                      <a:pt x="10945" y="182880"/>
                    </a:cubicBezTo>
                    <a:cubicBezTo>
                      <a:pt x="-2311" y="50327"/>
                      <a:pt x="187" y="111341"/>
                      <a:pt x="187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45" name="Freeform 1144"/>
              <p:cNvSpPr/>
              <p:nvPr/>
            </p:nvSpPr>
            <p:spPr>
              <a:xfrm rot="10800000">
                <a:off x="5592859" y="16215079"/>
                <a:ext cx="180974" cy="2634397"/>
              </a:xfrm>
              <a:custGeom>
                <a:avLst/>
                <a:gdLst>
                  <a:gd name="connsiteX0" fmla="*/ 75333 w 86091"/>
                  <a:gd name="connsiteY0" fmla="*/ 1118795 h 1118795"/>
                  <a:gd name="connsiteX1" fmla="*/ 86091 w 86091"/>
                  <a:gd name="connsiteY1" fmla="*/ 903642 h 1118795"/>
                  <a:gd name="connsiteX2" fmla="*/ 64575 w 86091"/>
                  <a:gd name="connsiteY2" fmla="*/ 473336 h 1118795"/>
                  <a:gd name="connsiteX3" fmla="*/ 53818 w 86091"/>
                  <a:gd name="connsiteY3" fmla="*/ 172122 h 1118795"/>
                  <a:gd name="connsiteX4" fmla="*/ 32302 w 86091"/>
                  <a:gd name="connsiteY4" fmla="*/ 107576 h 1118795"/>
                  <a:gd name="connsiteX5" fmla="*/ 10787 w 86091"/>
                  <a:gd name="connsiteY5" fmla="*/ 43031 h 1118795"/>
                  <a:gd name="connsiteX6" fmla="*/ 29 w 86091"/>
                  <a:gd name="connsiteY6" fmla="*/ 0 h 1118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091" h="1118795">
                    <a:moveTo>
                      <a:pt x="75333" y="1118795"/>
                    </a:moveTo>
                    <a:cubicBezTo>
                      <a:pt x="78919" y="1047077"/>
                      <a:pt x="86091" y="975449"/>
                      <a:pt x="86091" y="903642"/>
                    </a:cubicBezTo>
                    <a:cubicBezTo>
                      <a:pt x="86091" y="643942"/>
                      <a:pt x="84169" y="649677"/>
                      <a:pt x="64575" y="473336"/>
                    </a:cubicBezTo>
                    <a:cubicBezTo>
                      <a:pt x="60989" y="372931"/>
                      <a:pt x="62649" y="272202"/>
                      <a:pt x="53818" y="172122"/>
                    </a:cubicBezTo>
                    <a:cubicBezTo>
                      <a:pt x="51825" y="149531"/>
                      <a:pt x="39474" y="129091"/>
                      <a:pt x="32302" y="107576"/>
                    </a:cubicBezTo>
                    <a:lnTo>
                      <a:pt x="10787" y="43031"/>
                    </a:lnTo>
                    <a:cubicBezTo>
                      <a:pt x="-1105" y="7356"/>
                      <a:pt x="29" y="22098"/>
                      <a:pt x="29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46" name="Freeform 1145"/>
              <p:cNvSpPr/>
              <p:nvPr/>
            </p:nvSpPr>
            <p:spPr>
              <a:xfrm rot="10800000">
                <a:off x="5389335" y="16189748"/>
                <a:ext cx="135682" cy="2609068"/>
              </a:xfrm>
              <a:custGeom>
                <a:avLst/>
                <a:gdLst>
                  <a:gd name="connsiteX0" fmla="*/ 0 w 64545"/>
                  <a:gd name="connsiteY0" fmla="*/ 1108038 h 1108038"/>
                  <a:gd name="connsiteX1" fmla="*/ 10757 w 64545"/>
                  <a:gd name="connsiteY1" fmla="*/ 548640 h 1108038"/>
                  <a:gd name="connsiteX2" fmla="*/ 21515 w 64545"/>
                  <a:gd name="connsiteY2" fmla="*/ 505610 h 1108038"/>
                  <a:gd name="connsiteX3" fmla="*/ 43030 w 64545"/>
                  <a:gd name="connsiteY3" fmla="*/ 387276 h 1108038"/>
                  <a:gd name="connsiteX4" fmla="*/ 64545 w 64545"/>
                  <a:gd name="connsiteY4" fmla="*/ 301214 h 1108038"/>
                  <a:gd name="connsiteX5" fmla="*/ 53788 w 64545"/>
                  <a:gd name="connsiteY5" fmla="*/ 0 h 1108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545" h="1108038">
                    <a:moveTo>
                      <a:pt x="0" y="1108038"/>
                    </a:moveTo>
                    <a:cubicBezTo>
                      <a:pt x="3586" y="921572"/>
                      <a:pt x="4101" y="735022"/>
                      <a:pt x="10757" y="548640"/>
                    </a:cubicBezTo>
                    <a:cubicBezTo>
                      <a:pt x="11285" y="533865"/>
                      <a:pt x="18615" y="520108"/>
                      <a:pt x="21515" y="505610"/>
                    </a:cubicBezTo>
                    <a:cubicBezTo>
                      <a:pt x="37997" y="423199"/>
                      <a:pt x="25715" y="462309"/>
                      <a:pt x="43030" y="387276"/>
                    </a:cubicBezTo>
                    <a:cubicBezTo>
                      <a:pt x="49679" y="358463"/>
                      <a:pt x="64545" y="301214"/>
                      <a:pt x="64545" y="301214"/>
                    </a:cubicBezTo>
                    <a:cubicBezTo>
                      <a:pt x="53358" y="21524"/>
                      <a:pt x="53788" y="121992"/>
                      <a:pt x="53788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47" name="Freeform 1146"/>
              <p:cNvSpPr/>
              <p:nvPr/>
            </p:nvSpPr>
            <p:spPr>
              <a:xfrm rot="10800000" flipH="1">
                <a:off x="5362951" y="15881556"/>
                <a:ext cx="248753" cy="2457083"/>
              </a:xfrm>
              <a:custGeom>
                <a:avLst/>
                <a:gdLst>
                  <a:gd name="connsiteX0" fmla="*/ 118334 w 118334"/>
                  <a:gd name="connsiteY0" fmla="*/ 1043492 h 1043492"/>
                  <a:gd name="connsiteX1" fmla="*/ 96819 w 118334"/>
                  <a:gd name="connsiteY1" fmla="*/ 720762 h 1043492"/>
                  <a:gd name="connsiteX2" fmla="*/ 86061 w 118334"/>
                  <a:gd name="connsiteY2" fmla="*/ 494852 h 1043492"/>
                  <a:gd name="connsiteX3" fmla="*/ 64546 w 118334"/>
                  <a:gd name="connsiteY3" fmla="*/ 387275 h 1043492"/>
                  <a:gd name="connsiteX4" fmla="*/ 43030 w 118334"/>
                  <a:gd name="connsiteY4" fmla="*/ 355002 h 1043492"/>
                  <a:gd name="connsiteX5" fmla="*/ 0 w 118334"/>
                  <a:gd name="connsiteY5" fmla="*/ 236668 h 1043492"/>
                  <a:gd name="connsiteX6" fmla="*/ 0 w 118334"/>
                  <a:gd name="connsiteY6" fmla="*/ 0 h 104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8334" h="1043492">
                    <a:moveTo>
                      <a:pt x="118334" y="1043492"/>
                    </a:moveTo>
                    <a:cubicBezTo>
                      <a:pt x="93146" y="892370"/>
                      <a:pt x="109545" y="1007107"/>
                      <a:pt x="96819" y="720762"/>
                    </a:cubicBezTo>
                    <a:cubicBezTo>
                      <a:pt x="93472" y="645448"/>
                      <a:pt x="91630" y="570035"/>
                      <a:pt x="86061" y="494852"/>
                    </a:cubicBezTo>
                    <a:cubicBezTo>
                      <a:pt x="85265" y="484100"/>
                      <a:pt x="72193" y="405118"/>
                      <a:pt x="64546" y="387275"/>
                    </a:cubicBezTo>
                    <a:cubicBezTo>
                      <a:pt x="59453" y="375391"/>
                      <a:pt x="48812" y="366566"/>
                      <a:pt x="43030" y="355002"/>
                    </a:cubicBezTo>
                    <a:cubicBezTo>
                      <a:pt x="36611" y="342164"/>
                      <a:pt x="0" y="246710"/>
                      <a:pt x="0" y="236668"/>
                    </a:cubicBez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48" name="Freeform 1147"/>
              <p:cNvSpPr/>
              <p:nvPr/>
            </p:nvSpPr>
            <p:spPr>
              <a:xfrm rot="10800000" flipH="1">
                <a:off x="5453469" y="16122199"/>
                <a:ext cx="226533" cy="1975797"/>
              </a:xfrm>
              <a:custGeom>
                <a:avLst/>
                <a:gdLst>
                  <a:gd name="connsiteX0" fmla="*/ 43218 w 107764"/>
                  <a:gd name="connsiteY0" fmla="*/ 839096 h 839096"/>
                  <a:gd name="connsiteX1" fmla="*/ 75491 w 107764"/>
                  <a:gd name="connsiteY1" fmla="*/ 699247 h 839096"/>
                  <a:gd name="connsiteX2" fmla="*/ 97006 w 107764"/>
                  <a:gd name="connsiteY2" fmla="*/ 656216 h 839096"/>
                  <a:gd name="connsiteX3" fmla="*/ 107764 w 107764"/>
                  <a:gd name="connsiteY3" fmla="*/ 559397 h 839096"/>
                  <a:gd name="connsiteX4" fmla="*/ 97006 w 107764"/>
                  <a:gd name="connsiteY4" fmla="*/ 387275 h 839096"/>
                  <a:gd name="connsiteX5" fmla="*/ 64733 w 107764"/>
                  <a:gd name="connsiteY5" fmla="*/ 365760 h 839096"/>
                  <a:gd name="connsiteX6" fmla="*/ 43218 w 107764"/>
                  <a:gd name="connsiteY6" fmla="*/ 301214 h 839096"/>
                  <a:gd name="connsiteX7" fmla="*/ 32460 w 107764"/>
                  <a:gd name="connsiteY7" fmla="*/ 268941 h 839096"/>
                  <a:gd name="connsiteX8" fmla="*/ 10945 w 107764"/>
                  <a:gd name="connsiteY8" fmla="*/ 182880 h 839096"/>
                  <a:gd name="connsiteX9" fmla="*/ 187 w 107764"/>
                  <a:gd name="connsiteY9" fmla="*/ 0 h 839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7764" h="839096">
                    <a:moveTo>
                      <a:pt x="43218" y="839096"/>
                    </a:moveTo>
                    <a:cubicBezTo>
                      <a:pt x="53976" y="792480"/>
                      <a:pt x="61992" y="745145"/>
                      <a:pt x="75491" y="699247"/>
                    </a:cubicBezTo>
                    <a:cubicBezTo>
                      <a:pt x="80016" y="683862"/>
                      <a:pt x="93400" y="671842"/>
                      <a:pt x="97006" y="656216"/>
                    </a:cubicBezTo>
                    <a:cubicBezTo>
                      <a:pt x="104308" y="624576"/>
                      <a:pt x="104178" y="591670"/>
                      <a:pt x="107764" y="559397"/>
                    </a:cubicBezTo>
                    <a:cubicBezTo>
                      <a:pt x="104178" y="502023"/>
                      <a:pt x="109477" y="443392"/>
                      <a:pt x="97006" y="387275"/>
                    </a:cubicBezTo>
                    <a:cubicBezTo>
                      <a:pt x="94201" y="374654"/>
                      <a:pt x="71585" y="376724"/>
                      <a:pt x="64733" y="365760"/>
                    </a:cubicBezTo>
                    <a:cubicBezTo>
                      <a:pt x="52713" y="346528"/>
                      <a:pt x="50390" y="322729"/>
                      <a:pt x="43218" y="301214"/>
                    </a:cubicBezTo>
                    <a:cubicBezTo>
                      <a:pt x="39632" y="290456"/>
                      <a:pt x="34684" y="280060"/>
                      <a:pt x="32460" y="268941"/>
                    </a:cubicBezTo>
                    <a:cubicBezTo>
                      <a:pt x="19479" y="204034"/>
                      <a:pt x="27485" y="232499"/>
                      <a:pt x="10945" y="182880"/>
                    </a:cubicBezTo>
                    <a:cubicBezTo>
                      <a:pt x="-2311" y="50327"/>
                      <a:pt x="187" y="111341"/>
                      <a:pt x="187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49" name="Freeform 1148"/>
              <p:cNvSpPr/>
              <p:nvPr/>
            </p:nvSpPr>
            <p:spPr>
              <a:xfrm rot="10800000" flipH="1">
                <a:off x="5396559" y="15856227"/>
                <a:ext cx="180974" cy="2634397"/>
              </a:xfrm>
              <a:custGeom>
                <a:avLst/>
                <a:gdLst>
                  <a:gd name="connsiteX0" fmla="*/ 75333 w 86091"/>
                  <a:gd name="connsiteY0" fmla="*/ 1118795 h 1118795"/>
                  <a:gd name="connsiteX1" fmla="*/ 86091 w 86091"/>
                  <a:gd name="connsiteY1" fmla="*/ 903642 h 1118795"/>
                  <a:gd name="connsiteX2" fmla="*/ 64575 w 86091"/>
                  <a:gd name="connsiteY2" fmla="*/ 473336 h 1118795"/>
                  <a:gd name="connsiteX3" fmla="*/ 53818 w 86091"/>
                  <a:gd name="connsiteY3" fmla="*/ 172122 h 1118795"/>
                  <a:gd name="connsiteX4" fmla="*/ 32302 w 86091"/>
                  <a:gd name="connsiteY4" fmla="*/ 107576 h 1118795"/>
                  <a:gd name="connsiteX5" fmla="*/ 10787 w 86091"/>
                  <a:gd name="connsiteY5" fmla="*/ 43031 h 1118795"/>
                  <a:gd name="connsiteX6" fmla="*/ 29 w 86091"/>
                  <a:gd name="connsiteY6" fmla="*/ 0 h 1118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091" h="1118795">
                    <a:moveTo>
                      <a:pt x="75333" y="1118795"/>
                    </a:moveTo>
                    <a:cubicBezTo>
                      <a:pt x="78919" y="1047077"/>
                      <a:pt x="86091" y="975449"/>
                      <a:pt x="86091" y="903642"/>
                    </a:cubicBezTo>
                    <a:cubicBezTo>
                      <a:pt x="86091" y="643942"/>
                      <a:pt x="84169" y="649677"/>
                      <a:pt x="64575" y="473336"/>
                    </a:cubicBezTo>
                    <a:cubicBezTo>
                      <a:pt x="60989" y="372931"/>
                      <a:pt x="62649" y="272202"/>
                      <a:pt x="53818" y="172122"/>
                    </a:cubicBezTo>
                    <a:cubicBezTo>
                      <a:pt x="51825" y="149531"/>
                      <a:pt x="39474" y="129091"/>
                      <a:pt x="32302" y="107576"/>
                    </a:cubicBezTo>
                    <a:lnTo>
                      <a:pt x="10787" y="43031"/>
                    </a:lnTo>
                    <a:cubicBezTo>
                      <a:pt x="-1105" y="7356"/>
                      <a:pt x="29" y="22098"/>
                      <a:pt x="29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50" name="Freeform 1149"/>
              <p:cNvSpPr/>
              <p:nvPr/>
            </p:nvSpPr>
            <p:spPr>
              <a:xfrm rot="10800000" flipH="1">
                <a:off x="5518051" y="16088424"/>
                <a:ext cx="135682" cy="2609068"/>
              </a:xfrm>
              <a:custGeom>
                <a:avLst/>
                <a:gdLst>
                  <a:gd name="connsiteX0" fmla="*/ 0 w 64545"/>
                  <a:gd name="connsiteY0" fmla="*/ 1108038 h 1108038"/>
                  <a:gd name="connsiteX1" fmla="*/ 10757 w 64545"/>
                  <a:gd name="connsiteY1" fmla="*/ 548640 h 1108038"/>
                  <a:gd name="connsiteX2" fmla="*/ 21515 w 64545"/>
                  <a:gd name="connsiteY2" fmla="*/ 505610 h 1108038"/>
                  <a:gd name="connsiteX3" fmla="*/ 43030 w 64545"/>
                  <a:gd name="connsiteY3" fmla="*/ 387276 h 1108038"/>
                  <a:gd name="connsiteX4" fmla="*/ 64545 w 64545"/>
                  <a:gd name="connsiteY4" fmla="*/ 301214 h 1108038"/>
                  <a:gd name="connsiteX5" fmla="*/ 53788 w 64545"/>
                  <a:gd name="connsiteY5" fmla="*/ 0 h 1108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545" h="1108038">
                    <a:moveTo>
                      <a:pt x="0" y="1108038"/>
                    </a:moveTo>
                    <a:cubicBezTo>
                      <a:pt x="3586" y="921572"/>
                      <a:pt x="4101" y="735022"/>
                      <a:pt x="10757" y="548640"/>
                    </a:cubicBezTo>
                    <a:cubicBezTo>
                      <a:pt x="11285" y="533865"/>
                      <a:pt x="18615" y="520108"/>
                      <a:pt x="21515" y="505610"/>
                    </a:cubicBezTo>
                    <a:cubicBezTo>
                      <a:pt x="37997" y="423199"/>
                      <a:pt x="25715" y="462309"/>
                      <a:pt x="43030" y="387276"/>
                    </a:cubicBezTo>
                    <a:cubicBezTo>
                      <a:pt x="49679" y="358463"/>
                      <a:pt x="64545" y="301214"/>
                      <a:pt x="64545" y="301214"/>
                    </a:cubicBezTo>
                    <a:cubicBezTo>
                      <a:pt x="53358" y="21524"/>
                      <a:pt x="53788" y="121992"/>
                      <a:pt x="53788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51" name="Freeform 1150"/>
              <p:cNvSpPr/>
              <p:nvPr/>
            </p:nvSpPr>
            <p:spPr>
              <a:xfrm rot="10800000">
                <a:off x="5638088" y="16113593"/>
                <a:ext cx="479129" cy="2583736"/>
              </a:xfrm>
              <a:custGeom>
                <a:avLst/>
                <a:gdLst>
                  <a:gd name="connsiteX0" fmla="*/ 227926 w 227926"/>
                  <a:gd name="connsiteY0" fmla="*/ 1097280 h 1097280"/>
                  <a:gd name="connsiteX1" fmla="*/ 206411 w 227926"/>
                  <a:gd name="connsiteY1" fmla="*/ 978945 h 1097280"/>
                  <a:gd name="connsiteX2" fmla="*/ 195653 w 227926"/>
                  <a:gd name="connsiteY2" fmla="*/ 935915 h 1097280"/>
                  <a:gd name="connsiteX3" fmla="*/ 184896 w 227926"/>
                  <a:gd name="connsiteY3" fmla="*/ 903642 h 1097280"/>
                  <a:gd name="connsiteX4" fmla="*/ 174138 w 227926"/>
                  <a:gd name="connsiteY4" fmla="*/ 839096 h 1097280"/>
                  <a:gd name="connsiteX5" fmla="*/ 163380 w 227926"/>
                  <a:gd name="connsiteY5" fmla="*/ 806823 h 1097280"/>
                  <a:gd name="connsiteX6" fmla="*/ 141865 w 227926"/>
                  <a:gd name="connsiteY6" fmla="*/ 710004 h 1097280"/>
                  <a:gd name="connsiteX7" fmla="*/ 120350 w 227926"/>
                  <a:gd name="connsiteY7" fmla="*/ 645458 h 1097280"/>
                  <a:gd name="connsiteX8" fmla="*/ 109592 w 227926"/>
                  <a:gd name="connsiteY8" fmla="*/ 613185 h 1097280"/>
                  <a:gd name="connsiteX9" fmla="*/ 98835 w 227926"/>
                  <a:gd name="connsiteY9" fmla="*/ 580913 h 1097280"/>
                  <a:gd name="connsiteX10" fmla="*/ 77319 w 227926"/>
                  <a:gd name="connsiteY10" fmla="*/ 548640 h 1097280"/>
                  <a:gd name="connsiteX11" fmla="*/ 34289 w 227926"/>
                  <a:gd name="connsiteY11" fmla="*/ 462578 h 1097280"/>
                  <a:gd name="connsiteX12" fmla="*/ 12773 w 227926"/>
                  <a:gd name="connsiteY12" fmla="*/ 376517 h 1097280"/>
                  <a:gd name="connsiteX13" fmla="*/ 2016 w 227926"/>
                  <a:gd name="connsiteY13" fmla="*/ 0 h 1097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27926" h="1097280">
                    <a:moveTo>
                      <a:pt x="227926" y="1097280"/>
                    </a:moveTo>
                    <a:cubicBezTo>
                      <a:pt x="220140" y="1050564"/>
                      <a:pt x="216436" y="1024057"/>
                      <a:pt x="206411" y="978945"/>
                    </a:cubicBezTo>
                    <a:cubicBezTo>
                      <a:pt x="203204" y="964512"/>
                      <a:pt x="199715" y="950131"/>
                      <a:pt x="195653" y="935915"/>
                    </a:cubicBezTo>
                    <a:cubicBezTo>
                      <a:pt x="192538" y="925012"/>
                      <a:pt x="187356" y="914711"/>
                      <a:pt x="184896" y="903642"/>
                    </a:cubicBezTo>
                    <a:cubicBezTo>
                      <a:pt x="180164" y="882349"/>
                      <a:pt x="178870" y="860389"/>
                      <a:pt x="174138" y="839096"/>
                    </a:cubicBezTo>
                    <a:cubicBezTo>
                      <a:pt x="171678" y="828026"/>
                      <a:pt x="166130" y="817824"/>
                      <a:pt x="163380" y="806823"/>
                    </a:cubicBezTo>
                    <a:cubicBezTo>
                      <a:pt x="148020" y="745381"/>
                      <a:pt x="158435" y="765239"/>
                      <a:pt x="141865" y="710004"/>
                    </a:cubicBezTo>
                    <a:cubicBezTo>
                      <a:pt x="135348" y="688281"/>
                      <a:pt x="127522" y="666973"/>
                      <a:pt x="120350" y="645458"/>
                    </a:cubicBezTo>
                    <a:lnTo>
                      <a:pt x="109592" y="613185"/>
                    </a:lnTo>
                    <a:cubicBezTo>
                      <a:pt x="106006" y="602428"/>
                      <a:pt x="105125" y="590348"/>
                      <a:pt x="98835" y="580913"/>
                    </a:cubicBezTo>
                    <a:lnTo>
                      <a:pt x="77319" y="548640"/>
                    </a:lnTo>
                    <a:cubicBezTo>
                      <a:pt x="52597" y="474472"/>
                      <a:pt x="71840" y="500131"/>
                      <a:pt x="34289" y="462578"/>
                    </a:cubicBezTo>
                    <a:cubicBezTo>
                      <a:pt x="27117" y="433891"/>
                      <a:pt x="15715" y="405940"/>
                      <a:pt x="12773" y="376517"/>
                    </a:cubicBezTo>
                    <a:cubicBezTo>
                      <a:pt x="-6904" y="179739"/>
                      <a:pt x="2016" y="304978"/>
                      <a:pt x="2016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52" name="Freeform 1151"/>
              <p:cNvSpPr/>
              <p:nvPr/>
            </p:nvSpPr>
            <p:spPr>
              <a:xfrm rot="10800000">
                <a:off x="5796370" y="16189748"/>
                <a:ext cx="228488" cy="2558405"/>
              </a:xfrm>
              <a:custGeom>
                <a:avLst/>
                <a:gdLst>
                  <a:gd name="connsiteX0" fmla="*/ 87171 w 108694"/>
                  <a:gd name="connsiteY0" fmla="*/ 1086522 h 1086522"/>
                  <a:gd name="connsiteX1" fmla="*/ 97929 w 108694"/>
                  <a:gd name="connsiteY1" fmla="*/ 1021976 h 1086522"/>
                  <a:gd name="connsiteX2" fmla="*/ 108687 w 108694"/>
                  <a:gd name="connsiteY2" fmla="*/ 978945 h 1086522"/>
                  <a:gd name="connsiteX3" fmla="*/ 87171 w 108694"/>
                  <a:gd name="connsiteY3" fmla="*/ 430305 h 1086522"/>
                  <a:gd name="connsiteX4" fmla="*/ 76414 w 108694"/>
                  <a:gd name="connsiteY4" fmla="*/ 398033 h 1086522"/>
                  <a:gd name="connsiteX5" fmla="*/ 65656 w 108694"/>
                  <a:gd name="connsiteY5" fmla="*/ 333487 h 1086522"/>
                  <a:gd name="connsiteX6" fmla="*/ 44141 w 108694"/>
                  <a:gd name="connsiteY6" fmla="*/ 268941 h 1086522"/>
                  <a:gd name="connsiteX7" fmla="*/ 22626 w 108694"/>
                  <a:gd name="connsiteY7" fmla="*/ 161364 h 1086522"/>
                  <a:gd name="connsiteX8" fmla="*/ 11868 w 108694"/>
                  <a:gd name="connsiteY8" fmla="*/ 107576 h 1086522"/>
                  <a:gd name="connsiteX9" fmla="*/ 1110 w 108694"/>
                  <a:gd name="connsiteY9" fmla="*/ 75303 h 1086522"/>
                  <a:gd name="connsiteX10" fmla="*/ 1110 w 108694"/>
                  <a:gd name="connsiteY10" fmla="*/ 0 h 1086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694" h="1086522">
                    <a:moveTo>
                      <a:pt x="87171" y="1086522"/>
                    </a:moveTo>
                    <a:cubicBezTo>
                      <a:pt x="90757" y="1065007"/>
                      <a:pt x="93651" y="1043365"/>
                      <a:pt x="97929" y="1021976"/>
                    </a:cubicBezTo>
                    <a:cubicBezTo>
                      <a:pt x="100829" y="1007478"/>
                      <a:pt x="108687" y="993730"/>
                      <a:pt x="108687" y="978945"/>
                    </a:cubicBezTo>
                    <a:cubicBezTo>
                      <a:pt x="108687" y="940129"/>
                      <a:pt x="109711" y="576819"/>
                      <a:pt x="87171" y="430305"/>
                    </a:cubicBezTo>
                    <a:cubicBezTo>
                      <a:pt x="85447" y="419098"/>
                      <a:pt x="78874" y="409102"/>
                      <a:pt x="76414" y="398033"/>
                    </a:cubicBezTo>
                    <a:cubicBezTo>
                      <a:pt x="71682" y="376740"/>
                      <a:pt x="70946" y="354648"/>
                      <a:pt x="65656" y="333487"/>
                    </a:cubicBezTo>
                    <a:cubicBezTo>
                      <a:pt x="60156" y="311485"/>
                      <a:pt x="47870" y="291312"/>
                      <a:pt x="44141" y="268941"/>
                    </a:cubicBezTo>
                    <a:cubicBezTo>
                      <a:pt x="23063" y="142477"/>
                      <a:pt x="44021" y="257641"/>
                      <a:pt x="22626" y="161364"/>
                    </a:cubicBezTo>
                    <a:cubicBezTo>
                      <a:pt x="18660" y="143515"/>
                      <a:pt x="16303" y="125314"/>
                      <a:pt x="11868" y="107576"/>
                    </a:cubicBezTo>
                    <a:cubicBezTo>
                      <a:pt x="9118" y="96575"/>
                      <a:pt x="2238" y="86586"/>
                      <a:pt x="1110" y="75303"/>
                    </a:cubicBezTo>
                    <a:cubicBezTo>
                      <a:pt x="-1388" y="50327"/>
                      <a:pt x="1110" y="25101"/>
                      <a:pt x="1110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53" name="Freeform 1152"/>
              <p:cNvSpPr/>
              <p:nvPr/>
            </p:nvSpPr>
            <p:spPr>
              <a:xfrm rot="10800000">
                <a:off x="5476832" y="17101654"/>
                <a:ext cx="161256" cy="1443853"/>
              </a:xfrm>
              <a:custGeom>
                <a:avLst/>
                <a:gdLst>
                  <a:gd name="connsiteX0" fmla="*/ 0 w 76711"/>
                  <a:gd name="connsiteY0" fmla="*/ 613186 h 613186"/>
                  <a:gd name="connsiteX1" fmla="*/ 10758 w 76711"/>
                  <a:gd name="connsiteY1" fmla="*/ 505609 h 613186"/>
                  <a:gd name="connsiteX2" fmla="*/ 21516 w 76711"/>
                  <a:gd name="connsiteY2" fmla="*/ 473336 h 613186"/>
                  <a:gd name="connsiteX3" fmla="*/ 53789 w 76711"/>
                  <a:gd name="connsiteY3" fmla="*/ 355002 h 613186"/>
                  <a:gd name="connsiteX4" fmla="*/ 75304 w 76711"/>
                  <a:gd name="connsiteY4" fmla="*/ 0 h 613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711" h="613186">
                    <a:moveTo>
                      <a:pt x="0" y="613186"/>
                    </a:moveTo>
                    <a:cubicBezTo>
                      <a:pt x="3586" y="577327"/>
                      <a:pt x="5278" y="541228"/>
                      <a:pt x="10758" y="505609"/>
                    </a:cubicBezTo>
                    <a:cubicBezTo>
                      <a:pt x="12482" y="494401"/>
                      <a:pt x="18258" y="484197"/>
                      <a:pt x="21516" y="473336"/>
                    </a:cubicBezTo>
                    <a:cubicBezTo>
                      <a:pt x="22862" y="468849"/>
                      <a:pt x="50423" y="375200"/>
                      <a:pt x="53789" y="355002"/>
                    </a:cubicBezTo>
                    <a:cubicBezTo>
                      <a:pt x="84939" y="168101"/>
                      <a:pt x="75304" y="213253"/>
                      <a:pt x="75304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54" name="Freeform 1153"/>
              <p:cNvSpPr/>
              <p:nvPr/>
            </p:nvSpPr>
            <p:spPr>
              <a:xfrm rot="10800000">
                <a:off x="5728542" y="16088424"/>
                <a:ext cx="113071" cy="2558407"/>
              </a:xfrm>
              <a:custGeom>
                <a:avLst/>
                <a:gdLst>
                  <a:gd name="connsiteX0" fmla="*/ 21516 w 53789"/>
                  <a:gd name="connsiteY0" fmla="*/ 1086523 h 1086523"/>
                  <a:gd name="connsiteX1" fmla="*/ 32273 w 53789"/>
                  <a:gd name="connsiteY1" fmla="*/ 1021977 h 1086523"/>
                  <a:gd name="connsiteX2" fmla="*/ 43031 w 53789"/>
                  <a:gd name="connsiteY2" fmla="*/ 978946 h 1086523"/>
                  <a:gd name="connsiteX3" fmla="*/ 53789 w 53789"/>
                  <a:gd name="connsiteY3" fmla="*/ 892885 h 1086523"/>
                  <a:gd name="connsiteX4" fmla="*/ 43031 w 53789"/>
                  <a:gd name="connsiteY4" fmla="*/ 365760 h 1086523"/>
                  <a:gd name="connsiteX5" fmla="*/ 32273 w 53789"/>
                  <a:gd name="connsiteY5" fmla="*/ 333487 h 1086523"/>
                  <a:gd name="connsiteX6" fmla="*/ 21516 w 53789"/>
                  <a:gd name="connsiteY6" fmla="*/ 290457 h 1086523"/>
                  <a:gd name="connsiteX7" fmla="*/ 10758 w 53789"/>
                  <a:gd name="connsiteY7" fmla="*/ 258184 h 1086523"/>
                  <a:gd name="connsiteX8" fmla="*/ 0 w 53789"/>
                  <a:gd name="connsiteY8" fmla="*/ 204395 h 1086523"/>
                  <a:gd name="connsiteX9" fmla="*/ 10758 w 53789"/>
                  <a:gd name="connsiteY9" fmla="*/ 0 h 1086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789" h="1086523">
                    <a:moveTo>
                      <a:pt x="21516" y="1086523"/>
                    </a:moveTo>
                    <a:cubicBezTo>
                      <a:pt x="25102" y="1065008"/>
                      <a:pt x="27995" y="1043366"/>
                      <a:pt x="32273" y="1021977"/>
                    </a:cubicBezTo>
                    <a:cubicBezTo>
                      <a:pt x="35173" y="1007479"/>
                      <a:pt x="40600" y="993530"/>
                      <a:pt x="43031" y="978946"/>
                    </a:cubicBezTo>
                    <a:cubicBezTo>
                      <a:pt x="47784" y="950429"/>
                      <a:pt x="50203" y="921572"/>
                      <a:pt x="53789" y="892885"/>
                    </a:cubicBezTo>
                    <a:cubicBezTo>
                      <a:pt x="50203" y="717177"/>
                      <a:pt x="49786" y="541375"/>
                      <a:pt x="43031" y="365760"/>
                    </a:cubicBezTo>
                    <a:cubicBezTo>
                      <a:pt x="42595" y="354429"/>
                      <a:pt x="35388" y="344390"/>
                      <a:pt x="32273" y="333487"/>
                    </a:cubicBezTo>
                    <a:cubicBezTo>
                      <a:pt x="28211" y="319271"/>
                      <a:pt x="25578" y="304673"/>
                      <a:pt x="21516" y="290457"/>
                    </a:cubicBezTo>
                    <a:cubicBezTo>
                      <a:pt x="18401" y="279554"/>
                      <a:pt x="13508" y="269185"/>
                      <a:pt x="10758" y="258184"/>
                    </a:cubicBezTo>
                    <a:cubicBezTo>
                      <a:pt x="6323" y="240445"/>
                      <a:pt x="3586" y="222325"/>
                      <a:pt x="0" y="204395"/>
                    </a:cubicBezTo>
                    <a:lnTo>
                      <a:pt x="10758" y="0"/>
                    </a:ln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55" name="Freeform 1154"/>
              <p:cNvSpPr/>
              <p:nvPr/>
            </p:nvSpPr>
            <p:spPr>
              <a:xfrm rot="10800000">
                <a:off x="5796384" y="16164416"/>
                <a:ext cx="231648" cy="2482415"/>
              </a:xfrm>
              <a:custGeom>
                <a:avLst/>
                <a:gdLst>
                  <a:gd name="connsiteX0" fmla="*/ 110197 w 110197"/>
                  <a:gd name="connsiteY0" fmla="*/ 1054250 h 1054250"/>
                  <a:gd name="connsiteX1" fmla="*/ 99439 w 110197"/>
                  <a:gd name="connsiteY1" fmla="*/ 344245 h 1054250"/>
                  <a:gd name="connsiteX2" fmla="*/ 67166 w 110197"/>
                  <a:gd name="connsiteY2" fmla="*/ 193638 h 1054250"/>
                  <a:gd name="connsiteX3" fmla="*/ 34893 w 110197"/>
                  <a:gd name="connsiteY3" fmla="*/ 161365 h 1054250"/>
                  <a:gd name="connsiteX4" fmla="*/ 24136 w 110197"/>
                  <a:gd name="connsiteY4" fmla="*/ 129092 h 1054250"/>
                  <a:gd name="connsiteX5" fmla="*/ 2620 w 110197"/>
                  <a:gd name="connsiteY5" fmla="*/ 107577 h 1054250"/>
                  <a:gd name="connsiteX6" fmla="*/ 2620 w 110197"/>
                  <a:gd name="connsiteY6" fmla="*/ 0 h 1054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0197" h="1054250">
                    <a:moveTo>
                      <a:pt x="110197" y="1054250"/>
                    </a:moveTo>
                    <a:cubicBezTo>
                      <a:pt x="106611" y="817582"/>
                      <a:pt x="105585" y="580861"/>
                      <a:pt x="99439" y="344245"/>
                    </a:cubicBezTo>
                    <a:cubicBezTo>
                      <a:pt x="97376" y="264841"/>
                      <a:pt x="107430" y="241956"/>
                      <a:pt x="67166" y="193638"/>
                    </a:cubicBezTo>
                    <a:cubicBezTo>
                      <a:pt x="57427" y="181951"/>
                      <a:pt x="45651" y="172123"/>
                      <a:pt x="34893" y="161365"/>
                    </a:cubicBezTo>
                    <a:cubicBezTo>
                      <a:pt x="31307" y="150607"/>
                      <a:pt x="29970" y="138816"/>
                      <a:pt x="24136" y="129092"/>
                    </a:cubicBezTo>
                    <a:cubicBezTo>
                      <a:pt x="18918" y="120395"/>
                      <a:pt x="4287" y="117581"/>
                      <a:pt x="2620" y="107577"/>
                    </a:cubicBezTo>
                    <a:cubicBezTo>
                      <a:pt x="-3275" y="72206"/>
                      <a:pt x="2620" y="35859"/>
                      <a:pt x="2620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56" name="Freeform 1155"/>
              <p:cNvSpPr/>
              <p:nvPr/>
            </p:nvSpPr>
            <p:spPr>
              <a:xfrm rot="10800000">
                <a:off x="5680326" y="16265740"/>
                <a:ext cx="138673" cy="2381091"/>
              </a:xfrm>
              <a:custGeom>
                <a:avLst/>
                <a:gdLst>
                  <a:gd name="connsiteX0" fmla="*/ 43031 w 65968"/>
                  <a:gd name="connsiteY0" fmla="*/ 1011219 h 1011219"/>
                  <a:gd name="connsiteX1" fmla="*/ 21515 w 65968"/>
                  <a:gd name="connsiteY1" fmla="*/ 946673 h 1011219"/>
                  <a:gd name="connsiteX2" fmla="*/ 0 w 65968"/>
                  <a:gd name="connsiteY2" fmla="*/ 720763 h 1011219"/>
                  <a:gd name="connsiteX3" fmla="*/ 10758 w 65968"/>
                  <a:gd name="connsiteY3" fmla="*/ 398033 h 1011219"/>
                  <a:gd name="connsiteX4" fmla="*/ 53788 w 65968"/>
                  <a:gd name="connsiteY4" fmla="*/ 301214 h 1011219"/>
                  <a:gd name="connsiteX5" fmla="*/ 64546 w 65968"/>
                  <a:gd name="connsiteY5" fmla="*/ 268941 h 1011219"/>
                  <a:gd name="connsiteX6" fmla="*/ 64546 w 65968"/>
                  <a:gd name="connsiteY6" fmla="*/ 0 h 1011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5968" h="1011219">
                    <a:moveTo>
                      <a:pt x="43031" y="1011219"/>
                    </a:moveTo>
                    <a:cubicBezTo>
                      <a:pt x="35859" y="989704"/>
                      <a:pt x="27016" y="968675"/>
                      <a:pt x="21515" y="946673"/>
                    </a:cubicBezTo>
                    <a:cubicBezTo>
                      <a:pt x="5464" y="882469"/>
                      <a:pt x="3391" y="771628"/>
                      <a:pt x="0" y="720763"/>
                    </a:cubicBezTo>
                    <a:cubicBezTo>
                      <a:pt x="3586" y="613186"/>
                      <a:pt x="1566" y="505276"/>
                      <a:pt x="10758" y="398033"/>
                    </a:cubicBezTo>
                    <a:cubicBezTo>
                      <a:pt x="12545" y="377184"/>
                      <a:pt x="44967" y="321797"/>
                      <a:pt x="53788" y="301214"/>
                    </a:cubicBezTo>
                    <a:cubicBezTo>
                      <a:pt x="58255" y="290791"/>
                      <a:pt x="64141" y="280273"/>
                      <a:pt x="64546" y="268941"/>
                    </a:cubicBezTo>
                    <a:cubicBezTo>
                      <a:pt x="67746" y="179351"/>
                      <a:pt x="64546" y="89647"/>
                      <a:pt x="64546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57" name="Freeform 1156"/>
              <p:cNvSpPr/>
              <p:nvPr/>
            </p:nvSpPr>
            <p:spPr>
              <a:xfrm rot="10800000">
                <a:off x="5751157" y="16240408"/>
                <a:ext cx="701031" cy="2507744"/>
              </a:xfrm>
              <a:custGeom>
                <a:avLst/>
                <a:gdLst>
                  <a:gd name="connsiteX0" fmla="*/ 333487 w 333487"/>
                  <a:gd name="connsiteY0" fmla="*/ 1065007 h 1065007"/>
                  <a:gd name="connsiteX1" fmla="*/ 311972 w 333487"/>
                  <a:gd name="connsiteY1" fmla="*/ 989703 h 1065007"/>
                  <a:gd name="connsiteX2" fmla="*/ 301214 w 333487"/>
                  <a:gd name="connsiteY2" fmla="*/ 935915 h 1065007"/>
                  <a:gd name="connsiteX3" fmla="*/ 268941 w 333487"/>
                  <a:gd name="connsiteY3" fmla="*/ 882127 h 1065007"/>
                  <a:gd name="connsiteX4" fmla="*/ 236668 w 333487"/>
                  <a:gd name="connsiteY4" fmla="*/ 796065 h 1065007"/>
                  <a:gd name="connsiteX5" fmla="*/ 215153 w 333487"/>
                  <a:gd name="connsiteY5" fmla="*/ 699247 h 1065007"/>
                  <a:gd name="connsiteX6" fmla="*/ 182880 w 333487"/>
                  <a:gd name="connsiteY6" fmla="*/ 591670 h 1065007"/>
                  <a:gd name="connsiteX7" fmla="*/ 161365 w 333487"/>
                  <a:gd name="connsiteY7" fmla="*/ 419548 h 1065007"/>
                  <a:gd name="connsiteX8" fmla="*/ 150607 w 333487"/>
                  <a:gd name="connsiteY8" fmla="*/ 344244 h 1065007"/>
                  <a:gd name="connsiteX9" fmla="*/ 129092 w 333487"/>
                  <a:gd name="connsiteY9" fmla="*/ 258183 h 1065007"/>
                  <a:gd name="connsiteX10" fmla="*/ 118334 w 333487"/>
                  <a:gd name="connsiteY10" fmla="*/ 215153 h 1065007"/>
                  <a:gd name="connsiteX11" fmla="*/ 75304 w 333487"/>
                  <a:gd name="connsiteY11" fmla="*/ 118334 h 1065007"/>
                  <a:gd name="connsiteX12" fmla="*/ 64546 w 333487"/>
                  <a:gd name="connsiteY12" fmla="*/ 86061 h 1065007"/>
                  <a:gd name="connsiteX13" fmla="*/ 32273 w 333487"/>
                  <a:gd name="connsiteY13" fmla="*/ 64545 h 1065007"/>
                  <a:gd name="connsiteX14" fmla="*/ 10758 w 333487"/>
                  <a:gd name="connsiteY14" fmla="*/ 32273 h 1065007"/>
                  <a:gd name="connsiteX15" fmla="*/ 0 w 333487"/>
                  <a:gd name="connsiteY15" fmla="*/ 0 h 1065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3487" h="1065007">
                    <a:moveTo>
                      <a:pt x="333487" y="1065007"/>
                    </a:moveTo>
                    <a:cubicBezTo>
                      <a:pt x="326315" y="1039906"/>
                      <a:pt x="318304" y="1015029"/>
                      <a:pt x="311972" y="989703"/>
                    </a:cubicBezTo>
                    <a:cubicBezTo>
                      <a:pt x="307537" y="971964"/>
                      <a:pt x="308005" y="952892"/>
                      <a:pt x="301214" y="935915"/>
                    </a:cubicBezTo>
                    <a:cubicBezTo>
                      <a:pt x="293448" y="916501"/>
                      <a:pt x="279699" y="900056"/>
                      <a:pt x="268941" y="882127"/>
                    </a:cubicBezTo>
                    <a:cubicBezTo>
                      <a:pt x="241331" y="771677"/>
                      <a:pt x="278858" y="908571"/>
                      <a:pt x="236668" y="796065"/>
                    </a:cubicBezTo>
                    <a:cubicBezTo>
                      <a:pt x="224258" y="762973"/>
                      <a:pt x="225370" y="733305"/>
                      <a:pt x="215153" y="699247"/>
                    </a:cubicBezTo>
                    <a:cubicBezTo>
                      <a:pt x="188795" y="611386"/>
                      <a:pt x="195582" y="680581"/>
                      <a:pt x="182880" y="591670"/>
                    </a:cubicBezTo>
                    <a:cubicBezTo>
                      <a:pt x="174703" y="534431"/>
                      <a:pt x="169542" y="476787"/>
                      <a:pt x="161365" y="419548"/>
                    </a:cubicBezTo>
                    <a:cubicBezTo>
                      <a:pt x="157779" y="394447"/>
                      <a:pt x="155580" y="369108"/>
                      <a:pt x="150607" y="344244"/>
                    </a:cubicBezTo>
                    <a:cubicBezTo>
                      <a:pt x="144808" y="315248"/>
                      <a:pt x="136264" y="286870"/>
                      <a:pt x="129092" y="258183"/>
                    </a:cubicBezTo>
                    <a:cubicBezTo>
                      <a:pt x="125506" y="243840"/>
                      <a:pt x="123009" y="229179"/>
                      <a:pt x="118334" y="215153"/>
                    </a:cubicBezTo>
                    <a:cubicBezTo>
                      <a:pt x="62830" y="48638"/>
                      <a:pt x="126445" y="220616"/>
                      <a:pt x="75304" y="118334"/>
                    </a:cubicBezTo>
                    <a:cubicBezTo>
                      <a:pt x="70233" y="108192"/>
                      <a:pt x="71630" y="94916"/>
                      <a:pt x="64546" y="86061"/>
                    </a:cubicBezTo>
                    <a:cubicBezTo>
                      <a:pt x="56469" y="75965"/>
                      <a:pt x="43031" y="71717"/>
                      <a:pt x="32273" y="64545"/>
                    </a:cubicBezTo>
                    <a:cubicBezTo>
                      <a:pt x="25101" y="53788"/>
                      <a:pt x="16540" y="43837"/>
                      <a:pt x="10758" y="32273"/>
                    </a:cubicBezTo>
                    <a:cubicBezTo>
                      <a:pt x="5687" y="22131"/>
                      <a:pt x="0" y="0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58" name="Freeform 1157"/>
              <p:cNvSpPr/>
              <p:nvPr/>
            </p:nvSpPr>
            <p:spPr>
              <a:xfrm rot="10800000">
                <a:off x="5208422" y="16367064"/>
                <a:ext cx="452278" cy="2381088"/>
              </a:xfrm>
              <a:custGeom>
                <a:avLst/>
                <a:gdLst>
                  <a:gd name="connsiteX0" fmla="*/ 0 w 215153"/>
                  <a:gd name="connsiteY0" fmla="*/ 1011218 h 1011218"/>
                  <a:gd name="connsiteX1" fmla="*/ 32273 w 215153"/>
                  <a:gd name="connsiteY1" fmla="*/ 871369 h 1011218"/>
                  <a:gd name="connsiteX2" fmla="*/ 43030 w 215153"/>
                  <a:gd name="connsiteY2" fmla="*/ 828338 h 1011218"/>
                  <a:gd name="connsiteX3" fmla="*/ 75303 w 215153"/>
                  <a:gd name="connsiteY3" fmla="*/ 710004 h 1011218"/>
                  <a:gd name="connsiteX4" fmla="*/ 86061 w 215153"/>
                  <a:gd name="connsiteY4" fmla="*/ 656216 h 1011218"/>
                  <a:gd name="connsiteX5" fmla="*/ 96818 w 215153"/>
                  <a:gd name="connsiteY5" fmla="*/ 623943 h 1011218"/>
                  <a:gd name="connsiteX6" fmla="*/ 107576 w 215153"/>
                  <a:gd name="connsiteY6" fmla="*/ 516367 h 1011218"/>
                  <a:gd name="connsiteX7" fmla="*/ 129091 w 215153"/>
                  <a:gd name="connsiteY7" fmla="*/ 344244 h 1011218"/>
                  <a:gd name="connsiteX8" fmla="*/ 139849 w 215153"/>
                  <a:gd name="connsiteY8" fmla="*/ 215153 h 1011218"/>
                  <a:gd name="connsiteX9" fmla="*/ 172122 w 215153"/>
                  <a:gd name="connsiteY9" fmla="*/ 96818 h 1011218"/>
                  <a:gd name="connsiteX10" fmla="*/ 182880 w 215153"/>
                  <a:gd name="connsiteY10" fmla="*/ 53788 h 1011218"/>
                  <a:gd name="connsiteX11" fmla="*/ 193637 w 215153"/>
                  <a:gd name="connsiteY11" fmla="*/ 21515 h 1011218"/>
                  <a:gd name="connsiteX12" fmla="*/ 215153 w 215153"/>
                  <a:gd name="connsiteY12" fmla="*/ 0 h 1011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5153" h="1011218">
                    <a:moveTo>
                      <a:pt x="0" y="1011218"/>
                    </a:moveTo>
                    <a:cubicBezTo>
                      <a:pt x="37026" y="900140"/>
                      <a:pt x="9931" y="994255"/>
                      <a:pt x="32273" y="871369"/>
                    </a:cubicBezTo>
                    <a:cubicBezTo>
                      <a:pt x="34918" y="856822"/>
                      <a:pt x="40599" y="842922"/>
                      <a:pt x="43030" y="828338"/>
                    </a:cubicBezTo>
                    <a:cubicBezTo>
                      <a:pt x="60885" y="721208"/>
                      <a:pt x="35295" y="770017"/>
                      <a:pt x="75303" y="710004"/>
                    </a:cubicBezTo>
                    <a:cubicBezTo>
                      <a:pt x="78889" y="692075"/>
                      <a:pt x="81626" y="673955"/>
                      <a:pt x="86061" y="656216"/>
                    </a:cubicBezTo>
                    <a:cubicBezTo>
                      <a:pt x="88811" y="645215"/>
                      <a:pt x="95094" y="635151"/>
                      <a:pt x="96818" y="623943"/>
                    </a:cubicBezTo>
                    <a:cubicBezTo>
                      <a:pt x="102298" y="588325"/>
                      <a:pt x="103445" y="552167"/>
                      <a:pt x="107576" y="516367"/>
                    </a:cubicBezTo>
                    <a:cubicBezTo>
                      <a:pt x="114204" y="458927"/>
                      <a:pt x="124289" y="401865"/>
                      <a:pt x="129091" y="344244"/>
                    </a:cubicBezTo>
                    <a:cubicBezTo>
                      <a:pt x="132677" y="301214"/>
                      <a:pt x="134804" y="258037"/>
                      <a:pt x="139849" y="215153"/>
                    </a:cubicBezTo>
                    <a:cubicBezTo>
                      <a:pt x="146174" y="161394"/>
                      <a:pt x="155840" y="151090"/>
                      <a:pt x="172122" y="96818"/>
                    </a:cubicBezTo>
                    <a:cubicBezTo>
                      <a:pt x="176370" y="82657"/>
                      <a:pt x="178818" y="68004"/>
                      <a:pt x="182880" y="53788"/>
                    </a:cubicBezTo>
                    <a:cubicBezTo>
                      <a:pt x="185995" y="42885"/>
                      <a:pt x="187803" y="31239"/>
                      <a:pt x="193637" y="21515"/>
                    </a:cubicBezTo>
                    <a:cubicBezTo>
                      <a:pt x="198855" y="12818"/>
                      <a:pt x="215153" y="0"/>
                      <a:pt x="215153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59" name="Freeform 1158"/>
              <p:cNvSpPr/>
              <p:nvPr/>
            </p:nvSpPr>
            <p:spPr>
              <a:xfrm rot="10800000">
                <a:off x="5638088" y="16088424"/>
                <a:ext cx="474910" cy="2735721"/>
              </a:xfrm>
              <a:custGeom>
                <a:avLst/>
                <a:gdLst>
                  <a:gd name="connsiteX0" fmla="*/ 225919 w 225919"/>
                  <a:gd name="connsiteY0" fmla="*/ 1161826 h 1161826"/>
                  <a:gd name="connsiteX1" fmla="*/ 204404 w 225919"/>
                  <a:gd name="connsiteY1" fmla="*/ 387275 h 1161826"/>
                  <a:gd name="connsiteX2" fmla="*/ 193646 w 225919"/>
                  <a:gd name="connsiteY2" fmla="*/ 344244 h 1161826"/>
                  <a:gd name="connsiteX3" fmla="*/ 172131 w 225919"/>
                  <a:gd name="connsiteY3" fmla="*/ 236668 h 1161826"/>
                  <a:gd name="connsiteX4" fmla="*/ 139858 w 225919"/>
                  <a:gd name="connsiteY4" fmla="*/ 161364 h 1161826"/>
                  <a:gd name="connsiteX5" fmla="*/ 107585 w 225919"/>
                  <a:gd name="connsiteY5" fmla="*/ 129091 h 1161826"/>
                  <a:gd name="connsiteX6" fmla="*/ 86070 w 225919"/>
                  <a:gd name="connsiteY6" fmla="*/ 96818 h 1161826"/>
                  <a:gd name="connsiteX7" fmla="*/ 21524 w 225919"/>
                  <a:gd name="connsiteY7" fmla="*/ 75303 h 1161826"/>
                  <a:gd name="connsiteX8" fmla="*/ 9 w 225919"/>
                  <a:gd name="connsiteY8" fmla="*/ 0 h 1161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919" h="1161826">
                    <a:moveTo>
                      <a:pt x="225919" y="1161826"/>
                    </a:moveTo>
                    <a:cubicBezTo>
                      <a:pt x="218747" y="903642"/>
                      <a:pt x="214591" y="645357"/>
                      <a:pt x="204404" y="387275"/>
                    </a:cubicBezTo>
                    <a:cubicBezTo>
                      <a:pt x="203821" y="372501"/>
                      <a:pt x="196291" y="358791"/>
                      <a:pt x="193646" y="344244"/>
                    </a:cubicBezTo>
                    <a:cubicBezTo>
                      <a:pt x="161519" y="167541"/>
                      <a:pt x="199748" y="333323"/>
                      <a:pt x="172131" y="236668"/>
                    </a:cubicBezTo>
                    <a:cubicBezTo>
                      <a:pt x="159650" y="192984"/>
                      <a:pt x="168339" y="195542"/>
                      <a:pt x="139858" y="161364"/>
                    </a:cubicBezTo>
                    <a:cubicBezTo>
                      <a:pt x="130119" y="149677"/>
                      <a:pt x="117324" y="140778"/>
                      <a:pt x="107585" y="129091"/>
                    </a:cubicBezTo>
                    <a:cubicBezTo>
                      <a:pt x="99308" y="119159"/>
                      <a:pt x="97034" y="103670"/>
                      <a:pt x="86070" y="96818"/>
                    </a:cubicBezTo>
                    <a:cubicBezTo>
                      <a:pt x="66838" y="84798"/>
                      <a:pt x="21524" y="75303"/>
                      <a:pt x="21524" y="75303"/>
                    </a:cubicBezTo>
                    <a:cubicBezTo>
                      <a:pt x="-1125" y="7355"/>
                      <a:pt x="9" y="33436"/>
                      <a:pt x="9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60" name="Freeform 1159"/>
              <p:cNvSpPr/>
              <p:nvPr/>
            </p:nvSpPr>
            <p:spPr>
              <a:xfrm rot="10800000">
                <a:off x="5798495" y="16012434"/>
                <a:ext cx="156188" cy="2685058"/>
              </a:xfrm>
              <a:custGeom>
                <a:avLst/>
                <a:gdLst>
                  <a:gd name="connsiteX0" fmla="*/ 53788 w 74300"/>
                  <a:gd name="connsiteY0" fmla="*/ 1140310 h 1140310"/>
                  <a:gd name="connsiteX1" fmla="*/ 43031 w 74300"/>
                  <a:gd name="connsiteY1" fmla="*/ 656216 h 1140310"/>
                  <a:gd name="connsiteX2" fmla="*/ 21516 w 74300"/>
                  <a:gd name="connsiteY2" fmla="*/ 527125 h 1140310"/>
                  <a:gd name="connsiteX3" fmla="*/ 0 w 74300"/>
                  <a:gd name="connsiteY3" fmla="*/ 398033 h 1140310"/>
                  <a:gd name="connsiteX4" fmla="*/ 10758 w 74300"/>
                  <a:gd name="connsiteY4" fmla="*/ 150607 h 1140310"/>
                  <a:gd name="connsiteX5" fmla="*/ 32273 w 74300"/>
                  <a:gd name="connsiteY5" fmla="*/ 53788 h 1140310"/>
                  <a:gd name="connsiteX6" fmla="*/ 32273 w 74300"/>
                  <a:gd name="connsiteY6" fmla="*/ 0 h 1140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4300" h="1140310">
                    <a:moveTo>
                      <a:pt x="53788" y="1140310"/>
                    </a:moveTo>
                    <a:cubicBezTo>
                      <a:pt x="92168" y="948416"/>
                      <a:pt x="69731" y="1083422"/>
                      <a:pt x="43031" y="656216"/>
                    </a:cubicBezTo>
                    <a:cubicBezTo>
                      <a:pt x="35070" y="528842"/>
                      <a:pt x="36916" y="611827"/>
                      <a:pt x="21516" y="527125"/>
                    </a:cubicBezTo>
                    <a:cubicBezTo>
                      <a:pt x="-31832" y="233706"/>
                      <a:pt x="44578" y="620916"/>
                      <a:pt x="0" y="398033"/>
                    </a:cubicBezTo>
                    <a:cubicBezTo>
                      <a:pt x="3586" y="315558"/>
                      <a:pt x="4876" y="232950"/>
                      <a:pt x="10758" y="150607"/>
                    </a:cubicBezTo>
                    <a:cubicBezTo>
                      <a:pt x="18619" y="40552"/>
                      <a:pt x="21769" y="148333"/>
                      <a:pt x="32273" y="53788"/>
                    </a:cubicBezTo>
                    <a:cubicBezTo>
                      <a:pt x="34253" y="35968"/>
                      <a:pt x="32273" y="17929"/>
                      <a:pt x="32273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61" name="Freeform 1160"/>
              <p:cNvSpPr/>
              <p:nvPr/>
            </p:nvSpPr>
            <p:spPr>
              <a:xfrm rot="10800000">
                <a:off x="5681663" y="16341732"/>
                <a:ext cx="92109" cy="2533076"/>
              </a:xfrm>
              <a:custGeom>
                <a:avLst/>
                <a:gdLst>
                  <a:gd name="connsiteX0" fmla="*/ 0 w 43817"/>
                  <a:gd name="connsiteY0" fmla="*/ 1075765 h 1075765"/>
                  <a:gd name="connsiteX1" fmla="*/ 21516 w 43817"/>
                  <a:gd name="connsiteY1" fmla="*/ 785309 h 1075765"/>
                  <a:gd name="connsiteX2" fmla="*/ 32273 w 43817"/>
                  <a:gd name="connsiteY2" fmla="*/ 64546 h 1075765"/>
                  <a:gd name="connsiteX3" fmla="*/ 43031 w 43817"/>
                  <a:gd name="connsiteY3" fmla="*/ 32273 h 1075765"/>
                  <a:gd name="connsiteX4" fmla="*/ 43031 w 43817"/>
                  <a:gd name="connsiteY4" fmla="*/ 0 h 1075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7" h="1075765">
                    <a:moveTo>
                      <a:pt x="0" y="1075765"/>
                    </a:moveTo>
                    <a:cubicBezTo>
                      <a:pt x="18180" y="948512"/>
                      <a:pt x="17234" y="971595"/>
                      <a:pt x="21516" y="785309"/>
                    </a:cubicBezTo>
                    <a:cubicBezTo>
                      <a:pt x="27038" y="545091"/>
                      <a:pt x="25411" y="304729"/>
                      <a:pt x="32273" y="64546"/>
                    </a:cubicBezTo>
                    <a:cubicBezTo>
                      <a:pt x="32597" y="53211"/>
                      <a:pt x="41167" y="43458"/>
                      <a:pt x="43031" y="32273"/>
                    </a:cubicBezTo>
                    <a:cubicBezTo>
                      <a:pt x="44800" y="21662"/>
                      <a:pt x="43031" y="10758"/>
                      <a:pt x="43031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62" name="Freeform 1161"/>
              <p:cNvSpPr/>
              <p:nvPr/>
            </p:nvSpPr>
            <p:spPr>
              <a:xfrm rot="10800000">
                <a:off x="5655168" y="16037763"/>
                <a:ext cx="73375" cy="2938367"/>
              </a:xfrm>
              <a:custGeom>
                <a:avLst/>
                <a:gdLst>
                  <a:gd name="connsiteX0" fmla="*/ 0 w 34905"/>
                  <a:gd name="connsiteY0" fmla="*/ 1247887 h 1247887"/>
                  <a:gd name="connsiteX1" fmla="*/ 10757 w 34905"/>
                  <a:gd name="connsiteY1" fmla="*/ 742277 h 1247887"/>
                  <a:gd name="connsiteX2" fmla="*/ 32273 w 34905"/>
                  <a:gd name="connsiteY2" fmla="*/ 613186 h 1247887"/>
                  <a:gd name="connsiteX3" fmla="*/ 32273 w 34905"/>
                  <a:gd name="connsiteY3" fmla="*/ 0 h 1247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905" h="1247887">
                    <a:moveTo>
                      <a:pt x="0" y="1247887"/>
                    </a:moveTo>
                    <a:cubicBezTo>
                      <a:pt x="3586" y="1079350"/>
                      <a:pt x="2196" y="910634"/>
                      <a:pt x="10757" y="742277"/>
                    </a:cubicBezTo>
                    <a:cubicBezTo>
                      <a:pt x="12972" y="698709"/>
                      <a:pt x="31009" y="656792"/>
                      <a:pt x="32273" y="613186"/>
                    </a:cubicBezTo>
                    <a:cubicBezTo>
                      <a:pt x="38195" y="408876"/>
                      <a:pt x="32273" y="204395"/>
                      <a:pt x="32273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63" name="Freeform 1162"/>
              <p:cNvSpPr/>
              <p:nvPr/>
            </p:nvSpPr>
            <p:spPr>
              <a:xfrm rot="10800000">
                <a:off x="5660701" y="16291072"/>
                <a:ext cx="24370" cy="2634397"/>
              </a:xfrm>
              <a:custGeom>
                <a:avLst/>
                <a:gdLst>
                  <a:gd name="connsiteX0" fmla="*/ 11593 w 11593"/>
                  <a:gd name="connsiteY0" fmla="*/ 1118795 h 1118795"/>
                  <a:gd name="connsiteX1" fmla="*/ 835 w 11593"/>
                  <a:gd name="connsiteY1" fmla="*/ 0 h 1118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593" h="1118795">
                    <a:moveTo>
                      <a:pt x="11593" y="1118795"/>
                    </a:moveTo>
                    <a:cubicBezTo>
                      <a:pt x="-4457" y="444712"/>
                      <a:pt x="835" y="817624"/>
                      <a:pt x="835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64" name="Freeform 1163"/>
              <p:cNvSpPr/>
              <p:nvPr/>
            </p:nvSpPr>
            <p:spPr>
              <a:xfrm rot="10800000">
                <a:off x="5780036" y="16215079"/>
                <a:ext cx="159757" cy="2558405"/>
              </a:xfrm>
              <a:custGeom>
                <a:avLst/>
                <a:gdLst>
                  <a:gd name="connsiteX0" fmla="*/ 33483 w 75998"/>
                  <a:gd name="connsiteY0" fmla="*/ 1086522 h 1086522"/>
                  <a:gd name="connsiteX1" fmla="*/ 54998 w 75998"/>
                  <a:gd name="connsiteY1" fmla="*/ 1032734 h 1086522"/>
                  <a:gd name="connsiteX2" fmla="*/ 54998 w 75998"/>
                  <a:gd name="connsiteY2" fmla="*/ 559398 h 1086522"/>
                  <a:gd name="connsiteX3" fmla="*/ 33483 w 75998"/>
                  <a:gd name="connsiteY3" fmla="*/ 451821 h 1086522"/>
                  <a:gd name="connsiteX4" fmla="*/ 11967 w 75998"/>
                  <a:gd name="connsiteY4" fmla="*/ 268941 h 1086522"/>
                  <a:gd name="connsiteX5" fmla="*/ 1210 w 75998"/>
                  <a:gd name="connsiteY5" fmla="*/ 204395 h 1086522"/>
                  <a:gd name="connsiteX6" fmla="*/ 1210 w 75998"/>
                  <a:gd name="connsiteY6" fmla="*/ 0 h 1086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998" h="1086522">
                    <a:moveTo>
                      <a:pt x="33483" y="1086522"/>
                    </a:moveTo>
                    <a:cubicBezTo>
                      <a:pt x="40655" y="1068593"/>
                      <a:pt x="48892" y="1051054"/>
                      <a:pt x="54998" y="1032734"/>
                    </a:cubicBezTo>
                    <a:cubicBezTo>
                      <a:pt x="101557" y="893053"/>
                      <a:pt x="56368" y="591600"/>
                      <a:pt x="54998" y="559398"/>
                    </a:cubicBezTo>
                    <a:cubicBezTo>
                      <a:pt x="52586" y="502720"/>
                      <a:pt x="47808" y="494799"/>
                      <a:pt x="33483" y="451821"/>
                    </a:cubicBezTo>
                    <a:cubicBezTo>
                      <a:pt x="-1049" y="210108"/>
                      <a:pt x="51794" y="587559"/>
                      <a:pt x="11967" y="268941"/>
                    </a:cubicBezTo>
                    <a:cubicBezTo>
                      <a:pt x="9262" y="247297"/>
                      <a:pt x="2082" y="226190"/>
                      <a:pt x="1210" y="204395"/>
                    </a:cubicBezTo>
                    <a:cubicBezTo>
                      <a:pt x="-1513" y="136318"/>
                      <a:pt x="1210" y="68132"/>
                      <a:pt x="1210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65" name="Freeform 1164"/>
              <p:cNvSpPr/>
              <p:nvPr/>
            </p:nvSpPr>
            <p:spPr>
              <a:xfrm rot="10800000">
                <a:off x="5457127" y="16215079"/>
                <a:ext cx="316645" cy="2659729"/>
              </a:xfrm>
              <a:custGeom>
                <a:avLst/>
                <a:gdLst>
                  <a:gd name="connsiteX0" fmla="*/ 0 w 150631"/>
                  <a:gd name="connsiteY0" fmla="*/ 1129553 h 1129553"/>
                  <a:gd name="connsiteX1" fmla="*/ 32273 w 150631"/>
                  <a:gd name="connsiteY1" fmla="*/ 860612 h 1129553"/>
                  <a:gd name="connsiteX2" fmla="*/ 53789 w 150631"/>
                  <a:gd name="connsiteY2" fmla="*/ 763793 h 1129553"/>
                  <a:gd name="connsiteX3" fmla="*/ 64546 w 150631"/>
                  <a:gd name="connsiteY3" fmla="*/ 710005 h 1129553"/>
                  <a:gd name="connsiteX4" fmla="*/ 75304 w 150631"/>
                  <a:gd name="connsiteY4" fmla="*/ 623944 h 1129553"/>
                  <a:gd name="connsiteX5" fmla="*/ 96819 w 150631"/>
                  <a:gd name="connsiteY5" fmla="*/ 559398 h 1129553"/>
                  <a:gd name="connsiteX6" fmla="*/ 118335 w 150631"/>
                  <a:gd name="connsiteY6" fmla="*/ 408791 h 1129553"/>
                  <a:gd name="connsiteX7" fmla="*/ 129092 w 150631"/>
                  <a:gd name="connsiteY7" fmla="*/ 344245 h 1129553"/>
                  <a:gd name="connsiteX8" fmla="*/ 139850 w 150631"/>
                  <a:gd name="connsiteY8" fmla="*/ 236669 h 1129553"/>
                  <a:gd name="connsiteX9" fmla="*/ 150607 w 150631"/>
                  <a:gd name="connsiteY9" fmla="*/ 0 h 1129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0631" h="1129553">
                    <a:moveTo>
                      <a:pt x="0" y="1129553"/>
                    </a:moveTo>
                    <a:cubicBezTo>
                      <a:pt x="10758" y="1039906"/>
                      <a:pt x="3720" y="946268"/>
                      <a:pt x="32273" y="860612"/>
                    </a:cubicBezTo>
                    <a:cubicBezTo>
                      <a:pt x="51240" y="803711"/>
                      <a:pt x="38644" y="847093"/>
                      <a:pt x="53789" y="763793"/>
                    </a:cubicBezTo>
                    <a:cubicBezTo>
                      <a:pt x="57060" y="745804"/>
                      <a:pt x="61766" y="728077"/>
                      <a:pt x="64546" y="710005"/>
                    </a:cubicBezTo>
                    <a:cubicBezTo>
                      <a:pt x="68942" y="681431"/>
                      <a:pt x="69246" y="652213"/>
                      <a:pt x="75304" y="623944"/>
                    </a:cubicBezTo>
                    <a:cubicBezTo>
                      <a:pt x="80056" y="601768"/>
                      <a:pt x="93090" y="581769"/>
                      <a:pt x="96819" y="559398"/>
                    </a:cubicBezTo>
                    <a:cubicBezTo>
                      <a:pt x="122481" y="405429"/>
                      <a:pt x="91417" y="597222"/>
                      <a:pt x="118335" y="408791"/>
                    </a:cubicBezTo>
                    <a:cubicBezTo>
                      <a:pt x="121420" y="387198"/>
                      <a:pt x="126387" y="365889"/>
                      <a:pt x="129092" y="344245"/>
                    </a:cubicBezTo>
                    <a:cubicBezTo>
                      <a:pt x="133562" y="308486"/>
                      <a:pt x="137188" y="272608"/>
                      <a:pt x="139850" y="236669"/>
                    </a:cubicBezTo>
                    <a:cubicBezTo>
                      <a:pt x="151660" y="77235"/>
                      <a:pt x="150607" y="102715"/>
                      <a:pt x="150607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66" name="Freeform 1165"/>
              <p:cNvSpPr/>
              <p:nvPr/>
            </p:nvSpPr>
            <p:spPr>
              <a:xfrm rot="10800000">
                <a:off x="5728542" y="16037763"/>
                <a:ext cx="746261" cy="2634397"/>
              </a:xfrm>
              <a:custGeom>
                <a:avLst/>
                <a:gdLst>
                  <a:gd name="connsiteX0" fmla="*/ 355003 w 355003"/>
                  <a:gd name="connsiteY0" fmla="*/ 1118795 h 1118795"/>
                  <a:gd name="connsiteX1" fmla="*/ 344245 w 355003"/>
                  <a:gd name="connsiteY1" fmla="*/ 892884 h 1118795"/>
                  <a:gd name="connsiteX2" fmla="*/ 322730 w 355003"/>
                  <a:gd name="connsiteY2" fmla="*/ 731520 h 1118795"/>
                  <a:gd name="connsiteX3" fmla="*/ 290457 w 355003"/>
                  <a:gd name="connsiteY3" fmla="*/ 623943 h 1118795"/>
                  <a:gd name="connsiteX4" fmla="*/ 258184 w 355003"/>
                  <a:gd name="connsiteY4" fmla="*/ 516367 h 1118795"/>
                  <a:gd name="connsiteX5" fmla="*/ 247426 w 355003"/>
                  <a:gd name="connsiteY5" fmla="*/ 484094 h 1118795"/>
                  <a:gd name="connsiteX6" fmla="*/ 236669 w 355003"/>
                  <a:gd name="connsiteY6" fmla="*/ 451821 h 1118795"/>
                  <a:gd name="connsiteX7" fmla="*/ 215153 w 355003"/>
                  <a:gd name="connsiteY7" fmla="*/ 430305 h 1118795"/>
                  <a:gd name="connsiteX8" fmla="*/ 182880 w 355003"/>
                  <a:gd name="connsiteY8" fmla="*/ 333487 h 1118795"/>
                  <a:gd name="connsiteX9" fmla="*/ 161365 w 355003"/>
                  <a:gd name="connsiteY9" fmla="*/ 268941 h 1118795"/>
                  <a:gd name="connsiteX10" fmla="*/ 139850 w 355003"/>
                  <a:gd name="connsiteY10" fmla="*/ 247425 h 1118795"/>
                  <a:gd name="connsiteX11" fmla="*/ 75304 w 355003"/>
                  <a:gd name="connsiteY11" fmla="*/ 204395 h 1118795"/>
                  <a:gd name="connsiteX12" fmla="*/ 43031 w 355003"/>
                  <a:gd name="connsiteY12" fmla="*/ 182880 h 1118795"/>
                  <a:gd name="connsiteX13" fmla="*/ 10758 w 355003"/>
                  <a:gd name="connsiteY13" fmla="*/ 75303 h 1118795"/>
                  <a:gd name="connsiteX14" fmla="*/ 0 w 355003"/>
                  <a:gd name="connsiteY14" fmla="*/ 43030 h 1118795"/>
                  <a:gd name="connsiteX15" fmla="*/ 0 w 355003"/>
                  <a:gd name="connsiteY15" fmla="*/ 0 h 1118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5003" h="1118795">
                    <a:moveTo>
                      <a:pt x="355003" y="1118795"/>
                    </a:moveTo>
                    <a:cubicBezTo>
                      <a:pt x="351417" y="1043491"/>
                      <a:pt x="349260" y="968106"/>
                      <a:pt x="344245" y="892884"/>
                    </a:cubicBezTo>
                    <a:cubicBezTo>
                      <a:pt x="341375" y="849839"/>
                      <a:pt x="331908" y="777412"/>
                      <a:pt x="322730" y="731520"/>
                    </a:cubicBezTo>
                    <a:cubicBezTo>
                      <a:pt x="305661" y="646172"/>
                      <a:pt x="317891" y="733677"/>
                      <a:pt x="290457" y="623943"/>
                    </a:cubicBezTo>
                    <a:cubicBezTo>
                      <a:pt x="274199" y="558912"/>
                      <a:pt x="284374" y="594935"/>
                      <a:pt x="258184" y="516367"/>
                    </a:cubicBezTo>
                    <a:lnTo>
                      <a:pt x="247426" y="484094"/>
                    </a:lnTo>
                    <a:cubicBezTo>
                      <a:pt x="243840" y="473336"/>
                      <a:pt x="244687" y="459839"/>
                      <a:pt x="236669" y="451821"/>
                    </a:cubicBezTo>
                    <a:lnTo>
                      <a:pt x="215153" y="430305"/>
                    </a:lnTo>
                    <a:lnTo>
                      <a:pt x="182880" y="333487"/>
                    </a:lnTo>
                    <a:lnTo>
                      <a:pt x="161365" y="268941"/>
                    </a:lnTo>
                    <a:cubicBezTo>
                      <a:pt x="154193" y="261769"/>
                      <a:pt x="147964" y="253511"/>
                      <a:pt x="139850" y="247425"/>
                    </a:cubicBezTo>
                    <a:cubicBezTo>
                      <a:pt x="119164" y="231910"/>
                      <a:pt x="96819" y="218738"/>
                      <a:pt x="75304" y="204395"/>
                    </a:cubicBezTo>
                    <a:lnTo>
                      <a:pt x="43031" y="182880"/>
                    </a:lnTo>
                    <a:cubicBezTo>
                      <a:pt x="26773" y="117850"/>
                      <a:pt x="36947" y="153871"/>
                      <a:pt x="10758" y="75303"/>
                    </a:cubicBezTo>
                    <a:cubicBezTo>
                      <a:pt x="7172" y="64545"/>
                      <a:pt x="0" y="54370"/>
                      <a:pt x="0" y="43030"/>
                    </a:cubicBez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67" name="Freeform 1166"/>
              <p:cNvSpPr/>
              <p:nvPr/>
            </p:nvSpPr>
            <p:spPr>
              <a:xfrm rot="10800000">
                <a:off x="5683561" y="16493717"/>
                <a:ext cx="384191" cy="2279767"/>
              </a:xfrm>
              <a:custGeom>
                <a:avLst/>
                <a:gdLst>
                  <a:gd name="connsiteX0" fmla="*/ 150607 w 182763"/>
                  <a:gd name="connsiteY0" fmla="*/ 968188 h 968188"/>
                  <a:gd name="connsiteX1" fmla="*/ 172122 w 182763"/>
                  <a:gd name="connsiteY1" fmla="*/ 688489 h 968188"/>
                  <a:gd name="connsiteX2" fmla="*/ 118334 w 182763"/>
                  <a:gd name="connsiteY2" fmla="*/ 301214 h 968188"/>
                  <a:gd name="connsiteX3" fmla="*/ 86061 w 182763"/>
                  <a:gd name="connsiteY3" fmla="*/ 236668 h 968188"/>
                  <a:gd name="connsiteX4" fmla="*/ 64546 w 182763"/>
                  <a:gd name="connsiteY4" fmla="*/ 204395 h 968188"/>
                  <a:gd name="connsiteX5" fmla="*/ 43031 w 182763"/>
                  <a:gd name="connsiteY5" fmla="*/ 129092 h 968188"/>
                  <a:gd name="connsiteX6" fmla="*/ 10758 w 182763"/>
                  <a:gd name="connsiteY6" fmla="*/ 32273 h 968188"/>
                  <a:gd name="connsiteX7" fmla="*/ 0 w 182763"/>
                  <a:gd name="connsiteY7" fmla="*/ 0 h 968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2763" h="968188">
                    <a:moveTo>
                      <a:pt x="150607" y="968188"/>
                    </a:moveTo>
                    <a:cubicBezTo>
                      <a:pt x="173331" y="854574"/>
                      <a:pt x="172122" y="874533"/>
                      <a:pt x="172122" y="688489"/>
                    </a:cubicBezTo>
                    <a:cubicBezTo>
                      <a:pt x="172122" y="357339"/>
                      <a:pt x="218280" y="451133"/>
                      <a:pt x="118334" y="301214"/>
                    </a:cubicBezTo>
                    <a:cubicBezTo>
                      <a:pt x="56678" y="208730"/>
                      <a:pt x="130597" y="325740"/>
                      <a:pt x="86061" y="236668"/>
                    </a:cubicBezTo>
                    <a:cubicBezTo>
                      <a:pt x="80279" y="225104"/>
                      <a:pt x="70328" y="215959"/>
                      <a:pt x="64546" y="204395"/>
                    </a:cubicBezTo>
                    <a:cubicBezTo>
                      <a:pt x="55505" y="186313"/>
                      <a:pt x="48203" y="146333"/>
                      <a:pt x="43031" y="129092"/>
                    </a:cubicBezTo>
                    <a:cubicBezTo>
                      <a:pt x="33256" y="96508"/>
                      <a:pt x="21516" y="64546"/>
                      <a:pt x="10758" y="32273"/>
                    </a:cubicBez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68" name="Freeform 1167"/>
              <p:cNvSpPr/>
              <p:nvPr/>
            </p:nvSpPr>
            <p:spPr>
              <a:xfrm rot="10800000">
                <a:off x="5526407" y="16215079"/>
                <a:ext cx="203526" cy="2583736"/>
              </a:xfrm>
              <a:custGeom>
                <a:avLst/>
                <a:gdLst>
                  <a:gd name="connsiteX0" fmla="*/ 96819 w 96819"/>
                  <a:gd name="connsiteY0" fmla="*/ 1097280 h 1097280"/>
                  <a:gd name="connsiteX1" fmla="*/ 75303 w 96819"/>
                  <a:gd name="connsiteY1" fmla="*/ 441064 h 1097280"/>
                  <a:gd name="connsiteX2" fmla="*/ 64546 w 96819"/>
                  <a:gd name="connsiteY2" fmla="*/ 355003 h 1097280"/>
                  <a:gd name="connsiteX3" fmla="*/ 43030 w 96819"/>
                  <a:gd name="connsiteY3" fmla="*/ 225911 h 1097280"/>
                  <a:gd name="connsiteX4" fmla="*/ 32273 w 96819"/>
                  <a:gd name="connsiteY4" fmla="*/ 193638 h 1097280"/>
                  <a:gd name="connsiteX5" fmla="*/ 10757 w 96819"/>
                  <a:gd name="connsiteY5" fmla="*/ 107577 h 1097280"/>
                  <a:gd name="connsiteX6" fmla="*/ 0 w 96819"/>
                  <a:gd name="connsiteY6" fmla="*/ 64546 h 1097280"/>
                  <a:gd name="connsiteX7" fmla="*/ 0 w 96819"/>
                  <a:gd name="connsiteY7" fmla="*/ 0 h 1097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6819" h="1097280">
                    <a:moveTo>
                      <a:pt x="96819" y="1097280"/>
                    </a:moveTo>
                    <a:cubicBezTo>
                      <a:pt x="89647" y="878541"/>
                      <a:pt x="84810" y="659714"/>
                      <a:pt x="75303" y="441064"/>
                    </a:cubicBezTo>
                    <a:cubicBezTo>
                      <a:pt x="74047" y="412181"/>
                      <a:pt x="68367" y="383660"/>
                      <a:pt x="64546" y="355003"/>
                    </a:cubicBezTo>
                    <a:cubicBezTo>
                      <a:pt x="59341" y="315964"/>
                      <a:pt x="52892" y="265360"/>
                      <a:pt x="43030" y="225911"/>
                    </a:cubicBezTo>
                    <a:cubicBezTo>
                      <a:pt x="40280" y="214910"/>
                      <a:pt x="35257" y="204578"/>
                      <a:pt x="32273" y="193638"/>
                    </a:cubicBezTo>
                    <a:cubicBezTo>
                      <a:pt x="24493" y="165110"/>
                      <a:pt x="17929" y="136264"/>
                      <a:pt x="10757" y="107577"/>
                    </a:cubicBezTo>
                    <a:cubicBezTo>
                      <a:pt x="7171" y="93233"/>
                      <a:pt x="0" y="79331"/>
                      <a:pt x="0" y="64546"/>
                    </a:cubicBez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69" name="Freeform 1168"/>
              <p:cNvSpPr/>
              <p:nvPr/>
            </p:nvSpPr>
            <p:spPr>
              <a:xfrm rot="10800000">
                <a:off x="5231039" y="16316236"/>
                <a:ext cx="384437" cy="2457081"/>
              </a:xfrm>
              <a:custGeom>
                <a:avLst/>
                <a:gdLst>
                  <a:gd name="connsiteX0" fmla="*/ 0 w 182880"/>
                  <a:gd name="connsiteY0" fmla="*/ 1043491 h 1043491"/>
                  <a:gd name="connsiteX1" fmla="*/ 21515 w 182880"/>
                  <a:gd name="connsiteY1" fmla="*/ 860611 h 1043491"/>
                  <a:gd name="connsiteX2" fmla="*/ 43030 w 182880"/>
                  <a:gd name="connsiteY2" fmla="*/ 753035 h 1043491"/>
                  <a:gd name="connsiteX3" fmla="*/ 53788 w 182880"/>
                  <a:gd name="connsiteY3" fmla="*/ 688489 h 1043491"/>
                  <a:gd name="connsiteX4" fmla="*/ 86061 w 182880"/>
                  <a:gd name="connsiteY4" fmla="*/ 613186 h 1043491"/>
                  <a:gd name="connsiteX5" fmla="*/ 96819 w 182880"/>
                  <a:gd name="connsiteY5" fmla="*/ 548640 h 1043491"/>
                  <a:gd name="connsiteX6" fmla="*/ 118334 w 182880"/>
                  <a:gd name="connsiteY6" fmla="*/ 462578 h 1043491"/>
                  <a:gd name="connsiteX7" fmla="*/ 139849 w 182880"/>
                  <a:gd name="connsiteY7" fmla="*/ 430306 h 1043491"/>
                  <a:gd name="connsiteX8" fmla="*/ 172122 w 182880"/>
                  <a:gd name="connsiteY8" fmla="*/ 333487 h 1043491"/>
                  <a:gd name="connsiteX9" fmla="*/ 182880 w 182880"/>
                  <a:gd name="connsiteY9" fmla="*/ 301214 h 1043491"/>
                  <a:gd name="connsiteX10" fmla="*/ 172122 w 182880"/>
                  <a:gd name="connsiteY10" fmla="*/ 0 h 1043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2880" h="1043491">
                    <a:moveTo>
                      <a:pt x="0" y="1043491"/>
                    </a:moveTo>
                    <a:cubicBezTo>
                      <a:pt x="6346" y="980034"/>
                      <a:pt x="10541" y="922796"/>
                      <a:pt x="21515" y="860611"/>
                    </a:cubicBezTo>
                    <a:cubicBezTo>
                      <a:pt x="27870" y="824599"/>
                      <a:pt x="36291" y="788977"/>
                      <a:pt x="43030" y="753035"/>
                    </a:cubicBezTo>
                    <a:cubicBezTo>
                      <a:pt x="47050" y="731596"/>
                      <a:pt x="47373" y="709337"/>
                      <a:pt x="53788" y="688489"/>
                    </a:cubicBezTo>
                    <a:cubicBezTo>
                      <a:pt x="61819" y="662388"/>
                      <a:pt x="75303" y="638287"/>
                      <a:pt x="86061" y="613186"/>
                    </a:cubicBezTo>
                    <a:cubicBezTo>
                      <a:pt x="89647" y="591671"/>
                      <a:pt x="92917" y="570100"/>
                      <a:pt x="96819" y="548640"/>
                    </a:cubicBezTo>
                    <a:cubicBezTo>
                      <a:pt x="100327" y="529346"/>
                      <a:pt x="107668" y="483909"/>
                      <a:pt x="118334" y="462578"/>
                    </a:cubicBezTo>
                    <a:cubicBezTo>
                      <a:pt x="124116" y="451014"/>
                      <a:pt x="134598" y="442120"/>
                      <a:pt x="139849" y="430306"/>
                    </a:cubicBezTo>
                    <a:cubicBezTo>
                      <a:pt x="139860" y="430281"/>
                      <a:pt x="166739" y="349637"/>
                      <a:pt x="172122" y="333487"/>
                    </a:cubicBezTo>
                    <a:lnTo>
                      <a:pt x="182880" y="301214"/>
                    </a:lnTo>
                    <a:cubicBezTo>
                      <a:pt x="169438" y="86144"/>
                      <a:pt x="172122" y="186577"/>
                      <a:pt x="172122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70" name="Freeform 1169"/>
              <p:cNvSpPr/>
              <p:nvPr/>
            </p:nvSpPr>
            <p:spPr>
              <a:xfrm>
                <a:off x="5486517" y="16363724"/>
                <a:ext cx="220250" cy="778816"/>
              </a:xfrm>
              <a:custGeom>
                <a:avLst/>
                <a:gdLst>
                  <a:gd name="connsiteX0" fmla="*/ 0 w 104775"/>
                  <a:gd name="connsiteY0" fmla="*/ 0 h 428625"/>
                  <a:gd name="connsiteX1" fmla="*/ 76200 w 104775"/>
                  <a:gd name="connsiteY1" fmla="*/ 409575 h 428625"/>
                  <a:gd name="connsiteX2" fmla="*/ 9525 w 104775"/>
                  <a:gd name="connsiteY2" fmla="*/ 161925 h 428625"/>
                  <a:gd name="connsiteX3" fmla="*/ 104775 w 104775"/>
                  <a:gd name="connsiteY3" fmla="*/ 428625 h 42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775" h="428625">
                    <a:moveTo>
                      <a:pt x="0" y="0"/>
                    </a:moveTo>
                    <a:cubicBezTo>
                      <a:pt x="37306" y="191294"/>
                      <a:pt x="74613" y="382588"/>
                      <a:pt x="76200" y="409575"/>
                    </a:cubicBezTo>
                    <a:cubicBezTo>
                      <a:pt x="77787" y="436562"/>
                      <a:pt x="4763" y="158750"/>
                      <a:pt x="9525" y="161925"/>
                    </a:cubicBezTo>
                    <a:cubicBezTo>
                      <a:pt x="14287" y="165100"/>
                      <a:pt x="59531" y="296862"/>
                      <a:pt x="104775" y="428625"/>
                    </a:cubicBezTo>
                  </a:path>
                </a:pathLst>
              </a:custGeom>
              <a:noFill/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71" name="Freeform 1170"/>
              <p:cNvSpPr/>
              <p:nvPr/>
            </p:nvSpPr>
            <p:spPr>
              <a:xfrm rot="10800000" flipH="1">
                <a:off x="5137213" y="16137628"/>
                <a:ext cx="452276" cy="2761053"/>
              </a:xfrm>
              <a:custGeom>
                <a:avLst/>
                <a:gdLst>
                  <a:gd name="connsiteX0" fmla="*/ 215152 w 215152"/>
                  <a:gd name="connsiteY0" fmla="*/ 1172584 h 1172584"/>
                  <a:gd name="connsiteX1" fmla="*/ 204395 w 215152"/>
                  <a:gd name="connsiteY1" fmla="*/ 903642 h 1172584"/>
                  <a:gd name="connsiteX2" fmla="*/ 182880 w 215152"/>
                  <a:gd name="connsiteY2" fmla="*/ 839096 h 1172584"/>
                  <a:gd name="connsiteX3" fmla="*/ 172122 w 215152"/>
                  <a:gd name="connsiteY3" fmla="*/ 806824 h 1172584"/>
                  <a:gd name="connsiteX4" fmla="*/ 161364 w 215152"/>
                  <a:gd name="connsiteY4" fmla="*/ 763793 h 1172584"/>
                  <a:gd name="connsiteX5" fmla="*/ 129091 w 215152"/>
                  <a:gd name="connsiteY5" fmla="*/ 699247 h 1172584"/>
                  <a:gd name="connsiteX6" fmla="*/ 86061 w 215152"/>
                  <a:gd name="connsiteY6" fmla="*/ 548640 h 1172584"/>
                  <a:gd name="connsiteX7" fmla="*/ 64545 w 215152"/>
                  <a:gd name="connsiteY7" fmla="*/ 516367 h 1172584"/>
                  <a:gd name="connsiteX8" fmla="*/ 43030 w 215152"/>
                  <a:gd name="connsiteY8" fmla="*/ 96819 h 1172584"/>
                  <a:gd name="connsiteX9" fmla="*/ 21515 w 215152"/>
                  <a:gd name="connsiteY9" fmla="*/ 64546 h 1172584"/>
                  <a:gd name="connsiteX10" fmla="*/ 0 w 215152"/>
                  <a:gd name="connsiteY10" fmla="*/ 0 h 1172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5152" h="1172584">
                    <a:moveTo>
                      <a:pt x="215152" y="1172584"/>
                    </a:moveTo>
                    <a:cubicBezTo>
                      <a:pt x="211566" y="1082937"/>
                      <a:pt x="213037" y="992944"/>
                      <a:pt x="204395" y="903642"/>
                    </a:cubicBezTo>
                    <a:cubicBezTo>
                      <a:pt x="202211" y="881068"/>
                      <a:pt x="190052" y="860611"/>
                      <a:pt x="182880" y="839096"/>
                    </a:cubicBezTo>
                    <a:cubicBezTo>
                      <a:pt x="179294" y="828339"/>
                      <a:pt x="174872" y="817825"/>
                      <a:pt x="172122" y="806824"/>
                    </a:cubicBezTo>
                    <a:cubicBezTo>
                      <a:pt x="168536" y="792480"/>
                      <a:pt x="167188" y="777383"/>
                      <a:pt x="161364" y="763793"/>
                    </a:cubicBezTo>
                    <a:cubicBezTo>
                      <a:pt x="124646" y="678117"/>
                      <a:pt x="151755" y="782348"/>
                      <a:pt x="129091" y="699247"/>
                    </a:cubicBezTo>
                    <a:cubicBezTo>
                      <a:pt x="125781" y="687111"/>
                      <a:pt x="98745" y="567666"/>
                      <a:pt x="86061" y="548640"/>
                    </a:cubicBezTo>
                    <a:lnTo>
                      <a:pt x="64545" y="516367"/>
                    </a:lnTo>
                    <a:cubicBezTo>
                      <a:pt x="19945" y="337956"/>
                      <a:pt x="83021" y="603364"/>
                      <a:pt x="43030" y="96819"/>
                    </a:cubicBezTo>
                    <a:cubicBezTo>
                      <a:pt x="42012" y="83930"/>
                      <a:pt x="26766" y="76361"/>
                      <a:pt x="21515" y="64546"/>
                    </a:cubicBezTo>
                    <a:cubicBezTo>
                      <a:pt x="12304" y="43822"/>
                      <a:pt x="0" y="0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72" name="Freeform 1171"/>
              <p:cNvSpPr/>
              <p:nvPr/>
            </p:nvSpPr>
            <p:spPr>
              <a:xfrm rot="10800000">
                <a:off x="5123500" y="16796228"/>
                <a:ext cx="407049" cy="2026460"/>
              </a:xfrm>
              <a:custGeom>
                <a:avLst/>
                <a:gdLst>
                  <a:gd name="connsiteX0" fmla="*/ 0 w 193637"/>
                  <a:gd name="connsiteY0" fmla="*/ 860612 h 860612"/>
                  <a:gd name="connsiteX1" fmla="*/ 43030 w 193637"/>
                  <a:gd name="connsiteY1" fmla="*/ 731520 h 860612"/>
                  <a:gd name="connsiteX2" fmla="*/ 75303 w 193637"/>
                  <a:gd name="connsiteY2" fmla="*/ 591671 h 860612"/>
                  <a:gd name="connsiteX3" fmla="*/ 96819 w 193637"/>
                  <a:gd name="connsiteY3" fmla="*/ 516367 h 860612"/>
                  <a:gd name="connsiteX4" fmla="*/ 107576 w 193637"/>
                  <a:gd name="connsiteY4" fmla="*/ 473336 h 860612"/>
                  <a:gd name="connsiteX5" fmla="*/ 129092 w 193637"/>
                  <a:gd name="connsiteY5" fmla="*/ 408791 h 860612"/>
                  <a:gd name="connsiteX6" fmla="*/ 139849 w 193637"/>
                  <a:gd name="connsiteY6" fmla="*/ 355002 h 860612"/>
                  <a:gd name="connsiteX7" fmla="*/ 150607 w 193637"/>
                  <a:gd name="connsiteY7" fmla="*/ 322729 h 860612"/>
                  <a:gd name="connsiteX8" fmla="*/ 161365 w 193637"/>
                  <a:gd name="connsiteY8" fmla="*/ 258183 h 860612"/>
                  <a:gd name="connsiteX9" fmla="*/ 193637 w 193637"/>
                  <a:gd name="connsiteY9" fmla="*/ 129092 h 860612"/>
                  <a:gd name="connsiteX10" fmla="*/ 172122 w 193637"/>
                  <a:gd name="connsiteY10" fmla="*/ 0 h 860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3637" h="860612">
                    <a:moveTo>
                      <a:pt x="0" y="860612"/>
                    </a:moveTo>
                    <a:cubicBezTo>
                      <a:pt x="14343" y="817581"/>
                      <a:pt x="29996" y="774965"/>
                      <a:pt x="43030" y="731520"/>
                    </a:cubicBezTo>
                    <a:cubicBezTo>
                      <a:pt x="83208" y="597593"/>
                      <a:pt x="49950" y="693084"/>
                      <a:pt x="75303" y="591671"/>
                    </a:cubicBezTo>
                    <a:cubicBezTo>
                      <a:pt x="81635" y="566345"/>
                      <a:pt x="89950" y="541553"/>
                      <a:pt x="96819" y="516367"/>
                    </a:cubicBezTo>
                    <a:cubicBezTo>
                      <a:pt x="100709" y="502103"/>
                      <a:pt x="103328" y="487498"/>
                      <a:pt x="107576" y="473336"/>
                    </a:cubicBezTo>
                    <a:cubicBezTo>
                      <a:pt x="114093" y="451614"/>
                      <a:pt x="124645" y="431030"/>
                      <a:pt x="129092" y="408791"/>
                    </a:cubicBezTo>
                    <a:cubicBezTo>
                      <a:pt x="132678" y="390861"/>
                      <a:pt x="135414" y="372741"/>
                      <a:pt x="139849" y="355002"/>
                    </a:cubicBezTo>
                    <a:cubicBezTo>
                      <a:pt x="142599" y="344001"/>
                      <a:pt x="148147" y="333799"/>
                      <a:pt x="150607" y="322729"/>
                    </a:cubicBezTo>
                    <a:cubicBezTo>
                      <a:pt x="155339" y="301436"/>
                      <a:pt x="156633" y="279476"/>
                      <a:pt x="161365" y="258183"/>
                    </a:cubicBezTo>
                    <a:cubicBezTo>
                      <a:pt x="170987" y="214885"/>
                      <a:pt x="193637" y="129092"/>
                      <a:pt x="193637" y="129092"/>
                    </a:cubicBezTo>
                    <a:cubicBezTo>
                      <a:pt x="182082" y="13537"/>
                      <a:pt x="198997" y="53748"/>
                      <a:pt x="172122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73" name="Freeform 1172"/>
              <p:cNvSpPr/>
              <p:nvPr/>
            </p:nvSpPr>
            <p:spPr>
              <a:xfrm rot="10800000">
                <a:off x="4965202" y="16162959"/>
                <a:ext cx="616023" cy="2558405"/>
              </a:xfrm>
              <a:custGeom>
                <a:avLst/>
                <a:gdLst>
                  <a:gd name="connsiteX0" fmla="*/ 2592 w 293048"/>
                  <a:gd name="connsiteY0" fmla="*/ 1086522 h 1086522"/>
                  <a:gd name="connsiteX1" fmla="*/ 24107 w 293048"/>
                  <a:gd name="connsiteY1" fmla="*/ 796065 h 1086522"/>
                  <a:gd name="connsiteX2" fmla="*/ 56380 w 293048"/>
                  <a:gd name="connsiteY2" fmla="*/ 731520 h 1086522"/>
                  <a:gd name="connsiteX3" fmla="*/ 88653 w 293048"/>
                  <a:gd name="connsiteY3" fmla="*/ 527124 h 1086522"/>
                  <a:gd name="connsiteX4" fmla="*/ 110168 w 293048"/>
                  <a:gd name="connsiteY4" fmla="*/ 494851 h 1086522"/>
                  <a:gd name="connsiteX5" fmla="*/ 131683 w 293048"/>
                  <a:gd name="connsiteY5" fmla="*/ 430305 h 1086522"/>
                  <a:gd name="connsiteX6" fmla="*/ 142441 w 293048"/>
                  <a:gd name="connsiteY6" fmla="*/ 398032 h 1086522"/>
                  <a:gd name="connsiteX7" fmla="*/ 163956 w 293048"/>
                  <a:gd name="connsiteY7" fmla="*/ 333487 h 1086522"/>
                  <a:gd name="connsiteX8" fmla="*/ 206987 w 293048"/>
                  <a:gd name="connsiteY8" fmla="*/ 182880 h 1086522"/>
                  <a:gd name="connsiteX9" fmla="*/ 228502 w 293048"/>
                  <a:gd name="connsiteY9" fmla="*/ 161364 h 1086522"/>
                  <a:gd name="connsiteX10" fmla="*/ 239260 w 293048"/>
                  <a:gd name="connsiteY10" fmla="*/ 129091 h 1086522"/>
                  <a:gd name="connsiteX11" fmla="*/ 282290 w 293048"/>
                  <a:gd name="connsiteY11" fmla="*/ 64545 h 1086522"/>
                  <a:gd name="connsiteX12" fmla="*/ 293048 w 293048"/>
                  <a:gd name="connsiteY12" fmla="*/ 0 h 1086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3048" h="1086522">
                    <a:moveTo>
                      <a:pt x="2592" y="1086522"/>
                    </a:moveTo>
                    <a:cubicBezTo>
                      <a:pt x="3870" y="1055855"/>
                      <a:pt x="-12580" y="878610"/>
                      <a:pt x="24107" y="796065"/>
                    </a:cubicBezTo>
                    <a:cubicBezTo>
                      <a:pt x="33877" y="774084"/>
                      <a:pt x="45622" y="753035"/>
                      <a:pt x="56380" y="731520"/>
                    </a:cubicBezTo>
                    <a:cubicBezTo>
                      <a:pt x="59622" y="702341"/>
                      <a:pt x="73780" y="549434"/>
                      <a:pt x="88653" y="527124"/>
                    </a:cubicBezTo>
                    <a:cubicBezTo>
                      <a:pt x="95825" y="516366"/>
                      <a:pt x="104917" y="506666"/>
                      <a:pt x="110168" y="494851"/>
                    </a:cubicBezTo>
                    <a:cubicBezTo>
                      <a:pt x="119379" y="474127"/>
                      <a:pt x="124511" y="451820"/>
                      <a:pt x="131683" y="430305"/>
                    </a:cubicBezTo>
                    <a:lnTo>
                      <a:pt x="142441" y="398032"/>
                    </a:lnTo>
                    <a:lnTo>
                      <a:pt x="163956" y="333487"/>
                    </a:lnTo>
                    <a:cubicBezTo>
                      <a:pt x="164142" y="332744"/>
                      <a:pt x="196699" y="193169"/>
                      <a:pt x="206987" y="182880"/>
                    </a:cubicBezTo>
                    <a:lnTo>
                      <a:pt x="228502" y="161364"/>
                    </a:lnTo>
                    <a:cubicBezTo>
                      <a:pt x="232088" y="150606"/>
                      <a:pt x="232970" y="138526"/>
                      <a:pt x="239260" y="129091"/>
                    </a:cubicBezTo>
                    <a:cubicBezTo>
                      <a:pt x="275824" y="74245"/>
                      <a:pt x="269500" y="122099"/>
                      <a:pt x="282290" y="64545"/>
                    </a:cubicBezTo>
                    <a:cubicBezTo>
                      <a:pt x="287022" y="43253"/>
                      <a:pt x="293048" y="0"/>
                      <a:pt x="293048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076" name="Group 1075"/>
            <p:cNvGrpSpPr/>
            <p:nvPr/>
          </p:nvGrpSpPr>
          <p:grpSpPr>
            <a:xfrm rot="1272071">
              <a:off x="-1930693" y="7873686"/>
              <a:ext cx="691609" cy="1253184"/>
              <a:chOff x="5552981" y="9163419"/>
              <a:chExt cx="2619476" cy="3847606"/>
            </a:xfrm>
          </p:grpSpPr>
          <p:sp>
            <p:nvSpPr>
              <p:cNvPr id="1121" name="Freeform 1120"/>
              <p:cNvSpPr/>
              <p:nvPr/>
            </p:nvSpPr>
            <p:spPr>
              <a:xfrm rot="12764726">
                <a:off x="5552981" y="9782618"/>
                <a:ext cx="406335" cy="231028"/>
              </a:xfrm>
              <a:custGeom>
                <a:avLst/>
                <a:gdLst>
                  <a:gd name="connsiteX0" fmla="*/ 396384 w 485689"/>
                  <a:gd name="connsiteY0" fmla="*/ 19315 h 290505"/>
                  <a:gd name="connsiteX1" fmla="*/ 482881 w 485689"/>
                  <a:gd name="connsiteY1" fmla="*/ 167596 h 290505"/>
                  <a:gd name="connsiteX2" fmla="*/ 285173 w 485689"/>
                  <a:gd name="connsiteY2" fmla="*/ 278807 h 290505"/>
                  <a:gd name="connsiteX3" fmla="*/ 112179 w 485689"/>
                  <a:gd name="connsiteY3" fmla="*/ 278807 h 290505"/>
                  <a:gd name="connsiteX4" fmla="*/ 968 w 485689"/>
                  <a:gd name="connsiteY4" fmla="*/ 204666 h 290505"/>
                  <a:gd name="connsiteX5" fmla="*/ 173963 w 485689"/>
                  <a:gd name="connsiteY5" fmla="*/ 167596 h 290505"/>
                  <a:gd name="connsiteX6" fmla="*/ 322244 w 485689"/>
                  <a:gd name="connsiteY6" fmla="*/ 19315 h 290505"/>
                  <a:gd name="connsiteX7" fmla="*/ 396384 w 485689"/>
                  <a:gd name="connsiteY7" fmla="*/ 19315 h 290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5689" h="290505">
                    <a:moveTo>
                      <a:pt x="396384" y="19315"/>
                    </a:moveTo>
                    <a:cubicBezTo>
                      <a:pt x="423157" y="44029"/>
                      <a:pt x="501416" y="124348"/>
                      <a:pt x="482881" y="167596"/>
                    </a:cubicBezTo>
                    <a:cubicBezTo>
                      <a:pt x="464346" y="210844"/>
                      <a:pt x="346957" y="260272"/>
                      <a:pt x="285173" y="278807"/>
                    </a:cubicBezTo>
                    <a:cubicBezTo>
                      <a:pt x="223389" y="297342"/>
                      <a:pt x="159546" y="291164"/>
                      <a:pt x="112179" y="278807"/>
                    </a:cubicBezTo>
                    <a:cubicBezTo>
                      <a:pt x="64811" y="266450"/>
                      <a:pt x="-9329" y="223201"/>
                      <a:pt x="968" y="204666"/>
                    </a:cubicBezTo>
                    <a:cubicBezTo>
                      <a:pt x="11265" y="186131"/>
                      <a:pt x="120417" y="198488"/>
                      <a:pt x="173963" y="167596"/>
                    </a:cubicBezTo>
                    <a:cubicBezTo>
                      <a:pt x="227509" y="136704"/>
                      <a:pt x="281055" y="46088"/>
                      <a:pt x="322244" y="19315"/>
                    </a:cubicBezTo>
                    <a:cubicBezTo>
                      <a:pt x="363433" y="-7458"/>
                      <a:pt x="369611" y="-5399"/>
                      <a:pt x="396384" y="19315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0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22" name="Freeform 1121"/>
              <p:cNvSpPr/>
              <p:nvPr/>
            </p:nvSpPr>
            <p:spPr>
              <a:xfrm rot="3681797" flipH="1">
                <a:off x="7621194" y="9591322"/>
                <a:ext cx="328494" cy="200022"/>
              </a:xfrm>
              <a:custGeom>
                <a:avLst/>
                <a:gdLst>
                  <a:gd name="connsiteX0" fmla="*/ 398370 w 419742"/>
                  <a:gd name="connsiteY0" fmla="*/ 3559 h 276170"/>
                  <a:gd name="connsiteX1" fmla="*/ 151235 w 419742"/>
                  <a:gd name="connsiteY1" fmla="*/ 28272 h 276170"/>
                  <a:gd name="connsiteX2" fmla="*/ 2954 w 419742"/>
                  <a:gd name="connsiteY2" fmla="*/ 90056 h 276170"/>
                  <a:gd name="connsiteX3" fmla="*/ 64737 w 419742"/>
                  <a:gd name="connsiteY3" fmla="*/ 127126 h 276170"/>
                  <a:gd name="connsiteX4" fmla="*/ 213018 w 419742"/>
                  <a:gd name="connsiteY4" fmla="*/ 164196 h 276170"/>
                  <a:gd name="connsiteX5" fmla="*/ 311872 w 419742"/>
                  <a:gd name="connsiteY5" fmla="*/ 275407 h 276170"/>
                  <a:gd name="connsiteX6" fmla="*/ 398370 w 419742"/>
                  <a:gd name="connsiteY6" fmla="*/ 102413 h 276170"/>
                  <a:gd name="connsiteX7" fmla="*/ 398370 w 419742"/>
                  <a:gd name="connsiteY7" fmla="*/ 3559 h 276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9742" h="276170">
                    <a:moveTo>
                      <a:pt x="398370" y="3559"/>
                    </a:moveTo>
                    <a:cubicBezTo>
                      <a:pt x="357181" y="-8798"/>
                      <a:pt x="217138" y="13856"/>
                      <a:pt x="151235" y="28272"/>
                    </a:cubicBezTo>
                    <a:cubicBezTo>
                      <a:pt x="85332" y="42688"/>
                      <a:pt x="17370" y="73581"/>
                      <a:pt x="2954" y="90056"/>
                    </a:cubicBezTo>
                    <a:cubicBezTo>
                      <a:pt x="-11462" y="106531"/>
                      <a:pt x="29726" y="114769"/>
                      <a:pt x="64737" y="127126"/>
                    </a:cubicBezTo>
                    <a:cubicBezTo>
                      <a:pt x="99748" y="139483"/>
                      <a:pt x="171829" y="139483"/>
                      <a:pt x="213018" y="164196"/>
                    </a:cubicBezTo>
                    <a:cubicBezTo>
                      <a:pt x="254207" y="188909"/>
                      <a:pt x="280980" y="285704"/>
                      <a:pt x="311872" y="275407"/>
                    </a:cubicBezTo>
                    <a:cubicBezTo>
                      <a:pt x="342764" y="265110"/>
                      <a:pt x="386013" y="147721"/>
                      <a:pt x="398370" y="102413"/>
                    </a:cubicBezTo>
                    <a:cubicBezTo>
                      <a:pt x="410727" y="57105"/>
                      <a:pt x="439559" y="15916"/>
                      <a:pt x="398370" y="3559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543285" lon="20679728" rev="2134429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23" name="Freeform 1122"/>
              <p:cNvSpPr/>
              <p:nvPr/>
            </p:nvSpPr>
            <p:spPr>
              <a:xfrm rot="13435378">
                <a:off x="6948088" y="9428529"/>
                <a:ext cx="296440" cy="179877"/>
              </a:xfrm>
              <a:custGeom>
                <a:avLst/>
                <a:gdLst>
                  <a:gd name="connsiteX0" fmla="*/ 321605 w 354331"/>
                  <a:gd name="connsiteY0" fmla="*/ 15749 h 229843"/>
                  <a:gd name="connsiteX1" fmla="*/ 247464 w 354331"/>
                  <a:gd name="connsiteY1" fmla="*/ 15749 h 229843"/>
                  <a:gd name="connsiteX2" fmla="*/ 329 w 354331"/>
                  <a:gd name="connsiteY2" fmla="*/ 65176 h 229843"/>
                  <a:gd name="connsiteX3" fmla="*/ 198037 w 354331"/>
                  <a:gd name="connsiteY3" fmla="*/ 213457 h 229843"/>
                  <a:gd name="connsiteX4" fmla="*/ 346319 w 354331"/>
                  <a:gd name="connsiteY4" fmla="*/ 201101 h 229843"/>
                  <a:gd name="connsiteX5" fmla="*/ 321605 w 354331"/>
                  <a:gd name="connsiteY5" fmla="*/ 15749 h 229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4331" h="229843">
                    <a:moveTo>
                      <a:pt x="321605" y="15749"/>
                    </a:moveTo>
                    <a:cubicBezTo>
                      <a:pt x="305129" y="-15143"/>
                      <a:pt x="301010" y="7511"/>
                      <a:pt x="247464" y="15749"/>
                    </a:cubicBezTo>
                    <a:cubicBezTo>
                      <a:pt x="193918" y="23987"/>
                      <a:pt x="8567" y="32225"/>
                      <a:pt x="329" y="65176"/>
                    </a:cubicBezTo>
                    <a:cubicBezTo>
                      <a:pt x="-7909" y="98127"/>
                      <a:pt x="140372" y="190803"/>
                      <a:pt x="198037" y="213457"/>
                    </a:cubicBezTo>
                    <a:cubicBezTo>
                      <a:pt x="255702" y="236111"/>
                      <a:pt x="323665" y="238171"/>
                      <a:pt x="346319" y="201101"/>
                    </a:cubicBezTo>
                    <a:cubicBezTo>
                      <a:pt x="368973" y="164031"/>
                      <a:pt x="338081" y="46641"/>
                      <a:pt x="321605" y="15749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24" name="Freeform 1123"/>
              <p:cNvSpPr/>
              <p:nvPr/>
            </p:nvSpPr>
            <p:spPr>
              <a:xfrm rot="5400000">
                <a:off x="6957245" y="9691745"/>
                <a:ext cx="977590" cy="492170"/>
              </a:xfrm>
              <a:custGeom>
                <a:avLst/>
                <a:gdLst>
                  <a:gd name="connsiteX0" fmla="*/ 1249142 w 1249142"/>
                  <a:gd name="connsiteY0" fmla="*/ 202908 h 588285"/>
                  <a:gd name="connsiteX1" fmla="*/ 1175002 w 1249142"/>
                  <a:gd name="connsiteY1" fmla="*/ 363546 h 588285"/>
                  <a:gd name="connsiteX2" fmla="*/ 1175002 w 1249142"/>
                  <a:gd name="connsiteY2" fmla="*/ 536541 h 588285"/>
                  <a:gd name="connsiteX3" fmla="*/ 1162645 w 1249142"/>
                  <a:gd name="connsiteY3" fmla="*/ 585968 h 588285"/>
                  <a:gd name="connsiteX4" fmla="*/ 977294 w 1249142"/>
                  <a:gd name="connsiteY4" fmla="*/ 561254 h 588285"/>
                  <a:gd name="connsiteX5" fmla="*/ 804299 w 1249142"/>
                  <a:gd name="connsiteY5" fmla="*/ 400616 h 588285"/>
                  <a:gd name="connsiteX6" fmla="*/ 408883 w 1249142"/>
                  <a:gd name="connsiteY6" fmla="*/ 351189 h 588285"/>
                  <a:gd name="connsiteX7" fmla="*/ 149391 w 1249142"/>
                  <a:gd name="connsiteY7" fmla="*/ 301762 h 588285"/>
                  <a:gd name="connsiteX8" fmla="*/ 1110 w 1249142"/>
                  <a:gd name="connsiteY8" fmla="*/ 227622 h 588285"/>
                  <a:gd name="connsiteX9" fmla="*/ 87607 w 1249142"/>
                  <a:gd name="connsiteY9" fmla="*/ 17557 h 588285"/>
                  <a:gd name="connsiteX10" fmla="*/ 198818 w 1249142"/>
                  <a:gd name="connsiteY10" fmla="*/ 17557 h 588285"/>
                  <a:gd name="connsiteX11" fmla="*/ 445953 w 1249142"/>
                  <a:gd name="connsiteY11" fmla="*/ 66984 h 588285"/>
                  <a:gd name="connsiteX12" fmla="*/ 866083 w 1249142"/>
                  <a:gd name="connsiteY12" fmla="*/ 128768 h 588285"/>
                  <a:gd name="connsiteX13" fmla="*/ 1076148 w 1249142"/>
                  <a:gd name="connsiteY13" fmla="*/ 104054 h 588285"/>
                  <a:gd name="connsiteX14" fmla="*/ 1162645 w 1249142"/>
                  <a:gd name="connsiteY14" fmla="*/ 141124 h 588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49142" h="588285">
                    <a:moveTo>
                      <a:pt x="1249142" y="202908"/>
                    </a:moveTo>
                    <a:cubicBezTo>
                      <a:pt x="1218250" y="255424"/>
                      <a:pt x="1187359" y="307941"/>
                      <a:pt x="1175002" y="363546"/>
                    </a:cubicBezTo>
                    <a:cubicBezTo>
                      <a:pt x="1162645" y="419151"/>
                      <a:pt x="1177061" y="499471"/>
                      <a:pt x="1175002" y="536541"/>
                    </a:cubicBezTo>
                    <a:cubicBezTo>
                      <a:pt x="1172943" y="573611"/>
                      <a:pt x="1195596" y="581849"/>
                      <a:pt x="1162645" y="585968"/>
                    </a:cubicBezTo>
                    <a:cubicBezTo>
                      <a:pt x="1129694" y="590087"/>
                      <a:pt x="1037018" y="592146"/>
                      <a:pt x="977294" y="561254"/>
                    </a:cubicBezTo>
                    <a:cubicBezTo>
                      <a:pt x="917570" y="530362"/>
                      <a:pt x="899034" y="435627"/>
                      <a:pt x="804299" y="400616"/>
                    </a:cubicBezTo>
                    <a:cubicBezTo>
                      <a:pt x="709564" y="365605"/>
                      <a:pt x="518034" y="367665"/>
                      <a:pt x="408883" y="351189"/>
                    </a:cubicBezTo>
                    <a:cubicBezTo>
                      <a:pt x="299732" y="334713"/>
                      <a:pt x="217353" y="322357"/>
                      <a:pt x="149391" y="301762"/>
                    </a:cubicBezTo>
                    <a:cubicBezTo>
                      <a:pt x="81429" y="281168"/>
                      <a:pt x="11407" y="274989"/>
                      <a:pt x="1110" y="227622"/>
                    </a:cubicBezTo>
                    <a:cubicBezTo>
                      <a:pt x="-9187" y="180255"/>
                      <a:pt x="54656" y="52568"/>
                      <a:pt x="87607" y="17557"/>
                    </a:cubicBezTo>
                    <a:cubicBezTo>
                      <a:pt x="120558" y="-17454"/>
                      <a:pt x="139094" y="9319"/>
                      <a:pt x="198818" y="17557"/>
                    </a:cubicBezTo>
                    <a:cubicBezTo>
                      <a:pt x="258542" y="25795"/>
                      <a:pt x="334742" y="48449"/>
                      <a:pt x="445953" y="66984"/>
                    </a:cubicBezTo>
                    <a:cubicBezTo>
                      <a:pt x="557164" y="85519"/>
                      <a:pt x="761051" y="122590"/>
                      <a:pt x="866083" y="128768"/>
                    </a:cubicBezTo>
                    <a:cubicBezTo>
                      <a:pt x="971115" y="134946"/>
                      <a:pt x="1026721" y="101995"/>
                      <a:pt x="1076148" y="104054"/>
                    </a:cubicBezTo>
                    <a:cubicBezTo>
                      <a:pt x="1125575" y="106113"/>
                      <a:pt x="1144110" y="123618"/>
                      <a:pt x="1162645" y="141124"/>
                    </a:cubicBezTo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3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25" name="Freeform 1124"/>
              <p:cNvSpPr/>
              <p:nvPr/>
            </p:nvSpPr>
            <p:spPr>
              <a:xfrm rot="5400000">
                <a:off x="6330475" y="9620651"/>
                <a:ext cx="1060394" cy="325632"/>
              </a:xfrm>
              <a:custGeom>
                <a:avLst/>
                <a:gdLst>
                  <a:gd name="connsiteX0" fmla="*/ 1352620 w 1354947"/>
                  <a:gd name="connsiteY0" fmla="*/ 67806 h 389224"/>
                  <a:gd name="connsiteX1" fmla="*/ 1352620 w 1354947"/>
                  <a:gd name="connsiteY1" fmla="*/ 277871 h 389224"/>
                  <a:gd name="connsiteX2" fmla="*/ 1352620 w 1354947"/>
                  <a:gd name="connsiteY2" fmla="*/ 352012 h 389224"/>
                  <a:gd name="connsiteX3" fmla="*/ 1327906 w 1354947"/>
                  <a:gd name="connsiteY3" fmla="*/ 389082 h 389224"/>
                  <a:gd name="connsiteX4" fmla="*/ 1093128 w 1354947"/>
                  <a:gd name="connsiteY4" fmla="*/ 339655 h 389224"/>
                  <a:gd name="connsiteX5" fmla="*/ 957203 w 1354947"/>
                  <a:gd name="connsiteY5" fmla="*/ 327298 h 389224"/>
                  <a:gd name="connsiteX6" fmla="*/ 487647 w 1354947"/>
                  <a:gd name="connsiteY6" fmla="*/ 314941 h 389224"/>
                  <a:gd name="connsiteX7" fmla="*/ 154014 w 1354947"/>
                  <a:gd name="connsiteY7" fmla="*/ 302585 h 389224"/>
                  <a:gd name="connsiteX8" fmla="*/ 5733 w 1354947"/>
                  <a:gd name="connsiteY8" fmla="*/ 314941 h 389224"/>
                  <a:gd name="connsiteX9" fmla="*/ 30447 w 1354947"/>
                  <a:gd name="connsiteY9" fmla="*/ 141947 h 389224"/>
                  <a:gd name="connsiteX10" fmla="*/ 30447 w 1354947"/>
                  <a:gd name="connsiteY10" fmla="*/ 6023 h 389224"/>
                  <a:gd name="connsiteX11" fmla="*/ 413506 w 1354947"/>
                  <a:gd name="connsiteY11" fmla="*/ 30736 h 389224"/>
                  <a:gd name="connsiteX12" fmla="*/ 747139 w 1354947"/>
                  <a:gd name="connsiteY12" fmla="*/ 92520 h 389224"/>
                  <a:gd name="connsiteX13" fmla="*/ 981917 w 1354947"/>
                  <a:gd name="connsiteY13" fmla="*/ 92520 h 389224"/>
                  <a:gd name="connsiteX14" fmla="*/ 1167268 w 1354947"/>
                  <a:gd name="connsiteY14" fmla="*/ 55450 h 38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54947" h="389224">
                    <a:moveTo>
                      <a:pt x="1352620" y="67806"/>
                    </a:moveTo>
                    <a:lnTo>
                      <a:pt x="1352620" y="277871"/>
                    </a:lnTo>
                    <a:cubicBezTo>
                      <a:pt x="1352620" y="325239"/>
                      <a:pt x="1356739" y="333477"/>
                      <a:pt x="1352620" y="352012"/>
                    </a:cubicBezTo>
                    <a:cubicBezTo>
                      <a:pt x="1348501" y="370547"/>
                      <a:pt x="1371155" y="391142"/>
                      <a:pt x="1327906" y="389082"/>
                    </a:cubicBezTo>
                    <a:cubicBezTo>
                      <a:pt x="1284657" y="387023"/>
                      <a:pt x="1154912" y="349952"/>
                      <a:pt x="1093128" y="339655"/>
                    </a:cubicBezTo>
                    <a:cubicBezTo>
                      <a:pt x="1031344" y="329358"/>
                      <a:pt x="1058116" y="331417"/>
                      <a:pt x="957203" y="327298"/>
                    </a:cubicBezTo>
                    <a:cubicBezTo>
                      <a:pt x="856290" y="323179"/>
                      <a:pt x="487647" y="314941"/>
                      <a:pt x="487647" y="314941"/>
                    </a:cubicBezTo>
                    <a:cubicBezTo>
                      <a:pt x="353782" y="310822"/>
                      <a:pt x="234333" y="302585"/>
                      <a:pt x="154014" y="302585"/>
                    </a:cubicBezTo>
                    <a:cubicBezTo>
                      <a:pt x="73695" y="302585"/>
                      <a:pt x="26327" y="341714"/>
                      <a:pt x="5733" y="314941"/>
                    </a:cubicBezTo>
                    <a:cubicBezTo>
                      <a:pt x="-14861" y="288168"/>
                      <a:pt x="26328" y="193433"/>
                      <a:pt x="30447" y="141947"/>
                    </a:cubicBezTo>
                    <a:cubicBezTo>
                      <a:pt x="34566" y="90461"/>
                      <a:pt x="-33396" y="24558"/>
                      <a:pt x="30447" y="6023"/>
                    </a:cubicBezTo>
                    <a:cubicBezTo>
                      <a:pt x="94290" y="-12512"/>
                      <a:pt x="294057" y="16320"/>
                      <a:pt x="413506" y="30736"/>
                    </a:cubicBezTo>
                    <a:cubicBezTo>
                      <a:pt x="532955" y="45152"/>
                      <a:pt x="652404" y="82223"/>
                      <a:pt x="747139" y="92520"/>
                    </a:cubicBezTo>
                    <a:cubicBezTo>
                      <a:pt x="841874" y="102817"/>
                      <a:pt x="911896" y="98698"/>
                      <a:pt x="981917" y="92520"/>
                    </a:cubicBezTo>
                    <a:cubicBezTo>
                      <a:pt x="1051938" y="86342"/>
                      <a:pt x="1109603" y="70896"/>
                      <a:pt x="1167268" y="55450"/>
                    </a:cubicBezTo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6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26" name="Freeform 1125"/>
              <p:cNvSpPr/>
              <p:nvPr/>
            </p:nvSpPr>
            <p:spPr>
              <a:xfrm rot="5400000">
                <a:off x="5847766" y="9777743"/>
                <a:ext cx="996803" cy="420231"/>
              </a:xfrm>
              <a:custGeom>
                <a:avLst/>
                <a:gdLst>
                  <a:gd name="connsiteX0" fmla="*/ 1244226 w 1273692"/>
                  <a:gd name="connsiteY0" fmla="*/ 30801 h 502298"/>
                  <a:gd name="connsiteX1" fmla="*/ 1207155 w 1273692"/>
                  <a:gd name="connsiteY1" fmla="*/ 166726 h 502298"/>
                  <a:gd name="connsiteX2" fmla="*/ 1268939 w 1273692"/>
                  <a:gd name="connsiteY2" fmla="*/ 327364 h 502298"/>
                  <a:gd name="connsiteX3" fmla="*/ 1231869 w 1273692"/>
                  <a:gd name="connsiteY3" fmla="*/ 339720 h 502298"/>
                  <a:gd name="connsiteX4" fmla="*/ 935307 w 1273692"/>
                  <a:gd name="connsiteY4" fmla="*/ 339720 h 502298"/>
                  <a:gd name="connsiteX5" fmla="*/ 614031 w 1273692"/>
                  <a:gd name="connsiteY5" fmla="*/ 389147 h 502298"/>
                  <a:gd name="connsiteX6" fmla="*/ 305112 w 1273692"/>
                  <a:gd name="connsiteY6" fmla="*/ 426218 h 502298"/>
                  <a:gd name="connsiteX7" fmla="*/ 45620 w 1273692"/>
                  <a:gd name="connsiteY7" fmla="*/ 500358 h 502298"/>
                  <a:gd name="connsiteX8" fmla="*/ 20907 w 1273692"/>
                  <a:gd name="connsiteY8" fmla="*/ 339720 h 502298"/>
                  <a:gd name="connsiteX9" fmla="*/ 8550 w 1273692"/>
                  <a:gd name="connsiteY9" fmla="*/ 203796 h 502298"/>
                  <a:gd name="connsiteX10" fmla="*/ 156831 w 1273692"/>
                  <a:gd name="connsiteY10" fmla="*/ 154369 h 502298"/>
                  <a:gd name="connsiteX11" fmla="*/ 354539 w 1273692"/>
                  <a:gd name="connsiteY11" fmla="*/ 154369 h 502298"/>
                  <a:gd name="connsiteX12" fmla="*/ 490463 w 1273692"/>
                  <a:gd name="connsiteY12" fmla="*/ 154369 h 502298"/>
                  <a:gd name="connsiteX13" fmla="*/ 663458 w 1273692"/>
                  <a:gd name="connsiteY13" fmla="*/ 142012 h 502298"/>
                  <a:gd name="connsiteX14" fmla="*/ 960020 w 1273692"/>
                  <a:gd name="connsiteY14" fmla="*/ 92585 h 502298"/>
                  <a:gd name="connsiteX15" fmla="*/ 1157728 w 1273692"/>
                  <a:gd name="connsiteY15" fmla="*/ 6088 h 502298"/>
                  <a:gd name="connsiteX16" fmla="*/ 1244226 w 1273692"/>
                  <a:gd name="connsiteY16" fmla="*/ 30801 h 502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73692" h="502298">
                    <a:moveTo>
                      <a:pt x="1244226" y="30801"/>
                    </a:moveTo>
                    <a:cubicBezTo>
                      <a:pt x="1252464" y="57574"/>
                      <a:pt x="1203036" y="117299"/>
                      <a:pt x="1207155" y="166726"/>
                    </a:cubicBezTo>
                    <a:cubicBezTo>
                      <a:pt x="1211274" y="216153"/>
                      <a:pt x="1264820" y="298532"/>
                      <a:pt x="1268939" y="327364"/>
                    </a:cubicBezTo>
                    <a:cubicBezTo>
                      <a:pt x="1273058" y="356196"/>
                      <a:pt x="1287474" y="337661"/>
                      <a:pt x="1231869" y="339720"/>
                    </a:cubicBezTo>
                    <a:cubicBezTo>
                      <a:pt x="1176264" y="341779"/>
                      <a:pt x="1038280" y="331482"/>
                      <a:pt x="935307" y="339720"/>
                    </a:cubicBezTo>
                    <a:cubicBezTo>
                      <a:pt x="832334" y="347958"/>
                      <a:pt x="719063" y="374731"/>
                      <a:pt x="614031" y="389147"/>
                    </a:cubicBezTo>
                    <a:cubicBezTo>
                      <a:pt x="508998" y="403563"/>
                      <a:pt x="399847" y="407683"/>
                      <a:pt x="305112" y="426218"/>
                    </a:cubicBezTo>
                    <a:cubicBezTo>
                      <a:pt x="210377" y="444753"/>
                      <a:pt x="92987" y="514774"/>
                      <a:pt x="45620" y="500358"/>
                    </a:cubicBezTo>
                    <a:cubicBezTo>
                      <a:pt x="-1748" y="485942"/>
                      <a:pt x="27085" y="389147"/>
                      <a:pt x="20907" y="339720"/>
                    </a:cubicBezTo>
                    <a:cubicBezTo>
                      <a:pt x="14729" y="290293"/>
                      <a:pt x="-14104" y="234688"/>
                      <a:pt x="8550" y="203796"/>
                    </a:cubicBezTo>
                    <a:cubicBezTo>
                      <a:pt x="31204" y="172904"/>
                      <a:pt x="99166" y="162607"/>
                      <a:pt x="156831" y="154369"/>
                    </a:cubicBezTo>
                    <a:cubicBezTo>
                      <a:pt x="214496" y="146131"/>
                      <a:pt x="354539" y="154369"/>
                      <a:pt x="354539" y="154369"/>
                    </a:cubicBezTo>
                    <a:cubicBezTo>
                      <a:pt x="410144" y="154369"/>
                      <a:pt x="438977" y="156428"/>
                      <a:pt x="490463" y="154369"/>
                    </a:cubicBezTo>
                    <a:cubicBezTo>
                      <a:pt x="541949" y="152310"/>
                      <a:pt x="585198" y="152309"/>
                      <a:pt x="663458" y="142012"/>
                    </a:cubicBezTo>
                    <a:cubicBezTo>
                      <a:pt x="741718" y="131715"/>
                      <a:pt x="877642" y="115239"/>
                      <a:pt x="960020" y="92585"/>
                    </a:cubicBezTo>
                    <a:cubicBezTo>
                      <a:pt x="1042398" y="69931"/>
                      <a:pt x="1108301" y="20504"/>
                      <a:pt x="1157728" y="6088"/>
                    </a:cubicBezTo>
                    <a:cubicBezTo>
                      <a:pt x="1207155" y="-8328"/>
                      <a:pt x="1235988" y="4028"/>
                      <a:pt x="1244226" y="30801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600002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27" name="Freeform 1126"/>
              <p:cNvSpPr/>
              <p:nvPr/>
            </p:nvSpPr>
            <p:spPr>
              <a:xfrm rot="5400000">
                <a:off x="5505298" y="9941464"/>
                <a:ext cx="790489" cy="544742"/>
              </a:xfrm>
              <a:custGeom>
                <a:avLst/>
                <a:gdLst>
                  <a:gd name="connsiteX0" fmla="*/ 910288 w 1010068"/>
                  <a:gd name="connsiteY0" fmla="*/ 2918 h 651122"/>
                  <a:gd name="connsiteX1" fmla="*/ 897932 w 1010068"/>
                  <a:gd name="connsiteY1" fmla="*/ 126485 h 651122"/>
                  <a:gd name="connsiteX2" fmla="*/ 1009142 w 1010068"/>
                  <a:gd name="connsiteY2" fmla="*/ 274766 h 651122"/>
                  <a:gd name="connsiteX3" fmla="*/ 935002 w 1010068"/>
                  <a:gd name="connsiteY3" fmla="*/ 373620 h 651122"/>
                  <a:gd name="connsiteX4" fmla="*/ 675510 w 1010068"/>
                  <a:gd name="connsiteY4" fmla="*/ 435404 h 651122"/>
                  <a:gd name="connsiteX5" fmla="*/ 453088 w 1010068"/>
                  <a:gd name="connsiteY5" fmla="*/ 497188 h 651122"/>
                  <a:gd name="connsiteX6" fmla="*/ 205953 w 1010068"/>
                  <a:gd name="connsiteY6" fmla="*/ 608399 h 651122"/>
                  <a:gd name="connsiteX7" fmla="*/ 32959 w 1010068"/>
                  <a:gd name="connsiteY7" fmla="*/ 645469 h 651122"/>
                  <a:gd name="connsiteX8" fmla="*/ 20602 w 1010068"/>
                  <a:gd name="connsiteY8" fmla="*/ 497188 h 651122"/>
                  <a:gd name="connsiteX9" fmla="*/ 20602 w 1010068"/>
                  <a:gd name="connsiteY9" fmla="*/ 398334 h 651122"/>
                  <a:gd name="connsiteX10" fmla="*/ 292451 w 1010068"/>
                  <a:gd name="connsiteY10" fmla="*/ 299480 h 651122"/>
                  <a:gd name="connsiteX11" fmla="*/ 514872 w 1010068"/>
                  <a:gd name="connsiteY11" fmla="*/ 200626 h 651122"/>
                  <a:gd name="connsiteX12" fmla="*/ 675510 w 1010068"/>
                  <a:gd name="connsiteY12" fmla="*/ 77058 h 651122"/>
                  <a:gd name="connsiteX13" fmla="*/ 786721 w 1010068"/>
                  <a:gd name="connsiteY13" fmla="*/ 39988 h 651122"/>
                  <a:gd name="connsiteX14" fmla="*/ 910288 w 1010068"/>
                  <a:gd name="connsiteY14" fmla="*/ 2918 h 651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0068" h="651122">
                    <a:moveTo>
                      <a:pt x="910288" y="2918"/>
                    </a:moveTo>
                    <a:cubicBezTo>
                      <a:pt x="928823" y="17334"/>
                      <a:pt x="881456" y="81177"/>
                      <a:pt x="897932" y="126485"/>
                    </a:cubicBezTo>
                    <a:cubicBezTo>
                      <a:pt x="914408" y="171793"/>
                      <a:pt x="1002964" y="233577"/>
                      <a:pt x="1009142" y="274766"/>
                    </a:cubicBezTo>
                    <a:cubicBezTo>
                      <a:pt x="1015320" y="315955"/>
                      <a:pt x="990607" y="346847"/>
                      <a:pt x="935002" y="373620"/>
                    </a:cubicBezTo>
                    <a:cubicBezTo>
                      <a:pt x="879397" y="400393"/>
                      <a:pt x="755829" y="414809"/>
                      <a:pt x="675510" y="435404"/>
                    </a:cubicBezTo>
                    <a:cubicBezTo>
                      <a:pt x="595191" y="455999"/>
                      <a:pt x="531347" y="468356"/>
                      <a:pt x="453088" y="497188"/>
                    </a:cubicBezTo>
                    <a:cubicBezTo>
                      <a:pt x="374829" y="526020"/>
                      <a:pt x="275974" y="583686"/>
                      <a:pt x="205953" y="608399"/>
                    </a:cubicBezTo>
                    <a:cubicBezTo>
                      <a:pt x="135932" y="633112"/>
                      <a:pt x="63851" y="664004"/>
                      <a:pt x="32959" y="645469"/>
                    </a:cubicBezTo>
                    <a:cubicBezTo>
                      <a:pt x="2067" y="626934"/>
                      <a:pt x="22661" y="538377"/>
                      <a:pt x="20602" y="497188"/>
                    </a:cubicBezTo>
                    <a:cubicBezTo>
                      <a:pt x="18543" y="455999"/>
                      <a:pt x="-24706" y="431285"/>
                      <a:pt x="20602" y="398334"/>
                    </a:cubicBezTo>
                    <a:cubicBezTo>
                      <a:pt x="65910" y="365383"/>
                      <a:pt x="210073" y="332431"/>
                      <a:pt x="292451" y="299480"/>
                    </a:cubicBezTo>
                    <a:cubicBezTo>
                      <a:pt x="374829" y="266529"/>
                      <a:pt x="451029" y="237696"/>
                      <a:pt x="514872" y="200626"/>
                    </a:cubicBezTo>
                    <a:cubicBezTo>
                      <a:pt x="578715" y="163556"/>
                      <a:pt x="630202" y="103831"/>
                      <a:pt x="675510" y="77058"/>
                    </a:cubicBezTo>
                    <a:cubicBezTo>
                      <a:pt x="720818" y="50285"/>
                      <a:pt x="749651" y="48226"/>
                      <a:pt x="786721" y="39988"/>
                    </a:cubicBezTo>
                    <a:cubicBezTo>
                      <a:pt x="823791" y="31750"/>
                      <a:pt x="891753" y="-11498"/>
                      <a:pt x="910288" y="2918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0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28" name="Freeform 1127"/>
              <p:cNvSpPr/>
              <p:nvPr/>
            </p:nvSpPr>
            <p:spPr>
              <a:xfrm rot="21360000">
                <a:off x="7683469" y="10166694"/>
                <a:ext cx="339044" cy="320117"/>
              </a:xfrm>
              <a:custGeom>
                <a:avLst/>
                <a:gdLst>
                  <a:gd name="connsiteX0" fmla="*/ 332868 w 332918"/>
                  <a:gd name="connsiteY0" fmla="*/ 174047 h 409039"/>
                  <a:gd name="connsiteX1" fmla="*/ 221657 w 332918"/>
                  <a:gd name="connsiteY1" fmla="*/ 87550 h 409039"/>
                  <a:gd name="connsiteX2" fmla="*/ 23949 w 332918"/>
                  <a:gd name="connsiteY2" fmla="*/ 1052 h 409039"/>
                  <a:gd name="connsiteX3" fmla="*/ 11592 w 332918"/>
                  <a:gd name="connsiteY3" fmla="*/ 149333 h 409039"/>
                  <a:gd name="connsiteX4" fmla="*/ 98090 w 332918"/>
                  <a:gd name="connsiteY4" fmla="*/ 384112 h 409039"/>
                  <a:gd name="connsiteX5" fmla="*/ 196944 w 332918"/>
                  <a:gd name="connsiteY5" fmla="*/ 384112 h 409039"/>
                  <a:gd name="connsiteX6" fmla="*/ 209301 w 332918"/>
                  <a:gd name="connsiteY6" fmla="*/ 223474 h 409039"/>
                  <a:gd name="connsiteX7" fmla="*/ 332868 w 332918"/>
                  <a:gd name="connsiteY7" fmla="*/ 174047 h 409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2918" h="409039">
                    <a:moveTo>
                      <a:pt x="332868" y="174047"/>
                    </a:moveTo>
                    <a:cubicBezTo>
                      <a:pt x="334927" y="151393"/>
                      <a:pt x="273143" y="116382"/>
                      <a:pt x="221657" y="87550"/>
                    </a:cubicBezTo>
                    <a:cubicBezTo>
                      <a:pt x="170171" y="58718"/>
                      <a:pt x="58960" y="-9245"/>
                      <a:pt x="23949" y="1052"/>
                    </a:cubicBezTo>
                    <a:cubicBezTo>
                      <a:pt x="-11062" y="11349"/>
                      <a:pt x="-765" y="85490"/>
                      <a:pt x="11592" y="149333"/>
                    </a:cubicBezTo>
                    <a:cubicBezTo>
                      <a:pt x="23949" y="213176"/>
                      <a:pt x="67198" y="344982"/>
                      <a:pt x="98090" y="384112"/>
                    </a:cubicBezTo>
                    <a:cubicBezTo>
                      <a:pt x="128982" y="423242"/>
                      <a:pt x="178409" y="410885"/>
                      <a:pt x="196944" y="384112"/>
                    </a:cubicBezTo>
                    <a:cubicBezTo>
                      <a:pt x="215479" y="357339"/>
                      <a:pt x="184587" y="260544"/>
                      <a:pt x="209301" y="223474"/>
                    </a:cubicBezTo>
                    <a:cubicBezTo>
                      <a:pt x="234014" y="186404"/>
                      <a:pt x="330809" y="196701"/>
                      <a:pt x="332868" y="174047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6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29" name="Freeform 1128"/>
              <p:cNvSpPr/>
              <p:nvPr/>
            </p:nvSpPr>
            <p:spPr>
              <a:xfrm rot="5976384">
                <a:off x="7417694" y="9448335"/>
                <a:ext cx="452979" cy="252880"/>
              </a:xfrm>
              <a:custGeom>
                <a:avLst/>
                <a:gdLst>
                  <a:gd name="connsiteX0" fmla="*/ 572082 w 578806"/>
                  <a:gd name="connsiteY0" fmla="*/ 2918 h 302265"/>
                  <a:gd name="connsiteX1" fmla="*/ 337303 w 578806"/>
                  <a:gd name="connsiteY1" fmla="*/ 39988 h 302265"/>
                  <a:gd name="connsiteX2" fmla="*/ 28385 w 578806"/>
                  <a:gd name="connsiteY2" fmla="*/ 52345 h 302265"/>
                  <a:gd name="connsiteX3" fmla="*/ 16028 w 578806"/>
                  <a:gd name="connsiteY3" fmla="*/ 151199 h 302265"/>
                  <a:gd name="connsiteX4" fmla="*/ 16028 w 578806"/>
                  <a:gd name="connsiteY4" fmla="*/ 250053 h 302265"/>
                  <a:gd name="connsiteX5" fmla="*/ 226093 w 578806"/>
                  <a:gd name="connsiteY5" fmla="*/ 212983 h 302265"/>
                  <a:gd name="connsiteX6" fmla="*/ 399087 w 578806"/>
                  <a:gd name="connsiteY6" fmla="*/ 287123 h 302265"/>
                  <a:gd name="connsiteX7" fmla="*/ 473228 w 578806"/>
                  <a:gd name="connsiteY7" fmla="*/ 287123 h 302265"/>
                  <a:gd name="connsiteX8" fmla="*/ 510298 w 578806"/>
                  <a:gd name="connsiteY8" fmla="*/ 126485 h 302265"/>
                  <a:gd name="connsiteX9" fmla="*/ 572082 w 578806"/>
                  <a:gd name="connsiteY9" fmla="*/ 2918 h 302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8806" h="302265">
                    <a:moveTo>
                      <a:pt x="572082" y="2918"/>
                    </a:moveTo>
                    <a:cubicBezTo>
                      <a:pt x="543250" y="-11498"/>
                      <a:pt x="427919" y="31750"/>
                      <a:pt x="337303" y="39988"/>
                    </a:cubicBezTo>
                    <a:cubicBezTo>
                      <a:pt x="246687" y="48226"/>
                      <a:pt x="81931" y="33810"/>
                      <a:pt x="28385" y="52345"/>
                    </a:cubicBezTo>
                    <a:cubicBezTo>
                      <a:pt x="-25161" y="70880"/>
                      <a:pt x="18087" y="118248"/>
                      <a:pt x="16028" y="151199"/>
                    </a:cubicBezTo>
                    <a:cubicBezTo>
                      <a:pt x="13969" y="184150"/>
                      <a:pt x="-18983" y="239756"/>
                      <a:pt x="16028" y="250053"/>
                    </a:cubicBezTo>
                    <a:cubicBezTo>
                      <a:pt x="51039" y="260350"/>
                      <a:pt x="162250" y="206805"/>
                      <a:pt x="226093" y="212983"/>
                    </a:cubicBezTo>
                    <a:cubicBezTo>
                      <a:pt x="289936" y="219161"/>
                      <a:pt x="357898" y="274766"/>
                      <a:pt x="399087" y="287123"/>
                    </a:cubicBezTo>
                    <a:cubicBezTo>
                      <a:pt x="440276" y="299480"/>
                      <a:pt x="454693" y="313896"/>
                      <a:pt x="473228" y="287123"/>
                    </a:cubicBezTo>
                    <a:cubicBezTo>
                      <a:pt x="491763" y="260350"/>
                      <a:pt x="491763" y="177972"/>
                      <a:pt x="510298" y="126485"/>
                    </a:cubicBezTo>
                    <a:cubicBezTo>
                      <a:pt x="528833" y="74998"/>
                      <a:pt x="600914" y="17334"/>
                      <a:pt x="572082" y="2918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6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30" name="Freeform 1129"/>
              <p:cNvSpPr/>
              <p:nvPr/>
            </p:nvSpPr>
            <p:spPr>
              <a:xfrm rot="5647014">
                <a:off x="6678588" y="9294999"/>
                <a:ext cx="529330" cy="266170"/>
              </a:xfrm>
              <a:custGeom>
                <a:avLst/>
                <a:gdLst>
                  <a:gd name="connsiteX0" fmla="*/ 649881 w 676365"/>
                  <a:gd name="connsiteY0" fmla="*/ 49427 h 318150"/>
                  <a:gd name="connsiteX1" fmla="*/ 649881 w 676365"/>
                  <a:gd name="connsiteY1" fmla="*/ 197708 h 318150"/>
                  <a:gd name="connsiteX2" fmla="*/ 662238 w 676365"/>
                  <a:gd name="connsiteY2" fmla="*/ 308919 h 318150"/>
                  <a:gd name="connsiteX3" fmla="*/ 427460 w 676365"/>
                  <a:gd name="connsiteY3" fmla="*/ 308919 h 318150"/>
                  <a:gd name="connsiteX4" fmla="*/ 205038 w 676365"/>
                  <a:gd name="connsiteY4" fmla="*/ 284205 h 318150"/>
                  <a:gd name="connsiteX5" fmla="*/ 32044 w 676365"/>
                  <a:gd name="connsiteY5" fmla="*/ 271848 h 318150"/>
                  <a:gd name="connsiteX6" fmla="*/ 19687 w 676365"/>
                  <a:gd name="connsiteY6" fmla="*/ 148281 h 318150"/>
                  <a:gd name="connsiteX7" fmla="*/ 19687 w 676365"/>
                  <a:gd name="connsiteY7" fmla="*/ 86497 h 318150"/>
                  <a:gd name="connsiteX8" fmla="*/ 279179 w 676365"/>
                  <a:gd name="connsiteY8" fmla="*/ 49427 h 318150"/>
                  <a:gd name="connsiteX9" fmla="*/ 501600 w 676365"/>
                  <a:gd name="connsiteY9" fmla="*/ 49427 h 318150"/>
                  <a:gd name="connsiteX10" fmla="*/ 674595 w 676365"/>
                  <a:gd name="connsiteY10" fmla="*/ 0 h 31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76365" h="318150">
                    <a:moveTo>
                      <a:pt x="649881" y="49427"/>
                    </a:moveTo>
                    <a:cubicBezTo>
                      <a:pt x="648851" y="101943"/>
                      <a:pt x="647821" y="154459"/>
                      <a:pt x="649881" y="197708"/>
                    </a:cubicBezTo>
                    <a:cubicBezTo>
                      <a:pt x="651941" y="240957"/>
                      <a:pt x="699308" y="290384"/>
                      <a:pt x="662238" y="308919"/>
                    </a:cubicBezTo>
                    <a:cubicBezTo>
                      <a:pt x="625168" y="327454"/>
                      <a:pt x="503660" y="313038"/>
                      <a:pt x="427460" y="308919"/>
                    </a:cubicBezTo>
                    <a:cubicBezTo>
                      <a:pt x="351260" y="304800"/>
                      <a:pt x="270941" y="290383"/>
                      <a:pt x="205038" y="284205"/>
                    </a:cubicBezTo>
                    <a:cubicBezTo>
                      <a:pt x="139135" y="278027"/>
                      <a:pt x="62936" y="294502"/>
                      <a:pt x="32044" y="271848"/>
                    </a:cubicBezTo>
                    <a:cubicBezTo>
                      <a:pt x="1152" y="249194"/>
                      <a:pt x="21746" y="179173"/>
                      <a:pt x="19687" y="148281"/>
                    </a:cubicBezTo>
                    <a:cubicBezTo>
                      <a:pt x="17628" y="117389"/>
                      <a:pt x="-23561" y="102973"/>
                      <a:pt x="19687" y="86497"/>
                    </a:cubicBezTo>
                    <a:cubicBezTo>
                      <a:pt x="62935" y="70021"/>
                      <a:pt x="198860" y="55605"/>
                      <a:pt x="279179" y="49427"/>
                    </a:cubicBezTo>
                    <a:cubicBezTo>
                      <a:pt x="359498" y="43249"/>
                      <a:pt x="435697" y="57665"/>
                      <a:pt x="501600" y="49427"/>
                    </a:cubicBezTo>
                    <a:cubicBezTo>
                      <a:pt x="567503" y="41189"/>
                      <a:pt x="621049" y="20594"/>
                      <a:pt x="674595" y="0"/>
                    </a:cubicBezTo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42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31" name="Freeform 1130"/>
              <p:cNvSpPr/>
              <p:nvPr/>
            </p:nvSpPr>
            <p:spPr>
              <a:xfrm rot="5400000">
                <a:off x="6297557" y="9409503"/>
                <a:ext cx="272963" cy="237720"/>
              </a:xfrm>
              <a:custGeom>
                <a:avLst/>
                <a:gdLst>
                  <a:gd name="connsiteX0" fmla="*/ 308961 w 348786"/>
                  <a:gd name="connsiteY0" fmla="*/ 8413 h 284144"/>
                  <a:gd name="connsiteX1" fmla="*/ 123610 w 348786"/>
                  <a:gd name="connsiteY1" fmla="*/ 82553 h 284144"/>
                  <a:gd name="connsiteX2" fmla="*/ 42 w 348786"/>
                  <a:gd name="connsiteY2" fmla="*/ 218477 h 284144"/>
                  <a:gd name="connsiteX3" fmla="*/ 135967 w 348786"/>
                  <a:gd name="connsiteY3" fmla="*/ 193764 h 284144"/>
                  <a:gd name="connsiteX4" fmla="*/ 333675 w 348786"/>
                  <a:gd name="connsiteY4" fmla="*/ 280261 h 284144"/>
                  <a:gd name="connsiteX5" fmla="*/ 308961 w 348786"/>
                  <a:gd name="connsiteY5" fmla="*/ 8413 h 28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8786" h="284144">
                    <a:moveTo>
                      <a:pt x="308961" y="8413"/>
                    </a:moveTo>
                    <a:cubicBezTo>
                      <a:pt x="273950" y="-24538"/>
                      <a:pt x="175096" y="47542"/>
                      <a:pt x="123610" y="82553"/>
                    </a:cubicBezTo>
                    <a:cubicBezTo>
                      <a:pt x="72123" y="117564"/>
                      <a:pt x="-2018" y="199942"/>
                      <a:pt x="42" y="218477"/>
                    </a:cubicBezTo>
                    <a:cubicBezTo>
                      <a:pt x="2102" y="237012"/>
                      <a:pt x="80362" y="183467"/>
                      <a:pt x="135967" y="193764"/>
                    </a:cubicBezTo>
                    <a:cubicBezTo>
                      <a:pt x="191572" y="204061"/>
                      <a:pt x="302783" y="304975"/>
                      <a:pt x="333675" y="280261"/>
                    </a:cubicBezTo>
                    <a:cubicBezTo>
                      <a:pt x="364567" y="255547"/>
                      <a:pt x="343972" y="41364"/>
                      <a:pt x="308961" y="8413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27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32" name="Freeform 1131"/>
              <p:cNvSpPr/>
              <p:nvPr/>
            </p:nvSpPr>
            <p:spPr>
              <a:xfrm rot="2880000">
                <a:off x="7493925" y="10353896"/>
                <a:ext cx="765894" cy="591171"/>
              </a:xfrm>
              <a:custGeom>
                <a:avLst/>
                <a:gdLst>
                  <a:gd name="connsiteX0" fmla="*/ 929215 w 978642"/>
                  <a:gd name="connsiteY0" fmla="*/ 422415 h 706620"/>
                  <a:gd name="connsiteX1" fmla="*/ 793291 w 978642"/>
                  <a:gd name="connsiteY1" fmla="*/ 583053 h 706620"/>
                  <a:gd name="connsiteX2" fmla="*/ 706794 w 978642"/>
                  <a:gd name="connsiteY2" fmla="*/ 706620 h 706620"/>
                  <a:gd name="connsiteX3" fmla="*/ 533799 w 978642"/>
                  <a:gd name="connsiteY3" fmla="*/ 583053 h 706620"/>
                  <a:gd name="connsiteX4" fmla="*/ 434945 w 978642"/>
                  <a:gd name="connsiteY4" fmla="*/ 471842 h 706620"/>
                  <a:gd name="connsiteX5" fmla="*/ 323734 w 978642"/>
                  <a:gd name="connsiteY5" fmla="*/ 372988 h 706620"/>
                  <a:gd name="connsiteX6" fmla="*/ 64242 w 978642"/>
                  <a:gd name="connsiteY6" fmla="*/ 298847 h 706620"/>
                  <a:gd name="connsiteX7" fmla="*/ 27172 w 978642"/>
                  <a:gd name="connsiteY7" fmla="*/ 187636 h 706620"/>
                  <a:gd name="connsiteX8" fmla="*/ 2459 w 978642"/>
                  <a:gd name="connsiteY8" fmla="*/ 88782 h 706620"/>
                  <a:gd name="connsiteX9" fmla="*/ 88956 w 978642"/>
                  <a:gd name="connsiteY9" fmla="*/ 2285 h 706620"/>
                  <a:gd name="connsiteX10" fmla="*/ 336091 w 978642"/>
                  <a:gd name="connsiteY10" fmla="*/ 39355 h 706620"/>
                  <a:gd name="connsiteX11" fmla="*/ 422588 w 978642"/>
                  <a:gd name="connsiteY11" fmla="*/ 187636 h 706620"/>
                  <a:gd name="connsiteX12" fmla="*/ 607940 w 978642"/>
                  <a:gd name="connsiteY12" fmla="*/ 298847 h 706620"/>
                  <a:gd name="connsiteX13" fmla="*/ 768577 w 978642"/>
                  <a:gd name="connsiteY13" fmla="*/ 348274 h 706620"/>
                  <a:gd name="connsiteX14" fmla="*/ 978642 w 978642"/>
                  <a:gd name="connsiteY14" fmla="*/ 434772 h 706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78642" h="706620">
                    <a:moveTo>
                      <a:pt x="929215" y="422415"/>
                    </a:moveTo>
                    <a:cubicBezTo>
                      <a:pt x="879788" y="479050"/>
                      <a:pt x="830361" y="535685"/>
                      <a:pt x="793291" y="583053"/>
                    </a:cubicBezTo>
                    <a:cubicBezTo>
                      <a:pt x="756221" y="630421"/>
                      <a:pt x="750043" y="706620"/>
                      <a:pt x="706794" y="706620"/>
                    </a:cubicBezTo>
                    <a:cubicBezTo>
                      <a:pt x="663545" y="706620"/>
                      <a:pt x="579107" y="622183"/>
                      <a:pt x="533799" y="583053"/>
                    </a:cubicBezTo>
                    <a:cubicBezTo>
                      <a:pt x="488491" y="543923"/>
                      <a:pt x="469956" y="506853"/>
                      <a:pt x="434945" y="471842"/>
                    </a:cubicBezTo>
                    <a:cubicBezTo>
                      <a:pt x="399934" y="436831"/>
                      <a:pt x="385518" y="401820"/>
                      <a:pt x="323734" y="372988"/>
                    </a:cubicBezTo>
                    <a:cubicBezTo>
                      <a:pt x="261950" y="344155"/>
                      <a:pt x="113669" y="329739"/>
                      <a:pt x="64242" y="298847"/>
                    </a:cubicBezTo>
                    <a:cubicBezTo>
                      <a:pt x="14815" y="267955"/>
                      <a:pt x="37469" y="222647"/>
                      <a:pt x="27172" y="187636"/>
                    </a:cubicBezTo>
                    <a:cubicBezTo>
                      <a:pt x="16875" y="152625"/>
                      <a:pt x="-7838" y="119674"/>
                      <a:pt x="2459" y="88782"/>
                    </a:cubicBezTo>
                    <a:cubicBezTo>
                      <a:pt x="12756" y="57890"/>
                      <a:pt x="33351" y="10523"/>
                      <a:pt x="88956" y="2285"/>
                    </a:cubicBezTo>
                    <a:cubicBezTo>
                      <a:pt x="144561" y="-5953"/>
                      <a:pt x="280486" y="8463"/>
                      <a:pt x="336091" y="39355"/>
                    </a:cubicBezTo>
                    <a:cubicBezTo>
                      <a:pt x="391696" y="70247"/>
                      <a:pt x="377280" y="144387"/>
                      <a:pt x="422588" y="187636"/>
                    </a:cubicBezTo>
                    <a:cubicBezTo>
                      <a:pt x="467896" y="230885"/>
                      <a:pt x="550275" y="272074"/>
                      <a:pt x="607940" y="298847"/>
                    </a:cubicBezTo>
                    <a:cubicBezTo>
                      <a:pt x="665605" y="325620"/>
                      <a:pt x="706793" y="325620"/>
                      <a:pt x="768577" y="348274"/>
                    </a:cubicBezTo>
                    <a:cubicBezTo>
                      <a:pt x="830361" y="370928"/>
                      <a:pt x="904501" y="402850"/>
                      <a:pt x="978642" y="434772"/>
                    </a:cubicBezTo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3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33" name="Freeform 1132"/>
              <p:cNvSpPr/>
              <p:nvPr/>
            </p:nvSpPr>
            <p:spPr>
              <a:xfrm rot="5400000">
                <a:off x="6022903" y="9423818"/>
                <a:ext cx="565859" cy="305084"/>
              </a:xfrm>
              <a:custGeom>
                <a:avLst/>
                <a:gdLst>
                  <a:gd name="connsiteX0" fmla="*/ 667096 w 723042"/>
                  <a:gd name="connsiteY0" fmla="*/ 23 h 364663"/>
                  <a:gd name="connsiteX1" fmla="*/ 382891 w 723042"/>
                  <a:gd name="connsiteY1" fmla="*/ 160661 h 364663"/>
                  <a:gd name="connsiteX2" fmla="*/ 160469 w 723042"/>
                  <a:gd name="connsiteY2" fmla="*/ 160661 h 364663"/>
                  <a:gd name="connsiteX3" fmla="*/ 36902 w 723042"/>
                  <a:gd name="connsiteY3" fmla="*/ 135948 h 364663"/>
                  <a:gd name="connsiteX4" fmla="*/ 12188 w 723042"/>
                  <a:gd name="connsiteY4" fmla="*/ 271872 h 364663"/>
                  <a:gd name="connsiteX5" fmla="*/ 24545 w 723042"/>
                  <a:gd name="connsiteY5" fmla="*/ 358369 h 364663"/>
                  <a:gd name="connsiteX6" fmla="*/ 284037 w 723042"/>
                  <a:gd name="connsiteY6" fmla="*/ 321299 h 364663"/>
                  <a:gd name="connsiteX7" fmla="*/ 419961 w 723042"/>
                  <a:gd name="connsiteY7" fmla="*/ 321299 h 364663"/>
                  <a:gd name="connsiteX8" fmla="*/ 704167 w 723042"/>
                  <a:gd name="connsiteY8" fmla="*/ 358369 h 364663"/>
                  <a:gd name="connsiteX9" fmla="*/ 691810 w 723042"/>
                  <a:gd name="connsiteY9" fmla="*/ 173018 h 364663"/>
                  <a:gd name="connsiteX10" fmla="*/ 667096 w 723042"/>
                  <a:gd name="connsiteY10" fmla="*/ 23 h 364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23042" h="364663">
                    <a:moveTo>
                      <a:pt x="667096" y="23"/>
                    </a:moveTo>
                    <a:cubicBezTo>
                      <a:pt x="615610" y="-2036"/>
                      <a:pt x="467329" y="133888"/>
                      <a:pt x="382891" y="160661"/>
                    </a:cubicBezTo>
                    <a:cubicBezTo>
                      <a:pt x="298453" y="187434"/>
                      <a:pt x="218134" y="164780"/>
                      <a:pt x="160469" y="160661"/>
                    </a:cubicBezTo>
                    <a:cubicBezTo>
                      <a:pt x="102804" y="156542"/>
                      <a:pt x="61616" y="117413"/>
                      <a:pt x="36902" y="135948"/>
                    </a:cubicBezTo>
                    <a:cubicBezTo>
                      <a:pt x="12188" y="154483"/>
                      <a:pt x="14247" y="234802"/>
                      <a:pt x="12188" y="271872"/>
                    </a:cubicBezTo>
                    <a:cubicBezTo>
                      <a:pt x="10129" y="308942"/>
                      <a:pt x="-20763" y="350131"/>
                      <a:pt x="24545" y="358369"/>
                    </a:cubicBezTo>
                    <a:cubicBezTo>
                      <a:pt x="69853" y="366607"/>
                      <a:pt x="218134" y="327477"/>
                      <a:pt x="284037" y="321299"/>
                    </a:cubicBezTo>
                    <a:cubicBezTo>
                      <a:pt x="349940" y="315121"/>
                      <a:pt x="349939" y="315121"/>
                      <a:pt x="419961" y="321299"/>
                    </a:cubicBezTo>
                    <a:cubicBezTo>
                      <a:pt x="489983" y="327477"/>
                      <a:pt x="658859" y="383082"/>
                      <a:pt x="704167" y="358369"/>
                    </a:cubicBezTo>
                    <a:cubicBezTo>
                      <a:pt x="749475" y="333656"/>
                      <a:pt x="700048" y="226564"/>
                      <a:pt x="691810" y="173018"/>
                    </a:cubicBezTo>
                    <a:cubicBezTo>
                      <a:pt x="683572" y="119472"/>
                      <a:pt x="718582" y="2082"/>
                      <a:pt x="667096" y="23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600000" rev="210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134" name="Group 1133"/>
              <p:cNvGrpSpPr/>
              <p:nvPr/>
            </p:nvGrpSpPr>
            <p:grpSpPr>
              <a:xfrm rot="5400000">
                <a:off x="5527546" y="10447639"/>
                <a:ext cx="2982823" cy="2143950"/>
                <a:chOff x="5273418" y="-189388"/>
                <a:chExt cx="3811382" cy="2562640"/>
              </a:xfrm>
              <a:gradFill>
                <a:gsLst>
                  <a:gs pos="16000">
                    <a:schemeClr val="bg2">
                      <a:lumMod val="50000"/>
                    </a:schemeClr>
                  </a:gs>
                  <a:gs pos="34000">
                    <a:schemeClr val="bg2">
                      <a:lumMod val="90000"/>
                    </a:schemeClr>
                  </a:gs>
                  <a:gs pos="82000">
                    <a:schemeClr val="bg2">
                      <a:lumMod val="75000"/>
                    </a:schemeClr>
                  </a:gs>
                  <a:gs pos="62071">
                    <a:schemeClr val="bg2">
                      <a:lumMod val="50000"/>
                    </a:schemeClr>
                  </a:gs>
                  <a:gs pos="53000">
                    <a:schemeClr val="bg2">
                      <a:lumMod val="75000"/>
                    </a:schemeClr>
                  </a:gs>
                  <a:gs pos="42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</p:grpSpPr>
            <p:grpSp>
              <p:nvGrpSpPr>
                <p:cNvPr id="1135" name="Group 1134"/>
                <p:cNvGrpSpPr/>
                <p:nvPr/>
              </p:nvGrpSpPr>
              <p:grpSpPr>
                <a:xfrm>
                  <a:off x="5273418" y="-189388"/>
                  <a:ext cx="3811382" cy="2562640"/>
                  <a:chOff x="5280724" y="2805403"/>
                  <a:chExt cx="3811382" cy="2562640"/>
                </a:xfrm>
                <a:grpFill/>
              </p:grpSpPr>
              <p:sp>
                <p:nvSpPr>
                  <p:cNvPr id="1140" name="Freeform 1139"/>
                  <p:cNvSpPr/>
                  <p:nvPr/>
                </p:nvSpPr>
                <p:spPr>
                  <a:xfrm>
                    <a:off x="5280724" y="2805403"/>
                    <a:ext cx="3811382" cy="2562640"/>
                  </a:xfrm>
                  <a:custGeom>
                    <a:avLst/>
                    <a:gdLst>
                      <a:gd name="connsiteX0" fmla="*/ 3289186 w 3811382"/>
                      <a:gd name="connsiteY0" fmla="*/ 964018 h 2562640"/>
                      <a:gd name="connsiteX1" fmla="*/ 2560137 w 3811382"/>
                      <a:gd name="connsiteY1" fmla="*/ 1062872 h 2562640"/>
                      <a:gd name="connsiteX2" fmla="*/ 2387143 w 3811382"/>
                      <a:gd name="connsiteY2" fmla="*/ 914591 h 2562640"/>
                      <a:gd name="connsiteX3" fmla="*/ 2140008 w 3811382"/>
                      <a:gd name="connsiteY3" fmla="*/ 618029 h 2562640"/>
                      <a:gd name="connsiteX4" fmla="*/ 1954656 w 3811382"/>
                      <a:gd name="connsiteY4" fmla="*/ 445034 h 2562640"/>
                      <a:gd name="connsiteX5" fmla="*/ 1571597 w 3811382"/>
                      <a:gd name="connsiteY5" fmla="*/ 222613 h 2562640"/>
                      <a:gd name="connsiteX6" fmla="*/ 1361532 w 3811382"/>
                      <a:gd name="connsiteY6" fmla="*/ 49618 h 2562640"/>
                      <a:gd name="connsiteX7" fmla="*/ 1102040 w 3811382"/>
                      <a:gd name="connsiteY7" fmla="*/ 191 h 2562640"/>
                      <a:gd name="connsiteX8" fmla="*/ 1015543 w 3811382"/>
                      <a:gd name="connsiteY8" fmla="*/ 61975 h 2562640"/>
                      <a:gd name="connsiteX9" fmla="*/ 929045 w 3811382"/>
                      <a:gd name="connsiteY9" fmla="*/ 259683 h 2562640"/>
                      <a:gd name="connsiteX10" fmla="*/ 1225608 w 3811382"/>
                      <a:gd name="connsiteY10" fmla="*/ 432678 h 2562640"/>
                      <a:gd name="connsiteX11" fmla="*/ 1485099 w 3811382"/>
                      <a:gd name="connsiteY11" fmla="*/ 519175 h 2562640"/>
                      <a:gd name="connsiteX12" fmla="*/ 1695164 w 3811382"/>
                      <a:gd name="connsiteY12" fmla="*/ 642742 h 2562640"/>
                      <a:gd name="connsiteX13" fmla="*/ 1794018 w 3811382"/>
                      <a:gd name="connsiteY13" fmla="*/ 753953 h 2562640"/>
                      <a:gd name="connsiteX14" fmla="*/ 1719878 w 3811382"/>
                      <a:gd name="connsiteY14" fmla="*/ 889878 h 2562640"/>
                      <a:gd name="connsiteX15" fmla="*/ 1262678 w 3811382"/>
                      <a:gd name="connsiteY15" fmla="*/ 852807 h 2562640"/>
                      <a:gd name="connsiteX16" fmla="*/ 941402 w 3811382"/>
                      <a:gd name="connsiteY16" fmla="*/ 791024 h 2562640"/>
                      <a:gd name="connsiteX17" fmla="*/ 583056 w 3811382"/>
                      <a:gd name="connsiteY17" fmla="*/ 679813 h 2562640"/>
                      <a:gd name="connsiteX18" fmla="*/ 459489 w 3811382"/>
                      <a:gd name="connsiteY18" fmla="*/ 605672 h 2562640"/>
                      <a:gd name="connsiteX19" fmla="*/ 261781 w 3811382"/>
                      <a:gd name="connsiteY19" fmla="*/ 556245 h 2562640"/>
                      <a:gd name="connsiteX20" fmla="*/ 162926 w 3811382"/>
                      <a:gd name="connsiteY20" fmla="*/ 593315 h 2562640"/>
                      <a:gd name="connsiteX21" fmla="*/ 125856 w 3811382"/>
                      <a:gd name="connsiteY21" fmla="*/ 704526 h 2562640"/>
                      <a:gd name="connsiteX22" fmla="*/ 113499 w 3811382"/>
                      <a:gd name="connsiteY22" fmla="*/ 852807 h 2562640"/>
                      <a:gd name="connsiteX23" fmla="*/ 249424 w 3811382"/>
                      <a:gd name="connsiteY23" fmla="*/ 976375 h 2562640"/>
                      <a:gd name="connsiteX24" fmla="*/ 508916 w 3811382"/>
                      <a:gd name="connsiteY24" fmla="*/ 1050515 h 2562640"/>
                      <a:gd name="connsiteX25" fmla="*/ 867262 w 3811382"/>
                      <a:gd name="connsiteY25" fmla="*/ 1038159 h 2562640"/>
                      <a:gd name="connsiteX26" fmla="*/ 1225608 w 3811382"/>
                      <a:gd name="connsiteY26" fmla="*/ 1112299 h 2562640"/>
                      <a:gd name="connsiteX27" fmla="*/ 1608667 w 3811382"/>
                      <a:gd name="connsiteY27" fmla="*/ 1248224 h 2562640"/>
                      <a:gd name="connsiteX28" fmla="*/ 1682808 w 3811382"/>
                      <a:gd name="connsiteY28" fmla="*/ 1310007 h 2562640"/>
                      <a:gd name="connsiteX29" fmla="*/ 1410959 w 3811382"/>
                      <a:gd name="connsiteY29" fmla="*/ 1347078 h 2562640"/>
                      <a:gd name="connsiteX30" fmla="*/ 1003186 w 3811382"/>
                      <a:gd name="connsiteY30" fmla="*/ 1359434 h 2562640"/>
                      <a:gd name="connsiteX31" fmla="*/ 669554 w 3811382"/>
                      <a:gd name="connsiteY31" fmla="*/ 1297651 h 2562640"/>
                      <a:gd name="connsiteX32" fmla="*/ 459489 w 3811382"/>
                      <a:gd name="connsiteY32" fmla="*/ 1223510 h 2562640"/>
                      <a:gd name="connsiteX33" fmla="*/ 212354 w 3811382"/>
                      <a:gd name="connsiteY33" fmla="*/ 1186440 h 2562640"/>
                      <a:gd name="connsiteX34" fmla="*/ 14645 w 3811382"/>
                      <a:gd name="connsiteY34" fmla="*/ 1260580 h 2562640"/>
                      <a:gd name="connsiteX35" fmla="*/ 14645 w 3811382"/>
                      <a:gd name="connsiteY35" fmla="*/ 1483002 h 2562640"/>
                      <a:gd name="connsiteX36" fmla="*/ 14645 w 3811382"/>
                      <a:gd name="connsiteY36" fmla="*/ 1532429 h 2562640"/>
                      <a:gd name="connsiteX37" fmla="*/ 212354 w 3811382"/>
                      <a:gd name="connsiteY37" fmla="*/ 1594213 h 2562640"/>
                      <a:gd name="connsiteX38" fmla="*/ 323564 w 3811382"/>
                      <a:gd name="connsiteY38" fmla="*/ 1643640 h 2562640"/>
                      <a:gd name="connsiteX39" fmla="*/ 756051 w 3811382"/>
                      <a:gd name="connsiteY39" fmla="*/ 1618926 h 2562640"/>
                      <a:gd name="connsiteX40" fmla="*/ 1089683 w 3811382"/>
                      <a:gd name="connsiteY40" fmla="*/ 1618926 h 2562640"/>
                      <a:gd name="connsiteX41" fmla="*/ 1423316 w 3811382"/>
                      <a:gd name="connsiteY41" fmla="*/ 1655997 h 2562640"/>
                      <a:gd name="connsiteX42" fmla="*/ 1670451 w 3811382"/>
                      <a:gd name="connsiteY42" fmla="*/ 1655997 h 2562640"/>
                      <a:gd name="connsiteX43" fmla="*/ 1410959 w 3811382"/>
                      <a:gd name="connsiteY43" fmla="*/ 1705424 h 2562640"/>
                      <a:gd name="connsiteX44" fmla="*/ 1064970 w 3811382"/>
                      <a:gd name="connsiteY44" fmla="*/ 1754851 h 2562640"/>
                      <a:gd name="connsiteX45" fmla="*/ 805478 w 3811382"/>
                      <a:gd name="connsiteY45" fmla="*/ 1754851 h 2562640"/>
                      <a:gd name="connsiteX46" fmla="*/ 521272 w 3811382"/>
                      <a:gd name="connsiteY46" fmla="*/ 1693067 h 2562640"/>
                      <a:gd name="connsiteX47" fmla="*/ 335921 w 3811382"/>
                      <a:gd name="connsiteY47" fmla="*/ 1693067 h 2562640"/>
                      <a:gd name="connsiteX48" fmla="*/ 237067 w 3811382"/>
                      <a:gd name="connsiteY48" fmla="*/ 1754851 h 2562640"/>
                      <a:gd name="connsiteX49" fmla="*/ 212354 w 3811382"/>
                      <a:gd name="connsiteY49" fmla="*/ 1903132 h 2562640"/>
                      <a:gd name="connsiteX50" fmla="*/ 212354 w 3811382"/>
                      <a:gd name="connsiteY50" fmla="*/ 1989629 h 2562640"/>
                      <a:gd name="connsiteX51" fmla="*/ 323564 w 3811382"/>
                      <a:gd name="connsiteY51" fmla="*/ 2026699 h 2562640"/>
                      <a:gd name="connsiteX52" fmla="*/ 583056 w 3811382"/>
                      <a:gd name="connsiteY52" fmla="*/ 2039056 h 2562640"/>
                      <a:gd name="connsiteX53" fmla="*/ 867262 w 3811382"/>
                      <a:gd name="connsiteY53" fmla="*/ 1964915 h 2562640"/>
                      <a:gd name="connsiteX54" fmla="*/ 1139110 w 3811382"/>
                      <a:gd name="connsiteY54" fmla="*/ 1927845 h 2562640"/>
                      <a:gd name="connsiteX55" fmla="*/ 1398602 w 3811382"/>
                      <a:gd name="connsiteY55" fmla="*/ 1927845 h 2562640"/>
                      <a:gd name="connsiteX56" fmla="*/ 1621024 w 3811382"/>
                      <a:gd name="connsiteY56" fmla="*/ 1940202 h 2562640"/>
                      <a:gd name="connsiteX57" fmla="*/ 1460386 w 3811382"/>
                      <a:gd name="connsiteY57" fmla="*/ 2076126 h 2562640"/>
                      <a:gd name="connsiteX58" fmla="*/ 1213251 w 3811382"/>
                      <a:gd name="connsiteY58" fmla="*/ 2150267 h 2562640"/>
                      <a:gd name="connsiteX59" fmla="*/ 990829 w 3811382"/>
                      <a:gd name="connsiteY59" fmla="*/ 2199694 h 2562640"/>
                      <a:gd name="connsiteX60" fmla="*/ 768408 w 3811382"/>
                      <a:gd name="connsiteY60" fmla="*/ 2212051 h 2562640"/>
                      <a:gd name="connsiteX61" fmla="*/ 595413 w 3811382"/>
                      <a:gd name="connsiteY61" fmla="*/ 2224407 h 2562640"/>
                      <a:gd name="connsiteX62" fmla="*/ 496559 w 3811382"/>
                      <a:gd name="connsiteY62" fmla="*/ 2347975 h 2562640"/>
                      <a:gd name="connsiteX63" fmla="*/ 545986 w 3811382"/>
                      <a:gd name="connsiteY63" fmla="*/ 2483899 h 2562640"/>
                      <a:gd name="connsiteX64" fmla="*/ 706624 w 3811382"/>
                      <a:gd name="connsiteY64" fmla="*/ 2558040 h 2562640"/>
                      <a:gd name="connsiteX65" fmla="*/ 867262 w 3811382"/>
                      <a:gd name="connsiteY65" fmla="*/ 2545683 h 2562640"/>
                      <a:gd name="connsiteX66" fmla="*/ 1003186 w 3811382"/>
                      <a:gd name="connsiteY66" fmla="*/ 2471542 h 2562640"/>
                      <a:gd name="connsiteX67" fmla="*/ 1534526 w 3811382"/>
                      <a:gd name="connsiteY67" fmla="*/ 2335618 h 2562640"/>
                      <a:gd name="connsiteX68" fmla="*/ 1818732 w 3811382"/>
                      <a:gd name="connsiteY68" fmla="*/ 2249121 h 2562640"/>
                      <a:gd name="connsiteX69" fmla="*/ 2102937 w 3811382"/>
                      <a:gd name="connsiteY69" fmla="*/ 2150267 h 2562640"/>
                      <a:gd name="connsiteX70" fmla="*/ 2201791 w 3811382"/>
                      <a:gd name="connsiteY70" fmla="*/ 2076126 h 2562640"/>
                      <a:gd name="connsiteX71" fmla="*/ 2498354 w 3811382"/>
                      <a:gd name="connsiteY71" fmla="*/ 2249121 h 2562640"/>
                      <a:gd name="connsiteX72" fmla="*/ 2634278 w 3811382"/>
                      <a:gd name="connsiteY72" fmla="*/ 2162624 h 2562640"/>
                      <a:gd name="connsiteX73" fmla="*/ 2720775 w 3811382"/>
                      <a:gd name="connsiteY73" fmla="*/ 2001986 h 2562640"/>
                      <a:gd name="connsiteX74" fmla="*/ 2831986 w 3811382"/>
                      <a:gd name="connsiteY74" fmla="*/ 1915488 h 2562640"/>
                      <a:gd name="connsiteX75" fmla="*/ 2992624 w 3811382"/>
                      <a:gd name="connsiteY75" fmla="*/ 1866061 h 2562640"/>
                      <a:gd name="connsiteX76" fmla="*/ 2992624 w 3811382"/>
                      <a:gd name="connsiteY76" fmla="*/ 2001986 h 2562640"/>
                      <a:gd name="connsiteX77" fmla="*/ 2906126 w 3811382"/>
                      <a:gd name="connsiteY77" fmla="*/ 2162624 h 2562640"/>
                      <a:gd name="connsiteX78" fmla="*/ 2881413 w 3811382"/>
                      <a:gd name="connsiteY78" fmla="*/ 2273834 h 2562640"/>
                      <a:gd name="connsiteX79" fmla="*/ 3153262 w 3811382"/>
                      <a:gd name="connsiteY79" fmla="*/ 2298548 h 2562640"/>
                      <a:gd name="connsiteX80" fmla="*/ 3684602 w 3811382"/>
                      <a:gd name="connsiteY80" fmla="*/ 2187337 h 2562640"/>
                      <a:gd name="connsiteX81" fmla="*/ 3783456 w 3811382"/>
                      <a:gd name="connsiteY81" fmla="*/ 2100840 h 2562640"/>
                      <a:gd name="connsiteX82" fmla="*/ 3795813 w 3811382"/>
                      <a:gd name="connsiteY82" fmla="*/ 1940202 h 2562640"/>
                      <a:gd name="connsiteX83" fmla="*/ 3585748 w 3811382"/>
                      <a:gd name="connsiteY83" fmla="*/ 1952559 h 2562640"/>
                      <a:gd name="connsiteX84" fmla="*/ 3400397 w 3811382"/>
                      <a:gd name="connsiteY84" fmla="*/ 1964915 h 2562640"/>
                      <a:gd name="connsiteX85" fmla="*/ 3215045 w 3811382"/>
                      <a:gd name="connsiteY85" fmla="*/ 1828991 h 2562640"/>
                      <a:gd name="connsiteX86" fmla="*/ 3474537 w 3811382"/>
                      <a:gd name="connsiteY86" fmla="*/ 1828991 h 2562640"/>
                      <a:gd name="connsiteX87" fmla="*/ 3721672 w 3811382"/>
                      <a:gd name="connsiteY87" fmla="*/ 1804278 h 2562640"/>
                      <a:gd name="connsiteX88" fmla="*/ 3771099 w 3811382"/>
                      <a:gd name="connsiteY88" fmla="*/ 1384148 h 2562640"/>
                      <a:gd name="connsiteX89" fmla="*/ 3709316 w 3811382"/>
                      <a:gd name="connsiteY89" fmla="*/ 1075229 h 2562640"/>
                      <a:gd name="connsiteX90" fmla="*/ 3499251 w 3811382"/>
                      <a:gd name="connsiteY90" fmla="*/ 976375 h 2562640"/>
                      <a:gd name="connsiteX91" fmla="*/ 3116191 w 3811382"/>
                      <a:gd name="connsiteY91" fmla="*/ 988732 h 2562640"/>
                      <a:gd name="connsiteX92" fmla="*/ 2943197 w 3811382"/>
                      <a:gd name="connsiteY92" fmla="*/ 1025802 h 2562640"/>
                      <a:gd name="connsiteX93" fmla="*/ 2856699 w 3811382"/>
                      <a:gd name="connsiteY93" fmla="*/ 1050515 h 2562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</a:cxnLst>
                    <a:rect l="l" t="t" r="r" b="b"/>
                    <a:pathLst>
                      <a:path w="3811382" h="2562640">
                        <a:moveTo>
                          <a:pt x="3289186" y="964018"/>
                        </a:moveTo>
                        <a:cubicBezTo>
                          <a:pt x="2999831" y="1017564"/>
                          <a:pt x="2710477" y="1071110"/>
                          <a:pt x="2560137" y="1062872"/>
                        </a:cubicBezTo>
                        <a:cubicBezTo>
                          <a:pt x="2409796" y="1054634"/>
                          <a:pt x="2457164" y="988731"/>
                          <a:pt x="2387143" y="914591"/>
                        </a:cubicBezTo>
                        <a:cubicBezTo>
                          <a:pt x="2317122" y="840451"/>
                          <a:pt x="2212089" y="696288"/>
                          <a:pt x="2140008" y="618029"/>
                        </a:cubicBezTo>
                        <a:cubicBezTo>
                          <a:pt x="2067927" y="539769"/>
                          <a:pt x="2049391" y="510937"/>
                          <a:pt x="1954656" y="445034"/>
                        </a:cubicBezTo>
                        <a:cubicBezTo>
                          <a:pt x="1859921" y="379131"/>
                          <a:pt x="1670451" y="288516"/>
                          <a:pt x="1571597" y="222613"/>
                        </a:cubicBezTo>
                        <a:cubicBezTo>
                          <a:pt x="1472743" y="156710"/>
                          <a:pt x="1439791" y="86688"/>
                          <a:pt x="1361532" y="49618"/>
                        </a:cubicBezTo>
                        <a:cubicBezTo>
                          <a:pt x="1283273" y="12548"/>
                          <a:pt x="1159705" y="-1868"/>
                          <a:pt x="1102040" y="191"/>
                        </a:cubicBezTo>
                        <a:cubicBezTo>
                          <a:pt x="1044375" y="2250"/>
                          <a:pt x="1044375" y="18726"/>
                          <a:pt x="1015543" y="61975"/>
                        </a:cubicBezTo>
                        <a:cubicBezTo>
                          <a:pt x="986711" y="105224"/>
                          <a:pt x="894034" y="197899"/>
                          <a:pt x="929045" y="259683"/>
                        </a:cubicBezTo>
                        <a:cubicBezTo>
                          <a:pt x="964056" y="321467"/>
                          <a:pt x="1132932" y="389429"/>
                          <a:pt x="1225608" y="432678"/>
                        </a:cubicBezTo>
                        <a:cubicBezTo>
                          <a:pt x="1318284" y="475927"/>
                          <a:pt x="1406840" y="484164"/>
                          <a:pt x="1485099" y="519175"/>
                        </a:cubicBezTo>
                        <a:cubicBezTo>
                          <a:pt x="1563358" y="554186"/>
                          <a:pt x="1643677" y="603612"/>
                          <a:pt x="1695164" y="642742"/>
                        </a:cubicBezTo>
                        <a:cubicBezTo>
                          <a:pt x="1746650" y="681872"/>
                          <a:pt x="1789899" y="712764"/>
                          <a:pt x="1794018" y="753953"/>
                        </a:cubicBezTo>
                        <a:cubicBezTo>
                          <a:pt x="1798137" y="795142"/>
                          <a:pt x="1808435" y="873402"/>
                          <a:pt x="1719878" y="889878"/>
                        </a:cubicBezTo>
                        <a:cubicBezTo>
                          <a:pt x="1631321" y="906354"/>
                          <a:pt x="1392424" y="869283"/>
                          <a:pt x="1262678" y="852807"/>
                        </a:cubicBezTo>
                        <a:cubicBezTo>
                          <a:pt x="1132932" y="836331"/>
                          <a:pt x="1054672" y="819856"/>
                          <a:pt x="941402" y="791024"/>
                        </a:cubicBezTo>
                        <a:cubicBezTo>
                          <a:pt x="828132" y="762192"/>
                          <a:pt x="663375" y="710705"/>
                          <a:pt x="583056" y="679813"/>
                        </a:cubicBezTo>
                        <a:cubicBezTo>
                          <a:pt x="502737" y="648921"/>
                          <a:pt x="513035" y="626267"/>
                          <a:pt x="459489" y="605672"/>
                        </a:cubicBezTo>
                        <a:cubicBezTo>
                          <a:pt x="405943" y="585077"/>
                          <a:pt x="311208" y="558304"/>
                          <a:pt x="261781" y="556245"/>
                        </a:cubicBezTo>
                        <a:cubicBezTo>
                          <a:pt x="212354" y="554186"/>
                          <a:pt x="185580" y="568602"/>
                          <a:pt x="162926" y="593315"/>
                        </a:cubicBezTo>
                        <a:cubicBezTo>
                          <a:pt x="140272" y="618028"/>
                          <a:pt x="134094" y="661278"/>
                          <a:pt x="125856" y="704526"/>
                        </a:cubicBezTo>
                        <a:cubicBezTo>
                          <a:pt x="117618" y="747774"/>
                          <a:pt x="92904" y="807499"/>
                          <a:pt x="113499" y="852807"/>
                        </a:cubicBezTo>
                        <a:cubicBezTo>
                          <a:pt x="134094" y="898115"/>
                          <a:pt x="183521" y="943424"/>
                          <a:pt x="249424" y="976375"/>
                        </a:cubicBezTo>
                        <a:cubicBezTo>
                          <a:pt x="315327" y="1009326"/>
                          <a:pt x="405943" y="1040218"/>
                          <a:pt x="508916" y="1050515"/>
                        </a:cubicBezTo>
                        <a:cubicBezTo>
                          <a:pt x="611889" y="1060812"/>
                          <a:pt x="747813" y="1027862"/>
                          <a:pt x="867262" y="1038159"/>
                        </a:cubicBezTo>
                        <a:cubicBezTo>
                          <a:pt x="986711" y="1048456"/>
                          <a:pt x="1102041" y="1077288"/>
                          <a:pt x="1225608" y="1112299"/>
                        </a:cubicBezTo>
                        <a:cubicBezTo>
                          <a:pt x="1349175" y="1147310"/>
                          <a:pt x="1532467" y="1215273"/>
                          <a:pt x="1608667" y="1248224"/>
                        </a:cubicBezTo>
                        <a:cubicBezTo>
                          <a:pt x="1684867" y="1281175"/>
                          <a:pt x="1715759" y="1293531"/>
                          <a:pt x="1682808" y="1310007"/>
                        </a:cubicBezTo>
                        <a:cubicBezTo>
                          <a:pt x="1649857" y="1326483"/>
                          <a:pt x="1524229" y="1338840"/>
                          <a:pt x="1410959" y="1347078"/>
                        </a:cubicBezTo>
                        <a:cubicBezTo>
                          <a:pt x="1297689" y="1355316"/>
                          <a:pt x="1126753" y="1367672"/>
                          <a:pt x="1003186" y="1359434"/>
                        </a:cubicBezTo>
                        <a:cubicBezTo>
                          <a:pt x="879619" y="1351196"/>
                          <a:pt x="760170" y="1320305"/>
                          <a:pt x="669554" y="1297651"/>
                        </a:cubicBezTo>
                        <a:cubicBezTo>
                          <a:pt x="578938" y="1274997"/>
                          <a:pt x="535689" y="1242045"/>
                          <a:pt x="459489" y="1223510"/>
                        </a:cubicBezTo>
                        <a:cubicBezTo>
                          <a:pt x="383289" y="1204975"/>
                          <a:pt x="286495" y="1180262"/>
                          <a:pt x="212354" y="1186440"/>
                        </a:cubicBezTo>
                        <a:cubicBezTo>
                          <a:pt x="138213" y="1192618"/>
                          <a:pt x="47596" y="1211153"/>
                          <a:pt x="14645" y="1260580"/>
                        </a:cubicBezTo>
                        <a:cubicBezTo>
                          <a:pt x="-18306" y="1310007"/>
                          <a:pt x="14645" y="1483002"/>
                          <a:pt x="14645" y="1483002"/>
                        </a:cubicBezTo>
                        <a:cubicBezTo>
                          <a:pt x="14645" y="1528310"/>
                          <a:pt x="-18307" y="1513894"/>
                          <a:pt x="14645" y="1532429"/>
                        </a:cubicBezTo>
                        <a:cubicBezTo>
                          <a:pt x="47597" y="1550964"/>
                          <a:pt x="160867" y="1575678"/>
                          <a:pt x="212354" y="1594213"/>
                        </a:cubicBezTo>
                        <a:cubicBezTo>
                          <a:pt x="263841" y="1612748"/>
                          <a:pt x="232948" y="1639521"/>
                          <a:pt x="323564" y="1643640"/>
                        </a:cubicBezTo>
                        <a:cubicBezTo>
                          <a:pt x="414180" y="1647759"/>
                          <a:pt x="628365" y="1623045"/>
                          <a:pt x="756051" y="1618926"/>
                        </a:cubicBezTo>
                        <a:cubicBezTo>
                          <a:pt x="883737" y="1614807"/>
                          <a:pt x="978472" y="1612747"/>
                          <a:pt x="1089683" y="1618926"/>
                        </a:cubicBezTo>
                        <a:cubicBezTo>
                          <a:pt x="1200894" y="1625105"/>
                          <a:pt x="1326522" y="1649819"/>
                          <a:pt x="1423316" y="1655997"/>
                        </a:cubicBezTo>
                        <a:cubicBezTo>
                          <a:pt x="1520110" y="1662175"/>
                          <a:pt x="1672511" y="1647759"/>
                          <a:pt x="1670451" y="1655997"/>
                        </a:cubicBezTo>
                        <a:cubicBezTo>
                          <a:pt x="1668391" y="1664235"/>
                          <a:pt x="1511872" y="1688948"/>
                          <a:pt x="1410959" y="1705424"/>
                        </a:cubicBezTo>
                        <a:cubicBezTo>
                          <a:pt x="1310046" y="1721900"/>
                          <a:pt x="1165883" y="1746613"/>
                          <a:pt x="1064970" y="1754851"/>
                        </a:cubicBezTo>
                        <a:cubicBezTo>
                          <a:pt x="964057" y="1763089"/>
                          <a:pt x="896094" y="1765148"/>
                          <a:pt x="805478" y="1754851"/>
                        </a:cubicBezTo>
                        <a:cubicBezTo>
                          <a:pt x="714862" y="1744554"/>
                          <a:pt x="599532" y="1703364"/>
                          <a:pt x="521272" y="1693067"/>
                        </a:cubicBezTo>
                        <a:cubicBezTo>
                          <a:pt x="443012" y="1682770"/>
                          <a:pt x="383288" y="1682770"/>
                          <a:pt x="335921" y="1693067"/>
                        </a:cubicBezTo>
                        <a:cubicBezTo>
                          <a:pt x="288554" y="1703364"/>
                          <a:pt x="257661" y="1719840"/>
                          <a:pt x="237067" y="1754851"/>
                        </a:cubicBezTo>
                        <a:cubicBezTo>
                          <a:pt x="216473" y="1789862"/>
                          <a:pt x="216473" y="1864002"/>
                          <a:pt x="212354" y="1903132"/>
                        </a:cubicBezTo>
                        <a:cubicBezTo>
                          <a:pt x="208235" y="1942262"/>
                          <a:pt x="193819" y="1969035"/>
                          <a:pt x="212354" y="1989629"/>
                        </a:cubicBezTo>
                        <a:cubicBezTo>
                          <a:pt x="230889" y="2010223"/>
                          <a:pt x="261780" y="2018461"/>
                          <a:pt x="323564" y="2026699"/>
                        </a:cubicBezTo>
                        <a:cubicBezTo>
                          <a:pt x="385348" y="2034937"/>
                          <a:pt x="492440" y="2049353"/>
                          <a:pt x="583056" y="2039056"/>
                        </a:cubicBezTo>
                        <a:cubicBezTo>
                          <a:pt x="673672" y="2028759"/>
                          <a:pt x="774586" y="1983450"/>
                          <a:pt x="867262" y="1964915"/>
                        </a:cubicBezTo>
                        <a:cubicBezTo>
                          <a:pt x="959938" y="1946380"/>
                          <a:pt x="1050553" y="1934023"/>
                          <a:pt x="1139110" y="1927845"/>
                        </a:cubicBezTo>
                        <a:cubicBezTo>
                          <a:pt x="1227667" y="1921667"/>
                          <a:pt x="1318283" y="1925785"/>
                          <a:pt x="1398602" y="1927845"/>
                        </a:cubicBezTo>
                        <a:cubicBezTo>
                          <a:pt x="1478921" y="1929905"/>
                          <a:pt x="1610727" y="1915489"/>
                          <a:pt x="1621024" y="1940202"/>
                        </a:cubicBezTo>
                        <a:cubicBezTo>
                          <a:pt x="1631321" y="1964915"/>
                          <a:pt x="1528348" y="2041115"/>
                          <a:pt x="1460386" y="2076126"/>
                        </a:cubicBezTo>
                        <a:cubicBezTo>
                          <a:pt x="1392424" y="2111137"/>
                          <a:pt x="1291510" y="2129672"/>
                          <a:pt x="1213251" y="2150267"/>
                        </a:cubicBezTo>
                        <a:cubicBezTo>
                          <a:pt x="1134992" y="2170862"/>
                          <a:pt x="1064969" y="2189397"/>
                          <a:pt x="990829" y="2199694"/>
                        </a:cubicBezTo>
                        <a:cubicBezTo>
                          <a:pt x="916689" y="2209991"/>
                          <a:pt x="768408" y="2212051"/>
                          <a:pt x="768408" y="2212051"/>
                        </a:cubicBezTo>
                        <a:lnTo>
                          <a:pt x="595413" y="2224407"/>
                        </a:lnTo>
                        <a:cubicBezTo>
                          <a:pt x="550105" y="2247061"/>
                          <a:pt x="504797" y="2304727"/>
                          <a:pt x="496559" y="2347975"/>
                        </a:cubicBezTo>
                        <a:cubicBezTo>
                          <a:pt x="488321" y="2391223"/>
                          <a:pt x="510975" y="2448888"/>
                          <a:pt x="545986" y="2483899"/>
                        </a:cubicBezTo>
                        <a:cubicBezTo>
                          <a:pt x="580997" y="2518910"/>
                          <a:pt x="653078" y="2547743"/>
                          <a:pt x="706624" y="2558040"/>
                        </a:cubicBezTo>
                        <a:cubicBezTo>
                          <a:pt x="760170" y="2568337"/>
                          <a:pt x="817835" y="2560099"/>
                          <a:pt x="867262" y="2545683"/>
                        </a:cubicBezTo>
                        <a:cubicBezTo>
                          <a:pt x="916689" y="2531267"/>
                          <a:pt x="891975" y="2506553"/>
                          <a:pt x="1003186" y="2471542"/>
                        </a:cubicBezTo>
                        <a:cubicBezTo>
                          <a:pt x="1114397" y="2436531"/>
                          <a:pt x="1398602" y="2372688"/>
                          <a:pt x="1534526" y="2335618"/>
                        </a:cubicBezTo>
                        <a:cubicBezTo>
                          <a:pt x="1670450" y="2298548"/>
                          <a:pt x="1723997" y="2280013"/>
                          <a:pt x="1818732" y="2249121"/>
                        </a:cubicBezTo>
                        <a:cubicBezTo>
                          <a:pt x="1913467" y="2218229"/>
                          <a:pt x="2039094" y="2179099"/>
                          <a:pt x="2102937" y="2150267"/>
                        </a:cubicBezTo>
                        <a:cubicBezTo>
                          <a:pt x="2166780" y="2121435"/>
                          <a:pt x="2135888" y="2059650"/>
                          <a:pt x="2201791" y="2076126"/>
                        </a:cubicBezTo>
                        <a:cubicBezTo>
                          <a:pt x="2267694" y="2092602"/>
                          <a:pt x="2426273" y="2234705"/>
                          <a:pt x="2498354" y="2249121"/>
                        </a:cubicBezTo>
                        <a:cubicBezTo>
                          <a:pt x="2570435" y="2263537"/>
                          <a:pt x="2597208" y="2203813"/>
                          <a:pt x="2634278" y="2162624"/>
                        </a:cubicBezTo>
                        <a:cubicBezTo>
                          <a:pt x="2671348" y="2121435"/>
                          <a:pt x="2687824" y="2043175"/>
                          <a:pt x="2720775" y="2001986"/>
                        </a:cubicBezTo>
                        <a:cubicBezTo>
                          <a:pt x="2753726" y="1960797"/>
                          <a:pt x="2786678" y="1938142"/>
                          <a:pt x="2831986" y="1915488"/>
                        </a:cubicBezTo>
                        <a:cubicBezTo>
                          <a:pt x="2877294" y="1892834"/>
                          <a:pt x="2965851" y="1851645"/>
                          <a:pt x="2992624" y="1866061"/>
                        </a:cubicBezTo>
                        <a:cubicBezTo>
                          <a:pt x="3019397" y="1880477"/>
                          <a:pt x="3007040" y="1952559"/>
                          <a:pt x="2992624" y="2001986"/>
                        </a:cubicBezTo>
                        <a:cubicBezTo>
                          <a:pt x="2978208" y="2051413"/>
                          <a:pt x="2924661" y="2117316"/>
                          <a:pt x="2906126" y="2162624"/>
                        </a:cubicBezTo>
                        <a:cubicBezTo>
                          <a:pt x="2887591" y="2207932"/>
                          <a:pt x="2840224" y="2251180"/>
                          <a:pt x="2881413" y="2273834"/>
                        </a:cubicBezTo>
                        <a:cubicBezTo>
                          <a:pt x="2922602" y="2296488"/>
                          <a:pt x="3019397" y="2312964"/>
                          <a:pt x="3153262" y="2298548"/>
                        </a:cubicBezTo>
                        <a:cubicBezTo>
                          <a:pt x="3287127" y="2284132"/>
                          <a:pt x="3579570" y="2220288"/>
                          <a:pt x="3684602" y="2187337"/>
                        </a:cubicBezTo>
                        <a:cubicBezTo>
                          <a:pt x="3789634" y="2154386"/>
                          <a:pt x="3764921" y="2142029"/>
                          <a:pt x="3783456" y="2100840"/>
                        </a:cubicBezTo>
                        <a:cubicBezTo>
                          <a:pt x="3801991" y="2059651"/>
                          <a:pt x="3828764" y="1964915"/>
                          <a:pt x="3795813" y="1940202"/>
                        </a:cubicBezTo>
                        <a:cubicBezTo>
                          <a:pt x="3762862" y="1915489"/>
                          <a:pt x="3585748" y="1952559"/>
                          <a:pt x="3585748" y="1952559"/>
                        </a:cubicBezTo>
                        <a:cubicBezTo>
                          <a:pt x="3519845" y="1956678"/>
                          <a:pt x="3462181" y="1985510"/>
                          <a:pt x="3400397" y="1964915"/>
                        </a:cubicBezTo>
                        <a:cubicBezTo>
                          <a:pt x="3338613" y="1944320"/>
                          <a:pt x="3202688" y="1851645"/>
                          <a:pt x="3215045" y="1828991"/>
                        </a:cubicBezTo>
                        <a:cubicBezTo>
                          <a:pt x="3227402" y="1806337"/>
                          <a:pt x="3390099" y="1833110"/>
                          <a:pt x="3474537" y="1828991"/>
                        </a:cubicBezTo>
                        <a:cubicBezTo>
                          <a:pt x="3558975" y="1824872"/>
                          <a:pt x="3672245" y="1878418"/>
                          <a:pt x="3721672" y="1804278"/>
                        </a:cubicBezTo>
                        <a:cubicBezTo>
                          <a:pt x="3771099" y="1730138"/>
                          <a:pt x="3773158" y="1505656"/>
                          <a:pt x="3771099" y="1384148"/>
                        </a:cubicBezTo>
                        <a:cubicBezTo>
                          <a:pt x="3769040" y="1262640"/>
                          <a:pt x="3754624" y="1143191"/>
                          <a:pt x="3709316" y="1075229"/>
                        </a:cubicBezTo>
                        <a:cubicBezTo>
                          <a:pt x="3664008" y="1007267"/>
                          <a:pt x="3598105" y="990791"/>
                          <a:pt x="3499251" y="976375"/>
                        </a:cubicBezTo>
                        <a:cubicBezTo>
                          <a:pt x="3400397" y="961959"/>
                          <a:pt x="3208867" y="980494"/>
                          <a:pt x="3116191" y="988732"/>
                        </a:cubicBezTo>
                        <a:cubicBezTo>
                          <a:pt x="3023515" y="996970"/>
                          <a:pt x="2986446" y="1015505"/>
                          <a:pt x="2943197" y="1025802"/>
                        </a:cubicBezTo>
                        <a:cubicBezTo>
                          <a:pt x="2899948" y="1036099"/>
                          <a:pt x="2878323" y="1043307"/>
                          <a:pt x="2856699" y="1050515"/>
                        </a:cubicBezTo>
                      </a:path>
                    </a:pathLst>
                  </a:custGeom>
                  <a:gradFill>
                    <a:gsLst>
                      <a:gs pos="41000">
                        <a:schemeClr val="bg2">
                          <a:lumMod val="75000"/>
                        </a:schemeClr>
                      </a:gs>
                      <a:gs pos="71000">
                        <a:schemeClr val="bg2">
                          <a:lumMod val="50000"/>
                        </a:schemeClr>
                      </a:gs>
                      <a:gs pos="4000">
                        <a:srgbClr val="BAB38D"/>
                      </a:gs>
                      <a:gs pos="100000">
                        <a:schemeClr val="bg2">
                          <a:lumMod val="50000"/>
                        </a:schemeClr>
                      </a:gs>
                    </a:gsLst>
                    <a:lin ang="5400000" scaled="1"/>
                  </a:gradFill>
                  <a:ln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141" name="Freeform 1140"/>
                  <p:cNvSpPr/>
                  <p:nvPr/>
                </p:nvSpPr>
                <p:spPr>
                  <a:xfrm>
                    <a:off x="7611762" y="4798877"/>
                    <a:ext cx="345989" cy="210064"/>
                  </a:xfrm>
                  <a:custGeom>
                    <a:avLst/>
                    <a:gdLst>
                      <a:gd name="connsiteX0" fmla="*/ 49427 w 345989"/>
                      <a:gd name="connsiteY0" fmla="*/ 197735 h 284788"/>
                      <a:gd name="connsiteX1" fmla="*/ 234779 w 345989"/>
                      <a:gd name="connsiteY1" fmla="*/ 284232 h 284788"/>
                      <a:gd name="connsiteX2" fmla="*/ 345989 w 345989"/>
                      <a:gd name="connsiteY2" fmla="*/ 160664 h 284788"/>
                      <a:gd name="connsiteX3" fmla="*/ 234779 w 345989"/>
                      <a:gd name="connsiteY3" fmla="*/ 27 h 284788"/>
                      <a:gd name="connsiteX4" fmla="*/ 0 w 345989"/>
                      <a:gd name="connsiteY4" fmla="*/ 173021 h 28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5989" h="284788">
                        <a:moveTo>
                          <a:pt x="49427" y="197735"/>
                        </a:moveTo>
                        <a:cubicBezTo>
                          <a:pt x="117389" y="244072"/>
                          <a:pt x="185352" y="290410"/>
                          <a:pt x="234779" y="284232"/>
                        </a:cubicBezTo>
                        <a:cubicBezTo>
                          <a:pt x="284206" y="278054"/>
                          <a:pt x="345989" y="208031"/>
                          <a:pt x="345989" y="160664"/>
                        </a:cubicBezTo>
                        <a:cubicBezTo>
                          <a:pt x="345989" y="113297"/>
                          <a:pt x="292444" y="-2032"/>
                          <a:pt x="234779" y="27"/>
                        </a:cubicBezTo>
                        <a:cubicBezTo>
                          <a:pt x="177114" y="2086"/>
                          <a:pt x="88557" y="87553"/>
                          <a:pt x="0" y="173021"/>
                        </a:cubicBezTo>
                      </a:path>
                    </a:pathLst>
                  </a:custGeom>
                  <a:grpFill/>
                  <a:ln>
                    <a:solidFill>
                      <a:schemeClr val="bg2">
                        <a:lumMod val="75000"/>
                      </a:schemeClr>
                    </a:solidFill>
                  </a:ln>
                  <a:effectLst>
                    <a:outerShdw blurRad="50800" dist="38100" dir="5400000" algn="t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</p:grpSp>
            <p:sp>
              <p:nvSpPr>
                <p:cNvPr id="1136" name="Freeform 1135"/>
                <p:cNvSpPr/>
                <p:nvPr/>
              </p:nvSpPr>
              <p:spPr>
                <a:xfrm>
                  <a:off x="8031892" y="1025611"/>
                  <a:ext cx="494270" cy="778475"/>
                </a:xfrm>
                <a:custGeom>
                  <a:avLst/>
                  <a:gdLst>
                    <a:gd name="connsiteX0" fmla="*/ 0 w 494270"/>
                    <a:gd name="connsiteY0" fmla="*/ 0 h 778475"/>
                    <a:gd name="connsiteX1" fmla="*/ 247135 w 494270"/>
                    <a:gd name="connsiteY1" fmla="*/ 259492 h 778475"/>
                    <a:gd name="connsiteX2" fmla="*/ 358346 w 494270"/>
                    <a:gd name="connsiteY2" fmla="*/ 494270 h 778475"/>
                    <a:gd name="connsiteX3" fmla="*/ 494270 w 494270"/>
                    <a:gd name="connsiteY3" fmla="*/ 778475 h 778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4270" h="778475">
                      <a:moveTo>
                        <a:pt x="0" y="0"/>
                      </a:moveTo>
                      <a:cubicBezTo>
                        <a:pt x="93705" y="88557"/>
                        <a:pt x="187411" y="177114"/>
                        <a:pt x="247135" y="259492"/>
                      </a:cubicBezTo>
                      <a:cubicBezTo>
                        <a:pt x="306859" y="341870"/>
                        <a:pt x="358346" y="494270"/>
                        <a:pt x="358346" y="494270"/>
                      </a:cubicBezTo>
                      <a:lnTo>
                        <a:pt x="494270" y="778475"/>
                      </a:lnTo>
                    </a:path>
                  </a:pathLst>
                </a:custGeom>
                <a:grpFill/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7" name="Freeform 1136"/>
                <p:cNvSpPr/>
                <p:nvPr/>
              </p:nvSpPr>
              <p:spPr>
                <a:xfrm>
                  <a:off x="7451124" y="1544595"/>
                  <a:ext cx="842759" cy="469556"/>
                </a:xfrm>
                <a:custGeom>
                  <a:avLst/>
                  <a:gdLst>
                    <a:gd name="connsiteX0" fmla="*/ 753762 w 842759"/>
                    <a:gd name="connsiteY0" fmla="*/ 0 h 469556"/>
                    <a:gd name="connsiteX1" fmla="*/ 840260 w 842759"/>
                    <a:gd name="connsiteY1" fmla="*/ 197708 h 469556"/>
                    <a:gd name="connsiteX2" fmla="*/ 667265 w 842759"/>
                    <a:gd name="connsiteY2" fmla="*/ 259491 h 469556"/>
                    <a:gd name="connsiteX3" fmla="*/ 543698 w 842759"/>
                    <a:gd name="connsiteY3" fmla="*/ 111210 h 469556"/>
                    <a:gd name="connsiteX4" fmla="*/ 432487 w 842759"/>
                    <a:gd name="connsiteY4" fmla="*/ 123567 h 469556"/>
                    <a:gd name="connsiteX5" fmla="*/ 247135 w 842759"/>
                    <a:gd name="connsiteY5" fmla="*/ 172994 h 469556"/>
                    <a:gd name="connsiteX6" fmla="*/ 61784 w 842759"/>
                    <a:gd name="connsiteY6" fmla="*/ 296562 h 469556"/>
                    <a:gd name="connsiteX7" fmla="*/ 0 w 842759"/>
                    <a:gd name="connsiteY7" fmla="*/ 469556 h 469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42759" h="469556">
                      <a:moveTo>
                        <a:pt x="753762" y="0"/>
                      </a:moveTo>
                      <a:cubicBezTo>
                        <a:pt x="804219" y="77230"/>
                        <a:pt x="854676" y="154460"/>
                        <a:pt x="840260" y="197708"/>
                      </a:cubicBezTo>
                      <a:cubicBezTo>
                        <a:pt x="825844" y="240956"/>
                        <a:pt x="716692" y="273907"/>
                        <a:pt x="667265" y="259491"/>
                      </a:cubicBezTo>
                      <a:cubicBezTo>
                        <a:pt x="617838" y="245075"/>
                        <a:pt x="582828" y="133864"/>
                        <a:pt x="543698" y="111210"/>
                      </a:cubicBezTo>
                      <a:cubicBezTo>
                        <a:pt x="504568" y="88556"/>
                        <a:pt x="481914" y="113270"/>
                        <a:pt x="432487" y="123567"/>
                      </a:cubicBezTo>
                      <a:cubicBezTo>
                        <a:pt x="383060" y="133864"/>
                        <a:pt x="308919" y="144162"/>
                        <a:pt x="247135" y="172994"/>
                      </a:cubicBezTo>
                      <a:cubicBezTo>
                        <a:pt x="185351" y="201827"/>
                        <a:pt x="102973" y="247135"/>
                        <a:pt x="61784" y="296562"/>
                      </a:cubicBezTo>
                      <a:cubicBezTo>
                        <a:pt x="20595" y="345989"/>
                        <a:pt x="10297" y="407772"/>
                        <a:pt x="0" y="469556"/>
                      </a:cubicBezTo>
                    </a:path>
                  </a:pathLst>
                </a:custGeom>
                <a:grpFill/>
                <a:ln w="38100">
                  <a:noFill/>
                </a:ln>
                <a:effectLst>
                  <a:outerShdw blurRad="203200" dist="50800" dir="2700000" algn="tl" rotWithShape="0">
                    <a:prstClr val="black">
                      <a:alpha val="89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8" name="Freeform 1137"/>
                <p:cNvSpPr/>
                <p:nvPr/>
              </p:nvSpPr>
              <p:spPr>
                <a:xfrm>
                  <a:off x="7154562" y="963827"/>
                  <a:ext cx="630195" cy="328298"/>
                </a:xfrm>
                <a:custGeom>
                  <a:avLst/>
                  <a:gdLst>
                    <a:gd name="connsiteX0" fmla="*/ 630195 w 630195"/>
                    <a:gd name="connsiteY0" fmla="*/ 0 h 328298"/>
                    <a:gd name="connsiteX1" fmla="*/ 358346 w 630195"/>
                    <a:gd name="connsiteY1" fmla="*/ 185351 h 328298"/>
                    <a:gd name="connsiteX2" fmla="*/ 284206 w 630195"/>
                    <a:gd name="connsiteY2" fmla="*/ 321276 h 328298"/>
                    <a:gd name="connsiteX3" fmla="*/ 0 w 630195"/>
                    <a:gd name="connsiteY3" fmla="*/ 296562 h 328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30195" h="328298">
                      <a:moveTo>
                        <a:pt x="630195" y="0"/>
                      </a:moveTo>
                      <a:cubicBezTo>
                        <a:pt x="523103" y="65902"/>
                        <a:pt x="416011" y="131805"/>
                        <a:pt x="358346" y="185351"/>
                      </a:cubicBezTo>
                      <a:cubicBezTo>
                        <a:pt x="300681" y="238897"/>
                        <a:pt x="343930" y="302741"/>
                        <a:pt x="284206" y="321276"/>
                      </a:cubicBezTo>
                      <a:cubicBezTo>
                        <a:pt x="224482" y="339811"/>
                        <a:pt x="112241" y="318186"/>
                        <a:pt x="0" y="296562"/>
                      </a:cubicBezTo>
                    </a:path>
                  </a:pathLst>
                </a:custGeom>
                <a:grpFill/>
                <a:ln>
                  <a:solidFill>
                    <a:schemeClr val="bg2">
                      <a:lumMod val="75000"/>
                    </a:schemeClr>
                  </a:solidFill>
                </a:ln>
                <a:effectLst>
                  <a:outerShdw blurRad="88900" dist="50800" sx="104000" sy="104000" algn="l" rotWithShape="0">
                    <a:prstClr val="black">
                      <a:alpha val="41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9" name="Freeform 1138"/>
                <p:cNvSpPr/>
                <p:nvPr/>
              </p:nvSpPr>
              <p:spPr>
                <a:xfrm>
                  <a:off x="7500551" y="1259318"/>
                  <a:ext cx="358346" cy="75212"/>
                </a:xfrm>
                <a:custGeom>
                  <a:avLst/>
                  <a:gdLst>
                    <a:gd name="connsiteX0" fmla="*/ 0 w 358346"/>
                    <a:gd name="connsiteY0" fmla="*/ 38141 h 75212"/>
                    <a:gd name="connsiteX1" fmla="*/ 111211 w 358346"/>
                    <a:gd name="connsiteY1" fmla="*/ 1071 h 75212"/>
                    <a:gd name="connsiteX2" fmla="*/ 358346 w 358346"/>
                    <a:gd name="connsiteY2" fmla="*/ 75212 h 75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8346" h="75212">
                      <a:moveTo>
                        <a:pt x="0" y="38141"/>
                      </a:moveTo>
                      <a:cubicBezTo>
                        <a:pt x="25743" y="16517"/>
                        <a:pt x="51487" y="-5107"/>
                        <a:pt x="111211" y="1071"/>
                      </a:cubicBezTo>
                      <a:cubicBezTo>
                        <a:pt x="170935" y="7249"/>
                        <a:pt x="264640" y="41230"/>
                        <a:pt x="358346" y="75212"/>
                      </a:cubicBezTo>
                    </a:path>
                  </a:pathLst>
                </a:custGeom>
                <a:grpFill/>
                <a:ln>
                  <a:solidFill>
                    <a:schemeClr val="bg2">
                      <a:lumMod val="75000"/>
                    </a:schemeClr>
                  </a:solidFill>
                </a:ln>
                <a:effectLst>
                  <a:outerShdw blurRad="88900" dist="50800" sx="104000" sy="104000" algn="l" rotWithShape="0">
                    <a:prstClr val="black">
                      <a:alpha val="41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</p:grpSp>
        <p:sp>
          <p:nvSpPr>
            <p:cNvPr id="1077" name="Rounded Rectangle 1076"/>
            <p:cNvSpPr/>
            <p:nvPr/>
          </p:nvSpPr>
          <p:spPr>
            <a:xfrm rot="16200000">
              <a:off x="-5511932" y="10661431"/>
              <a:ext cx="8050821" cy="360000"/>
            </a:xfrm>
            <a:prstGeom prst="roundRect">
              <a:avLst/>
            </a:prstGeom>
            <a:blipFill>
              <a:blip r:embed="rId5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  <a:effectLst>
              <a:innerShdw blurRad="63500" dist="50800" dir="54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78" name="Freeform 1077"/>
            <p:cNvSpPr/>
            <p:nvPr/>
          </p:nvSpPr>
          <p:spPr>
            <a:xfrm rot="10800000">
              <a:off x="-1365762" y="14596522"/>
              <a:ext cx="452276" cy="2761053"/>
            </a:xfrm>
            <a:custGeom>
              <a:avLst/>
              <a:gdLst>
                <a:gd name="connsiteX0" fmla="*/ 215152 w 215152"/>
                <a:gd name="connsiteY0" fmla="*/ 1172584 h 1172584"/>
                <a:gd name="connsiteX1" fmla="*/ 204395 w 215152"/>
                <a:gd name="connsiteY1" fmla="*/ 903642 h 1172584"/>
                <a:gd name="connsiteX2" fmla="*/ 182880 w 215152"/>
                <a:gd name="connsiteY2" fmla="*/ 839096 h 1172584"/>
                <a:gd name="connsiteX3" fmla="*/ 172122 w 215152"/>
                <a:gd name="connsiteY3" fmla="*/ 806824 h 1172584"/>
                <a:gd name="connsiteX4" fmla="*/ 161364 w 215152"/>
                <a:gd name="connsiteY4" fmla="*/ 763793 h 1172584"/>
                <a:gd name="connsiteX5" fmla="*/ 129091 w 215152"/>
                <a:gd name="connsiteY5" fmla="*/ 699247 h 1172584"/>
                <a:gd name="connsiteX6" fmla="*/ 86061 w 215152"/>
                <a:gd name="connsiteY6" fmla="*/ 548640 h 1172584"/>
                <a:gd name="connsiteX7" fmla="*/ 64545 w 215152"/>
                <a:gd name="connsiteY7" fmla="*/ 516367 h 1172584"/>
                <a:gd name="connsiteX8" fmla="*/ 43030 w 215152"/>
                <a:gd name="connsiteY8" fmla="*/ 96819 h 1172584"/>
                <a:gd name="connsiteX9" fmla="*/ 21515 w 215152"/>
                <a:gd name="connsiteY9" fmla="*/ 64546 h 1172584"/>
                <a:gd name="connsiteX10" fmla="*/ 0 w 215152"/>
                <a:gd name="connsiteY10" fmla="*/ 0 h 1172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152" h="1172584">
                  <a:moveTo>
                    <a:pt x="215152" y="1172584"/>
                  </a:moveTo>
                  <a:cubicBezTo>
                    <a:pt x="211566" y="1082937"/>
                    <a:pt x="213037" y="992944"/>
                    <a:pt x="204395" y="903642"/>
                  </a:cubicBezTo>
                  <a:cubicBezTo>
                    <a:pt x="202211" y="881068"/>
                    <a:pt x="190052" y="860611"/>
                    <a:pt x="182880" y="839096"/>
                  </a:cubicBezTo>
                  <a:cubicBezTo>
                    <a:pt x="179294" y="828339"/>
                    <a:pt x="174872" y="817825"/>
                    <a:pt x="172122" y="806824"/>
                  </a:cubicBezTo>
                  <a:cubicBezTo>
                    <a:pt x="168536" y="792480"/>
                    <a:pt x="167188" y="777383"/>
                    <a:pt x="161364" y="763793"/>
                  </a:cubicBezTo>
                  <a:cubicBezTo>
                    <a:pt x="124646" y="678117"/>
                    <a:pt x="151755" y="782348"/>
                    <a:pt x="129091" y="699247"/>
                  </a:cubicBezTo>
                  <a:cubicBezTo>
                    <a:pt x="125781" y="687111"/>
                    <a:pt x="98745" y="567666"/>
                    <a:pt x="86061" y="548640"/>
                  </a:cubicBezTo>
                  <a:lnTo>
                    <a:pt x="64545" y="516367"/>
                  </a:lnTo>
                  <a:cubicBezTo>
                    <a:pt x="19945" y="337956"/>
                    <a:pt x="83021" y="603364"/>
                    <a:pt x="43030" y="96819"/>
                  </a:cubicBezTo>
                  <a:cubicBezTo>
                    <a:pt x="42012" y="83930"/>
                    <a:pt x="26766" y="76361"/>
                    <a:pt x="21515" y="64546"/>
                  </a:cubicBezTo>
                  <a:cubicBezTo>
                    <a:pt x="12304" y="43822"/>
                    <a:pt x="0" y="0"/>
                    <a:pt x="0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79" name="Freeform 1078"/>
            <p:cNvSpPr/>
            <p:nvPr/>
          </p:nvSpPr>
          <p:spPr>
            <a:xfrm rot="10800000">
              <a:off x="-1462996" y="14748506"/>
              <a:ext cx="248753" cy="2457083"/>
            </a:xfrm>
            <a:custGeom>
              <a:avLst/>
              <a:gdLst>
                <a:gd name="connsiteX0" fmla="*/ 118334 w 118334"/>
                <a:gd name="connsiteY0" fmla="*/ 1043492 h 1043492"/>
                <a:gd name="connsiteX1" fmla="*/ 96819 w 118334"/>
                <a:gd name="connsiteY1" fmla="*/ 720762 h 1043492"/>
                <a:gd name="connsiteX2" fmla="*/ 86061 w 118334"/>
                <a:gd name="connsiteY2" fmla="*/ 494852 h 1043492"/>
                <a:gd name="connsiteX3" fmla="*/ 64546 w 118334"/>
                <a:gd name="connsiteY3" fmla="*/ 387275 h 1043492"/>
                <a:gd name="connsiteX4" fmla="*/ 43030 w 118334"/>
                <a:gd name="connsiteY4" fmla="*/ 355002 h 1043492"/>
                <a:gd name="connsiteX5" fmla="*/ 0 w 118334"/>
                <a:gd name="connsiteY5" fmla="*/ 236668 h 1043492"/>
                <a:gd name="connsiteX6" fmla="*/ 0 w 118334"/>
                <a:gd name="connsiteY6" fmla="*/ 0 h 1043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334" h="1043492">
                  <a:moveTo>
                    <a:pt x="118334" y="1043492"/>
                  </a:moveTo>
                  <a:cubicBezTo>
                    <a:pt x="93146" y="892370"/>
                    <a:pt x="109545" y="1007107"/>
                    <a:pt x="96819" y="720762"/>
                  </a:cubicBezTo>
                  <a:cubicBezTo>
                    <a:pt x="93472" y="645448"/>
                    <a:pt x="91630" y="570035"/>
                    <a:pt x="86061" y="494852"/>
                  </a:cubicBezTo>
                  <a:cubicBezTo>
                    <a:pt x="85265" y="484100"/>
                    <a:pt x="72193" y="405118"/>
                    <a:pt x="64546" y="387275"/>
                  </a:cubicBezTo>
                  <a:cubicBezTo>
                    <a:pt x="59453" y="375391"/>
                    <a:pt x="48812" y="366566"/>
                    <a:pt x="43030" y="355002"/>
                  </a:cubicBezTo>
                  <a:cubicBezTo>
                    <a:pt x="36611" y="342164"/>
                    <a:pt x="0" y="246710"/>
                    <a:pt x="0" y="236668"/>
                  </a:cubicBez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80" name="Freeform 1079"/>
            <p:cNvSpPr/>
            <p:nvPr/>
          </p:nvSpPr>
          <p:spPr>
            <a:xfrm rot="10800000">
              <a:off x="-1802205" y="15153800"/>
              <a:ext cx="226533" cy="1975797"/>
            </a:xfrm>
            <a:custGeom>
              <a:avLst/>
              <a:gdLst>
                <a:gd name="connsiteX0" fmla="*/ 43218 w 107764"/>
                <a:gd name="connsiteY0" fmla="*/ 839096 h 839096"/>
                <a:gd name="connsiteX1" fmla="*/ 75491 w 107764"/>
                <a:gd name="connsiteY1" fmla="*/ 699247 h 839096"/>
                <a:gd name="connsiteX2" fmla="*/ 97006 w 107764"/>
                <a:gd name="connsiteY2" fmla="*/ 656216 h 839096"/>
                <a:gd name="connsiteX3" fmla="*/ 107764 w 107764"/>
                <a:gd name="connsiteY3" fmla="*/ 559397 h 839096"/>
                <a:gd name="connsiteX4" fmla="*/ 97006 w 107764"/>
                <a:gd name="connsiteY4" fmla="*/ 387275 h 839096"/>
                <a:gd name="connsiteX5" fmla="*/ 64733 w 107764"/>
                <a:gd name="connsiteY5" fmla="*/ 365760 h 839096"/>
                <a:gd name="connsiteX6" fmla="*/ 43218 w 107764"/>
                <a:gd name="connsiteY6" fmla="*/ 301214 h 839096"/>
                <a:gd name="connsiteX7" fmla="*/ 32460 w 107764"/>
                <a:gd name="connsiteY7" fmla="*/ 268941 h 839096"/>
                <a:gd name="connsiteX8" fmla="*/ 10945 w 107764"/>
                <a:gd name="connsiteY8" fmla="*/ 182880 h 839096"/>
                <a:gd name="connsiteX9" fmla="*/ 187 w 107764"/>
                <a:gd name="connsiteY9" fmla="*/ 0 h 839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64" h="839096">
                  <a:moveTo>
                    <a:pt x="43218" y="839096"/>
                  </a:moveTo>
                  <a:cubicBezTo>
                    <a:pt x="53976" y="792480"/>
                    <a:pt x="61992" y="745145"/>
                    <a:pt x="75491" y="699247"/>
                  </a:cubicBezTo>
                  <a:cubicBezTo>
                    <a:pt x="80016" y="683862"/>
                    <a:pt x="93400" y="671842"/>
                    <a:pt x="97006" y="656216"/>
                  </a:cubicBezTo>
                  <a:cubicBezTo>
                    <a:pt x="104308" y="624576"/>
                    <a:pt x="104178" y="591670"/>
                    <a:pt x="107764" y="559397"/>
                  </a:cubicBezTo>
                  <a:cubicBezTo>
                    <a:pt x="104178" y="502023"/>
                    <a:pt x="109477" y="443392"/>
                    <a:pt x="97006" y="387275"/>
                  </a:cubicBezTo>
                  <a:cubicBezTo>
                    <a:pt x="94201" y="374654"/>
                    <a:pt x="71585" y="376724"/>
                    <a:pt x="64733" y="365760"/>
                  </a:cubicBezTo>
                  <a:cubicBezTo>
                    <a:pt x="52713" y="346528"/>
                    <a:pt x="50390" y="322729"/>
                    <a:pt x="43218" y="301214"/>
                  </a:cubicBezTo>
                  <a:cubicBezTo>
                    <a:pt x="39632" y="290456"/>
                    <a:pt x="34684" y="280060"/>
                    <a:pt x="32460" y="268941"/>
                  </a:cubicBezTo>
                  <a:cubicBezTo>
                    <a:pt x="19479" y="204034"/>
                    <a:pt x="27485" y="232499"/>
                    <a:pt x="10945" y="182880"/>
                  </a:cubicBezTo>
                  <a:cubicBezTo>
                    <a:pt x="-2311" y="50327"/>
                    <a:pt x="187" y="111341"/>
                    <a:pt x="187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81" name="Freeform 1080"/>
            <p:cNvSpPr/>
            <p:nvPr/>
          </p:nvSpPr>
          <p:spPr>
            <a:xfrm rot="10800000">
              <a:off x="-1553452" y="14723177"/>
              <a:ext cx="180974" cy="2634397"/>
            </a:xfrm>
            <a:custGeom>
              <a:avLst/>
              <a:gdLst>
                <a:gd name="connsiteX0" fmla="*/ 75333 w 86091"/>
                <a:gd name="connsiteY0" fmla="*/ 1118795 h 1118795"/>
                <a:gd name="connsiteX1" fmla="*/ 86091 w 86091"/>
                <a:gd name="connsiteY1" fmla="*/ 903642 h 1118795"/>
                <a:gd name="connsiteX2" fmla="*/ 64575 w 86091"/>
                <a:gd name="connsiteY2" fmla="*/ 473336 h 1118795"/>
                <a:gd name="connsiteX3" fmla="*/ 53818 w 86091"/>
                <a:gd name="connsiteY3" fmla="*/ 172122 h 1118795"/>
                <a:gd name="connsiteX4" fmla="*/ 32302 w 86091"/>
                <a:gd name="connsiteY4" fmla="*/ 107576 h 1118795"/>
                <a:gd name="connsiteX5" fmla="*/ 10787 w 86091"/>
                <a:gd name="connsiteY5" fmla="*/ 43031 h 1118795"/>
                <a:gd name="connsiteX6" fmla="*/ 29 w 86091"/>
                <a:gd name="connsiteY6" fmla="*/ 0 h 1118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091" h="1118795">
                  <a:moveTo>
                    <a:pt x="75333" y="1118795"/>
                  </a:moveTo>
                  <a:cubicBezTo>
                    <a:pt x="78919" y="1047077"/>
                    <a:pt x="86091" y="975449"/>
                    <a:pt x="86091" y="903642"/>
                  </a:cubicBezTo>
                  <a:cubicBezTo>
                    <a:pt x="86091" y="643942"/>
                    <a:pt x="84169" y="649677"/>
                    <a:pt x="64575" y="473336"/>
                  </a:cubicBezTo>
                  <a:cubicBezTo>
                    <a:pt x="60989" y="372931"/>
                    <a:pt x="62649" y="272202"/>
                    <a:pt x="53818" y="172122"/>
                  </a:cubicBezTo>
                  <a:cubicBezTo>
                    <a:pt x="51825" y="149531"/>
                    <a:pt x="39474" y="129091"/>
                    <a:pt x="32302" y="107576"/>
                  </a:cubicBezTo>
                  <a:lnTo>
                    <a:pt x="10787" y="43031"/>
                  </a:lnTo>
                  <a:cubicBezTo>
                    <a:pt x="-1105" y="7356"/>
                    <a:pt x="29" y="22098"/>
                    <a:pt x="29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82" name="Freeform 1081"/>
            <p:cNvSpPr/>
            <p:nvPr/>
          </p:nvSpPr>
          <p:spPr>
            <a:xfrm rot="10800000">
              <a:off x="-1756976" y="14697846"/>
              <a:ext cx="135682" cy="2609068"/>
            </a:xfrm>
            <a:custGeom>
              <a:avLst/>
              <a:gdLst>
                <a:gd name="connsiteX0" fmla="*/ 0 w 64545"/>
                <a:gd name="connsiteY0" fmla="*/ 1108038 h 1108038"/>
                <a:gd name="connsiteX1" fmla="*/ 10757 w 64545"/>
                <a:gd name="connsiteY1" fmla="*/ 548640 h 1108038"/>
                <a:gd name="connsiteX2" fmla="*/ 21515 w 64545"/>
                <a:gd name="connsiteY2" fmla="*/ 505610 h 1108038"/>
                <a:gd name="connsiteX3" fmla="*/ 43030 w 64545"/>
                <a:gd name="connsiteY3" fmla="*/ 387276 h 1108038"/>
                <a:gd name="connsiteX4" fmla="*/ 64545 w 64545"/>
                <a:gd name="connsiteY4" fmla="*/ 301214 h 1108038"/>
                <a:gd name="connsiteX5" fmla="*/ 53788 w 64545"/>
                <a:gd name="connsiteY5" fmla="*/ 0 h 110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545" h="1108038">
                  <a:moveTo>
                    <a:pt x="0" y="1108038"/>
                  </a:moveTo>
                  <a:cubicBezTo>
                    <a:pt x="3586" y="921572"/>
                    <a:pt x="4101" y="735022"/>
                    <a:pt x="10757" y="548640"/>
                  </a:cubicBezTo>
                  <a:cubicBezTo>
                    <a:pt x="11285" y="533865"/>
                    <a:pt x="18615" y="520108"/>
                    <a:pt x="21515" y="505610"/>
                  </a:cubicBezTo>
                  <a:cubicBezTo>
                    <a:pt x="37997" y="423199"/>
                    <a:pt x="25715" y="462309"/>
                    <a:pt x="43030" y="387276"/>
                  </a:cubicBezTo>
                  <a:cubicBezTo>
                    <a:pt x="49679" y="358463"/>
                    <a:pt x="64545" y="301214"/>
                    <a:pt x="64545" y="301214"/>
                  </a:cubicBezTo>
                  <a:cubicBezTo>
                    <a:pt x="53358" y="21524"/>
                    <a:pt x="53788" y="121992"/>
                    <a:pt x="53788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83" name="Freeform 1082"/>
            <p:cNvSpPr/>
            <p:nvPr/>
          </p:nvSpPr>
          <p:spPr>
            <a:xfrm rot="10800000" flipH="1">
              <a:off x="-2059858" y="14596522"/>
              <a:ext cx="452276" cy="2761053"/>
            </a:xfrm>
            <a:custGeom>
              <a:avLst/>
              <a:gdLst>
                <a:gd name="connsiteX0" fmla="*/ 215152 w 215152"/>
                <a:gd name="connsiteY0" fmla="*/ 1172584 h 1172584"/>
                <a:gd name="connsiteX1" fmla="*/ 204395 w 215152"/>
                <a:gd name="connsiteY1" fmla="*/ 903642 h 1172584"/>
                <a:gd name="connsiteX2" fmla="*/ 182880 w 215152"/>
                <a:gd name="connsiteY2" fmla="*/ 839096 h 1172584"/>
                <a:gd name="connsiteX3" fmla="*/ 172122 w 215152"/>
                <a:gd name="connsiteY3" fmla="*/ 806824 h 1172584"/>
                <a:gd name="connsiteX4" fmla="*/ 161364 w 215152"/>
                <a:gd name="connsiteY4" fmla="*/ 763793 h 1172584"/>
                <a:gd name="connsiteX5" fmla="*/ 129091 w 215152"/>
                <a:gd name="connsiteY5" fmla="*/ 699247 h 1172584"/>
                <a:gd name="connsiteX6" fmla="*/ 86061 w 215152"/>
                <a:gd name="connsiteY6" fmla="*/ 548640 h 1172584"/>
                <a:gd name="connsiteX7" fmla="*/ 64545 w 215152"/>
                <a:gd name="connsiteY7" fmla="*/ 516367 h 1172584"/>
                <a:gd name="connsiteX8" fmla="*/ 43030 w 215152"/>
                <a:gd name="connsiteY8" fmla="*/ 96819 h 1172584"/>
                <a:gd name="connsiteX9" fmla="*/ 21515 w 215152"/>
                <a:gd name="connsiteY9" fmla="*/ 64546 h 1172584"/>
                <a:gd name="connsiteX10" fmla="*/ 0 w 215152"/>
                <a:gd name="connsiteY10" fmla="*/ 0 h 1172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152" h="1172584">
                  <a:moveTo>
                    <a:pt x="215152" y="1172584"/>
                  </a:moveTo>
                  <a:cubicBezTo>
                    <a:pt x="211566" y="1082937"/>
                    <a:pt x="213037" y="992944"/>
                    <a:pt x="204395" y="903642"/>
                  </a:cubicBezTo>
                  <a:cubicBezTo>
                    <a:pt x="202211" y="881068"/>
                    <a:pt x="190052" y="860611"/>
                    <a:pt x="182880" y="839096"/>
                  </a:cubicBezTo>
                  <a:cubicBezTo>
                    <a:pt x="179294" y="828339"/>
                    <a:pt x="174872" y="817825"/>
                    <a:pt x="172122" y="806824"/>
                  </a:cubicBezTo>
                  <a:cubicBezTo>
                    <a:pt x="168536" y="792480"/>
                    <a:pt x="167188" y="777383"/>
                    <a:pt x="161364" y="763793"/>
                  </a:cubicBezTo>
                  <a:cubicBezTo>
                    <a:pt x="124646" y="678117"/>
                    <a:pt x="151755" y="782348"/>
                    <a:pt x="129091" y="699247"/>
                  </a:cubicBezTo>
                  <a:cubicBezTo>
                    <a:pt x="125781" y="687111"/>
                    <a:pt x="98745" y="567666"/>
                    <a:pt x="86061" y="548640"/>
                  </a:cubicBezTo>
                  <a:lnTo>
                    <a:pt x="64545" y="516367"/>
                  </a:lnTo>
                  <a:cubicBezTo>
                    <a:pt x="19945" y="337956"/>
                    <a:pt x="83021" y="603364"/>
                    <a:pt x="43030" y="96819"/>
                  </a:cubicBezTo>
                  <a:cubicBezTo>
                    <a:pt x="42012" y="83930"/>
                    <a:pt x="26766" y="76361"/>
                    <a:pt x="21515" y="64546"/>
                  </a:cubicBezTo>
                  <a:cubicBezTo>
                    <a:pt x="12304" y="43822"/>
                    <a:pt x="0" y="0"/>
                    <a:pt x="0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84" name="Freeform 1083"/>
            <p:cNvSpPr/>
            <p:nvPr/>
          </p:nvSpPr>
          <p:spPr>
            <a:xfrm rot="10800000" flipH="1">
              <a:off x="-1783360" y="14389654"/>
              <a:ext cx="248753" cy="2457083"/>
            </a:xfrm>
            <a:custGeom>
              <a:avLst/>
              <a:gdLst>
                <a:gd name="connsiteX0" fmla="*/ 118334 w 118334"/>
                <a:gd name="connsiteY0" fmla="*/ 1043492 h 1043492"/>
                <a:gd name="connsiteX1" fmla="*/ 96819 w 118334"/>
                <a:gd name="connsiteY1" fmla="*/ 720762 h 1043492"/>
                <a:gd name="connsiteX2" fmla="*/ 86061 w 118334"/>
                <a:gd name="connsiteY2" fmla="*/ 494852 h 1043492"/>
                <a:gd name="connsiteX3" fmla="*/ 64546 w 118334"/>
                <a:gd name="connsiteY3" fmla="*/ 387275 h 1043492"/>
                <a:gd name="connsiteX4" fmla="*/ 43030 w 118334"/>
                <a:gd name="connsiteY4" fmla="*/ 355002 h 1043492"/>
                <a:gd name="connsiteX5" fmla="*/ 0 w 118334"/>
                <a:gd name="connsiteY5" fmla="*/ 236668 h 1043492"/>
                <a:gd name="connsiteX6" fmla="*/ 0 w 118334"/>
                <a:gd name="connsiteY6" fmla="*/ 0 h 1043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334" h="1043492">
                  <a:moveTo>
                    <a:pt x="118334" y="1043492"/>
                  </a:moveTo>
                  <a:cubicBezTo>
                    <a:pt x="93146" y="892370"/>
                    <a:pt x="109545" y="1007107"/>
                    <a:pt x="96819" y="720762"/>
                  </a:cubicBezTo>
                  <a:cubicBezTo>
                    <a:pt x="93472" y="645448"/>
                    <a:pt x="91630" y="570035"/>
                    <a:pt x="86061" y="494852"/>
                  </a:cubicBezTo>
                  <a:cubicBezTo>
                    <a:pt x="85265" y="484100"/>
                    <a:pt x="72193" y="405118"/>
                    <a:pt x="64546" y="387275"/>
                  </a:cubicBezTo>
                  <a:cubicBezTo>
                    <a:pt x="59453" y="375391"/>
                    <a:pt x="48812" y="366566"/>
                    <a:pt x="43030" y="355002"/>
                  </a:cubicBezTo>
                  <a:cubicBezTo>
                    <a:pt x="36611" y="342164"/>
                    <a:pt x="0" y="246710"/>
                    <a:pt x="0" y="236668"/>
                  </a:cubicBez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85" name="Freeform 1084"/>
            <p:cNvSpPr/>
            <p:nvPr/>
          </p:nvSpPr>
          <p:spPr>
            <a:xfrm rot="10800000" flipH="1">
              <a:off x="-1692842" y="14630297"/>
              <a:ext cx="226533" cy="1975797"/>
            </a:xfrm>
            <a:custGeom>
              <a:avLst/>
              <a:gdLst>
                <a:gd name="connsiteX0" fmla="*/ 43218 w 107764"/>
                <a:gd name="connsiteY0" fmla="*/ 839096 h 839096"/>
                <a:gd name="connsiteX1" fmla="*/ 75491 w 107764"/>
                <a:gd name="connsiteY1" fmla="*/ 699247 h 839096"/>
                <a:gd name="connsiteX2" fmla="*/ 97006 w 107764"/>
                <a:gd name="connsiteY2" fmla="*/ 656216 h 839096"/>
                <a:gd name="connsiteX3" fmla="*/ 107764 w 107764"/>
                <a:gd name="connsiteY3" fmla="*/ 559397 h 839096"/>
                <a:gd name="connsiteX4" fmla="*/ 97006 w 107764"/>
                <a:gd name="connsiteY4" fmla="*/ 387275 h 839096"/>
                <a:gd name="connsiteX5" fmla="*/ 64733 w 107764"/>
                <a:gd name="connsiteY5" fmla="*/ 365760 h 839096"/>
                <a:gd name="connsiteX6" fmla="*/ 43218 w 107764"/>
                <a:gd name="connsiteY6" fmla="*/ 301214 h 839096"/>
                <a:gd name="connsiteX7" fmla="*/ 32460 w 107764"/>
                <a:gd name="connsiteY7" fmla="*/ 268941 h 839096"/>
                <a:gd name="connsiteX8" fmla="*/ 10945 w 107764"/>
                <a:gd name="connsiteY8" fmla="*/ 182880 h 839096"/>
                <a:gd name="connsiteX9" fmla="*/ 187 w 107764"/>
                <a:gd name="connsiteY9" fmla="*/ 0 h 839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64" h="839096">
                  <a:moveTo>
                    <a:pt x="43218" y="839096"/>
                  </a:moveTo>
                  <a:cubicBezTo>
                    <a:pt x="53976" y="792480"/>
                    <a:pt x="61992" y="745145"/>
                    <a:pt x="75491" y="699247"/>
                  </a:cubicBezTo>
                  <a:cubicBezTo>
                    <a:pt x="80016" y="683862"/>
                    <a:pt x="93400" y="671842"/>
                    <a:pt x="97006" y="656216"/>
                  </a:cubicBezTo>
                  <a:cubicBezTo>
                    <a:pt x="104308" y="624576"/>
                    <a:pt x="104178" y="591670"/>
                    <a:pt x="107764" y="559397"/>
                  </a:cubicBezTo>
                  <a:cubicBezTo>
                    <a:pt x="104178" y="502023"/>
                    <a:pt x="109477" y="443392"/>
                    <a:pt x="97006" y="387275"/>
                  </a:cubicBezTo>
                  <a:cubicBezTo>
                    <a:pt x="94201" y="374654"/>
                    <a:pt x="71585" y="376724"/>
                    <a:pt x="64733" y="365760"/>
                  </a:cubicBezTo>
                  <a:cubicBezTo>
                    <a:pt x="52713" y="346528"/>
                    <a:pt x="50390" y="322729"/>
                    <a:pt x="43218" y="301214"/>
                  </a:cubicBezTo>
                  <a:cubicBezTo>
                    <a:pt x="39632" y="290456"/>
                    <a:pt x="34684" y="280060"/>
                    <a:pt x="32460" y="268941"/>
                  </a:cubicBezTo>
                  <a:cubicBezTo>
                    <a:pt x="19479" y="204034"/>
                    <a:pt x="27485" y="232499"/>
                    <a:pt x="10945" y="182880"/>
                  </a:cubicBezTo>
                  <a:cubicBezTo>
                    <a:pt x="-2311" y="50327"/>
                    <a:pt x="187" y="111341"/>
                    <a:pt x="187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86" name="Freeform 1085"/>
            <p:cNvSpPr/>
            <p:nvPr/>
          </p:nvSpPr>
          <p:spPr>
            <a:xfrm rot="10800000" flipH="1">
              <a:off x="-1899162" y="15495361"/>
              <a:ext cx="274654" cy="1503360"/>
            </a:xfrm>
            <a:custGeom>
              <a:avLst/>
              <a:gdLst>
                <a:gd name="connsiteX0" fmla="*/ 75333 w 86091"/>
                <a:gd name="connsiteY0" fmla="*/ 1118795 h 1118795"/>
                <a:gd name="connsiteX1" fmla="*/ 86091 w 86091"/>
                <a:gd name="connsiteY1" fmla="*/ 903642 h 1118795"/>
                <a:gd name="connsiteX2" fmla="*/ 64575 w 86091"/>
                <a:gd name="connsiteY2" fmla="*/ 473336 h 1118795"/>
                <a:gd name="connsiteX3" fmla="*/ 53818 w 86091"/>
                <a:gd name="connsiteY3" fmla="*/ 172122 h 1118795"/>
                <a:gd name="connsiteX4" fmla="*/ 32302 w 86091"/>
                <a:gd name="connsiteY4" fmla="*/ 107576 h 1118795"/>
                <a:gd name="connsiteX5" fmla="*/ 10787 w 86091"/>
                <a:gd name="connsiteY5" fmla="*/ 43031 h 1118795"/>
                <a:gd name="connsiteX6" fmla="*/ 29 w 86091"/>
                <a:gd name="connsiteY6" fmla="*/ 0 h 1118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091" h="1118795">
                  <a:moveTo>
                    <a:pt x="75333" y="1118795"/>
                  </a:moveTo>
                  <a:cubicBezTo>
                    <a:pt x="78919" y="1047077"/>
                    <a:pt x="86091" y="975449"/>
                    <a:pt x="86091" y="903642"/>
                  </a:cubicBezTo>
                  <a:cubicBezTo>
                    <a:pt x="86091" y="643942"/>
                    <a:pt x="84169" y="649677"/>
                    <a:pt x="64575" y="473336"/>
                  </a:cubicBezTo>
                  <a:cubicBezTo>
                    <a:pt x="60989" y="372931"/>
                    <a:pt x="62649" y="272202"/>
                    <a:pt x="53818" y="172122"/>
                  </a:cubicBezTo>
                  <a:cubicBezTo>
                    <a:pt x="51825" y="149531"/>
                    <a:pt x="39474" y="129091"/>
                    <a:pt x="32302" y="107576"/>
                  </a:cubicBezTo>
                  <a:lnTo>
                    <a:pt x="10787" y="43031"/>
                  </a:lnTo>
                  <a:cubicBezTo>
                    <a:pt x="-1105" y="7356"/>
                    <a:pt x="29" y="22098"/>
                    <a:pt x="29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87" name="Freeform 1086"/>
            <p:cNvSpPr/>
            <p:nvPr/>
          </p:nvSpPr>
          <p:spPr>
            <a:xfrm rot="10800000" flipH="1">
              <a:off x="-1653845" y="14596522"/>
              <a:ext cx="135682" cy="2609068"/>
            </a:xfrm>
            <a:custGeom>
              <a:avLst/>
              <a:gdLst>
                <a:gd name="connsiteX0" fmla="*/ 0 w 64545"/>
                <a:gd name="connsiteY0" fmla="*/ 1108038 h 1108038"/>
                <a:gd name="connsiteX1" fmla="*/ 10757 w 64545"/>
                <a:gd name="connsiteY1" fmla="*/ 548640 h 1108038"/>
                <a:gd name="connsiteX2" fmla="*/ 21515 w 64545"/>
                <a:gd name="connsiteY2" fmla="*/ 505610 h 1108038"/>
                <a:gd name="connsiteX3" fmla="*/ 43030 w 64545"/>
                <a:gd name="connsiteY3" fmla="*/ 387276 h 1108038"/>
                <a:gd name="connsiteX4" fmla="*/ 64545 w 64545"/>
                <a:gd name="connsiteY4" fmla="*/ 301214 h 1108038"/>
                <a:gd name="connsiteX5" fmla="*/ 53788 w 64545"/>
                <a:gd name="connsiteY5" fmla="*/ 0 h 110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545" h="1108038">
                  <a:moveTo>
                    <a:pt x="0" y="1108038"/>
                  </a:moveTo>
                  <a:cubicBezTo>
                    <a:pt x="3586" y="921572"/>
                    <a:pt x="4101" y="735022"/>
                    <a:pt x="10757" y="548640"/>
                  </a:cubicBezTo>
                  <a:cubicBezTo>
                    <a:pt x="11285" y="533865"/>
                    <a:pt x="18615" y="520108"/>
                    <a:pt x="21515" y="505610"/>
                  </a:cubicBezTo>
                  <a:cubicBezTo>
                    <a:pt x="37997" y="423199"/>
                    <a:pt x="25715" y="462309"/>
                    <a:pt x="43030" y="387276"/>
                  </a:cubicBezTo>
                  <a:cubicBezTo>
                    <a:pt x="49679" y="358463"/>
                    <a:pt x="64545" y="301214"/>
                    <a:pt x="64545" y="301214"/>
                  </a:cubicBezTo>
                  <a:cubicBezTo>
                    <a:pt x="53358" y="21524"/>
                    <a:pt x="53788" y="121992"/>
                    <a:pt x="53788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88" name="Freeform 1087"/>
            <p:cNvSpPr/>
            <p:nvPr/>
          </p:nvSpPr>
          <p:spPr>
            <a:xfrm rot="10800000">
              <a:off x="-1508223" y="14621691"/>
              <a:ext cx="479129" cy="2583736"/>
            </a:xfrm>
            <a:custGeom>
              <a:avLst/>
              <a:gdLst>
                <a:gd name="connsiteX0" fmla="*/ 227926 w 227926"/>
                <a:gd name="connsiteY0" fmla="*/ 1097280 h 1097280"/>
                <a:gd name="connsiteX1" fmla="*/ 206411 w 227926"/>
                <a:gd name="connsiteY1" fmla="*/ 978945 h 1097280"/>
                <a:gd name="connsiteX2" fmla="*/ 195653 w 227926"/>
                <a:gd name="connsiteY2" fmla="*/ 935915 h 1097280"/>
                <a:gd name="connsiteX3" fmla="*/ 184896 w 227926"/>
                <a:gd name="connsiteY3" fmla="*/ 903642 h 1097280"/>
                <a:gd name="connsiteX4" fmla="*/ 174138 w 227926"/>
                <a:gd name="connsiteY4" fmla="*/ 839096 h 1097280"/>
                <a:gd name="connsiteX5" fmla="*/ 163380 w 227926"/>
                <a:gd name="connsiteY5" fmla="*/ 806823 h 1097280"/>
                <a:gd name="connsiteX6" fmla="*/ 141865 w 227926"/>
                <a:gd name="connsiteY6" fmla="*/ 710004 h 1097280"/>
                <a:gd name="connsiteX7" fmla="*/ 120350 w 227926"/>
                <a:gd name="connsiteY7" fmla="*/ 645458 h 1097280"/>
                <a:gd name="connsiteX8" fmla="*/ 109592 w 227926"/>
                <a:gd name="connsiteY8" fmla="*/ 613185 h 1097280"/>
                <a:gd name="connsiteX9" fmla="*/ 98835 w 227926"/>
                <a:gd name="connsiteY9" fmla="*/ 580913 h 1097280"/>
                <a:gd name="connsiteX10" fmla="*/ 77319 w 227926"/>
                <a:gd name="connsiteY10" fmla="*/ 548640 h 1097280"/>
                <a:gd name="connsiteX11" fmla="*/ 34289 w 227926"/>
                <a:gd name="connsiteY11" fmla="*/ 462578 h 1097280"/>
                <a:gd name="connsiteX12" fmla="*/ 12773 w 227926"/>
                <a:gd name="connsiteY12" fmla="*/ 376517 h 1097280"/>
                <a:gd name="connsiteX13" fmla="*/ 2016 w 227926"/>
                <a:gd name="connsiteY13" fmla="*/ 0 h 1097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7926" h="1097280">
                  <a:moveTo>
                    <a:pt x="227926" y="1097280"/>
                  </a:moveTo>
                  <a:cubicBezTo>
                    <a:pt x="220140" y="1050564"/>
                    <a:pt x="216436" y="1024057"/>
                    <a:pt x="206411" y="978945"/>
                  </a:cubicBezTo>
                  <a:cubicBezTo>
                    <a:pt x="203204" y="964512"/>
                    <a:pt x="199715" y="950131"/>
                    <a:pt x="195653" y="935915"/>
                  </a:cubicBezTo>
                  <a:cubicBezTo>
                    <a:pt x="192538" y="925012"/>
                    <a:pt x="187356" y="914711"/>
                    <a:pt x="184896" y="903642"/>
                  </a:cubicBezTo>
                  <a:cubicBezTo>
                    <a:pt x="180164" y="882349"/>
                    <a:pt x="178870" y="860389"/>
                    <a:pt x="174138" y="839096"/>
                  </a:cubicBezTo>
                  <a:cubicBezTo>
                    <a:pt x="171678" y="828026"/>
                    <a:pt x="166130" y="817824"/>
                    <a:pt x="163380" y="806823"/>
                  </a:cubicBezTo>
                  <a:cubicBezTo>
                    <a:pt x="148020" y="745381"/>
                    <a:pt x="158435" y="765239"/>
                    <a:pt x="141865" y="710004"/>
                  </a:cubicBezTo>
                  <a:cubicBezTo>
                    <a:pt x="135348" y="688281"/>
                    <a:pt x="127522" y="666973"/>
                    <a:pt x="120350" y="645458"/>
                  </a:cubicBezTo>
                  <a:lnTo>
                    <a:pt x="109592" y="613185"/>
                  </a:lnTo>
                  <a:cubicBezTo>
                    <a:pt x="106006" y="602428"/>
                    <a:pt x="105125" y="590348"/>
                    <a:pt x="98835" y="580913"/>
                  </a:cubicBezTo>
                  <a:lnTo>
                    <a:pt x="77319" y="548640"/>
                  </a:lnTo>
                  <a:cubicBezTo>
                    <a:pt x="52597" y="474472"/>
                    <a:pt x="71840" y="500131"/>
                    <a:pt x="34289" y="462578"/>
                  </a:cubicBezTo>
                  <a:cubicBezTo>
                    <a:pt x="27117" y="433891"/>
                    <a:pt x="15715" y="405940"/>
                    <a:pt x="12773" y="376517"/>
                  </a:cubicBezTo>
                  <a:cubicBezTo>
                    <a:pt x="-6904" y="179739"/>
                    <a:pt x="2016" y="304978"/>
                    <a:pt x="2016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89" name="Freeform 1088"/>
            <p:cNvSpPr/>
            <p:nvPr/>
          </p:nvSpPr>
          <p:spPr>
            <a:xfrm rot="10800000">
              <a:off x="-1349941" y="14697846"/>
              <a:ext cx="228488" cy="2558405"/>
            </a:xfrm>
            <a:custGeom>
              <a:avLst/>
              <a:gdLst>
                <a:gd name="connsiteX0" fmla="*/ 87171 w 108694"/>
                <a:gd name="connsiteY0" fmla="*/ 1086522 h 1086522"/>
                <a:gd name="connsiteX1" fmla="*/ 97929 w 108694"/>
                <a:gd name="connsiteY1" fmla="*/ 1021976 h 1086522"/>
                <a:gd name="connsiteX2" fmla="*/ 108687 w 108694"/>
                <a:gd name="connsiteY2" fmla="*/ 978945 h 1086522"/>
                <a:gd name="connsiteX3" fmla="*/ 87171 w 108694"/>
                <a:gd name="connsiteY3" fmla="*/ 430305 h 1086522"/>
                <a:gd name="connsiteX4" fmla="*/ 76414 w 108694"/>
                <a:gd name="connsiteY4" fmla="*/ 398033 h 1086522"/>
                <a:gd name="connsiteX5" fmla="*/ 65656 w 108694"/>
                <a:gd name="connsiteY5" fmla="*/ 333487 h 1086522"/>
                <a:gd name="connsiteX6" fmla="*/ 44141 w 108694"/>
                <a:gd name="connsiteY6" fmla="*/ 268941 h 1086522"/>
                <a:gd name="connsiteX7" fmla="*/ 22626 w 108694"/>
                <a:gd name="connsiteY7" fmla="*/ 161364 h 1086522"/>
                <a:gd name="connsiteX8" fmla="*/ 11868 w 108694"/>
                <a:gd name="connsiteY8" fmla="*/ 107576 h 1086522"/>
                <a:gd name="connsiteX9" fmla="*/ 1110 w 108694"/>
                <a:gd name="connsiteY9" fmla="*/ 75303 h 1086522"/>
                <a:gd name="connsiteX10" fmla="*/ 1110 w 108694"/>
                <a:gd name="connsiteY10" fmla="*/ 0 h 1086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694" h="1086522">
                  <a:moveTo>
                    <a:pt x="87171" y="1086522"/>
                  </a:moveTo>
                  <a:cubicBezTo>
                    <a:pt x="90757" y="1065007"/>
                    <a:pt x="93651" y="1043365"/>
                    <a:pt x="97929" y="1021976"/>
                  </a:cubicBezTo>
                  <a:cubicBezTo>
                    <a:pt x="100829" y="1007478"/>
                    <a:pt x="108687" y="993730"/>
                    <a:pt x="108687" y="978945"/>
                  </a:cubicBezTo>
                  <a:cubicBezTo>
                    <a:pt x="108687" y="940129"/>
                    <a:pt x="109711" y="576819"/>
                    <a:pt x="87171" y="430305"/>
                  </a:cubicBezTo>
                  <a:cubicBezTo>
                    <a:pt x="85447" y="419098"/>
                    <a:pt x="78874" y="409102"/>
                    <a:pt x="76414" y="398033"/>
                  </a:cubicBezTo>
                  <a:cubicBezTo>
                    <a:pt x="71682" y="376740"/>
                    <a:pt x="70946" y="354648"/>
                    <a:pt x="65656" y="333487"/>
                  </a:cubicBezTo>
                  <a:cubicBezTo>
                    <a:pt x="60156" y="311485"/>
                    <a:pt x="47870" y="291312"/>
                    <a:pt x="44141" y="268941"/>
                  </a:cubicBezTo>
                  <a:cubicBezTo>
                    <a:pt x="23063" y="142477"/>
                    <a:pt x="44021" y="257641"/>
                    <a:pt x="22626" y="161364"/>
                  </a:cubicBezTo>
                  <a:cubicBezTo>
                    <a:pt x="18660" y="143515"/>
                    <a:pt x="16303" y="125314"/>
                    <a:pt x="11868" y="107576"/>
                  </a:cubicBezTo>
                  <a:cubicBezTo>
                    <a:pt x="9118" y="96575"/>
                    <a:pt x="2238" y="86586"/>
                    <a:pt x="1110" y="75303"/>
                  </a:cubicBezTo>
                  <a:cubicBezTo>
                    <a:pt x="-1388" y="50327"/>
                    <a:pt x="1110" y="25101"/>
                    <a:pt x="1110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90" name="Freeform 1089"/>
            <p:cNvSpPr/>
            <p:nvPr/>
          </p:nvSpPr>
          <p:spPr>
            <a:xfrm rot="10800000">
              <a:off x="-1669479" y="15609752"/>
              <a:ext cx="161256" cy="1443853"/>
            </a:xfrm>
            <a:custGeom>
              <a:avLst/>
              <a:gdLst>
                <a:gd name="connsiteX0" fmla="*/ 0 w 76711"/>
                <a:gd name="connsiteY0" fmla="*/ 613186 h 613186"/>
                <a:gd name="connsiteX1" fmla="*/ 10758 w 76711"/>
                <a:gd name="connsiteY1" fmla="*/ 505609 h 613186"/>
                <a:gd name="connsiteX2" fmla="*/ 21516 w 76711"/>
                <a:gd name="connsiteY2" fmla="*/ 473336 h 613186"/>
                <a:gd name="connsiteX3" fmla="*/ 53789 w 76711"/>
                <a:gd name="connsiteY3" fmla="*/ 355002 h 613186"/>
                <a:gd name="connsiteX4" fmla="*/ 75304 w 76711"/>
                <a:gd name="connsiteY4" fmla="*/ 0 h 61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711" h="613186">
                  <a:moveTo>
                    <a:pt x="0" y="613186"/>
                  </a:moveTo>
                  <a:cubicBezTo>
                    <a:pt x="3586" y="577327"/>
                    <a:pt x="5278" y="541228"/>
                    <a:pt x="10758" y="505609"/>
                  </a:cubicBezTo>
                  <a:cubicBezTo>
                    <a:pt x="12482" y="494401"/>
                    <a:pt x="18258" y="484197"/>
                    <a:pt x="21516" y="473336"/>
                  </a:cubicBezTo>
                  <a:cubicBezTo>
                    <a:pt x="22862" y="468849"/>
                    <a:pt x="50423" y="375200"/>
                    <a:pt x="53789" y="355002"/>
                  </a:cubicBezTo>
                  <a:cubicBezTo>
                    <a:pt x="84939" y="168101"/>
                    <a:pt x="75304" y="213253"/>
                    <a:pt x="75304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91" name="Freeform 1090"/>
            <p:cNvSpPr/>
            <p:nvPr/>
          </p:nvSpPr>
          <p:spPr>
            <a:xfrm rot="10800000">
              <a:off x="-1417769" y="14596522"/>
              <a:ext cx="113071" cy="2558407"/>
            </a:xfrm>
            <a:custGeom>
              <a:avLst/>
              <a:gdLst>
                <a:gd name="connsiteX0" fmla="*/ 21516 w 53789"/>
                <a:gd name="connsiteY0" fmla="*/ 1086523 h 1086523"/>
                <a:gd name="connsiteX1" fmla="*/ 32273 w 53789"/>
                <a:gd name="connsiteY1" fmla="*/ 1021977 h 1086523"/>
                <a:gd name="connsiteX2" fmla="*/ 43031 w 53789"/>
                <a:gd name="connsiteY2" fmla="*/ 978946 h 1086523"/>
                <a:gd name="connsiteX3" fmla="*/ 53789 w 53789"/>
                <a:gd name="connsiteY3" fmla="*/ 892885 h 1086523"/>
                <a:gd name="connsiteX4" fmla="*/ 43031 w 53789"/>
                <a:gd name="connsiteY4" fmla="*/ 365760 h 1086523"/>
                <a:gd name="connsiteX5" fmla="*/ 32273 w 53789"/>
                <a:gd name="connsiteY5" fmla="*/ 333487 h 1086523"/>
                <a:gd name="connsiteX6" fmla="*/ 21516 w 53789"/>
                <a:gd name="connsiteY6" fmla="*/ 290457 h 1086523"/>
                <a:gd name="connsiteX7" fmla="*/ 10758 w 53789"/>
                <a:gd name="connsiteY7" fmla="*/ 258184 h 1086523"/>
                <a:gd name="connsiteX8" fmla="*/ 0 w 53789"/>
                <a:gd name="connsiteY8" fmla="*/ 204395 h 1086523"/>
                <a:gd name="connsiteX9" fmla="*/ 10758 w 53789"/>
                <a:gd name="connsiteY9" fmla="*/ 0 h 1086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789" h="1086523">
                  <a:moveTo>
                    <a:pt x="21516" y="1086523"/>
                  </a:moveTo>
                  <a:cubicBezTo>
                    <a:pt x="25102" y="1065008"/>
                    <a:pt x="27995" y="1043366"/>
                    <a:pt x="32273" y="1021977"/>
                  </a:cubicBezTo>
                  <a:cubicBezTo>
                    <a:pt x="35173" y="1007479"/>
                    <a:pt x="40600" y="993530"/>
                    <a:pt x="43031" y="978946"/>
                  </a:cubicBezTo>
                  <a:cubicBezTo>
                    <a:pt x="47784" y="950429"/>
                    <a:pt x="50203" y="921572"/>
                    <a:pt x="53789" y="892885"/>
                  </a:cubicBezTo>
                  <a:cubicBezTo>
                    <a:pt x="50203" y="717177"/>
                    <a:pt x="49786" y="541375"/>
                    <a:pt x="43031" y="365760"/>
                  </a:cubicBezTo>
                  <a:cubicBezTo>
                    <a:pt x="42595" y="354429"/>
                    <a:pt x="35388" y="344390"/>
                    <a:pt x="32273" y="333487"/>
                  </a:cubicBezTo>
                  <a:cubicBezTo>
                    <a:pt x="28211" y="319271"/>
                    <a:pt x="25578" y="304673"/>
                    <a:pt x="21516" y="290457"/>
                  </a:cubicBezTo>
                  <a:cubicBezTo>
                    <a:pt x="18401" y="279554"/>
                    <a:pt x="13508" y="269185"/>
                    <a:pt x="10758" y="258184"/>
                  </a:cubicBezTo>
                  <a:cubicBezTo>
                    <a:pt x="6323" y="240445"/>
                    <a:pt x="3586" y="222325"/>
                    <a:pt x="0" y="204395"/>
                  </a:cubicBezTo>
                  <a:lnTo>
                    <a:pt x="10758" y="0"/>
                  </a:ln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92" name="Freeform 1091"/>
            <p:cNvSpPr/>
            <p:nvPr/>
          </p:nvSpPr>
          <p:spPr>
            <a:xfrm rot="10800000">
              <a:off x="-1349927" y="14672514"/>
              <a:ext cx="231648" cy="2482415"/>
            </a:xfrm>
            <a:custGeom>
              <a:avLst/>
              <a:gdLst>
                <a:gd name="connsiteX0" fmla="*/ 110197 w 110197"/>
                <a:gd name="connsiteY0" fmla="*/ 1054250 h 1054250"/>
                <a:gd name="connsiteX1" fmla="*/ 99439 w 110197"/>
                <a:gd name="connsiteY1" fmla="*/ 344245 h 1054250"/>
                <a:gd name="connsiteX2" fmla="*/ 67166 w 110197"/>
                <a:gd name="connsiteY2" fmla="*/ 193638 h 1054250"/>
                <a:gd name="connsiteX3" fmla="*/ 34893 w 110197"/>
                <a:gd name="connsiteY3" fmla="*/ 161365 h 1054250"/>
                <a:gd name="connsiteX4" fmla="*/ 24136 w 110197"/>
                <a:gd name="connsiteY4" fmla="*/ 129092 h 1054250"/>
                <a:gd name="connsiteX5" fmla="*/ 2620 w 110197"/>
                <a:gd name="connsiteY5" fmla="*/ 107577 h 1054250"/>
                <a:gd name="connsiteX6" fmla="*/ 2620 w 110197"/>
                <a:gd name="connsiteY6" fmla="*/ 0 h 1054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197" h="1054250">
                  <a:moveTo>
                    <a:pt x="110197" y="1054250"/>
                  </a:moveTo>
                  <a:cubicBezTo>
                    <a:pt x="106611" y="817582"/>
                    <a:pt x="105585" y="580861"/>
                    <a:pt x="99439" y="344245"/>
                  </a:cubicBezTo>
                  <a:cubicBezTo>
                    <a:pt x="97376" y="264841"/>
                    <a:pt x="107430" y="241956"/>
                    <a:pt x="67166" y="193638"/>
                  </a:cubicBezTo>
                  <a:cubicBezTo>
                    <a:pt x="57427" y="181951"/>
                    <a:pt x="45651" y="172123"/>
                    <a:pt x="34893" y="161365"/>
                  </a:cubicBezTo>
                  <a:cubicBezTo>
                    <a:pt x="31307" y="150607"/>
                    <a:pt x="29970" y="138816"/>
                    <a:pt x="24136" y="129092"/>
                  </a:cubicBezTo>
                  <a:cubicBezTo>
                    <a:pt x="18918" y="120395"/>
                    <a:pt x="4287" y="117581"/>
                    <a:pt x="2620" y="107577"/>
                  </a:cubicBezTo>
                  <a:cubicBezTo>
                    <a:pt x="-3275" y="72206"/>
                    <a:pt x="2620" y="35859"/>
                    <a:pt x="2620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93" name="Freeform 1092"/>
            <p:cNvSpPr/>
            <p:nvPr/>
          </p:nvSpPr>
          <p:spPr>
            <a:xfrm rot="10800000">
              <a:off x="-1465985" y="14773838"/>
              <a:ext cx="138673" cy="2381091"/>
            </a:xfrm>
            <a:custGeom>
              <a:avLst/>
              <a:gdLst>
                <a:gd name="connsiteX0" fmla="*/ 43031 w 65968"/>
                <a:gd name="connsiteY0" fmla="*/ 1011219 h 1011219"/>
                <a:gd name="connsiteX1" fmla="*/ 21515 w 65968"/>
                <a:gd name="connsiteY1" fmla="*/ 946673 h 1011219"/>
                <a:gd name="connsiteX2" fmla="*/ 0 w 65968"/>
                <a:gd name="connsiteY2" fmla="*/ 720763 h 1011219"/>
                <a:gd name="connsiteX3" fmla="*/ 10758 w 65968"/>
                <a:gd name="connsiteY3" fmla="*/ 398033 h 1011219"/>
                <a:gd name="connsiteX4" fmla="*/ 53788 w 65968"/>
                <a:gd name="connsiteY4" fmla="*/ 301214 h 1011219"/>
                <a:gd name="connsiteX5" fmla="*/ 64546 w 65968"/>
                <a:gd name="connsiteY5" fmla="*/ 268941 h 1011219"/>
                <a:gd name="connsiteX6" fmla="*/ 64546 w 65968"/>
                <a:gd name="connsiteY6" fmla="*/ 0 h 101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968" h="1011219">
                  <a:moveTo>
                    <a:pt x="43031" y="1011219"/>
                  </a:moveTo>
                  <a:cubicBezTo>
                    <a:pt x="35859" y="989704"/>
                    <a:pt x="27016" y="968675"/>
                    <a:pt x="21515" y="946673"/>
                  </a:cubicBezTo>
                  <a:cubicBezTo>
                    <a:pt x="5464" y="882469"/>
                    <a:pt x="3391" y="771628"/>
                    <a:pt x="0" y="720763"/>
                  </a:cubicBezTo>
                  <a:cubicBezTo>
                    <a:pt x="3586" y="613186"/>
                    <a:pt x="1566" y="505276"/>
                    <a:pt x="10758" y="398033"/>
                  </a:cubicBezTo>
                  <a:cubicBezTo>
                    <a:pt x="12545" y="377184"/>
                    <a:pt x="44967" y="321797"/>
                    <a:pt x="53788" y="301214"/>
                  </a:cubicBezTo>
                  <a:cubicBezTo>
                    <a:pt x="58255" y="290791"/>
                    <a:pt x="64141" y="280273"/>
                    <a:pt x="64546" y="268941"/>
                  </a:cubicBezTo>
                  <a:cubicBezTo>
                    <a:pt x="67746" y="179351"/>
                    <a:pt x="64546" y="89647"/>
                    <a:pt x="64546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94" name="Freeform 1093"/>
            <p:cNvSpPr/>
            <p:nvPr/>
          </p:nvSpPr>
          <p:spPr>
            <a:xfrm rot="10800000">
              <a:off x="-1395154" y="14748506"/>
              <a:ext cx="701031" cy="2507744"/>
            </a:xfrm>
            <a:custGeom>
              <a:avLst/>
              <a:gdLst>
                <a:gd name="connsiteX0" fmla="*/ 333487 w 333487"/>
                <a:gd name="connsiteY0" fmla="*/ 1065007 h 1065007"/>
                <a:gd name="connsiteX1" fmla="*/ 311972 w 333487"/>
                <a:gd name="connsiteY1" fmla="*/ 989703 h 1065007"/>
                <a:gd name="connsiteX2" fmla="*/ 301214 w 333487"/>
                <a:gd name="connsiteY2" fmla="*/ 935915 h 1065007"/>
                <a:gd name="connsiteX3" fmla="*/ 268941 w 333487"/>
                <a:gd name="connsiteY3" fmla="*/ 882127 h 1065007"/>
                <a:gd name="connsiteX4" fmla="*/ 236668 w 333487"/>
                <a:gd name="connsiteY4" fmla="*/ 796065 h 1065007"/>
                <a:gd name="connsiteX5" fmla="*/ 215153 w 333487"/>
                <a:gd name="connsiteY5" fmla="*/ 699247 h 1065007"/>
                <a:gd name="connsiteX6" fmla="*/ 182880 w 333487"/>
                <a:gd name="connsiteY6" fmla="*/ 591670 h 1065007"/>
                <a:gd name="connsiteX7" fmla="*/ 161365 w 333487"/>
                <a:gd name="connsiteY7" fmla="*/ 419548 h 1065007"/>
                <a:gd name="connsiteX8" fmla="*/ 150607 w 333487"/>
                <a:gd name="connsiteY8" fmla="*/ 344244 h 1065007"/>
                <a:gd name="connsiteX9" fmla="*/ 129092 w 333487"/>
                <a:gd name="connsiteY9" fmla="*/ 258183 h 1065007"/>
                <a:gd name="connsiteX10" fmla="*/ 118334 w 333487"/>
                <a:gd name="connsiteY10" fmla="*/ 215153 h 1065007"/>
                <a:gd name="connsiteX11" fmla="*/ 75304 w 333487"/>
                <a:gd name="connsiteY11" fmla="*/ 118334 h 1065007"/>
                <a:gd name="connsiteX12" fmla="*/ 64546 w 333487"/>
                <a:gd name="connsiteY12" fmla="*/ 86061 h 1065007"/>
                <a:gd name="connsiteX13" fmla="*/ 32273 w 333487"/>
                <a:gd name="connsiteY13" fmla="*/ 64545 h 1065007"/>
                <a:gd name="connsiteX14" fmla="*/ 10758 w 333487"/>
                <a:gd name="connsiteY14" fmla="*/ 32273 h 1065007"/>
                <a:gd name="connsiteX15" fmla="*/ 0 w 333487"/>
                <a:gd name="connsiteY15" fmla="*/ 0 h 1065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3487" h="1065007">
                  <a:moveTo>
                    <a:pt x="333487" y="1065007"/>
                  </a:moveTo>
                  <a:cubicBezTo>
                    <a:pt x="326315" y="1039906"/>
                    <a:pt x="318304" y="1015029"/>
                    <a:pt x="311972" y="989703"/>
                  </a:cubicBezTo>
                  <a:cubicBezTo>
                    <a:pt x="307537" y="971964"/>
                    <a:pt x="308005" y="952892"/>
                    <a:pt x="301214" y="935915"/>
                  </a:cubicBezTo>
                  <a:cubicBezTo>
                    <a:pt x="293448" y="916501"/>
                    <a:pt x="279699" y="900056"/>
                    <a:pt x="268941" y="882127"/>
                  </a:cubicBezTo>
                  <a:cubicBezTo>
                    <a:pt x="241331" y="771677"/>
                    <a:pt x="278858" y="908571"/>
                    <a:pt x="236668" y="796065"/>
                  </a:cubicBezTo>
                  <a:cubicBezTo>
                    <a:pt x="224258" y="762973"/>
                    <a:pt x="225370" y="733305"/>
                    <a:pt x="215153" y="699247"/>
                  </a:cubicBezTo>
                  <a:cubicBezTo>
                    <a:pt x="188795" y="611386"/>
                    <a:pt x="195582" y="680581"/>
                    <a:pt x="182880" y="591670"/>
                  </a:cubicBezTo>
                  <a:cubicBezTo>
                    <a:pt x="174703" y="534431"/>
                    <a:pt x="169542" y="476787"/>
                    <a:pt x="161365" y="419548"/>
                  </a:cubicBezTo>
                  <a:cubicBezTo>
                    <a:pt x="157779" y="394447"/>
                    <a:pt x="155580" y="369108"/>
                    <a:pt x="150607" y="344244"/>
                  </a:cubicBezTo>
                  <a:cubicBezTo>
                    <a:pt x="144808" y="315248"/>
                    <a:pt x="136264" y="286870"/>
                    <a:pt x="129092" y="258183"/>
                  </a:cubicBezTo>
                  <a:cubicBezTo>
                    <a:pt x="125506" y="243840"/>
                    <a:pt x="123009" y="229179"/>
                    <a:pt x="118334" y="215153"/>
                  </a:cubicBezTo>
                  <a:cubicBezTo>
                    <a:pt x="62830" y="48638"/>
                    <a:pt x="126445" y="220616"/>
                    <a:pt x="75304" y="118334"/>
                  </a:cubicBezTo>
                  <a:cubicBezTo>
                    <a:pt x="70233" y="108192"/>
                    <a:pt x="71630" y="94916"/>
                    <a:pt x="64546" y="86061"/>
                  </a:cubicBezTo>
                  <a:cubicBezTo>
                    <a:pt x="56469" y="75965"/>
                    <a:pt x="43031" y="71717"/>
                    <a:pt x="32273" y="64545"/>
                  </a:cubicBezTo>
                  <a:cubicBezTo>
                    <a:pt x="25101" y="53788"/>
                    <a:pt x="16540" y="43837"/>
                    <a:pt x="10758" y="32273"/>
                  </a:cubicBezTo>
                  <a:cubicBezTo>
                    <a:pt x="5687" y="22131"/>
                    <a:pt x="0" y="0"/>
                    <a:pt x="0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95" name="Freeform 1094"/>
            <p:cNvSpPr/>
            <p:nvPr/>
          </p:nvSpPr>
          <p:spPr>
            <a:xfrm rot="10800000">
              <a:off x="-1937889" y="14875162"/>
              <a:ext cx="452278" cy="2381088"/>
            </a:xfrm>
            <a:custGeom>
              <a:avLst/>
              <a:gdLst>
                <a:gd name="connsiteX0" fmla="*/ 0 w 215153"/>
                <a:gd name="connsiteY0" fmla="*/ 1011218 h 1011218"/>
                <a:gd name="connsiteX1" fmla="*/ 32273 w 215153"/>
                <a:gd name="connsiteY1" fmla="*/ 871369 h 1011218"/>
                <a:gd name="connsiteX2" fmla="*/ 43030 w 215153"/>
                <a:gd name="connsiteY2" fmla="*/ 828338 h 1011218"/>
                <a:gd name="connsiteX3" fmla="*/ 75303 w 215153"/>
                <a:gd name="connsiteY3" fmla="*/ 710004 h 1011218"/>
                <a:gd name="connsiteX4" fmla="*/ 86061 w 215153"/>
                <a:gd name="connsiteY4" fmla="*/ 656216 h 1011218"/>
                <a:gd name="connsiteX5" fmla="*/ 96818 w 215153"/>
                <a:gd name="connsiteY5" fmla="*/ 623943 h 1011218"/>
                <a:gd name="connsiteX6" fmla="*/ 107576 w 215153"/>
                <a:gd name="connsiteY6" fmla="*/ 516367 h 1011218"/>
                <a:gd name="connsiteX7" fmla="*/ 129091 w 215153"/>
                <a:gd name="connsiteY7" fmla="*/ 344244 h 1011218"/>
                <a:gd name="connsiteX8" fmla="*/ 139849 w 215153"/>
                <a:gd name="connsiteY8" fmla="*/ 215153 h 1011218"/>
                <a:gd name="connsiteX9" fmla="*/ 172122 w 215153"/>
                <a:gd name="connsiteY9" fmla="*/ 96818 h 1011218"/>
                <a:gd name="connsiteX10" fmla="*/ 182880 w 215153"/>
                <a:gd name="connsiteY10" fmla="*/ 53788 h 1011218"/>
                <a:gd name="connsiteX11" fmla="*/ 193637 w 215153"/>
                <a:gd name="connsiteY11" fmla="*/ 21515 h 1011218"/>
                <a:gd name="connsiteX12" fmla="*/ 215153 w 215153"/>
                <a:gd name="connsiteY12" fmla="*/ 0 h 1011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153" h="1011218">
                  <a:moveTo>
                    <a:pt x="0" y="1011218"/>
                  </a:moveTo>
                  <a:cubicBezTo>
                    <a:pt x="37026" y="900140"/>
                    <a:pt x="9931" y="994255"/>
                    <a:pt x="32273" y="871369"/>
                  </a:cubicBezTo>
                  <a:cubicBezTo>
                    <a:pt x="34918" y="856822"/>
                    <a:pt x="40599" y="842922"/>
                    <a:pt x="43030" y="828338"/>
                  </a:cubicBezTo>
                  <a:cubicBezTo>
                    <a:pt x="60885" y="721208"/>
                    <a:pt x="35295" y="770017"/>
                    <a:pt x="75303" y="710004"/>
                  </a:cubicBezTo>
                  <a:cubicBezTo>
                    <a:pt x="78889" y="692075"/>
                    <a:pt x="81626" y="673955"/>
                    <a:pt x="86061" y="656216"/>
                  </a:cubicBezTo>
                  <a:cubicBezTo>
                    <a:pt x="88811" y="645215"/>
                    <a:pt x="95094" y="635151"/>
                    <a:pt x="96818" y="623943"/>
                  </a:cubicBezTo>
                  <a:cubicBezTo>
                    <a:pt x="102298" y="588325"/>
                    <a:pt x="103445" y="552167"/>
                    <a:pt x="107576" y="516367"/>
                  </a:cubicBezTo>
                  <a:cubicBezTo>
                    <a:pt x="114204" y="458927"/>
                    <a:pt x="124289" y="401865"/>
                    <a:pt x="129091" y="344244"/>
                  </a:cubicBezTo>
                  <a:cubicBezTo>
                    <a:pt x="132677" y="301214"/>
                    <a:pt x="134804" y="258037"/>
                    <a:pt x="139849" y="215153"/>
                  </a:cubicBezTo>
                  <a:cubicBezTo>
                    <a:pt x="146174" y="161394"/>
                    <a:pt x="155840" y="151090"/>
                    <a:pt x="172122" y="96818"/>
                  </a:cubicBezTo>
                  <a:cubicBezTo>
                    <a:pt x="176370" y="82657"/>
                    <a:pt x="178818" y="68004"/>
                    <a:pt x="182880" y="53788"/>
                  </a:cubicBezTo>
                  <a:cubicBezTo>
                    <a:pt x="185995" y="42885"/>
                    <a:pt x="187803" y="31239"/>
                    <a:pt x="193637" y="21515"/>
                  </a:cubicBezTo>
                  <a:cubicBezTo>
                    <a:pt x="198855" y="12818"/>
                    <a:pt x="215153" y="0"/>
                    <a:pt x="215153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96" name="Freeform 1095"/>
            <p:cNvSpPr/>
            <p:nvPr/>
          </p:nvSpPr>
          <p:spPr>
            <a:xfrm rot="10800000">
              <a:off x="-1353891" y="14976484"/>
              <a:ext cx="49621" cy="2583736"/>
            </a:xfrm>
            <a:custGeom>
              <a:avLst/>
              <a:gdLst>
                <a:gd name="connsiteX0" fmla="*/ 203 w 23605"/>
                <a:gd name="connsiteY0" fmla="*/ 1097280 h 1097280"/>
                <a:gd name="connsiteX1" fmla="*/ 203 w 23605"/>
                <a:gd name="connsiteY1" fmla="*/ 129092 h 1097280"/>
                <a:gd name="connsiteX2" fmla="*/ 203 w 23605"/>
                <a:gd name="connsiteY2" fmla="*/ 0 h 1097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605" h="1097280">
                  <a:moveTo>
                    <a:pt x="203" y="1097280"/>
                  </a:moveTo>
                  <a:cubicBezTo>
                    <a:pt x="47565" y="718398"/>
                    <a:pt x="10006" y="1050584"/>
                    <a:pt x="203" y="129092"/>
                  </a:cubicBezTo>
                  <a:cubicBezTo>
                    <a:pt x="-255" y="86064"/>
                    <a:pt x="203" y="43031"/>
                    <a:pt x="203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97" name="Freeform 1096"/>
            <p:cNvSpPr/>
            <p:nvPr/>
          </p:nvSpPr>
          <p:spPr>
            <a:xfrm rot="10800000">
              <a:off x="-1508223" y="14590026"/>
              <a:ext cx="474910" cy="2735721"/>
            </a:xfrm>
            <a:custGeom>
              <a:avLst/>
              <a:gdLst>
                <a:gd name="connsiteX0" fmla="*/ 225919 w 225919"/>
                <a:gd name="connsiteY0" fmla="*/ 1161826 h 1161826"/>
                <a:gd name="connsiteX1" fmla="*/ 204404 w 225919"/>
                <a:gd name="connsiteY1" fmla="*/ 387275 h 1161826"/>
                <a:gd name="connsiteX2" fmla="*/ 193646 w 225919"/>
                <a:gd name="connsiteY2" fmla="*/ 344244 h 1161826"/>
                <a:gd name="connsiteX3" fmla="*/ 172131 w 225919"/>
                <a:gd name="connsiteY3" fmla="*/ 236668 h 1161826"/>
                <a:gd name="connsiteX4" fmla="*/ 139858 w 225919"/>
                <a:gd name="connsiteY4" fmla="*/ 161364 h 1161826"/>
                <a:gd name="connsiteX5" fmla="*/ 107585 w 225919"/>
                <a:gd name="connsiteY5" fmla="*/ 129091 h 1161826"/>
                <a:gd name="connsiteX6" fmla="*/ 86070 w 225919"/>
                <a:gd name="connsiteY6" fmla="*/ 96818 h 1161826"/>
                <a:gd name="connsiteX7" fmla="*/ 21524 w 225919"/>
                <a:gd name="connsiteY7" fmla="*/ 75303 h 1161826"/>
                <a:gd name="connsiteX8" fmla="*/ 9 w 225919"/>
                <a:gd name="connsiteY8" fmla="*/ 0 h 1161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919" h="1161826">
                  <a:moveTo>
                    <a:pt x="225919" y="1161826"/>
                  </a:moveTo>
                  <a:cubicBezTo>
                    <a:pt x="218747" y="903642"/>
                    <a:pt x="214591" y="645357"/>
                    <a:pt x="204404" y="387275"/>
                  </a:cubicBezTo>
                  <a:cubicBezTo>
                    <a:pt x="203821" y="372501"/>
                    <a:pt x="196291" y="358791"/>
                    <a:pt x="193646" y="344244"/>
                  </a:cubicBezTo>
                  <a:cubicBezTo>
                    <a:pt x="161519" y="167541"/>
                    <a:pt x="199748" y="333323"/>
                    <a:pt x="172131" y="236668"/>
                  </a:cubicBezTo>
                  <a:cubicBezTo>
                    <a:pt x="159650" y="192984"/>
                    <a:pt x="168339" y="195542"/>
                    <a:pt x="139858" y="161364"/>
                  </a:cubicBezTo>
                  <a:cubicBezTo>
                    <a:pt x="130119" y="149677"/>
                    <a:pt x="117324" y="140778"/>
                    <a:pt x="107585" y="129091"/>
                  </a:cubicBezTo>
                  <a:cubicBezTo>
                    <a:pt x="99308" y="119159"/>
                    <a:pt x="97034" y="103670"/>
                    <a:pt x="86070" y="96818"/>
                  </a:cubicBezTo>
                  <a:cubicBezTo>
                    <a:pt x="66838" y="84798"/>
                    <a:pt x="21524" y="75303"/>
                    <a:pt x="21524" y="75303"/>
                  </a:cubicBezTo>
                  <a:cubicBezTo>
                    <a:pt x="-1125" y="7355"/>
                    <a:pt x="9" y="33436"/>
                    <a:pt x="9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98" name="Freeform 1097"/>
            <p:cNvSpPr/>
            <p:nvPr/>
          </p:nvSpPr>
          <p:spPr>
            <a:xfrm rot="10800000">
              <a:off x="-1670562" y="14520532"/>
              <a:ext cx="156188" cy="2685058"/>
            </a:xfrm>
            <a:custGeom>
              <a:avLst/>
              <a:gdLst>
                <a:gd name="connsiteX0" fmla="*/ 53788 w 74300"/>
                <a:gd name="connsiteY0" fmla="*/ 1140310 h 1140310"/>
                <a:gd name="connsiteX1" fmla="*/ 43031 w 74300"/>
                <a:gd name="connsiteY1" fmla="*/ 656216 h 1140310"/>
                <a:gd name="connsiteX2" fmla="*/ 21516 w 74300"/>
                <a:gd name="connsiteY2" fmla="*/ 527125 h 1140310"/>
                <a:gd name="connsiteX3" fmla="*/ 0 w 74300"/>
                <a:gd name="connsiteY3" fmla="*/ 398033 h 1140310"/>
                <a:gd name="connsiteX4" fmla="*/ 10758 w 74300"/>
                <a:gd name="connsiteY4" fmla="*/ 150607 h 1140310"/>
                <a:gd name="connsiteX5" fmla="*/ 32273 w 74300"/>
                <a:gd name="connsiteY5" fmla="*/ 53788 h 1140310"/>
                <a:gd name="connsiteX6" fmla="*/ 32273 w 74300"/>
                <a:gd name="connsiteY6" fmla="*/ 0 h 1140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300" h="1140310">
                  <a:moveTo>
                    <a:pt x="53788" y="1140310"/>
                  </a:moveTo>
                  <a:cubicBezTo>
                    <a:pt x="92168" y="948416"/>
                    <a:pt x="69731" y="1083422"/>
                    <a:pt x="43031" y="656216"/>
                  </a:cubicBezTo>
                  <a:cubicBezTo>
                    <a:pt x="35070" y="528842"/>
                    <a:pt x="36916" y="611827"/>
                    <a:pt x="21516" y="527125"/>
                  </a:cubicBezTo>
                  <a:cubicBezTo>
                    <a:pt x="-31832" y="233706"/>
                    <a:pt x="44578" y="620916"/>
                    <a:pt x="0" y="398033"/>
                  </a:cubicBezTo>
                  <a:cubicBezTo>
                    <a:pt x="3586" y="315558"/>
                    <a:pt x="4876" y="232950"/>
                    <a:pt x="10758" y="150607"/>
                  </a:cubicBezTo>
                  <a:cubicBezTo>
                    <a:pt x="18619" y="40552"/>
                    <a:pt x="21769" y="148333"/>
                    <a:pt x="32273" y="53788"/>
                  </a:cubicBezTo>
                  <a:cubicBezTo>
                    <a:pt x="34253" y="35968"/>
                    <a:pt x="32273" y="17929"/>
                    <a:pt x="32273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99" name="Freeform 1098"/>
            <p:cNvSpPr/>
            <p:nvPr/>
          </p:nvSpPr>
          <p:spPr>
            <a:xfrm rot="10800000">
              <a:off x="-1670562" y="14849830"/>
              <a:ext cx="92109" cy="2533076"/>
            </a:xfrm>
            <a:custGeom>
              <a:avLst/>
              <a:gdLst>
                <a:gd name="connsiteX0" fmla="*/ 0 w 43817"/>
                <a:gd name="connsiteY0" fmla="*/ 1075765 h 1075765"/>
                <a:gd name="connsiteX1" fmla="*/ 21516 w 43817"/>
                <a:gd name="connsiteY1" fmla="*/ 785309 h 1075765"/>
                <a:gd name="connsiteX2" fmla="*/ 32273 w 43817"/>
                <a:gd name="connsiteY2" fmla="*/ 64546 h 1075765"/>
                <a:gd name="connsiteX3" fmla="*/ 43031 w 43817"/>
                <a:gd name="connsiteY3" fmla="*/ 32273 h 1075765"/>
                <a:gd name="connsiteX4" fmla="*/ 43031 w 43817"/>
                <a:gd name="connsiteY4" fmla="*/ 0 h 1075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817" h="1075765">
                  <a:moveTo>
                    <a:pt x="0" y="1075765"/>
                  </a:moveTo>
                  <a:cubicBezTo>
                    <a:pt x="18180" y="948512"/>
                    <a:pt x="17234" y="971595"/>
                    <a:pt x="21516" y="785309"/>
                  </a:cubicBezTo>
                  <a:cubicBezTo>
                    <a:pt x="27038" y="545091"/>
                    <a:pt x="25411" y="304729"/>
                    <a:pt x="32273" y="64546"/>
                  </a:cubicBezTo>
                  <a:cubicBezTo>
                    <a:pt x="32597" y="53211"/>
                    <a:pt x="41167" y="43458"/>
                    <a:pt x="43031" y="32273"/>
                  </a:cubicBezTo>
                  <a:cubicBezTo>
                    <a:pt x="44800" y="21662"/>
                    <a:pt x="43031" y="10758"/>
                    <a:pt x="43031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100" name="Freeform 1099"/>
            <p:cNvSpPr/>
            <p:nvPr/>
          </p:nvSpPr>
          <p:spPr>
            <a:xfrm rot="10800000">
              <a:off x="-2073571" y="15255122"/>
              <a:ext cx="407049" cy="2026460"/>
            </a:xfrm>
            <a:custGeom>
              <a:avLst/>
              <a:gdLst>
                <a:gd name="connsiteX0" fmla="*/ 0 w 193637"/>
                <a:gd name="connsiteY0" fmla="*/ 860612 h 860612"/>
                <a:gd name="connsiteX1" fmla="*/ 43030 w 193637"/>
                <a:gd name="connsiteY1" fmla="*/ 731520 h 860612"/>
                <a:gd name="connsiteX2" fmla="*/ 75303 w 193637"/>
                <a:gd name="connsiteY2" fmla="*/ 591671 h 860612"/>
                <a:gd name="connsiteX3" fmla="*/ 96819 w 193637"/>
                <a:gd name="connsiteY3" fmla="*/ 516367 h 860612"/>
                <a:gd name="connsiteX4" fmla="*/ 107576 w 193637"/>
                <a:gd name="connsiteY4" fmla="*/ 473336 h 860612"/>
                <a:gd name="connsiteX5" fmla="*/ 129092 w 193637"/>
                <a:gd name="connsiteY5" fmla="*/ 408791 h 860612"/>
                <a:gd name="connsiteX6" fmla="*/ 139849 w 193637"/>
                <a:gd name="connsiteY6" fmla="*/ 355002 h 860612"/>
                <a:gd name="connsiteX7" fmla="*/ 150607 w 193637"/>
                <a:gd name="connsiteY7" fmla="*/ 322729 h 860612"/>
                <a:gd name="connsiteX8" fmla="*/ 161365 w 193637"/>
                <a:gd name="connsiteY8" fmla="*/ 258183 h 860612"/>
                <a:gd name="connsiteX9" fmla="*/ 193637 w 193637"/>
                <a:gd name="connsiteY9" fmla="*/ 129092 h 860612"/>
                <a:gd name="connsiteX10" fmla="*/ 172122 w 193637"/>
                <a:gd name="connsiteY10" fmla="*/ 0 h 860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637" h="860612">
                  <a:moveTo>
                    <a:pt x="0" y="860612"/>
                  </a:moveTo>
                  <a:cubicBezTo>
                    <a:pt x="14343" y="817581"/>
                    <a:pt x="29996" y="774965"/>
                    <a:pt x="43030" y="731520"/>
                  </a:cubicBezTo>
                  <a:cubicBezTo>
                    <a:pt x="83208" y="597593"/>
                    <a:pt x="49950" y="693084"/>
                    <a:pt x="75303" y="591671"/>
                  </a:cubicBezTo>
                  <a:cubicBezTo>
                    <a:pt x="81635" y="566345"/>
                    <a:pt x="89950" y="541553"/>
                    <a:pt x="96819" y="516367"/>
                  </a:cubicBezTo>
                  <a:cubicBezTo>
                    <a:pt x="100709" y="502103"/>
                    <a:pt x="103328" y="487498"/>
                    <a:pt x="107576" y="473336"/>
                  </a:cubicBezTo>
                  <a:cubicBezTo>
                    <a:pt x="114093" y="451614"/>
                    <a:pt x="124645" y="431030"/>
                    <a:pt x="129092" y="408791"/>
                  </a:cubicBezTo>
                  <a:cubicBezTo>
                    <a:pt x="132678" y="390861"/>
                    <a:pt x="135414" y="372741"/>
                    <a:pt x="139849" y="355002"/>
                  </a:cubicBezTo>
                  <a:cubicBezTo>
                    <a:pt x="142599" y="344001"/>
                    <a:pt x="148147" y="333799"/>
                    <a:pt x="150607" y="322729"/>
                  </a:cubicBezTo>
                  <a:cubicBezTo>
                    <a:pt x="155339" y="301436"/>
                    <a:pt x="156633" y="279476"/>
                    <a:pt x="161365" y="258183"/>
                  </a:cubicBezTo>
                  <a:cubicBezTo>
                    <a:pt x="170987" y="214885"/>
                    <a:pt x="193637" y="129092"/>
                    <a:pt x="193637" y="129092"/>
                  </a:cubicBezTo>
                  <a:cubicBezTo>
                    <a:pt x="182082" y="13537"/>
                    <a:pt x="198997" y="53748"/>
                    <a:pt x="172122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101" name="Freeform 1100"/>
            <p:cNvSpPr/>
            <p:nvPr/>
          </p:nvSpPr>
          <p:spPr>
            <a:xfrm rot="10800000">
              <a:off x="-1362938" y="14545861"/>
              <a:ext cx="73375" cy="2938367"/>
            </a:xfrm>
            <a:custGeom>
              <a:avLst/>
              <a:gdLst>
                <a:gd name="connsiteX0" fmla="*/ 0 w 34905"/>
                <a:gd name="connsiteY0" fmla="*/ 1247887 h 1247887"/>
                <a:gd name="connsiteX1" fmla="*/ 10757 w 34905"/>
                <a:gd name="connsiteY1" fmla="*/ 742277 h 1247887"/>
                <a:gd name="connsiteX2" fmla="*/ 32273 w 34905"/>
                <a:gd name="connsiteY2" fmla="*/ 613186 h 1247887"/>
                <a:gd name="connsiteX3" fmla="*/ 32273 w 34905"/>
                <a:gd name="connsiteY3" fmla="*/ 0 h 124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05" h="1247887">
                  <a:moveTo>
                    <a:pt x="0" y="1247887"/>
                  </a:moveTo>
                  <a:cubicBezTo>
                    <a:pt x="3586" y="1079350"/>
                    <a:pt x="2196" y="910634"/>
                    <a:pt x="10757" y="742277"/>
                  </a:cubicBezTo>
                  <a:cubicBezTo>
                    <a:pt x="12972" y="698709"/>
                    <a:pt x="31009" y="656792"/>
                    <a:pt x="32273" y="613186"/>
                  </a:cubicBezTo>
                  <a:cubicBezTo>
                    <a:pt x="38195" y="408876"/>
                    <a:pt x="32273" y="204395"/>
                    <a:pt x="32273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102" name="Freeform 1101"/>
            <p:cNvSpPr/>
            <p:nvPr/>
          </p:nvSpPr>
          <p:spPr>
            <a:xfrm rot="10800000">
              <a:off x="-1289562" y="14799170"/>
              <a:ext cx="24370" cy="2634397"/>
            </a:xfrm>
            <a:custGeom>
              <a:avLst/>
              <a:gdLst>
                <a:gd name="connsiteX0" fmla="*/ 11593 w 11593"/>
                <a:gd name="connsiteY0" fmla="*/ 1118795 h 1118795"/>
                <a:gd name="connsiteX1" fmla="*/ 835 w 11593"/>
                <a:gd name="connsiteY1" fmla="*/ 0 h 1118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593" h="1118795">
                  <a:moveTo>
                    <a:pt x="11593" y="1118795"/>
                  </a:moveTo>
                  <a:cubicBezTo>
                    <a:pt x="-4457" y="444712"/>
                    <a:pt x="835" y="817624"/>
                    <a:pt x="835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103" name="Freeform 1102"/>
            <p:cNvSpPr/>
            <p:nvPr/>
          </p:nvSpPr>
          <p:spPr>
            <a:xfrm rot="10800000">
              <a:off x="-1518162" y="14723177"/>
              <a:ext cx="159757" cy="2558405"/>
            </a:xfrm>
            <a:custGeom>
              <a:avLst/>
              <a:gdLst>
                <a:gd name="connsiteX0" fmla="*/ 33483 w 75998"/>
                <a:gd name="connsiteY0" fmla="*/ 1086522 h 1086522"/>
                <a:gd name="connsiteX1" fmla="*/ 54998 w 75998"/>
                <a:gd name="connsiteY1" fmla="*/ 1032734 h 1086522"/>
                <a:gd name="connsiteX2" fmla="*/ 54998 w 75998"/>
                <a:gd name="connsiteY2" fmla="*/ 559398 h 1086522"/>
                <a:gd name="connsiteX3" fmla="*/ 33483 w 75998"/>
                <a:gd name="connsiteY3" fmla="*/ 451821 h 1086522"/>
                <a:gd name="connsiteX4" fmla="*/ 11967 w 75998"/>
                <a:gd name="connsiteY4" fmla="*/ 268941 h 1086522"/>
                <a:gd name="connsiteX5" fmla="*/ 1210 w 75998"/>
                <a:gd name="connsiteY5" fmla="*/ 204395 h 1086522"/>
                <a:gd name="connsiteX6" fmla="*/ 1210 w 75998"/>
                <a:gd name="connsiteY6" fmla="*/ 0 h 1086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998" h="1086522">
                  <a:moveTo>
                    <a:pt x="33483" y="1086522"/>
                  </a:moveTo>
                  <a:cubicBezTo>
                    <a:pt x="40655" y="1068593"/>
                    <a:pt x="48892" y="1051054"/>
                    <a:pt x="54998" y="1032734"/>
                  </a:cubicBezTo>
                  <a:cubicBezTo>
                    <a:pt x="101557" y="893053"/>
                    <a:pt x="56368" y="591600"/>
                    <a:pt x="54998" y="559398"/>
                  </a:cubicBezTo>
                  <a:cubicBezTo>
                    <a:pt x="52586" y="502720"/>
                    <a:pt x="47808" y="494799"/>
                    <a:pt x="33483" y="451821"/>
                  </a:cubicBezTo>
                  <a:cubicBezTo>
                    <a:pt x="-1049" y="210108"/>
                    <a:pt x="51794" y="587559"/>
                    <a:pt x="11967" y="268941"/>
                  </a:cubicBezTo>
                  <a:cubicBezTo>
                    <a:pt x="9262" y="247297"/>
                    <a:pt x="2082" y="226190"/>
                    <a:pt x="1210" y="204395"/>
                  </a:cubicBezTo>
                  <a:cubicBezTo>
                    <a:pt x="-1513" y="136318"/>
                    <a:pt x="1210" y="68132"/>
                    <a:pt x="1210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104" name="Freeform 1103"/>
            <p:cNvSpPr/>
            <p:nvPr/>
          </p:nvSpPr>
          <p:spPr>
            <a:xfrm rot="10800000">
              <a:off x="-1822962" y="14723177"/>
              <a:ext cx="316645" cy="2659729"/>
            </a:xfrm>
            <a:custGeom>
              <a:avLst/>
              <a:gdLst>
                <a:gd name="connsiteX0" fmla="*/ 0 w 150631"/>
                <a:gd name="connsiteY0" fmla="*/ 1129553 h 1129553"/>
                <a:gd name="connsiteX1" fmla="*/ 32273 w 150631"/>
                <a:gd name="connsiteY1" fmla="*/ 860612 h 1129553"/>
                <a:gd name="connsiteX2" fmla="*/ 53789 w 150631"/>
                <a:gd name="connsiteY2" fmla="*/ 763793 h 1129553"/>
                <a:gd name="connsiteX3" fmla="*/ 64546 w 150631"/>
                <a:gd name="connsiteY3" fmla="*/ 710005 h 1129553"/>
                <a:gd name="connsiteX4" fmla="*/ 75304 w 150631"/>
                <a:gd name="connsiteY4" fmla="*/ 623944 h 1129553"/>
                <a:gd name="connsiteX5" fmla="*/ 96819 w 150631"/>
                <a:gd name="connsiteY5" fmla="*/ 559398 h 1129553"/>
                <a:gd name="connsiteX6" fmla="*/ 118335 w 150631"/>
                <a:gd name="connsiteY6" fmla="*/ 408791 h 1129553"/>
                <a:gd name="connsiteX7" fmla="*/ 129092 w 150631"/>
                <a:gd name="connsiteY7" fmla="*/ 344245 h 1129553"/>
                <a:gd name="connsiteX8" fmla="*/ 139850 w 150631"/>
                <a:gd name="connsiteY8" fmla="*/ 236669 h 1129553"/>
                <a:gd name="connsiteX9" fmla="*/ 150607 w 150631"/>
                <a:gd name="connsiteY9" fmla="*/ 0 h 1129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631" h="1129553">
                  <a:moveTo>
                    <a:pt x="0" y="1129553"/>
                  </a:moveTo>
                  <a:cubicBezTo>
                    <a:pt x="10758" y="1039906"/>
                    <a:pt x="3720" y="946268"/>
                    <a:pt x="32273" y="860612"/>
                  </a:cubicBezTo>
                  <a:cubicBezTo>
                    <a:pt x="51240" y="803711"/>
                    <a:pt x="38644" y="847093"/>
                    <a:pt x="53789" y="763793"/>
                  </a:cubicBezTo>
                  <a:cubicBezTo>
                    <a:pt x="57060" y="745804"/>
                    <a:pt x="61766" y="728077"/>
                    <a:pt x="64546" y="710005"/>
                  </a:cubicBezTo>
                  <a:cubicBezTo>
                    <a:pt x="68942" y="681431"/>
                    <a:pt x="69246" y="652213"/>
                    <a:pt x="75304" y="623944"/>
                  </a:cubicBezTo>
                  <a:cubicBezTo>
                    <a:pt x="80056" y="601768"/>
                    <a:pt x="93090" y="581769"/>
                    <a:pt x="96819" y="559398"/>
                  </a:cubicBezTo>
                  <a:cubicBezTo>
                    <a:pt x="122481" y="405429"/>
                    <a:pt x="91417" y="597222"/>
                    <a:pt x="118335" y="408791"/>
                  </a:cubicBezTo>
                  <a:cubicBezTo>
                    <a:pt x="121420" y="387198"/>
                    <a:pt x="126387" y="365889"/>
                    <a:pt x="129092" y="344245"/>
                  </a:cubicBezTo>
                  <a:cubicBezTo>
                    <a:pt x="133562" y="308486"/>
                    <a:pt x="137188" y="272608"/>
                    <a:pt x="139850" y="236669"/>
                  </a:cubicBezTo>
                  <a:cubicBezTo>
                    <a:pt x="151660" y="77235"/>
                    <a:pt x="150607" y="102715"/>
                    <a:pt x="150607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105" name="Freeform 1104"/>
            <p:cNvSpPr/>
            <p:nvPr/>
          </p:nvSpPr>
          <p:spPr>
            <a:xfrm rot="10800000">
              <a:off x="-2231869" y="14621853"/>
              <a:ext cx="616023" cy="2558405"/>
            </a:xfrm>
            <a:custGeom>
              <a:avLst/>
              <a:gdLst>
                <a:gd name="connsiteX0" fmla="*/ 2592 w 293048"/>
                <a:gd name="connsiteY0" fmla="*/ 1086522 h 1086522"/>
                <a:gd name="connsiteX1" fmla="*/ 24107 w 293048"/>
                <a:gd name="connsiteY1" fmla="*/ 796065 h 1086522"/>
                <a:gd name="connsiteX2" fmla="*/ 56380 w 293048"/>
                <a:gd name="connsiteY2" fmla="*/ 731520 h 1086522"/>
                <a:gd name="connsiteX3" fmla="*/ 88653 w 293048"/>
                <a:gd name="connsiteY3" fmla="*/ 527124 h 1086522"/>
                <a:gd name="connsiteX4" fmla="*/ 110168 w 293048"/>
                <a:gd name="connsiteY4" fmla="*/ 494851 h 1086522"/>
                <a:gd name="connsiteX5" fmla="*/ 131683 w 293048"/>
                <a:gd name="connsiteY5" fmla="*/ 430305 h 1086522"/>
                <a:gd name="connsiteX6" fmla="*/ 142441 w 293048"/>
                <a:gd name="connsiteY6" fmla="*/ 398032 h 1086522"/>
                <a:gd name="connsiteX7" fmla="*/ 163956 w 293048"/>
                <a:gd name="connsiteY7" fmla="*/ 333487 h 1086522"/>
                <a:gd name="connsiteX8" fmla="*/ 206987 w 293048"/>
                <a:gd name="connsiteY8" fmla="*/ 182880 h 1086522"/>
                <a:gd name="connsiteX9" fmla="*/ 228502 w 293048"/>
                <a:gd name="connsiteY9" fmla="*/ 161364 h 1086522"/>
                <a:gd name="connsiteX10" fmla="*/ 239260 w 293048"/>
                <a:gd name="connsiteY10" fmla="*/ 129091 h 1086522"/>
                <a:gd name="connsiteX11" fmla="*/ 282290 w 293048"/>
                <a:gd name="connsiteY11" fmla="*/ 64545 h 1086522"/>
                <a:gd name="connsiteX12" fmla="*/ 293048 w 293048"/>
                <a:gd name="connsiteY12" fmla="*/ 0 h 1086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048" h="1086522">
                  <a:moveTo>
                    <a:pt x="2592" y="1086522"/>
                  </a:moveTo>
                  <a:cubicBezTo>
                    <a:pt x="3870" y="1055855"/>
                    <a:pt x="-12580" y="878610"/>
                    <a:pt x="24107" y="796065"/>
                  </a:cubicBezTo>
                  <a:cubicBezTo>
                    <a:pt x="33877" y="774084"/>
                    <a:pt x="45622" y="753035"/>
                    <a:pt x="56380" y="731520"/>
                  </a:cubicBezTo>
                  <a:cubicBezTo>
                    <a:pt x="59622" y="702341"/>
                    <a:pt x="73780" y="549434"/>
                    <a:pt x="88653" y="527124"/>
                  </a:cubicBezTo>
                  <a:cubicBezTo>
                    <a:pt x="95825" y="516366"/>
                    <a:pt x="104917" y="506666"/>
                    <a:pt x="110168" y="494851"/>
                  </a:cubicBezTo>
                  <a:cubicBezTo>
                    <a:pt x="119379" y="474127"/>
                    <a:pt x="124511" y="451820"/>
                    <a:pt x="131683" y="430305"/>
                  </a:cubicBezTo>
                  <a:lnTo>
                    <a:pt x="142441" y="398032"/>
                  </a:lnTo>
                  <a:lnTo>
                    <a:pt x="163956" y="333487"/>
                  </a:lnTo>
                  <a:cubicBezTo>
                    <a:pt x="164142" y="332744"/>
                    <a:pt x="196699" y="193169"/>
                    <a:pt x="206987" y="182880"/>
                  </a:cubicBezTo>
                  <a:lnTo>
                    <a:pt x="228502" y="161364"/>
                  </a:lnTo>
                  <a:cubicBezTo>
                    <a:pt x="232088" y="150606"/>
                    <a:pt x="232970" y="138526"/>
                    <a:pt x="239260" y="129091"/>
                  </a:cubicBezTo>
                  <a:cubicBezTo>
                    <a:pt x="275824" y="74245"/>
                    <a:pt x="269500" y="122099"/>
                    <a:pt x="282290" y="64545"/>
                  </a:cubicBezTo>
                  <a:cubicBezTo>
                    <a:pt x="287022" y="43253"/>
                    <a:pt x="293048" y="0"/>
                    <a:pt x="293048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106" name="Freeform 1105"/>
            <p:cNvSpPr/>
            <p:nvPr/>
          </p:nvSpPr>
          <p:spPr>
            <a:xfrm rot="10800000">
              <a:off x="-1462750" y="15001815"/>
              <a:ext cx="384191" cy="2279767"/>
            </a:xfrm>
            <a:custGeom>
              <a:avLst/>
              <a:gdLst>
                <a:gd name="connsiteX0" fmla="*/ 150607 w 182763"/>
                <a:gd name="connsiteY0" fmla="*/ 968188 h 968188"/>
                <a:gd name="connsiteX1" fmla="*/ 172122 w 182763"/>
                <a:gd name="connsiteY1" fmla="*/ 688489 h 968188"/>
                <a:gd name="connsiteX2" fmla="*/ 118334 w 182763"/>
                <a:gd name="connsiteY2" fmla="*/ 301214 h 968188"/>
                <a:gd name="connsiteX3" fmla="*/ 86061 w 182763"/>
                <a:gd name="connsiteY3" fmla="*/ 236668 h 968188"/>
                <a:gd name="connsiteX4" fmla="*/ 64546 w 182763"/>
                <a:gd name="connsiteY4" fmla="*/ 204395 h 968188"/>
                <a:gd name="connsiteX5" fmla="*/ 43031 w 182763"/>
                <a:gd name="connsiteY5" fmla="*/ 129092 h 968188"/>
                <a:gd name="connsiteX6" fmla="*/ 10758 w 182763"/>
                <a:gd name="connsiteY6" fmla="*/ 32273 h 968188"/>
                <a:gd name="connsiteX7" fmla="*/ 0 w 182763"/>
                <a:gd name="connsiteY7" fmla="*/ 0 h 96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763" h="968188">
                  <a:moveTo>
                    <a:pt x="150607" y="968188"/>
                  </a:moveTo>
                  <a:cubicBezTo>
                    <a:pt x="173331" y="854574"/>
                    <a:pt x="172122" y="874533"/>
                    <a:pt x="172122" y="688489"/>
                  </a:cubicBezTo>
                  <a:cubicBezTo>
                    <a:pt x="172122" y="357339"/>
                    <a:pt x="218280" y="451133"/>
                    <a:pt x="118334" y="301214"/>
                  </a:cubicBezTo>
                  <a:cubicBezTo>
                    <a:pt x="56678" y="208730"/>
                    <a:pt x="130597" y="325740"/>
                    <a:pt x="86061" y="236668"/>
                  </a:cubicBezTo>
                  <a:cubicBezTo>
                    <a:pt x="80279" y="225104"/>
                    <a:pt x="70328" y="215959"/>
                    <a:pt x="64546" y="204395"/>
                  </a:cubicBezTo>
                  <a:cubicBezTo>
                    <a:pt x="55505" y="186313"/>
                    <a:pt x="48203" y="146333"/>
                    <a:pt x="43031" y="129092"/>
                  </a:cubicBezTo>
                  <a:cubicBezTo>
                    <a:pt x="33256" y="96508"/>
                    <a:pt x="21516" y="64546"/>
                    <a:pt x="10758" y="32273"/>
                  </a:cubicBez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107" name="Freeform 1106"/>
            <p:cNvSpPr/>
            <p:nvPr/>
          </p:nvSpPr>
          <p:spPr>
            <a:xfrm rot="10800000">
              <a:off x="-1645489" y="14723177"/>
              <a:ext cx="203526" cy="2583736"/>
            </a:xfrm>
            <a:custGeom>
              <a:avLst/>
              <a:gdLst>
                <a:gd name="connsiteX0" fmla="*/ 96819 w 96819"/>
                <a:gd name="connsiteY0" fmla="*/ 1097280 h 1097280"/>
                <a:gd name="connsiteX1" fmla="*/ 75303 w 96819"/>
                <a:gd name="connsiteY1" fmla="*/ 441064 h 1097280"/>
                <a:gd name="connsiteX2" fmla="*/ 64546 w 96819"/>
                <a:gd name="connsiteY2" fmla="*/ 355003 h 1097280"/>
                <a:gd name="connsiteX3" fmla="*/ 43030 w 96819"/>
                <a:gd name="connsiteY3" fmla="*/ 225911 h 1097280"/>
                <a:gd name="connsiteX4" fmla="*/ 32273 w 96819"/>
                <a:gd name="connsiteY4" fmla="*/ 193638 h 1097280"/>
                <a:gd name="connsiteX5" fmla="*/ 10757 w 96819"/>
                <a:gd name="connsiteY5" fmla="*/ 107577 h 1097280"/>
                <a:gd name="connsiteX6" fmla="*/ 0 w 96819"/>
                <a:gd name="connsiteY6" fmla="*/ 64546 h 1097280"/>
                <a:gd name="connsiteX7" fmla="*/ 0 w 96819"/>
                <a:gd name="connsiteY7" fmla="*/ 0 h 1097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819" h="1097280">
                  <a:moveTo>
                    <a:pt x="96819" y="1097280"/>
                  </a:moveTo>
                  <a:cubicBezTo>
                    <a:pt x="89647" y="878541"/>
                    <a:pt x="84810" y="659714"/>
                    <a:pt x="75303" y="441064"/>
                  </a:cubicBezTo>
                  <a:cubicBezTo>
                    <a:pt x="74047" y="412181"/>
                    <a:pt x="68367" y="383660"/>
                    <a:pt x="64546" y="355003"/>
                  </a:cubicBezTo>
                  <a:cubicBezTo>
                    <a:pt x="59341" y="315964"/>
                    <a:pt x="52892" y="265360"/>
                    <a:pt x="43030" y="225911"/>
                  </a:cubicBezTo>
                  <a:cubicBezTo>
                    <a:pt x="40280" y="214910"/>
                    <a:pt x="35257" y="204578"/>
                    <a:pt x="32273" y="193638"/>
                  </a:cubicBezTo>
                  <a:cubicBezTo>
                    <a:pt x="24493" y="165110"/>
                    <a:pt x="17929" y="136264"/>
                    <a:pt x="10757" y="107577"/>
                  </a:cubicBezTo>
                  <a:cubicBezTo>
                    <a:pt x="7171" y="93233"/>
                    <a:pt x="0" y="79331"/>
                    <a:pt x="0" y="64546"/>
                  </a:cubicBez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108" name="Freeform 1107"/>
            <p:cNvSpPr/>
            <p:nvPr/>
          </p:nvSpPr>
          <p:spPr>
            <a:xfrm rot="10800000">
              <a:off x="-1915272" y="14824334"/>
              <a:ext cx="384437" cy="2457081"/>
            </a:xfrm>
            <a:custGeom>
              <a:avLst/>
              <a:gdLst>
                <a:gd name="connsiteX0" fmla="*/ 0 w 182880"/>
                <a:gd name="connsiteY0" fmla="*/ 1043491 h 1043491"/>
                <a:gd name="connsiteX1" fmla="*/ 21515 w 182880"/>
                <a:gd name="connsiteY1" fmla="*/ 860611 h 1043491"/>
                <a:gd name="connsiteX2" fmla="*/ 43030 w 182880"/>
                <a:gd name="connsiteY2" fmla="*/ 753035 h 1043491"/>
                <a:gd name="connsiteX3" fmla="*/ 53788 w 182880"/>
                <a:gd name="connsiteY3" fmla="*/ 688489 h 1043491"/>
                <a:gd name="connsiteX4" fmla="*/ 86061 w 182880"/>
                <a:gd name="connsiteY4" fmla="*/ 613186 h 1043491"/>
                <a:gd name="connsiteX5" fmla="*/ 96819 w 182880"/>
                <a:gd name="connsiteY5" fmla="*/ 548640 h 1043491"/>
                <a:gd name="connsiteX6" fmla="*/ 118334 w 182880"/>
                <a:gd name="connsiteY6" fmla="*/ 462578 h 1043491"/>
                <a:gd name="connsiteX7" fmla="*/ 139849 w 182880"/>
                <a:gd name="connsiteY7" fmla="*/ 430306 h 1043491"/>
                <a:gd name="connsiteX8" fmla="*/ 172122 w 182880"/>
                <a:gd name="connsiteY8" fmla="*/ 333487 h 1043491"/>
                <a:gd name="connsiteX9" fmla="*/ 182880 w 182880"/>
                <a:gd name="connsiteY9" fmla="*/ 301214 h 1043491"/>
                <a:gd name="connsiteX10" fmla="*/ 172122 w 182880"/>
                <a:gd name="connsiteY10" fmla="*/ 0 h 1043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880" h="1043491">
                  <a:moveTo>
                    <a:pt x="0" y="1043491"/>
                  </a:moveTo>
                  <a:cubicBezTo>
                    <a:pt x="6346" y="980034"/>
                    <a:pt x="10541" y="922796"/>
                    <a:pt x="21515" y="860611"/>
                  </a:cubicBezTo>
                  <a:cubicBezTo>
                    <a:pt x="27870" y="824599"/>
                    <a:pt x="36291" y="788977"/>
                    <a:pt x="43030" y="753035"/>
                  </a:cubicBezTo>
                  <a:cubicBezTo>
                    <a:pt x="47050" y="731596"/>
                    <a:pt x="47373" y="709337"/>
                    <a:pt x="53788" y="688489"/>
                  </a:cubicBezTo>
                  <a:cubicBezTo>
                    <a:pt x="61819" y="662388"/>
                    <a:pt x="75303" y="638287"/>
                    <a:pt x="86061" y="613186"/>
                  </a:cubicBezTo>
                  <a:cubicBezTo>
                    <a:pt x="89647" y="591671"/>
                    <a:pt x="92917" y="570100"/>
                    <a:pt x="96819" y="548640"/>
                  </a:cubicBezTo>
                  <a:cubicBezTo>
                    <a:pt x="100327" y="529346"/>
                    <a:pt x="107668" y="483909"/>
                    <a:pt x="118334" y="462578"/>
                  </a:cubicBezTo>
                  <a:cubicBezTo>
                    <a:pt x="124116" y="451014"/>
                    <a:pt x="134598" y="442120"/>
                    <a:pt x="139849" y="430306"/>
                  </a:cubicBezTo>
                  <a:cubicBezTo>
                    <a:pt x="139860" y="430281"/>
                    <a:pt x="166739" y="349637"/>
                    <a:pt x="172122" y="333487"/>
                  </a:cubicBezTo>
                  <a:lnTo>
                    <a:pt x="182880" y="301214"/>
                  </a:lnTo>
                  <a:cubicBezTo>
                    <a:pt x="169438" y="86144"/>
                    <a:pt x="172122" y="186577"/>
                    <a:pt x="172122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109" name="Freeform 1108"/>
            <p:cNvSpPr/>
            <p:nvPr/>
          </p:nvSpPr>
          <p:spPr>
            <a:xfrm rot="10800000">
              <a:off x="-3633748" y="10317408"/>
              <a:ext cx="4160592" cy="3304489"/>
            </a:xfrm>
            <a:custGeom>
              <a:avLst/>
              <a:gdLst>
                <a:gd name="connsiteX0" fmla="*/ 675249 w 1979232"/>
                <a:gd name="connsiteY0" fmla="*/ 1635760 h 1818640"/>
                <a:gd name="connsiteX1" fmla="*/ 576775 w 1979232"/>
                <a:gd name="connsiteY1" fmla="*/ 1537286 h 1818640"/>
                <a:gd name="connsiteX2" fmla="*/ 548640 w 1979232"/>
                <a:gd name="connsiteY2" fmla="*/ 1495083 h 1818640"/>
                <a:gd name="connsiteX3" fmla="*/ 492369 w 1979232"/>
                <a:gd name="connsiteY3" fmla="*/ 1424745 h 1818640"/>
                <a:gd name="connsiteX4" fmla="*/ 436098 w 1979232"/>
                <a:gd name="connsiteY4" fmla="*/ 1312203 h 1818640"/>
                <a:gd name="connsiteX5" fmla="*/ 407963 w 1979232"/>
                <a:gd name="connsiteY5" fmla="*/ 1213729 h 1818640"/>
                <a:gd name="connsiteX6" fmla="*/ 379827 w 1979232"/>
                <a:gd name="connsiteY6" fmla="*/ 1129323 h 1818640"/>
                <a:gd name="connsiteX7" fmla="*/ 323557 w 1979232"/>
                <a:gd name="connsiteY7" fmla="*/ 1044917 h 1818640"/>
                <a:gd name="connsiteX8" fmla="*/ 309489 w 1979232"/>
                <a:gd name="connsiteY8" fmla="*/ 1002714 h 1818640"/>
                <a:gd name="connsiteX9" fmla="*/ 281354 w 1979232"/>
                <a:gd name="connsiteY9" fmla="*/ 960511 h 1818640"/>
                <a:gd name="connsiteX10" fmla="*/ 253218 w 1979232"/>
                <a:gd name="connsiteY10" fmla="*/ 876105 h 1818640"/>
                <a:gd name="connsiteX11" fmla="*/ 239151 w 1979232"/>
                <a:gd name="connsiteY11" fmla="*/ 833902 h 1818640"/>
                <a:gd name="connsiteX12" fmla="*/ 211015 w 1979232"/>
                <a:gd name="connsiteY12" fmla="*/ 721360 h 1818640"/>
                <a:gd name="connsiteX13" fmla="*/ 168812 w 1979232"/>
                <a:gd name="connsiteY13" fmla="*/ 693225 h 1818640"/>
                <a:gd name="connsiteX14" fmla="*/ 112541 w 1979232"/>
                <a:gd name="connsiteY14" fmla="*/ 636954 h 1818640"/>
                <a:gd name="connsiteX15" fmla="*/ 42203 w 1979232"/>
                <a:gd name="connsiteY15" fmla="*/ 580683 h 1818640"/>
                <a:gd name="connsiteX16" fmla="*/ 14067 w 1979232"/>
                <a:gd name="connsiteY16" fmla="*/ 496277 h 1818640"/>
                <a:gd name="connsiteX17" fmla="*/ 0 w 1979232"/>
                <a:gd name="connsiteY17" fmla="*/ 454074 h 1818640"/>
                <a:gd name="connsiteX18" fmla="*/ 14067 w 1979232"/>
                <a:gd name="connsiteY18" fmla="*/ 299329 h 1818640"/>
                <a:gd name="connsiteX19" fmla="*/ 42203 w 1979232"/>
                <a:gd name="connsiteY19" fmla="*/ 214923 h 1818640"/>
                <a:gd name="connsiteX20" fmla="*/ 84406 w 1979232"/>
                <a:gd name="connsiteY20" fmla="*/ 130517 h 1818640"/>
                <a:gd name="connsiteX21" fmla="*/ 112541 w 1979232"/>
                <a:gd name="connsiteY21" fmla="*/ 172720 h 1818640"/>
                <a:gd name="connsiteX22" fmla="*/ 126609 w 1979232"/>
                <a:gd name="connsiteY22" fmla="*/ 257126 h 1818640"/>
                <a:gd name="connsiteX23" fmla="*/ 140677 w 1979232"/>
                <a:gd name="connsiteY23" fmla="*/ 299329 h 1818640"/>
                <a:gd name="connsiteX24" fmla="*/ 182880 w 1979232"/>
                <a:gd name="connsiteY24" fmla="*/ 313397 h 1818640"/>
                <a:gd name="connsiteX25" fmla="*/ 239151 w 1979232"/>
                <a:gd name="connsiteY25" fmla="*/ 440006 h 1818640"/>
                <a:gd name="connsiteX26" fmla="*/ 253218 w 1979232"/>
                <a:gd name="connsiteY26" fmla="*/ 482209 h 1818640"/>
                <a:gd name="connsiteX27" fmla="*/ 267286 w 1979232"/>
                <a:gd name="connsiteY27" fmla="*/ 524413 h 1818640"/>
                <a:gd name="connsiteX28" fmla="*/ 295421 w 1979232"/>
                <a:gd name="connsiteY28" fmla="*/ 496277 h 1818640"/>
                <a:gd name="connsiteX29" fmla="*/ 351692 w 1979232"/>
                <a:gd name="connsiteY29" fmla="*/ 369668 h 1818640"/>
                <a:gd name="connsiteX30" fmla="*/ 379827 w 1979232"/>
                <a:gd name="connsiteY30" fmla="*/ 257126 h 1818640"/>
                <a:gd name="connsiteX31" fmla="*/ 393895 w 1979232"/>
                <a:gd name="connsiteY31" fmla="*/ 3908 h 1818640"/>
                <a:gd name="connsiteX32" fmla="*/ 407963 w 1979232"/>
                <a:gd name="connsiteY32" fmla="*/ 60179 h 1818640"/>
                <a:gd name="connsiteX33" fmla="*/ 422031 w 1979232"/>
                <a:gd name="connsiteY33" fmla="*/ 158653 h 1818640"/>
                <a:gd name="connsiteX34" fmla="*/ 492369 w 1979232"/>
                <a:gd name="connsiteY34" fmla="*/ 285262 h 1818640"/>
                <a:gd name="connsiteX35" fmla="*/ 548640 w 1979232"/>
                <a:gd name="connsiteY35" fmla="*/ 355600 h 1818640"/>
                <a:gd name="connsiteX36" fmla="*/ 590843 w 1979232"/>
                <a:gd name="connsiteY36" fmla="*/ 425939 h 1818640"/>
                <a:gd name="connsiteX37" fmla="*/ 647114 w 1979232"/>
                <a:gd name="connsiteY37" fmla="*/ 355600 h 1818640"/>
                <a:gd name="connsiteX38" fmla="*/ 675249 w 1979232"/>
                <a:gd name="connsiteY38" fmla="*/ 299329 h 1818640"/>
                <a:gd name="connsiteX39" fmla="*/ 703384 w 1979232"/>
                <a:gd name="connsiteY39" fmla="*/ 257126 h 1818640"/>
                <a:gd name="connsiteX40" fmla="*/ 745587 w 1979232"/>
                <a:gd name="connsiteY40" fmla="*/ 172720 h 1818640"/>
                <a:gd name="connsiteX41" fmla="*/ 759655 w 1979232"/>
                <a:gd name="connsiteY41" fmla="*/ 74246 h 1818640"/>
                <a:gd name="connsiteX42" fmla="*/ 773723 w 1979232"/>
                <a:gd name="connsiteY42" fmla="*/ 3908 h 1818640"/>
                <a:gd name="connsiteX43" fmla="*/ 815926 w 1979232"/>
                <a:gd name="connsiteY43" fmla="*/ 88314 h 1818640"/>
                <a:gd name="connsiteX44" fmla="*/ 872197 w 1979232"/>
                <a:gd name="connsiteY44" fmla="*/ 214923 h 1818640"/>
                <a:gd name="connsiteX45" fmla="*/ 886264 w 1979232"/>
                <a:gd name="connsiteY45" fmla="*/ 257126 h 1818640"/>
                <a:gd name="connsiteX46" fmla="*/ 956603 w 1979232"/>
                <a:gd name="connsiteY46" fmla="*/ 327465 h 1818640"/>
                <a:gd name="connsiteX47" fmla="*/ 970671 w 1979232"/>
                <a:gd name="connsiteY47" fmla="*/ 369668 h 1818640"/>
                <a:gd name="connsiteX48" fmla="*/ 984738 w 1979232"/>
                <a:gd name="connsiteY48" fmla="*/ 482209 h 1818640"/>
                <a:gd name="connsiteX49" fmla="*/ 1041009 w 1979232"/>
                <a:gd name="connsiteY49" fmla="*/ 468142 h 1818640"/>
                <a:gd name="connsiteX50" fmla="*/ 1083212 w 1979232"/>
                <a:gd name="connsiteY50" fmla="*/ 383736 h 1818640"/>
                <a:gd name="connsiteX51" fmla="*/ 1111347 w 1979232"/>
                <a:gd name="connsiteY51" fmla="*/ 327465 h 1818640"/>
                <a:gd name="connsiteX52" fmla="*/ 1139483 w 1979232"/>
                <a:gd name="connsiteY52" fmla="*/ 285262 h 1818640"/>
                <a:gd name="connsiteX53" fmla="*/ 1195754 w 1979232"/>
                <a:gd name="connsiteY53" fmla="*/ 172720 h 1818640"/>
                <a:gd name="connsiteX54" fmla="*/ 1223889 w 1979232"/>
                <a:gd name="connsiteY54" fmla="*/ 46111 h 1818640"/>
                <a:gd name="connsiteX55" fmla="*/ 1237957 w 1979232"/>
                <a:gd name="connsiteY55" fmla="*/ 3908 h 1818640"/>
                <a:gd name="connsiteX56" fmla="*/ 1294227 w 1979232"/>
                <a:gd name="connsiteY56" fmla="*/ 17976 h 1818640"/>
                <a:gd name="connsiteX57" fmla="*/ 1322363 w 1979232"/>
                <a:gd name="connsiteY57" fmla="*/ 102382 h 1818640"/>
                <a:gd name="connsiteX58" fmla="*/ 1336431 w 1979232"/>
                <a:gd name="connsiteY58" fmla="*/ 144585 h 1818640"/>
                <a:gd name="connsiteX59" fmla="*/ 1378634 w 1979232"/>
                <a:gd name="connsiteY59" fmla="*/ 228991 h 1818640"/>
                <a:gd name="connsiteX60" fmla="*/ 1392701 w 1979232"/>
                <a:gd name="connsiteY60" fmla="*/ 440006 h 1818640"/>
                <a:gd name="connsiteX61" fmla="*/ 1406769 w 1979232"/>
                <a:gd name="connsiteY61" fmla="*/ 496277 h 1818640"/>
                <a:gd name="connsiteX62" fmla="*/ 1463040 w 1979232"/>
                <a:gd name="connsiteY62" fmla="*/ 468142 h 1818640"/>
                <a:gd name="connsiteX63" fmla="*/ 1547446 w 1979232"/>
                <a:gd name="connsiteY63" fmla="*/ 355600 h 1818640"/>
                <a:gd name="connsiteX64" fmla="*/ 1589649 w 1979232"/>
                <a:gd name="connsiteY64" fmla="*/ 271194 h 1818640"/>
                <a:gd name="connsiteX65" fmla="*/ 1617784 w 1979232"/>
                <a:gd name="connsiteY65" fmla="*/ 186788 h 1818640"/>
                <a:gd name="connsiteX66" fmla="*/ 1631852 w 1979232"/>
                <a:gd name="connsiteY66" fmla="*/ 144585 h 1818640"/>
                <a:gd name="connsiteX67" fmla="*/ 1659987 w 1979232"/>
                <a:gd name="connsiteY67" fmla="*/ 60179 h 1818640"/>
                <a:gd name="connsiteX68" fmla="*/ 1674055 w 1979232"/>
                <a:gd name="connsiteY68" fmla="*/ 17976 h 1818640"/>
                <a:gd name="connsiteX69" fmla="*/ 1702191 w 1979232"/>
                <a:gd name="connsiteY69" fmla="*/ 46111 h 1818640"/>
                <a:gd name="connsiteX70" fmla="*/ 1744394 w 1979232"/>
                <a:gd name="connsiteY70" fmla="*/ 214923 h 1818640"/>
                <a:gd name="connsiteX71" fmla="*/ 1786597 w 1979232"/>
                <a:gd name="connsiteY71" fmla="*/ 397803 h 1818640"/>
                <a:gd name="connsiteX72" fmla="*/ 1913206 w 1979232"/>
                <a:gd name="connsiteY72" fmla="*/ 313397 h 1818640"/>
                <a:gd name="connsiteX73" fmla="*/ 1955409 w 1979232"/>
                <a:gd name="connsiteY73" fmla="*/ 285262 h 1818640"/>
                <a:gd name="connsiteX74" fmla="*/ 1955409 w 1979232"/>
                <a:gd name="connsiteY74" fmla="*/ 580683 h 1818640"/>
                <a:gd name="connsiteX75" fmla="*/ 1941341 w 1979232"/>
                <a:gd name="connsiteY75" fmla="*/ 622886 h 1818640"/>
                <a:gd name="connsiteX76" fmla="*/ 1913206 w 1979232"/>
                <a:gd name="connsiteY76" fmla="*/ 651022 h 1818640"/>
                <a:gd name="connsiteX77" fmla="*/ 1842867 w 1979232"/>
                <a:gd name="connsiteY77" fmla="*/ 777631 h 1818640"/>
                <a:gd name="connsiteX78" fmla="*/ 1800664 w 1979232"/>
                <a:gd name="connsiteY78" fmla="*/ 819834 h 1818640"/>
                <a:gd name="connsiteX79" fmla="*/ 1772529 w 1979232"/>
                <a:gd name="connsiteY79" fmla="*/ 862037 h 1818640"/>
                <a:gd name="connsiteX80" fmla="*/ 1716258 w 1979232"/>
                <a:gd name="connsiteY80" fmla="*/ 918308 h 1818640"/>
                <a:gd name="connsiteX81" fmla="*/ 1674055 w 1979232"/>
                <a:gd name="connsiteY81" fmla="*/ 960511 h 1818640"/>
                <a:gd name="connsiteX82" fmla="*/ 1631852 w 1979232"/>
                <a:gd name="connsiteY82" fmla="*/ 1002714 h 1818640"/>
                <a:gd name="connsiteX83" fmla="*/ 1589649 w 1979232"/>
                <a:gd name="connsiteY83" fmla="*/ 1030849 h 1818640"/>
                <a:gd name="connsiteX84" fmla="*/ 1561514 w 1979232"/>
                <a:gd name="connsiteY84" fmla="*/ 1073053 h 1818640"/>
                <a:gd name="connsiteX85" fmla="*/ 1547446 w 1979232"/>
                <a:gd name="connsiteY85" fmla="*/ 1115256 h 1818640"/>
                <a:gd name="connsiteX86" fmla="*/ 1491175 w 1979232"/>
                <a:gd name="connsiteY86" fmla="*/ 1199662 h 1818640"/>
                <a:gd name="connsiteX87" fmla="*/ 1477107 w 1979232"/>
                <a:gd name="connsiteY87" fmla="*/ 1241865 h 1818640"/>
                <a:gd name="connsiteX88" fmla="*/ 1448972 w 1979232"/>
                <a:gd name="connsiteY88" fmla="*/ 1284068 h 1818640"/>
                <a:gd name="connsiteX89" fmla="*/ 1392701 w 1979232"/>
                <a:gd name="connsiteY89" fmla="*/ 1410677 h 1818640"/>
                <a:gd name="connsiteX90" fmla="*/ 1364566 w 1979232"/>
                <a:gd name="connsiteY90" fmla="*/ 1495083 h 1818640"/>
                <a:gd name="connsiteX91" fmla="*/ 1350498 w 1979232"/>
                <a:gd name="connsiteY91" fmla="*/ 1537286 h 1818640"/>
                <a:gd name="connsiteX92" fmla="*/ 1322363 w 1979232"/>
                <a:gd name="connsiteY92" fmla="*/ 1579489 h 1818640"/>
                <a:gd name="connsiteX93" fmla="*/ 1308295 w 1979232"/>
                <a:gd name="connsiteY93" fmla="*/ 1621693 h 1818640"/>
                <a:gd name="connsiteX94" fmla="*/ 1266092 w 1979232"/>
                <a:gd name="connsiteY94" fmla="*/ 1663896 h 1818640"/>
                <a:gd name="connsiteX95" fmla="*/ 1252024 w 1979232"/>
                <a:gd name="connsiteY95" fmla="*/ 1706099 h 1818640"/>
                <a:gd name="connsiteX96" fmla="*/ 1181686 w 1979232"/>
                <a:gd name="connsiteY96" fmla="*/ 1776437 h 1818640"/>
                <a:gd name="connsiteX97" fmla="*/ 1097280 w 1979232"/>
                <a:gd name="connsiteY97" fmla="*/ 1804573 h 1818640"/>
                <a:gd name="connsiteX98" fmla="*/ 1055077 w 1979232"/>
                <a:gd name="connsiteY98" fmla="*/ 1818640 h 1818640"/>
                <a:gd name="connsiteX99" fmla="*/ 914400 w 1979232"/>
                <a:gd name="connsiteY99" fmla="*/ 1804573 h 1818640"/>
                <a:gd name="connsiteX100" fmla="*/ 829994 w 1979232"/>
                <a:gd name="connsiteY100" fmla="*/ 1776437 h 1818640"/>
                <a:gd name="connsiteX101" fmla="*/ 787791 w 1979232"/>
                <a:gd name="connsiteY101" fmla="*/ 1762369 h 1818640"/>
                <a:gd name="connsiteX102" fmla="*/ 745587 w 1979232"/>
                <a:gd name="connsiteY102" fmla="*/ 1734234 h 1818640"/>
                <a:gd name="connsiteX103" fmla="*/ 661181 w 1979232"/>
                <a:gd name="connsiteY103" fmla="*/ 1720166 h 1818640"/>
                <a:gd name="connsiteX104" fmla="*/ 647114 w 1979232"/>
                <a:gd name="connsiteY104" fmla="*/ 1677963 h 1818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979232" h="1818640">
                  <a:moveTo>
                    <a:pt x="675249" y="1635760"/>
                  </a:moveTo>
                  <a:cubicBezTo>
                    <a:pt x="642424" y="1602935"/>
                    <a:pt x="602525" y="1575911"/>
                    <a:pt x="576775" y="1537286"/>
                  </a:cubicBezTo>
                  <a:cubicBezTo>
                    <a:pt x="567397" y="1523218"/>
                    <a:pt x="559202" y="1508285"/>
                    <a:pt x="548640" y="1495083"/>
                  </a:cubicBezTo>
                  <a:cubicBezTo>
                    <a:pt x="519407" y="1458542"/>
                    <a:pt x="514020" y="1473460"/>
                    <a:pt x="492369" y="1424745"/>
                  </a:cubicBezTo>
                  <a:cubicBezTo>
                    <a:pt x="440642" y="1308359"/>
                    <a:pt x="493880" y="1369985"/>
                    <a:pt x="436098" y="1312203"/>
                  </a:cubicBezTo>
                  <a:cubicBezTo>
                    <a:pt x="388804" y="1170314"/>
                    <a:pt x="460979" y="1390446"/>
                    <a:pt x="407963" y="1213729"/>
                  </a:cubicBezTo>
                  <a:cubicBezTo>
                    <a:pt x="399441" y="1185322"/>
                    <a:pt x="396278" y="1153999"/>
                    <a:pt x="379827" y="1129323"/>
                  </a:cubicBezTo>
                  <a:cubicBezTo>
                    <a:pt x="361070" y="1101188"/>
                    <a:pt x="334250" y="1076996"/>
                    <a:pt x="323557" y="1044917"/>
                  </a:cubicBezTo>
                  <a:cubicBezTo>
                    <a:pt x="318868" y="1030849"/>
                    <a:pt x="316121" y="1015977"/>
                    <a:pt x="309489" y="1002714"/>
                  </a:cubicBezTo>
                  <a:cubicBezTo>
                    <a:pt x="301928" y="987592"/>
                    <a:pt x="288221" y="975961"/>
                    <a:pt x="281354" y="960511"/>
                  </a:cubicBezTo>
                  <a:cubicBezTo>
                    <a:pt x="269309" y="933410"/>
                    <a:pt x="262596" y="904240"/>
                    <a:pt x="253218" y="876105"/>
                  </a:cubicBezTo>
                  <a:cubicBezTo>
                    <a:pt x="248529" y="862037"/>
                    <a:pt x="242748" y="848288"/>
                    <a:pt x="239151" y="833902"/>
                  </a:cubicBezTo>
                  <a:cubicBezTo>
                    <a:pt x="229772" y="796388"/>
                    <a:pt x="243189" y="742809"/>
                    <a:pt x="211015" y="721360"/>
                  </a:cubicBezTo>
                  <a:cubicBezTo>
                    <a:pt x="196947" y="711982"/>
                    <a:pt x="181649" y="704228"/>
                    <a:pt x="168812" y="693225"/>
                  </a:cubicBezTo>
                  <a:cubicBezTo>
                    <a:pt x="148672" y="675962"/>
                    <a:pt x="134612" y="651668"/>
                    <a:pt x="112541" y="636954"/>
                  </a:cubicBezTo>
                  <a:cubicBezTo>
                    <a:pt x="59302" y="601462"/>
                    <a:pt x="82293" y="620774"/>
                    <a:pt x="42203" y="580683"/>
                  </a:cubicBezTo>
                  <a:lnTo>
                    <a:pt x="14067" y="496277"/>
                  </a:lnTo>
                  <a:lnTo>
                    <a:pt x="0" y="454074"/>
                  </a:lnTo>
                  <a:cubicBezTo>
                    <a:pt x="4689" y="402492"/>
                    <a:pt x="5066" y="350335"/>
                    <a:pt x="14067" y="299329"/>
                  </a:cubicBezTo>
                  <a:cubicBezTo>
                    <a:pt x="19221" y="270123"/>
                    <a:pt x="32824" y="243058"/>
                    <a:pt x="42203" y="214923"/>
                  </a:cubicBezTo>
                  <a:cubicBezTo>
                    <a:pt x="61618" y="156680"/>
                    <a:pt x="48046" y="185058"/>
                    <a:pt x="84406" y="130517"/>
                  </a:cubicBezTo>
                  <a:cubicBezTo>
                    <a:pt x="93784" y="144585"/>
                    <a:pt x="107194" y="156680"/>
                    <a:pt x="112541" y="172720"/>
                  </a:cubicBezTo>
                  <a:cubicBezTo>
                    <a:pt x="121561" y="199780"/>
                    <a:pt x="120421" y="229282"/>
                    <a:pt x="126609" y="257126"/>
                  </a:cubicBezTo>
                  <a:cubicBezTo>
                    <a:pt x="129826" y="271602"/>
                    <a:pt x="130192" y="288844"/>
                    <a:pt x="140677" y="299329"/>
                  </a:cubicBezTo>
                  <a:cubicBezTo>
                    <a:pt x="151162" y="309814"/>
                    <a:pt x="168812" y="308708"/>
                    <a:pt x="182880" y="313397"/>
                  </a:cubicBezTo>
                  <a:cubicBezTo>
                    <a:pt x="227465" y="380275"/>
                    <a:pt x="205670" y="339563"/>
                    <a:pt x="239151" y="440006"/>
                  </a:cubicBezTo>
                  <a:lnTo>
                    <a:pt x="253218" y="482209"/>
                  </a:lnTo>
                  <a:lnTo>
                    <a:pt x="267286" y="524413"/>
                  </a:lnTo>
                  <a:cubicBezTo>
                    <a:pt x="276664" y="515034"/>
                    <a:pt x="287136" y="506634"/>
                    <a:pt x="295421" y="496277"/>
                  </a:cubicBezTo>
                  <a:cubicBezTo>
                    <a:pt x="329014" y="454285"/>
                    <a:pt x="337494" y="426459"/>
                    <a:pt x="351692" y="369668"/>
                  </a:cubicBezTo>
                  <a:lnTo>
                    <a:pt x="379827" y="257126"/>
                  </a:lnTo>
                  <a:cubicBezTo>
                    <a:pt x="384516" y="172720"/>
                    <a:pt x="381939" y="87594"/>
                    <a:pt x="393895" y="3908"/>
                  </a:cubicBezTo>
                  <a:cubicBezTo>
                    <a:pt x="396629" y="-15232"/>
                    <a:pt x="404504" y="41157"/>
                    <a:pt x="407963" y="60179"/>
                  </a:cubicBezTo>
                  <a:cubicBezTo>
                    <a:pt x="413895" y="92802"/>
                    <a:pt x="415528" y="126139"/>
                    <a:pt x="422031" y="158653"/>
                  </a:cubicBezTo>
                  <a:cubicBezTo>
                    <a:pt x="432643" y="211714"/>
                    <a:pt x="460134" y="236910"/>
                    <a:pt x="492369" y="285262"/>
                  </a:cubicBezTo>
                  <a:cubicBezTo>
                    <a:pt x="527862" y="338502"/>
                    <a:pt x="508548" y="315509"/>
                    <a:pt x="548640" y="355600"/>
                  </a:cubicBezTo>
                  <a:cubicBezTo>
                    <a:pt x="552509" y="367207"/>
                    <a:pt x="565095" y="425939"/>
                    <a:pt x="590843" y="425939"/>
                  </a:cubicBezTo>
                  <a:cubicBezTo>
                    <a:pt x="604046" y="425939"/>
                    <a:pt x="645896" y="357732"/>
                    <a:pt x="647114" y="355600"/>
                  </a:cubicBezTo>
                  <a:cubicBezTo>
                    <a:pt x="657518" y="337392"/>
                    <a:pt x="664845" y="317537"/>
                    <a:pt x="675249" y="299329"/>
                  </a:cubicBezTo>
                  <a:cubicBezTo>
                    <a:pt x="683637" y="284649"/>
                    <a:pt x="695823" y="272248"/>
                    <a:pt x="703384" y="257126"/>
                  </a:cubicBezTo>
                  <a:cubicBezTo>
                    <a:pt x="761627" y="140641"/>
                    <a:pt x="664956" y="293668"/>
                    <a:pt x="745587" y="172720"/>
                  </a:cubicBezTo>
                  <a:cubicBezTo>
                    <a:pt x="750276" y="139895"/>
                    <a:pt x="754204" y="106953"/>
                    <a:pt x="759655" y="74246"/>
                  </a:cubicBezTo>
                  <a:cubicBezTo>
                    <a:pt x="763586" y="50661"/>
                    <a:pt x="753828" y="17171"/>
                    <a:pt x="773723" y="3908"/>
                  </a:cubicBezTo>
                  <a:cubicBezTo>
                    <a:pt x="788841" y="-6170"/>
                    <a:pt x="815142" y="86747"/>
                    <a:pt x="815926" y="88314"/>
                  </a:cubicBezTo>
                  <a:cubicBezTo>
                    <a:pt x="882803" y="222067"/>
                    <a:pt x="799614" y="-2827"/>
                    <a:pt x="872197" y="214923"/>
                  </a:cubicBezTo>
                  <a:cubicBezTo>
                    <a:pt x="876886" y="228991"/>
                    <a:pt x="875779" y="246641"/>
                    <a:pt x="886264" y="257126"/>
                  </a:cubicBezTo>
                  <a:lnTo>
                    <a:pt x="956603" y="327465"/>
                  </a:lnTo>
                  <a:cubicBezTo>
                    <a:pt x="961292" y="341533"/>
                    <a:pt x="968018" y="355079"/>
                    <a:pt x="970671" y="369668"/>
                  </a:cubicBezTo>
                  <a:cubicBezTo>
                    <a:pt x="977434" y="406864"/>
                    <a:pt x="962764" y="451445"/>
                    <a:pt x="984738" y="482209"/>
                  </a:cubicBezTo>
                  <a:cubicBezTo>
                    <a:pt x="995976" y="497942"/>
                    <a:pt x="1022252" y="472831"/>
                    <a:pt x="1041009" y="468142"/>
                  </a:cubicBezTo>
                  <a:cubicBezTo>
                    <a:pt x="1066802" y="390764"/>
                    <a:pt x="1039579" y="460095"/>
                    <a:pt x="1083212" y="383736"/>
                  </a:cubicBezTo>
                  <a:cubicBezTo>
                    <a:pt x="1093616" y="365528"/>
                    <a:pt x="1100943" y="345673"/>
                    <a:pt x="1111347" y="327465"/>
                  </a:cubicBezTo>
                  <a:cubicBezTo>
                    <a:pt x="1119735" y="312785"/>
                    <a:pt x="1132616" y="300712"/>
                    <a:pt x="1139483" y="285262"/>
                  </a:cubicBezTo>
                  <a:cubicBezTo>
                    <a:pt x="1191211" y="168874"/>
                    <a:pt x="1137971" y="230503"/>
                    <a:pt x="1195754" y="172720"/>
                  </a:cubicBezTo>
                  <a:cubicBezTo>
                    <a:pt x="1227423" y="77709"/>
                    <a:pt x="1190875" y="194671"/>
                    <a:pt x="1223889" y="46111"/>
                  </a:cubicBezTo>
                  <a:cubicBezTo>
                    <a:pt x="1227106" y="31635"/>
                    <a:pt x="1233268" y="17976"/>
                    <a:pt x="1237957" y="3908"/>
                  </a:cubicBezTo>
                  <a:cubicBezTo>
                    <a:pt x="1256714" y="8597"/>
                    <a:pt x="1281645" y="3297"/>
                    <a:pt x="1294227" y="17976"/>
                  </a:cubicBezTo>
                  <a:cubicBezTo>
                    <a:pt x="1313528" y="40494"/>
                    <a:pt x="1312984" y="74247"/>
                    <a:pt x="1322363" y="102382"/>
                  </a:cubicBezTo>
                  <a:cubicBezTo>
                    <a:pt x="1327052" y="116450"/>
                    <a:pt x="1328206" y="132247"/>
                    <a:pt x="1336431" y="144585"/>
                  </a:cubicBezTo>
                  <a:cubicBezTo>
                    <a:pt x="1372791" y="199126"/>
                    <a:pt x="1359219" y="170748"/>
                    <a:pt x="1378634" y="228991"/>
                  </a:cubicBezTo>
                  <a:cubicBezTo>
                    <a:pt x="1383323" y="299329"/>
                    <a:pt x="1385321" y="369899"/>
                    <a:pt x="1392701" y="440006"/>
                  </a:cubicBezTo>
                  <a:cubicBezTo>
                    <a:pt x="1394725" y="459234"/>
                    <a:pt x="1388818" y="489096"/>
                    <a:pt x="1406769" y="496277"/>
                  </a:cubicBezTo>
                  <a:cubicBezTo>
                    <a:pt x="1426240" y="504065"/>
                    <a:pt x="1444283" y="477520"/>
                    <a:pt x="1463040" y="468142"/>
                  </a:cubicBezTo>
                  <a:cubicBezTo>
                    <a:pt x="1526668" y="372700"/>
                    <a:pt x="1495401" y="407647"/>
                    <a:pt x="1547446" y="355600"/>
                  </a:cubicBezTo>
                  <a:cubicBezTo>
                    <a:pt x="1598756" y="201675"/>
                    <a:pt x="1516923" y="434829"/>
                    <a:pt x="1589649" y="271194"/>
                  </a:cubicBezTo>
                  <a:cubicBezTo>
                    <a:pt x="1601694" y="244093"/>
                    <a:pt x="1608406" y="214923"/>
                    <a:pt x="1617784" y="186788"/>
                  </a:cubicBezTo>
                  <a:lnTo>
                    <a:pt x="1631852" y="144585"/>
                  </a:lnTo>
                  <a:lnTo>
                    <a:pt x="1659987" y="60179"/>
                  </a:lnTo>
                  <a:lnTo>
                    <a:pt x="1674055" y="17976"/>
                  </a:lnTo>
                  <a:cubicBezTo>
                    <a:pt x="1683434" y="27354"/>
                    <a:pt x="1696259" y="34248"/>
                    <a:pt x="1702191" y="46111"/>
                  </a:cubicBezTo>
                  <a:cubicBezTo>
                    <a:pt x="1737489" y="116707"/>
                    <a:pt x="1727236" y="140571"/>
                    <a:pt x="1744394" y="214923"/>
                  </a:cubicBezTo>
                  <a:cubicBezTo>
                    <a:pt x="1798351" y="448737"/>
                    <a:pt x="1751889" y="189558"/>
                    <a:pt x="1786597" y="397803"/>
                  </a:cubicBezTo>
                  <a:lnTo>
                    <a:pt x="1913206" y="313397"/>
                  </a:lnTo>
                  <a:lnTo>
                    <a:pt x="1955409" y="285262"/>
                  </a:lnTo>
                  <a:cubicBezTo>
                    <a:pt x="1994759" y="403310"/>
                    <a:pt x="1978572" y="337476"/>
                    <a:pt x="1955409" y="580683"/>
                  </a:cubicBezTo>
                  <a:cubicBezTo>
                    <a:pt x="1954003" y="595445"/>
                    <a:pt x="1948970" y="610170"/>
                    <a:pt x="1941341" y="622886"/>
                  </a:cubicBezTo>
                  <a:cubicBezTo>
                    <a:pt x="1934517" y="634259"/>
                    <a:pt x="1922584" y="641643"/>
                    <a:pt x="1913206" y="651022"/>
                  </a:cubicBezTo>
                  <a:cubicBezTo>
                    <a:pt x="1895516" y="704092"/>
                    <a:pt x="1891239" y="729259"/>
                    <a:pt x="1842867" y="777631"/>
                  </a:cubicBezTo>
                  <a:cubicBezTo>
                    <a:pt x="1828799" y="791699"/>
                    <a:pt x="1813400" y="804550"/>
                    <a:pt x="1800664" y="819834"/>
                  </a:cubicBezTo>
                  <a:cubicBezTo>
                    <a:pt x="1789840" y="832822"/>
                    <a:pt x="1783532" y="849200"/>
                    <a:pt x="1772529" y="862037"/>
                  </a:cubicBezTo>
                  <a:cubicBezTo>
                    <a:pt x="1755266" y="882177"/>
                    <a:pt x="1735015" y="899551"/>
                    <a:pt x="1716258" y="918308"/>
                  </a:cubicBezTo>
                  <a:lnTo>
                    <a:pt x="1674055" y="960511"/>
                  </a:lnTo>
                  <a:cubicBezTo>
                    <a:pt x="1659987" y="974579"/>
                    <a:pt x="1648405" y="991679"/>
                    <a:pt x="1631852" y="1002714"/>
                  </a:cubicBezTo>
                  <a:lnTo>
                    <a:pt x="1589649" y="1030849"/>
                  </a:lnTo>
                  <a:cubicBezTo>
                    <a:pt x="1580271" y="1044917"/>
                    <a:pt x="1569075" y="1057930"/>
                    <a:pt x="1561514" y="1073053"/>
                  </a:cubicBezTo>
                  <a:cubicBezTo>
                    <a:pt x="1554882" y="1086316"/>
                    <a:pt x="1554647" y="1102293"/>
                    <a:pt x="1547446" y="1115256"/>
                  </a:cubicBezTo>
                  <a:cubicBezTo>
                    <a:pt x="1531024" y="1144815"/>
                    <a:pt x="1501868" y="1167583"/>
                    <a:pt x="1491175" y="1199662"/>
                  </a:cubicBezTo>
                  <a:cubicBezTo>
                    <a:pt x="1486486" y="1213730"/>
                    <a:pt x="1483739" y="1228602"/>
                    <a:pt x="1477107" y="1241865"/>
                  </a:cubicBezTo>
                  <a:cubicBezTo>
                    <a:pt x="1469546" y="1256987"/>
                    <a:pt x="1455839" y="1268618"/>
                    <a:pt x="1448972" y="1284068"/>
                  </a:cubicBezTo>
                  <a:cubicBezTo>
                    <a:pt x="1382011" y="1434731"/>
                    <a:pt x="1456374" y="1315169"/>
                    <a:pt x="1392701" y="1410677"/>
                  </a:cubicBezTo>
                  <a:lnTo>
                    <a:pt x="1364566" y="1495083"/>
                  </a:lnTo>
                  <a:cubicBezTo>
                    <a:pt x="1359877" y="1509151"/>
                    <a:pt x="1358723" y="1524948"/>
                    <a:pt x="1350498" y="1537286"/>
                  </a:cubicBezTo>
                  <a:cubicBezTo>
                    <a:pt x="1341120" y="1551354"/>
                    <a:pt x="1329924" y="1564367"/>
                    <a:pt x="1322363" y="1579489"/>
                  </a:cubicBezTo>
                  <a:cubicBezTo>
                    <a:pt x="1315731" y="1592752"/>
                    <a:pt x="1316521" y="1609355"/>
                    <a:pt x="1308295" y="1621693"/>
                  </a:cubicBezTo>
                  <a:cubicBezTo>
                    <a:pt x="1297259" y="1638246"/>
                    <a:pt x="1280160" y="1649828"/>
                    <a:pt x="1266092" y="1663896"/>
                  </a:cubicBezTo>
                  <a:cubicBezTo>
                    <a:pt x="1261403" y="1677964"/>
                    <a:pt x="1258656" y="1692836"/>
                    <a:pt x="1252024" y="1706099"/>
                  </a:cubicBezTo>
                  <a:cubicBezTo>
                    <a:pt x="1234606" y="1740934"/>
                    <a:pt x="1217861" y="1760359"/>
                    <a:pt x="1181686" y="1776437"/>
                  </a:cubicBezTo>
                  <a:cubicBezTo>
                    <a:pt x="1154585" y="1788482"/>
                    <a:pt x="1125415" y="1795195"/>
                    <a:pt x="1097280" y="1804573"/>
                  </a:cubicBezTo>
                  <a:lnTo>
                    <a:pt x="1055077" y="1818640"/>
                  </a:lnTo>
                  <a:cubicBezTo>
                    <a:pt x="1008185" y="1813951"/>
                    <a:pt x="960719" y="1813258"/>
                    <a:pt x="914400" y="1804573"/>
                  </a:cubicBezTo>
                  <a:cubicBezTo>
                    <a:pt x="885251" y="1799108"/>
                    <a:pt x="858129" y="1785816"/>
                    <a:pt x="829994" y="1776437"/>
                  </a:cubicBezTo>
                  <a:cubicBezTo>
                    <a:pt x="815926" y="1771748"/>
                    <a:pt x="800129" y="1770594"/>
                    <a:pt x="787791" y="1762369"/>
                  </a:cubicBezTo>
                  <a:cubicBezTo>
                    <a:pt x="773723" y="1752991"/>
                    <a:pt x="761627" y="1739581"/>
                    <a:pt x="745587" y="1734234"/>
                  </a:cubicBezTo>
                  <a:cubicBezTo>
                    <a:pt x="718527" y="1725214"/>
                    <a:pt x="689316" y="1724855"/>
                    <a:pt x="661181" y="1720166"/>
                  </a:cubicBezTo>
                  <a:lnTo>
                    <a:pt x="647114" y="1677963"/>
                  </a:lnTo>
                </a:path>
              </a:pathLst>
            </a:custGeom>
            <a:gradFill flip="none" rotWithShape="1">
              <a:gsLst>
                <a:gs pos="0">
                  <a:schemeClr val="tx1">
                    <a:lumMod val="85000"/>
                    <a:lumOff val="15000"/>
                  </a:schemeClr>
                </a:gs>
                <a:gs pos="13000">
                  <a:schemeClr val="tx1">
                    <a:lumMod val="65000"/>
                    <a:lumOff val="35000"/>
                  </a:schemeClr>
                </a:gs>
                <a:gs pos="51000">
                  <a:schemeClr val="tx1">
                    <a:lumMod val="85000"/>
                    <a:lumOff val="15000"/>
                  </a:schemeClr>
                </a:gs>
                <a:gs pos="86500">
                  <a:schemeClr val="tx1">
                    <a:lumMod val="65000"/>
                    <a:lumOff val="35000"/>
                  </a:schemeClr>
                </a:gs>
                <a:gs pos="74000">
                  <a:schemeClr val="tx1">
                    <a:lumMod val="85000"/>
                    <a:lumOff val="15000"/>
                  </a:schemeClr>
                </a:gs>
                <a:gs pos="40000">
                  <a:srgbClr val="404040"/>
                </a:gs>
                <a:gs pos="99000">
                  <a:schemeClr val="tx1">
                    <a:lumMod val="85000"/>
                    <a:lumOff val="15000"/>
                  </a:schemeClr>
                </a:gs>
                <a:gs pos="63000">
                  <a:schemeClr val="tx1">
                    <a:lumMod val="65000"/>
                    <a:lumOff val="35000"/>
                  </a:schemeClr>
                </a:gs>
                <a:gs pos="25000">
                  <a:schemeClr val="tx1">
                    <a:lumMod val="85000"/>
                    <a:lumOff val="15000"/>
                  </a:schemeClr>
                </a:gs>
              </a:gsLst>
              <a:lin ang="0" scaled="1"/>
              <a:tileRect/>
            </a:grad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110" name="Freeform 1109"/>
            <p:cNvSpPr/>
            <p:nvPr/>
          </p:nvSpPr>
          <p:spPr>
            <a:xfrm rot="10800000">
              <a:off x="-2631695" y="10791004"/>
              <a:ext cx="2194553" cy="1645710"/>
            </a:xfrm>
            <a:custGeom>
              <a:avLst/>
              <a:gdLst>
                <a:gd name="connsiteX0" fmla="*/ 759983 w 1043969"/>
                <a:gd name="connsiteY0" fmla="*/ 905724 h 905724"/>
                <a:gd name="connsiteX1" fmla="*/ 591171 w 1043969"/>
                <a:gd name="connsiteY1" fmla="*/ 891657 h 905724"/>
                <a:gd name="connsiteX2" fmla="*/ 534900 w 1043969"/>
                <a:gd name="connsiteY2" fmla="*/ 877589 h 905724"/>
                <a:gd name="connsiteX3" fmla="*/ 450494 w 1043969"/>
                <a:gd name="connsiteY3" fmla="*/ 863521 h 905724"/>
                <a:gd name="connsiteX4" fmla="*/ 408291 w 1043969"/>
                <a:gd name="connsiteY4" fmla="*/ 849453 h 905724"/>
                <a:gd name="connsiteX5" fmla="*/ 295750 w 1043969"/>
                <a:gd name="connsiteY5" fmla="*/ 835386 h 905724"/>
                <a:gd name="connsiteX6" fmla="*/ 253546 w 1043969"/>
                <a:gd name="connsiteY6" fmla="*/ 821318 h 905724"/>
                <a:gd name="connsiteX7" fmla="*/ 126937 w 1043969"/>
                <a:gd name="connsiteY7" fmla="*/ 793183 h 905724"/>
                <a:gd name="connsiteX8" fmla="*/ 98802 w 1043969"/>
                <a:gd name="connsiteY8" fmla="*/ 765047 h 905724"/>
                <a:gd name="connsiteX9" fmla="*/ 56599 w 1043969"/>
                <a:gd name="connsiteY9" fmla="*/ 736912 h 905724"/>
                <a:gd name="connsiteX10" fmla="*/ 28463 w 1043969"/>
                <a:gd name="connsiteY10" fmla="*/ 694709 h 905724"/>
                <a:gd name="connsiteX11" fmla="*/ 328 w 1043969"/>
                <a:gd name="connsiteY11" fmla="*/ 610303 h 905724"/>
                <a:gd name="connsiteX12" fmla="*/ 14396 w 1043969"/>
                <a:gd name="connsiteY12" fmla="*/ 483693 h 905724"/>
                <a:gd name="connsiteX13" fmla="*/ 28463 w 1043969"/>
                <a:gd name="connsiteY13" fmla="*/ 441490 h 905724"/>
                <a:gd name="connsiteX14" fmla="*/ 42531 w 1043969"/>
                <a:gd name="connsiteY14" fmla="*/ 357084 h 905724"/>
                <a:gd name="connsiteX15" fmla="*/ 56599 w 1043969"/>
                <a:gd name="connsiteY15" fmla="*/ 117933 h 905724"/>
                <a:gd name="connsiteX16" fmla="*/ 98802 w 1043969"/>
                <a:gd name="connsiteY16" fmla="*/ 146069 h 905724"/>
                <a:gd name="connsiteX17" fmla="*/ 155073 w 1043969"/>
                <a:gd name="connsiteY17" fmla="*/ 258610 h 905724"/>
                <a:gd name="connsiteX18" fmla="*/ 169140 w 1043969"/>
                <a:gd name="connsiteY18" fmla="*/ 357084 h 905724"/>
                <a:gd name="connsiteX19" fmla="*/ 183208 w 1043969"/>
                <a:gd name="connsiteY19" fmla="*/ 314881 h 905724"/>
                <a:gd name="connsiteX20" fmla="*/ 225411 w 1043969"/>
                <a:gd name="connsiteY20" fmla="*/ 272678 h 905724"/>
                <a:gd name="connsiteX21" fmla="*/ 267614 w 1043969"/>
                <a:gd name="connsiteY21" fmla="*/ 188272 h 905724"/>
                <a:gd name="connsiteX22" fmla="*/ 281682 w 1043969"/>
                <a:gd name="connsiteY22" fmla="*/ 5392 h 905724"/>
                <a:gd name="connsiteX23" fmla="*/ 309817 w 1043969"/>
                <a:gd name="connsiteY23" fmla="*/ 89798 h 905724"/>
                <a:gd name="connsiteX24" fmla="*/ 323885 w 1043969"/>
                <a:gd name="connsiteY24" fmla="*/ 132001 h 905724"/>
                <a:gd name="connsiteX25" fmla="*/ 337953 w 1043969"/>
                <a:gd name="connsiteY25" fmla="*/ 174204 h 905724"/>
                <a:gd name="connsiteX26" fmla="*/ 366088 w 1043969"/>
                <a:gd name="connsiteY26" fmla="*/ 202340 h 905724"/>
                <a:gd name="connsiteX27" fmla="*/ 436426 w 1043969"/>
                <a:gd name="connsiteY27" fmla="*/ 132001 h 905724"/>
                <a:gd name="connsiteX28" fmla="*/ 492697 w 1043969"/>
                <a:gd name="connsiteY28" fmla="*/ 75730 h 905724"/>
                <a:gd name="connsiteX29" fmla="*/ 506765 w 1043969"/>
                <a:gd name="connsiteY29" fmla="*/ 33527 h 905724"/>
                <a:gd name="connsiteX30" fmla="*/ 534900 w 1043969"/>
                <a:gd name="connsiteY30" fmla="*/ 61663 h 905724"/>
                <a:gd name="connsiteX31" fmla="*/ 577103 w 1043969"/>
                <a:gd name="connsiteY31" fmla="*/ 146069 h 905724"/>
                <a:gd name="connsiteX32" fmla="*/ 619306 w 1043969"/>
                <a:gd name="connsiteY32" fmla="*/ 160137 h 905724"/>
                <a:gd name="connsiteX33" fmla="*/ 661510 w 1043969"/>
                <a:gd name="connsiteY33" fmla="*/ 146069 h 905724"/>
                <a:gd name="connsiteX34" fmla="*/ 717780 w 1043969"/>
                <a:gd name="connsiteY34" fmla="*/ 75730 h 905724"/>
                <a:gd name="connsiteX35" fmla="*/ 745916 w 1043969"/>
                <a:gd name="connsiteY35" fmla="*/ 47595 h 905724"/>
                <a:gd name="connsiteX36" fmla="*/ 774051 w 1043969"/>
                <a:gd name="connsiteY36" fmla="*/ 89798 h 905724"/>
                <a:gd name="connsiteX37" fmla="*/ 830322 w 1043969"/>
                <a:gd name="connsiteY37" fmla="*/ 286746 h 905724"/>
                <a:gd name="connsiteX38" fmla="*/ 914728 w 1043969"/>
                <a:gd name="connsiteY38" fmla="*/ 188272 h 905724"/>
                <a:gd name="connsiteX39" fmla="*/ 942863 w 1043969"/>
                <a:gd name="connsiteY39" fmla="*/ 230475 h 905724"/>
                <a:gd name="connsiteX40" fmla="*/ 914728 w 1043969"/>
                <a:gd name="connsiteY40" fmla="*/ 371152 h 905724"/>
                <a:gd name="connsiteX41" fmla="*/ 886593 w 1043969"/>
                <a:gd name="connsiteY41" fmla="*/ 413355 h 905724"/>
                <a:gd name="connsiteX42" fmla="*/ 928796 w 1043969"/>
                <a:gd name="connsiteY42" fmla="*/ 427423 h 905724"/>
                <a:gd name="connsiteX43" fmla="*/ 985066 w 1043969"/>
                <a:gd name="connsiteY43" fmla="*/ 483693 h 905724"/>
                <a:gd name="connsiteX44" fmla="*/ 999134 w 1043969"/>
                <a:gd name="connsiteY44" fmla="*/ 525897 h 905724"/>
                <a:gd name="connsiteX45" fmla="*/ 970999 w 1043969"/>
                <a:gd name="connsiteY45" fmla="*/ 708777 h 905724"/>
                <a:gd name="connsiteX46" fmla="*/ 1041337 w 1043969"/>
                <a:gd name="connsiteY46" fmla="*/ 722844 h 905724"/>
                <a:gd name="connsiteX47" fmla="*/ 1013202 w 1043969"/>
                <a:gd name="connsiteY47" fmla="*/ 807250 h 905724"/>
                <a:gd name="connsiteX48" fmla="*/ 999134 w 1043969"/>
                <a:gd name="connsiteY48" fmla="*/ 849453 h 905724"/>
                <a:gd name="connsiteX49" fmla="*/ 942863 w 1043969"/>
                <a:gd name="connsiteY49" fmla="*/ 905724 h 905724"/>
                <a:gd name="connsiteX50" fmla="*/ 703713 w 1043969"/>
                <a:gd name="connsiteY50" fmla="*/ 891657 h 905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43969" h="905724">
                  <a:moveTo>
                    <a:pt x="759983" y="905724"/>
                  </a:moveTo>
                  <a:cubicBezTo>
                    <a:pt x="703712" y="901035"/>
                    <a:pt x="647201" y="898661"/>
                    <a:pt x="591171" y="891657"/>
                  </a:cubicBezTo>
                  <a:cubicBezTo>
                    <a:pt x="571986" y="889259"/>
                    <a:pt x="553859" y="881381"/>
                    <a:pt x="534900" y="877589"/>
                  </a:cubicBezTo>
                  <a:cubicBezTo>
                    <a:pt x="506930" y="871995"/>
                    <a:pt x="478338" y="869709"/>
                    <a:pt x="450494" y="863521"/>
                  </a:cubicBezTo>
                  <a:cubicBezTo>
                    <a:pt x="436018" y="860304"/>
                    <a:pt x="422880" y="852106"/>
                    <a:pt x="408291" y="849453"/>
                  </a:cubicBezTo>
                  <a:cubicBezTo>
                    <a:pt x="371095" y="842690"/>
                    <a:pt x="333264" y="840075"/>
                    <a:pt x="295750" y="835386"/>
                  </a:cubicBezTo>
                  <a:cubicBezTo>
                    <a:pt x="281682" y="830697"/>
                    <a:pt x="267804" y="825392"/>
                    <a:pt x="253546" y="821318"/>
                  </a:cubicBezTo>
                  <a:cubicBezTo>
                    <a:pt x="207181" y="808071"/>
                    <a:pt x="175297" y="802855"/>
                    <a:pt x="126937" y="793183"/>
                  </a:cubicBezTo>
                  <a:cubicBezTo>
                    <a:pt x="117559" y="783804"/>
                    <a:pt x="109159" y="773333"/>
                    <a:pt x="98802" y="765047"/>
                  </a:cubicBezTo>
                  <a:cubicBezTo>
                    <a:pt x="85600" y="754485"/>
                    <a:pt x="68554" y="748867"/>
                    <a:pt x="56599" y="736912"/>
                  </a:cubicBezTo>
                  <a:cubicBezTo>
                    <a:pt x="44644" y="724957"/>
                    <a:pt x="37842" y="708777"/>
                    <a:pt x="28463" y="694709"/>
                  </a:cubicBezTo>
                  <a:cubicBezTo>
                    <a:pt x="19085" y="666574"/>
                    <a:pt x="-2947" y="639779"/>
                    <a:pt x="328" y="610303"/>
                  </a:cubicBezTo>
                  <a:cubicBezTo>
                    <a:pt x="5017" y="568100"/>
                    <a:pt x="7415" y="525578"/>
                    <a:pt x="14396" y="483693"/>
                  </a:cubicBezTo>
                  <a:cubicBezTo>
                    <a:pt x="16834" y="469066"/>
                    <a:pt x="25246" y="455965"/>
                    <a:pt x="28463" y="441490"/>
                  </a:cubicBezTo>
                  <a:cubicBezTo>
                    <a:pt x="34651" y="413646"/>
                    <a:pt x="37842" y="385219"/>
                    <a:pt x="42531" y="357084"/>
                  </a:cubicBezTo>
                  <a:cubicBezTo>
                    <a:pt x="47220" y="277367"/>
                    <a:pt x="36023" y="195091"/>
                    <a:pt x="56599" y="117933"/>
                  </a:cubicBezTo>
                  <a:cubicBezTo>
                    <a:pt x="60955" y="101597"/>
                    <a:pt x="89841" y="131732"/>
                    <a:pt x="98802" y="146069"/>
                  </a:cubicBezTo>
                  <a:cubicBezTo>
                    <a:pt x="206560" y="318484"/>
                    <a:pt x="72233" y="175773"/>
                    <a:pt x="155073" y="258610"/>
                  </a:cubicBezTo>
                  <a:cubicBezTo>
                    <a:pt x="159762" y="291435"/>
                    <a:pt x="154312" y="327427"/>
                    <a:pt x="169140" y="357084"/>
                  </a:cubicBezTo>
                  <a:cubicBezTo>
                    <a:pt x="175771" y="370347"/>
                    <a:pt x="174983" y="327219"/>
                    <a:pt x="183208" y="314881"/>
                  </a:cubicBezTo>
                  <a:cubicBezTo>
                    <a:pt x="194244" y="298328"/>
                    <a:pt x="212675" y="287962"/>
                    <a:pt x="225411" y="272678"/>
                  </a:cubicBezTo>
                  <a:cubicBezTo>
                    <a:pt x="255711" y="236318"/>
                    <a:pt x="253515" y="230568"/>
                    <a:pt x="267614" y="188272"/>
                  </a:cubicBezTo>
                  <a:cubicBezTo>
                    <a:pt x="272303" y="127312"/>
                    <a:pt x="257598" y="61589"/>
                    <a:pt x="281682" y="5392"/>
                  </a:cubicBezTo>
                  <a:cubicBezTo>
                    <a:pt x="293365" y="-21867"/>
                    <a:pt x="300439" y="61663"/>
                    <a:pt x="309817" y="89798"/>
                  </a:cubicBezTo>
                  <a:lnTo>
                    <a:pt x="323885" y="132001"/>
                  </a:lnTo>
                  <a:cubicBezTo>
                    <a:pt x="328574" y="146069"/>
                    <a:pt x="327468" y="163718"/>
                    <a:pt x="337953" y="174204"/>
                  </a:cubicBezTo>
                  <a:lnTo>
                    <a:pt x="366088" y="202340"/>
                  </a:lnTo>
                  <a:cubicBezTo>
                    <a:pt x="447369" y="148151"/>
                    <a:pt x="373902" y="204946"/>
                    <a:pt x="436426" y="132001"/>
                  </a:cubicBezTo>
                  <a:cubicBezTo>
                    <a:pt x="453689" y="111861"/>
                    <a:pt x="492697" y="75730"/>
                    <a:pt x="492697" y="75730"/>
                  </a:cubicBezTo>
                  <a:cubicBezTo>
                    <a:pt x="497386" y="61662"/>
                    <a:pt x="492697" y="38216"/>
                    <a:pt x="506765" y="33527"/>
                  </a:cubicBezTo>
                  <a:cubicBezTo>
                    <a:pt x="519348" y="29333"/>
                    <a:pt x="528076" y="50290"/>
                    <a:pt x="534900" y="61663"/>
                  </a:cubicBezTo>
                  <a:cubicBezTo>
                    <a:pt x="558423" y="100869"/>
                    <a:pt x="536058" y="113233"/>
                    <a:pt x="577103" y="146069"/>
                  </a:cubicBezTo>
                  <a:cubicBezTo>
                    <a:pt x="588682" y="155332"/>
                    <a:pt x="605238" y="155448"/>
                    <a:pt x="619306" y="160137"/>
                  </a:cubicBezTo>
                  <a:cubicBezTo>
                    <a:pt x="633374" y="155448"/>
                    <a:pt x="648794" y="153699"/>
                    <a:pt x="661510" y="146069"/>
                  </a:cubicBezTo>
                  <a:cubicBezTo>
                    <a:pt x="687637" y="130393"/>
                    <a:pt x="700087" y="97846"/>
                    <a:pt x="717780" y="75730"/>
                  </a:cubicBezTo>
                  <a:cubicBezTo>
                    <a:pt x="726066" y="65373"/>
                    <a:pt x="736537" y="56973"/>
                    <a:pt x="745916" y="47595"/>
                  </a:cubicBezTo>
                  <a:cubicBezTo>
                    <a:pt x="755294" y="61663"/>
                    <a:pt x="771271" y="73121"/>
                    <a:pt x="774051" y="89798"/>
                  </a:cubicBezTo>
                  <a:cubicBezTo>
                    <a:pt x="810498" y="308478"/>
                    <a:pt x="716742" y="324604"/>
                    <a:pt x="830322" y="286746"/>
                  </a:cubicBezTo>
                  <a:cubicBezTo>
                    <a:pt x="898548" y="218520"/>
                    <a:pt x="871879" y="252546"/>
                    <a:pt x="914728" y="188272"/>
                  </a:cubicBezTo>
                  <a:cubicBezTo>
                    <a:pt x="924106" y="202340"/>
                    <a:pt x="941181" y="213652"/>
                    <a:pt x="942863" y="230475"/>
                  </a:cubicBezTo>
                  <a:cubicBezTo>
                    <a:pt x="945024" y="252080"/>
                    <a:pt x="931087" y="338435"/>
                    <a:pt x="914728" y="371152"/>
                  </a:cubicBezTo>
                  <a:cubicBezTo>
                    <a:pt x="907167" y="386274"/>
                    <a:pt x="895971" y="399287"/>
                    <a:pt x="886593" y="413355"/>
                  </a:cubicBezTo>
                  <a:cubicBezTo>
                    <a:pt x="900661" y="418044"/>
                    <a:pt x="918311" y="416937"/>
                    <a:pt x="928796" y="427423"/>
                  </a:cubicBezTo>
                  <a:cubicBezTo>
                    <a:pt x="1003821" y="502449"/>
                    <a:pt x="872527" y="446182"/>
                    <a:pt x="985066" y="483693"/>
                  </a:cubicBezTo>
                  <a:cubicBezTo>
                    <a:pt x="989755" y="497761"/>
                    <a:pt x="999134" y="511068"/>
                    <a:pt x="999134" y="525897"/>
                  </a:cubicBezTo>
                  <a:cubicBezTo>
                    <a:pt x="999134" y="634694"/>
                    <a:pt x="995077" y="636539"/>
                    <a:pt x="970999" y="708777"/>
                  </a:cubicBezTo>
                  <a:cubicBezTo>
                    <a:pt x="994445" y="713466"/>
                    <a:pt x="1031918" y="700867"/>
                    <a:pt x="1041337" y="722844"/>
                  </a:cubicBezTo>
                  <a:cubicBezTo>
                    <a:pt x="1053020" y="750103"/>
                    <a:pt x="1022580" y="779115"/>
                    <a:pt x="1013202" y="807250"/>
                  </a:cubicBezTo>
                  <a:cubicBezTo>
                    <a:pt x="1008513" y="821318"/>
                    <a:pt x="1009619" y="838968"/>
                    <a:pt x="999134" y="849453"/>
                  </a:cubicBezTo>
                  <a:lnTo>
                    <a:pt x="942863" y="905724"/>
                  </a:lnTo>
                  <a:cubicBezTo>
                    <a:pt x="722490" y="891033"/>
                    <a:pt x="802342" y="891657"/>
                    <a:pt x="703713" y="891657"/>
                  </a:cubicBezTo>
                </a:path>
              </a:pathLst>
            </a:custGeom>
            <a:gradFill>
              <a:gsLst>
                <a:gs pos="0">
                  <a:schemeClr val="tx1">
                    <a:lumMod val="85000"/>
                    <a:lumOff val="15000"/>
                  </a:schemeClr>
                </a:gs>
                <a:gs pos="13000">
                  <a:schemeClr val="tx1">
                    <a:lumMod val="65000"/>
                    <a:lumOff val="35000"/>
                  </a:schemeClr>
                </a:gs>
                <a:gs pos="46000">
                  <a:schemeClr val="tx1">
                    <a:lumMod val="85000"/>
                    <a:lumOff val="15000"/>
                  </a:schemeClr>
                </a:gs>
                <a:gs pos="81000">
                  <a:schemeClr val="tx1">
                    <a:lumMod val="85000"/>
                    <a:lumOff val="15000"/>
                  </a:schemeClr>
                </a:gs>
                <a:gs pos="32000">
                  <a:srgbClr val="404040"/>
                </a:gs>
                <a:gs pos="99000">
                  <a:schemeClr val="tx1">
                    <a:lumMod val="65000"/>
                    <a:lumOff val="35000"/>
                  </a:schemeClr>
                </a:gs>
                <a:gs pos="63000">
                  <a:schemeClr val="tx1">
                    <a:lumMod val="65000"/>
                    <a:lumOff val="35000"/>
                  </a:schemeClr>
                </a:gs>
              </a:gsLst>
              <a:lin ang="0" scaled="1"/>
            </a:gradFill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111" name="Freeform 1110"/>
            <p:cNvSpPr/>
            <p:nvPr/>
          </p:nvSpPr>
          <p:spPr>
            <a:xfrm rot="9594913">
              <a:off x="-2928782" y="8847691"/>
              <a:ext cx="1621280" cy="2381004"/>
            </a:xfrm>
            <a:custGeom>
              <a:avLst/>
              <a:gdLst>
                <a:gd name="connsiteX0" fmla="*/ 422031 w 594146"/>
                <a:gd name="connsiteY0" fmla="*/ 0 h 1237957"/>
                <a:gd name="connsiteX1" fmla="*/ 450166 w 594146"/>
                <a:gd name="connsiteY1" fmla="*/ 126609 h 1237957"/>
                <a:gd name="connsiteX2" fmla="*/ 478302 w 594146"/>
                <a:gd name="connsiteY2" fmla="*/ 154744 h 1237957"/>
                <a:gd name="connsiteX3" fmla="*/ 492369 w 594146"/>
                <a:gd name="connsiteY3" fmla="*/ 196947 h 1237957"/>
                <a:gd name="connsiteX4" fmla="*/ 520505 w 594146"/>
                <a:gd name="connsiteY4" fmla="*/ 225083 h 1237957"/>
                <a:gd name="connsiteX5" fmla="*/ 548640 w 594146"/>
                <a:gd name="connsiteY5" fmla="*/ 309489 h 1237957"/>
                <a:gd name="connsiteX6" fmla="*/ 576775 w 594146"/>
                <a:gd name="connsiteY6" fmla="*/ 393895 h 1237957"/>
                <a:gd name="connsiteX7" fmla="*/ 590843 w 594146"/>
                <a:gd name="connsiteY7" fmla="*/ 464233 h 1237957"/>
                <a:gd name="connsiteX8" fmla="*/ 548640 w 594146"/>
                <a:gd name="connsiteY8" fmla="*/ 675249 h 1237957"/>
                <a:gd name="connsiteX9" fmla="*/ 506437 w 594146"/>
                <a:gd name="connsiteY9" fmla="*/ 689317 h 1237957"/>
                <a:gd name="connsiteX10" fmla="*/ 464234 w 594146"/>
                <a:gd name="connsiteY10" fmla="*/ 731520 h 1237957"/>
                <a:gd name="connsiteX11" fmla="*/ 422031 w 594146"/>
                <a:gd name="connsiteY11" fmla="*/ 759655 h 1237957"/>
                <a:gd name="connsiteX12" fmla="*/ 365760 w 594146"/>
                <a:gd name="connsiteY12" fmla="*/ 844061 h 1237957"/>
                <a:gd name="connsiteX13" fmla="*/ 351692 w 594146"/>
                <a:gd name="connsiteY13" fmla="*/ 886264 h 1237957"/>
                <a:gd name="connsiteX14" fmla="*/ 323557 w 594146"/>
                <a:gd name="connsiteY14" fmla="*/ 914400 h 1237957"/>
                <a:gd name="connsiteX15" fmla="*/ 267286 w 594146"/>
                <a:gd name="connsiteY15" fmla="*/ 984738 h 1237957"/>
                <a:gd name="connsiteX16" fmla="*/ 253219 w 594146"/>
                <a:gd name="connsiteY16" fmla="*/ 1026941 h 1237957"/>
                <a:gd name="connsiteX17" fmla="*/ 140677 w 594146"/>
                <a:gd name="connsiteY17" fmla="*/ 1125415 h 1237957"/>
                <a:gd name="connsiteX18" fmla="*/ 126609 w 594146"/>
                <a:gd name="connsiteY18" fmla="*/ 1167618 h 1237957"/>
                <a:gd name="connsiteX19" fmla="*/ 84406 w 594146"/>
                <a:gd name="connsiteY19" fmla="*/ 1195753 h 1237957"/>
                <a:gd name="connsiteX20" fmla="*/ 56271 w 594146"/>
                <a:gd name="connsiteY20" fmla="*/ 1237957 h 1237957"/>
                <a:gd name="connsiteX21" fmla="*/ 42203 w 594146"/>
                <a:gd name="connsiteY21" fmla="*/ 1139483 h 1237957"/>
                <a:gd name="connsiteX22" fmla="*/ 14068 w 594146"/>
                <a:gd name="connsiteY22" fmla="*/ 1055077 h 1237957"/>
                <a:gd name="connsiteX23" fmla="*/ 0 w 594146"/>
                <a:gd name="connsiteY23" fmla="*/ 942535 h 1237957"/>
                <a:gd name="connsiteX24" fmla="*/ 14068 w 594146"/>
                <a:gd name="connsiteY24" fmla="*/ 773723 h 1237957"/>
                <a:gd name="connsiteX25" fmla="*/ 42203 w 594146"/>
                <a:gd name="connsiteY25" fmla="*/ 745587 h 1237957"/>
                <a:gd name="connsiteX26" fmla="*/ 112542 w 594146"/>
                <a:gd name="connsiteY26" fmla="*/ 675249 h 1237957"/>
                <a:gd name="connsiteX27" fmla="*/ 168812 w 594146"/>
                <a:gd name="connsiteY27" fmla="*/ 604910 h 1237957"/>
                <a:gd name="connsiteX28" fmla="*/ 239151 w 594146"/>
                <a:gd name="connsiteY28" fmla="*/ 534572 h 1237957"/>
                <a:gd name="connsiteX29" fmla="*/ 267286 w 594146"/>
                <a:gd name="connsiteY29" fmla="*/ 492369 h 1237957"/>
                <a:gd name="connsiteX30" fmla="*/ 323557 w 594146"/>
                <a:gd name="connsiteY30" fmla="*/ 379827 h 1237957"/>
                <a:gd name="connsiteX31" fmla="*/ 337625 w 594146"/>
                <a:gd name="connsiteY31" fmla="*/ 337624 h 1237957"/>
                <a:gd name="connsiteX32" fmla="*/ 393895 w 594146"/>
                <a:gd name="connsiteY32" fmla="*/ 253218 h 1237957"/>
                <a:gd name="connsiteX33" fmla="*/ 422031 w 594146"/>
                <a:gd name="connsiteY33" fmla="*/ 168812 h 1237957"/>
                <a:gd name="connsiteX34" fmla="*/ 436099 w 594146"/>
                <a:gd name="connsiteY34" fmla="*/ 112541 h 123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4146" h="1237957">
                  <a:moveTo>
                    <a:pt x="422031" y="0"/>
                  </a:moveTo>
                  <a:cubicBezTo>
                    <a:pt x="424871" y="17039"/>
                    <a:pt x="434184" y="99973"/>
                    <a:pt x="450166" y="126609"/>
                  </a:cubicBezTo>
                  <a:cubicBezTo>
                    <a:pt x="456990" y="137982"/>
                    <a:pt x="468923" y="145366"/>
                    <a:pt x="478302" y="154744"/>
                  </a:cubicBezTo>
                  <a:cubicBezTo>
                    <a:pt x="482991" y="168812"/>
                    <a:pt x="484740" y="184232"/>
                    <a:pt x="492369" y="196947"/>
                  </a:cubicBezTo>
                  <a:cubicBezTo>
                    <a:pt x="499193" y="208320"/>
                    <a:pt x="514573" y="213220"/>
                    <a:pt x="520505" y="225083"/>
                  </a:cubicBezTo>
                  <a:cubicBezTo>
                    <a:pt x="533768" y="251609"/>
                    <a:pt x="539262" y="281354"/>
                    <a:pt x="548640" y="309489"/>
                  </a:cubicBezTo>
                  <a:lnTo>
                    <a:pt x="576775" y="393895"/>
                  </a:lnTo>
                  <a:lnTo>
                    <a:pt x="590843" y="464233"/>
                  </a:lnTo>
                  <a:cubicBezTo>
                    <a:pt x="586371" y="522370"/>
                    <a:pt x="617704" y="633809"/>
                    <a:pt x="548640" y="675249"/>
                  </a:cubicBezTo>
                  <a:cubicBezTo>
                    <a:pt x="535925" y="682878"/>
                    <a:pt x="520505" y="684628"/>
                    <a:pt x="506437" y="689317"/>
                  </a:cubicBezTo>
                  <a:cubicBezTo>
                    <a:pt x="492369" y="703385"/>
                    <a:pt x="479518" y="718784"/>
                    <a:pt x="464234" y="731520"/>
                  </a:cubicBezTo>
                  <a:cubicBezTo>
                    <a:pt x="451246" y="742344"/>
                    <a:pt x="433164" y="746931"/>
                    <a:pt x="422031" y="759655"/>
                  </a:cubicBezTo>
                  <a:cubicBezTo>
                    <a:pt x="399764" y="785103"/>
                    <a:pt x="384517" y="815926"/>
                    <a:pt x="365760" y="844061"/>
                  </a:cubicBezTo>
                  <a:cubicBezTo>
                    <a:pt x="357535" y="856399"/>
                    <a:pt x="359321" y="873548"/>
                    <a:pt x="351692" y="886264"/>
                  </a:cubicBezTo>
                  <a:cubicBezTo>
                    <a:pt x="344868" y="897637"/>
                    <a:pt x="331842" y="904043"/>
                    <a:pt x="323557" y="914400"/>
                  </a:cubicBezTo>
                  <a:cubicBezTo>
                    <a:pt x="252583" y="1003119"/>
                    <a:pt x="335212" y="916814"/>
                    <a:pt x="267286" y="984738"/>
                  </a:cubicBezTo>
                  <a:cubicBezTo>
                    <a:pt x="262597" y="998806"/>
                    <a:pt x="262116" y="1015078"/>
                    <a:pt x="253219" y="1026941"/>
                  </a:cubicBezTo>
                  <a:cubicBezTo>
                    <a:pt x="212072" y="1081804"/>
                    <a:pt x="189489" y="1092874"/>
                    <a:pt x="140677" y="1125415"/>
                  </a:cubicBezTo>
                  <a:cubicBezTo>
                    <a:pt x="135988" y="1139483"/>
                    <a:pt x="135872" y="1156039"/>
                    <a:pt x="126609" y="1167618"/>
                  </a:cubicBezTo>
                  <a:cubicBezTo>
                    <a:pt x="116047" y="1180820"/>
                    <a:pt x="96361" y="1183798"/>
                    <a:pt x="84406" y="1195753"/>
                  </a:cubicBezTo>
                  <a:cubicBezTo>
                    <a:pt x="72451" y="1207708"/>
                    <a:pt x="65649" y="1223889"/>
                    <a:pt x="56271" y="1237957"/>
                  </a:cubicBezTo>
                  <a:cubicBezTo>
                    <a:pt x="51582" y="1205132"/>
                    <a:pt x="49659" y="1171792"/>
                    <a:pt x="42203" y="1139483"/>
                  </a:cubicBezTo>
                  <a:cubicBezTo>
                    <a:pt x="35534" y="1110585"/>
                    <a:pt x="14068" y="1055077"/>
                    <a:pt x="14068" y="1055077"/>
                  </a:cubicBezTo>
                  <a:cubicBezTo>
                    <a:pt x="9379" y="1017563"/>
                    <a:pt x="0" y="980341"/>
                    <a:pt x="0" y="942535"/>
                  </a:cubicBezTo>
                  <a:cubicBezTo>
                    <a:pt x="0" y="886069"/>
                    <a:pt x="2237" y="828935"/>
                    <a:pt x="14068" y="773723"/>
                  </a:cubicBezTo>
                  <a:cubicBezTo>
                    <a:pt x="16847" y="760754"/>
                    <a:pt x="33918" y="755944"/>
                    <a:pt x="42203" y="745587"/>
                  </a:cubicBezTo>
                  <a:cubicBezTo>
                    <a:pt x="117231" y="651802"/>
                    <a:pt x="18758" y="750277"/>
                    <a:pt x="112542" y="675249"/>
                  </a:cubicBezTo>
                  <a:cubicBezTo>
                    <a:pt x="158248" y="638684"/>
                    <a:pt x="126161" y="653654"/>
                    <a:pt x="168812" y="604910"/>
                  </a:cubicBezTo>
                  <a:cubicBezTo>
                    <a:pt x="190647" y="579956"/>
                    <a:pt x="220758" y="562161"/>
                    <a:pt x="239151" y="534572"/>
                  </a:cubicBezTo>
                  <a:cubicBezTo>
                    <a:pt x="248529" y="520504"/>
                    <a:pt x="260419" y="507819"/>
                    <a:pt x="267286" y="492369"/>
                  </a:cubicBezTo>
                  <a:cubicBezTo>
                    <a:pt x="319014" y="375982"/>
                    <a:pt x="265777" y="437609"/>
                    <a:pt x="323557" y="379827"/>
                  </a:cubicBezTo>
                  <a:cubicBezTo>
                    <a:pt x="328246" y="365759"/>
                    <a:pt x="330424" y="350587"/>
                    <a:pt x="337625" y="337624"/>
                  </a:cubicBezTo>
                  <a:cubicBezTo>
                    <a:pt x="354047" y="308065"/>
                    <a:pt x="383202" y="285297"/>
                    <a:pt x="393895" y="253218"/>
                  </a:cubicBezTo>
                  <a:lnTo>
                    <a:pt x="422031" y="168812"/>
                  </a:lnTo>
                  <a:cubicBezTo>
                    <a:pt x="437582" y="122160"/>
                    <a:pt x="436099" y="141438"/>
                    <a:pt x="436099" y="112541"/>
                  </a:cubicBezTo>
                </a:path>
              </a:pathLst>
            </a:custGeom>
            <a:gradFill>
              <a:gsLst>
                <a:gs pos="0">
                  <a:schemeClr val="tx1">
                    <a:lumMod val="85000"/>
                    <a:lumOff val="15000"/>
                  </a:schemeClr>
                </a:gs>
                <a:gs pos="13000">
                  <a:schemeClr val="tx1">
                    <a:lumMod val="65000"/>
                    <a:lumOff val="35000"/>
                  </a:schemeClr>
                </a:gs>
                <a:gs pos="46000">
                  <a:schemeClr val="tx1">
                    <a:lumMod val="85000"/>
                    <a:lumOff val="15000"/>
                  </a:schemeClr>
                </a:gs>
                <a:gs pos="81000">
                  <a:schemeClr val="tx1">
                    <a:lumMod val="85000"/>
                    <a:lumOff val="15000"/>
                  </a:schemeClr>
                </a:gs>
                <a:gs pos="99000">
                  <a:schemeClr val="tx1">
                    <a:lumMod val="65000"/>
                    <a:lumOff val="35000"/>
                  </a:schemeClr>
                </a:gs>
              </a:gsLst>
              <a:lin ang="0" scaled="1"/>
            </a:grad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1112" name="Group 1111"/>
            <p:cNvGrpSpPr/>
            <p:nvPr/>
          </p:nvGrpSpPr>
          <p:grpSpPr>
            <a:xfrm rot="10800000">
              <a:off x="-2388767" y="9403529"/>
              <a:ext cx="1656499" cy="2637459"/>
              <a:chOff x="871586" y="3363559"/>
              <a:chExt cx="788012" cy="1451537"/>
            </a:xfrm>
          </p:grpSpPr>
          <p:sp>
            <p:nvSpPr>
              <p:cNvPr id="1117" name="Oval 1116"/>
              <p:cNvSpPr/>
              <p:nvPr/>
            </p:nvSpPr>
            <p:spPr>
              <a:xfrm rot="10800000">
                <a:off x="871586" y="3519696"/>
                <a:ext cx="762000" cy="1295400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  <a:shade val="30000"/>
                      <a:satMod val="115000"/>
                    </a:schemeClr>
                  </a:gs>
                  <a:gs pos="17000">
                    <a:schemeClr val="tx1">
                      <a:lumMod val="50000"/>
                      <a:lumOff val="50000"/>
                    </a:schemeClr>
                  </a:gs>
                  <a:gs pos="100000">
                    <a:schemeClr val="tx1">
                      <a:lumMod val="65000"/>
                      <a:lumOff val="3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ln>
                    <a:solidFill>
                      <a:sysClr val="windowText" lastClr="000000"/>
                    </a:solidFill>
                  </a:ln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118" name="Group 1117"/>
              <p:cNvGrpSpPr/>
              <p:nvPr/>
            </p:nvGrpSpPr>
            <p:grpSpPr>
              <a:xfrm>
                <a:off x="915061" y="3363559"/>
                <a:ext cx="744537" cy="1029453"/>
                <a:chOff x="7635081" y="1562995"/>
                <a:chExt cx="816776" cy="1029453"/>
              </a:xfrm>
            </p:grpSpPr>
            <p:pic>
              <p:nvPicPr>
                <p:cNvPr id="1119" name="Picture 5"/>
                <p:cNvPicPr>
                  <a:picLocks noChangeAspect="1" noChangeArrowheads="1"/>
                </p:cNvPicPr>
                <p:nvPr/>
              </p:nvPicPr>
              <p:blipFill rotWithShape="1">
                <a:blip r:embed="rId8" cstate="print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 bwMode="auto">
                <a:xfrm>
                  <a:off x="7635081" y="1839558"/>
                  <a:ext cx="744537" cy="75289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1120" name="Picture 6"/>
                <p:cNvPicPr>
                  <a:picLocks noChangeAspect="1" noChangeArrowheads="1"/>
                </p:cNvPicPr>
                <p:nvPr/>
              </p:nvPicPr>
              <p:blipFill rotWithShape="1">
                <a:blip r:embed="rId9" cstate="print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 bwMode="auto">
                <a:xfrm rot="1376075">
                  <a:off x="7707320" y="1562995"/>
                  <a:ext cx="744537" cy="37921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</p:grpSp>
        <p:grpSp>
          <p:nvGrpSpPr>
            <p:cNvPr id="1113" name="Group 1112"/>
            <p:cNvGrpSpPr/>
            <p:nvPr/>
          </p:nvGrpSpPr>
          <p:grpSpPr>
            <a:xfrm>
              <a:off x="-1910624" y="8270338"/>
              <a:ext cx="572750" cy="560412"/>
              <a:chOff x="4269516" y="10606427"/>
              <a:chExt cx="572750" cy="560412"/>
            </a:xfrm>
          </p:grpSpPr>
          <p:sp>
            <p:nvSpPr>
              <p:cNvPr id="1115" name="Freeform 1114"/>
              <p:cNvSpPr/>
              <p:nvPr/>
            </p:nvSpPr>
            <p:spPr>
              <a:xfrm rot="5280000">
                <a:off x="4680266" y="10624427"/>
                <a:ext cx="180000" cy="144000"/>
              </a:xfrm>
              <a:custGeom>
                <a:avLst/>
                <a:gdLst>
                  <a:gd name="connsiteX0" fmla="*/ 332868 w 332918"/>
                  <a:gd name="connsiteY0" fmla="*/ 174047 h 409039"/>
                  <a:gd name="connsiteX1" fmla="*/ 221657 w 332918"/>
                  <a:gd name="connsiteY1" fmla="*/ 87550 h 409039"/>
                  <a:gd name="connsiteX2" fmla="*/ 23949 w 332918"/>
                  <a:gd name="connsiteY2" fmla="*/ 1052 h 409039"/>
                  <a:gd name="connsiteX3" fmla="*/ 11592 w 332918"/>
                  <a:gd name="connsiteY3" fmla="*/ 149333 h 409039"/>
                  <a:gd name="connsiteX4" fmla="*/ 98090 w 332918"/>
                  <a:gd name="connsiteY4" fmla="*/ 384112 h 409039"/>
                  <a:gd name="connsiteX5" fmla="*/ 196944 w 332918"/>
                  <a:gd name="connsiteY5" fmla="*/ 384112 h 409039"/>
                  <a:gd name="connsiteX6" fmla="*/ 209301 w 332918"/>
                  <a:gd name="connsiteY6" fmla="*/ 223474 h 409039"/>
                  <a:gd name="connsiteX7" fmla="*/ 332868 w 332918"/>
                  <a:gd name="connsiteY7" fmla="*/ 174047 h 409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2918" h="409039">
                    <a:moveTo>
                      <a:pt x="332868" y="174047"/>
                    </a:moveTo>
                    <a:cubicBezTo>
                      <a:pt x="334927" y="151393"/>
                      <a:pt x="273143" y="116382"/>
                      <a:pt x="221657" y="87550"/>
                    </a:cubicBezTo>
                    <a:cubicBezTo>
                      <a:pt x="170171" y="58718"/>
                      <a:pt x="58960" y="-9245"/>
                      <a:pt x="23949" y="1052"/>
                    </a:cubicBezTo>
                    <a:cubicBezTo>
                      <a:pt x="-11062" y="11349"/>
                      <a:pt x="-765" y="85490"/>
                      <a:pt x="11592" y="149333"/>
                    </a:cubicBezTo>
                    <a:cubicBezTo>
                      <a:pt x="23949" y="213176"/>
                      <a:pt x="67198" y="344982"/>
                      <a:pt x="98090" y="384112"/>
                    </a:cubicBezTo>
                    <a:cubicBezTo>
                      <a:pt x="128982" y="423242"/>
                      <a:pt x="178409" y="410885"/>
                      <a:pt x="196944" y="384112"/>
                    </a:cubicBezTo>
                    <a:cubicBezTo>
                      <a:pt x="215479" y="357339"/>
                      <a:pt x="184587" y="260544"/>
                      <a:pt x="209301" y="223474"/>
                    </a:cubicBezTo>
                    <a:cubicBezTo>
                      <a:pt x="234014" y="186404"/>
                      <a:pt x="330809" y="196701"/>
                      <a:pt x="332868" y="174047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6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16" name="Freeform 1115"/>
              <p:cNvSpPr/>
              <p:nvPr/>
            </p:nvSpPr>
            <p:spPr>
              <a:xfrm rot="4399304">
                <a:off x="4256504" y="10639851"/>
                <a:ext cx="540000" cy="513975"/>
              </a:xfrm>
              <a:custGeom>
                <a:avLst/>
                <a:gdLst>
                  <a:gd name="connsiteX0" fmla="*/ 929215 w 978642"/>
                  <a:gd name="connsiteY0" fmla="*/ 422415 h 706620"/>
                  <a:gd name="connsiteX1" fmla="*/ 793291 w 978642"/>
                  <a:gd name="connsiteY1" fmla="*/ 583053 h 706620"/>
                  <a:gd name="connsiteX2" fmla="*/ 706794 w 978642"/>
                  <a:gd name="connsiteY2" fmla="*/ 706620 h 706620"/>
                  <a:gd name="connsiteX3" fmla="*/ 533799 w 978642"/>
                  <a:gd name="connsiteY3" fmla="*/ 583053 h 706620"/>
                  <a:gd name="connsiteX4" fmla="*/ 434945 w 978642"/>
                  <a:gd name="connsiteY4" fmla="*/ 471842 h 706620"/>
                  <a:gd name="connsiteX5" fmla="*/ 323734 w 978642"/>
                  <a:gd name="connsiteY5" fmla="*/ 372988 h 706620"/>
                  <a:gd name="connsiteX6" fmla="*/ 64242 w 978642"/>
                  <a:gd name="connsiteY6" fmla="*/ 298847 h 706620"/>
                  <a:gd name="connsiteX7" fmla="*/ 27172 w 978642"/>
                  <a:gd name="connsiteY7" fmla="*/ 187636 h 706620"/>
                  <a:gd name="connsiteX8" fmla="*/ 2459 w 978642"/>
                  <a:gd name="connsiteY8" fmla="*/ 88782 h 706620"/>
                  <a:gd name="connsiteX9" fmla="*/ 88956 w 978642"/>
                  <a:gd name="connsiteY9" fmla="*/ 2285 h 706620"/>
                  <a:gd name="connsiteX10" fmla="*/ 336091 w 978642"/>
                  <a:gd name="connsiteY10" fmla="*/ 39355 h 706620"/>
                  <a:gd name="connsiteX11" fmla="*/ 422588 w 978642"/>
                  <a:gd name="connsiteY11" fmla="*/ 187636 h 706620"/>
                  <a:gd name="connsiteX12" fmla="*/ 607940 w 978642"/>
                  <a:gd name="connsiteY12" fmla="*/ 298847 h 706620"/>
                  <a:gd name="connsiteX13" fmla="*/ 768577 w 978642"/>
                  <a:gd name="connsiteY13" fmla="*/ 348274 h 706620"/>
                  <a:gd name="connsiteX14" fmla="*/ 978642 w 978642"/>
                  <a:gd name="connsiteY14" fmla="*/ 434772 h 706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78642" h="706620">
                    <a:moveTo>
                      <a:pt x="929215" y="422415"/>
                    </a:moveTo>
                    <a:cubicBezTo>
                      <a:pt x="879788" y="479050"/>
                      <a:pt x="830361" y="535685"/>
                      <a:pt x="793291" y="583053"/>
                    </a:cubicBezTo>
                    <a:cubicBezTo>
                      <a:pt x="756221" y="630421"/>
                      <a:pt x="750043" y="706620"/>
                      <a:pt x="706794" y="706620"/>
                    </a:cubicBezTo>
                    <a:cubicBezTo>
                      <a:pt x="663545" y="706620"/>
                      <a:pt x="579107" y="622183"/>
                      <a:pt x="533799" y="583053"/>
                    </a:cubicBezTo>
                    <a:cubicBezTo>
                      <a:pt x="488491" y="543923"/>
                      <a:pt x="469956" y="506853"/>
                      <a:pt x="434945" y="471842"/>
                    </a:cubicBezTo>
                    <a:cubicBezTo>
                      <a:pt x="399934" y="436831"/>
                      <a:pt x="385518" y="401820"/>
                      <a:pt x="323734" y="372988"/>
                    </a:cubicBezTo>
                    <a:cubicBezTo>
                      <a:pt x="261950" y="344155"/>
                      <a:pt x="113669" y="329739"/>
                      <a:pt x="64242" y="298847"/>
                    </a:cubicBezTo>
                    <a:cubicBezTo>
                      <a:pt x="14815" y="267955"/>
                      <a:pt x="37469" y="222647"/>
                      <a:pt x="27172" y="187636"/>
                    </a:cubicBezTo>
                    <a:cubicBezTo>
                      <a:pt x="16875" y="152625"/>
                      <a:pt x="-7838" y="119674"/>
                      <a:pt x="2459" y="88782"/>
                    </a:cubicBezTo>
                    <a:cubicBezTo>
                      <a:pt x="12756" y="57890"/>
                      <a:pt x="33351" y="10523"/>
                      <a:pt x="88956" y="2285"/>
                    </a:cubicBezTo>
                    <a:cubicBezTo>
                      <a:pt x="144561" y="-5953"/>
                      <a:pt x="280486" y="8463"/>
                      <a:pt x="336091" y="39355"/>
                    </a:cubicBezTo>
                    <a:cubicBezTo>
                      <a:pt x="391696" y="70247"/>
                      <a:pt x="377280" y="144387"/>
                      <a:pt x="422588" y="187636"/>
                    </a:cubicBezTo>
                    <a:cubicBezTo>
                      <a:pt x="467896" y="230885"/>
                      <a:pt x="550275" y="272074"/>
                      <a:pt x="607940" y="298847"/>
                    </a:cubicBezTo>
                    <a:cubicBezTo>
                      <a:pt x="665605" y="325620"/>
                      <a:pt x="706793" y="325620"/>
                      <a:pt x="768577" y="348274"/>
                    </a:cubicBezTo>
                    <a:cubicBezTo>
                      <a:pt x="830361" y="370928"/>
                      <a:pt x="904501" y="402850"/>
                      <a:pt x="978642" y="434772"/>
                    </a:cubicBezTo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3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114" name="Flowchart: Stored Data 1113"/>
            <p:cNvSpPr/>
            <p:nvPr/>
          </p:nvSpPr>
          <p:spPr>
            <a:xfrm rot="5400000">
              <a:off x="-1779930" y="14333412"/>
              <a:ext cx="576000" cy="396000"/>
            </a:xfrm>
            <a:prstGeom prst="flowChartOnlineStorage">
              <a:avLst/>
            </a:prstGeom>
            <a:gradFill flip="none" rotWithShape="1">
              <a:gsLst>
                <a:gs pos="0">
                  <a:schemeClr val="bg2">
                    <a:lumMod val="50000"/>
                    <a:shade val="30000"/>
                    <a:satMod val="115000"/>
                  </a:schemeClr>
                </a:gs>
                <a:gs pos="50000">
                  <a:schemeClr val="bg2">
                    <a:lumMod val="50000"/>
                    <a:shade val="67500"/>
                    <a:satMod val="115000"/>
                  </a:schemeClr>
                </a:gs>
                <a:gs pos="100000">
                  <a:schemeClr val="bg2">
                    <a:lumMod val="5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pic>
        <p:nvPicPr>
          <p:cNvPr id="746" name="Picture 2">
            <a:hlinkHover r:id="" action="ppaction://hlinkshowjump?jump=nextslide"/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2057400" y="-1524000"/>
            <a:ext cx="4145914" cy="1249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47" name="Picture 3">
            <a:hlinkHover r:id="" action="ppaction://hlinkshowjump?jump=nextslide"/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093182" y="-1524000"/>
            <a:ext cx="4117618" cy="1249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48" name="Picture 4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61481" y="-1905000"/>
            <a:ext cx="1286319" cy="1932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49" name="Picture 5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425407" y="-1811987"/>
            <a:ext cx="1286158" cy="18512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50" name="Rectangle 749">
            <a:hlinkHover r:id="" action="ppaction://hlinkshowjump?jump=lastslide"/>
          </p:cNvPr>
          <p:cNvSpPr/>
          <p:nvPr/>
        </p:nvSpPr>
        <p:spPr>
          <a:xfrm>
            <a:off x="914399" y="-2554094"/>
            <a:ext cx="6553200" cy="2286000"/>
          </a:xfrm>
          <a:prstGeom prst="rect">
            <a:avLst/>
          </a:prstGeom>
          <a:solidFill>
            <a:srgbClr val="DDD9C3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05694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7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7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xit" presetSubtype="4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" dur="17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17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16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0" presetClass="path" presetSubtype="0" accel="50000" decel="5000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Motion origin="layout" path="M 2.5E-6 -2.22222E-6 C 0.00104 -0.00486 0.00191 -0.00926 0.00312 -0.01366 C 0.00503 -0.01967 0.00781 -0.025 0.00937 -0.03125 C 0.01406 -0.0493 0.01632 -0.0706 0.0217 -0.08866 C 0.02396 -0.09606 0.03541 -0.11412 0.0375 -0.11967 C 0.04028 -0.12639 0.04132 -0.13449 0.04375 -0.1419 C 0.04757 -0.1537 0.05399 -0.16435 0.05625 -0.17685 C 0.05729 -0.18264 0.05729 -0.18958 0.05937 -0.19491 C 0.06649 -0.2118 0.07812 -0.22523 0.08437 -0.24328 C 0.09739 -0.27963 0.08559 -0.25162 0.09375 -0.27847 C 0.11024 -0.33333 0.09062 -0.26528 0.10625 -0.30972 C 0.11076 -0.32245 0.11389 -0.33703 0.11875 -0.3493 C 0.13246 -0.38495 0.15034 -0.41736 0.15937 -0.45578 C 0.15833 -0.4662 0.1592 -0.47639 0.15625 -0.4868 C 0.15469 -0.4912 0.15034 -0.49305 0.14687 -0.4956 C 0.1408 -0.49884 0.13368 -0.49884 0.12812 -0.5044 C 0.11597 -0.5162 0.12239 -0.51111 0.10937 -0.51782 C 0.10625 -0.52222 0.10382 -0.52708 0.1 -0.53102 C 0.08837 -0.54004 0.07083 -0.5375 0.05937 -0.54838 C 0.04427 -0.56273 0.02621 -0.5669 0.00937 -0.57523 C -0.00243 -0.58078 -0.01285 -0.58866 -0.025 -0.59259 C -0.02813 -0.59699 -0.03056 -0.60231 -0.03438 -0.60578 C -0.05903 -0.62592 -0.03472 -0.58449 -0.06563 -0.62801 C -0.08698 -0.65856 -0.07709 -0.64815 -0.09375 -0.66319 C -0.1033 -0.68356 -0.11875 -0.69699 -0.12813 -0.71643 C -0.13525 -0.73217 -0.14236 -0.74213 -0.15313 -0.75208 C -0.16198 -0.79004 -0.15851 -0.76921 -0.1625 -0.81366 C -0.15972 -0.89051 -0.16511 -0.88518 -0.15 -0.93333 C -0.14775 -0.94097 -0.14705 -0.94884 -0.14375 -0.95532 C -0.13854 -0.96574 -0.129 -0.97014 -0.12188 -0.97778 C -0.1165 -1.00046 -0.12309 -0.98472 -0.10938 -0.99537 C -0.09063 -1.01018 -0.08802 -1.01967 -0.06875 -1.02616 C -0.0533 -1.04028 -0.04514 -1.05139 -0.02813 -1.05741 C -0.00486 -1.0787 -0.03351 -1.05069 -0.00938 -1.0794 C 0.00208 -1.09236 -0.0007 -1.0831 0.00937 -1.10116 C 0.01909 -1.11875 0.02795 -1.14028 0.0375 -1.15879 C 0.05295 -1.19004 0.04826 -1.17801 0.05625 -1.21203 C 0.05729 -1.21643 0.05937 -1.22523 0.05937 -1.22477 C 0.05833 -1.23819 0.0592 -1.25185 0.05625 -1.26528 C 0.05104 -1.28727 0.0434 -1.28981 0.03437 -1.30463 C 0.02673 -1.31782 0.01979 -1.33171 0.0125 -1.34491 C 0.00347 -1.35972 -0.01111 -1.3787 -0.01563 -1.39722 C -0.0191 -1.41203 -0.02518 -1.42245 -0.02813 -1.43727 C -0.03629 -1.47778 -0.04202 -1.51875 -0.04688 -1.56065 C -0.05226 -1.69722 -0.05625 -1.83518 -0.05625 -1.97222 " pathEditMode="relative" rAng="0" ptsTypes="ffffffffffffffffffffffffffffffffffffffffffffA">
                                      <p:cBhvr>
                                        <p:cTn id="14" dur="6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5" y="-98611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0" presetClass="path" presetSubtype="0" accel="50000" decel="5000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Motion origin="layout" path="M 0.24879 0.0155 C 0.27778 0.02523 0.30695 0.025 0.33629 0.02939 C 0.36719 0.03402 0.39913 0.04537 0.43004 0.04606 C 0.49462 0.04768 0.5592 0.04791 0.62379 0.04884 C 0.62778 0.05416 0.63195 0.05856 0.6342 0.0655 C 0.63594 0.07083 0.63594 0.07731 0.63837 0.08217 C 0.64722 0.1 0.65209 0.12013 0.65712 0.1405 C 0.66389 0.16782 0.65938 0.19907 0.6717 0.22384 C 0.67431 0.23796 0.68021 0.24791 0.68629 0.25995 C 0.69219 0.27175 0.69618 0.28263 0.70504 0.2905 C 0.71615 0.31273 0.70156 0.28587 0.71545 0.30439 C 0.71719 0.30671 0.71788 0.31041 0.71962 0.31273 C 0.7316 0.3287 0.72014 0.30625 0.73212 0.32662 C 0.74514 0.34907 0.73455 0.33819 0.7467 0.34884 C 0.75295 0.36134 0.75886 0.37083 0.76545 0.38217 C 0.77847 0.40462 0.76788 0.39375 0.78004 0.40439 C 0.7849 0.41412 0.79115 0.41782 0.7967 0.42662 C 0.80538 0.4405 0.79566 0.43032 0.80712 0.4405 C 0.82084 0.46782 0.85278 0.4574 0.8717 0.4405 C 0.87882 0.42615 0.88733 0.41342 0.89462 0.39884 C 0.89705 0.39398 0.8974 0.38773 0.89879 0.38217 C 0.89965 0.37893 0.90191 0.37685 0.90295 0.37384 C 0.90712 0.36273 0.91129 0.35162 0.91545 0.3405 C 0.9165 0.33796 0.9165 0.33472 0.91754 0.33217 C 0.91997 0.32638 0.92309 0.32106 0.92587 0.3155 C 0.92709 0.31296 0.92639 0.30925 0.92795 0.30717 C 0.92952 0.30509 0.93212 0.30532 0.9342 0.30439 C 0.94115 0.27685 0.95781 0.25833 0.97379 0.2405 C 0.98056 0.23287 0.98386 0.22777 0.99254 0.22384 C 1 0.21388 1.00834 0.21064 1.01754 0.20439 C 1.029 0.19675 1.01858 0.20023 1.03004 0.19606 C 1.03559 0.19398 1.0467 0.1905 1.0467 0.1905 C 1.0599 0.19236 1.07136 0.19537 1.0842 0.19884 C 1.09288 0.20648 1.11025 0.22453 1.11545 0.23495 C 1.12535 0.25486 1.12031 0.24699 1.13004 0.25995 C 1.13403 0.27569 1.13056 0.2662 1.14462 0.28495 C 1.15 0.29212 1.15295 0.30162 1.15712 0.30995 C 1.15834 0.3125 1.15781 0.31597 1.1592 0.31828 C 1.16684 0.33148 1.16962 0.3331 1.17795 0.3405 C 1.18281 0.35046 1.1882 0.35509 1.19462 0.36273 C 1.21597 0.38819 1.19913 0.37245 1.21337 0.38495 C 1.21719 0.39259 1.21719 0.3949 1.22379 0.39884 C 1.22778 0.40115 1.23629 0.40439 1.23629 0.40439 C 1.24722 0.41898 1.25643 0.4206 1.26962 0.42939 C 1.30486 0.45277 1.35903 0.45995 1.3967 0.46273 C 1.45747 0.47893 1.54792 0.4655 1.59879 0.4655 " pathEditMode="relative" ptsTypes="fffffffffffffffffffffffffffffffffffffffffffffA">
                                      <p:cBhvr>
                                        <p:cTn id="16" dur="5000" fill="hold"/>
                                        <p:tgtEl>
                                          <p:spTgt spid="6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7" presetID="0" presetClass="path" presetSubtype="0" accel="50000" decel="50000" fill="hold" nodeType="withEffect">
                                  <p:stCondLst>
                                    <p:cond delay="12500"/>
                                  </p:stCondLst>
                                  <p:childTnLst>
                                    <p:animMotion origin="layout" path="M 4.44444E-6 -1.79463E-6 C -0.00695 0.00648 -0.01007 0.01573 -0.01598 0.02313 C -0.01945 0.03793 -0.01459 0.01989 -0.01997 0.03192 C -0.02136 0.03515 -0.02118 0.03932 -0.02257 0.04255 C -0.02553 0.04926 -0.02848 0.05435 -0.03056 0.06221 C -0.03473 0.07748 -0.0375 0.0932 -0.04132 0.10847 C -0.04323 0.1161 -0.04618 0.1235 -0.04792 0.13136 C -0.05261 0.15287 -0.05591 0.17507 -0.05851 0.19727 C -0.05816 0.23289 -0.0573 0.26827 -0.0573 0.30366 C -0.0573 0.32331 -0.05678 0.34297 -0.05851 0.3624 C -0.05903 0.36749 -0.06563 0.36587 -0.06928 0.36772 C -0.079 0.37257 -0.09254 0.37812 -0.10261 0.37836 C -0.1323 0.37905 -0.16216 0.37928 -0.19184 0.37997 C -0.24098 0.38622 -0.28941 0.39824 -0.33855 0.40472 C -0.3625 0.4112 -0.38681 0.41397 -0.41077 0.42068 C -0.4224 0.42438 -0.43368 0.429 -0.44532 0.43293 C -0.46077 0.43872 -0.47657 0.44311 -0.49184 0.44935 C -0.50105 0.45722 -0.51459 0.46115 -0.52518 0.46346 C -0.53091 0.46485 -0.54254 0.46693 -0.54254 0.46739 C -0.57709 0.46601 -0.6066 0.46231 -0.63993 0.45791 C -0.65122 0.45514 -0.66563 0.45028 -0.67466 0.46161 C -0.67414 0.46693 -0.675 0.47294 -0.67327 0.47757 C -0.67032 0.48636 -0.66233 0.49191 -0.65591 0.49353 C -0.64237 0.50601 -0.6283 0.51249 -0.61198 0.51503 C -0.60504 0.51827 -0.59931 0.52082 -0.59184 0.5222 C -0.58334 0.52614 -0.57431 0.52914 -0.56528 0.53099 C -0.54931 0.54417 -0.52917 0.55042 -0.51059 0.55412 C -0.50209 0.55574 -0.49393 0.55967 -0.48525 0.56129 C -0.46754 0.56938 -0.4507 0.57701 -0.43195 0.58095 C -0.42396 0.58418 -0.41684 0.58835 -0.40938 0.59297 C -0.39757 0.6006 -0.37084 0.60268 -0.35851 0.60384 C -0.35157 0.60546 -0.34445 0.60777 -0.33733 0.60893 C -0.29497 0.62882 -0.24827 0.62789 -0.204 0.62882 C -0.16303 0.62974 -0.12223 0.62997 -0.08125 0.63067 C -0.07344 0.63229 -0.0573 0.63506 -0.05053 0.64131 C -0.04653 0.64478 -0.04306 0.64639 -0.03855 0.64824 C -0.03438 0.67345 -0.03629 0.65865 -0.03455 0.69242 C -0.0349 0.71924 -0.01094 0.81429 -0.05191 0.81499 C -0.09497 0.81614 -0.1382 0.81614 -0.18125 0.81684 C -0.18299 0.82308 -0.18421 0.82979 -0.18542 0.83626 C -0.18698 0.86587 -0.18803 0.8957 -0.19184 0.9253 C -0.19323 0.93571 -0.19393 0.95167 -0.19879 0.96092 C -0.20261 0.96832 -0.21216 0.97595 -0.21737 0.98058 C -0.22396 0.98659 -0.24688 0.98566 -0.2507 0.98589 C -0.27292 0.98497 -0.29098 0.98566 -0.31198 0.98058 C -0.354 0.98219 -0.34757 0.97109 -0.36528 0.99468 C -0.36858 1.00717 -0.3757 1.01827 -0.37987 1.0303 C -0.38299 1.03955 -0.38594 1.04787 -0.38924 1.05689 C -0.39132 1.06198 -0.39271 1.06776 -0.39462 1.07285 C -0.39618 1.07655 -0.4 1.08349 -0.4 1.08372 C -0.40487 1.10453 -0.41198 1.12535 -0.42118 1.14385 C -0.42448 1.15033 -0.43004 1.16004 -0.43612 1.16166 C -0.47084 1.16998 -0.50625 1.17206 -0.54132 1.17947 C -0.55157 1.18155 -0.56059 1.18039 -0.56928 1.18825 C -0.57188 1.19334 -0.57518 1.19704 -0.57726 1.20259 C -0.58368 1.22017 -0.58976 1.23913 -0.60261 1.25046 C -0.60921 1.26388 -0.62014 1.27197 -0.63056 1.27891 C -0.63455 1.28169 -0.63785 1.28492 -0.64254 1.28562 C -0.6474 1.28677 -0.65243 1.287 -0.65747 1.2877 C -0.68264 1.29487 -0.66684 1.32031 -0.66528 1.36587 C -0.66476 1.38229 -0.6625 1.39963 -0.6599 1.41559 C -0.65868 1.43363 -0.65764 1.45514 -0.64792 1.46901 C -0.64671 1.4741 -0.64566 1.48011 -0.64393 1.48497 C -0.64028 1.49468 -0.63733 1.50231 -0.63733 1.51342 L -0.59636 1.69982 " pathEditMode="relative" rAng="0" ptsTypes="fffffffffffffffffffffffffffffffffffffffffffffffffffffffffffffffAf">
                                      <p:cBhvr>
                                        <p:cTn id="18" dur="6000" fill="hold"/>
                                        <p:tgtEl>
                                          <p:spTgt spid="5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4132" y="84991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38889E-6 -5.18519E-6 C -0.00191 0.03194 -0.00539 0.06272 -0.00834 0.09444 C -0.00782 0.13147 -0.02084 0.26296 0.02083 0.29999 C 0.0283 0.31504 0.03906 0.31967 0.05 0.32777 C 0.05434 0.33078 0.05833 0.33495 0.0625 0.33888 C 0.06614 0.34212 0.0783 0.34536 0.08333 0.34721 C 0.10086 0.3537 0.0776 0.3449 0.09583 0.35532 C 0.10729 0.36203 0.12361 0.36203 0.13541 0.36365 C 0.14236 0.36596 0.1493 0.36689 0.15625 0.36944 C 0.18628 0.37916 0.21493 0.39397 0.24583 0.39976 C 0.26041 0.40624 0.24288 0.39907 0.27083 0.40555 C 0.30208 0.41226 0.33316 0.42152 0.36458 0.42777 C 0.39271 0.44004 0.42343 0.4412 0.45191 0.45254 C 0.45746 0.45462 0.4717 0.45879 0.47708 0.46388 C 0.47916 0.4655 0.48107 0.46782 0.48333 0.46921 C 0.48941 0.47268 0.49652 0.47268 0.50208 0.47754 C 0.52986 0.50231 0.48854 0.46689 0.51458 0.48587 C 0.52569 0.49397 0.5375 0.50462 0.54791 0.51365 C 0.55156 0.51689 0.55677 0.5162 0.56041 0.51944 C 0.575 0.53217 0.59184 0.54166 0.60416 0.55809 C 0.60764 0.57175 0.60816 0.58911 0.6 0.59976 C 0.59236 0.61018 0.57864 0.61226 0.56875 0.61666 C 0.56336 0.61874 0.55468 0.62059 0.55 0.62499 C 0.54392 0.63032 0.54444 0.63078 0.5375 0.63333 C 0.52361 0.63796 0.50989 0.64073 0.49583 0.64444 C 0.49305 0.64513 0.4901 0.64652 0.4875 0.64698 C 0.47916 0.64907 0.47066 0.65069 0.46232 0.65277 C 0.45833 0.65346 0.45 0.65532 0.45 0.65532 C 0.43229 0.66481 0.4125 0.66851 0.39375 0.67198 C 0.35711 0.68819 0.3151 0.69258 0.27708 0.70254 C 0.26389 0.70601 0.2618 0.70462 0.24791 0.71087 C 0.22448 0.72129 0.20104 0.73263 0.17708 0.74166 C 0.1592 0.74791 0.14062 0.75092 0.12291 0.75833 C 0.10034 0.76712 0.07986 0.77684 0.05625 0.78032 C 0.05399 0.78124 0.03073 0.78819 0.02708 0.79143 C 0.02291 0.79513 0.01458 0.80277 0.01458 0.80277 C 0.00868 0.81434 -0.0007 0.82013 -0.00834 0.83055 C -0.0283 0.91018 0.04739 0.91758 0.08541 0.92476 C 0.10972 0.92939 0.08559 0.92615 0.1125 0.93055 C 0.12291 0.93217 0.13333 0.93471 0.14375 0.93587 C 0.15694 0.93749 0.17014 0.93772 0.18333 0.93865 C 0.19531 0.94073 0.20503 0.94351 0.21666 0.94721 C 0.21944 0.94791 0.22222 0.94883 0.225 0.94999 C 0.22916 0.95161 0.2375 0.95532 0.2375 0.95532 C 0.24791 0.99721 0.23993 1.0405 0.23541 1.08309 C 0.23611 1.09536 0.23437 1.10786 0.2375 1.11944 C 0.24027 1.12985 0.25399 1.14328 0.2625 1.14698 C 0.27725 1.16689 0.29687 1.16921 0.31666 1.17499 C 0.32187 1.17661 0.32604 1.18217 0.33125 1.18309 C 0.35191 1.18703 0.37291 1.18587 0.39375 1.18865 C 0.40538 1.19027 0.42031 1.19351 0.43125 1.19976 C 0.43611 1.20254 0.44045 1.20694 0.44583 1.20809 C 0.47048 1.21388 0.49583 1.21666 0.52083 1.21921 C 0.52291 1.22036 0.52517 1.22083 0.52708 1.22198 C 0.53142 1.22522 0.53958 1.23333 0.53958 1.23333 C 0.54375 1.24143 0.54583 1.24999 0.55 1.25809 C 0.55121 1.26666 0.55382 1.27476 0.55416 1.28333 C 0.55573 1.32592 0.54774 1.37569 0.56666 1.41365 C 0.56909 1.43008 0.57187 1.45948 0.58125 1.47198 C 0.5868 1.47939 0.59566 1.48286 0.60208 1.48865 C 0.60347 1.49143 0.60468 1.49467 0.60625 1.49721 C 0.60816 1.49999 0.61146 1.50161 0.6125 1.50532 C 0.6158 1.51712 0.6158 1.52962 0.61875 1.54143 C 0.61805 1.5618 0.61788 1.5824 0.61666 1.60254 C 0.61597 1.61272 0.60833 1.62268 0.60416 1.63032 C 0.59479 1.64814 0.58889 1.66365 0.575 1.67499 C 0.54236 1.67291 0.5151 1.66874 0.48333 1.67198 C 0.48003 1.68958 0.48107 1.67939 0.48107 1.70254 " pathEditMode="relative" ptsTypes="fffffffffffffffffffffffffffffffffffffffffffffffffffffffffffffffffffA">
                                      <p:cBhvr>
                                        <p:cTn id="20" dur="8000" fill="hold"/>
                                        <p:tgtEl>
                                          <p:spTgt spid="5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1" presetID="0" presetClass="path" presetSubtype="0" accel="50000" decel="50000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Motion origin="layout" path="M -0.00104 0.00093 C 0.00694 0.0296 0.0026 0.0111 0.00555 0.02752 C 0.00642 0.03238 0.00746 0.037 0.00833 0.04186 C 0.00885 0.04417 0.00972 0.0488 0.00972 0.04903 C 0.01267 0.09089 0.01111 0.07378 0.01371 0.10037 C 0.01458 0.12489 0.01701 0.14732 0.01892 0.17137 C 0.021 0.19658 0.0184 0.18548 0.0217 0.19797 C 0.02396 0.24954 0.03246 0.29926 0.03489 0.35037 C 0.03455 0.36263 0.03489 0.37512 0.03368 0.38761 C 0.03333 0.39061 0.02326 0.40472 0.02291 0.40518 C 0.01163 0.42021 0.00104 0.43663 -0.01441 0.44265 C -0.0191 0.44912 -0.02657 0.45028 -0.03299 0.45375 C -0.0474 0.46045 -0.06111 0.46809 -0.0757 0.47526 C -0.08976 0.4815 -0.10504 0.48497 -0.11962 0.48936 C -0.13802 0.49491 -0.15469 0.50833 -0.17309 0.51434 C -0.20018 0.5229 -0.22795 0.5296 -0.25573 0.53377 C -0.26754 0.54117 -0.28039 0.54094 -0.29306 0.5444 C -0.30868 0.54811 -0.32396 0.55273 -0.33976 0.55504 C -0.34775 0.55874 -0.3566 0.55897 -0.36511 0.56036 C -0.37865 0.56453 -0.39167 0.57077 -0.40504 0.57586 C -0.41042 0.58395 -0.42049 0.58511 -0.42778 0.58858 C -0.44323 0.59552 -0.45955 0.60153 -0.4757 0.60477 C -0.48872 0.61679 -0.50834 0.6117 -0.5224 0.62211 C -0.52657 0.62558 -0.53039 0.62974 -0.53438 0.63298 C -0.53698 0.63529 -0.54236 0.64038 -0.54236 0.64061 C -0.54479 0.64501 -0.5474 0.64848 -0.55035 0.65287 C -0.55278 0.66166 -0.55591 0.66998 -0.55834 0.679 C -0.55782 0.68802 -0.55834 0.6975 -0.55695 0.7056 C -0.5566 0.70791 -0.54809 0.71878 -0.54636 0.71994 C -0.53716 0.72618 -0.52743 0.72942 -0.51841 0.73589 C -0.5099 0.7426 -0.50799 0.74515 -0.49966 0.74838 C -0.48716 0.75948 -0.46372 0.76203 -0.44896 0.76619 C -0.43976 0.77567 -0.44792 0.76897 -0.43299 0.77336 C -0.41094 0.77937 -0.43577 0.77428 -0.41962 0.77891 C -0.41407 0.7803 -0.41025 0.7803 -0.40504 0.78215 C -0.39966 0.784 -0.39445 0.787 -0.38907 0.78932 C -0.37952 0.79302 -0.36893 0.79464 -0.35973 0.79972 C -0.35452 0.80273 -0.34879 0.80342 -0.34375 0.80712 C -0.33959 0.80944 -0.33646 0.81268 -0.33177 0.81383 C -0.32414 0.81568 -0.3165 0.81684 -0.30903 0.81915 C -0.30122 0.82609 -0.30938 0.82008 -0.29844 0.82493 C -0.28229 0.83187 -0.26598 0.83881 -0.24896 0.84251 C -0.22743 0.85708 -0.20365 0.8587 -0.18108 0.8691 C -0.17327 0.87859 -0.14566 0.87812 -0.13438 0.87951 C -0.12153 0.88182 -0.10816 0.8846 -0.09566 0.88899 C -0.08646 0.89154 -0.07882 0.89917 -0.0691 0.90102 C -0.06216 0.90241 -0.05486 0.90518 -0.04775 0.90657 C -0.03542 0.90888 -0.00122 0.90958 0.00295 0.91004 C 0.02014 0.91351 0.03628 0.91836 0.05364 0.92068 C 0.06753 0.92438 0.07864 0.92484 0.09357 0.926 C 0.10416 0.92923 0.11493 0.93085 0.12569 0.93293 C 0.13211 0.93617 0.13524 0.93293 0.13767 0.94172 C 0.13715 0.94866 0.13767 0.9556 0.13628 0.96161 C 0.13437 0.97063 0.13038 0.97271 0.12569 0.9778 C 0.11059 0.99445 0.08975 0.99977 0.071 1.00578 C 0.06614 1.01249 0.06406 1.01226 0.05764 1.01503 C 0.04548 1.01966 0.03437 1.02498 0.0217 1.02729 C 0.0026 1.03585 -0.05677 1.03724 -0.0717 1.03816 C -0.08837 1.04117 -0.1033 1.0444 -0.11962 1.05042 C -0.13802 1.05689 -0.16146 1.05504 -0.18108 1.05897 C -0.19775 1.06314 -0.21354 1.06915 -0.23039 1.07193 C -0.26563 1.07678 -0.30035 1.07771 -0.33577 1.07886 C -0.3533 1.08326 -0.37118 1.08696 -0.38907 1.08973 C -0.40486 1.0939 -0.42101 1.09505 -0.43698 1.09829 C -0.44653 1.10268 -0.4566 1.10523 -0.46632 1.10916 C -0.47292 1.11147 -0.47986 1.11494 -0.48629 1.11818 C -0.48889 1.11934 -0.50573 1.12234 -0.51042 1.12304 C -0.51337 1.13645 -0.51441 1.1494 -0.51702 1.16258 C -0.5165 1.18155 -0.51632 1.20005 -0.51563 1.21878 C -0.51545 1.22364 -0.5158 1.22896 -0.51441 1.23358 C -0.51389 1.2352 -0.5007 1.24029 -0.49966 1.24029 C -0.48264 1.24515 -0.46493 1.25046 -0.44775 1.25301 C -0.42136 1.2618 -0.39219 1.26156 -0.36511 1.26342 C -0.34896 1.26596 -0.33316 1.26873 -0.31702 1.27035 C -0.30122 1.27521 -0.28629 1.28053 -0.27032 1.28307 C -0.25816 1.28955 -0.24757 1.29024 -0.23438 1.29186 C -0.22414 1.29672 -0.23525 1.29186 -0.21302 1.29556 C -0.20104 1.29764 -0.18924 1.3025 -0.17709 1.30458 C -0.17032 1.30643 -0.16389 1.30805 -0.15695 1.30967 C -0.13577 1.32146 -0.06823 1.39223 -0.04601 1.39339 C 0.04566 1.4149 0.0276 1.45699 0.05937 1.50162 L 0.10468 1.58835 " pathEditMode="relative" rAng="0" ptsTypes="ffffffffffffffffffffffffffffffffffffffffffffffffffffffffffffffffffffffffffffffffAf">
                                      <p:cBhvr>
                                        <p:cTn id="22" dur="7000" fill="hold"/>
                                        <p:tgtEl>
                                          <p:spTgt spid="8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937" y="79371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0" presetClass="path" presetSubtype="0" accel="50000" decel="50000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Motion origin="layout" path="M 0.05573 0.05759 C 0.05677 0.05273 0.05764 0.04834 0.05886 0.04394 C 0.06077 0.03793 0.06354 0.03261 0.06511 0.02637 C 0.06979 0.00833 0.07205 -0.01318 0.07743 -0.03122 C 0.07969 -0.03862 0.09115 -0.05666 0.09323 -0.06221 C 0.09601 -0.06892 0.09705 -0.07701 0.09948 -0.08441 C 0.1033 -0.09621 0.10972 -0.10684 0.11198 -0.11933 C 0.11302 -0.12488 0.11302 -0.13205 0.11511 -0.13737 C 0.12222 -0.15425 0.13386 -0.16767 0.14011 -0.18571 C 0.15313 -0.22202 0.14132 -0.19403 0.14948 -0.22086 C 0.16597 -0.2759 0.14636 -0.20768 0.16198 -0.25208 C 0.16649 -0.26503 0.16962 -0.2796 0.17448 -0.29186 C 0.1882 -0.32747 0.20608 -0.35985 0.21511 -0.39824 C 0.21406 -0.40865 0.21493 -0.41882 0.21198 -0.42923 C 0.21042 -0.43363 0.20608 -0.43548 0.20261 -0.43802 C 0.19653 -0.44126 0.18941 -0.44126 0.18386 -0.44681 C 0.1717 -0.4586 0.17813 -0.45351 0.16511 -0.46022 C 0.16198 -0.46485 0.15955 -0.46947 0.15573 -0.4734 C 0.1441 -0.48242 0.12656 -0.47988 0.11511 -0.49098 C 0.1 -0.50509 0.08195 -0.50948 0.06511 -0.51781 C 0.0533 -0.52336 0.04288 -0.53122 0.03073 -0.53515 C 0.02761 -0.53955 0.02518 -0.54486 0.02136 -0.54833 C -0.0033 -0.56869 0.02101 -0.52706 -0.00989 -0.57054 C -0.03125 -0.60106 -0.02135 -0.59066 -0.03802 -0.60569 C -0.04757 -0.62604 -0.06302 -0.63945 -0.07239 -0.65888 C -0.07951 -0.67461 -0.09479 -0.6531 -0.10555 -0.66304 C -0.11441 -0.70097 -0.13941 -0.65079 -0.1434 -0.69542 C -0.14618 -0.70721 -0.175 -0.71346 -0.19757 -0.73497 C -0.22014 -0.75647 -0.27673 -0.79903 -0.27864 -0.82516 C -0.28055 -0.85129 -0.23368 -0.87696 -0.2092 -0.89223 C -0.20694 -0.90009 -0.13524 -0.91073 -0.13194 -0.91721 C -0.12673 -0.92761 -0.11232 -0.88298 -0.10521 -0.89061 C -0.09982 -0.91327 -0.0776 -0.84089 -0.06389 -0.85153 C -0.04514 -0.86633 0.35278 -0.84505 0.37205 -0.85153 C 0.3875 -0.86563 0.06702 -0.9556 0.08403 -0.96161 C 0.10729 -0.98312 -0.2467 -0.99653 -0.22257 -1.02544 C -0.21111 -1.03839 -0.13264 -1.04116 -0.12257 -1.0592 C -0.11285 -1.07678 0.08368 -1.08302 0.09323 -1.10129 C 0.10868 -1.13228 0.10399 -1.12049 0.11198 -1.15449 C 0.11302 -1.15888 0.11511 -1.16767 0.11511 -1.16721 C 0.11406 -1.18062 0.11493 -1.19426 0.11198 -1.20768 C 0.10677 -1.22965 0.09913 -1.23219 0.09011 -1.24699 C 0.08247 -1.26041 0.07552 -1.27428 0.06823 -1.28746 C 0.0592 -1.30227 0.04462 -1.32123 0.04011 -1.3395 C 0.03663 -1.35453 0.03056 -1.36494 0.02761 -1.37974 C 0.01945 -1.42021 0.01372 -1.46115 0.00886 -1.50301 C 0.00347 -1.63968 -0.00052 -1.77775 -0.00052 -1.91466 " pathEditMode="relative" rAng="0" ptsTypes="fffffffffffffffffffffffffffaaffffffffffffffffff">
                                      <p:cBhvr>
                                        <p:cTn id="24" dur="7000" fill="hold"/>
                                        <p:tgtEl>
                                          <p:spTgt spid="8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6" y="-98612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0" presetClass="path" presetSubtype="0" accel="50000" decel="19000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Motion origin="layout" path="M 2.22222E-6 2.96296E-6 C -0.0033 -0.01019 -0.0033 -0.00857 -0.0033 -0.025 C -0.0033 -0.11505 -0.01094 -0.14769 0.00503 -0.21273 C 0.00607 -0.22523 0.00625 -0.2382 0.01007 -0.25023 C 0.01215 -0.29445 0.01528 -0.3382 0.0184 -0.38241 C 0.01892 -0.43611 0.01892 -0.48959 0.01996 -0.54329 C 0.02048 -0.57176 0.03368 -0.59931 0.03837 -0.62709 C 0.04844 -0.68773 0.06041 -0.74792 0.07326 -0.80764 C 0.07847 -0.86042 0.07708 -0.91389 0.075 -0.96667 C 0.07482 -0.97292 0.07135 -0.98033 0.06996 -0.98635 C 0.0658 -1.00463 0.06198 -1.02315 0.05833 -1.04167 C 0.05885 -1.06135 0.05868 -1.08102 0.06007 -1.1007 C 0.06041 -1.1044 0.06337 -1.11135 0.06337 -1.11135 C 0.06163 -1.07824 0.06163 -1.09005 0.06163 -1.0757 " pathEditMode="relative" rAng="0" ptsTypes="fffffffffffffA">
                                      <p:cBhvr>
                                        <p:cTn id="26" dur="10000" fill="hold"/>
                                        <p:tgtEl>
                                          <p:spTgt spid="9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368" y="-55579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0" presetClass="path" presetSubtype="0" accel="50000" decel="19000" fill="hold" grpId="2" nodeType="withEffect">
                                  <p:stCondLst>
                                    <p:cond delay="20000"/>
                                  </p:stCondLst>
                                  <p:childTnLst>
                                    <p:animMotion origin="layout" path="M 5.55556E-7 -4.44444E-6 C -0.0033 -0.01018 -0.0033 -0.00856 -0.0033 -0.025 C -0.0033 -0.11504 -0.01094 -0.14768 0.00503 -0.21273 C 0.00608 -0.22523 0.00625 -0.23819 0.01007 -0.25023 C 0.01215 -0.29444 0.01528 -0.33819 0.0184 -0.3824 C 0.01892 -0.43611 0.01892 -0.48958 0.01996 -0.54328 C 0.02049 -0.57175 0.03368 -0.5993 0.03837 -0.62708 C 0.04844 -0.68773 0.06042 -0.74791 0.07326 -0.80763 C 0.07847 -0.86041 0.07708 -0.91388 0.075 -0.96666 C 0.07483 -0.97291 0.07135 -0.98032 0.06996 -0.98634 C 0.0658 -1.00463 0.06198 -1.02314 0.05833 -1.04166 C 0.05885 -1.06134 0.05868 -1.08101 0.06007 -1.10069 C 0.06042 -1.10439 0.06337 -1.11134 0.06337 -1.11134 C 0.06163 -1.07824 0.06163 -1.09004 0.06163 -1.07569 " pathEditMode="relative" rAng="0" ptsTypes="fffffffffffffA">
                                      <p:cBhvr>
                                        <p:cTn id="28" dur="10000" fill="hold"/>
                                        <p:tgtEl>
                                          <p:spTgt spid="9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368" y="-55579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0" presetClass="path" presetSubtype="0" accel="50000" decel="19000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Motion origin="layout" path="M -0.00069 4.36229E-6 C -0.00399 -0.01017 -0.00399 -0.00855 -0.00399 -0.02496 C -0.00399 -0.11507 -0.01163 -0.14765 0.00434 -0.2128 C 0.00538 -0.22528 0.00556 -0.23822 0.00938 -0.25024 C 0.01146 -0.29437 0.01459 -0.33827 0.01771 -0.3824 C 0.01823 -0.436 0.01823 -0.48961 0.01927 -0.54321 C 0.01979 -0.57186 0.03299 -0.59936 0.03768 -0.62708 C 0.04775 -0.68762 0.05972 -0.74792 0.07257 -0.80754 C 0.07778 -0.86045 0.07639 -0.91382 0.07431 -0.96673 C 0.07413 -0.97297 0.07066 -0.98036 0.06927 -0.98637 C 0.06511 -1.00463 0.06129 -1.02311 0.05764 -1.04159 C 0.05816 -1.06146 0.05799 -1.0811 0.05938 -1.10074 C 0.05972 -1.10444 0.06268 -1.11137 0.06268 -1.11114 C 0.06094 -1.07833 0.06094 -1.09012 0.06094 -1.07579 " pathEditMode="relative" rAng="0" ptsTypes="fffffffffffffA">
                                      <p:cBhvr>
                                        <p:cTn id="30" dur="10000" fill="hold"/>
                                        <p:tgtEl>
                                          <p:spTgt spid="9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368" y="-55568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0" presetClass="path" presetSubtype="0" accel="50000" decel="19000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Motion origin="layout" path="M 2.5E-6 -3.7037E-7 C -0.0033 -0.01018 -0.0033 -0.00856 -0.0033 -0.025 C -0.0033 -0.11505 -0.01094 -0.14768 0.00503 -0.21273 C 0.00607 -0.22523 0.00625 -0.23819 0.01007 -0.25023 C 0.01215 -0.29444 0.01528 -0.33819 0.0184 -0.38241 C 0.01892 -0.43611 0.01892 -0.48958 0.01996 -0.54329 C 0.02048 -0.57176 0.03368 -0.59931 0.03837 -0.62708 C 0.04843 -0.68773 0.06041 -0.74792 0.07309 -0.80764 C 0.07847 -0.86042 0.07708 -0.91389 0.07482 -0.96667 C 0.07465 -0.97292 0.07135 -0.98032 0.06979 -0.98634 C 0.0658 -1.00463 0.06198 -1.02315 0.05833 -1.04167 C 0.05885 -1.06134 0.05868 -1.08102 0.06007 -1.10069 C 0.06041 -1.1044 0.06337 -1.11134 0.06337 -1.11111 C 0.06163 -1.07824 0.06163 -1.09005 0.06163 -1.07569 " pathEditMode="relative" rAng="0" ptsTypes="fffffffffffffA">
                                      <p:cBhvr>
                                        <p:cTn id="32" dur="10000" fill="hold"/>
                                        <p:tgtEl>
                                          <p:spTgt spid="9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385" y="-55579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26" presetClass="emph" presetSubtype="0" repeatCount="indefinite" fill="hold" grpId="1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10000" tmFilter="0, 0; .2, .5; .8, .5; 1, 0"/>
                                        <p:tgtEl>
                                          <p:spTgt spid="92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5" dur="5000" autoRev="1" fill="hold"/>
                                        <p:tgtEl>
                                          <p:spTgt spid="92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000"/>
                            </p:stCondLst>
                            <p:childTnLst>
                              <p:par>
                                <p:cTn id="37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0000"/>
                            </p:stCondLst>
                            <p:childTnLst>
                              <p:par>
                                <p:cTn id="40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0000"/>
                            </p:stCondLst>
                            <p:childTnLst>
                              <p:par>
                                <p:cTn id="4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6163 -1.07569 C 0.06059 -1.11828 0.06059 -1.16064 0.05851 -1.203 C 0.05486 -1.27546 0.04132 -1.34861 0.02726 -1.41689 C 0.02448 -1.43055 0.01667 -1.4368 0.01163 -1.44745 C 0.00122 -1.46967 -0.00469 -1.48935 -0.01649 -1.50856 C -0.02205 -1.53541 -0.01771 -1.51944 -0.03212 -1.55439 C -0.03403 -1.55902 -0.03385 -1.56481 -0.03524 -1.56967 C -0.03698 -1.575 -0.03993 -1.57939 -0.04149 -1.58495 C -0.05642 -1.63958 -0.03993 -1.59629 -0.05399 -1.63078 C -0.08733 -1.84814 -0.07274 -2.05694 -0.07274 -2.2875 L -0.0592 -2.41481 C -0.05955 -2.4368 -0.06076 -2.45879 -0.06024 -2.48101 C -0.06007 -2.48634 -0.05747 -2.49074 -0.05712 -2.49629 C -0.05243 -2.55694 -0.04774 -2.62754 -0.04774 -2.68981 C -0.04288 -2.71319 -0.04149 -2.73634 -0.04149 -2.76111 " pathEditMode="relative" rAng="0" ptsTypes="fffffffffAffffA">
                                      <p:cBhvr>
                                        <p:cTn id="44" dur="3000" fill="hold"/>
                                        <p:tgtEl>
                                          <p:spTgt spid="9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448" y="-84259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6" dur="3000" fill="hold"/>
                                        <p:tgtEl>
                                          <p:spTgt spid="917"/>
                                        </p:tgtEl>
                                      </p:cBhvr>
                                      <p:by x="25000" y="2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3000"/>
                            </p:stCondLst>
                            <p:childTnLst>
                              <p:par>
                                <p:cTn id="48" presetID="53" presetClass="entr" presetSubtype="16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9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9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9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54" dur="1000" fill="hold"/>
                                        <p:tgtEl>
                                          <p:spTgt spid="9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9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9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92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0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1" dur="1500"/>
                                        <p:tgtEl>
                                          <p:spTgt spid="9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6" dur="500" fill="hold"/>
                                        <p:tgtEl>
                                          <p:spTgt spid="92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7" presetID="9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8" dur="1000"/>
                                        <p:tgtEl>
                                          <p:spTgt spid="9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" dur="500" tmFilter="0, 0; .2, .5; .8, .5; 1, 0"/>
                                        <p:tgtEl>
                                          <p:spTgt spid="106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2" dur="250" autoRev="1" fill="hold"/>
                                        <p:tgtEl>
                                          <p:spTgt spid="106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3" presetID="0" presetClass="path" presetSubtype="0" accel="50000" decel="5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3.36949E-6 C 0.00191 0.04846 0.00208 0.10777 0.01441 0.15578 C 0.01892 0.20447 0.025 0.25271 0.02882 0.30164 C 0.02725 0.39003 0.03593 0.48026 0.01441 0.56542 C 0.00451 0.69259 0.00711 0.81098 0.00711 0.9423 " pathEditMode="relative" rAng="0" ptsTypes="ffffA">
                                      <p:cBhvr>
                                        <p:cTn id="74" dur="8000" fill="hold"/>
                                        <p:tgtEl>
                                          <p:spTgt spid="10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88" y="47104"/>
                                    </p:animMotion>
                                  </p:childTnLst>
                                </p:cTn>
                              </p:par>
                              <p:par>
                                <p:cTn id="7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4.60651E-6 C 0.00191 0.04847 0.00208 0.10778 0.01441 0.15579 C 0.01892 0.20448 0.025 0.25272 0.02882 0.30164 C 0.02725 0.39003 0.03593 0.4805 0.01441 0.56543 C 0.00451 0.6926 0.00711 0.81099 0.00711 0.94231 " pathEditMode="relative" rAng="0" ptsTypes="ffffA">
                                      <p:cBhvr>
                                        <p:cTn id="76" dur="8000" fill="hold"/>
                                        <p:tgtEl>
                                          <p:spTgt spid="10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88" y="47127"/>
                                    </p:animMotion>
                                  </p:childTnLst>
                                </p:cTn>
                              </p:par>
                              <p:par>
                                <p:cTn id="7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3.03254E-6 C 0.00191 0.04846 0.00208 0.10777 0.01441 0.15578 C 0.01892 0.20447 0.025 0.25271 0.02882 0.30164 C 0.02726 0.39003 0.03594 0.4805 0.01441 0.56543 C 0.00451 0.69259 0.00712 0.81098 0.00712 0.9423 " pathEditMode="relative" rAng="0" ptsTypes="ffffA">
                                      <p:cBhvr>
                                        <p:cTn id="78" dur="8000" fill="hold"/>
                                        <p:tgtEl>
                                          <p:spTgt spid="10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88" y="47127"/>
                                    </p:animMotion>
                                  </p:childTnLst>
                                </p:cTn>
                              </p:par>
                              <p:par>
                                <p:cTn id="7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6.62359E-7 C 0.00191 0.04846 0.00208 0.10778 0.01441 0.15578 C 0.01892 0.20448 0.025 0.25271 0.02882 0.30164 C 0.02725 0.39003 0.03593 0.4805 0.01441 0.56566 C 0.00451 0.69282 0.00711 0.81122 0.00711 0.9423 " pathEditMode="relative" rAng="0" ptsTypes="ffffA">
                                      <p:cBhvr>
                                        <p:cTn id="80" dur="8000" fill="hold"/>
                                        <p:tgtEl>
                                          <p:spTgt spid="10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88" y="4712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41000"/>
                            </p:stCondLst>
                            <p:childTnLst>
                              <p:par>
                                <p:cTn id="82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712 0.9423 C -0.00677 1.11977 -0.00174 1.03923 -0.00174 1.38726 C -0.00174 1.51765 -0.00313 1.66836 0.02882 1.79783 C 0.0342 1.84791 0.04739 1.89291 0.05486 1.9423 C 0.06076 1.98176 0.06736 2.02146 0.0809 2.05769 C 0.0875 2.09277 0.0941 2.12762 0.1026 2.16178 C 0.10538 2.17286 0.10555 2.18509 0.10712 2.19663 C 0.11441 2.24855 0.1184 2.30163 0.12882 2.35264 C 0.13646 2.38956 0.14861 2.42511 0.15486 2.46249 C 0.15937 2.48926 0.16042 2.51604 0.16354 2.54327 C 0.17153 2.61458 0.1776 2.6859 0.18524 2.75721 C 0.1901 2.94022 0.18958 2.86499 0.18958 2.98246 " pathEditMode="relative" ptsTypes="fffffffffffA">
                                      <p:cBhvr>
                                        <p:cTn id="87" dur="2000" fill="hold"/>
                                        <p:tgtEl>
                                          <p:spTgt spid="10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8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9" dur="3000" fill="hold"/>
                                        <p:tgtEl>
                                          <p:spTgt spid="1057"/>
                                        </p:tgtEl>
                                      </p:cBhvr>
                                      <p:by x="25000" y="2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44000"/>
                            </p:stCondLst>
                            <p:childTnLst>
                              <p:par>
                                <p:cTn id="91" presetID="53" presetClass="entr" presetSubtype="16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0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0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10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7" dur="1000" fill="hold"/>
                                        <p:tgtEl>
                                          <p:spTgt spid="107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10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10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106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3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4" dur="1500"/>
                                        <p:tgtEl>
                                          <p:spTgt spid="10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9" dur="500" fill="hold"/>
                                        <p:tgtEl>
                                          <p:spTgt spid="106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0" presetID="9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1" dur="1000"/>
                                        <p:tgtEl>
                                          <p:spTgt spid="10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45500"/>
                            </p:stCondLst>
                            <p:childTnLst>
                              <p:par>
                                <p:cTn id="114" presetID="42" presetClass="path" presetSubtype="0" accel="50000" decel="50000" fill="hold" nodeType="afterEffect">
                                  <p:stCondLst>
                                    <p:cond delay="1600"/>
                                  </p:stCondLst>
                                  <p:childTnLst>
                                    <p:animMotion origin="layout" path="M -8.33333E-7 3.21924E-6 L -8.33333E-7 0.76457 " pathEditMode="relative" rAng="0" ptsTypes="AA">
                                      <p:cBhvr>
                                        <p:cTn id="115" dur="8000" fill="hold"/>
                                        <p:tgtEl>
                                          <p:spTgt spid="7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8228"/>
                                    </p:animMotion>
                                  </p:childTnLst>
                                </p:cTn>
                              </p:par>
                              <p:par>
                                <p:cTn id="116" presetID="42" presetClass="path" presetSubtype="0" accel="50000" decel="5000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animMotion origin="layout" path="M -2.77778E-6 -1.84843E-8 L 0.29827 0.73567 " pathEditMode="relative" rAng="0" ptsTypes="AA">
                                      <p:cBhvr>
                                        <p:cTn id="117" dur="8000" fill="hold"/>
                                        <p:tgtEl>
                                          <p:spTgt spid="7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913" y="36784"/>
                                    </p:animMotion>
                                  </p:childTnLst>
                                </p:cTn>
                              </p:par>
                              <p:par>
                                <p:cTn id="118" presetID="42" presetClass="path" presetSubtype="0" accel="50000" decel="5000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animMotion origin="layout" path="M -4.72222E-6 -1.84843E-8 L -0.1967 0.73567 " pathEditMode="relative" rAng="0" ptsTypes="AA">
                                      <p:cBhvr>
                                        <p:cTn id="119" dur="8000" fill="hold"/>
                                        <p:tgtEl>
                                          <p:spTgt spid="7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844" y="36784"/>
                                    </p:animMotion>
                                  </p:childTnLst>
                                </p:cTn>
                              </p:par>
                              <p:par>
                                <p:cTn id="120" presetID="42" presetClass="path" presetSubtype="0" accel="50000" decel="5000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animMotion origin="layout" path="M -1.66667E-6 1.39685E-6 L -1.66667E-6 0.75694 " pathEditMode="relative" rAng="0" ptsTypes="AA">
                                      <p:cBhvr>
                                        <p:cTn id="121" dur="8000" fill="hold"/>
                                        <p:tgtEl>
                                          <p:spTgt spid="7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7835"/>
                                    </p:animMotion>
                                  </p:childTnLst>
                                </p:cTn>
                              </p:par>
                              <p:par>
                                <p:cTn id="122" presetID="42" presetClass="path" presetSubtype="0" accel="50000" decel="5000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animMotion origin="layout" path="M -1.66667E-6 1.39685E-6 L -1.66667E-6 0.75694 " pathEditMode="relative" rAng="0" ptsTypes="AA">
                                      <p:cBhvr>
                                        <p:cTn id="123" dur="8000" fill="hold"/>
                                        <p:tgtEl>
                                          <p:spTgt spid="7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783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8" grpId="0" animBg="1"/>
      <p:bldP spid="928" grpId="1" animBg="1"/>
      <p:bldP spid="928" grpId="2" animBg="1"/>
      <p:bldP spid="929" grpId="0" animBg="1"/>
      <p:bldP spid="929" grpId="1" animBg="1"/>
      <p:bldP spid="929" grpId="2" animBg="1"/>
      <p:bldP spid="930" grpId="0" animBg="1"/>
      <p:bldP spid="930" grpId="1" animBg="1"/>
      <p:bldP spid="930" grpId="2" animBg="1"/>
      <p:bldP spid="1068" grpId="0" animBg="1"/>
      <p:bldP spid="1068" grpId="1" animBg="1"/>
      <p:bldP spid="1068" grpId="2" animBg="1"/>
      <p:bldP spid="1069" grpId="0" animBg="1"/>
      <p:bldP spid="1069" grpId="1" animBg="1"/>
      <p:bldP spid="1069" grpId="2" animBg="1"/>
      <p:bldP spid="1070" grpId="0" animBg="1"/>
      <p:bldP spid="1070" grpId="1" animBg="1"/>
      <p:bldP spid="1070" grpId="2" animBg="1"/>
      <p:bldP spid="750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/>
        </p:nvSpPr>
        <p:spPr>
          <a:xfrm>
            <a:off x="0" y="0"/>
            <a:ext cx="9144000" cy="6096000"/>
          </a:xfrm>
          <a:prstGeom prst="rect">
            <a:avLst/>
          </a:prstGeom>
          <a:gradFill flip="none" rotWithShape="1">
            <a:gsLst>
              <a:gs pos="88000">
                <a:schemeClr val="tx1">
                  <a:lumMod val="85000"/>
                  <a:lumOff val="15000"/>
                  <a:alpha val="92000"/>
                </a:schemeClr>
              </a:gs>
              <a:gs pos="98000">
                <a:schemeClr val="tx1">
                  <a:lumMod val="95000"/>
                  <a:lumOff val="5000"/>
                </a:schemeClr>
              </a:gs>
              <a:gs pos="76000">
                <a:srgbClr val="484848">
                  <a:alpha val="94000"/>
                </a:srgbClr>
              </a:gs>
              <a:gs pos="58000">
                <a:schemeClr val="tx1">
                  <a:lumMod val="65000"/>
                  <a:lumOff val="35000"/>
                  <a:alpha val="90000"/>
                </a:schemeClr>
              </a:gs>
              <a:gs pos="28000">
                <a:schemeClr val="tx1">
                  <a:lumMod val="65000"/>
                  <a:lumOff val="35000"/>
                  <a:alpha val="83000"/>
                </a:schemeClr>
              </a:gs>
              <a:gs pos="2000">
                <a:schemeClr val="tx1">
                  <a:lumMod val="65000"/>
                  <a:lumOff val="35000"/>
                  <a:alpha val="77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05" name="Freeform 104"/>
          <p:cNvSpPr/>
          <p:nvPr/>
        </p:nvSpPr>
        <p:spPr>
          <a:xfrm>
            <a:off x="4781551" y="2852907"/>
            <a:ext cx="1086173" cy="572674"/>
          </a:xfrm>
          <a:custGeom>
            <a:avLst/>
            <a:gdLst>
              <a:gd name="connsiteX0" fmla="*/ 311999 w 801677"/>
              <a:gd name="connsiteY0" fmla="*/ 19256 h 505512"/>
              <a:gd name="connsiteX1" fmla="*/ 264374 w 801677"/>
              <a:gd name="connsiteY1" fmla="*/ 9731 h 505512"/>
              <a:gd name="connsiteX2" fmla="*/ 235799 w 801677"/>
              <a:gd name="connsiteY2" fmla="*/ 206 h 505512"/>
              <a:gd name="connsiteX3" fmla="*/ 207224 w 801677"/>
              <a:gd name="connsiteY3" fmla="*/ 19256 h 505512"/>
              <a:gd name="connsiteX4" fmla="*/ 159599 w 801677"/>
              <a:gd name="connsiteY4" fmla="*/ 114506 h 505512"/>
              <a:gd name="connsiteX5" fmla="*/ 131024 w 801677"/>
              <a:gd name="connsiteY5" fmla="*/ 124031 h 505512"/>
              <a:gd name="connsiteX6" fmla="*/ 121499 w 801677"/>
              <a:gd name="connsiteY6" fmla="*/ 209756 h 505512"/>
              <a:gd name="connsiteX7" fmla="*/ 73874 w 801677"/>
              <a:gd name="connsiteY7" fmla="*/ 219281 h 505512"/>
              <a:gd name="connsiteX8" fmla="*/ 64349 w 801677"/>
              <a:gd name="connsiteY8" fmla="*/ 247856 h 505512"/>
              <a:gd name="connsiteX9" fmla="*/ 54824 w 801677"/>
              <a:gd name="connsiteY9" fmla="*/ 314531 h 505512"/>
              <a:gd name="connsiteX10" fmla="*/ 26249 w 801677"/>
              <a:gd name="connsiteY10" fmla="*/ 324056 h 505512"/>
              <a:gd name="connsiteX11" fmla="*/ 7199 w 801677"/>
              <a:gd name="connsiteY11" fmla="*/ 352631 h 505512"/>
              <a:gd name="connsiteX12" fmla="*/ 45299 w 801677"/>
              <a:gd name="connsiteY12" fmla="*/ 495506 h 505512"/>
              <a:gd name="connsiteX13" fmla="*/ 73874 w 801677"/>
              <a:gd name="connsiteY13" fmla="*/ 476456 h 505512"/>
              <a:gd name="connsiteX14" fmla="*/ 102449 w 801677"/>
              <a:gd name="connsiteY14" fmla="*/ 495506 h 505512"/>
              <a:gd name="connsiteX15" fmla="*/ 188174 w 801677"/>
              <a:gd name="connsiteY15" fmla="*/ 476456 h 505512"/>
              <a:gd name="connsiteX16" fmla="*/ 226274 w 801677"/>
              <a:gd name="connsiteY16" fmla="*/ 485981 h 505512"/>
              <a:gd name="connsiteX17" fmla="*/ 254849 w 801677"/>
              <a:gd name="connsiteY17" fmla="*/ 495506 h 505512"/>
              <a:gd name="connsiteX18" fmla="*/ 321524 w 801677"/>
              <a:gd name="connsiteY18" fmla="*/ 476456 h 505512"/>
              <a:gd name="connsiteX19" fmla="*/ 378674 w 801677"/>
              <a:gd name="connsiteY19" fmla="*/ 485981 h 505512"/>
              <a:gd name="connsiteX20" fmla="*/ 407249 w 801677"/>
              <a:gd name="connsiteY20" fmla="*/ 505031 h 505512"/>
              <a:gd name="connsiteX21" fmla="*/ 550124 w 801677"/>
              <a:gd name="connsiteY21" fmla="*/ 495506 h 505512"/>
              <a:gd name="connsiteX22" fmla="*/ 607274 w 801677"/>
              <a:gd name="connsiteY22" fmla="*/ 466931 h 505512"/>
              <a:gd name="connsiteX23" fmla="*/ 626324 w 801677"/>
              <a:gd name="connsiteY23" fmla="*/ 495506 h 505512"/>
              <a:gd name="connsiteX24" fmla="*/ 654899 w 801677"/>
              <a:gd name="connsiteY24" fmla="*/ 505031 h 505512"/>
              <a:gd name="connsiteX25" fmla="*/ 683474 w 801677"/>
              <a:gd name="connsiteY25" fmla="*/ 495506 h 505512"/>
              <a:gd name="connsiteX26" fmla="*/ 712049 w 801677"/>
              <a:gd name="connsiteY26" fmla="*/ 466931 h 505512"/>
              <a:gd name="connsiteX27" fmla="*/ 740624 w 801677"/>
              <a:gd name="connsiteY27" fmla="*/ 447881 h 505512"/>
              <a:gd name="connsiteX28" fmla="*/ 769199 w 801677"/>
              <a:gd name="connsiteY28" fmla="*/ 409781 h 505512"/>
              <a:gd name="connsiteX29" fmla="*/ 797774 w 801677"/>
              <a:gd name="connsiteY29" fmla="*/ 381206 h 505512"/>
              <a:gd name="connsiteX30" fmla="*/ 788249 w 801677"/>
              <a:gd name="connsiteY30" fmla="*/ 419306 h 505512"/>
              <a:gd name="connsiteX31" fmla="*/ 769199 w 801677"/>
              <a:gd name="connsiteY31" fmla="*/ 390731 h 505512"/>
              <a:gd name="connsiteX32" fmla="*/ 750149 w 801677"/>
              <a:gd name="connsiteY32" fmla="*/ 333581 h 505512"/>
              <a:gd name="connsiteX33" fmla="*/ 740624 w 801677"/>
              <a:gd name="connsiteY33" fmla="*/ 305006 h 505512"/>
              <a:gd name="connsiteX34" fmla="*/ 731099 w 801677"/>
              <a:gd name="connsiteY34" fmla="*/ 266906 h 505512"/>
              <a:gd name="connsiteX35" fmla="*/ 712049 w 801677"/>
              <a:gd name="connsiteY35" fmla="*/ 209756 h 505512"/>
              <a:gd name="connsiteX36" fmla="*/ 654899 w 801677"/>
              <a:gd name="connsiteY36" fmla="*/ 171656 h 505512"/>
              <a:gd name="connsiteX37" fmla="*/ 635849 w 801677"/>
              <a:gd name="connsiteY37" fmla="*/ 143081 h 505512"/>
              <a:gd name="connsiteX38" fmla="*/ 626324 w 801677"/>
              <a:gd name="connsiteY38" fmla="*/ 114506 h 505512"/>
              <a:gd name="connsiteX39" fmla="*/ 597749 w 801677"/>
              <a:gd name="connsiteY39" fmla="*/ 104981 h 505512"/>
              <a:gd name="connsiteX40" fmla="*/ 416774 w 801677"/>
              <a:gd name="connsiteY40" fmla="*/ 95456 h 505512"/>
              <a:gd name="connsiteX41" fmla="*/ 397724 w 801677"/>
              <a:gd name="connsiteY41" fmla="*/ 66881 h 505512"/>
              <a:gd name="connsiteX42" fmla="*/ 340574 w 801677"/>
              <a:gd name="connsiteY42" fmla="*/ 47831 h 505512"/>
              <a:gd name="connsiteX43" fmla="*/ 331049 w 801677"/>
              <a:gd name="connsiteY43" fmla="*/ 19256 h 505512"/>
              <a:gd name="connsiteX44" fmla="*/ 311999 w 801677"/>
              <a:gd name="connsiteY44" fmla="*/ 19256 h 505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801677" h="505512">
                <a:moveTo>
                  <a:pt x="311999" y="19256"/>
                </a:moveTo>
                <a:cubicBezTo>
                  <a:pt x="300887" y="17669"/>
                  <a:pt x="280080" y="13658"/>
                  <a:pt x="264374" y="9731"/>
                </a:cubicBezTo>
                <a:cubicBezTo>
                  <a:pt x="254634" y="7296"/>
                  <a:pt x="245703" y="-1445"/>
                  <a:pt x="235799" y="206"/>
                </a:cubicBezTo>
                <a:cubicBezTo>
                  <a:pt x="224507" y="2088"/>
                  <a:pt x="216749" y="12906"/>
                  <a:pt x="207224" y="19256"/>
                </a:cubicBezTo>
                <a:cubicBezTo>
                  <a:pt x="192123" y="185370"/>
                  <a:pt x="233360" y="114506"/>
                  <a:pt x="159599" y="114506"/>
                </a:cubicBezTo>
                <a:cubicBezTo>
                  <a:pt x="149559" y="114506"/>
                  <a:pt x="140549" y="120856"/>
                  <a:pt x="131024" y="124031"/>
                </a:cubicBezTo>
                <a:cubicBezTo>
                  <a:pt x="127849" y="152606"/>
                  <a:pt x="136291" y="185102"/>
                  <a:pt x="121499" y="209756"/>
                </a:cubicBezTo>
                <a:cubicBezTo>
                  <a:pt x="113170" y="223638"/>
                  <a:pt x="87344" y="210301"/>
                  <a:pt x="73874" y="219281"/>
                </a:cubicBezTo>
                <a:cubicBezTo>
                  <a:pt x="65520" y="224850"/>
                  <a:pt x="67524" y="238331"/>
                  <a:pt x="64349" y="247856"/>
                </a:cubicBezTo>
                <a:cubicBezTo>
                  <a:pt x="61174" y="270081"/>
                  <a:pt x="64864" y="294451"/>
                  <a:pt x="54824" y="314531"/>
                </a:cubicBezTo>
                <a:cubicBezTo>
                  <a:pt x="50334" y="323511"/>
                  <a:pt x="34089" y="317784"/>
                  <a:pt x="26249" y="324056"/>
                </a:cubicBezTo>
                <a:cubicBezTo>
                  <a:pt x="17310" y="331207"/>
                  <a:pt x="13549" y="343106"/>
                  <a:pt x="7199" y="352631"/>
                </a:cubicBezTo>
                <a:cubicBezTo>
                  <a:pt x="13414" y="452077"/>
                  <a:pt x="-30787" y="533549"/>
                  <a:pt x="45299" y="495506"/>
                </a:cubicBezTo>
                <a:cubicBezTo>
                  <a:pt x="55538" y="490386"/>
                  <a:pt x="64349" y="482806"/>
                  <a:pt x="73874" y="476456"/>
                </a:cubicBezTo>
                <a:cubicBezTo>
                  <a:pt x="83399" y="482806"/>
                  <a:pt x="91071" y="494242"/>
                  <a:pt x="102449" y="495506"/>
                </a:cubicBezTo>
                <a:cubicBezTo>
                  <a:pt x="127594" y="498300"/>
                  <a:pt x="163064" y="484826"/>
                  <a:pt x="188174" y="476456"/>
                </a:cubicBezTo>
                <a:cubicBezTo>
                  <a:pt x="200874" y="479631"/>
                  <a:pt x="213687" y="482385"/>
                  <a:pt x="226274" y="485981"/>
                </a:cubicBezTo>
                <a:cubicBezTo>
                  <a:pt x="235928" y="488739"/>
                  <a:pt x="244809" y="495506"/>
                  <a:pt x="254849" y="495506"/>
                </a:cubicBezTo>
                <a:cubicBezTo>
                  <a:pt x="266809" y="495506"/>
                  <a:pt x="308049" y="480948"/>
                  <a:pt x="321524" y="476456"/>
                </a:cubicBezTo>
                <a:cubicBezTo>
                  <a:pt x="340574" y="479631"/>
                  <a:pt x="360352" y="479874"/>
                  <a:pt x="378674" y="485981"/>
                </a:cubicBezTo>
                <a:cubicBezTo>
                  <a:pt x="389534" y="489601"/>
                  <a:pt x="395819" y="504396"/>
                  <a:pt x="407249" y="505031"/>
                </a:cubicBezTo>
                <a:cubicBezTo>
                  <a:pt x="454906" y="507679"/>
                  <a:pt x="502499" y="498681"/>
                  <a:pt x="550124" y="495506"/>
                </a:cubicBezTo>
                <a:cubicBezTo>
                  <a:pt x="556141" y="491495"/>
                  <a:pt x="594951" y="462002"/>
                  <a:pt x="607274" y="466931"/>
                </a:cubicBezTo>
                <a:cubicBezTo>
                  <a:pt x="617903" y="471183"/>
                  <a:pt x="617385" y="488355"/>
                  <a:pt x="626324" y="495506"/>
                </a:cubicBezTo>
                <a:cubicBezTo>
                  <a:pt x="634164" y="501778"/>
                  <a:pt x="645374" y="501856"/>
                  <a:pt x="654899" y="505031"/>
                </a:cubicBezTo>
                <a:cubicBezTo>
                  <a:pt x="664424" y="501856"/>
                  <a:pt x="675120" y="501075"/>
                  <a:pt x="683474" y="495506"/>
                </a:cubicBezTo>
                <a:cubicBezTo>
                  <a:pt x="694682" y="488034"/>
                  <a:pt x="701701" y="475555"/>
                  <a:pt x="712049" y="466931"/>
                </a:cubicBezTo>
                <a:cubicBezTo>
                  <a:pt x="720843" y="459602"/>
                  <a:pt x="731099" y="454231"/>
                  <a:pt x="740624" y="447881"/>
                </a:cubicBezTo>
                <a:cubicBezTo>
                  <a:pt x="750149" y="435181"/>
                  <a:pt x="758868" y="421834"/>
                  <a:pt x="769199" y="409781"/>
                </a:cubicBezTo>
                <a:cubicBezTo>
                  <a:pt x="777965" y="399554"/>
                  <a:pt x="785726" y="375182"/>
                  <a:pt x="797774" y="381206"/>
                </a:cubicBezTo>
                <a:cubicBezTo>
                  <a:pt x="809483" y="387060"/>
                  <a:pt x="791424" y="406606"/>
                  <a:pt x="788249" y="419306"/>
                </a:cubicBezTo>
                <a:cubicBezTo>
                  <a:pt x="781899" y="409781"/>
                  <a:pt x="773848" y="401192"/>
                  <a:pt x="769199" y="390731"/>
                </a:cubicBezTo>
                <a:cubicBezTo>
                  <a:pt x="761044" y="372381"/>
                  <a:pt x="756499" y="352631"/>
                  <a:pt x="750149" y="333581"/>
                </a:cubicBezTo>
                <a:cubicBezTo>
                  <a:pt x="746974" y="324056"/>
                  <a:pt x="743059" y="314746"/>
                  <a:pt x="740624" y="305006"/>
                </a:cubicBezTo>
                <a:cubicBezTo>
                  <a:pt x="737449" y="292306"/>
                  <a:pt x="734861" y="279445"/>
                  <a:pt x="731099" y="266906"/>
                </a:cubicBezTo>
                <a:cubicBezTo>
                  <a:pt x="725329" y="247672"/>
                  <a:pt x="728757" y="220895"/>
                  <a:pt x="712049" y="209756"/>
                </a:cubicBezTo>
                <a:lnTo>
                  <a:pt x="654899" y="171656"/>
                </a:lnTo>
                <a:cubicBezTo>
                  <a:pt x="648549" y="162131"/>
                  <a:pt x="640969" y="153320"/>
                  <a:pt x="635849" y="143081"/>
                </a:cubicBezTo>
                <a:cubicBezTo>
                  <a:pt x="631359" y="134101"/>
                  <a:pt x="633424" y="121606"/>
                  <a:pt x="626324" y="114506"/>
                </a:cubicBezTo>
                <a:cubicBezTo>
                  <a:pt x="619224" y="107406"/>
                  <a:pt x="607748" y="105890"/>
                  <a:pt x="597749" y="104981"/>
                </a:cubicBezTo>
                <a:cubicBezTo>
                  <a:pt x="537589" y="99512"/>
                  <a:pt x="477099" y="98631"/>
                  <a:pt x="416774" y="95456"/>
                </a:cubicBezTo>
                <a:cubicBezTo>
                  <a:pt x="410424" y="85931"/>
                  <a:pt x="407432" y="72948"/>
                  <a:pt x="397724" y="66881"/>
                </a:cubicBezTo>
                <a:cubicBezTo>
                  <a:pt x="380696" y="56238"/>
                  <a:pt x="340574" y="47831"/>
                  <a:pt x="340574" y="47831"/>
                </a:cubicBezTo>
                <a:cubicBezTo>
                  <a:pt x="337399" y="38306"/>
                  <a:pt x="338149" y="26356"/>
                  <a:pt x="331049" y="19256"/>
                </a:cubicBezTo>
                <a:cubicBezTo>
                  <a:pt x="323949" y="12156"/>
                  <a:pt x="323111" y="20843"/>
                  <a:pt x="311999" y="19256"/>
                </a:cubicBezTo>
                <a:close/>
              </a:path>
            </a:pathLst>
          </a:custGeom>
          <a:blipFill>
            <a:blip r:embed="rId4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90" name="Freeform 89"/>
          <p:cNvSpPr/>
          <p:nvPr/>
        </p:nvSpPr>
        <p:spPr>
          <a:xfrm flipH="1">
            <a:off x="4958320" y="2467336"/>
            <a:ext cx="1053867" cy="955548"/>
          </a:xfrm>
          <a:custGeom>
            <a:avLst/>
            <a:gdLst>
              <a:gd name="connsiteX0" fmla="*/ 311999 w 801677"/>
              <a:gd name="connsiteY0" fmla="*/ 19256 h 505512"/>
              <a:gd name="connsiteX1" fmla="*/ 264374 w 801677"/>
              <a:gd name="connsiteY1" fmla="*/ 9731 h 505512"/>
              <a:gd name="connsiteX2" fmla="*/ 235799 w 801677"/>
              <a:gd name="connsiteY2" fmla="*/ 206 h 505512"/>
              <a:gd name="connsiteX3" fmla="*/ 207224 w 801677"/>
              <a:gd name="connsiteY3" fmla="*/ 19256 h 505512"/>
              <a:gd name="connsiteX4" fmla="*/ 159599 w 801677"/>
              <a:gd name="connsiteY4" fmla="*/ 114506 h 505512"/>
              <a:gd name="connsiteX5" fmla="*/ 131024 w 801677"/>
              <a:gd name="connsiteY5" fmla="*/ 124031 h 505512"/>
              <a:gd name="connsiteX6" fmla="*/ 121499 w 801677"/>
              <a:gd name="connsiteY6" fmla="*/ 209756 h 505512"/>
              <a:gd name="connsiteX7" fmla="*/ 73874 w 801677"/>
              <a:gd name="connsiteY7" fmla="*/ 219281 h 505512"/>
              <a:gd name="connsiteX8" fmla="*/ 64349 w 801677"/>
              <a:gd name="connsiteY8" fmla="*/ 247856 h 505512"/>
              <a:gd name="connsiteX9" fmla="*/ 54824 w 801677"/>
              <a:gd name="connsiteY9" fmla="*/ 314531 h 505512"/>
              <a:gd name="connsiteX10" fmla="*/ 26249 w 801677"/>
              <a:gd name="connsiteY10" fmla="*/ 324056 h 505512"/>
              <a:gd name="connsiteX11" fmla="*/ 7199 w 801677"/>
              <a:gd name="connsiteY11" fmla="*/ 352631 h 505512"/>
              <a:gd name="connsiteX12" fmla="*/ 45299 w 801677"/>
              <a:gd name="connsiteY12" fmla="*/ 495506 h 505512"/>
              <a:gd name="connsiteX13" fmla="*/ 73874 w 801677"/>
              <a:gd name="connsiteY13" fmla="*/ 476456 h 505512"/>
              <a:gd name="connsiteX14" fmla="*/ 102449 w 801677"/>
              <a:gd name="connsiteY14" fmla="*/ 495506 h 505512"/>
              <a:gd name="connsiteX15" fmla="*/ 188174 w 801677"/>
              <a:gd name="connsiteY15" fmla="*/ 476456 h 505512"/>
              <a:gd name="connsiteX16" fmla="*/ 226274 w 801677"/>
              <a:gd name="connsiteY16" fmla="*/ 485981 h 505512"/>
              <a:gd name="connsiteX17" fmla="*/ 254849 w 801677"/>
              <a:gd name="connsiteY17" fmla="*/ 495506 h 505512"/>
              <a:gd name="connsiteX18" fmla="*/ 321524 w 801677"/>
              <a:gd name="connsiteY18" fmla="*/ 476456 h 505512"/>
              <a:gd name="connsiteX19" fmla="*/ 378674 w 801677"/>
              <a:gd name="connsiteY19" fmla="*/ 485981 h 505512"/>
              <a:gd name="connsiteX20" fmla="*/ 407249 w 801677"/>
              <a:gd name="connsiteY20" fmla="*/ 505031 h 505512"/>
              <a:gd name="connsiteX21" fmla="*/ 550124 w 801677"/>
              <a:gd name="connsiteY21" fmla="*/ 495506 h 505512"/>
              <a:gd name="connsiteX22" fmla="*/ 607274 w 801677"/>
              <a:gd name="connsiteY22" fmla="*/ 466931 h 505512"/>
              <a:gd name="connsiteX23" fmla="*/ 626324 w 801677"/>
              <a:gd name="connsiteY23" fmla="*/ 495506 h 505512"/>
              <a:gd name="connsiteX24" fmla="*/ 654899 w 801677"/>
              <a:gd name="connsiteY24" fmla="*/ 505031 h 505512"/>
              <a:gd name="connsiteX25" fmla="*/ 683474 w 801677"/>
              <a:gd name="connsiteY25" fmla="*/ 495506 h 505512"/>
              <a:gd name="connsiteX26" fmla="*/ 712049 w 801677"/>
              <a:gd name="connsiteY26" fmla="*/ 466931 h 505512"/>
              <a:gd name="connsiteX27" fmla="*/ 740624 w 801677"/>
              <a:gd name="connsiteY27" fmla="*/ 447881 h 505512"/>
              <a:gd name="connsiteX28" fmla="*/ 769199 w 801677"/>
              <a:gd name="connsiteY28" fmla="*/ 409781 h 505512"/>
              <a:gd name="connsiteX29" fmla="*/ 797774 w 801677"/>
              <a:gd name="connsiteY29" fmla="*/ 381206 h 505512"/>
              <a:gd name="connsiteX30" fmla="*/ 788249 w 801677"/>
              <a:gd name="connsiteY30" fmla="*/ 419306 h 505512"/>
              <a:gd name="connsiteX31" fmla="*/ 769199 w 801677"/>
              <a:gd name="connsiteY31" fmla="*/ 390731 h 505512"/>
              <a:gd name="connsiteX32" fmla="*/ 750149 w 801677"/>
              <a:gd name="connsiteY32" fmla="*/ 333581 h 505512"/>
              <a:gd name="connsiteX33" fmla="*/ 740624 w 801677"/>
              <a:gd name="connsiteY33" fmla="*/ 305006 h 505512"/>
              <a:gd name="connsiteX34" fmla="*/ 731099 w 801677"/>
              <a:gd name="connsiteY34" fmla="*/ 266906 h 505512"/>
              <a:gd name="connsiteX35" fmla="*/ 712049 w 801677"/>
              <a:gd name="connsiteY35" fmla="*/ 209756 h 505512"/>
              <a:gd name="connsiteX36" fmla="*/ 654899 w 801677"/>
              <a:gd name="connsiteY36" fmla="*/ 171656 h 505512"/>
              <a:gd name="connsiteX37" fmla="*/ 635849 w 801677"/>
              <a:gd name="connsiteY37" fmla="*/ 143081 h 505512"/>
              <a:gd name="connsiteX38" fmla="*/ 626324 w 801677"/>
              <a:gd name="connsiteY38" fmla="*/ 114506 h 505512"/>
              <a:gd name="connsiteX39" fmla="*/ 597749 w 801677"/>
              <a:gd name="connsiteY39" fmla="*/ 104981 h 505512"/>
              <a:gd name="connsiteX40" fmla="*/ 416774 w 801677"/>
              <a:gd name="connsiteY40" fmla="*/ 95456 h 505512"/>
              <a:gd name="connsiteX41" fmla="*/ 397724 w 801677"/>
              <a:gd name="connsiteY41" fmla="*/ 66881 h 505512"/>
              <a:gd name="connsiteX42" fmla="*/ 340574 w 801677"/>
              <a:gd name="connsiteY42" fmla="*/ 47831 h 505512"/>
              <a:gd name="connsiteX43" fmla="*/ 331049 w 801677"/>
              <a:gd name="connsiteY43" fmla="*/ 19256 h 505512"/>
              <a:gd name="connsiteX44" fmla="*/ 311999 w 801677"/>
              <a:gd name="connsiteY44" fmla="*/ 19256 h 505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801677" h="505512">
                <a:moveTo>
                  <a:pt x="311999" y="19256"/>
                </a:moveTo>
                <a:cubicBezTo>
                  <a:pt x="300887" y="17669"/>
                  <a:pt x="280080" y="13658"/>
                  <a:pt x="264374" y="9731"/>
                </a:cubicBezTo>
                <a:cubicBezTo>
                  <a:pt x="254634" y="7296"/>
                  <a:pt x="245703" y="-1445"/>
                  <a:pt x="235799" y="206"/>
                </a:cubicBezTo>
                <a:cubicBezTo>
                  <a:pt x="224507" y="2088"/>
                  <a:pt x="216749" y="12906"/>
                  <a:pt x="207224" y="19256"/>
                </a:cubicBezTo>
                <a:cubicBezTo>
                  <a:pt x="192123" y="185370"/>
                  <a:pt x="233360" y="114506"/>
                  <a:pt x="159599" y="114506"/>
                </a:cubicBezTo>
                <a:cubicBezTo>
                  <a:pt x="149559" y="114506"/>
                  <a:pt x="140549" y="120856"/>
                  <a:pt x="131024" y="124031"/>
                </a:cubicBezTo>
                <a:cubicBezTo>
                  <a:pt x="127849" y="152606"/>
                  <a:pt x="136291" y="185102"/>
                  <a:pt x="121499" y="209756"/>
                </a:cubicBezTo>
                <a:cubicBezTo>
                  <a:pt x="113170" y="223638"/>
                  <a:pt x="87344" y="210301"/>
                  <a:pt x="73874" y="219281"/>
                </a:cubicBezTo>
                <a:cubicBezTo>
                  <a:pt x="65520" y="224850"/>
                  <a:pt x="67524" y="238331"/>
                  <a:pt x="64349" y="247856"/>
                </a:cubicBezTo>
                <a:cubicBezTo>
                  <a:pt x="61174" y="270081"/>
                  <a:pt x="64864" y="294451"/>
                  <a:pt x="54824" y="314531"/>
                </a:cubicBezTo>
                <a:cubicBezTo>
                  <a:pt x="50334" y="323511"/>
                  <a:pt x="34089" y="317784"/>
                  <a:pt x="26249" y="324056"/>
                </a:cubicBezTo>
                <a:cubicBezTo>
                  <a:pt x="17310" y="331207"/>
                  <a:pt x="13549" y="343106"/>
                  <a:pt x="7199" y="352631"/>
                </a:cubicBezTo>
                <a:cubicBezTo>
                  <a:pt x="13414" y="452077"/>
                  <a:pt x="-30787" y="533549"/>
                  <a:pt x="45299" y="495506"/>
                </a:cubicBezTo>
                <a:cubicBezTo>
                  <a:pt x="55538" y="490386"/>
                  <a:pt x="64349" y="482806"/>
                  <a:pt x="73874" y="476456"/>
                </a:cubicBezTo>
                <a:cubicBezTo>
                  <a:pt x="83399" y="482806"/>
                  <a:pt x="91071" y="494242"/>
                  <a:pt x="102449" y="495506"/>
                </a:cubicBezTo>
                <a:cubicBezTo>
                  <a:pt x="127594" y="498300"/>
                  <a:pt x="163064" y="484826"/>
                  <a:pt x="188174" y="476456"/>
                </a:cubicBezTo>
                <a:cubicBezTo>
                  <a:pt x="200874" y="479631"/>
                  <a:pt x="213687" y="482385"/>
                  <a:pt x="226274" y="485981"/>
                </a:cubicBezTo>
                <a:cubicBezTo>
                  <a:pt x="235928" y="488739"/>
                  <a:pt x="244809" y="495506"/>
                  <a:pt x="254849" y="495506"/>
                </a:cubicBezTo>
                <a:cubicBezTo>
                  <a:pt x="266809" y="495506"/>
                  <a:pt x="308049" y="480948"/>
                  <a:pt x="321524" y="476456"/>
                </a:cubicBezTo>
                <a:cubicBezTo>
                  <a:pt x="340574" y="479631"/>
                  <a:pt x="360352" y="479874"/>
                  <a:pt x="378674" y="485981"/>
                </a:cubicBezTo>
                <a:cubicBezTo>
                  <a:pt x="389534" y="489601"/>
                  <a:pt x="395819" y="504396"/>
                  <a:pt x="407249" y="505031"/>
                </a:cubicBezTo>
                <a:cubicBezTo>
                  <a:pt x="454906" y="507679"/>
                  <a:pt x="502499" y="498681"/>
                  <a:pt x="550124" y="495506"/>
                </a:cubicBezTo>
                <a:cubicBezTo>
                  <a:pt x="556141" y="491495"/>
                  <a:pt x="594951" y="462002"/>
                  <a:pt x="607274" y="466931"/>
                </a:cubicBezTo>
                <a:cubicBezTo>
                  <a:pt x="617903" y="471183"/>
                  <a:pt x="617385" y="488355"/>
                  <a:pt x="626324" y="495506"/>
                </a:cubicBezTo>
                <a:cubicBezTo>
                  <a:pt x="634164" y="501778"/>
                  <a:pt x="645374" y="501856"/>
                  <a:pt x="654899" y="505031"/>
                </a:cubicBezTo>
                <a:cubicBezTo>
                  <a:pt x="664424" y="501856"/>
                  <a:pt x="675120" y="501075"/>
                  <a:pt x="683474" y="495506"/>
                </a:cubicBezTo>
                <a:cubicBezTo>
                  <a:pt x="694682" y="488034"/>
                  <a:pt x="701701" y="475555"/>
                  <a:pt x="712049" y="466931"/>
                </a:cubicBezTo>
                <a:cubicBezTo>
                  <a:pt x="720843" y="459602"/>
                  <a:pt x="731099" y="454231"/>
                  <a:pt x="740624" y="447881"/>
                </a:cubicBezTo>
                <a:cubicBezTo>
                  <a:pt x="750149" y="435181"/>
                  <a:pt x="758868" y="421834"/>
                  <a:pt x="769199" y="409781"/>
                </a:cubicBezTo>
                <a:cubicBezTo>
                  <a:pt x="777965" y="399554"/>
                  <a:pt x="785726" y="375182"/>
                  <a:pt x="797774" y="381206"/>
                </a:cubicBezTo>
                <a:cubicBezTo>
                  <a:pt x="809483" y="387060"/>
                  <a:pt x="791424" y="406606"/>
                  <a:pt x="788249" y="419306"/>
                </a:cubicBezTo>
                <a:cubicBezTo>
                  <a:pt x="781899" y="409781"/>
                  <a:pt x="773848" y="401192"/>
                  <a:pt x="769199" y="390731"/>
                </a:cubicBezTo>
                <a:cubicBezTo>
                  <a:pt x="761044" y="372381"/>
                  <a:pt x="756499" y="352631"/>
                  <a:pt x="750149" y="333581"/>
                </a:cubicBezTo>
                <a:cubicBezTo>
                  <a:pt x="746974" y="324056"/>
                  <a:pt x="743059" y="314746"/>
                  <a:pt x="740624" y="305006"/>
                </a:cubicBezTo>
                <a:cubicBezTo>
                  <a:pt x="737449" y="292306"/>
                  <a:pt x="734861" y="279445"/>
                  <a:pt x="731099" y="266906"/>
                </a:cubicBezTo>
                <a:cubicBezTo>
                  <a:pt x="725329" y="247672"/>
                  <a:pt x="728757" y="220895"/>
                  <a:pt x="712049" y="209756"/>
                </a:cubicBezTo>
                <a:lnTo>
                  <a:pt x="654899" y="171656"/>
                </a:lnTo>
                <a:cubicBezTo>
                  <a:pt x="648549" y="162131"/>
                  <a:pt x="640969" y="153320"/>
                  <a:pt x="635849" y="143081"/>
                </a:cubicBezTo>
                <a:cubicBezTo>
                  <a:pt x="631359" y="134101"/>
                  <a:pt x="633424" y="121606"/>
                  <a:pt x="626324" y="114506"/>
                </a:cubicBezTo>
                <a:cubicBezTo>
                  <a:pt x="619224" y="107406"/>
                  <a:pt x="607748" y="105890"/>
                  <a:pt x="597749" y="104981"/>
                </a:cubicBezTo>
                <a:cubicBezTo>
                  <a:pt x="537589" y="99512"/>
                  <a:pt x="477099" y="98631"/>
                  <a:pt x="416774" y="95456"/>
                </a:cubicBezTo>
                <a:cubicBezTo>
                  <a:pt x="410424" y="85931"/>
                  <a:pt x="407432" y="72948"/>
                  <a:pt x="397724" y="66881"/>
                </a:cubicBezTo>
                <a:cubicBezTo>
                  <a:pt x="380696" y="56238"/>
                  <a:pt x="340574" y="47831"/>
                  <a:pt x="340574" y="47831"/>
                </a:cubicBezTo>
                <a:cubicBezTo>
                  <a:pt x="337399" y="38306"/>
                  <a:pt x="338149" y="26356"/>
                  <a:pt x="331049" y="19256"/>
                </a:cubicBezTo>
                <a:cubicBezTo>
                  <a:pt x="323949" y="12156"/>
                  <a:pt x="323111" y="20843"/>
                  <a:pt x="311999" y="19256"/>
                </a:cubicBezTo>
                <a:close/>
              </a:path>
            </a:pathLst>
          </a:custGeom>
          <a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0" y="3733800"/>
            <a:ext cx="9296399" cy="2841912"/>
          </a:xfrm>
          <a:prstGeom prst="rect">
            <a:avLst/>
          </a:prstGeom>
          <a:gradFill flip="none" rotWithShape="1">
            <a:gsLst>
              <a:gs pos="0">
                <a:schemeClr val="accent3">
                  <a:lumMod val="75000"/>
                  <a:shade val="30000"/>
                  <a:satMod val="115000"/>
                </a:schemeClr>
              </a:gs>
              <a:gs pos="50000">
                <a:schemeClr val="accent3">
                  <a:lumMod val="75000"/>
                </a:schemeClr>
              </a:gs>
              <a:gs pos="100000">
                <a:schemeClr val="accent3">
                  <a:lumMod val="40000"/>
                  <a:lumOff val="60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4" name="Trapezoid 3"/>
          <p:cNvSpPr/>
          <p:nvPr/>
        </p:nvSpPr>
        <p:spPr>
          <a:xfrm>
            <a:off x="838200" y="3810000"/>
            <a:ext cx="7886702" cy="2765712"/>
          </a:xfrm>
          <a:prstGeom prst="trapezoid">
            <a:avLst>
              <a:gd name="adj" fmla="val 150157"/>
            </a:avLst>
          </a:prstGeom>
          <a:gradFill flip="none" rotWithShape="1">
            <a:gsLst>
              <a:gs pos="37000">
                <a:srgbClr val="757575">
                  <a:alpha val="92000"/>
                </a:srgbClr>
              </a:gs>
              <a:gs pos="21000">
                <a:srgbClr val="686868"/>
              </a:gs>
              <a:gs pos="3000">
                <a:schemeClr val="tx1">
                  <a:lumMod val="65000"/>
                  <a:lumOff val="35000"/>
                </a:schemeClr>
              </a:gs>
              <a:gs pos="63000">
                <a:schemeClr val="bg1">
                  <a:lumMod val="65000"/>
                  <a:shade val="67500"/>
                  <a:satMod val="115000"/>
                </a:schemeClr>
              </a:gs>
              <a:gs pos="100000">
                <a:schemeClr val="bg1">
                  <a:lumMod val="65000"/>
                  <a:shade val="100000"/>
                  <a:satMod val="115000"/>
                  <a:alpha val="60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cxnSp>
        <p:nvCxnSpPr>
          <p:cNvPr id="36" name="Straight Connector 35"/>
          <p:cNvCxnSpPr>
            <a:endCxn id="12" idx="0"/>
          </p:cNvCxnSpPr>
          <p:nvPr/>
        </p:nvCxnSpPr>
        <p:spPr>
          <a:xfrm>
            <a:off x="3105508" y="2742236"/>
            <a:ext cx="1542692" cy="991564"/>
          </a:xfrm>
          <a:prstGeom prst="line">
            <a:avLst/>
          </a:prstGeom>
          <a:ln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Straight Connector 56"/>
          <p:cNvCxnSpPr/>
          <p:nvPr/>
        </p:nvCxnSpPr>
        <p:spPr>
          <a:xfrm flipH="1">
            <a:off x="4858108" y="2742236"/>
            <a:ext cx="1542692" cy="991564"/>
          </a:xfrm>
          <a:prstGeom prst="line">
            <a:avLst/>
          </a:prstGeom>
          <a:ln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2" name="Picture 81" descr="witch_on_broomstick.jpg"/>
          <p:cNvPicPr>
            <a:picLocks noChangeAspect="1"/>
          </p:cNvPicPr>
          <p:nvPr/>
        </p:nvPicPr>
        <p:blipFill>
          <a:blip r:embed="rId5" cstate="screen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95690" l="578" r="98844">
                        <a14:backgroundMark x1="38150" y1="50000" x2="38150" y2="50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0299814">
            <a:off x="9362275" y="443522"/>
            <a:ext cx="965121" cy="644700"/>
          </a:xfrm>
          <a:prstGeom prst="rect">
            <a:avLst/>
          </a:prstGeom>
        </p:spPr>
      </p:pic>
      <p:pic>
        <p:nvPicPr>
          <p:cNvPr id="83" name="Picture 82" descr="witch_on_broomstick.jpg"/>
          <p:cNvPicPr>
            <a:picLocks noChangeAspect="1"/>
          </p:cNvPicPr>
          <p:nvPr/>
        </p:nvPicPr>
        <p:blipFill>
          <a:blip r:embed="rId5" cstate="screen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95690" l="578" r="98844">
                        <a14:backgroundMark x1="38150" y1="50000" x2="38150" y2="50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300186" flipH="1">
            <a:off x="-1308272" y="1409692"/>
            <a:ext cx="965121" cy="644700"/>
          </a:xfrm>
          <a:prstGeom prst="rect">
            <a:avLst/>
          </a:prstGeom>
        </p:spPr>
      </p:pic>
      <p:pic>
        <p:nvPicPr>
          <p:cNvPr id="84" name="Picture 83" descr="witch_on_broomstick.jpg"/>
          <p:cNvPicPr>
            <a:picLocks noChangeAspect="1"/>
          </p:cNvPicPr>
          <p:nvPr/>
        </p:nvPicPr>
        <p:blipFill>
          <a:blip r:embed="rId5" cstate="screen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95690" l="578" r="98844">
                        <a14:backgroundMark x1="38150" y1="50000" x2="38150" y2="50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300186" flipH="1">
            <a:off x="-1155870" y="2190857"/>
            <a:ext cx="965121" cy="644700"/>
          </a:xfrm>
          <a:prstGeom prst="rect">
            <a:avLst/>
          </a:prstGeom>
        </p:spPr>
      </p:pic>
      <p:sp>
        <p:nvSpPr>
          <p:cNvPr id="87" name="Freeform 86"/>
          <p:cNvSpPr/>
          <p:nvPr/>
        </p:nvSpPr>
        <p:spPr>
          <a:xfrm>
            <a:off x="4948444" y="2405973"/>
            <a:ext cx="1609582" cy="1099227"/>
          </a:xfrm>
          <a:custGeom>
            <a:avLst/>
            <a:gdLst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181905 w 982005"/>
              <a:gd name="connsiteY32" fmla="*/ 229602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134280 w 982005"/>
              <a:gd name="connsiteY30" fmla="*/ 165755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258317 w 1001267"/>
              <a:gd name="connsiteY29" fmla="*/ 162927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182117 w 1001267"/>
              <a:gd name="connsiteY29" fmla="*/ 94268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572431 w 982006"/>
              <a:gd name="connsiteY23" fmla="*/ 67677 h 593536"/>
              <a:gd name="connsiteX24" fmla="*/ 486706 w 982006"/>
              <a:gd name="connsiteY24" fmla="*/ 58152 h 593536"/>
              <a:gd name="connsiteX25" fmla="*/ 429556 w 982006"/>
              <a:gd name="connsiteY25" fmla="*/ 20052 h 593536"/>
              <a:gd name="connsiteX26" fmla="*/ 400981 w 982006"/>
              <a:gd name="connsiteY26" fmla="*/ 1002 h 593536"/>
              <a:gd name="connsiteX27" fmla="*/ 248581 w 982006"/>
              <a:gd name="connsiteY27" fmla="*/ 10527 h 593536"/>
              <a:gd name="connsiteX28" fmla="*/ 229531 w 982006"/>
              <a:gd name="connsiteY28" fmla="*/ 67677 h 593536"/>
              <a:gd name="connsiteX29" fmla="*/ 162856 w 982006"/>
              <a:gd name="connsiteY29" fmla="*/ 94268 h 593536"/>
              <a:gd name="connsiteX30" fmla="*/ 134281 w 982006"/>
              <a:gd name="connsiteY30" fmla="*/ 165755 h 593536"/>
              <a:gd name="connsiteX31" fmla="*/ 115231 w 982006"/>
              <a:gd name="connsiteY31" fmla="*/ 142834 h 593536"/>
              <a:gd name="connsiteX32" fmla="*/ 67606 w 982006"/>
              <a:gd name="connsiteY32" fmla="*/ 178107 h 593536"/>
              <a:gd name="connsiteX33" fmla="*/ 124756 w 982006"/>
              <a:gd name="connsiteY33" fmla="*/ 239127 h 593536"/>
              <a:gd name="connsiteX34" fmla="*/ 96181 w 982006"/>
              <a:gd name="connsiteY34" fmla="*/ 258177 h 593536"/>
              <a:gd name="connsiteX35" fmla="*/ 86656 w 982006"/>
              <a:gd name="connsiteY35" fmla="*/ 286752 h 593536"/>
              <a:gd name="connsiteX36" fmla="*/ 77131 w 982006"/>
              <a:gd name="connsiteY36" fmla="*/ 410577 h 593536"/>
              <a:gd name="connsiteX37" fmla="*/ 48556 w 982006"/>
              <a:gd name="connsiteY37" fmla="*/ 420102 h 593536"/>
              <a:gd name="connsiteX38" fmla="*/ 39031 w 982006"/>
              <a:gd name="connsiteY38" fmla="*/ 448677 h 593536"/>
              <a:gd name="connsiteX39" fmla="*/ 931 w 982006"/>
              <a:gd name="connsiteY39" fmla="*/ 505827 h 593536"/>
              <a:gd name="connsiteX40" fmla="*/ 10456 w 982006"/>
              <a:gd name="connsiteY40" fmla="*/ 572502 h 593536"/>
              <a:gd name="connsiteX41" fmla="*/ 67606 w 982006"/>
              <a:gd name="connsiteY41" fmla="*/ 553452 h 593536"/>
              <a:gd name="connsiteX42" fmla="*/ 48556 w 982006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400981 w 982006"/>
              <a:gd name="connsiteY4" fmla="*/ 46574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372406 w 982006"/>
              <a:gd name="connsiteY3" fmla="*/ 524877 h 593536"/>
              <a:gd name="connsiteX4" fmla="*/ 400981 w 982006"/>
              <a:gd name="connsiteY4" fmla="*/ 46574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372406 w 982006"/>
              <a:gd name="connsiteY3" fmla="*/ 524877 h 593536"/>
              <a:gd name="connsiteX4" fmla="*/ 400981 w 982006"/>
              <a:gd name="connsiteY4" fmla="*/ 46574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705781 w 982006"/>
              <a:gd name="connsiteY10" fmla="*/ 400952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372406 w 982006"/>
              <a:gd name="connsiteY3" fmla="*/ 524877 h 593536"/>
              <a:gd name="connsiteX4" fmla="*/ 400981 w 982006"/>
              <a:gd name="connsiteY4" fmla="*/ 46574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591481 w 982006"/>
              <a:gd name="connsiteY9" fmla="*/ 484792 h 593536"/>
              <a:gd name="connsiteX10" fmla="*/ 705781 w 982006"/>
              <a:gd name="connsiteY10" fmla="*/ 400952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372406 w 982006"/>
              <a:gd name="connsiteY3" fmla="*/ 524877 h 593536"/>
              <a:gd name="connsiteX4" fmla="*/ 324781 w 982006"/>
              <a:gd name="connsiteY4" fmla="*/ 508655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591481 w 982006"/>
              <a:gd name="connsiteY9" fmla="*/ 484792 h 593536"/>
              <a:gd name="connsiteX10" fmla="*/ 705781 w 982006"/>
              <a:gd name="connsiteY10" fmla="*/ 400952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213848 w 982006"/>
              <a:gd name="connsiteY3" fmla="*/ 505021 h 593536"/>
              <a:gd name="connsiteX4" fmla="*/ 372406 w 982006"/>
              <a:gd name="connsiteY4" fmla="*/ 524877 h 593536"/>
              <a:gd name="connsiteX5" fmla="*/ 324781 w 982006"/>
              <a:gd name="connsiteY5" fmla="*/ 508655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591481 w 982006"/>
              <a:gd name="connsiteY10" fmla="*/ 484792 h 593536"/>
              <a:gd name="connsiteX11" fmla="*/ 705781 w 982006"/>
              <a:gd name="connsiteY11" fmla="*/ 400952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324781 w 982006"/>
              <a:gd name="connsiteY5" fmla="*/ 508655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591481 w 982006"/>
              <a:gd name="connsiteY10" fmla="*/ 484792 h 593536"/>
              <a:gd name="connsiteX11" fmla="*/ 705781 w 982006"/>
              <a:gd name="connsiteY11" fmla="*/ 400952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324781 w 982006"/>
              <a:gd name="connsiteY5" fmla="*/ 508655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629581 w 982006"/>
              <a:gd name="connsiteY10" fmla="*/ 519122 h 593536"/>
              <a:gd name="connsiteX11" fmla="*/ 705781 w 982006"/>
              <a:gd name="connsiteY11" fmla="*/ 400952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324781 w 982006"/>
              <a:gd name="connsiteY5" fmla="*/ 508655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629581 w 982006"/>
              <a:gd name="connsiteY10" fmla="*/ 519122 h 593536"/>
              <a:gd name="connsiteX11" fmla="*/ 705781 w 982006"/>
              <a:gd name="connsiteY11" fmla="*/ 486776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53331 w 982006"/>
              <a:gd name="connsiteY2" fmla="*/ 53251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324781 w 982006"/>
              <a:gd name="connsiteY5" fmla="*/ 508655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629581 w 982006"/>
              <a:gd name="connsiteY10" fmla="*/ 519122 h 593536"/>
              <a:gd name="connsiteX11" fmla="*/ 705781 w 982006"/>
              <a:gd name="connsiteY11" fmla="*/ 486776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53331 w 982006"/>
              <a:gd name="connsiteY2" fmla="*/ 53251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267631 w 982006"/>
              <a:gd name="connsiteY5" fmla="*/ 568732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629581 w 982006"/>
              <a:gd name="connsiteY10" fmla="*/ 519122 h 593536"/>
              <a:gd name="connsiteX11" fmla="*/ 705781 w 982006"/>
              <a:gd name="connsiteY11" fmla="*/ 486776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982006" h="593536">
                <a:moveTo>
                  <a:pt x="48556" y="543927"/>
                </a:moveTo>
                <a:cubicBezTo>
                  <a:pt x="67606" y="540752"/>
                  <a:pt x="88244" y="536304"/>
                  <a:pt x="105706" y="534402"/>
                </a:cubicBezTo>
                <a:cubicBezTo>
                  <a:pt x="123168" y="532500"/>
                  <a:pt x="135307" y="537414"/>
                  <a:pt x="153331" y="532517"/>
                </a:cubicBezTo>
                <a:cubicBezTo>
                  <a:pt x="171355" y="527620"/>
                  <a:pt x="190036" y="489129"/>
                  <a:pt x="213848" y="505021"/>
                </a:cubicBezTo>
                <a:cubicBezTo>
                  <a:pt x="237661" y="520913"/>
                  <a:pt x="268192" y="565754"/>
                  <a:pt x="277156" y="576372"/>
                </a:cubicBezTo>
                <a:cubicBezTo>
                  <a:pt x="286120" y="586990"/>
                  <a:pt x="259694" y="570964"/>
                  <a:pt x="267631" y="568732"/>
                </a:cubicBezTo>
                <a:cubicBezTo>
                  <a:pt x="275568" y="566500"/>
                  <a:pt x="316844" y="559174"/>
                  <a:pt x="324781" y="562977"/>
                </a:cubicBezTo>
                <a:cubicBezTo>
                  <a:pt x="332718" y="566780"/>
                  <a:pt x="305333" y="590025"/>
                  <a:pt x="315256" y="591552"/>
                </a:cubicBezTo>
                <a:cubicBezTo>
                  <a:pt x="359301" y="598328"/>
                  <a:pt x="404210" y="585887"/>
                  <a:pt x="448606" y="582027"/>
                </a:cubicBezTo>
                <a:cubicBezTo>
                  <a:pt x="494047" y="578076"/>
                  <a:pt x="551793" y="573461"/>
                  <a:pt x="581956" y="562977"/>
                </a:cubicBezTo>
                <a:cubicBezTo>
                  <a:pt x="612119" y="552493"/>
                  <a:pt x="620056" y="522297"/>
                  <a:pt x="629581" y="519122"/>
                </a:cubicBezTo>
                <a:cubicBezTo>
                  <a:pt x="693831" y="454872"/>
                  <a:pt x="651648" y="504820"/>
                  <a:pt x="705781" y="486776"/>
                </a:cubicBezTo>
                <a:cubicBezTo>
                  <a:pt x="721656" y="489951"/>
                  <a:pt x="732769" y="493127"/>
                  <a:pt x="743881" y="496302"/>
                </a:cubicBezTo>
                <a:cubicBezTo>
                  <a:pt x="754994" y="499477"/>
                  <a:pt x="762416" y="505827"/>
                  <a:pt x="772456" y="505827"/>
                </a:cubicBezTo>
                <a:cubicBezTo>
                  <a:pt x="842378" y="505827"/>
                  <a:pt x="912156" y="499477"/>
                  <a:pt x="982006" y="496302"/>
                </a:cubicBezTo>
                <a:cubicBezTo>
                  <a:pt x="978831" y="474077"/>
                  <a:pt x="982521" y="449707"/>
                  <a:pt x="972481" y="429627"/>
                </a:cubicBezTo>
                <a:cubicBezTo>
                  <a:pt x="967991" y="420647"/>
                  <a:pt x="951006" y="427202"/>
                  <a:pt x="943906" y="420102"/>
                </a:cubicBezTo>
                <a:cubicBezTo>
                  <a:pt x="936806" y="413002"/>
                  <a:pt x="938871" y="400507"/>
                  <a:pt x="934381" y="391527"/>
                </a:cubicBezTo>
                <a:cubicBezTo>
                  <a:pt x="917147" y="357060"/>
                  <a:pt x="919713" y="364413"/>
                  <a:pt x="886756" y="353427"/>
                </a:cubicBezTo>
                <a:cubicBezTo>
                  <a:pt x="871618" y="330720"/>
                  <a:pt x="848656" y="283577"/>
                  <a:pt x="820081" y="267702"/>
                </a:cubicBezTo>
                <a:cubicBezTo>
                  <a:pt x="791506" y="251827"/>
                  <a:pt x="724831" y="261352"/>
                  <a:pt x="715306" y="258177"/>
                </a:cubicBezTo>
                <a:cubicBezTo>
                  <a:pt x="712131" y="226427"/>
                  <a:pt x="775631" y="180389"/>
                  <a:pt x="781981" y="162927"/>
                </a:cubicBezTo>
                <a:cubicBezTo>
                  <a:pt x="788331" y="145465"/>
                  <a:pt x="763284" y="155198"/>
                  <a:pt x="753406" y="153402"/>
                </a:cubicBezTo>
                <a:cubicBezTo>
                  <a:pt x="589891" y="123672"/>
                  <a:pt x="740050" y="159588"/>
                  <a:pt x="639106" y="134352"/>
                </a:cubicBezTo>
                <a:cubicBezTo>
                  <a:pt x="613308" y="124520"/>
                  <a:pt x="666877" y="114103"/>
                  <a:pt x="655765" y="102991"/>
                </a:cubicBezTo>
                <a:cubicBezTo>
                  <a:pt x="644653" y="91879"/>
                  <a:pt x="552983" y="100897"/>
                  <a:pt x="524806" y="93424"/>
                </a:cubicBezTo>
                <a:cubicBezTo>
                  <a:pt x="496630" y="85951"/>
                  <a:pt x="515281" y="61327"/>
                  <a:pt x="486706" y="58152"/>
                </a:cubicBezTo>
                <a:lnTo>
                  <a:pt x="429556" y="20052"/>
                </a:lnTo>
                <a:lnTo>
                  <a:pt x="400981" y="1002"/>
                </a:lnTo>
                <a:cubicBezTo>
                  <a:pt x="350181" y="4177"/>
                  <a:pt x="296019" y="-7921"/>
                  <a:pt x="248581" y="10527"/>
                </a:cubicBezTo>
                <a:cubicBezTo>
                  <a:pt x="229866" y="17805"/>
                  <a:pt x="226356" y="43707"/>
                  <a:pt x="229531" y="67677"/>
                </a:cubicBezTo>
                <a:cubicBezTo>
                  <a:pt x="232706" y="91647"/>
                  <a:pt x="283506" y="137999"/>
                  <a:pt x="267631" y="154345"/>
                </a:cubicBezTo>
                <a:cubicBezTo>
                  <a:pt x="251756" y="170691"/>
                  <a:pt x="159681" y="167673"/>
                  <a:pt x="134281" y="165755"/>
                </a:cubicBezTo>
                <a:cubicBezTo>
                  <a:pt x="108881" y="163837"/>
                  <a:pt x="126344" y="140775"/>
                  <a:pt x="115231" y="142834"/>
                </a:cubicBezTo>
                <a:cubicBezTo>
                  <a:pt x="104119" y="144893"/>
                  <a:pt x="66019" y="162058"/>
                  <a:pt x="67606" y="178107"/>
                </a:cubicBezTo>
                <a:cubicBezTo>
                  <a:pt x="69193" y="194156"/>
                  <a:pt x="143806" y="235952"/>
                  <a:pt x="124756" y="239127"/>
                </a:cubicBezTo>
                <a:cubicBezTo>
                  <a:pt x="115231" y="245477"/>
                  <a:pt x="93006" y="250239"/>
                  <a:pt x="96181" y="258177"/>
                </a:cubicBezTo>
                <a:cubicBezTo>
                  <a:pt x="99356" y="266115"/>
                  <a:pt x="145051" y="276789"/>
                  <a:pt x="143806" y="286752"/>
                </a:cubicBezTo>
                <a:cubicBezTo>
                  <a:pt x="138671" y="327829"/>
                  <a:pt x="93006" y="388352"/>
                  <a:pt x="77131" y="410577"/>
                </a:cubicBezTo>
                <a:cubicBezTo>
                  <a:pt x="61256" y="432802"/>
                  <a:pt x="58081" y="416927"/>
                  <a:pt x="48556" y="420102"/>
                </a:cubicBezTo>
                <a:cubicBezTo>
                  <a:pt x="45381" y="429627"/>
                  <a:pt x="43907" y="439900"/>
                  <a:pt x="39031" y="448677"/>
                </a:cubicBezTo>
                <a:cubicBezTo>
                  <a:pt x="27912" y="468691"/>
                  <a:pt x="931" y="505827"/>
                  <a:pt x="931" y="505827"/>
                </a:cubicBezTo>
                <a:cubicBezTo>
                  <a:pt x="4106" y="528052"/>
                  <a:pt x="-7813" y="559453"/>
                  <a:pt x="10456" y="572502"/>
                </a:cubicBezTo>
                <a:cubicBezTo>
                  <a:pt x="26796" y="584174"/>
                  <a:pt x="47526" y="553452"/>
                  <a:pt x="67606" y="553452"/>
                </a:cubicBezTo>
                <a:lnTo>
                  <a:pt x="48556" y="543927"/>
                </a:lnTo>
                <a:close/>
              </a:path>
            </a:pathLst>
          </a:custGeom>
          <a:blipFill>
            <a:blip r:embed="rId4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88" name="Freeform 87"/>
          <p:cNvSpPr/>
          <p:nvPr/>
        </p:nvSpPr>
        <p:spPr>
          <a:xfrm flipH="1">
            <a:off x="5008510" y="1600200"/>
            <a:ext cx="2230489" cy="1752600"/>
          </a:xfrm>
          <a:custGeom>
            <a:avLst/>
            <a:gdLst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181905 w 982005"/>
              <a:gd name="connsiteY32" fmla="*/ 229602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134280 w 982005"/>
              <a:gd name="connsiteY30" fmla="*/ 165755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258317 w 1001267"/>
              <a:gd name="connsiteY29" fmla="*/ 162927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182117 w 1001267"/>
              <a:gd name="connsiteY29" fmla="*/ 94268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572431 w 982006"/>
              <a:gd name="connsiteY23" fmla="*/ 67677 h 593536"/>
              <a:gd name="connsiteX24" fmla="*/ 486706 w 982006"/>
              <a:gd name="connsiteY24" fmla="*/ 58152 h 593536"/>
              <a:gd name="connsiteX25" fmla="*/ 429556 w 982006"/>
              <a:gd name="connsiteY25" fmla="*/ 20052 h 593536"/>
              <a:gd name="connsiteX26" fmla="*/ 400981 w 982006"/>
              <a:gd name="connsiteY26" fmla="*/ 1002 h 593536"/>
              <a:gd name="connsiteX27" fmla="*/ 248581 w 982006"/>
              <a:gd name="connsiteY27" fmla="*/ 10527 h 593536"/>
              <a:gd name="connsiteX28" fmla="*/ 229531 w 982006"/>
              <a:gd name="connsiteY28" fmla="*/ 67677 h 593536"/>
              <a:gd name="connsiteX29" fmla="*/ 162856 w 982006"/>
              <a:gd name="connsiteY29" fmla="*/ 94268 h 593536"/>
              <a:gd name="connsiteX30" fmla="*/ 134281 w 982006"/>
              <a:gd name="connsiteY30" fmla="*/ 165755 h 593536"/>
              <a:gd name="connsiteX31" fmla="*/ 115231 w 982006"/>
              <a:gd name="connsiteY31" fmla="*/ 142834 h 593536"/>
              <a:gd name="connsiteX32" fmla="*/ 67606 w 982006"/>
              <a:gd name="connsiteY32" fmla="*/ 178107 h 593536"/>
              <a:gd name="connsiteX33" fmla="*/ 124756 w 982006"/>
              <a:gd name="connsiteY33" fmla="*/ 239127 h 593536"/>
              <a:gd name="connsiteX34" fmla="*/ 96181 w 982006"/>
              <a:gd name="connsiteY34" fmla="*/ 258177 h 593536"/>
              <a:gd name="connsiteX35" fmla="*/ 86656 w 982006"/>
              <a:gd name="connsiteY35" fmla="*/ 286752 h 593536"/>
              <a:gd name="connsiteX36" fmla="*/ 77131 w 982006"/>
              <a:gd name="connsiteY36" fmla="*/ 410577 h 593536"/>
              <a:gd name="connsiteX37" fmla="*/ 48556 w 982006"/>
              <a:gd name="connsiteY37" fmla="*/ 420102 h 593536"/>
              <a:gd name="connsiteX38" fmla="*/ 39031 w 982006"/>
              <a:gd name="connsiteY38" fmla="*/ 448677 h 593536"/>
              <a:gd name="connsiteX39" fmla="*/ 931 w 982006"/>
              <a:gd name="connsiteY39" fmla="*/ 505827 h 593536"/>
              <a:gd name="connsiteX40" fmla="*/ 10456 w 982006"/>
              <a:gd name="connsiteY40" fmla="*/ 572502 h 593536"/>
              <a:gd name="connsiteX41" fmla="*/ 67606 w 982006"/>
              <a:gd name="connsiteY41" fmla="*/ 553452 h 593536"/>
              <a:gd name="connsiteX42" fmla="*/ 48556 w 982006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400981 w 982006"/>
              <a:gd name="connsiteY4" fmla="*/ 46574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372406 w 982006"/>
              <a:gd name="connsiteY3" fmla="*/ 524877 h 593536"/>
              <a:gd name="connsiteX4" fmla="*/ 400981 w 982006"/>
              <a:gd name="connsiteY4" fmla="*/ 46574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372406 w 982006"/>
              <a:gd name="connsiteY3" fmla="*/ 524877 h 593536"/>
              <a:gd name="connsiteX4" fmla="*/ 400981 w 982006"/>
              <a:gd name="connsiteY4" fmla="*/ 46574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705781 w 982006"/>
              <a:gd name="connsiteY10" fmla="*/ 400952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372406 w 982006"/>
              <a:gd name="connsiteY3" fmla="*/ 524877 h 593536"/>
              <a:gd name="connsiteX4" fmla="*/ 400981 w 982006"/>
              <a:gd name="connsiteY4" fmla="*/ 46574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591481 w 982006"/>
              <a:gd name="connsiteY9" fmla="*/ 484792 h 593536"/>
              <a:gd name="connsiteX10" fmla="*/ 705781 w 982006"/>
              <a:gd name="connsiteY10" fmla="*/ 400952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372406 w 982006"/>
              <a:gd name="connsiteY3" fmla="*/ 524877 h 593536"/>
              <a:gd name="connsiteX4" fmla="*/ 324781 w 982006"/>
              <a:gd name="connsiteY4" fmla="*/ 508655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591481 w 982006"/>
              <a:gd name="connsiteY9" fmla="*/ 484792 h 593536"/>
              <a:gd name="connsiteX10" fmla="*/ 705781 w 982006"/>
              <a:gd name="connsiteY10" fmla="*/ 400952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213848 w 982006"/>
              <a:gd name="connsiteY3" fmla="*/ 505021 h 593536"/>
              <a:gd name="connsiteX4" fmla="*/ 372406 w 982006"/>
              <a:gd name="connsiteY4" fmla="*/ 524877 h 593536"/>
              <a:gd name="connsiteX5" fmla="*/ 324781 w 982006"/>
              <a:gd name="connsiteY5" fmla="*/ 508655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591481 w 982006"/>
              <a:gd name="connsiteY10" fmla="*/ 484792 h 593536"/>
              <a:gd name="connsiteX11" fmla="*/ 705781 w 982006"/>
              <a:gd name="connsiteY11" fmla="*/ 400952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324781 w 982006"/>
              <a:gd name="connsiteY5" fmla="*/ 508655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591481 w 982006"/>
              <a:gd name="connsiteY10" fmla="*/ 484792 h 593536"/>
              <a:gd name="connsiteX11" fmla="*/ 705781 w 982006"/>
              <a:gd name="connsiteY11" fmla="*/ 400952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324781 w 982006"/>
              <a:gd name="connsiteY5" fmla="*/ 508655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629581 w 982006"/>
              <a:gd name="connsiteY10" fmla="*/ 519122 h 593536"/>
              <a:gd name="connsiteX11" fmla="*/ 705781 w 982006"/>
              <a:gd name="connsiteY11" fmla="*/ 400952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324781 w 982006"/>
              <a:gd name="connsiteY5" fmla="*/ 508655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629581 w 982006"/>
              <a:gd name="connsiteY10" fmla="*/ 519122 h 593536"/>
              <a:gd name="connsiteX11" fmla="*/ 705781 w 982006"/>
              <a:gd name="connsiteY11" fmla="*/ 486776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53331 w 982006"/>
              <a:gd name="connsiteY2" fmla="*/ 53251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324781 w 982006"/>
              <a:gd name="connsiteY5" fmla="*/ 508655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629581 w 982006"/>
              <a:gd name="connsiteY10" fmla="*/ 519122 h 593536"/>
              <a:gd name="connsiteX11" fmla="*/ 705781 w 982006"/>
              <a:gd name="connsiteY11" fmla="*/ 486776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53331 w 982006"/>
              <a:gd name="connsiteY2" fmla="*/ 53251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267631 w 982006"/>
              <a:gd name="connsiteY5" fmla="*/ 568732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629581 w 982006"/>
              <a:gd name="connsiteY10" fmla="*/ 519122 h 593536"/>
              <a:gd name="connsiteX11" fmla="*/ 705781 w 982006"/>
              <a:gd name="connsiteY11" fmla="*/ 486776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53331 w 982006"/>
              <a:gd name="connsiteY2" fmla="*/ 53251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267631 w 982006"/>
              <a:gd name="connsiteY5" fmla="*/ 568732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629581 w 982006"/>
              <a:gd name="connsiteY10" fmla="*/ 519122 h 593536"/>
              <a:gd name="connsiteX11" fmla="*/ 705781 w 982006"/>
              <a:gd name="connsiteY11" fmla="*/ 486776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143806 w 982006"/>
              <a:gd name="connsiteY31" fmla="*/ 77103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982006" h="593536">
                <a:moveTo>
                  <a:pt x="48556" y="543927"/>
                </a:moveTo>
                <a:cubicBezTo>
                  <a:pt x="67606" y="540752"/>
                  <a:pt x="88244" y="536304"/>
                  <a:pt x="105706" y="534402"/>
                </a:cubicBezTo>
                <a:cubicBezTo>
                  <a:pt x="123168" y="532500"/>
                  <a:pt x="135307" y="537414"/>
                  <a:pt x="153331" y="532517"/>
                </a:cubicBezTo>
                <a:cubicBezTo>
                  <a:pt x="171355" y="527620"/>
                  <a:pt x="190036" y="489129"/>
                  <a:pt x="213848" y="505021"/>
                </a:cubicBezTo>
                <a:cubicBezTo>
                  <a:pt x="237661" y="520913"/>
                  <a:pt x="268192" y="565754"/>
                  <a:pt x="277156" y="576372"/>
                </a:cubicBezTo>
                <a:cubicBezTo>
                  <a:pt x="286120" y="586990"/>
                  <a:pt x="259694" y="570964"/>
                  <a:pt x="267631" y="568732"/>
                </a:cubicBezTo>
                <a:cubicBezTo>
                  <a:pt x="275568" y="566500"/>
                  <a:pt x="316844" y="559174"/>
                  <a:pt x="324781" y="562977"/>
                </a:cubicBezTo>
                <a:cubicBezTo>
                  <a:pt x="332718" y="566780"/>
                  <a:pt x="305333" y="590025"/>
                  <a:pt x="315256" y="591552"/>
                </a:cubicBezTo>
                <a:cubicBezTo>
                  <a:pt x="359301" y="598328"/>
                  <a:pt x="404210" y="585887"/>
                  <a:pt x="448606" y="582027"/>
                </a:cubicBezTo>
                <a:cubicBezTo>
                  <a:pt x="494047" y="578076"/>
                  <a:pt x="551793" y="573461"/>
                  <a:pt x="581956" y="562977"/>
                </a:cubicBezTo>
                <a:cubicBezTo>
                  <a:pt x="612119" y="552493"/>
                  <a:pt x="620056" y="522297"/>
                  <a:pt x="629581" y="519122"/>
                </a:cubicBezTo>
                <a:cubicBezTo>
                  <a:pt x="693831" y="454872"/>
                  <a:pt x="651648" y="504820"/>
                  <a:pt x="705781" y="486776"/>
                </a:cubicBezTo>
                <a:cubicBezTo>
                  <a:pt x="721656" y="489951"/>
                  <a:pt x="732769" y="493127"/>
                  <a:pt x="743881" y="496302"/>
                </a:cubicBezTo>
                <a:cubicBezTo>
                  <a:pt x="754994" y="499477"/>
                  <a:pt x="762416" y="505827"/>
                  <a:pt x="772456" y="505827"/>
                </a:cubicBezTo>
                <a:cubicBezTo>
                  <a:pt x="842378" y="505827"/>
                  <a:pt x="912156" y="499477"/>
                  <a:pt x="982006" y="496302"/>
                </a:cubicBezTo>
                <a:cubicBezTo>
                  <a:pt x="978831" y="474077"/>
                  <a:pt x="982521" y="449707"/>
                  <a:pt x="972481" y="429627"/>
                </a:cubicBezTo>
                <a:cubicBezTo>
                  <a:pt x="967991" y="420647"/>
                  <a:pt x="951006" y="427202"/>
                  <a:pt x="943906" y="420102"/>
                </a:cubicBezTo>
                <a:cubicBezTo>
                  <a:pt x="936806" y="413002"/>
                  <a:pt x="938871" y="400507"/>
                  <a:pt x="934381" y="391527"/>
                </a:cubicBezTo>
                <a:cubicBezTo>
                  <a:pt x="917147" y="357060"/>
                  <a:pt x="919713" y="364413"/>
                  <a:pt x="886756" y="353427"/>
                </a:cubicBezTo>
                <a:cubicBezTo>
                  <a:pt x="871618" y="330720"/>
                  <a:pt x="848656" y="283577"/>
                  <a:pt x="820081" y="267702"/>
                </a:cubicBezTo>
                <a:cubicBezTo>
                  <a:pt x="791506" y="251827"/>
                  <a:pt x="724831" y="261352"/>
                  <a:pt x="715306" y="258177"/>
                </a:cubicBezTo>
                <a:cubicBezTo>
                  <a:pt x="712131" y="226427"/>
                  <a:pt x="775631" y="180389"/>
                  <a:pt x="781981" y="162927"/>
                </a:cubicBezTo>
                <a:cubicBezTo>
                  <a:pt x="788331" y="145465"/>
                  <a:pt x="763284" y="155198"/>
                  <a:pt x="753406" y="153402"/>
                </a:cubicBezTo>
                <a:cubicBezTo>
                  <a:pt x="589891" y="123672"/>
                  <a:pt x="740050" y="159588"/>
                  <a:pt x="639106" y="134352"/>
                </a:cubicBezTo>
                <a:cubicBezTo>
                  <a:pt x="613308" y="124520"/>
                  <a:pt x="666877" y="114103"/>
                  <a:pt x="655765" y="102991"/>
                </a:cubicBezTo>
                <a:cubicBezTo>
                  <a:pt x="644653" y="91879"/>
                  <a:pt x="552983" y="100897"/>
                  <a:pt x="524806" y="93424"/>
                </a:cubicBezTo>
                <a:cubicBezTo>
                  <a:pt x="496630" y="85951"/>
                  <a:pt x="515281" y="61327"/>
                  <a:pt x="486706" y="58152"/>
                </a:cubicBezTo>
                <a:lnTo>
                  <a:pt x="429556" y="20052"/>
                </a:lnTo>
                <a:lnTo>
                  <a:pt x="400981" y="1002"/>
                </a:lnTo>
                <a:cubicBezTo>
                  <a:pt x="350181" y="4177"/>
                  <a:pt x="296019" y="-7921"/>
                  <a:pt x="248581" y="10527"/>
                </a:cubicBezTo>
                <a:cubicBezTo>
                  <a:pt x="229866" y="17805"/>
                  <a:pt x="246994" y="56581"/>
                  <a:pt x="229531" y="67677"/>
                </a:cubicBezTo>
                <a:cubicBezTo>
                  <a:pt x="212069" y="78773"/>
                  <a:pt x="159681" y="60757"/>
                  <a:pt x="143806" y="77103"/>
                </a:cubicBezTo>
                <a:cubicBezTo>
                  <a:pt x="127931" y="93449"/>
                  <a:pt x="139043" y="154800"/>
                  <a:pt x="134281" y="165755"/>
                </a:cubicBezTo>
                <a:cubicBezTo>
                  <a:pt x="129519" y="176710"/>
                  <a:pt x="126344" y="140775"/>
                  <a:pt x="115231" y="142834"/>
                </a:cubicBezTo>
                <a:cubicBezTo>
                  <a:pt x="104119" y="144893"/>
                  <a:pt x="66019" y="162058"/>
                  <a:pt x="67606" y="178107"/>
                </a:cubicBezTo>
                <a:cubicBezTo>
                  <a:pt x="69193" y="194156"/>
                  <a:pt x="143806" y="235952"/>
                  <a:pt x="124756" y="239127"/>
                </a:cubicBezTo>
                <a:cubicBezTo>
                  <a:pt x="115231" y="245477"/>
                  <a:pt x="93006" y="250239"/>
                  <a:pt x="96181" y="258177"/>
                </a:cubicBezTo>
                <a:cubicBezTo>
                  <a:pt x="99356" y="266115"/>
                  <a:pt x="145051" y="276789"/>
                  <a:pt x="143806" y="286752"/>
                </a:cubicBezTo>
                <a:cubicBezTo>
                  <a:pt x="138671" y="327829"/>
                  <a:pt x="93006" y="388352"/>
                  <a:pt x="77131" y="410577"/>
                </a:cubicBezTo>
                <a:cubicBezTo>
                  <a:pt x="61256" y="432802"/>
                  <a:pt x="58081" y="416927"/>
                  <a:pt x="48556" y="420102"/>
                </a:cubicBezTo>
                <a:cubicBezTo>
                  <a:pt x="45381" y="429627"/>
                  <a:pt x="43907" y="439900"/>
                  <a:pt x="39031" y="448677"/>
                </a:cubicBezTo>
                <a:cubicBezTo>
                  <a:pt x="27912" y="468691"/>
                  <a:pt x="931" y="505827"/>
                  <a:pt x="931" y="505827"/>
                </a:cubicBezTo>
                <a:cubicBezTo>
                  <a:pt x="4106" y="528052"/>
                  <a:pt x="-7813" y="559453"/>
                  <a:pt x="10456" y="572502"/>
                </a:cubicBezTo>
                <a:cubicBezTo>
                  <a:pt x="26796" y="584174"/>
                  <a:pt x="47526" y="553452"/>
                  <a:pt x="67606" y="553452"/>
                </a:cubicBezTo>
                <a:lnTo>
                  <a:pt x="48556" y="543927"/>
                </a:lnTo>
                <a:close/>
              </a:path>
            </a:pathLst>
          </a:custGeom>
          <a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86" name="Freeform 85"/>
          <p:cNvSpPr/>
          <p:nvPr/>
        </p:nvSpPr>
        <p:spPr>
          <a:xfrm flipH="1">
            <a:off x="4005433" y="2917909"/>
            <a:ext cx="805678" cy="658718"/>
          </a:xfrm>
          <a:custGeom>
            <a:avLst/>
            <a:gdLst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181905 w 982005"/>
              <a:gd name="connsiteY32" fmla="*/ 229602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134280 w 982005"/>
              <a:gd name="connsiteY30" fmla="*/ 165755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258317 w 1001267"/>
              <a:gd name="connsiteY29" fmla="*/ 162927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182117 w 1001267"/>
              <a:gd name="connsiteY29" fmla="*/ 94268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572431 w 982006"/>
              <a:gd name="connsiteY23" fmla="*/ 67677 h 593536"/>
              <a:gd name="connsiteX24" fmla="*/ 486706 w 982006"/>
              <a:gd name="connsiteY24" fmla="*/ 58152 h 593536"/>
              <a:gd name="connsiteX25" fmla="*/ 429556 w 982006"/>
              <a:gd name="connsiteY25" fmla="*/ 20052 h 593536"/>
              <a:gd name="connsiteX26" fmla="*/ 400981 w 982006"/>
              <a:gd name="connsiteY26" fmla="*/ 1002 h 593536"/>
              <a:gd name="connsiteX27" fmla="*/ 248581 w 982006"/>
              <a:gd name="connsiteY27" fmla="*/ 10527 h 593536"/>
              <a:gd name="connsiteX28" fmla="*/ 229531 w 982006"/>
              <a:gd name="connsiteY28" fmla="*/ 67677 h 593536"/>
              <a:gd name="connsiteX29" fmla="*/ 162856 w 982006"/>
              <a:gd name="connsiteY29" fmla="*/ 94268 h 593536"/>
              <a:gd name="connsiteX30" fmla="*/ 134281 w 982006"/>
              <a:gd name="connsiteY30" fmla="*/ 165755 h 593536"/>
              <a:gd name="connsiteX31" fmla="*/ 115231 w 982006"/>
              <a:gd name="connsiteY31" fmla="*/ 142834 h 593536"/>
              <a:gd name="connsiteX32" fmla="*/ 67606 w 982006"/>
              <a:gd name="connsiteY32" fmla="*/ 178107 h 593536"/>
              <a:gd name="connsiteX33" fmla="*/ 124756 w 982006"/>
              <a:gd name="connsiteY33" fmla="*/ 239127 h 593536"/>
              <a:gd name="connsiteX34" fmla="*/ 96181 w 982006"/>
              <a:gd name="connsiteY34" fmla="*/ 258177 h 593536"/>
              <a:gd name="connsiteX35" fmla="*/ 86656 w 982006"/>
              <a:gd name="connsiteY35" fmla="*/ 286752 h 593536"/>
              <a:gd name="connsiteX36" fmla="*/ 77131 w 982006"/>
              <a:gd name="connsiteY36" fmla="*/ 410577 h 593536"/>
              <a:gd name="connsiteX37" fmla="*/ 48556 w 982006"/>
              <a:gd name="connsiteY37" fmla="*/ 420102 h 593536"/>
              <a:gd name="connsiteX38" fmla="*/ 39031 w 982006"/>
              <a:gd name="connsiteY38" fmla="*/ 448677 h 593536"/>
              <a:gd name="connsiteX39" fmla="*/ 931 w 982006"/>
              <a:gd name="connsiteY39" fmla="*/ 505827 h 593536"/>
              <a:gd name="connsiteX40" fmla="*/ 10456 w 982006"/>
              <a:gd name="connsiteY40" fmla="*/ 572502 h 593536"/>
              <a:gd name="connsiteX41" fmla="*/ 67606 w 982006"/>
              <a:gd name="connsiteY41" fmla="*/ 553452 h 593536"/>
              <a:gd name="connsiteX42" fmla="*/ 48556 w 982006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82006" h="593536">
                <a:moveTo>
                  <a:pt x="48556" y="543927"/>
                </a:moveTo>
                <a:cubicBezTo>
                  <a:pt x="67606" y="540752"/>
                  <a:pt x="86970" y="539086"/>
                  <a:pt x="105706" y="534402"/>
                </a:cubicBezTo>
                <a:cubicBezTo>
                  <a:pt x="125187" y="529532"/>
                  <a:pt x="162856" y="515352"/>
                  <a:pt x="162856" y="515352"/>
                </a:cubicBezTo>
                <a:cubicBezTo>
                  <a:pt x="232706" y="518527"/>
                  <a:pt x="302868" y="517557"/>
                  <a:pt x="372406" y="524877"/>
                </a:cubicBezTo>
                <a:cubicBezTo>
                  <a:pt x="382391" y="525928"/>
                  <a:pt x="351671" y="528130"/>
                  <a:pt x="343831" y="534402"/>
                </a:cubicBezTo>
                <a:cubicBezTo>
                  <a:pt x="334892" y="541553"/>
                  <a:pt x="329901" y="552738"/>
                  <a:pt x="324781" y="562977"/>
                </a:cubicBezTo>
                <a:cubicBezTo>
                  <a:pt x="320291" y="571957"/>
                  <a:pt x="305333" y="590025"/>
                  <a:pt x="315256" y="591552"/>
                </a:cubicBezTo>
                <a:cubicBezTo>
                  <a:pt x="359301" y="598328"/>
                  <a:pt x="404210" y="585887"/>
                  <a:pt x="448606" y="582027"/>
                </a:cubicBezTo>
                <a:cubicBezTo>
                  <a:pt x="494047" y="578076"/>
                  <a:pt x="537883" y="573995"/>
                  <a:pt x="581956" y="562977"/>
                </a:cubicBezTo>
                <a:cubicBezTo>
                  <a:pt x="591696" y="560542"/>
                  <a:pt x="601006" y="556627"/>
                  <a:pt x="610531" y="553452"/>
                </a:cubicBezTo>
                <a:cubicBezTo>
                  <a:pt x="674781" y="489202"/>
                  <a:pt x="642123" y="504821"/>
                  <a:pt x="696256" y="486777"/>
                </a:cubicBezTo>
                <a:cubicBezTo>
                  <a:pt x="712131" y="489952"/>
                  <a:pt x="728175" y="492375"/>
                  <a:pt x="743881" y="496302"/>
                </a:cubicBezTo>
                <a:cubicBezTo>
                  <a:pt x="753621" y="498737"/>
                  <a:pt x="762416" y="505827"/>
                  <a:pt x="772456" y="505827"/>
                </a:cubicBezTo>
                <a:cubicBezTo>
                  <a:pt x="842378" y="505827"/>
                  <a:pt x="912156" y="499477"/>
                  <a:pt x="982006" y="496302"/>
                </a:cubicBezTo>
                <a:cubicBezTo>
                  <a:pt x="978831" y="474077"/>
                  <a:pt x="982521" y="449707"/>
                  <a:pt x="972481" y="429627"/>
                </a:cubicBezTo>
                <a:cubicBezTo>
                  <a:pt x="967991" y="420647"/>
                  <a:pt x="951006" y="427202"/>
                  <a:pt x="943906" y="420102"/>
                </a:cubicBezTo>
                <a:cubicBezTo>
                  <a:pt x="936806" y="413002"/>
                  <a:pt x="938871" y="400507"/>
                  <a:pt x="934381" y="391527"/>
                </a:cubicBezTo>
                <a:cubicBezTo>
                  <a:pt x="917147" y="357060"/>
                  <a:pt x="919713" y="364413"/>
                  <a:pt x="886756" y="353427"/>
                </a:cubicBezTo>
                <a:cubicBezTo>
                  <a:pt x="871618" y="330720"/>
                  <a:pt x="848656" y="283577"/>
                  <a:pt x="820081" y="267702"/>
                </a:cubicBezTo>
                <a:cubicBezTo>
                  <a:pt x="791506" y="251827"/>
                  <a:pt x="724831" y="261352"/>
                  <a:pt x="715306" y="258177"/>
                </a:cubicBezTo>
                <a:cubicBezTo>
                  <a:pt x="712131" y="226427"/>
                  <a:pt x="775631" y="180389"/>
                  <a:pt x="781981" y="162927"/>
                </a:cubicBezTo>
                <a:cubicBezTo>
                  <a:pt x="788331" y="145465"/>
                  <a:pt x="763284" y="155198"/>
                  <a:pt x="753406" y="153402"/>
                </a:cubicBezTo>
                <a:cubicBezTo>
                  <a:pt x="589891" y="123672"/>
                  <a:pt x="740050" y="159588"/>
                  <a:pt x="639106" y="134352"/>
                </a:cubicBezTo>
                <a:cubicBezTo>
                  <a:pt x="613308" y="124520"/>
                  <a:pt x="495427" y="165597"/>
                  <a:pt x="484315" y="154485"/>
                </a:cubicBezTo>
                <a:cubicBezTo>
                  <a:pt x="473203" y="143373"/>
                  <a:pt x="572033" y="83732"/>
                  <a:pt x="572431" y="67677"/>
                </a:cubicBezTo>
                <a:cubicBezTo>
                  <a:pt x="572829" y="51622"/>
                  <a:pt x="515281" y="61327"/>
                  <a:pt x="486706" y="58152"/>
                </a:cubicBezTo>
                <a:lnTo>
                  <a:pt x="429556" y="20052"/>
                </a:lnTo>
                <a:lnTo>
                  <a:pt x="400981" y="1002"/>
                </a:lnTo>
                <a:cubicBezTo>
                  <a:pt x="350181" y="4177"/>
                  <a:pt x="296019" y="-7921"/>
                  <a:pt x="248581" y="10527"/>
                </a:cubicBezTo>
                <a:cubicBezTo>
                  <a:pt x="229866" y="17805"/>
                  <a:pt x="243818" y="53720"/>
                  <a:pt x="229531" y="67677"/>
                </a:cubicBezTo>
                <a:cubicBezTo>
                  <a:pt x="215244" y="81634"/>
                  <a:pt x="178731" y="77922"/>
                  <a:pt x="162856" y="94268"/>
                </a:cubicBezTo>
                <a:cubicBezTo>
                  <a:pt x="146981" y="110614"/>
                  <a:pt x="142218" y="157661"/>
                  <a:pt x="134281" y="165755"/>
                </a:cubicBezTo>
                <a:cubicBezTo>
                  <a:pt x="126344" y="173849"/>
                  <a:pt x="126344" y="140775"/>
                  <a:pt x="115231" y="142834"/>
                </a:cubicBezTo>
                <a:cubicBezTo>
                  <a:pt x="104119" y="144893"/>
                  <a:pt x="66019" y="162058"/>
                  <a:pt x="67606" y="178107"/>
                </a:cubicBezTo>
                <a:cubicBezTo>
                  <a:pt x="69193" y="194156"/>
                  <a:pt x="143806" y="235952"/>
                  <a:pt x="124756" y="239127"/>
                </a:cubicBezTo>
                <a:cubicBezTo>
                  <a:pt x="115231" y="245477"/>
                  <a:pt x="93006" y="250239"/>
                  <a:pt x="96181" y="258177"/>
                </a:cubicBezTo>
                <a:cubicBezTo>
                  <a:pt x="99356" y="266115"/>
                  <a:pt x="145051" y="276789"/>
                  <a:pt x="143806" y="286752"/>
                </a:cubicBezTo>
                <a:cubicBezTo>
                  <a:pt x="138671" y="327829"/>
                  <a:pt x="93006" y="388352"/>
                  <a:pt x="77131" y="410577"/>
                </a:cubicBezTo>
                <a:cubicBezTo>
                  <a:pt x="61256" y="432802"/>
                  <a:pt x="58081" y="416927"/>
                  <a:pt x="48556" y="420102"/>
                </a:cubicBezTo>
                <a:cubicBezTo>
                  <a:pt x="45381" y="429627"/>
                  <a:pt x="43907" y="439900"/>
                  <a:pt x="39031" y="448677"/>
                </a:cubicBezTo>
                <a:cubicBezTo>
                  <a:pt x="27912" y="468691"/>
                  <a:pt x="931" y="505827"/>
                  <a:pt x="931" y="505827"/>
                </a:cubicBezTo>
                <a:cubicBezTo>
                  <a:pt x="4106" y="528052"/>
                  <a:pt x="-7813" y="559453"/>
                  <a:pt x="10456" y="572502"/>
                </a:cubicBezTo>
                <a:cubicBezTo>
                  <a:pt x="26796" y="584174"/>
                  <a:pt x="47526" y="553452"/>
                  <a:pt x="67606" y="553452"/>
                </a:cubicBezTo>
                <a:lnTo>
                  <a:pt x="48556" y="543927"/>
                </a:lnTo>
                <a:close/>
              </a:path>
            </a:pathLst>
          </a:custGeom>
          <a:blipFill>
            <a:blip r:embed="rId4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91" name="Freeform 90"/>
          <p:cNvSpPr/>
          <p:nvPr/>
        </p:nvSpPr>
        <p:spPr>
          <a:xfrm flipH="1">
            <a:off x="4304878" y="3291849"/>
            <a:ext cx="476673" cy="363188"/>
          </a:xfrm>
          <a:custGeom>
            <a:avLst/>
            <a:gdLst>
              <a:gd name="connsiteX0" fmla="*/ 311999 w 801677"/>
              <a:gd name="connsiteY0" fmla="*/ 19256 h 505512"/>
              <a:gd name="connsiteX1" fmla="*/ 264374 w 801677"/>
              <a:gd name="connsiteY1" fmla="*/ 9731 h 505512"/>
              <a:gd name="connsiteX2" fmla="*/ 235799 w 801677"/>
              <a:gd name="connsiteY2" fmla="*/ 206 h 505512"/>
              <a:gd name="connsiteX3" fmla="*/ 207224 w 801677"/>
              <a:gd name="connsiteY3" fmla="*/ 19256 h 505512"/>
              <a:gd name="connsiteX4" fmla="*/ 159599 w 801677"/>
              <a:gd name="connsiteY4" fmla="*/ 114506 h 505512"/>
              <a:gd name="connsiteX5" fmla="*/ 131024 w 801677"/>
              <a:gd name="connsiteY5" fmla="*/ 124031 h 505512"/>
              <a:gd name="connsiteX6" fmla="*/ 121499 w 801677"/>
              <a:gd name="connsiteY6" fmla="*/ 209756 h 505512"/>
              <a:gd name="connsiteX7" fmla="*/ 73874 w 801677"/>
              <a:gd name="connsiteY7" fmla="*/ 219281 h 505512"/>
              <a:gd name="connsiteX8" fmla="*/ 64349 w 801677"/>
              <a:gd name="connsiteY8" fmla="*/ 247856 h 505512"/>
              <a:gd name="connsiteX9" fmla="*/ 54824 w 801677"/>
              <a:gd name="connsiteY9" fmla="*/ 314531 h 505512"/>
              <a:gd name="connsiteX10" fmla="*/ 26249 w 801677"/>
              <a:gd name="connsiteY10" fmla="*/ 324056 h 505512"/>
              <a:gd name="connsiteX11" fmla="*/ 7199 w 801677"/>
              <a:gd name="connsiteY11" fmla="*/ 352631 h 505512"/>
              <a:gd name="connsiteX12" fmla="*/ 45299 w 801677"/>
              <a:gd name="connsiteY12" fmla="*/ 495506 h 505512"/>
              <a:gd name="connsiteX13" fmla="*/ 73874 w 801677"/>
              <a:gd name="connsiteY13" fmla="*/ 476456 h 505512"/>
              <a:gd name="connsiteX14" fmla="*/ 102449 w 801677"/>
              <a:gd name="connsiteY14" fmla="*/ 495506 h 505512"/>
              <a:gd name="connsiteX15" fmla="*/ 188174 w 801677"/>
              <a:gd name="connsiteY15" fmla="*/ 476456 h 505512"/>
              <a:gd name="connsiteX16" fmla="*/ 226274 w 801677"/>
              <a:gd name="connsiteY16" fmla="*/ 485981 h 505512"/>
              <a:gd name="connsiteX17" fmla="*/ 254849 w 801677"/>
              <a:gd name="connsiteY17" fmla="*/ 495506 h 505512"/>
              <a:gd name="connsiteX18" fmla="*/ 321524 w 801677"/>
              <a:gd name="connsiteY18" fmla="*/ 476456 h 505512"/>
              <a:gd name="connsiteX19" fmla="*/ 378674 w 801677"/>
              <a:gd name="connsiteY19" fmla="*/ 485981 h 505512"/>
              <a:gd name="connsiteX20" fmla="*/ 407249 w 801677"/>
              <a:gd name="connsiteY20" fmla="*/ 505031 h 505512"/>
              <a:gd name="connsiteX21" fmla="*/ 550124 w 801677"/>
              <a:gd name="connsiteY21" fmla="*/ 495506 h 505512"/>
              <a:gd name="connsiteX22" fmla="*/ 607274 w 801677"/>
              <a:gd name="connsiteY22" fmla="*/ 466931 h 505512"/>
              <a:gd name="connsiteX23" fmla="*/ 626324 w 801677"/>
              <a:gd name="connsiteY23" fmla="*/ 495506 h 505512"/>
              <a:gd name="connsiteX24" fmla="*/ 654899 w 801677"/>
              <a:gd name="connsiteY24" fmla="*/ 505031 h 505512"/>
              <a:gd name="connsiteX25" fmla="*/ 683474 w 801677"/>
              <a:gd name="connsiteY25" fmla="*/ 495506 h 505512"/>
              <a:gd name="connsiteX26" fmla="*/ 712049 w 801677"/>
              <a:gd name="connsiteY26" fmla="*/ 466931 h 505512"/>
              <a:gd name="connsiteX27" fmla="*/ 740624 w 801677"/>
              <a:gd name="connsiteY27" fmla="*/ 447881 h 505512"/>
              <a:gd name="connsiteX28" fmla="*/ 769199 w 801677"/>
              <a:gd name="connsiteY28" fmla="*/ 409781 h 505512"/>
              <a:gd name="connsiteX29" fmla="*/ 797774 w 801677"/>
              <a:gd name="connsiteY29" fmla="*/ 381206 h 505512"/>
              <a:gd name="connsiteX30" fmla="*/ 788249 w 801677"/>
              <a:gd name="connsiteY30" fmla="*/ 419306 h 505512"/>
              <a:gd name="connsiteX31" fmla="*/ 769199 w 801677"/>
              <a:gd name="connsiteY31" fmla="*/ 390731 h 505512"/>
              <a:gd name="connsiteX32" fmla="*/ 750149 w 801677"/>
              <a:gd name="connsiteY32" fmla="*/ 333581 h 505512"/>
              <a:gd name="connsiteX33" fmla="*/ 740624 w 801677"/>
              <a:gd name="connsiteY33" fmla="*/ 305006 h 505512"/>
              <a:gd name="connsiteX34" fmla="*/ 731099 w 801677"/>
              <a:gd name="connsiteY34" fmla="*/ 266906 h 505512"/>
              <a:gd name="connsiteX35" fmla="*/ 712049 w 801677"/>
              <a:gd name="connsiteY35" fmla="*/ 209756 h 505512"/>
              <a:gd name="connsiteX36" fmla="*/ 654899 w 801677"/>
              <a:gd name="connsiteY36" fmla="*/ 171656 h 505512"/>
              <a:gd name="connsiteX37" fmla="*/ 635849 w 801677"/>
              <a:gd name="connsiteY37" fmla="*/ 143081 h 505512"/>
              <a:gd name="connsiteX38" fmla="*/ 626324 w 801677"/>
              <a:gd name="connsiteY38" fmla="*/ 114506 h 505512"/>
              <a:gd name="connsiteX39" fmla="*/ 597749 w 801677"/>
              <a:gd name="connsiteY39" fmla="*/ 104981 h 505512"/>
              <a:gd name="connsiteX40" fmla="*/ 416774 w 801677"/>
              <a:gd name="connsiteY40" fmla="*/ 95456 h 505512"/>
              <a:gd name="connsiteX41" fmla="*/ 397724 w 801677"/>
              <a:gd name="connsiteY41" fmla="*/ 66881 h 505512"/>
              <a:gd name="connsiteX42" fmla="*/ 340574 w 801677"/>
              <a:gd name="connsiteY42" fmla="*/ 47831 h 505512"/>
              <a:gd name="connsiteX43" fmla="*/ 331049 w 801677"/>
              <a:gd name="connsiteY43" fmla="*/ 19256 h 505512"/>
              <a:gd name="connsiteX44" fmla="*/ 311999 w 801677"/>
              <a:gd name="connsiteY44" fmla="*/ 19256 h 505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801677" h="505512">
                <a:moveTo>
                  <a:pt x="311999" y="19256"/>
                </a:moveTo>
                <a:cubicBezTo>
                  <a:pt x="300887" y="17669"/>
                  <a:pt x="280080" y="13658"/>
                  <a:pt x="264374" y="9731"/>
                </a:cubicBezTo>
                <a:cubicBezTo>
                  <a:pt x="254634" y="7296"/>
                  <a:pt x="245703" y="-1445"/>
                  <a:pt x="235799" y="206"/>
                </a:cubicBezTo>
                <a:cubicBezTo>
                  <a:pt x="224507" y="2088"/>
                  <a:pt x="216749" y="12906"/>
                  <a:pt x="207224" y="19256"/>
                </a:cubicBezTo>
                <a:cubicBezTo>
                  <a:pt x="192123" y="185370"/>
                  <a:pt x="233360" y="114506"/>
                  <a:pt x="159599" y="114506"/>
                </a:cubicBezTo>
                <a:cubicBezTo>
                  <a:pt x="149559" y="114506"/>
                  <a:pt x="140549" y="120856"/>
                  <a:pt x="131024" y="124031"/>
                </a:cubicBezTo>
                <a:cubicBezTo>
                  <a:pt x="127849" y="152606"/>
                  <a:pt x="136291" y="185102"/>
                  <a:pt x="121499" y="209756"/>
                </a:cubicBezTo>
                <a:cubicBezTo>
                  <a:pt x="113170" y="223638"/>
                  <a:pt x="87344" y="210301"/>
                  <a:pt x="73874" y="219281"/>
                </a:cubicBezTo>
                <a:cubicBezTo>
                  <a:pt x="65520" y="224850"/>
                  <a:pt x="67524" y="238331"/>
                  <a:pt x="64349" y="247856"/>
                </a:cubicBezTo>
                <a:cubicBezTo>
                  <a:pt x="61174" y="270081"/>
                  <a:pt x="64864" y="294451"/>
                  <a:pt x="54824" y="314531"/>
                </a:cubicBezTo>
                <a:cubicBezTo>
                  <a:pt x="50334" y="323511"/>
                  <a:pt x="34089" y="317784"/>
                  <a:pt x="26249" y="324056"/>
                </a:cubicBezTo>
                <a:cubicBezTo>
                  <a:pt x="17310" y="331207"/>
                  <a:pt x="13549" y="343106"/>
                  <a:pt x="7199" y="352631"/>
                </a:cubicBezTo>
                <a:cubicBezTo>
                  <a:pt x="13414" y="452077"/>
                  <a:pt x="-30787" y="533549"/>
                  <a:pt x="45299" y="495506"/>
                </a:cubicBezTo>
                <a:cubicBezTo>
                  <a:pt x="55538" y="490386"/>
                  <a:pt x="64349" y="482806"/>
                  <a:pt x="73874" y="476456"/>
                </a:cubicBezTo>
                <a:cubicBezTo>
                  <a:pt x="83399" y="482806"/>
                  <a:pt x="91071" y="494242"/>
                  <a:pt x="102449" y="495506"/>
                </a:cubicBezTo>
                <a:cubicBezTo>
                  <a:pt x="127594" y="498300"/>
                  <a:pt x="163064" y="484826"/>
                  <a:pt x="188174" y="476456"/>
                </a:cubicBezTo>
                <a:cubicBezTo>
                  <a:pt x="200874" y="479631"/>
                  <a:pt x="213687" y="482385"/>
                  <a:pt x="226274" y="485981"/>
                </a:cubicBezTo>
                <a:cubicBezTo>
                  <a:pt x="235928" y="488739"/>
                  <a:pt x="244809" y="495506"/>
                  <a:pt x="254849" y="495506"/>
                </a:cubicBezTo>
                <a:cubicBezTo>
                  <a:pt x="266809" y="495506"/>
                  <a:pt x="308049" y="480948"/>
                  <a:pt x="321524" y="476456"/>
                </a:cubicBezTo>
                <a:cubicBezTo>
                  <a:pt x="340574" y="479631"/>
                  <a:pt x="360352" y="479874"/>
                  <a:pt x="378674" y="485981"/>
                </a:cubicBezTo>
                <a:cubicBezTo>
                  <a:pt x="389534" y="489601"/>
                  <a:pt x="395819" y="504396"/>
                  <a:pt x="407249" y="505031"/>
                </a:cubicBezTo>
                <a:cubicBezTo>
                  <a:pt x="454906" y="507679"/>
                  <a:pt x="502499" y="498681"/>
                  <a:pt x="550124" y="495506"/>
                </a:cubicBezTo>
                <a:cubicBezTo>
                  <a:pt x="556141" y="491495"/>
                  <a:pt x="594951" y="462002"/>
                  <a:pt x="607274" y="466931"/>
                </a:cubicBezTo>
                <a:cubicBezTo>
                  <a:pt x="617903" y="471183"/>
                  <a:pt x="617385" y="488355"/>
                  <a:pt x="626324" y="495506"/>
                </a:cubicBezTo>
                <a:cubicBezTo>
                  <a:pt x="634164" y="501778"/>
                  <a:pt x="645374" y="501856"/>
                  <a:pt x="654899" y="505031"/>
                </a:cubicBezTo>
                <a:cubicBezTo>
                  <a:pt x="664424" y="501856"/>
                  <a:pt x="675120" y="501075"/>
                  <a:pt x="683474" y="495506"/>
                </a:cubicBezTo>
                <a:cubicBezTo>
                  <a:pt x="694682" y="488034"/>
                  <a:pt x="701701" y="475555"/>
                  <a:pt x="712049" y="466931"/>
                </a:cubicBezTo>
                <a:cubicBezTo>
                  <a:pt x="720843" y="459602"/>
                  <a:pt x="731099" y="454231"/>
                  <a:pt x="740624" y="447881"/>
                </a:cubicBezTo>
                <a:cubicBezTo>
                  <a:pt x="750149" y="435181"/>
                  <a:pt x="758868" y="421834"/>
                  <a:pt x="769199" y="409781"/>
                </a:cubicBezTo>
                <a:cubicBezTo>
                  <a:pt x="777965" y="399554"/>
                  <a:pt x="785726" y="375182"/>
                  <a:pt x="797774" y="381206"/>
                </a:cubicBezTo>
                <a:cubicBezTo>
                  <a:pt x="809483" y="387060"/>
                  <a:pt x="791424" y="406606"/>
                  <a:pt x="788249" y="419306"/>
                </a:cubicBezTo>
                <a:cubicBezTo>
                  <a:pt x="781899" y="409781"/>
                  <a:pt x="773848" y="401192"/>
                  <a:pt x="769199" y="390731"/>
                </a:cubicBezTo>
                <a:cubicBezTo>
                  <a:pt x="761044" y="372381"/>
                  <a:pt x="756499" y="352631"/>
                  <a:pt x="750149" y="333581"/>
                </a:cubicBezTo>
                <a:cubicBezTo>
                  <a:pt x="746974" y="324056"/>
                  <a:pt x="743059" y="314746"/>
                  <a:pt x="740624" y="305006"/>
                </a:cubicBezTo>
                <a:cubicBezTo>
                  <a:pt x="737449" y="292306"/>
                  <a:pt x="734861" y="279445"/>
                  <a:pt x="731099" y="266906"/>
                </a:cubicBezTo>
                <a:cubicBezTo>
                  <a:pt x="725329" y="247672"/>
                  <a:pt x="728757" y="220895"/>
                  <a:pt x="712049" y="209756"/>
                </a:cubicBezTo>
                <a:lnTo>
                  <a:pt x="654899" y="171656"/>
                </a:lnTo>
                <a:cubicBezTo>
                  <a:pt x="648549" y="162131"/>
                  <a:pt x="640969" y="153320"/>
                  <a:pt x="635849" y="143081"/>
                </a:cubicBezTo>
                <a:cubicBezTo>
                  <a:pt x="631359" y="134101"/>
                  <a:pt x="633424" y="121606"/>
                  <a:pt x="626324" y="114506"/>
                </a:cubicBezTo>
                <a:cubicBezTo>
                  <a:pt x="619224" y="107406"/>
                  <a:pt x="607748" y="105890"/>
                  <a:pt x="597749" y="104981"/>
                </a:cubicBezTo>
                <a:cubicBezTo>
                  <a:pt x="537589" y="99512"/>
                  <a:pt x="477099" y="98631"/>
                  <a:pt x="416774" y="95456"/>
                </a:cubicBezTo>
                <a:cubicBezTo>
                  <a:pt x="410424" y="85931"/>
                  <a:pt x="407432" y="72948"/>
                  <a:pt x="397724" y="66881"/>
                </a:cubicBezTo>
                <a:cubicBezTo>
                  <a:pt x="380696" y="56238"/>
                  <a:pt x="340574" y="47831"/>
                  <a:pt x="340574" y="47831"/>
                </a:cubicBezTo>
                <a:cubicBezTo>
                  <a:pt x="337399" y="38306"/>
                  <a:pt x="338149" y="26356"/>
                  <a:pt x="331049" y="19256"/>
                </a:cubicBezTo>
                <a:cubicBezTo>
                  <a:pt x="323949" y="12156"/>
                  <a:pt x="323111" y="20843"/>
                  <a:pt x="311999" y="19256"/>
                </a:cubicBezTo>
                <a:close/>
              </a:path>
            </a:pathLst>
          </a:custGeom>
          <a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92" name="Freeform 91"/>
          <p:cNvSpPr/>
          <p:nvPr/>
        </p:nvSpPr>
        <p:spPr>
          <a:xfrm>
            <a:off x="4123271" y="3311875"/>
            <a:ext cx="419943" cy="757685"/>
          </a:xfrm>
          <a:custGeom>
            <a:avLst/>
            <a:gdLst>
              <a:gd name="connsiteX0" fmla="*/ 843 w 419943"/>
              <a:gd name="connsiteY0" fmla="*/ 119510 h 757685"/>
              <a:gd name="connsiteX1" fmla="*/ 29418 w 419943"/>
              <a:gd name="connsiteY1" fmla="*/ 167135 h 757685"/>
              <a:gd name="connsiteX2" fmla="*/ 115143 w 419943"/>
              <a:gd name="connsiteY2" fmla="*/ 214760 h 757685"/>
              <a:gd name="connsiteX3" fmla="*/ 134193 w 419943"/>
              <a:gd name="connsiteY3" fmla="*/ 243335 h 757685"/>
              <a:gd name="connsiteX4" fmla="*/ 124668 w 419943"/>
              <a:gd name="connsiteY4" fmla="*/ 319535 h 757685"/>
              <a:gd name="connsiteX5" fmla="*/ 115143 w 419943"/>
              <a:gd name="connsiteY5" fmla="*/ 424310 h 757685"/>
              <a:gd name="connsiteX6" fmla="*/ 105618 w 419943"/>
              <a:gd name="connsiteY6" fmla="*/ 643385 h 757685"/>
              <a:gd name="connsiteX7" fmla="*/ 96093 w 419943"/>
              <a:gd name="connsiteY7" fmla="*/ 671960 h 757685"/>
              <a:gd name="connsiteX8" fmla="*/ 77043 w 419943"/>
              <a:gd name="connsiteY8" fmla="*/ 700535 h 757685"/>
              <a:gd name="connsiteX9" fmla="*/ 124668 w 419943"/>
              <a:gd name="connsiteY9" fmla="*/ 710060 h 757685"/>
              <a:gd name="connsiteX10" fmla="*/ 153243 w 419943"/>
              <a:gd name="connsiteY10" fmla="*/ 738635 h 757685"/>
              <a:gd name="connsiteX11" fmla="*/ 181818 w 419943"/>
              <a:gd name="connsiteY11" fmla="*/ 757685 h 757685"/>
              <a:gd name="connsiteX12" fmla="*/ 267543 w 419943"/>
              <a:gd name="connsiteY12" fmla="*/ 710060 h 757685"/>
              <a:gd name="connsiteX13" fmla="*/ 353268 w 419943"/>
              <a:gd name="connsiteY13" fmla="*/ 700535 h 757685"/>
              <a:gd name="connsiteX14" fmla="*/ 362793 w 419943"/>
              <a:gd name="connsiteY14" fmla="*/ 671960 h 757685"/>
              <a:gd name="connsiteX15" fmla="*/ 286593 w 419943"/>
              <a:gd name="connsiteY15" fmla="*/ 624335 h 757685"/>
              <a:gd name="connsiteX16" fmla="*/ 258018 w 419943"/>
              <a:gd name="connsiteY16" fmla="*/ 614810 h 757685"/>
              <a:gd name="connsiteX17" fmla="*/ 267543 w 419943"/>
              <a:gd name="connsiteY17" fmla="*/ 567185 h 757685"/>
              <a:gd name="connsiteX18" fmla="*/ 296118 w 419943"/>
              <a:gd name="connsiteY18" fmla="*/ 510035 h 757685"/>
              <a:gd name="connsiteX19" fmla="*/ 305643 w 419943"/>
              <a:gd name="connsiteY19" fmla="*/ 481460 h 757685"/>
              <a:gd name="connsiteX20" fmla="*/ 315168 w 419943"/>
              <a:gd name="connsiteY20" fmla="*/ 271910 h 757685"/>
              <a:gd name="connsiteX21" fmla="*/ 372318 w 419943"/>
              <a:gd name="connsiteY21" fmla="*/ 214760 h 757685"/>
              <a:gd name="connsiteX22" fmla="*/ 419943 w 419943"/>
              <a:gd name="connsiteY22" fmla="*/ 129035 h 757685"/>
              <a:gd name="connsiteX23" fmla="*/ 410418 w 419943"/>
              <a:gd name="connsiteY23" fmla="*/ 90935 h 757685"/>
              <a:gd name="connsiteX24" fmla="*/ 334218 w 419943"/>
              <a:gd name="connsiteY24" fmla="*/ 109985 h 757685"/>
              <a:gd name="connsiteX25" fmla="*/ 277068 w 419943"/>
              <a:gd name="connsiteY25" fmla="*/ 138560 h 757685"/>
              <a:gd name="connsiteX26" fmla="*/ 267543 w 419943"/>
              <a:gd name="connsiteY26" fmla="*/ 5210 h 757685"/>
              <a:gd name="connsiteX27" fmla="*/ 229443 w 419943"/>
              <a:gd name="connsiteY27" fmla="*/ 14735 h 757685"/>
              <a:gd name="connsiteX28" fmla="*/ 210393 w 419943"/>
              <a:gd name="connsiteY28" fmla="*/ 71885 h 757685"/>
              <a:gd name="connsiteX29" fmla="*/ 200868 w 419943"/>
              <a:gd name="connsiteY29" fmla="*/ 100460 h 757685"/>
              <a:gd name="connsiteX30" fmla="*/ 143718 w 419943"/>
              <a:gd name="connsiteY30" fmla="*/ 138560 h 757685"/>
              <a:gd name="connsiteX31" fmla="*/ 86568 w 419943"/>
              <a:gd name="connsiteY31" fmla="*/ 129035 h 757685"/>
              <a:gd name="connsiteX32" fmla="*/ 57993 w 419943"/>
              <a:gd name="connsiteY32" fmla="*/ 109985 h 757685"/>
              <a:gd name="connsiteX33" fmla="*/ 29418 w 419943"/>
              <a:gd name="connsiteY33" fmla="*/ 100460 h 757685"/>
              <a:gd name="connsiteX34" fmla="*/ 843 w 419943"/>
              <a:gd name="connsiteY34" fmla="*/ 119510 h 757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19943" h="757685">
                <a:moveTo>
                  <a:pt x="843" y="119510"/>
                </a:moveTo>
                <a:cubicBezTo>
                  <a:pt x="843" y="130622"/>
                  <a:pt x="16327" y="154044"/>
                  <a:pt x="29418" y="167135"/>
                </a:cubicBezTo>
                <a:cubicBezTo>
                  <a:pt x="62170" y="199887"/>
                  <a:pt x="79210" y="202782"/>
                  <a:pt x="115143" y="214760"/>
                </a:cubicBezTo>
                <a:cubicBezTo>
                  <a:pt x="121493" y="224285"/>
                  <a:pt x="133157" y="231934"/>
                  <a:pt x="134193" y="243335"/>
                </a:cubicBezTo>
                <a:cubicBezTo>
                  <a:pt x="136511" y="268828"/>
                  <a:pt x="127348" y="294078"/>
                  <a:pt x="124668" y="319535"/>
                </a:cubicBezTo>
                <a:cubicBezTo>
                  <a:pt x="120997" y="354411"/>
                  <a:pt x="118318" y="389385"/>
                  <a:pt x="115143" y="424310"/>
                </a:cubicBezTo>
                <a:cubicBezTo>
                  <a:pt x="111968" y="497335"/>
                  <a:pt x="111224" y="570506"/>
                  <a:pt x="105618" y="643385"/>
                </a:cubicBezTo>
                <a:cubicBezTo>
                  <a:pt x="104848" y="653396"/>
                  <a:pt x="100583" y="662980"/>
                  <a:pt x="96093" y="671960"/>
                </a:cubicBezTo>
                <a:cubicBezTo>
                  <a:pt x="90973" y="682199"/>
                  <a:pt x="83393" y="691010"/>
                  <a:pt x="77043" y="700535"/>
                </a:cubicBezTo>
                <a:cubicBezTo>
                  <a:pt x="92918" y="703710"/>
                  <a:pt x="110188" y="702820"/>
                  <a:pt x="124668" y="710060"/>
                </a:cubicBezTo>
                <a:cubicBezTo>
                  <a:pt x="136716" y="716084"/>
                  <a:pt x="142895" y="730011"/>
                  <a:pt x="153243" y="738635"/>
                </a:cubicBezTo>
                <a:cubicBezTo>
                  <a:pt x="162037" y="745964"/>
                  <a:pt x="172293" y="751335"/>
                  <a:pt x="181818" y="757685"/>
                </a:cubicBezTo>
                <a:cubicBezTo>
                  <a:pt x="232113" y="740920"/>
                  <a:pt x="202039" y="753729"/>
                  <a:pt x="267543" y="710060"/>
                </a:cubicBezTo>
                <a:cubicBezTo>
                  <a:pt x="291465" y="694112"/>
                  <a:pt x="324693" y="703710"/>
                  <a:pt x="353268" y="700535"/>
                </a:cubicBezTo>
                <a:cubicBezTo>
                  <a:pt x="356443" y="691010"/>
                  <a:pt x="362793" y="682000"/>
                  <a:pt x="362793" y="671960"/>
                </a:cubicBezTo>
                <a:cubicBezTo>
                  <a:pt x="362793" y="614218"/>
                  <a:pt x="340554" y="632044"/>
                  <a:pt x="286593" y="624335"/>
                </a:cubicBezTo>
                <a:cubicBezTo>
                  <a:pt x="277068" y="621160"/>
                  <a:pt x="261193" y="624335"/>
                  <a:pt x="258018" y="614810"/>
                </a:cubicBezTo>
                <a:cubicBezTo>
                  <a:pt x="252898" y="599451"/>
                  <a:pt x="263616" y="582891"/>
                  <a:pt x="267543" y="567185"/>
                </a:cubicBezTo>
                <a:cubicBezTo>
                  <a:pt x="279514" y="519302"/>
                  <a:pt x="272838" y="556596"/>
                  <a:pt x="296118" y="510035"/>
                </a:cubicBezTo>
                <a:cubicBezTo>
                  <a:pt x="300608" y="501055"/>
                  <a:pt x="302468" y="490985"/>
                  <a:pt x="305643" y="481460"/>
                </a:cubicBezTo>
                <a:cubicBezTo>
                  <a:pt x="308818" y="411610"/>
                  <a:pt x="298209" y="339744"/>
                  <a:pt x="315168" y="271910"/>
                </a:cubicBezTo>
                <a:cubicBezTo>
                  <a:pt x="321702" y="245774"/>
                  <a:pt x="357374" y="237176"/>
                  <a:pt x="372318" y="214760"/>
                </a:cubicBezTo>
                <a:cubicBezTo>
                  <a:pt x="415987" y="149256"/>
                  <a:pt x="403178" y="179330"/>
                  <a:pt x="419943" y="129035"/>
                </a:cubicBezTo>
                <a:cubicBezTo>
                  <a:pt x="416768" y="116335"/>
                  <a:pt x="422127" y="96789"/>
                  <a:pt x="410418" y="90935"/>
                </a:cubicBezTo>
                <a:cubicBezTo>
                  <a:pt x="401223" y="86337"/>
                  <a:pt x="348213" y="105320"/>
                  <a:pt x="334218" y="109985"/>
                </a:cubicBezTo>
                <a:cubicBezTo>
                  <a:pt x="289768" y="176660"/>
                  <a:pt x="308818" y="186185"/>
                  <a:pt x="277068" y="138560"/>
                </a:cubicBezTo>
                <a:cubicBezTo>
                  <a:pt x="273893" y="94110"/>
                  <a:pt x="283540" y="46803"/>
                  <a:pt x="267543" y="5210"/>
                </a:cubicBezTo>
                <a:cubicBezTo>
                  <a:pt x="262844" y="-7008"/>
                  <a:pt x="237962" y="4796"/>
                  <a:pt x="229443" y="14735"/>
                </a:cubicBezTo>
                <a:cubicBezTo>
                  <a:pt x="216375" y="29981"/>
                  <a:pt x="216743" y="52835"/>
                  <a:pt x="210393" y="71885"/>
                </a:cubicBezTo>
                <a:cubicBezTo>
                  <a:pt x="207218" y="81410"/>
                  <a:pt x="209222" y="94891"/>
                  <a:pt x="200868" y="100460"/>
                </a:cubicBezTo>
                <a:lnTo>
                  <a:pt x="143718" y="138560"/>
                </a:lnTo>
                <a:cubicBezTo>
                  <a:pt x="124668" y="135385"/>
                  <a:pt x="104890" y="135142"/>
                  <a:pt x="86568" y="129035"/>
                </a:cubicBezTo>
                <a:cubicBezTo>
                  <a:pt x="75708" y="125415"/>
                  <a:pt x="68232" y="115105"/>
                  <a:pt x="57993" y="109985"/>
                </a:cubicBezTo>
                <a:cubicBezTo>
                  <a:pt x="49013" y="105495"/>
                  <a:pt x="38943" y="103635"/>
                  <a:pt x="29418" y="100460"/>
                </a:cubicBezTo>
                <a:cubicBezTo>
                  <a:pt x="-7676" y="112825"/>
                  <a:pt x="843" y="108398"/>
                  <a:pt x="843" y="119510"/>
                </a:cubicBezTo>
                <a:close/>
              </a:path>
            </a:pathLst>
          </a:cu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7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93" name="Freeform 92"/>
          <p:cNvSpPr/>
          <p:nvPr/>
        </p:nvSpPr>
        <p:spPr>
          <a:xfrm flipH="1">
            <a:off x="5651739" y="2743016"/>
            <a:ext cx="832213" cy="2091214"/>
          </a:xfrm>
          <a:custGeom>
            <a:avLst/>
            <a:gdLst>
              <a:gd name="connsiteX0" fmla="*/ 843 w 419943"/>
              <a:gd name="connsiteY0" fmla="*/ 119510 h 757685"/>
              <a:gd name="connsiteX1" fmla="*/ 29418 w 419943"/>
              <a:gd name="connsiteY1" fmla="*/ 167135 h 757685"/>
              <a:gd name="connsiteX2" fmla="*/ 115143 w 419943"/>
              <a:gd name="connsiteY2" fmla="*/ 214760 h 757685"/>
              <a:gd name="connsiteX3" fmla="*/ 134193 w 419943"/>
              <a:gd name="connsiteY3" fmla="*/ 243335 h 757685"/>
              <a:gd name="connsiteX4" fmla="*/ 124668 w 419943"/>
              <a:gd name="connsiteY4" fmla="*/ 319535 h 757685"/>
              <a:gd name="connsiteX5" fmla="*/ 115143 w 419943"/>
              <a:gd name="connsiteY5" fmla="*/ 424310 h 757685"/>
              <a:gd name="connsiteX6" fmla="*/ 105618 w 419943"/>
              <a:gd name="connsiteY6" fmla="*/ 643385 h 757685"/>
              <a:gd name="connsiteX7" fmla="*/ 96093 w 419943"/>
              <a:gd name="connsiteY7" fmla="*/ 671960 h 757685"/>
              <a:gd name="connsiteX8" fmla="*/ 77043 w 419943"/>
              <a:gd name="connsiteY8" fmla="*/ 700535 h 757685"/>
              <a:gd name="connsiteX9" fmla="*/ 124668 w 419943"/>
              <a:gd name="connsiteY9" fmla="*/ 710060 h 757685"/>
              <a:gd name="connsiteX10" fmla="*/ 153243 w 419943"/>
              <a:gd name="connsiteY10" fmla="*/ 738635 h 757685"/>
              <a:gd name="connsiteX11" fmla="*/ 181818 w 419943"/>
              <a:gd name="connsiteY11" fmla="*/ 757685 h 757685"/>
              <a:gd name="connsiteX12" fmla="*/ 267543 w 419943"/>
              <a:gd name="connsiteY12" fmla="*/ 710060 h 757685"/>
              <a:gd name="connsiteX13" fmla="*/ 353268 w 419943"/>
              <a:gd name="connsiteY13" fmla="*/ 700535 h 757685"/>
              <a:gd name="connsiteX14" fmla="*/ 362793 w 419943"/>
              <a:gd name="connsiteY14" fmla="*/ 671960 h 757685"/>
              <a:gd name="connsiteX15" fmla="*/ 286593 w 419943"/>
              <a:gd name="connsiteY15" fmla="*/ 624335 h 757685"/>
              <a:gd name="connsiteX16" fmla="*/ 258018 w 419943"/>
              <a:gd name="connsiteY16" fmla="*/ 614810 h 757685"/>
              <a:gd name="connsiteX17" fmla="*/ 267543 w 419943"/>
              <a:gd name="connsiteY17" fmla="*/ 567185 h 757685"/>
              <a:gd name="connsiteX18" fmla="*/ 296118 w 419943"/>
              <a:gd name="connsiteY18" fmla="*/ 510035 h 757685"/>
              <a:gd name="connsiteX19" fmla="*/ 305643 w 419943"/>
              <a:gd name="connsiteY19" fmla="*/ 481460 h 757685"/>
              <a:gd name="connsiteX20" fmla="*/ 315168 w 419943"/>
              <a:gd name="connsiteY20" fmla="*/ 271910 h 757685"/>
              <a:gd name="connsiteX21" fmla="*/ 372318 w 419943"/>
              <a:gd name="connsiteY21" fmla="*/ 214760 h 757685"/>
              <a:gd name="connsiteX22" fmla="*/ 419943 w 419943"/>
              <a:gd name="connsiteY22" fmla="*/ 129035 h 757685"/>
              <a:gd name="connsiteX23" fmla="*/ 410418 w 419943"/>
              <a:gd name="connsiteY23" fmla="*/ 90935 h 757685"/>
              <a:gd name="connsiteX24" fmla="*/ 334218 w 419943"/>
              <a:gd name="connsiteY24" fmla="*/ 109985 h 757685"/>
              <a:gd name="connsiteX25" fmla="*/ 277068 w 419943"/>
              <a:gd name="connsiteY25" fmla="*/ 138560 h 757685"/>
              <a:gd name="connsiteX26" fmla="*/ 267543 w 419943"/>
              <a:gd name="connsiteY26" fmla="*/ 5210 h 757685"/>
              <a:gd name="connsiteX27" fmla="*/ 229443 w 419943"/>
              <a:gd name="connsiteY27" fmla="*/ 14735 h 757685"/>
              <a:gd name="connsiteX28" fmla="*/ 210393 w 419943"/>
              <a:gd name="connsiteY28" fmla="*/ 71885 h 757685"/>
              <a:gd name="connsiteX29" fmla="*/ 200868 w 419943"/>
              <a:gd name="connsiteY29" fmla="*/ 100460 h 757685"/>
              <a:gd name="connsiteX30" fmla="*/ 143718 w 419943"/>
              <a:gd name="connsiteY30" fmla="*/ 138560 h 757685"/>
              <a:gd name="connsiteX31" fmla="*/ 86568 w 419943"/>
              <a:gd name="connsiteY31" fmla="*/ 129035 h 757685"/>
              <a:gd name="connsiteX32" fmla="*/ 57993 w 419943"/>
              <a:gd name="connsiteY32" fmla="*/ 109985 h 757685"/>
              <a:gd name="connsiteX33" fmla="*/ 29418 w 419943"/>
              <a:gd name="connsiteY33" fmla="*/ 100460 h 757685"/>
              <a:gd name="connsiteX34" fmla="*/ 843 w 419943"/>
              <a:gd name="connsiteY34" fmla="*/ 119510 h 757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19943" h="757685">
                <a:moveTo>
                  <a:pt x="843" y="119510"/>
                </a:moveTo>
                <a:cubicBezTo>
                  <a:pt x="843" y="130622"/>
                  <a:pt x="16327" y="154044"/>
                  <a:pt x="29418" y="167135"/>
                </a:cubicBezTo>
                <a:cubicBezTo>
                  <a:pt x="62170" y="199887"/>
                  <a:pt x="79210" y="202782"/>
                  <a:pt x="115143" y="214760"/>
                </a:cubicBezTo>
                <a:cubicBezTo>
                  <a:pt x="121493" y="224285"/>
                  <a:pt x="133157" y="231934"/>
                  <a:pt x="134193" y="243335"/>
                </a:cubicBezTo>
                <a:cubicBezTo>
                  <a:pt x="136511" y="268828"/>
                  <a:pt x="127348" y="294078"/>
                  <a:pt x="124668" y="319535"/>
                </a:cubicBezTo>
                <a:cubicBezTo>
                  <a:pt x="120997" y="354411"/>
                  <a:pt x="118318" y="389385"/>
                  <a:pt x="115143" y="424310"/>
                </a:cubicBezTo>
                <a:cubicBezTo>
                  <a:pt x="111968" y="497335"/>
                  <a:pt x="111224" y="570506"/>
                  <a:pt x="105618" y="643385"/>
                </a:cubicBezTo>
                <a:cubicBezTo>
                  <a:pt x="104848" y="653396"/>
                  <a:pt x="100583" y="662980"/>
                  <a:pt x="96093" y="671960"/>
                </a:cubicBezTo>
                <a:cubicBezTo>
                  <a:pt x="90973" y="682199"/>
                  <a:pt x="83393" y="691010"/>
                  <a:pt x="77043" y="700535"/>
                </a:cubicBezTo>
                <a:cubicBezTo>
                  <a:pt x="92918" y="703710"/>
                  <a:pt x="110188" y="702820"/>
                  <a:pt x="124668" y="710060"/>
                </a:cubicBezTo>
                <a:cubicBezTo>
                  <a:pt x="136716" y="716084"/>
                  <a:pt x="142895" y="730011"/>
                  <a:pt x="153243" y="738635"/>
                </a:cubicBezTo>
                <a:cubicBezTo>
                  <a:pt x="162037" y="745964"/>
                  <a:pt x="172293" y="751335"/>
                  <a:pt x="181818" y="757685"/>
                </a:cubicBezTo>
                <a:cubicBezTo>
                  <a:pt x="232113" y="740920"/>
                  <a:pt x="202039" y="753729"/>
                  <a:pt x="267543" y="710060"/>
                </a:cubicBezTo>
                <a:cubicBezTo>
                  <a:pt x="291465" y="694112"/>
                  <a:pt x="324693" y="703710"/>
                  <a:pt x="353268" y="700535"/>
                </a:cubicBezTo>
                <a:cubicBezTo>
                  <a:pt x="356443" y="691010"/>
                  <a:pt x="362793" y="682000"/>
                  <a:pt x="362793" y="671960"/>
                </a:cubicBezTo>
                <a:cubicBezTo>
                  <a:pt x="362793" y="614218"/>
                  <a:pt x="340554" y="632044"/>
                  <a:pt x="286593" y="624335"/>
                </a:cubicBezTo>
                <a:cubicBezTo>
                  <a:pt x="277068" y="621160"/>
                  <a:pt x="261193" y="624335"/>
                  <a:pt x="258018" y="614810"/>
                </a:cubicBezTo>
                <a:cubicBezTo>
                  <a:pt x="252898" y="599451"/>
                  <a:pt x="263616" y="582891"/>
                  <a:pt x="267543" y="567185"/>
                </a:cubicBezTo>
                <a:cubicBezTo>
                  <a:pt x="279514" y="519302"/>
                  <a:pt x="272838" y="556596"/>
                  <a:pt x="296118" y="510035"/>
                </a:cubicBezTo>
                <a:cubicBezTo>
                  <a:pt x="300608" y="501055"/>
                  <a:pt x="302468" y="490985"/>
                  <a:pt x="305643" y="481460"/>
                </a:cubicBezTo>
                <a:cubicBezTo>
                  <a:pt x="308818" y="411610"/>
                  <a:pt x="298209" y="339744"/>
                  <a:pt x="315168" y="271910"/>
                </a:cubicBezTo>
                <a:cubicBezTo>
                  <a:pt x="321702" y="245774"/>
                  <a:pt x="357374" y="237176"/>
                  <a:pt x="372318" y="214760"/>
                </a:cubicBezTo>
                <a:cubicBezTo>
                  <a:pt x="415987" y="149256"/>
                  <a:pt x="403178" y="179330"/>
                  <a:pt x="419943" y="129035"/>
                </a:cubicBezTo>
                <a:cubicBezTo>
                  <a:pt x="416768" y="116335"/>
                  <a:pt x="422127" y="96789"/>
                  <a:pt x="410418" y="90935"/>
                </a:cubicBezTo>
                <a:cubicBezTo>
                  <a:pt x="401223" y="86337"/>
                  <a:pt x="348213" y="105320"/>
                  <a:pt x="334218" y="109985"/>
                </a:cubicBezTo>
                <a:cubicBezTo>
                  <a:pt x="289768" y="176660"/>
                  <a:pt x="308818" y="186185"/>
                  <a:pt x="277068" y="138560"/>
                </a:cubicBezTo>
                <a:cubicBezTo>
                  <a:pt x="273893" y="94110"/>
                  <a:pt x="283540" y="46803"/>
                  <a:pt x="267543" y="5210"/>
                </a:cubicBezTo>
                <a:cubicBezTo>
                  <a:pt x="262844" y="-7008"/>
                  <a:pt x="237962" y="4796"/>
                  <a:pt x="229443" y="14735"/>
                </a:cubicBezTo>
                <a:cubicBezTo>
                  <a:pt x="216375" y="29981"/>
                  <a:pt x="216743" y="52835"/>
                  <a:pt x="210393" y="71885"/>
                </a:cubicBezTo>
                <a:cubicBezTo>
                  <a:pt x="207218" y="81410"/>
                  <a:pt x="209222" y="94891"/>
                  <a:pt x="200868" y="100460"/>
                </a:cubicBezTo>
                <a:lnTo>
                  <a:pt x="143718" y="138560"/>
                </a:lnTo>
                <a:cubicBezTo>
                  <a:pt x="124668" y="135385"/>
                  <a:pt x="104890" y="135142"/>
                  <a:pt x="86568" y="129035"/>
                </a:cubicBezTo>
                <a:cubicBezTo>
                  <a:pt x="75708" y="125415"/>
                  <a:pt x="68232" y="115105"/>
                  <a:pt x="57993" y="109985"/>
                </a:cubicBezTo>
                <a:cubicBezTo>
                  <a:pt x="49013" y="105495"/>
                  <a:pt x="38943" y="103635"/>
                  <a:pt x="29418" y="100460"/>
                </a:cubicBezTo>
                <a:cubicBezTo>
                  <a:pt x="-7676" y="112825"/>
                  <a:pt x="843" y="108398"/>
                  <a:pt x="843" y="119510"/>
                </a:cubicBezTo>
                <a:close/>
              </a:path>
            </a:pathLst>
          </a:custGeom>
          <a:blipFill>
            <a:blip r:embed="rId9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95" name="Freeform 94"/>
          <p:cNvSpPr/>
          <p:nvPr/>
        </p:nvSpPr>
        <p:spPr>
          <a:xfrm>
            <a:off x="5018521" y="3425581"/>
            <a:ext cx="395993" cy="669942"/>
          </a:xfrm>
          <a:custGeom>
            <a:avLst/>
            <a:gdLst>
              <a:gd name="connsiteX0" fmla="*/ 3620 w 395993"/>
              <a:gd name="connsiteY0" fmla="*/ 104010 h 951735"/>
              <a:gd name="connsiteX1" fmla="*/ 13145 w 395993"/>
              <a:gd name="connsiteY1" fmla="*/ 151635 h 951735"/>
              <a:gd name="connsiteX2" fmla="*/ 22670 w 395993"/>
              <a:gd name="connsiteY2" fmla="*/ 208785 h 951735"/>
              <a:gd name="connsiteX3" fmla="*/ 51245 w 395993"/>
              <a:gd name="connsiteY3" fmla="*/ 304035 h 951735"/>
              <a:gd name="connsiteX4" fmla="*/ 89345 w 395993"/>
              <a:gd name="connsiteY4" fmla="*/ 361185 h 951735"/>
              <a:gd name="connsiteX5" fmla="*/ 108395 w 395993"/>
              <a:gd name="connsiteY5" fmla="*/ 446910 h 951735"/>
              <a:gd name="connsiteX6" fmla="*/ 117920 w 395993"/>
              <a:gd name="connsiteY6" fmla="*/ 618360 h 951735"/>
              <a:gd name="connsiteX7" fmla="*/ 108395 w 395993"/>
              <a:gd name="connsiteY7" fmla="*/ 780285 h 951735"/>
              <a:gd name="connsiteX8" fmla="*/ 98870 w 395993"/>
              <a:gd name="connsiteY8" fmla="*/ 808860 h 951735"/>
              <a:gd name="connsiteX9" fmla="*/ 70295 w 395993"/>
              <a:gd name="connsiteY9" fmla="*/ 837435 h 951735"/>
              <a:gd name="connsiteX10" fmla="*/ 41720 w 395993"/>
              <a:gd name="connsiteY10" fmla="*/ 894585 h 951735"/>
              <a:gd name="connsiteX11" fmla="*/ 32195 w 395993"/>
              <a:gd name="connsiteY11" fmla="*/ 923160 h 951735"/>
              <a:gd name="connsiteX12" fmla="*/ 60770 w 395993"/>
              <a:gd name="connsiteY12" fmla="*/ 942210 h 951735"/>
              <a:gd name="connsiteX13" fmla="*/ 117920 w 395993"/>
              <a:gd name="connsiteY13" fmla="*/ 913635 h 951735"/>
              <a:gd name="connsiteX14" fmla="*/ 146495 w 395993"/>
              <a:gd name="connsiteY14" fmla="*/ 904110 h 951735"/>
              <a:gd name="connsiteX15" fmla="*/ 184595 w 395993"/>
              <a:gd name="connsiteY15" fmla="*/ 942210 h 951735"/>
              <a:gd name="connsiteX16" fmla="*/ 213170 w 395993"/>
              <a:gd name="connsiteY16" fmla="*/ 951735 h 951735"/>
              <a:gd name="connsiteX17" fmla="*/ 241745 w 395993"/>
              <a:gd name="connsiteY17" fmla="*/ 942210 h 951735"/>
              <a:gd name="connsiteX18" fmla="*/ 308420 w 395993"/>
              <a:gd name="connsiteY18" fmla="*/ 875535 h 951735"/>
              <a:gd name="connsiteX19" fmla="*/ 346520 w 395993"/>
              <a:gd name="connsiteY19" fmla="*/ 885060 h 951735"/>
              <a:gd name="connsiteX20" fmla="*/ 375095 w 395993"/>
              <a:gd name="connsiteY20" fmla="*/ 894585 h 951735"/>
              <a:gd name="connsiteX21" fmla="*/ 336995 w 395993"/>
              <a:gd name="connsiteY21" fmla="*/ 827910 h 951735"/>
              <a:gd name="connsiteX22" fmla="*/ 308420 w 395993"/>
              <a:gd name="connsiteY22" fmla="*/ 808860 h 951735"/>
              <a:gd name="connsiteX23" fmla="*/ 279845 w 395993"/>
              <a:gd name="connsiteY23" fmla="*/ 751710 h 951735"/>
              <a:gd name="connsiteX24" fmla="*/ 270320 w 395993"/>
              <a:gd name="connsiteY24" fmla="*/ 646935 h 951735"/>
              <a:gd name="connsiteX25" fmla="*/ 251270 w 395993"/>
              <a:gd name="connsiteY25" fmla="*/ 523110 h 951735"/>
              <a:gd name="connsiteX26" fmla="*/ 241745 w 395993"/>
              <a:gd name="connsiteY26" fmla="*/ 494535 h 951735"/>
              <a:gd name="connsiteX27" fmla="*/ 270320 w 395993"/>
              <a:gd name="connsiteY27" fmla="*/ 323085 h 951735"/>
              <a:gd name="connsiteX28" fmla="*/ 298895 w 395993"/>
              <a:gd name="connsiteY28" fmla="*/ 313560 h 951735"/>
              <a:gd name="connsiteX29" fmla="*/ 317945 w 395993"/>
              <a:gd name="connsiteY29" fmla="*/ 284985 h 951735"/>
              <a:gd name="connsiteX30" fmla="*/ 346520 w 395993"/>
              <a:gd name="connsiteY30" fmla="*/ 265935 h 951735"/>
              <a:gd name="connsiteX31" fmla="*/ 365570 w 395993"/>
              <a:gd name="connsiteY31" fmla="*/ 208785 h 951735"/>
              <a:gd name="connsiteX32" fmla="*/ 384620 w 395993"/>
              <a:gd name="connsiteY32" fmla="*/ 151635 h 951735"/>
              <a:gd name="connsiteX33" fmla="*/ 394145 w 395993"/>
              <a:gd name="connsiteY33" fmla="*/ 123060 h 951735"/>
              <a:gd name="connsiteX34" fmla="*/ 384620 w 395993"/>
              <a:gd name="connsiteY34" fmla="*/ 8760 h 951735"/>
              <a:gd name="connsiteX35" fmla="*/ 327470 w 395993"/>
              <a:gd name="connsiteY35" fmla="*/ 18285 h 951735"/>
              <a:gd name="connsiteX36" fmla="*/ 289370 w 395993"/>
              <a:gd name="connsiteY36" fmla="*/ 170685 h 951735"/>
              <a:gd name="connsiteX37" fmla="*/ 241745 w 395993"/>
              <a:gd name="connsiteY37" fmla="*/ 208785 h 951735"/>
              <a:gd name="connsiteX38" fmla="*/ 222695 w 395993"/>
              <a:gd name="connsiteY38" fmla="*/ 180210 h 951735"/>
              <a:gd name="connsiteX39" fmla="*/ 213170 w 395993"/>
              <a:gd name="connsiteY39" fmla="*/ 46860 h 951735"/>
              <a:gd name="connsiteX40" fmla="*/ 156020 w 395993"/>
              <a:gd name="connsiteY40" fmla="*/ 27810 h 951735"/>
              <a:gd name="connsiteX41" fmla="*/ 117920 w 395993"/>
              <a:gd name="connsiteY41" fmla="*/ 180210 h 951735"/>
              <a:gd name="connsiteX42" fmla="*/ 79820 w 395993"/>
              <a:gd name="connsiteY42" fmla="*/ 123060 h 951735"/>
              <a:gd name="connsiteX43" fmla="*/ 3620 w 395993"/>
              <a:gd name="connsiteY43" fmla="*/ 104010 h 951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5993" h="951735">
                <a:moveTo>
                  <a:pt x="3620" y="104010"/>
                </a:moveTo>
                <a:cubicBezTo>
                  <a:pt x="-7492" y="108772"/>
                  <a:pt x="10249" y="135707"/>
                  <a:pt x="13145" y="151635"/>
                </a:cubicBezTo>
                <a:cubicBezTo>
                  <a:pt x="16600" y="170636"/>
                  <a:pt x="18882" y="189847"/>
                  <a:pt x="22670" y="208785"/>
                </a:cubicBezTo>
                <a:cubicBezTo>
                  <a:pt x="29868" y="244773"/>
                  <a:pt x="39096" y="267588"/>
                  <a:pt x="51245" y="304035"/>
                </a:cubicBezTo>
                <a:cubicBezTo>
                  <a:pt x="58485" y="325755"/>
                  <a:pt x="89345" y="361185"/>
                  <a:pt x="89345" y="361185"/>
                </a:cubicBezTo>
                <a:cubicBezTo>
                  <a:pt x="94322" y="381094"/>
                  <a:pt x="106783" y="428368"/>
                  <a:pt x="108395" y="446910"/>
                </a:cubicBezTo>
                <a:cubicBezTo>
                  <a:pt x="113354" y="503933"/>
                  <a:pt x="114745" y="561210"/>
                  <a:pt x="117920" y="618360"/>
                </a:cubicBezTo>
                <a:cubicBezTo>
                  <a:pt x="114745" y="672335"/>
                  <a:pt x="113775" y="726485"/>
                  <a:pt x="108395" y="780285"/>
                </a:cubicBezTo>
                <a:cubicBezTo>
                  <a:pt x="107396" y="790275"/>
                  <a:pt x="104439" y="800506"/>
                  <a:pt x="98870" y="808860"/>
                </a:cubicBezTo>
                <a:cubicBezTo>
                  <a:pt x="91398" y="820068"/>
                  <a:pt x="79820" y="827910"/>
                  <a:pt x="70295" y="837435"/>
                </a:cubicBezTo>
                <a:cubicBezTo>
                  <a:pt x="46354" y="909259"/>
                  <a:pt x="78649" y="820727"/>
                  <a:pt x="41720" y="894585"/>
                </a:cubicBezTo>
                <a:cubicBezTo>
                  <a:pt x="37230" y="903565"/>
                  <a:pt x="35370" y="913635"/>
                  <a:pt x="32195" y="923160"/>
                </a:cubicBezTo>
                <a:cubicBezTo>
                  <a:pt x="41720" y="929510"/>
                  <a:pt x="49478" y="940328"/>
                  <a:pt x="60770" y="942210"/>
                </a:cubicBezTo>
                <a:cubicBezTo>
                  <a:pt x="78726" y="945203"/>
                  <a:pt x="105481" y="919854"/>
                  <a:pt x="117920" y="913635"/>
                </a:cubicBezTo>
                <a:cubicBezTo>
                  <a:pt x="126900" y="909145"/>
                  <a:pt x="136970" y="907285"/>
                  <a:pt x="146495" y="904110"/>
                </a:cubicBezTo>
                <a:cubicBezTo>
                  <a:pt x="222695" y="929510"/>
                  <a:pt x="133795" y="891410"/>
                  <a:pt x="184595" y="942210"/>
                </a:cubicBezTo>
                <a:cubicBezTo>
                  <a:pt x="191695" y="949310"/>
                  <a:pt x="203645" y="948560"/>
                  <a:pt x="213170" y="951735"/>
                </a:cubicBezTo>
                <a:cubicBezTo>
                  <a:pt x="222695" y="948560"/>
                  <a:pt x="234645" y="949310"/>
                  <a:pt x="241745" y="942210"/>
                </a:cubicBezTo>
                <a:cubicBezTo>
                  <a:pt x="318166" y="865789"/>
                  <a:pt x="243762" y="897088"/>
                  <a:pt x="308420" y="875535"/>
                </a:cubicBezTo>
                <a:cubicBezTo>
                  <a:pt x="321120" y="878710"/>
                  <a:pt x="333933" y="881464"/>
                  <a:pt x="346520" y="885060"/>
                </a:cubicBezTo>
                <a:cubicBezTo>
                  <a:pt x="356174" y="887818"/>
                  <a:pt x="371366" y="903907"/>
                  <a:pt x="375095" y="894585"/>
                </a:cubicBezTo>
                <a:cubicBezTo>
                  <a:pt x="397446" y="838707"/>
                  <a:pt x="366462" y="837732"/>
                  <a:pt x="336995" y="827910"/>
                </a:cubicBezTo>
                <a:cubicBezTo>
                  <a:pt x="327470" y="821560"/>
                  <a:pt x="316515" y="816955"/>
                  <a:pt x="308420" y="808860"/>
                </a:cubicBezTo>
                <a:cubicBezTo>
                  <a:pt x="289956" y="790396"/>
                  <a:pt x="287592" y="774951"/>
                  <a:pt x="279845" y="751710"/>
                </a:cubicBezTo>
                <a:cubicBezTo>
                  <a:pt x="276670" y="716785"/>
                  <a:pt x="273991" y="681811"/>
                  <a:pt x="270320" y="646935"/>
                </a:cubicBezTo>
                <a:cubicBezTo>
                  <a:pt x="266114" y="606976"/>
                  <a:pt x="261181" y="562755"/>
                  <a:pt x="251270" y="523110"/>
                </a:cubicBezTo>
                <a:cubicBezTo>
                  <a:pt x="248835" y="513370"/>
                  <a:pt x="244920" y="504060"/>
                  <a:pt x="241745" y="494535"/>
                </a:cubicBezTo>
                <a:cubicBezTo>
                  <a:pt x="242674" y="480598"/>
                  <a:pt x="227038" y="357711"/>
                  <a:pt x="270320" y="323085"/>
                </a:cubicBezTo>
                <a:cubicBezTo>
                  <a:pt x="278160" y="316813"/>
                  <a:pt x="289370" y="316735"/>
                  <a:pt x="298895" y="313560"/>
                </a:cubicBezTo>
                <a:cubicBezTo>
                  <a:pt x="305245" y="304035"/>
                  <a:pt x="309850" y="293080"/>
                  <a:pt x="317945" y="284985"/>
                </a:cubicBezTo>
                <a:cubicBezTo>
                  <a:pt x="326040" y="276890"/>
                  <a:pt x="340453" y="275643"/>
                  <a:pt x="346520" y="265935"/>
                </a:cubicBezTo>
                <a:cubicBezTo>
                  <a:pt x="357163" y="248907"/>
                  <a:pt x="359220" y="227835"/>
                  <a:pt x="365570" y="208785"/>
                </a:cubicBezTo>
                <a:lnTo>
                  <a:pt x="384620" y="151635"/>
                </a:lnTo>
                <a:lnTo>
                  <a:pt x="394145" y="123060"/>
                </a:lnTo>
                <a:cubicBezTo>
                  <a:pt x="390970" y="84960"/>
                  <a:pt x="405146" y="41015"/>
                  <a:pt x="384620" y="8760"/>
                </a:cubicBezTo>
                <a:cubicBezTo>
                  <a:pt x="374251" y="-7533"/>
                  <a:pt x="335637" y="784"/>
                  <a:pt x="327470" y="18285"/>
                </a:cubicBezTo>
                <a:cubicBezTo>
                  <a:pt x="234071" y="218426"/>
                  <a:pt x="376360" y="112691"/>
                  <a:pt x="289370" y="170685"/>
                </a:cubicBezTo>
                <a:cubicBezTo>
                  <a:pt x="282105" y="181583"/>
                  <a:pt x="265960" y="218471"/>
                  <a:pt x="241745" y="208785"/>
                </a:cubicBezTo>
                <a:cubicBezTo>
                  <a:pt x="231116" y="204533"/>
                  <a:pt x="229045" y="189735"/>
                  <a:pt x="222695" y="180210"/>
                </a:cubicBezTo>
                <a:cubicBezTo>
                  <a:pt x="219520" y="135760"/>
                  <a:pt x="231032" y="87687"/>
                  <a:pt x="213170" y="46860"/>
                </a:cubicBezTo>
                <a:cubicBezTo>
                  <a:pt x="205121" y="28463"/>
                  <a:pt x="156020" y="27810"/>
                  <a:pt x="156020" y="27810"/>
                </a:cubicBezTo>
                <a:cubicBezTo>
                  <a:pt x="69483" y="-29881"/>
                  <a:pt x="179763" y="31786"/>
                  <a:pt x="117920" y="180210"/>
                </a:cubicBezTo>
                <a:cubicBezTo>
                  <a:pt x="109114" y="201344"/>
                  <a:pt x="98870" y="135760"/>
                  <a:pt x="79820" y="123060"/>
                </a:cubicBezTo>
                <a:cubicBezTo>
                  <a:pt x="40678" y="96965"/>
                  <a:pt x="14732" y="99248"/>
                  <a:pt x="3620" y="104010"/>
                </a:cubicBezTo>
                <a:close/>
              </a:path>
            </a:pathLst>
          </a:custGeom>
          <a:blipFill>
            <a:blip r:embed="rId10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96" name="Freeform 95"/>
          <p:cNvSpPr/>
          <p:nvPr/>
        </p:nvSpPr>
        <p:spPr>
          <a:xfrm>
            <a:off x="3516044" y="3083246"/>
            <a:ext cx="531581" cy="1377656"/>
          </a:xfrm>
          <a:custGeom>
            <a:avLst/>
            <a:gdLst>
              <a:gd name="connsiteX0" fmla="*/ 3620 w 395993"/>
              <a:gd name="connsiteY0" fmla="*/ 104010 h 951735"/>
              <a:gd name="connsiteX1" fmla="*/ 13145 w 395993"/>
              <a:gd name="connsiteY1" fmla="*/ 151635 h 951735"/>
              <a:gd name="connsiteX2" fmla="*/ 22670 w 395993"/>
              <a:gd name="connsiteY2" fmla="*/ 208785 h 951735"/>
              <a:gd name="connsiteX3" fmla="*/ 51245 w 395993"/>
              <a:gd name="connsiteY3" fmla="*/ 304035 h 951735"/>
              <a:gd name="connsiteX4" fmla="*/ 89345 w 395993"/>
              <a:gd name="connsiteY4" fmla="*/ 361185 h 951735"/>
              <a:gd name="connsiteX5" fmla="*/ 108395 w 395993"/>
              <a:gd name="connsiteY5" fmla="*/ 446910 h 951735"/>
              <a:gd name="connsiteX6" fmla="*/ 117920 w 395993"/>
              <a:gd name="connsiteY6" fmla="*/ 618360 h 951735"/>
              <a:gd name="connsiteX7" fmla="*/ 108395 w 395993"/>
              <a:gd name="connsiteY7" fmla="*/ 780285 h 951735"/>
              <a:gd name="connsiteX8" fmla="*/ 98870 w 395993"/>
              <a:gd name="connsiteY8" fmla="*/ 808860 h 951735"/>
              <a:gd name="connsiteX9" fmla="*/ 70295 w 395993"/>
              <a:gd name="connsiteY9" fmla="*/ 837435 h 951735"/>
              <a:gd name="connsiteX10" fmla="*/ 41720 w 395993"/>
              <a:gd name="connsiteY10" fmla="*/ 894585 h 951735"/>
              <a:gd name="connsiteX11" fmla="*/ 32195 w 395993"/>
              <a:gd name="connsiteY11" fmla="*/ 923160 h 951735"/>
              <a:gd name="connsiteX12" fmla="*/ 60770 w 395993"/>
              <a:gd name="connsiteY12" fmla="*/ 942210 h 951735"/>
              <a:gd name="connsiteX13" fmla="*/ 117920 w 395993"/>
              <a:gd name="connsiteY13" fmla="*/ 913635 h 951735"/>
              <a:gd name="connsiteX14" fmla="*/ 146495 w 395993"/>
              <a:gd name="connsiteY14" fmla="*/ 904110 h 951735"/>
              <a:gd name="connsiteX15" fmla="*/ 184595 w 395993"/>
              <a:gd name="connsiteY15" fmla="*/ 942210 h 951735"/>
              <a:gd name="connsiteX16" fmla="*/ 213170 w 395993"/>
              <a:gd name="connsiteY16" fmla="*/ 951735 h 951735"/>
              <a:gd name="connsiteX17" fmla="*/ 241745 w 395993"/>
              <a:gd name="connsiteY17" fmla="*/ 942210 h 951735"/>
              <a:gd name="connsiteX18" fmla="*/ 308420 w 395993"/>
              <a:gd name="connsiteY18" fmla="*/ 875535 h 951735"/>
              <a:gd name="connsiteX19" fmla="*/ 346520 w 395993"/>
              <a:gd name="connsiteY19" fmla="*/ 885060 h 951735"/>
              <a:gd name="connsiteX20" fmla="*/ 375095 w 395993"/>
              <a:gd name="connsiteY20" fmla="*/ 894585 h 951735"/>
              <a:gd name="connsiteX21" fmla="*/ 336995 w 395993"/>
              <a:gd name="connsiteY21" fmla="*/ 827910 h 951735"/>
              <a:gd name="connsiteX22" fmla="*/ 308420 w 395993"/>
              <a:gd name="connsiteY22" fmla="*/ 808860 h 951735"/>
              <a:gd name="connsiteX23" fmla="*/ 279845 w 395993"/>
              <a:gd name="connsiteY23" fmla="*/ 751710 h 951735"/>
              <a:gd name="connsiteX24" fmla="*/ 270320 w 395993"/>
              <a:gd name="connsiteY24" fmla="*/ 646935 h 951735"/>
              <a:gd name="connsiteX25" fmla="*/ 251270 w 395993"/>
              <a:gd name="connsiteY25" fmla="*/ 523110 h 951735"/>
              <a:gd name="connsiteX26" fmla="*/ 241745 w 395993"/>
              <a:gd name="connsiteY26" fmla="*/ 494535 h 951735"/>
              <a:gd name="connsiteX27" fmla="*/ 270320 w 395993"/>
              <a:gd name="connsiteY27" fmla="*/ 323085 h 951735"/>
              <a:gd name="connsiteX28" fmla="*/ 298895 w 395993"/>
              <a:gd name="connsiteY28" fmla="*/ 313560 h 951735"/>
              <a:gd name="connsiteX29" fmla="*/ 317945 w 395993"/>
              <a:gd name="connsiteY29" fmla="*/ 284985 h 951735"/>
              <a:gd name="connsiteX30" fmla="*/ 346520 w 395993"/>
              <a:gd name="connsiteY30" fmla="*/ 265935 h 951735"/>
              <a:gd name="connsiteX31" fmla="*/ 365570 w 395993"/>
              <a:gd name="connsiteY31" fmla="*/ 208785 h 951735"/>
              <a:gd name="connsiteX32" fmla="*/ 384620 w 395993"/>
              <a:gd name="connsiteY32" fmla="*/ 151635 h 951735"/>
              <a:gd name="connsiteX33" fmla="*/ 394145 w 395993"/>
              <a:gd name="connsiteY33" fmla="*/ 123060 h 951735"/>
              <a:gd name="connsiteX34" fmla="*/ 384620 w 395993"/>
              <a:gd name="connsiteY34" fmla="*/ 8760 h 951735"/>
              <a:gd name="connsiteX35" fmla="*/ 327470 w 395993"/>
              <a:gd name="connsiteY35" fmla="*/ 18285 h 951735"/>
              <a:gd name="connsiteX36" fmla="*/ 289370 w 395993"/>
              <a:gd name="connsiteY36" fmla="*/ 170685 h 951735"/>
              <a:gd name="connsiteX37" fmla="*/ 241745 w 395993"/>
              <a:gd name="connsiteY37" fmla="*/ 208785 h 951735"/>
              <a:gd name="connsiteX38" fmla="*/ 222695 w 395993"/>
              <a:gd name="connsiteY38" fmla="*/ 180210 h 951735"/>
              <a:gd name="connsiteX39" fmla="*/ 213170 w 395993"/>
              <a:gd name="connsiteY39" fmla="*/ 46860 h 951735"/>
              <a:gd name="connsiteX40" fmla="*/ 156020 w 395993"/>
              <a:gd name="connsiteY40" fmla="*/ 27810 h 951735"/>
              <a:gd name="connsiteX41" fmla="*/ 117920 w 395993"/>
              <a:gd name="connsiteY41" fmla="*/ 180210 h 951735"/>
              <a:gd name="connsiteX42" fmla="*/ 79820 w 395993"/>
              <a:gd name="connsiteY42" fmla="*/ 123060 h 951735"/>
              <a:gd name="connsiteX43" fmla="*/ 3620 w 395993"/>
              <a:gd name="connsiteY43" fmla="*/ 104010 h 951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5993" h="951735">
                <a:moveTo>
                  <a:pt x="3620" y="104010"/>
                </a:moveTo>
                <a:cubicBezTo>
                  <a:pt x="-7492" y="108772"/>
                  <a:pt x="10249" y="135707"/>
                  <a:pt x="13145" y="151635"/>
                </a:cubicBezTo>
                <a:cubicBezTo>
                  <a:pt x="16600" y="170636"/>
                  <a:pt x="18882" y="189847"/>
                  <a:pt x="22670" y="208785"/>
                </a:cubicBezTo>
                <a:cubicBezTo>
                  <a:pt x="29868" y="244773"/>
                  <a:pt x="39096" y="267588"/>
                  <a:pt x="51245" y="304035"/>
                </a:cubicBezTo>
                <a:cubicBezTo>
                  <a:pt x="58485" y="325755"/>
                  <a:pt x="89345" y="361185"/>
                  <a:pt x="89345" y="361185"/>
                </a:cubicBezTo>
                <a:cubicBezTo>
                  <a:pt x="94322" y="381094"/>
                  <a:pt x="106783" y="428368"/>
                  <a:pt x="108395" y="446910"/>
                </a:cubicBezTo>
                <a:cubicBezTo>
                  <a:pt x="113354" y="503933"/>
                  <a:pt x="114745" y="561210"/>
                  <a:pt x="117920" y="618360"/>
                </a:cubicBezTo>
                <a:cubicBezTo>
                  <a:pt x="114745" y="672335"/>
                  <a:pt x="113775" y="726485"/>
                  <a:pt x="108395" y="780285"/>
                </a:cubicBezTo>
                <a:cubicBezTo>
                  <a:pt x="107396" y="790275"/>
                  <a:pt x="104439" y="800506"/>
                  <a:pt x="98870" y="808860"/>
                </a:cubicBezTo>
                <a:cubicBezTo>
                  <a:pt x="91398" y="820068"/>
                  <a:pt x="79820" y="827910"/>
                  <a:pt x="70295" y="837435"/>
                </a:cubicBezTo>
                <a:cubicBezTo>
                  <a:pt x="46354" y="909259"/>
                  <a:pt x="78649" y="820727"/>
                  <a:pt x="41720" y="894585"/>
                </a:cubicBezTo>
                <a:cubicBezTo>
                  <a:pt x="37230" y="903565"/>
                  <a:pt x="35370" y="913635"/>
                  <a:pt x="32195" y="923160"/>
                </a:cubicBezTo>
                <a:cubicBezTo>
                  <a:pt x="41720" y="929510"/>
                  <a:pt x="49478" y="940328"/>
                  <a:pt x="60770" y="942210"/>
                </a:cubicBezTo>
                <a:cubicBezTo>
                  <a:pt x="78726" y="945203"/>
                  <a:pt x="105481" y="919854"/>
                  <a:pt x="117920" y="913635"/>
                </a:cubicBezTo>
                <a:cubicBezTo>
                  <a:pt x="126900" y="909145"/>
                  <a:pt x="136970" y="907285"/>
                  <a:pt x="146495" y="904110"/>
                </a:cubicBezTo>
                <a:cubicBezTo>
                  <a:pt x="222695" y="929510"/>
                  <a:pt x="133795" y="891410"/>
                  <a:pt x="184595" y="942210"/>
                </a:cubicBezTo>
                <a:cubicBezTo>
                  <a:pt x="191695" y="949310"/>
                  <a:pt x="203645" y="948560"/>
                  <a:pt x="213170" y="951735"/>
                </a:cubicBezTo>
                <a:cubicBezTo>
                  <a:pt x="222695" y="948560"/>
                  <a:pt x="234645" y="949310"/>
                  <a:pt x="241745" y="942210"/>
                </a:cubicBezTo>
                <a:cubicBezTo>
                  <a:pt x="318166" y="865789"/>
                  <a:pt x="243762" y="897088"/>
                  <a:pt x="308420" y="875535"/>
                </a:cubicBezTo>
                <a:cubicBezTo>
                  <a:pt x="321120" y="878710"/>
                  <a:pt x="333933" y="881464"/>
                  <a:pt x="346520" y="885060"/>
                </a:cubicBezTo>
                <a:cubicBezTo>
                  <a:pt x="356174" y="887818"/>
                  <a:pt x="371366" y="903907"/>
                  <a:pt x="375095" y="894585"/>
                </a:cubicBezTo>
                <a:cubicBezTo>
                  <a:pt x="397446" y="838707"/>
                  <a:pt x="366462" y="837732"/>
                  <a:pt x="336995" y="827910"/>
                </a:cubicBezTo>
                <a:cubicBezTo>
                  <a:pt x="327470" y="821560"/>
                  <a:pt x="316515" y="816955"/>
                  <a:pt x="308420" y="808860"/>
                </a:cubicBezTo>
                <a:cubicBezTo>
                  <a:pt x="289956" y="790396"/>
                  <a:pt x="287592" y="774951"/>
                  <a:pt x="279845" y="751710"/>
                </a:cubicBezTo>
                <a:cubicBezTo>
                  <a:pt x="276670" y="716785"/>
                  <a:pt x="273991" y="681811"/>
                  <a:pt x="270320" y="646935"/>
                </a:cubicBezTo>
                <a:cubicBezTo>
                  <a:pt x="266114" y="606976"/>
                  <a:pt x="261181" y="562755"/>
                  <a:pt x="251270" y="523110"/>
                </a:cubicBezTo>
                <a:cubicBezTo>
                  <a:pt x="248835" y="513370"/>
                  <a:pt x="244920" y="504060"/>
                  <a:pt x="241745" y="494535"/>
                </a:cubicBezTo>
                <a:cubicBezTo>
                  <a:pt x="242674" y="480598"/>
                  <a:pt x="227038" y="357711"/>
                  <a:pt x="270320" y="323085"/>
                </a:cubicBezTo>
                <a:cubicBezTo>
                  <a:pt x="278160" y="316813"/>
                  <a:pt x="289370" y="316735"/>
                  <a:pt x="298895" y="313560"/>
                </a:cubicBezTo>
                <a:cubicBezTo>
                  <a:pt x="305245" y="304035"/>
                  <a:pt x="309850" y="293080"/>
                  <a:pt x="317945" y="284985"/>
                </a:cubicBezTo>
                <a:cubicBezTo>
                  <a:pt x="326040" y="276890"/>
                  <a:pt x="340453" y="275643"/>
                  <a:pt x="346520" y="265935"/>
                </a:cubicBezTo>
                <a:cubicBezTo>
                  <a:pt x="357163" y="248907"/>
                  <a:pt x="359220" y="227835"/>
                  <a:pt x="365570" y="208785"/>
                </a:cubicBezTo>
                <a:lnTo>
                  <a:pt x="384620" y="151635"/>
                </a:lnTo>
                <a:lnTo>
                  <a:pt x="394145" y="123060"/>
                </a:lnTo>
                <a:cubicBezTo>
                  <a:pt x="390970" y="84960"/>
                  <a:pt x="405146" y="41015"/>
                  <a:pt x="384620" y="8760"/>
                </a:cubicBezTo>
                <a:cubicBezTo>
                  <a:pt x="374251" y="-7533"/>
                  <a:pt x="335637" y="784"/>
                  <a:pt x="327470" y="18285"/>
                </a:cubicBezTo>
                <a:cubicBezTo>
                  <a:pt x="234071" y="218426"/>
                  <a:pt x="376360" y="112691"/>
                  <a:pt x="289370" y="170685"/>
                </a:cubicBezTo>
                <a:cubicBezTo>
                  <a:pt x="282105" y="181583"/>
                  <a:pt x="265960" y="218471"/>
                  <a:pt x="241745" y="208785"/>
                </a:cubicBezTo>
                <a:cubicBezTo>
                  <a:pt x="231116" y="204533"/>
                  <a:pt x="229045" y="189735"/>
                  <a:pt x="222695" y="180210"/>
                </a:cubicBezTo>
                <a:cubicBezTo>
                  <a:pt x="219520" y="135760"/>
                  <a:pt x="231032" y="87687"/>
                  <a:pt x="213170" y="46860"/>
                </a:cubicBezTo>
                <a:cubicBezTo>
                  <a:pt x="205121" y="28463"/>
                  <a:pt x="156020" y="27810"/>
                  <a:pt x="156020" y="27810"/>
                </a:cubicBezTo>
                <a:cubicBezTo>
                  <a:pt x="69483" y="-29881"/>
                  <a:pt x="179763" y="31786"/>
                  <a:pt x="117920" y="180210"/>
                </a:cubicBezTo>
                <a:cubicBezTo>
                  <a:pt x="109114" y="201344"/>
                  <a:pt x="98870" y="135760"/>
                  <a:pt x="79820" y="123060"/>
                </a:cubicBezTo>
                <a:cubicBezTo>
                  <a:pt x="40678" y="96965"/>
                  <a:pt x="14732" y="99248"/>
                  <a:pt x="3620" y="104010"/>
                </a:cubicBezTo>
                <a:close/>
              </a:path>
            </a:pathLst>
          </a:custGeom>
          <a:blipFill>
            <a:blip r:embed="rId9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97" name="Freeform 96"/>
          <p:cNvSpPr/>
          <p:nvPr/>
        </p:nvSpPr>
        <p:spPr>
          <a:xfrm rot="21377337" flipH="1">
            <a:off x="4288198" y="3349795"/>
            <a:ext cx="339117" cy="643202"/>
          </a:xfrm>
          <a:custGeom>
            <a:avLst/>
            <a:gdLst>
              <a:gd name="connsiteX0" fmla="*/ 3620 w 395993"/>
              <a:gd name="connsiteY0" fmla="*/ 104010 h 951735"/>
              <a:gd name="connsiteX1" fmla="*/ 13145 w 395993"/>
              <a:gd name="connsiteY1" fmla="*/ 151635 h 951735"/>
              <a:gd name="connsiteX2" fmla="*/ 22670 w 395993"/>
              <a:gd name="connsiteY2" fmla="*/ 208785 h 951735"/>
              <a:gd name="connsiteX3" fmla="*/ 51245 w 395993"/>
              <a:gd name="connsiteY3" fmla="*/ 304035 h 951735"/>
              <a:gd name="connsiteX4" fmla="*/ 89345 w 395993"/>
              <a:gd name="connsiteY4" fmla="*/ 361185 h 951735"/>
              <a:gd name="connsiteX5" fmla="*/ 108395 w 395993"/>
              <a:gd name="connsiteY5" fmla="*/ 446910 h 951735"/>
              <a:gd name="connsiteX6" fmla="*/ 117920 w 395993"/>
              <a:gd name="connsiteY6" fmla="*/ 618360 h 951735"/>
              <a:gd name="connsiteX7" fmla="*/ 108395 w 395993"/>
              <a:gd name="connsiteY7" fmla="*/ 780285 h 951735"/>
              <a:gd name="connsiteX8" fmla="*/ 98870 w 395993"/>
              <a:gd name="connsiteY8" fmla="*/ 808860 h 951735"/>
              <a:gd name="connsiteX9" fmla="*/ 70295 w 395993"/>
              <a:gd name="connsiteY9" fmla="*/ 837435 h 951735"/>
              <a:gd name="connsiteX10" fmla="*/ 41720 w 395993"/>
              <a:gd name="connsiteY10" fmla="*/ 894585 h 951735"/>
              <a:gd name="connsiteX11" fmla="*/ 32195 w 395993"/>
              <a:gd name="connsiteY11" fmla="*/ 923160 h 951735"/>
              <a:gd name="connsiteX12" fmla="*/ 60770 w 395993"/>
              <a:gd name="connsiteY12" fmla="*/ 942210 h 951735"/>
              <a:gd name="connsiteX13" fmla="*/ 117920 w 395993"/>
              <a:gd name="connsiteY13" fmla="*/ 913635 h 951735"/>
              <a:gd name="connsiteX14" fmla="*/ 146495 w 395993"/>
              <a:gd name="connsiteY14" fmla="*/ 904110 h 951735"/>
              <a:gd name="connsiteX15" fmla="*/ 184595 w 395993"/>
              <a:gd name="connsiteY15" fmla="*/ 942210 h 951735"/>
              <a:gd name="connsiteX16" fmla="*/ 213170 w 395993"/>
              <a:gd name="connsiteY16" fmla="*/ 951735 h 951735"/>
              <a:gd name="connsiteX17" fmla="*/ 241745 w 395993"/>
              <a:gd name="connsiteY17" fmla="*/ 942210 h 951735"/>
              <a:gd name="connsiteX18" fmla="*/ 308420 w 395993"/>
              <a:gd name="connsiteY18" fmla="*/ 875535 h 951735"/>
              <a:gd name="connsiteX19" fmla="*/ 346520 w 395993"/>
              <a:gd name="connsiteY19" fmla="*/ 885060 h 951735"/>
              <a:gd name="connsiteX20" fmla="*/ 375095 w 395993"/>
              <a:gd name="connsiteY20" fmla="*/ 894585 h 951735"/>
              <a:gd name="connsiteX21" fmla="*/ 336995 w 395993"/>
              <a:gd name="connsiteY21" fmla="*/ 827910 h 951735"/>
              <a:gd name="connsiteX22" fmla="*/ 308420 w 395993"/>
              <a:gd name="connsiteY22" fmla="*/ 808860 h 951735"/>
              <a:gd name="connsiteX23" fmla="*/ 279845 w 395993"/>
              <a:gd name="connsiteY23" fmla="*/ 751710 h 951735"/>
              <a:gd name="connsiteX24" fmla="*/ 270320 w 395993"/>
              <a:gd name="connsiteY24" fmla="*/ 646935 h 951735"/>
              <a:gd name="connsiteX25" fmla="*/ 251270 w 395993"/>
              <a:gd name="connsiteY25" fmla="*/ 523110 h 951735"/>
              <a:gd name="connsiteX26" fmla="*/ 241745 w 395993"/>
              <a:gd name="connsiteY26" fmla="*/ 494535 h 951735"/>
              <a:gd name="connsiteX27" fmla="*/ 270320 w 395993"/>
              <a:gd name="connsiteY27" fmla="*/ 323085 h 951735"/>
              <a:gd name="connsiteX28" fmla="*/ 298895 w 395993"/>
              <a:gd name="connsiteY28" fmla="*/ 313560 h 951735"/>
              <a:gd name="connsiteX29" fmla="*/ 317945 w 395993"/>
              <a:gd name="connsiteY29" fmla="*/ 284985 h 951735"/>
              <a:gd name="connsiteX30" fmla="*/ 346520 w 395993"/>
              <a:gd name="connsiteY30" fmla="*/ 265935 h 951735"/>
              <a:gd name="connsiteX31" fmla="*/ 365570 w 395993"/>
              <a:gd name="connsiteY31" fmla="*/ 208785 h 951735"/>
              <a:gd name="connsiteX32" fmla="*/ 384620 w 395993"/>
              <a:gd name="connsiteY32" fmla="*/ 151635 h 951735"/>
              <a:gd name="connsiteX33" fmla="*/ 394145 w 395993"/>
              <a:gd name="connsiteY33" fmla="*/ 123060 h 951735"/>
              <a:gd name="connsiteX34" fmla="*/ 384620 w 395993"/>
              <a:gd name="connsiteY34" fmla="*/ 8760 h 951735"/>
              <a:gd name="connsiteX35" fmla="*/ 327470 w 395993"/>
              <a:gd name="connsiteY35" fmla="*/ 18285 h 951735"/>
              <a:gd name="connsiteX36" fmla="*/ 289370 w 395993"/>
              <a:gd name="connsiteY36" fmla="*/ 170685 h 951735"/>
              <a:gd name="connsiteX37" fmla="*/ 241745 w 395993"/>
              <a:gd name="connsiteY37" fmla="*/ 208785 h 951735"/>
              <a:gd name="connsiteX38" fmla="*/ 222695 w 395993"/>
              <a:gd name="connsiteY38" fmla="*/ 180210 h 951735"/>
              <a:gd name="connsiteX39" fmla="*/ 213170 w 395993"/>
              <a:gd name="connsiteY39" fmla="*/ 46860 h 951735"/>
              <a:gd name="connsiteX40" fmla="*/ 156020 w 395993"/>
              <a:gd name="connsiteY40" fmla="*/ 27810 h 951735"/>
              <a:gd name="connsiteX41" fmla="*/ 117920 w 395993"/>
              <a:gd name="connsiteY41" fmla="*/ 180210 h 951735"/>
              <a:gd name="connsiteX42" fmla="*/ 79820 w 395993"/>
              <a:gd name="connsiteY42" fmla="*/ 123060 h 951735"/>
              <a:gd name="connsiteX43" fmla="*/ 3620 w 395993"/>
              <a:gd name="connsiteY43" fmla="*/ 104010 h 951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5993" h="951735">
                <a:moveTo>
                  <a:pt x="3620" y="104010"/>
                </a:moveTo>
                <a:cubicBezTo>
                  <a:pt x="-7492" y="108772"/>
                  <a:pt x="10249" y="135707"/>
                  <a:pt x="13145" y="151635"/>
                </a:cubicBezTo>
                <a:cubicBezTo>
                  <a:pt x="16600" y="170636"/>
                  <a:pt x="18882" y="189847"/>
                  <a:pt x="22670" y="208785"/>
                </a:cubicBezTo>
                <a:cubicBezTo>
                  <a:pt x="29868" y="244773"/>
                  <a:pt x="39096" y="267588"/>
                  <a:pt x="51245" y="304035"/>
                </a:cubicBezTo>
                <a:cubicBezTo>
                  <a:pt x="58485" y="325755"/>
                  <a:pt x="89345" y="361185"/>
                  <a:pt x="89345" y="361185"/>
                </a:cubicBezTo>
                <a:cubicBezTo>
                  <a:pt x="94322" y="381094"/>
                  <a:pt x="106783" y="428368"/>
                  <a:pt x="108395" y="446910"/>
                </a:cubicBezTo>
                <a:cubicBezTo>
                  <a:pt x="113354" y="503933"/>
                  <a:pt x="114745" y="561210"/>
                  <a:pt x="117920" y="618360"/>
                </a:cubicBezTo>
                <a:cubicBezTo>
                  <a:pt x="114745" y="672335"/>
                  <a:pt x="113775" y="726485"/>
                  <a:pt x="108395" y="780285"/>
                </a:cubicBezTo>
                <a:cubicBezTo>
                  <a:pt x="107396" y="790275"/>
                  <a:pt x="104439" y="800506"/>
                  <a:pt x="98870" y="808860"/>
                </a:cubicBezTo>
                <a:cubicBezTo>
                  <a:pt x="91398" y="820068"/>
                  <a:pt x="79820" y="827910"/>
                  <a:pt x="70295" y="837435"/>
                </a:cubicBezTo>
                <a:cubicBezTo>
                  <a:pt x="46354" y="909259"/>
                  <a:pt x="78649" y="820727"/>
                  <a:pt x="41720" y="894585"/>
                </a:cubicBezTo>
                <a:cubicBezTo>
                  <a:pt x="37230" y="903565"/>
                  <a:pt x="35370" y="913635"/>
                  <a:pt x="32195" y="923160"/>
                </a:cubicBezTo>
                <a:cubicBezTo>
                  <a:pt x="41720" y="929510"/>
                  <a:pt x="49478" y="940328"/>
                  <a:pt x="60770" y="942210"/>
                </a:cubicBezTo>
                <a:cubicBezTo>
                  <a:pt x="78726" y="945203"/>
                  <a:pt x="105481" y="919854"/>
                  <a:pt x="117920" y="913635"/>
                </a:cubicBezTo>
                <a:cubicBezTo>
                  <a:pt x="126900" y="909145"/>
                  <a:pt x="136970" y="907285"/>
                  <a:pt x="146495" y="904110"/>
                </a:cubicBezTo>
                <a:cubicBezTo>
                  <a:pt x="222695" y="929510"/>
                  <a:pt x="133795" y="891410"/>
                  <a:pt x="184595" y="942210"/>
                </a:cubicBezTo>
                <a:cubicBezTo>
                  <a:pt x="191695" y="949310"/>
                  <a:pt x="203645" y="948560"/>
                  <a:pt x="213170" y="951735"/>
                </a:cubicBezTo>
                <a:cubicBezTo>
                  <a:pt x="222695" y="948560"/>
                  <a:pt x="234645" y="949310"/>
                  <a:pt x="241745" y="942210"/>
                </a:cubicBezTo>
                <a:cubicBezTo>
                  <a:pt x="318166" y="865789"/>
                  <a:pt x="243762" y="897088"/>
                  <a:pt x="308420" y="875535"/>
                </a:cubicBezTo>
                <a:cubicBezTo>
                  <a:pt x="321120" y="878710"/>
                  <a:pt x="333933" y="881464"/>
                  <a:pt x="346520" y="885060"/>
                </a:cubicBezTo>
                <a:cubicBezTo>
                  <a:pt x="356174" y="887818"/>
                  <a:pt x="371366" y="903907"/>
                  <a:pt x="375095" y="894585"/>
                </a:cubicBezTo>
                <a:cubicBezTo>
                  <a:pt x="397446" y="838707"/>
                  <a:pt x="366462" y="837732"/>
                  <a:pt x="336995" y="827910"/>
                </a:cubicBezTo>
                <a:cubicBezTo>
                  <a:pt x="327470" y="821560"/>
                  <a:pt x="316515" y="816955"/>
                  <a:pt x="308420" y="808860"/>
                </a:cubicBezTo>
                <a:cubicBezTo>
                  <a:pt x="289956" y="790396"/>
                  <a:pt x="287592" y="774951"/>
                  <a:pt x="279845" y="751710"/>
                </a:cubicBezTo>
                <a:cubicBezTo>
                  <a:pt x="276670" y="716785"/>
                  <a:pt x="273991" y="681811"/>
                  <a:pt x="270320" y="646935"/>
                </a:cubicBezTo>
                <a:cubicBezTo>
                  <a:pt x="266114" y="606976"/>
                  <a:pt x="261181" y="562755"/>
                  <a:pt x="251270" y="523110"/>
                </a:cubicBezTo>
                <a:cubicBezTo>
                  <a:pt x="248835" y="513370"/>
                  <a:pt x="244920" y="504060"/>
                  <a:pt x="241745" y="494535"/>
                </a:cubicBezTo>
                <a:cubicBezTo>
                  <a:pt x="242674" y="480598"/>
                  <a:pt x="227038" y="357711"/>
                  <a:pt x="270320" y="323085"/>
                </a:cubicBezTo>
                <a:cubicBezTo>
                  <a:pt x="278160" y="316813"/>
                  <a:pt x="289370" y="316735"/>
                  <a:pt x="298895" y="313560"/>
                </a:cubicBezTo>
                <a:cubicBezTo>
                  <a:pt x="305245" y="304035"/>
                  <a:pt x="309850" y="293080"/>
                  <a:pt x="317945" y="284985"/>
                </a:cubicBezTo>
                <a:cubicBezTo>
                  <a:pt x="326040" y="276890"/>
                  <a:pt x="340453" y="275643"/>
                  <a:pt x="346520" y="265935"/>
                </a:cubicBezTo>
                <a:cubicBezTo>
                  <a:pt x="357163" y="248907"/>
                  <a:pt x="359220" y="227835"/>
                  <a:pt x="365570" y="208785"/>
                </a:cubicBezTo>
                <a:lnTo>
                  <a:pt x="384620" y="151635"/>
                </a:lnTo>
                <a:lnTo>
                  <a:pt x="394145" y="123060"/>
                </a:lnTo>
                <a:cubicBezTo>
                  <a:pt x="390970" y="84960"/>
                  <a:pt x="405146" y="41015"/>
                  <a:pt x="384620" y="8760"/>
                </a:cubicBezTo>
                <a:cubicBezTo>
                  <a:pt x="374251" y="-7533"/>
                  <a:pt x="335637" y="784"/>
                  <a:pt x="327470" y="18285"/>
                </a:cubicBezTo>
                <a:cubicBezTo>
                  <a:pt x="234071" y="218426"/>
                  <a:pt x="376360" y="112691"/>
                  <a:pt x="289370" y="170685"/>
                </a:cubicBezTo>
                <a:cubicBezTo>
                  <a:pt x="282105" y="181583"/>
                  <a:pt x="265960" y="218471"/>
                  <a:pt x="241745" y="208785"/>
                </a:cubicBezTo>
                <a:cubicBezTo>
                  <a:pt x="231116" y="204533"/>
                  <a:pt x="229045" y="189735"/>
                  <a:pt x="222695" y="180210"/>
                </a:cubicBezTo>
                <a:cubicBezTo>
                  <a:pt x="219520" y="135760"/>
                  <a:pt x="231032" y="87687"/>
                  <a:pt x="213170" y="46860"/>
                </a:cubicBezTo>
                <a:cubicBezTo>
                  <a:pt x="205121" y="28463"/>
                  <a:pt x="156020" y="27810"/>
                  <a:pt x="156020" y="27810"/>
                </a:cubicBezTo>
                <a:cubicBezTo>
                  <a:pt x="69483" y="-29881"/>
                  <a:pt x="179763" y="31786"/>
                  <a:pt x="117920" y="180210"/>
                </a:cubicBezTo>
                <a:cubicBezTo>
                  <a:pt x="109114" y="201344"/>
                  <a:pt x="98870" y="135760"/>
                  <a:pt x="79820" y="123060"/>
                </a:cubicBezTo>
                <a:cubicBezTo>
                  <a:pt x="40678" y="96965"/>
                  <a:pt x="14732" y="99248"/>
                  <a:pt x="3620" y="104010"/>
                </a:cubicBezTo>
                <a:close/>
              </a:path>
            </a:pathLst>
          </a:custGeom>
          <a:blipFill>
            <a:blip r:embed="rId11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1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98" name="Freeform 97"/>
          <p:cNvSpPr/>
          <p:nvPr/>
        </p:nvSpPr>
        <p:spPr>
          <a:xfrm rot="21236371" flipH="1">
            <a:off x="4921280" y="3392897"/>
            <a:ext cx="311127" cy="595642"/>
          </a:xfrm>
          <a:custGeom>
            <a:avLst/>
            <a:gdLst>
              <a:gd name="connsiteX0" fmla="*/ 3620 w 395993"/>
              <a:gd name="connsiteY0" fmla="*/ 104010 h 951735"/>
              <a:gd name="connsiteX1" fmla="*/ 13145 w 395993"/>
              <a:gd name="connsiteY1" fmla="*/ 151635 h 951735"/>
              <a:gd name="connsiteX2" fmla="*/ 22670 w 395993"/>
              <a:gd name="connsiteY2" fmla="*/ 208785 h 951735"/>
              <a:gd name="connsiteX3" fmla="*/ 51245 w 395993"/>
              <a:gd name="connsiteY3" fmla="*/ 304035 h 951735"/>
              <a:gd name="connsiteX4" fmla="*/ 89345 w 395993"/>
              <a:gd name="connsiteY4" fmla="*/ 361185 h 951735"/>
              <a:gd name="connsiteX5" fmla="*/ 108395 w 395993"/>
              <a:gd name="connsiteY5" fmla="*/ 446910 h 951735"/>
              <a:gd name="connsiteX6" fmla="*/ 117920 w 395993"/>
              <a:gd name="connsiteY6" fmla="*/ 618360 h 951735"/>
              <a:gd name="connsiteX7" fmla="*/ 108395 w 395993"/>
              <a:gd name="connsiteY7" fmla="*/ 780285 h 951735"/>
              <a:gd name="connsiteX8" fmla="*/ 98870 w 395993"/>
              <a:gd name="connsiteY8" fmla="*/ 808860 h 951735"/>
              <a:gd name="connsiteX9" fmla="*/ 70295 w 395993"/>
              <a:gd name="connsiteY9" fmla="*/ 837435 h 951735"/>
              <a:gd name="connsiteX10" fmla="*/ 41720 w 395993"/>
              <a:gd name="connsiteY10" fmla="*/ 894585 h 951735"/>
              <a:gd name="connsiteX11" fmla="*/ 32195 w 395993"/>
              <a:gd name="connsiteY11" fmla="*/ 923160 h 951735"/>
              <a:gd name="connsiteX12" fmla="*/ 60770 w 395993"/>
              <a:gd name="connsiteY12" fmla="*/ 942210 h 951735"/>
              <a:gd name="connsiteX13" fmla="*/ 117920 w 395993"/>
              <a:gd name="connsiteY13" fmla="*/ 913635 h 951735"/>
              <a:gd name="connsiteX14" fmla="*/ 146495 w 395993"/>
              <a:gd name="connsiteY14" fmla="*/ 904110 h 951735"/>
              <a:gd name="connsiteX15" fmla="*/ 184595 w 395993"/>
              <a:gd name="connsiteY15" fmla="*/ 942210 h 951735"/>
              <a:gd name="connsiteX16" fmla="*/ 213170 w 395993"/>
              <a:gd name="connsiteY16" fmla="*/ 951735 h 951735"/>
              <a:gd name="connsiteX17" fmla="*/ 241745 w 395993"/>
              <a:gd name="connsiteY17" fmla="*/ 942210 h 951735"/>
              <a:gd name="connsiteX18" fmla="*/ 308420 w 395993"/>
              <a:gd name="connsiteY18" fmla="*/ 875535 h 951735"/>
              <a:gd name="connsiteX19" fmla="*/ 346520 w 395993"/>
              <a:gd name="connsiteY19" fmla="*/ 885060 h 951735"/>
              <a:gd name="connsiteX20" fmla="*/ 375095 w 395993"/>
              <a:gd name="connsiteY20" fmla="*/ 894585 h 951735"/>
              <a:gd name="connsiteX21" fmla="*/ 336995 w 395993"/>
              <a:gd name="connsiteY21" fmla="*/ 827910 h 951735"/>
              <a:gd name="connsiteX22" fmla="*/ 308420 w 395993"/>
              <a:gd name="connsiteY22" fmla="*/ 808860 h 951735"/>
              <a:gd name="connsiteX23" fmla="*/ 279845 w 395993"/>
              <a:gd name="connsiteY23" fmla="*/ 751710 h 951735"/>
              <a:gd name="connsiteX24" fmla="*/ 270320 w 395993"/>
              <a:gd name="connsiteY24" fmla="*/ 646935 h 951735"/>
              <a:gd name="connsiteX25" fmla="*/ 251270 w 395993"/>
              <a:gd name="connsiteY25" fmla="*/ 523110 h 951735"/>
              <a:gd name="connsiteX26" fmla="*/ 241745 w 395993"/>
              <a:gd name="connsiteY26" fmla="*/ 494535 h 951735"/>
              <a:gd name="connsiteX27" fmla="*/ 270320 w 395993"/>
              <a:gd name="connsiteY27" fmla="*/ 323085 h 951735"/>
              <a:gd name="connsiteX28" fmla="*/ 298895 w 395993"/>
              <a:gd name="connsiteY28" fmla="*/ 313560 h 951735"/>
              <a:gd name="connsiteX29" fmla="*/ 317945 w 395993"/>
              <a:gd name="connsiteY29" fmla="*/ 284985 h 951735"/>
              <a:gd name="connsiteX30" fmla="*/ 346520 w 395993"/>
              <a:gd name="connsiteY30" fmla="*/ 265935 h 951735"/>
              <a:gd name="connsiteX31" fmla="*/ 365570 w 395993"/>
              <a:gd name="connsiteY31" fmla="*/ 208785 h 951735"/>
              <a:gd name="connsiteX32" fmla="*/ 384620 w 395993"/>
              <a:gd name="connsiteY32" fmla="*/ 151635 h 951735"/>
              <a:gd name="connsiteX33" fmla="*/ 394145 w 395993"/>
              <a:gd name="connsiteY33" fmla="*/ 123060 h 951735"/>
              <a:gd name="connsiteX34" fmla="*/ 384620 w 395993"/>
              <a:gd name="connsiteY34" fmla="*/ 8760 h 951735"/>
              <a:gd name="connsiteX35" fmla="*/ 327470 w 395993"/>
              <a:gd name="connsiteY35" fmla="*/ 18285 h 951735"/>
              <a:gd name="connsiteX36" fmla="*/ 289370 w 395993"/>
              <a:gd name="connsiteY36" fmla="*/ 170685 h 951735"/>
              <a:gd name="connsiteX37" fmla="*/ 241745 w 395993"/>
              <a:gd name="connsiteY37" fmla="*/ 208785 h 951735"/>
              <a:gd name="connsiteX38" fmla="*/ 222695 w 395993"/>
              <a:gd name="connsiteY38" fmla="*/ 180210 h 951735"/>
              <a:gd name="connsiteX39" fmla="*/ 213170 w 395993"/>
              <a:gd name="connsiteY39" fmla="*/ 46860 h 951735"/>
              <a:gd name="connsiteX40" fmla="*/ 156020 w 395993"/>
              <a:gd name="connsiteY40" fmla="*/ 27810 h 951735"/>
              <a:gd name="connsiteX41" fmla="*/ 117920 w 395993"/>
              <a:gd name="connsiteY41" fmla="*/ 180210 h 951735"/>
              <a:gd name="connsiteX42" fmla="*/ 79820 w 395993"/>
              <a:gd name="connsiteY42" fmla="*/ 123060 h 951735"/>
              <a:gd name="connsiteX43" fmla="*/ 3620 w 395993"/>
              <a:gd name="connsiteY43" fmla="*/ 104010 h 951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5993" h="951735">
                <a:moveTo>
                  <a:pt x="3620" y="104010"/>
                </a:moveTo>
                <a:cubicBezTo>
                  <a:pt x="-7492" y="108772"/>
                  <a:pt x="10249" y="135707"/>
                  <a:pt x="13145" y="151635"/>
                </a:cubicBezTo>
                <a:cubicBezTo>
                  <a:pt x="16600" y="170636"/>
                  <a:pt x="18882" y="189847"/>
                  <a:pt x="22670" y="208785"/>
                </a:cubicBezTo>
                <a:cubicBezTo>
                  <a:pt x="29868" y="244773"/>
                  <a:pt x="39096" y="267588"/>
                  <a:pt x="51245" y="304035"/>
                </a:cubicBezTo>
                <a:cubicBezTo>
                  <a:pt x="58485" y="325755"/>
                  <a:pt x="89345" y="361185"/>
                  <a:pt x="89345" y="361185"/>
                </a:cubicBezTo>
                <a:cubicBezTo>
                  <a:pt x="94322" y="381094"/>
                  <a:pt x="106783" y="428368"/>
                  <a:pt x="108395" y="446910"/>
                </a:cubicBezTo>
                <a:cubicBezTo>
                  <a:pt x="113354" y="503933"/>
                  <a:pt x="114745" y="561210"/>
                  <a:pt x="117920" y="618360"/>
                </a:cubicBezTo>
                <a:cubicBezTo>
                  <a:pt x="114745" y="672335"/>
                  <a:pt x="113775" y="726485"/>
                  <a:pt x="108395" y="780285"/>
                </a:cubicBezTo>
                <a:cubicBezTo>
                  <a:pt x="107396" y="790275"/>
                  <a:pt x="104439" y="800506"/>
                  <a:pt x="98870" y="808860"/>
                </a:cubicBezTo>
                <a:cubicBezTo>
                  <a:pt x="91398" y="820068"/>
                  <a:pt x="79820" y="827910"/>
                  <a:pt x="70295" y="837435"/>
                </a:cubicBezTo>
                <a:cubicBezTo>
                  <a:pt x="46354" y="909259"/>
                  <a:pt x="78649" y="820727"/>
                  <a:pt x="41720" y="894585"/>
                </a:cubicBezTo>
                <a:cubicBezTo>
                  <a:pt x="37230" y="903565"/>
                  <a:pt x="35370" y="913635"/>
                  <a:pt x="32195" y="923160"/>
                </a:cubicBezTo>
                <a:cubicBezTo>
                  <a:pt x="41720" y="929510"/>
                  <a:pt x="49478" y="940328"/>
                  <a:pt x="60770" y="942210"/>
                </a:cubicBezTo>
                <a:cubicBezTo>
                  <a:pt x="78726" y="945203"/>
                  <a:pt x="105481" y="919854"/>
                  <a:pt x="117920" y="913635"/>
                </a:cubicBezTo>
                <a:cubicBezTo>
                  <a:pt x="126900" y="909145"/>
                  <a:pt x="136970" y="907285"/>
                  <a:pt x="146495" y="904110"/>
                </a:cubicBezTo>
                <a:cubicBezTo>
                  <a:pt x="222695" y="929510"/>
                  <a:pt x="133795" y="891410"/>
                  <a:pt x="184595" y="942210"/>
                </a:cubicBezTo>
                <a:cubicBezTo>
                  <a:pt x="191695" y="949310"/>
                  <a:pt x="203645" y="948560"/>
                  <a:pt x="213170" y="951735"/>
                </a:cubicBezTo>
                <a:cubicBezTo>
                  <a:pt x="222695" y="948560"/>
                  <a:pt x="234645" y="949310"/>
                  <a:pt x="241745" y="942210"/>
                </a:cubicBezTo>
                <a:cubicBezTo>
                  <a:pt x="318166" y="865789"/>
                  <a:pt x="243762" y="897088"/>
                  <a:pt x="308420" y="875535"/>
                </a:cubicBezTo>
                <a:cubicBezTo>
                  <a:pt x="321120" y="878710"/>
                  <a:pt x="333933" y="881464"/>
                  <a:pt x="346520" y="885060"/>
                </a:cubicBezTo>
                <a:cubicBezTo>
                  <a:pt x="356174" y="887818"/>
                  <a:pt x="371366" y="903907"/>
                  <a:pt x="375095" y="894585"/>
                </a:cubicBezTo>
                <a:cubicBezTo>
                  <a:pt x="397446" y="838707"/>
                  <a:pt x="366462" y="837732"/>
                  <a:pt x="336995" y="827910"/>
                </a:cubicBezTo>
                <a:cubicBezTo>
                  <a:pt x="327470" y="821560"/>
                  <a:pt x="316515" y="816955"/>
                  <a:pt x="308420" y="808860"/>
                </a:cubicBezTo>
                <a:cubicBezTo>
                  <a:pt x="289956" y="790396"/>
                  <a:pt x="287592" y="774951"/>
                  <a:pt x="279845" y="751710"/>
                </a:cubicBezTo>
                <a:cubicBezTo>
                  <a:pt x="276670" y="716785"/>
                  <a:pt x="273991" y="681811"/>
                  <a:pt x="270320" y="646935"/>
                </a:cubicBezTo>
                <a:cubicBezTo>
                  <a:pt x="266114" y="606976"/>
                  <a:pt x="261181" y="562755"/>
                  <a:pt x="251270" y="523110"/>
                </a:cubicBezTo>
                <a:cubicBezTo>
                  <a:pt x="248835" y="513370"/>
                  <a:pt x="244920" y="504060"/>
                  <a:pt x="241745" y="494535"/>
                </a:cubicBezTo>
                <a:cubicBezTo>
                  <a:pt x="242674" y="480598"/>
                  <a:pt x="227038" y="357711"/>
                  <a:pt x="270320" y="323085"/>
                </a:cubicBezTo>
                <a:cubicBezTo>
                  <a:pt x="278160" y="316813"/>
                  <a:pt x="289370" y="316735"/>
                  <a:pt x="298895" y="313560"/>
                </a:cubicBezTo>
                <a:cubicBezTo>
                  <a:pt x="305245" y="304035"/>
                  <a:pt x="309850" y="293080"/>
                  <a:pt x="317945" y="284985"/>
                </a:cubicBezTo>
                <a:cubicBezTo>
                  <a:pt x="326040" y="276890"/>
                  <a:pt x="340453" y="275643"/>
                  <a:pt x="346520" y="265935"/>
                </a:cubicBezTo>
                <a:cubicBezTo>
                  <a:pt x="357163" y="248907"/>
                  <a:pt x="359220" y="227835"/>
                  <a:pt x="365570" y="208785"/>
                </a:cubicBezTo>
                <a:lnTo>
                  <a:pt x="384620" y="151635"/>
                </a:lnTo>
                <a:lnTo>
                  <a:pt x="394145" y="123060"/>
                </a:lnTo>
                <a:cubicBezTo>
                  <a:pt x="390970" y="84960"/>
                  <a:pt x="405146" y="41015"/>
                  <a:pt x="384620" y="8760"/>
                </a:cubicBezTo>
                <a:cubicBezTo>
                  <a:pt x="374251" y="-7533"/>
                  <a:pt x="335637" y="784"/>
                  <a:pt x="327470" y="18285"/>
                </a:cubicBezTo>
                <a:cubicBezTo>
                  <a:pt x="234071" y="218426"/>
                  <a:pt x="376360" y="112691"/>
                  <a:pt x="289370" y="170685"/>
                </a:cubicBezTo>
                <a:cubicBezTo>
                  <a:pt x="282105" y="181583"/>
                  <a:pt x="265960" y="218471"/>
                  <a:pt x="241745" y="208785"/>
                </a:cubicBezTo>
                <a:cubicBezTo>
                  <a:pt x="231116" y="204533"/>
                  <a:pt x="229045" y="189735"/>
                  <a:pt x="222695" y="180210"/>
                </a:cubicBezTo>
                <a:cubicBezTo>
                  <a:pt x="219520" y="135760"/>
                  <a:pt x="231032" y="87687"/>
                  <a:pt x="213170" y="46860"/>
                </a:cubicBezTo>
                <a:cubicBezTo>
                  <a:pt x="205121" y="28463"/>
                  <a:pt x="156020" y="27810"/>
                  <a:pt x="156020" y="27810"/>
                </a:cubicBezTo>
                <a:cubicBezTo>
                  <a:pt x="69483" y="-29881"/>
                  <a:pt x="179763" y="31786"/>
                  <a:pt x="117920" y="180210"/>
                </a:cubicBezTo>
                <a:cubicBezTo>
                  <a:pt x="109114" y="201344"/>
                  <a:pt x="98870" y="135760"/>
                  <a:pt x="79820" y="123060"/>
                </a:cubicBezTo>
                <a:cubicBezTo>
                  <a:pt x="40678" y="96965"/>
                  <a:pt x="14732" y="99248"/>
                  <a:pt x="3620" y="104010"/>
                </a:cubicBezTo>
                <a:close/>
              </a:path>
            </a:pathLst>
          </a:custGeom>
          <a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8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99" name="Freeform 98"/>
          <p:cNvSpPr/>
          <p:nvPr/>
        </p:nvSpPr>
        <p:spPr>
          <a:xfrm>
            <a:off x="5451588" y="3167097"/>
            <a:ext cx="400302" cy="1276588"/>
          </a:xfrm>
          <a:custGeom>
            <a:avLst/>
            <a:gdLst>
              <a:gd name="connsiteX0" fmla="*/ 252 w 400302"/>
              <a:gd name="connsiteY0" fmla="*/ 658358 h 696458"/>
              <a:gd name="connsiteX1" fmla="*/ 47877 w 400302"/>
              <a:gd name="connsiteY1" fmla="*/ 620258 h 696458"/>
              <a:gd name="connsiteX2" fmla="*/ 76452 w 400302"/>
              <a:gd name="connsiteY2" fmla="*/ 601208 h 696458"/>
              <a:gd name="connsiteX3" fmla="*/ 105027 w 400302"/>
              <a:gd name="connsiteY3" fmla="*/ 572633 h 696458"/>
              <a:gd name="connsiteX4" fmla="*/ 124077 w 400302"/>
              <a:gd name="connsiteY4" fmla="*/ 515483 h 696458"/>
              <a:gd name="connsiteX5" fmla="*/ 143127 w 400302"/>
              <a:gd name="connsiteY5" fmla="*/ 382133 h 696458"/>
              <a:gd name="connsiteX6" fmla="*/ 133602 w 400302"/>
              <a:gd name="connsiteY6" fmla="*/ 201158 h 696458"/>
              <a:gd name="connsiteX7" fmla="*/ 105027 w 400302"/>
              <a:gd name="connsiteY7" fmla="*/ 172583 h 696458"/>
              <a:gd name="connsiteX8" fmla="*/ 66927 w 400302"/>
              <a:gd name="connsiteY8" fmla="*/ 115433 h 696458"/>
              <a:gd name="connsiteX9" fmla="*/ 47877 w 400302"/>
              <a:gd name="connsiteY9" fmla="*/ 86858 h 696458"/>
              <a:gd name="connsiteX10" fmla="*/ 57402 w 400302"/>
              <a:gd name="connsiteY10" fmla="*/ 58283 h 696458"/>
              <a:gd name="connsiteX11" fmla="*/ 114552 w 400302"/>
              <a:gd name="connsiteY11" fmla="*/ 29708 h 696458"/>
              <a:gd name="connsiteX12" fmla="*/ 171702 w 400302"/>
              <a:gd name="connsiteY12" fmla="*/ 1133 h 696458"/>
              <a:gd name="connsiteX13" fmla="*/ 200277 w 400302"/>
              <a:gd name="connsiteY13" fmla="*/ 96383 h 696458"/>
              <a:gd name="connsiteX14" fmla="*/ 219327 w 400302"/>
              <a:gd name="connsiteY14" fmla="*/ 153533 h 696458"/>
              <a:gd name="connsiteX15" fmla="*/ 247902 w 400302"/>
              <a:gd name="connsiteY15" fmla="*/ 163058 h 696458"/>
              <a:gd name="connsiteX16" fmla="*/ 266952 w 400302"/>
              <a:gd name="connsiteY16" fmla="*/ 134483 h 696458"/>
              <a:gd name="connsiteX17" fmla="*/ 295527 w 400302"/>
              <a:gd name="connsiteY17" fmla="*/ 105908 h 696458"/>
              <a:gd name="connsiteX18" fmla="*/ 314577 w 400302"/>
              <a:gd name="connsiteY18" fmla="*/ 29708 h 696458"/>
              <a:gd name="connsiteX19" fmla="*/ 362202 w 400302"/>
              <a:gd name="connsiteY19" fmla="*/ 39233 h 696458"/>
              <a:gd name="connsiteX20" fmla="*/ 400302 w 400302"/>
              <a:gd name="connsiteY20" fmla="*/ 96383 h 696458"/>
              <a:gd name="connsiteX21" fmla="*/ 390777 w 400302"/>
              <a:gd name="connsiteY21" fmla="*/ 163058 h 696458"/>
              <a:gd name="connsiteX22" fmla="*/ 381252 w 400302"/>
              <a:gd name="connsiteY22" fmla="*/ 191633 h 696458"/>
              <a:gd name="connsiteX23" fmla="*/ 352677 w 400302"/>
              <a:gd name="connsiteY23" fmla="*/ 210683 h 696458"/>
              <a:gd name="connsiteX24" fmla="*/ 314577 w 400302"/>
              <a:gd name="connsiteY24" fmla="*/ 267833 h 696458"/>
              <a:gd name="connsiteX25" fmla="*/ 295527 w 400302"/>
              <a:gd name="connsiteY25" fmla="*/ 296408 h 696458"/>
              <a:gd name="connsiteX26" fmla="*/ 305052 w 400302"/>
              <a:gd name="connsiteY26" fmla="*/ 477383 h 696458"/>
              <a:gd name="connsiteX27" fmla="*/ 324102 w 400302"/>
              <a:gd name="connsiteY27" fmla="*/ 534533 h 696458"/>
              <a:gd name="connsiteX28" fmla="*/ 362202 w 400302"/>
              <a:gd name="connsiteY28" fmla="*/ 591683 h 696458"/>
              <a:gd name="connsiteX29" fmla="*/ 352677 w 400302"/>
              <a:gd name="connsiteY29" fmla="*/ 686933 h 696458"/>
              <a:gd name="connsiteX30" fmla="*/ 324102 w 400302"/>
              <a:gd name="connsiteY30" fmla="*/ 696458 h 696458"/>
              <a:gd name="connsiteX31" fmla="*/ 276477 w 400302"/>
              <a:gd name="connsiteY31" fmla="*/ 686933 h 696458"/>
              <a:gd name="connsiteX32" fmla="*/ 133602 w 400302"/>
              <a:gd name="connsiteY32" fmla="*/ 667883 h 696458"/>
              <a:gd name="connsiteX33" fmla="*/ 124077 w 400302"/>
              <a:gd name="connsiteY33" fmla="*/ 639308 h 696458"/>
              <a:gd name="connsiteX34" fmla="*/ 28827 w 400302"/>
              <a:gd name="connsiteY34" fmla="*/ 658358 h 696458"/>
              <a:gd name="connsiteX35" fmla="*/ 252 w 400302"/>
              <a:gd name="connsiteY35" fmla="*/ 658358 h 696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00302" h="696458">
                <a:moveTo>
                  <a:pt x="252" y="658358"/>
                </a:moveTo>
                <a:cubicBezTo>
                  <a:pt x="3427" y="652008"/>
                  <a:pt x="31613" y="632456"/>
                  <a:pt x="47877" y="620258"/>
                </a:cubicBezTo>
                <a:cubicBezTo>
                  <a:pt x="57035" y="613389"/>
                  <a:pt x="67658" y="608537"/>
                  <a:pt x="76452" y="601208"/>
                </a:cubicBezTo>
                <a:cubicBezTo>
                  <a:pt x="86800" y="592584"/>
                  <a:pt x="95502" y="582158"/>
                  <a:pt x="105027" y="572633"/>
                </a:cubicBezTo>
                <a:cubicBezTo>
                  <a:pt x="111377" y="553583"/>
                  <a:pt x="120776" y="535290"/>
                  <a:pt x="124077" y="515483"/>
                </a:cubicBezTo>
                <a:cubicBezTo>
                  <a:pt x="137810" y="433084"/>
                  <a:pt x="131207" y="477497"/>
                  <a:pt x="143127" y="382133"/>
                </a:cubicBezTo>
                <a:cubicBezTo>
                  <a:pt x="139952" y="321808"/>
                  <a:pt x="144408" y="260592"/>
                  <a:pt x="133602" y="201158"/>
                </a:cubicBezTo>
                <a:cubicBezTo>
                  <a:pt x="131192" y="187905"/>
                  <a:pt x="113297" y="183216"/>
                  <a:pt x="105027" y="172583"/>
                </a:cubicBezTo>
                <a:cubicBezTo>
                  <a:pt x="90971" y="154511"/>
                  <a:pt x="79627" y="134483"/>
                  <a:pt x="66927" y="115433"/>
                </a:cubicBezTo>
                <a:lnTo>
                  <a:pt x="47877" y="86858"/>
                </a:lnTo>
                <a:cubicBezTo>
                  <a:pt x="51052" y="77333"/>
                  <a:pt x="51130" y="66123"/>
                  <a:pt x="57402" y="58283"/>
                </a:cubicBezTo>
                <a:cubicBezTo>
                  <a:pt x="70831" y="41497"/>
                  <a:pt x="95728" y="35983"/>
                  <a:pt x="114552" y="29708"/>
                </a:cubicBezTo>
                <a:cubicBezTo>
                  <a:pt x="115511" y="29069"/>
                  <a:pt x="163815" y="-6754"/>
                  <a:pt x="171702" y="1133"/>
                </a:cubicBezTo>
                <a:cubicBezTo>
                  <a:pt x="181324" y="10755"/>
                  <a:pt x="194727" y="77883"/>
                  <a:pt x="200277" y="96383"/>
                </a:cubicBezTo>
                <a:cubicBezTo>
                  <a:pt x="206047" y="115617"/>
                  <a:pt x="200277" y="147183"/>
                  <a:pt x="219327" y="153533"/>
                </a:cubicBezTo>
                <a:lnTo>
                  <a:pt x="247902" y="163058"/>
                </a:lnTo>
                <a:cubicBezTo>
                  <a:pt x="254252" y="153533"/>
                  <a:pt x="259623" y="143277"/>
                  <a:pt x="266952" y="134483"/>
                </a:cubicBezTo>
                <a:cubicBezTo>
                  <a:pt x="275576" y="124135"/>
                  <a:pt x="288055" y="117116"/>
                  <a:pt x="295527" y="105908"/>
                </a:cubicBezTo>
                <a:cubicBezTo>
                  <a:pt x="303895" y="93356"/>
                  <a:pt x="313203" y="36578"/>
                  <a:pt x="314577" y="29708"/>
                </a:cubicBezTo>
                <a:cubicBezTo>
                  <a:pt x="330452" y="32883"/>
                  <a:pt x="349423" y="29294"/>
                  <a:pt x="362202" y="39233"/>
                </a:cubicBezTo>
                <a:cubicBezTo>
                  <a:pt x="380274" y="53289"/>
                  <a:pt x="400302" y="96383"/>
                  <a:pt x="400302" y="96383"/>
                </a:cubicBezTo>
                <a:cubicBezTo>
                  <a:pt x="397127" y="118608"/>
                  <a:pt x="395180" y="141043"/>
                  <a:pt x="390777" y="163058"/>
                </a:cubicBezTo>
                <a:cubicBezTo>
                  <a:pt x="388808" y="172903"/>
                  <a:pt x="387524" y="183793"/>
                  <a:pt x="381252" y="191633"/>
                </a:cubicBezTo>
                <a:cubicBezTo>
                  <a:pt x="374101" y="200572"/>
                  <a:pt x="362202" y="204333"/>
                  <a:pt x="352677" y="210683"/>
                </a:cubicBezTo>
                <a:lnTo>
                  <a:pt x="314577" y="267833"/>
                </a:lnTo>
                <a:lnTo>
                  <a:pt x="295527" y="296408"/>
                </a:lnTo>
                <a:cubicBezTo>
                  <a:pt x="298702" y="356733"/>
                  <a:pt x="297855" y="417405"/>
                  <a:pt x="305052" y="477383"/>
                </a:cubicBezTo>
                <a:cubicBezTo>
                  <a:pt x="307444" y="497320"/>
                  <a:pt x="317752" y="515483"/>
                  <a:pt x="324102" y="534533"/>
                </a:cubicBezTo>
                <a:cubicBezTo>
                  <a:pt x="331342" y="556253"/>
                  <a:pt x="362202" y="591683"/>
                  <a:pt x="362202" y="591683"/>
                </a:cubicBezTo>
                <a:cubicBezTo>
                  <a:pt x="359027" y="623433"/>
                  <a:pt x="363581" y="656946"/>
                  <a:pt x="352677" y="686933"/>
                </a:cubicBezTo>
                <a:cubicBezTo>
                  <a:pt x="349246" y="696369"/>
                  <a:pt x="334142" y="696458"/>
                  <a:pt x="324102" y="696458"/>
                </a:cubicBezTo>
                <a:cubicBezTo>
                  <a:pt x="307913" y="696458"/>
                  <a:pt x="292281" y="690445"/>
                  <a:pt x="276477" y="686933"/>
                </a:cubicBezTo>
                <a:cubicBezTo>
                  <a:pt x="189098" y="667516"/>
                  <a:pt x="292285" y="682309"/>
                  <a:pt x="133602" y="667883"/>
                </a:cubicBezTo>
                <a:cubicBezTo>
                  <a:pt x="130427" y="658358"/>
                  <a:pt x="133817" y="641743"/>
                  <a:pt x="124077" y="639308"/>
                </a:cubicBezTo>
                <a:cubicBezTo>
                  <a:pt x="112376" y="636383"/>
                  <a:pt x="49670" y="647936"/>
                  <a:pt x="28827" y="658358"/>
                </a:cubicBezTo>
                <a:cubicBezTo>
                  <a:pt x="24811" y="660366"/>
                  <a:pt x="-2923" y="664708"/>
                  <a:pt x="252" y="658358"/>
                </a:cubicBezTo>
                <a:close/>
              </a:path>
            </a:pathLst>
          </a:custGeom>
          <a:blipFill>
            <a:blip r:embed="rId9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00" name="Freeform 99"/>
          <p:cNvSpPr/>
          <p:nvPr/>
        </p:nvSpPr>
        <p:spPr>
          <a:xfrm>
            <a:off x="4471924" y="3437905"/>
            <a:ext cx="200151" cy="490775"/>
          </a:xfrm>
          <a:custGeom>
            <a:avLst/>
            <a:gdLst>
              <a:gd name="connsiteX0" fmla="*/ 252 w 400302"/>
              <a:gd name="connsiteY0" fmla="*/ 658358 h 696458"/>
              <a:gd name="connsiteX1" fmla="*/ 47877 w 400302"/>
              <a:gd name="connsiteY1" fmla="*/ 620258 h 696458"/>
              <a:gd name="connsiteX2" fmla="*/ 76452 w 400302"/>
              <a:gd name="connsiteY2" fmla="*/ 601208 h 696458"/>
              <a:gd name="connsiteX3" fmla="*/ 105027 w 400302"/>
              <a:gd name="connsiteY3" fmla="*/ 572633 h 696458"/>
              <a:gd name="connsiteX4" fmla="*/ 124077 w 400302"/>
              <a:gd name="connsiteY4" fmla="*/ 515483 h 696458"/>
              <a:gd name="connsiteX5" fmla="*/ 143127 w 400302"/>
              <a:gd name="connsiteY5" fmla="*/ 382133 h 696458"/>
              <a:gd name="connsiteX6" fmla="*/ 133602 w 400302"/>
              <a:gd name="connsiteY6" fmla="*/ 201158 h 696458"/>
              <a:gd name="connsiteX7" fmla="*/ 105027 w 400302"/>
              <a:gd name="connsiteY7" fmla="*/ 172583 h 696458"/>
              <a:gd name="connsiteX8" fmla="*/ 66927 w 400302"/>
              <a:gd name="connsiteY8" fmla="*/ 115433 h 696458"/>
              <a:gd name="connsiteX9" fmla="*/ 47877 w 400302"/>
              <a:gd name="connsiteY9" fmla="*/ 86858 h 696458"/>
              <a:gd name="connsiteX10" fmla="*/ 57402 w 400302"/>
              <a:gd name="connsiteY10" fmla="*/ 58283 h 696458"/>
              <a:gd name="connsiteX11" fmla="*/ 114552 w 400302"/>
              <a:gd name="connsiteY11" fmla="*/ 29708 h 696458"/>
              <a:gd name="connsiteX12" fmla="*/ 171702 w 400302"/>
              <a:gd name="connsiteY12" fmla="*/ 1133 h 696458"/>
              <a:gd name="connsiteX13" fmla="*/ 200277 w 400302"/>
              <a:gd name="connsiteY13" fmla="*/ 96383 h 696458"/>
              <a:gd name="connsiteX14" fmla="*/ 219327 w 400302"/>
              <a:gd name="connsiteY14" fmla="*/ 153533 h 696458"/>
              <a:gd name="connsiteX15" fmla="*/ 247902 w 400302"/>
              <a:gd name="connsiteY15" fmla="*/ 163058 h 696458"/>
              <a:gd name="connsiteX16" fmla="*/ 266952 w 400302"/>
              <a:gd name="connsiteY16" fmla="*/ 134483 h 696458"/>
              <a:gd name="connsiteX17" fmla="*/ 295527 w 400302"/>
              <a:gd name="connsiteY17" fmla="*/ 105908 h 696458"/>
              <a:gd name="connsiteX18" fmla="*/ 314577 w 400302"/>
              <a:gd name="connsiteY18" fmla="*/ 29708 h 696458"/>
              <a:gd name="connsiteX19" fmla="*/ 362202 w 400302"/>
              <a:gd name="connsiteY19" fmla="*/ 39233 h 696458"/>
              <a:gd name="connsiteX20" fmla="*/ 400302 w 400302"/>
              <a:gd name="connsiteY20" fmla="*/ 96383 h 696458"/>
              <a:gd name="connsiteX21" fmla="*/ 390777 w 400302"/>
              <a:gd name="connsiteY21" fmla="*/ 163058 h 696458"/>
              <a:gd name="connsiteX22" fmla="*/ 381252 w 400302"/>
              <a:gd name="connsiteY22" fmla="*/ 191633 h 696458"/>
              <a:gd name="connsiteX23" fmla="*/ 352677 w 400302"/>
              <a:gd name="connsiteY23" fmla="*/ 210683 h 696458"/>
              <a:gd name="connsiteX24" fmla="*/ 314577 w 400302"/>
              <a:gd name="connsiteY24" fmla="*/ 267833 h 696458"/>
              <a:gd name="connsiteX25" fmla="*/ 295527 w 400302"/>
              <a:gd name="connsiteY25" fmla="*/ 296408 h 696458"/>
              <a:gd name="connsiteX26" fmla="*/ 305052 w 400302"/>
              <a:gd name="connsiteY26" fmla="*/ 477383 h 696458"/>
              <a:gd name="connsiteX27" fmla="*/ 324102 w 400302"/>
              <a:gd name="connsiteY27" fmla="*/ 534533 h 696458"/>
              <a:gd name="connsiteX28" fmla="*/ 362202 w 400302"/>
              <a:gd name="connsiteY28" fmla="*/ 591683 h 696458"/>
              <a:gd name="connsiteX29" fmla="*/ 352677 w 400302"/>
              <a:gd name="connsiteY29" fmla="*/ 686933 h 696458"/>
              <a:gd name="connsiteX30" fmla="*/ 324102 w 400302"/>
              <a:gd name="connsiteY30" fmla="*/ 696458 h 696458"/>
              <a:gd name="connsiteX31" fmla="*/ 276477 w 400302"/>
              <a:gd name="connsiteY31" fmla="*/ 686933 h 696458"/>
              <a:gd name="connsiteX32" fmla="*/ 133602 w 400302"/>
              <a:gd name="connsiteY32" fmla="*/ 667883 h 696458"/>
              <a:gd name="connsiteX33" fmla="*/ 124077 w 400302"/>
              <a:gd name="connsiteY33" fmla="*/ 639308 h 696458"/>
              <a:gd name="connsiteX34" fmla="*/ 28827 w 400302"/>
              <a:gd name="connsiteY34" fmla="*/ 658358 h 696458"/>
              <a:gd name="connsiteX35" fmla="*/ 252 w 400302"/>
              <a:gd name="connsiteY35" fmla="*/ 658358 h 696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00302" h="696458">
                <a:moveTo>
                  <a:pt x="252" y="658358"/>
                </a:moveTo>
                <a:cubicBezTo>
                  <a:pt x="3427" y="652008"/>
                  <a:pt x="31613" y="632456"/>
                  <a:pt x="47877" y="620258"/>
                </a:cubicBezTo>
                <a:cubicBezTo>
                  <a:pt x="57035" y="613389"/>
                  <a:pt x="67658" y="608537"/>
                  <a:pt x="76452" y="601208"/>
                </a:cubicBezTo>
                <a:cubicBezTo>
                  <a:pt x="86800" y="592584"/>
                  <a:pt x="95502" y="582158"/>
                  <a:pt x="105027" y="572633"/>
                </a:cubicBezTo>
                <a:cubicBezTo>
                  <a:pt x="111377" y="553583"/>
                  <a:pt x="120776" y="535290"/>
                  <a:pt x="124077" y="515483"/>
                </a:cubicBezTo>
                <a:cubicBezTo>
                  <a:pt x="137810" y="433084"/>
                  <a:pt x="131207" y="477497"/>
                  <a:pt x="143127" y="382133"/>
                </a:cubicBezTo>
                <a:cubicBezTo>
                  <a:pt x="139952" y="321808"/>
                  <a:pt x="144408" y="260592"/>
                  <a:pt x="133602" y="201158"/>
                </a:cubicBezTo>
                <a:cubicBezTo>
                  <a:pt x="131192" y="187905"/>
                  <a:pt x="113297" y="183216"/>
                  <a:pt x="105027" y="172583"/>
                </a:cubicBezTo>
                <a:cubicBezTo>
                  <a:pt x="90971" y="154511"/>
                  <a:pt x="79627" y="134483"/>
                  <a:pt x="66927" y="115433"/>
                </a:cubicBezTo>
                <a:lnTo>
                  <a:pt x="47877" y="86858"/>
                </a:lnTo>
                <a:cubicBezTo>
                  <a:pt x="51052" y="77333"/>
                  <a:pt x="51130" y="66123"/>
                  <a:pt x="57402" y="58283"/>
                </a:cubicBezTo>
                <a:cubicBezTo>
                  <a:pt x="70831" y="41497"/>
                  <a:pt x="95728" y="35983"/>
                  <a:pt x="114552" y="29708"/>
                </a:cubicBezTo>
                <a:cubicBezTo>
                  <a:pt x="115511" y="29069"/>
                  <a:pt x="163815" y="-6754"/>
                  <a:pt x="171702" y="1133"/>
                </a:cubicBezTo>
                <a:cubicBezTo>
                  <a:pt x="181324" y="10755"/>
                  <a:pt x="194727" y="77883"/>
                  <a:pt x="200277" y="96383"/>
                </a:cubicBezTo>
                <a:cubicBezTo>
                  <a:pt x="206047" y="115617"/>
                  <a:pt x="200277" y="147183"/>
                  <a:pt x="219327" y="153533"/>
                </a:cubicBezTo>
                <a:lnTo>
                  <a:pt x="247902" y="163058"/>
                </a:lnTo>
                <a:cubicBezTo>
                  <a:pt x="254252" y="153533"/>
                  <a:pt x="259623" y="143277"/>
                  <a:pt x="266952" y="134483"/>
                </a:cubicBezTo>
                <a:cubicBezTo>
                  <a:pt x="275576" y="124135"/>
                  <a:pt x="288055" y="117116"/>
                  <a:pt x="295527" y="105908"/>
                </a:cubicBezTo>
                <a:cubicBezTo>
                  <a:pt x="303895" y="93356"/>
                  <a:pt x="313203" y="36578"/>
                  <a:pt x="314577" y="29708"/>
                </a:cubicBezTo>
                <a:cubicBezTo>
                  <a:pt x="330452" y="32883"/>
                  <a:pt x="349423" y="29294"/>
                  <a:pt x="362202" y="39233"/>
                </a:cubicBezTo>
                <a:cubicBezTo>
                  <a:pt x="380274" y="53289"/>
                  <a:pt x="400302" y="96383"/>
                  <a:pt x="400302" y="96383"/>
                </a:cubicBezTo>
                <a:cubicBezTo>
                  <a:pt x="397127" y="118608"/>
                  <a:pt x="395180" y="141043"/>
                  <a:pt x="390777" y="163058"/>
                </a:cubicBezTo>
                <a:cubicBezTo>
                  <a:pt x="388808" y="172903"/>
                  <a:pt x="387524" y="183793"/>
                  <a:pt x="381252" y="191633"/>
                </a:cubicBezTo>
                <a:cubicBezTo>
                  <a:pt x="374101" y="200572"/>
                  <a:pt x="362202" y="204333"/>
                  <a:pt x="352677" y="210683"/>
                </a:cubicBezTo>
                <a:lnTo>
                  <a:pt x="314577" y="267833"/>
                </a:lnTo>
                <a:lnTo>
                  <a:pt x="295527" y="296408"/>
                </a:lnTo>
                <a:cubicBezTo>
                  <a:pt x="298702" y="356733"/>
                  <a:pt x="297855" y="417405"/>
                  <a:pt x="305052" y="477383"/>
                </a:cubicBezTo>
                <a:cubicBezTo>
                  <a:pt x="307444" y="497320"/>
                  <a:pt x="317752" y="515483"/>
                  <a:pt x="324102" y="534533"/>
                </a:cubicBezTo>
                <a:cubicBezTo>
                  <a:pt x="331342" y="556253"/>
                  <a:pt x="362202" y="591683"/>
                  <a:pt x="362202" y="591683"/>
                </a:cubicBezTo>
                <a:cubicBezTo>
                  <a:pt x="359027" y="623433"/>
                  <a:pt x="363581" y="656946"/>
                  <a:pt x="352677" y="686933"/>
                </a:cubicBezTo>
                <a:cubicBezTo>
                  <a:pt x="349246" y="696369"/>
                  <a:pt x="334142" y="696458"/>
                  <a:pt x="324102" y="696458"/>
                </a:cubicBezTo>
                <a:cubicBezTo>
                  <a:pt x="307913" y="696458"/>
                  <a:pt x="292281" y="690445"/>
                  <a:pt x="276477" y="686933"/>
                </a:cubicBezTo>
                <a:cubicBezTo>
                  <a:pt x="189098" y="667516"/>
                  <a:pt x="292285" y="682309"/>
                  <a:pt x="133602" y="667883"/>
                </a:cubicBezTo>
                <a:cubicBezTo>
                  <a:pt x="130427" y="658358"/>
                  <a:pt x="133817" y="641743"/>
                  <a:pt x="124077" y="639308"/>
                </a:cubicBezTo>
                <a:cubicBezTo>
                  <a:pt x="112376" y="636383"/>
                  <a:pt x="49670" y="647936"/>
                  <a:pt x="28827" y="658358"/>
                </a:cubicBezTo>
                <a:cubicBezTo>
                  <a:pt x="24811" y="660366"/>
                  <a:pt x="-2923" y="664708"/>
                  <a:pt x="252" y="658358"/>
                </a:cubicBezTo>
                <a:close/>
              </a:path>
            </a:pathLst>
          </a:custGeom>
          <a:blipFill>
            <a:blip r:embed="rId9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01" name="Freeform 100"/>
          <p:cNvSpPr/>
          <p:nvPr/>
        </p:nvSpPr>
        <p:spPr>
          <a:xfrm flipH="1">
            <a:off x="3939710" y="3048000"/>
            <a:ext cx="410122" cy="1221351"/>
          </a:xfrm>
          <a:custGeom>
            <a:avLst/>
            <a:gdLst>
              <a:gd name="connsiteX0" fmla="*/ 252 w 400302"/>
              <a:gd name="connsiteY0" fmla="*/ 658358 h 696458"/>
              <a:gd name="connsiteX1" fmla="*/ 47877 w 400302"/>
              <a:gd name="connsiteY1" fmla="*/ 620258 h 696458"/>
              <a:gd name="connsiteX2" fmla="*/ 76452 w 400302"/>
              <a:gd name="connsiteY2" fmla="*/ 601208 h 696458"/>
              <a:gd name="connsiteX3" fmla="*/ 105027 w 400302"/>
              <a:gd name="connsiteY3" fmla="*/ 572633 h 696458"/>
              <a:gd name="connsiteX4" fmla="*/ 124077 w 400302"/>
              <a:gd name="connsiteY4" fmla="*/ 515483 h 696458"/>
              <a:gd name="connsiteX5" fmla="*/ 143127 w 400302"/>
              <a:gd name="connsiteY5" fmla="*/ 382133 h 696458"/>
              <a:gd name="connsiteX6" fmla="*/ 133602 w 400302"/>
              <a:gd name="connsiteY6" fmla="*/ 201158 h 696458"/>
              <a:gd name="connsiteX7" fmla="*/ 105027 w 400302"/>
              <a:gd name="connsiteY7" fmla="*/ 172583 h 696458"/>
              <a:gd name="connsiteX8" fmla="*/ 66927 w 400302"/>
              <a:gd name="connsiteY8" fmla="*/ 115433 h 696458"/>
              <a:gd name="connsiteX9" fmla="*/ 47877 w 400302"/>
              <a:gd name="connsiteY9" fmla="*/ 86858 h 696458"/>
              <a:gd name="connsiteX10" fmla="*/ 57402 w 400302"/>
              <a:gd name="connsiteY10" fmla="*/ 58283 h 696458"/>
              <a:gd name="connsiteX11" fmla="*/ 114552 w 400302"/>
              <a:gd name="connsiteY11" fmla="*/ 29708 h 696458"/>
              <a:gd name="connsiteX12" fmla="*/ 171702 w 400302"/>
              <a:gd name="connsiteY12" fmla="*/ 1133 h 696458"/>
              <a:gd name="connsiteX13" fmla="*/ 200277 w 400302"/>
              <a:gd name="connsiteY13" fmla="*/ 96383 h 696458"/>
              <a:gd name="connsiteX14" fmla="*/ 219327 w 400302"/>
              <a:gd name="connsiteY14" fmla="*/ 153533 h 696458"/>
              <a:gd name="connsiteX15" fmla="*/ 247902 w 400302"/>
              <a:gd name="connsiteY15" fmla="*/ 163058 h 696458"/>
              <a:gd name="connsiteX16" fmla="*/ 266952 w 400302"/>
              <a:gd name="connsiteY16" fmla="*/ 134483 h 696458"/>
              <a:gd name="connsiteX17" fmla="*/ 295527 w 400302"/>
              <a:gd name="connsiteY17" fmla="*/ 105908 h 696458"/>
              <a:gd name="connsiteX18" fmla="*/ 314577 w 400302"/>
              <a:gd name="connsiteY18" fmla="*/ 29708 h 696458"/>
              <a:gd name="connsiteX19" fmla="*/ 362202 w 400302"/>
              <a:gd name="connsiteY19" fmla="*/ 39233 h 696458"/>
              <a:gd name="connsiteX20" fmla="*/ 400302 w 400302"/>
              <a:gd name="connsiteY20" fmla="*/ 96383 h 696458"/>
              <a:gd name="connsiteX21" fmla="*/ 390777 w 400302"/>
              <a:gd name="connsiteY21" fmla="*/ 163058 h 696458"/>
              <a:gd name="connsiteX22" fmla="*/ 381252 w 400302"/>
              <a:gd name="connsiteY22" fmla="*/ 191633 h 696458"/>
              <a:gd name="connsiteX23" fmla="*/ 352677 w 400302"/>
              <a:gd name="connsiteY23" fmla="*/ 210683 h 696458"/>
              <a:gd name="connsiteX24" fmla="*/ 314577 w 400302"/>
              <a:gd name="connsiteY24" fmla="*/ 267833 h 696458"/>
              <a:gd name="connsiteX25" fmla="*/ 295527 w 400302"/>
              <a:gd name="connsiteY25" fmla="*/ 296408 h 696458"/>
              <a:gd name="connsiteX26" fmla="*/ 305052 w 400302"/>
              <a:gd name="connsiteY26" fmla="*/ 477383 h 696458"/>
              <a:gd name="connsiteX27" fmla="*/ 324102 w 400302"/>
              <a:gd name="connsiteY27" fmla="*/ 534533 h 696458"/>
              <a:gd name="connsiteX28" fmla="*/ 362202 w 400302"/>
              <a:gd name="connsiteY28" fmla="*/ 591683 h 696458"/>
              <a:gd name="connsiteX29" fmla="*/ 352677 w 400302"/>
              <a:gd name="connsiteY29" fmla="*/ 686933 h 696458"/>
              <a:gd name="connsiteX30" fmla="*/ 324102 w 400302"/>
              <a:gd name="connsiteY30" fmla="*/ 696458 h 696458"/>
              <a:gd name="connsiteX31" fmla="*/ 276477 w 400302"/>
              <a:gd name="connsiteY31" fmla="*/ 686933 h 696458"/>
              <a:gd name="connsiteX32" fmla="*/ 133602 w 400302"/>
              <a:gd name="connsiteY32" fmla="*/ 667883 h 696458"/>
              <a:gd name="connsiteX33" fmla="*/ 124077 w 400302"/>
              <a:gd name="connsiteY33" fmla="*/ 639308 h 696458"/>
              <a:gd name="connsiteX34" fmla="*/ 28827 w 400302"/>
              <a:gd name="connsiteY34" fmla="*/ 658358 h 696458"/>
              <a:gd name="connsiteX35" fmla="*/ 252 w 400302"/>
              <a:gd name="connsiteY35" fmla="*/ 658358 h 696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00302" h="696458">
                <a:moveTo>
                  <a:pt x="252" y="658358"/>
                </a:moveTo>
                <a:cubicBezTo>
                  <a:pt x="3427" y="652008"/>
                  <a:pt x="31613" y="632456"/>
                  <a:pt x="47877" y="620258"/>
                </a:cubicBezTo>
                <a:cubicBezTo>
                  <a:pt x="57035" y="613389"/>
                  <a:pt x="67658" y="608537"/>
                  <a:pt x="76452" y="601208"/>
                </a:cubicBezTo>
                <a:cubicBezTo>
                  <a:pt x="86800" y="592584"/>
                  <a:pt x="95502" y="582158"/>
                  <a:pt x="105027" y="572633"/>
                </a:cubicBezTo>
                <a:cubicBezTo>
                  <a:pt x="111377" y="553583"/>
                  <a:pt x="120776" y="535290"/>
                  <a:pt x="124077" y="515483"/>
                </a:cubicBezTo>
                <a:cubicBezTo>
                  <a:pt x="137810" y="433084"/>
                  <a:pt x="131207" y="477497"/>
                  <a:pt x="143127" y="382133"/>
                </a:cubicBezTo>
                <a:cubicBezTo>
                  <a:pt x="139952" y="321808"/>
                  <a:pt x="144408" y="260592"/>
                  <a:pt x="133602" y="201158"/>
                </a:cubicBezTo>
                <a:cubicBezTo>
                  <a:pt x="131192" y="187905"/>
                  <a:pt x="113297" y="183216"/>
                  <a:pt x="105027" y="172583"/>
                </a:cubicBezTo>
                <a:cubicBezTo>
                  <a:pt x="90971" y="154511"/>
                  <a:pt x="79627" y="134483"/>
                  <a:pt x="66927" y="115433"/>
                </a:cubicBezTo>
                <a:lnTo>
                  <a:pt x="47877" y="86858"/>
                </a:lnTo>
                <a:cubicBezTo>
                  <a:pt x="51052" y="77333"/>
                  <a:pt x="51130" y="66123"/>
                  <a:pt x="57402" y="58283"/>
                </a:cubicBezTo>
                <a:cubicBezTo>
                  <a:pt x="70831" y="41497"/>
                  <a:pt x="95728" y="35983"/>
                  <a:pt x="114552" y="29708"/>
                </a:cubicBezTo>
                <a:cubicBezTo>
                  <a:pt x="115511" y="29069"/>
                  <a:pt x="163815" y="-6754"/>
                  <a:pt x="171702" y="1133"/>
                </a:cubicBezTo>
                <a:cubicBezTo>
                  <a:pt x="181324" y="10755"/>
                  <a:pt x="194727" y="77883"/>
                  <a:pt x="200277" y="96383"/>
                </a:cubicBezTo>
                <a:cubicBezTo>
                  <a:pt x="206047" y="115617"/>
                  <a:pt x="200277" y="147183"/>
                  <a:pt x="219327" y="153533"/>
                </a:cubicBezTo>
                <a:lnTo>
                  <a:pt x="247902" y="163058"/>
                </a:lnTo>
                <a:cubicBezTo>
                  <a:pt x="254252" y="153533"/>
                  <a:pt x="259623" y="143277"/>
                  <a:pt x="266952" y="134483"/>
                </a:cubicBezTo>
                <a:cubicBezTo>
                  <a:pt x="275576" y="124135"/>
                  <a:pt x="288055" y="117116"/>
                  <a:pt x="295527" y="105908"/>
                </a:cubicBezTo>
                <a:cubicBezTo>
                  <a:pt x="303895" y="93356"/>
                  <a:pt x="313203" y="36578"/>
                  <a:pt x="314577" y="29708"/>
                </a:cubicBezTo>
                <a:cubicBezTo>
                  <a:pt x="330452" y="32883"/>
                  <a:pt x="349423" y="29294"/>
                  <a:pt x="362202" y="39233"/>
                </a:cubicBezTo>
                <a:cubicBezTo>
                  <a:pt x="380274" y="53289"/>
                  <a:pt x="400302" y="96383"/>
                  <a:pt x="400302" y="96383"/>
                </a:cubicBezTo>
                <a:cubicBezTo>
                  <a:pt x="397127" y="118608"/>
                  <a:pt x="395180" y="141043"/>
                  <a:pt x="390777" y="163058"/>
                </a:cubicBezTo>
                <a:cubicBezTo>
                  <a:pt x="388808" y="172903"/>
                  <a:pt x="387524" y="183793"/>
                  <a:pt x="381252" y="191633"/>
                </a:cubicBezTo>
                <a:cubicBezTo>
                  <a:pt x="374101" y="200572"/>
                  <a:pt x="362202" y="204333"/>
                  <a:pt x="352677" y="210683"/>
                </a:cubicBezTo>
                <a:lnTo>
                  <a:pt x="314577" y="267833"/>
                </a:lnTo>
                <a:lnTo>
                  <a:pt x="295527" y="296408"/>
                </a:lnTo>
                <a:cubicBezTo>
                  <a:pt x="298702" y="356733"/>
                  <a:pt x="297855" y="417405"/>
                  <a:pt x="305052" y="477383"/>
                </a:cubicBezTo>
                <a:cubicBezTo>
                  <a:pt x="307444" y="497320"/>
                  <a:pt x="317752" y="515483"/>
                  <a:pt x="324102" y="534533"/>
                </a:cubicBezTo>
                <a:cubicBezTo>
                  <a:pt x="331342" y="556253"/>
                  <a:pt x="362202" y="591683"/>
                  <a:pt x="362202" y="591683"/>
                </a:cubicBezTo>
                <a:cubicBezTo>
                  <a:pt x="359027" y="623433"/>
                  <a:pt x="363581" y="656946"/>
                  <a:pt x="352677" y="686933"/>
                </a:cubicBezTo>
                <a:cubicBezTo>
                  <a:pt x="349246" y="696369"/>
                  <a:pt x="334142" y="696458"/>
                  <a:pt x="324102" y="696458"/>
                </a:cubicBezTo>
                <a:cubicBezTo>
                  <a:pt x="307913" y="696458"/>
                  <a:pt x="292281" y="690445"/>
                  <a:pt x="276477" y="686933"/>
                </a:cubicBezTo>
                <a:cubicBezTo>
                  <a:pt x="189098" y="667516"/>
                  <a:pt x="292285" y="682309"/>
                  <a:pt x="133602" y="667883"/>
                </a:cubicBezTo>
                <a:cubicBezTo>
                  <a:pt x="130427" y="658358"/>
                  <a:pt x="133817" y="641743"/>
                  <a:pt x="124077" y="639308"/>
                </a:cubicBezTo>
                <a:cubicBezTo>
                  <a:pt x="112376" y="636383"/>
                  <a:pt x="49670" y="647936"/>
                  <a:pt x="28827" y="658358"/>
                </a:cubicBezTo>
                <a:cubicBezTo>
                  <a:pt x="24811" y="660366"/>
                  <a:pt x="-2923" y="664708"/>
                  <a:pt x="252" y="658358"/>
                </a:cubicBezTo>
                <a:close/>
              </a:path>
            </a:pathLst>
          </a:custGeom>
          <a:blipFill>
            <a:blip r:embed="rId13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3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02" name="Freeform 101"/>
          <p:cNvSpPr/>
          <p:nvPr/>
        </p:nvSpPr>
        <p:spPr>
          <a:xfrm flipH="1">
            <a:off x="5216518" y="3329967"/>
            <a:ext cx="470139" cy="939384"/>
          </a:xfrm>
          <a:custGeom>
            <a:avLst/>
            <a:gdLst>
              <a:gd name="connsiteX0" fmla="*/ 252 w 400302"/>
              <a:gd name="connsiteY0" fmla="*/ 658358 h 696458"/>
              <a:gd name="connsiteX1" fmla="*/ 47877 w 400302"/>
              <a:gd name="connsiteY1" fmla="*/ 620258 h 696458"/>
              <a:gd name="connsiteX2" fmla="*/ 76452 w 400302"/>
              <a:gd name="connsiteY2" fmla="*/ 601208 h 696458"/>
              <a:gd name="connsiteX3" fmla="*/ 105027 w 400302"/>
              <a:gd name="connsiteY3" fmla="*/ 572633 h 696458"/>
              <a:gd name="connsiteX4" fmla="*/ 124077 w 400302"/>
              <a:gd name="connsiteY4" fmla="*/ 515483 h 696458"/>
              <a:gd name="connsiteX5" fmla="*/ 143127 w 400302"/>
              <a:gd name="connsiteY5" fmla="*/ 382133 h 696458"/>
              <a:gd name="connsiteX6" fmla="*/ 133602 w 400302"/>
              <a:gd name="connsiteY6" fmla="*/ 201158 h 696458"/>
              <a:gd name="connsiteX7" fmla="*/ 105027 w 400302"/>
              <a:gd name="connsiteY7" fmla="*/ 172583 h 696458"/>
              <a:gd name="connsiteX8" fmla="*/ 66927 w 400302"/>
              <a:gd name="connsiteY8" fmla="*/ 115433 h 696458"/>
              <a:gd name="connsiteX9" fmla="*/ 47877 w 400302"/>
              <a:gd name="connsiteY9" fmla="*/ 86858 h 696458"/>
              <a:gd name="connsiteX10" fmla="*/ 57402 w 400302"/>
              <a:gd name="connsiteY10" fmla="*/ 58283 h 696458"/>
              <a:gd name="connsiteX11" fmla="*/ 114552 w 400302"/>
              <a:gd name="connsiteY11" fmla="*/ 29708 h 696458"/>
              <a:gd name="connsiteX12" fmla="*/ 171702 w 400302"/>
              <a:gd name="connsiteY12" fmla="*/ 1133 h 696458"/>
              <a:gd name="connsiteX13" fmla="*/ 200277 w 400302"/>
              <a:gd name="connsiteY13" fmla="*/ 96383 h 696458"/>
              <a:gd name="connsiteX14" fmla="*/ 219327 w 400302"/>
              <a:gd name="connsiteY14" fmla="*/ 153533 h 696458"/>
              <a:gd name="connsiteX15" fmla="*/ 247902 w 400302"/>
              <a:gd name="connsiteY15" fmla="*/ 163058 h 696458"/>
              <a:gd name="connsiteX16" fmla="*/ 266952 w 400302"/>
              <a:gd name="connsiteY16" fmla="*/ 134483 h 696458"/>
              <a:gd name="connsiteX17" fmla="*/ 295527 w 400302"/>
              <a:gd name="connsiteY17" fmla="*/ 105908 h 696458"/>
              <a:gd name="connsiteX18" fmla="*/ 314577 w 400302"/>
              <a:gd name="connsiteY18" fmla="*/ 29708 h 696458"/>
              <a:gd name="connsiteX19" fmla="*/ 362202 w 400302"/>
              <a:gd name="connsiteY19" fmla="*/ 39233 h 696458"/>
              <a:gd name="connsiteX20" fmla="*/ 400302 w 400302"/>
              <a:gd name="connsiteY20" fmla="*/ 96383 h 696458"/>
              <a:gd name="connsiteX21" fmla="*/ 390777 w 400302"/>
              <a:gd name="connsiteY21" fmla="*/ 163058 h 696458"/>
              <a:gd name="connsiteX22" fmla="*/ 381252 w 400302"/>
              <a:gd name="connsiteY22" fmla="*/ 191633 h 696458"/>
              <a:gd name="connsiteX23" fmla="*/ 352677 w 400302"/>
              <a:gd name="connsiteY23" fmla="*/ 210683 h 696458"/>
              <a:gd name="connsiteX24" fmla="*/ 314577 w 400302"/>
              <a:gd name="connsiteY24" fmla="*/ 267833 h 696458"/>
              <a:gd name="connsiteX25" fmla="*/ 295527 w 400302"/>
              <a:gd name="connsiteY25" fmla="*/ 296408 h 696458"/>
              <a:gd name="connsiteX26" fmla="*/ 305052 w 400302"/>
              <a:gd name="connsiteY26" fmla="*/ 477383 h 696458"/>
              <a:gd name="connsiteX27" fmla="*/ 324102 w 400302"/>
              <a:gd name="connsiteY27" fmla="*/ 534533 h 696458"/>
              <a:gd name="connsiteX28" fmla="*/ 362202 w 400302"/>
              <a:gd name="connsiteY28" fmla="*/ 591683 h 696458"/>
              <a:gd name="connsiteX29" fmla="*/ 352677 w 400302"/>
              <a:gd name="connsiteY29" fmla="*/ 686933 h 696458"/>
              <a:gd name="connsiteX30" fmla="*/ 324102 w 400302"/>
              <a:gd name="connsiteY30" fmla="*/ 696458 h 696458"/>
              <a:gd name="connsiteX31" fmla="*/ 276477 w 400302"/>
              <a:gd name="connsiteY31" fmla="*/ 686933 h 696458"/>
              <a:gd name="connsiteX32" fmla="*/ 133602 w 400302"/>
              <a:gd name="connsiteY32" fmla="*/ 667883 h 696458"/>
              <a:gd name="connsiteX33" fmla="*/ 124077 w 400302"/>
              <a:gd name="connsiteY33" fmla="*/ 639308 h 696458"/>
              <a:gd name="connsiteX34" fmla="*/ 28827 w 400302"/>
              <a:gd name="connsiteY34" fmla="*/ 658358 h 696458"/>
              <a:gd name="connsiteX35" fmla="*/ 252 w 400302"/>
              <a:gd name="connsiteY35" fmla="*/ 658358 h 696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00302" h="696458">
                <a:moveTo>
                  <a:pt x="252" y="658358"/>
                </a:moveTo>
                <a:cubicBezTo>
                  <a:pt x="3427" y="652008"/>
                  <a:pt x="31613" y="632456"/>
                  <a:pt x="47877" y="620258"/>
                </a:cubicBezTo>
                <a:cubicBezTo>
                  <a:pt x="57035" y="613389"/>
                  <a:pt x="67658" y="608537"/>
                  <a:pt x="76452" y="601208"/>
                </a:cubicBezTo>
                <a:cubicBezTo>
                  <a:pt x="86800" y="592584"/>
                  <a:pt x="95502" y="582158"/>
                  <a:pt x="105027" y="572633"/>
                </a:cubicBezTo>
                <a:cubicBezTo>
                  <a:pt x="111377" y="553583"/>
                  <a:pt x="120776" y="535290"/>
                  <a:pt x="124077" y="515483"/>
                </a:cubicBezTo>
                <a:cubicBezTo>
                  <a:pt x="137810" y="433084"/>
                  <a:pt x="131207" y="477497"/>
                  <a:pt x="143127" y="382133"/>
                </a:cubicBezTo>
                <a:cubicBezTo>
                  <a:pt x="139952" y="321808"/>
                  <a:pt x="144408" y="260592"/>
                  <a:pt x="133602" y="201158"/>
                </a:cubicBezTo>
                <a:cubicBezTo>
                  <a:pt x="131192" y="187905"/>
                  <a:pt x="113297" y="183216"/>
                  <a:pt x="105027" y="172583"/>
                </a:cubicBezTo>
                <a:cubicBezTo>
                  <a:pt x="90971" y="154511"/>
                  <a:pt x="79627" y="134483"/>
                  <a:pt x="66927" y="115433"/>
                </a:cubicBezTo>
                <a:lnTo>
                  <a:pt x="47877" y="86858"/>
                </a:lnTo>
                <a:cubicBezTo>
                  <a:pt x="51052" y="77333"/>
                  <a:pt x="51130" y="66123"/>
                  <a:pt x="57402" y="58283"/>
                </a:cubicBezTo>
                <a:cubicBezTo>
                  <a:pt x="70831" y="41497"/>
                  <a:pt x="95728" y="35983"/>
                  <a:pt x="114552" y="29708"/>
                </a:cubicBezTo>
                <a:cubicBezTo>
                  <a:pt x="115511" y="29069"/>
                  <a:pt x="163815" y="-6754"/>
                  <a:pt x="171702" y="1133"/>
                </a:cubicBezTo>
                <a:cubicBezTo>
                  <a:pt x="181324" y="10755"/>
                  <a:pt x="194727" y="77883"/>
                  <a:pt x="200277" y="96383"/>
                </a:cubicBezTo>
                <a:cubicBezTo>
                  <a:pt x="206047" y="115617"/>
                  <a:pt x="200277" y="147183"/>
                  <a:pt x="219327" y="153533"/>
                </a:cubicBezTo>
                <a:lnTo>
                  <a:pt x="247902" y="163058"/>
                </a:lnTo>
                <a:cubicBezTo>
                  <a:pt x="254252" y="153533"/>
                  <a:pt x="259623" y="143277"/>
                  <a:pt x="266952" y="134483"/>
                </a:cubicBezTo>
                <a:cubicBezTo>
                  <a:pt x="275576" y="124135"/>
                  <a:pt x="288055" y="117116"/>
                  <a:pt x="295527" y="105908"/>
                </a:cubicBezTo>
                <a:cubicBezTo>
                  <a:pt x="303895" y="93356"/>
                  <a:pt x="313203" y="36578"/>
                  <a:pt x="314577" y="29708"/>
                </a:cubicBezTo>
                <a:cubicBezTo>
                  <a:pt x="330452" y="32883"/>
                  <a:pt x="349423" y="29294"/>
                  <a:pt x="362202" y="39233"/>
                </a:cubicBezTo>
                <a:cubicBezTo>
                  <a:pt x="380274" y="53289"/>
                  <a:pt x="400302" y="96383"/>
                  <a:pt x="400302" y="96383"/>
                </a:cubicBezTo>
                <a:cubicBezTo>
                  <a:pt x="397127" y="118608"/>
                  <a:pt x="395180" y="141043"/>
                  <a:pt x="390777" y="163058"/>
                </a:cubicBezTo>
                <a:cubicBezTo>
                  <a:pt x="388808" y="172903"/>
                  <a:pt x="387524" y="183793"/>
                  <a:pt x="381252" y="191633"/>
                </a:cubicBezTo>
                <a:cubicBezTo>
                  <a:pt x="374101" y="200572"/>
                  <a:pt x="362202" y="204333"/>
                  <a:pt x="352677" y="210683"/>
                </a:cubicBezTo>
                <a:lnTo>
                  <a:pt x="314577" y="267833"/>
                </a:lnTo>
                <a:lnTo>
                  <a:pt x="295527" y="296408"/>
                </a:lnTo>
                <a:cubicBezTo>
                  <a:pt x="298702" y="356733"/>
                  <a:pt x="297855" y="417405"/>
                  <a:pt x="305052" y="477383"/>
                </a:cubicBezTo>
                <a:cubicBezTo>
                  <a:pt x="307444" y="497320"/>
                  <a:pt x="317752" y="515483"/>
                  <a:pt x="324102" y="534533"/>
                </a:cubicBezTo>
                <a:cubicBezTo>
                  <a:pt x="331342" y="556253"/>
                  <a:pt x="362202" y="591683"/>
                  <a:pt x="362202" y="591683"/>
                </a:cubicBezTo>
                <a:cubicBezTo>
                  <a:pt x="359027" y="623433"/>
                  <a:pt x="363581" y="656946"/>
                  <a:pt x="352677" y="686933"/>
                </a:cubicBezTo>
                <a:cubicBezTo>
                  <a:pt x="349246" y="696369"/>
                  <a:pt x="334142" y="696458"/>
                  <a:pt x="324102" y="696458"/>
                </a:cubicBezTo>
                <a:cubicBezTo>
                  <a:pt x="307913" y="696458"/>
                  <a:pt x="292281" y="690445"/>
                  <a:pt x="276477" y="686933"/>
                </a:cubicBezTo>
                <a:cubicBezTo>
                  <a:pt x="189098" y="667516"/>
                  <a:pt x="292285" y="682309"/>
                  <a:pt x="133602" y="667883"/>
                </a:cubicBezTo>
                <a:cubicBezTo>
                  <a:pt x="130427" y="658358"/>
                  <a:pt x="133817" y="641743"/>
                  <a:pt x="124077" y="639308"/>
                </a:cubicBezTo>
                <a:cubicBezTo>
                  <a:pt x="112376" y="636383"/>
                  <a:pt x="49670" y="647936"/>
                  <a:pt x="28827" y="658358"/>
                </a:cubicBezTo>
                <a:cubicBezTo>
                  <a:pt x="24811" y="660366"/>
                  <a:pt x="-2923" y="664708"/>
                  <a:pt x="252" y="658358"/>
                </a:cubicBezTo>
                <a:close/>
              </a:path>
            </a:pathLst>
          </a:custGeom>
          <a:blipFill>
            <a:blip r:embed="rId10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04" name="Freeform 103"/>
          <p:cNvSpPr/>
          <p:nvPr/>
        </p:nvSpPr>
        <p:spPr>
          <a:xfrm flipH="1">
            <a:off x="4648200" y="2990965"/>
            <a:ext cx="710241" cy="543948"/>
          </a:xfrm>
          <a:custGeom>
            <a:avLst/>
            <a:gdLst>
              <a:gd name="connsiteX0" fmla="*/ 311999 w 801677"/>
              <a:gd name="connsiteY0" fmla="*/ 19256 h 505512"/>
              <a:gd name="connsiteX1" fmla="*/ 264374 w 801677"/>
              <a:gd name="connsiteY1" fmla="*/ 9731 h 505512"/>
              <a:gd name="connsiteX2" fmla="*/ 235799 w 801677"/>
              <a:gd name="connsiteY2" fmla="*/ 206 h 505512"/>
              <a:gd name="connsiteX3" fmla="*/ 207224 w 801677"/>
              <a:gd name="connsiteY3" fmla="*/ 19256 h 505512"/>
              <a:gd name="connsiteX4" fmla="*/ 159599 w 801677"/>
              <a:gd name="connsiteY4" fmla="*/ 114506 h 505512"/>
              <a:gd name="connsiteX5" fmla="*/ 131024 w 801677"/>
              <a:gd name="connsiteY5" fmla="*/ 124031 h 505512"/>
              <a:gd name="connsiteX6" fmla="*/ 121499 w 801677"/>
              <a:gd name="connsiteY6" fmla="*/ 209756 h 505512"/>
              <a:gd name="connsiteX7" fmla="*/ 73874 w 801677"/>
              <a:gd name="connsiteY7" fmla="*/ 219281 h 505512"/>
              <a:gd name="connsiteX8" fmla="*/ 64349 w 801677"/>
              <a:gd name="connsiteY8" fmla="*/ 247856 h 505512"/>
              <a:gd name="connsiteX9" fmla="*/ 54824 w 801677"/>
              <a:gd name="connsiteY9" fmla="*/ 314531 h 505512"/>
              <a:gd name="connsiteX10" fmla="*/ 26249 w 801677"/>
              <a:gd name="connsiteY10" fmla="*/ 324056 h 505512"/>
              <a:gd name="connsiteX11" fmla="*/ 7199 w 801677"/>
              <a:gd name="connsiteY11" fmla="*/ 352631 h 505512"/>
              <a:gd name="connsiteX12" fmla="*/ 45299 w 801677"/>
              <a:gd name="connsiteY12" fmla="*/ 495506 h 505512"/>
              <a:gd name="connsiteX13" fmla="*/ 73874 w 801677"/>
              <a:gd name="connsiteY13" fmla="*/ 476456 h 505512"/>
              <a:gd name="connsiteX14" fmla="*/ 102449 w 801677"/>
              <a:gd name="connsiteY14" fmla="*/ 495506 h 505512"/>
              <a:gd name="connsiteX15" fmla="*/ 188174 w 801677"/>
              <a:gd name="connsiteY15" fmla="*/ 476456 h 505512"/>
              <a:gd name="connsiteX16" fmla="*/ 226274 w 801677"/>
              <a:gd name="connsiteY16" fmla="*/ 485981 h 505512"/>
              <a:gd name="connsiteX17" fmla="*/ 254849 w 801677"/>
              <a:gd name="connsiteY17" fmla="*/ 495506 h 505512"/>
              <a:gd name="connsiteX18" fmla="*/ 321524 w 801677"/>
              <a:gd name="connsiteY18" fmla="*/ 476456 h 505512"/>
              <a:gd name="connsiteX19" fmla="*/ 378674 w 801677"/>
              <a:gd name="connsiteY19" fmla="*/ 485981 h 505512"/>
              <a:gd name="connsiteX20" fmla="*/ 407249 w 801677"/>
              <a:gd name="connsiteY20" fmla="*/ 505031 h 505512"/>
              <a:gd name="connsiteX21" fmla="*/ 550124 w 801677"/>
              <a:gd name="connsiteY21" fmla="*/ 495506 h 505512"/>
              <a:gd name="connsiteX22" fmla="*/ 607274 w 801677"/>
              <a:gd name="connsiteY22" fmla="*/ 466931 h 505512"/>
              <a:gd name="connsiteX23" fmla="*/ 626324 w 801677"/>
              <a:gd name="connsiteY23" fmla="*/ 495506 h 505512"/>
              <a:gd name="connsiteX24" fmla="*/ 654899 w 801677"/>
              <a:gd name="connsiteY24" fmla="*/ 505031 h 505512"/>
              <a:gd name="connsiteX25" fmla="*/ 683474 w 801677"/>
              <a:gd name="connsiteY25" fmla="*/ 495506 h 505512"/>
              <a:gd name="connsiteX26" fmla="*/ 712049 w 801677"/>
              <a:gd name="connsiteY26" fmla="*/ 466931 h 505512"/>
              <a:gd name="connsiteX27" fmla="*/ 740624 w 801677"/>
              <a:gd name="connsiteY27" fmla="*/ 447881 h 505512"/>
              <a:gd name="connsiteX28" fmla="*/ 769199 w 801677"/>
              <a:gd name="connsiteY28" fmla="*/ 409781 h 505512"/>
              <a:gd name="connsiteX29" fmla="*/ 797774 w 801677"/>
              <a:gd name="connsiteY29" fmla="*/ 381206 h 505512"/>
              <a:gd name="connsiteX30" fmla="*/ 788249 w 801677"/>
              <a:gd name="connsiteY30" fmla="*/ 419306 h 505512"/>
              <a:gd name="connsiteX31" fmla="*/ 769199 w 801677"/>
              <a:gd name="connsiteY31" fmla="*/ 390731 h 505512"/>
              <a:gd name="connsiteX32" fmla="*/ 750149 w 801677"/>
              <a:gd name="connsiteY32" fmla="*/ 333581 h 505512"/>
              <a:gd name="connsiteX33" fmla="*/ 740624 w 801677"/>
              <a:gd name="connsiteY33" fmla="*/ 305006 h 505512"/>
              <a:gd name="connsiteX34" fmla="*/ 731099 w 801677"/>
              <a:gd name="connsiteY34" fmla="*/ 266906 h 505512"/>
              <a:gd name="connsiteX35" fmla="*/ 712049 w 801677"/>
              <a:gd name="connsiteY35" fmla="*/ 209756 h 505512"/>
              <a:gd name="connsiteX36" fmla="*/ 654899 w 801677"/>
              <a:gd name="connsiteY36" fmla="*/ 171656 h 505512"/>
              <a:gd name="connsiteX37" fmla="*/ 635849 w 801677"/>
              <a:gd name="connsiteY37" fmla="*/ 143081 h 505512"/>
              <a:gd name="connsiteX38" fmla="*/ 626324 w 801677"/>
              <a:gd name="connsiteY38" fmla="*/ 114506 h 505512"/>
              <a:gd name="connsiteX39" fmla="*/ 597749 w 801677"/>
              <a:gd name="connsiteY39" fmla="*/ 104981 h 505512"/>
              <a:gd name="connsiteX40" fmla="*/ 416774 w 801677"/>
              <a:gd name="connsiteY40" fmla="*/ 95456 h 505512"/>
              <a:gd name="connsiteX41" fmla="*/ 397724 w 801677"/>
              <a:gd name="connsiteY41" fmla="*/ 66881 h 505512"/>
              <a:gd name="connsiteX42" fmla="*/ 340574 w 801677"/>
              <a:gd name="connsiteY42" fmla="*/ 47831 h 505512"/>
              <a:gd name="connsiteX43" fmla="*/ 331049 w 801677"/>
              <a:gd name="connsiteY43" fmla="*/ 19256 h 505512"/>
              <a:gd name="connsiteX44" fmla="*/ 311999 w 801677"/>
              <a:gd name="connsiteY44" fmla="*/ 19256 h 505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801677" h="505512">
                <a:moveTo>
                  <a:pt x="311999" y="19256"/>
                </a:moveTo>
                <a:cubicBezTo>
                  <a:pt x="300887" y="17669"/>
                  <a:pt x="280080" y="13658"/>
                  <a:pt x="264374" y="9731"/>
                </a:cubicBezTo>
                <a:cubicBezTo>
                  <a:pt x="254634" y="7296"/>
                  <a:pt x="245703" y="-1445"/>
                  <a:pt x="235799" y="206"/>
                </a:cubicBezTo>
                <a:cubicBezTo>
                  <a:pt x="224507" y="2088"/>
                  <a:pt x="216749" y="12906"/>
                  <a:pt x="207224" y="19256"/>
                </a:cubicBezTo>
                <a:cubicBezTo>
                  <a:pt x="192123" y="185370"/>
                  <a:pt x="233360" y="114506"/>
                  <a:pt x="159599" y="114506"/>
                </a:cubicBezTo>
                <a:cubicBezTo>
                  <a:pt x="149559" y="114506"/>
                  <a:pt x="140549" y="120856"/>
                  <a:pt x="131024" y="124031"/>
                </a:cubicBezTo>
                <a:cubicBezTo>
                  <a:pt x="127849" y="152606"/>
                  <a:pt x="136291" y="185102"/>
                  <a:pt x="121499" y="209756"/>
                </a:cubicBezTo>
                <a:cubicBezTo>
                  <a:pt x="113170" y="223638"/>
                  <a:pt x="87344" y="210301"/>
                  <a:pt x="73874" y="219281"/>
                </a:cubicBezTo>
                <a:cubicBezTo>
                  <a:pt x="65520" y="224850"/>
                  <a:pt x="67524" y="238331"/>
                  <a:pt x="64349" y="247856"/>
                </a:cubicBezTo>
                <a:cubicBezTo>
                  <a:pt x="61174" y="270081"/>
                  <a:pt x="64864" y="294451"/>
                  <a:pt x="54824" y="314531"/>
                </a:cubicBezTo>
                <a:cubicBezTo>
                  <a:pt x="50334" y="323511"/>
                  <a:pt x="34089" y="317784"/>
                  <a:pt x="26249" y="324056"/>
                </a:cubicBezTo>
                <a:cubicBezTo>
                  <a:pt x="17310" y="331207"/>
                  <a:pt x="13549" y="343106"/>
                  <a:pt x="7199" y="352631"/>
                </a:cubicBezTo>
                <a:cubicBezTo>
                  <a:pt x="13414" y="452077"/>
                  <a:pt x="-30787" y="533549"/>
                  <a:pt x="45299" y="495506"/>
                </a:cubicBezTo>
                <a:cubicBezTo>
                  <a:pt x="55538" y="490386"/>
                  <a:pt x="64349" y="482806"/>
                  <a:pt x="73874" y="476456"/>
                </a:cubicBezTo>
                <a:cubicBezTo>
                  <a:pt x="83399" y="482806"/>
                  <a:pt x="91071" y="494242"/>
                  <a:pt x="102449" y="495506"/>
                </a:cubicBezTo>
                <a:cubicBezTo>
                  <a:pt x="127594" y="498300"/>
                  <a:pt x="163064" y="484826"/>
                  <a:pt x="188174" y="476456"/>
                </a:cubicBezTo>
                <a:cubicBezTo>
                  <a:pt x="200874" y="479631"/>
                  <a:pt x="213687" y="482385"/>
                  <a:pt x="226274" y="485981"/>
                </a:cubicBezTo>
                <a:cubicBezTo>
                  <a:pt x="235928" y="488739"/>
                  <a:pt x="244809" y="495506"/>
                  <a:pt x="254849" y="495506"/>
                </a:cubicBezTo>
                <a:cubicBezTo>
                  <a:pt x="266809" y="495506"/>
                  <a:pt x="308049" y="480948"/>
                  <a:pt x="321524" y="476456"/>
                </a:cubicBezTo>
                <a:cubicBezTo>
                  <a:pt x="340574" y="479631"/>
                  <a:pt x="360352" y="479874"/>
                  <a:pt x="378674" y="485981"/>
                </a:cubicBezTo>
                <a:cubicBezTo>
                  <a:pt x="389534" y="489601"/>
                  <a:pt x="395819" y="504396"/>
                  <a:pt x="407249" y="505031"/>
                </a:cubicBezTo>
                <a:cubicBezTo>
                  <a:pt x="454906" y="507679"/>
                  <a:pt x="502499" y="498681"/>
                  <a:pt x="550124" y="495506"/>
                </a:cubicBezTo>
                <a:cubicBezTo>
                  <a:pt x="556141" y="491495"/>
                  <a:pt x="594951" y="462002"/>
                  <a:pt x="607274" y="466931"/>
                </a:cubicBezTo>
                <a:cubicBezTo>
                  <a:pt x="617903" y="471183"/>
                  <a:pt x="617385" y="488355"/>
                  <a:pt x="626324" y="495506"/>
                </a:cubicBezTo>
                <a:cubicBezTo>
                  <a:pt x="634164" y="501778"/>
                  <a:pt x="645374" y="501856"/>
                  <a:pt x="654899" y="505031"/>
                </a:cubicBezTo>
                <a:cubicBezTo>
                  <a:pt x="664424" y="501856"/>
                  <a:pt x="675120" y="501075"/>
                  <a:pt x="683474" y="495506"/>
                </a:cubicBezTo>
                <a:cubicBezTo>
                  <a:pt x="694682" y="488034"/>
                  <a:pt x="701701" y="475555"/>
                  <a:pt x="712049" y="466931"/>
                </a:cubicBezTo>
                <a:cubicBezTo>
                  <a:pt x="720843" y="459602"/>
                  <a:pt x="731099" y="454231"/>
                  <a:pt x="740624" y="447881"/>
                </a:cubicBezTo>
                <a:cubicBezTo>
                  <a:pt x="750149" y="435181"/>
                  <a:pt x="758868" y="421834"/>
                  <a:pt x="769199" y="409781"/>
                </a:cubicBezTo>
                <a:cubicBezTo>
                  <a:pt x="777965" y="399554"/>
                  <a:pt x="785726" y="375182"/>
                  <a:pt x="797774" y="381206"/>
                </a:cubicBezTo>
                <a:cubicBezTo>
                  <a:pt x="809483" y="387060"/>
                  <a:pt x="791424" y="406606"/>
                  <a:pt x="788249" y="419306"/>
                </a:cubicBezTo>
                <a:cubicBezTo>
                  <a:pt x="781899" y="409781"/>
                  <a:pt x="773848" y="401192"/>
                  <a:pt x="769199" y="390731"/>
                </a:cubicBezTo>
                <a:cubicBezTo>
                  <a:pt x="761044" y="372381"/>
                  <a:pt x="756499" y="352631"/>
                  <a:pt x="750149" y="333581"/>
                </a:cubicBezTo>
                <a:cubicBezTo>
                  <a:pt x="746974" y="324056"/>
                  <a:pt x="743059" y="314746"/>
                  <a:pt x="740624" y="305006"/>
                </a:cubicBezTo>
                <a:cubicBezTo>
                  <a:pt x="737449" y="292306"/>
                  <a:pt x="734861" y="279445"/>
                  <a:pt x="731099" y="266906"/>
                </a:cubicBezTo>
                <a:cubicBezTo>
                  <a:pt x="725329" y="247672"/>
                  <a:pt x="728757" y="220895"/>
                  <a:pt x="712049" y="209756"/>
                </a:cubicBezTo>
                <a:lnTo>
                  <a:pt x="654899" y="171656"/>
                </a:lnTo>
                <a:cubicBezTo>
                  <a:pt x="648549" y="162131"/>
                  <a:pt x="640969" y="153320"/>
                  <a:pt x="635849" y="143081"/>
                </a:cubicBezTo>
                <a:cubicBezTo>
                  <a:pt x="631359" y="134101"/>
                  <a:pt x="633424" y="121606"/>
                  <a:pt x="626324" y="114506"/>
                </a:cubicBezTo>
                <a:cubicBezTo>
                  <a:pt x="619224" y="107406"/>
                  <a:pt x="607748" y="105890"/>
                  <a:pt x="597749" y="104981"/>
                </a:cubicBezTo>
                <a:cubicBezTo>
                  <a:pt x="537589" y="99512"/>
                  <a:pt x="477099" y="98631"/>
                  <a:pt x="416774" y="95456"/>
                </a:cubicBezTo>
                <a:cubicBezTo>
                  <a:pt x="410424" y="85931"/>
                  <a:pt x="407432" y="72948"/>
                  <a:pt x="397724" y="66881"/>
                </a:cubicBezTo>
                <a:cubicBezTo>
                  <a:pt x="380696" y="56238"/>
                  <a:pt x="340574" y="47831"/>
                  <a:pt x="340574" y="47831"/>
                </a:cubicBezTo>
                <a:cubicBezTo>
                  <a:pt x="337399" y="38306"/>
                  <a:pt x="338149" y="26356"/>
                  <a:pt x="331049" y="19256"/>
                </a:cubicBezTo>
                <a:cubicBezTo>
                  <a:pt x="323949" y="12156"/>
                  <a:pt x="323111" y="20843"/>
                  <a:pt x="311999" y="19256"/>
                </a:cubicBezTo>
                <a:close/>
              </a:path>
            </a:pathLst>
          </a:custGeom>
          <a:blipFill>
            <a:blip r:embed="rId14">
              <a:extLst>
                <a:ext uri="{BEBA8EAE-BF5A-486C-A8C5-ECC9F3942E4B}">
                  <a14:imgProps xmlns:a14="http://schemas.microsoft.com/office/drawing/2010/main">
                    <a14:imgLayer r:embed="rId15">
                      <a14:imgEffect>
                        <a14:brightnessContrast bright="21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06" name="Freeform 105"/>
          <p:cNvSpPr/>
          <p:nvPr/>
        </p:nvSpPr>
        <p:spPr>
          <a:xfrm rot="21377337" flipH="1">
            <a:off x="4447966" y="3446909"/>
            <a:ext cx="292505" cy="440884"/>
          </a:xfrm>
          <a:custGeom>
            <a:avLst/>
            <a:gdLst>
              <a:gd name="connsiteX0" fmla="*/ 3620 w 395993"/>
              <a:gd name="connsiteY0" fmla="*/ 104010 h 951735"/>
              <a:gd name="connsiteX1" fmla="*/ 13145 w 395993"/>
              <a:gd name="connsiteY1" fmla="*/ 151635 h 951735"/>
              <a:gd name="connsiteX2" fmla="*/ 22670 w 395993"/>
              <a:gd name="connsiteY2" fmla="*/ 208785 h 951735"/>
              <a:gd name="connsiteX3" fmla="*/ 51245 w 395993"/>
              <a:gd name="connsiteY3" fmla="*/ 304035 h 951735"/>
              <a:gd name="connsiteX4" fmla="*/ 89345 w 395993"/>
              <a:gd name="connsiteY4" fmla="*/ 361185 h 951735"/>
              <a:gd name="connsiteX5" fmla="*/ 108395 w 395993"/>
              <a:gd name="connsiteY5" fmla="*/ 446910 h 951735"/>
              <a:gd name="connsiteX6" fmla="*/ 117920 w 395993"/>
              <a:gd name="connsiteY6" fmla="*/ 618360 h 951735"/>
              <a:gd name="connsiteX7" fmla="*/ 108395 w 395993"/>
              <a:gd name="connsiteY7" fmla="*/ 780285 h 951735"/>
              <a:gd name="connsiteX8" fmla="*/ 98870 w 395993"/>
              <a:gd name="connsiteY8" fmla="*/ 808860 h 951735"/>
              <a:gd name="connsiteX9" fmla="*/ 70295 w 395993"/>
              <a:gd name="connsiteY9" fmla="*/ 837435 h 951735"/>
              <a:gd name="connsiteX10" fmla="*/ 41720 w 395993"/>
              <a:gd name="connsiteY10" fmla="*/ 894585 h 951735"/>
              <a:gd name="connsiteX11" fmla="*/ 32195 w 395993"/>
              <a:gd name="connsiteY11" fmla="*/ 923160 h 951735"/>
              <a:gd name="connsiteX12" fmla="*/ 60770 w 395993"/>
              <a:gd name="connsiteY12" fmla="*/ 942210 h 951735"/>
              <a:gd name="connsiteX13" fmla="*/ 117920 w 395993"/>
              <a:gd name="connsiteY13" fmla="*/ 913635 h 951735"/>
              <a:gd name="connsiteX14" fmla="*/ 146495 w 395993"/>
              <a:gd name="connsiteY14" fmla="*/ 904110 h 951735"/>
              <a:gd name="connsiteX15" fmla="*/ 184595 w 395993"/>
              <a:gd name="connsiteY15" fmla="*/ 942210 h 951735"/>
              <a:gd name="connsiteX16" fmla="*/ 213170 w 395993"/>
              <a:gd name="connsiteY16" fmla="*/ 951735 h 951735"/>
              <a:gd name="connsiteX17" fmla="*/ 241745 w 395993"/>
              <a:gd name="connsiteY17" fmla="*/ 942210 h 951735"/>
              <a:gd name="connsiteX18" fmla="*/ 308420 w 395993"/>
              <a:gd name="connsiteY18" fmla="*/ 875535 h 951735"/>
              <a:gd name="connsiteX19" fmla="*/ 346520 w 395993"/>
              <a:gd name="connsiteY19" fmla="*/ 885060 h 951735"/>
              <a:gd name="connsiteX20" fmla="*/ 375095 w 395993"/>
              <a:gd name="connsiteY20" fmla="*/ 894585 h 951735"/>
              <a:gd name="connsiteX21" fmla="*/ 336995 w 395993"/>
              <a:gd name="connsiteY21" fmla="*/ 827910 h 951735"/>
              <a:gd name="connsiteX22" fmla="*/ 308420 w 395993"/>
              <a:gd name="connsiteY22" fmla="*/ 808860 h 951735"/>
              <a:gd name="connsiteX23" fmla="*/ 279845 w 395993"/>
              <a:gd name="connsiteY23" fmla="*/ 751710 h 951735"/>
              <a:gd name="connsiteX24" fmla="*/ 270320 w 395993"/>
              <a:gd name="connsiteY24" fmla="*/ 646935 h 951735"/>
              <a:gd name="connsiteX25" fmla="*/ 251270 w 395993"/>
              <a:gd name="connsiteY25" fmla="*/ 523110 h 951735"/>
              <a:gd name="connsiteX26" fmla="*/ 241745 w 395993"/>
              <a:gd name="connsiteY26" fmla="*/ 494535 h 951735"/>
              <a:gd name="connsiteX27" fmla="*/ 270320 w 395993"/>
              <a:gd name="connsiteY27" fmla="*/ 323085 h 951735"/>
              <a:gd name="connsiteX28" fmla="*/ 298895 w 395993"/>
              <a:gd name="connsiteY28" fmla="*/ 313560 h 951735"/>
              <a:gd name="connsiteX29" fmla="*/ 317945 w 395993"/>
              <a:gd name="connsiteY29" fmla="*/ 284985 h 951735"/>
              <a:gd name="connsiteX30" fmla="*/ 346520 w 395993"/>
              <a:gd name="connsiteY30" fmla="*/ 265935 h 951735"/>
              <a:gd name="connsiteX31" fmla="*/ 365570 w 395993"/>
              <a:gd name="connsiteY31" fmla="*/ 208785 h 951735"/>
              <a:gd name="connsiteX32" fmla="*/ 384620 w 395993"/>
              <a:gd name="connsiteY32" fmla="*/ 151635 h 951735"/>
              <a:gd name="connsiteX33" fmla="*/ 394145 w 395993"/>
              <a:gd name="connsiteY33" fmla="*/ 123060 h 951735"/>
              <a:gd name="connsiteX34" fmla="*/ 384620 w 395993"/>
              <a:gd name="connsiteY34" fmla="*/ 8760 h 951735"/>
              <a:gd name="connsiteX35" fmla="*/ 327470 w 395993"/>
              <a:gd name="connsiteY35" fmla="*/ 18285 h 951735"/>
              <a:gd name="connsiteX36" fmla="*/ 289370 w 395993"/>
              <a:gd name="connsiteY36" fmla="*/ 170685 h 951735"/>
              <a:gd name="connsiteX37" fmla="*/ 241745 w 395993"/>
              <a:gd name="connsiteY37" fmla="*/ 208785 h 951735"/>
              <a:gd name="connsiteX38" fmla="*/ 222695 w 395993"/>
              <a:gd name="connsiteY38" fmla="*/ 180210 h 951735"/>
              <a:gd name="connsiteX39" fmla="*/ 213170 w 395993"/>
              <a:gd name="connsiteY39" fmla="*/ 46860 h 951735"/>
              <a:gd name="connsiteX40" fmla="*/ 156020 w 395993"/>
              <a:gd name="connsiteY40" fmla="*/ 27810 h 951735"/>
              <a:gd name="connsiteX41" fmla="*/ 117920 w 395993"/>
              <a:gd name="connsiteY41" fmla="*/ 180210 h 951735"/>
              <a:gd name="connsiteX42" fmla="*/ 79820 w 395993"/>
              <a:gd name="connsiteY42" fmla="*/ 123060 h 951735"/>
              <a:gd name="connsiteX43" fmla="*/ 3620 w 395993"/>
              <a:gd name="connsiteY43" fmla="*/ 104010 h 951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5993" h="951735">
                <a:moveTo>
                  <a:pt x="3620" y="104010"/>
                </a:moveTo>
                <a:cubicBezTo>
                  <a:pt x="-7492" y="108772"/>
                  <a:pt x="10249" y="135707"/>
                  <a:pt x="13145" y="151635"/>
                </a:cubicBezTo>
                <a:cubicBezTo>
                  <a:pt x="16600" y="170636"/>
                  <a:pt x="18882" y="189847"/>
                  <a:pt x="22670" y="208785"/>
                </a:cubicBezTo>
                <a:cubicBezTo>
                  <a:pt x="29868" y="244773"/>
                  <a:pt x="39096" y="267588"/>
                  <a:pt x="51245" y="304035"/>
                </a:cubicBezTo>
                <a:cubicBezTo>
                  <a:pt x="58485" y="325755"/>
                  <a:pt x="89345" y="361185"/>
                  <a:pt x="89345" y="361185"/>
                </a:cubicBezTo>
                <a:cubicBezTo>
                  <a:pt x="94322" y="381094"/>
                  <a:pt x="106783" y="428368"/>
                  <a:pt x="108395" y="446910"/>
                </a:cubicBezTo>
                <a:cubicBezTo>
                  <a:pt x="113354" y="503933"/>
                  <a:pt x="114745" y="561210"/>
                  <a:pt x="117920" y="618360"/>
                </a:cubicBezTo>
                <a:cubicBezTo>
                  <a:pt x="114745" y="672335"/>
                  <a:pt x="113775" y="726485"/>
                  <a:pt x="108395" y="780285"/>
                </a:cubicBezTo>
                <a:cubicBezTo>
                  <a:pt x="107396" y="790275"/>
                  <a:pt x="104439" y="800506"/>
                  <a:pt x="98870" y="808860"/>
                </a:cubicBezTo>
                <a:cubicBezTo>
                  <a:pt x="91398" y="820068"/>
                  <a:pt x="79820" y="827910"/>
                  <a:pt x="70295" y="837435"/>
                </a:cubicBezTo>
                <a:cubicBezTo>
                  <a:pt x="46354" y="909259"/>
                  <a:pt x="78649" y="820727"/>
                  <a:pt x="41720" y="894585"/>
                </a:cubicBezTo>
                <a:cubicBezTo>
                  <a:pt x="37230" y="903565"/>
                  <a:pt x="35370" y="913635"/>
                  <a:pt x="32195" y="923160"/>
                </a:cubicBezTo>
                <a:cubicBezTo>
                  <a:pt x="41720" y="929510"/>
                  <a:pt x="49478" y="940328"/>
                  <a:pt x="60770" y="942210"/>
                </a:cubicBezTo>
                <a:cubicBezTo>
                  <a:pt x="78726" y="945203"/>
                  <a:pt x="105481" y="919854"/>
                  <a:pt x="117920" y="913635"/>
                </a:cubicBezTo>
                <a:cubicBezTo>
                  <a:pt x="126900" y="909145"/>
                  <a:pt x="136970" y="907285"/>
                  <a:pt x="146495" y="904110"/>
                </a:cubicBezTo>
                <a:cubicBezTo>
                  <a:pt x="222695" y="929510"/>
                  <a:pt x="133795" y="891410"/>
                  <a:pt x="184595" y="942210"/>
                </a:cubicBezTo>
                <a:cubicBezTo>
                  <a:pt x="191695" y="949310"/>
                  <a:pt x="203645" y="948560"/>
                  <a:pt x="213170" y="951735"/>
                </a:cubicBezTo>
                <a:cubicBezTo>
                  <a:pt x="222695" y="948560"/>
                  <a:pt x="234645" y="949310"/>
                  <a:pt x="241745" y="942210"/>
                </a:cubicBezTo>
                <a:cubicBezTo>
                  <a:pt x="318166" y="865789"/>
                  <a:pt x="243762" y="897088"/>
                  <a:pt x="308420" y="875535"/>
                </a:cubicBezTo>
                <a:cubicBezTo>
                  <a:pt x="321120" y="878710"/>
                  <a:pt x="333933" y="881464"/>
                  <a:pt x="346520" y="885060"/>
                </a:cubicBezTo>
                <a:cubicBezTo>
                  <a:pt x="356174" y="887818"/>
                  <a:pt x="371366" y="903907"/>
                  <a:pt x="375095" y="894585"/>
                </a:cubicBezTo>
                <a:cubicBezTo>
                  <a:pt x="397446" y="838707"/>
                  <a:pt x="366462" y="837732"/>
                  <a:pt x="336995" y="827910"/>
                </a:cubicBezTo>
                <a:cubicBezTo>
                  <a:pt x="327470" y="821560"/>
                  <a:pt x="316515" y="816955"/>
                  <a:pt x="308420" y="808860"/>
                </a:cubicBezTo>
                <a:cubicBezTo>
                  <a:pt x="289956" y="790396"/>
                  <a:pt x="287592" y="774951"/>
                  <a:pt x="279845" y="751710"/>
                </a:cubicBezTo>
                <a:cubicBezTo>
                  <a:pt x="276670" y="716785"/>
                  <a:pt x="273991" y="681811"/>
                  <a:pt x="270320" y="646935"/>
                </a:cubicBezTo>
                <a:cubicBezTo>
                  <a:pt x="266114" y="606976"/>
                  <a:pt x="261181" y="562755"/>
                  <a:pt x="251270" y="523110"/>
                </a:cubicBezTo>
                <a:cubicBezTo>
                  <a:pt x="248835" y="513370"/>
                  <a:pt x="244920" y="504060"/>
                  <a:pt x="241745" y="494535"/>
                </a:cubicBezTo>
                <a:cubicBezTo>
                  <a:pt x="242674" y="480598"/>
                  <a:pt x="227038" y="357711"/>
                  <a:pt x="270320" y="323085"/>
                </a:cubicBezTo>
                <a:cubicBezTo>
                  <a:pt x="278160" y="316813"/>
                  <a:pt x="289370" y="316735"/>
                  <a:pt x="298895" y="313560"/>
                </a:cubicBezTo>
                <a:cubicBezTo>
                  <a:pt x="305245" y="304035"/>
                  <a:pt x="309850" y="293080"/>
                  <a:pt x="317945" y="284985"/>
                </a:cubicBezTo>
                <a:cubicBezTo>
                  <a:pt x="326040" y="276890"/>
                  <a:pt x="340453" y="275643"/>
                  <a:pt x="346520" y="265935"/>
                </a:cubicBezTo>
                <a:cubicBezTo>
                  <a:pt x="357163" y="248907"/>
                  <a:pt x="359220" y="227835"/>
                  <a:pt x="365570" y="208785"/>
                </a:cubicBezTo>
                <a:lnTo>
                  <a:pt x="384620" y="151635"/>
                </a:lnTo>
                <a:lnTo>
                  <a:pt x="394145" y="123060"/>
                </a:lnTo>
                <a:cubicBezTo>
                  <a:pt x="390970" y="84960"/>
                  <a:pt x="405146" y="41015"/>
                  <a:pt x="384620" y="8760"/>
                </a:cubicBezTo>
                <a:cubicBezTo>
                  <a:pt x="374251" y="-7533"/>
                  <a:pt x="335637" y="784"/>
                  <a:pt x="327470" y="18285"/>
                </a:cubicBezTo>
                <a:cubicBezTo>
                  <a:pt x="234071" y="218426"/>
                  <a:pt x="376360" y="112691"/>
                  <a:pt x="289370" y="170685"/>
                </a:cubicBezTo>
                <a:cubicBezTo>
                  <a:pt x="282105" y="181583"/>
                  <a:pt x="265960" y="218471"/>
                  <a:pt x="241745" y="208785"/>
                </a:cubicBezTo>
                <a:cubicBezTo>
                  <a:pt x="231116" y="204533"/>
                  <a:pt x="229045" y="189735"/>
                  <a:pt x="222695" y="180210"/>
                </a:cubicBezTo>
                <a:cubicBezTo>
                  <a:pt x="219520" y="135760"/>
                  <a:pt x="231032" y="87687"/>
                  <a:pt x="213170" y="46860"/>
                </a:cubicBezTo>
                <a:cubicBezTo>
                  <a:pt x="205121" y="28463"/>
                  <a:pt x="156020" y="27810"/>
                  <a:pt x="156020" y="27810"/>
                </a:cubicBezTo>
                <a:cubicBezTo>
                  <a:pt x="69483" y="-29881"/>
                  <a:pt x="179763" y="31786"/>
                  <a:pt x="117920" y="180210"/>
                </a:cubicBezTo>
                <a:cubicBezTo>
                  <a:pt x="109114" y="201344"/>
                  <a:pt x="98870" y="135760"/>
                  <a:pt x="79820" y="123060"/>
                </a:cubicBezTo>
                <a:cubicBezTo>
                  <a:pt x="40678" y="96965"/>
                  <a:pt x="14732" y="99248"/>
                  <a:pt x="3620" y="104010"/>
                </a:cubicBezTo>
                <a:close/>
              </a:path>
            </a:pathLst>
          </a:custGeom>
          <a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14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07" name="Freeform 106"/>
          <p:cNvSpPr/>
          <p:nvPr/>
        </p:nvSpPr>
        <p:spPr>
          <a:xfrm flipH="1">
            <a:off x="4839897" y="3378137"/>
            <a:ext cx="280600" cy="600183"/>
          </a:xfrm>
          <a:custGeom>
            <a:avLst/>
            <a:gdLst>
              <a:gd name="connsiteX0" fmla="*/ 843 w 419943"/>
              <a:gd name="connsiteY0" fmla="*/ 119510 h 757685"/>
              <a:gd name="connsiteX1" fmla="*/ 29418 w 419943"/>
              <a:gd name="connsiteY1" fmla="*/ 167135 h 757685"/>
              <a:gd name="connsiteX2" fmla="*/ 115143 w 419943"/>
              <a:gd name="connsiteY2" fmla="*/ 214760 h 757685"/>
              <a:gd name="connsiteX3" fmla="*/ 134193 w 419943"/>
              <a:gd name="connsiteY3" fmla="*/ 243335 h 757685"/>
              <a:gd name="connsiteX4" fmla="*/ 124668 w 419943"/>
              <a:gd name="connsiteY4" fmla="*/ 319535 h 757685"/>
              <a:gd name="connsiteX5" fmla="*/ 115143 w 419943"/>
              <a:gd name="connsiteY5" fmla="*/ 424310 h 757685"/>
              <a:gd name="connsiteX6" fmla="*/ 105618 w 419943"/>
              <a:gd name="connsiteY6" fmla="*/ 643385 h 757685"/>
              <a:gd name="connsiteX7" fmla="*/ 96093 w 419943"/>
              <a:gd name="connsiteY7" fmla="*/ 671960 h 757685"/>
              <a:gd name="connsiteX8" fmla="*/ 77043 w 419943"/>
              <a:gd name="connsiteY8" fmla="*/ 700535 h 757685"/>
              <a:gd name="connsiteX9" fmla="*/ 124668 w 419943"/>
              <a:gd name="connsiteY9" fmla="*/ 710060 h 757685"/>
              <a:gd name="connsiteX10" fmla="*/ 153243 w 419943"/>
              <a:gd name="connsiteY10" fmla="*/ 738635 h 757685"/>
              <a:gd name="connsiteX11" fmla="*/ 181818 w 419943"/>
              <a:gd name="connsiteY11" fmla="*/ 757685 h 757685"/>
              <a:gd name="connsiteX12" fmla="*/ 267543 w 419943"/>
              <a:gd name="connsiteY12" fmla="*/ 710060 h 757685"/>
              <a:gd name="connsiteX13" fmla="*/ 353268 w 419943"/>
              <a:gd name="connsiteY13" fmla="*/ 700535 h 757685"/>
              <a:gd name="connsiteX14" fmla="*/ 362793 w 419943"/>
              <a:gd name="connsiteY14" fmla="*/ 671960 h 757685"/>
              <a:gd name="connsiteX15" fmla="*/ 286593 w 419943"/>
              <a:gd name="connsiteY15" fmla="*/ 624335 h 757685"/>
              <a:gd name="connsiteX16" fmla="*/ 258018 w 419943"/>
              <a:gd name="connsiteY16" fmla="*/ 614810 h 757685"/>
              <a:gd name="connsiteX17" fmla="*/ 267543 w 419943"/>
              <a:gd name="connsiteY17" fmla="*/ 567185 h 757685"/>
              <a:gd name="connsiteX18" fmla="*/ 296118 w 419943"/>
              <a:gd name="connsiteY18" fmla="*/ 510035 h 757685"/>
              <a:gd name="connsiteX19" fmla="*/ 305643 w 419943"/>
              <a:gd name="connsiteY19" fmla="*/ 481460 h 757685"/>
              <a:gd name="connsiteX20" fmla="*/ 315168 w 419943"/>
              <a:gd name="connsiteY20" fmla="*/ 271910 h 757685"/>
              <a:gd name="connsiteX21" fmla="*/ 372318 w 419943"/>
              <a:gd name="connsiteY21" fmla="*/ 214760 h 757685"/>
              <a:gd name="connsiteX22" fmla="*/ 419943 w 419943"/>
              <a:gd name="connsiteY22" fmla="*/ 129035 h 757685"/>
              <a:gd name="connsiteX23" fmla="*/ 410418 w 419943"/>
              <a:gd name="connsiteY23" fmla="*/ 90935 h 757685"/>
              <a:gd name="connsiteX24" fmla="*/ 334218 w 419943"/>
              <a:gd name="connsiteY24" fmla="*/ 109985 h 757685"/>
              <a:gd name="connsiteX25" fmla="*/ 277068 w 419943"/>
              <a:gd name="connsiteY25" fmla="*/ 138560 h 757685"/>
              <a:gd name="connsiteX26" fmla="*/ 267543 w 419943"/>
              <a:gd name="connsiteY26" fmla="*/ 5210 h 757685"/>
              <a:gd name="connsiteX27" fmla="*/ 229443 w 419943"/>
              <a:gd name="connsiteY27" fmla="*/ 14735 h 757685"/>
              <a:gd name="connsiteX28" fmla="*/ 210393 w 419943"/>
              <a:gd name="connsiteY28" fmla="*/ 71885 h 757685"/>
              <a:gd name="connsiteX29" fmla="*/ 200868 w 419943"/>
              <a:gd name="connsiteY29" fmla="*/ 100460 h 757685"/>
              <a:gd name="connsiteX30" fmla="*/ 143718 w 419943"/>
              <a:gd name="connsiteY30" fmla="*/ 138560 h 757685"/>
              <a:gd name="connsiteX31" fmla="*/ 86568 w 419943"/>
              <a:gd name="connsiteY31" fmla="*/ 129035 h 757685"/>
              <a:gd name="connsiteX32" fmla="*/ 57993 w 419943"/>
              <a:gd name="connsiteY32" fmla="*/ 109985 h 757685"/>
              <a:gd name="connsiteX33" fmla="*/ 29418 w 419943"/>
              <a:gd name="connsiteY33" fmla="*/ 100460 h 757685"/>
              <a:gd name="connsiteX34" fmla="*/ 843 w 419943"/>
              <a:gd name="connsiteY34" fmla="*/ 119510 h 757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19943" h="757685">
                <a:moveTo>
                  <a:pt x="843" y="119510"/>
                </a:moveTo>
                <a:cubicBezTo>
                  <a:pt x="843" y="130622"/>
                  <a:pt x="16327" y="154044"/>
                  <a:pt x="29418" y="167135"/>
                </a:cubicBezTo>
                <a:cubicBezTo>
                  <a:pt x="62170" y="199887"/>
                  <a:pt x="79210" y="202782"/>
                  <a:pt x="115143" y="214760"/>
                </a:cubicBezTo>
                <a:cubicBezTo>
                  <a:pt x="121493" y="224285"/>
                  <a:pt x="133157" y="231934"/>
                  <a:pt x="134193" y="243335"/>
                </a:cubicBezTo>
                <a:cubicBezTo>
                  <a:pt x="136511" y="268828"/>
                  <a:pt x="127348" y="294078"/>
                  <a:pt x="124668" y="319535"/>
                </a:cubicBezTo>
                <a:cubicBezTo>
                  <a:pt x="120997" y="354411"/>
                  <a:pt x="118318" y="389385"/>
                  <a:pt x="115143" y="424310"/>
                </a:cubicBezTo>
                <a:cubicBezTo>
                  <a:pt x="111968" y="497335"/>
                  <a:pt x="111224" y="570506"/>
                  <a:pt x="105618" y="643385"/>
                </a:cubicBezTo>
                <a:cubicBezTo>
                  <a:pt x="104848" y="653396"/>
                  <a:pt x="100583" y="662980"/>
                  <a:pt x="96093" y="671960"/>
                </a:cubicBezTo>
                <a:cubicBezTo>
                  <a:pt x="90973" y="682199"/>
                  <a:pt x="83393" y="691010"/>
                  <a:pt x="77043" y="700535"/>
                </a:cubicBezTo>
                <a:cubicBezTo>
                  <a:pt x="92918" y="703710"/>
                  <a:pt x="110188" y="702820"/>
                  <a:pt x="124668" y="710060"/>
                </a:cubicBezTo>
                <a:cubicBezTo>
                  <a:pt x="136716" y="716084"/>
                  <a:pt x="142895" y="730011"/>
                  <a:pt x="153243" y="738635"/>
                </a:cubicBezTo>
                <a:cubicBezTo>
                  <a:pt x="162037" y="745964"/>
                  <a:pt x="172293" y="751335"/>
                  <a:pt x="181818" y="757685"/>
                </a:cubicBezTo>
                <a:cubicBezTo>
                  <a:pt x="232113" y="740920"/>
                  <a:pt x="202039" y="753729"/>
                  <a:pt x="267543" y="710060"/>
                </a:cubicBezTo>
                <a:cubicBezTo>
                  <a:pt x="291465" y="694112"/>
                  <a:pt x="324693" y="703710"/>
                  <a:pt x="353268" y="700535"/>
                </a:cubicBezTo>
                <a:cubicBezTo>
                  <a:pt x="356443" y="691010"/>
                  <a:pt x="362793" y="682000"/>
                  <a:pt x="362793" y="671960"/>
                </a:cubicBezTo>
                <a:cubicBezTo>
                  <a:pt x="362793" y="614218"/>
                  <a:pt x="340554" y="632044"/>
                  <a:pt x="286593" y="624335"/>
                </a:cubicBezTo>
                <a:cubicBezTo>
                  <a:pt x="277068" y="621160"/>
                  <a:pt x="261193" y="624335"/>
                  <a:pt x="258018" y="614810"/>
                </a:cubicBezTo>
                <a:cubicBezTo>
                  <a:pt x="252898" y="599451"/>
                  <a:pt x="263616" y="582891"/>
                  <a:pt x="267543" y="567185"/>
                </a:cubicBezTo>
                <a:cubicBezTo>
                  <a:pt x="279514" y="519302"/>
                  <a:pt x="272838" y="556596"/>
                  <a:pt x="296118" y="510035"/>
                </a:cubicBezTo>
                <a:cubicBezTo>
                  <a:pt x="300608" y="501055"/>
                  <a:pt x="302468" y="490985"/>
                  <a:pt x="305643" y="481460"/>
                </a:cubicBezTo>
                <a:cubicBezTo>
                  <a:pt x="308818" y="411610"/>
                  <a:pt x="298209" y="339744"/>
                  <a:pt x="315168" y="271910"/>
                </a:cubicBezTo>
                <a:cubicBezTo>
                  <a:pt x="321702" y="245774"/>
                  <a:pt x="357374" y="237176"/>
                  <a:pt x="372318" y="214760"/>
                </a:cubicBezTo>
                <a:cubicBezTo>
                  <a:pt x="415987" y="149256"/>
                  <a:pt x="403178" y="179330"/>
                  <a:pt x="419943" y="129035"/>
                </a:cubicBezTo>
                <a:cubicBezTo>
                  <a:pt x="416768" y="116335"/>
                  <a:pt x="422127" y="96789"/>
                  <a:pt x="410418" y="90935"/>
                </a:cubicBezTo>
                <a:cubicBezTo>
                  <a:pt x="401223" y="86337"/>
                  <a:pt x="348213" y="105320"/>
                  <a:pt x="334218" y="109985"/>
                </a:cubicBezTo>
                <a:cubicBezTo>
                  <a:pt x="289768" y="176660"/>
                  <a:pt x="308818" y="186185"/>
                  <a:pt x="277068" y="138560"/>
                </a:cubicBezTo>
                <a:cubicBezTo>
                  <a:pt x="273893" y="94110"/>
                  <a:pt x="283540" y="46803"/>
                  <a:pt x="267543" y="5210"/>
                </a:cubicBezTo>
                <a:cubicBezTo>
                  <a:pt x="262844" y="-7008"/>
                  <a:pt x="237962" y="4796"/>
                  <a:pt x="229443" y="14735"/>
                </a:cubicBezTo>
                <a:cubicBezTo>
                  <a:pt x="216375" y="29981"/>
                  <a:pt x="216743" y="52835"/>
                  <a:pt x="210393" y="71885"/>
                </a:cubicBezTo>
                <a:cubicBezTo>
                  <a:pt x="207218" y="81410"/>
                  <a:pt x="209222" y="94891"/>
                  <a:pt x="200868" y="100460"/>
                </a:cubicBezTo>
                <a:lnTo>
                  <a:pt x="143718" y="138560"/>
                </a:lnTo>
                <a:cubicBezTo>
                  <a:pt x="124668" y="135385"/>
                  <a:pt x="104890" y="135142"/>
                  <a:pt x="86568" y="129035"/>
                </a:cubicBezTo>
                <a:cubicBezTo>
                  <a:pt x="75708" y="125415"/>
                  <a:pt x="68232" y="115105"/>
                  <a:pt x="57993" y="109985"/>
                </a:cubicBezTo>
                <a:cubicBezTo>
                  <a:pt x="49013" y="105495"/>
                  <a:pt x="38943" y="103635"/>
                  <a:pt x="29418" y="100460"/>
                </a:cubicBezTo>
                <a:cubicBezTo>
                  <a:pt x="-7676" y="112825"/>
                  <a:pt x="843" y="108398"/>
                  <a:pt x="843" y="119510"/>
                </a:cubicBezTo>
                <a:close/>
              </a:path>
            </a:pathLst>
          </a:custGeom>
          <a:blipFill>
            <a:blip r:embed="rId11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1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08" name="Freeform 107"/>
          <p:cNvSpPr/>
          <p:nvPr/>
        </p:nvSpPr>
        <p:spPr>
          <a:xfrm rot="21377337" flipH="1">
            <a:off x="4728397" y="3496515"/>
            <a:ext cx="199928" cy="405641"/>
          </a:xfrm>
          <a:custGeom>
            <a:avLst/>
            <a:gdLst>
              <a:gd name="connsiteX0" fmla="*/ 3620 w 395993"/>
              <a:gd name="connsiteY0" fmla="*/ 104010 h 951735"/>
              <a:gd name="connsiteX1" fmla="*/ 13145 w 395993"/>
              <a:gd name="connsiteY1" fmla="*/ 151635 h 951735"/>
              <a:gd name="connsiteX2" fmla="*/ 22670 w 395993"/>
              <a:gd name="connsiteY2" fmla="*/ 208785 h 951735"/>
              <a:gd name="connsiteX3" fmla="*/ 51245 w 395993"/>
              <a:gd name="connsiteY3" fmla="*/ 304035 h 951735"/>
              <a:gd name="connsiteX4" fmla="*/ 89345 w 395993"/>
              <a:gd name="connsiteY4" fmla="*/ 361185 h 951735"/>
              <a:gd name="connsiteX5" fmla="*/ 108395 w 395993"/>
              <a:gd name="connsiteY5" fmla="*/ 446910 h 951735"/>
              <a:gd name="connsiteX6" fmla="*/ 117920 w 395993"/>
              <a:gd name="connsiteY6" fmla="*/ 618360 h 951735"/>
              <a:gd name="connsiteX7" fmla="*/ 108395 w 395993"/>
              <a:gd name="connsiteY7" fmla="*/ 780285 h 951735"/>
              <a:gd name="connsiteX8" fmla="*/ 98870 w 395993"/>
              <a:gd name="connsiteY8" fmla="*/ 808860 h 951735"/>
              <a:gd name="connsiteX9" fmla="*/ 70295 w 395993"/>
              <a:gd name="connsiteY9" fmla="*/ 837435 h 951735"/>
              <a:gd name="connsiteX10" fmla="*/ 41720 w 395993"/>
              <a:gd name="connsiteY10" fmla="*/ 894585 h 951735"/>
              <a:gd name="connsiteX11" fmla="*/ 32195 w 395993"/>
              <a:gd name="connsiteY11" fmla="*/ 923160 h 951735"/>
              <a:gd name="connsiteX12" fmla="*/ 60770 w 395993"/>
              <a:gd name="connsiteY12" fmla="*/ 942210 h 951735"/>
              <a:gd name="connsiteX13" fmla="*/ 117920 w 395993"/>
              <a:gd name="connsiteY13" fmla="*/ 913635 h 951735"/>
              <a:gd name="connsiteX14" fmla="*/ 146495 w 395993"/>
              <a:gd name="connsiteY14" fmla="*/ 904110 h 951735"/>
              <a:gd name="connsiteX15" fmla="*/ 184595 w 395993"/>
              <a:gd name="connsiteY15" fmla="*/ 942210 h 951735"/>
              <a:gd name="connsiteX16" fmla="*/ 213170 w 395993"/>
              <a:gd name="connsiteY16" fmla="*/ 951735 h 951735"/>
              <a:gd name="connsiteX17" fmla="*/ 241745 w 395993"/>
              <a:gd name="connsiteY17" fmla="*/ 942210 h 951735"/>
              <a:gd name="connsiteX18" fmla="*/ 308420 w 395993"/>
              <a:gd name="connsiteY18" fmla="*/ 875535 h 951735"/>
              <a:gd name="connsiteX19" fmla="*/ 346520 w 395993"/>
              <a:gd name="connsiteY19" fmla="*/ 885060 h 951735"/>
              <a:gd name="connsiteX20" fmla="*/ 375095 w 395993"/>
              <a:gd name="connsiteY20" fmla="*/ 894585 h 951735"/>
              <a:gd name="connsiteX21" fmla="*/ 336995 w 395993"/>
              <a:gd name="connsiteY21" fmla="*/ 827910 h 951735"/>
              <a:gd name="connsiteX22" fmla="*/ 308420 w 395993"/>
              <a:gd name="connsiteY22" fmla="*/ 808860 h 951735"/>
              <a:gd name="connsiteX23" fmla="*/ 279845 w 395993"/>
              <a:gd name="connsiteY23" fmla="*/ 751710 h 951735"/>
              <a:gd name="connsiteX24" fmla="*/ 270320 w 395993"/>
              <a:gd name="connsiteY24" fmla="*/ 646935 h 951735"/>
              <a:gd name="connsiteX25" fmla="*/ 251270 w 395993"/>
              <a:gd name="connsiteY25" fmla="*/ 523110 h 951735"/>
              <a:gd name="connsiteX26" fmla="*/ 241745 w 395993"/>
              <a:gd name="connsiteY26" fmla="*/ 494535 h 951735"/>
              <a:gd name="connsiteX27" fmla="*/ 270320 w 395993"/>
              <a:gd name="connsiteY27" fmla="*/ 323085 h 951735"/>
              <a:gd name="connsiteX28" fmla="*/ 298895 w 395993"/>
              <a:gd name="connsiteY28" fmla="*/ 313560 h 951735"/>
              <a:gd name="connsiteX29" fmla="*/ 317945 w 395993"/>
              <a:gd name="connsiteY29" fmla="*/ 284985 h 951735"/>
              <a:gd name="connsiteX30" fmla="*/ 346520 w 395993"/>
              <a:gd name="connsiteY30" fmla="*/ 265935 h 951735"/>
              <a:gd name="connsiteX31" fmla="*/ 365570 w 395993"/>
              <a:gd name="connsiteY31" fmla="*/ 208785 h 951735"/>
              <a:gd name="connsiteX32" fmla="*/ 384620 w 395993"/>
              <a:gd name="connsiteY32" fmla="*/ 151635 h 951735"/>
              <a:gd name="connsiteX33" fmla="*/ 394145 w 395993"/>
              <a:gd name="connsiteY33" fmla="*/ 123060 h 951735"/>
              <a:gd name="connsiteX34" fmla="*/ 384620 w 395993"/>
              <a:gd name="connsiteY34" fmla="*/ 8760 h 951735"/>
              <a:gd name="connsiteX35" fmla="*/ 327470 w 395993"/>
              <a:gd name="connsiteY35" fmla="*/ 18285 h 951735"/>
              <a:gd name="connsiteX36" fmla="*/ 289370 w 395993"/>
              <a:gd name="connsiteY36" fmla="*/ 170685 h 951735"/>
              <a:gd name="connsiteX37" fmla="*/ 241745 w 395993"/>
              <a:gd name="connsiteY37" fmla="*/ 208785 h 951735"/>
              <a:gd name="connsiteX38" fmla="*/ 222695 w 395993"/>
              <a:gd name="connsiteY38" fmla="*/ 180210 h 951735"/>
              <a:gd name="connsiteX39" fmla="*/ 213170 w 395993"/>
              <a:gd name="connsiteY39" fmla="*/ 46860 h 951735"/>
              <a:gd name="connsiteX40" fmla="*/ 156020 w 395993"/>
              <a:gd name="connsiteY40" fmla="*/ 27810 h 951735"/>
              <a:gd name="connsiteX41" fmla="*/ 117920 w 395993"/>
              <a:gd name="connsiteY41" fmla="*/ 180210 h 951735"/>
              <a:gd name="connsiteX42" fmla="*/ 79820 w 395993"/>
              <a:gd name="connsiteY42" fmla="*/ 123060 h 951735"/>
              <a:gd name="connsiteX43" fmla="*/ 3620 w 395993"/>
              <a:gd name="connsiteY43" fmla="*/ 104010 h 951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5993" h="951735">
                <a:moveTo>
                  <a:pt x="3620" y="104010"/>
                </a:moveTo>
                <a:cubicBezTo>
                  <a:pt x="-7492" y="108772"/>
                  <a:pt x="10249" y="135707"/>
                  <a:pt x="13145" y="151635"/>
                </a:cubicBezTo>
                <a:cubicBezTo>
                  <a:pt x="16600" y="170636"/>
                  <a:pt x="18882" y="189847"/>
                  <a:pt x="22670" y="208785"/>
                </a:cubicBezTo>
                <a:cubicBezTo>
                  <a:pt x="29868" y="244773"/>
                  <a:pt x="39096" y="267588"/>
                  <a:pt x="51245" y="304035"/>
                </a:cubicBezTo>
                <a:cubicBezTo>
                  <a:pt x="58485" y="325755"/>
                  <a:pt x="89345" y="361185"/>
                  <a:pt x="89345" y="361185"/>
                </a:cubicBezTo>
                <a:cubicBezTo>
                  <a:pt x="94322" y="381094"/>
                  <a:pt x="106783" y="428368"/>
                  <a:pt x="108395" y="446910"/>
                </a:cubicBezTo>
                <a:cubicBezTo>
                  <a:pt x="113354" y="503933"/>
                  <a:pt x="114745" y="561210"/>
                  <a:pt x="117920" y="618360"/>
                </a:cubicBezTo>
                <a:cubicBezTo>
                  <a:pt x="114745" y="672335"/>
                  <a:pt x="113775" y="726485"/>
                  <a:pt x="108395" y="780285"/>
                </a:cubicBezTo>
                <a:cubicBezTo>
                  <a:pt x="107396" y="790275"/>
                  <a:pt x="104439" y="800506"/>
                  <a:pt x="98870" y="808860"/>
                </a:cubicBezTo>
                <a:cubicBezTo>
                  <a:pt x="91398" y="820068"/>
                  <a:pt x="79820" y="827910"/>
                  <a:pt x="70295" y="837435"/>
                </a:cubicBezTo>
                <a:cubicBezTo>
                  <a:pt x="46354" y="909259"/>
                  <a:pt x="78649" y="820727"/>
                  <a:pt x="41720" y="894585"/>
                </a:cubicBezTo>
                <a:cubicBezTo>
                  <a:pt x="37230" y="903565"/>
                  <a:pt x="35370" y="913635"/>
                  <a:pt x="32195" y="923160"/>
                </a:cubicBezTo>
                <a:cubicBezTo>
                  <a:pt x="41720" y="929510"/>
                  <a:pt x="49478" y="940328"/>
                  <a:pt x="60770" y="942210"/>
                </a:cubicBezTo>
                <a:cubicBezTo>
                  <a:pt x="78726" y="945203"/>
                  <a:pt x="105481" y="919854"/>
                  <a:pt x="117920" y="913635"/>
                </a:cubicBezTo>
                <a:cubicBezTo>
                  <a:pt x="126900" y="909145"/>
                  <a:pt x="136970" y="907285"/>
                  <a:pt x="146495" y="904110"/>
                </a:cubicBezTo>
                <a:cubicBezTo>
                  <a:pt x="222695" y="929510"/>
                  <a:pt x="133795" y="891410"/>
                  <a:pt x="184595" y="942210"/>
                </a:cubicBezTo>
                <a:cubicBezTo>
                  <a:pt x="191695" y="949310"/>
                  <a:pt x="203645" y="948560"/>
                  <a:pt x="213170" y="951735"/>
                </a:cubicBezTo>
                <a:cubicBezTo>
                  <a:pt x="222695" y="948560"/>
                  <a:pt x="234645" y="949310"/>
                  <a:pt x="241745" y="942210"/>
                </a:cubicBezTo>
                <a:cubicBezTo>
                  <a:pt x="318166" y="865789"/>
                  <a:pt x="243762" y="897088"/>
                  <a:pt x="308420" y="875535"/>
                </a:cubicBezTo>
                <a:cubicBezTo>
                  <a:pt x="321120" y="878710"/>
                  <a:pt x="333933" y="881464"/>
                  <a:pt x="346520" y="885060"/>
                </a:cubicBezTo>
                <a:cubicBezTo>
                  <a:pt x="356174" y="887818"/>
                  <a:pt x="371366" y="903907"/>
                  <a:pt x="375095" y="894585"/>
                </a:cubicBezTo>
                <a:cubicBezTo>
                  <a:pt x="397446" y="838707"/>
                  <a:pt x="366462" y="837732"/>
                  <a:pt x="336995" y="827910"/>
                </a:cubicBezTo>
                <a:cubicBezTo>
                  <a:pt x="327470" y="821560"/>
                  <a:pt x="316515" y="816955"/>
                  <a:pt x="308420" y="808860"/>
                </a:cubicBezTo>
                <a:cubicBezTo>
                  <a:pt x="289956" y="790396"/>
                  <a:pt x="287592" y="774951"/>
                  <a:pt x="279845" y="751710"/>
                </a:cubicBezTo>
                <a:cubicBezTo>
                  <a:pt x="276670" y="716785"/>
                  <a:pt x="273991" y="681811"/>
                  <a:pt x="270320" y="646935"/>
                </a:cubicBezTo>
                <a:cubicBezTo>
                  <a:pt x="266114" y="606976"/>
                  <a:pt x="261181" y="562755"/>
                  <a:pt x="251270" y="523110"/>
                </a:cubicBezTo>
                <a:cubicBezTo>
                  <a:pt x="248835" y="513370"/>
                  <a:pt x="244920" y="504060"/>
                  <a:pt x="241745" y="494535"/>
                </a:cubicBezTo>
                <a:cubicBezTo>
                  <a:pt x="242674" y="480598"/>
                  <a:pt x="227038" y="357711"/>
                  <a:pt x="270320" y="323085"/>
                </a:cubicBezTo>
                <a:cubicBezTo>
                  <a:pt x="278160" y="316813"/>
                  <a:pt x="289370" y="316735"/>
                  <a:pt x="298895" y="313560"/>
                </a:cubicBezTo>
                <a:cubicBezTo>
                  <a:pt x="305245" y="304035"/>
                  <a:pt x="309850" y="293080"/>
                  <a:pt x="317945" y="284985"/>
                </a:cubicBezTo>
                <a:cubicBezTo>
                  <a:pt x="326040" y="276890"/>
                  <a:pt x="340453" y="275643"/>
                  <a:pt x="346520" y="265935"/>
                </a:cubicBezTo>
                <a:cubicBezTo>
                  <a:pt x="357163" y="248907"/>
                  <a:pt x="359220" y="227835"/>
                  <a:pt x="365570" y="208785"/>
                </a:cubicBezTo>
                <a:lnTo>
                  <a:pt x="384620" y="151635"/>
                </a:lnTo>
                <a:lnTo>
                  <a:pt x="394145" y="123060"/>
                </a:lnTo>
                <a:cubicBezTo>
                  <a:pt x="390970" y="84960"/>
                  <a:pt x="405146" y="41015"/>
                  <a:pt x="384620" y="8760"/>
                </a:cubicBezTo>
                <a:cubicBezTo>
                  <a:pt x="374251" y="-7533"/>
                  <a:pt x="335637" y="784"/>
                  <a:pt x="327470" y="18285"/>
                </a:cubicBezTo>
                <a:cubicBezTo>
                  <a:pt x="234071" y="218426"/>
                  <a:pt x="376360" y="112691"/>
                  <a:pt x="289370" y="170685"/>
                </a:cubicBezTo>
                <a:cubicBezTo>
                  <a:pt x="282105" y="181583"/>
                  <a:pt x="265960" y="218471"/>
                  <a:pt x="241745" y="208785"/>
                </a:cubicBezTo>
                <a:cubicBezTo>
                  <a:pt x="231116" y="204533"/>
                  <a:pt x="229045" y="189735"/>
                  <a:pt x="222695" y="180210"/>
                </a:cubicBezTo>
                <a:cubicBezTo>
                  <a:pt x="219520" y="135760"/>
                  <a:pt x="231032" y="87687"/>
                  <a:pt x="213170" y="46860"/>
                </a:cubicBezTo>
                <a:cubicBezTo>
                  <a:pt x="205121" y="28463"/>
                  <a:pt x="156020" y="27810"/>
                  <a:pt x="156020" y="27810"/>
                </a:cubicBezTo>
                <a:cubicBezTo>
                  <a:pt x="69483" y="-29881"/>
                  <a:pt x="179763" y="31786"/>
                  <a:pt x="117920" y="180210"/>
                </a:cubicBezTo>
                <a:cubicBezTo>
                  <a:pt x="109114" y="201344"/>
                  <a:pt x="98870" y="135760"/>
                  <a:pt x="79820" y="123060"/>
                </a:cubicBezTo>
                <a:cubicBezTo>
                  <a:pt x="40678" y="96965"/>
                  <a:pt x="14732" y="99248"/>
                  <a:pt x="3620" y="104010"/>
                </a:cubicBezTo>
                <a:close/>
              </a:path>
            </a:pathLst>
          </a:custGeom>
          <a:blipFill>
            <a:blip r:embed="rId1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24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0" name="Freeform 109"/>
          <p:cNvSpPr/>
          <p:nvPr/>
        </p:nvSpPr>
        <p:spPr>
          <a:xfrm>
            <a:off x="4783165" y="3658675"/>
            <a:ext cx="126592" cy="238122"/>
          </a:xfrm>
          <a:custGeom>
            <a:avLst/>
            <a:gdLst>
              <a:gd name="connsiteX0" fmla="*/ 3620 w 395993"/>
              <a:gd name="connsiteY0" fmla="*/ 104010 h 951735"/>
              <a:gd name="connsiteX1" fmla="*/ 13145 w 395993"/>
              <a:gd name="connsiteY1" fmla="*/ 151635 h 951735"/>
              <a:gd name="connsiteX2" fmla="*/ 22670 w 395993"/>
              <a:gd name="connsiteY2" fmla="*/ 208785 h 951735"/>
              <a:gd name="connsiteX3" fmla="*/ 51245 w 395993"/>
              <a:gd name="connsiteY3" fmla="*/ 304035 h 951735"/>
              <a:gd name="connsiteX4" fmla="*/ 89345 w 395993"/>
              <a:gd name="connsiteY4" fmla="*/ 361185 h 951735"/>
              <a:gd name="connsiteX5" fmla="*/ 108395 w 395993"/>
              <a:gd name="connsiteY5" fmla="*/ 446910 h 951735"/>
              <a:gd name="connsiteX6" fmla="*/ 117920 w 395993"/>
              <a:gd name="connsiteY6" fmla="*/ 618360 h 951735"/>
              <a:gd name="connsiteX7" fmla="*/ 108395 w 395993"/>
              <a:gd name="connsiteY7" fmla="*/ 780285 h 951735"/>
              <a:gd name="connsiteX8" fmla="*/ 98870 w 395993"/>
              <a:gd name="connsiteY8" fmla="*/ 808860 h 951735"/>
              <a:gd name="connsiteX9" fmla="*/ 70295 w 395993"/>
              <a:gd name="connsiteY9" fmla="*/ 837435 h 951735"/>
              <a:gd name="connsiteX10" fmla="*/ 41720 w 395993"/>
              <a:gd name="connsiteY10" fmla="*/ 894585 h 951735"/>
              <a:gd name="connsiteX11" fmla="*/ 32195 w 395993"/>
              <a:gd name="connsiteY11" fmla="*/ 923160 h 951735"/>
              <a:gd name="connsiteX12" fmla="*/ 60770 w 395993"/>
              <a:gd name="connsiteY12" fmla="*/ 942210 h 951735"/>
              <a:gd name="connsiteX13" fmla="*/ 117920 w 395993"/>
              <a:gd name="connsiteY13" fmla="*/ 913635 h 951735"/>
              <a:gd name="connsiteX14" fmla="*/ 146495 w 395993"/>
              <a:gd name="connsiteY14" fmla="*/ 904110 h 951735"/>
              <a:gd name="connsiteX15" fmla="*/ 184595 w 395993"/>
              <a:gd name="connsiteY15" fmla="*/ 942210 h 951735"/>
              <a:gd name="connsiteX16" fmla="*/ 213170 w 395993"/>
              <a:gd name="connsiteY16" fmla="*/ 951735 h 951735"/>
              <a:gd name="connsiteX17" fmla="*/ 241745 w 395993"/>
              <a:gd name="connsiteY17" fmla="*/ 942210 h 951735"/>
              <a:gd name="connsiteX18" fmla="*/ 308420 w 395993"/>
              <a:gd name="connsiteY18" fmla="*/ 875535 h 951735"/>
              <a:gd name="connsiteX19" fmla="*/ 346520 w 395993"/>
              <a:gd name="connsiteY19" fmla="*/ 885060 h 951735"/>
              <a:gd name="connsiteX20" fmla="*/ 375095 w 395993"/>
              <a:gd name="connsiteY20" fmla="*/ 894585 h 951735"/>
              <a:gd name="connsiteX21" fmla="*/ 336995 w 395993"/>
              <a:gd name="connsiteY21" fmla="*/ 827910 h 951735"/>
              <a:gd name="connsiteX22" fmla="*/ 308420 w 395993"/>
              <a:gd name="connsiteY22" fmla="*/ 808860 h 951735"/>
              <a:gd name="connsiteX23" fmla="*/ 279845 w 395993"/>
              <a:gd name="connsiteY23" fmla="*/ 751710 h 951735"/>
              <a:gd name="connsiteX24" fmla="*/ 270320 w 395993"/>
              <a:gd name="connsiteY24" fmla="*/ 646935 h 951735"/>
              <a:gd name="connsiteX25" fmla="*/ 251270 w 395993"/>
              <a:gd name="connsiteY25" fmla="*/ 523110 h 951735"/>
              <a:gd name="connsiteX26" fmla="*/ 241745 w 395993"/>
              <a:gd name="connsiteY26" fmla="*/ 494535 h 951735"/>
              <a:gd name="connsiteX27" fmla="*/ 270320 w 395993"/>
              <a:gd name="connsiteY27" fmla="*/ 323085 h 951735"/>
              <a:gd name="connsiteX28" fmla="*/ 298895 w 395993"/>
              <a:gd name="connsiteY28" fmla="*/ 313560 h 951735"/>
              <a:gd name="connsiteX29" fmla="*/ 317945 w 395993"/>
              <a:gd name="connsiteY29" fmla="*/ 284985 h 951735"/>
              <a:gd name="connsiteX30" fmla="*/ 346520 w 395993"/>
              <a:gd name="connsiteY30" fmla="*/ 265935 h 951735"/>
              <a:gd name="connsiteX31" fmla="*/ 365570 w 395993"/>
              <a:gd name="connsiteY31" fmla="*/ 208785 h 951735"/>
              <a:gd name="connsiteX32" fmla="*/ 384620 w 395993"/>
              <a:gd name="connsiteY32" fmla="*/ 151635 h 951735"/>
              <a:gd name="connsiteX33" fmla="*/ 394145 w 395993"/>
              <a:gd name="connsiteY33" fmla="*/ 123060 h 951735"/>
              <a:gd name="connsiteX34" fmla="*/ 384620 w 395993"/>
              <a:gd name="connsiteY34" fmla="*/ 8760 h 951735"/>
              <a:gd name="connsiteX35" fmla="*/ 327470 w 395993"/>
              <a:gd name="connsiteY35" fmla="*/ 18285 h 951735"/>
              <a:gd name="connsiteX36" fmla="*/ 289370 w 395993"/>
              <a:gd name="connsiteY36" fmla="*/ 170685 h 951735"/>
              <a:gd name="connsiteX37" fmla="*/ 241745 w 395993"/>
              <a:gd name="connsiteY37" fmla="*/ 208785 h 951735"/>
              <a:gd name="connsiteX38" fmla="*/ 222695 w 395993"/>
              <a:gd name="connsiteY38" fmla="*/ 180210 h 951735"/>
              <a:gd name="connsiteX39" fmla="*/ 213170 w 395993"/>
              <a:gd name="connsiteY39" fmla="*/ 46860 h 951735"/>
              <a:gd name="connsiteX40" fmla="*/ 156020 w 395993"/>
              <a:gd name="connsiteY40" fmla="*/ 27810 h 951735"/>
              <a:gd name="connsiteX41" fmla="*/ 117920 w 395993"/>
              <a:gd name="connsiteY41" fmla="*/ 180210 h 951735"/>
              <a:gd name="connsiteX42" fmla="*/ 79820 w 395993"/>
              <a:gd name="connsiteY42" fmla="*/ 123060 h 951735"/>
              <a:gd name="connsiteX43" fmla="*/ 3620 w 395993"/>
              <a:gd name="connsiteY43" fmla="*/ 104010 h 951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5993" h="951735">
                <a:moveTo>
                  <a:pt x="3620" y="104010"/>
                </a:moveTo>
                <a:cubicBezTo>
                  <a:pt x="-7492" y="108772"/>
                  <a:pt x="10249" y="135707"/>
                  <a:pt x="13145" y="151635"/>
                </a:cubicBezTo>
                <a:cubicBezTo>
                  <a:pt x="16600" y="170636"/>
                  <a:pt x="18882" y="189847"/>
                  <a:pt x="22670" y="208785"/>
                </a:cubicBezTo>
                <a:cubicBezTo>
                  <a:pt x="29868" y="244773"/>
                  <a:pt x="39096" y="267588"/>
                  <a:pt x="51245" y="304035"/>
                </a:cubicBezTo>
                <a:cubicBezTo>
                  <a:pt x="58485" y="325755"/>
                  <a:pt x="89345" y="361185"/>
                  <a:pt x="89345" y="361185"/>
                </a:cubicBezTo>
                <a:cubicBezTo>
                  <a:pt x="94322" y="381094"/>
                  <a:pt x="106783" y="428368"/>
                  <a:pt x="108395" y="446910"/>
                </a:cubicBezTo>
                <a:cubicBezTo>
                  <a:pt x="113354" y="503933"/>
                  <a:pt x="114745" y="561210"/>
                  <a:pt x="117920" y="618360"/>
                </a:cubicBezTo>
                <a:cubicBezTo>
                  <a:pt x="114745" y="672335"/>
                  <a:pt x="113775" y="726485"/>
                  <a:pt x="108395" y="780285"/>
                </a:cubicBezTo>
                <a:cubicBezTo>
                  <a:pt x="107396" y="790275"/>
                  <a:pt x="104439" y="800506"/>
                  <a:pt x="98870" y="808860"/>
                </a:cubicBezTo>
                <a:cubicBezTo>
                  <a:pt x="91398" y="820068"/>
                  <a:pt x="79820" y="827910"/>
                  <a:pt x="70295" y="837435"/>
                </a:cubicBezTo>
                <a:cubicBezTo>
                  <a:pt x="46354" y="909259"/>
                  <a:pt x="78649" y="820727"/>
                  <a:pt x="41720" y="894585"/>
                </a:cubicBezTo>
                <a:cubicBezTo>
                  <a:pt x="37230" y="903565"/>
                  <a:pt x="35370" y="913635"/>
                  <a:pt x="32195" y="923160"/>
                </a:cubicBezTo>
                <a:cubicBezTo>
                  <a:pt x="41720" y="929510"/>
                  <a:pt x="49478" y="940328"/>
                  <a:pt x="60770" y="942210"/>
                </a:cubicBezTo>
                <a:cubicBezTo>
                  <a:pt x="78726" y="945203"/>
                  <a:pt x="105481" y="919854"/>
                  <a:pt x="117920" y="913635"/>
                </a:cubicBezTo>
                <a:cubicBezTo>
                  <a:pt x="126900" y="909145"/>
                  <a:pt x="136970" y="907285"/>
                  <a:pt x="146495" y="904110"/>
                </a:cubicBezTo>
                <a:cubicBezTo>
                  <a:pt x="222695" y="929510"/>
                  <a:pt x="133795" y="891410"/>
                  <a:pt x="184595" y="942210"/>
                </a:cubicBezTo>
                <a:cubicBezTo>
                  <a:pt x="191695" y="949310"/>
                  <a:pt x="203645" y="948560"/>
                  <a:pt x="213170" y="951735"/>
                </a:cubicBezTo>
                <a:cubicBezTo>
                  <a:pt x="222695" y="948560"/>
                  <a:pt x="234645" y="949310"/>
                  <a:pt x="241745" y="942210"/>
                </a:cubicBezTo>
                <a:cubicBezTo>
                  <a:pt x="318166" y="865789"/>
                  <a:pt x="243762" y="897088"/>
                  <a:pt x="308420" y="875535"/>
                </a:cubicBezTo>
                <a:cubicBezTo>
                  <a:pt x="321120" y="878710"/>
                  <a:pt x="333933" y="881464"/>
                  <a:pt x="346520" y="885060"/>
                </a:cubicBezTo>
                <a:cubicBezTo>
                  <a:pt x="356174" y="887818"/>
                  <a:pt x="371366" y="903907"/>
                  <a:pt x="375095" y="894585"/>
                </a:cubicBezTo>
                <a:cubicBezTo>
                  <a:pt x="397446" y="838707"/>
                  <a:pt x="366462" y="837732"/>
                  <a:pt x="336995" y="827910"/>
                </a:cubicBezTo>
                <a:cubicBezTo>
                  <a:pt x="327470" y="821560"/>
                  <a:pt x="316515" y="816955"/>
                  <a:pt x="308420" y="808860"/>
                </a:cubicBezTo>
                <a:cubicBezTo>
                  <a:pt x="289956" y="790396"/>
                  <a:pt x="287592" y="774951"/>
                  <a:pt x="279845" y="751710"/>
                </a:cubicBezTo>
                <a:cubicBezTo>
                  <a:pt x="276670" y="716785"/>
                  <a:pt x="273991" y="681811"/>
                  <a:pt x="270320" y="646935"/>
                </a:cubicBezTo>
                <a:cubicBezTo>
                  <a:pt x="266114" y="606976"/>
                  <a:pt x="261181" y="562755"/>
                  <a:pt x="251270" y="523110"/>
                </a:cubicBezTo>
                <a:cubicBezTo>
                  <a:pt x="248835" y="513370"/>
                  <a:pt x="244920" y="504060"/>
                  <a:pt x="241745" y="494535"/>
                </a:cubicBezTo>
                <a:cubicBezTo>
                  <a:pt x="242674" y="480598"/>
                  <a:pt x="227038" y="357711"/>
                  <a:pt x="270320" y="323085"/>
                </a:cubicBezTo>
                <a:cubicBezTo>
                  <a:pt x="278160" y="316813"/>
                  <a:pt x="289370" y="316735"/>
                  <a:pt x="298895" y="313560"/>
                </a:cubicBezTo>
                <a:cubicBezTo>
                  <a:pt x="305245" y="304035"/>
                  <a:pt x="309850" y="293080"/>
                  <a:pt x="317945" y="284985"/>
                </a:cubicBezTo>
                <a:cubicBezTo>
                  <a:pt x="326040" y="276890"/>
                  <a:pt x="340453" y="275643"/>
                  <a:pt x="346520" y="265935"/>
                </a:cubicBezTo>
                <a:cubicBezTo>
                  <a:pt x="357163" y="248907"/>
                  <a:pt x="359220" y="227835"/>
                  <a:pt x="365570" y="208785"/>
                </a:cubicBezTo>
                <a:lnTo>
                  <a:pt x="384620" y="151635"/>
                </a:lnTo>
                <a:lnTo>
                  <a:pt x="394145" y="123060"/>
                </a:lnTo>
                <a:cubicBezTo>
                  <a:pt x="390970" y="84960"/>
                  <a:pt x="405146" y="41015"/>
                  <a:pt x="384620" y="8760"/>
                </a:cubicBezTo>
                <a:cubicBezTo>
                  <a:pt x="374251" y="-7533"/>
                  <a:pt x="335637" y="784"/>
                  <a:pt x="327470" y="18285"/>
                </a:cubicBezTo>
                <a:cubicBezTo>
                  <a:pt x="234071" y="218426"/>
                  <a:pt x="376360" y="112691"/>
                  <a:pt x="289370" y="170685"/>
                </a:cubicBezTo>
                <a:cubicBezTo>
                  <a:pt x="282105" y="181583"/>
                  <a:pt x="265960" y="218471"/>
                  <a:pt x="241745" y="208785"/>
                </a:cubicBezTo>
                <a:cubicBezTo>
                  <a:pt x="231116" y="204533"/>
                  <a:pt x="229045" y="189735"/>
                  <a:pt x="222695" y="180210"/>
                </a:cubicBezTo>
                <a:cubicBezTo>
                  <a:pt x="219520" y="135760"/>
                  <a:pt x="231032" y="87687"/>
                  <a:pt x="213170" y="46860"/>
                </a:cubicBezTo>
                <a:cubicBezTo>
                  <a:pt x="205121" y="28463"/>
                  <a:pt x="156020" y="27810"/>
                  <a:pt x="156020" y="27810"/>
                </a:cubicBezTo>
                <a:cubicBezTo>
                  <a:pt x="69483" y="-29881"/>
                  <a:pt x="179763" y="31786"/>
                  <a:pt x="117920" y="180210"/>
                </a:cubicBezTo>
                <a:cubicBezTo>
                  <a:pt x="109114" y="201344"/>
                  <a:pt x="98870" y="135760"/>
                  <a:pt x="79820" y="123060"/>
                </a:cubicBezTo>
                <a:cubicBezTo>
                  <a:pt x="40678" y="96965"/>
                  <a:pt x="14732" y="99248"/>
                  <a:pt x="3620" y="104010"/>
                </a:cubicBezTo>
                <a:close/>
              </a:path>
            </a:pathLst>
          </a:custGeom>
          <a:blipFill>
            <a:blip r:embed="rId18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46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1" name="Freeform 110"/>
          <p:cNvSpPr/>
          <p:nvPr/>
        </p:nvSpPr>
        <p:spPr>
          <a:xfrm flipH="1">
            <a:off x="4601319" y="3581400"/>
            <a:ext cx="153114" cy="345998"/>
          </a:xfrm>
          <a:custGeom>
            <a:avLst/>
            <a:gdLst>
              <a:gd name="connsiteX0" fmla="*/ 843 w 419943"/>
              <a:gd name="connsiteY0" fmla="*/ 119510 h 757685"/>
              <a:gd name="connsiteX1" fmla="*/ 29418 w 419943"/>
              <a:gd name="connsiteY1" fmla="*/ 167135 h 757685"/>
              <a:gd name="connsiteX2" fmla="*/ 115143 w 419943"/>
              <a:gd name="connsiteY2" fmla="*/ 214760 h 757685"/>
              <a:gd name="connsiteX3" fmla="*/ 134193 w 419943"/>
              <a:gd name="connsiteY3" fmla="*/ 243335 h 757685"/>
              <a:gd name="connsiteX4" fmla="*/ 124668 w 419943"/>
              <a:gd name="connsiteY4" fmla="*/ 319535 h 757685"/>
              <a:gd name="connsiteX5" fmla="*/ 115143 w 419943"/>
              <a:gd name="connsiteY5" fmla="*/ 424310 h 757685"/>
              <a:gd name="connsiteX6" fmla="*/ 105618 w 419943"/>
              <a:gd name="connsiteY6" fmla="*/ 643385 h 757685"/>
              <a:gd name="connsiteX7" fmla="*/ 96093 w 419943"/>
              <a:gd name="connsiteY7" fmla="*/ 671960 h 757685"/>
              <a:gd name="connsiteX8" fmla="*/ 77043 w 419943"/>
              <a:gd name="connsiteY8" fmla="*/ 700535 h 757685"/>
              <a:gd name="connsiteX9" fmla="*/ 124668 w 419943"/>
              <a:gd name="connsiteY9" fmla="*/ 710060 h 757685"/>
              <a:gd name="connsiteX10" fmla="*/ 153243 w 419943"/>
              <a:gd name="connsiteY10" fmla="*/ 738635 h 757685"/>
              <a:gd name="connsiteX11" fmla="*/ 181818 w 419943"/>
              <a:gd name="connsiteY11" fmla="*/ 757685 h 757685"/>
              <a:gd name="connsiteX12" fmla="*/ 267543 w 419943"/>
              <a:gd name="connsiteY12" fmla="*/ 710060 h 757685"/>
              <a:gd name="connsiteX13" fmla="*/ 353268 w 419943"/>
              <a:gd name="connsiteY13" fmla="*/ 700535 h 757685"/>
              <a:gd name="connsiteX14" fmla="*/ 362793 w 419943"/>
              <a:gd name="connsiteY14" fmla="*/ 671960 h 757685"/>
              <a:gd name="connsiteX15" fmla="*/ 286593 w 419943"/>
              <a:gd name="connsiteY15" fmla="*/ 624335 h 757685"/>
              <a:gd name="connsiteX16" fmla="*/ 258018 w 419943"/>
              <a:gd name="connsiteY16" fmla="*/ 614810 h 757685"/>
              <a:gd name="connsiteX17" fmla="*/ 267543 w 419943"/>
              <a:gd name="connsiteY17" fmla="*/ 567185 h 757685"/>
              <a:gd name="connsiteX18" fmla="*/ 296118 w 419943"/>
              <a:gd name="connsiteY18" fmla="*/ 510035 h 757685"/>
              <a:gd name="connsiteX19" fmla="*/ 305643 w 419943"/>
              <a:gd name="connsiteY19" fmla="*/ 481460 h 757685"/>
              <a:gd name="connsiteX20" fmla="*/ 315168 w 419943"/>
              <a:gd name="connsiteY20" fmla="*/ 271910 h 757685"/>
              <a:gd name="connsiteX21" fmla="*/ 372318 w 419943"/>
              <a:gd name="connsiteY21" fmla="*/ 214760 h 757685"/>
              <a:gd name="connsiteX22" fmla="*/ 419943 w 419943"/>
              <a:gd name="connsiteY22" fmla="*/ 129035 h 757685"/>
              <a:gd name="connsiteX23" fmla="*/ 410418 w 419943"/>
              <a:gd name="connsiteY23" fmla="*/ 90935 h 757685"/>
              <a:gd name="connsiteX24" fmla="*/ 334218 w 419943"/>
              <a:gd name="connsiteY24" fmla="*/ 109985 h 757685"/>
              <a:gd name="connsiteX25" fmla="*/ 277068 w 419943"/>
              <a:gd name="connsiteY25" fmla="*/ 138560 h 757685"/>
              <a:gd name="connsiteX26" fmla="*/ 267543 w 419943"/>
              <a:gd name="connsiteY26" fmla="*/ 5210 h 757685"/>
              <a:gd name="connsiteX27" fmla="*/ 229443 w 419943"/>
              <a:gd name="connsiteY27" fmla="*/ 14735 h 757685"/>
              <a:gd name="connsiteX28" fmla="*/ 210393 w 419943"/>
              <a:gd name="connsiteY28" fmla="*/ 71885 h 757685"/>
              <a:gd name="connsiteX29" fmla="*/ 200868 w 419943"/>
              <a:gd name="connsiteY29" fmla="*/ 100460 h 757685"/>
              <a:gd name="connsiteX30" fmla="*/ 143718 w 419943"/>
              <a:gd name="connsiteY30" fmla="*/ 138560 h 757685"/>
              <a:gd name="connsiteX31" fmla="*/ 86568 w 419943"/>
              <a:gd name="connsiteY31" fmla="*/ 129035 h 757685"/>
              <a:gd name="connsiteX32" fmla="*/ 57993 w 419943"/>
              <a:gd name="connsiteY32" fmla="*/ 109985 h 757685"/>
              <a:gd name="connsiteX33" fmla="*/ 29418 w 419943"/>
              <a:gd name="connsiteY33" fmla="*/ 100460 h 757685"/>
              <a:gd name="connsiteX34" fmla="*/ 843 w 419943"/>
              <a:gd name="connsiteY34" fmla="*/ 119510 h 757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19943" h="757685">
                <a:moveTo>
                  <a:pt x="843" y="119510"/>
                </a:moveTo>
                <a:cubicBezTo>
                  <a:pt x="843" y="130622"/>
                  <a:pt x="16327" y="154044"/>
                  <a:pt x="29418" y="167135"/>
                </a:cubicBezTo>
                <a:cubicBezTo>
                  <a:pt x="62170" y="199887"/>
                  <a:pt x="79210" y="202782"/>
                  <a:pt x="115143" y="214760"/>
                </a:cubicBezTo>
                <a:cubicBezTo>
                  <a:pt x="121493" y="224285"/>
                  <a:pt x="133157" y="231934"/>
                  <a:pt x="134193" y="243335"/>
                </a:cubicBezTo>
                <a:cubicBezTo>
                  <a:pt x="136511" y="268828"/>
                  <a:pt x="127348" y="294078"/>
                  <a:pt x="124668" y="319535"/>
                </a:cubicBezTo>
                <a:cubicBezTo>
                  <a:pt x="120997" y="354411"/>
                  <a:pt x="118318" y="389385"/>
                  <a:pt x="115143" y="424310"/>
                </a:cubicBezTo>
                <a:cubicBezTo>
                  <a:pt x="111968" y="497335"/>
                  <a:pt x="111224" y="570506"/>
                  <a:pt x="105618" y="643385"/>
                </a:cubicBezTo>
                <a:cubicBezTo>
                  <a:pt x="104848" y="653396"/>
                  <a:pt x="100583" y="662980"/>
                  <a:pt x="96093" y="671960"/>
                </a:cubicBezTo>
                <a:cubicBezTo>
                  <a:pt x="90973" y="682199"/>
                  <a:pt x="83393" y="691010"/>
                  <a:pt x="77043" y="700535"/>
                </a:cubicBezTo>
                <a:cubicBezTo>
                  <a:pt x="92918" y="703710"/>
                  <a:pt x="110188" y="702820"/>
                  <a:pt x="124668" y="710060"/>
                </a:cubicBezTo>
                <a:cubicBezTo>
                  <a:pt x="136716" y="716084"/>
                  <a:pt x="142895" y="730011"/>
                  <a:pt x="153243" y="738635"/>
                </a:cubicBezTo>
                <a:cubicBezTo>
                  <a:pt x="162037" y="745964"/>
                  <a:pt x="172293" y="751335"/>
                  <a:pt x="181818" y="757685"/>
                </a:cubicBezTo>
                <a:cubicBezTo>
                  <a:pt x="232113" y="740920"/>
                  <a:pt x="202039" y="753729"/>
                  <a:pt x="267543" y="710060"/>
                </a:cubicBezTo>
                <a:cubicBezTo>
                  <a:pt x="291465" y="694112"/>
                  <a:pt x="324693" y="703710"/>
                  <a:pt x="353268" y="700535"/>
                </a:cubicBezTo>
                <a:cubicBezTo>
                  <a:pt x="356443" y="691010"/>
                  <a:pt x="362793" y="682000"/>
                  <a:pt x="362793" y="671960"/>
                </a:cubicBezTo>
                <a:cubicBezTo>
                  <a:pt x="362793" y="614218"/>
                  <a:pt x="340554" y="632044"/>
                  <a:pt x="286593" y="624335"/>
                </a:cubicBezTo>
                <a:cubicBezTo>
                  <a:pt x="277068" y="621160"/>
                  <a:pt x="261193" y="624335"/>
                  <a:pt x="258018" y="614810"/>
                </a:cubicBezTo>
                <a:cubicBezTo>
                  <a:pt x="252898" y="599451"/>
                  <a:pt x="263616" y="582891"/>
                  <a:pt x="267543" y="567185"/>
                </a:cubicBezTo>
                <a:cubicBezTo>
                  <a:pt x="279514" y="519302"/>
                  <a:pt x="272838" y="556596"/>
                  <a:pt x="296118" y="510035"/>
                </a:cubicBezTo>
                <a:cubicBezTo>
                  <a:pt x="300608" y="501055"/>
                  <a:pt x="302468" y="490985"/>
                  <a:pt x="305643" y="481460"/>
                </a:cubicBezTo>
                <a:cubicBezTo>
                  <a:pt x="308818" y="411610"/>
                  <a:pt x="298209" y="339744"/>
                  <a:pt x="315168" y="271910"/>
                </a:cubicBezTo>
                <a:cubicBezTo>
                  <a:pt x="321702" y="245774"/>
                  <a:pt x="357374" y="237176"/>
                  <a:pt x="372318" y="214760"/>
                </a:cubicBezTo>
                <a:cubicBezTo>
                  <a:pt x="415987" y="149256"/>
                  <a:pt x="403178" y="179330"/>
                  <a:pt x="419943" y="129035"/>
                </a:cubicBezTo>
                <a:cubicBezTo>
                  <a:pt x="416768" y="116335"/>
                  <a:pt x="422127" y="96789"/>
                  <a:pt x="410418" y="90935"/>
                </a:cubicBezTo>
                <a:cubicBezTo>
                  <a:pt x="401223" y="86337"/>
                  <a:pt x="348213" y="105320"/>
                  <a:pt x="334218" y="109985"/>
                </a:cubicBezTo>
                <a:cubicBezTo>
                  <a:pt x="289768" y="176660"/>
                  <a:pt x="308818" y="186185"/>
                  <a:pt x="277068" y="138560"/>
                </a:cubicBezTo>
                <a:cubicBezTo>
                  <a:pt x="273893" y="94110"/>
                  <a:pt x="283540" y="46803"/>
                  <a:pt x="267543" y="5210"/>
                </a:cubicBezTo>
                <a:cubicBezTo>
                  <a:pt x="262844" y="-7008"/>
                  <a:pt x="237962" y="4796"/>
                  <a:pt x="229443" y="14735"/>
                </a:cubicBezTo>
                <a:cubicBezTo>
                  <a:pt x="216375" y="29981"/>
                  <a:pt x="216743" y="52835"/>
                  <a:pt x="210393" y="71885"/>
                </a:cubicBezTo>
                <a:cubicBezTo>
                  <a:pt x="207218" y="81410"/>
                  <a:pt x="209222" y="94891"/>
                  <a:pt x="200868" y="100460"/>
                </a:cubicBezTo>
                <a:lnTo>
                  <a:pt x="143718" y="138560"/>
                </a:lnTo>
                <a:cubicBezTo>
                  <a:pt x="124668" y="135385"/>
                  <a:pt x="104890" y="135142"/>
                  <a:pt x="86568" y="129035"/>
                </a:cubicBezTo>
                <a:cubicBezTo>
                  <a:pt x="75708" y="125415"/>
                  <a:pt x="68232" y="115105"/>
                  <a:pt x="57993" y="109985"/>
                </a:cubicBezTo>
                <a:cubicBezTo>
                  <a:pt x="49013" y="105495"/>
                  <a:pt x="38943" y="103635"/>
                  <a:pt x="29418" y="100460"/>
                </a:cubicBezTo>
                <a:cubicBezTo>
                  <a:pt x="-7676" y="112825"/>
                  <a:pt x="843" y="108398"/>
                  <a:pt x="843" y="119510"/>
                </a:cubicBezTo>
                <a:close/>
              </a:path>
            </a:pathLst>
          </a:custGeom>
          <a:blipFill>
            <a:blip r:embed="rId19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48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2" name="Freeform 111"/>
          <p:cNvSpPr/>
          <p:nvPr/>
        </p:nvSpPr>
        <p:spPr>
          <a:xfrm>
            <a:off x="4661172" y="3683291"/>
            <a:ext cx="93261" cy="222181"/>
          </a:xfrm>
          <a:custGeom>
            <a:avLst/>
            <a:gdLst>
              <a:gd name="connsiteX0" fmla="*/ 3620 w 395993"/>
              <a:gd name="connsiteY0" fmla="*/ 104010 h 951735"/>
              <a:gd name="connsiteX1" fmla="*/ 13145 w 395993"/>
              <a:gd name="connsiteY1" fmla="*/ 151635 h 951735"/>
              <a:gd name="connsiteX2" fmla="*/ 22670 w 395993"/>
              <a:gd name="connsiteY2" fmla="*/ 208785 h 951735"/>
              <a:gd name="connsiteX3" fmla="*/ 51245 w 395993"/>
              <a:gd name="connsiteY3" fmla="*/ 304035 h 951735"/>
              <a:gd name="connsiteX4" fmla="*/ 89345 w 395993"/>
              <a:gd name="connsiteY4" fmla="*/ 361185 h 951735"/>
              <a:gd name="connsiteX5" fmla="*/ 108395 w 395993"/>
              <a:gd name="connsiteY5" fmla="*/ 446910 h 951735"/>
              <a:gd name="connsiteX6" fmla="*/ 117920 w 395993"/>
              <a:gd name="connsiteY6" fmla="*/ 618360 h 951735"/>
              <a:gd name="connsiteX7" fmla="*/ 108395 w 395993"/>
              <a:gd name="connsiteY7" fmla="*/ 780285 h 951735"/>
              <a:gd name="connsiteX8" fmla="*/ 98870 w 395993"/>
              <a:gd name="connsiteY8" fmla="*/ 808860 h 951735"/>
              <a:gd name="connsiteX9" fmla="*/ 70295 w 395993"/>
              <a:gd name="connsiteY9" fmla="*/ 837435 h 951735"/>
              <a:gd name="connsiteX10" fmla="*/ 41720 w 395993"/>
              <a:gd name="connsiteY10" fmla="*/ 894585 h 951735"/>
              <a:gd name="connsiteX11" fmla="*/ 32195 w 395993"/>
              <a:gd name="connsiteY11" fmla="*/ 923160 h 951735"/>
              <a:gd name="connsiteX12" fmla="*/ 60770 w 395993"/>
              <a:gd name="connsiteY12" fmla="*/ 942210 h 951735"/>
              <a:gd name="connsiteX13" fmla="*/ 117920 w 395993"/>
              <a:gd name="connsiteY13" fmla="*/ 913635 h 951735"/>
              <a:gd name="connsiteX14" fmla="*/ 146495 w 395993"/>
              <a:gd name="connsiteY14" fmla="*/ 904110 h 951735"/>
              <a:gd name="connsiteX15" fmla="*/ 184595 w 395993"/>
              <a:gd name="connsiteY15" fmla="*/ 942210 h 951735"/>
              <a:gd name="connsiteX16" fmla="*/ 213170 w 395993"/>
              <a:gd name="connsiteY16" fmla="*/ 951735 h 951735"/>
              <a:gd name="connsiteX17" fmla="*/ 241745 w 395993"/>
              <a:gd name="connsiteY17" fmla="*/ 942210 h 951735"/>
              <a:gd name="connsiteX18" fmla="*/ 308420 w 395993"/>
              <a:gd name="connsiteY18" fmla="*/ 875535 h 951735"/>
              <a:gd name="connsiteX19" fmla="*/ 346520 w 395993"/>
              <a:gd name="connsiteY19" fmla="*/ 885060 h 951735"/>
              <a:gd name="connsiteX20" fmla="*/ 375095 w 395993"/>
              <a:gd name="connsiteY20" fmla="*/ 894585 h 951735"/>
              <a:gd name="connsiteX21" fmla="*/ 336995 w 395993"/>
              <a:gd name="connsiteY21" fmla="*/ 827910 h 951735"/>
              <a:gd name="connsiteX22" fmla="*/ 308420 w 395993"/>
              <a:gd name="connsiteY22" fmla="*/ 808860 h 951735"/>
              <a:gd name="connsiteX23" fmla="*/ 279845 w 395993"/>
              <a:gd name="connsiteY23" fmla="*/ 751710 h 951735"/>
              <a:gd name="connsiteX24" fmla="*/ 270320 w 395993"/>
              <a:gd name="connsiteY24" fmla="*/ 646935 h 951735"/>
              <a:gd name="connsiteX25" fmla="*/ 251270 w 395993"/>
              <a:gd name="connsiteY25" fmla="*/ 523110 h 951735"/>
              <a:gd name="connsiteX26" fmla="*/ 241745 w 395993"/>
              <a:gd name="connsiteY26" fmla="*/ 494535 h 951735"/>
              <a:gd name="connsiteX27" fmla="*/ 270320 w 395993"/>
              <a:gd name="connsiteY27" fmla="*/ 323085 h 951735"/>
              <a:gd name="connsiteX28" fmla="*/ 298895 w 395993"/>
              <a:gd name="connsiteY28" fmla="*/ 313560 h 951735"/>
              <a:gd name="connsiteX29" fmla="*/ 317945 w 395993"/>
              <a:gd name="connsiteY29" fmla="*/ 284985 h 951735"/>
              <a:gd name="connsiteX30" fmla="*/ 346520 w 395993"/>
              <a:gd name="connsiteY30" fmla="*/ 265935 h 951735"/>
              <a:gd name="connsiteX31" fmla="*/ 365570 w 395993"/>
              <a:gd name="connsiteY31" fmla="*/ 208785 h 951735"/>
              <a:gd name="connsiteX32" fmla="*/ 384620 w 395993"/>
              <a:gd name="connsiteY32" fmla="*/ 151635 h 951735"/>
              <a:gd name="connsiteX33" fmla="*/ 394145 w 395993"/>
              <a:gd name="connsiteY33" fmla="*/ 123060 h 951735"/>
              <a:gd name="connsiteX34" fmla="*/ 384620 w 395993"/>
              <a:gd name="connsiteY34" fmla="*/ 8760 h 951735"/>
              <a:gd name="connsiteX35" fmla="*/ 327470 w 395993"/>
              <a:gd name="connsiteY35" fmla="*/ 18285 h 951735"/>
              <a:gd name="connsiteX36" fmla="*/ 289370 w 395993"/>
              <a:gd name="connsiteY36" fmla="*/ 170685 h 951735"/>
              <a:gd name="connsiteX37" fmla="*/ 241745 w 395993"/>
              <a:gd name="connsiteY37" fmla="*/ 208785 h 951735"/>
              <a:gd name="connsiteX38" fmla="*/ 222695 w 395993"/>
              <a:gd name="connsiteY38" fmla="*/ 180210 h 951735"/>
              <a:gd name="connsiteX39" fmla="*/ 213170 w 395993"/>
              <a:gd name="connsiteY39" fmla="*/ 46860 h 951735"/>
              <a:gd name="connsiteX40" fmla="*/ 156020 w 395993"/>
              <a:gd name="connsiteY40" fmla="*/ 27810 h 951735"/>
              <a:gd name="connsiteX41" fmla="*/ 117920 w 395993"/>
              <a:gd name="connsiteY41" fmla="*/ 180210 h 951735"/>
              <a:gd name="connsiteX42" fmla="*/ 79820 w 395993"/>
              <a:gd name="connsiteY42" fmla="*/ 123060 h 951735"/>
              <a:gd name="connsiteX43" fmla="*/ 3620 w 395993"/>
              <a:gd name="connsiteY43" fmla="*/ 104010 h 951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5993" h="951735">
                <a:moveTo>
                  <a:pt x="3620" y="104010"/>
                </a:moveTo>
                <a:cubicBezTo>
                  <a:pt x="-7492" y="108772"/>
                  <a:pt x="10249" y="135707"/>
                  <a:pt x="13145" y="151635"/>
                </a:cubicBezTo>
                <a:cubicBezTo>
                  <a:pt x="16600" y="170636"/>
                  <a:pt x="18882" y="189847"/>
                  <a:pt x="22670" y="208785"/>
                </a:cubicBezTo>
                <a:cubicBezTo>
                  <a:pt x="29868" y="244773"/>
                  <a:pt x="39096" y="267588"/>
                  <a:pt x="51245" y="304035"/>
                </a:cubicBezTo>
                <a:cubicBezTo>
                  <a:pt x="58485" y="325755"/>
                  <a:pt x="89345" y="361185"/>
                  <a:pt x="89345" y="361185"/>
                </a:cubicBezTo>
                <a:cubicBezTo>
                  <a:pt x="94322" y="381094"/>
                  <a:pt x="106783" y="428368"/>
                  <a:pt x="108395" y="446910"/>
                </a:cubicBezTo>
                <a:cubicBezTo>
                  <a:pt x="113354" y="503933"/>
                  <a:pt x="114745" y="561210"/>
                  <a:pt x="117920" y="618360"/>
                </a:cubicBezTo>
                <a:cubicBezTo>
                  <a:pt x="114745" y="672335"/>
                  <a:pt x="113775" y="726485"/>
                  <a:pt x="108395" y="780285"/>
                </a:cubicBezTo>
                <a:cubicBezTo>
                  <a:pt x="107396" y="790275"/>
                  <a:pt x="104439" y="800506"/>
                  <a:pt x="98870" y="808860"/>
                </a:cubicBezTo>
                <a:cubicBezTo>
                  <a:pt x="91398" y="820068"/>
                  <a:pt x="79820" y="827910"/>
                  <a:pt x="70295" y="837435"/>
                </a:cubicBezTo>
                <a:cubicBezTo>
                  <a:pt x="46354" y="909259"/>
                  <a:pt x="78649" y="820727"/>
                  <a:pt x="41720" y="894585"/>
                </a:cubicBezTo>
                <a:cubicBezTo>
                  <a:pt x="37230" y="903565"/>
                  <a:pt x="35370" y="913635"/>
                  <a:pt x="32195" y="923160"/>
                </a:cubicBezTo>
                <a:cubicBezTo>
                  <a:pt x="41720" y="929510"/>
                  <a:pt x="49478" y="940328"/>
                  <a:pt x="60770" y="942210"/>
                </a:cubicBezTo>
                <a:cubicBezTo>
                  <a:pt x="78726" y="945203"/>
                  <a:pt x="105481" y="919854"/>
                  <a:pt x="117920" y="913635"/>
                </a:cubicBezTo>
                <a:cubicBezTo>
                  <a:pt x="126900" y="909145"/>
                  <a:pt x="136970" y="907285"/>
                  <a:pt x="146495" y="904110"/>
                </a:cubicBezTo>
                <a:cubicBezTo>
                  <a:pt x="222695" y="929510"/>
                  <a:pt x="133795" y="891410"/>
                  <a:pt x="184595" y="942210"/>
                </a:cubicBezTo>
                <a:cubicBezTo>
                  <a:pt x="191695" y="949310"/>
                  <a:pt x="203645" y="948560"/>
                  <a:pt x="213170" y="951735"/>
                </a:cubicBezTo>
                <a:cubicBezTo>
                  <a:pt x="222695" y="948560"/>
                  <a:pt x="234645" y="949310"/>
                  <a:pt x="241745" y="942210"/>
                </a:cubicBezTo>
                <a:cubicBezTo>
                  <a:pt x="318166" y="865789"/>
                  <a:pt x="243762" y="897088"/>
                  <a:pt x="308420" y="875535"/>
                </a:cubicBezTo>
                <a:cubicBezTo>
                  <a:pt x="321120" y="878710"/>
                  <a:pt x="333933" y="881464"/>
                  <a:pt x="346520" y="885060"/>
                </a:cubicBezTo>
                <a:cubicBezTo>
                  <a:pt x="356174" y="887818"/>
                  <a:pt x="371366" y="903907"/>
                  <a:pt x="375095" y="894585"/>
                </a:cubicBezTo>
                <a:cubicBezTo>
                  <a:pt x="397446" y="838707"/>
                  <a:pt x="366462" y="837732"/>
                  <a:pt x="336995" y="827910"/>
                </a:cubicBezTo>
                <a:cubicBezTo>
                  <a:pt x="327470" y="821560"/>
                  <a:pt x="316515" y="816955"/>
                  <a:pt x="308420" y="808860"/>
                </a:cubicBezTo>
                <a:cubicBezTo>
                  <a:pt x="289956" y="790396"/>
                  <a:pt x="287592" y="774951"/>
                  <a:pt x="279845" y="751710"/>
                </a:cubicBezTo>
                <a:cubicBezTo>
                  <a:pt x="276670" y="716785"/>
                  <a:pt x="273991" y="681811"/>
                  <a:pt x="270320" y="646935"/>
                </a:cubicBezTo>
                <a:cubicBezTo>
                  <a:pt x="266114" y="606976"/>
                  <a:pt x="261181" y="562755"/>
                  <a:pt x="251270" y="523110"/>
                </a:cubicBezTo>
                <a:cubicBezTo>
                  <a:pt x="248835" y="513370"/>
                  <a:pt x="244920" y="504060"/>
                  <a:pt x="241745" y="494535"/>
                </a:cubicBezTo>
                <a:cubicBezTo>
                  <a:pt x="242674" y="480598"/>
                  <a:pt x="227038" y="357711"/>
                  <a:pt x="270320" y="323085"/>
                </a:cubicBezTo>
                <a:cubicBezTo>
                  <a:pt x="278160" y="316813"/>
                  <a:pt x="289370" y="316735"/>
                  <a:pt x="298895" y="313560"/>
                </a:cubicBezTo>
                <a:cubicBezTo>
                  <a:pt x="305245" y="304035"/>
                  <a:pt x="309850" y="293080"/>
                  <a:pt x="317945" y="284985"/>
                </a:cubicBezTo>
                <a:cubicBezTo>
                  <a:pt x="326040" y="276890"/>
                  <a:pt x="340453" y="275643"/>
                  <a:pt x="346520" y="265935"/>
                </a:cubicBezTo>
                <a:cubicBezTo>
                  <a:pt x="357163" y="248907"/>
                  <a:pt x="359220" y="227835"/>
                  <a:pt x="365570" y="208785"/>
                </a:cubicBezTo>
                <a:lnTo>
                  <a:pt x="384620" y="151635"/>
                </a:lnTo>
                <a:lnTo>
                  <a:pt x="394145" y="123060"/>
                </a:lnTo>
                <a:cubicBezTo>
                  <a:pt x="390970" y="84960"/>
                  <a:pt x="405146" y="41015"/>
                  <a:pt x="384620" y="8760"/>
                </a:cubicBezTo>
                <a:cubicBezTo>
                  <a:pt x="374251" y="-7533"/>
                  <a:pt x="335637" y="784"/>
                  <a:pt x="327470" y="18285"/>
                </a:cubicBezTo>
                <a:cubicBezTo>
                  <a:pt x="234071" y="218426"/>
                  <a:pt x="376360" y="112691"/>
                  <a:pt x="289370" y="170685"/>
                </a:cubicBezTo>
                <a:cubicBezTo>
                  <a:pt x="282105" y="181583"/>
                  <a:pt x="265960" y="218471"/>
                  <a:pt x="241745" y="208785"/>
                </a:cubicBezTo>
                <a:cubicBezTo>
                  <a:pt x="231116" y="204533"/>
                  <a:pt x="229045" y="189735"/>
                  <a:pt x="222695" y="180210"/>
                </a:cubicBezTo>
                <a:cubicBezTo>
                  <a:pt x="219520" y="135760"/>
                  <a:pt x="231032" y="87687"/>
                  <a:pt x="213170" y="46860"/>
                </a:cubicBezTo>
                <a:cubicBezTo>
                  <a:pt x="205121" y="28463"/>
                  <a:pt x="156020" y="27810"/>
                  <a:pt x="156020" y="27810"/>
                </a:cubicBezTo>
                <a:cubicBezTo>
                  <a:pt x="69483" y="-29881"/>
                  <a:pt x="179763" y="31786"/>
                  <a:pt x="117920" y="180210"/>
                </a:cubicBezTo>
                <a:cubicBezTo>
                  <a:pt x="109114" y="201344"/>
                  <a:pt x="98870" y="135760"/>
                  <a:pt x="79820" y="123060"/>
                </a:cubicBezTo>
                <a:cubicBezTo>
                  <a:pt x="40678" y="96965"/>
                  <a:pt x="14732" y="99248"/>
                  <a:pt x="3620" y="104010"/>
                </a:cubicBezTo>
                <a:close/>
              </a:path>
            </a:pathLst>
          </a:custGeom>
          <a:blipFill>
            <a:blip r:embed="rId9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3" name="Freeform 112"/>
          <p:cNvSpPr/>
          <p:nvPr/>
        </p:nvSpPr>
        <p:spPr>
          <a:xfrm flipH="1">
            <a:off x="4763527" y="3421154"/>
            <a:ext cx="184917" cy="227517"/>
          </a:xfrm>
          <a:custGeom>
            <a:avLst/>
            <a:gdLst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181905 w 982005"/>
              <a:gd name="connsiteY32" fmla="*/ 229602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134280 w 982005"/>
              <a:gd name="connsiteY30" fmla="*/ 165755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258317 w 1001267"/>
              <a:gd name="connsiteY29" fmla="*/ 162927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182117 w 1001267"/>
              <a:gd name="connsiteY29" fmla="*/ 94268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572431 w 982006"/>
              <a:gd name="connsiteY23" fmla="*/ 67677 h 593536"/>
              <a:gd name="connsiteX24" fmla="*/ 486706 w 982006"/>
              <a:gd name="connsiteY24" fmla="*/ 58152 h 593536"/>
              <a:gd name="connsiteX25" fmla="*/ 429556 w 982006"/>
              <a:gd name="connsiteY25" fmla="*/ 20052 h 593536"/>
              <a:gd name="connsiteX26" fmla="*/ 400981 w 982006"/>
              <a:gd name="connsiteY26" fmla="*/ 1002 h 593536"/>
              <a:gd name="connsiteX27" fmla="*/ 248581 w 982006"/>
              <a:gd name="connsiteY27" fmla="*/ 10527 h 593536"/>
              <a:gd name="connsiteX28" fmla="*/ 229531 w 982006"/>
              <a:gd name="connsiteY28" fmla="*/ 67677 h 593536"/>
              <a:gd name="connsiteX29" fmla="*/ 162856 w 982006"/>
              <a:gd name="connsiteY29" fmla="*/ 94268 h 593536"/>
              <a:gd name="connsiteX30" fmla="*/ 134281 w 982006"/>
              <a:gd name="connsiteY30" fmla="*/ 165755 h 593536"/>
              <a:gd name="connsiteX31" fmla="*/ 115231 w 982006"/>
              <a:gd name="connsiteY31" fmla="*/ 142834 h 593536"/>
              <a:gd name="connsiteX32" fmla="*/ 67606 w 982006"/>
              <a:gd name="connsiteY32" fmla="*/ 178107 h 593536"/>
              <a:gd name="connsiteX33" fmla="*/ 124756 w 982006"/>
              <a:gd name="connsiteY33" fmla="*/ 239127 h 593536"/>
              <a:gd name="connsiteX34" fmla="*/ 96181 w 982006"/>
              <a:gd name="connsiteY34" fmla="*/ 258177 h 593536"/>
              <a:gd name="connsiteX35" fmla="*/ 86656 w 982006"/>
              <a:gd name="connsiteY35" fmla="*/ 286752 h 593536"/>
              <a:gd name="connsiteX36" fmla="*/ 77131 w 982006"/>
              <a:gd name="connsiteY36" fmla="*/ 410577 h 593536"/>
              <a:gd name="connsiteX37" fmla="*/ 48556 w 982006"/>
              <a:gd name="connsiteY37" fmla="*/ 420102 h 593536"/>
              <a:gd name="connsiteX38" fmla="*/ 39031 w 982006"/>
              <a:gd name="connsiteY38" fmla="*/ 448677 h 593536"/>
              <a:gd name="connsiteX39" fmla="*/ 931 w 982006"/>
              <a:gd name="connsiteY39" fmla="*/ 505827 h 593536"/>
              <a:gd name="connsiteX40" fmla="*/ 10456 w 982006"/>
              <a:gd name="connsiteY40" fmla="*/ 572502 h 593536"/>
              <a:gd name="connsiteX41" fmla="*/ 67606 w 982006"/>
              <a:gd name="connsiteY41" fmla="*/ 553452 h 593536"/>
              <a:gd name="connsiteX42" fmla="*/ 48556 w 982006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82006" h="593536">
                <a:moveTo>
                  <a:pt x="48556" y="543927"/>
                </a:moveTo>
                <a:cubicBezTo>
                  <a:pt x="67606" y="540752"/>
                  <a:pt x="86970" y="539086"/>
                  <a:pt x="105706" y="534402"/>
                </a:cubicBezTo>
                <a:cubicBezTo>
                  <a:pt x="125187" y="529532"/>
                  <a:pt x="162856" y="515352"/>
                  <a:pt x="162856" y="515352"/>
                </a:cubicBezTo>
                <a:cubicBezTo>
                  <a:pt x="232706" y="518527"/>
                  <a:pt x="302868" y="517557"/>
                  <a:pt x="372406" y="524877"/>
                </a:cubicBezTo>
                <a:cubicBezTo>
                  <a:pt x="382391" y="525928"/>
                  <a:pt x="351671" y="528130"/>
                  <a:pt x="343831" y="534402"/>
                </a:cubicBezTo>
                <a:cubicBezTo>
                  <a:pt x="334892" y="541553"/>
                  <a:pt x="329901" y="552738"/>
                  <a:pt x="324781" y="562977"/>
                </a:cubicBezTo>
                <a:cubicBezTo>
                  <a:pt x="320291" y="571957"/>
                  <a:pt x="305333" y="590025"/>
                  <a:pt x="315256" y="591552"/>
                </a:cubicBezTo>
                <a:cubicBezTo>
                  <a:pt x="359301" y="598328"/>
                  <a:pt x="404210" y="585887"/>
                  <a:pt x="448606" y="582027"/>
                </a:cubicBezTo>
                <a:cubicBezTo>
                  <a:pt x="494047" y="578076"/>
                  <a:pt x="537883" y="573995"/>
                  <a:pt x="581956" y="562977"/>
                </a:cubicBezTo>
                <a:cubicBezTo>
                  <a:pt x="591696" y="560542"/>
                  <a:pt x="601006" y="556627"/>
                  <a:pt x="610531" y="553452"/>
                </a:cubicBezTo>
                <a:cubicBezTo>
                  <a:pt x="674781" y="489202"/>
                  <a:pt x="642123" y="504821"/>
                  <a:pt x="696256" y="486777"/>
                </a:cubicBezTo>
                <a:cubicBezTo>
                  <a:pt x="712131" y="489952"/>
                  <a:pt x="728175" y="492375"/>
                  <a:pt x="743881" y="496302"/>
                </a:cubicBezTo>
                <a:cubicBezTo>
                  <a:pt x="753621" y="498737"/>
                  <a:pt x="762416" y="505827"/>
                  <a:pt x="772456" y="505827"/>
                </a:cubicBezTo>
                <a:cubicBezTo>
                  <a:pt x="842378" y="505827"/>
                  <a:pt x="912156" y="499477"/>
                  <a:pt x="982006" y="496302"/>
                </a:cubicBezTo>
                <a:cubicBezTo>
                  <a:pt x="978831" y="474077"/>
                  <a:pt x="982521" y="449707"/>
                  <a:pt x="972481" y="429627"/>
                </a:cubicBezTo>
                <a:cubicBezTo>
                  <a:pt x="967991" y="420647"/>
                  <a:pt x="951006" y="427202"/>
                  <a:pt x="943906" y="420102"/>
                </a:cubicBezTo>
                <a:cubicBezTo>
                  <a:pt x="936806" y="413002"/>
                  <a:pt x="938871" y="400507"/>
                  <a:pt x="934381" y="391527"/>
                </a:cubicBezTo>
                <a:cubicBezTo>
                  <a:pt x="917147" y="357060"/>
                  <a:pt x="919713" y="364413"/>
                  <a:pt x="886756" y="353427"/>
                </a:cubicBezTo>
                <a:cubicBezTo>
                  <a:pt x="871618" y="330720"/>
                  <a:pt x="848656" y="283577"/>
                  <a:pt x="820081" y="267702"/>
                </a:cubicBezTo>
                <a:cubicBezTo>
                  <a:pt x="791506" y="251827"/>
                  <a:pt x="724831" y="261352"/>
                  <a:pt x="715306" y="258177"/>
                </a:cubicBezTo>
                <a:cubicBezTo>
                  <a:pt x="712131" y="226427"/>
                  <a:pt x="775631" y="180389"/>
                  <a:pt x="781981" y="162927"/>
                </a:cubicBezTo>
                <a:cubicBezTo>
                  <a:pt x="788331" y="145465"/>
                  <a:pt x="763284" y="155198"/>
                  <a:pt x="753406" y="153402"/>
                </a:cubicBezTo>
                <a:cubicBezTo>
                  <a:pt x="589891" y="123672"/>
                  <a:pt x="740050" y="159588"/>
                  <a:pt x="639106" y="134352"/>
                </a:cubicBezTo>
                <a:cubicBezTo>
                  <a:pt x="613308" y="124520"/>
                  <a:pt x="495427" y="165597"/>
                  <a:pt x="484315" y="154485"/>
                </a:cubicBezTo>
                <a:cubicBezTo>
                  <a:pt x="473203" y="143373"/>
                  <a:pt x="572033" y="83732"/>
                  <a:pt x="572431" y="67677"/>
                </a:cubicBezTo>
                <a:cubicBezTo>
                  <a:pt x="572829" y="51622"/>
                  <a:pt x="515281" y="61327"/>
                  <a:pt x="486706" y="58152"/>
                </a:cubicBezTo>
                <a:lnTo>
                  <a:pt x="429556" y="20052"/>
                </a:lnTo>
                <a:lnTo>
                  <a:pt x="400981" y="1002"/>
                </a:lnTo>
                <a:cubicBezTo>
                  <a:pt x="350181" y="4177"/>
                  <a:pt x="296019" y="-7921"/>
                  <a:pt x="248581" y="10527"/>
                </a:cubicBezTo>
                <a:cubicBezTo>
                  <a:pt x="229866" y="17805"/>
                  <a:pt x="243818" y="53720"/>
                  <a:pt x="229531" y="67677"/>
                </a:cubicBezTo>
                <a:cubicBezTo>
                  <a:pt x="215244" y="81634"/>
                  <a:pt x="178731" y="77922"/>
                  <a:pt x="162856" y="94268"/>
                </a:cubicBezTo>
                <a:cubicBezTo>
                  <a:pt x="146981" y="110614"/>
                  <a:pt x="142218" y="157661"/>
                  <a:pt x="134281" y="165755"/>
                </a:cubicBezTo>
                <a:cubicBezTo>
                  <a:pt x="126344" y="173849"/>
                  <a:pt x="126344" y="140775"/>
                  <a:pt x="115231" y="142834"/>
                </a:cubicBezTo>
                <a:cubicBezTo>
                  <a:pt x="104119" y="144893"/>
                  <a:pt x="66019" y="162058"/>
                  <a:pt x="67606" y="178107"/>
                </a:cubicBezTo>
                <a:cubicBezTo>
                  <a:pt x="69193" y="194156"/>
                  <a:pt x="143806" y="235952"/>
                  <a:pt x="124756" y="239127"/>
                </a:cubicBezTo>
                <a:cubicBezTo>
                  <a:pt x="115231" y="245477"/>
                  <a:pt x="93006" y="250239"/>
                  <a:pt x="96181" y="258177"/>
                </a:cubicBezTo>
                <a:cubicBezTo>
                  <a:pt x="99356" y="266115"/>
                  <a:pt x="145051" y="276789"/>
                  <a:pt x="143806" y="286752"/>
                </a:cubicBezTo>
                <a:cubicBezTo>
                  <a:pt x="138671" y="327829"/>
                  <a:pt x="93006" y="388352"/>
                  <a:pt x="77131" y="410577"/>
                </a:cubicBezTo>
                <a:cubicBezTo>
                  <a:pt x="61256" y="432802"/>
                  <a:pt x="58081" y="416927"/>
                  <a:pt x="48556" y="420102"/>
                </a:cubicBezTo>
                <a:cubicBezTo>
                  <a:pt x="45381" y="429627"/>
                  <a:pt x="43907" y="439900"/>
                  <a:pt x="39031" y="448677"/>
                </a:cubicBezTo>
                <a:cubicBezTo>
                  <a:pt x="27912" y="468691"/>
                  <a:pt x="931" y="505827"/>
                  <a:pt x="931" y="505827"/>
                </a:cubicBezTo>
                <a:cubicBezTo>
                  <a:pt x="4106" y="528052"/>
                  <a:pt x="-7813" y="559453"/>
                  <a:pt x="10456" y="572502"/>
                </a:cubicBezTo>
                <a:cubicBezTo>
                  <a:pt x="26796" y="584174"/>
                  <a:pt x="47526" y="553452"/>
                  <a:pt x="67606" y="553452"/>
                </a:cubicBezTo>
                <a:lnTo>
                  <a:pt x="48556" y="543927"/>
                </a:lnTo>
                <a:close/>
              </a:path>
            </a:pathLst>
          </a:custGeom>
          <a:blipFill>
            <a:blip r:embed="rId20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15">
                      <a14:imgEffect>
                        <a14:sharpenSoften amount="-34000"/>
                      </a14:imgEffect>
                      <a14:imgEffect>
                        <a14:brightnessContrast bright="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09" name="Freeform 108"/>
          <p:cNvSpPr/>
          <p:nvPr/>
        </p:nvSpPr>
        <p:spPr>
          <a:xfrm flipH="1">
            <a:off x="4695824" y="3648670"/>
            <a:ext cx="87183" cy="218479"/>
          </a:xfrm>
          <a:custGeom>
            <a:avLst/>
            <a:gdLst>
              <a:gd name="connsiteX0" fmla="*/ 843 w 419943"/>
              <a:gd name="connsiteY0" fmla="*/ 119510 h 757685"/>
              <a:gd name="connsiteX1" fmla="*/ 29418 w 419943"/>
              <a:gd name="connsiteY1" fmla="*/ 167135 h 757685"/>
              <a:gd name="connsiteX2" fmla="*/ 115143 w 419943"/>
              <a:gd name="connsiteY2" fmla="*/ 214760 h 757685"/>
              <a:gd name="connsiteX3" fmla="*/ 134193 w 419943"/>
              <a:gd name="connsiteY3" fmla="*/ 243335 h 757685"/>
              <a:gd name="connsiteX4" fmla="*/ 124668 w 419943"/>
              <a:gd name="connsiteY4" fmla="*/ 319535 h 757685"/>
              <a:gd name="connsiteX5" fmla="*/ 115143 w 419943"/>
              <a:gd name="connsiteY5" fmla="*/ 424310 h 757685"/>
              <a:gd name="connsiteX6" fmla="*/ 105618 w 419943"/>
              <a:gd name="connsiteY6" fmla="*/ 643385 h 757685"/>
              <a:gd name="connsiteX7" fmla="*/ 96093 w 419943"/>
              <a:gd name="connsiteY7" fmla="*/ 671960 h 757685"/>
              <a:gd name="connsiteX8" fmla="*/ 77043 w 419943"/>
              <a:gd name="connsiteY8" fmla="*/ 700535 h 757685"/>
              <a:gd name="connsiteX9" fmla="*/ 124668 w 419943"/>
              <a:gd name="connsiteY9" fmla="*/ 710060 h 757685"/>
              <a:gd name="connsiteX10" fmla="*/ 153243 w 419943"/>
              <a:gd name="connsiteY10" fmla="*/ 738635 h 757685"/>
              <a:gd name="connsiteX11" fmla="*/ 181818 w 419943"/>
              <a:gd name="connsiteY11" fmla="*/ 757685 h 757685"/>
              <a:gd name="connsiteX12" fmla="*/ 267543 w 419943"/>
              <a:gd name="connsiteY12" fmla="*/ 710060 h 757685"/>
              <a:gd name="connsiteX13" fmla="*/ 353268 w 419943"/>
              <a:gd name="connsiteY13" fmla="*/ 700535 h 757685"/>
              <a:gd name="connsiteX14" fmla="*/ 362793 w 419943"/>
              <a:gd name="connsiteY14" fmla="*/ 671960 h 757685"/>
              <a:gd name="connsiteX15" fmla="*/ 286593 w 419943"/>
              <a:gd name="connsiteY15" fmla="*/ 624335 h 757685"/>
              <a:gd name="connsiteX16" fmla="*/ 258018 w 419943"/>
              <a:gd name="connsiteY16" fmla="*/ 614810 h 757685"/>
              <a:gd name="connsiteX17" fmla="*/ 267543 w 419943"/>
              <a:gd name="connsiteY17" fmla="*/ 567185 h 757685"/>
              <a:gd name="connsiteX18" fmla="*/ 296118 w 419943"/>
              <a:gd name="connsiteY18" fmla="*/ 510035 h 757685"/>
              <a:gd name="connsiteX19" fmla="*/ 305643 w 419943"/>
              <a:gd name="connsiteY19" fmla="*/ 481460 h 757685"/>
              <a:gd name="connsiteX20" fmla="*/ 315168 w 419943"/>
              <a:gd name="connsiteY20" fmla="*/ 271910 h 757685"/>
              <a:gd name="connsiteX21" fmla="*/ 372318 w 419943"/>
              <a:gd name="connsiteY21" fmla="*/ 214760 h 757685"/>
              <a:gd name="connsiteX22" fmla="*/ 419943 w 419943"/>
              <a:gd name="connsiteY22" fmla="*/ 129035 h 757685"/>
              <a:gd name="connsiteX23" fmla="*/ 410418 w 419943"/>
              <a:gd name="connsiteY23" fmla="*/ 90935 h 757685"/>
              <a:gd name="connsiteX24" fmla="*/ 334218 w 419943"/>
              <a:gd name="connsiteY24" fmla="*/ 109985 h 757685"/>
              <a:gd name="connsiteX25" fmla="*/ 277068 w 419943"/>
              <a:gd name="connsiteY25" fmla="*/ 138560 h 757685"/>
              <a:gd name="connsiteX26" fmla="*/ 267543 w 419943"/>
              <a:gd name="connsiteY26" fmla="*/ 5210 h 757685"/>
              <a:gd name="connsiteX27" fmla="*/ 229443 w 419943"/>
              <a:gd name="connsiteY27" fmla="*/ 14735 h 757685"/>
              <a:gd name="connsiteX28" fmla="*/ 210393 w 419943"/>
              <a:gd name="connsiteY28" fmla="*/ 71885 h 757685"/>
              <a:gd name="connsiteX29" fmla="*/ 200868 w 419943"/>
              <a:gd name="connsiteY29" fmla="*/ 100460 h 757685"/>
              <a:gd name="connsiteX30" fmla="*/ 143718 w 419943"/>
              <a:gd name="connsiteY30" fmla="*/ 138560 h 757685"/>
              <a:gd name="connsiteX31" fmla="*/ 86568 w 419943"/>
              <a:gd name="connsiteY31" fmla="*/ 129035 h 757685"/>
              <a:gd name="connsiteX32" fmla="*/ 57993 w 419943"/>
              <a:gd name="connsiteY32" fmla="*/ 109985 h 757685"/>
              <a:gd name="connsiteX33" fmla="*/ 29418 w 419943"/>
              <a:gd name="connsiteY33" fmla="*/ 100460 h 757685"/>
              <a:gd name="connsiteX34" fmla="*/ 843 w 419943"/>
              <a:gd name="connsiteY34" fmla="*/ 119510 h 757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19943" h="757685">
                <a:moveTo>
                  <a:pt x="843" y="119510"/>
                </a:moveTo>
                <a:cubicBezTo>
                  <a:pt x="843" y="130622"/>
                  <a:pt x="16327" y="154044"/>
                  <a:pt x="29418" y="167135"/>
                </a:cubicBezTo>
                <a:cubicBezTo>
                  <a:pt x="62170" y="199887"/>
                  <a:pt x="79210" y="202782"/>
                  <a:pt x="115143" y="214760"/>
                </a:cubicBezTo>
                <a:cubicBezTo>
                  <a:pt x="121493" y="224285"/>
                  <a:pt x="133157" y="231934"/>
                  <a:pt x="134193" y="243335"/>
                </a:cubicBezTo>
                <a:cubicBezTo>
                  <a:pt x="136511" y="268828"/>
                  <a:pt x="127348" y="294078"/>
                  <a:pt x="124668" y="319535"/>
                </a:cubicBezTo>
                <a:cubicBezTo>
                  <a:pt x="120997" y="354411"/>
                  <a:pt x="118318" y="389385"/>
                  <a:pt x="115143" y="424310"/>
                </a:cubicBezTo>
                <a:cubicBezTo>
                  <a:pt x="111968" y="497335"/>
                  <a:pt x="111224" y="570506"/>
                  <a:pt x="105618" y="643385"/>
                </a:cubicBezTo>
                <a:cubicBezTo>
                  <a:pt x="104848" y="653396"/>
                  <a:pt x="100583" y="662980"/>
                  <a:pt x="96093" y="671960"/>
                </a:cubicBezTo>
                <a:cubicBezTo>
                  <a:pt x="90973" y="682199"/>
                  <a:pt x="83393" y="691010"/>
                  <a:pt x="77043" y="700535"/>
                </a:cubicBezTo>
                <a:cubicBezTo>
                  <a:pt x="92918" y="703710"/>
                  <a:pt x="110188" y="702820"/>
                  <a:pt x="124668" y="710060"/>
                </a:cubicBezTo>
                <a:cubicBezTo>
                  <a:pt x="136716" y="716084"/>
                  <a:pt x="142895" y="730011"/>
                  <a:pt x="153243" y="738635"/>
                </a:cubicBezTo>
                <a:cubicBezTo>
                  <a:pt x="162037" y="745964"/>
                  <a:pt x="172293" y="751335"/>
                  <a:pt x="181818" y="757685"/>
                </a:cubicBezTo>
                <a:cubicBezTo>
                  <a:pt x="232113" y="740920"/>
                  <a:pt x="202039" y="753729"/>
                  <a:pt x="267543" y="710060"/>
                </a:cubicBezTo>
                <a:cubicBezTo>
                  <a:pt x="291465" y="694112"/>
                  <a:pt x="324693" y="703710"/>
                  <a:pt x="353268" y="700535"/>
                </a:cubicBezTo>
                <a:cubicBezTo>
                  <a:pt x="356443" y="691010"/>
                  <a:pt x="362793" y="682000"/>
                  <a:pt x="362793" y="671960"/>
                </a:cubicBezTo>
                <a:cubicBezTo>
                  <a:pt x="362793" y="614218"/>
                  <a:pt x="340554" y="632044"/>
                  <a:pt x="286593" y="624335"/>
                </a:cubicBezTo>
                <a:cubicBezTo>
                  <a:pt x="277068" y="621160"/>
                  <a:pt x="261193" y="624335"/>
                  <a:pt x="258018" y="614810"/>
                </a:cubicBezTo>
                <a:cubicBezTo>
                  <a:pt x="252898" y="599451"/>
                  <a:pt x="263616" y="582891"/>
                  <a:pt x="267543" y="567185"/>
                </a:cubicBezTo>
                <a:cubicBezTo>
                  <a:pt x="279514" y="519302"/>
                  <a:pt x="272838" y="556596"/>
                  <a:pt x="296118" y="510035"/>
                </a:cubicBezTo>
                <a:cubicBezTo>
                  <a:pt x="300608" y="501055"/>
                  <a:pt x="302468" y="490985"/>
                  <a:pt x="305643" y="481460"/>
                </a:cubicBezTo>
                <a:cubicBezTo>
                  <a:pt x="308818" y="411610"/>
                  <a:pt x="298209" y="339744"/>
                  <a:pt x="315168" y="271910"/>
                </a:cubicBezTo>
                <a:cubicBezTo>
                  <a:pt x="321702" y="245774"/>
                  <a:pt x="357374" y="237176"/>
                  <a:pt x="372318" y="214760"/>
                </a:cubicBezTo>
                <a:cubicBezTo>
                  <a:pt x="415987" y="149256"/>
                  <a:pt x="403178" y="179330"/>
                  <a:pt x="419943" y="129035"/>
                </a:cubicBezTo>
                <a:cubicBezTo>
                  <a:pt x="416768" y="116335"/>
                  <a:pt x="422127" y="96789"/>
                  <a:pt x="410418" y="90935"/>
                </a:cubicBezTo>
                <a:cubicBezTo>
                  <a:pt x="401223" y="86337"/>
                  <a:pt x="348213" y="105320"/>
                  <a:pt x="334218" y="109985"/>
                </a:cubicBezTo>
                <a:cubicBezTo>
                  <a:pt x="289768" y="176660"/>
                  <a:pt x="308818" y="186185"/>
                  <a:pt x="277068" y="138560"/>
                </a:cubicBezTo>
                <a:cubicBezTo>
                  <a:pt x="273893" y="94110"/>
                  <a:pt x="283540" y="46803"/>
                  <a:pt x="267543" y="5210"/>
                </a:cubicBezTo>
                <a:cubicBezTo>
                  <a:pt x="262844" y="-7008"/>
                  <a:pt x="237962" y="4796"/>
                  <a:pt x="229443" y="14735"/>
                </a:cubicBezTo>
                <a:cubicBezTo>
                  <a:pt x="216375" y="29981"/>
                  <a:pt x="216743" y="52835"/>
                  <a:pt x="210393" y="71885"/>
                </a:cubicBezTo>
                <a:cubicBezTo>
                  <a:pt x="207218" y="81410"/>
                  <a:pt x="209222" y="94891"/>
                  <a:pt x="200868" y="100460"/>
                </a:cubicBezTo>
                <a:lnTo>
                  <a:pt x="143718" y="138560"/>
                </a:lnTo>
                <a:cubicBezTo>
                  <a:pt x="124668" y="135385"/>
                  <a:pt x="104890" y="135142"/>
                  <a:pt x="86568" y="129035"/>
                </a:cubicBezTo>
                <a:cubicBezTo>
                  <a:pt x="75708" y="125415"/>
                  <a:pt x="68232" y="115105"/>
                  <a:pt x="57993" y="109985"/>
                </a:cubicBezTo>
                <a:cubicBezTo>
                  <a:pt x="49013" y="105495"/>
                  <a:pt x="38943" y="103635"/>
                  <a:pt x="29418" y="100460"/>
                </a:cubicBezTo>
                <a:cubicBezTo>
                  <a:pt x="-7676" y="112825"/>
                  <a:pt x="843" y="108398"/>
                  <a:pt x="843" y="119510"/>
                </a:cubicBezTo>
                <a:close/>
              </a:path>
            </a:pathLst>
          </a:custGeom>
          <a:blipFill>
            <a:blip r:embed="rId21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sharpenSoften amount="-23000"/>
                      </a14:imgEffect>
                      <a14:imgEffect>
                        <a14:brightnessContrast bright="44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4" name="Freeform 113"/>
          <p:cNvSpPr/>
          <p:nvPr/>
        </p:nvSpPr>
        <p:spPr>
          <a:xfrm flipH="1" flipV="1">
            <a:off x="4919280" y="3092437"/>
            <a:ext cx="262319" cy="328715"/>
          </a:xfrm>
          <a:custGeom>
            <a:avLst/>
            <a:gdLst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181905 w 982005"/>
              <a:gd name="connsiteY32" fmla="*/ 229602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134280 w 982005"/>
              <a:gd name="connsiteY30" fmla="*/ 165755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258317 w 1001267"/>
              <a:gd name="connsiteY29" fmla="*/ 162927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182117 w 1001267"/>
              <a:gd name="connsiteY29" fmla="*/ 94268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572431 w 982006"/>
              <a:gd name="connsiteY23" fmla="*/ 67677 h 593536"/>
              <a:gd name="connsiteX24" fmla="*/ 486706 w 982006"/>
              <a:gd name="connsiteY24" fmla="*/ 58152 h 593536"/>
              <a:gd name="connsiteX25" fmla="*/ 429556 w 982006"/>
              <a:gd name="connsiteY25" fmla="*/ 20052 h 593536"/>
              <a:gd name="connsiteX26" fmla="*/ 400981 w 982006"/>
              <a:gd name="connsiteY26" fmla="*/ 1002 h 593536"/>
              <a:gd name="connsiteX27" fmla="*/ 248581 w 982006"/>
              <a:gd name="connsiteY27" fmla="*/ 10527 h 593536"/>
              <a:gd name="connsiteX28" fmla="*/ 229531 w 982006"/>
              <a:gd name="connsiteY28" fmla="*/ 67677 h 593536"/>
              <a:gd name="connsiteX29" fmla="*/ 162856 w 982006"/>
              <a:gd name="connsiteY29" fmla="*/ 94268 h 593536"/>
              <a:gd name="connsiteX30" fmla="*/ 134281 w 982006"/>
              <a:gd name="connsiteY30" fmla="*/ 165755 h 593536"/>
              <a:gd name="connsiteX31" fmla="*/ 115231 w 982006"/>
              <a:gd name="connsiteY31" fmla="*/ 142834 h 593536"/>
              <a:gd name="connsiteX32" fmla="*/ 67606 w 982006"/>
              <a:gd name="connsiteY32" fmla="*/ 178107 h 593536"/>
              <a:gd name="connsiteX33" fmla="*/ 124756 w 982006"/>
              <a:gd name="connsiteY33" fmla="*/ 239127 h 593536"/>
              <a:gd name="connsiteX34" fmla="*/ 96181 w 982006"/>
              <a:gd name="connsiteY34" fmla="*/ 258177 h 593536"/>
              <a:gd name="connsiteX35" fmla="*/ 86656 w 982006"/>
              <a:gd name="connsiteY35" fmla="*/ 286752 h 593536"/>
              <a:gd name="connsiteX36" fmla="*/ 77131 w 982006"/>
              <a:gd name="connsiteY36" fmla="*/ 410577 h 593536"/>
              <a:gd name="connsiteX37" fmla="*/ 48556 w 982006"/>
              <a:gd name="connsiteY37" fmla="*/ 420102 h 593536"/>
              <a:gd name="connsiteX38" fmla="*/ 39031 w 982006"/>
              <a:gd name="connsiteY38" fmla="*/ 448677 h 593536"/>
              <a:gd name="connsiteX39" fmla="*/ 931 w 982006"/>
              <a:gd name="connsiteY39" fmla="*/ 505827 h 593536"/>
              <a:gd name="connsiteX40" fmla="*/ 10456 w 982006"/>
              <a:gd name="connsiteY40" fmla="*/ 572502 h 593536"/>
              <a:gd name="connsiteX41" fmla="*/ 67606 w 982006"/>
              <a:gd name="connsiteY41" fmla="*/ 553452 h 593536"/>
              <a:gd name="connsiteX42" fmla="*/ 48556 w 982006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82006" h="593536">
                <a:moveTo>
                  <a:pt x="48556" y="543927"/>
                </a:moveTo>
                <a:cubicBezTo>
                  <a:pt x="67606" y="540752"/>
                  <a:pt x="86970" y="539086"/>
                  <a:pt x="105706" y="534402"/>
                </a:cubicBezTo>
                <a:cubicBezTo>
                  <a:pt x="125187" y="529532"/>
                  <a:pt x="162856" y="515352"/>
                  <a:pt x="162856" y="515352"/>
                </a:cubicBezTo>
                <a:cubicBezTo>
                  <a:pt x="232706" y="518527"/>
                  <a:pt x="302868" y="517557"/>
                  <a:pt x="372406" y="524877"/>
                </a:cubicBezTo>
                <a:cubicBezTo>
                  <a:pt x="382391" y="525928"/>
                  <a:pt x="351671" y="528130"/>
                  <a:pt x="343831" y="534402"/>
                </a:cubicBezTo>
                <a:cubicBezTo>
                  <a:pt x="334892" y="541553"/>
                  <a:pt x="329901" y="552738"/>
                  <a:pt x="324781" y="562977"/>
                </a:cubicBezTo>
                <a:cubicBezTo>
                  <a:pt x="320291" y="571957"/>
                  <a:pt x="305333" y="590025"/>
                  <a:pt x="315256" y="591552"/>
                </a:cubicBezTo>
                <a:cubicBezTo>
                  <a:pt x="359301" y="598328"/>
                  <a:pt x="404210" y="585887"/>
                  <a:pt x="448606" y="582027"/>
                </a:cubicBezTo>
                <a:cubicBezTo>
                  <a:pt x="494047" y="578076"/>
                  <a:pt x="537883" y="573995"/>
                  <a:pt x="581956" y="562977"/>
                </a:cubicBezTo>
                <a:cubicBezTo>
                  <a:pt x="591696" y="560542"/>
                  <a:pt x="601006" y="556627"/>
                  <a:pt x="610531" y="553452"/>
                </a:cubicBezTo>
                <a:cubicBezTo>
                  <a:pt x="674781" y="489202"/>
                  <a:pt x="642123" y="504821"/>
                  <a:pt x="696256" y="486777"/>
                </a:cubicBezTo>
                <a:cubicBezTo>
                  <a:pt x="712131" y="489952"/>
                  <a:pt x="728175" y="492375"/>
                  <a:pt x="743881" y="496302"/>
                </a:cubicBezTo>
                <a:cubicBezTo>
                  <a:pt x="753621" y="498737"/>
                  <a:pt x="762416" y="505827"/>
                  <a:pt x="772456" y="505827"/>
                </a:cubicBezTo>
                <a:cubicBezTo>
                  <a:pt x="842378" y="505827"/>
                  <a:pt x="912156" y="499477"/>
                  <a:pt x="982006" y="496302"/>
                </a:cubicBezTo>
                <a:cubicBezTo>
                  <a:pt x="978831" y="474077"/>
                  <a:pt x="982521" y="449707"/>
                  <a:pt x="972481" y="429627"/>
                </a:cubicBezTo>
                <a:cubicBezTo>
                  <a:pt x="967991" y="420647"/>
                  <a:pt x="951006" y="427202"/>
                  <a:pt x="943906" y="420102"/>
                </a:cubicBezTo>
                <a:cubicBezTo>
                  <a:pt x="936806" y="413002"/>
                  <a:pt x="938871" y="400507"/>
                  <a:pt x="934381" y="391527"/>
                </a:cubicBezTo>
                <a:cubicBezTo>
                  <a:pt x="917147" y="357060"/>
                  <a:pt x="919713" y="364413"/>
                  <a:pt x="886756" y="353427"/>
                </a:cubicBezTo>
                <a:cubicBezTo>
                  <a:pt x="871618" y="330720"/>
                  <a:pt x="848656" y="283577"/>
                  <a:pt x="820081" y="267702"/>
                </a:cubicBezTo>
                <a:cubicBezTo>
                  <a:pt x="791506" y="251827"/>
                  <a:pt x="724831" y="261352"/>
                  <a:pt x="715306" y="258177"/>
                </a:cubicBezTo>
                <a:cubicBezTo>
                  <a:pt x="712131" y="226427"/>
                  <a:pt x="775631" y="180389"/>
                  <a:pt x="781981" y="162927"/>
                </a:cubicBezTo>
                <a:cubicBezTo>
                  <a:pt x="788331" y="145465"/>
                  <a:pt x="763284" y="155198"/>
                  <a:pt x="753406" y="153402"/>
                </a:cubicBezTo>
                <a:cubicBezTo>
                  <a:pt x="589891" y="123672"/>
                  <a:pt x="740050" y="159588"/>
                  <a:pt x="639106" y="134352"/>
                </a:cubicBezTo>
                <a:cubicBezTo>
                  <a:pt x="613308" y="124520"/>
                  <a:pt x="495427" y="165597"/>
                  <a:pt x="484315" y="154485"/>
                </a:cubicBezTo>
                <a:cubicBezTo>
                  <a:pt x="473203" y="143373"/>
                  <a:pt x="572033" y="83732"/>
                  <a:pt x="572431" y="67677"/>
                </a:cubicBezTo>
                <a:cubicBezTo>
                  <a:pt x="572829" y="51622"/>
                  <a:pt x="515281" y="61327"/>
                  <a:pt x="486706" y="58152"/>
                </a:cubicBezTo>
                <a:lnTo>
                  <a:pt x="429556" y="20052"/>
                </a:lnTo>
                <a:lnTo>
                  <a:pt x="400981" y="1002"/>
                </a:lnTo>
                <a:cubicBezTo>
                  <a:pt x="350181" y="4177"/>
                  <a:pt x="296019" y="-7921"/>
                  <a:pt x="248581" y="10527"/>
                </a:cubicBezTo>
                <a:cubicBezTo>
                  <a:pt x="229866" y="17805"/>
                  <a:pt x="243818" y="53720"/>
                  <a:pt x="229531" y="67677"/>
                </a:cubicBezTo>
                <a:cubicBezTo>
                  <a:pt x="215244" y="81634"/>
                  <a:pt x="178731" y="77922"/>
                  <a:pt x="162856" y="94268"/>
                </a:cubicBezTo>
                <a:cubicBezTo>
                  <a:pt x="146981" y="110614"/>
                  <a:pt x="142218" y="157661"/>
                  <a:pt x="134281" y="165755"/>
                </a:cubicBezTo>
                <a:cubicBezTo>
                  <a:pt x="126344" y="173849"/>
                  <a:pt x="126344" y="140775"/>
                  <a:pt x="115231" y="142834"/>
                </a:cubicBezTo>
                <a:cubicBezTo>
                  <a:pt x="104119" y="144893"/>
                  <a:pt x="66019" y="162058"/>
                  <a:pt x="67606" y="178107"/>
                </a:cubicBezTo>
                <a:cubicBezTo>
                  <a:pt x="69193" y="194156"/>
                  <a:pt x="143806" y="235952"/>
                  <a:pt x="124756" y="239127"/>
                </a:cubicBezTo>
                <a:cubicBezTo>
                  <a:pt x="115231" y="245477"/>
                  <a:pt x="93006" y="250239"/>
                  <a:pt x="96181" y="258177"/>
                </a:cubicBezTo>
                <a:cubicBezTo>
                  <a:pt x="99356" y="266115"/>
                  <a:pt x="145051" y="276789"/>
                  <a:pt x="143806" y="286752"/>
                </a:cubicBezTo>
                <a:cubicBezTo>
                  <a:pt x="138671" y="327829"/>
                  <a:pt x="93006" y="388352"/>
                  <a:pt x="77131" y="410577"/>
                </a:cubicBezTo>
                <a:cubicBezTo>
                  <a:pt x="61256" y="432802"/>
                  <a:pt x="58081" y="416927"/>
                  <a:pt x="48556" y="420102"/>
                </a:cubicBezTo>
                <a:cubicBezTo>
                  <a:pt x="45381" y="429627"/>
                  <a:pt x="43907" y="439900"/>
                  <a:pt x="39031" y="448677"/>
                </a:cubicBezTo>
                <a:cubicBezTo>
                  <a:pt x="27912" y="468691"/>
                  <a:pt x="931" y="505827"/>
                  <a:pt x="931" y="505827"/>
                </a:cubicBezTo>
                <a:cubicBezTo>
                  <a:pt x="4106" y="528052"/>
                  <a:pt x="-7813" y="559453"/>
                  <a:pt x="10456" y="572502"/>
                </a:cubicBezTo>
                <a:cubicBezTo>
                  <a:pt x="26796" y="584174"/>
                  <a:pt x="47526" y="553452"/>
                  <a:pt x="67606" y="553452"/>
                </a:cubicBezTo>
                <a:lnTo>
                  <a:pt x="48556" y="543927"/>
                </a:lnTo>
                <a:close/>
              </a:path>
            </a:pathLst>
          </a:custGeom>
          <a:blipFill>
            <a:blip r:embed="rId4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5" name="Freeform 114"/>
          <p:cNvSpPr/>
          <p:nvPr/>
        </p:nvSpPr>
        <p:spPr>
          <a:xfrm flipH="1">
            <a:off x="4047625" y="3079463"/>
            <a:ext cx="356294" cy="380402"/>
          </a:xfrm>
          <a:custGeom>
            <a:avLst/>
            <a:gdLst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181905 w 982005"/>
              <a:gd name="connsiteY32" fmla="*/ 229602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134280 w 982005"/>
              <a:gd name="connsiteY30" fmla="*/ 165755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258317 w 1001267"/>
              <a:gd name="connsiteY29" fmla="*/ 162927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182117 w 1001267"/>
              <a:gd name="connsiteY29" fmla="*/ 94268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572431 w 982006"/>
              <a:gd name="connsiteY23" fmla="*/ 67677 h 593536"/>
              <a:gd name="connsiteX24" fmla="*/ 486706 w 982006"/>
              <a:gd name="connsiteY24" fmla="*/ 58152 h 593536"/>
              <a:gd name="connsiteX25" fmla="*/ 429556 w 982006"/>
              <a:gd name="connsiteY25" fmla="*/ 20052 h 593536"/>
              <a:gd name="connsiteX26" fmla="*/ 400981 w 982006"/>
              <a:gd name="connsiteY26" fmla="*/ 1002 h 593536"/>
              <a:gd name="connsiteX27" fmla="*/ 248581 w 982006"/>
              <a:gd name="connsiteY27" fmla="*/ 10527 h 593536"/>
              <a:gd name="connsiteX28" fmla="*/ 229531 w 982006"/>
              <a:gd name="connsiteY28" fmla="*/ 67677 h 593536"/>
              <a:gd name="connsiteX29" fmla="*/ 162856 w 982006"/>
              <a:gd name="connsiteY29" fmla="*/ 94268 h 593536"/>
              <a:gd name="connsiteX30" fmla="*/ 134281 w 982006"/>
              <a:gd name="connsiteY30" fmla="*/ 165755 h 593536"/>
              <a:gd name="connsiteX31" fmla="*/ 115231 w 982006"/>
              <a:gd name="connsiteY31" fmla="*/ 142834 h 593536"/>
              <a:gd name="connsiteX32" fmla="*/ 67606 w 982006"/>
              <a:gd name="connsiteY32" fmla="*/ 178107 h 593536"/>
              <a:gd name="connsiteX33" fmla="*/ 124756 w 982006"/>
              <a:gd name="connsiteY33" fmla="*/ 239127 h 593536"/>
              <a:gd name="connsiteX34" fmla="*/ 96181 w 982006"/>
              <a:gd name="connsiteY34" fmla="*/ 258177 h 593536"/>
              <a:gd name="connsiteX35" fmla="*/ 86656 w 982006"/>
              <a:gd name="connsiteY35" fmla="*/ 286752 h 593536"/>
              <a:gd name="connsiteX36" fmla="*/ 77131 w 982006"/>
              <a:gd name="connsiteY36" fmla="*/ 410577 h 593536"/>
              <a:gd name="connsiteX37" fmla="*/ 48556 w 982006"/>
              <a:gd name="connsiteY37" fmla="*/ 420102 h 593536"/>
              <a:gd name="connsiteX38" fmla="*/ 39031 w 982006"/>
              <a:gd name="connsiteY38" fmla="*/ 448677 h 593536"/>
              <a:gd name="connsiteX39" fmla="*/ 931 w 982006"/>
              <a:gd name="connsiteY39" fmla="*/ 505827 h 593536"/>
              <a:gd name="connsiteX40" fmla="*/ 10456 w 982006"/>
              <a:gd name="connsiteY40" fmla="*/ 572502 h 593536"/>
              <a:gd name="connsiteX41" fmla="*/ 67606 w 982006"/>
              <a:gd name="connsiteY41" fmla="*/ 553452 h 593536"/>
              <a:gd name="connsiteX42" fmla="*/ 48556 w 982006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400981 w 982006"/>
              <a:gd name="connsiteY4" fmla="*/ 46574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372406 w 982006"/>
              <a:gd name="connsiteY3" fmla="*/ 524877 h 593536"/>
              <a:gd name="connsiteX4" fmla="*/ 400981 w 982006"/>
              <a:gd name="connsiteY4" fmla="*/ 46574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372406 w 982006"/>
              <a:gd name="connsiteY3" fmla="*/ 524877 h 593536"/>
              <a:gd name="connsiteX4" fmla="*/ 400981 w 982006"/>
              <a:gd name="connsiteY4" fmla="*/ 46574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705781 w 982006"/>
              <a:gd name="connsiteY10" fmla="*/ 400952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372406 w 982006"/>
              <a:gd name="connsiteY3" fmla="*/ 524877 h 593536"/>
              <a:gd name="connsiteX4" fmla="*/ 400981 w 982006"/>
              <a:gd name="connsiteY4" fmla="*/ 46574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591481 w 982006"/>
              <a:gd name="connsiteY9" fmla="*/ 484792 h 593536"/>
              <a:gd name="connsiteX10" fmla="*/ 705781 w 982006"/>
              <a:gd name="connsiteY10" fmla="*/ 400952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372406 w 982006"/>
              <a:gd name="connsiteY3" fmla="*/ 524877 h 593536"/>
              <a:gd name="connsiteX4" fmla="*/ 324781 w 982006"/>
              <a:gd name="connsiteY4" fmla="*/ 508655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591481 w 982006"/>
              <a:gd name="connsiteY9" fmla="*/ 484792 h 593536"/>
              <a:gd name="connsiteX10" fmla="*/ 705781 w 982006"/>
              <a:gd name="connsiteY10" fmla="*/ 400952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213848 w 982006"/>
              <a:gd name="connsiteY3" fmla="*/ 505021 h 593536"/>
              <a:gd name="connsiteX4" fmla="*/ 372406 w 982006"/>
              <a:gd name="connsiteY4" fmla="*/ 524877 h 593536"/>
              <a:gd name="connsiteX5" fmla="*/ 324781 w 982006"/>
              <a:gd name="connsiteY5" fmla="*/ 508655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591481 w 982006"/>
              <a:gd name="connsiteY10" fmla="*/ 484792 h 593536"/>
              <a:gd name="connsiteX11" fmla="*/ 705781 w 982006"/>
              <a:gd name="connsiteY11" fmla="*/ 400952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324781 w 982006"/>
              <a:gd name="connsiteY5" fmla="*/ 508655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591481 w 982006"/>
              <a:gd name="connsiteY10" fmla="*/ 484792 h 593536"/>
              <a:gd name="connsiteX11" fmla="*/ 705781 w 982006"/>
              <a:gd name="connsiteY11" fmla="*/ 400952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324781 w 982006"/>
              <a:gd name="connsiteY5" fmla="*/ 508655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629581 w 982006"/>
              <a:gd name="connsiteY10" fmla="*/ 519122 h 593536"/>
              <a:gd name="connsiteX11" fmla="*/ 705781 w 982006"/>
              <a:gd name="connsiteY11" fmla="*/ 400952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324781 w 982006"/>
              <a:gd name="connsiteY5" fmla="*/ 508655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629581 w 982006"/>
              <a:gd name="connsiteY10" fmla="*/ 519122 h 593536"/>
              <a:gd name="connsiteX11" fmla="*/ 705781 w 982006"/>
              <a:gd name="connsiteY11" fmla="*/ 486776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53331 w 982006"/>
              <a:gd name="connsiteY2" fmla="*/ 53251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324781 w 982006"/>
              <a:gd name="connsiteY5" fmla="*/ 508655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629581 w 982006"/>
              <a:gd name="connsiteY10" fmla="*/ 519122 h 593536"/>
              <a:gd name="connsiteX11" fmla="*/ 705781 w 982006"/>
              <a:gd name="connsiteY11" fmla="*/ 486776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53331 w 982006"/>
              <a:gd name="connsiteY2" fmla="*/ 53251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267631 w 982006"/>
              <a:gd name="connsiteY5" fmla="*/ 568732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629581 w 982006"/>
              <a:gd name="connsiteY10" fmla="*/ 519122 h 593536"/>
              <a:gd name="connsiteX11" fmla="*/ 705781 w 982006"/>
              <a:gd name="connsiteY11" fmla="*/ 486776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53331 w 982006"/>
              <a:gd name="connsiteY2" fmla="*/ 53251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267631 w 982006"/>
              <a:gd name="connsiteY5" fmla="*/ 568732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629581 w 982006"/>
              <a:gd name="connsiteY10" fmla="*/ 519122 h 593536"/>
              <a:gd name="connsiteX11" fmla="*/ 705781 w 982006"/>
              <a:gd name="connsiteY11" fmla="*/ 486776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143806 w 982006"/>
              <a:gd name="connsiteY31" fmla="*/ 77103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982006" h="593536">
                <a:moveTo>
                  <a:pt x="48556" y="543927"/>
                </a:moveTo>
                <a:cubicBezTo>
                  <a:pt x="67606" y="540752"/>
                  <a:pt x="88244" y="536304"/>
                  <a:pt x="105706" y="534402"/>
                </a:cubicBezTo>
                <a:cubicBezTo>
                  <a:pt x="123168" y="532500"/>
                  <a:pt x="135307" y="537414"/>
                  <a:pt x="153331" y="532517"/>
                </a:cubicBezTo>
                <a:cubicBezTo>
                  <a:pt x="171355" y="527620"/>
                  <a:pt x="190036" y="489129"/>
                  <a:pt x="213848" y="505021"/>
                </a:cubicBezTo>
                <a:cubicBezTo>
                  <a:pt x="237661" y="520913"/>
                  <a:pt x="268192" y="565754"/>
                  <a:pt x="277156" y="576372"/>
                </a:cubicBezTo>
                <a:cubicBezTo>
                  <a:pt x="286120" y="586990"/>
                  <a:pt x="259694" y="570964"/>
                  <a:pt x="267631" y="568732"/>
                </a:cubicBezTo>
                <a:cubicBezTo>
                  <a:pt x="275568" y="566500"/>
                  <a:pt x="316844" y="559174"/>
                  <a:pt x="324781" y="562977"/>
                </a:cubicBezTo>
                <a:cubicBezTo>
                  <a:pt x="332718" y="566780"/>
                  <a:pt x="305333" y="590025"/>
                  <a:pt x="315256" y="591552"/>
                </a:cubicBezTo>
                <a:cubicBezTo>
                  <a:pt x="359301" y="598328"/>
                  <a:pt x="404210" y="585887"/>
                  <a:pt x="448606" y="582027"/>
                </a:cubicBezTo>
                <a:cubicBezTo>
                  <a:pt x="494047" y="578076"/>
                  <a:pt x="551793" y="573461"/>
                  <a:pt x="581956" y="562977"/>
                </a:cubicBezTo>
                <a:cubicBezTo>
                  <a:pt x="612119" y="552493"/>
                  <a:pt x="620056" y="522297"/>
                  <a:pt x="629581" y="519122"/>
                </a:cubicBezTo>
                <a:cubicBezTo>
                  <a:pt x="693831" y="454872"/>
                  <a:pt x="651648" y="504820"/>
                  <a:pt x="705781" y="486776"/>
                </a:cubicBezTo>
                <a:cubicBezTo>
                  <a:pt x="721656" y="489951"/>
                  <a:pt x="732769" y="493127"/>
                  <a:pt x="743881" y="496302"/>
                </a:cubicBezTo>
                <a:cubicBezTo>
                  <a:pt x="754994" y="499477"/>
                  <a:pt x="762416" y="505827"/>
                  <a:pt x="772456" y="505827"/>
                </a:cubicBezTo>
                <a:cubicBezTo>
                  <a:pt x="842378" y="505827"/>
                  <a:pt x="912156" y="499477"/>
                  <a:pt x="982006" y="496302"/>
                </a:cubicBezTo>
                <a:cubicBezTo>
                  <a:pt x="978831" y="474077"/>
                  <a:pt x="982521" y="449707"/>
                  <a:pt x="972481" y="429627"/>
                </a:cubicBezTo>
                <a:cubicBezTo>
                  <a:pt x="967991" y="420647"/>
                  <a:pt x="951006" y="427202"/>
                  <a:pt x="943906" y="420102"/>
                </a:cubicBezTo>
                <a:cubicBezTo>
                  <a:pt x="936806" y="413002"/>
                  <a:pt x="938871" y="400507"/>
                  <a:pt x="934381" y="391527"/>
                </a:cubicBezTo>
                <a:cubicBezTo>
                  <a:pt x="917147" y="357060"/>
                  <a:pt x="919713" y="364413"/>
                  <a:pt x="886756" y="353427"/>
                </a:cubicBezTo>
                <a:cubicBezTo>
                  <a:pt x="871618" y="330720"/>
                  <a:pt x="848656" y="283577"/>
                  <a:pt x="820081" y="267702"/>
                </a:cubicBezTo>
                <a:cubicBezTo>
                  <a:pt x="791506" y="251827"/>
                  <a:pt x="724831" y="261352"/>
                  <a:pt x="715306" y="258177"/>
                </a:cubicBezTo>
                <a:cubicBezTo>
                  <a:pt x="712131" y="226427"/>
                  <a:pt x="775631" y="180389"/>
                  <a:pt x="781981" y="162927"/>
                </a:cubicBezTo>
                <a:cubicBezTo>
                  <a:pt x="788331" y="145465"/>
                  <a:pt x="763284" y="155198"/>
                  <a:pt x="753406" y="153402"/>
                </a:cubicBezTo>
                <a:cubicBezTo>
                  <a:pt x="589891" y="123672"/>
                  <a:pt x="740050" y="159588"/>
                  <a:pt x="639106" y="134352"/>
                </a:cubicBezTo>
                <a:cubicBezTo>
                  <a:pt x="613308" y="124520"/>
                  <a:pt x="666877" y="114103"/>
                  <a:pt x="655765" y="102991"/>
                </a:cubicBezTo>
                <a:cubicBezTo>
                  <a:pt x="644653" y="91879"/>
                  <a:pt x="552983" y="100897"/>
                  <a:pt x="524806" y="93424"/>
                </a:cubicBezTo>
                <a:cubicBezTo>
                  <a:pt x="496630" y="85951"/>
                  <a:pt x="515281" y="61327"/>
                  <a:pt x="486706" y="58152"/>
                </a:cubicBezTo>
                <a:lnTo>
                  <a:pt x="429556" y="20052"/>
                </a:lnTo>
                <a:lnTo>
                  <a:pt x="400981" y="1002"/>
                </a:lnTo>
                <a:cubicBezTo>
                  <a:pt x="350181" y="4177"/>
                  <a:pt x="296019" y="-7921"/>
                  <a:pt x="248581" y="10527"/>
                </a:cubicBezTo>
                <a:cubicBezTo>
                  <a:pt x="229866" y="17805"/>
                  <a:pt x="246994" y="56581"/>
                  <a:pt x="229531" y="67677"/>
                </a:cubicBezTo>
                <a:cubicBezTo>
                  <a:pt x="212069" y="78773"/>
                  <a:pt x="159681" y="60757"/>
                  <a:pt x="143806" y="77103"/>
                </a:cubicBezTo>
                <a:cubicBezTo>
                  <a:pt x="127931" y="93449"/>
                  <a:pt x="139043" y="154800"/>
                  <a:pt x="134281" y="165755"/>
                </a:cubicBezTo>
                <a:cubicBezTo>
                  <a:pt x="129519" y="176710"/>
                  <a:pt x="126344" y="140775"/>
                  <a:pt x="115231" y="142834"/>
                </a:cubicBezTo>
                <a:cubicBezTo>
                  <a:pt x="104119" y="144893"/>
                  <a:pt x="66019" y="162058"/>
                  <a:pt x="67606" y="178107"/>
                </a:cubicBezTo>
                <a:cubicBezTo>
                  <a:pt x="69193" y="194156"/>
                  <a:pt x="143806" y="235952"/>
                  <a:pt x="124756" y="239127"/>
                </a:cubicBezTo>
                <a:cubicBezTo>
                  <a:pt x="115231" y="245477"/>
                  <a:pt x="93006" y="250239"/>
                  <a:pt x="96181" y="258177"/>
                </a:cubicBezTo>
                <a:cubicBezTo>
                  <a:pt x="99356" y="266115"/>
                  <a:pt x="145051" y="276789"/>
                  <a:pt x="143806" y="286752"/>
                </a:cubicBezTo>
                <a:cubicBezTo>
                  <a:pt x="138671" y="327829"/>
                  <a:pt x="93006" y="388352"/>
                  <a:pt x="77131" y="410577"/>
                </a:cubicBezTo>
                <a:cubicBezTo>
                  <a:pt x="61256" y="432802"/>
                  <a:pt x="58081" y="416927"/>
                  <a:pt x="48556" y="420102"/>
                </a:cubicBezTo>
                <a:cubicBezTo>
                  <a:pt x="45381" y="429627"/>
                  <a:pt x="43907" y="439900"/>
                  <a:pt x="39031" y="448677"/>
                </a:cubicBezTo>
                <a:cubicBezTo>
                  <a:pt x="27912" y="468691"/>
                  <a:pt x="931" y="505827"/>
                  <a:pt x="931" y="505827"/>
                </a:cubicBezTo>
                <a:cubicBezTo>
                  <a:pt x="4106" y="528052"/>
                  <a:pt x="-7813" y="559453"/>
                  <a:pt x="10456" y="572502"/>
                </a:cubicBezTo>
                <a:cubicBezTo>
                  <a:pt x="26796" y="584174"/>
                  <a:pt x="47526" y="553452"/>
                  <a:pt x="67606" y="553452"/>
                </a:cubicBezTo>
                <a:lnTo>
                  <a:pt x="48556" y="543927"/>
                </a:lnTo>
                <a:close/>
              </a:path>
            </a:pathLst>
          </a:custGeom>
          <a:blipFill>
            <a:blip r:embed="rId4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03" name="Freeform 102"/>
          <p:cNvSpPr/>
          <p:nvPr/>
        </p:nvSpPr>
        <p:spPr>
          <a:xfrm flipH="1">
            <a:off x="2952751" y="2152809"/>
            <a:ext cx="1828800" cy="1073906"/>
          </a:xfrm>
          <a:custGeom>
            <a:avLst/>
            <a:gdLst>
              <a:gd name="connsiteX0" fmla="*/ 311999 w 801677"/>
              <a:gd name="connsiteY0" fmla="*/ 19256 h 505512"/>
              <a:gd name="connsiteX1" fmla="*/ 264374 w 801677"/>
              <a:gd name="connsiteY1" fmla="*/ 9731 h 505512"/>
              <a:gd name="connsiteX2" fmla="*/ 235799 w 801677"/>
              <a:gd name="connsiteY2" fmla="*/ 206 h 505512"/>
              <a:gd name="connsiteX3" fmla="*/ 207224 w 801677"/>
              <a:gd name="connsiteY3" fmla="*/ 19256 h 505512"/>
              <a:gd name="connsiteX4" fmla="*/ 159599 w 801677"/>
              <a:gd name="connsiteY4" fmla="*/ 114506 h 505512"/>
              <a:gd name="connsiteX5" fmla="*/ 131024 w 801677"/>
              <a:gd name="connsiteY5" fmla="*/ 124031 h 505512"/>
              <a:gd name="connsiteX6" fmla="*/ 121499 w 801677"/>
              <a:gd name="connsiteY6" fmla="*/ 209756 h 505512"/>
              <a:gd name="connsiteX7" fmla="*/ 73874 w 801677"/>
              <a:gd name="connsiteY7" fmla="*/ 219281 h 505512"/>
              <a:gd name="connsiteX8" fmla="*/ 64349 w 801677"/>
              <a:gd name="connsiteY8" fmla="*/ 247856 h 505512"/>
              <a:gd name="connsiteX9" fmla="*/ 54824 w 801677"/>
              <a:gd name="connsiteY9" fmla="*/ 314531 h 505512"/>
              <a:gd name="connsiteX10" fmla="*/ 26249 w 801677"/>
              <a:gd name="connsiteY10" fmla="*/ 324056 h 505512"/>
              <a:gd name="connsiteX11" fmla="*/ 7199 w 801677"/>
              <a:gd name="connsiteY11" fmla="*/ 352631 h 505512"/>
              <a:gd name="connsiteX12" fmla="*/ 45299 w 801677"/>
              <a:gd name="connsiteY12" fmla="*/ 495506 h 505512"/>
              <a:gd name="connsiteX13" fmla="*/ 73874 w 801677"/>
              <a:gd name="connsiteY13" fmla="*/ 476456 h 505512"/>
              <a:gd name="connsiteX14" fmla="*/ 102449 w 801677"/>
              <a:gd name="connsiteY14" fmla="*/ 495506 h 505512"/>
              <a:gd name="connsiteX15" fmla="*/ 188174 w 801677"/>
              <a:gd name="connsiteY15" fmla="*/ 476456 h 505512"/>
              <a:gd name="connsiteX16" fmla="*/ 226274 w 801677"/>
              <a:gd name="connsiteY16" fmla="*/ 485981 h 505512"/>
              <a:gd name="connsiteX17" fmla="*/ 254849 w 801677"/>
              <a:gd name="connsiteY17" fmla="*/ 495506 h 505512"/>
              <a:gd name="connsiteX18" fmla="*/ 321524 w 801677"/>
              <a:gd name="connsiteY18" fmla="*/ 476456 h 505512"/>
              <a:gd name="connsiteX19" fmla="*/ 378674 w 801677"/>
              <a:gd name="connsiteY19" fmla="*/ 485981 h 505512"/>
              <a:gd name="connsiteX20" fmla="*/ 407249 w 801677"/>
              <a:gd name="connsiteY20" fmla="*/ 505031 h 505512"/>
              <a:gd name="connsiteX21" fmla="*/ 550124 w 801677"/>
              <a:gd name="connsiteY21" fmla="*/ 495506 h 505512"/>
              <a:gd name="connsiteX22" fmla="*/ 607274 w 801677"/>
              <a:gd name="connsiteY22" fmla="*/ 466931 h 505512"/>
              <a:gd name="connsiteX23" fmla="*/ 626324 w 801677"/>
              <a:gd name="connsiteY23" fmla="*/ 495506 h 505512"/>
              <a:gd name="connsiteX24" fmla="*/ 654899 w 801677"/>
              <a:gd name="connsiteY24" fmla="*/ 505031 h 505512"/>
              <a:gd name="connsiteX25" fmla="*/ 683474 w 801677"/>
              <a:gd name="connsiteY25" fmla="*/ 495506 h 505512"/>
              <a:gd name="connsiteX26" fmla="*/ 712049 w 801677"/>
              <a:gd name="connsiteY26" fmla="*/ 466931 h 505512"/>
              <a:gd name="connsiteX27" fmla="*/ 740624 w 801677"/>
              <a:gd name="connsiteY27" fmla="*/ 447881 h 505512"/>
              <a:gd name="connsiteX28" fmla="*/ 769199 w 801677"/>
              <a:gd name="connsiteY28" fmla="*/ 409781 h 505512"/>
              <a:gd name="connsiteX29" fmla="*/ 797774 w 801677"/>
              <a:gd name="connsiteY29" fmla="*/ 381206 h 505512"/>
              <a:gd name="connsiteX30" fmla="*/ 788249 w 801677"/>
              <a:gd name="connsiteY30" fmla="*/ 419306 h 505512"/>
              <a:gd name="connsiteX31" fmla="*/ 769199 w 801677"/>
              <a:gd name="connsiteY31" fmla="*/ 390731 h 505512"/>
              <a:gd name="connsiteX32" fmla="*/ 750149 w 801677"/>
              <a:gd name="connsiteY32" fmla="*/ 333581 h 505512"/>
              <a:gd name="connsiteX33" fmla="*/ 740624 w 801677"/>
              <a:gd name="connsiteY33" fmla="*/ 305006 h 505512"/>
              <a:gd name="connsiteX34" fmla="*/ 731099 w 801677"/>
              <a:gd name="connsiteY34" fmla="*/ 266906 h 505512"/>
              <a:gd name="connsiteX35" fmla="*/ 712049 w 801677"/>
              <a:gd name="connsiteY35" fmla="*/ 209756 h 505512"/>
              <a:gd name="connsiteX36" fmla="*/ 654899 w 801677"/>
              <a:gd name="connsiteY36" fmla="*/ 171656 h 505512"/>
              <a:gd name="connsiteX37" fmla="*/ 635849 w 801677"/>
              <a:gd name="connsiteY37" fmla="*/ 143081 h 505512"/>
              <a:gd name="connsiteX38" fmla="*/ 626324 w 801677"/>
              <a:gd name="connsiteY38" fmla="*/ 114506 h 505512"/>
              <a:gd name="connsiteX39" fmla="*/ 597749 w 801677"/>
              <a:gd name="connsiteY39" fmla="*/ 104981 h 505512"/>
              <a:gd name="connsiteX40" fmla="*/ 416774 w 801677"/>
              <a:gd name="connsiteY40" fmla="*/ 95456 h 505512"/>
              <a:gd name="connsiteX41" fmla="*/ 397724 w 801677"/>
              <a:gd name="connsiteY41" fmla="*/ 66881 h 505512"/>
              <a:gd name="connsiteX42" fmla="*/ 340574 w 801677"/>
              <a:gd name="connsiteY42" fmla="*/ 47831 h 505512"/>
              <a:gd name="connsiteX43" fmla="*/ 331049 w 801677"/>
              <a:gd name="connsiteY43" fmla="*/ 19256 h 505512"/>
              <a:gd name="connsiteX44" fmla="*/ 311999 w 801677"/>
              <a:gd name="connsiteY44" fmla="*/ 19256 h 505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801677" h="505512">
                <a:moveTo>
                  <a:pt x="311999" y="19256"/>
                </a:moveTo>
                <a:cubicBezTo>
                  <a:pt x="300887" y="17669"/>
                  <a:pt x="280080" y="13658"/>
                  <a:pt x="264374" y="9731"/>
                </a:cubicBezTo>
                <a:cubicBezTo>
                  <a:pt x="254634" y="7296"/>
                  <a:pt x="245703" y="-1445"/>
                  <a:pt x="235799" y="206"/>
                </a:cubicBezTo>
                <a:cubicBezTo>
                  <a:pt x="224507" y="2088"/>
                  <a:pt x="216749" y="12906"/>
                  <a:pt x="207224" y="19256"/>
                </a:cubicBezTo>
                <a:cubicBezTo>
                  <a:pt x="192123" y="185370"/>
                  <a:pt x="233360" y="114506"/>
                  <a:pt x="159599" y="114506"/>
                </a:cubicBezTo>
                <a:cubicBezTo>
                  <a:pt x="149559" y="114506"/>
                  <a:pt x="140549" y="120856"/>
                  <a:pt x="131024" y="124031"/>
                </a:cubicBezTo>
                <a:cubicBezTo>
                  <a:pt x="127849" y="152606"/>
                  <a:pt x="136291" y="185102"/>
                  <a:pt x="121499" y="209756"/>
                </a:cubicBezTo>
                <a:cubicBezTo>
                  <a:pt x="113170" y="223638"/>
                  <a:pt x="87344" y="210301"/>
                  <a:pt x="73874" y="219281"/>
                </a:cubicBezTo>
                <a:cubicBezTo>
                  <a:pt x="65520" y="224850"/>
                  <a:pt x="67524" y="238331"/>
                  <a:pt x="64349" y="247856"/>
                </a:cubicBezTo>
                <a:cubicBezTo>
                  <a:pt x="61174" y="270081"/>
                  <a:pt x="64864" y="294451"/>
                  <a:pt x="54824" y="314531"/>
                </a:cubicBezTo>
                <a:cubicBezTo>
                  <a:pt x="50334" y="323511"/>
                  <a:pt x="34089" y="317784"/>
                  <a:pt x="26249" y="324056"/>
                </a:cubicBezTo>
                <a:cubicBezTo>
                  <a:pt x="17310" y="331207"/>
                  <a:pt x="13549" y="343106"/>
                  <a:pt x="7199" y="352631"/>
                </a:cubicBezTo>
                <a:cubicBezTo>
                  <a:pt x="13414" y="452077"/>
                  <a:pt x="-30787" y="533549"/>
                  <a:pt x="45299" y="495506"/>
                </a:cubicBezTo>
                <a:cubicBezTo>
                  <a:pt x="55538" y="490386"/>
                  <a:pt x="64349" y="482806"/>
                  <a:pt x="73874" y="476456"/>
                </a:cubicBezTo>
                <a:cubicBezTo>
                  <a:pt x="83399" y="482806"/>
                  <a:pt x="91071" y="494242"/>
                  <a:pt x="102449" y="495506"/>
                </a:cubicBezTo>
                <a:cubicBezTo>
                  <a:pt x="127594" y="498300"/>
                  <a:pt x="163064" y="484826"/>
                  <a:pt x="188174" y="476456"/>
                </a:cubicBezTo>
                <a:cubicBezTo>
                  <a:pt x="200874" y="479631"/>
                  <a:pt x="213687" y="482385"/>
                  <a:pt x="226274" y="485981"/>
                </a:cubicBezTo>
                <a:cubicBezTo>
                  <a:pt x="235928" y="488739"/>
                  <a:pt x="244809" y="495506"/>
                  <a:pt x="254849" y="495506"/>
                </a:cubicBezTo>
                <a:cubicBezTo>
                  <a:pt x="266809" y="495506"/>
                  <a:pt x="308049" y="480948"/>
                  <a:pt x="321524" y="476456"/>
                </a:cubicBezTo>
                <a:cubicBezTo>
                  <a:pt x="340574" y="479631"/>
                  <a:pt x="360352" y="479874"/>
                  <a:pt x="378674" y="485981"/>
                </a:cubicBezTo>
                <a:cubicBezTo>
                  <a:pt x="389534" y="489601"/>
                  <a:pt x="395819" y="504396"/>
                  <a:pt x="407249" y="505031"/>
                </a:cubicBezTo>
                <a:cubicBezTo>
                  <a:pt x="454906" y="507679"/>
                  <a:pt x="502499" y="498681"/>
                  <a:pt x="550124" y="495506"/>
                </a:cubicBezTo>
                <a:cubicBezTo>
                  <a:pt x="556141" y="491495"/>
                  <a:pt x="594951" y="462002"/>
                  <a:pt x="607274" y="466931"/>
                </a:cubicBezTo>
                <a:cubicBezTo>
                  <a:pt x="617903" y="471183"/>
                  <a:pt x="617385" y="488355"/>
                  <a:pt x="626324" y="495506"/>
                </a:cubicBezTo>
                <a:cubicBezTo>
                  <a:pt x="634164" y="501778"/>
                  <a:pt x="645374" y="501856"/>
                  <a:pt x="654899" y="505031"/>
                </a:cubicBezTo>
                <a:cubicBezTo>
                  <a:pt x="664424" y="501856"/>
                  <a:pt x="675120" y="501075"/>
                  <a:pt x="683474" y="495506"/>
                </a:cubicBezTo>
                <a:cubicBezTo>
                  <a:pt x="694682" y="488034"/>
                  <a:pt x="701701" y="475555"/>
                  <a:pt x="712049" y="466931"/>
                </a:cubicBezTo>
                <a:cubicBezTo>
                  <a:pt x="720843" y="459602"/>
                  <a:pt x="731099" y="454231"/>
                  <a:pt x="740624" y="447881"/>
                </a:cubicBezTo>
                <a:cubicBezTo>
                  <a:pt x="750149" y="435181"/>
                  <a:pt x="758868" y="421834"/>
                  <a:pt x="769199" y="409781"/>
                </a:cubicBezTo>
                <a:cubicBezTo>
                  <a:pt x="777965" y="399554"/>
                  <a:pt x="785726" y="375182"/>
                  <a:pt x="797774" y="381206"/>
                </a:cubicBezTo>
                <a:cubicBezTo>
                  <a:pt x="809483" y="387060"/>
                  <a:pt x="791424" y="406606"/>
                  <a:pt x="788249" y="419306"/>
                </a:cubicBezTo>
                <a:cubicBezTo>
                  <a:pt x="781899" y="409781"/>
                  <a:pt x="773848" y="401192"/>
                  <a:pt x="769199" y="390731"/>
                </a:cubicBezTo>
                <a:cubicBezTo>
                  <a:pt x="761044" y="372381"/>
                  <a:pt x="756499" y="352631"/>
                  <a:pt x="750149" y="333581"/>
                </a:cubicBezTo>
                <a:cubicBezTo>
                  <a:pt x="746974" y="324056"/>
                  <a:pt x="743059" y="314746"/>
                  <a:pt x="740624" y="305006"/>
                </a:cubicBezTo>
                <a:cubicBezTo>
                  <a:pt x="737449" y="292306"/>
                  <a:pt x="734861" y="279445"/>
                  <a:pt x="731099" y="266906"/>
                </a:cubicBezTo>
                <a:cubicBezTo>
                  <a:pt x="725329" y="247672"/>
                  <a:pt x="728757" y="220895"/>
                  <a:pt x="712049" y="209756"/>
                </a:cubicBezTo>
                <a:lnTo>
                  <a:pt x="654899" y="171656"/>
                </a:lnTo>
                <a:cubicBezTo>
                  <a:pt x="648549" y="162131"/>
                  <a:pt x="640969" y="153320"/>
                  <a:pt x="635849" y="143081"/>
                </a:cubicBezTo>
                <a:cubicBezTo>
                  <a:pt x="631359" y="134101"/>
                  <a:pt x="633424" y="121606"/>
                  <a:pt x="626324" y="114506"/>
                </a:cubicBezTo>
                <a:cubicBezTo>
                  <a:pt x="619224" y="107406"/>
                  <a:pt x="607748" y="105890"/>
                  <a:pt x="597749" y="104981"/>
                </a:cubicBezTo>
                <a:cubicBezTo>
                  <a:pt x="537589" y="99512"/>
                  <a:pt x="477099" y="98631"/>
                  <a:pt x="416774" y="95456"/>
                </a:cubicBezTo>
                <a:cubicBezTo>
                  <a:pt x="410424" y="85931"/>
                  <a:pt x="407432" y="72948"/>
                  <a:pt x="397724" y="66881"/>
                </a:cubicBezTo>
                <a:cubicBezTo>
                  <a:pt x="380696" y="56238"/>
                  <a:pt x="340574" y="47831"/>
                  <a:pt x="340574" y="47831"/>
                </a:cubicBezTo>
                <a:cubicBezTo>
                  <a:pt x="337399" y="38306"/>
                  <a:pt x="338149" y="26356"/>
                  <a:pt x="331049" y="19256"/>
                </a:cubicBezTo>
                <a:cubicBezTo>
                  <a:pt x="323949" y="12156"/>
                  <a:pt x="323111" y="20843"/>
                  <a:pt x="311999" y="19256"/>
                </a:cubicBezTo>
                <a:close/>
              </a:path>
            </a:pathLst>
          </a:custGeom>
          <a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89" name="Freeform 88"/>
          <p:cNvSpPr/>
          <p:nvPr/>
        </p:nvSpPr>
        <p:spPr>
          <a:xfrm>
            <a:off x="3200400" y="1803100"/>
            <a:ext cx="1086173" cy="1363997"/>
          </a:xfrm>
          <a:custGeom>
            <a:avLst/>
            <a:gdLst>
              <a:gd name="connsiteX0" fmla="*/ 311999 w 801677"/>
              <a:gd name="connsiteY0" fmla="*/ 19256 h 505512"/>
              <a:gd name="connsiteX1" fmla="*/ 264374 w 801677"/>
              <a:gd name="connsiteY1" fmla="*/ 9731 h 505512"/>
              <a:gd name="connsiteX2" fmla="*/ 235799 w 801677"/>
              <a:gd name="connsiteY2" fmla="*/ 206 h 505512"/>
              <a:gd name="connsiteX3" fmla="*/ 207224 w 801677"/>
              <a:gd name="connsiteY3" fmla="*/ 19256 h 505512"/>
              <a:gd name="connsiteX4" fmla="*/ 159599 w 801677"/>
              <a:gd name="connsiteY4" fmla="*/ 114506 h 505512"/>
              <a:gd name="connsiteX5" fmla="*/ 131024 w 801677"/>
              <a:gd name="connsiteY5" fmla="*/ 124031 h 505512"/>
              <a:gd name="connsiteX6" fmla="*/ 121499 w 801677"/>
              <a:gd name="connsiteY6" fmla="*/ 209756 h 505512"/>
              <a:gd name="connsiteX7" fmla="*/ 73874 w 801677"/>
              <a:gd name="connsiteY7" fmla="*/ 219281 h 505512"/>
              <a:gd name="connsiteX8" fmla="*/ 64349 w 801677"/>
              <a:gd name="connsiteY8" fmla="*/ 247856 h 505512"/>
              <a:gd name="connsiteX9" fmla="*/ 54824 w 801677"/>
              <a:gd name="connsiteY9" fmla="*/ 314531 h 505512"/>
              <a:gd name="connsiteX10" fmla="*/ 26249 w 801677"/>
              <a:gd name="connsiteY10" fmla="*/ 324056 h 505512"/>
              <a:gd name="connsiteX11" fmla="*/ 7199 w 801677"/>
              <a:gd name="connsiteY11" fmla="*/ 352631 h 505512"/>
              <a:gd name="connsiteX12" fmla="*/ 45299 w 801677"/>
              <a:gd name="connsiteY12" fmla="*/ 495506 h 505512"/>
              <a:gd name="connsiteX13" fmla="*/ 73874 w 801677"/>
              <a:gd name="connsiteY13" fmla="*/ 476456 h 505512"/>
              <a:gd name="connsiteX14" fmla="*/ 102449 w 801677"/>
              <a:gd name="connsiteY14" fmla="*/ 495506 h 505512"/>
              <a:gd name="connsiteX15" fmla="*/ 188174 w 801677"/>
              <a:gd name="connsiteY15" fmla="*/ 476456 h 505512"/>
              <a:gd name="connsiteX16" fmla="*/ 226274 w 801677"/>
              <a:gd name="connsiteY16" fmla="*/ 485981 h 505512"/>
              <a:gd name="connsiteX17" fmla="*/ 254849 w 801677"/>
              <a:gd name="connsiteY17" fmla="*/ 495506 h 505512"/>
              <a:gd name="connsiteX18" fmla="*/ 321524 w 801677"/>
              <a:gd name="connsiteY18" fmla="*/ 476456 h 505512"/>
              <a:gd name="connsiteX19" fmla="*/ 378674 w 801677"/>
              <a:gd name="connsiteY19" fmla="*/ 485981 h 505512"/>
              <a:gd name="connsiteX20" fmla="*/ 407249 w 801677"/>
              <a:gd name="connsiteY20" fmla="*/ 505031 h 505512"/>
              <a:gd name="connsiteX21" fmla="*/ 550124 w 801677"/>
              <a:gd name="connsiteY21" fmla="*/ 495506 h 505512"/>
              <a:gd name="connsiteX22" fmla="*/ 607274 w 801677"/>
              <a:gd name="connsiteY22" fmla="*/ 466931 h 505512"/>
              <a:gd name="connsiteX23" fmla="*/ 626324 w 801677"/>
              <a:gd name="connsiteY23" fmla="*/ 495506 h 505512"/>
              <a:gd name="connsiteX24" fmla="*/ 654899 w 801677"/>
              <a:gd name="connsiteY24" fmla="*/ 505031 h 505512"/>
              <a:gd name="connsiteX25" fmla="*/ 683474 w 801677"/>
              <a:gd name="connsiteY25" fmla="*/ 495506 h 505512"/>
              <a:gd name="connsiteX26" fmla="*/ 712049 w 801677"/>
              <a:gd name="connsiteY26" fmla="*/ 466931 h 505512"/>
              <a:gd name="connsiteX27" fmla="*/ 740624 w 801677"/>
              <a:gd name="connsiteY27" fmla="*/ 447881 h 505512"/>
              <a:gd name="connsiteX28" fmla="*/ 769199 w 801677"/>
              <a:gd name="connsiteY28" fmla="*/ 409781 h 505512"/>
              <a:gd name="connsiteX29" fmla="*/ 797774 w 801677"/>
              <a:gd name="connsiteY29" fmla="*/ 381206 h 505512"/>
              <a:gd name="connsiteX30" fmla="*/ 788249 w 801677"/>
              <a:gd name="connsiteY30" fmla="*/ 419306 h 505512"/>
              <a:gd name="connsiteX31" fmla="*/ 769199 w 801677"/>
              <a:gd name="connsiteY31" fmla="*/ 390731 h 505512"/>
              <a:gd name="connsiteX32" fmla="*/ 750149 w 801677"/>
              <a:gd name="connsiteY32" fmla="*/ 333581 h 505512"/>
              <a:gd name="connsiteX33" fmla="*/ 740624 w 801677"/>
              <a:gd name="connsiteY33" fmla="*/ 305006 h 505512"/>
              <a:gd name="connsiteX34" fmla="*/ 731099 w 801677"/>
              <a:gd name="connsiteY34" fmla="*/ 266906 h 505512"/>
              <a:gd name="connsiteX35" fmla="*/ 712049 w 801677"/>
              <a:gd name="connsiteY35" fmla="*/ 209756 h 505512"/>
              <a:gd name="connsiteX36" fmla="*/ 654899 w 801677"/>
              <a:gd name="connsiteY36" fmla="*/ 171656 h 505512"/>
              <a:gd name="connsiteX37" fmla="*/ 635849 w 801677"/>
              <a:gd name="connsiteY37" fmla="*/ 143081 h 505512"/>
              <a:gd name="connsiteX38" fmla="*/ 626324 w 801677"/>
              <a:gd name="connsiteY38" fmla="*/ 114506 h 505512"/>
              <a:gd name="connsiteX39" fmla="*/ 597749 w 801677"/>
              <a:gd name="connsiteY39" fmla="*/ 104981 h 505512"/>
              <a:gd name="connsiteX40" fmla="*/ 416774 w 801677"/>
              <a:gd name="connsiteY40" fmla="*/ 95456 h 505512"/>
              <a:gd name="connsiteX41" fmla="*/ 397724 w 801677"/>
              <a:gd name="connsiteY41" fmla="*/ 66881 h 505512"/>
              <a:gd name="connsiteX42" fmla="*/ 340574 w 801677"/>
              <a:gd name="connsiteY42" fmla="*/ 47831 h 505512"/>
              <a:gd name="connsiteX43" fmla="*/ 331049 w 801677"/>
              <a:gd name="connsiteY43" fmla="*/ 19256 h 505512"/>
              <a:gd name="connsiteX44" fmla="*/ 311999 w 801677"/>
              <a:gd name="connsiteY44" fmla="*/ 19256 h 505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801677" h="505512">
                <a:moveTo>
                  <a:pt x="311999" y="19256"/>
                </a:moveTo>
                <a:cubicBezTo>
                  <a:pt x="300887" y="17669"/>
                  <a:pt x="280080" y="13658"/>
                  <a:pt x="264374" y="9731"/>
                </a:cubicBezTo>
                <a:cubicBezTo>
                  <a:pt x="254634" y="7296"/>
                  <a:pt x="245703" y="-1445"/>
                  <a:pt x="235799" y="206"/>
                </a:cubicBezTo>
                <a:cubicBezTo>
                  <a:pt x="224507" y="2088"/>
                  <a:pt x="216749" y="12906"/>
                  <a:pt x="207224" y="19256"/>
                </a:cubicBezTo>
                <a:cubicBezTo>
                  <a:pt x="192123" y="185370"/>
                  <a:pt x="233360" y="114506"/>
                  <a:pt x="159599" y="114506"/>
                </a:cubicBezTo>
                <a:cubicBezTo>
                  <a:pt x="149559" y="114506"/>
                  <a:pt x="140549" y="120856"/>
                  <a:pt x="131024" y="124031"/>
                </a:cubicBezTo>
                <a:cubicBezTo>
                  <a:pt x="127849" y="152606"/>
                  <a:pt x="136291" y="185102"/>
                  <a:pt x="121499" y="209756"/>
                </a:cubicBezTo>
                <a:cubicBezTo>
                  <a:pt x="113170" y="223638"/>
                  <a:pt x="87344" y="210301"/>
                  <a:pt x="73874" y="219281"/>
                </a:cubicBezTo>
                <a:cubicBezTo>
                  <a:pt x="65520" y="224850"/>
                  <a:pt x="67524" y="238331"/>
                  <a:pt x="64349" y="247856"/>
                </a:cubicBezTo>
                <a:cubicBezTo>
                  <a:pt x="61174" y="270081"/>
                  <a:pt x="64864" y="294451"/>
                  <a:pt x="54824" y="314531"/>
                </a:cubicBezTo>
                <a:cubicBezTo>
                  <a:pt x="50334" y="323511"/>
                  <a:pt x="34089" y="317784"/>
                  <a:pt x="26249" y="324056"/>
                </a:cubicBezTo>
                <a:cubicBezTo>
                  <a:pt x="17310" y="331207"/>
                  <a:pt x="13549" y="343106"/>
                  <a:pt x="7199" y="352631"/>
                </a:cubicBezTo>
                <a:cubicBezTo>
                  <a:pt x="13414" y="452077"/>
                  <a:pt x="-30787" y="533549"/>
                  <a:pt x="45299" y="495506"/>
                </a:cubicBezTo>
                <a:cubicBezTo>
                  <a:pt x="55538" y="490386"/>
                  <a:pt x="64349" y="482806"/>
                  <a:pt x="73874" y="476456"/>
                </a:cubicBezTo>
                <a:cubicBezTo>
                  <a:pt x="83399" y="482806"/>
                  <a:pt x="91071" y="494242"/>
                  <a:pt x="102449" y="495506"/>
                </a:cubicBezTo>
                <a:cubicBezTo>
                  <a:pt x="127594" y="498300"/>
                  <a:pt x="163064" y="484826"/>
                  <a:pt x="188174" y="476456"/>
                </a:cubicBezTo>
                <a:cubicBezTo>
                  <a:pt x="200874" y="479631"/>
                  <a:pt x="213687" y="482385"/>
                  <a:pt x="226274" y="485981"/>
                </a:cubicBezTo>
                <a:cubicBezTo>
                  <a:pt x="235928" y="488739"/>
                  <a:pt x="244809" y="495506"/>
                  <a:pt x="254849" y="495506"/>
                </a:cubicBezTo>
                <a:cubicBezTo>
                  <a:pt x="266809" y="495506"/>
                  <a:pt x="308049" y="480948"/>
                  <a:pt x="321524" y="476456"/>
                </a:cubicBezTo>
                <a:cubicBezTo>
                  <a:pt x="340574" y="479631"/>
                  <a:pt x="360352" y="479874"/>
                  <a:pt x="378674" y="485981"/>
                </a:cubicBezTo>
                <a:cubicBezTo>
                  <a:pt x="389534" y="489601"/>
                  <a:pt x="395819" y="504396"/>
                  <a:pt x="407249" y="505031"/>
                </a:cubicBezTo>
                <a:cubicBezTo>
                  <a:pt x="454906" y="507679"/>
                  <a:pt x="502499" y="498681"/>
                  <a:pt x="550124" y="495506"/>
                </a:cubicBezTo>
                <a:cubicBezTo>
                  <a:pt x="556141" y="491495"/>
                  <a:pt x="594951" y="462002"/>
                  <a:pt x="607274" y="466931"/>
                </a:cubicBezTo>
                <a:cubicBezTo>
                  <a:pt x="617903" y="471183"/>
                  <a:pt x="617385" y="488355"/>
                  <a:pt x="626324" y="495506"/>
                </a:cubicBezTo>
                <a:cubicBezTo>
                  <a:pt x="634164" y="501778"/>
                  <a:pt x="645374" y="501856"/>
                  <a:pt x="654899" y="505031"/>
                </a:cubicBezTo>
                <a:cubicBezTo>
                  <a:pt x="664424" y="501856"/>
                  <a:pt x="675120" y="501075"/>
                  <a:pt x="683474" y="495506"/>
                </a:cubicBezTo>
                <a:cubicBezTo>
                  <a:pt x="694682" y="488034"/>
                  <a:pt x="701701" y="475555"/>
                  <a:pt x="712049" y="466931"/>
                </a:cubicBezTo>
                <a:cubicBezTo>
                  <a:pt x="720843" y="459602"/>
                  <a:pt x="731099" y="454231"/>
                  <a:pt x="740624" y="447881"/>
                </a:cubicBezTo>
                <a:cubicBezTo>
                  <a:pt x="750149" y="435181"/>
                  <a:pt x="758868" y="421834"/>
                  <a:pt x="769199" y="409781"/>
                </a:cubicBezTo>
                <a:cubicBezTo>
                  <a:pt x="777965" y="399554"/>
                  <a:pt x="785726" y="375182"/>
                  <a:pt x="797774" y="381206"/>
                </a:cubicBezTo>
                <a:cubicBezTo>
                  <a:pt x="809483" y="387060"/>
                  <a:pt x="791424" y="406606"/>
                  <a:pt x="788249" y="419306"/>
                </a:cubicBezTo>
                <a:cubicBezTo>
                  <a:pt x="781899" y="409781"/>
                  <a:pt x="773848" y="401192"/>
                  <a:pt x="769199" y="390731"/>
                </a:cubicBezTo>
                <a:cubicBezTo>
                  <a:pt x="761044" y="372381"/>
                  <a:pt x="756499" y="352631"/>
                  <a:pt x="750149" y="333581"/>
                </a:cubicBezTo>
                <a:cubicBezTo>
                  <a:pt x="746974" y="324056"/>
                  <a:pt x="743059" y="314746"/>
                  <a:pt x="740624" y="305006"/>
                </a:cubicBezTo>
                <a:cubicBezTo>
                  <a:pt x="737449" y="292306"/>
                  <a:pt x="734861" y="279445"/>
                  <a:pt x="731099" y="266906"/>
                </a:cubicBezTo>
                <a:cubicBezTo>
                  <a:pt x="725329" y="247672"/>
                  <a:pt x="728757" y="220895"/>
                  <a:pt x="712049" y="209756"/>
                </a:cubicBezTo>
                <a:lnTo>
                  <a:pt x="654899" y="171656"/>
                </a:lnTo>
                <a:cubicBezTo>
                  <a:pt x="648549" y="162131"/>
                  <a:pt x="640969" y="153320"/>
                  <a:pt x="635849" y="143081"/>
                </a:cubicBezTo>
                <a:cubicBezTo>
                  <a:pt x="631359" y="134101"/>
                  <a:pt x="633424" y="121606"/>
                  <a:pt x="626324" y="114506"/>
                </a:cubicBezTo>
                <a:cubicBezTo>
                  <a:pt x="619224" y="107406"/>
                  <a:pt x="607748" y="105890"/>
                  <a:pt x="597749" y="104981"/>
                </a:cubicBezTo>
                <a:cubicBezTo>
                  <a:pt x="537589" y="99512"/>
                  <a:pt x="477099" y="98631"/>
                  <a:pt x="416774" y="95456"/>
                </a:cubicBezTo>
                <a:cubicBezTo>
                  <a:pt x="410424" y="85931"/>
                  <a:pt x="407432" y="72948"/>
                  <a:pt x="397724" y="66881"/>
                </a:cubicBezTo>
                <a:cubicBezTo>
                  <a:pt x="380696" y="56238"/>
                  <a:pt x="340574" y="47831"/>
                  <a:pt x="340574" y="47831"/>
                </a:cubicBezTo>
                <a:cubicBezTo>
                  <a:pt x="337399" y="38306"/>
                  <a:pt x="338149" y="26356"/>
                  <a:pt x="331049" y="19256"/>
                </a:cubicBezTo>
                <a:cubicBezTo>
                  <a:pt x="323949" y="12156"/>
                  <a:pt x="323111" y="20843"/>
                  <a:pt x="311999" y="19256"/>
                </a:cubicBezTo>
                <a:close/>
              </a:path>
            </a:pathLst>
          </a:custGeom>
          <a:blipFill>
            <a:blip r:embed="rId4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85" name="Freeform 84"/>
          <p:cNvSpPr/>
          <p:nvPr/>
        </p:nvSpPr>
        <p:spPr>
          <a:xfrm>
            <a:off x="2057399" y="1447800"/>
            <a:ext cx="2346519" cy="1891694"/>
          </a:xfrm>
          <a:custGeom>
            <a:avLst/>
            <a:gdLst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181905 w 982005"/>
              <a:gd name="connsiteY32" fmla="*/ 229602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982005" h="593536">
                <a:moveTo>
                  <a:pt x="48555" y="543927"/>
                </a:moveTo>
                <a:cubicBezTo>
                  <a:pt x="67605" y="540752"/>
                  <a:pt x="86969" y="539086"/>
                  <a:pt x="105705" y="534402"/>
                </a:cubicBezTo>
                <a:cubicBezTo>
                  <a:pt x="125186" y="529532"/>
                  <a:pt x="162855" y="515352"/>
                  <a:pt x="162855" y="515352"/>
                </a:cubicBezTo>
                <a:cubicBezTo>
                  <a:pt x="232705" y="518527"/>
                  <a:pt x="302867" y="517557"/>
                  <a:pt x="372405" y="524877"/>
                </a:cubicBezTo>
                <a:cubicBezTo>
                  <a:pt x="382390" y="525928"/>
                  <a:pt x="351670" y="528130"/>
                  <a:pt x="343830" y="534402"/>
                </a:cubicBezTo>
                <a:cubicBezTo>
                  <a:pt x="334891" y="541553"/>
                  <a:pt x="329900" y="552738"/>
                  <a:pt x="324780" y="562977"/>
                </a:cubicBezTo>
                <a:cubicBezTo>
                  <a:pt x="320290" y="571957"/>
                  <a:pt x="305332" y="590025"/>
                  <a:pt x="315255" y="591552"/>
                </a:cubicBezTo>
                <a:cubicBezTo>
                  <a:pt x="359300" y="598328"/>
                  <a:pt x="404209" y="585887"/>
                  <a:pt x="448605" y="582027"/>
                </a:cubicBezTo>
                <a:cubicBezTo>
                  <a:pt x="494046" y="578076"/>
                  <a:pt x="537882" y="573995"/>
                  <a:pt x="581955" y="562977"/>
                </a:cubicBezTo>
                <a:cubicBezTo>
                  <a:pt x="591695" y="560542"/>
                  <a:pt x="601005" y="556627"/>
                  <a:pt x="610530" y="553452"/>
                </a:cubicBezTo>
                <a:cubicBezTo>
                  <a:pt x="674780" y="489202"/>
                  <a:pt x="642122" y="504821"/>
                  <a:pt x="696255" y="486777"/>
                </a:cubicBezTo>
                <a:cubicBezTo>
                  <a:pt x="712130" y="489952"/>
                  <a:pt x="728174" y="492375"/>
                  <a:pt x="743880" y="496302"/>
                </a:cubicBezTo>
                <a:cubicBezTo>
                  <a:pt x="753620" y="498737"/>
                  <a:pt x="762415" y="505827"/>
                  <a:pt x="772455" y="505827"/>
                </a:cubicBezTo>
                <a:cubicBezTo>
                  <a:pt x="842377" y="505827"/>
                  <a:pt x="912155" y="499477"/>
                  <a:pt x="982005" y="496302"/>
                </a:cubicBezTo>
                <a:cubicBezTo>
                  <a:pt x="978830" y="474077"/>
                  <a:pt x="982520" y="449707"/>
                  <a:pt x="972480" y="429627"/>
                </a:cubicBezTo>
                <a:cubicBezTo>
                  <a:pt x="967990" y="420647"/>
                  <a:pt x="951005" y="427202"/>
                  <a:pt x="943905" y="420102"/>
                </a:cubicBezTo>
                <a:cubicBezTo>
                  <a:pt x="936805" y="413002"/>
                  <a:pt x="938870" y="400507"/>
                  <a:pt x="934380" y="391527"/>
                </a:cubicBezTo>
                <a:cubicBezTo>
                  <a:pt x="917146" y="357060"/>
                  <a:pt x="919712" y="364413"/>
                  <a:pt x="886755" y="353427"/>
                </a:cubicBezTo>
                <a:cubicBezTo>
                  <a:pt x="871617" y="330720"/>
                  <a:pt x="846939" y="285608"/>
                  <a:pt x="820080" y="267702"/>
                </a:cubicBezTo>
                <a:cubicBezTo>
                  <a:pt x="811726" y="262133"/>
                  <a:pt x="801030" y="261352"/>
                  <a:pt x="791505" y="258177"/>
                </a:cubicBezTo>
                <a:cubicBezTo>
                  <a:pt x="788330" y="226427"/>
                  <a:pt x="792884" y="192914"/>
                  <a:pt x="781980" y="162927"/>
                </a:cubicBezTo>
                <a:cubicBezTo>
                  <a:pt x="778549" y="153491"/>
                  <a:pt x="763283" y="155198"/>
                  <a:pt x="753405" y="153402"/>
                </a:cubicBezTo>
                <a:cubicBezTo>
                  <a:pt x="589890" y="123672"/>
                  <a:pt x="740049" y="159588"/>
                  <a:pt x="639105" y="134352"/>
                </a:cubicBezTo>
                <a:cubicBezTo>
                  <a:pt x="609772" y="90353"/>
                  <a:pt x="616438" y="75012"/>
                  <a:pt x="572430" y="67677"/>
                </a:cubicBezTo>
                <a:cubicBezTo>
                  <a:pt x="544070" y="62950"/>
                  <a:pt x="515280" y="61327"/>
                  <a:pt x="486705" y="58152"/>
                </a:cubicBezTo>
                <a:lnTo>
                  <a:pt x="429555" y="20052"/>
                </a:lnTo>
                <a:lnTo>
                  <a:pt x="400980" y="1002"/>
                </a:lnTo>
                <a:cubicBezTo>
                  <a:pt x="350180" y="4177"/>
                  <a:pt x="296018" y="-7921"/>
                  <a:pt x="248580" y="10527"/>
                </a:cubicBezTo>
                <a:cubicBezTo>
                  <a:pt x="229865" y="17805"/>
                  <a:pt x="229530" y="67677"/>
                  <a:pt x="229530" y="67677"/>
                </a:cubicBezTo>
                <a:cubicBezTo>
                  <a:pt x="232705" y="99427"/>
                  <a:pt x="234203" y="131390"/>
                  <a:pt x="239055" y="162927"/>
                </a:cubicBezTo>
                <a:cubicBezTo>
                  <a:pt x="240582" y="172850"/>
                  <a:pt x="250231" y="181598"/>
                  <a:pt x="248580" y="191502"/>
                </a:cubicBezTo>
                <a:cubicBezTo>
                  <a:pt x="246698" y="202794"/>
                  <a:pt x="239469" y="214397"/>
                  <a:pt x="229530" y="220077"/>
                </a:cubicBezTo>
                <a:cubicBezTo>
                  <a:pt x="215474" y="228109"/>
                  <a:pt x="197833" y="226706"/>
                  <a:pt x="181905" y="229602"/>
                </a:cubicBezTo>
                <a:cubicBezTo>
                  <a:pt x="162904" y="233057"/>
                  <a:pt x="143805" y="235952"/>
                  <a:pt x="124755" y="239127"/>
                </a:cubicBezTo>
                <a:cubicBezTo>
                  <a:pt x="115230" y="245477"/>
                  <a:pt x="103331" y="249238"/>
                  <a:pt x="96180" y="258177"/>
                </a:cubicBezTo>
                <a:cubicBezTo>
                  <a:pt x="89908" y="266017"/>
                  <a:pt x="87900" y="276789"/>
                  <a:pt x="86655" y="286752"/>
                </a:cubicBezTo>
                <a:cubicBezTo>
                  <a:pt x="81520" y="327829"/>
                  <a:pt x="88503" y="370773"/>
                  <a:pt x="77130" y="410577"/>
                </a:cubicBezTo>
                <a:cubicBezTo>
                  <a:pt x="74372" y="420231"/>
                  <a:pt x="58080" y="416927"/>
                  <a:pt x="48555" y="420102"/>
                </a:cubicBezTo>
                <a:cubicBezTo>
                  <a:pt x="45380" y="429627"/>
                  <a:pt x="43906" y="439900"/>
                  <a:pt x="39030" y="448677"/>
                </a:cubicBezTo>
                <a:cubicBezTo>
                  <a:pt x="27911" y="468691"/>
                  <a:pt x="930" y="505827"/>
                  <a:pt x="930" y="505827"/>
                </a:cubicBezTo>
                <a:cubicBezTo>
                  <a:pt x="4105" y="528052"/>
                  <a:pt x="-7814" y="559453"/>
                  <a:pt x="10455" y="572502"/>
                </a:cubicBezTo>
                <a:cubicBezTo>
                  <a:pt x="26795" y="584174"/>
                  <a:pt x="47525" y="553452"/>
                  <a:pt x="67605" y="553452"/>
                </a:cubicBezTo>
                <a:lnTo>
                  <a:pt x="48555" y="543927"/>
                </a:lnTo>
                <a:close/>
              </a:path>
            </a:pathLst>
          </a:custGeom>
          <a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6" name="Freeform 115"/>
          <p:cNvSpPr/>
          <p:nvPr/>
        </p:nvSpPr>
        <p:spPr>
          <a:xfrm rot="13045428" flipH="1">
            <a:off x="4271530" y="2863419"/>
            <a:ext cx="403729" cy="291138"/>
          </a:xfrm>
          <a:custGeom>
            <a:avLst/>
            <a:gdLst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181905 w 982005"/>
              <a:gd name="connsiteY32" fmla="*/ 229602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134280 w 982005"/>
              <a:gd name="connsiteY30" fmla="*/ 165755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258317 w 1001267"/>
              <a:gd name="connsiteY29" fmla="*/ 162927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182117 w 1001267"/>
              <a:gd name="connsiteY29" fmla="*/ 94268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572431 w 982006"/>
              <a:gd name="connsiteY23" fmla="*/ 67677 h 593536"/>
              <a:gd name="connsiteX24" fmla="*/ 486706 w 982006"/>
              <a:gd name="connsiteY24" fmla="*/ 58152 h 593536"/>
              <a:gd name="connsiteX25" fmla="*/ 429556 w 982006"/>
              <a:gd name="connsiteY25" fmla="*/ 20052 h 593536"/>
              <a:gd name="connsiteX26" fmla="*/ 400981 w 982006"/>
              <a:gd name="connsiteY26" fmla="*/ 1002 h 593536"/>
              <a:gd name="connsiteX27" fmla="*/ 248581 w 982006"/>
              <a:gd name="connsiteY27" fmla="*/ 10527 h 593536"/>
              <a:gd name="connsiteX28" fmla="*/ 229531 w 982006"/>
              <a:gd name="connsiteY28" fmla="*/ 67677 h 593536"/>
              <a:gd name="connsiteX29" fmla="*/ 162856 w 982006"/>
              <a:gd name="connsiteY29" fmla="*/ 94268 h 593536"/>
              <a:gd name="connsiteX30" fmla="*/ 134281 w 982006"/>
              <a:gd name="connsiteY30" fmla="*/ 165755 h 593536"/>
              <a:gd name="connsiteX31" fmla="*/ 115231 w 982006"/>
              <a:gd name="connsiteY31" fmla="*/ 142834 h 593536"/>
              <a:gd name="connsiteX32" fmla="*/ 67606 w 982006"/>
              <a:gd name="connsiteY32" fmla="*/ 178107 h 593536"/>
              <a:gd name="connsiteX33" fmla="*/ 124756 w 982006"/>
              <a:gd name="connsiteY33" fmla="*/ 239127 h 593536"/>
              <a:gd name="connsiteX34" fmla="*/ 96181 w 982006"/>
              <a:gd name="connsiteY34" fmla="*/ 258177 h 593536"/>
              <a:gd name="connsiteX35" fmla="*/ 86656 w 982006"/>
              <a:gd name="connsiteY35" fmla="*/ 286752 h 593536"/>
              <a:gd name="connsiteX36" fmla="*/ 77131 w 982006"/>
              <a:gd name="connsiteY36" fmla="*/ 410577 h 593536"/>
              <a:gd name="connsiteX37" fmla="*/ 48556 w 982006"/>
              <a:gd name="connsiteY37" fmla="*/ 420102 h 593536"/>
              <a:gd name="connsiteX38" fmla="*/ 39031 w 982006"/>
              <a:gd name="connsiteY38" fmla="*/ 448677 h 593536"/>
              <a:gd name="connsiteX39" fmla="*/ 931 w 982006"/>
              <a:gd name="connsiteY39" fmla="*/ 505827 h 593536"/>
              <a:gd name="connsiteX40" fmla="*/ 10456 w 982006"/>
              <a:gd name="connsiteY40" fmla="*/ 572502 h 593536"/>
              <a:gd name="connsiteX41" fmla="*/ 67606 w 982006"/>
              <a:gd name="connsiteY41" fmla="*/ 553452 h 593536"/>
              <a:gd name="connsiteX42" fmla="*/ 48556 w 982006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82006" h="593536">
                <a:moveTo>
                  <a:pt x="48556" y="543927"/>
                </a:moveTo>
                <a:cubicBezTo>
                  <a:pt x="67606" y="540752"/>
                  <a:pt x="86970" y="539086"/>
                  <a:pt x="105706" y="534402"/>
                </a:cubicBezTo>
                <a:cubicBezTo>
                  <a:pt x="125187" y="529532"/>
                  <a:pt x="162856" y="515352"/>
                  <a:pt x="162856" y="515352"/>
                </a:cubicBezTo>
                <a:cubicBezTo>
                  <a:pt x="232706" y="518527"/>
                  <a:pt x="302868" y="517557"/>
                  <a:pt x="372406" y="524877"/>
                </a:cubicBezTo>
                <a:cubicBezTo>
                  <a:pt x="382391" y="525928"/>
                  <a:pt x="351671" y="528130"/>
                  <a:pt x="343831" y="534402"/>
                </a:cubicBezTo>
                <a:cubicBezTo>
                  <a:pt x="334892" y="541553"/>
                  <a:pt x="329901" y="552738"/>
                  <a:pt x="324781" y="562977"/>
                </a:cubicBezTo>
                <a:cubicBezTo>
                  <a:pt x="320291" y="571957"/>
                  <a:pt x="305333" y="590025"/>
                  <a:pt x="315256" y="591552"/>
                </a:cubicBezTo>
                <a:cubicBezTo>
                  <a:pt x="359301" y="598328"/>
                  <a:pt x="404210" y="585887"/>
                  <a:pt x="448606" y="582027"/>
                </a:cubicBezTo>
                <a:cubicBezTo>
                  <a:pt x="494047" y="578076"/>
                  <a:pt x="537883" y="573995"/>
                  <a:pt x="581956" y="562977"/>
                </a:cubicBezTo>
                <a:cubicBezTo>
                  <a:pt x="591696" y="560542"/>
                  <a:pt x="601006" y="556627"/>
                  <a:pt x="610531" y="553452"/>
                </a:cubicBezTo>
                <a:cubicBezTo>
                  <a:pt x="674781" y="489202"/>
                  <a:pt x="642123" y="504821"/>
                  <a:pt x="696256" y="486777"/>
                </a:cubicBezTo>
                <a:cubicBezTo>
                  <a:pt x="712131" y="489952"/>
                  <a:pt x="728175" y="492375"/>
                  <a:pt x="743881" y="496302"/>
                </a:cubicBezTo>
                <a:cubicBezTo>
                  <a:pt x="753621" y="498737"/>
                  <a:pt x="762416" y="505827"/>
                  <a:pt x="772456" y="505827"/>
                </a:cubicBezTo>
                <a:cubicBezTo>
                  <a:pt x="842378" y="505827"/>
                  <a:pt x="912156" y="499477"/>
                  <a:pt x="982006" y="496302"/>
                </a:cubicBezTo>
                <a:cubicBezTo>
                  <a:pt x="978831" y="474077"/>
                  <a:pt x="982521" y="449707"/>
                  <a:pt x="972481" y="429627"/>
                </a:cubicBezTo>
                <a:cubicBezTo>
                  <a:pt x="967991" y="420647"/>
                  <a:pt x="951006" y="427202"/>
                  <a:pt x="943906" y="420102"/>
                </a:cubicBezTo>
                <a:cubicBezTo>
                  <a:pt x="936806" y="413002"/>
                  <a:pt x="938871" y="400507"/>
                  <a:pt x="934381" y="391527"/>
                </a:cubicBezTo>
                <a:cubicBezTo>
                  <a:pt x="917147" y="357060"/>
                  <a:pt x="919713" y="364413"/>
                  <a:pt x="886756" y="353427"/>
                </a:cubicBezTo>
                <a:cubicBezTo>
                  <a:pt x="871618" y="330720"/>
                  <a:pt x="848656" y="283577"/>
                  <a:pt x="820081" y="267702"/>
                </a:cubicBezTo>
                <a:cubicBezTo>
                  <a:pt x="791506" y="251827"/>
                  <a:pt x="724831" y="261352"/>
                  <a:pt x="715306" y="258177"/>
                </a:cubicBezTo>
                <a:cubicBezTo>
                  <a:pt x="712131" y="226427"/>
                  <a:pt x="775631" y="180389"/>
                  <a:pt x="781981" y="162927"/>
                </a:cubicBezTo>
                <a:cubicBezTo>
                  <a:pt x="788331" y="145465"/>
                  <a:pt x="763284" y="155198"/>
                  <a:pt x="753406" y="153402"/>
                </a:cubicBezTo>
                <a:cubicBezTo>
                  <a:pt x="589891" y="123672"/>
                  <a:pt x="740050" y="159588"/>
                  <a:pt x="639106" y="134352"/>
                </a:cubicBezTo>
                <a:cubicBezTo>
                  <a:pt x="613308" y="124520"/>
                  <a:pt x="495427" y="165597"/>
                  <a:pt x="484315" y="154485"/>
                </a:cubicBezTo>
                <a:cubicBezTo>
                  <a:pt x="473203" y="143373"/>
                  <a:pt x="572033" y="83732"/>
                  <a:pt x="572431" y="67677"/>
                </a:cubicBezTo>
                <a:cubicBezTo>
                  <a:pt x="572829" y="51622"/>
                  <a:pt x="515281" y="61327"/>
                  <a:pt x="486706" y="58152"/>
                </a:cubicBezTo>
                <a:lnTo>
                  <a:pt x="429556" y="20052"/>
                </a:lnTo>
                <a:lnTo>
                  <a:pt x="400981" y="1002"/>
                </a:lnTo>
                <a:cubicBezTo>
                  <a:pt x="350181" y="4177"/>
                  <a:pt x="296019" y="-7921"/>
                  <a:pt x="248581" y="10527"/>
                </a:cubicBezTo>
                <a:cubicBezTo>
                  <a:pt x="229866" y="17805"/>
                  <a:pt x="243818" y="53720"/>
                  <a:pt x="229531" y="67677"/>
                </a:cubicBezTo>
                <a:cubicBezTo>
                  <a:pt x="215244" y="81634"/>
                  <a:pt x="178731" y="77922"/>
                  <a:pt x="162856" y="94268"/>
                </a:cubicBezTo>
                <a:cubicBezTo>
                  <a:pt x="146981" y="110614"/>
                  <a:pt x="142218" y="157661"/>
                  <a:pt x="134281" y="165755"/>
                </a:cubicBezTo>
                <a:cubicBezTo>
                  <a:pt x="126344" y="173849"/>
                  <a:pt x="126344" y="140775"/>
                  <a:pt x="115231" y="142834"/>
                </a:cubicBezTo>
                <a:cubicBezTo>
                  <a:pt x="104119" y="144893"/>
                  <a:pt x="66019" y="162058"/>
                  <a:pt x="67606" y="178107"/>
                </a:cubicBezTo>
                <a:cubicBezTo>
                  <a:pt x="69193" y="194156"/>
                  <a:pt x="143806" y="235952"/>
                  <a:pt x="124756" y="239127"/>
                </a:cubicBezTo>
                <a:cubicBezTo>
                  <a:pt x="115231" y="245477"/>
                  <a:pt x="93006" y="250239"/>
                  <a:pt x="96181" y="258177"/>
                </a:cubicBezTo>
                <a:cubicBezTo>
                  <a:pt x="99356" y="266115"/>
                  <a:pt x="145051" y="276789"/>
                  <a:pt x="143806" y="286752"/>
                </a:cubicBezTo>
                <a:cubicBezTo>
                  <a:pt x="138671" y="327829"/>
                  <a:pt x="93006" y="388352"/>
                  <a:pt x="77131" y="410577"/>
                </a:cubicBezTo>
                <a:cubicBezTo>
                  <a:pt x="61256" y="432802"/>
                  <a:pt x="58081" y="416927"/>
                  <a:pt x="48556" y="420102"/>
                </a:cubicBezTo>
                <a:cubicBezTo>
                  <a:pt x="45381" y="429627"/>
                  <a:pt x="43907" y="439900"/>
                  <a:pt x="39031" y="448677"/>
                </a:cubicBezTo>
                <a:cubicBezTo>
                  <a:pt x="27912" y="468691"/>
                  <a:pt x="931" y="505827"/>
                  <a:pt x="931" y="505827"/>
                </a:cubicBezTo>
                <a:cubicBezTo>
                  <a:pt x="4106" y="528052"/>
                  <a:pt x="-7813" y="559453"/>
                  <a:pt x="10456" y="572502"/>
                </a:cubicBezTo>
                <a:cubicBezTo>
                  <a:pt x="26796" y="584174"/>
                  <a:pt x="47526" y="553452"/>
                  <a:pt x="67606" y="553452"/>
                </a:cubicBezTo>
                <a:lnTo>
                  <a:pt x="48556" y="543927"/>
                </a:lnTo>
                <a:close/>
              </a:path>
            </a:pathLst>
          </a:custGeom>
          <a:blipFill>
            <a:blip r:embed="rId4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7" name="Freeform 116"/>
          <p:cNvSpPr/>
          <p:nvPr/>
        </p:nvSpPr>
        <p:spPr>
          <a:xfrm flipH="1">
            <a:off x="4545403" y="3359684"/>
            <a:ext cx="184917" cy="227517"/>
          </a:xfrm>
          <a:custGeom>
            <a:avLst/>
            <a:gdLst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181905 w 982005"/>
              <a:gd name="connsiteY32" fmla="*/ 229602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134280 w 982005"/>
              <a:gd name="connsiteY30" fmla="*/ 165755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258317 w 1001267"/>
              <a:gd name="connsiteY29" fmla="*/ 162927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182117 w 1001267"/>
              <a:gd name="connsiteY29" fmla="*/ 94268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572431 w 982006"/>
              <a:gd name="connsiteY23" fmla="*/ 67677 h 593536"/>
              <a:gd name="connsiteX24" fmla="*/ 486706 w 982006"/>
              <a:gd name="connsiteY24" fmla="*/ 58152 h 593536"/>
              <a:gd name="connsiteX25" fmla="*/ 429556 w 982006"/>
              <a:gd name="connsiteY25" fmla="*/ 20052 h 593536"/>
              <a:gd name="connsiteX26" fmla="*/ 400981 w 982006"/>
              <a:gd name="connsiteY26" fmla="*/ 1002 h 593536"/>
              <a:gd name="connsiteX27" fmla="*/ 248581 w 982006"/>
              <a:gd name="connsiteY27" fmla="*/ 10527 h 593536"/>
              <a:gd name="connsiteX28" fmla="*/ 229531 w 982006"/>
              <a:gd name="connsiteY28" fmla="*/ 67677 h 593536"/>
              <a:gd name="connsiteX29" fmla="*/ 162856 w 982006"/>
              <a:gd name="connsiteY29" fmla="*/ 94268 h 593536"/>
              <a:gd name="connsiteX30" fmla="*/ 134281 w 982006"/>
              <a:gd name="connsiteY30" fmla="*/ 165755 h 593536"/>
              <a:gd name="connsiteX31" fmla="*/ 115231 w 982006"/>
              <a:gd name="connsiteY31" fmla="*/ 142834 h 593536"/>
              <a:gd name="connsiteX32" fmla="*/ 67606 w 982006"/>
              <a:gd name="connsiteY32" fmla="*/ 178107 h 593536"/>
              <a:gd name="connsiteX33" fmla="*/ 124756 w 982006"/>
              <a:gd name="connsiteY33" fmla="*/ 239127 h 593536"/>
              <a:gd name="connsiteX34" fmla="*/ 96181 w 982006"/>
              <a:gd name="connsiteY34" fmla="*/ 258177 h 593536"/>
              <a:gd name="connsiteX35" fmla="*/ 86656 w 982006"/>
              <a:gd name="connsiteY35" fmla="*/ 286752 h 593536"/>
              <a:gd name="connsiteX36" fmla="*/ 77131 w 982006"/>
              <a:gd name="connsiteY36" fmla="*/ 410577 h 593536"/>
              <a:gd name="connsiteX37" fmla="*/ 48556 w 982006"/>
              <a:gd name="connsiteY37" fmla="*/ 420102 h 593536"/>
              <a:gd name="connsiteX38" fmla="*/ 39031 w 982006"/>
              <a:gd name="connsiteY38" fmla="*/ 448677 h 593536"/>
              <a:gd name="connsiteX39" fmla="*/ 931 w 982006"/>
              <a:gd name="connsiteY39" fmla="*/ 505827 h 593536"/>
              <a:gd name="connsiteX40" fmla="*/ 10456 w 982006"/>
              <a:gd name="connsiteY40" fmla="*/ 572502 h 593536"/>
              <a:gd name="connsiteX41" fmla="*/ 67606 w 982006"/>
              <a:gd name="connsiteY41" fmla="*/ 553452 h 593536"/>
              <a:gd name="connsiteX42" fmla="*/ 48556 w 982006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82006" h="593536">
                <a:moveTo>
                  <a:pt x="48556" y="543927"/>
                </a:moveTo>
                <a:cubicBezTo>
                  <a:pt x="67606" y="540752"/>
                  <a:pt x="86970" y="539086"/>
                  <a:pt x="105706" y="534402"/>
                </a:cubicBezTo>
                <a:cubicBezTo>
                  <a:pt x="125187" y="529532"/>
                  <a:pt x="162856" y="515352"/>
                  <a:pt x="162856" y="515352"/>
                </a:cubicBezTo>
                <a:cubicBezTo>
                  <a:pt x="232706" y="518527"/>
                  <a:pt x="302868" y="517557"/>
                  <a:pt x="372406" y="524877"/>
                </a:cubicBezTo>
                <a:cubicBezTo>
                  <a:pt x="382391" y="525928"/>
                  <a:pt x="351671" y="528130"/>
                  <a:pt x="343831" y="534402"/>
                </a:cubicBezTo>
                <a:cubicBezTo>
                  <a:pt x="334892" y="541553"/>
                  <a:pt x="329901" y="552738"/>
                  <a:pt x="324781" y="562977"/>
                </a:cubicBezTo>
                <a:cubicBezTo>
                  <a:pt x="320291" y="571957"/>
                  <a:pt x="305333" y="590025"/>
                  <a:pt x="315256" y="591552"/>
                </a:cubicBezTo>
                <a:cubicBezTo>
                  <a:pt x="359301" y="598328"/>
                  <a:pt x="404210" y="585887"/>
                  <a:pt x="448606" y="582027"/>
                </a:cubicBezTo>
                <a:cubicBezTo>
                  <a:pt x="494047" y="578076"/>
                  <a:pt x="537883" y="573995"/>
                  <a:pt x="581956" y="562977"/>
                </a:cubicBezTo>
                <a:cubicBezTo>
                  <a:pt x="591696" y="560542"/>
                  <a:pt x="601006" y="556627"/>
                  <a:pt x="610531" y="553452"/>
                </a:cubicBezTo>
                <a:cubicBezTo>
                  <a:pt x="674781" y="489202"/>
                  <a:pt x="642123" y="504821"/>
                  <a:pt x="696256" y="486777"/>
                </a:cubicBezTo>
                <a:cubicBezTo>
                  <a:pt x="712131" y="489952"/>
                  <a:pt x="728175" y="492375"/>
                  <a:pt x="743881" y="496302"/>
                </a:cubicBezTo>
                <a:cubicBezTo>
                  <a:pt x="753621" y="498737"/>
                  <a:pt x="762416" y="505827"/>
                  <a:pt x="772456" y="505827"/>
                </a:cubicBezTo>
                <a:cubicBezTo>
                  <a:pt x="842378" y="505827"/>
                  <a:pt x="912156" y="499477"/>
                  <a:pt x="982006" y="496302"/>
                </a:cubicBezTo>
                <a:cubicBezTo>
                  <a:pt x="978831" y="474077"/>
                  <a:pt x="982521" y="449707"/>
                  <a:pt x="972481" y="429627"/>
                </a:cubicBezTo>
                <a:cubicBezTo>
                  <a:pt x="967991" y="420647"/>
                  <a:pt x="951006" y="427202"/>
                  <a:pt x="943906" y="420102"/>
                </a:cubicBezTo>
                <a:cubicBezTo>
                  <a:pt x="936806" y="413002"/>
                  <a:pt x="938871" y="400507"/>
                  <a:pt x="934381" y="391527"/>
                </a:cubicBezTo>
                <a:cubicBezTo>
                  <a:pt x="917147" y="357060"/>
                  <a:pt x="919713" y="364413"/>
                  <a:pt x="886756" y="353427"/>
                </a:cubicBezTo>
                <a:cubicBezTo>
                  <a:pt x="871618" y="330720"/>
                  <a:pt x="848656" y="283577"/>
                  <a:pt x="820081" y="267702"/>
                </a:cubicBezTo>
                <a:cubicBezTo>
                  <a:pt x="791506" y="251827"/>
                  <a:pt x="724831" y="261352"/>
                  <a:pt x="715306" y="258177"/>
                </a:cubicBezTo>
                <a:cubicBezTo>
                  <a:pt x="712131" y="226427"/>
                  <a:pt x="775631" y="180389"/>
                  <a:pt x="781981" y="162927"/>
                </a:cubicBezTo>
                <a:cubicBezTo>
                  <a:pt x="788331" y="145465"/>
                  <a:pt x="763284" y="155198"/>
                  <a:pt x="753406" y="153402"/>
                </a:cubicBezTo>
                <a:cubicBezTo>
                  <a:pt x="589891" y="123672"/>
                  <a:pt x="740050" y="159588"/>
                  <a:pt x="639106" y="134352"/>
                </a:cubicBezTo>
                <a:cubicBezTo>
                  <a:pt x="613308" y="124520"/>
                  <a:pt x="495427" y="165597"/>
                  <a:pt x="484315" y="154485"/>
                </a:cubicBezTo>
                <a:cubicBezTo>
                  <a:pt x="473203" y="143373"/>
                  <a:pt x="572033" y="83732"/>
                  <a:pt x="572431" y="67677"/>
                </a:cubicBezTo>
                <a:cubicBezTo>
                  <a:pt x="572829" y="51622"/>
                  <a:pt x="515281" y="61327"/>
                  <a:pt x="486706" y="58152"/>
                </a:cubicBezTo>
                <a:lnTo>
                  <a:pt x="429556" y="20052"/>
                </a:lnTo>
                <a:lnTo>
                  <a:pt x="400981" y="1002"/>
                </a:lnTo>
                <a:cubicBezTo>
                  <a:pt x="350181" y="4177"/>
                  <a:pt x="296019" y="-7921"/>
                  <a:pt x="248581" y="10527"/>
                </a:cubicBezTo>
                <a:cubicBezTo>
                  <a:pt x="229866" y="17805"/>
                  <a:pt x="243818" y="53720"/>
                  <a:pt x="229531" y="67677"/>
                </a:cubicBezTo>
                <a:cubicBezTo>
                  <a:pt x="215244" y="81634"/>
                  <a:pt x="178731" y="77922"/>
                  <a:pt x="162856" y="94268"/>
                </a:cubicBezTo>
                <a:cubicBezTo>
                  <a:pt x="146981" y="110614"/>
                  <a:pt x="142218" y="157661"/>
                  <a:pt x="134281" y="165755"/>
                </a:cubicBezTo>
                <a:cubicBezTo>
                  <a:pt x="126344" y="173849"/>
                  <a:pt x="126344" y="140775"/>
                  <a:pt x="115231" y="142834"/>
                </a:cubicBezTo>
                <a:cubicBezTo>
                  <a:pt x="104119" y="144893"/>
                  <a:pt x="66019" y="162058"/>
                  <a:pt x="67606" y="178107"/>
                </a:cubicBezTo>
                <a:cubicBezTo>
                  <a:pt x="69193" y="194156"/>
                  <a:pt x="143806" y="235952"/>
                  <a:pt x="124756" y="239127"/>
                </a:cubicBezTo>
                <a:cubicBezTo>
                  <a:pt x="115231" y="245477"/>
                  <a:pt x="93006" y="250239"/>
                  <a:pt x="96181" y="258177"/>
                </a:cubicBezTo>
                <a:cubicBezTo>
                  <a:pt x="99356" y="266115"/>
                  <a:pt x="145051" y="276789"/>
                  <a:pt x="143806" y="286752"/>
                </a:cubicBezTo>
                <a:cubicBezTo>
                  <a:pt x="138671" y="327829"/>
                  <a:pt x="93006" y="388352"/>
                  <a:pt x="77131" y="410577"/>
                </a:cubicBezTo>
                <a:cubicBezTo>
                  <a:pt x="61256" y="432802"/>
                  <a:pt x="58081" y="416927"/>
                  <a:pt x="48556" y="420102"/>
                </a:cubicBezTo>
                <a:cubicBezTo>
                  <a:pt x="45381" y="429627"/>
                  <a:pt x="43907" y="439900"/>
                  <a:pt x="39031" y="448677"/>
                </a:cubicBezTo>
                <a:cubicBezTo>
                  <a:pt x="27912" y="468691"/>
                  <a:pt x="931" y="505827"/>
                  <a:pt x="931" y="505827"/>
                </a:cubicBezTo>
                <a:cubicBezTo>
                  <a:pt x="4106" y="528052"/>
                  <a:pt x="-7813" y="559453"/>
                  <a:pt x="10456" y="572502"/>
                </a:cubicBezTo>
                <a:cubicBezTo>
                  <a:pt x="26796" y="584174"/>
                  <a:pt x="47526" y="553452"/>
                  <a:pt x="67606" y="553452"/>
                </a:cubicBezTo>
                <a:lnTo>
                  <a:pt x="48556" y="543927"/>
                </a:lnTo>
                <a:close/>
              </a:path>
            </a:pathLst>
          </a:custGeom>
          <a:blipFill>
            <a:blip r:embed="rId22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15">
                      <a14:imgEffect>
                        <a14:sharpenSoften amount="-28000"/>
                      </a14:imgEffect>
                      <a14:imgEffect>
                        <a14:brightnessContrast bright="1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94" name="Freeform 93"/>
          <p:cNvSpPr/>
          <p:nvPr/>
        </p:nvSpPr>
        <p:spPr>
          <a:xfrm>
            <a:off x="3100290" y="2879118"/>
            <a:ext cx="571103" cy="1897375"/>
          </a:xfrm>
          <a:custGeom>
            <a:avLst/>
            <a:gdLst>
              <a:gd name="connsiteX0" fmla="*/ 3620 w 395993"/>
              <a:gd name="connsiteY0" fmla="*/ 104010 h 951735"/>
              <a:gd name="connsiteX1" fmla="*/ 13145 w 395993"/>
              <a:gd name="connsiteY1" fmla="*/ 151635 h 951735"/>
              <a:gd name="connsiteX2" fmla="*/ 22670 w 395993"/>
              <a:gd name="connsiteY2" fmla="*/ 208785 h 951735"/>
              <a:gd name="connsiteX3" fmla="*/ 51245 w 395993"/>
              <a:gd name="connsiteY3" fmla="*/ 304035 h 951735"/>
              <a:gd name="connsiteX4" fmla="*/ 89345 w 395993"/>
              <a:gd name="connsiteY4" fmla="*/ 361185 h 951735"/>
              <a:gd name="connsiteX5" fmla="*/ 108395 w 395993"/>
              <a:gd name="connsiteY5" fmla="*/ 446910 h 951735"/>
              <a:gd name="connsiteX6" fmla="*/ 117920 w 395993"/>
              <a:gd name="connsiteY6" fmla="*/ 618360 h 951735"/>
              <a:gd name="connsiteX7" fmla="*/ 108395 w 395993"/>
              <a:gd name="connsiteY7" fmla="*/ 780285 h 951735"/>
              <a:gd name="connsiteX8" fmla="*/ 98870 w 395993"/>
              <a:gd name="connsiteY8" fmla="*/ 808860 h 951735"/>
              <a:gd name="connsiteX9" fmla="*/ 70295 w 395993"/>
              <a:gd name="connsiteY9" fmla="*/ 837435 h 951735"/>
              <a:gd name="connsiteX10" fmla="*/ 41720 w 395993"/>
              <a:gd name="connsiteY10" fmla="*/ 894585 h 951735"/>
              <a:gd name="connsiteX11" fmla="*/ 32195 w 395993"/>
              <a:gd name="connsiteY11" fmla="*/ 923160 h 951735"/>
              <a:gd name="connsiteX12" fmla="*/ 60770 w 395993"/>
              <a:gd name="connsiteY12" fmla="*/ 942210 h 951735"/>
              <a:gd name="connsiteX13" fmla="*/ 117920 w 395993"/>
              <a:gd name="connsiteY13" fmla="*/ 913635 h 951735"/>
              <a:gd name="connsiteX14" fmla="*/ 146495 w 395993"/>
              <a:gd name="connsiteY14" fmla="*/ 904110 h 951735"/>
              <a:gd name="connsiteX15" fmla="*/ 184595 w 395993"/>
              <a:gd name="connsiteY15" fmla="*/ 942210 h 951735"/>
              <a:gd name="connsiteX16" fmla="*/ 213170 w 395993"/>
              <a:gd name="connsiteY16" fmla="*/ 951735 h 951735"/>
              <a:gd name="connsiteX17" fmla="*/ 241745 w 395993"/>
              <a:gd name="connsiteY17" fmla="*/ 942210 h 951735"/>
              <a:gd name="connsiteX18" fmla="*/ 308420 w 395993"/>
              <a:gd name="connsiteY18" fmla="*/ 875535 h 951735"/>
              <a:gd name="connsiteX19" fmla="*/ 346520 w 395993"/>
              <a:gd name="connsiteY19" fmla="*/ 885060 h 951735"/>
              <a:gd name="connsiteX20" fmla="*/ 375095 w 395993"/>
              <a:gd name="connsiteY20" fmla="*/ 894585 h 951735"/>
              <a:gd name="connsiteX21" fmla="*/ 336995 w 395993"/>
              <a:gd name="connsiteY21" fmla="*/ 827910 h 951735"/>
              <a:gd name="connsiteX22" fmla="*/ 308420 w 395993"/>
              <a:gd name="connsiteY22" fmla="*/ 808860 h 951735"/>
              <a:gd name="connsiteX23" fmla="*/ 279845 w 395993"/>
              <a:gd name="connsiteY23" fmla="*/ 751710 h 951735"/>
              <a:gd name="connsiteX24" fmla="*/ 270320 w 395993"/>
              <a:gd name="connsiteY24" fmla="*/ 646935 h 951735"/>
              <a:gd name="connsiteX25" fmla="*/ 251270 w 395993"/>
              <a:gd name="connsiteY25" fmla="*/ 523110 h 951735"/>
              <a:gd name="connsiteX26" fmla="*/ 241745 w 395993"/>
              <a:gd name="connsiteY26" fmla="*/ 494535 h 951735"/>
              <a:gd name="connsiteX27" fmla="*/ 270320 w 395993"/>
              <a:gd name="connsiteY27" fmla="*/ 323085 h 951735"/>
              <a:gd name="connsiteX28" fmla="*/ 298895 w 395993"/>
              <a:gd name="connsiteY28" fmla="*/ 313560 h 951735"/>
              <a:gd name="connsiteX29" fmla="*/ 317945 w 395993"/>
              <a:gd name="connsiteY29" fmla="*/ 284985 h 951735"/>
              <a:gd name="connsiteX30" fmla="*/ 346520 w 395993"/>
              <a:gd name="connsiteY30" fmla="*/ 265935 h 951735"/>
              <a:gd name="connsiteX31" fmla="*/ 365570 w 395993"/>
              <a:gd name="connsiteY31" fmla="*/ 208785 h 951735"/>
              <a:gd name="connsiteX32" fmla="*/ 384620 w 395993"/>
              <a:gd name="connsiteY32" fmla="*/ 151635 h 951735"/>
              <a:gd name="connsiteX33" fmla="*/ 394145 w 395993"/>
              <a:gd name="connsiteY33" fmla="*/ 123060 h 951735"/>
              <a:gd name="connsiteX34" fmla="*/ 384620 w 395993"/>
              <a:gd name="connsiteY34" fmla="*/ 8760 h 951735"/>
              <a:gd name="connsiteX35" fmla="*/ 327470 w 395993"/>
              <a:gd name="connsiteY35" fmla="*/ 18285 h 951735"/>
              <a:gd name="connsiteX36" fmla="*/ 289370 w 395993"/>
              <a:gd name="connsiteY36" fmla="*/ 170685 h 951735"/>
              <a:gd name="connsiteX37" fmla="*/ 241745 w 395993"/>
              <a:gd name="connsiteY37" fmla="*/ 208785 h 951735"/>
              <a:gd name="connsiteX38" fmla="*/ 222695 w 395993"/>
              <a:gd name="connsiteY38" fmla="*/ 180210 h 951735"/>
              <a:gd name="connsiteX39" fmla="*/ 213170 w 395993"/>
              <a:gd name="connsiteY39" fmla="*/ 46860 h 951735"/>
              <a:gd name="connsiteX40" fmla="*/ 156020 w 395993"/>
              <a:gd name="connsiteY40" fmla="*/ 27810 h 951735"/>
              <a:gd name="connsiteX41" fmla="*/ 117920 w 395993"/>
              <a:gd name="connsiteY41" fmla="*/ 180210 h 951735"/>
              <a:gd name="connsiteX42" fmla="*/ 79820 w 395993"/>
              <a:gd name="connsiteY42" fmla="*/ 123060 h 951735"/>
              <a:gd name="connsiteX43" fmla="*/ 3620 w 395993"/>
              <a:gd name="connsiteY43" fmla="*/ 104010 h 951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5993" h="951735">
                <a:moveTo>
                  <a:pt x="3620" y="104010"/>
                </a:moveTo>
                <a:cubicBezTo>
                  <a:pt x="-7492" y="108772"/>
                  <a:pt x="10249" y="135707"/>
                  <a:pt x="13145" y="151635"/>
                </a:cubicBezTo>
                <a:cubicBezTo>
                  <a:pt x="16600" y="170636"/>
                  <a:pt x="18882" y="189847"/>
                  <a:pt x="22670" y="208785"/>
                </a:cubicBezTo>
                <a:cubicBezTo>
                  <a:pt x="29868" y="244773"/>
                  <a:pt x="39096" y="267588"/>
                  <a:pt x="51245" y="304035"/>
                </a:cubicBezTo>
                <a:cubicBezTo>
                  <a:pt x="58485" y="325755"/>
                  <a:pt x="89345" y="361185"/>
                  <a:pt x="89345" y="361185"/>
                </a:cubicBezTo>
                <a:cubicBezTo>
                  <a:pt x="94322" y="381094"/>
                  <a:pt x="106783" y="428368"/>
                  <a:pt x="108395" y="446910"/>
                </a:cubicBezTo>
                <a:cubicBezTo>
                  <a:pt x="113354" y="503933"/>
                  <a:pt x="114745" y="561210"/>
                  <a:pt x="117920" y="618360"/>
                </a:cubicBezTo>
                <a:cubicBezTo>
                  <a:pt x="114745" y="672335"/>
                  <a:pt x="113775" y="726485"/>
                  <a:pt x="108395" y="780285"/>
                </a:cubicBezTo>
                <a:cubicBezTo>
                  <a:pt x="107396" y="790275"/>
                  <a:pt x="104439" y="800506"/>
                  <a:pt x="98870" y="808860"/>
                </a:cubicBezTo>
                <a:cubicBezTo>
                  <a:pt x="91398" y="820068"/>
                  <a:pt x="79820" y="827910"/>
                  <a:pt x="70295" y="837435"/>
                </a:cubicBezTo>
                <a:cubicBezTo>
                  <a:pt x="46354" y="909259"/>
                  <a:pt x="78649" y="820727"/>
                  <a:pt x="41720" y="894585"/>
                </a:cubicBezTo>
                <a:cubicBezTo>
                  <a:pt x="37230" y="903565"/>
                  <a:pt x="35370" y="913635"/>
                  <a:pt x="32195" y="923160"/>
                </a:cubicBezTo>
                <a:cubicBezTo>
                  <a:pt x="41720" y="929510"/>
                  <a:pt x="49478" y="940328"/>
                  <a:pt x="60770" y="942210"/>
                </a:cubicBezTo>
                <a:cubicBezTo>
                  <a:pt x="78726" y="945203"/>
                  <a:pt x="105481" y="919854"/>
                  <a:pt x="117920" y="913635"/>
                </a:cubicBezTo>
                <a:cubicBezTo>
                  <a:pt x="126900" y="909145"/>
                  <a:pt x="136970" y="907285"/>
                  <a:pt x="146495" y="904110"/>
                </a:cubicBezTo>
                <a:cubicBezTo>
                  <a:pt x="222695" y="929510"/>
                  <a:pt x="133795" y="891410"/>
                  <a:pt x="184595" y="942210"/>
                </a:cubicBezTo>
                <a:cubicBezTo>
                  <a:pt x="191695" y="949310"/>
                  <a:pt x="203645" y="948560"/>
                  <a:pt x="213170" y="951735"/>
                </a:cubicBezTo>
                <a:cubicBezTo>
                  <a:pt x="222695" y="948560"/>
                  <a:pt x="234645" y="949310"/>
                  <a:pt x="241745" y="942210"/>
                </a:cubicBezTo>
                <a:cubicBezTo>
                  <a:pt x="318166" y="865789"/>
                  <a:pt x="243762" y="897088"/>
                  <a:pt x="308420" y="875535"/>
                </a:cubicBezTo>
                <a:cubicBezTo>
                  <a:pt x="321120" y="878710"/>
                  <a:pt x="333933" y="881464"/>
                  <a:pt x="346520" y="885060"/>
                </a:cubicBezTo>
                <a:cubicBezTo>
                  <a:pt x="356174" y="887818"/>
                  <a:pt x="371366" y="903907"/>
                  <a:pt x="375095" y="894585"/>
                </a:cubicBezTo>
                <a:cubicBezTo>
                  <a:pt x="397446" y="838707"/>
                  <a:pt x="366462" y="837732"/>
                  <a:pt x="336995" y="827910"/>
                </a:cubicBezTo>
                <a:cubicBezTo>
                  <a:pt x="327470" y="821560"/>
                  <a:pt x="316515" y="816955"/>
                  <a:pt x="308420" y="808860"/>
                </a:cubicBezTo>
                <a:cubicBezTo>
                  <a:pt x="289956" y="790396"/>
                  <a:pt x="287592" y="774951"/>
                  <a:pt x="279845" y="751710"/>
                </a:cubicBezTo>
                <a:cubicBezTo>
                  <a:pt x="276670" y="716785"/>
                  <a:pt x="273991" y="681811"/>
                  <a:pt x="270320" y="646935"/>
                </a:cubicBezTo>
                <a:cubicBezTo>
                  <a:pt x="266114" y="606976"/>
                  <a:pt x="261181" y="562755"/>
                  <a:pt x="251270" y="523110"/>
                </a:cubicBezTo>
                <a:cubicBezTo>
                  <a:pt x="248835" y="513370"/>
                  <a:pt x="244920" y="504060"/>
                  <a:pt x="241745" y="494535"/>
                </a:cubicBezTo>
                <a:cubicBezTo>
                  <a:pt x="242674" y="480598"/>
                  <a:pt x="227038" y="357711"/>
                  <a:pt x="270320" y="323085"/>
                </a:cubicBezTo>
                <a:cubicBezTo>
                  <a:pt x="278160" y="316813"/>
                  <a:pt x="289370" y="316735"/>
                  <a:pt x="298895" y="313560"/>
                </a:cubicBezTo>
                <a:cubicBezTo>
                  <a:pt x="305245" y="304035"/>
                  <a:pt x="309850" y="293080"/>
                  <a:pt x="317945" y="284985"/>
                </a:cubicBezTo>
                <a:cubicBezTo>
                  <a:pt x="326040" y="276890"/>
                  <a:pt x="340453" y="275643"/>
                  <a:pt x="346520" y="265935"/>
                </a:cubicBezTo>
                <a:cubicBezTo>
                  <a:pt x="357163" y="248907"/>
                  <a:pt x="359220" y="227835"/>
                  <a:pt x="365570" y="208785"/>
                </a:cubicBezTo>
                <a:lnTo>
                  <a:pt x="384620" y="151635"/>
                </a:lnTo>
                <a:lnTo>
                  <a:pt x="394145" y="123060"/>
                </a:lnTo>
                <a:cubicBezTo>
                  <a:pt x="390970" y="84960"/>
                  <a:pt x="405146" y="41015"/>
                  <a:pt x="384620" y="8760"/>
                </a:cubicBezTo>
                <a:cubicBezTo>
                  <a:pt x="374251" y="-7533"/>
                  <a:pt x="335637" y="784"/>
                  <a:pt x="327470" y="18285"/>
                </a:cubicBezTo>
                <a:cubicBezTo>
                  <a:pt x="234071" y="218426"/>
                  <a:pt x="376360" y="112691"/>
                  <a:pt x="289370" y="170685"/>
                </a:cubicBezTo>
                <a:cubicBezTo>
                  <a:pt x="282105" y="181583"/>
                  <a:pt x="265960" y="218471"/>
                  <a:pt x="241745" y="208785"/>
                </a:cubicBezTo>
                <a:cubicBezTo>
                  <a:pt x="231116" y="204533"/>
                  <a:pt x="229045" y="189735"/>
                  <a:pt x="222695" y="180210"/>
                </a:cubicBezTo>
                <a:cubicBezTo>
                  <a:pt x="219520" y="135760"/>
                  <a:pt x="231032" y="87687"/>
                  <a:pt x="213170" y="46860"/>
                </a:cubicBezTo>
                <a:cubicBezTo>
                  <a:pt x="205121" y="28463"/>
                  <a:pt x="156020" y="27810"/>
                  <a:pt x="156020" y="27810"/>
                </a:cubicBezTo>
                <a:cubicBezTo>
                  <a:pt x="69483" y="-29881"/>
                  <a:pt x="179763" y="31786"/>
                  <a:pt x="117920" y="180210"/>
                </a:cubicBezTo>
                <a:cubicBezTo>
                  <a:pt x="109114" y="201344"/>
                  <a:pt x="98870" y="135760"/>
                  <a:pt x="79820" y="123060"/>
                </a:cubicBezTo>
                <a:cubicBezTo>
                  <a:pt x="40678" y="96965"/>
                  <a:pt x="14732" y="99248"/>
                  <a:pt x="3620" y="104010"/>
                </a:cubicBezTo>
                <a:close/>
              </a:path>
            </a:pathLst>
          </a:custGeom>
          <a:blipFill>
            <a:blip r:embed="rId9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8" name="Freeform 117"/>
          <p:cNvSpPr/>
          <p:nvPr/>
        </p:nvSpPr>
        <p:spPr>
          <a:xfrm>
            <a:off x="4945090" y="3727991"/>
            <a:ext cx="126592" cy="238122"/>
          </a:xfrm>
          <a:custGeom>
            <a:avLst/>
            <a:gdLst>
              <a:gd name="connsiteX0" fmla="*/ 3620 w 395993"/>
              <a:gd name="connsiteY0" fmla="*/ 104010 h 951735"/>
              <a:gd name="connsiteX1" fmla="*/ 13145 w 395993"/>
              <a:gd name="connsiteY1" fmla="*/ 151635 h 951735"/>
              <a:gd name="connsiteX2" fmla="*/ 22670 w 395993"/>
              <a:gd name="connsiteY2" fmla="*/ 208785 h 951735"/>
              <a:gd name="connsiteX3" fmla="*/ 51245 w 395993"/>
              <a:gd name="connsiteY3" fmla="*/ 304035 h 951735"/>
              <a:gd name="connsiteX4" fmla="*/ 89345 w 395993"/>
              <a:gd name="connsiteY4" fmla="*/ 361185 h 951735"/>
              <a:gd name="connsiteX5" fmla="*/ 108395 w 395993"/>
              <a:gd name="connsiteY5" fmla="*/ 446910 h 951735"/>
              <a:gd name="connsiteX6" fmla="*/ 117920 w 395993"/>
              <a:gd name="connsiteY6" fmla="*/ 618360 h 951735"/>
              <a:gd name="connsiteX7" fmla="*/ 108395 w 395993"/>
              <a:gd name="connsiteY7" fmla="*/ 780285 h 951735"/>
              <a:gd name="connsiteX8" fmla="*/ 98870 w 395993"/>
              <a:gd name="connsiteY8" fmla="*/ 808860 h 951735"/>
              <a:gd name="connsiteX9" fmla="*/ 70295 w 395993"/>
              <a:gd name="connsiteY9" fmla="*/ 837435 h 951735"/>
              <a:gd name="connsiteX10" fmla="*/ 41720 w 395993"/>
              <a:gd name="connsiteY10" fmla="*/ 894585 h 951735"/>
              <a:gd name="connsiteX11" fmla="*/ 32195 w 395993"/>
              <a:gd name="connsiteY11" fmla="*/ 923160 h 951735"/>
              <a:gd name="connsiteX12" fmla="*/ 60770 w 395993"/>
              <a:gd name="connsiteY12" fmla="*/ 942210 h 951735"/>
              <a:gd name="connsiteX13" fmla="*/ 117920 w 395993"/>
              <a:gd name="connsiteY13" fmla="*/ 913635 h 951735"/>
              <a:gd name="connsiteX14" fmla="*/ 146495 w 395993"/>
              <a:gd name="connsiteY14" fmla="*/ 904110 h 951735"/>
              <a:gd name="connsiteX15" fmla="*/ 184595 w 395993"/>
              <a:gd name="connsiteY15" fmla="*/ 942210 h 951735"/>
              <a:gd name="connsiteX16" fmla="*/ 213170 w 395993"/>
              <a:gd name="connsiteY16" fmla="*/ 951735 h 951735"/>
              <a:gd name="connsiteX17" fmla="*/ 241745 w 395993"/>
              <a:gd name="connsiteY17" fmla="*/ 942210 h 951735"/>
              <a:gd name="connsiteX18" fmla="*/ 308420 w 395993"/>
              <a:gd name="connsiteY18" fmla="*/ 875535 h 951735"/>
              <a:gd name="connsiteX19" fmla="*/ 346520 w 395993"/>
              <a:gd name="connsiteY19" fmla="*/ 885060 h 951735"/>
              <a:gd name="connsiteX20" fmla="*/ 375095 w 395993"/>
              <a:gd name="connsiteY20" fmla="*/ 894585 h 951735"/>
              <a:gd name="connsiteX21" fmla="*/ 336995 w 395993"/>
              <a:gd name="connsiteY21" fmla="*/ 827910 h 951735"/>
              <a:gd name="connsiteX22" fmla="*/ 308420 w 395993"/>
              <a:gd name="connsiteY22" fmla="*/ 808860 h 951735"/>
              <a:gd name="connsiteX23" fmla="*/ 279845 w 395993"/>
              <a:gd name="connsiteY23" fmla="*/ 751710 h 951735"/>
              <a:gd name="connsiteX24" fmla="*/ 270320 w 395993"/>
              <a:gd name="connsiteY24" fmla="*/ 646935 h 951735"/>
              <a:gd name="connsiteX25" fmla="*/ 251270 w 395993"/>
              <a:gd name="connsiteY25" fmla="*/ 523110 h 951735"/>
              <a:gd name="connsiteX26" fmla="*/ 241745 w 395993"/>
              <a:gd name="connsiteY26" fmla="*/ 494535 h 951735"/>
              <a:gd name="connsiteX27" fmla="*/ 270320 w 395993"/>
              <a:gd name="connsiteY27" fmla="*/ 323085 h 951735"/>
              <a:gd name="connsiteX28" fmla="*/ 298895 w 395993"/>
              <a:gd name="connsiteY28" fmla="*/ 313560 h 951735"/>
              <a:gd name="connsiteX29" fmla="*/ 317945 w 395993"/>
              <a:gd name="connsiteY29" fmla="*/ 284985 h 951735"/>
              <a:gd name="connsiteX30" fmla="*/ 346520 w 395993"/>
              <a:gd name="connsiteY30" fmla="*/ 265935 h 951735"/>
              <a:gd name="connsiteX31" fmla="*/ 365570 w 395993"/>
              <a:gd name="connsiteY31" fmla="*/ 208785 h 951735"/>
              <a:gd name="connsiteX32" fmla="*/ 384620 w 395993"/>
              <a:gd name="connsiteY32" fmla="*/ 151635 h 951735"/>
              <a:gd name="connsiteX33" fmla="*/ 394145 w 395993"/>
              <a:gd name="connsiteY33" fmla="*/ 123060 h 951735"/>
              <a:gd name="connsiteX34" fmla="*/ 384620 w 395993"/>
              <a:gd name="connsiteY34" fmla="*/ 8760 h 951735"/>
              <a:gd name="connsiteX35" fmla="*/ 327470 w 395993"/>
              <a:gd name="connsiteY35" fmla="*/ 18285 h 951735"/>
              <a:gd name="connsiteX36" fmla="*/ 289370 w 395993"/>
              <a:gd name="connsiteY36" fmla="*/ 170685 h 951735"/>
              <a:gd name="connsiteX37" fmla="*/ 241745 w 395993"/>
              <a:gd name="connsiteY37" fmla="*/ 208785 h 951735"/>
              <a:gd name="connsiteX38" fmla="*/ 222695 w 395993"/>
              <a:gd name="connsiteY38" fmla="*/ 180210 h 951735"/>
              <a:gd name="connsiteX39" fmla="*/ 213170 w 395993"/>
              <a:gd name="connsiteY39" fmla="*/ 46860 h 951735"/>
              <a:gd name="connsiteX40" fmla="*/ 156020 w 395993"/>
              <a:gd name="connsiteY40" fmla="*/ 27810 h 951735"/>
              <a:gd name="connsiteX41" fmla="*/ 117920 w 395993"/>
              <a:gd name="connsiteY41" fmla="*/ 180210 h 951735"/>
              <a:gd name="connsiteX42" fmla="*/ 79820 w 395993"/>
              <a:gd name="connsiteY42" fmla="*/ 123060 h 951735"/>
              <a:gd name="connsiteX43" fmla="*/ 3620 w 395993"/>
              <a:gd name="connsiteY43" fmla="*/ 104010 h 951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5993" h="951735">
                <a:moveTo>
                  <a:pt x="3620" y="104010"/>
                </a:moveTo>
                <a:cubicBezTo>
                  <a:pt x="-7492" y="108772"/>
                  <a:pt x="10249" y="135707"/>
                  <a:pt x="13145" y="151635"/>
                </a:cubicBezTo>
                <a:cubicBezTo>
                  <a:pt x="16600" y="170636"/>
                  <a:pt x="18882" y="189847"/>
                  <a:pt x="22670" y="208785"/>
                </a:cubicBezTo>
                <a:cubicBezTo>
                  <a:pt x="29868" y="244773"/>
                  <a:pt x="39096" y="267588"/>
                  <a:pt x="51245" y="304035"/>
                </a:cubicBezTo>
                <a:cubicBezTo>
                  <a:pt x="58485" y="325755"/>
                  <a:pt x="89345" y="361185"/>
                  <a:pt x="89345" y="361185"/>
                </a:cubicBezTo>
                <a:cubicBezTo>
                  <a:pt x="94322" y="381094"/>
                  <a:pt x="106783" y="428368"/>
                  <a:pt x="108395" y="446910"/>
                </a:cubicBezTo>
                <a:cubicBezTo>
                  <a:pt x="113354" y="503933"/>
                  <a:pt x="114745" y="561210"/>
                  <a:pt x="117920" y="618360"/>
                </a:cubicBezTo>
                <a:cubicBezTo>
                  <a:pt x="114745" y="672335"/>
                  <a:pt x="113775" y="726485"/>
                  <a:pt x="108395" y="780285"/>
                </a:cubicBezTo>
                <a:cubicBezTo>
                  <a:pt x="107396" y="790275"/>
                  <a:pt x="104439" y="800506"/>
                  <a:pt x="98870" y="808860"/>
                </a:cubicBezTo>
                <a:cubicBezTo>
                  <a:pt x="91398" y="820068"/>
                  <a:pt x="79820" y="827910"/>
                  <a:pt x="70295" y="837435"/>
                </a:cubicBezTo>
                <a:cubicBezTo>
                  <a:pt x="46354" y="909259"/>
                  <a:pt x="78649" y="820727"/>
                  <a:pt x="41720" y="894585"/>
                </a:cubicBezTo>
                <a:cubicBezTo>
                  <a:pt x="37230" y="903565"/>
                  <a:pt x="35370" y="913635"/>
                  <a:pt x="32195" y="923160"/>
                </a:cubicBezTo>
                <a:cubicBezTo>
                  <a:pt x="41720" y="929510"/>
                  <a:pt x="49478" y="940328"/>
                  <a:pt x="60770" y="942210"/>
                </a:cubicBezTo>
                <a:cubicBezTo>
                  <a:pt x="78726" y="945203"/>
                  <a:pt x="105481" y="919854"/>
                  <a:pt x="117920" y="913635"/>
                </a:cubicBezTo>
                <a:cubicBezTo>
                  <a:pt x="126900" y="909145"/>
                  <a:pt x="136970" y="907285"/>
                  <a:pt x="146495" y="904110"/>
                </a:cubicBezTo>
                <a:cubicBezTo>
                  <a:pt x="222695" y="929510"/>
                  <a:pt x="133795" y="891410"/>
                  <a:pt x="184595" y="942210"/>
                </a:cubicBezTo>
                <a:cubicBezTo>
                  <a:pt x="191695" y="949310"/>
                  <a:pt x="203645" y="948560"/>
                  <a:pt x="213170" y="951735"/>
                </a:cubicBezTo>
                <a:cubicBezTo>
                  <a:pt x="222695" y="948560"/>
                  <a:pt x="234645" y="949310"/>
                  <a:pt x="241745" y="942210"/>
                </a:cubicBezTo>
                <a:cubicBezTo>
                  <a:pt x="318166" y="865789"/>
                  <a:pt x="243762" y="897088"/>
                  <a:pt x="308420" y="875535"/>
                </a:cubicBezTo>
                <a:cubicBezTo>
                  <a:pt x="321120" y="878710"/>
                  <a:pt x="333933" y="881464"/>
                  <a:pt x="346520" y="885060"/>
                </a:cubicBezTo>
                <a:cubicBezTo>
                  <a:pt x="356174" y="887818"/>
                  <a:pt x="371366" y="903907"/>
                  <a:pt x="375095" y="894585"/>
                </a:cubicBezTo>
                <a:cubicBezTo>
                  <a:pt x="397446" y="838707"/>
                  <a:pt x="366462" y="837732"/>
                  <a:pt x="336995" y="827910"/>
                </a:cubicBezTo>
                <a:cubicBezTo>
                  <a:pt x="327470" y="821560"/>
                  <a:pt x="316515" y="816955"/>
                  <a:pt x="308420" y="808860"/>
                </a:cubicBezTo>
                <a:cubicBezTo>
                  <a:pt x="289956" y="790396"/>
                  <a:pt x="287592" y="774951"/>
                  <a:pt x="279845" y="751710"/>
                </a:cubicBezTo>
                <a:cubicBezTo>
                  <a:pt x="276670" y="716785"/>
                  <a:pt x="273991" y="681811"/>
                  <a:pt x="270320" y="646935"/>
                </a:cubicBezTo>
                <a:cubicBezTo>
                  <a:pt x="266114" y="606976"/>
                  <a:pt x="261181" y="562755"/>
                  <a:pt x="251270" y="523110"/>
                </a:cubicBezTo>
                <a:cubicBezTo>
                  <a:pt x="248835" y="513370"/>
                  <a:pt x="244920" y="504060"/>
                  <a:pt x="241745" y="494535"/>
                </a:cubicBezTo>
                <a:cubicBezTo>
                  <a:pt x="242674" y="480598"/>
                  <a:pt x="227038" y="357711"/>
                  <a:pt x="270320" y="323085"/>
                </a:cubicBezTo>
                <a:cubicBezTo>
                  <a:pt x="278160" y="316813"/>
                  <a:pt x="289370" y="316735"/>
                  <a:pt x="298895" y="313560"/>
                </a:cubicBezTo>
                <a:cubicBezTo>
                  <a:pt x="305245" y="304035"/>
                  <a:pt x="309850" y="293080"/>
                  <a:pt x="317945" y="284985"/>
                </a:cubicBezTo>
                <a:cubicBezTo>
                  <a:pt x="326040" y="276890"/>
                  <a:pt x="340453" y="275643"/>
                  <a:pt x="346520" y="265935"/>
                </a:cubicBezTo>
                <a:cubicBezTo>
                  <a:pt x="357163" y="248907"/>
                  <a:pt x="359220" y="227835"/>
                  <a:pt x="365570" y="208785"/>
                </a:cubicBezTo>
                <a:lnTo>
                  <a:pt x="384620" y="151635"/>
                </a:lnTo>
                <a:lnTo>
                  <a:pt x="394145" y="123060"/>
                </a:lnTo>
                <a:cubicBezTo>
                  <a:pt x="390970" y="84960"/>
                  <a:pt x="405146" y="41015"/>
                  <a:pt x="384620" y="8760"/>
                </a:cubicBezTo>
                <a:cubicBezTo>
                  <a:pt x="374251" y="-7533"/>
                  <a:pt x="335637" y="784"/>
                  <a:pt x="327470" y="18285"/>
                </a:cubicBezTo>
                <a:cubicBezTo>
                  <a:pt x="234071" y="218426"/>
                  <a:pt x="376360" y="112691"/>
                  <a:pt x="289370" y="170685"/>
                </a:cubicBezTo>
                <a:cubicBezTo>
                  <a:pt x="282105" y="181583"/>
                  <a:pt x="265960" y="218471"/>
                  <a:pt x="241745" y="208785"/>
                </a:cubicBezTo>
                <a:cubicBezTo>
                  <a:pt x="231116" y="204533"/>
                  <a:pt x="229045" y="189735"/>
                  <a:pt x="222695" y="180210"/>
                </a:cubicBezTo>
                <a:cubicBezTo>
                  <a:pt x="219520" y="135760"/>
                  <a:pt x="231032" y="87687"/>
                  <a:pt x="213170" y="46860"/>
                </a:cubicBezTo>
                <a:cubicBezTo>
                  <a:pt x="205121" y="28463"/>
                  <a:pt x="156020" y="27810"/>
                  <a:pt x="156020" y="27810"/>
                </a:cubicBezTo>
                <a:cubicBezTo>
                  <a:pt x="69483" y="-29881"/>
                  <a:pt x="179763" y="31786"/>
                  <a:pt x="117920" y="180210"/>
                </a:cubicBezTo>
                <a:cubicBezTo>
                  <a:pt x="109114" y="201344"/>
                  <a:pt x="98870" y="135760"/>
                  <a:pt x="79820" y="123060"/>
                </a:cubicBezTo>
                <a:cubicBezTo>
                  <a:pt x="40678" y="96965"/>
                  <a:pt x="14732" y="99248"/>
                  <a:pt x="3620" y="104010"/>
                </a:cubicBezTo>
                <a:close/>
              </a:path>
            </a:pathLst>
          </a:custGeom>
          <a:blipFill>
            <a:blip r:embed="rId18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46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9" name="Freeform 118"/>
          <p:cNvSpPr/>
          <p:nvPr/>
        </p:nvSpPr>
        <p:spPr>
          <a:xfrm flipH="1">
            <a:off x="4915927" y="3490470"/>
            <a:ext cx="184917" cy="227517"/>
          </a:xfrm>
          <a:custGeom>
            <a:avLst/>
            <a:gdLst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181905 w 982005"/>
              <a:gd name="connsiteY32" fmla="*/ 229602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134280 w 982005"/>
              <a:gd name="connsiteY30" fmla="*/ 165755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258317 w 1001267"/>
              <a:gd name="connsiteY29" fmla="*/ 162927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182117 w 1001267"/>
              <a:gd name="connsiteY29" fmla="*/ 94268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572431 w 982006"/>
              <a:gd name="connsiteY23" fmla="*/ 67677 h 593536"/>
              <a:gd name="connsiteX24" fmla="*/ 486706 w 982006"/>
              <a:gd name="connsiteY24" fmla="*/ 58152 h 593536"/>
              <a:gd name="connsiteX25" fmla="*/ 429556 w 982006"/>
              <a:gd name="connsiteY25" fmla="*/ 20052 h 593536"/>
              <a:gd name="connsiteX26" fmla="*/ 400981 w 982006"/>
              <a:gd name="connsiteY26" fmla="*/ 1002 h 593536"/>
              <a:gd name="connsiteX27" fmla="*/ 248581 w 982006"/>
              <a:gd name="connsiteY27" fmla="*/ 10527 h 593536"/>
              <a:gd name="connsiteX28" fmla="*/ 229531 w 982006"/>
              <a:gd name="connsiteY28" fmla="*/ 67677 h 593536"/>
              <a:gd name="connsiteX29" fmla="*/ 162856 w 982006"/>
              <a:gd name="connsiteY29" fmla="*/ 94268 h 593536"/>
              <a:gd name="connsiteX30" fmla="*/ 134281 w 982006"/>
              <a:gd name="connsiteY30" fmla="*/ 165755 h 593536"/>
              <a:gd name="connsiteX31" fmla="*/ 115231 w 982006"/>
              <a:gd name="connsiteY31" fmla="*/ 142834 h 593536"/>
              <a:gd name="connsiteX32" fmla="*/ 67606 w 982006"/>
              <a:gd name="connsiteY32" fmla="*/ 178107 h 593536"/>
              <a:gd name="connsiteX33" fmla="*/ 124756 w 982006"/>
              <a:gd name="connsiteY33" fmla="*/ 239127 h 593536"/>
              <a:gd name="connsiteX34" fmla="*/ 96181 w 982006"/>
              <a:gd name="connsiteY34" fmla="*/ 258177 h 593536"/>
              <a:gd name="connsiteX35" fmla="*/ 86656 w 982006"/>
              <a:gd name="connsiteY35" fmla="*/ 286752 h 593536"/>
              <a:gd name="connsiteX36" fmla="*/ 77131 w 982006"/>
              <a:gd name="connsiteY36" fmla="*/ 410577 h 593536"/>
              <a:gd name="connsiteX37" fmla="*/ 48556 w 982006"/>
              <a:gd name="connsiteY37" fmla="*/ 420102 h 593536"/>
              <a:gd name="connsiteX38" fmla="*/ 39031 w 982006"/>
              <a:gd name="connsiteY38" fmla="*/ 448677 h 593536"/>
              <a:gd name="connsiteX39" fmla="*/ 931 w 982006"/>
              <a:gd name="connsiteY39" fmla="*/ 505827 h 593536"/>
              <a:gd name="connsiteX40" fmla="*/ 10456 w 982006"/>
              <a:gd name="connsiteY40" fmla="*/ 572502 h 593536"/>
              <a:gd name="connsiteX41" fmla="*/ 67606 w 982006"/>
              <a:gd name="connsiteY41" fmla="*/ 553452 h 593536"/>
              <a:gd name="connsiteX42" fmla="*/ 48556 w 982006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82006" h="593536">
                <a:moveTo>
                  <a:pt x="48556" y="543927"/>
                </a:moveTo>
                <a:cubicBezTo>
                  <a:pt x="67606" y="540752"/>
                  <a:pt x="86970" y="539086"/>
                  <a:pt x="105706" y="534402"/>
                </a:cubicBezTo>
                <a:cubicBezTo>
                  <a:pt x="125187" y="529532"/>
                  <a:pt x="162856" y="515352"/>
                  <a:pt x="162856" y="515352"/>
                </a:cubicBezTo>
                <a:cubicBezTo>
                  <a:pt x="232706" y="518527"/>
                  <a:pt x="302868" y="517557"/>
                  <a:pt x="372406" y="524877"/>
                </a:cubicBezTo>
                <a:cubicBezTo>
                  <a:pt x="382391" y="525928"/>
                  <a:pt x="351671" y="528130"/>
                  <a:pt x="343831" y="534402"/>
                </a:cubicBezTo>
                <a:cubicBezTo>
                  <a:pt x="334892" y="541553"/>
                  <a:pt x="329901" y="552738"/>
                  <a:pt x="324781" y="562977"/>
                </a:cubicBezTo>
                <a:cubicBezTo>
                  <a:pt x="320291" y="571957"/>
                  <a:pt x="305333" y="590025"/>
                  <a:pt x="315256" y="591552"/>
                </a:cubicBezTo>
                <a:cubicBezTo>
                  <a:pt x="359301" y="598328"/>
                  <a:pt x="404210" y="585887"/>
                  <a:pt x="448606" y="582027"/>
                </a:cubicBezTo>
                <a:cubicBezTo>
                  <a:pt x="494047" y="578076"/>
                  <a:pt x="537883" y="573995"/>
                  <a:pt x="581956" y="562977"/>
                </a:cubicBezTo>
                <a:cubicBezTo>
                  <a:pt x="591696" y="560542"/>
                  <a:pt x="601006" y="556627"/>
                  <a:pt x="610531" y="553452"/>
                </a:cubicBezTo>
                <a:cubicBezTo>
                  <a:pt x="674781" y="489202"/>
                  <a:pt x="642123" y="504821"/>
                  <a:pt x="696256" y="486777"/>
                </a:cubicBezTo>
                <a:cubicBezTo>
                  <a:pt x="712131" y="489952"/>
                  <a:pt x="728175" y="492375"/>
                  <a:pt x="743881" y="496302"/>
                </a:cubicBezTo>
                <a:cubicBezTo>
                  <a:pt x="753621" y="498737"/>
                  <a:pt x="762416" y="505827"/>
                  <a:pt x="772456" y="505827"/>
                </a:cubicBezTo>
                <a:cubicBezTo>
                  <a:pt x="842378" y="505827"/>
                  <a:pt x="912156" y="499477"/>
                  <a:pt x="982006" y="496302"/>
                </a:cubicBezTo>
                <a:cubicBezTo>
                  <a:pt x="978831" y="474077"/>
                  <a:pt x="982521" y="449707"/>
                  <a:pt x="972481" y="429627"/>
                </a:cubicBezTo>
                <a:cubicBezTo>
                  <a:pt x="967991" y="420647"/>
                  <a:pt x="951006" y="427202"/>
                  <a:pt x="943906" y="420102"/>
                </a:cubicBezTo>
                <a:cubicBezTo>
                  <a:pt x="936806" y="413002"/>
                  <a:pt x="938871" y="400507"/>
                  <a:pt x="934381" y="391527"/>
                </a:cubicBezTo>
                <a:cubicBezTo>
                  <a:pt x="917147" y="357060"/>
                  <a:pt x="919713" y="364413"/>
                  <a:pt x="886756" y="353427"/>
                </a:cubicBezTo>
                <a:cubicBezTo>
                  <a:pt x="871618" y="330720"/>
                  <a:pt x="848656" y="283577"/>
                  <a:pt x="820081" y="267702"/>
                </a:cubicBezTo>
                <a:cubicBezTo>
                  <a:pt x="791506" y="251827"/>
                  <a:pt x="724831" y="261352"/>
                  <a:pt x="715306" y="258177"/>
                </a:cubicBezTo>
                <a:cubicBezTo>
                  <a:pt x="712131" y="226427"/>
                  <a:pt x="775631" y="180389"/>
                  <a:pt x="781981" y="162927"/>
                </a:cubicBezTo>
                <a:cubicBezTo>
                  <a:pt x="788331" y="145465"/>
                  <a:pt x="763284" y="155198"/>
                  <a:pt x="753406" y="153402"/>
                </a:cubicBezTo>
                <a:cubicBezTo>
                  <a:pt x="589891" y="123672"/>
                  <a:pt x="740050" y="159588"/>
                  <a:pt x="639106" y="134352"/>
                </a:cubicBezTo>
                <a:cubicBezTo>
                  <a:pt x="613308" y="124520"/>
                  <a:pt x="495427" y="165597"/>
                  <a:pt x="484315" y="154485"/>
                </a:cubicBezTo>
                <a:cubicBezTo>
                  <a:pt x="473203" y="143373"/>
                  <a:pt x="572033" y="83732"/>
                  <a:pt x="572431" y="67677"/>
                </a:cubicBezTo>
                <a:cubicBezTo>
                  <a:pt x="572829" y="51622"/>
                  <a:pt x="515281" y="61327"/>
                  <a:pt x="486706" y="58152"/>
                </a:cubicBezTo>
                <a:lnTo>
                  <a:pt x="429556" y="20052"/>
                </a:lnTo>
                <a:lnTo>
                  <a:pt x="400981" y="1002"/>
                </a:lnTo>
                <a:cubicBezTo>
                  <a:pt x="350181" y="4177"/>
                  <a:pt x="296019" y="-7921"/>
                  <a:pt x="248581" y="10527"/>
                </a:cubicBezTo>
                <a:cubicBezTo>
                  <a:pt x="229866" y="17805"/>
                  <a:pt x="243818" y="53720"/>
                  <a:pt x="229531" y="67677"/>
                </a:cubicBezTo>
                <a:cubicBezTo>
                  <a:pt x="215244" y="81634"/>
                  <a:pt x="178731" y="77922"/>
                  <a:pt x="162856" y="94268"/>
                </a:cubicBezTo>
                <a:cubicBezTo>
                  <a:pt x="146981" y="110614"/>
                  <a:pt x="142218" y="157661"/>
                  <a:pt x="134281" y="165755"/>
                </a:cubicBezTo>
                <a:cubicBezTo>
                  <a:pt x="126344" y="173849"/>
                  <a:pt x="126344" y="140775"/>
                  <a:pt x="115231" y="142834"/>
                </a:cubicBezTo>
                <a:cubicBezTo>
                  <a:pt x="104119" y="144893"/>
                  <a:pt x="66019" y="162058"/>
                  <a:pt x="67606" y="178107"/>
                </a:cubicBezTo>
                <a:cubicBezTo>
                  <a:pt x="69193" y="194156"/>
                  <a:pt x="143806" y="235952"/>
                  <a:pt x="124756" y="239127"/>
                </a:cubicBezTo>
                <a:cubicBezTo>
                  <a:pt x="115231" y="245477"/>
                  <a:pt x="93006" y="250239"/>
                  <a:pt x="96181" y="258177"/>
                </a:cubicBezTo>
                <a:cubicBezTo>
                  <a:pt x="99356" y="266115"/>
                  <a:pt x="145051" y="276789"/>
                  <a:pt x="143806" y="286752"/>
                </a:cubicBezTo>
                <a:cubicBezTo>
                  <a:pt x="138671" y="327829"/>
                  <a:pt x="93006" y="388352"/>
                  <a:pt x="77131" y="410577"/>
                </a:cubicBezTo>
                <a:cubicBezTo>
                  <a:pt x="61256" y="432802"/>
                  <a:pt x="58081" y="416927"/>
                  <a:pt x="48556" y="420102"/>
                </a:cubicBezTo>
                <a:cubicBezTo>
                  <a:pt x="45381" y="429627"/>
                  <a:pt x="43907" y="439900"/>
                  <a:pt x="39031" y="448677"/>
                </a:cubicBezTo>
                <a:cubicBezTo>
                  <a:pt x="27912" y="468691"/>
                  <a:pt x="931" y="505827"/>
                  <a:pt x="931" y="505827"/>
                </a:cubicBezTo>
                <a:cubicBezTo>
                  <a:pt x="4106" y="528052"/>
                  <a:pt x="-7813" y="559453"/>
                  <a:pt x="10456" y="572502"/>
                </a:cubicBezTo>
                <a:cubicBezTo>
                  <a:pt x="26796" y="584174"/>
                  <a:pt x="47526" y="553452"/>
                  <a:pt x="67606" y="553452"/>
                </a:cubicBezTo>
                <a:lnTo>
                  <a:pt x="48556" y="543927"/>
                </a:lnTo>
                <a:close/>
              </a:path>
            </a:pathLst>
          </a:custGeom>
          <a:blipFill>
            <a:blip r:embed="rId20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15">
                      <a14:imgEffect>
                        <a14:sharpenSoften amount="-34000"/>
                      </a14:imgEffect>
                      <a14:imgEffect>
                        <a14:brightnessContrast bright="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20" name="Freeform 119"/>
          <p:cNvSpPr/>
          <p:nvPr/>
        </p:nvSpPr>
        <p:spPr>
          <a:xfrm flipH="1">
            <a:off x="4867787" y="3699334"/>
            <a:ext cx="48139" cy="237131"/>
          </a:xfrm>
          <a:custGeom>
            <a:avLst/>
            <a:gdLst>
              <a:gd name="connsiteX0" fmla="*/ 843 w 419943"/>
              <a:gd name="connsiteY0" fmla="*/ 119510 h 757685"/>
              <a:gd name="connsiteX1" fmla="*/ 29418 w 419943"/>
              <a:gd name="connsiteY1" fmla="*/ 167135 h 757685"/>
              <a:gd name="connsiteX2" fmla="*/ 115143 w 419943"/>
              <a:gd name="connsiteY2" fmla="*/ 214760 h 757685"/>
              <a:gd name="connsiteX3" fmla="*/ 134193 w 419943"/>
              <a:gd name="connsiteY3" fmla="*/ 243335 h 757685"/>
              <a:gd name="connsiteX4" fmla="*/ 124668 w 419943"/>
              <a:gd name="connsiteY4" fmla="*/ 319535 h 757685"/>
              <a:gd name="connsiteX5" fmla="*/ 115143 w 419943"/>
              <a:gd name="connsiteY5" fmla="*/ 424310 h 757685"/>
              <a:gd name="connsiteX6" fmla="*/ 105618 w 419943"/>
              <a:gd name="connsiteY6" fmla="*/ 643385 h 757685"/>
              <a:gd name="connsiteX7" fmla="*/ 96093 w 419943"/>
              <a:gd name="connsiteY7" fmla="*/ 671960 h 757685"/>
              <a:gd name="connsiteX8" fmla="*/ 77043 w 419943"/>
              <a:gd name="connsiteY8" fmla="*/ 700535 h 757685"/>
              <a:gd name="connsiteX9" fmla="*/ 124668 w 419943"/>
              <a:gd name="connsiteY9" fmla="*/ 710060 h 757685"/>
              <a:gd name="connsiteX10" fmla="*/ 153243 w 419943"/>
              <a:gd name="connsiteY10" fmla="*/ 738635 h 757685"/>
              <a:gd name="connsiteX11" fmla="*/ 181818 w 419943"/>
              <a:gd name="connsiteY11" fmla="*/ 757685 h 757685"/>
              <a:gd name="connsiteX12" fmla="*/ 267543 w 419943"/>
              <a:gd name="connsiteY12" fmla="*/ 710060 h 757685"/>
              <a:gd name="connsiteX13" fmla="*/ 353268 w 419943"/>
              <a:gd name="connsiteY13" fmla="*/ 700535 h 757685"/>
              <a:gd name="connsiteX14" fmla="*/ 362793 w 419943"/>
              <a:gd name="connsiteY14" fmla="*/ 671960 h 757685"/>
              <a:gd name="connsiteX15" fmla="*/ 286593 w 419943"/>
              <a:gd name="connsiteY15" fmla="*/ 624335 h 757685"/>
              <a:gd name="connsiteX16" fmla="*/ 258018 w 419943"/>
              <a:gd name="connsiteY16" fmla="*/ 614810 h 757685"/>
              <a:gd name="connsiteX17" fmla="*/ 267543 w 419943"/>
              <a:gd name="connsiteY17" fmla="*/ 567185 h 757685"/>
              <a:gd name="connsiteX18" fmla="*/ 296118 w 419943"/>
              <a:gd name="connsiteY18" fmla="*/ 510035 h 757685"/>
              <a:gd name="connsiteX19" fmla="*/ 305643 w 419943"/>
              <a:gd name="connsiteY19" fmla="*/ 481460 h 757685"/>
              <a:gd name="connsiteX20" fmla="*/ 315168 w 419943"/>
              <a:gd name="connsiteY20" fmla="*/ 271910 h 757685"/>
              <a:gd name="connsiteX21" fmla="*/ 372318 w 419943"/>
              <a:gd name="connsiteY21" fmla="*/ 214760 h 757685"/>
              <a:gd name="connsiteX22" fmla="*/ 419943 w 419943"/>
              <a:gd name="connsiteY22" fmla="*/ 129035 h 757685"/>
              <a:gd name="connsiteX23" fmla="*/ 410418 w 419943"/>
              <a:gd name="connsiteY23" fmla="*/ 90935 h 757685"/>
              <a:gd name="connsiteX24" fmla="*/ 334218 w 419943"/>
              <a:gd name="connsiteY24" fmla="*/ 109985 h 757685"/>
              <a:gd name="connsiteX25" fmla="*/ 277068 w 419943"/>
              <a:gd name="connsiteY25" fmla="*/ 138560 h 757685"/>
              <a:gd name="connsiteX26" fmla="*/ 267543 w 419943"/>
              <a:gd name="connsiteY26" fmla="*/ 5210 h 757685"/>
              <a:gd name="connsiteX27" fmla="*/ 229443 w 419943"/>
              <a:gd name="connsiteY27" fmla="*/ 14735 h 757685"/>
              <a:gd name="connsiteX28" fmla="*/ 210393 w 419943"/>
              <a:gd name="connsiteY28" fmla="*/ 71885 h 757685"/>
              <a:gd name="connsiteX29" fmla="*/ 200868 w 419943"/>
              <a:gd name="connsiteY29" fmla="*/ 100460 h 757685"/>
              <a:gd name="connsiteX30" fmla="*/ 143718 w 419943"/>
              <a:gd name="connsiteY30" fmla="*/ 138560 h 757685"/>
              <a:gd name="connsiteX31" fmla="*/ 86568 w 419943"/>
              <a:gd name="connsiteY31" fmla="*/ 129035 h 757685"/>
              <a:gd name="connsiteX32" fmla="*/ 57993 w 419943"/>
              <a:gd name="connsiteY32" fmla="*/ 109985 h 757685"/>
              <a:gd name="connsiteX33" fmla="*/ 29418 w 419943"/>
              <a:gd name="connsiteY33" fmla="*/ 100460 h 757685"/>
              <a:gd name="connsiteX34" fmla="*/ 843 w 419943"/>
              <a:gd name="connsiteY34" fmla="*/ 119510 h 757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19943" h="757685">
                <a:moveTo>
                  <a:pt x="843" y="119510"/>
                </a:moveTo>
                <a:cubicBezTo>
                  <a:pt x="843" y="130622"/>
                  <a:pt x="16327" y="154044"/>
                  <a:pt x="29418" y="167135"/>
                </a:cubicBezTo>
                <a:cubicBezTo>
                  <a:pt x="62170" y="199887"/>
                  <a:pt x="79210" y="202782"/>
                  <a:pt x="115143" y="214760"/>
                </a:cubicBezTo>
                <a:cubicBezTo>
                  <a:pt x="121493" y="224285"/>
                  <a:pt x="133157" y="231934"/>
                  <a:pt x="134193" y="243335"/>
                </a:cubicBezTo>
                <a:cubicBezTo>
                  <a:pt x="136511" y="268828"/>
                  <a:pt x="127348" y="294078"/>
                  <a:pt x="124668" y="319535"/>
                </a:cubicBezTo>
                <a:cubicBezTo>
                  <a:pt x="120997" y="354411"/>
                  <a:pt x="118318" y="389385"/>
                  <a:pt x="115143" y="424310"/>
                </a:cubicBezTo>
                <a:cubicBezTo>
                  <a:pt x="111968" y="497335"/>
                  <a:pt x="111224" y="570506"/>
                  <a:pt x="105618" y="643385"/>
                </a:cubicBezTo>
                <a:cubicBezTo>
                  <a:pt x="104848" y="653396"/>
                  <a:pt x="100583" y="662980"/>
                  <a:pt x="96093" y="671960"/>
                </a:cubicBezTo>
                <a:cubicBezTo>
                  <a:pt x="90973" y="682199"/>
                  <a:pt x="83393" y="691010"/>
                  <a:pt x="77043" y="700535"/>
                </a:cubicBezTo>
                <a:cubicBezTo>
                  <a:pt x="92918" y="703710"/>
                  <a:pt x="110188" y="702820"/>
                  <a:pt x="124668" y="710060"/>
                </a:cubicBezTo>
                <a:cubicBezTo>
                  <a:pt x="136716" y="716084"/>
                  <a:pt x="142895" y="730011"/>
                  <a:pt x="153243" y="738635"/>
                </a:cubicBezTo>
                <a:cubicBezTo>
                  <a:pt x="162037" y="745964"/>
                  <a:pt x="172293" y="751335"/>
                  <a:pt x="181818" y="757685"/>
                </a:cubicBezTo>
                <a:cubicBezTo>
                  <a:pt x="232113" y="740920"/>
                  <a:pt x="202039" y="753729"/>
                  <a:pt x="267543" y="710060"/>
                </a:cubicBezTo>
                <a:cubicBezTo>
                  <a:pt x="291465" y="694112"/>
                  <a:pt x="324693" y="703710"/>
                  <a:pt x="353268" y="700535"/>
                </a:cubicBezTo>
                <a:cubicBezTo>
                  <a:pt x="356443" y="691010"/>
                  <a:pt x="362793" y="682000"/>
                  <a:pt x="362793" y="671960"/>
                </a:cubicBezTo>
                <a:cubicBezTo>
                  <a:pt x="362793" y="614218"/>
                  <a:pt x="340554" y="632044"/>
                  <a:pt x="286593" y="624335"/>
                </a:cubicBezTo>
                <a:cubicBezTo>
                  <a:pt x="277068" y="621160"/>
                  <a:pt x="261193" y="624335"/>
                  <a:pt x="258018" y="614810"/>
                </a:cubicBezTo>
                <a:cubicBezTo>
                  <a:pt x="252898" y="599451"/>
                  <a:pt x="263616" y="582891"/>
                  <a:pt x="267543" y="567185"/>
                </a:cubicBezTo>
                <a:cubicBezTo>
                  <a:pt x="279514" y="519302"/>
                  <a:pt x="272838" y="556596"/>
                  <a:pt x="296118" y="510035"/>
                </a:cubicBezTo>
                <a:cubicBezTo>
                  <a:pt x="300608" y="501055"/>
                  <a:pt x="302468" y="490985"/>
                  <a:pt x="305643" y="481460"/>
                </a:cubicBezTo>
                <a:cubicBezTo>
                  <a:pt x="308818" y="411610"/>
                  <a:pt x="298209" y="339744"/>
                  <a:pt x="315168" y="271910"/>
                </a:cubicBezTo>
                <a:cubicBezTo>
                  <a:pt x="321702" y="245774"/>
                  <a:pt x="357374" y="237176"/>
                  <a:pt x="372318" y="214760"/>
                </a:cubicBezTo>
                <a:cubicBezTo>
                  <a:pt x="415987" y="149256"/>
                  <a:pt x="403178" y="179330"/>
                  <a:pt x="419943" y="129035"/>
                </a:cubicBezTo>
                <a:cubicBezTo>
                  <a:pt x="416768" y="116335"/>
                  <a:pt x="422127" y="96789"/>
                  <a:pt x="410418" y="90935"/>
                </a:cubicBezTo>
                <a:cubicBezTo>
                  <a:pt x="401223" y="86337"/>
                  <a:pt x="348213" y="105320"/>
                  <a:pt x="334218" y="109985"/>
                </a:cubicBezTo>
                <a:cubicBezTo>
                  <a:pt x="289768" y="176660"/>
                  <a:pt x="308818" y="186185"/>
                  <a:pt x="277068" y="138560"/>
                </a:cubicBezTo>
                <a:cubicBezTo>
                  <a:pt x="273893" y="94110"/>
                  <a:pt x="283540" y="46803"/>
                  <a:pt x="267543" y="5210"/>
                </a:cubicBezTo>
                <a:cubicBezTo>
                  <a:pt x="262844" y="-7008"/>
                  <a:pt x="237962" y="4796"/>
                  <a:pt x="229443" y="14735"/>
                </a:cubicBezTo>
                <a:cubicBezTo>
                  <a:pt x="216375" y="29981"/>
                  <a:pt x="216743" y="52835"/>
                  <a:pt x="210393" y="71885"/>
                </a:cubicBezTo>
                <a:cubicBezTo>
                  <a:pt x="207218" y="81410"/>
                  <a:pt x="209222" y="94891"/>
                  <a:pt x="200868" y="100460"/>
                </a:cubicBezTo>
                <a:lnTo>
                  <a:pt x="143718" y="138560"/>
                </a:lnTo>
                <a:cubicBezTo>
                  <a:pt x="124668" y="135385"/>
                  <a:pt x="104890" y="135142"/>
                  <a:pt x="86568" y="129035"/>
                </a:cubicBezTo>
                <a:cubicBezTo>
                  <a:pt x="75708" y="125415"/>
                  <a:pt x="68232" y="115105"/>
                  <a:pt x="57993" y="109985"/>
                </a:cubicBezTo>
                <a:cubicBezTo>
                  <a:pt x="49013" y="105495"/>
                  <a:pt x="38943" y="103635"/>
                  <a:pt x="29418" y="100460"/>
                </a:cubicBezTo>
                <a:cubicBezTo>
                  <a:pt x="-7676" y="112825"/>
                  <a:pt x="843" y="108398"/>
                  <a:pt x="843" y="119510"/>
                </a:cubicBezTo>
                <a:close/>
              </a:path>
            </a:pathLst>
          </a:custGeom>
          <a:blipFill>
            <a:blip r:embed="rId21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sharpenSoften amount="-23000"/>
                      </a14:imgEffect>
                      <a14:imgEffect>
                        <a14:brightnessContrast bright="44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21" name="Freeform 120"/>
          <p:cNvSpPr/>
          <p:nvPr/>
        </p:nvSpPr>
        <p:spPr>
          <a:xfrm flipH="1">
            <a:off x="4697803" y="3429000"/>
            <a:ext cx="184917" cy="227517"/>
          </a:xfrm>
          <a:custGeom>
            <a:avLst/>
            <a:gdLst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181905 w 982005"/>
              <a:gd name="connsiteY32" fmla="*/ 229602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134280 w 982005"/>
              <a:gd name="connsiteY30" fmla="*/ 165755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258317 w 1001267"/>
              <a:gd name="connsiteY29" fmla="*/ 162927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182117 w 1001267"/>
              <a:gd name="connsiteY29" fmla="*/ 94268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572431 w 982006"/>
              <a:gd name="connsiteY23" fmla="*/ 67677 h 593536"/>
              <a:gd name="connsiteX24" fmla="*/ 486706 w 982006"/>
              <a:gd name="connsiteY24" fmla="*/ 58152 h 593536"/>
              <a:gd name="connsiteX25" fmla="*/ 429556 w 982006"/>
              <a:gd name="connsiteY25" fmla="*/ 20052 h 593536"/>
              <a:gd name="connsiteX26" fmla="*/ 400981 w 982006"/>
              <a:gd name="connsiteY26" fmla="*/ 1002 h 593536"/>
              <a:gd name="connsiteX27" fmla="*/ 248581 w 982006"/>
              <a:gd name="connsiteY27" fmla="*/ 10527 h 593536"/>
              <a:gd name="connsiteX28" fmla="*/ 229531 w 982006"/>
              <a:gd name="connsiteY28" fmla="*/ 67677 h 593536"/>
              <a:gd name="connsiteX29" fmla="*/ 162856 w 982006"/>
              <a:gd name="connsiteY29" fmla="*/ 94268 h 593536"/>
              <a:gd name="connsiteX30" fmla="*/ 134281 w 982006"/>
              <a:gd name="connsiteY30" fmla="*/ 165755 h 593536"/>
              <a:gd name="connsiteX31" fmla="*/ 115231 w 982006"/>
              <a:gd name="connsiteY31" fmla="*/ 142834 h 593536"/>
              <a:gd name="connsiteX32" fmla="*/ 67606 w 982006"/>
              <a:gd name="connsiteY32" fmla="*/ 178107 h 593536"/>
              <a:gd name="connsiteX33" fmla="*/ 124756 w 982006"/>
              <a:gd name="connsiteY33" fmla="*/ 239127 h 593536"/>
              <a:gd name="connsiteX34" fmla="*/ 96181 w 982006"/>
              <a:gd name="connsiteY34" fmla="*/ 258177 h 593536"/>
              <a:gd name="connsiteX35" fmla="*/ 86656 w 982006"/>
              <a:gd name="connsiteY35" fmla="*/ 286752 h 593536"/>
              <a:gd name="connsiteX36" fmla="*/ 77131 w 982006"/>
              <a:gd name="connsiteY36" fmla="*/ 410577 h 593536"/>
              <a:gd name="connsiteX37" fmla="*/ 48556 w 982006"/>
              <a:gd name="connsiteY37" fmla="*/ 420102 h 593536"/>
              <a:gd name="connsiteX38" fmla="*/ 39031 w 982006"/>
              <a:gd name="connsiteY38" fmla="*/ 448677 h 593536"/>
              <a:gd name="connsiteX39" fmla="*/ 931 w 982006"/>
              <a:gd name="connsiteY39" fmla="*/ 505827 h 593536"/>
              <a:gd name="connsiteX40" fmla="*/ 10456 w 982006"/>
              <a:gd name="connsiteY40" fmla="*/ 572502 h 593536"/>
              <a:gd name="connsiteX41" fmla="*/ 67606 w 982006"/>
              <a:gd name="connsiteY41" fmla="*/ 553452 h 593536"/>
              <a:gd name="connsiteX42" fmla="*/ 48556 w 982006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82006" h="593536">
                <a:moveTo>
                  <a:pt x="48556" y="543927"/>
                </a:moveTo>
                <a:cubicBezTo>
                  <a:pt x="67606" y="540752"/>
                  <a:pt x="86970" y="539086"/>
                  <a:pt x="105706" y="534402"/>
                </a:cubicBezTo>
                <a:cubicBezTo>
                  <a:pt x="125187" y="529532"/>
                  <a:pt x="162856" y="515352"/>
                  <a:pt x="162856" y="515352"/>
                </a:cubicBezTo>
                <a:cubicBezTo>
                  <a:pt x="232706" y="518527"/>
                  <a:pt x="302868" y="517557"/>
                  <a:pt x="372406" y="524877"/>
                </a:cubicBezTo>
                <a:cubicBezTo>
                  <a:pt x="382391" y="525928"/>
                  <a:pt x="351671" y="528130"/>
                  <a:pt x="343831" y="534402"/>
                </a:cubicBezTo>
                <a:cubicBezTo>
                  <a:pt x="334892" y="541553"/>
                  <a:pt x="329901" y="552738"/>
                  <a:pt x="324781" y="562977"/>
                </a:cubicBezTo>
                <a:cubicBezTo>
                  <a:pt x="320291" y="571957"/>
                  <a:pt x="305333" y="590025"/>
                  <a:pt x="315256" y="591552"/>
                </a:cubicBezTo>
                <a:cubicBezTo>
                  <a:pt x="359301" y="598328"/>
                  <a:pt x="404210" y="585887"/>
                  <a:pt x="448606" y="582027"/>
                </a:cubicBezTo>
                <a:cubicBezTo>
                  <a:pt x="494047" y="578076"/>
                  <a:pt x="537883" y="573995"/>
                  <a:pt x="581956" y="562977"/>
                </a:cubicBezTo>
                <a:cubicBezTo>
                  <a:pt x="591696" y="560542"/>
                  <a:pt x="601006" y="556627"/>
                  <a:pt x="610531" y="553452"/>
                </a:cubicBezTo>
                <a:cubicBezTo>
                  <a:pt x="674781" y="489202"/>
                  <a:pt x="642123" y="504821"/>
                  <a:pt x="696256" y="486777"/>
                </a:cubicBezTo>
                <a:cubicBezTo>
                  <a:pt x="712131" y="489952"/>
                  <a:pt x="728175" y="492375"/>
                  <a:pt x="743881" y="496302"/>
                </a:cubicBezTo>
                <a:cubicBezTo>
                  <a:pt x="753621" y="498737"/>
                  <a:pt x="762416" y="505827"/>
                  <a:pt x="772456" y="505827"/>
                </a:cubicBezTo>
                <a:cubicBezTo>
                  <a:pt x="842378" y="505827"/>
                  <a:pt x="912156" y="499477"/>
                  <a:pt x="982006" y="496302"/>
                </a:cubicBezTo>
                <a:cubicBezTo>
                  <a:pt x="978831" y="474077"/>
                  <a:pt x="982521" y="449707"/>
                  <a:pt x="972481" y="429627"/>
                </a:cubicBezTo>
                <a:cubicBezTo>
                  <a:pt x="967991" y="420647"/>
                  <a:pt x="951006" y="427202"/>
                  <a:pt x="943906" y="420102"/>
                </a:cubicBezTo>
                <a:cubicBezTo>
                  <a:pt x="936806" y="413002"/>
                  <a:pt x="938871" y="400507"/>
                  <a:pt x="934381" y="391527"/>
                </a:cubicBezTo>
                <a:cubicBezTo>
                  <a:pt x="917147" y="357060"/>
                  <a:pt x="919713" y="364413"/>
                  <a:pt x="886756" y="353427"/>
                </a:cubicBezTo>
                <a:cubicBezTo>
                  <a:pt x="871618" y="330720"/>
                  <a:pt x="848656" y="283577"/>
                  <a:pt x="820081" y="267702"/>
                </a:cubicBezTo>
                <a:cubicBezTo>
                  <a:pt x="791506" y="251827"/>
                  <a:pt x="724831" y="261352"/>
                  <a:pt x="715306" y="258177"/>
                </a:cubicBezTo>
                <a:cubicBezTo>
                  <a:pt x="712131" y="226427"/>
                  <a:pt x="775631" y="180389"/>
                  <a:pt x="781981" y="162927"/>
                </a:cubicBezTo>
                <a:cubicBezTo>
                  <a:pt x="788331" y="145465"/>
                  <a:pt x="763284" y="155198"/>
                  <a:pt x="753406" y="153402"/>
                </a:cubicBezTo>
                <a:cubicBezTo>
                  <a:pt x="589891" y="123672"/>
                  <a:pt x="740050" y="159588"/>
                  <a:pt x="639106" y="134352"/>
                </a:cubicBezTo>
                <a:cubicBezTo>
                  <a:pt x="613308" y="124520"/>
                  <a:pt x="495427" y="165597"/>
                  <a:pt x="484315" y="154485"/>
                </a:cubicBezTo>
                <a:cubicBezTo>
                  <a:pt x="473203" y="143373"/>
                  <a:pt x="572033" y="83732"/>
                  <a:pt x="572431" y="67677"/>
                </a:cubicBezTo>
                <a:cubicBezTo>
                  <a:pt x="572829" y="51622"/>
                  <a:pt x="515281" y="61327"/>
                  <a:pt x="486706" y="58152"/>
                </a:cubicBezTo>
                <a:lnTo>
                  <a:pt x="429556" y="20052"/>
                </a:lnTo>
                <a:lnTo>
                  <a:pt x="400981" y="1002"/>
                </a:lnTo>
                <a:cubicBezTo>
                  <a:pt x="350181" y="4177"/>
                  <a:pt x="296019" y="-7921"/>
                  <a:pt x="248581" y="10527"/>
                </a:cubicBezTo>
                <a:cubicBezTo>
                  <a:pt x="229866" y="17805"/>
                  <a:pt x="243818" y="53720"/>
                  <a:pt x="229531" y="67677"/>
                </a:cubicBezTo>
                <a:cubicBezTo>
                  <a:pt x="215244" y="81634"/>
                  <a:pt x="178731" y="77922"/>
                  <a:pt x="162856" y="94268"/>
                </a:cubicBezTo>
                <a:cubicBezTo>
                  <a:pt x="146981" y="110614"/>
                  <a:pt x="142218" y="157661"/>
                  <a:pt x="134281" y="165755"/>
                </a:cubicBezTo>
                <a:cubicBezTo>
                  <a:pt x="126344" y="173849"/>
                  <a:pt x="126344" y="140775"/>
                  <a:pt x="115231" y="142834"/>
                </a:cubicBezTo>
                <a:cubicBezTo>
                  <a:pt x="104119" y="144893"/>
                  <a:pt x="66019" y="162058"/>
                  <a:pt x="67606" y="178107"/>
                </a:cubicBezTo>
                <a:cubicBezTo>
                  <a:pt x="69193" y="194156"/>
                  <a:pt x="143806" y="235952"/>
                  <a:pt x="124756" y="239127"/>
                </a:cubicBezTo>
                <a:cubicBezTo>
                  <a:pt x="115231" y="245477"/>
                  <a:pt x="93006" y="250239"/>
                  <a:pt x="96181" y="258177"/>
                </a:cubicBezTo>
                <a:cubicBezTo>
                  <a:pt x="99356" y="266115"/>
                  <a:pt x="145051" y="276789"/>
                  <a:pt x="143806" y="286752"/>
                </a:cubicBezTo>
                <a:cubicBezTo>
                  <a:pt x="138671" y="327829"/>
                  <a:pt x="93006" y="388352"/>
                  <a:pt x="77131" y="410577"/>
                </a:cubicBezTo>
                <a:cubicBezTo>
                  <a:pt x="61256" y="432802"/>
                  <a:pt x="58081" y="416927"/>
                  <a:pt x="48556" y="420102"/>
                </a:cubicBezTo>
                <a:cubicBezTo>
                  <a:pt x="45381" y="429627"/>
                  <a:pt x="43907" y="439900"/>
                  <a:pt x="39031" y="448677"/>
                </a:cubicBezTo>
                <a:cubicBezTo>
                  <a:pt x="27912" y="468691"/>
                  <a:pt x="931" y="505827"/>
                  <a:pt x="931" y="505827"/>
                </a:cubicBezTo>
                <a:cubicBezTo>
                  <a:pt x="4106" y="528052"/>
                  <a:pt x="-7813" y="559453"/>
                  <a:pt x="10456" y="572502"/>
                </a:cubicBezTo>
                <a:cubicBezTo>
                  <a:pt x="26796" y="584174"/>
                  <a:pt x="47526" y="553452"/>
                  <a:pt x="67606" y="553452"/>
                </a:cubicBezTo>
                <a:lnTo>
                  <a:pt x="48556" y="543927"/>
                </a:lnTo>
                <a:close/>
              </a:path>
            </a:pathLst>
          </a:custGeom>
          <a:blipFill>
            <a:blip r:embed="rId22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15">
                      <a14:imgEffect>
                        <a14:sharpenSoften amount="-28000"/>
                      </a14:imgEffect>
                      <a14:imgEffect>
                        <a14:brightnessContrast bright="1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80" name="Rectangle 379"/>
          <p:cNvSpPr/>
          <p:nvPr/>
        </p:nvSpPr>
        <p:spPr>
          <a:xfrm>
            <a:off x="735777" y="4073"/>
            <a:ext cx="7731083" cy="5151255"/>
          </a:xfrm>
          <a:prstGeom prst="rect">
            <a:avLst/>
          </a:prstGeom>
          <a:solidFill>
            <a:schemeClr val="tx1">
              <a:lumMod val="65000"/>
              <a:lumOff val="35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-258225" y="4614028"/>
            <a:ext cx="9554624" cy="2243971"/>
          </a:xfrm>
          <a:prstGeom prst="rect">
            <a:avLst/>
          </a:prstGeom>
          <a:gradFill flip="none" rotWithShape="1">
            <a:gsLst>
              <a:gs pos="72000">
                <a:srgbClr val="757575"/>
              </a:gs>
              <a:gs pos="57000">
                <a:srgbClr val="686868"/>
              </a:gs>
              <a:gs pos="0">
                <a:schemeClr val="tx1">
                  <a:lumMod val="75000"/>
                  <a:lumOff val="25000"/>
                </a:schemeClr>
              </a:gs>
              <a:gs pos="30000">
                <a:schemeClr val="tx1">
                  <a:lumMod val="65000"/>
                  <a:lumOff val="35000"/>
                </a:schemeClr>
              </a:gs>
              <a:gs pos="100000">
                <a:schemeClr val="bg1">
                  <a:lumMod val="65000"/>
                  <a:shade val="67500"/>
                  <a:satMod val="115000"/>
                  <a:alpha val="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50" name="Rectangle 49"/>
          <p:cNvSpPr/>
          <p:nvPr/>
        </p:nvSpPr>
        <p:spPr>
          <a:xfrm flipH="1">
            <a:off x="0" y="3980966"/>
            <a:ext cx="2487282" cy="152401"/>
          </a:xfrm>
          <a:prstGeom prst="rect">
            <a:avLst/>
          </a:prstGeom>
          <a:pattFill prst="shingle">
            <a:fgClr>
              <a:schemeClr val="tx1">
                <a:lumMod val="85000"/>
                <a:lumOff val="15000"/>
              </a:schemeClr>
            </a:fgClr>
            <a:bgClr>
              <a:schemeClr val="accent6">
                <a:lumMod val="50000"/>
              </a:schemeClr>
            </a:bgClr>
          </a:patt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0" y="3960966"/>
            <a:ext cx="2487282" cy="1131069"/>
            <a:chOff x="0" y="3989058"/>
            <a:chExt cx="2487282" cy="1131069"/>
          </a:xfrm>
        </p:grpSpPr>
        <p:sp>
          <p:nvSpPr>
            <p:cNvPr id="42" name="Rectangle 41"/>
            <p:cNvSpPr/>
            <p:nvPr/>
          </p:nvSpPr>
          <p:spPr>
            <a:xfrm>
              <a:off x="0" y="4133367"/>
              <a:ext cx="2487282" cy="986760"/>
            </a:xfrm>
            <a:prstGeom prst="rect">
              <a:avLst/>
            </a:prstGeom>
            <a:blipFill>
              <a:blip r:embed="rId23">
                <a:duotone>
                  <a:prstClr val="black"/>
                  <a:srgbClr val="D9C3A5">
                    <a:tint val="50000"/>
                    <a:satMod val="180000"/>
                  </a:srgbClr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  <a:effectLst>
              <a:innerShdw blurRad="63500" dist="508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cxnSp>
          <p:nvCxnSpPr>
            <p:cNvPr id="33" name="Straight Connector 32"/>
            <p:cNvCxnSpPr/>
            <p:nvPr/>
          </p:nvCxnSpPr>
          <p:spPr>
            <a:xfrm>
              <a:off x="0" y="3989058"/>
              <a:ext cx="2487282" cy="0"/>
            </a:xfrm>
            <a:prstGeom prst="line">
              <a:avLst/>
            </a:prstGeom>
            <a:ln w="38100">
              <a:solidFill>
                <a:srgbClr val="3A1D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" name="Group 6"/>
          <p:cNvGrpSpPr/>
          <p:nvPr/>
        </p:nvGrpSpPr>
        <p:grpSpPr>
          <a:xfrm>
            <a:off x="2508850" y="2009889"/>
            <a:ext cx="596658" cy="3153368"/>
            <a:chOff x="2508850" y="2009889"/>
            <a:chExt cx="596658" cy="3153368"/>
          </a:xfrm>
        </p:grpSpPr>
        <p:grpSp>
          <p:nvGrpSpPr>
            <p:cNvPr id="45" name="Group 44"/>
            <p:cNvGrpSpPr/>
            <p:nvPr/>
          </p:nvGrpSpPr>
          <p:grpSpPr>
            <a:xfrm>
              <a:off x="2562044" y="2009889"/>
              <a:ext cx="457200" cy="566343"/>
              <a:chOff x="2553418" y="2000364"/>
              <a:chExt cx="457200" cy="566343"/>
            </a:xfrm>
          </p:grpSpPr>
          <p:sp>
            <p:nvSpPr>
              <p:cNvPr id="31" name="Isosceles Triangle 30"/>
              <p:cNvSpPr/>
              <p:nvPr/>
            </p:nvSpPr>
            <p:spPr>
              <a:xfrm>
                <a:off x="2592237" y="2311878"/>
                <a:ext cx="379562" cy="254829"/>
              </a:xfrm>
              <a:prstGeom prst="triangle">
                <a:avLst/>
              </a:prstGeom>
              <a:blipFill>
                <a:blip r:embed="rId24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2553418" y="2000364"/>
                <a:ext cx="457200" cy="457200"/>
              </a:xfrm>
              <a:prstGeom prst="ellipse">
                <a:avLst/>
              </a:prstGeom>
              <a:blipFill>
                <a:blip r:embed="rId24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  <a:effectLst>
                <a:innerShdw blurRad="177800" dist="139700" dir="3600000">
                  <a:prstClr val="black">
                    <a:alpha val="64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5" name="Freeform 14"/>
            <p:cNvSpPr/>
            <p:nvPr/>
          </p:nvSpPr>
          <p:spPr>
            <a:xfrm>
              <a:off x="2950232" y="2583959"/>
              <a:ext cx="155276" cy="2579298"/>
            </a:xfrm>
            <a:custGeom>
              <a:avLst/>
              <a:gdLst>
                <a:gd name="connsiteX0" fmla="*/ 0 w 155276"/>
                <a:gd name="connsiteY0" fmla="*/ 2579298 h 2579298"/>
                <a:gd name="connsiteX1" fmla="*/ 155276 w 155276"/>
                <a:gd name="connsiteY1" fmla="*/ 2458528 h 2579298"/>
                <a:gd name="connsiteX2" fmla="*/ 138023 w 155276"/>
                <a:gd name="connsiteY2" fmla="*/ 0 h 2579298"/>
                <a:gd name="connsiteX3" fmla="*/ 0 w 155276"/>
                <a:gd name="connsiteY3" fmla="*/ 0 h 2579298"/>
                <a:gd name="connsiteX4" fmla="*/ 0 w 155276"/>
                <a:gd name="connsiteY4" fmla="*/ 2579298 h 257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276" h="2579298">
                  <a:moveTo>
                    <a:pt x="0" y="2579298"/>
                  </a:moveTo>
                  <a:lnTo>
                    <a:pt x="155276" y="2458528"/>
                  </a:lnTo>
                  <a:lnTo>
                    <a:pt x="138023" y="0"/>
                  </a:lnTo>
                  <a:lnTo>
                    <a:pt x="0" y="0"/>
                  </a:lnTo>
                  <a:lnTo>
                    <a:pt x="0" y="2579298"/>
                  </a:lnTo>
                  <a:close/>
                </a:path>
              </a:pathLst>
            </a:custGeom>
            <a:blipFill>
              <a:blip r:embed="rId24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0" name="Rectangle 19"/>
            <p:cNvSpPr/>
            <p:nvPr/>
          </p:nvSpPr>
          <p:spPr>
            <a:xfrm>
              <a:off x="2508850" y="2575458"/>
              <a:ext cx="462950" cy="2579298"/>
            </a:xfrm>
            <a:prstGeom prst="rect">
              <a:avLst/>
            </a:prstGeom>
            <a:blipFill>
              <a:blip r:embed="rId23">
                <a:duotone>
                  <a:prstClr val="black"/>
                  <a:srgbClr val="D9C3A5">
                    <a:tint val="50000"/>
                    <a:satMod val="180000"/>
                  </a:srgbClr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7026215" y="3917814"/>
            <a:ext cx="2270184" cy="1174221"/>
            <a:chOff x="7026215" y="3917814"/>
            <a:chExt cx="2270184" cy="1174221"/>
          </a:xfrm>
        </p:grpSpPr>
        <p:grpSp>
          <p:nvGrpSpPr>
            <p:cNvPr id="5" name="Group 4"/>
            <p:cNvGrpSpPr/>
            <p:nvPr/>
          </p:nvGrpSpPr>
          <p:grpSpPr>
            <a:xfrm>
              <a:off x="7026215" y="3917814"/>
              <a:ext cx="2270184" cy="1174221"/>
              <a:chOff x="7026215" y="4003539"/>
              <a:chExt cx="2270184" cy="1174221"/>
            </a:xfrm>
          </p:grpSpPr>
          <p:sp>
            <p:nvSpPr>
              <p:cNvPr id="23" name="Rectangle 22"/>
              <p:cNvSpPr/>
              <p:nvPr/>
            </p:nvSpPr>
            <p:spPr>
              <a:xfrm>
                <a:off x="7026215" y="4133367"/>
                <a:ext cx="2270184" cy="1044393"/>
              </a:xfrm>
              <a:prstGeom prst="rect">
                <a:avLst/>
              </a:prstGeom>
              <a:blipFill>
                <a:blip r:embed="rId23">
                  <a:duotone>
                    <a:prstClr val="black"/>
                    <a:srgbClr val="D9C3A5">
                      <a:tint val="50000"/>
                      <a:satMod val="180000"/>
                    </a:srgbClr>
                  </a:duotone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Rectangle 24"/>
              <p:cNvSpPr/>
              <p:nvPr/>
            </p:nvSpPr>
            <p:spPr>
              <a:xfrm>
                <a:off x="7026215" y="4003539"/>
                <a:ext cx="2270184" cy="170967"/>
              </a:xfrm>
              <a:prstGeom prst="rect">
                <a:avLst/>
              </a:prstGeom>
              <a:pattFill prst="shingle">
                <a:fgClr>
                  <a:schemeClr val="tx1">
                    <a:lumMod val="85000"/>
                    <a:lumOff val="15000"/>
                  </a:schemeClr>
                </a:fgClr>
                <a:bgClr>
                  <a:schemeClr val="accent6">
                    <a:lumMod val="50000"/>
                  </a:schemeClr>
                </a:bgClr>
              </a:patt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53" name="Straight Connector 52"/>
            <p:cNvCxnSpPr/>
            <p:nvPr/>
          </p:nvCxnSpPr>
          <p:spPr>
            <a:xfrm>
              <a:off x="7026215" y="3921484"/>
              <a:ext cx="2270184" cy="0"/>
            </a:xfrm>
            <a:prstGeom prst="line">
              <a:avLst/>
            </a:prstGeom>
            <a:ln w="38100">
              <a:solidFill>
                <a:srgbClr val="3A1D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Group 2"/>
          <p:cNvGrpSpPr/>
          <p:nvPr/>
        </p:nvGrpSpPr>
        <p:grpSpPr>
          <a:xfrm>
            <a:off x="6407989" y="2024330"/>
            <a:ext cx="618226" cy="3138927"/>
            <a:chOff x="6407989" y="1981200"/>
            <a:chExt cx="618226" cy="3138927"/>
          </a:xfrm>
        </p:grpSpPr>
        <p:sp>
          <p:nvSpPr>
            <p:cNvPr id="39" name="Freeform 38"/>
            <p:cNvSpPr/>
            <p:nvPr/>
          </p:nvSpPr>
          <p:spPr>
            <a:xfrm flipH="1">
              <a:off x="6407989" y="2540829"/>
              <a:ext cx="155276" cy="2579298"/>
            </a:xfrm>
            <a:custGeom>
              <a:avLst/>
              <a:gdLst>
                <a:gd name="connsiteX0" fmla="*/ 0 w 155276"/>
                <a:gd name="connsiteY0" fmla="*/ 2579298 h 2579298"/>
                <a:gd name="connsiteX1" fmla="*/ 155276 w 155276"/>
                <a:gd name="connsiteY1" fmla="*/ 2458528 h 2579298"/>
                <a:gd name="connsiteX2" fmla="*/ 138023 w 155276"/>
                <a:gd name="connsiteY2" fmla="*/ 0 h 2579298"/>
                <a:gd name="connsiteX3" fmla="*/ 0 w 155276"/>
                <a:gd name="connsiteY3" fmla="*/ 0 h 2579298"/>
                <a:gd name="connsiteX4" fmla="*/ 0 w 155276"/>
                <a:gd name="connsiteY4" fmla="*/ 2579298 h 257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276" h="2579298">
                  <a:moveTo>
                    <a:pt x="0" y="2579298"/>
                  </a:moveTo>
                  <a:lnTo>
                    <a:pt x="155276" y="2458528"/>
                  </a:lnTo>
                  <a:lnTo>
                    <a:pt x="138023" y="0"/>
                  </a:lnTo>
                  <a:lnTo>
                    <a:pt x="0" y="0"/>
                  </a:lnTo>
                  <a:lnTo>
                    <a:pt x="0" y="2579298"/>
                  </a:lnTo>
                  <a:close/>
                </a:path>
              </a:pathLst>
            </a:custGeom>
            <a:blipFill>
              <a:blip r:embed="rId24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40" name="Rectangle 39"/>
            <p:cNvSpPr/>
            <p:nvPr/>
          </p:nvSpPr>
          <p:spPr>
            <a:xfrm flipH="1">
              <a:off x="6563265" y="2540829"/>
              <a:ext cx="462950" cy="2579298"/>
            </a:xfrm>
            <a:prstGeom prst="rect">
              <a:avLst/>
            </a:prstGeom>
            <a:blipFill>
              <a:blip r:embed="rId23">
                <a:duotone>
                  <a:prstClr val="black"/>
                  <a:srgbClr val="D9C3A5">
                    <a:tint val="50000"/>
                    <a:satMod val="180000"/>
                  </a:srgbClr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67" name="Group 66"/>
            <p:cNvGrpSpPr/>
            <p:nvPr/>
          </p:nvGrpSpPr>
          <p:grpSpPr>
            <a:xfrm>
              <a:off x="6520130" y="1981200"/>
              <a:ext cx="457200" cy="566343"/>
              <a:chOff x="2553418" y="2000364"/>
              <a:chExt cx="457200" cy="566343"/>
            </a:xfrm>
          </p:grpSpPr>
          <p:sp>
            <p:nvSpPr>
              <p:cNvPr id="75" name="Oval 74"/>
              <p:cNvSpPr/>
              <p:nvPr/>
            </p:nvSpPr>
            <p:spPr>
              <a:xfrm>
                <a:off x="2553418" y="2000364"/>
                <a:ext cx="457200" cy="457200"/>
              </a:xfrm>
              <a:prstGeom prst="ellipse">
                <a:avLst/>
              </a:prstGeom>
              <a:blipFill>
                <a:blip r:embed="rId24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  <a:effectLst>
                <a:innerShdw blurRad="177800" dist="139700" dir="3600000">
                  <a:prstClr val="black">
                    <a:alpha val="64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Isosceles Triangle 67"/>
              <p:cNvSpPr/>
              <p:nvPr/>
            </p:nvSpPr>
            <p:spPr>
              <a:xfrm>
                <a:off x="2592237" y="2311878"/>
                <a:ext cx="379562" cy="254829"/>
              </a:xfrm>
              <a:prstGeom prst="triangle">
                <a:avLst/>
              </a:prstGeom>
              <a:blipFill>
                <a:blip r:embed="rId24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pic>
        <p:nvPicPr>
          <p:cNvPr id="2050" name="Picture 2"/>
          <p:cNvPicPr>
            <a:picLocks noChangeAspect="1" noChangeArrowheads="1"/>
          </p:cNvPicPr>
          <p:nvPr/>
        </p:nvPicPr>
        <p:blipFill rotWithShape="1">
          <a:blip r:embed="rId2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 rot="609632">
            <a:off x="1236266" y="3829927"/>
            <a:ext cx="1058210" cy="11514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29" name="Group 28"/>
          <p:cNvGrpSpPr>
            <a:grpSpLocks noChangeAspect="1"/>
          </p:cNvGrpSpPr>
          <p:nvPr/>
        </p:nvGrpSpPr>
        <p:grpSpPr>
          <a:xfrm rot="2512558">
            <a:off x="1687087" y="3638187"/>
            <a:ext cx="303626" cy="1653194"/>
            <a:chOff x="4965202" y="8699872"/>
            <a:chExt cx="1509601" cy="10276258"/>
          </a:xfrm>
        </p:grpSpPr>
        <p:grpSp>
          <p:nvGrpSpPr>
            <p:cNvPr id="30" name="Group 29"/>
            <p:cNvGrpSpPr/>
            <p:nvPr/>
          </p:nvGrpSpPr>
          <p:grpSpPr>
            <a:xfrm>
              <a:off x="5208422" y="8699872"/>
              <a:ext cx="1266381" cy="10276258"/>
              <a:chOff x="619798" y="8258006"/>
              <a:chExt cx="1266381" cy="10276258"/>
            </a:xfrm>
          </p:grpSpPr>
          <p:sp>
            <p:nvSpPr>
              <p:cNvPr id="38" name="Rounded Rectangle 37"/>
              <p:cNvSpPr/>
              <p:nvPr/>
            </p:nvSpPr>
            <p:spPr>
              <a:xfrm rot="16200000">
                <a:off x="-3000748" y="12118992"/>
                <a:ext cx="8050819" cy="328847"/>
              </a:xfrm>
              <a:prstGeom prst="roundRect">
                <a:avLst/>
              </a:prstGeom>
              <a:blipFill>
                <a:blip r:embed="rId26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  <a:effectLst>
                <a:innerShdw blurRad="63500" dist="50800" dir="54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Freeform 40"/>
              <p:cNvSpPr/>
              <p:nvPr/>
            </p:nvSpPr>
            <p:spPr>
              <a:xfrm rot="10800000">
                <a:off x="1252990" y="15646558"/>
                <a:ext cx="452276" cy="2761053"/>
              </a:xfrm>
              <a:custGeom>
                <a:avLst/>
                <a:gdLst>
                  <a:gd name="connsiteX0" fmla="*/ 215152 w 215152"/>
                  <a:gd name="connsiteY0" fmla="*/ 1172584 h 1172584"/>
                  <a:gd name="connsiteX1" fmla="*/ 204395 w 215152"/>
                  <a:gd name="connsiteY1" fmla="*/ 903642 h 1172584"/>
                  <a:gd name="connsiteX2" fmla="*/ 182880 w 215152"/>
                  <a:gd name="connsiteY2" fmla="*/ 839096 h 1172584"/>
                  <a:gd name="connsiteX3" fmla="*/ 172122 w 215152"/>
                  <a:gd name="connsiteY3" fmla="*/ 806824 h 1172584"/>
                  <a:gd name="connsiteX4" fmla="*/ 161364 w 215152"/>
                  <a:gd name="connsiteY4" fmla="*/ 763793 h 1172584"/>
                  <a:gd name="connsiteX5" fmla="*/ 129091 w 215152"/>
                  <a:gd name="connsiteY5" fmla="*/ 699247 h 1172584"/>
                  <a:gd name="connsiteX6" fmla="*/ 86061 w 215152"/>
                  <a:gd name="connsiteY6" fmla="*/ 548640 h 1172584"/>
                  <a:gd name="connsiteX7" fmla="*/ 64545 w 215152"/>
                  <a:gd name="connsiteY7" fmla="*/ 516367 h 1172584"/>
                  <a:gd name="connsiteX8" fmla="*/ 43030 w 215152"/>
                  <a:gd name="connsiteY8" fmla="*/ 96819 h 1172584"/>
                  <a:gd name="connsiteX9" fmla="*/ 21515 w 215152"/>
                  <a:gd name="connsiteY9" fmla="*/ 64546 h 1172584"/>
                  <a:gd name="connsiteX10" fmla="*/ 0 w 215152"/>
                  <a:gd name="connsiteY10" fmla="*/ 0 h 1172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5152" h="1172584">
                    <a:moveTo>
                      <a:pt x="215152" y="1172584"/>
                    </a:moveTo>
                    <a:cubicBezTo>
                      <a:pt x="211566" y="1082937"/>
                      <a:pt x="213037" y="992944"/>
                      <a:pt x="204395" y="903642"/>
                    </a:cubicBezTo>
                    <a:cubicBezTo>
                      <a:pt x="202211" y="881068"/>
                      <a:pt x="190052" y="860611"/>
                      <a:pt x="182880" y="839096"/>
                    </a:cubicBezTo>
                    <a:cubicBezTo>
                      <a:pt x="179294" y="828339"/>
                      <a:pt x="174872" y="817825"/>
                      <a:pt x="172122" y="806824"/>
                    </a:cubicBezTo>
                    <a:cubicBezTo>
                      <a:pt x="168536" y="792480"/>
                      <a:pt x="167188" y="777383"/>
                      <a:pt x="161364" y="763793"/>
                    </a:cubicBezTo>
                    <a:cubicBezTo>
                      <a:pt x="124646" y="678117"/>
                      <a:pt x="151755" y="782348"/>
                      <a:pt x="129091" y="699247"/>
                    </a:cubicBezTo>
                    <a:cubicBezTo>
                      <a:pt x="125781" y="687111"/>
                      <a:pt x="98745" y="567666"/>
                      <a:pt x="86061" y="548640"/>
                    </a:cubicBezTo>
                    <a:lnTo>
                      <a:pt x="64545" y="516367"/>
                    </a:lnTo>
                    <a:cubicBezTo>
                      <a:pt x="19945" y="337956"/>
                      <a:pt x="83021" y="603364"/>
                      <a:pt x="43030" y="96819"/>
                    </a:cubicBezTo>
                    <a:cubicBezTo>
                      <a:pt x="42012" y="83930"/>
                      <a:pt x="26766" y="76361"/>
                      <a:pt x="21515" y="64546"/>
                    </a:cubicBezTo>
                    <a:cubicBezTo>
                      <a:pt x="12304" y="43822"/>
                      <a:pt x="0" y="0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Freeform 42"/>
              <p:cNvSpPr/>
              <p:nvPr/>
            </p:nvSpPr>
            <p:spPr>
              <a:xfrm rot="10800000">
                <a:off x="1094691" y="15798542"/>
                <a:ext cx="248753" cy="2457083"/>
              </a:xfrm>
              <a:custGeom>
                <a:avLst/>
                <a:gdLst>
                  <a:gd name="connsiteX0" fmla="*/ 118334 w 118334"/>
                  <a:gd name="connsiteY0" fmla="*/ 1043492 h 1043492"/>
                  <a:gd name="connsiteX1" fmla="*/ 96819 w 118334"/>
                  <a:gd name="connsiteY1" fmla="*/ 720762 h 1043492"/>
                  <a:gd name="connsiteX2" fmla="*/ 86061 w 118334"/>
                  <a:gd name="connsiteY2" fmla="*/ 494852 h 1043492"/>
                  <a:gd name="connsiteX3" fmla="*/ 64546 w 118334"/>
                  <a:gd name="connsiteY3" fmla="*/ 387275 h 1043492"/>
                  <a:gd name="connsiteX4" fmla="*/ 43030 w 118334"/>
                  <a:gd name="connsiteY4" fmla="*/ 355002 h 1043492"/>
                  <a:gd name="connsiteX5" fmla="*/ 0 w 118334"/>
                  <a:gd name="connsiteY5" fmla="*/ 236668 h 1043492"/>
                  <a:gd name="connsiteX6" fmla="*/ 0 w 118334"/>
                  <a:gd name="connsiteY6" fmla="*/ 0 h 104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8334" h="1043492">
                    <a:moveTo>
                      <a:pt x="118334" y="1043492"/>
                    </a:moveTo>
                    <a:cubicBezTo>
                      <a:pt x="93146" y="892370"/>
                      <a:pt x="109545" y="1007107"/>
                      <a:pt x="96819" y="720762"/>
                    </a:cubicBezTo>
                    <a:cubicBezTo>
                      <a:pt x="93472" y="645448"/>
                      <a:pt x="91630" y="570035"/>
                      <a:pt x="86061" y="494852"/>
                    </a:cubicBezTo>
                    <a:cubicBezTo>
                      <a:pt x="85265" y="484100"/>
                      <a:pt x="72193" y="405118"/>
                      <a:pt x="64546" y="387275"/>
                    </a:cubicBezTo>
                    <a:cubicBezTo>
                      <a:pt x="59453" y="375391"/>
                      <a:pt x="48812" y="366566"/>
                      <a:pt x="43030" y="355002"/>
                    </a:cubicBezTo>
                    <a:cubicBezTo>
                      <a:pt x="36611" y="342164"/>
                      <a:pt x="0" y="246710"/>
                      <a:pt x="0" y="236668"/>
                    </a:cubicBez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Freeform 43"/>
              <p:cNvSpPr/>
              <p:nvPr/>
            </p:nvSpPr>
            <p:spPr>
              <a:xfrm rot="10800000">
                <a:off x="755482" y="16203836"/>
                <a:ext cx="226533" cy="1975797"/>
              </a:xfrm>
              <a:custGeom>
                <a:avLst/>
                <a:gdLst>
                  <a:gd name="connsiteX0" fmla="*/ 43218 w 107764"/>
                  <a:gd name="connsiteY0" fmla="*/ 839096 h 839096"/>
                  <a:gd name="connsiteX1" fmla="*/ 75491 w 107764"/>
                  <a:gd name="connsiteY1" fmla="*/ 699247 h 839096"/>
                  <a:gd name="connsiteX2" fmla="*/ 97006 w 107764"/>
                  <a:gd name="connsiteY2" fmla="*/ 656216 h 839096"/>
                  <a:gd name="connsiteX3" fmla="*/ 107764 w 107764"/>
                  <a:gd name="connsiteY3" fmla="*/ 559397 h 839096"/>
                  <a:gd name="connsiteX4" fmla="*/ 97006 w 107764"/>
                  <a:gd name="connsiteY4" fmla="*/ 387275 h 839096"/>
                  <a:gd name="connsiteX5" fmla="*/ 64733 w 107764"/>
                  <a:gd name="connsiteY5" fmla="*/ 365760 h 839096"/>
                  <a:gd name="connsiteX6" fmla="*/ 43218 w 107764"/>
                  <a:gd name="connsiteY6" fmla="*/ 301214 h 839096"/>
                  <a:gd name="connsiteX7" fmla="*/ 32460 w 107764"/>
                  <a:gd name="connsiteY7" fmla="*/ 268941 h 839096"/>
                  <a:gd name="connsiteX8" fmla="*/ 10945 w 107764"/>
                  <a:gd name="connsiteY8" fmla="*/ 182880 h 839096"/>
                  <a:gd name="connsiteX9" fmla="*/ 187 w 107764"/>
                  <a:gd name="connsiteY9" fmla="*/ 0 h 839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7764" h="839096">
                    <a:moveTo>
                      <a:pt x="43218" y="839096"/>
                    </a:moveTo>
                    <a:cubicBezTo>
                      <a:pt x="53976" y="792480"/>
                      <a:pt x="61992" y="745145"/>
                      <a:pt x="75491" y="699247"/>
                    </a:cubicBezTo>
                    <a:cubicBezTo>
                      <a:pt x="80016" y="683862"/>
                      <a:pt x="93400" y="671842"/>
                      <a:pt x="97006" y="656216"/>
                    </a:cubicBezTo>
                    <a:cubicBezTo>
                      <a:pt x="104308" y="624576"/>
                      <a:pt x="104178" y="591670"/>
                      <a:pt x="107764" y="559397"/>
                    </a:cubicBezTo>
                    <a:cubicBezTo>
                      <a:pt x="104178" y="502023"/>
                      <a:pt x="109477" y="443392"/>
                      <a:pt x="97006" y="387275"/>
                    </a:cubicBezTo>
                    <a:cubicBezTo>
                      <a:pt x="94201" y="374654"/>
                      <a:pt x="71585" y="376724"/>
                      <a:pt x="64733" y="365760"/>
                    </a:cubicBezTo>
                    <a:cubicBezTo>
                      <a:pt x="52713" y="346528"/>
                      <a:pt x="50390" y="322729"/>
                      <a:pt x="43218" y="301214"/>
                    </a:cubicBezTo>
                    <a:cubicBezTo>
                      <a:pt x="39632" y="290456"/>
                      <a:pt x="34684" y="280060"/>
                      <a:pt x="32460" y="268941"/>
                    </a:cubicBezTo>
                    <a:cubicBezTo>
                      <a:pt x="19479" y="204034"/>
                      <a:pt x="27485" y="232499"/>
                      <a:pt x="10945" y="182880"/>
                    </a:cubicBezTo>
                    <a:cubicBezTo>
                      <a:pt x="-2311" y="50327"/>
                      <a:pt x="187" y="111341"/>
                      <a:pt x="187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Freeform 45"/>
              <p:cNvSpPr/>
              <p:nvPr/>
            </p:nvSpPr>
            <p:spPr>
              <a:xfrm rot="10800000">
                <a:off x="1004235" y="15773213"/>
                <a:ext cx="180974" cy="2634397"/>
              </a:xfrm>
              <a:custGeom>
                <a:avLst/>
                <a:gdLst>
                  <a:gd name="connsiteX0" fmla="*/ 75333 w 86091"/>
                  <a:gd name="connsiteY0" fmla="*/ 1118795 h 1118795"/>
                  <a:gd name="connsiteX1" fmla="*/ 86091 w 86091"/>
                  <a:gd name="connsiteY1" fmla="*/ 903642 h 1118795"/>
                  <a:gd name="connsiteX2" fmla="*/ 64575 w 86091"/>
                  <a:gd name="connsiteY2" fmla="*/ 473336 h 1118795"/>
                  <a:gd name="connsiteX3" fmla="*/ 53818 w 86091"/>
                  <a:gd name="connsiteY3" fmla="*/ 172122 h 1118795"/>
                  <a:gd name="connsiteX4" fmla="*/ 32302 w 86091"/>
                  <a:gd name="connsiteY4" fmla="*/ 107576 h 1118795"/>
                  <a:gd name="connsiteX5" fmla="*/ 10787 w 86091"/>
                  <a:gd name="connsiteY5" fmla="*/ 43031 h 1118795"/>
                  <a:gd name="connsiteX6" fmla="*/ 29 w 86091"/>
                  <a:gd name="connsiteY6" fmla="*/ 0 h 1118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091" h="1118795">
                    <a:moveTo>
                      <a:pt x="75333" y="1118795"/>
                    </a:moveTo>
                    <a:cubicBezTo>
                      <a:pt x="78919" y="1047077"/>
                      <a:pt x="86091" y="975449"/>
                      <a:pt x="86091" y="903642"/>
                    </a:cubicBezTo>
                    <a:cubicBezTo>
                      <a:pt x="86091" y="643942"/>
                      <a:pt x="84169" y="649677"/>
                      <a:pt x="64575" y="473336"/>
                    </a:cubicBezTo>
                    <a:cubicBezTo>
                      <a:pt x="60989" y="372931"/>
                      <a:pt x="62649" y="272202"/>
                      <a:pt x="53818" y="172122"/>
                    </a:cubicBezTo>
                    <a:cubicBezTo>
                      <a:pt x="51825" y="149531"/>
                      <a:pt x="39474" y="129091"/>
                      <a:pt x="32302" y="107576"/>
                    </a:cubicBezTo>
                    <a:lnTo>
                      <a:pt x="10787" y="43031"/>
                    </a:lnTo>
                    <a:cubicBezTo>
                      <a:pt x="-1105" y="7356"/>
                      <a:pt x="29" y="22098"/>
                      <a:pt x="29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Freeform 46"/>
              <p:cNvSpPr/>
              <p:nvPr/>
            </p:nvSpPr>
            <p:spPr>
              <a:xfrm rot="10800000">
                <a:off x="800711" y="15747882"/>
                <a:ext cx="135682" cy="2609068"/>
              </a:xfrm>
              <a:custGeom>
                <a:avLst/>
                <a:gdLst>
                  <a:gd name="connsiteX0" fmla="*/ 0 w 64545"/>
                  <a:gd name="connsiteY0" fmla="*/ 1108038 h 1108038"/>
                  <a:gd name="connsiteX1" fmla="*/ 10757 w 64545"/>
                  <a:gd name="connsiteY1" fmla="*/ 548640 h 1108038"/>
                  <a:gd name="connsiteX2" fmla="*/ 21515 w 64545"/>
                  <a:gd name="connsiteY2" fmla="*/ 505610 h 1108038"/>
                  <a:gd name="connsiteX3" fmla="*/ 43030 w 64545"/>
                  <a:gd name="connsiteY3" fmla="*/ 387276 h 1108038"/>
                  <a:gd name="connsiteX4" fmla="*/ 64545 w 64545"/>
                  <a:gd name="connsiteY4" fmla="*/ 301214 h 1108038"/>
                  <a:gd name="connsiteX5" fmla="*/ 53788 w 64545"/>
                  <a:gd name="connsiteY5" fmla="*/ 0 h 1108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545" h="1108038">
                    <a:moveTo>
                      <a:pt x="0" y="1108038"/>
                    </a:moveTo>
                    <a:cubicBezTo>
                      <a:pt x="3586" y="921572"/>
                      <a:pt x="4101" y="735022"/>
                      <a:pt x="10757" y="548640"/>
                    </a:cubicBezTo>
                    <a:cubicBezTo>
                      <a:pt x="11285" y="533865"/>
                      <a:pt x="18615" y="520108"/>
                      <a:pt x="21515" y="505610"/>
                    </a:cubicBezTo>
                    <a:cubicBezTo>
                      <a:pt x="37997" y="423199"/>
                      <a:pt x="25715" y="462309"/>
                      <a:pt x="43030" y="387276"/>
                    </a:cubicBezTo>
                    <a:cubicBezTo>
                      <a:pt x="49679" y="358463"/>
                      <a:pt x="64545" y="301214"/>
                      <a:pt x="64545" y="301214"/>
                    </a:cubicBezTo>
                    <a:cubicBezTo>
                      <a:pt x="53358" y="21524"/>
                      <a:pt x="53788" y="121992"/>
                      <a:pt x="53788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8" name="Freeform 47"/>
              <p:cNvSpPr/>
              <p:nvPr/>
            </p:nvSpPr>
            <p:spPr>
              <a:xfrm rot="10800000" flipH="1">
                <a:off x="774327" y="15439690"/>
                <a:ext cx="248753" cy="2457083"/>
              </a:xfrm>
              <a:custGeom>
                <a:avLst/>
                <a:gdLst>
                  <a:gd name="connsiteX0" fmla="*/ 118334 w 118334"/>
                  <a:gd name="connsiteY0" fmla="*/ 1043492 h 1043492"/>
                  <a:gd name="connsiteX1" fmla="*/ 96819 w 118334"/>
                  <a:gd name="connsiteY1" fmla="*/ 720762 h 1043492"/>
                  <a:gd name="connsiteX2" fmla="*/ 86061 w 118334"/>
                  <a:gd name="connsiteY2" fmla="*/ 494852 h 1043492"/>
                  <a:gd name="connsiteX3" fmla="*/ 64546 w 118334"/>
                  <a:gd name="connsiteY3" fmla="*/ 387275 h 1043492"/>
                  <a:gd name="connsiteX4" fmla="*/ 43030 w 118334"/>
                  <a:gd name="connsiteY4" fmla="*/ 355002 h 1043492"/>
                  <a:gd name="connsiteX5" fmla="*/ 0 w 118334"/>
                  <a:gd name="connsiteY5" fmla="*/ 236668 h 1043492"/>
                  <a:gd name="connsiteX6" fmla="*/ 0 w 118334"/>
                  <a:gd name="connsiteY6" fmla="*/ 0 h 104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8334" h="1043492">
                    <a:moveTo>
                      <a:pt x="118334" y="1043492"/>
                    </a:moveTo>
                    <a:cubicBezTo>
                      <a:pt x="93146" y="892370"/>
                      <a:pt x="109545" y="1007107"/>
                      <a:pt x="96819" y="720762"/>
                    </a:cubicBezTo>
                    <a:cubicBezTo>
                      <a:pt x="93472" y="645448"/>
                      <a:pt x="91630" y="570035"/>
                      <a:pt x="86061" y="494852"/>
                    </a:cubicBezTo>
                    <a:cubicBezTo>
                      <a:pt x="85265" y="484100"/>
                      <a:pt x="72193" y="405118"/>
                      <a:pt x="64546" y="387275"/>
                    </a:cubicBezTo>
                    <a:cubicBezTo>
                      <a:pt x="59453" y="375391"/>
                      <a:pt x="48812" y="366566"/>
                      <a:pt x="43030" y="355002"/>
                    </a:cubicBezTo>
                    <a:cubicBezTo>
                      <a:pt x="36611" y="342164"/>
                      <a:pt x="0" y="246710"/>
                      <a:pt x="0" y="236668"/>
                    </a:cubicBez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9" name="Freeform 48"/>
              <p:cNvSpPr/>
              <p:nvPr/>
            </p:nvSpPr>
            <p:spPr>
              <a:xfrm rot="10800000" flipH="1">
                <a:off x="864845" y="15680333"/>
                <a:ext cx="226533" cy="1975797"/>
              </a:xfrm>
              <a:custGeom>
                <a:avLst/>
                <a:gdLst>
                  <a:gd name="connsiteX0" fmla="*/ 43218 w 107764"/>
                  <a:gd name="connsiteY0" fmla="*/ 839096 h 839096"/>
                  <a:gd name="connsiteX1" fmla="*/ 75491 w 107764"/>
                  <a:gd name="connsiteY1" fmla="*/ 699247 h 839096"/>
                  <a:gd name="connsiteX2" fmla="*/ 97006 w 107764"/>
                  <a:gd name="connsiteY2" fmla="*/ 656216 h 839096"/>
                  <a:gd name="connsiteX3" fmla="*/ 107764 w 107764"/>
                  <a:gd name="connsiteY3" fmla="*/ 559397 h 839096"/>
                  <a:gd name="connsiteX4" fmla="*/ 97006 w 107764"/>
                  <a:gd name="connsiteY4" fmla="*/ 387275 h 839096"/>
                  <a:gd name="connsiteX5" fmla="*/ 64733 w 107764"/>
                  <a:gd name="connsiteY5" fmla="*/ 365760 h 839096"/>
                  <a:gd name="connsiteX6" fmla="*/ 43218 w 107764"/>
                  <a:gd name="connsiteY6" fmla="*/ 301214 h 839096"/>
                  <a:gd name="connsiteX7" fmla="*/ 32460 w 107764"/>
                  <a:gd name="connsiteY7" fmla="*/ 268941 h 839096"/>
                  <a:gd name="connsiteX8" fmla="*/ 10945 w 107764"/>
                  <a:gd name="connsiteY8" fmla="*/ 182880 h 839096"/>
                  <a:gd name="connsiteX9" fmla="*/ 187 w 107764"/>
                  <a:gd name="connsiteY9" fmla="*/ 0 h 839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7764" h="839096">
                    <a:moveTo>
                      <a:pt x="43218" y="839096"/>
                    </a:moveTo>
                    <a:cubicBezTo>
                      <a:pt x="53976" y="792480"/>
                      <a:pt x="61992" y="745145"/>
                      <a:pt x="75491" y="699247"/>
                    </a:cubicBezTo>
                    <a:cubicBezTo>
                      <a:pt x="80016" y="683862"/>
                      <a:pt x="93400" y="671842"/>
                      <a:pt x="97006" y="656216"/>
                    </a:cubicBezTo>
                    <a:cubicBezTo>
                      <a:pt x="104308" y="624576"/>
                      <a:pt x="104178" y="591670"/>
                      <a:pt x="107764" y="559397"/>
                    </a:cubicBezTo>
                    <a:cubicBezTo>
                      <a:pt x="104178" y="502023"/>
                      <a:pt x="109477" y="443392"/>
                      <a:pt x="97006" y="387275"/>
                    </a:cubicBezTo>
                    <a:cubicBezTo>
                      <a:pt x="94201" y="374654"/>
                      <a:pt x="71585" y="376724"/>
                      <a:pt x="64733" y="365760"/>
                    </a:cubicBezTo>
                    <a:cubicBezTo>
                      <a:pt x="52713" y="346528"/>
                      <a:pt x="50390" y="322729"/>
                      <a:pt x="43218" y="301214"/>
                    </a:cubicBezTo>
                    <a:cubicBezTo>
                      <a:pt x="39632" y="290456"/>
                      <a:pt x="34684" y="280060"/>
                      <a:pt x="32460" y="268941"/>
                    </a:cubicBezTo>
                    <a:cubicBezTo>
                      <a:pt x="19479" y="204034"/>
                      <a:pt x="27485" y="232499"/>
                      <a:pt x="10945" y="182880"/>
                    </a:cubicBezTo>
                    <a:cubicBezTo>
                      <a:pt x="-2311" y="50327"/>
                      <a:pt x="187" y="111341"/>
                      <a:pt x="187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1" name="Freeform 50"/>
              <p:cNvSpPr/>
              <p:nvPr/>
            </p:nvSpPr>
            <p:spPr>
              <a:xfrm rot="10800000" flipH="1">
                <a:off x="683871" y="15414361"/>
                <a:ext cx="180974" cy="2634397"/>
              </a:xfrm>
              <a:custGeom>
                <a:avLst/>
                <a:gdLst>
                  <a:gd name="connsiteX0" fmla="*/ 75333 w 86091"/>
                  <a:gd name="connsiteY0" fmla="*/ 1118795 h 1118795"/>
                  <a:gd name="connsiteX1" fmla="*/ 86091 w 86091"/>
                  <a:gd name="connsiteY1" fmla="*/ 903642 h 1118795"/>
                  <a:gd name="connsiteX2" fmla="*/ 64575 w 86091"/>
                  <a:gd name="connsiteY2" fmla="*/ 473336 h 1118795"/>
                  <a:gd name="connsiteX3" fmla="*/ 53818 w 86091"/>
                  <a:gd name="connsiteY3" fmla="*/ 172122 h 1118795"/>
                  <a:gd name="connsiteX4" fmla="*/ 32302 w 86091"/>
                  <a:gd name="connsiteY4" fmla="*/ 107576 h 1118795"/>
                  <a:gd name="connsiteX5" fmla="*/ 10787 w 86091"/>
                  <a:gd name="connsiteY5" fmla="*/ 43031 h 1118795"/>
                  <a:gd name="connsiteX6" fmla="*/ 29 w 86091"/>
                  <a:gd name="connsiteY6" fmla="*/ 0 h 1118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091" h="1118795">
                    <a:moveTo>
                      <a:pt x="75333" y="1118795"/>
                    </a:moveTo>
                    <a:cubicBezTo>
                      <a:pt x="78919" y="1047077"/>
                      <a:pt x="86091" y="975449"/>
                      <a:pt x="86091" y="903642"/>
                    </a:cubicBezTo>
                    <a:cubicBezTo>
                      <a:pt x="86091" y="643942"/>
                      <a:pt x="84169" y="649677"/>
                      <a:pt x="64575" y="473336"/>
                    </a:cubicBezTo>
                    <a:cubicBezTo>
                      <a:pt x="60989" y="372931"/>
                      <a:pt x="62649" y="272202"/>
                      <a:pt x="53818" y="172122"/>
                    </a:cubicBezTo>
                    <a:cubicBezTo>
                      <a:pt x="51825" y="149531"/>
                      <a:pt x="39474" y="129091"/>
                      <a:pt x="32302" y="107576"/>
                    </a:cubicBezTo>
                    <a:lnTo>
                      <a:pt x="10787" y="43031"/>
                    </a:lnTo>
                    <a:cubicBezTo>
                      <a:pt x="-1105" y="7356"/>
                      <a:pt x="29" y="22098"/>
                      <a:pt x="29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2" name="Freeform 51"/>
              <p:cNvSpPr/>
              <p:nvPr/>
            </p:nvSpPr>
            <p:spPr>
              <a:xfrm rot="10800000" flipH="1">
                <a:off x="814423" y="15646558"/>
                <a:ext cx="135682" cy="2609068"/>
              </a:xfrm>
              <a:custGeom>
                <a:avLst/>
                <a:gdLst>
                  <a:gd name="connsiteX0" fmla="*/ 0 w 64545"/>
                  <a:gd name="connsiteY0" fmla="*/ 1108038 h 1108038"/>
                  <a:gd name="connsiteX1" fmla="*/ 10757 w 64545"/>
                  <a:gd name="connsiteY1" fmla="*/ 548640 h 1108038"/>
                  <a:gd name="connsiteX2" fmla="*/ 21515 w 64545"/>
                  <a:gd name="connsiteY2" fmla="*/ 505610 h 1108038"/>
                  <a:gd name="connsiteX3" fmla="*/ 43030 w 64545"/>
                  <a:gd name="connsiteY3" fmla="*/ 387276 h 1108038"/>
                  <a:gd name="connsiteX4" fmla="*/ 64545 w 64545"/>
                  <a:gd name="connsiteY4" fmla="*/ 301214 h 1108038"/>
                  <a:gd name="connsiteX5" fmla="*/ 53788 w 64545"/>
                  <a:gd name="connsiteY5" fmla="*/ 0 h 1108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545" h="1108038">
                    <a:moveTo>
                      <a:pt x="0" y="1108038"/>
                    </a:moveTo>
                    <a:cubicBezTo>
                      <a:pt x="3586" y="921572"/>
                      <a:pt x="4101" y="735022"/>
                      <a:pt x="10757" y="548640"/>
                    </a:cubicBezTo>
                    <a:cubicBezTo>
                      <a:pt x="11285" y="533865"/>
                      <a:pt x="18615" y="520108"/>
                      <a:pt x="21515" y="505610"/>
                    </a:cubicBezTo>
                    <a:cubicBezTo>
                      <a:pt x="37997" y="423199"/>
                      <a:pt x="25715" y="462309"/>
                      <a:pt x="43030" y="387276"/>
                    </a:cubicBezTo>
                    <a:cubicBezTo>
                      <a:pt x="49679" y="358463"/>
                      <a:pt x="64545" y="301214"/>
                      <a:pt x="64545" y="301214"/>
                    </a:cubicBezTo>
                    <a:cubicBezTo>
                      <a:pt x="53358" y="21524"/>
                      <a:pt x="53788" y="121992"/>
                      <a:pt x="53788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4" name="Freeform 53"/>
              <p:cNvSpPr/>
              <p:nvPr/>
            </p:nvSpPr>
            <p:spPr>
              <a:xfrm rot="10800000">
                <a:off x="1049464" y="15671727"/>
                <a:ext cx="479129" cy="2583736"/>
              </a:xfrm>
              <a:custGeom>
                <a:avLst/>
                <a:gdLst>
                  <a:gd name="connsiteX0" fmla="*/ 227926 w 227926"/>
                  <a:gd name="connsiteY0" fmla="*/ 1097280 h 1097280"/>
                  <a:gd name="connsiteX1" fmla="*/ 206411 w 227926"/>
                  <a:gd name="connsiteY1" fmla="*/ 978945 h 1097280"/>
                  <a:gd name="connsiteX2" fmla="*/ 195653 w 227926"/>
                  <a:gd name="connsiteY2" fmla="*/ 935915 h 1097280"/>
                  <a:gd name="connsiteX3" fmla="*/ 184896 w 227926"/>
                  <a:gd name="connsiteY3" fmla="*/ 903642 h 1097280"/>
                  <a:gd name="connsiteX4" fmla="*/ 174138 w 227926"/>
                  <a:gd name="connsiteY4" fmla="*/ 839096 h 1097280"/>
                  <a:gd name="connsiteX5" fmla="*/ 163380 w 227926"/>
                  <a:gd name="connsiteY5" fmla="*/ 806823 h 1097280"/>
                  <a:gd name="connsiteX6" fmla="*/ 141865 w 227926"/>
                  <a:gd name="connsiteY6" fmla="*/ 710004 h 1097280"/>
                  <a:gd name="connsiteX7" fmla="*/ 120350 w 227926"/>
                  <a:gd name="connsiteY7" fmla="*/ 645458 h 1097280"/>
                  <a:gd name="connsiteX8" fmla="*/ 109592 w 227926"/>
                  <a:gd name="connsiteY8" fmla="*/ 613185 h 1097280"/>
                  <a:gd name="connsiteX9" fmla="*/ 98835 w 227926"/>
                  <a:gd name="connsiteY9" fmla="*/ 580913 h 1097280"/>
                  <a:gd name="connsiteX10" fmla="*/ 77319 w 227926"/>
                  <a:gd name="connsiteY10" fmla="*/ 548640 h 1097280"/>
                  <a:gd name="connsiteX11" fmla="*/ 34289 w 227926"/>
                  <a:gd name="connsiteY11" fmla="*/ 462578 h 1097280"/>
                  <a:gd name="connsiteX12" fmla="*/ 12773 w 227926"/>
                  <a:gd name="connsiteY12" fmla="*/ 376517 h 1097280"/>
                  <a:gd name="connsiteX13" fmla="*/ 2016 w 227926"/>
                  <a:gd name="connsiteY13" fmla="*/ 0 h 1097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27926" h="1097280">
                    <a:moveTo>
                      <a:pt x="227926" y="1097280"/>
                    </a:moveTo>
                    <a:cubicBezTo>
                      <a:pt x="220140" y="1050564"/>
                      <a:pt x="216436" y="1024057"/>
                      <a:pt x="206411" y="978945"/>
                    </a:cubicBezTo>
                    <a:cubicBezTo>
                      <a:pt x="203204" y="964512"/>
                      <a:pt x="199715" y="950131"/>
                      <a:pt x="195653" y="935915"/>
                    </a:cubicBezTo>
                    <a:cubicBezTo>
                      <a:pt x="192538" y="925012"/>
                      <a:pt x="187356" y="914711"/>
                      <a:pt x="184896" y="903642"/>
                    </a:cubicBezTo>
                    <a:cubicBezTo>
                      <a:pt x="180164" y="882349"/>
                      <a:pt x="178870" y="860389"/>
                      <a:pt x="174138" y="839096"/>
                    </a:cubicBezTo>
                    <a:cubicBezTo>
                      <a:pt x="171678" y="828026"/>
                      <a:pt x="166130" y="817824"/>
                      <a:pt x="163380" y="806823"/>
                    </a:cubicBezTo>
                    <a:cubicBezTo>
                      <a:pt x="148020" y="745381"/>
                      <a:pt x="158435" y="765239"/>
                      <a:pt x="141865" y="710004"/>
                    </a:cubicBezTo>
                    <a:cubicBezTo>
                      <a:pt x="135348" y="688281"/>
                      <a:pt x="127522" y="666973"/>
                      <a:pt x="120350" y="645458"/>
                    </a:cubicBezTo>
                    <a:lnTo>
                      <a:pt x="109592" y="613185"/>
                    </a:lnTo>
                    <a:cubicBezTo>
                      <a:pt x="106006" y="602428"/>
                      <a:pt x="105125" y="590348"/>
                      <a:pt x="98835" y="580913"/>
                    </a:cubicBezTo>
                    <a:lnTo>
                      <a:pt x="77319" y="548640"/>
                    </a:lnTo>
                    <a:cubicBezTo>
                      <a:pt x="52597" y="474472"/>
                      <a:pt x="71840" y="500131"/>
                      <a:pt x="34289" y="462578"/>
                    </a:cubicBezTo>
                    <a:cubicBezTo>
                      <a:pt x="27117" y="433891"/>
                      <a:pt x="15715" y="405940"/>
                      <a:pt x="12773" y="376517"/>
                    </a:cubicBezTo>
                    <a:cubicBezTo>
                      <a:pt x="-6904" y="179739"/>
                      <a:pt x="2016" y="304978"/>
                      <a:pt x="2016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5" name="Freeform 54"/>
              <p:cNvSpPr/>
              <p:nvPr/>
            </p:nvSpPr>
            <p:spPr>
              <a:xfrm rot="10800000">
                <a:off x="1207746" y="15747882"/>
                <a:ext cx="228488" cy="2558405"/>
              </a:xfrm>
              <a:custGeom>
                <a:avLst/>
                <a:gdLst>
                  <a:gd name="connsiteX0" fmla="*/ 87171 w 108694"/>
                  <a:gd name="connsiteY0" fmla="*/ 1086522 h 1086522"/>
                  <a:gd name="connsiteX1" fmla="*/ 97929 w 108694"/>
                  <a:gd name="connsiteY1" fmla="*/ 1021976 h 1086522"/>
                  <a:gd name="connsiteX2" fmla="*/ 108687 w 108694"/>
                  <a:gd name="connsiteY2" fmla="*/ 978945 h 1086522"/>
                  <a:gd name="connsiteX3" fmla="*/ 87171 w 108694"/>
                  <a:gd name="connsiteY3" fmla="*/ 430305 h 1086522"/>
                  <a:gd name="connsiteX4" fmla="*/ 76414 w 108694"/>
                  <a:gd name="connsiteY4" fmla="*/ 398033 h 1086522"/>
                  <a:gd name="connsiteX5" fmla="*/ 65656 w 108694"/>
                  <a:gd name="connsiteY5" fmla="*/ 333487 h 1086522"/>
                  <a:gd name="connsiteX6" fmla="*/ 44141 w 108694"/>
                  <a:gd name="connsiteY6" fmla="*/ 268941 h 1086522"/>
                  <a:gd name="connsiteX7" fmla="*/ 22626 w 108694"/>
                  <a:gd name="connsiteY7" fmla="*/ 161364 h 1086522"/>
                  <a:gd name="connsiteX8" fmla="*/ 11868 w 108694"/>
                  <a:gd name="connsiteY8" fmla="*/ 107576 h 1086522"/>
                  <a:gd name="connsiteX9" fmla="*/ 1110 w 108694"/>
                  <a:gd name="connsiteY9" fmla="*/ 75303 h 1086522"/>
                  <a:gd name="connsiteX10" fmla="*/ 1110 w 108694"/>
                  <a:gd name="connsiteY10" fmla="*/ 0 h 1086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694" h="1086522">
                    <a:moveTo>
                      <a:pt x="87171" y="1086522"/>
                    </a:moveTo>
                    <a:cubicBezTo>
                      <a:pt x="90757" y="1065007"/>
                      <a:pt x="93651" y="1043365"/>
                      <a:pt x="97929" y="1021976"/>
                    </a:cubicBezTo>
                    <a:cubicBezTo>
                      <a:pt x="100829" y="1007478"/>
                      <a:pt x="108687" y="993730"/>
                      <a:pt x="108687" y="978945"/>
                    </a:cubicBezTo>
                    <a:cubicBezTo>
                      <a:pt x="108687" y="940129"/>
                      <a:pt x="109711" y="576819"/>
                      <a:pt x="87171" y="430305"/>
                    </a:cubicBezTo>
                    <a:cubicBezTo>
                      <a:pt x="85447" y="419098"/>
                      <a:pt x="78874" y="409102"/>
                      <a:pt x="76414" y="398033"/>
                    </a:cubicBezTo>
                    <a:cubicBezTo>
                      <a:pt x="71682" y="376740"/>
                      <a:pt x="70946" y="354648"/>
                      <a:pt x="65656" y="333487"/>
                    </a:cubicBezTo>
                    <a:cubicBezTo>
                      <a:pt x="60156" y="311485"/>
                      <a:pt x="47870" y="291312"/>
                      <a:pt x="44141" y="268941"/>
                    </a:cubicBezTo>
                    <a:cubicBezTo>
                      <a:pt x="23063" y="142477"/>
                      <a:pt x="44021" y="257641"/>
                      <a:pt x="22626" y="161364"/>
                    </a:cubicBezTo>
                    <a:cubicBezTo>
                      <a:pt x="18660" y="143515"/>
                      <a:pt x="16303" y="125314"/>
                      <a:pt x="11868" y="107576"/>
                    </a:cubicBezTo>
                    <a:cubicBezTo>
                      <a:pt x="9118" y="96575"/>
                      <a:pt x="2238" y="86586"/>
                      <a:pt x="1110" y="75303"/>
                    </a:cubicBezTo>
                    <a:cubicBezTo>
                      <a:pt x="-1388" y="50327"/>
                      <a:pt x="1110" y="25101"/>
                      <a:pt x="1110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6" name="Freeform 55"/>
              <p:cNvSpPr/>
              <p:nvPr/>
            </p:nvSpPr>
            <p:spPr>
              <a:xfrm rot="10800000">
                <a:off x="888208" y="16659788"/>
                <a:ext cx="161256" cy="1443853"/>
              </a:xfrm>
              <a:custGeom>
                <a:avLst/>
                <a:gdLst>
                  <a:gd name="connsiteX0" fmla="*/ 0 w 76711"/>
                  <a:gd name="connsiteY0" fmla="*/ 613186 h 613186"/>
                  <a:gd name="connsiteX1" fmla="*/ 10758 w 76711"/>
                  <a:gd name="connsiteY1" fmla="*/ 505609 h 613186"/>
                  <a:gd name="connsiteX2" fmla="*/ 21516 w 76711"/>
                  <a:gd name="connsiteY2" fmla="*/ 473336 h 613186"/>
                  <a:gd name="connsiteX3" fmla="*/ 53789 w 76711"/>
                  <a:gd name="connsiteY3" fmla="*/ 355002 h 613186"/>
                  <a:gd name="connsiteX4" fmla="*/ 75304 w 76711"/>
                  <a:gd name="connsiteY4" fmla="*/ 0 h 613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711" h="613186">
                    <a:moveTo>
                      <a:pt x="0" y="613186"/>
                    </a:moveTo>
                    <a:cubicBezTo>
                      <a:pt x="3586" y="577327"/>
                      <a:pt x="5278" y="541228"/>
                      <a:pt x="10758" y="505609"/>
                    </a:cubicBezTo>
                    <a:cubicBezTo>
                      <a:pt x="12482" y="494401"/>
                      <a:pt x="18258" y="484197"/>
                      <a:pt x="21516" y="473336"/>
                    </a:cubicBezTo>
                    <a:cubicBezTo>
                      <a:pt x="22862" y="468849"/>
                      <a:pt x="50423" y="375200"/>
                      <a:pt x="53789" y="355002"/>
                    </a:cubicBezTo>
                    <a:cubicBezTo>
                      <a:pt x="84939" y="168101"/>
                      <a:pt x="75304" y="213253"/>
                      <a:pt x="75304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8" name="Freeform 57"/>
              <p:cNvSpPr/>
              <p:nvPr/>
            </p:nvSpPr>
            <p:spPr>
              <a:xfrm rot="10800000">
                <a:off x="1139918" y="15646558"/>
                <a:ext cx="113071" cy="2558407"/>
              </a:xfrm>
              <a:custGeom>
                <a:avLst/>
                <a:gdLst>
                  <a:gd name="connsiteX0" fmla="*/ 21516 w 53789"/>
                  <a:gd name="connsiteY0" fmla="*/ 1086523 h 1086523"/>
                  <a:gd name="connsiteX1" fmla="*/ 32273 w 53789"/>
                  <a:gd name="connsiteY1" fmla="*/ 1021977 h 1086523"/>
                  <a:gd name="connsiteX2" fmla="*/ 43031 w 53789"/>
                  <a:gd name="connsiteY2" fmla="*/ 978946 h 1086523"/>
                  <a:gd name="connsiteX3" fmla="*/ 53789 w 53789"/>
                  <a:gd name="connsiteY3" fmla="*/ 892885 h 1086523"/>
                  <a:gd name="connsiteX4" fmla="*/ 43031 w 53789"/>
                  <a:gd name="connsiteY4" fmla="*/ 365760 h 1086523"/>
                  <a:gd name="connsiteX5" fmla="*/ 32273 w 53789"/>
                  <a:gd name="connsiteY5" fmla="*/ 333487 h 1086523"/>
                  <a:gd name="connsiteX6" fmla="*/ 21516 w 53789"/>
                  <a:gd name="connsiteY6" fmla="*/ 290457 h 1086523"/>
                  <a:gd name="connsiteX7" fmla="*/ 10758 w 53789"/>
                  <a:gd name="connsiteY7" fmla="*/ 258184 h 1086523"/>
                  <a:gd name="connsiteX8" fmla="*/ 0 w 53789"/>
                  <a:gd name="connsiteY8" fmla="*/ 204395 h 1086523"/>
                  <a:gd name="connsiteX9" fmla="*/ 10758 w 53789"/>
                  <a:gd name="connsiteY9" fmla="*/ 0 h 1086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789" h="1086523">
                    <a:moveTo>
                      <a:pt x="21516" y="1086523"/>
                    </a:moveTo>
                    <a:cubicBezTo>
                      <a:pt x="25102" y="1065008"/>
                      <a:pt x="27995" y="1043366"/>
                      <a:pt x="32273" y="1021977"/>
                    </a:cubicBezTo>
                    <a:cubicBezTo>
                      <a:pt x="35173" y="1007479"/>
                      <a:pt x="40600" y="993530"/>
                      <a:pt x="43031" y="978946"/>
                    </a:cubicBezTo>
                    <a:cubicBezTo>
                      <a:pt x="47784" y="950429"/>
                      <a:pt x="50203" y="921572"/>
                      <a:pt x="53789" y="892885"/>
                    </a:cubicBezTo>
                    <a:cubicBezTo>
                      <a:pt x="50203" y="717177"/>
                      <a:pt x="49786" y="541375"/>
                      <a:pt x="43031" y="365760"/>
                    </a:cubicBezTo>
                    <a:cubicBezTo>
                      <a:pt x="42595" y="354429"/>
                      <a:pt x="35388" y="344390"/>
                      <a:pt x="32273" y="333487"/>
                    </a:cubicBezTo>
                    <a:cubicBezTo>
                      <a:pt x="28211" y="319271"/>
                      <a:pt x="25578" y="304673"/>
                      <a:pt x="21516" y="290457"/>
                    </a:cubicBezTo>
                    <a:cubicBezTo>
                      <a:pt x="18401" y="279554"/>
                      <a:pt x="13508" y="269185"/>
                      <a:pt x="10758" y="258184"/>
                    </a:cubicBezTo>
                    <a:cubicBezTo>
                      <a:pt x="6323" y="240445"/>
                      <a:pt x="3586" y="222325"/>
                      <a:pt x="0" y="204395"/>
                    </a:cubicBezTo>
                    <a:lnTo>
                      <a:pt x="10758" y="0"/>
                    </a:ln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9" name="Freeform 58"/>
              <p:cNvSpPr/>
              <p:nvPr/>
            </p:nvSpPr>
            <p:spPr>
              <a:xfrm rot="10800000">
                <a:off x="1207760" y="15722550"/>
                <a:ext cx="231648" cy="2482415"/>
              </a:xfrm>
              <a:custGeom>
                <a:avLst/>
                <a:gdLst>
                  <a:gd name="connsiteX0" fmla="*/ 110197 w 110197"/>
                  <a:gd name="connsiteY0" fmla="*/ 1054250 h 1054250"/>
                  <a:gd name="connsiteX1" fmla="*/ 99439 w 110197"/>
                  <a:gd name="connsiteY1" fmla="*/ 344245 h 1054250"/>
                  <a:gd name="connsiteX2" fmla="*/ 67166 w 110197"/>
                  <a:gd name="connsiteY2" fmla="*/ 193638 h 1054250"/>
                  <a:gd name="connsiteX3" fmla="*/ 34893 w 110197"/>
                  <a:gd name="connsiteY3" fmla="*/ 161365 h 1054250"/>
                  <a:gd name="connsiteX4" fmla="*/ 24136 w 110197"/>
                  <a:gd name="connsiteY4" fmla="*/ 129092 h 1054250"/>
                  <a:gd name="connsiteX5" fmla="*/ 2620 w 110197"/>
                  <a:gd name="connsiteY5" fmla="*/ 107577 h 1054250"/>
                  <a:gd name="connsiteX6" fmla="*/ 2620 w 110197"/>
                  <a:gd name="connsiteY6" fmla="*/ 0 h 1054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0197" h="1054250">
                    <a:moveTo>
                      <a:pt x="110197" y="1054250"/>
                    </a:moveTo>
                    <a:cubicBezTo>
                      <a:pt x="106611" y="817582"/>
                      <a:pt x="105585" y="580861"/>
                      <a:pt x="99439" y="344245"/>
                    </a:cubicBezTo>
                    <a:cubicBezTo>
                      <a:pt x="97376" y="264841"/>
                      <a:pt x="107430" y="241956"/>
                      <a:pt x="67166" y="193638"/>
                    </a:cubicBezTo>
                    <a:cubicBezTo>
                      <a:pt x="57427" y="181951"/>
                      <a:pt x="45651" y="172123"/>
                      <a:pt x="34893" y="161365"/>
                    </a:cubicBezTo>
                    <a:cubicBezTo>
                      <a:pt x="31307" y="150607"/>
                      <a:pt x="29970" y="138816"/>
                      <a:pt x="24136" y="129092"/>
                    </a:cubicBezTo>
                    <a:cubicBezTo>
                      <a:pt x="18918" y="120395"/>
                      <a:pt x="4287" y="117581"/>
                      <a:pt x="2620" y="107577"/>
                    </a:cubicBezTo>
                    <a:cubicBezTo>
                      <a:pt x="-3275" y="72206"/>
                      <a:pt x="2620" y="35859"/>
                      <a:pt x="2620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60" name="Freeform 59"/>
              <p:cNvSpPr/>
              <p:nvPr/>
            </p:nvSpPr>
            <p:spPr>
              <a:xfrm rot="10800000">
                <a:off x="1091702" y="15823874"/>
                <a:ext cx="138673" cy="2381091"/>
              </a:xfrm>
              <a:custGeom>
                <a:avLst/>
                <a:gdLst>
                  <a:gd name="connsiteX0" fmla="*/ 43031 w 65968"/>
                  <a:gd name="connsiteY0" fmla="*/ 1011219 h 1011219"/>
                  <a:gd name="connsiteX1" fmla="*/ 21515 w 65968"/>
                  <a:gd name="connsiteY1" fmla="*/ 946673 h 1011219"/>
                  <a:gd name="connsiteX2" fmla="*/ 0 w 65968"/>
                  <a:gd name="connsiteY2" fmla="*/ 720763 h 1011219"/>
                  <a:gd name="connsiteX3" fmla="*/ 10758 w 65968"/>
                  <a:gd name="connsiteY3" fmla="*/ 398033 h 1011219"/>
                  <a:gd name="connsiteX4" fmla="*/ 53788 w 65968"/>
                  <a:gd name="connsiteY4" fmla="*/ 301214 h 1011219"/>
                  <a:gd name="connsiteX5" fmla="*/ 64546 w 65968"/>
                  <a:gd name="connsiteY5" fmla="*/ 268941 h 1011219"/>
                  <a:gd name="connsiteX6" fmla="*/ 64546 w 65968"/>
                  <a:gd name="connsiteY6" fmla="*/ 0 h 1011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5968" h="1011219">
                    <a:moveTo>
                      <a:pt x="43031" y="1011219"/>
                    </a:moveTo>
                    <a:cubicBezTo>
                      <a:pt x="35859" y="989704"/>
                      <a:pt x="27016" y="968675"/>
                      <a:pt x="21515" y="946673"/>
                    </a:cubicBezTo>
                    <a:cubicBezTo>
                      <a:pt x="5464" y="882469"/>
                      <a:pt x="3391" y="771628"/>
                      <a:pt x="0" y="720763"/>
                    </a:cubicBezTo>
                    <a:cubicBezTo>
                      <a:pt x="3586" y="613186"/>
                      <a:pt x="1566" y="505276"/>
                      <a:pt x="10758" y="398033"/>
                    </a:cubicBezTo>
                    <a:cubicBezTo>
                      <a:pt x="12545" y="377184"/>
                      <a:pt x="44967" y="321797"/>
                      <a:pt x="53788" y="301214"/>
                    </a:cubicBezTo>
                    <a:cubicBezTo>
                      <a:pt x="58255" y="290791"/>
                      <a:pt x="64141" y="280273"/>
                      <a:pt x="64546" y="268941"/>
                    </a:cubicBezTo>
                    <a:cubicBezTo>
                      <a:pt x="67746" y="179351"/>
                      <a:pt x="64546" y="89647"/>
                      <a:pt x="64546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61" name="Freeform 60"/>
              <p:cNvSpPr/>
              <p:nvPr/>
            </p:nvSpPr>
            <p:spPr>
              <a:xfrm rot="10800000">
                <a:off x="1162533" y="15798542"/>
                <a:ext cx="701031" cy="2507744"/>
              </a:xfrm>
              <a:custGeom>
                <a:avLst/>
                <a:gdLst>
                  <a:gd name="connsiteX0" fmla="*/ 333487 w 333487"/>
                  <a:gd name="connsiteY0" fmla="*/ 1065007 h 1065007"/>
                  <a:gd name="connsiteX1" fmla="*/ 311972 w 333487"/>
                  <a:gd name="connsiteY1" fmla="*/ 989703 h 1065007"/>
                  <a:gd name="connsiteX2" fmla="*/ 301214 w 333487"/>
                  <a:gd name="connsiteY2" fmla="*/ 935915 h 1065007"/>
                  <a:gd name="connsiteX3" fmla="*/ 268941 w 333487"/>
                  <a:gd name="connsiteY3" fmla="*/ 882127 h 1065007"/>
                  <a:gd name="connsiteX4" fmla="*/ 236668 w 333487"/>
                  <a:gd name="connsiteY4" fmla="*/ 796065 h 1065007"/>
                  <a:gd name="connsiteX5" fmla="*/ 215153 w 333487"/>
                  <a:gd name="connsiteY5" fmla="*/ 699247 h 1065007"/>
                  <a:gd name="connsiteX6" fmla="*/ 182880 w 333487"/>
                  <a:gd name="connsiteY6" fmla="*/ 591670 h 1065007"/>
                  <a:gd name="connsiteX7" fmla="*/ 161365 w 333487"/>
                  <a:gd name="connsiteY7" fmla="*/ 419548 h 1065007"/>
                  <a:gd name="connsiteX8" fmla="*/ 150607 w 333487"/>
                  <a:gd name="connsiteY8" fmla="*/ 344244 h 1065007"/>
                  <a:gd name="connsiteX9" fmla="*/ 129092 w 333487"/>
                  <a:gd name="connsiteY9" fmla="*/ 258183 h 1065007"/>
                  <a:gd name="connsiteX10" fmla="*/ 118334 w 333487"/>
                  <a:gd name="connsiteY10" fmla="*/ 215153 h 1065007"/>
                  <a:gd name="connsiteX11" fmla="*/ 75304 w 333487"/>
                  <a:gd name="connsiteY11" fmla="*/ 118334 h 1065007"/>
                  <a:gd name="connsiteX12" fmla="*/ 64546 w 333487"/>
                  <a:gd name="connsiteY12" fmla="*/ 86061 h 1065007"/>
                  <a:gd name="connsiteX13" fmla="*/ 32273 w 333487"/>
                  <a:gd name="connsiteY13" fmla="*/ 64545 h 1065007"/>
                  <a:gd name="connsiteX14" fmla="*/ 10758 w 333487"/>
                  <a:gd name="connsiteY14" fmla="*/ 32273 h 1065007"/>
                  <a:gd name="connsiteX15" fmla="*/ 0 w 333487"/>
                  <a:gd name="connsiteY15" fmla="*/ 0 h 1065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3487" h="1065007">
                    <a:moveTo>
                      <a:pt x="333487" y="1065007"/>
                    </a:moveTo>
                    <a:cubicBezTo>
                      <a:pt x="326315" y="1039906"/>
                      <a:pt x="318304" y="1015029"/>
                      <a:pt x="311972" y="989703"/>
                    </a:cubicBezTo>
                    <a:cubicBezTo>
                      <a:pt x="307537" y="971964"/>
                      <a:pt x="308005" y="952892"/>
                      <a:pt x="301214" y="935915"/>
                    </a:cubicBezTo>
                    <a:cubicBezTo>
                      <a:pt x="293448" y="916501"/>
                      <a:pt x="279699" y="900056"/>
                      <a:pt x="268941" y="882127"/>
                    </a:cubicBezTo>
                    <a:cubicBezTo>
                      <a:pt x="241331" y="771677"/>
                      <a:pt x="278858" y="908571"/>
                      <a:pt x="236668" y="796065"/>
                    </a:cubicBezTo>
                    <a:cubicBezTo>
                      <a:pt x="224258" y="762973"/>
                      <a:pt x="225370" y="733305"/>
                      <a:pt x="215153" y="699247"/>
                    </a:cubicBezTo>
                    <a:cubicBezTo>
                      <a:pt x="188795" y="611386"/>
                      <a:pt x="195582" y="680581"/>
                      <a:pt x="182880" y="591670"/>
                    </a:cubicBezTo>
                    <a:cubicBezTo>
                      <a:pt x="174703" y="534431"/>
                      <a:pt x="169542" y="476787"/>
                      <a:pt x="161365" y="419548"/>
                    </a:cubicBezTo>
                    <a:cubicBezTo>
                      <a:pt x="157779" y="394447"/>
                      <a:pt x="155580" y="369108"/>
                      <a:pt x="150607" y="344244"/>
                    </a:cubicBezTo>
                    <a:cubicBezTo>
                      <a:pt x="144808" y="315248"/>
                      <a:pt x="136264" y="286870"/>
                      <a:pt x="129092" y="258183"/>
                    </a:cubicBezTo>
                    <a:cubicBezTo>
                      <a:pt x="125506" y="243840"/>
                      <a:pt x="123009" y="229179"/>
                      <a:pt x="118334" y="215153"/>
                    </a:cubicBezTo>
                    <a:cubicBezTo>
                      <a:pt x="62830" y="48638"/>
                      <a:pt x="126445" y="220616"/>
                      <a:pt x="75304" y="118334"/>
                    </a:cubicBezTo>
                    <a:cubicBezTo>
                      <a:pt x="70233" y="108192"/>
                      <a:pt x="71630" y="94916"/>
                      <a:pt x="64546" y="86061"/>
                    </a:cubicBezTo>
                    <a:cubicBezTo>
                      <a:pt x="56469" y="75965"/>
                      <a:pt x="43031" y="71717"/>
                      <a:pt x="32273" y="64545"/>
                    </a:cubicBezTo>
                    <a:cubicBezTo>
                      <a:pt x="25101" y="53788"/>
                      <a:pt x="16540" y="43837"/>
                      <a:pt x="10758" y="32273"/>
                    </a:cubicBezTo>
                    <a:cubicBezTo>
                      <a:pt x="5687" y="22131"/>
                      <a:pt x="0" y="0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62" name="Freeform 61"/>
              <p:cNvSpPr/>
              <p:nvPr/>
            </p:nvSpPr>
            <p:spPr>
              <a:xfrm rot="10800000">
                <a:off x="619798" y="15925198"/>
                <a:ext cx="452278" cy="2381088"/>
              </a:xfrm>
              <a:custGeom>
                <a:avLst/>
                <a:gdLst>
                  <a:gd name="connsiteX0" fmla="*/ 0 w 215153"/>
                  <a:gd name="connsiteY0" fmla="*/ 1011218 h 1011218"/>
                  <a:gd name="connsiteX1" fmla="*/ 32273 w 215153"/>
                  <a:gd name="connsiteY1" fmla="*/ 871369 h 1011218"/>
                  <a:gd name="connsiteX2" fmla="*/ 43030 w 215153"/>
                  <a:gd name="connsiteY2" fmla="*/ 828338 h 1011218"/>
                  <a:gd name="connsiteX3" fmla="*/ 75303 w 215153"/>
                  <a:gd name="connsiteY3" fmla="*/ 710004 h 1011218"/>
                  <a:gd name="connsiteX4" fmla="*/ 86061 w 215153"/>
                  <a:gd name="connsiteY4" fmla="*/ 656216 h 1011218"/>
                  <a:gd name="connsiteX5" fmla="*/ 96818 w 215153"/>
                  <a:gd name="connsiteY5" fmla="*/ 623943 h 1011218"/>
                  <a:gd name="connsiteX6" fmla="*/ 107576 w 215153"/>
                  <a:gd name="connsiteY6" fmla="*/ 516367 h 1011218"/>
                  <a:gd name="connsiteX7" fmla="*/ 129091 w 215153"/>
                  <a:gd name="connsiteY7" fmla="*/ 344244 h 1011218"/>
                  <a:gd name="connsiteX8" fmla="*/ 139849 w 215153"/>
                  <a:gd name="connsiteY8" fmla="*/ 215153 h 1011218"/>
                  <a:gd name="connsiteX9" fmla="*/ 172122 w 215153"/>
                  <a:gd name="connsiteY9" fmla="*/ 96818 h 1011218"/>
                  <a:gd name="connsiteX10" fmla="*/ 182880 w 215153"/>
                  <a:gd name="connsiteY10" fmla="*/ 53788 h 1011218"/>
                  <a:gd name="connsiteX11" fmla="*/ 193637 w 215153"/>
                  <a:gd name="connsiteY11" fmla="*/ 21515 h 1011218"/>
                  <a:gd name="connsiteX12" fmla="*/ 215153 w 215153"/>
                  <a:gd name="connsiteY12" fmla="*/ 0 h 1011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5153" h="1011218">
                    <a:moveTo>
                      <a:pt x="0" y="1011218"/>
                    </a:moveTo>
                    <a:cubicBezTo>
                      <a:pt x="37026" y="900140"/>
                      <a:pt x="9931" y="994255"/>
                      <a:pt x="32273" y="871369"/>
                    </a:cubicBezTo>
                    <a:cubicBezTo>
                      <a:pt x="34918" y="856822"/>
                      <a:pt x="40599" y="842922"/>
                      <a:pt x="43030" y="828338"/>
                    </a:cubicBezTo>
                    <a:cubicBezTo>
                      <a:pt x="60885" y="721208"/>
                      <a:pt x="35295" y="770017"/>
                      <a:pt x="75303" y="710004"/>
                    </a:cubicBezTo>
                    <a:cubicBezTo>
                      <a:pt x="78889" y="692075"/>
                      <a:pt x="81626" y="673955"/>
                      <a:pt x="86061" y="656216"/>
                    </a:cubicBezTo>
                    <a:cubicBezTo>
                      <a:pt x="88811" y="645215"/>
                      <a:pt x="95094" y="635151"/>
                      <a:pt x="96818" y="623943"/>
                    </a:cubicBezTo>
                    <a:cubicBezTo>
                      <a:pt x="102298" y="588325"/>
                      <a:pt x="103445" y="552167"/>
                      <a:pt x="107576" y="516367"/>
                    </a:cubicBezTo>
                    <a:cubicBezTo>
                      <a:pt x="114204" y="458927"/>
                      <a:pt x="124289" y="401865"/>
                      <a:pt x="129091" y="344244"/>
                    </a:cubicBezTo>
                    <a:cubicBezTo>
                      <a:pt x="132677" y="301214"/>
                      <a:pt x="134804" y="258037"/>
                      <a:pt x="139849" y="215153"/>
                    </a:cubicBezTo>
                    <a:cubicBezTo>
                      <a:pt x="146174" y="161394"/>
                      <a:pt x="155840" y="151090"/>
                      <a:pt x="172122" y="96818"/>
                    </a:cubicBezTo>
                    <a:cubicBezTo>
                      <a:pt x="176370" y="82657"/>
                      <a:pt x="178818" y="68004"/>
                      <a:pt x="182880" y="53788"/>
                    </a:cubicBezTo>
                    <a:cubicBezTo>
                      <a:pt x="185995" y="42885"/>
                      <a:pt x="187803" y="31239"/>
                      <a:pt x="193637" y="21515"/>
                    </a:cubicBezTo>
                    <a:cubicBezTo>
                      <a:pt x="198855" y="12818"/>
                      <a:pt x="215153" y="0"/>
                      <a:pt x="215153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63" name="Freeform 62"/>
              <p:cNvSpPr/>
              <p:nvPr/>
            </p:nvSpPr>
            <p:spPr>
              <a:xfrm rot="10800000">
                <a:off x="1049464" y="15646558"/>
                <a:ext cx="474910" cy="2735721"/>
              </a:xfrm>
              <a:custGeom>
                <a:avLst/>
                <a:gdLst>
                  <a:gd name="connsiteX0" fmla="*/ 225919 w 225919"/>
                  <a:gd name="connsiteY0" fmla="*/ 1161826 h 1161826"/>
                  <a:gd name="connsiteX1" fmla="*/ 204404 w 225919"/>
                  <a:gd name="connsiteY1" fmla="*/ 387275 h 1161826"/>
                  <a:gd name="connsiteX2" fmla="*/ 193646 w 225919"/>
                  <a:gd name="connsiteY2" fmla="*/ 344244 h 1161826"/>
                  <a:gd name="connsiteX3" fmla="*/ 172131 w 225919"/>
                  <a:gd name="connsiteY3" fmla="*/ 236668 h 1161826"/>
                  <a:gd name="connsiteX4" fmla="*/ 139858 w 225919"/>
                  <a:gd name="connsiteY4" fmla="*/ 161364 h 1161826"/>
                  <a:gd name="connsiteX5" fmla="*/ 107585 w 225919"/>
                  <a:gd name="connsiteY5" fmla="*/ 129091 h 1161826"/>
                  <a:gd name="connsiteX6" fmla="*/ 86070 w 225919"/>
                  <a:gd name="connsiteY6" fmla="*/ 96818 h 1161826"/>
                  <a:gd name="connsiteX7" fmla="*/ 21524 w 225919"/>
                  <a:gd name="connsiteY7" fmla="*/ 75303 h 1161826"/>
                  <a:gd name="connsiteX8" fmla="*/ 9 w 225919"/>
                  <a:gd name="connsiteY8" fmla="*/ 0 h 1161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919" h="1161826">
                    <a:moveTo>
                      <a:pt x="225919" y="1161826"/>
                    </a:moveTo>
                    <a:cubicBezTo>
                      <a:pt x="218747" y="903642"/>
                      <a:pt x="214591" y="645357"/>
                      <a:pt x="204404" y="387275"/>
                    </a:cubicBezTo>
                    <a:cubicBezTo>
                      <a:pt x="203821" y="372501"/>
                      <a:pt x="196291" y="358791"/>
                      <a:pt x="193646" y="344244"/>
                    </a:cubicBezTo>
                    <a:cubicBezTo>
                      <a:pt x="161519" y="167541"/>
                      <a:pt x="199748" y="333323"/>
                      <a:pt x="172131" y="236668"/>
                    </a:cubicBezTo>
                    <a:cubicBezTo>
                      <a:pt x="159650" y="192984"/>
                      <a:pt x="168339" y="195542"/>
                      <a:pt x="139858" y="161364"/>
                    </a:cubicBezTo>
                    <a:cubicBezTo>
                      <a:pt x="130119" y="149677"/>
                      <a:pt x="117324" y="140778"/>
                      <a:pt x="107585" y="129091"/>
                    </a:cubicBezTo>
                    <a:cubicBezTo>
                      <a:pt x="99308" y="119159"/>
                      <a:pt x="97034" y="103670"/>
                      <a:pt x="86070" y="96818"/>
                    </a:cubicBezTo>
                    <a:cubicBezTo>
                      <a:pt x="66838" y="84798"/>
                      <a:pt x="21524" y="75303"/>
                      <a:pt x="21524" y="75303"/>
                    </a:cubicBezTo>
                    <a:cubicBezTo>
                      <a:pt x="-1125" y="7355"/>
                      <a:pt x="9" y="33436"/>
                      <a:pt x="9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69" name="Freeform 68"/>
              <p:cNvSpPr/>
              <p:nvPr/>
            </p:nvSpPr>
            <p:spPr>
              <a:xfrm rot="10800000">
                <a:off x="1209871" y="15570568"/>
                <a:ext cx="156188" cy="2685058"/>
              </a:xfrm>
              <a:custGeom>
                <a:avLst/>
                <a:gdLst>
                  <a:gd name="connsiteX0" fmla="*/ 53788 w 74300"/>
                  <a:gd name="connsiteY0" fmla="*/ 1140310 h 1140310"/>
                  <a:gd name="connsiteX1" fmla="*/ 43031 w 74300"/>
                  <a:gd name="connsiteY1" fmla="*/ 656216 h 1140310"/>
                  <a:gd name="connsiteX2" fmla="*/ 21516 w 74300"/>
                  <a:gd name="connsiteY2" fmla="*/ 527125 h 1140310"/>
                  <a:gd name="connsiteX3" fmla="*/ 0 w 74300"/>
                  <a:gd name="connsiteY3" fmla="*/ 398033 h 1140310"/>
                  <a:gd name="connsiteX4" fmla="*/ 10758 w 74300"/>
                  <a:gd name="connsiteY4" fmla="*/ 150607 h 1140310"/>
                  <a:gd name="connsiteX5" fmla="*/ 32273 w 74300"/>
                  <a:gd name="connsiteY5" fmla="*/ 53788 h 1140310"/>
                  <a:gd name="connsiteX6" fmla="*/ 32273 w 74300"/>
                  <a:gd name="connsiteY6" fmla="*/ 0 h 1140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4300" h="1140310">
                    <a:moveTo>
                      <a:pt x="53788" y="1140310"/>
                    </a:moveTo>
                    <a:cubicBezTo>
                      <a:pt x="92168" y="948416"/>
                      <a:pt x="69731" y="1083422"/>
                      <a:pt x="43031" y="656216"/>
                    </a:cubicBezTo>
                    <a:cubicBezTo>
                      <a:pt x="35070" y="528842"/>
                      <a:pt x="36916" y="611827"/>
                      <a:pt x="21516" y="527125"/>
                    </a:cubicBezTo>
                    <a:cubicBezTo>
                      <a:pt x="-31832" y="233706"/>
                      <a:pt x="44578" y="620916"/>
                      <a:pt x="0" y="398033"/>
                    </a:cubicBezTo>
                    <a:cubicBezTo>
                      <a:pt x="3586" y="315558"/>
                      <a:pt x="4876" y="232950"/>
                      <a:pt x="10758" y="150607"/>
                    </a:cubicBezTo>
                    <a:cubicBezTo>
                      <a:pt x="18619" y="40552"/>
                      <a:pt x="21769" y="148333"/>
                      <a:pt x="32273" y="53788"/>
                    </a:cubicBezTo>
                    <a:cubicBezTo>
                      <a:pt x="34253" y="35968"/>
                      <a:pt x="32273" y="17929"/>
                      <a:pt x="32273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0" name="Freeform 69"/>
              <p:cNvSpPr/>
              <p:nvPr/>
            </p:nvSpPr>
            <p:spPr>
              <a:xfrm rot="10800000">
                <a:off x="1093039" y="15899866"/>
                <a:ext cx="92109" cy="2533076"/>
              </a:xfrm>
              <a:custGeom>
                <a:avLst/>
                <a:gdLst>
                  <a:gd name="connsiteX0" fmla="*/ 0 w 43817"/>
                  <a:gd name="connsiteY0" fmla="*/ 1075765 h 1075765"/>
                  <a:gd name="connsiteX1" fmla="*/ 21516 w 43817"/>
                  <a:gd name="connsiteY1" fmla="*/ 785309 h 1075765"/>
                  <a:gd name="connsiteX2" fmla="*/ 32273 w 43817"/>
                  <a:gd name="connsiteY2" fmla="*/ 64546 h 1075765"/>
                  <a:gd name="connsiteX3" fmla="*/ 43031 w 43817"/>
                  <a:gd name="connsiteY3" fmla="*/ 32273 h 1075765"/>
                  <a:gd name="connsiteX4" fmla="*/ 43031 w 43817"/>
                  <a:gd name="connsiteY4" fmla="*/ 0 h 1075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7" h="1075765">
                    <a:moveTo>
                      <a:pt x="0" y="1075765"/>
                    </a:moveTo>
                    <a:cubicBezTo>
                      <a:pt x="18180" y="948512"/>
                      <a:pt x="17234" y="971595"/>
                      <a:pt x="21516" y="785309"/>
                    </a:cubicBezTo>
                    <a:cubicBezTo>
                      <a:pt x="27038" y="545091"/>
                      <a:pt x="25411" y="304729"/>
                      <a:pt x="32273" y="64546"/>
                    </a:cubicBezTo>
                    <a:cubicBezTo>
                      <a:pt x="32597" y="53211"/>
                      <a:pt x="41167" y="43458"/>
                      <a:pt x="43031" y="32273"/>
                    </a:cubicBezTo>
                    <a:cubicBezTo>
                      <a:pt x="44800" y="21662"/>
                      <a:pt x="43031" y="10758"/>
                      <a:pt x="43031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1" name="Freeform 70"/>
              <p:cNvSpPr/>
              <p:nvPr/>
            </p:nvSpPr>
            <p:spPr>
              <a:xfrm rot="10800000">
                <a:off x="1066544" y="15595897"/>
                <a:ext cx="73375" cy="2938367"/>
              </a:xfrm>
              <a:custGeom>
                <a:avLst/>
                <a:gdLst>
                  <a:gd name="connsiteX0" fmla="*/ 0 w 34905"/>
                  <a:gd name="connsiteY0" fmla="*/ 1247887 h 1247887"/>
                  <a:gd name="connsiteX1" fmla="*/ 10757 w 34905"/>
                  <a:gd name="connsiteY1" fmla="*/ 742277 h 1247887"/>
                  <a:gd name="connsiteX2" fmla="*/ 32273 w 34905"/>
                  <a:gd name="connsiteY2" fmla="*/ 613186 h 1247887"/>
                  <a:gd name="connsiteX3" fmla="*/ 32273 w 34905"/>
                  <a:gd name="connsiteY3" fmla="*/ 0 h 1247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905" h="1247887">
                    <a:moveTo>
                      <a:pt x="0" y="1247887"/>
                    </a:moveTo>
                    <a:cubicBezTo>
                      <a:pt x="3586" y="1079350"/>
                      <a:pt x="2196" y="910634"/>
                      <a:pt x="10757" y="742277"/>
                    </a:cubicBezTo>
                    <a:cubicBezTo>
                      <a:pt x="12972" y="698709"/>
                      <a:pt x="31009" y="656792"/>
                      <a:pt x="32273" y="613186"/>
                    </a:cubicBezTo>
                    <a:cubicBezTo>
                      <a:pt x="38195" y="408876"/>
                      <a:pt x="32273" y="204395"/>
                      <a:pt x="32273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2" name="Freeform 71"/>
              <p:cNvSpPr/>
              <p:nvPr/>
            </p:nvSpPr>
            <p:spPr>
              <a:xfrm rot="10800000">
                <a:off x="1072077" y="15849206"/>
                <a:ext cx="24370" cy="2634397"/>
              </a:xfrm>
              <a:custGeom>
                <a:avLst/>
                <a:gdLst>
                  <a:gd name="connsiteX0" fmla="*/ 11593 w 11593"/>
                  <a:gd name="connsiteY0" fmla="*/ 1118795 h 1118795"/>
                  <a:gd name="connsiteX1" fmla="*/ 835 w 11593"/>
                  <a:gd name="connsiteY1" fmla="*/ 0 h 1118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593" h="1118795">
                    <a:moveTo>
                      <a:pt x="11593" y="1118795"/>
                    </a:moveTo>
                    <a:cubicBezTo>
                      <a:pt x="-4457" y="444712"/>
                      <a:pt x="835" y="817624"/>
                      <a:pt x="835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3" name="Freeform 72"/>
              <p:cNvSpPr/>
              <p:nvPr/>
            </p:nvSpPr>
            <p:spPr>
              <a:xfrm rot="10800000">
                <a:off x="1191412" y="15773213"/>
                <a:ext cx="159757" cy="2558405"/>
              </a:xfrm>
              <a:custGeom>
                <a:avLst/>
                <a:gdLst>
                  <a:gd name="connsiteX0" fmla="*/ 33483 w 75998"/>
                  <a:gd name="connsiteY0" fmla="*/ 1086522 h 1086522"/>
                  <a:gd name="connsiteX1" fmla="*/ 54998 w 75998"/>
                  <a:gd name="connsiteY1" fmla="*/ 1032734 h 1086522"/>
                  <a:gd name="connsiteX2" fmla="*/ 54998 w 75998"/>
                  <a:gd name="connsiteY2" fmla="*/ 559398 h 1086522"/>
                  <a:gd name="connsiteX3" fmla="*/ 33483 w 75998"/>
                  <a:gd name="connsiteY3" fmla="*/ 451821 h 1086522"/>
                  <a:gd name="connsiteX4" fmla="*/ 11967 w 75998"/>
                  <a:gd name="connsiteY4" fmla="*/ 268941 h 1086522"/>
                  <a:gd name="connsiteX5" fmla="*/ 1210 w 75998"/>
                  <a:gd name="connsiteY5" fmla="*/ 204395 h 1086522"/>
                  <a:gd name="connsiteX6" fmla="*/ 1210 w 75998"/>
                  <a:gd name="connsiteY6" fmla="*/ 0 h 1086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998" h="1086522">
                    <a:moveTo>
                      <a:pt x="33483" y="1086522"/>
                    </a:moveTo>
                    <a:cubicBezTo>
                      <a:pt x="40655" y="1068593"/>
                      <a:pt x="48892" y="1051054"/>
                      <a:pt x="54998" y="1032734"/>
                    </a:cubicBezTo>
                    <a:cubicBezTo>
                      <a:pt x="101557" y="893053"/>
                      <a:pt x="56368" y="591600"/>
                      <a:pt x="54998" y="559398"/>
                    </a:cubicBezTo>
                    <a:cubicBezTo>
                      <a:pt x="52586" y="502720"/>
                      <a:pt x="47808" y="494799"/>
                      <a:pt x="33483" y="451821"/>
                    </a:cubicBezTo>
                    <a:cubicBezTo>
                      <a:pt x="-1049" y="210108"/>
                      <a:pt x="51794" y="587559"/>
                      <a:pt x="11967" y="268941"/>
                    </a:cubicBezTo>
                    <a:cubicBezTo>
                      <a:pt x="9262" y="247297"/>
                      <a:pt x="2082" y="226190"/>
                      <a:pt x="1210" y="204395"/>
                    </a:cubicBezTo>
                    <a:cubicBezTo>
                      <a:pt x="-1513" y="136318"/>
                      <a:pt x="1210" y="68132"/>
                      <a:pt x="1210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4" name="Freeform 73"/>
              <p:cNvSpPr/>
              <p:nvPr/>
            </p:nvSpPr>
            <p:spPr>
              <a:xfrm rot="10800000">
                <a:off x="868503" y="15773213"/>
                <a:ext cx="316645" cy="2659729"/>
              </a:xfrm>
              <a:custGeom>
                <a:avLst/>
                <a:gdLst>
                  <a:gd name="connsiteX0" fmla="*/ 0 w 150631"/>
                  <a:gd name="connsiteY0" fmla="*/ 1129553 h 1129553"/>
                  <a:gd name="connsiteX1" fmla="*/ 32273 w 150631"/>
                  <a:gd name="connsiteY1" fmla="*/ 860612 h 1129553"/>
                  <a:gd name="connsiteX2" fmla="*/ 53789 w 150631"/>
                  <a:gd name="connsiteY2" fmla="*/ 763793 h 1129553"/>
                  <a:gd name="connsiteX3" fmla="*/ 64546 w 150631"/>
                  <a:gd name="connsiteY3" fmla="*/ 710005 h 1129553"/>
                  <a:gd name="connsiteX4" fmla="*/ 75304 w 150631"/>
                  <a:gd name="connsiteY4" fmla="*/ 623944 h 1129553"/>
                  <a:gd name="connsiteX5" fmla="*/ 96819 w 150631"/>
                  <a:gd name="connsiteY5" fmla="*/ 559398 h 1129553"/>
                  <a:gd name="connsiteX6" fmla="*/ 118335 w 150631"/>
                  <a:gd name="connsiteY6" fmla="*/ 408791 h 1129553"/>
                  <a:gd name="connsiteX7" fmla="*/ 129092 w 150631"/>
                  <a:gd name="connsiteY7" fmla="*/ 344245 h 1129553"/>
                  <a:gd name="connsiteX8" fmla="*/ 139850 w 150631"/>
                  <a:gd name="connsiteY8" fmla="*/ 236669 h 1129553"/>
                  <a:gd name="connsiteX9" fmla="*/ 150607 w 150631"/>
                  <a:gd name="connsiteY9" fmla="*/ 0 h 1129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0631" h="1129553">
                    <a:moveTo>
                      <a:pt x="0" y="1129553"/>
                    </a:moveTo>
                    <a:cubicBezTo>
                      <a:pt x="10758" y="1039906"/>
                      <a:pt x="3720" y="946268"/>
                      <a:pt x="32273" y="860612"/>
                    </a:cubicBezTo>
                    <a:cubicBezTo>
                      <a:pt x="51240" y="803711"/>
                      <a:pt x="38644" y="847093"/>
                      <a:pt x="53789" y="763793"/>
                    </a:cubicBezTo>
                    <a:cubicBezTo>
                      <a:pt x="57060" y="745804"/>
                      <a:pt x="61766" y="728077"/>
                      <a:pt x="64546" y="710005"/>
                    </a:cubicBezTo>
                    <a:cubicBezTo>
                      <a:pt x="68942" y="681431"/>
                      <a:pt x="69246" y="652213"/>
                      <a:pt x="75304" y="623944"/>
                    </a:cubicBezTo>
                    <a:cubicBezTo>
                      <a:pt x="80056" y="601768"/>
                      <a:pt x="93090" y="581769"/>
                      <a:pt x="96819" y="559398"/>
                    </a:cubicBezTo>
                    <a:cubicBezTo>
                      <a:pt x="122481" y="405429"/>
                      <a:pt x="91417" y="597222"/>
                      <a:pt x="118335" y="408791"/>
                    </a:cubicBezTo>
                    <a:cubicBezTo>
                      <a:pt x="121420" y="387198"/>
                      <a:pt x="126387" y="365889"/>
                      <a:pt x="129092" y="344245"/>
                    </a:cubicBezTo>
                    <a:cubicBezTo>
                      <a:pt x="133562" y="308486"/>
                      <a:pt x="137188" y="272608"/>
                      <a:pt x="139850" y="236669"/>
                    </a:cubicBezTo>
                    <a:cubicBezTo>
                      <a:pt x="151660" y="77235"/>
                      <a:pt x="150607" y="102715"/>
                      <a:pt x="150607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6" name="Freeform 75"/>
              <p:cNvSpPr/>
              <p:nvPr/>
            </p:nvSpPr>
            <p:spPr>
              <a:xfrm rot="10800000">
                <a:off x="1139918" y="15595897"/>
                <a:ext cx="746261" cy="2634397"/>
              </a:xfrm>
              <a:custGeom>
                <a:avLst/>
                <a:gdLst>
                  <a:gd name="connsiteX0" fmla="*/ 355003 w 355003"/>
                  <a:gd name="connsiteY0" fmla="*/ 1118795 h 1118795"/>
                  <a:gd name="connsiteX1" fmla="*/ 344245 w 355003"/>
                  <a:gd name="connsiteY1" fmla="*/ 892884 h 1118795"/>
                  <a:gd name="connsiteX2" fmla="*/ 322730 w 355003"/>
                  <a:gd name="connsiteY2" fmla="*/ 731520 h 1118795"/>
                  <a:gd name="connsiteX3" fmla="*/ 290457 w 355003"/>
                  <a:gd name="connsiteY3" fmla="*/ 623943 h 1118795"/>
                  <a:gd name="connsiteX4" fmla="*/ 258184 w 355003"/>
                  <a:gd name="connsiteY4" fmla="*/ 516367 h 1118795"/>
                  <a:gd name="connsiteX5" fmla="*/ 247426 w 355003"/>
                  <a:gd name="connsiteY5" fmla="*/ 484094 h 1118795"/>
                  <a:gd name="connsiteX6" fmla="*/ 236669 w 355003"/>
                  <a:gd name="connsiteY6" fmla="*/ 451821 h 1118795"/>
                  <a:gd name="connsiteX7" fmla="*/ 215153 w 355003"/>
                  <a:gd name="connsiteY7" fmla="*/ 430305 h 1118795"/>
                  <a:gd name="connsiteX8" fmla="*/ 182880 w 355003"/>
                  <a:gd name="connsiteY8" fmla="*/ 333487 h 1118795"/>
                  <a:gd name="connsiteX9" fmla="*/ 161365 w 355003"/>
                  <a:gd name="connsiteY9" fmla="*/ 268941 h 1118795"/>
                  <a:gd name="connsiteX10" fmla="*/ 139850 w 355003"/>
                  <a:gd name="connsiteY10" fmla="*/ 247425 h 1118795"/>
                  <a:gd name="connsiteX11" fmla="*/ 75304 w 355003"/>
                  <a:gd name="connsiteY11" fmla="*/ 204395 h 1118795"/>
                  <a:gd name="connsiteX12" fmla="*/ 43031 w 355003"/>
                  <a:gd name="connsiteY12" fmla="*/ 182880 h 1118795"/>
                  <a:gd name="connsiteX13" fmla="*/ 10758 w 355003"/>
                  <a:gd name="connsiteY13" fmla="*/ 75303 h 1118795"/>
                  <a:gd name="connsiteX14" fmla="*/ 0 w 355003"/>
                  <a:gd name="connsiteY14" fmla="*/ 43030 h 1118795"/>
                  <a:gd name="connsiteX15" fmla="*/ 0 w 355003"/>
                  <a:gd name="connsiteY15" fmla="*/ 0 h 1118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5003" h="1118795">
                    <a:moveTo>
                      <a:pt x="355003" y="1118795"/>
                    </a:moveTo>
                    <a:cubicBezTo>
                      <a:pt x="351417" y="1043491"/>
                      <a:pt x="349260" y="968106"/>
                      <a:pt x="344245" y="892884"/>
                    </a:cubicBezTo>
                    <a:cubicBezTo>
                      <a:pt x="341375" y="849839"/>
                      <a:pt x="331908" y="777412"/>
                      <a:pt x="322730" y="731520"/>
                    </a:cubicBezTo>
                    <a:cubicBezTo>
                      <a:pt x="305661" y="646172"/>
                      <a:pt x="317891" y="733677"/>
                      <a:pt x="290457" y="623943"/>
                    </a:cubicBezTo>
                    <a:cubicBezTo>
                      <a:pt x="274199" y="558912"/>
                      <a:pt x="284374" y="594935"/>
                      <a:pt x="258184" y="516367"/>
                    </a:cubicBezTo>
                    <a:lnTo>
                      <a:pt x="247426" y="484094"/>
                    </a:lnTo>
                    <a:cubicBezTo>
                      <a:pt x="243840" y="473336"/>
                      <a:pt x="244687" y="459839"/>
                      <a:pt x="236669" y="451821"/>
                    </a:cubicBezTo>
                    <a:lnTo>
                      <a:pt x="215153" y="430305"/>
                    </a:lnTo>
                    <a:lnTo>
                      <a:pt x="182880" y="333487"/>
                    </a:lnTo>
                    <a:lnTo>
                      <a:pt x="161365" y="268941"/>
                    </a:lnTo>
                    <a:cubicBezTo>
                      <a:pt x="154193" y="261769"/>
                      <a:pt x="147964" y="253511"/>
                      <a:pt x="139850" y="247425"/>
                    </a:cubicBezTo>
                    <a:cubicBezTo>
                      <a:pt x="119164" y="231910"/>
                      <a:pt x="96819" y="218738"/>
                      <a:pt x="75304" y="204395"/>
                    </a:cubicBezTo>
                    <a:lnTo>
                      <a:pt x="43031" y="182880"/>
                    </a:lnTo>
                    <a:cubicBezTo>
                      <a:pt x="26773" y="117850"/>
                      <a:pt x="36947" y="153871"/>
                      <a:pt x="10758" y="75303"/>
                    </a:cubicBezTo>
                    <a:cubicBezTo>
                      <a:pt x="7172" y="64545"/>
                      <a:pt x="0" y="54370"/>
                      <a:pt x="0" y="43030"/>
                    </a:cubicBez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7" name="Freeform 76"/>
              <p:cNvSpPr/>
              <p:nvPr/>
            </p:nvSpPr>
            <p:spPr>
              <a:xfrm rot="10800000">
                <a:off x="1094937" y="16051851"/>
                <a:ext cx="384191" cy="2279767"/>
              </a:xfrm>
              <a:custGeom>
                <a:avLst/>
                <a:gdLst>
                  <a:gd name="connsiteX0" fmla="*/ 150607 w 182763"/>
                  <a:gd name="connsiteY0" fmla="*/ 968188 h 968188"/>
                  <a:gd name="connsiteX1" fmla="*/ 172122 w 182763"/>
                  <a:gd name="connsiteY1" fmla="*/ 688489 h 968188"/>
                  <a:gd name="connsiteX2" fmla="*/ 118334 w 182763"/>
                  <a:gd name="connsiteY2" fmla="*/ 301214 h 968188"/>
                  <a:gd name="connsiteX3" fmla="*/ 86061 w 182763"/>
                  <a:gd name="connsiteY3" fmla="*/ 236668 h 968188"/>
                  <a:gd name="connsiteX4" fmla="*/ 64546 w 182763"/>
                  <a:gd name="connsiteY4" fmla="*/ 204395 h 968188"/>
                  <a:gd name="connsiteX5" fmla="*/ 43031 w 182763"/>
                  <a:gd name="connsiteY5" fmla="*/ 129092 h 968188"/>
                  <a:gd name="connsiteX6" fmla="*/ 10758 w 182763"/>
                  <a:gd name="connsiteY6" fmla="*/ 32273 h 968188"/>
                  <a:gd name="connsiteX7" fmla="*/ 0 w 182763"/>
                  <a:gd name="connsiteY7" fmla="*/ 0 h 968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2763" h="968188">
                    <a:moveTo>
                      <a:pt x="150607" y="968188"/>
                    </a:moveTo>
                    <a:cubicBezTo>
                      <a:pt x="173331" y="854574"/>
                      <a:pt x="172122" y="874533"/>
                      <a:pt x="172122" y="688489"/>
                    </a:cubicBezTo>
                    <a:cubicBezTo>
                      <a:pt x="172122" y="357339"/>
                      <a:pt x="218280" y="451133"/>
                      <a:pt x="118334" y="301214"/>
                    </a:cubicBezTo>
                    <a:cubicBezTo>
                      <a:pt x="56678" y="208730"/>
                      <a:pt x="130597" y="325740"/>
                      <a:pt x="86061" y="236668"/>
                    </a:cubicBezTo>
                    <a:cubicBezTo>
                      <a:pt x="80279" y="225104"/>
                      <a:pt x="70328" y="215959"/>
                      <a:pt x="64546" y="204395"/>
                    </a:cubicBezTo>
                    <a:cubicBezTo>
                      <a:pt x="55505" y="186313"/>
                      <a:pt x="48203" y="146333"/>
                      <a:pt x="43031" y="129092"/>
                    </a:cubicBezTo>
                    <a:cubicBezTo>
                      <a:pt x="33256" y="96508"/>
                      <a:pt x="21516" y="64546"/>
                      <a:pt x="10758" y="32273"/>
                    </a:cubicBez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8" name="Freeform 77"/>
              <p:cNvSpPr/>
              <p:nvPr/>
            </p:nvSpPr>
            <p:spPr>
              <a:xfrm rot="10800000">
                <a:off x="845930" y="15773213"/>
                <a:ext cx="203526" cy="2583736"/>
              </a:xfrm>
              <a:custGeom>
                <a:avLst/>
                <a:gdLst>
                  <a:gd name="connsiteX0" fmla="*/ 96819 w 96819"/>
                  <a:gd name="connsiteY0" fmla="*/ 1097280 h 1097280"/>
                  <a:gd name="connsiteX1" fmla="*/ 75303 w 96819"/>
                  <a:gd name="connsiteY1" fmla="*/ 441064 h 1097280"/>
                  <a:gd name="connsiteX2" fmla="*/ 64546 w 96819"/>
                  <a:gd name="connsiteY2" fmla="*/ 355003 h 1097280"/>
                  <a:gd name="connsiteX3" fmla="*/ 43030 w 96819"/>
                  <a:gd name="connsiteY3" fmla="*/ 225911 h 1097280"/>
                  <a:gd name="connsiteX4" fmla="*/ 32273 w 96819"/>
                  <a:gd name="connsiteY4" fmla="*/ 193638 h 1097280"/>
                  <a:gd name="connsiteX5" fmla="*/ 10757 w 96819"/>
                  <a:gd name="connsiteY5" fmla="*/ 107577 h 1097280"/>
                  <a:gd name="connsiteX6" fmla="*/ 0 w 96819"/>
                  <a:gd name="connsiteY6" fmla="*/ 64546 h 1097280"/>
                  <a:gd name="connsiteX7" fmla="*/ 0 w 96819"/>
                  <a:gd name="connsiteY7" fmla="*/ 0 h 1097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6819" h="1097280">
                    <a:moveTo>
                      <a:pt x="96819" y="1097280"/>
                    </a:moveTo>
                    <a:cubicBezTo>
                      <a:pt x="89647" y="878541"/>
                      <a:pt x="84810" y="659714"/>
                      <a:pt x="75303" y="441064"/>
                    </a:cubicBezTo>
                    <a:cubicBezTo>
                      <a:pt x="74047" y="412181"/>
                      <a:pt x="68367" y="383660"/>
                      <a:pt x="64546" y="355003"/>
                    </a:cubicBezTo>
                    <a:cubicBezTo>
                      <a:pt x="59341" y="315964"/>
                      <a:pt x="52892" y="265360"/>
                      <a:pt x="43030" y="225911"/>
                    </a:cubicBezTo>
                    <a:cubicBezTo>
                      <a:pt x="40280" y="214910"/>
                      <a:pt x="35257" y="204578"/>
                      <a:pt x="32273" y="193638"/>
                    </a:cubicBezTo>
                    <a:cubicBezTo>
                      <a:pt x="24493" y="165110"/>
                      <a:pt x="17929" y="136264"/>
                      <a:pt x="10757" y="107577"/>
                    </a:cubicBezTo>
                    <a:cubicBezTo>
                      <a:pt x="7171" y="93233"/>
                      <a:pt x="0" y="79331"/>
                      <a:pt x="0" y="64546"/>
                    </a:cubicBez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9" name="Freeform 78"/>
              <p:cNvSpPr/>
              <p:nvPr/>
            </p:nvSpPr>
            <p:spPr>
              <a:xfrm rot="10800000">
                <a:off x="642415" y="15874370"/>
                <a:ext cx="384437" cy="2457081"/>
              </a:xfrm>
              <a:custGeom>
                <a:avLst/>
                <a:gdLst>
                  <a:gd name="connsiteX0" fmla="*/ 0 w 182880"/>
                  <a:gd name="connsiteY0" fmla="*/ 1043491 h 1043491"/>
                  <a:gd name="connsiteX1" fmla="*/ 21515 w 182880"/>
                  <a:gd name="connsiteY1" fmla="*/ 860611 h 1043491"/>
                  <a:gd name="connsiteX2" fmla="*/ 43030 w 182880"/>
                  <a:gd name="connsiteY2" fmla="*/ 753035 h 1043491"/>
                  <a:gd name="connsiteX3" fmla="*/ 53788 w 182880"/>
                  <a:gd name="connsiteY3" fmla="*/ 688489 h 1043491"/>
                  <a:gd name="connsiteX4" fmla="*/ 86061 w 182880"/>
                  <a:gd name="connsiteY4" fmla="*/ 613186 h 1043491"/>
                  <a:gd name="connsiteX5" fmla="*/ 96819 w 182880"/>
                  <a:gd name="connsiteY5" fmla="*/ 548640 h 1043491"/>
                  <a:gd name="connsiteX6" fmla="*/ 118334 w 182880"/>
                  <a:gd name="connsiteY6" fmla="*/ 462578 h 1043491"/>
                  <a:gd name="connsiteX7" fmla="*/ 139849 w 182880"/>
                  <a:gd name="connsiteY7" fmla="*/ 430306 h 1043491"/>
                  <a:gd name="connsiteX8" fmla="*/ 172122 w 182880"/>
                  <a:gd name="connsiteY8" fmla="*/ 333487 h 1043491"/>
                  <a:gd name="connsiteX9" fmla="*/ 182880 w 182880"/>
                  <a:gd name="connsiteY9" fmla="*/ 301214 h 1043491"/>
                  <a:gd name="connsiteX10" fmla="*/ 172122 w 182880"/>
                  <a:gd name="connsiteY10" fmla="*/ 0 h 1043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2880" h="1043491">
                    <a:moveTo>
                      <a:pt x="0" y="1043491"/>
                    </a:moveTo>
                    <a:cubicBezTo>
                      <a:pt x="6346" y="980034"/>
                      <a:pt x="10541" y="922796"/>
                      <a:pt x="21515" y="860611"/>
                    </a:cubicBezTo>
                    <a:cubicBezTo>
                      <a:pt x="27870" y="824599"/>
                      <a:pt x="36291" y="788977"/>
                      <a:pt x="43030" y="753035"/>
                    </a:cubicBezTo>
                    <a:cubicBezTo>
                      <a:pt x="47050" y="731596"/>
                      <a:pt x="47373" y="709337"/>
                      <a:pt x="53788" y="688489"/>
                    </a:cubicBezTo>
                    <a:cubicBezTo>
                      <a:pt x="61819" y="662388"/>
                      <a:pt x="75303" y="638287"/>
                      <a:pt x="86061" y="613186"/>
                    </a:cubicBezTo>
                    <a:cubicBezTo>
                      <a:pt x="89647" y="591671"/>
                      <a:pt x="92917" y="570100"/>
                      <a:pt x="96819" y="548640"/>
                    </a:cubicBezTo>
                    <a:cubicBezTo>
                      <a:pt x="100327" y="529346"/>
                      <a:pt x="107668" y="483909"/>
                      <a:pt x="118334" y="462578"/>
                    </a:cubicBezTo>
                    <a:cubicBezTo>
                      <a:pt x="124116" y="451014"/>
                      <a:pt x="134598" y="442120"/>
                      <a:pt x="139849" y="430306"/>
                    </a:cubicBezTo>
                    <a:cubicBezTo>
                      <a:pt x="139860" y="430281"/>
                      <a:pt x="166739" y="349637"/>
                      <a:pt x="172122" y="333487"/>
                    </a:cubicBezTo>
                    <a:lnTo>
                      <a:pt x="182880" y="301214"/>
                    </a:lnTo>
                    <a:cubicBezTo>
                      <a:pt x="169438" y="86144"/>
                      <a:pt x="172122" y="186577"/>
                      <a:pt x="172122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80" name="Flowchart: Stored Data 79"/>
              <p:cNvSpPr/>
              <p:nvPr/>
            </p:nvSpPr>
            <p:spPr>
              <a:xfrm rot="5400000">
                <a:off x="776618" y="15288390"/>
                <a:ext cx="556997" cy="463596"/>
              </a:xfrm>
              <a:prstGeom prst="flowChartOnlineStorage">
                <a:avLst/>
              </a:prstGeom>
              <a:gradFill flip="none" rotWithShape="1">
                <a:gsLst>
                  <a:gs pos="0">
                    <a:schemeClr val="bg2">
                      <a:lumMod val="50000"/>
                      <a:shade val="30000"/>
                      <a:satMod val="115000"/>
                    </a:schemeClr>
                  </a:gs>
                  <a:gs pos="50000">
                    <a:schemeClr val="bg2">
                      <a:lumMod val="50000"/>
                      <a:shade val="67500"/>
                      <a:satMod val="115000"/>
                    </a:schemeClr>
                  </a:gs>
                  <a:gs pos="100000">
                    <a:schemeClr val="bg2">
                      <a:lumMod val="50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81" name="Freeform 80"/>
              <p:cNvSpPr/>
              <p:nvPr/>
            </p:nvSpPr>
            <p:spPr>
              <a:xfrm>
                <a:off x="897893" y="15921858"/>
                <a:ext cx="220250" cy="778816"/>
              </a:xfrm>
              <a:custGeom>
                <a:avLst/>
                <a:gdLst>
                  <a:gd name="connsiteX0" fmla="*/ 0 w 104775"/>
                  <a:gd name="connsiteY0" fmla="*/ 0 h 428625"/>
                  <a:gd name="connsiteX1" fmla="*/ 76200 w 104775"/>
                  <a:gd name="connsiteY1" fmla="*/ 409575 h 428625"/>
                  <a:gd name="connsiteX2" fmla="*/ 9525 w 104775"/>
                  <a:gd name="connsiteY2" fmla="*/ 161925 h 428625"/>
                  <a:gd name="connsiteX3" fmla="*/ 104775 w 104775"/>
                  <a:gd name="connsiteY3" fmla="*/ 428625 h 42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775" h="428625">
                    <a:moveTo>
                      <a:pt x="0" y="0"/>
                    </a:moveTo>
                    <a:cubicBezTo>
                      <a:pt x="37306" y="191294"/>
                      <a:pt x="74613" y="382588"/>
                      <a:pt x="76200" y="409575"/>
                    </a:cubicBezTo>
                    <a:cubicBezTo>
                      <a:pt x="77787" y="436562"/>
                      <a:pt x="4763" y="158750"/>
                      <a:pt x="9525" y="161925"/>
                    </a:cubicBezTo>
                    <a:cubicBezTo>
                      <a:pt x="14287" y="165100"/>
                      <a:pt x="59531" y="296862"/>
                      <a:pt x="104775" y="428625"/>
                    </a:cubicBezTo>
                  </a:path>
                </a:pathLst>
              </a:custGeom>
              <a:noFill/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2" name="Freeform 31"/>
            <p:cNvSpPr/>
            <p:nvPr/>
          </p:nvSpPr>
          <p:spPr>
            <a:xfrm rot="10800000" flipH="1">
              <a:off x="5137213" y="16137628"/>
              <a:ext cx="452276" cy="2761053"/>
            </a:xfrm>
            <a:custGeom>
              <a:avLst/>
              <a:gdLst>
                <a:gd name="connsiteX0" fmla="*/ 215152 w 215152"/>
                <a:gd name="connsiteY0" fmla="*/ 1172584 h 1172584"/>
                <a:gd name="connsiteX1" fmla="*/ 204395 w 215152"/>
                <a:gd name="connsiteY1" fmla="*/ 903642 h 1172584"/>
                <a:gd name="connsiteX2" fmla="*/ 182880 w 215152"/>
                <a:gd name="connsiteY2" fmla="*/ 839096 h 1172584"/>
                <a:gd name="connsiteX3" fmla="*/ 172122 w 215152"/>
                <a:gd name="connsiteY3" fmla="*/ 806824 h 1172584"/>
                <a:gd name="connsiteX4" fmla="*/ 161364 w 215152"/>
                <a:gd name="connsiteY4" fmla="*/ 763793 h 1172584"/>
                <a:gd name="connsiteX5" fmla="*/ 129091 w 215152"/>
                <a:gd name="connsiteY5" fmla="*/ 699247 h 1172584"/>
                <a:gd name="connsiteX6" fmla="*/ 86061 w 215152"/>
                <a:gd name="connsiteY6" fmla="*/ 548640 h 1172584"/>
                <a:gd name="connsiteX7" fmla="*/ 64545 w 215152"/>
                <a:gd name="connsiteY7" fmla="*/ 516367 h 1172584"/>
                <a:gd name="connsiteX8" fmla="*/ 43030 w 215152"/>
                <a:gd name="connsiteY8" fmla="*/ 96819 h 1172584"/>
                <a:gd name="connsiteX9" fmla="*/ 21515 w 215152"/>
                <a:gd name="connsiteY9" fmla="*/ 64546 h 1172584"/>
                <a:gd name="connsiteX10" fmla="*/ 0 w 215152"/>
                <a:gd name="connsiteY10" fmla="*/ 0 h 1172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152" h="1172584">
                  <a:moveTo>
                    <a:pt x="215152" y="1172584"/>
                  </a:moveTo>
                  <a:cubicBezTo>
                    <a:pt x="211566" y="1082937"/>
                    <a:pt x="213037" y="992944"/>
                    <a:pt x="204395" y="903642"/>
                  </a:cubicBezTo>
                  <a:cubicBezTo>
                    <a:pt x="202211" y="881068"/>
                    <a:pt x="190052" y="860611"/>
                    <a:pt x="182880" y="839096"/>
                  </a:cubicBezTo>
                  <a:cubicBezTo>
                    <a:pt x="179294" y="828339"/>
                    <a:pt x="174872" y="817825"/>
                    <a:pt x="172122" y="806824"/>
                  </a:cubicBezTo>
                  <a:cubicBezTo>
                    <a:pt x="168536" y="792480"/>
                    <a:pt x="167188" y="777383"/>
                    <a:pt x="161364" y="763793"/>
                  </a:cubicBezTo>
                  <a:cubicBezTo>
                    <a:pt x="124646" y="678117"/>
                    <a:pt x="151755" y="782348"/>
                    <a:pt x="129091" y="699247"/>
                  </a:cubicBezTo>
                  <a:cubicBezTo>
                    <a:pt x="125781" y="687111"/>
                    <a:pt x="98745" y="567666"/>
                    <a:pt x="86061" y="548640"/>
                  </a:cubicBezTo>
                  <a:lnTo>
                    <a:pt x="64545" y="516367"/>
                  </a:lnTo>
                  <a:cubicBezTo>
                    <a:pt x="19945" y="337956"/>
                    <a:pt x="83021" y="603364"/>
                    <a:pt x="43030" y="96819"/>
                  </a:cubicBezTo>
                  <a:cubicBezTo>
                    <a:pt x="42012" y="83930"/>
                    <a:pt x="26766" y="76361"/>
                    <a:pt x="21515" y="64546"/>
                  </a:cubicBezTo>
                  <a:cubicBezTo>
                    <a:pt x="12304" y="43822"/>
                    <a:pt x="0" y="0"/>
                    <a:pt x="0" y="0"/>
                  </a:cubicBezTo>
                </a:path>
              </a:pathLst>
            </a:custGeom>
            <a:noFill/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5" name="Freeform 34"/>
            <p:cNvSpPr/>
            <p:nvPr/>
          </p:nvSpPr>
          <p:spPr>
            <a:xfrm rot="10800000">
              <a:off x="5123500" y="16796228"/>
              <a:ext cx="407049" cy="2026460"/>
            </a:xfrm>
            <a:custGeom>
              <a:avLst/>
              <a:gdLst>
                <a:gd name="connsiteX0" fmla="*/ 0 w 193637"/>
                <a:gd name="connsiteY0" fmla="*/ 860612 h 860612"/>
                <a:gd name="connsiteX1" fmla="*/ 43030 w 193637"/>
                <a:gd name="connsiteY1" fmla="*/ 731520 h 860612"/>
                <a:gd name="connsiteX2" fmla="*/ 75303 w 193637"/>
                <a:gd name="connsiteY2" fmla="*/ 591671 h 860612"/>
                <a:gd name="connsiteX3" fmla="*/ 96819 w 193637"/>
                <a:gd name="connsiteY3" fmla="*/ 516367 h 860612"/>
                <a:gd name="connsiteX4" fmla="*/ 107576 w 193637"/>
                <a:gd name="connsiteY4" fmla="*/ 473336 h 860612"/>
                <a:gd name="connsiteX5" fmla="*/ 129092 w 193637"/>
                <a:gd name="connsiteY5" fmla="*/ 408791 h 860612"/>
                <a:gd name="connsiteX6" fmla="*/ 139849 w 193637"/>
                <a:gd name="connsiteY6" fmla="*/ 355002 h 860612"/>
                <a:gd name="connsiteX7" fmla="*/ 150607 w 193637"/>
                <a:gd name="connsiteY7" fmla="*/ 322729 h 860612"/>
                <a:gd name="connsiteX8" fmla="*/ 161365 w 193637"/>
                <a:gd name="connsiteY8" fmla="*/ 258183 h 860612"/>
                <a:gd name="connsiteX9" fmla="*/ 193637 w 193637"/>
                <a:gd name="connsiteY9" fmla="*/ 129092 h 860612"/>
                <a:gd name="connsiteX10" fmla="*/ 172122 w 193637"/>
                <a:gd name="connsiteY10" fmla="*/ 0 h 860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637" h="860612">
                  <a:moveTo>
                    <a:pt x="0" y="860612"/>
                  </a:moveTo>
                  <a:cubicBezTo>
                    <a:pt x="14343" y="817581"/>
                    <a:pt x="29996" y="774965"/>
                    <a:pt x="43030" y="731520"/>
                  </a:cubicBezTo>
                  <a:cubicBezTo>
                    <a:pt x="83208" y="597593"/>
                    <a:pt x="49950" y="693084"/>
                    <a:pt x="75303" y="591671"/>
                  </a:cubicBezTo>
                  <a:cubicBezTo>
                    <a:pt x="81635" y="566345"/>
                    <a:pt x="89950" y="541553"/>
                    <a:pt x="96819" y="516367"/>
                  </a:cubicBezTo>
                  <a:cubicBezTo>
                    <a:pt x="100709" y="502103"/>
                    <a:pt x="103328" y="487498"/>
                    <a:pt x="107576" y="473336"/>
                  </a:cubicBezTo>
                  <a:cubicBezTo>
                    <a:pt x="114093" y="451614"/>
                    <a:pt x="124645" y="431030"/>
                    <a:pt x="129092" y="408791"/>
                  </a:cubicBezTo>
                  <a:cubicBezTo>
                    <a:pt x="132678" y="390861"/>
                    <a:pt x="135414" y="372741"/>
                    <a:pt x="139849" y="355002"/>
                  </a:cubicBezTo>
                  <a:cubicBezTo>
                    <a:pt x="142599" y="344001"/>
                    <a:pt x="148147" y="333799"/>
                    <a:pt x="150607" y="322729"/>
                  </a:cubicBezTo>
                  <a:cubicBezTo>
                    <a:pt x="155339" y="301436"/>
                    <a:pt x="156633" y="279476"/>
                    <a:pt x="161365" y="258183"/>
                  </a:cubicBezTo>
                  <a:cubicBezTo>
                    <a:pt x="170987" y="214885"/>
                    <a:pt x="193637" y="129092"/>
                    <a:pt x="193637" y="129092"/>
                  </a:cubicBezTo>
                  <a:cubicBezTo>
                    <a:pt x="182082" y="13537"/>
                    <a:pt x="198997" y="53748"/>
                    <a:pt x="172122" y="0"/>
                  </a:cubicBezTo>
                </a:path>
              </a:pathLst>
            </a:custGeom>
            <a:noFill/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7" name="Freeform 36"/>
            <p:cNvSpPr/>
            <p:nvPr/>
          </p:nvSpPr>
          <p:spPr>
            <a:xfrm rot="10800000">
              <a:off x="4965202" y="16162959"/>
              <a:ext cx="616023" cy="2558405"/>
            </a:xfrm>
            <a:custGeom>
              <a:avLst/>
              <a:gdLst>
                <a:gd name="connsiteX0" fmla="*/ 2592 w 293048"/>
                <a:gd name="connsiteY0" fmla="*/ 1086522 h 1086522"/>
                <a:gd name="connsiteX1" fmla="*/ 24107 w 293048"/>
                <a:gd name="connsiteY1" fmla="*/ 796065 h 1086522"/>
                <a:gd name="connsiteX2" fmla="*/ 56380 w 293048"/>
                <a:gd name="connsiteY2" fmla="*/ 731520 h 1086522"/>
                <a:gd name="connsiteX3" fmla="*/ 88653 w 293048"/>
                <a:gd name="connsiteY3" fmla="*/ 527124 h 1086522"/>
                <a:gd name="connsiteX4" fmla="*/ 110168 w 293048"/>
                <a:gd name="connsiteY4" fmla="*/ 494851 h 1086522"/>
                <a:gd name="connsiteX5" fmla="*/ 131683 w 293048"/>
                <a:gd name="connsiteY5" fmla="*/ 430305 h 1086522"/>
                <a:gd name="connsiteX6" fmla="*/ 142441 w 293048"/>
                <a:gd name="connsiteY6" fmla="*/ 398032 h 1086522"/>
                <a:gd name="connsiteX7" fmla="*/ 163956 w 293048"/>
                <a:gd name="connsiteY7" fmla="*/ 333487 h 1086522"/>
                <a:gd name="connsiteX8" fmla="*/ 206987 w 293048"/>
                <a:gd name="connsiteY8" fmla="*/ 182880 h 1086522"/>
                <a:gd name="connsiteX9" fmla="*/ 228502 w 293048"/>
                <a:gd name="connsiteY9" fmla="*/ 161364 h 1086522"/>
                <a:gd name="connsiteX10" fmla="*/ 239260 w 293048"/>
                <a:gd name="connsiteY10" fmla="*/ 129091 h 1086522"/>
                <a:gd name="connsiteX11" fmla="*/ 282290 w 293048"/>
                <a:gd name="connsiteY11" fmla="*/ 64545 h 1086522"/>
                <a:gd name="connsiteX12" fmla="*/ 293048 w 293048"/>
                <a:gd name="connsiteY12" fmla="*/ 0 h 1086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048" h="1086522">
                  <a:moveTo>
                    <a:pt x="2592" y="1086522"/>
                  </a:moveTo>
                  <a:cubicBezTo>
                    <a:pt x="3870" y="1055855"/>
                    <a:pt x="-12580" y="878610"/>
                    <a:pt x="24107" y="796065"/>
                  </a:cubicBezTo>
                  <a:cubicBezTo>
                    <a:pt x="33877" y="774084"/>
                    <a:pt x="45622" y="753035"/>
                    <a:pt x="56380" y="731520"/>
                  </a:cubicBezTo>
                  <a:cubicBezTo>
                    <a:pt x="59622" y="702341"/>
                    <a:pt x="73780" y="549434"/>
                    <a:pt x="88653" y="527124"/>
                  </a:cubicBezTo>
                  <a:cubicBezTo>
                    <a:pt x="95825" y="516366"/>
                    <a:pt x="104917" y="506666"/>
                    <a:pt x="110168" y="494851"/>
                  </a:cubicBezTo>
                  <a:cubicBezTo>
                    <a:pt x="119379" y="474127"/>
                    <a:pt x="124511" y="451820"/>
                    <a:pt x="131683" y="430305"/>
                  </a:cubicBezTo>
                  <a:lnTo>
                    <a:pt x="142441" y="398032"/>
                  </a:lnTo>
                  <a:lnTo>
                    <a:pt x="163956" y="333487"/>
                  </a:lnTo>
                  <a:cubicBezTo>
                    <a:pt x="164142" y="332744"/>
                    <a:pt x="196699" y="193169"/>
                    <a:pt x="206987" y="182880"/>
                  </a:cubicBezTo>
                  <a:lnTo>
                    <a:pt x="228502" y="161364"/>
                  </a:lnTo>
                  <a:cubicBezTo>
                    <a:pt x="232088" y="150606"/>
                    <a:pt x="232970" y="138526"/>
                    <a:pt x="239260" y="129091"/>
                  </a:cubicBezTo>
                  <a:cubicBezTo>
                    <a:pt x="275824" y="74245"/>
                    <a:pt x="269500" y="122099"/>
                    <a:pt x="282290" y="64545"/>
                  </a:cubicBezTo>
                  <a:cubicBezTo>
                    <a:pt x="287022" y="43253"/>
                    <a:pt x="293048" y="0"/>
                    <a:pt x="293048" y="0"/>
                  </a:cubicBezTo>
                </a:path>
              </a:pathLst>
            </a:custGeom>
            <a:noFill/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337" name="Group 336"/>
          <p:cNvGrpSpPr/>
          <p:nvPr/>
        </p:nvGrpSpPr>
        <p:grpSpPr>
          <a:xfrm rot="187236">
            <a:off x="2424936" y="4305464"/>
            <a:ext cx="5867009" cy="2075116"/>
            <a:chOff x="1289698" y="245429"/>
            <a:chExt cx="5867009" cy="2075116"/>
          </a:xfrm>
        </p:grpSpPr>
        <p:sp>
          <p:nvSpPr>
            <p:cNvPr id="338" name="Freeform 337"/>
            <p:cNvSpPr/>
            <p:nvPr/>
          </p:nvSpPr>
          <p:spPr>
            <a:xfrm>
              <a:off x="6583955" y="817043"/>
              <a:ext cx="492298" cy="240442"/>
            </a:xfrm>
            <a:custGeom>
              <a:avLst/>
              <a:gdLst>
                <a:gd name="connsiteX0" fmla="*/ 492298 w 492298"/>
                <a:gd name="connsiteY0" fmla="*/ 169844 h 240442"/>
                <a:gd name="connsiteX1" fmla="*/ 414660 w 492298"/>
                <a:gd name="connsiteY1" fmla="*/ 238855 h 240442"/>
                <a:gd name="connsiteX2" fmla="*/ 268011 w 492298"/>
                <a:gd name="connsiteY2" fmla="*/ 109459 h 240442"/>
                <a:gd name="connsiteX3" fmla="*/ 173120 w 492298"/>
                <a:gd name="connsiteY3" fmla="*/ 57700 h 240442"/>
                <a:gd name="connsiteX4" fmla="*/ 592 w 492298"/>
                <a:gd name="connsiteY4" fmla="*/ 49074 h 240442"/>
                <a:gd name="connsiteX5" fmla="*/ 121362 w 492298"/>
                <a:gd name="connsiteY5" fmla="*/ 5942 h 240442"/>
                <a:gd name="connsiteX6" fmla="*/ 250758 w 492298"/>
                <a:gd name="connsiteY6" fmla="*/ 5942 h 240442"/>
                <a:gd name="connsiteX7" fmla="*/ 414660 w 492298"/>
                <a:gd name="connsiteY7" fmla="*/ 57700 h 240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2298" h="240442">
                  <a:moveTo>
                    <a:pt x="492298" y="169844"/>
                  </a:moveTo>
                  <a:cubicBezTo>
                    <a:pt x="472169" y="209381"/>
                    <a:pt x="452041" y="248919"/>
                    <a:pt x="414660" y="238855"/>
                  </a:cubicBezTo>
                  <a:cubicBezTo>
                    <a:pt x="377279" y="228791"/>
                    <a:pt x="308268" y="139651"/>
                    <a:pt x="268011" y="109459"/>
                  </a:cubicBezTo>
                  <a:cubicBezTo>
                    <a:pt x="227754" y="79267"/>
                    <a:pt x="217690" y="67764"/>
                    <a:pt x="173120" y="57700"/>
                  </a:cubicBezTo>
                  <a:cubicBezTo>
                    <a:pt x="128550" y="47636"/>
                    <a:pt x="9218" y="57700"/>
                    <a:pt x="592" y="49074"/>
                  </a:cubicBezTo>
                  <a:cubicBezTo>
                    <a:pt x="-8034" y="40448"/>
                    <a:pt x="79668" y="13131"/>
                    <a:pt x="121362" y="5942"/>
                  </a:cubicBezTo>
                  <a:cubicBezTo>
                    <a:pt x="163056" y="-1247"/>
                    <a:pt x="201875" y="-2684"/>
                    <a:pt x="250758" y="5942"/>
                  </a:cubicBezTo>
                  <a:cubicBezTo>
                    <a:pt x="299641" y="14568"/>
                    <a:pt x="357150" y="36134"/>
                    <a:pt x="414660" y="57700"/>
                  </a:cubicBez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39" name="Freeform 338"/>
            <p:cNvSpPr/>
            <p:nvPr/>
          </p:nvSpPr>
          <p:spPr>
            <a:xfrm>
              <a:off x="1934638" y="1358465"/>
              <a:ext cx="3231867" cy="628771"/>
            </a:xfrm>
            <a:custGeom>
              <a:avLst/>
              <a:gdLst>
                <a:gd name="connsiteX0" fmla="*/ 0 w 4063041"/>
                <a:gd name="connsiteY0" fmla="*/ 336430 h 552091"/>
                <a:gd name="connsiteX1" fmla="*/ 0 w 4063041"/>
                <a:gd name="connsiteY1" fmla="*/ 336430 h 552091"/>
                <a:gd name="connsiteX2" fmla="*/ 51758 w 4063041"/>
                <a:gd name="connsiteY2" fmla="*/ 405442 h 552091"/>
                <a:gd name="connsiteX3" fmla="*/ 86264 w 4063041"/>
                <a:gd name="connsiteY3" fmla="*/ 422695 h 552091"/>
                <a:gd name="connsiteX4" fmla="*/ 120769 w 4063041"/>
                <a:gd name="connsiteY4" fmla="*/ 448574 h 552091"/>
                <a:gd name="connsiteX5" fmla="*/ 189781 w 4063041"/>
                <a:gd name="connsiteY5" fmla="*/ 474453 h 552091"/>
                <a:gd name="connsiteX6" fmla="*/ 232913 w 4063041"/>
                <a:gd name="connsiteY6" fmla="*/ 500332 h 552091"/>
                <a:gd name="connsiteX7" fmla="*/ 284671 w 4063041"/>
                <a:gd name="connsiteY7" fmla="*/ 508959 h 552091"/>
                <a:gd name="connsiteX8" fmla="*/ 396815 w 4063041"/>
                <a:gd name="connsiteY8" fmla="*/ 517585 h 552091"/>
                <a:gd name="connsiteX9" fmla="*/ 457200 w 4063041"/>
                <a:gd name="connsiteY9" fmla="*/ 526212 h 552091"/>
                <a:gd name="connsiteX10" fmla="*/ 543464 w 4063041"/>
                <a:gd name="connsiteY10" fmla="*/ 534838 h 552091"/>
                <a:gd name="connsiteX11" fmla="*/ 612475 w 4063041"/>
                <a:gd name="connsiteY11" fmla="*/ 543464 h 552091"/>
                <a:gd name="connsiteX12" fmla="*/ 810883 w 4063041"/>
                <a:gd name="connsiteY12" fmla="*/ 552091 h 552091"/>
                <a:gd name="connsiteX13" fmla="*/ 1354347 w 4063041"/>
                <a:gd name="connsiteY13" fmla="*/ 543464 h 552091"/>
                <a:gd name="connsiteX14" fmla="*/ 1440611 w 4063041"/>
                <a:gd name="connsiteY14" fmla="*/ 534838 h 552091"/>
                <a:gd name="connsiteX15" fmla="*/ 1466490 w 4063041"/>
                <a:gd name="connsiteY15" fmla="*/ 526212 h 552091"/>
                <a:gd name="connsiteX16" fmla="*/ 1587260 w 4063041"/>
                <a:gd name="connsiteY16" fmla="*/ 500332 h 552091"/>
                <a:gd name="connsiteX17" fmla="*/ 1759788 w 4063041"/>
                <a:gd name="connsiteY17" fmla="*/ 474453 h 552091"/>
                <a:gd name="connsiteX18" fmla="*/ 1837426 w 4063041"/>
                <a:gd name="connsiteY18" fmla="*/ 465827 h 552091"/>
                <a:gd name="connsiteX19" fmla="*/ 1966822 w 4063041"/>
                <a:gd name="connsiteY19" fmla="*/ 448574 h 552091"/>
                <a:gd name="connsiteX20" fmla="*/ 2053086 w 4063041"/>
                <a:gd name="connsiteY20" fmla="*/ 439947 h 552091"/>
                <a:gd name="connsiteX21" fmla="*/ 2104845 w 4063041"/>
                <a:gd name="connsiteY21" fmla="*/ 431321 h 552091"/>
                <a:gd name="connsiteX22" fmla="*/ 2165230 w 4063041"/>
                <a:gd name="connsiteY22" fmla="*/ 422695 h 552091"/>
                <a:gd name="connsiteX23" fmla="*/ 2251494 w 4063041"/>
                <a:gd name="connsiteY23" fmla="*/ 396815 h 552091"/>
                <a:gd name="connsiteX24" fmla="*/ 2294626 w 4063041"/>
                <a:gd name="connsiteY24" fmla="*/ 379563 h 552091"/>
                <a:gd name="connsiteX25" fmla="*/ 2329132 w 4063041"/>
                <a:gd name="connsiteY25" fmla="*/ 370936 h 552091"/>
                <a:gd name="connsiteX26" fmla="*/ 2372264 w 4063041"/>
                <a:gd name="connsiteY26" fmla="*/ 353683 h 552091"/>
                <a:gd name="connsiteX27" fmla="*/ 2553419 w 4063041"/>
                <a:gd name="connsiteY27" fmla="*/ 327804 h 552091"/>
                <a:gd name="connsiteX28" fmla="*/ 2656935 w 4063041"/>
                <a:gd name="connsiteY28" fmla="*/ 301925 h 552091"/>
                <a:gd name="connsiteX29" fmla="*/ 2760452 w 4063041"/>
                <a:gd name="connsiteY29" fmla="*/ 284672 h 552091"/>
                <a:gd name="connsiteX30" fmla="*/ 2820837 w 4063041"/>
                <a:gd name="connsiteY30" fmla="*/ 267419 h 552091"/>
                <a:gd name="connsiteX31" fmla="*/ 2846717 w 4063041"/>
                <a:gd name="connsiteY31" fmla="*/ 258793 h 552091"/>
                <a:gd name="connsiteX32" fmla="*/ 2915728 w 4063041"/>
                <a:gd name="connsiteY32" fmla="*/ 250166 h 552091"/>
                <a:gd name="connsiteX33" fmla="*/ 2941607 w 4063041"/>
                <a:gd name="connsiteY33" fmla="*/ 241540 h 552091"/>
                <a:gd name="connsiteX34" fmla="*/ 3019245 w 4063041"/>
                <a:gd name="connsiteY34" fmla="*/ 224287 h 552091"/>
                <a:gd name="connsiteX35" fmla="*/ 3485071 w 4063041"/>
                <a:gd name="connsiteY35" fmla="*/ 232914 h 552091"/>
                <a:gd name="connsiteX36" fmla="*/ 3976777 w 4063041"/>
                <a:gd name="connsiteY36" fmla="*/ 215661 h 552091"/>
                <a:gd name="connsiteX37" fmla="*/ 4028535 w 4063041"/>
                <a:gd name="connsiteY37" fmla="*/ 172529 h 552091"/>
                <a:gd name="connsiteX38" fmla="*/ 4045788 w 4063041"/>
                <a:gd name="connsiteY38" fmla="*/ 120770 h 552091"/>
                <a:gd name="connsiteX39" fmla="*/ 4054415 w 4063041"/>
                <a:gd name="connsiteY39" fmla="*/ 94891 h 552091"/>
                <a:gd name="connsiteX40" fmla="*/ 4063041 w 4063041"/>
                <a:gd name="connsiteY40" fmla="*/ 69012 h 552091"/>
                <a:gd name="connsiteX41" fmla="*/ 4002656 w 4063041"/>
                <a:gd name="connsiteY41" fmla="*/ 51759 h 552091"/>
                <a:gd name="connsiteX42" fmla="*/ 3856007 w 4063041"/>
                <a:gd name="connsiteY42" fmla="*/ 43132 h 552091"/>
                <a:gd name="connsiteX43" fmla="*/ 3692105 w 4063041"/>
                <a:gd name="connsiteY43" fmla="*/ 34506 h 552091"/>
                <a:gd name="connsiteX44" fmla="*/ 3493698 w 4063041"/>
                <a:gd name="connsiteY44" fmla="*/ 17253 h 552091"/>
                <a:gd name="connsiteX45" fmla="*/ 3278037 w 4063041"/>
                <a:gd name="connsiteY45" fmla="*/ 0 h 552091"/>
                <a:gd name="connsiteX46" fmla="*/ 1975449 w 4063041"/>
                <a:gd name="connsiteY46" fmla="*/ 8627 h 552091"/>
                <a:gd name="connsiteX47" fmla="*/ 1915064 w 4063041"/>
                <a:gd name="connsiteY47" fmla="*/ 25880 h 552091"/>
                <a:gd name="connsiteX48" fmla="*/ 1846052 w 4063041"/>
                <a:gd name="connsiteY48" fmla="*/ 43132 h 552091"/>
                <a:gd name="connsiteX49" fmla="*/ 1759788 w 4063041"/>
                <a:gd name="connsiteY49" fmla="*/ 69012 h 552091"/>
                <a:gd name="connsiteX50" fmla="*/ 1708030 w 4063041"/>
                <a:gd name="connsiteY50" fmla="*/ 86264 h 552091"/>
                <a:gd name="connsiteX51" fmla="*/ 1664898 w 4063041"/>
                <a:gd name="connsiteY51" fmla="*/ 94891 h 552091"/>
                <a:gd name="connsiteX52" fmla="*/ 1639019 w 4063041"/>
                <a:gd name="connsiteY52" fmla="*/ 103517 h 552091"/>
                <a:gd name="connsiteX53" fmla="*/ 1561381 w 4063041"/>
                <a:gd name="connsiteY53" fmla="*/ 120770 h 552091"/>
                <a:gd name="connsiteX54" fmla="*/ 1518249 w 4063041"/>
                <a:gd name="connsiteY54" fmla="*/ 138023 h 552091"/>
                <a:gd name="connsiteX55" fmla="*/ 1388852 w 4063041"/>
                <a:gd name="connsiteY55" fmla="*/ 155276 h 552091"/>
                <a:gd name="connsiteX56" fmla="*/ 1345720 w 4063041"/>
                <a:gd name="connsiteY56" fmla="*/ 163902 h 552091"/>
                <a:gd name="connsiteX57" fmla="*/ 1293962 w 4063041"/>
                <a:gd name="connsiteY57" fmla="*/ 172529 h 552091"/>
                <a:gd name="connsiteX58" fmla="*/ 1259456 w 4063041"/>
                <a:gd name="connsiteY58" fmla="*/ 189781 h 552091"/>
                <a:gd name="connsiteX59" fmla="*/ 1138686 w 4063041"/>
                <a:gd name="connsiteY59" fmla="*/ 207034 h 552091"/>
                <a:gd name="connsiteX60" fmla="*/ 1009290 w 4063041"/>
                <a:gd name="connsiteY60" fmla="*/ 215661 h 552091"/>
                <a:gd name="connsiteX61" fmla="*/ 86264 w 4063041"/>
                <a:gd name="connsiteY61" fmla="*/ 224287 h 552091"/>
                <a:gd name="connsiteX62" fmla="*/ 60385 w 4063041"/>
                <a:gd name="connsiteY62" fmla="*/ 250166 h 552091"/>
                <a:gd name="connsiteX63" fmla="*/ 34505 w 4063041"/>
                <a:gd name="connsiteY63" fmla="*/ 267419 h 552091"/>
                <a:gd name="connsiteX64" fmla="*/ 25879 w 4063041"/>
                <a:gd name="connsiteY64" fmla="*/ 301925 h 552091"/>
                <a:gd name="connsiteX65" fmla="*/ 0 w 4063041"/>
                <a:gd name="connsiteY65" fmla="*/ 336430 h 55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063041" h="552091">
                  <a:moveTo>
                    <a:pt x="0" y="336430"/>
                  </a:moveTo>
                  <a:lnTo>
                    <a:pt x="0" y="336430"/>
                  </a:lnTo>
                  <a:cubicBezTo>
                    <a:pt x="17253" y="359434"/>
                    <a:pt x="31425" y="385109"/>
                    <a:pt x="51758" y="405442"/>
                  </a:cubicBezTo>
                  <a:cubicBezTo>
                    <a:pt x="60851" y="414535"/>
                    <a:pt x="75359" y="415879"/>
                    <a:pt x="86264" y="422695"/>
                  </a:cubicBezTo>
                  <a:cubicBezTo>
                    <a:pt x="98456" y="430315"/>
                    <a:pt x="108577" y="440954"/>
                    <a:pt x="120769" y="448574"/>
                  </a:cubicBezTo>
                  <a:cubicBezTo>
                    <a:pt x="150843" y="467370"/>
                    <a:pt x="156662" y="466174"/>
                    <a:pt x="189781" y="474453"/>
                  </a:cubicBezTo>
                  <a:cubicBezTo>
                    <a:pt x="204158" y="483079"/>
                    <a:pt x="217156" y="494602"/>
                    <a:pt x="232913" y="500332"/>
                  </a:cubicBezTo>
                  <a:cubicBezTo>
                    <a:pt x="249351" y="506309"/>
                    <a:pt x="267276" y="507128"/>
                    <a:pt x="284671" y="508959"/>
                  </a:cubicBezTo>
                  <a:cubicBezTo>
                    <a:pt x="321957" y="512884"/>
                    <a:pt x="359509" y="513854"/>
                    <a:pt x="396815" y="517585"/>
                  </a:cubicBezTo>
                  <a:cubicBezTo>
                    <a:pt x="417047" y="519608"/>
                    <a:pt x="437007" y="523836"/>
                    <a:pt x="457200" y="526212"/>
                  </a:cubicBezTo>
                  <a:cubicBezTo>
                    <a:pt x="485900" y="529589"/>
                    <a:pt x="514743" y="531647"/>
                    <a:pt x="543464" y="534838"/>
                  </a:cubicBezTo>
                  <a:cubicBezTo>
                    <a:pt x="566505" y="537398"/>
                    <a:pt x="589340" y="541971"/>
                    <a:pt x="612475" y="543464"/>
                  </a:cubicBezTo>
                  <a:cubicBezTo>
                    <a:pt x="678536" y="547726"/>
                    <a:pt x="744747" y="549215"/>
                    <a:pt x="810883" y="552091"/>
                  </a:cubicBezTo>
                  <a:lnTo>
                    <a:pt x="1354347" y="543464"/>
                  </a:lnTo>
                  <a:cubicBezTo>
                    <a:pt x="1383234" y="542673"/>
                    <a:pt x="1412049" y="539232"/>
                    <a:pt x="1440611" y="534838"/>
                  </a:cubicBezTo>
                  <a:cubicBezTo>
                    <a:pt x="1449598" y="533455"/>
                    <a:pt x="1457717" y="528604"/>
                    <a:pt x="1466490" y="526212"/>
                  </a:cubicBezTo>
                  <a:cubicBezTo>
                    <a:pt x="1510501" y="514209"/>
                    <a:pt x="1543070" y="505856"/>
                    <a:pt x="1587260" y="500332"/>
                  </a:cubicBezTo>
                  <a:cubicBezTo>
                    <a:pt x="1741193" y="481090"/>
                    <a:pt x="1606129" y="505185"/>
                    <a:pt x="1759788" y="474453"/>
                  </a:cubicBezTo>
                  <a:cubicBezTo>
                    <a:pt x="1785321" y="469346"/>
                    <a:pt x="1811589" y="469057"/>
                    <a:pt x="1837426" y="465827"/>
                  </a:cubicBezTo>
                  <a:cubicBezTo>
                    <a:pt x="1949774" y="451783"/>
                    <a:pt x="1844556" y="462159"/>
                    <a:pt x="1966822" y="448574"/>
                  </a:cubicBezTo>
                  <a:cubicBezTo>
                    <a:pt x="1995543" y="445383"/>
                    <a:pt x="2024411" y="443531"/>
                    <a:pt x="2053086" y="439947"/>
                  </a:cubicBezTo>
                  <a:cubicBezTo>
                    <a:pt x="2070442" y="437777"/>
                    <a:pt x="2087557" y="433980"/>
                    <a:pt x="2104845" y="431321"/>
                  </a:cubicBezTo>
                  <a:cubicBezTo>
                    <a:pt x="2124941" y="428229"/>
                    <a:pt x="2145102" y="425570"/>
                    <a:pt x="2165230" y="422695"/>
                  </a:cubicBezTo>
                  <a:cubicBezTo>
                    <a:pt x="2185249" y="416975"/>
                    <a:pt x="2227087" y="405968"/>
                    <a:pt x="2251494" y="396815"/>
                  </a:cubicBezTo>
                  <a:cubicBezTo>
                    <a:pt x="2265993" y="391378"/>
                    <a:pt x="2279936" y="384460"/>
                    <a:pt x="2294626" y="379563"/>
                  </a:cubicBezTo>
                  <a:cubicBezTo>
                    <a:pt x="2305874" y="375814"/>
                    <a:pt x="2317884" y="374685"/>
                    <a:pt x="2329132" y="370936"/>
                  </a:cubicBezTo>
                  <a:cubicBezTo>
                    <a:pt x="2343822" y="366039"/>
                    <a:pt x="2357302" y="357673"/>
                    <a:pt x="2372264" y="353683"/>
                  </a:cubicBezTo>
                  <a:cubicBezTo>
                    <a:pt x="2445139" y="334249"/>
                    <a:pt x="2477557" y="334700"/>
                    <a:pt x="2553419" y="327804"/>
                  </a:cubicBezTo>
                  <a:cubicBezTo>
                    <a:pt x="2654328" y="307623"/>
                    <a:pt x="2529270" y="333842"/>
                    <a:pt x="2656935" y="301925"/>
                  </a:cubicBezTo>
                  <a:cubicBezTo>
                    <a:pt x="2690577" y="293514"/>
                    <a:pt x="2726361" y="289542"/>
                    <a:pt x="2760452" y="284672"/>
                  </a:cubicBezTo>
                  <a:cubicBezTo>
                    <a:pt x="2822504" y="263990"/>
                    <a:pt x="2745014" y="289083"/>
                    <a:pt x="2820837" y="267419"/>
                  </a:cubicBezTo>
                  <a:cubicBezTo>
                    <a:pt x="2829580" y="264921"/>
                    <a:pt x="2837770" y="260420"/>
                    <a:pt x="2846717" y="258793"/>
                  </a:cubicBezTo>
                  <a:cubicBezTo>
                    <a:pt x="2869526" y="254646"/>
                    <a:pt x="2892724" y="253042"/>
                    <a:pt x="2915728" y="250166"/>
                  </a:cubicBezTo>
                  <a:cubicBezTo>
                    <a:pt x="2924354" y="247291"/>
                    <a:pt x="2932864" y="244038"/>
                    <a:pt x="2941607" y="241540"/>
                  </a:cubicBezTo>
                  <a:cubicBezTo>
                    <a:pt x="2970026" y="233421"/>
                    <a:pt x="2989606" y="230215"/>
                    <a:pt x="3019245" y="224287"/>
                  </a:cubicBezTo>
                  <a:lnTo>
                    <a:pt x="3485071" y="232914"/>
                  </a:lnTo>
                  <a:cubicBezTo>
                    <a:pt x="3601341" y="232914"/>
                    <a:pt x="3845254" y="221379"/>
                    <a:pt x="3976777" y="215661"/>
                  </a:cubicBezTo>
                  <a:cubicBezTo>
                    <a:pt x="3992884" y="204923"/>
                    <a:pt x="4018768" y="190110"/>
                    <a:pt x="4028535" y="172529"/>
                  </a:cubicBezTo>
                  <a:cubicBezTo>
                    <a:pt x="4037367" y="156631"/>
                    <a:pt x="4040037" y="138023"/>
                    <a:pt x="4045788" y="120770"/>
                  </a:cubicBezTo>
                  <a:lnTo>
                    <a:pt x="4054415" y="94891"/>
                  </a:lnTo>
                  <a:lnTo>
                    <a:pt x="4063041" y="69012"/>
                  </a:lnTo>
                  <a:cubicBezTo>
                    <a:pt x="4047510" y="63835"/>
                    <a:pt x="4017826" y="53204"/>
                    <a:pt x="4002656" y="51759"/>
                  </a:cubicBezTo>
                  <a:cubicBezTo>
                    <a:pt x="3953909" y="47116"/>
                    <a:pt x="3904899" y="45848"/>
                    <a:pt x="3856007" y="43132"/>
                  </a:cubicBezTo>
                  <a:lnTo>
                    <a:pt x="3692105" y="34506"/>
                  </a:lnTo>
                  <a:cubicBezTo>
                    <a:pt x="3566569" y="18815"/>
                    <a:pt x="3671643" y="30599"/>
                    <a:pt x="3493698" y="17253"/>
                  </a:cubicBezTo>
                  <a:lnTo>
                    <a:pt x="3278037" y="0"/>
                  </a:lnTo>
                  <a:lnTo>
                    <a:pt x="1975449" y="8627"/>
                  </a:lnTo>
                  <a:cubicBezTo>
                    <a:pt x="1960360" y="8822"/>
                    <a:pt x="1930533" y="21661"/>
                    <a:pt x="1915064" y="25880"/>
                  </a:cubicBezTo>
                  <a:cubicBezTo>
                    <a:pt x="1892188" y="32119"/>
                    <a:pt x="1846052" y="43132"/>
                    <a:pt x="1846052" y="43132"/>
                  </a:cubicBezTo>
                  <a:cubicBezTo>
                    <a:pt x="1795991" y="76507"/>
                    <a:pt x="1844683" y="49421"/>
                    <a:pt x="1759788" y="69012"/>
                  </a:cubicBezTo>
                  <a:cubicBezTo>
                    <a:pt x="1742068" y="73101"/>
                    <a:pt x="1725283" y="80513"/>
                    <a:pt x="1708030" y="86264"/>
                  </a:cubicBezTo>
                  <a:cubicBezTo>
                    <a:pt x="1694120" y="90900"/>
                    <a:pt x="1679122" y="91335"/>
                    <a:pt x="1664898" y="94891"/>
                  </a:cubicBezTo>
                  <a:cubicBezTo>
                    <a:pt x="1656077" y="97096"/>
                    <a:pt x="1647840" y="101312"/>
                    <a:pt x="1639019" y="103517"/>
                  </a:cubicBezTo>
                  <a:cubicBezTo>
                    <a:pt x="1611683" y="110351"/>
                    <a:pt x="1587937" y="111918"/>
                    <a:pt x="1561381" y="120770"/>
                  </a:cubicBezTo>
                  <a:cubicBezTo>
                    <a:pt x="1546691" y="125667"/>
                    <a:pt x="1533188" y="133949"/>
                    <a:pt x="1518249" y="138023"/>
                  </a:cubicBezTo>
                  <a:cubicBezTo>
                    <a:pt x="1488457" y="146148"/>
                    <a:pt x="1412936" y="151835"/>
                    <a:pt x="1388852" y="155276"/>
                  </a:cubicBezTo>
                  <a:cubicBezTo>
                    <a:pt x="1374337" y="157350"/>
                    <a:pt x="1360146" y="161279"/>
                    <a:pt x="1345720" y="163902"/>
                  </a:cubicBezTo>
                  <a:cubicBezTo>
                    <a:pt x="1328511" y="167031"/>
                    <a:pt x="1311215" y="169653"/>
                    <a:pt x="1293962" y="172529"/>
                  </a:cubicBezTo>
                  <a:cubicBezTo>
                    <a:pt x="1282460" y="178280"/>
                    <a:pt x="1271656" y="185715"/>
                    <a:pt x="1259456" y="189781"/>
                  </a:cubicBezTo>
                  <a:cubicBezTo>
                    <a:pt x="1233176" y="198541"/>
                    <a:pt x="1155625" y="205622"/>
                    <a:pt x="1138686" y="207034"/>
                  </a:cubicBezTo>
                  <a:cubicBezTo>
                    <a:pt x="1095608" y="210624"/>
                    <a:pt x="1052512" y="214952"/>
                    <a:pt x="1009290" y="215661"/>
                  </a:cubicBezTo>
                  <a:lnTo>
                    <a:pt x="86264" y="224287"/>
                  </a:lnTo>
                  <a:cubicBezTo>
                    <a:pt x="77638" y="232913"/>
                    <a:pt x="69757" y="242356"/>
                    <a:pt x="60385" y="250166"/>
                  </a:cubicBezTo>
                  <a:cubicBezTo>
                    <a:pt x="52420" y="256803"/>
                    <a:pt x="40256" y="258792"/>
                    <a:pt x="34505" y="267419"/>
                  </a:cubicBezTo>
                  <a:cubicBezTo>
                    <a:pt x="27929" y="277284"/>
                    <a:pt x="29628" y="290677"/>
                    <a:pt x="25879" y="301925"/>
                  </a:cubicBezTo>
                  <a:cubicBezTo>
                    <a:pt x="23846" y="308025"/>
                    <a:pt x="4313" y="330679"/>
                    <a:pt x="0" y="336430"/>
                  </a:cubicBezTo>
                  <a:close/>
                </a:path>
              </a:pathLst>
            </a:custGeom>
            <a:effectLst>
              <a:outerShdw blurRad="381000" dist="431800" dir="7200000" sx="159000" sy="159000" kx="-800400" algn="bl" rotWithShape="0">
                <a:prstClr val="black">
                  <a:alpha val="78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0" name="Oval 339"/>
            <p:cNvSpPr/>
            <p:nvPr/>
          </p:nvSpPr>
          <p:spPr>
            <a:xfrm>
              <a:off x="2886663" y="841490"/>
              <a:ext cx="1332845" cy="1479055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1" name="Oval 340"/>
            <p:cNvSpPr/>
            <p:nvPr/>
          </p:nvSpPr>
          <p:spPr>
            <a:xfrm>
              <a:off x="2954509" y="980728"/>
              <a:ext cx="1224136" cy="122413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95000"/>
                    <a:lumOff val="5000"/>
                  </a:schemeClr>
                </a:gs>
                <a:gs pos="50000">
                  <a:schemeClr val="tx1">
                    <a:lumMod val="75000"/>
                    <a:lumOff val="25000"/>
                  </a:schemeClr>
                </a:gs>
                <a:gs pos="100000">
                  <a:schemeClr val="tx1">
                    <a:lumMod val="65000"/>
                    <a:lumOff val="35000"/>
                  </a:schemeClr>
                </a:gs>
              </a:gsLst>
              <a:path path="circle">
                <a:fillToRect t="100000" r="100000"/>
              </a:path>
              <a:tileRect l="-100000" b="-100000"/>
            </a:gradFill>
            <a:ln>
              <a:solidFill>
                <a:schemeClr val="tx1">
                  <a:lumMod val="65000"/>
                  <a:lumOff val="35000"/>
                </a:schemeClr>
              </a:solidFill>
            </a:ln>
            <a:scene3d>
              <a:camera prst="orthographicFront">
                <a:rot lat="0" lon="20099993" rev="0"/>
              </a:camera>
              <a:lightRig rig="threePt" dir="t"/>
            </a:scene3d>
            <a:sp3d extrusionH="317500">
              <a:extrusionClr>
                <a:schemeClr val="tx1">
                  <a:lumMod val="95000"/>
                  <a:lumOff val="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2" name="Freeform 341"/>
            <p:cNvSpPr/>
            <p:nvPr/>
          </p:nvSpPr>
          <p:spPr>
            <a:xfrm>
              <a:off x="4530583" y="301386"/>
              <a:ext cx="1493764" cy="596331"/>
            </a:xfrm>
            <a:custGeom>
              <a:avLst/>
              <a:gdLst>
                <a:gd name="connsiteX0" fmla="*/ 387679 w 1207946"/>
                <a:gd name="connsiteY0" fmla="*/ 35525 h 441365"/>
                <a:gd name="connsiteX1" fmla="*/ 59875 w 1207946"/>
                <a:gd name="connsiteY1" fmla="*/ 294317 h 441365"/>
                <a:gd name="connsiteX2" fmla="*/ 8117 w 1207946"/>
                <a:gd name="connsiteY2" fmla="*/ 389208 h 441365"/>
                <a:gd name="connsiteX3" fmla="*/ 103007 w 1207946"/>
                <a:gd name="connsiteY3" fmla="*/ 440967 h 441365"/>
                <a:gd name="connsiteX4" fmla="*/ 931143 w 1207946"/>
                <a:gd name="connsiteY4" fmla="*/ 363329 h 441365"/>
                <a:gd name="connsiteX5" fmla="*/ 1181309 w 1207946"/>
                <a:gd name="connsiteY5" fmla="*/ 113163 h 441365"/>
                <a:gd name="connsiteX6" fmla="*/ 1181309 w 1207946"/>
                <a:gd name="connsiteY6" fmla="*/ 70031 h 441365"/>
                <a:gd name="connsiteX7" fmla="*/ 1008781 w 1207946"/>
                <a:gd name="connsiteY7" fmla="*/ 18272 h 441365"/>
                <a:gd name="connsiteX8" fmla="*/ 706856 w 1207946"/>
                <a:gd name="connsiteY8" fmla="*/ 1019 h 441365"/>
                <a:gd name="connsiteX9" fmla="*/ 387679 w 1207946"/>
                <a:gd name="connsiteY9" fmla="*/ 35525 h 441365"/>
                <a:gd name="connsiteX0" fmla="*/ 301415 w 1207946"/>
                <a:gd name="connsiteY0" fmla="*/ 53288 h 441875"/>
                <a:gd name="connsiteX1" fmla="*/ 59875 w 1207946"/>
                <a:gd name="connsiteY1" fmla="*/ 294827 h 441875"/>
                <a:gd name="connsiteX2" fmla="*/ 8117 w 1207946"/>
                <a:gd name="connsiteY2" fmla="*/ 389718 h 441875"/>
                <a:gd name="connsiteX3" fmla="*/ 103007 w 1207946"/>
                <a:gd name="connsiteY3" fmla="*/ 441477 h 441875"/>
                <a:gd name="connsiteX4" fmla="*/ 931143 w 1207946"/>
                <a:gd name="connsiteY4" fmla="*/ 363839 h 441875"/>
                <a:gd name="connsiteX5" fmla="*/ 1181309 w 1207946"/>
                <a:gd name="connsiteY5" fmla="*/ 113673 h 441875"/>
                <a:gd name="connsiteX6" fmla="*/ 1181309 w 1207946"/>
                <a:gd name="connsiteY6" fmla="*/ 70541 h 441875"/>
                <a:gd name="connsiteX7" fmla="*/ 1008781 w 1207946"/>
                <a:gd name="connsiteY7" fmla="*/ 18782 h 441875"/>
                <a:gd name="connsiteX8" fmla="*/ 706856 w 1207946"/>
                <a:gd name="connsiteY8" fmla="*/ 1529 h 441875"/>
                <a:gd name="connsiteX9" fmla="*/ 301415 w 1207946"/>
                <a:gd name="connsiteY9" fmla="*/ 53288 h 441875"/>
                <a:gd name="connsiteX0" fmla="*/ 335921 w 1207946"/>
                <a:gd name="connsiteY0" fmla="*/ 30736 h 445202"/>
                <a:gd name="connsiteX1" fmla="*/ 59875 w 1207946"/>
                <a:gd name="connsiteY1" fmla="*/ 298154 h 445202"/>
                <a:gd name="connsiteX2" fmla="*/ 8117 w 1207946"/>
                <a:gd name="connsiteY2" fmla="*/ 393045 h 445202"/>
                <a:gd name="connsiteX3" fmla="*/ 103007 w 1207946"/>
                <a:gd name="connsiteY3" fmla="*/ 444804 h 445202"/>
                <a:gd name="connsiteX4" fmla="*/ 931143 w 1207946"/>
                <a:gd name="connsiteY4" fmla="*/ 367166 h 445202"/>
                <a:gd name="connsiteX5" fmla="*/ 1181309 w 1207946"/>
                <a:gd name="connsiteY5" fmla="*/ 117000 h 445202"/>
                <a:gd name="connsiteX6" fmla="*/ 1181309 w 1207946"/>
                <a:gd name="connsiteY6" fmla="*/ 73868 h 445202"/>
                <a:gd name="connsiteX7" fmla="*/ 1008781 w 1207946"/>
                <a:gd name="connsiteY7" fmla="*/ 22109 h 445202"/>
                <a:gd name="connsiteX8" fmla="*/ 706856 w 1207946"/>
                <a:gd name="connsiteY8" fmla="*/ 4856 h 445202"/>
                <a:gd name="connsiteX9" fmla="*/ 335921 w 1207946"/>
                <a:gd name="connsiteY9" fmla="*/ 30736 h 445202"/>
                <a:gd name="connsiteX0" fmla="*/ 335921 w 1228445"/>
                <a:gd name="connsiteY0" fmla="*/ 30736 h 445202"/>
                <a:gd name="connsiteX1" fmla="*/ 59875 w 1228445"/>
                <a:gd name="connsiteY1" fmla="*/ 298154 h 445202"/>
                <a:gd name="connsiteX2" fmla="*/ 8117 w 1228445"/>
                <a:gd name="connsiteY2" fmla="*/ 393045 h 445202"/>
                <a:gd name="connsiteX3" fmla="*/ 103007 w 1228445"/>
                <a:gd name="connsiteY3" fmla="*/ 444804 h 445202"/>
                <a:gd name="connsiteX4" fmla="*/ 931143 w 1228445"/>
                <a:gd name="connsiteY4" fmla="*/ 367166 h 445202"/>
                <a:gd name="connsiteX5" fmla="*/ 1209830 w 1228445"/>
                <a:gd name="connsiteY5" fmla="*/ 196215 h 445202"/>
                <a:gd name="connsiteX6" fmla="*/ 1181309 w 1228445"/>
                <a:gd name="connsiteY6" fmla="*/ 73868 h 445202"/>
                <a:gd name="connsiteX7" fmla="*/ 1008781 w 1228445"/>
                <a:gd name="connsiteY7" fmla="*/ 22109 h 445202"/>
                <a:gd name="connsiteX8" fmla="*/ 706856 w 1228445"/>
                <a:gd name="connsiteY8" fmla="*/ 4856 h 445202"/>
                <a:gd name="connsiteX9" fmla="*/ 335921 w 1228445"/>
                <a:gd name="connsiteY9" fmla="*/ 30736 h 445202"/>
                <a:gd name="connsiteX0" fmla="*/ 335921 w 1224483"/>
                <a:gd name="connsiteY0" fmla="*/ 30736 h 445202"/>
                <a:gd name="connsiteX1" fmla="*/ 59875 w 1224483"/>
                <a:gd name="connsiteY1" fmla="*/ 298154 h 445202"/>
                <a:gd name="connsiteX2" fmla="*/ 8117 w 1224483"/>
                <a:gd name="connsiteY2" fmla="*/ 393045 h 445202"/>
                <a:gd name="connsiteX3" fmla="*/ 103007 w 1224483"/>
                <a:gd name="connsiteY3" fmla="*/ 444804 h 445202"/>
                <a:gd name="connsiteX4" fmla="*/ 931143 w 1224483"/>
                <a:gd name="connsiteY4" fmla="*/ 367166 h 445202"/>
                <a:gd name="connsiteX5" fmla="*/ 1209830 w 1224483"/>
                <a:gd name="connsiteY5" fmla="*/ 196215 h 445202"/>
                <a:gd name="connsiteX6" fmla="*/ 1167048 w 1224483"/>
                <a:gd name="connsiteY6" fmla="*/ 109875 h 445202"/>
                <a:gd name="connsiteX7" fmla="*/ 1008781 w 1224483"/>
                <a:gd name="connsiteY7" fmla="*/ 22109 h 445202"/>
                <a:gd name="connsiteX8" fmla="*/ 706856 w 1224483"/>
                <a:gd name="connsiteY8" fmla="*/ 4856 h 445202"/>
                <a:gd name="connsiteX9" fmla="*/ 335921 w 1224483"/>
                <a:gd name="connsiteY9" fmla="*/ 30736 h 445202"/>
                <a:gd name="connsiteX0" fmla="*/ 335921 w 1224858"/>
                <a:gd name="connsiteY0" fmla="*/ 32604 h 447070"/>
                <a:gd name="connsiteX1" fmla="*/ 59875 w 1224858"/>
                <a:gd name="connsiteY1" fmla="*/ 300022 h 447070"/>
                <a:gd name="connsiteX2" fmla="*/ 8117 w 1224858"/>
                <a:gd name="connsiteY2" fmla="*/ 394913 h 447070"/>
                <a:gd name="connsiteX3" fmla="*/ 103007 w 1224858"/>
                <a:gd name="connsiteY3" fmla="*/ 446672 h 447070"/>
                <a:gd name="connsiteX4" fmla="*/ 931143 w 1224858"/>
                <a:gd name="connsiteY4" fmla="*/ 369034 h 447070"/>
                <a:gd name="connsiteX5" fmla="*/ 1209830 w 1224858"/>
                <a:gd name="connsiteY5" fmla="*/ 198083 h 447070"/>
                <a:gd name="connsiteX6" fmla="*/ 1167048 w 1224858"/>
                <a:gd name="connsiteY6" fmla="*/ 111743 h 447070"/>
                <a:gd name="connsiteX7" fmla="*/ 994521 w 1224858"/>
                <a:gd name="connsiteY7" fmla="*/ 52782 h 447070"/>
                <a:gd name="connsiteX8" fmla="*/ 706856 w 1224858"/>
                <a:gd name="connsiteY8" fmla="*/ 6724 h 447070"/>
                <a:gd name="connsiteX9" fmla="*/ 335921 w 1224858"/>
                <a:gd name="connsiteY9" fmla="*/ 32604 h 447070"/>
                <a:gd name="connsiteX0" fmla="*/ 335921 w 1224858"/>
                <a:gd name="connsiteY0" fmla="*/ 22143 h 436609"/>
                <a:gd name="connsiteX1" fmla="*/ 59875 w 1224858"/>
                <a:gd name="connsiteY1" fmla="*/ 289561 h 436609"/>
                <a:gd name="connsiteX2" fmla="*/ 8117 w 1224858"/>
                <a:gd name="connsiteY2" fmla="*/ 384452 h 436609"/>
                <a:gd name="connsiteX3" fmla="*/ 103007 w 1224858"/>
                <a:gd name="connsiteY3" fmla="*/ 436211 h 436609"/>
                <a:gd name="connsiteX4" fmla="*/ 931143 w 1224858"/>
                <a:gd name="connsiteY4" fmla="*/ 358573 h 436609"/>
                <a:gd name="connsiteX5" fmla="*/ 1209830 w 1224858"/>
                <a:gd name="connsiteY5" fmla="*/ 187622 h 436609"/>
                <a:gd name="connsiteX6" fmla="*/ 1167048 w 1224858"/>
                <a:gd name="connsiteY6" fmla="*/ 101282 h 436609"/>
                <a:gd name="connsiteX7" fmla="*/ 994521 w 1224858"/>
                <a:gd name="connsiteY7" fmla="*/ 42321 h 436609"/>
                <a:gd name="connsiteX8" fmla="*/ 706856 w 1224858"/>
                <a:gd name="connsiteY8" fmla="*/ 17868 h 436609"/>
                <a:gd name="connsiteX9" fmla="*/ 335921 w 1224858"/>
                <a:gd name="connsiteY9" fmla="*/ 22143 h 436609"/>
                <a:gd name="connsiteX0" fmla="*/ 350182 w 1224858"/>
                <a:gd name="connsiteY0" fmla="*/ 29916 h 422778"/>
                <a:gd name="connsiteX1" fmla="*/ 59875 w 1224858"/>
                <a:gd name="connsiteY1" fmla="*/ 275730 h 422778"/>
                <a:gd name="connsiteX2" fmla="*/ 8117 w 1224858"/>
                <a:gd name="connsiteY2" fmla="*/ 370621 h 422778"/>
                <a:gd name="connsiteX3" fmla="*/ 103007 w 1224858"/>
                <a:gd name="connsiteY3" fmla="*/ 422380 h 422778"/>
                <a:gd name="connsiteX4" fmla="*/ 931143 w 1224858"/>
                <a:gd name="connsiteY4" fmla="*/ 344742 h 422778"/>
                <a:gd name="connsiteX5" fmla="*/ 1209830 w 1224858"/>
                <a:gd name="connsiteY5" fmla="*/ 173791 h 422778"/>
                <a:gd name="connsiteX6" fmla="*/ 1167048 w 1224858"/>
                <a:gd name="connsiteY6" fmla="*/ 87451 h 422778"/>
                <a:gd name="connsiteX7" fmla="*/ 994521 w 1224858"/>
                <a:gd name="connsiteY7" fmla="*/ 28490 h 422778"/>
                <a:gd name="connsiteX8" fmla="*/ 706856 w 1224858"/>
                <a:gd name="connsiteY8" fmla="*/ 4037 h 422778"/>
                <a:gd name="connsiteX9" fmla="*/ 350182 w 1224858"/>
                <a:gd name="connsiteY9" fmla="*/ 29916 h 422778"/>
                <a:gd name="connsiteX0" fmla="*/ 350182 w 1224858"/>
                <a:gd name="connsiteY0" fmla="*/ 29916 h 388362"/>
                <a:gd name="connsiteX1" fmla="*/ 59875 w 1224858"/>
                <a:gd name="connsiteY1" fmla="*/ 275730 h 388362"/>
                <a:gd name="connsiteX2" fmla="*/ 8117 w 1224858"/>
                <a:gd name="connsiteY2" fmla="*/ 370621 h 388362"/>
                <a:gd name="connsiteX3" fmla="*/ 103007 w 1224858"/>
                <a:gd name="connsiteY3" fmla="*/ 386373 h 388362"/>
                <a:gd name="connsiteX4" fmla="*/ 931143 w 1224858"/>
                <a:gd name="connsiteY4" fmla="*/ 344742 h 388362"/>
                <a:gd name="connsiteX5" fmla="*/ 1209830 w 1224858"/>
                <a:gd name="connsiteY5" fmla="*/ 173791 h 388362"/>
                <a:gd name="connsiteX6" fmla="*/ 1167048 w 1224858"/>
                <a:gd name="connsiteY6" fmla="*/ 87451 h 388362"/>
                <a:gd name="connsiteX7" fmla="*/ 994521 w 1224858"/>
                <a:gd name="connsiteY7" fmla="*/ 28490 h 388362"/>
                <a:gd name="connsiteX8" fmla="*/ 706856 w 1224858"/>
                <a:gd name="connsiteY8" fmla="*/ 4037 h 388362"/>
                <a:gd name="connsiteX9" fmla="*/ 350182 w 1224858"/>
                <a:gd name="connsiteY9" fmla="*/ 29916 h 388362"/>
                <a:gd name="connsiteX0" fmla="*/ 330375 w 1205051"/>
                <a:gd name="connsiteY0" fmla="*/ 29916 h 386391"/>
                <a:gd name="connsiteX1" fmla="*/ 40068 w 1205051"/>
                <a:gd name="connsiteY1" fmla="*/ 275730 h 386391"/>
                <a:gd name="connsiteX2" fmla="*/ 23961 w 1205051"/>
                <a:gd name="connsiteY2" fmla="*/ 349016 h 386391"/>
                <a:gd name="connsiteX3" fmla="*/ 83200 w 1205051"/>
                <a:gd name="connsiteY3" fmla="*/ 386373 h 386391"/>
                <a:gd name="connsiteX4" fmla="*/ 911336 w 1205051"/>
                <a:gd name="connsiteY4" fmla="*/ 344742 h 386391"/>
                <a:gd name="connsiteX5" fmla="*/ 1190023 w 1205051"/>
                <a:gd name="connsiteY5" fmla="*/ 173791 h 386391"/>
                <a:gd name="connsiteX6" fmla="*/ 1147241 w 1205051"/>
                <a:gd name="connsiteY6" fmla="*/ 87451 h 386391"/>
                <a:gd name="connsiteX7" fmla="*/ 974714 w 1205051"/>
                <a:gd name="connsiteY7" fmla="*/ 28490 h 386391"/>
                <a:gd name="connsiteX8" fmla="*/ 687049 w 1205051"/>
                <a:gd name="connsiteY8" fmla="*/ 4037 h 386391"/>
                <a:gd name="connsiteX9" fmla="*/ 330375 w 1205051"/>
                <a:gd name="connsiteY9" fmla="*/ 29916 h 386391"/>
                <a:gd name="connsiteX0" fmla="*/ 330375 w 1205051"/>
                <a:gd name="connsiteY0" fmla="*/ 29916 h 386669"/>
                <a:gd name="connsiteX1" fmla="*/ 40068 w 1205051"/>
                <a:gd name="connsiteY1" fmla="*/ 275730 h 386669"/>
                <a:gd name="connsiteX2" fmla="*/ 23961 w 1205051"/>
                <a:gd name="connsiteY2" fmla="*/ 349016 h 386669"/>
                <a:gd name="connsiteX3" fmla="*/ 83200 w 1205051"/>
                <a:gd name="connsiteY3" fmla="*/ 386373 h 386669"/>
                <a:gd name="connsiteX4" fmla="*/ 911336 w 1205051"/>
                <a:gd name="connsiteY4" fmla="*/ 330339 h 386669"/>
                <a:gd name="connsiteX5" fmla="*/ 1190023 w 1205051"/>
                <a:gd name="connsiteY5" fmla="*/ 173791 h 386669"/>
                <a:gd name="connsiteX6" fmla="*/ 1147241 w 1205051"/>
                <a:gd name="connsiteY6" fmla="*/ 87451 h 386669"/>
                <a:gd name="connsiteX7" fmla="*/ 974714 w 1205051"/>
                <a:gd name="connsiteY7" fmla="*/ 28490 h 386669"/>
                <a:gd name="connsiteX8" fmla="*/ 687049 w 1205051"/>
                <a:gd name="connsiteY8" fmla="*/ 4037 h 386669"/>
                <a:gd name="connsiteX9" fmla="*/ 330375 w 1205051"/>
                <a:gd name="connsiteY9" fmla="*/ 29916 h 386669"/>
                <a:gd name="connsiteX0" fmla="*/ 330375 w 1205051"/>
                <a:gd name="connsiteY0" fmla="*/ 29916 h 386669"/>
                <a:gd name="connsiteX1" fmla="*/ 40068 w 1205051"/>
                <a:gd name="connsiteY1" fmla="*/ 275730 h 386669"/>
                <a:gd name="connsiteX2" fmla="*/ 23961 w 1205051"/>
                <a:gd name="connsiteY2" fmla="*/ 349016 h 386669"/>
                <a:gd name="connsiteX3" fmla="*/ 83200 w 1205051"/>
                <a:gd name="connsiteY3" fmla="*/ 386373 h 386669"/>
                <a:gd name="connsiteX4" fmla="*/ 911336 w 1205051"/>
                <a:gd name="connsiteY4" fmla="*/ 330339 h 386669"/>
                <a:gd name="connsiteX5" fmla="*/ 1190023 w 1205051"/>
                <a:gd name="connsiteY5" fmla="*/ 173791 h 386669"/>
                <a:gd name="connsiteX6" fmla="*/ 1147241 w 1205051"/>
                <a:gd name="connsiteY6" fmla="*/ 87451 h 386669"/>
                <a:gd name="connsiteX7" fmla="*/ 974714 w 1205051"/>
                <a:gd name="connsiteY7" fmla="*/ 28490 h 386669"/>
                <a:gd name="connsiteX8" fmla="*/ 687049 w 1205051"/>
                <a:gd name="connsiteY8" fmla="*/ 4037 h 386669"/>
                <a:gd name="connsiteX9" fmla="*/ 330375 w 1205051"/>
                <a:gd name="connsiteY9" fmla="*/ 29916 h 386669"/>
                <a:gd name="connsiteX0" fmla="*/ 325564 w 1200240"/>
                <a:gd name="connsiteY0" fmla="*/ 29916 h 365751"/>
                <a:gd name="connsiteX1" fmla="*/ 35257 w 1200240"/>
                <a:gd name="connsiteY1" fmla="*/ 275730 h 365751"/>
                <a:gd name="connsiteX2" fmla="*/ 19150 w 1200240"/>
                <a:gd name="connsiteY2" fmla="*/ 349016 h 365751"/>
                <a:gd name="connsiteX3" fmla="*/ 163951 w 1200240"/>
                <a:gd name="connsiteY3" fmla="*/ 364769 h 365751"/>
                <a:gd name="connsiteX4" fmla="*/ 906525 w 1200240"/>
                <a:gd name="connsiteY4" fmla="*/ 330339 h 365751"/>
                <a:gd name="connsiteX5" fmla="*/ 1185212 w 1200240"/>
                <a:gd name="connsiteY5" fmla="*/ 173791 h 365751"/>
                <a:gd name="connsiteX6" fmla="*/ 1142430 w 1200240"/>
                <a:gd name="connsiteY6" fmla="*/ 87451 h 365751"/>
                <a:gd name="connsiteX7" fmla="*/ 969903 w 1200240"/>
                <a:gd name="connsiteY7" fmla="*/ 28490 h 365751"/>
                <a:gd name="connsiteX8" fmla="*/ 682238 w 1200240"/>
                <a:gd name="connsiteY8" fmla="*/ 4037 h 365751"/>
                <a:gd name="connsiteX9" fmla="*/ 325564 w 1200240"/>
                <a:gd name="connsiteY9" fmla="*/ 29916 h 365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00240" h="365751">
                  <a:moveTo>
                    <a:pt x="325564" y="29916"/>
                  </a:moveTo>
                  <a:cubicBezTo>
                    <a:pt x="217734" y="75198"/>
                    <a:pt x="86326" y="222547"/>
                    <a:pt x="35257" y="275730"/>
                  </a:cubicBezTo>
                  <a:cubicBezTo>
                    <a:pt x="-15812" y="328913"/>
                    <a:pt x="-2299" y="334176"/>
                    <a:pt x="19150" y="349016"/>
                  </a:cubicBezTo>
                  <a:cubicBezTo>
                    <a:pt x="40599" y="363856"/>
                    <a:pt x="16055" y="367882"/>
                    <a:pt x="163951" y="364769"/>
                  </a:cubicBezTo>
                  <a:cubicBezTo>
                    <a:pt x="311847" y="361656"/>
                    <a:pt x="736315" y="362169"/>
                    <a:pt x="906525" y="330339"/>
                  </a:cubicBezTo>
                  <a:cubicBezTo>
                    <a:pt x="1076735" y="298509"/>
                    <a:pt x="1145895" y="214272"/>
                    <a:pt x="1185212" y="173791"/>
                  </a:cubicBezTo>
                  <a:cubicBezTo>
                    <a:pt x="1224529" y="133310"/>
                    <a:pt x="1178315" y="111668"/>
                    <a:pt x="1142430" y="87451"/>
                  </a:cubicBezTo>
                  <a:cubicBezTo>
                    <a:pt x="1106545" y="63234"/>
                    <a:pt x="1048978" y="39992"/>
                    <a:pt x="969903" y="28490"/>
                  </a:cubicBezTo>
                  <a:cubicBezTo>
                    <a:pt x="890828" y="16988"/>
                    <a:pt x="789628" y="3799"/>
                    <a:pt x="682238" y="4037"/>
                  </a:cubicBezTo>
                  <a:cubicBezTo>
                    <a:pt x="574848" y="4275"/>
                    <a:pt x="433394" y="-15366"/>
                    <a:pt x="325564" y="29916"/>
                  </a:cubicBezTo>
                  <a:close/>
                </a:path>
              </a:pathLst>
            </a:custGeom>
            <a:gradFill flip="none" rotWithShape="1">
              <a:gsLst>
                <a:gs pos="56000">
                  <a:schemeClr val="bg1">
                    <a:lumMod val="65000"/>
                    <a:shade val="30000"/>
                    <a:satMod val="115000"/>
                  </a:schemeClr>
                </a:gs>
                <a:gs pos="33000">
                  <a:schemeClr val="tx1">
                    <a:lumMod val="95000"/>
                    <a:lumOff val="5000"/>
                  </a:schemeClr>
                </a:gs>
                <a:gs pos="0">
                  <a:schemeClr val="tx1">
                    <a:lumMod val="85000"/>
                    <a:lumOff val="15000"/>
                  </a:schemeClr>
                </a:gs>
                <a:gs pos="75000">
                  <a:schemeClr val="bg1">
                    <a:lumMod val="65000"/>
                    <a:shade val="67500"/>
                    <a:satMod val="115000"/>
                  </a:schemeClr>
                </a:gs>
                <a:gs pos="89000">
                  <a:schemeClr val="bg1">
                    <a:lumMod val="65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3" name="Freeform 342"/>
            <p:cNvSpPr/>
            <p:nvPr/>
          </p:nvSpPr>
          <p:spPr>
            <a:xfrm>
              <a:off x="1866896" y="274526"/>
              <a:ext cx="3072471" cy="1037745"/>
            </a:xfrm>
            <a:custGeom>
              <a:avLst/>
              <a:gdLst>
                <a:gd name="connsiteX0" fmla="*/ 0 w 3065255"/>
                <a:gd name="connsiteY0" fmla="*/ 1037745 h 1037745"/>
                <a:gd name="connsiteX1" fmla="*/ 448574 w 3065255"/>
                <a:gd name="connsiteY1" fmla="*/ 804832 h 1037745"/>
                <a:gd name="connsiteX2" fmla="*/ 862642 w 3065255"/>
                <a:gd name="connsiteY2" fmla="*/ 632304 h 1037745"/>
                <a:gd name="connsiteX3" fmla="*/ 1199072 w 3065255"/>
                <a:gd name="connsiteY3" fmla="*/ 528787 h 1037745"/>
                <a:gd name="connsiteX4" fmla="*/ 1406106 w 3065255"/>
                <a:gd name="connsiteY4" fmla="*/ 468402 h 1037745"/>
                <a:gd name="connsiteX5" fmla="*/ 1699404 w 3065255"/>
                <a:gd name="connsiteY5" fmla="*/ 433896 h 1037745"/>
                <a:gd name="connsiteX6" fmla="*/ 1949570 w 3065255"/>
                <a:gd name="connsiteY6" fmla="*/ 442522 h 1037745"/>
                <a:gd name="connsiteX7" fmla="*/ 2286000 w 3065255"/>
                <a:gd name="connsiteY7" fmla="*/ 451149 h 1037745"/>
                <a:gd name="connsiteX8" fmla="*/ 2562045 w 3065255"/>
                <a:gd name="connsiteY8" fmla="*/ 442522 h 1037745"/>
                <a:gd name="connsiteX9" fmla="*/ 2665562 w 3065255"/>
                <a:gd name="connsiteY9" fmla="*/ 408017 h 1037745"/>
                <a:gd name="connsiteX10" fmla="*/ 2881223 w 3065255"/>
                <a:gd name="connsiteY10" fmla="*/ 166477 h 1037745"/>
                <a:gd name="connsiteX11" fmla="*/ 3010619 w 3065255"/>
                <a:gd name="connsiteY11" fmla="*/ 45707 h 1037745"/>
                <a:gd name="connsiteX12" fmla="*/ 3027872 w 3065255"/>
                <a:gd name="connsiteY12" fmla="*/ 2575 h 1037745"/>
                <a:gd name="connsiteX13" fmla="*/ 2518913 w 3065255"/>
                <a:gd name="connsiteY13" fmla="*/ 11202 h 1037745"/>
                <a:gd name="connsiteX14" fmla="*/ 2191110 w 3065255"/>
                <a:gd name="connsiteY14" fmla="*/ 62960 h 103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65255" h="1037745">
                  <a:moveTo>
                    <a:pt x="0" y="1037745"/>
                  </a:moveTo>
                  <a:cubicBezTo>
                    <a:pt x="152400" y="955075"/>
                    <a:pt x="304800" y="872405"/>
                    <a:pt x="448574" y="804832"/>
                  </a:cubicBezTo>
                  <a:cubicBezTo>
                    <a:pt x="592348" y="737259"/>
                    <a:pt x="737559" y="678311"/>
                    <a:pt x="862642" y="632304"/>
                  </a:cubicBezTo>
                  <a:cubicBezTo>
                    <a:pt x="987725" y="586296"/>
                    <a:pt x="1199072" y="528787"/>
                    <a:pt x="1199072" y="528787"/>
                  </a:cubicBezTo>
                  <a:cubicBezTo>
                    <a:pt x="1289649" y="501470"/>
                    <a:pt x="1322717" y="484217"/>
                    <a:pt x="1406106" y="468402"/>
                  </a:cubicBezTo>
                  <a:cubicBezTo>
                    <a:pt x="1489495" y="452587"/>
                    <a:pt x="1608827" y="438209"/>
                    <a:pt x="1699404" y="433896"/>
                  </a:cubicBezTo>
                  <a:cubicBezTo>
                    <a:pt x="1789981" y="429583"/>
                    <a:pt x="1949570" y="442522"/>
                    <a:pt x="1949570" y="442522"/>
                  </a:cubicBezTo>
                  <a:cubicBezTo>
                    <a:pt x="2047336" y="445397"/>
                    <a:pt x="2183921" y="451149"/>
                    <a:pt x="2286000" y="451149"/>
                  </a:cubicBezTo>
                  <a:cubicBezTo>
                    <a:pt x="2388079" y="451149"/>
                    <a:pt x="2498785" y="449711"/>
                    <a:pt x="2562045" y="442522"/>
                  </a:cubicBezTo>
                  <a:cubicBezTo>
                    <a:pt x="2625305" y="435333"/>
                    <a:pt x="2612366" y="454024"/>
                    <a:pt x="2665562" y="408017"/>
                  </a:cubicBezTo>
                  <a:cubicBezTo>
                    <a:pt x="2718758" y="362009"/>
                    <a:pt x="2823714" y="226862"/>
                    <a:pt x="2881223" y="166477"/>
                  </a:cubicBezTo>
                  <a:cubicBezTo>
                    <a:pt x="2938732" y="106092"/>
                    <a:pt x="2986178" y="73024"/>
                    <a:pt x="3010619" y="45707"/>
                  </a:cubicBezTo>
                  <a:cubicBezTo>
                    <a:pt x="3035061" y="18390"/>
                    <a:pt x="3109823" y="8326"/>
                    <a:pt x="3027872" y="2575"/>
                  </a:cubicBezTo>
                  <a:cubicBezTo>
                    <a:pt x="2945921" y="-3176"/>
                    <a:pt x="2658373" y="1138"/>
                    <a:pt x="2518913" y="11202"/>
                  </a:cubicBezTo>
                  <a:cubicBezTo>
                    <a:pt x="2379453" y="21266"/>
                    <a:pt x="2285281" y="42113"/>
                    <a:pt x="2191110" y="62960"/>
                  </a:cubicBezTo>
                </a:path>
              </a:pathLst>
            </a:custGeom>
            <a:noFill/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4" name="Freeform 343"/>
            <p:cNvSpPr/>
            <p:nvPr/>
          </p:nvSpPr>
          <p:spPr>
            <a:xfrm>
              <a:off x="1790432" y="1355403"/>
              <a:ext cx="446297" cy="521425"/>
            </a:xfrm>
            <a:custGeom>
              <a:avLst/>
              <a:gdLst>
                <a:gd name="connsiteX0" fmla="*/ 205680 w 445249"/>
                <a:gd name="connsiteY0" fmla="*/ 0 h 521425"/>
                <a:gd name="connsiteX1" fmla="*/ 369582 w 445249"/>
                <a:gd name="connsiteY1" fmla="*/ 267419 h 521425"/>
                <a:gd name="connsiteX2" fmla="*/ 429967 w 445249"/>
                <a:gd name="connsiteY2" fmla="*/ 388189 h 521425"/>
                <a:gd name="connsiteX3" fmla="*/ 93537 w 445249"/>
                <a:gd name="connsiteY3" fmla="*/ 362310 h 521425"/>
                <a:gd name="connsiteX4" fmla="*/ 24526 w 445249"/>
                <a:gd name="connsiteY4" fmla="*/ 345057 h 521425"/>
                <a:gd name="connsiteX5" fmla="*/ 7273 w 445249"/>
                <a:gd name="connsiteY5" fmla="*/ 465827 h 521425"/>
                <a:gd name="connsiteX6" fmla="*/ 136669 w 445249"/>
                <a:gd name="connsiteY6" fmla="*/ 500332 h 521425"/>
                <a:gd name="connsiteX7" fmla="*/ 343703 w 445249"/>
                <a:gd name="connsiteY7" fmla="*/ 508959 h 521425"/>
                <a:gd name="connsiteX8" fmla="*/ 438594 w 445249"/>
                <a:gd name="connsiteY8" fmla="*/ 508959 h 521425"/>
                <a:gd name="connsiteX9" fmla="*/ 404088 w 445249"/>
                <a:gd name="connsiteY9" fmla="*/ 345057 h 521425"/>
                <a:gd name="connsiteX10" fmla="*/ 404088 w 445249"/>
                <a:gd name="connsiteY10" fmla="*/ 345057 h 52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5249" h="521425">
                  <a:moveTo>
                    <a:pt x="205680" y="0"/>
                  </a:moveTo>
                  <a:cubicBezTo>
                    <a:pt x="268940" y="101360"/>
                    <a:pt x="332201" y="202721"/>
                    <a:pt x="369582" y="267419"/>
                  </a:cubicBezTo>
                  <a:cubicBezTo>
                    <a:pt x="406963" y="332117"/>
                    <a:pt x="475974" y="372374"/>
                    <a:pt x="429967" y="388189"/>
                  </a:cubicBezTo>
                  <a:cubicBezTo>
                    <a:pt x="383960" y="404004"/>
                    <a:pt x="161110" y="369499"/>
                    <a:pt x="93537" y="362310"/>
                  </a:cubicBezTo>
                  <a:cubicBezTo>
                    <a:pt x="25964" y="355121"/>
                    <a:pt x="38903" y="327804"/>
                    <a:pt x="24526" y="345057"/>
                  </a:cubicBezTo>
                  <a:cubicBezTo>
                    <a:pt x="10149" y="362310"/>
                    <a:pt x="-11417" y="439948"/>
                    <a:pt x="7273" y="465827"/>
                  </a:cubicBezTo>
                  <a:cubicBezTo>
                    <a:pt x="25963" y="491706"/>
                    <a:pt x="80597" y="493143"/>
                    <a:pt x="136669" y="500332"/>
                  </a:cubicBezTo>
                  <a:cubicBezTo>
                    <a:pt x="192741" y="507521"/>
                    <a:pt x="293382" y="507521"/>
                    <a:pt x="343703" y="508959"/>
                  </a:cubicBezTo>
                  <a:cubicBezTo>
                    <a:pt x="394024" y="510397"/>
                    <a:pt x="428530" y="536276"/>
                    <a:pt x="438594" y="508959"/>
                  </a:cubicBezTo>
                  <a:cubicBezTo>
                    <a:pt x="448658" y="481642"/>
                    <a:pt x="404088" y="345057"/>
                    <a:pt x="404088" y="345057"/>
                  </a:cubicBezTo>
                  <a:lnTo>
                    <a:pt x="404088" y="345057"/>
                  </a:lnTo>
                </a:path>
              </a:pathLst>
            </a:custGeom>
            <a:noFill/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5" name="Freeform 344"/>
            <p:cNvSpPr/>
            <p:nvPr/>
          </p:nvSpPr>
          <p:spPr>
            <a:xfrm>
              <a:off x="1425913" y="1381282"/>
              <a:ext cx="313704" cy="474453"/>
            </a:xfrm>
            <a:custGeom>
              <a:avLst/>
              <a:gdLst>
                <a:gd name="connsiteX0" fmla="*/ 0 w 312967"/>
                <a:gd name="connsiteY0" fmla="*/ 0 h 474453"/>
                <a:gd name="connsiteX1" fmla="*/ 129396 w 312967"/>
                <a:gd name="connsiteY1" fmla="*/ 51759 h 474453"/>
                <a:gd name="connsiteX2" fmla="*/ 232913 w 312967"/>
                <a:gd name="connsiteY2" fmla="*/ 77638 h 474453"/>
                <a:gd name="connsiteX3" fmla="*/ 310551 w 312967"/>
                <a:gd name="connsiteY3" fmla="*/ 129397 h 474453"/>
                <a:gd name="connsiteX4" fmla="*/ 293298 w 312967"/>
                <a:gd name="connsiteY4" fmla="*/ 353683 h 474453"/>
                <a:gd name="connsiteX5" fmla="*/ 293298 w 312967"/>
                <a:gd name="connsiteY5" fmla="*/ 439948 h 474453"/>
                <a:gd name="connsiteX6" fmla="*/ 267419 w 312967"/>
                <a:gd name="connsiteY6" fmla="*/ 457200 h 474453"/>
                <a:gd name="connsiteX7" fmla="*/ 129396 w 312967"/>
                <a:gd name="connsiteY7" fmla="*/ 474453 h 47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967" h="474453">
                  <a:moveTo>
                    <a:pt x="0" y="0"/>
                  </a:moveTo>
                  <a:cubicBezTo>
                    <a:pt x="45288" y="19409"/>
                    <a:pt x="90577" y="38819"/>
                    <a:pt x="129396" y="51759"/>
                  </a:cubicBezTo>
                  <a:cubicBezTo>
                    <a:pt x="168215" y="64699"/>
                    <a:pt x="202721" y="64698"/>
                    <a:pt x="232913" y="77638"/>
                  </a:cubicBezTo>
                  <a:cubicBezTo>
                    <a:pt x="263105" y="90578"/>
                    <a:pt x="300487" y="83390"/>
                    <a:pt x="310551" y="129397"/>
                  </a:cubicBezTo>
                  <a:cubicBezTo>
                    <a:pt x="320615" y="175405"/>
                    <a:pt x="296173" y="301925"/>
                    <a:pt x="293298" y="353683"/>
                  </a:cubicBezTo>
                  <a:cubicBezTo>
                    <a:pt x="290423" y="405441"/>
                    <a:pt x="297611" y="422695"/>
                    <a:pt x="293298" y="439948"/>
                  </a:cubicBezTo>
                  <a:cubicBezTo>
                    <a:pt x="288985" y="457201"/>
                    <a:pt x="294736" y="451449"/>
                    <a:pt x="267419" y="457200"/>
                  </a:cubicBezTo>
                  <a:cubicBezTo>
                    <a:pt x="240102" y="462951"/>
                    <a:pt x="184749" y="468702"/>
                    <a:pt x="129396" y="474453"/>
                  </a:cubicBezTo>
                </a:path>
              </a:pathLst>
            </a:custGeom>
            <a:noFill/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6" name="Freeform 345"/>
            <p:cNvSpPr/>
            <p:nvPr/>
          </p:nvSpPr>
          <p:spPr>
            <a:xfrm>
              <a:off x="6025969" y="587148"/>
              <a:ext cx="240318" cy="256605"/>
            </a:xfrm>
            <a:custGeom>
              <a:avLst/>
              <a:gdLst>
                <a:gd name="connsiteX0" fmla="*/ 0 w 239754"/>
                <a:gd name="connsiteY0" fmla="*/ 69516 h 256605"/>
                <a:gd name="connsiteX1" fmla="*/ 138022 w 239754"/>
                <a:gd name="connsiteY1" fmla="*/ 504 h 256605"/>
                <a:gd name="connsiteX2" fmla="*/ 198407 w 239754"/>
                <a:gd name="connsiteY2" fmla="*/ 112648 h 256605"/>
                <a:gd name="connsiteX3" fmla="*/ 224287 w 239754"/>
                <a:gd name="connsiteY3" fmla="*/ 164406 h 256605"/>
                <a:gd name="connsiteX4" fmla="*/ 232913 w 239754"/>
                <a:gd name="connsiteY4" fmla="*/ 224791 h 256605"/>
                <a:gd name="connsiteX5" fmla="*/ 120770 w 239754"/>
                <a:gd name="connsiteY5" fmla="*/ 250670 h 256605"/>
                <a:gd name="connsiteX6" fmla="*/ 198407 w 239754"/>
                <a:gd name="connsiteY6" fmla="*/ 233417 h 256605"/>
                <a:gd name="connsiteX7" fmla="*/ 138022 w 239754"/>
                <a:gd name="connsiteY7" fmla="*/ 26383 h 256605"/>
                <a:gd name="connsiteX8" fmla="*/ 0 w 239754"/>
                <a:gd name="connsiteY8" fmla="*/ 69516 h 256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754" h="256605">
                  <a:moveTo>
                    <a:pt x="0" y="69516"/>
                  </a:moveTo>
                  <a:cubicBezTo>
                    <a:pt x="0" y="65203"/>
                    <a:pt x="104954" y="-6685"/>
                    <a:pt x="138022" y="504"/>
                  </a:cubicBezTo>
                  <a:cubicBezTo>
                    <a:pt x="171090" y="7693"/>
                    <a:pt x="184030" y="85331"/>
                    <a:pt x="198407" y="112648"/>
                  </a:cubicBezTo>
                  <a:cubicBezTo>
                    <a:pt x="212785" y="139965"/>
                    <a:pt x="218536" y="145715"/>
                    <a:pt x="224287" y="164406"/>
                  </a:cubicBezTo>
                  <a:cubicBezTo>
                    <a:pt x="230038" y="183097"/>
                    <a:pt x="250166" y="210414"/>
                    <a:pt x="232913" y="224791"/>
                  </a:cubicBezTo>
                  <a:cubicBezTo>
                    <a:pt x="215660" y="239168"/>
                    <a:pt x="126521" y="249232"/>
                    <a:pt x="120770" y="250670"/>
                  </a:cubicBezTo>
                  <a:cubicBezTo>
                    <a:pt x="115019" y="252108"/>
                    <a:pt x="195532" y="270798"/>
                    <a:pt x="198407" y="233417"/>
                  </a:cubicBezTo>
                  <a:cubicBezTo>
                    <a:pt x="201282" y="196036"/>
                    <a:pt x="166777" y="55138"/>
                    <a:pt x="138022" y="26383"/>
                  </a:cubicBezTo>
                  <a:cubicBezTo>
                    <a:pt x="109267" y="-2372"/>
                    <a:pt x="0" y="73829"/>
                    <a:pt x="0" y="69516"/>
                  </a:cubicBezTo>
                  <a:close/>
                </a:path>
              </a:pathLst>
            </a:custGeom>
            <a:ln>
              <a:solidFill>
                <a:schemeClr val="tx1">
                  <a:lumMod val="50000"/>
                  <a:lumOff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 prst="slop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7" name="Freeform 346"/>
            <p:cNvSpPr/>
            <p:nvPr/>
          </p:nvSpPr>
          <p:spPr>
            <a:xfrm>
              <a:off x="5928856" y="962410"/>
              <a:ext cx="369082" cy="496732"/>
            </a:xfrm>
            <a:custGeom>
              <a:avLst/>
              <a:gdLst>
                <a:gd name="connsiteX0" fmla="*/ 71006 w 368215"/>
                <a:gd name="connsiteY0" fmla="*/ 56563 h 496732"/>
                <a:gd name="connsiteX1" fmla="*/ 1994 w 368215"/>
                <a:gd name="connsiteY1" fmla="*/ 470631 h 496732"/>
                <a:gd name="connsiteX2" fmla="*/ 122764 w 368215"/>
                <a:gd name="connsiteY2" fmla="*/ 427499 h 496732"/>
                <a:gd name="connsiteX3" fmla="*/ 303919 w 368215"/>
                <a:gd name="connsiteY3" fmla="*/ 211838 h 496732"/>
                <a:gd name="connsiteX4" fmla="*/ 355677 w 368215"/>
                <a:gd name="connsiteY4" fmla="*/ 22057 h 496732"/>
                <a:gd name="connsiteX5" fmla="*/ 71006 w 368215"/>
                <a:gd name="connsiteY5" fmla="*/ 56563 h 49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215" h="496732">
                  <a:moveTo>
                    <a:pt x="71006" y="56563"/>
                  </a:moveTo>
                  <a:cubicBezTo>
                    <a:pt x="12059" y="131325"/>
                    <a:pt x="-6632" y="408808"/>
                    <a:pt x="1994" y="470631"/>
                  </a:cubicBezTo>
                  <a:cubicBezTo>
                    <a:pt x="10620" y="532454"/>
                    <a:pt x="72443" y="470631"/>
                    <a:pt x="122764" y="427499"/>
                  </a:cubicBezTo>
                  <a:cubicBezTo>
                    <a:pt x="173085" y="384367"/>
                    <a:pt x="265100" y="279412"/>
                    <a:pt x="303919" y="211838"/>
                  </a:cubicBezTo>
                  <a:cubicBezTo>
                    <a:pt x="342738" y="144264"/>
                    <a:pt x="391620" y="50812"/>
                    <a:pt x="355677" y="22057"/>
                  </a:cubicBezTo>
                  <a:cubicBezTo>
                    <a:pt x="319734" y="-6698"/>
                    <a:pt x="129953" y="-18199"/>
                    <a:pt x="71006" y="56563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prst="slop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8" name="Freeform 347"/>
            <p:cNvSpPr/>
            <p:nvPr/>
          </p:nvSpPr>
          <p:spPr>
            <a:xfrm>
              <a:off x="1773844" y="932702"/>
              <a:ext cx="970854" cy="379945"/>
            </a:xfrm>
            <a:custGeom>
              <a:avLst/>
              <a:gdLst>
                <a:gd name="connsiteX0" fmla="*/ 23822 w 968574"/>
                <a:gd name="connsiteY0" fmla="*/ 301931 h 379945"/>
                <a:gd name="connsiteX1" fmla="*/ 204977 w 968574"/>
                <a:gd name="connsiteY1" fmla="*/ 310558 h 379945"/>
                <a:gd name="connsiteX2" fmla="*/ 222229 w 968574"/>
                <a:gd name="connsiteY2" fmla="*/ 379569 h 379945"/>
                <a:gd name="connsiteX3" fmla="*/ 920969 w 968574"/>
                <a:gd name="connsiteY3" fmla="*/ 276052 h 379945"/>
                <a:gd name="connsiteX4" fmla="*/ 808826 w 968574"/>
                <a:gd name="connsiteY4" fmla="*/ 7 h 379945"/>
                <a:gd name="connsiteX5" fmla="*/ 23822 w 968574"/>
                <a:gd name="connsiteY5" fmla="*/ 301931 h 379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8574" h="379945">
                  <a:moveTo>
                    <a:pt x="23822" y="301931"/>
                  </a:moveTo>
                  <a:cubicBezTo>
                    <a:pt x="-76819" y="353689"/>
                    <a:pt x="171909" y="297618"/>
                    <a:pt x="204977" y="310558"/>
                  </a:cubicBezTo>
                  <a:cubicBezTo>
                    <a:pt x="238045" y="323498"/>
                    <a:pt x="102897" y="385320"/>
                    <a:pt x="222229" y="379569"/>
                  </a:cubicBezTo>
                  <a:cubicBezTo>
                    <a:pt x="341561" y="373818"/>
                    <a:pt x="823203" y="339312"/>
                    <a:pt x="920969" y="276052"/>
                  </a:cubicBezTo>
                  <a:cubicBezTo>
                    <a:pt x="1018735" y="212792"/>
                    <a:pt x="958350" y="-1431"/>
                    <a:pt x="808826" y="7"/>
                  </a:cubicBezTo>
                  <a:cubicBezTo>
                    <a:pt x="659302" y="1445"/>
                    <a:pt x="124463" y="250173"/>
                    <a:pt x="23822" y="301931"/>
                  </a:cubicBezTo>
                  <a:close/>
                </a:path>
              </a:pathLst>
            </a:custGeom>
            <a:noFill/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9" name="Freeform 348"/>
            <p:cNvSpPr/>
            <p:nvPr/>
          </p:nvSpPr>
          <p:spPr>
            <a:xfrm>
              <a:off x="2253778" y="696920"/>
              <a:ext cx="1238701" cy="318753"/>
            </a:xfrm>
            <a:custGeom>
              <a:avLst/>
              <a:gdLst>
                <a:gd name="connsiteX0" fmla="*/ 744087 w 1235792"/>
                <a:gd name="connsiteY0" fmla="*/ 11502 h 318753"/>
                <a:gd name="connsiteX1" fmla="*/ 787219 w 1235792"/>
                <a:gd name="connsiteY1" fmla="*/ 63261 h 318753"/>
                <a:gd name="connsiteX2" fmla="*/ 36720 w 1235792"/>
                <a:gd name="connsiteY2" fmla="*/ 253042 h 318753"/>
                <a:gd name="connsiteX3" fmla="*/ 200622 w 1235792"/>
                <a:gd name="connsiteY3" fmla="*/ 304800 h 318753"/>
                <a:gd name="connsiteX4" fmla="*/ 933868 w 1235792"/>
                <a:gd name="connsiteY4" fmla="*/ 20128 h 318753"/>
                <a:gd name="connsiteX5" fmla="*/ 1235792 w 1235792"/>
                <a:gd name="connsiteY5" fmla="*/ 46008 h 318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5792" h="318753">
                  <a:moveTo>
                    <a:pt x="744087" y="11502"/>
                  </a:moveTo>
                  <a:cubicBezTo>
                    <a:pt x="824600" y="17253"/>
                    <a:pt x="905114" y="23004"/>
                    <a:pt x="787219" y="63261"/>
                  </a:cubicBezTo>
                  <a:cubicBezTo>
                    <a:pt x="669324" y="103518"/>
                    <a:pt x="134486" y="212786"/>
                    <a:pt x="36720" y="253042"/>
                  </a:cubicBezTo>
                  <a:cubicBezTo>
                    <a:pt x="-61046" y="293299"/>
                    <a:pt x="51097" y="343619"/>
                    <a:pt x="200622" y="304800"/>
                  </a:cubicBezTo>
                  <a:cubicBezTo>
                    <a:pt x="350147" y="265981"/>
                    <a:pt x="761340" y="63260"/>
                    <a:pt x="933868" y="20128"/>
                  </a:cubicBezTo>
                  <a:cubicBezTo>
                    <a:pt x="1106396" y="-23004"/>
                    <a:pt x="1171094" y="11502"/>
                    <a:pt x="1235792" y="46008"/>
                  </a:cubicBezTo>
                </a:path>
              </a:pathLst>
            </a:custGeom>
            <a:noFill/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50" name="Freeform 349"/>
            <p:cNvSpPr/>
            <p:nvPr/>
          </p:nvSpPr>
          <p:spPr>
            <a:xfrm>
              <a:off x="2031882" y="717048"/>
              <a:ext cx="898560" cy="280388"/>
            </a:xfrm>
            <a:custGeom>
              <a:avLst/>
              <a:gdLst>
                <a:gd name="connsiteX0" fmla="*/ 896450 w 896450"/>
                <a:gd name="connsiteY0" fmla="*/ 0 h 280388"/>
                <a:gd name="connsiteX1" fmla="*/ 25182 w 896450"/>
                <a:gd name="connsiteY1" fmla="*/ 207034 h 280388"/>
                <a:gd name="connsiteX2" fmla="*/ 240843 w 896450"/>
                <a:gd name="connsiteY2" fmla="*/ 276046 h 280388"/>
                <a:gd name="connsiteX3" fmla="*/ 301228 w 896450"/>
                <a:gd name="connsiteY3" fmla="*/ 267419 h 280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6450" h="280388">
                  <a:moveTo>
                    <a:pt x="896450" y="0"/>
                  </a:moveTo>
                  <a:cubicBezTo>
                    <a:pt x="515450" y="80513"/>
                    <a:pt x="134450" y="161026"/>
                    <a:pt x="25182" y="207034"/>
                  </a:cubicBezTo>
                  <a:cubicBezTo>
                    <a:pt x="-84086" y="253042"/>
                    <a:pt x="194835" y="265982"/>
                    <a:pt x="240843" y="276046"/>
                  </a:cubicBezTo>
                  <a:cubicBezTo>
                    <a:pt x="286851" y="286110"/>
                    <a:pt x="294039" y="276764"/>
                    <a:pt x="301228" y="267419"/>
                  </a:cubicBezTo>
                </a:path>
              </a:pathLst>
            </a:custGeom>
            <a:noFill/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51" name="Freeform 350"/>
            <p:cNvSpPr/>
            <p:nvPr/>
          </p:nvSpPr>
          <p:spPr>
            <a:xfrm>
              <a:off x="3286903" y="245429"/>
              <a:ext cx="1762873" cy="533780"/>
            </a:xfrm>
            <a:custGeom>
              <a:avLst/>
              <a:gdLst>
                <a:gd name="connsiteX0" fmla="*/ 0 w 1559975"/>
                <a:gd name="connsiteY0" fmla="*/ 429816 h 492398"/>
                <a:gd name="connsiteX1" fmla="*/ 759124 w 1559975"/>
                <a:gd name="connsiteY1" fmla="*/ 58880 h 492398"/>
                <a:gd name="connsiteX2" fmla="*/ 1268083 w 1559975"/>
                <a:gd name="connsiteY2" fmla="*/ 15748 h 492398"/>
                <a:gd name="connsiteX3" fmla="*/ 1509622 w 1559975"/>
                <a:gd name="connsiteY3" fmla="*/ 24375 h 492398"/>
                <a:gd name="connsiteX4" fmla="*/ 1526875 w 1559975"/>
                <a:gd name="connsiteY4" fmla="*/ 33001 h 492398"/>
                <a:gd name="connsiteX5" fmla="*/ 1138686 w 1559975"/>
                <a:gd name="connsiteY5" fmla="*/ 447069 h 492398"/>
                <a:gd name="connsiteX6" fmla="*/ 1095554 w 1559975"/>
                <a:gd name="connsiteY6" fmla="*/ 481575 h 492398"/>
                <a:gd name="connsiteX7" fmla="*/ 232913 w 1559975"/>
                <a:gd name="connsiteY7" fmla="*/ 464322 h 492398"/>
                <a:gd name="connsiteX8" fmla="*/ 0 w 1559975"/>
                <a:gd name="connsiteY8" fmla="*/ 429816 h 492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9975" h="492398">
                  <a:moveTo>
                    <a:pt x="0" y="429816"/>
                  </a:moveTo>
                  <a:cubicBezTo>
                    <a:pt x="273888" y="278853"/>
                    <a:pt x="547777" y="127891"/>
                    <a:pt x="759124" y="58880"/>
                  </a:cubicBezTo>
                  <a:cubicBezTo>
                    <a:pt x="970471" y="-10131"/>
                    <a:pt x="1143000" y="21499"/>
                    <a:pt x="1268083" y="15748"/>
                  </a:cubicBezTo>
                  <a:cubicBezTo>
                    <a:pt x="1393166" y="9997"/>
                    <a:pt x="1466490" y="21499"/>
                    <a:pt x="1509622" y="24375"/>
                  </a:cubicBezTo>
                  <a:cubicBezTo>
                    <a:pt x="1552754" y="27250"/>
                    <a:pt x="1588698" y="-37448"/>
                    <a:pt x="1526875" y="33001"/>
                  </a:cubicBezTo>
                  <a:cubicBezTo>
                    <a:pt x="1465052" y="103450"/>
                    <a:pt x="1210573" y="372307"/>
                    <a:pt x="1138686" y="447069"/>
                  </a:cubicBezTo>
                  <a:cubicBezTo>
                    <a:pt x="1066799" y="521831"/>
                    <a:pt x="1095554" y="481575"/>
                    <a:pt x="1095554" y="481575"/>
                  </a:cubicBezTo>
                  <a:lnTo>
                    <a:pt x="232913" y="464322"/>
                  </a:lnTo>
                  <a:lnTo>
                    <a:pt x="0" y="429816"/>
                  </a:lnTo>
                  <a:close/>
                </a:path>
              </a:pathLst>
            </a:custGeom>
            <a:gradFill>
              <a:gsLst>
                <a:gs pos="89000">
                  <a:schemeClr val="bg1">
                    <a:lumMod val="85000"/>
                  </a:schemeClr>
                </a:gs>
                <a:gs pos="62000">
                  <a:schemeClr val="tx1"/>
                </a:gs>
                <a:gs pos="20436">
                  <a:schemeClr val="bg1">
                    <a:lumMod val="85000"/>
                  </a:schemeClr>
                </a:gs>
                <a:gs pos="30000">
                  <a:schemeClr val="tx1">
                    <a:lumMod val="95000"/>
                    <a:lumOff val="5000"/>
                  </a:schemeClr>
                </a:gs>
                <a:gs pos="4000">
                  <a:schemeClr val="tx1">
                    <a:lumMod val="95000"/>
                    <a:lumOff val="5000"/>
                  </a:schemeClr>
                </a:gs>
                <a:gs pos="50000">
                  <a:schemeClr val="tx1">
                    <a:lumMod val="75000"/>
                    <a:lumOff val="25000"/>
                  </a:schemeClr>
                </a:gs>
                <a:gs pos="43000">
                  <a:schemeClr val="bg1">
                    <a:lumMod val="65000"/>
                  </a:schemeClr>
                </a:gs>
              </a:gsLst>
              <a:lin ang="3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52" name="Freeform 351"/>
            <p:cNvSpPr/>
            <p:nvPr/>
          </p:nvSpPr>
          <p:spPr>
            <a:xfrm>
              <a:off x="4415659" y="380618"/>
              <a:ext cx="1501692" cy="1285941"/>
            </a:xfrm>
            <a:custGeom>
              <a:avLst/>
              <a:gdLst>
                <a:gd name="connsiteX0" fmla="*/ 19267 w 1498165"/>
                <a:gd name="connsiteY0" fmla="*/ 370936 h 1285941"/>
                <a:gd name="connsiteX1" fmla="*/ 27894 w 1498165"/>
                <a:gd name="connsiteY1" fmla="*/ 1207698 h 1285941"/>
                <a:gd name="connsiteX2" fmla="*/ 286686 w 1498165"/>
                <a:gd name="connsiteY2" fmla="*/ 1242204 h 1285941"/>
                <a:gd name="connsiteX3" fmla="*/ 1244218 w 1498165"/>
                <a:gd name="connsiteY3" fmla="*/ 1138687 h 1285941"/>
                <a:gd name="connsiteX4" fmla="*/ 1485758 w 1498165"/>
                <a:gd name="connsiteY4" fmla="*/ 560717 h 1285941"/>
                <a:gd name="connsiteX5" fmla="*/ 1451252 w 1498165"/>
                <a:gd name="connsiteY5" fmla="*/ 284672 h 1285941"/>
                <a:gd name="connsiteX6" fmla="*/ 1347735 w 1498165"/>
                <a:gd name="connsiteY6" fmla="*/ 0 h 128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8165" h="1285941">
                  <a:moveTo>
                    <a:pt x="19267" y="370936"/>
                  </a:moveTo>
                  <a:cubicBezTo>
                    <a:pt x="1295" y="716711"/>
                    <a:pt x="-16676" y="1062487"/>
                    <a:pt x="27894" y="1207698"/>
                  </a:cubicBezTo>
                  <a:cubicBezTo>
                    <a:pt x="72464" y="1352909"/>
                    <a:pt x="83965" y="1253706"/>
                    <a:pt x="286686" y="1242204"/>
                  </a:cubicBezTo>
                  <a:cubicBezTo>
                    <a:pt x="489407" y="1230702"/>
                    <a:pt x="1044373" y="1252268"/>
                    <a:pt x="1244218" y="1138687"/>
                  </a:cubicBezTo>
                  <a:cubicBezTo>
                    <a:pt x="1444063" y="1025106"/>
                    <a:pt x="1451252" y="703053"/>
                    <a:pt x="1485758" y="560717"/>
                  </a:cubicBezTo>
                  <a:cubicBezTo>
                    <a:pt x="1520264" y="418381"/>
                    <a:pt x="1474256" y="378125"/>
                    <a:pt x="1451252" y="284672"/>
                  </a:cubicBezTo>
                  <a:cubicBezTo>
                    <a:pt x="1428248" y="191219"/>
                    <a:pt x="1387991" y="95609"/>
                    <a:pt x="1347735" y="0"/>
                  </a:cubicBezTo>
                </a:path>
              </a:pathLst>
            </a:custGeom>
            <a:noFill/>
            <a:ln w="19050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53" name="Freeform 352"/>
            <p:cNvSpPr/>
            <p:nvPr/>
          </p:nvSpPr>
          <p:spPr>
            <a:xfrm>
              <a:off x="1289816" y="688959"/>
              <a:ext cx="1929151" cy="694930"/>
            </a:xfrm>
            <a:custGeom>
              <a:avLst/>
              <a:gdLst>
                <a:gd name="connsiteX0" fmla="*/ 1924620 w 1924620"/>
                <a:gd name="connsiteY0" fmla="*/ 12165 h 694930"/>
                <a:gd name="connsiteX1" fmla="*/ 1536431 w 1924620"/>
                <a:gd name="connsiteY1" fmla="*/ 3539 h 694930"/>
                <a:gd name="connsiteX2" fmla="*/ 1251759 w 1924620"/>
                <a:gd name="connsiteY2" fmla="*/ 3539 h 694930"/>
                <a:gd name="connsiteX3" fmla="*/ 1053352 w 1924620"/>
                <a:gd name="connsiteY3" fmla="*/ 46671 h 694930"/>
                <a:gd name="connsiteX4" fmla="*/ 518514 w 1924620"/>
                <a:gd name="connsiteY4" fmla="*/ 288210 h 694930"/>
                <a:gd name="connsiteX5" fmla="*/ 251095 w 1924620"/>
                <a:gd name="connsiteY5" fmla="*/ 408980 h 694930"/>
                <a:gd name="connsiteX6" fmla="*/ 87193 w 1924620"/>
                <a:gd name="connsiteY6" fmla="*/ 495244 h 694930"/>
                <a:gd name="connsiteX7" fmla="*/ 929 w 1924620"/>
                <a:gd name="connsiteY7" fmla="*/ 555629 h 694930"/>
                <a:gd name="connsiteX8" fmla="*/ 138952 w 1924620"/>
                <a:gd name="connsiteY8" fmla="*/ 676399 h 694930"/>
                <a:gd name="connsiteX9" fmla="*/ 294227 w 1924620"/>
                <a:gd name="connsiteY9" fmla="*/ 693652 h 694930"/>
                <a:gd name="connsiteX10" fmla="*/ 604778 w 1924620"/>
                <a:gd name="connsiteY10" fmla="*/ 667773 h 694930"/>
                <a:gd name="connsiteX11" fmla="*/ 751427 w 1924620"/>
                <a:gd name="connsiteY11" fmla="*/ 633267 h 694930"/>
                <a:gd name="connsiteX12" fmla="*/ 1156869 w 1924620"/>
                <a:gd name="connsiteY12" fmla="*/ 365848 h 694930"/>
                <a:gd name="connsiteX13" fmla="*/ 1458793 w 1924620"/>
                <a:gd name="connsiteY13" fmla="*/ 210573 h 694930"/>
                <a:gd name="connsiteX14" fmla="*/ 1665827 w 1924620"/>
                <a:gd name="connsiteY14" fmla="*/ 124308 h 694930"/>
                <a:gd name="connsiteX15" fmla="*/ 1924620 w 1924620"/>
                <a:gd name="connsiteY15" fmla="*/ 12165 h 694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24620" h="694930">
                  <a:moveTo>
                    <a:pt x="1924620" y="12165"/>
                  </a:moveTo>
                  <a:lnTo>
                    <a:pt x="1536431" y="3539"/>
                  </a:lnTo>
                  <a:cubicBezTo>
                    <a:pt x="1424288" y="2101"/>
                    <a:pt x="1332272" y="-3650"/>
                    <a:pt x="1251759" y="3539"/>
                  </a:cubicBezTo>
                  <a:cubicBezTo>
                    <a:pt x="1171246" y="10728"/>
                    <a:pt x="1175559" y="-774"/>
                    <a:pt x="1053352" y="46671"/>
                  </a:cubicBezTo>
                  <a:cubicBezTo>
                    <a:pt x="931145" y="94116"/>
                    <a:pt x="518514" y="288210"/>
                    <a:pt x="518514" y="288210"/>
                  </a:cubicBezTo>
                  <a:cubicBezTo>
                    <a:pt x="384804" y="348595"/>
                    <a:pt x="322982" y="374474"/>
                    <a:pt x="251095" y="408980"/>
                  </a:cubicBezTo>
                  <a:cubicBezTo>
                    <a:pt x="179208" y="443486"/>
                    <a:pt x="128887" y="470803"/>
                    <a:pt x="87193" y="495244"/>
                  </a:cubicBezTo>
                  <a:cubicBezTo>
                    <a:pt x="45499" y="519685"/>
                    <a:pt x="-7698" y="525437"/>
                    <a:pt x="929" y="555629"/>
                  </a:cubicBezTo>
                  <a:cubicBezTo>
                    <a:pt x="9555" y="585822"/>
                    <a:pt x="90069" y="653395"/>
                    <a:pt x="138952" y="676399"/>
                  </a:cubicBezTo>
                  <a:cubicBezTo>
                    <a:pt x="187835" y="699403"/>
                    <a:pt x="216589" y="695090"/>
                    <a:pt x="294227" y="693652"/>
                  </a:cubicBezTo>
                  <a:cubicBezTo>
                    <a:pt x="371865" y="692214"/>
                    <a:pt x="528578" y="677837"/>
                    <a:pt x="604778" y="667773"/>
                  </a:cubicBezTo>
                  <a:cubicBezTo>
                    <a:pt x="680978" y="657709"/>
                    <a:pt x="659412" y="683588"/>
                    <a:pt x="751427" y="633267"/>
                  </a:cubicBezTo>
                  <a:cubicBezTo>
                    <a:pt x="843442" y="582946"/>
                    <a:pt x="1038975" y="436297"/>
                    <a:pt x="1156869" y="365848"/>
                  </a:cubicBezTo>
                  <a:cubicBezTo>
                    <a:pt x="1274763" y="295399"/>
                    <a:pt x="1373967" y="250830"/>
                    <a:pt x="1458793" y="210573"/>
                  </a:cubicBezTo>
                  <a:cubicBezTo>
                    <a:pt x="1543619" y="170316"/>
                    <a:pt x="1665827" y="124308"/>
                    <a:pt x="1665827" y="124308"/>
                  </a:cubicBezTo>
                  <a:lnTo>
                    <a:pt x="1924620" y="12165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3000">
                  <a:schemeClr val="tx1">
                    <a:lumMod val="95000"/>
                    <a:lumOff val="5000"/>
                  </a:schemeClr>
                </a:gs>
                <a:gs pos="10000">
                  <a:schemeClr val="tx1">
                    <a:lumMod val="85000"/>
                    <a:lumOff val="15000"/>
                  </a:schemeClr>
                </a:gs>
                <a:gs pos="75000">
                  <a:schemeClr val="bg1">
                    <a:lumMod val="65000"/>
                    <a:shade val="67500"/>
                    <a:satMod val="115000"/>
                  </a:schemeClr>
                </a:gs>
                <a:gs pos="89000">
                  <a:schemeClr val="bg1">
                    <a:lumMod val="65000"/>
                    <a:shade val="100000"/>
                    <a:satMod val="115000"/>
                  </a:schemeClr>
                </a:gs>
              </a:gsLst>
              <a:lin ang="27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54" name="Freeform 353"/>
            <p:cNvSpPr/>
            <p:nvPr/>
          </p:nvSpPr>
          <p:spPr>
            <a:xfrm>
              <a:off x="2271643" y="717048"/>
              <a:ext cx="858150" cy="280387"/>
            </a:xfrm>
            <a:custGeom>
              <a:avLst/>
              <a:gdLst>
                <a:gd name="connsiteX0" fmla="*/ 1219609 w 1262951"/>
                <a:gd name="connsiteY0" fmla="*/ 32161 h 590343"/>
                <a:gd name="connsiteX1" fmla="*/ 1133345 w 1262951"/>
                <a:gd name="connsiteY1" fmla="*/ 40788 h 590343"/>
                <a:gd name="connsiteX2" fmla="*/ 374221 w 1262951"/>
                <a:gd name="connsiteY2" fmla="*/ 247822 h 590343"/>
                <a:gd name="connsiteX3" fmla="*/ 46417 w 1262951"/>
                <a:gd name="connsiteY3" fmla="*/ 428976 h 590343"/>
                <a:gd name="connsiteX4" fmla="*/ 3285 w 1262951"/>
                <a:gd name="connsiteY4" fmla="*/ 454855 h 590343"/>
                <a:gd name="connsiteX5" fmla="*/ 55043 w 1262951"/>
                <a:gd name="connsiteY5" fmla="*/ 549746 h 590343"/>
                <a:gd name="connsiteX6" fmla="*/ 158560 w 1262951"/>
                <a:gd name="connsiteY6" fmla="*/ 558372 h 590343"/>
                <a:gd name="connsiteX7" fmla="*/ 236198 w 1262951"/>
                <a:gd name="connsiteY7" fmla="*/ 575625 h 590343"/>
                <a:gd name="connsiteX8" fmla="*/ 322462 w 1262951"/>
                <a:gd name="connsiteY8" fmla="*/ 575625 h 590343"/>
                <a:gd name="connsiteX9" fmla="*/ 676145 w 1262951"/>
                <a:gd name="connsiteY9" fmla="*/ 385844 h 590343"/>
                <a:gd name="connsiteX10" fmla="*/ 1219609 w 1262951"/>
                <a:gd name="connsiteY10" fmla="*/ 32161 h 59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2951" h="590343">
                  <a:moveTo>
                    <a:pt x="1219609" y="32161"/>
                  </a:moveTo>
                  <a:cubicBezTo>
                    <a:pt x="1295809" y="-25348"/>
                    <a:pt x="1274243" y="4845"/>
                    <a:pt x="1133345" y="40788"/>
                  </a:cubicBezTo>
                  <a:cubicBezTo>
                    <a:pt x="992447" y="76731"/>
                    <a:pt x="555375" y="183124"/>
                    <a:pt x="374221" y="247822"/>
                  </a:cubicBezTo>
                  <a:cubicBezTo>
                    <a:pt x="193067" y="312520"/>
                    <a:pt x="108240" y="394471"/>
                    <a:pt x="46417" y="428976"/>
                  </a:cubicBezTo>
                  <a:cubicBezTo>
                    <a:pt x="-15406" y="463482"/>
                    <a:pt x="1847" y="434727"/>
                    <a:pt x="3285" y="454855"/>
                  </a:cubicBezTo>
                  <a:cubicBezTo>
                    <a:pt x="4723" y="474983"/>
                    <a:pt x="29164" y="532493"/>
                    <a:pt x="55043" y="549746"/>
                  </a:cubicBezTo>
                  <a:cubicBezTo>
                    <a:pt x="80922" y="566999"/>
                    <a:pt x="128367" y="554059"/>
                    <a:pt x="158560" y="558372"/>
                  </a:cubicBezTo>
                  <a:cubicBezTo>
                    <a:pt x="188753" y="562685"/>
                    <a:pt x="208881" y="572750"/>
                    <a:pt x="236198" y="575625"/>
                  </a:cubicBezTo>
                  <a:cubicBezTo>
                    <a:pt x="263515" y="578500"/>
                    <a:pt x="249138" y="607255"/>
                    <a:pt x="322462" y="575625"/>
                  </a:cubicBezTo>
                  <a:cubicBezTo>
                    <a:pt x="395786" y="543995"/>
                    <a:pt x="523745" y="474984"/>
                    <a:pt x="676145" y="385844"/>
                  </a:cubicBezTo>
                  <a:cubicBezTo>
                    <a:pt x="828545" y="296705"/>
                    <a:pt x="1143409" y="89670"/>
                    <a:pt x="1219609" y="321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55" name="Freeform 354"/>
            <p:cNvSpPr/>
            <p:nvPr/>
          </p:nvSpPr>
          <p:spPr>
            <a:xfrm>
              <a:off x="1289698" y="1230205"/>
              <a:ext cx="1912491" cy="898834"/>
            </a:xfrm>
            <a:custGeom>
              <a:avLst/>
              <a:gdLst/>
              <a:ahLst/>
              <a:cxnLst/>
              <a:rect l="l" t="t" r="r" b="b"/>
              <a:pathLst>
                <a:path w="1835773" h="898834">
                  <a:moveTo>
                    <a:pt x="7611" y="636"/>
                  </a:moveTo>
                  <a:cubicBezTo>
                    <a:pt x="11327" y="1714"/>
                    <a:pt x="16110" y="3961"/>
                    <a:pt x="21279" y="5758"/>
                  </a:cubicBezTo>
                  <a:cubicBezTo>
                    <a:pt x="41959" y="12947"/>
                    <a:pt x="97796" y="87709"/>
                    <a:pt x="145362" y="109275"/>
                  </a:cubicBezTo>
                  <a:cubicBezTo>
                    <a:pt x="192926" y="130841"/>
                    <a:pt x="230150" y="132280"/>
                    <a:pt x="306666" y="135155"/>
                  </a:cubicBezTo>
                  <a:cubicBezTo>
                    <a:pt x="383184" y="138030"/>
                    <a:pt x="309956" y="149532"/>
                    <a:pt x="604462" y="126528"/>
                  </a:cubicBezTo>
                  <a:cubicBezTo>
                    <a:pt x="799921" y="111261"/>
                    <a:pt x="1271968" y="62430"/>
                    <a:pt x="1641142" y="29337"/>
                  </a:cubicBezTo>
                  <a:cubicBezTo>
                    <a:pt x="1601197" y="119307"/>
                    <a:pt x="1579711" y="223734"/>
                    <a:pt x="1579711" y="334811"/>
                  </a:cubicBezTo>
                  <a:cubicBezTo>
                    <a:pt x="1579711" y="578085"/>
                    <a:pt x="1682772" y="789461"/>
                    <a:pt x="1835773" y="894211"/>
                  </a:cubicBezTo>
                  <a:cubicBezTo>
                    <a:pt x="1798765" y="894494"/>
                    <a:pt x="1758030" y="893030"/>
                    <a:pt x="1721198" y="894279"/>
                  </a:cubicBezTo>
                  <a:cubicBezTo>
                    <a:pt x="1636410" y="897154"/>
                    <a:pt x="1609525" y="902905"/>
                    <a:pt x="1435811" y="894279"/>
                  </a:cubicBezTo>
                  <a:cubicBezTo>
                    <a:pt x="1262096" y="885653"/>
                    <a:pt x="834015" y="856898"/>
                    <a:pt x="678913" y="842521"/>
                  </a:cubicBezTo>
                  <a:cubicBezTo>
                    <a:pt x="523810" y="828144"/>
                    <a:pt x="577580" y="832456"/>
                    <a:pt x="505198" y="808015"/>
                  </a:cubicBezTo>
                  <a:cubicBezTo>
                    <a:pt x="432817" y="783574"/>
                    <a:pt x="294259" y="728940"/>
                    <a:pt x="244626" y="695872"/>
                  </a:cubicBezTo>
                  <a:cubicBezTo>
                    <a:pt x="194992" y="662804"/>
                    <a:pt x="209471" y="642675"/>
                    <a:pt x="207402" y="609607"/>
                  </a:cubicBezTo>
                  <a:cubicBezTo>
                    <a:pt x="205333" y="576539"/>
                    <a:pt x="263239" y="588041"/>
                    <a:pt x="232219" y="497464"/>
                  </a:cubicBezTo>
                  <a:cubicBezTo>
                    <a:pt x="201198" y="406887"/>
                    <a:pt x="56436" y="148094"/>
                    <a:pt x="21279" y="66143"/>
                  </a:cubicBezTo>
                  <a:cubicBezTo>
                    <a:pt x="-5088" y="4680"/>
                    <a:pt x="-3537" y="-2599"/>
                    <a:pt x="7611" y="636"/>
                  </a:cubicBezTo>
                  <a:close/>
                </a:path>
              </a:pathLst>
            </a:custGeom>
            <a:gradFill>
              <a:gsLst>
                <a:gs pos="42000">
                  <a:schemeClr val="bg1">
                    <a:lumMod val="65000"/>
                    <a:shade val="30000"/>
                    <a:satMod val="115000"/>
                  </a:schemeClr>
                </a:gs>
                <a:gs pos="0">
                  <a:schemeClr val="tx1">
                    <a:lumMod val="85000"/>
                    <a:lumOff val="15000"/>
                  </a:schemeClr>
                </a:gs>
                <a:gs pos="62000">
                  <a:schemeClr val="bg1">
                    <a:lumMod val="65000"/>
                    <a:shade val="67500"/>
                    <a:satMod val="115000"/>
                  </a:schemeClr>
                </a:gs>
                <a:gs pos="100000">
                  <a:schemeClr val="bg1">
                    <a:lumMod val="65000"/>
                    <a:shade val="100000"/>
                    <a:satMod val="115000"/>
                  </a:schemeClr>
                </a:gs>
              </a:gsLst>
              <a:lin ang="15600000" scaled="0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56" name="Freeform 355"/>
            <p:cNvSpPr/>
            <p:nvPr/>
          </p:nvSpPr>
          <p:spPr>
            <a:xfrm>
              <a:off x="1389800" y="1415247"/>
              <a:ext cx="299074" cy="425350"/>
            </a:xfrm>
            <a:custGeom>
              <a:avLst/>
              <a:gdLst>
                <a:gd name="connsiteX0" fmla="*/ 1393 w 252919"/>
                <a:gd name="connsiteY0" fmla="*/ 16069 h 425350"/>
                <a:gd name="connsiteX1" fmla="*/ 217053 w 252919"/>
                <a:gd name="connsiteY1" fmla="*/ 76454 h 425350"/>
                <a:gd name="connsiteX2" fmla="*/ 251559 w 252919"/>
                <a:gd name="connsiteY2" fmla="*/ 162718 h 425350"/>
                <a:gd name="connsiteX3" fmla="*/ 234306 w 252919"/>
                <a:gd name="connsiteY3" fmla="*/ 387005 h 425350"/>
                <a:gd name="connsiteX4" fmla="*/ 130789 w 252919"/>
                <a:gd name="connsiteY4" fmla="*/ 387005 h 425350"/>
                <a:gd name="connsiteX5" fmla="*/ 1393 w 252919"/>
                <a:gd name="connsiteY5" fmla="*/ 16069 h 42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919" h="425350">
                  <a:moveTo>
                    <a:pt x="1393" y="16069"/>
                  </a:moveTo>
                  <a:cubicBezTo>
                    <a:pt x="15770" y="-35689"/>
                    <a:pt x="175359" y="52013"/>
                    <a:pt x="217053" y="76454"/>
                  </a:cubicBezTo>
                  <a:cubicBezTo>
                    <a:pt x="258747" y="100895"/>
                    <a:pt x="248684" y="110960"/>
                    <a:pt x="251559" y="162718"/>
                  </a:cubicBezTo>
                  <a:cubicBezTo>
                    <a:pt x="254434" y="214476"/>
                    <a:pt x="254434" y="349624"/>
                    <a:pt x="234306" y="387005"/>
                  </a:cubicBezTo>
                  <a:cubicBezTo>
                    <a:pt x="214178" y="424386"/>
                    <a:pt x="173921" y="450266"/>
                    <a:pt x="130789" y="387005"/>
                  </a:cubicBezTo>
                  <a:cubicBezTo>
                    <a:pt x="87657" y="323745"/>
                    <a:pt x="-12984" y="67827"/>
                    <a:pt x="1393" y="16069"/>
                  </a:cubicBezTo>
                  <a:close/>
                </a:path>
              </a:pathLst>
            </a:custGeom>
            <a:gradFill>
              <a:gsLst>
                <a:gs pos="35826">
                  <a:schemeClr val="tx1">
                    <a:lumMod val="85000"/>
                    <a:lumOff val="15000"/>
                  </a:schemeClr>
                </a:gs>
                <a:gs pos="0">
                  <a:schemeClr val="tx1">
                    <a:lumMod val="95000"/>
                    <a:lumOff val="5000"/>
                  </a:schemeClr>
                </a:gs>
                <a:gs pos="83000">
                  <a:schemeClr val="tx1"/>
                </a:gs>
                <a:gs pos="23000">
                  <a:schemeClr val="tx1">
                    <a:lumMod val="85000"/>
                    <a:lumOff val="15000"/>
                  </a:schemeClr>
                </a:gs>
                <a:gs pos="45000">
                  <a:schemeClr val="tx1">
                    <a:lumMod val="75000"/>
                    <a:lumOff val="25000"/>
                  </a:schemeClr>
                </a:gs>
              </a:gsLst>
              <a:lin ang="9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57" name="Freeform 356"/>
            <p:cNvSpPr/>
            <p:nvPr/>
          </p:nvSpPr>
          <p:spPr>
            <a:xfrm>
              <a:off x="1738671" y="1705500"/>
              <a:ext cx="555436" cy="235680"/>
            </a:xfrm>
            <a:custGeom>
              <a:avLst/>
              <a:gdLst>
                <a:gd name="connsiteX0" fmla="*/ 93063 w 554132"/>
                <a:gd name="connsiteY0" fmla="*/ 23211 h 235680"/>
                <a:gd name="connsiteX1" fmla="*/ 455372 w 554132"/>
                <a:gd name="connsiteY1" fmla="*/ 23211 h 235680"/>
                <a:gd name="connsiteX2" fmla="*/ 524383 w 554132"/>
                <a:gd name="connsiteY2" fmla="*/ 195739 h 235680"/>
                <a:gd name="connsiteX3" fmla="*/ 32678 w 554132"/>
                <a:gd name="connsiteY3" fmla="*/ 221618 h 235680"/>
                <a:gd name="connsiteX4" fmla="*/ 93063 w 554132"/>
                <a:gd name="connsiteY4" fmla="*/ 23211 h 23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4132" h="235680">
                  <a:moveTo>
                    <a:pt x="93063" y="23211"/>
                  </a:moveTo>
                  <a:cubicBezTo>
                    <a:pt x="163512" y="-9857"/>
                    <a:pt x="383485" y="-5544"/>
                    <a:pt x="455372" y="23211"/>
                  </a:cubicBezTo>
                  <a:cubicBezTo>
                    <a:pt x="527259" y="51966"/>
                    <a:pt x="594832" y="162671"/>
                    <a:pt x="524383" y="195739"/>
                  </a:cubicBezTo>
                  <a:cubicBezTo>
                    <a:pt x="453934" y="228807"/>
                    <a:pt x="106003" y="251811"/>
                    <a:pt x="32678" y="221618"/>
                  </a:cubicBezTo>
                  <a:cubicBezTo>
                    <a:pt x="-40647" y="191426"/>
                    <a:pt x="22614" y="56279"/>
                    <a:pt x="93063" y="23211"/>
                  </a:cubicBezTo>
                  <a:close/>
                </a:path>
              </a:pathLst>
            </a:custGeom>
            <a:gradFill>
              <a:gsLst>
                <a:gs pos="0">
                  <a:schemeClr val="tx1">
                    <a:lumMod val="75000"/>
                    <a:lumOff val="25000"/>
                  </a:schemeClr>
                </a:gs>
                <a:gs pos="30000">
                  <a:schemeClr val="tx1">
                    <a:lumMod val="75000"/>
                    <a:lumOff val="25000"/>
                  </a:schemeClr>
                </a:gs>
                <a:gs pos="57000">
                  <a:schemeClr val="tx1">
                    <a:lumMod val="95000"/>
                    <a:lumOff val="5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58" name="Oval 357"/>
            <p:cNvSpPr/>
            <p:nvPr/>
          </p:nvSpPr>
          <p:spPr>
            <a:xfrm>
              <a:off x="1739617" y="1718157"/>
              <a:ext cx="127279" cy="220043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59" name="Oval 358"/>
            <p:cNvSpPr/>
            <p:nvPr/>
          </p:nvSpPr>
          <p:spPr>
            <a:xfrm>
              <a:off x="1739617" y="1718157"/>
              <a:ext cx="108800" cy="220432"/>
            </a:xfrm>
            <a:prstGeom prst="ellipse">
              <a:avLst/>
            </a:prstGeom>
            <a:gradFill>
              <a:gsLst>
                <a:gs pos="0">
                  <a:schemeClr val="tx1">
                    <a:lumMod val="95000"/>
                    <a:lumOff val="5000"/>
                  </a:schemeClr>
                </a:gs>
                <a:gs pos="83000">
                  <a:schemeClr val="tx1">
                    <a:lumMod val="75000"/>
                    <a:lumOff val="25000"/>
                  </a:schemeClr>
                </a:gs>
                <a:gs pos="23000">
                  <a:schemeClr val="tx1">
                    <a:lumMod val="85000"/>
                    <a:lumOff val="15000"/>
                  </a:schemeClr>
                </a:gs>
                <a:gs pos="45000">
                  <a:schemeClr val="bg1">
                    <a:lumMod val="95000"/>
                  </a:schemeClr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60" name="Oval 359"/>
            <p:cNvSpPr/>
            <p:nvPr/>
          </p:nvSpPr>
          <p:spPr>
            <a:xfrm>
              <a:off x="1934638" y="1744004"/>
              <a:ext cx="78942" cy="158671"/>
            </a:xfrm>
            <a:prstGeom prst="ellipse">
              <a:avLst/>
            </a:prstGeom>
            <a:gradFill>
              <a:gsLst>
                <a:gs pos="0">
                  <a:schemeClr val="tx1">
                    <a:lumMod val="95000"/>
                    <a:lumOff val="5000"/>
                  </a:schemeClr>
                </a:gs>
                <a:gs pos="83000">
                  <a:schemeClr val="tx1">
                    <a:lumMod val="75000"/>
                    <a:lumOff val="25000"/>
                  </a:schemeClr>
                </a:gs>
                <a:gs pos="23000">
                  <a:schemeClr val="tx1">
                    <a:lumMod val="85000"/>
                    <a:lumOff val="15000"/>
                  </a:schemeClr>
                </a:gs>
                <a:gs pos="45000">
                  <a:schemeClr val="bg1">
                    <a:lumMod val="95000"/>
                  </a:schemeClr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61" name="Oval 360"/>
            <p:cNvSpPr/>
            <p:nvPr/>
          </p:nvSpPr>
          <p:spPr>
            <a:xfrm>
              <a:off x="2085961" y="1727564"/>
              <a:ext cx="78942" cy="158671"/>
            </a:xfrm>
            <a:prstGeom prst="ellipse">
              <a:avLst/>
            </a:prstGeom>
            <a:gradFill>
              <a:gsLst>
                <a:gs pos="0">
                  <a:schemeClr val="tx1">
                    <a:lumMod val="95000"/>
                    <a:lumOff val="5000"/>
                  </a:schemeClr>
                </a:gs>
                <a:gs pos="83000">
                  <a:schemeClr val="tx1">
                    <a:lumMod val="75000"/>
                    <a:lumOff val="25000"/>
                  </a:schemeClr>
                </a:gs>
                <a:gs pos="23000">
                  <a:schemeClr val="tx1">
                    <a:lumMod val="85000"/>
                    <a:lumOff val="15000"/>
                  </a:schemeClr>
                </a:gs>
                <a:gs pos="45000">
                  <a:schemeClr val="bg1">
                    <a:lumMod val="95000"/>
                  </a:schemeClr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62" name="Freeform 361"/>
            <p:cNvSpPr/>
            <p:nvPr/>
          </p:nvSpPr>
          <p:spPr>
            <a:xfrm rot="230713" flipH="1" flipV="1">
              <a:off x="1388939" y="975836"/>
              <a:ext cx="468628" cy="307535"/>
            </a:xfrm>
            <a:custGeom>
              <a:avLst/>
              <a:gdLst>
                <a:gd name="connsiteX0" fmla="*/ 656708 w 793655"/>
                <a:gd name="connsiteY0" fmla="*/ 143 h 267593"/>
                <a:gd name="connsiteX1" fmla="*/ 768851 w 793655"/>
                <a:gd name="connsiteY1" fmla="*/ 207177 h 267593"/>
                <a:gd name="connsiteX2" fmla="*/ 311651 w 793655"/>
                <a:gd name="connsiteY2" fmla="*/ 267562 h 267593"/>
                <a:gd name="connsiteX3" fmla="*/ 173629 w 793655"/>
                <a:gd name="connsiteY3" fmla="*/ 215804 h 267593"/>
                <a:gd name="connsiteX4" fmla="*/ 18353 w 793655"/>
                <a:gd name="connsiteY4" fmla="*/ 241683 h 267593"/>
                <a:gd name="connsiteX5" fmla="*/ 656708 w 793655"/>
                <a:gd name="connsiteY5" fmla="*/ 143 h 267593"/>
                <a:gd name="connsiteX0" fmla="*/ 514627 w 646715"/>
                <a:gd name="connsiteY0" fmla="*/ 71 h 267521"/>
                <a:gd name="connsiteX1" fmla="*/ 626770 w 646715"/>
                <a:gd name="connsiteY1" fmla="*/ 207105 h 267521"/>
                <a:gd name="connsiteX2" fmla="*/ 169570 w 646715"/>
                <a:gd name="connsiteY2" fmla="*/ 267490 h 267521"/>
                <a:gd name="connsiteX3" fmla="*/ 31548 w 646715"/>
                <a:gd name="connsiteY3" fmla="*/ 215732 h 267521"/>
                <a:gd name="connsiteX4" fmla="*/ 64517 w 646715"/>
                <a:gd name="connsiteY4" fmla="*/ 184255 h 267521"/>
                <a:gd name="connsiteX5" fmla="*/ 514627 w 646715"/>
                <a:gd name="connsiteY5" fmla="*/ 71 h 267521"/>
                <a:gd name="connsiteX0" fmla="*/ 552810 w 684898"/>
                <a:gd name="connsiteY0" fmla="*/ 73 h 269187"/>
                <a:gd name="connsiteX1" fmla="*/ 664953 w 684898"/>
                <a:gd name="connsiteY1" fmla="*/ 207107 h 269187"/>
                <a:gd name="connsiteX2" fmla="*/ 207753 w 684898"/>
                <a:gd name="connsiteY2" fmla="*/ 267492 h 269187"/>
                <a:gd name="connsiteX3" fmla="*/ 20623 w 684898"/>
                <a:gd name="connsiteY3" fmla="*/ 251581 h 269187"/>
                <a:gd name="connsiteX4" fmla="*/ 102700 w 684898"/>
                <a:gd name="connsiteY4" fmla="*/ 184257 h 269187"/>
                <a:gd name="connsiteX5" fmla="*/ 552810 w 684898"/>
                <a:gd name="connsiteY5" fmla="*/ 73 h 269187"/>
                <a:gd name="connsiteX0" fmla="*/ 552810 w 584339"/>
                <a:gd name="connsiteY0" fmla="*/ 4416 h 282678"/>
                <a:gd name="connsiteX1" fmla="*/ 509031 w 584339"/>
                <a:gd name="connsiteY1" fmla="*/ 75229 h 282678"/>
                <a:gd name="connsiteX2" fmla="*/ 207753 w 584339"/>
                <a:gd name="connsiteY2" fmla="*/ 271835 h 282678"/>
                <a:gd name="connsiteX3" fmla="*/ 20623 w 584339"/>
                <a:gd name="connsiteY3" fmla="*/ 255924 h 282678"/>
                <a:gd name="connsiteX4" fmla="*/ 102700 w 584339"/>
                <a:gd name="connsiteY4" fmla="*/ 188600 h 282678"/>
                <a:gd name="connsiteX5" fmla="*/ 552810 w 584339"/>
                <a:gd name="connsiteY5" fmla="*/ 4416 h 282678"/>
                <a:gd name="connsiteX0" fmla="*/ 552810 w 586325"/>
                <a:gd name="connsiteY0" fmla="*/ 3927 h 256487"/>
                <a:gd name="connsiteX1" fmla="*/ 509031 w 586325"/>
                <a:gd name="connsiteY1" fmla="*/ 74740 h 256487"/>
                <a:gd name="connsiteX2" fmla="*/ 155778 w 586325"/>
                <a:gd name="connsiteY2" fmla="*/ 221160 h 256487"/>
                <a:gd name="connsiteX3" fmla="*/ 20623 w 586325"/>
                <a:gd name="connsiteY3" fmla="*/ 255435 h 256487"/>
                <a:gd name="connsiteX4" fmla="*/ 102700 w 586325"/>
                <a:gd name="connsiteY4" fmla="*/ 188111 h 256487"/>
                <a:gd name="connsiteX5" fmla="*/ 552810 w 586325"/>
                <a:gd name="connsiteY5" fmla="*/ 3927 h 25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6325" h="256487">
                  <a:moveTo>
                    <a:pt x="552810" y="3927"/>
                  </a:moveTo>
                  <a:cubicBezTo>
                    <a:pt x="620532" y="-14968"/>
                    <a:pt x="575203" y="38535"/>
                    <a:pt x="509031" y="74740"/>
                  </a:cubicBezTo>
                  <a:cubicBezTo>
                    <a:pt x="442859" y="110945"/>
                    <a:pt x="237179" y="191044"/>
                    <a:pt x="155778" y="221160"/>
                  </a:cubicBezTo>
                  <a:cubicBezTo>
                    <a:pt x="74377" y="251276"/>
                    <a:pt x="69506" y="259748"/>
                    <a:pt x="20623" y="255435"/>
                  </a:cubicBezTo>
                  <a:cubicBezTo>
                    <a:pt x="-28260" y="251122"/>
                    <a:pt x="14002" y="230029"/>
                    <a:pt x="102700" y="188111"/>
                  </a:cubicBezTo>
                  <a:cubicBezTo>
                    <a:pt x="191398" y="146193"/>
                    <a:pt x="485088" y="22822"/>
                    <a:pt x="552810" y="392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85000"/>
                    <a:lumOff val="15000"/>
                  </a:schemeClr>
                </a:gs>
                <a:gs pos="83000">
                  <a:schemeClr val="tx1">
                    <a:lumMod val="75000"/>
                    <a:lumOff val="25000"/>
                  </a:schemeClr>
                </a:gs>
                <a:gs pos="48000">
                  <a:srgbClr val="0B0B0B"/>
                </a:gs>
                <a:gs pos="25000">
                  <a:schemeClr val="tx1"/>
                </a:gs>
                <a:gs pos="76000">
                  <a:schemeClr val="tx1"/>
                </a:gs>
                <a:gs pos="59000">
                  <a:srgbClr val="474747"/>
                </a:gs>
                <a:gs pos="51000">
                  <a:schemeClr val="tx1">
                    <a:lumMod val="50000"/>
                    <a:lumOff val="50000"/>
                  </a:schemeClr>
                </a:gs>
              </a:gsLst>
              <a:lin ang="36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63" name="Freeform 362"/>
            <p:cNvSpPr/>
            <p:nvPr/>
          </p:nvSpPr>
          <p:spPr>
            <a:xfrm>
              <a:off x="1866896" y="678042"/>
              <a:ext cx="2724070" cy="646003"/>
            </a:xfrm>
            <a:custGeom>
              <a:avLst/>
              <a:gdLst/>
              <a:ahLst/>
              <a:cxnLst/>
              <a:rect l="l" t="t" r="r" b="b"/>
              <a:pathLst>
                <a:path w="2475781" h="602100">
                  <a:moveTo>
                    <a:pt x="2027208" y="0"/>
                  </a:moveTo>
                  <a:lnTo>
                    <a:pt x="2234242" y="0"/>
                  </a:lnTo>
                  <a:lnTo>
                    <a:pt x="2458528" y="7527"/>
                  </a:lnTo>
                  <a:lnTo>
                    <a:pt x="2475781" y="353734"/>
                  </a:lnTo>
                  <a:lnTo>
                    <a:pt x="1977536" y="395354"/>
                  </a:lnTo>
                  <a:cubicBezTo>
                    <a:pt x="1867589" y="296558"/>
                    <a:pt x="1723400" y="238447"/>
                    <a:pt x="1566038" y="238447"/>
                  </a:cubicBezTo>
                  <a:cubicBezTo>
                    <a:pt x="1336162" y="238447"/>
                    <a:pt x="1134397" y="362455"/>
                    <a:pt x="1021767" y="549964"/>
                  </a:cubicBezTo>
                  <a:lnTo>
                    <a:pt x="405442" y="587048"/>
                  </a:lnTo>
                  <a:lnTo>
                    <a:pt x="0" y="602100"/>
                  </a:lnTo>
                  <a:lnTo>
                    <a:pt x="543464" y="331155"/>
                  </a:lnTo>
                  <a:lnTo>
                    <a:pt x="966159" y="127946"/>
                  </a:lnTo>
                  <a:lnTo>
                    <a:pt x="1216325" y="52684"/>
                  </a:lnTo>
                  <a:lnTo>
                    <a:pt x="1449238" y="22579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64" name="Freeform 363"/>
            <p:cNvSpPr/>
            <p:nvPr/>
          </p:nvSpPr>
          <p:spPr>
            <a:xfrm>
              <a:off x="1987626" y="1011618"/>
              <a:ext cx="723576" cy="323887"/>
            </a:xfrm>
            <a:custGeom>
              <a:avLst/>
              <a:gdLst>
                <a:gd name="connsiteX0" fmla="*/ 656708 w 793655"/>
                <a:gd name="connsiteY0" fmla="*/ 143 h 267593"/>
                <a:gd name="connsiteX1" fmla="*/ 768851 w 793655"/>
                <a:gd name="connsiteY1" fmla="*/ 207177 h 267593"/>
                <a:gd name="connsiteX2" fmla="*/ 311651 w 793655"/>
                <a:gd name="connsiteY2" fmla="*/ 267562 h 267593"/>
                <a:gd name="connsiteX3" fmla="*/ 173629 w 793655"/>
                <a:gd name="connsiteY3" fmla="*/ 215804 h 267593"/>
                <a:gd name="connsiteX4" fmla="*/ 18353 w 793655"/>
                <a:gd name="connsiteY4" fmla="*/ 241683 h 267593"/>
                <a:gd name="connsiteX5" fmla="*/ 656708 w 793655"/>
                <a:gd name="connsiteY5" fmla="*/ 143 h 267593"/>
                <a:gd name="connsiteX0" fmla="*/ 514627 w 646715"/>
                <a:gd name="connsiteY0" fmla="*/ 71 h 267521"/>
                <a:gd name="connsiteX1" fmla="*/ 626770 w 646715"/>
                <a:gd name="connsiteY1" fmla="*/ 207105 h 267521"/>
                <a:gd name="connsiteX2" fmla="*/ 169570 w 646715"/>
                <a:gd name="connsiteY2" fmla="*/ 267490 h 267521"/>
                <a:gd name="connsiteX3" fmla="*/ 31548 w 646715"/>
                <a:gd name="connsiteY3" fmla="*/ 215732 h 267521"/>
                <a:gd name="connsiteX4" fmla="*/ 64517 w 646715"/>
                <a:gd name="connsiteY4" fmla="*/ 184255 h 267521"/>
                <a:gd name="connsiteX5" fmla="*/ 514627 w 646715"/>
                <a:gd name="connsiteY5" fmla="*/ 71 h 267521"/>
                <a:gd name="connsiteX0" fmla="*/ 552810 w 684898"/>
                <a:gd name="connsiteY0" fmla="*/ 73 h 269187"/>
                <a:gd name="connsiteX1" fmla="*/ 664953 w 684898"/>
                <a:gd name="connsiteY1" fmla="*/ 207107 h 269187"/>
                <a:gd name="connsiteX2" fmla="*/ 207753 w 684898"/>
                <a:gd name="connsiteY2" fmla="*/ 267492 h 269187"/>
                <a:gd name="connsiteX3" fmla="*/ 20623 w 684898"/>
                <a:gd name="connsiteY3" fmla="*/ 251581 h 269187"/>
                <a:gd name="connsiteX4" fmla="*/ 102700 w 684898"/>
                <a:gd name="connsiteY4" fmla="*/ 184257 h 269187"/>
                <a:gd name="connsiteX5" fmla="*/ 552810 w 684898"/>
                <a:gd name="connsiteY5" fmla="*/ 73 h 26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4898" h="269187">
                  <a:moveTo>
                    <a:pt x="552810" y="73"/>
                  </a:moveTo>
                  <a:cubicBezTo>
                    <a:pt x="646519" y="3881"/>
                    <a:pt x="722462" y="162537"/>
                    <a:pt x="664953" y="207107"/>
                  </a:cubicBezTo>
                  <a:cubicBezTo>
                    <a:pt x="607444" y="251677"/>
                    <a:pt x="315141" y="260080"/>
                    <a:pt x="207753" y="267492"/>
                  </a:cubicBezTo>
                  <a:cubicBezTo>
                    <a:pt x="100365" y="274904"/>
                    <a:pt x="69506" y="255894"/>
                    <a:pt x="20623" y="251581"/>
                  </a:cubicBezTo>
                  <a:cubicBezTo>
                    <a:pt x="-28260" y="247268"/>
                    <a:pt x="14002" y="226175"/>
                    <a:pt x="102700" y="184257"/>
                  </a:cubicBezTo>
                  <a:cubicBezTo>
                    <a:pt x="191398" y="142339"/>
                    <a:pt x="459101" y="-3735"/>
                    <a:pt x="552810" y="7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85000"/>
                    <a:lumOff val="15000"/>
                  </a:schemeClr>
                </a:gs>
                <a:gs pos="83000">
                  <a:schemeClr val="tx1">
                    <a:lumMod val="75000"/>
                    <a:lumOff val="25000"/>
                  </a:schemeClr>
                </a:gs>
                <a:gs pos="48000">
                  <a:srgbClr val="0B0B0B"/>
                </a:gs>
                <a:gs pos="25000">
                  <a:schemeClr val="tx1"/>
                </a:gs>
                <a:gs pos="76000">
                  <a:schemeClr val="tx1"/>
                </a:gs>
                <a:gs pos="59000">
                  <a:srgbClr val="474747"/>
                </a:gs>
                <a:gs pos="51000">
                  <a:schemeClr val="tx1">
                    <a:lumMod val="50000"/>
                    <a:lumOff val="50000"/>
                  </a:schemeClr>
                </a:gs>
              </a:gsLst>
              <a:lin ang="36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365" name="Group 364"/>
            <p:cNvGrpSpPr/>
            <p:nvPr/>
          </p:nvGrpSpPr>
          <p:grpSpPr>
            <a:xfrm>
              <a:off x="2481162" y="1079358"/>
              <a:ext cx="132492" cy="131418"/>
              <a:chOff x="3456408" y="3794294"/>
              <a:chExt cx="132181" cy="131418"/>
            </a:xfrm>
            <a:solidFill>
              <a:schemeClr val="tx1">
                <a:lumMod val="65000"/>
                <a:lumOff val="35000"/>
                <a:alpha val="92941"/>
              </a:schemeClr>
            </a:solidFill>
          </p:grpSpPr>
          <p:sp>
            <p:nvSpPr>
              <p:cNvPr id="376" name="Oval 375"/>
              <p:cNvSpPr/>
              <p:nvPr/>
            </p:nvSpPr>
            <p:spPr>
              <a:xfrm>
                <a:off x="3456408" y="3794294"/>
                <a:ext cx="85939" cy="131418"/>
              </a:xfrm>
              <a:prstGeom prst="ellipse">
                <a:avLst/>
              </a:prstGeom>
              <a:grpFill/>
              <a:ln>
                <a:noFill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377" name="Freeform 376"/>
              <p:cNvSpPr/>
              <p:nvPr/>
            </p:nvSpPr>
            <p:spPr>
              <a:xfrm>
                <a:off x="3502325" y="3795623"/>
                <a:ext cx="86264" cy="130089"/>
              </a:xfrm>
              <a:custGeom>
                <a:avLst/>
                <a:gdLst>
                  <a:gd name="connsiteX0" fmla="*/ 0 w 86264"/>
                  <a:gd name="connsiteY0" fmla="*/ 0 h 120769"/>
                  <a:gd name="connsiteX1" fmla="*/ 86264 w 86264"/>
                  <a:gd name="connsiteY1" fmla="*/ 25879 h 120769"/>
                  <a:gd name="connsiteX2" fmla="*/ 86264 w 86264"/>
                  <a:gd name="connsiteY2" fmla="*/ 60385 h 120769"/>
                  <a:gd name="connsiteX3" fmla="*/ 17252 w 86264"/>
                  <a:gd name="connsiteY3" fmla="*/ 120769 h 120769"/>
                  <a:gd name="connsiteX4" fmla="*/ 43132 w 86264"/>
                  <a:gd name="connsiteY4" fmla="*/ 69011 h 120769"/>
                  <a:gd name="connsiteX5" fmla="*/ 0 w 86264"/>
                  <a:gd name="connsiteY5" fmla="*/ 0 h 120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6264" h="120769">
                    <a:moveTo>
                      <a:pt x="0" y="0"/>
                    </a:moveTo>
                    <a:lnTo>
                      <a:pt x="86264" y="25879"/>
                    </a:lnTo>
                    <a:lnTo>
                      <a:pt x="86264" y="60385"/>
                    </a:lnTo>
                    <a:lnTo>
                      <a:pt x="17252" y="120769"/>
                    </a:lnTo>
                    <a:lnTo>
                      <a:pt x="43132" y="6901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366" name="Straight Connector 365"/>
            <p:cNvCxnSpPr>
              <a:stCxn id="369" idx="1"/>
            </p:cNvCxnSpPr>
            <p:nvPr/>
          </p:nvCxnSpPr>
          <p:spPr>
            <a:xfrm flipH="1">
              <a:off x="4659974" y="832864"/>
              <a:ext cx="22705" cy="34452"/>
            </a:xfrm>
            <a:prstGeom prst="line">
              <a:avLst/>
            </a:prstGeom>
            <a:ln w="57150">
              <a:solidFill>
                <a:schemeClr val="bg1">
                  <a:lumMod val="65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7" name="Freeform 366"/>
            <p:cNvSpPr/>
            <p:nvPr/>
          </p:nvSpPr>
          <p:spPr>
            <a:xfrm>
              <a:off x="5985876" y="1011675"/>
              <a:ext cx="302635" cy="431321"/>
            </a:xfrm>
            <a:custGeom>
              <a:avLst/>
              <a:gdLst>
                <a:gd name="connsiteX0" fmla="*/ 43132 w 301924"/>
                <a:gd name="connsiteY0" fmla="*/ 8627 h 431321"/>
                <a:gd name="connsiteX1" fmla="*/ 34505 w 301924"/>
                <a:gd name="connsiteY1" fmla="*/ 241540 h 431321"/>
                <a:gd name="connsiteX2" fmla="*/ 0 w 301924"/>
                <a:gd name="connsiteY2" fmla="*/ 431321 h 431321"/>
                <a:gd name="connsiteX3" fmla="*/ 267418 w 301924"/>
                <a:gd name="connsiteY3" fmla="*/ 414068 h 431321"/>
                <a:gd name="connsiteX4" fmla="*/ 301924 w 301924"/>
                <a:gd name="connsiteY4" fmla="*/ 146649 h 431321"/>
                <a:gd name="connsiteX5" fmla="*/ 224286 w 301924"/>
                <a:gd name="connsiteY5" fmla="*/ 0 h 431321"/>
                <a:gd name="connsiteX6" fmla="*/ 43132 w 301924"/>
                <a:gd name="connsiteY6" fmla="*/ 8627 h 431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1924" h="431321">
                  <a:moveTo>
                    <a:pt x="43132" y="8627"/>
                  </a:moveTo>
                  <a:lnTo>
                    <a:pt x="34505" y="241540"/>
                  </a:lnTo>
                  <a:lnTo>
                    <a:pt x="0" y="431321"/>
                  </a:lnTo>
                  <a:lnTo>
                    <a:pt x="267418" y="414068"/>
                  </a:lnTo>
                  <a:lnTo>
                    <a:pt x="301924" y="146649"/>
                  </a:lnTo>
                  <a:lnTo>
                    <a:pt x="224286" y="0"/>
                  </a:lnTo>
                  <a:lnTo>
                    <a:pt x="43132" y="8627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50000">
                  <a:schemeClr val="bg1">
                    <a:lumMod val="65000"/>
                    <a:shade val="67500"/>
                    <a:satMod val="115000"/>
                  </a:schemeClr>
                </a:gs>
                <a:gs pos="100000">
                  <a:schemeClr val="bg1">
                    <a:lumMod val="65000"/>
                    <a:shade val="100000"/>
                    <a:satMod val="115000"/>
                  </a:schemeClr>
                </a:gs>
              </a:gsLst>
              <a:lin ang="10800000" scaled="1"/>
              <a:tileRect/>
            </a:gradFill>
            <a:ln w="12700">
              <a:solidFill>
                <a:schemeClr val="tx1">
                  <a:lumMod val="65000"/>
                  <a:lumOff val="35000"/>
                </a:schemeClr>
              </a:solidFill>
            </a:ln>
            <a:effectLst>
              <a:innerShdw blurRad="139700" dist="508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68" name="Freeform 367"/>
            <p:cNvSpPr/>
            <p:nvPr/>
          </p:nvSpPr>
          <p:spPr>
            <a:xfrm>
              <a:off x="6174805" y="619287"/>
              <a:ext cx="103739" cy="159922"/>
            </a:xfrm>
            <a:custGeom>
              <a:avLst/>
              <a:gdLst>
                <a:gd name="connsiteX0" fmla="*/ 43132 w 301924"/>
                <a:gd name="connsiteY0" fmla="*/ 8627 h 431321"/>
                <a:gd name="connsiteX1" fmla="*/ 34505 w 301924"/>
                <a:gd name="connsiteY1" fmla="*/ 241540 h 431321"/>
                <a:gd name="connsiteX2" fmla="*/ 0 w 301924"/>
                <a:gd name="connsiteY2" fmla="*/ 431321 h 431321"/>
                <a:gd name="connsiteX3" fmla="*/ 267418 w 301924"/>
                <a:gd name="connsiteY3" fmla="*/ 414068 h 431321"/>
                <a:gd name="connsiteX4" fmla="*/ 301924 w 301924"/>
                <a:gd name="connsiteY4" fmla="*/ 146649 h 431321"/>
                <a:gd name="connsiteX5" fmla="*/ 224286 w 301924"/>
                <a:gd name="connsiteY5" fmla="*/ 0 h 431321"/>
                <a:gd name="connsiteX6" fmla="*/ 43132 w 301924"/>
                <a:gd name="connsiteY6" fmla="*/ 8627 h 431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1924" h="431321">
                  <a:moveTo>
                    <a:pt x="43132" y="8627"/>
                  </a:moveTo>
                  <a:lnTo>
                    <a:pt x="34505" y="241540"/>
                  </a:lnTo>
                  <a:lnTo>
                    <a:pt x="0" y="431321"/>
                  </a:lnTo>
                  <a:lnTo>
                    <a:pt x="267418" y="414068"/>
                  </a:lnTo>
                  <a:lnTo>
                    <a:pt x="301924" y="146649"/>
                  </a:lnTo>
                  <a:lnTo>
                    <a:pt x="224286" y="0"/>
                  </a:lnTo>
                  <a:lnTo>
                    <a:pt x="43132" y="8627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50000">
                  <a:schemeClr val="bg1">
                    <a:lumMod val="65000"/>
                    <a:shade val="67500"/>
                    <a:satMod val="115000"/>
                  </a:schemeClr>
                </a:gs>
                <a:gs pos="100000">
                  <a:schemeClr val="bg1">
                    <a:lumMod val="65000"/>
                    <a:shade val="100000"/>
                    <a:satMod val="115000"/>
                  </a:schemeClr>
                </a:gs>
              </a:gsLst>
              <a:lin ang="10800000" scaled="1"/>
              <a:tileRect/>
            </a:gradFill>
            <a:ln w="12700">
              <a:solidFill>
                <a:schemeClr val="tx1">
                  <a:lumMod val="65000"/>
                  <a:lumOff val="35000"/>
                </a:schemeClr>
              </a:solidFill>
            </a:ln>
            <a:effectLst>
              <a:innerShdw blurRad="50800" dist="254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69" name="Freeform 368"/>
            <p:cNvSpPr/>
            <p:nvPr/>
          </p:nvSpPr>
          <p:spPr>
            <a:xfrm>
              <a:off x="4682679" y="690358"/>
              <a:ext cx="212727" cy="151583"/>
            </a:xfrm>
            <a:custGeom>
              <a:avLst/>
              <a:gdLst>
                <a:gd name="connsiteX0" fmla="*/ 0 w 189819"/>
                <a:gd name="connsiteY0" fmla="*/ 70 h 128537"/>
                <a:gd name="connsiteX1" fmla="*/ 0 w 189819"/>
                <a:gd name="connsiteY1" fmla="*/ 120840 h 128537"/>
                <a:gd name="connsiteX2" fmla="*/ 189781 w 189819"/>
                <a:gd name="connsiteY2" fmla="*/ 103587 h 128537"/>
                <a:gd name="connsiteX3" fmla="*/ 0 w 189819"/>
                <a:gd name="connsiteY3" fmla="*/ 70 h 128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819" h="128537">
                  <a:moveTo>
                    <a:pt x="0" y="70"/>
                  </a:moveTo>
                  <a:cubicBezTo>
                    <a:pt x="-31630" y="2945"/>
                    <a:pt x="-31630" y="103587"/>
                    <a:pt x="0" y="120840"/>
                  </a:cubicBezTo>
                  <a:cubicBezTo>
                    <a:pt x="31630" y="138093"/>
                    <a:pt x="186906" y="123715"/>
                    <a:pt x="189781" y="103587"/>
                  </a:cubicBezTo>
                  <a:cubicBezTo>
                    <a:pt x="192657" y="83459"/>
                    <a:pt x="31630" y="-2805"/>
                    <a:pt x="0" y="7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70" name="Freeform 369"/>
            <p:cNvSpPr/>
            <p:nvPr/>
          </p:nvSpPr>
          <p:spPr>
            <a:xfrm>
              <a:off x="5872007" y="677087"/>
              <a:ext cx="34506" cy="250166"/>
            </a:xfrm>
            <a:custGeom>
              <a:avLst/>
              <a:gdLst>
                <a:gd name="connsiteX0" fmla="*/ 25879 w 34506"/>
                <a:gd name="connsiteY0" fmla="*/ 250166 h 250166"/>
                <a:gd name="connsiteX1" fmla="*/ 34506 w 34506"/>
                <a:gd name="connsiteY1" fmla="*/ 129396 h 250166"/>
                <a:gd name="connsiteX2" fmla="*/ 0 w 34506"/>
                <a:gd name="connsiteY2" fmla="*/ 0 h 250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506" h="250166">
                  <a:moveTo>
                    <a:pt x="25879" y="250166"/>
                  </a:moveTo>
                  <a:lnTo>
                    <a:pt x="34506" y="129396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71" name="Block Arc 370"/>
            <p:cNvSpPr/>
            <p:nvPr/>
          </p:nvSpPr>
          <p:spPr>
            <a:xfrm>
              <a:off x="3049359" y="1095866"/>
              <a:ext cx="1052256" cy="1008112"/>
            </a:xfrm>
            <a:prstGeom prst="blockArc">
              <a:avLst>
                <a:gd name="adj1" fmla="val 7919070"/>
                <a:gd name="adj2" fmla="val 7909968"/>
                <a:gd name="adj3" fmla="val 9341"/>
              </a:avLst>
            </a:prstGeom>
            <a:gradFill>
              <a:gsLst>
                <a:gs pos="0">
                  <a:srgbClr val="FFFFFF"/>
                </a:gs>
                <a:gs pos="7001">
                  <a:srgbClr val="E6E6E6"/>
                </a:gs>
                <a:gs pos="32001">
                  <a:srgbClr val="7D8496"/>
                </a:gs>
                <a:gs pos="47000">
                  <a:srgbClr val="E6E6E6"/>
                </a:gs>
                <a:gs pos="85001">
                  <a:srgbClr val="7D8496"/>
                </a:gs>
                <a:gs pos="100000">
                  <a:srgbClr val="E6E6E6"/>
                </a:gs>
              </a:gsLst>
              <a:lin ang="3600000" scaled="0"/>
            </a:gradFill>
            <a:ln>
              <a:noFill/>
            </a:ln>
            <a:scene3d>
              <a:camera prst="orthographicFront">
                <a:rot lat="0" lon="20099993" rev="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72" name="Oval 371"/>
            <p:cNvSpPr/>
            <p:nvPr/>
          </p:nvSpPr>
          <p:spPr>
            <a:xfrm>
              <a:off x="6362537" y="781956"/>
              <a:ext cx="794170" cy="874007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95000"/>
                    <a:lumOff val="5000"/>
                  </a:schemeClr>
                </a:gs>
                <a:gs pos="50000">
                  <a:schemeClr val="tx1">
                    <a:lumMod val="75000"/>
                    <a:lumOff val="25000"/>
                  </a:schemeClr>
                </a:gs>
                <a:gs pos="100000">
                  <a:schemeClr val="tx1">
                    <a:lumMod val="65000"/>
                    <a:lumOff val="35000"/>
                  </a:schemeClr>
                </a:gs>
              </a:gsLst>
              <a:path path="circle">
                <a:fillToRect t="100000" r="100000"/>
              </a:path>
              <a:tileRect l="-100000" b="-100000"/>
            </a:gradFill>
            <a:ln>
              <a:solidFill>
                <a:schemeClr val="tx1">
                  <a:lumMod val="65000"/>
                  <a:lumOff val="35000"/>
                </a:schemeClr>
              </a:solidFill>
            </a:ln>
            <a:scene3d>
              <a:camera prst="orthographicFront">
                <a:rot lat="0" lon="20399994" rev="0"/>
              </a:camera>
              <a:lightRig rig="threePt" dir="t"/>
            </a:scene3d>
            <a:sp3d extrusionH="317500">
              <a:extrusionClr>
                <a:schemeClr val="tx1">
                  <a:lumMod val="95000"/>
                  <a:lumOff val="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73" name="Block Arc 372"/>
            <p:cNvSpPr/>
            <p:nvPr/>
          </p:nvSpPr>
          <p:spPr>
            <a:xfrm>
              <a:off x="6492875" y="922729"/>
              <a:ext cx="573268" cy="644940"/>
            </a:xfrm>
            <a:prstGeom prst="blockArc">
              <a:avLst>
                <a:gd name="adj1" fmla="val 7919070"/>
                <a:gd name="adj2" fmla="val 7909968"/>
                <a:gd name="adj3" fmla="val 9341"/>
              </a:avLst>
            </a:prstGeom>
            <a:gradFill>
              <a:gsLst>
                <a:gs pos="0">
                  <a:srgbClr val="FFFFFF"/>
                </a:gs>
                <a:gs pos="7001">
                  <a:srgbClr val="E6E6E6"/>
                </a:gs>
                <a:gs pos="32001">
                  <a:srgbClr val="7D8496"/>
                </a:gs>
                <a:gs pos="47000">
                  <a:srgbClr val="E6E6E6"/>
                </a:gs>
                <a:gs pos="85001">
                  <a:srgbClr val="7D8496"/>
                </a:gs>
                <a:gs pos="100000">
                  <a:srgbClr val="E6E6E6"/>
                </a:gs>
              </a:gsLst>
              <a:lin ang="3600000" scaled="0"/>
            </a:gradFill>
            <a:ln>
              <a:noFill/>
            </a:ln>
            <a:scene3d>
              <a:camera prst="orthographicFront">
                <a:rot lat="0" lon="20399994" rev="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74" name="Freeform 373"/>
            <p:cNvSpPr/>
            <p:nvPr/>
          </p:nvSpPr>
          <p:spPr>
            <a:xfrm>
              <a:off x="4013955" y="827038"/>
              <a:ext cx="2584278" cy="1015422"/>
            </a:xfrm>
            <a:custGeom>
              <a:avLst/>
              <a:gdLst/>
              <a:ahLst/>
              <a:cxnLst/>
              <a:rect l="l" t="t" r="r" b="b"/>
              <a:pathLst>
                <a:path w="2578209" h="1015422">
                  <a:moveTo>
                    <a:pt x="2578209" y="0"/>
                  </a:moveTo>
                  <a:cubicBezTo>
                    <a:pt x="2467539" y="94872"/>
                    <a:pt x="2394712" y="259306"/>
                    <a:pt x="2394712" y="446170"/>
                  </a:cubicBezTo>
                  <a:cubicBezTo>
                    <a:pt x="2394712" y="549335"/>
                    <a:pt x="2416909" y="645663"/>
                    <a:pt x="2456502" y="726759"/>
                  </a:cubicBezTo>
                  <a:lnTo>
                    <a:pt x="2455863" y="730750"/>
                  </a:lnTo>
                  <a:lnTo>
                    <a:pt x="2214324" y="739377"/>
                  </a:lnTo>
                  <a:lnTo>
                    <a:pt x="1964158" y="748003"/>
                  </a:lnTo>
                  <a:lnTo>
                    <a:pt x="1653607" y="782509"/>
                  </a:lnTo>
                  <a:lnTo>
                    <a:pt x="1274044" y="825641"/>
                  </a:lnTo>
                  <a:lnTo>
                    <a:pt x="834097" y="911905"/>
                  </a:lnTo>
                  <a:lnTo>
                    <a:pt x="540799" y="955037"/>
                  </a:lnTo>
                  <a:lnTo>
                    <a:pt x="169863" y="1015422"/>
                  </a:lnTo>
                  <a:lnTo>
                    <a:pt x="121046" y="991013"/>
                  </a:lnTo>
                  <a:cubicBezTo>
                    <a:pt x="156330" y="908744"/>
                    <a:pt x="175602" y="817729"/>
                    <a:pt x="175602" y="722080"/>
                  </a:cubicBezTo>
                  <a:cubicBezTo>
                    <a:pt x="175602" y="545053"/>
                    <a:pt x="109585" y="383900"/>
                    <a:pt x="0" y="264651"/>
                  </a:cubicBezTo>
                  <a:close/>
                </a:path>
              </a:pathLst>
            </a:custGeom>
            <a:gradFill flip="none" rotWithShape="1">
              <a:gsLst>
                <a:gs pos="42000">
                  <a:schemeClr val="bg1">
                    <a:lumMod val="65000"/>
                    <a:shade val="30000"/>
                    <a:satMod val="115000"/>
                  </a:schemeClr>
                </a:gs>
                <a:gs pos="0">
                  <a:schemeClr val="tx1">
                    <a:lumMod val="85000"/>
                    <a:lumOff val="15000"/>
                  </a:schemeClr>
                </a:gs>
                <a:gs pos="62000">
                  <a:schemeClr val="bg1">
                    <a:lumMod val="65000"/>
                    <a:shade val="67500"/>
                    <a:satMod val="115000"/>
                  </a:schemeClr>
                </a:gs>
                <a:gs pos="100000">
                  <a:schemeClr val="bg1">
                    <a:lumMod val="65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75" name="Freeform 374"/>
            <p:cNvSpPr/>
            <p:nvPr/>
          </p:nvSpPr>
          <p:spPr>
            <a:xfrm>
              <a:off x="4057085" y="245434"/>
              <a:ext cx="3044319" cy="806373"/>
            </a:xfrm>
            <a:custGeom>
              <a:avLst/>
              <a:gdLst>
                <a:gd name="connsiteX0" fmla="*/ 319559 w 2930580"/>
                <a:gd name="connsiteY0" fmla="*/ 805249 h 806373"/>
                <a:gd name="connsiteX1" fmla="*/ 314657 w 2930580"/>
                <a:gd name="connsiteY1" fmla="*/ 806373 h 806373"/>
                <a:gd name="connsiteX2" fmla="*/ 319559 w 2930580"/>
                <a:gd name="connsiteY2" fmla="*/ 805249 h 806373"/>
                <a:gd name="connsiteX3" fmla="*/ 330964 w 2930580"/>
                <a:gd name="connsiteY3" fmla="*/ 532528 h 806373"/>
                <a:gd name="connsiteX4" fmla="*/ 332873 w 2930580"/>
                <a:gd name="connsiteY4" fmla="*/ 537948 h 806373"/>
                <a:gd name="connsiteX5" fmla="*/ 332754 w 2930580"/>
                <a:gd name="connsiteY5" fmla="*/ 544938 h 806373"/>
                <a:gd name="connsiteX6" fmla="*/ 315729 w 2930580"/>
                <a:gd name="connsiteY6" fmla="*/ 600313 h 806373"/>
                <a:gd name="connsiteX7" fmla="*/ 330964 w 2930580"/>
                <a:gd name="connsiteY7" fmla="*/ 532528 h 806373"/>
                <a:gd name="connsiteX8" fmla="*/ 1173361 w 2930580"/>
                <a:gd name="connsiteY8" fmla="*/ 64176 h 806373"/>
                <a:gd name="connsiteX9" fmla="*/ 905942 w 2930580"/>
                <a:gd name="connsiteY9" fmla="*/ 102133 h 806373"/>
                <a:gd name="connsiteX10" fmla="*/ 776546 w 2930580"/>
                <a:gd name="connsiteY10" fmla="*/ 168556 h 806373"/>
                <a:gd name="connsiteX11" fmla="*/ 569512 w 2930580"/>
                <a:gd name="connsiteY11" fmla="*/ 386805 h 806373"/>
                <a:gd name="connsiteX12" fmla="*/ 526380 w 2930580"/>
                <a:gd name="connsiteY12" fmla="*/ 491184 h 806373"/>
                <a:gd name="connsiteX13" fmla="*/ 526380 w 2930580"/>
                <a:gd name="connsiteY13" fmla="*/ 529140 h 806373"/>
                <a:gd name="connsiteX14" fmla="*/ 1449406 w 2930580"/>
                <a:gd name="connsiteY14" fmla="*/ 510162 h 806373"/>
                <a:gd name="connsiteX15" fmla="*/ 1647814 w 2930580"/>
                <a:gd name="connsiteY15" fmla="*/ 491184 h 806373"/>
                <a:gd name="connsiteX16" fmla="*/ 1785837 w 2930580"/>
                <a:gd name="connsiteY16" fmla="*/ 367826 h 806373"/>
                <a:gd name="connsiteX17" fmla="*/ 1863474 w 2930580"/>
                <a:gd name="connsiteY17" fmla="*/ 282425 h 806373"/>
                <a:gd name="connsiteX18" fmla="*/ 1777210 w 2930580"/>
                <a:gd name="connsiteY18" fmla="*/ 172007 h 806373"/>
                <a:gd name="connsiteX19" fmla="*/ 1406274 w 2930580"/>
                <a:gd name="connsiteY19" fmla="*/ 83154 h 806373"/>
                <a:gd name="connsiteX20" fmla="*/ 1173361 w 2930580"/>
                <a:gd name="connsiteY20" fmla="*/ 64176 h 806373"/>
                <a:gd name="connsiteX21" fmla="*/ 890060 w 2930580"/>
                <a:gd name="connsiteY21" fmla="*/ 45 h 806373"/>
                <a:gd name="connsiteX22" fmla="*/ 1550113 w 2930580"/>
                <a:gd name="connsiteY22" fmla="*/ 46820 h 806373"/>
                <a:gd name="connsiteX23" fmla="*/ 1935859 w 2930580"/>
                <a:gd name="connsiteY23" fmla="*/ 171550 h 806373"/>
                <a:gd name="connsiteX24" fmla="*/ 2535907 w 2930580"/>
                <a:gd name="connsiteY24" fmla="*/ 311873 h 806373"/>
                <a:gd name="connsiteX25" fmla="*/ 2697854 w 2930580"/>
                <a:gd name="connsiteY25" fmla="*/ 402929 h 806373"/>
                <a:gd name="connsiteX26" fmla="*/ 2904508 w 2930580"/>
                <a:gd name="connsiteY26" fmla="*/ 452195 h 806373"/>
                <a:gd name="connsiteX27" fmla="*/ 2921653 w 2930580"/>
                <a:gd name="connsiteY27" fmla="*/ 561335 h 806373"/>
                <a:gd name="connsiteX28" fmla="*/ 2921653 w 2930580"/>
                <a:gd name="connsiteY28" fmla="*/ 670475 h 806373"/>
                <a:gd name="connsiteX29" fmla="*/ 2810215 w 2930580"/>
                <a:gd name="connsiteY29" fmla="*/ 717249 h 806373"/>
                <a:gd name="connsiteX30" fmla="*/ 2741638 w 2930580"/>
                <a:gd name="connsiteY30" fmla="*/ 639292 h 806373"/>
                <a:gd name="connsiteX31" fmla="*/ 2604484 w 2930580"/>
                <a:gd name="connsiteY31" fmla="*/ 569131 h 806373"/>
                <a:gd name="connsiteX32" fmla="*/ 2416440 w 2930580"/>
                <a:gd name="connsiteY32" fmla="*/ 610602 h 806373"/>
                <a:gd name="connsiteX33" fmla="*/ 2090158 w 2930580"/>
                <a:gd name="connsiteY33" fmla="*/ 678271 h 806373"/>
                <a:gd name="connsiteX34" fmla="*/ 495743 w 2930580"/>
                <a:gd name="connsiteY34" fmla="*/ 789071 h 806373"/>
                <a:gd name="connsiteX35" fmla="*/ 319559 w 2930580"/>
                <a:gd name="connsiteY35" fmla="*/ 805249 h 806373"/>
                <a:gd name="connsiteX36" fmla="*/ 332872 w 2930580"/>
                <a:gd name="connsiteY36" fmla="*/ 779616 h 806373"/>
                <a:gd name="connsiteX37" fmla="*/ 332754 w 2930580"/>
                <a:gd name="connsiteY37" fmla="*/ 544938 h 806373"/>
                <a:gd name="connsiteX38" fmla="*/ 384306 w 2930580"/>
                <a:gd name="connsiteY38" fmla="*/ 467787 h 806373"/>
                <a:gd name="connsiteX39" fmla="*/ 647405 w 2930580"/>
                <a:gd name="connsiteY39" fmla="*/ 224621 h 806373"/>
                <a:gd name="connsiteX40" fmla="*/ 674998 w 2930580"/>
                <a:gd name="connsiteY40" fmla="*/ 69376 h 806373"/>
                <a:gd name="connsiteX41" fmla="*/ 32307 w 2930580"/>
                <a:gd name="connsiteY41" fmla="*/ 76341 h 806373"/>
                <a:gd name="connsiteX42" fmla="*/ 178575 w 2930580"/>
                <a:gd name="connsiteY42" fmla="*/ 39024 h 806373"/>
                <a:gd name="connsiteX43" fmla="*/ 890060 w 2930580"/>
                <a:gd name="connsiteY43" fmla="*/ 45 h 806373"/>
                <a:gd name="connsiteX0" fmla="*/ 319559 w 2930580"/>
                <a:gd name="connsiteY0" fmla="*/ 805249 h 806373"/>
                <a:gd name="connsiteX1" fmla="*/ 314657 w 2930580"/>
                <a:gd name="connsiteY1" fmla="*/ 806373 h 806373"/>
                <a:gd name="connsiteX2" fmla="*/ 319559 w 2930580"/>
                <a:gd name="connsiteY2" fmla="*/ 805249 h 806373"/>
                <a:gd name="connsiteX3" fmla="*/ 330964 w 2930580"/>
                <a:gd name="connsiteY3" fmla="*/ 532528 h 806373"/>
                <a:gd name="connsiteX4" fmla="*/ 332873 w 2930580"/>
                <a:gd name="connsiteY4" fmla="*/ 537948 h 806373"/>
                <a:gd name="connsiteX5" fmla="*/ 332754 w 2930580"/>
                <a:gd name="connsiteY5" fmla="*/ 544938 h 806373"/>
                <a:gd name="connsiteX6" fmla="*/ 315729 w 2930580"/>
                <a:gd name="connsiteY6" fmla="*/ 600313 h 806373"/>
                <a:gd name="connsiteX7" fmla="*/ 330964 w 2930580"/>
                <a:gd name="connsiteY7" fmla="*/ 532528 h 806373"/>
                <a:gd name="connsiteX8" fmla="*/ 1173361 w 2930580"/>
                <a:gd name="connsiteY8" fmla="*/ 64176 h 806373"/>
                <a:gd name="connsiteX9" fmla="*/ 905942 w 2930580"/>
                <a:gd name="connsiteY9" fmla="*/ 102133 h 806373"/>
                <a:gd name="connsiteX10" fmla="*/ 776546 w 2930580"/>
                <a:gd name="connsiteY10" fmla="*/ 168556 h 806373"/>
                <a:gd name="connsiteX11" fmla="*/ 569512 w 2930580"/>
                <a:gd name="connsiteY11" fmla="*/ 386805 h 806373"/>
                <a:gd name="connsiteX12" fmla="*/ 526380 w 2930580"/>
                <a:gd name="connsiteY12" fmla="*/ 491184 h 806373"/>
                <a:gd name="connsiteX13" fmla="*/ 526380 w 2930580"/>
                <a:gd name="connsiteY13" fmla="*/ 529140 h 806373"/>
                <a:gd name="connsiteX14" fmla="*/ 1449406 w 2930580"/>
                <a:gd name="connsiteY14" fmla="*/ 510162 h 806373"/>
                <a:gd name="connsiteX15" fmla="*/ 1647814 w 2930580"/>
                <a:gd name="connsiteY15" fmla="*/ 491184 h 806373"/>
                <a:gd name="connsiteX16" fmla="*/ 1785837 w 2930580"/>
                <a:gd name="connsiteY16" fmla="*/ 367826 h 806373"/>
                <a:gd name="connsiteX17" fmla="*/ 1863474 w 2930580"/>
                <a:gd name="connsiteY17" fmla="*/ 282425 h 806373"/>
                <a:gd name="connsiteX18" fmla="*/ 1777210 w 2930580"/>
                <a:gd name="connsiteY18" fmla="*/ 172007 h 806373"/>
                <a:gd name="connsiteX19" fmla="*/ 1406274 w 2930580"/>
                <a:gd name="connsiteY19" fmla="*/ 83154 h 806373"/>
                <a:gd name="connsiteX20" fmla="*/ 1173361 w 2930580"/>
                <a:gd name="connsiteY20" fmla="*/ 64176 h 806373"/>
                <a:gd name="connsiteX21" fmla="*/ 890060 w 2930580"/>
                <a:gd name="connsiteY21" fmla="*/ 45 h 806373"/>
                <a:gd name="connsiteX22" fmla="*/ 1550113 w 2930580"/>
                <a:gd name="connsiteY22" fmla="*/ 46820 h 806373"/>
                <a:gd name="connsiteX23" fmla="*/ 1935859 w 2930580"/>
                <a:gd name="connsiteY23" fmla="*/ 171550 h 806373"/>
                <a:gd name="connsiteX24" fmla="*/ 2328873 w 2930580"/>
                <a:gd name="connsiteY24" fmla="*/ 285994 h 806373"/>
                <a:gd name="connsiteX25" fmla="*/ 2697854 w 2930580"/>
                <a:gd name="connsiteY25" fmla="*/ 402929 h 806373"/>
                <a:gd name="connsiteX26" fmla="*/ 2904508 w 2930580"/>
                <a:gd name="connsiteY26" fmla="*/ 452195 h 806373"/>
                <a:gd name="connsiteX27" fmla="*/ 2921653 w 2930580"/>
                <a:gd name="connsiteY27" fmla="*/ 561335 h 806373"/>
                <a:gd name="connsiteX28" fmla="*/ 2921653 w 2930580"/>
                <a:gd name="connsiteY28" fmla="*/ 670475 h 806373"/>
                <a:gd name="connsiteX29" fmla="*/ 2810215 w 2930580"/>
                <a:gd name="connsiteY29" fmla="*/ 717249 h 806373"/>
                <a:gd name="connsiteX30" fmla="*/ 2741638 w 2930580"/>
                <a:gd name="connsiteY30" fmla="*/ 639292 h 806373"/>
                <a:gd name="connsiteX31" fmla="*/ 2604484 w 2930580"/>
                <a:gd name="connsiteY31" fmla="*/ 569131 h 806373"/>
                <a:gd name="connsiteX32" fmla="*/ 2416440 w 2930580"/>
                <a:gd name="connsiteY32" fmla="*/ 610602 h 806373"/>
                <a:gd name="connsiteX33" fmla="*/ 2090158 w 2930580"/>
                <a:gd name="connsiteY33" fmla="*/ 678271 h 806373"/>
                <a:gd name="connsiteX34" fmla="*/ 495743 w 2930580"/>
                <a:gd name="connsiteY34" fmla="*/ 789071 h 806373"/>
                <a:gd name="connsiteX35" fmla="*/ 319559 w 2930580"/>
                <a:gd name="connsiteY35" fmla="*/ 805249 h 806373"/>
                <a:gd name="connsiteX36" fmla="*/ 332872 w 2930580"/>
                <a:gd name="connsiteY36" fmla="*/ 779616 h 806373"/>
                <a:gd name="connsiteX37" fmla="*/ 332754 w 2930580"/>
                <a:gd name="connsiteY37" fmla="*/ 544938 h 806373"/>
                <a:gd name="connsiteX38" fmla="*/ 384306 w 2930580"/>
                <a:gd name="connsiteY38" fmla="*/ 467787 h 806373"/>
                <a:gd name="connsiteX39" fmla="*/ 647405 w 2930580"/>
                <a:gd name="connsiteY39" fmla="*/ 224621 h 806373"/>
                <a:gd name="connsiteX40" fmla="*/ 674998 w 2930580"/>
                <a:gd name="connsiteY40" fmla="*/ 69376 h 806373"/>
                <a:gd name="connsiteX41" fmla="*/ 32307 w 2930580"/>
                <a:gd name="connsiteY41" fmla="*/ 76341 h 806373"/>
                <a:gd name="connsiteX42" fmla="*/ 178575 w 2930580"/>
                <a:gd name="connsiteY42" fmla="*/ 39024 h 806373"/>
                <a:gd name="connsiteX43" fmla="*/ 890060 w 2930580"/>
                <a:gd name="connsiteY43" fmla="*/ 45 h 806373"/>
                <a:gd name="connsiteX0" fmla="*/ 319559 w 2930580"/>
                <a:gd name="connsiteY0" fmla="*/ 805249 h 806373"/>
                <a:gd name="connsiteX1" fmla="*/ 314657 w 2930580"/>
                <a:gd name="connsiteY1" fmla="*/ 806373 h 806373"/>
                <a:gd name="connsiteX2" fmla="*/ 319559 w 2930580"/>
                <a:gd name="connsiteY2" fmla="*/ 805249 h 806373"/>
                <a:gd name="connsiteX3" fmla="*/ 330964 w 2930580"/>
                <a:gd name="connsiteY3" fmla="*/ 532528 h 806373"/>
                <a:gd name="connsiteX4" fmla="*/ 332873 w 2930580"/>
                <a:gd name="connsiteY4" fmla="*/ 537948 h 806373"/>
                <a:gd name="connsiteX5" fmla="*/ 332754 w 2930580"/>
                <a:gd name="connsiteY5" fmla="*/ 544938 h 806373"/>
                <a:gd name="connsiteX6" fmla="*/ 315729 w 2930580"/>
                <a:gd name="connsiteY6" fmla="*/ 600313 h 806373"/>
                <a:gd name="connsiteX7" fmla="*/ 330964 w 2930580"/>
                <a:gd name="connsiteY7" fmla="*/ 532528 h 806373"/>
                <a:gd name="connsiteX8" fmla="*/ 1173361 w 2930580"/>
                <a:gd name="connsiteY8" fmla="*/ 64176 h 806373"/>
                <a:gd name="connsiteX9" fmla="*/ 905942 w 2930580"/>
                <a:gd name="connsiteY9" fmla="*/ 102133 h 806373"/>
                <a:gd name="connsiteX10" fmla="*/ 776546 w 2930580"/>
                <a:gd name="connsiteY10" fmla="*/ 168556 h 806373"/>
                <a:gd name="connsiteX11" fmla="*/ 569512 w 2930580"/>
                <a:gd name="connsiteY11" fmla="*/ 386805 h 806373"/>
                <a:gd name="connsiteX12" fmla="*/ 526380 w 2930580"/>
                <a:gd name="connsiteY12" fmla="*/ 491184 h 806373"/>
                <a:gd name="connsiteX13" fmla="*/ 526380 w 2930580"/>
                <a:gd name="connsiteY13" fmla="*/ 529140 h 806373"/>
                <a:gd name="connsiteX14" fmla="*/ 1449406 w 2930580"/>
                <a:gd name="connsiteY14" fmla="*/ 510162 h 806373"/>
                <a:gd name="connsiteX15" fmla="*/ 1647814 w 2930580"/>
                <a:gd name="connsiteY15" fmla="*/ 491184 h 806373"/>
                <a:gd name="connsiteX16" fmla="*/ 1785837 w 2930580"/>
                <a:gd name="connsiteY16" fmla="*/ 367826 h 806373"/>
                <a:gd name="connsiteX17" fmla="*/ 1863474 w 2930580"/>
                <a:gd name="connsiteY17" fmla="*/ 282425 h 806373"/>
                <a:gd name="connsiteX18" fmla="*/ 1777210 w 2930580"/>
                <a:gd name="connsiteY18" fmla="*/ 172007 h 806373"/>
                <a:gd name="connsiteX19" fmla="*/ 1406274 w 2930580"/>
                <a:gd name="connsiteY19" fmla="*/ 83154 h 806373"/>
                <a:gd name="connsiteX20" fmla="*/ 1173361 w 2930580"/>
                <a:gd name="connsiteY20" fmla="*/ 64176 h 806373"/>
                <a:gd name="connsiteX21" fmla="*/ 890060 w 2930580"/>
                <a:gd name="connsiteY21" fmla="*/ 45 h 806373"/>
                <a:gd name="connsiteX22" fmla="*/ 1550113 w 2930580"/>
                <a:gd name="connsiteY22" fmla="*/ 46820 h 806373"/>
                <a:gd name="connsiteX23" fmla="*/ 1935859 w 2930580"/>
                <a:gd name="connsiteY23" fmla="*/ 171550 h 806373"/>
                <a:gd name="connsiteX24" fmla="*/ 2328873 w 2930580"/>
                <a:gd name="connsiteY24" fmla="*/ 285994 h 806373"/>
                <a:gd name="connsiteX25" fmla="*/ 2697854 w 2930580"/>
                <a:gd name="connsiteY25" fmla="*/ 402929 h 806373"/>
                <a:gd name="connsiteX26" fmla="*/ 2769504 w 2930580"/>
                <a:gd name="connsiteY26" fmla="*/ 431653 h 806373"/>
                <a:gd name="connsiteX27" fmla="*/ 2904508 w 2930580"/>
                <a:gd name="connsiteY27" fmla="*/ 452195 h 806373"/>
                <a:gd name="connsiteX28" fmla="*/ 2921653 w 2930580"/>
                <a:gd name="connsiteY28" fmla="*/ 561335 h 806373"/>
                <a:gd name="connsiteX29" fmla="*/ 2921653 w 2930580"/>
                <a:gd name="connsiteY29" fmla="*/ 670475 h 806373"/>
                <a:gd name="connsiteX30" fmla="*/ 2810215 w 2930580"/>
                <a:gd name="connsiteY30" fmla="*/ 717249 h 806373"/>
                <a:gd name="connsiteX31" fmla="*/ 2741638 w 2930580"/>
                <a:gd name="connsiteY31" fmla="*/ 639292 h 806373"/>
                <a:gd name="connsiteX32" fmla="*/ 2604484 w 2930580"/>
                <a:gd name="connsiteY32" fmla="*/ 569131 h 806373"/>
                <a:gd name="connsiteX33" fmla="*/ 2416440 w 2930580"/>
                <a:gd name="connsiteY33" fmla="*/ 610602 h 806373"/>
                <a:gd name="connsiteX34" fmla="*/ 2090158 w 2930580"/>
                <a:gd name="connsiteY34" fmla="*/ 678271 h 806373"/>
                <a:gd name="connsiteX35" fmla="*/ 495743 w 2930580"/>
                <a:gd name="connsiteY35" fmla="*/ 789071 h 806373"/>
                <a:gd name="connsiteX36" fmla="*/ 319559 w 2930580"/>
                <a:gd name="connsiteY36" fmla="*/ 805249 h 806373"/>
                <a:gd name="connsiteX37" fmla="*/ 332872 w 2930580"/>
                <a:gd name="connsiteY37" fmla="*/ 779616 h 806373"/>
                <a:gd name="connsiteX38" fmla="*/ 332754 w 2930580"/>
                <a:gd name="connsiteY38" fmla="*/ 544938 h 806373"/>
                <a:gd name="connsiteX39" fmla="*/ 384306 w 2930580"/>
                <a:gd name="connsiteY39" fmla="*/ 467787 h 806373"/>
                <a:gd name="connsiteX40" fmla="*/ 647405 w 2930580"/>
                <a:gd name="connsiteY40" fmla="*/ 224621 h 806373"/>
                <a:gd name="connsiteX41" fmla="*/ 674998 w 2930580"/>
                <a:gd name="connsiteY41" fmla="*/ 69376 h 806373"/>
                <a:gd name="connsiteX42" fmla="*/ 32307 w 2930580"/>
                <a:gd name="connsiteY42" fmla="*/ 76341 h 806373"/>
                <a:gd name="connsiteX43" fmla="*/ 178575 w 2930580"/>
                <a:gd name="connsiteY43" fmla="*/ 39024 h 806373"/>
                <a:gd name="connsiteX44" fmla="*/ 890060 w 2930580"/>
                <a:gd name="connsiteY44" fmla="*/ 45 h 806373"/>
                <a:gd name="connsiteX0" fmla="*/ 319559 w 2930580"/>
                <a:gd name="connsiteY0" fmla="*/ 805249 h 806373"/>
                <a:gd name="connsiteX1" fmla="*/ 314657 w 2930580"/>
                <a:gd name="connsiteY1" fmla="*/ 806373 h 806373"/>
                <a:gd name="connsiteX2" fmla="*/ 319559 w 2930580"/>
                <a:gd name="connsiteY2" fmla="*/ 805249 h 806373"/>
                <a:gd name="connsiteX3" fmla="*/ 330964 w 2930580"/>
                <a:gd name="connsiteY3" fmla="*/ 532528 h 806373"/>
                <a:gd name="connsiteX4" fmla="*/ 332873 w 2930580"/>
                <a:gd name="connsiteY4" fmla="*/ 537948 h 806373"/>
                <a:gd name="connsiteX5" fmla="*/ 332754 w 2930580"/>
                <a:gd name="connsiteY5" fmla="*/ 544938 h 806373"/>
                <a:gd name="connsiteX6" fmla="*/ 315729 w 2930580"/>
                <a:gd name="connsiteY6" fmla="*/ 600313 h 806373"/>
                <a:gd name="connsiteX7" fmla="*/ 330964 w 2930580"/>
                <a:gd name="connsiteY7" fmla="*/ 532528 h 806373"/>
                <a:gd name="connsiteX8" fmla="*/ 1173361 w 2930580"/>
                <a:gd name="connsiteY8" fmla="*/ 64176 h 806373"/>
                <a:gd name="connsiteX9" fmla="*/ 905942 w 2930580"/>
                <a:gd name="connsiteY9" fmla="*/ 102133 h 806373"/>
                <a:gd name="connsiteX10" fmla="*/ 776546 w 2930580"/>
                <a:gd name="connsiteY10" fmla="*/ 168556 h 806373"/>
                <a:gd name="connsiteX11" fmla="*/ 569512 w 2930580"/>
                <a:gd name="connsiteY11" fmla="*/ 386805 h 806373"/>
                <a:gd name="connsiteX12" fmla="*/ 526380 w 2930580"/>
                <a:gd name="connsiteY12" fmla="*/ 491184 h 806373"/>
                <a:gd name="connsiteX13" fmla="*/ 526380 w 2930580"/>
                <a:gd name="connsiteY13" fmla="*/ 529140 h 806373"/>
                <a:gd name="connsiteX14" fmla="*/ 1449406 w 2930580"/>
                <a:gd name="connsiteY14" fmla="*/ 510162 h 806373"/>
                <a:gd name="connsiteX15" fmla="*/ 1647814 w 2930580"/>
                <a:gd name="connsiteY15" fmla="*/ 491184 h 806373"/>
                <a:gd name="connsiteX16" fmla="*/ 1785837 w 2930580"/>
                <a:gd name="connsiteY16" fmla="*/ 367826 h 806373"/>
                <a:gd name="connsiteX17" fmla="*/ 1863474 w 2930580"/>
                <a:gd name="connsiteY17" fmla="*/ 282425 h 806373"/>
                <a:gd name="connsiteX18" fmla="*/ 1777210 w 2930580"/>
                <a:gd name="connsiteY18" fmla="*/ 172007 h 806373"/>
                <a:gd name="connsiteX19" fmla="*/ 1406274 w 2930580"/>
                <a:gd name="connsiteY19" fmla="*/ 83154 h 806373"/>
                <a:gd name="connsiteX20" fmla="*/ 1173361 w 2930580"/>
                <a:gd name="connsiteY20" fmla="*/ 64176 h 806373"/>
                <a:gd name="connsiteX21" fmla="*/ 890060 w 2930580"/>
                <a:gd name="connsiteY21" fmla="*/ 45 h 806373"/>
                <a:gd name="connsiteX22" fmla="*/ 1550113 w 2930580"/>
                <a:gd name="connsiteY22" fmla="*/ 46820 h 806373"/>
                <a:gd name="connsiteX23" fmla="*/ 1935859 w 2930580"/>
                <a:gd name="connsiteY23" fmla="*/ 171550 h 806373"/>
                <a:gd name="connsiteX24" fmla="*/ 2328873 w 2930580"/>
                <a:gd name="connsiteY24" fmla="*/ 285994 h 806373"/>
                <a:gd name="connsiteX25" fmla="*/ 2585711 w 2930580"/>
                <a:gd name="connsiteY25" fmla="*/ 394303 h 806373"/>
                <a:gd name="connsiteX26" fmla="*/ 2769504 w 2930580"/>
                <a:gd name="connsiteY26" fmla="*/ 431653 h 806373"/>
                <a:gd name="connsiteX27" fmla="*/ 2904508 w 2930580"/>
                <a:gd name="connsiteY27" fmla="*/ 452195 h 806373"/>
                <a:gd name="connsiteX28" fmla="*/ 2921653 w 2930580"/>
                <a:gd name="connsiteY28" fmla="*/ 561335 h 806373"/>
                <a:gd name="connsiteX29" fmla="*/ 2921653 w 2930580"/>
                <a:gd name="connsiteY29" fmla="*/ 670475 h 806373"/>
                <a:gd name="connsiteX30" fmla="*/ 2810215 w 2930580"/>
                <a:gd name="connsiteY30" fmla="*/ 717249 h 806373"/>
                <a:gd name="connsiteX31" fmla="*/ 2741638 w 2930580"/>
                <a:gd name="connsiteY31" fmla="*/ 639292 h 806373"/>
                <a:gd name="connsiteX32" fmla="*/ 2604484 w 2930580"/>
                <a:gd name="connsiteY32" fmla="*/ 569131 h 806373"/>
                <a:gd name="connsiteX33" fmla="*/ 2416440 w 2930580"/>
                <a:gd name="connsiteY33" fmla="*/ 610602 h 806373"/>
                <a:gd name="connsiteX34" fmla="*/ 2090158 w 2930580"/>
                <a:gd name="connsiteY34" fmla="*/ 678271 h 806373"/>
                <a:gd name="connsiteX35" fmla="*/ 495743 w 2930580"/>
                <a:gd name="connsiteY35" fmla="*/ 789071 h 806373"/>
                <a:gd name="connsiteX36" fmla="*/ 319559 w 2930580"/>
                <a:gd name="connsiteY36" fmla="*/ 805249 h 806373"/>
                <a:gd name="connsiteX37" fmla="*/ 332872 w 2930580"/>
                <a:gd name="connsiteY37" fmla="*/ 779616 h 806373"/>
                <a:gd name="connsiteX38" fmla="*/ 332754 w 2930580"/>
                <a:gd name="connsiteY38" fmla="*/ 544938 h 806373"/>
                <a:gd name="connsiteX39" fmla="*/ 384306 w 2930580"/>
                <a:gd name="connsiteY39" fmla="*/ 467787 h 806373"/>
                <a:gd name="connsiteX40" fmla="*/ 647405 w 2930580"/>
                <a:gd name="connsiteY40" fmla="*/ 224621 h 806373"/>
                <a:gd name="connsiteX41" fmla="*/ 674998 w 2930580"/>
                <a:gd name="connsiteY41" fmla="*/ 69376 h 806373"/>
                <a:gd name="connsiteX42" fmla="*/ 32307 w 2930580"/>
                <a:gd name="connsiteY42" fmla="*/ 76341 h 806373"/>
                <a:gd name="connsiteX43" fmla="*/ 178575 w 2930580"/>
                <a:gd name="connsiteY43" fmla="*/ 39024 h 806373"/>
                <a:gd name="connsiteX44" fmla="*/ 890060 w 2930580"/>
                <a:gd name="connsiteY44" fmla="*/ 45 h 806373"/>
                <a:gd name="connsiteX0" fmla="*/ 319559 w 2930580"/>
                <a:gd name="connsiteY0" fmla="*/ 805249 h 806373"/>
                <a:gd name="connsiteX1" fmla="*/ 314657 w 2930580"/>
                <a:gd name="connsiteY1" fmla="*/ 806373 h 806373"/>
                <a:gd name="connsiteX2" fmla="*/ 319559 w 2930580"/>
                <a:gd name="connsiteY2" fmla="*/ 805249 h 806373"/>
                <a:gd name="connsiteX3" fmla="*/ 330964 w 2930580"/>
                <a:gd name="connsiteY3" fmla="*/ 532528 h 806373"/>
                <a:gd name="connsiteX4" fmla="*/ 332873 w 2930580"/>
                <a:gd name="connsiteY4" fmla="*/ 537948 h 806373"/>
                <a:gd name="connsiteX5" fmla="*/ 332754 w 2930580"/>
                <a:gd name="connsiteY5" fmla="*/ 544938 h 806373"/>
                <a:gd name="connsiteX6" fmla="*/ 315729 w 2930580"/>
                <a:gd name="connsiteY6" fmla="*/ 600313 h 806373"/>
                <a:gd name="connsiteX7" fmla="*/ 330964 w 2930580"/>
                <a:gd name="connsiteY7" fmla="*/ 532528 h 806373"/>
                <a:gd name="connsiteX8" fmla="*/ 1173361 w 2930580"/>
                <a:gd name="connsiteY8" fmla="*/ 64176 h 806373"/>
                <a:gd name="connsiteX9" fmla="*/ 905942 w 2930580"/>
                <a:gd name="connsiteY9" fmla="*/ 102133 h 806373"/>
                <a:gd name="connsiteX10" fmla="*/ 776546 w 2930580"/>
                <a:gd name="connsiteY10" fmla="*/ 168556 h 806373"/>
                <a:gd name="connsiteX11" fmla="*/ 569512 w 2930580"/>
                <a:gd name="connsiteY11" fmla="*/ 386805 h 806373"/>
                <a:gd name="connsiteX12" fmla="*/ 526380 w 2930580"/>
                <a:gd name="connsiteY12" fmla="*/ 491184 h 806373"/>
                <a:gd name="connsiteX13" fmla="*/ 526380 w 2930580"/>
                <a:gd name="connsiteY13" fmla="*/ 529140 h 806373"/>
                <a:gd name="connsiteX14" fmla="*/ 1449406 w 2930580"/>
                <a:gd name="connsiteY14" fmla="*/ 510162 h 806373"/>
                <a:gd name="connsiteX15" fmla="*/ 1647814 w 2930580"/>
                <a:gd name="connsiteY15" fmla="*/ 491184 h 806373"/>
                <a:gd name="connsiteX16" fmla="*/ 1785837 w 2930580"/>
                <a:gd name="connsiteY16" fmla="*/ 367826 h 806373"/>
                <a:gd name="connsiteX17" fmla="*/ 1863474 w 2930580"/>
                <a:gd name="connsiteY17" fmla="*/ 282425 h 806373"/>
                <a:gd name="connsiteX18" fmla="*/ 1777210 w 2930580"/>
                <a:gd name="connsiteY18" fmla="*/ 172007 h 806373"/>
                <a:gd name="connsiteX19" fmla="*/ 1406274 w 2930580"/>
                <a:gd name="connsiteY19" fmla="*/ 83154 h 806373"/>
                <a:gd name="connsiteX20" fmla="*/ 1173361 w 2930580"/>
                <a:gd name="connsiteY20" fmla="*/ 64176 h 806373"/>
                <a:gd name="connsiteX21" fmla="*/ 890060 w 2930580"/>
                <a:gd name="connsiteY21" fmla="*/ 45 h 806373"/>
                <a:gd name="connsiteX22" fmla="*/ 1550113 w 2930580"/>
                <a:gd name="connsiteY22" fmla="*/ 46820 h 806373"/>
                <a:gd name="connsiteX23" fmla="*/ 1935859 w 2930580"/>
                <a:gd name="connsiteY23" fmla="*/ 171550 h 806373"/>
                <a:gd name="connsiteX24" fmla="*/ 2328873 w 2930580"/>
                <a:gd name="connsiteY24" fmla="*/ 285994 h 806373"/>
                <a:gd name="connsiteX25" fmla="*/ 2585711 w 2930580"/>
                <a:gd name="connsiteY25" fmla="*/ 394303 h 806373"/>
                <a:gd name="connsiteX26" fmla="*/ 2769504 w 2930580"/>
                <a:gd name="connsiteY26" fmla="*/ 431653 h 806373"/>
                <a:gd name="connsiteX27" fmla="*/ 2904508 w 2930580"/>
                <a:gd name="connsiteY27" fmla="*/ 452195 h 806373"/>
                <a:gd name="connsiteX28" fmla="*/ 2921653 w 2930580"/>
                <a:gd name="connsiteY28" fmla="*/ 561335 h 806373"/>
                <a:gd name="connsiteX29" fmla="*/ 2921653 w 2930580"/>
                <a:gd name="connsiteY29" fmla="*/ 730860 h 806373"/>
                <a:gd name="connsiteX30" fmla="*/ 2810215 w 2930580"/>
                <a:gd name="connsiteY30" fmla="*/ 717249 h 806373"/>
                <a:gd name="connsiteX31" fmla="*/ 2741638 w 2930580"/>
                <a:gd name="connsiteY31" fmla="*/ 639292 h 806373"/>
                <a:gd name="connsiteX32" fmla="*/ 2604484 w 2930580"/>
                <a:gd name="connsiteY32" fmla="*/ 569131 h 806373"/>
                <a:gd name="connsiteX33" fmla="*/ 2416440 w 2930580"/>
                <a:gd name="connsiteY33" fmla="*/ 610602 h 806373"/>
                <a:gd name="connsiteX34" fmla="*/ 2090158 w 2930580"/>
                <a:gd name="connsiteY34" fmla="*/ 678271 h 806373"/>
                <a:gd name="connsiteX35" fmla="*/ 495743 w 2930580"/>
                <a:gd name="connsiteY35" fmla="*/ 789071 h 806373"/>
                <a:gd name="connsiteX36" fmla="*/ 319559 w 2930580"/>
                <a:gd name="connsiteY36" fmla="*/ 805249 h 806373"/>
                <a:gd name="connsiteX37" fmla="*/ 332872 w 2930580"/>
                <a:gd name="connsiteY37" fmla="*/ 779616 h 806373"/>
                <a:gd name="connsiteX38" fmla="*/ 332754 w 2930580"/>
                <a:gd name="connsiteY38" fmla="*/ 544938 h 806373"/>
                <a:gd name="connsiteX39" fmla="*/ 384306 w 2930580"/>
                <a:gd name="connsiteY39" fmla="*/ 467787 h 806373"/>
                <a:gd name="connsiteX40" fmla="*/ 647405 w 2930580"/>
                <a:gd name="connsiteY40" fmla="*/ 224621 h 806373"/>
                <a:gd name="connsiteX41" fmla="*/ 674998 w 2930580"/>
                <a:gd name="connsiteY41" fmla="*/ 69376 h 806373"/>
                <a:gd name="connsiteX42" fmla="*/ 32307 w 2930580"/>
                <a:gd name="connsiteY42" fmla="*/ 76341 h 806373"/>
                <a:gd name="connsiteX43" fmla="*/ 178575 w 2930580"/>
                <a:gd name="connsiteY43" fmla="*/ 39024 h 806373"/>
                <a:gd name="connsiteX44" fmla="*/ 890060 w 2930580"/>
                <a:gd name="connsiteY44" fmla="*/ 45 h 806373"/>
                <a:gd name="connsiteX0" fmla="*/ 319559 w 2930580"/>
                <a:gd name="connsiteY0" fmla="*/ 805249 h 806373"/>
                <a:gd name="connsiteX1" fmla="*/ 314657 w 2930580"/>
                <a:gd name="connsiteY1" fmla="*/ 806373 h 806373"/>
                <a:gd name="connsiteX2" fmla="*/ 319559 w 2930580"/>
                <a:gd name="connsiteY2" fmla="*/ 805249 h 806373"/>
                <a:gd name="connsiteX3" fmla="*/ 330964 w 2930580"/>
                <a:gd name="connsiteY3" fmla="*/ 532528 h 806373"/>
                <a:gd name="connsiteX4" fmla="*/ 332873 w 2930580"/>
                <a:gd name="connsiteY4" fmla="*/ 537948 h 806373"/>
                <a:gd name="connsiteX5" fmla="*/ 332754 w 2930580"/>
                <a:gd name="connsiteY5" fmla="*/ 544938 h 806373"/>
                <a:gd name="connsiteX6" fmla="*/ 315729 w 2930580"/>
                <a:gd name="connsiteY6" fmla="*/ 600313 h 806373"/>
                <a:gd name="connsiteX7" fmla="*/ 330964 w 2930580"/>
                <a:gd name="connsiteY7" fmla="*/ 532528 h 806373"/>
                <a:gd name="connsiteX8" fmla="*/ 1173361 w 2930580"/>
                <a:gd name="connsiteY8" fmla="*/ 64176 h 806373"/>
                <a:gd name="connsiteX9" fmla="*/ 905942 w 2930580"/>
                <a:gd name="connsiteY9" fmla="*/ 102133 h 806373"/>
                <a:gd name="connsiteX10" fmla="*/ 776546 w 2930580"/>
                <a:gd name="connsiteY10" fmla="*/ 168556 h 806373"/>
                <a:gd name="connsiteX11" fmla="*/ 569512 w 2930580"/>
                <a:gd name="connsiteY11" fmla="*/ 386805 h 806373"/>
                <a:gd name="connsiteX12" fmla="*/ 526380 w 2930580"/>
                <a:gd name="connsiteY12" fmla="*/ 491184 h 806373"/>
                <a:gd name="connsiteX13" fmla="*/ 526380 w 2930580"/>
                <a:gd name="connsiteY13" fmla="*/ 529140 h 806373"/>
                <a:gd name="connsiteX14" fmla="*/ 1449406 w 2930580"/>
                <a:gd name="connsiteY14" fmla="*/ 510162 h 806373"/>
                <a:gd name="connsiteX15" fmla="*/ 1647814 w 2930580"/>
                <a:gd name="connsiteY15" fmla="*/ 491184 h 806373"/>
                <a:gd name="connsiteX16" fmla="*/ 1785837 w 2930580"/>
                <a:gd name="connsiteY16" fmla="*/ 367826 h 806373"/>
                <a:gd name="connsiteX17" fmla="*/ 1863474 w 2930580"/>
                <a:gd name="connsiteY17" fmla="*/ 282425 h 806373"/>
                <a:gd name="connsiteX18" fmla="*/ 1777210 w 2930580"/>
                <a:gd name="connsiteY18" fmla="*/ 172007 h 806373"/>
                <a:gd name="connsiteX19" fmla="*/ 1406274 w 2930580"/>
                <a:gd name="connsiteY19" fmla="*/ 83154 h 806373"/>
                <a:gd name="connsiteX20" fmla="*/ 1173361 w 2930580"/>
                <a:gd name="connsiteY20" fmla="*/ 64176 h 806373"/>
                <a:gd name="connsiteX21" fmla="*/ 890060 w 2930580"/>
                <a:gd name="connsiteY21" fmla="*/ 45 h 806373"/>
                <a:gd name="connsiteX22" fmla="*/ 1550113 w 2930580"/>
                <a:gd name="connsiteY22" fmla="*/ 46820 h 806373"/>
                <a:gd name="connsiteX23" fmla="*/ 1935859 w 2930580"/>
                <a:gd name="connsiteY23" fmla="*/ 171550 h 806373"/>
                <a:gd name="connsiteX24" fmla="*/ 2216398 w 2930580"/>
                <a:gd name="connsiteY24" fmla="*/ 285994 h 806373"/>
                <a:gd name="connsiteX25" fmla="*/ 2585711 w 2930580"/>
                <a:gd name="connsiteY25" fmla="*/ 394303 h 806373"/>
                <a:gd name="connsiteX26" fmla="*/ 2769504 w 2930580"/>
                <a:gd name="connsiteY26" fmla="*/ 431653 h 806373"/>
                <a:gd name="connsiteX27" fmla="*/ 2904508 w 2930580"/>
                <a:gd name="connsiteY27" fmla="*/ 452195 h 806373"/>
                <a:gd name="connsiteX28" fmla="*/ 2921653 w 2930580"/>
                <a:gd name="connsiteY28" fmla="*/ 561335 h 806373"/>
                <a:gd name="connsiteX29" fmla="*/ 2921653 w 2930580"/>
                <a:gd name="connsiteY29" fmla="*/ 730860 h 806373"/>
                <a:gd name="connsiteX30" fmla="*/ 2810215 w 2930580"/>
                <a:gd name="connsiteY30" fmla="*/ 717249 h 806373"/>
                <a:gd name="connsiteX31" fmla="*/ 2741638 w 2930580"/>
                <a:gd name="connsiteY31" fmla="*/ 639292 h 806373"/>
                <a:gd name="connsiteX32" fmla="*/ 2604484 w 2930580"/>
                <a:gd name="connsiteY32" fmla="*/ 569131 h 806373"/>
                <a:gd name="connsiteX33" fmla="*/ 2416440 w 2930580"/>
                <a:gd name="connsiteY33" fmla="*/ 610602 h 806373"/>
                <a:gd name="connsiteX34" fmla="*/ 2090158 w 2930580"/>
                <a:gd name="connsiteY34" fmla="*/ 678271 h 806373"/>
                <a:gd name="connsiteX35" fmla="*/ 495743 w 2930580"/>
                <a:gd name="connsiteY35" fmla="*/ 789071 h 806373"/>
                <a:gd name="connsiteX36" fmla="*/ 319559 w 2930580"/>
                <a:gd name="connsiteY36" fmla="*/ 805249 h 806373"/>
                <a:gd name="connsiteX37" fmla="*/ 332872 w 2930580"/>
                <a:gd name="connsiteY37" fmla="*/ 779616 h 806373"/>
                <a:gd name="connsiteX38" fmla="*/ 332754 w 2930580"/>
                <a:gd name="connsiteY38" fmla="*/ 544938 h 806373"/>
                <a:gd name="connsiteX39" fmla="*/ 384306 w 2930580"/>
                <a:gd name="connsiteY39" fmla="*/ 467787 h 806373"/>
                <a:gd name="connsiteX40" fmla="*/ 647405 w 2930580"/>
                <a:gd name="connsiteY40" fmla="*/ 224621 h 806373"/>
                <a:gd name="connsiteX41" fmla="*/ 674998 w 2930580"/>
                <a:gd name="connsiteY41" fmla="*/ 69376 h 806373"/>
                <a:gd name="connsiteX42" fmla="*/ 32307 w 2930580"/>
                <a:gd name="connsiteY42" fmla="*/ 76341 h 806373"/>
                <a:gd name="connsiteX43" fmla="*/ 178575 w 2930580"/>
                <a:gd name="connsiteY43" fmla="*/ 39024 h 806373"/>
                <a:gd name="connsiteX44" fmla="*/ 890060 w 2930580"/>
                <a:gd name="connsiteY44" fmla="*/ 45 h 806373"/>
                <a:gd name="connsiteX0" fmla="*/ 319559 w 2930580"/>
                <a:gd name="connsiteY0" fmla="*/ 805249 h 806373"/>
                <a:gd name="connsiteX1" fmla="*/ 314657 w 2930580"/>
                <a:gd name="connsiteY1" fmla="*/ 806373 h 806373"/>
                <a:gd name="connsiteX2" fmla="*/ 319559 w 2930580"/>
                <a:gd name="connsiteY2" fmla="*/ 805249 h 806373"/>
                <a:gd name="connsiteX3" fmla="*/ 330964 w 2930580"/>
                <a:gd name="connsiteY3" fmla="*/ 532528 h 806373"/>
                <a:gd name="connsiteX4" fmla="*/ 332873 w 2930580"/>
                <a:gd name="connsiteY4" fmla="*/ 537948 h 806373"/>
                <a:gd name="connsiteX5" fmla="*/ 332754 w 2930580"/>
                <a:gd name="connsiteY5" fmla="*/ 544938 h 806373"/>
                <a:gd name="connsiteX6" fmla="*/ 315729 w 2930580"/>
                <a:gd name="connsiteY6" fmla="*/ 600313 h 806373"/>
                <a:gd name="connsiteX7" fmla="*/ 330964 w 2930580"/>
                <a:gd name="connsiteY7" fmla="*/ 532528 h 806373"/>
                <a:gd name="connsiteX8" fmla="*/ 1173361 w 2930580"/>
                <a:gd name="connsiteY8" fmla="*/ 64176 h 806373"/>
                <a:gd name="connsiteX9" fmla="*/ 905942 w 2930580"/>
                <a:gd name="connsiteY9" fmla="*/ 102133 h 806373"/>
                <a:gd name="connsiteX10" fmla="*/ 776546 w 2930580"/>
                <a:gd name="connsiteY10" fmla="*/ 168556 h 806373"/>
                <a:gd name="connsiteX11" fmla="*/ 569512 w 2930580"/>
                <a:gd name="connsiteY11" fmla="*/ 386805 h 806373"/>
                <a:gd name="connsiteX12" fmla="*/ 526380 w 2930580"/>
                <a:gd name="connsiteY12" fmla="*/ 491184 h 806373"/>
                <a:gd name="connsiteX13" fmla="*/ 526380 w 2930580"/>
                <a:gd name="connsiteY13" fmla="*/ 529140 h 806373"/>
                <a:gd name="connsiteX14" fmla="*/ 1449406 w 2930580"/>
                <a:gd name="connsiteY14" fmla="*/ 510162 h 806373"/>
                <a:gd name="connsiteX15" fmla="*/ 1647814 w 2930580"/>
                <a:gd name="connsiteY15" fmla="*/ 491184 h 806373"/>
                <a:gd name="connsiteX16" fmla="*/ 1785837 w 2930580"/>
                <a:gd name="connsiteY16" fmla="*/ 367826 h 806373"/>
                <a:gd name="connsiteX17" fmla="*/ 1863474 w 2930580"/>
                <a:gd name="connsiteY17" fmla="*/ 282425 h 806373"/>
                <a:gd name="connsiteX18" fmla="*/ 1777210 w 2930580"/>
                <a:gd name="connsiteY18" fmla="*/ 172007 h 806373"/>
                <a:gd name="connsiteX19" fmla="*/ 1406274 w 2930580"/>
                <a:gd name="connsiteY19" fmla="*/ 83154 h 806373"/>
                <a:gd name="connsiteX20" fmla="*/ 1173361 w 2930580"/>
                <a:gd name="connsiteY20" fmla="*/ 64176 h 806373"/>
                <a:gd name="connsiteX21" fmla="*/ 890060 w 2930580"/>
                <a:gd name="connsiteY21" fmla="*/ 45 h 806373"/>
                <a:gd name="connsiteX22" fmla="*/ 1550113 w 2930580"/>
                <a:gd name="connsiteY22" fmla="*/ 46820 h 806373"/>
                <a:gd name="connsiteX23" fmla="*/ 1935859 w 2930580"/>
                <a:gd name="connsiteY23" fmla="*/ 171550 h 806373"/>
                <a:gd name="connsiteX24" fmla="*/ 2216398 w 2930580"/>
                <a:gd name="connsiteY24" fmla="*/ 285994 h 806373"/>
                <a:gd name="connsiteX25" fmla="*/ 2473237 w 2930580"/>
                <a:gd name="connsiteY25" fmla="*/ 385677 h 806373"/>
                <a:gd name="connsiteX26" fmla="*/ 2769504 w 2930580"/>
                <a:gd name="connsiteY26" fmla="*/ 431653 h 806373"/>
                <a:gd name="connsiteX27" fmla="*/ 2904508 w 2930580"/>
                <a:gd name="connsiteY27" fmla="*/ 452195 h 806373"/>
                <a:gd name="connsiteX28" fmla="*/ 2921653 w 2930580"/>
                <a:gd name="connsiteY28" fmla="*/ 561335 h 806373"/>
                <a:gd name="connsiteX29" fmla="*/ 2921653 w 2930580"/>
                <a:gd name="connsiteY29" fmla="*/ 730860 h 806373"/>
                <a:gd name="connsiteX30" fmla="*/ 2810215 w 2930580"/>
                <a:gd name="connsiteY30" fmla="*/ 717249 h 806373"/>
                <a:gd name="connsiteX31" fmla="*/ 2741638 w 2930580"/>
                <a:gd name="connsiteY31" fmla="*/ 639292 h 806373"/>
                <a:gd name="connsiteX32" fmla="*/ 2604484 w 2930580"/>
                <a:gd name="connsiteY32" fmla="*/ 569131 h 806373"/>
                <a:gd name="connsiteX33" fmla="*/ 2416440 w 2930580"/>
                <a:gd name="connsiteY33" fmla="*/ 610602 h 806373"/>
                <a:gd name="connsiteX34" fmla="*/ 2090158 w 2930580"/>
                <a:gd name="connsiteY34" fmla="*/ 678271 h 806373"/>
                <a:gd name="connsiteX35" fmla="*/ 495743 w 2930580"/>
                <a:gd name="connsiteY35" fmla="*/ 789071 h 806373"/>
                <a:gd name="connsiteX36" fmla="*/ 319559 w 2930580"/>
                <a:gd name="connsiteY36" fmla="*/ 805249 h 806373"/>
                <a:gd name="connsiteX37" fmla="*/ 332872 w 2930580"/>
                <a:gd name="connsiteY37" fmla="*/ 779616 h 806373"/>
                <a:gd name="connsiteX38" fmla="*/ 332754 w 2930580"/>
                <a:gd name="connsiteY38" fmla="*/ 544938 h 806373"/>
                <a:gd name="connsiteX39" fmla="*/ 384306 w 2930580"/>
                <a:gd name="connsiteY39" fmla="*/ 467787 h 806373"/>
                <a:gd name="connsiteX40" fmla="*/ 647405 w 2930580"/>
                <a:gd name="connsiteY40" fmla="*/ 224621 h 806373"/>
                <a:gd name="connsiteX41" fmla="*/ 674998 w 2930580"/>
                <a:gd name="connsiteY41" fmla="*/ 69376 h 806373"/>
                <a:gd name="connsiteX42" fmla="*/ 32307 w 2930580"/>
                <a:gd name="connsiteY42" fmla="*/ 76341 h 806373"/>
                <a:gd name="connsiteX43" fmla="*/ 178575 w 2930580"/>
                <a:gd name="connsiteY43" fmla="*/ 39024 h 806373"/>
                <a:gd name="connsiteX44" fmla="*/ 890060 w 2930580"/>
                <a:gd name="connsiteY44" fmla="*/ 45 h 806373"/>
                <a:gd name="connsiteX0" fmla="*/ 319559 w 2931302"/>
                <a:gd name="connsiteY0" fmla="*/ 805249 h 806373"/>
                <a:gd name="connsiteX1" fmla="*/ 314657 w 2931302"/>
                <a:gd name="connsiteY1" fmla="*/ 806373 h 806373"/>
                <a:gd name="connsiteX2" fmla="*/ 319559 w 2931302"/>
                <a:gd name="connsiteY2" fmla="*/ 805249 h 806373"/>
                <a:gd name="connsiteX3" fmla="*/ 330964 w 2931302"/>
                <a:gd name="connsiteY3" fmla="*/ 532528 h 806373"/>
                <a:gd name="connsiteX4" fmla="*/ 332873 w 2931302"/>
                <a:gd name="connsiteY4" fmla="*/ 537948 h 806373"/>
                <a:gd name="connsiteX5" fmla="*/ 332754 w 2931302"/>
                <a:gd name="connsiteY5" fmla="*/ 544938 h 806373"/>
                <a:gd name="connsiteX6" fmla="*/ 315729 w 2931302"/>
                <a:gd name="connsiteY6" fmla="*/ 600313 h 806373"/>
                <a:gd name="connsiteX7" fmla="*/ 330964 w 2931302"/>
                <a:gd name="connsiteY7" fmla="*/ 532528 h 806373"/>
                <a:gd name="connsiteX8" fmla="*/ 1173361 w 2931302"/>
                <a:gd name="connsiteY8" fmla="*/ 64176 h 806373"/>
                <a:gd name="connsiteX9" fmla="*/ 905942 w 2931302"/>
                <a:gd name="connsiteY9" fmla="*/ 102133 h 806373"/>
                <a:gd name="connsiteX10" fmla="*/ 776546 w 2931302"/>
                <a:gd name="connsiteY10" fmla="*/ 168556 h 806373"/>
                <a:gd name="connsiteX11" fmla="*/ 569512 w 2931302"/>
                <a:gd name="connsiteY11" fmla="*/ 386805 h 806373"/>
                <a:gd name="connsiteX12" fmla="*/ 526380 w 2931302"/>
                <a:gd name="connsiteY12" fmla="*/ 491184 h 806373"/>
                <a:gd name="connsiteX13" fmla="*/ 526380 w 2931302"/>
                <a:gd name="connsiteY13" fmla="*/ 529140 h 806373"/>
                <a:gd name="connsiteX14" fmla="*/ 1449406 w 2931302"/>
                <a:gd name="connsiteY14" fmla="*/ 510162 h 806373"/>
                <a:gd name="connsiteX15" fmla="*/ 1647814 w 2931302"/>
                <a:gd name="connsiteY15" fmla="*/ 491184 h 806373"/>
                <a:gd name="connsiteX16" fmla="*/ 1785837 w 2931302"/>
                <a:gd name="connsiteY16" fmla="*/ 367826 h 806373"/>
                <a:gd name="connsiteX17" fmla="*/ 1863474 w 2931302"/>
                <a:gd name="connsiteY17" fmla="*/ 282425 h 806373"/>
                <a:gd name="connsiteX18" fmla="*/ 1777210 w 2931302"/>
                <a:gd name="connsiteY18" fmla="*/ 172007 h 806373"/>
                <a:gd name="connsiteX19" fmla="*/ 1406274 w 2931302"/>
                <a:gd name="connsiteY19" fmla="*/ 83154 h 806373"/>
                <a:gd name="connsiteX20" fmla="*/ 1173361 w 2931302"/>
                <a:gd name="connsiteY20" fmla="*/ 64176 h 806373"/>
                <a:gd name="connsiteX21" fmla="*/ 890060 w 2931302"/>
                <a:gd name="connsiteY21" fmla="*/ 45 h 806373"/>
                <a:gd name="connsiteX22" fmla="*/ 1550113 w 2931302"/>
                <a:gd name="connsiteY22" fmla="*/ 46820 h 806373"/>
                <a:gd name="connsiteX23" fmla="*/ 1935859 w 2931302"/>
                <a:gd name="connsiteY23" fmla="*/ 171550 h 806373"/>
                <a:gd name="connsiteX24" fmla="*/ 2216398 w 2931302"/>
                <a:gd name="connsiteY24" fmla="*/ 285994 h 806373"/>
                <a:gd name="connsiteX25" fmla="*/ 2473237 w 2931302"/>
                <a:gd name="connsiteY25" fmla="*/ 385677 h 806373"/>
                <a:gd name="connsiteX26" fmla="*/ 2622422 w 2931302"/>
                <a:gd name="connsiteY26" fmla="*/ 431653 h 806373"/>
                <a:gd name="connsiteX27" fmla="*/ 2904508 w 2931302"/>
                <a:gd name="connsiteY27" fmla="*/ 452195 h 806373"/>
                <a:gd name="connsiteX28" fmla="*/ 2921653 w 2931302"/>
                <a:gd name="connsiteY28" fmla="*/ 561335 h 806373"/>
                <a:gd name="connsiteX29" fmla="*/ 2921653 w 2931302"/>
                <a:gd name="connsiteY29" fmla="*/ 730860 h 806373"/>
                <a:gd name="connsiteX30" fmla="*/ 2810215 w 2931302"/>
                <a:gd name="connsiteY30" fmla="*/ 717249 h 806373"/>
                <a:gd name="connsiteX31" fmla="*/ 2741638 w 2931302"/>
                <a:gd name="connsiteY31" fmla="*/ 639292 h 806373"/>
                <a:gd name="connsiteX32" fmla="*/ 2604484 w 2931302"/>
                <a:gd name="connsiteY32" fmla="*/ 569131 h 806373"/>
                <a:gd name="connsiteX33" fmla="*/ 2416440 w 2931302"/>
                <a:gd name="connsiteY33" fmla="*/ 610602 h 806373"/>
                <a:gd name="connsiteX34" fmla="*/ 2090158 w 2931302"/>
                <a:gd name="connsiteY34" fmla="*/ 678271 h 806373"/>
                <a:gd name="connsiteX35" fmla="*/ 495743 w 2931302"/>
                <a:gd name="connsiteY35" fmla="*/ 789071 h 806373"/>
                <a:gd name="connsiteX36" fmla="*/ 319559 w 2931302"/>
                <a:gd name="connsiteY36" fmla="*/ 805249 h 806373"/>
                <a:gd name="connsiteX37" fmla="*/ 332872 w 2931302"/>
                <a:gd name="connsiteY37" fmla="*/ 779616 h 806373"/>
                <a:gd name="connsiteX38" fmla="*/ 332754 w 2931302"/>
                <a:gd name="connsiteY38" fmla="*/ 544938 h 806373"/>
                <a:gd name="connsiteX39" fmla="*/ 384306 w 2931302"/>
                <a:gd name="connsiteY39" fmla="*/ 467787 h 806373"/>
                <a:gd name="connsiteX40" fmla="*/ 647405 w 2931302"/>
                <a:gd name="connsiteY40" fmla="*/ 224621 h 806373"/>
                <a:gd name="connsiteX41" fmla="*/ 674998 w 2931302"/>
                <a:gd name="connsiteY41" fmla="*/ 69376 h 806373"/>
                <a:gd name="connsiteX42" fmla="*/ 32307 w 2931302"/>
                <a:gd name="connsiteY42" fmla="*/ 76341 h 806373"/>
                <a:gd name="connsiteX43" fmla="*/ 178575 w 2931302"/>
                <a:gd name="connsiteY43" fmla="*/ 39024 h 806373"/>
                <a:gd name="connsiteX44" fmla="*/ 890060 w 2931302"/>
                <a:gd name="connsiteY44" fmla="*/ 45 h 806373"/>
                <a:gd name="connsiteX0" fmla="*/ 319559 w 2937875"/>
                <a:gd name="connsiteY0" fmla="*/ 805249 h 806373"/>
                <a:gd name="connsiteX1" fmla="*/ 314657 w 2937875"/>
                <a:gd name="connsiteY1" fmla="*/ 806373 h 806373"/>
                <a:gd name="connsiteX2" fmla="*/ 319559 w 2937875"/>
                <a:gd name="connsiteY2" fmla="*/ 805249 h 806373"/>
                <a:gd name="connsiteX3" fmla="*/ 330964 w 2937875"/>
                <a:gd name="connsiteY3" fmla="*/ 532528 h 806373"/>
                <a:gd name="connsiteX4" fmla="*/ 332873 w 2937875"/>
                <a:gd name="connsiteY4" fmla="*/ 537948 h 806373"/>
                <a:gd name="connsiteX5" fmla="*/ 332754 w 2937875"/>
                <a:gd name="connsiteY5" fmla="*/ 544938 h 806373"/>
                <a:gd name="connsiteX6" fmla="*/ 315729 w 2937875"/>
                <a:gd name="connsiteY6" fmla="*/ 600313 h 806373"/>
                <a:gd name="connsiteX7" fmla="*/ 330964 w 2937875"/>
                <a:gd name="connsiteY7" fmla="*/ 532528 h 806373"/>
                <a:gd name="connsiteX8" fmla="*/ 1173361 w 2937875"/>
                <a:gd name="connsiteY8" fmla="*/ 64176 h 806373"/>
                <a:gd name="connsiteX9" fmla="*/ 905942 w 2937875"/>
                <a:gd name="connsiteY9" fmla="*/ 102133 h 806373"/>
                <a:gd name="connsiteX10" fmla="*/ 776546 w 2937875"/>
                <a:gd name="connsiteY10" fmla="*/ 168556 h 806373"/>
                <a:gd name="connsiteX11" fmla="*/ 569512 w 2937875"/>
                <a:gd name="connsiteY11" fmla="*/ 386805 h 806373"/>
                <a:gd name="connsiteX12" fmla="*/ 526380 w 2937875"/>
                <a:gd name="connsiteY12" fmla="*/ 491184 h 806373"/>
                <a:gd name="connsiteX13" fmla="*/ 526380 w 2937875"/>
                <a:gd name="connsiteY13" fmla="*/ 529140 h 806373"/>
                <a:gd name="connsiteX14" fmla="*/ 1449406 w 2937875"/>
                <a:gd name="connsiteY14" fmla="*/ 510162 h 806373"/>
                <a:gd name="connsiteX15" fmla="*/ 1647814 w 2937875"/>
                <a:gd name="connsiteY15" fmla="*/ 491184 h 806373"/>
                <a:gd name="connsiteX16" fmla="*/ 1785837 w 2937875"/>
                <a:gd name="connsiteY16" fmla="*/ 367826 h 806373"/>
                <a:gd name="connsiteX17" fmla="*/ 1863474 w 2937875"/>
                <a:gd name="connsiteY17" fmla="*/ 282425 h 806373"/>
                <a:gd name="connsiteX18" fmla="*/ 1777210 w 2937875"/>
                <a:gd name="connsiteY18" fmla="*/ 172007 h 806373"/>
                <a:gd name="connsiteX19" fmla="*/ 1406274 w 2937875"/>
                <a:gd name="connsiteY19" fmla="*/ 83154 h 806373"/>
                <a:gd name="connsiteX20" fmla="*/ 1173361 w 2937875"/>
                <a:gd name="connsiteY20" fmla="*/ 64176 h 806373"/>
                <a:gd name="connsiteX21" fmla="*/ 890060 w 2937875"/>
                <a:gd name="connsiteY21" fmla="*/ 45 h 806373"/>
                <a:gd name="connsiteX22" fmla="*/ 1550113 w 2937875"/>
                <a:gd name="connsiteY22" fmla="*/ 46820 h 806373"/>
                <a:gd name="connsiteX23" fmla="*/ 1935859 w 2937875"/>
                <a:gd name="connsiteY23" fmla="*/ 171550 h 806373"/>
                <a:gd name="connsiteX24" fmla="*/ 2216398 w 2937875"/>
                <a:gd name="connsiteY24" fmla="*/ 285994 h 806373"/>
                <a:gd name="connsiteX25" fmla="*/ 2473237 w 2937875"/>
                <a:gd name="connsiteY25" fmla="*/ 385677 h 806373"/>
                <a:gd name="connsiteX26" fmla="*/ 2622422 w 2937875"/>
                <a:gd name="connsiteY26" fmla="*/ 431653 h 806373"/>
                <a:gd name="connsiteX27" fmla="*/ 2774730 w 2937875"/>
                <a:gd name="connsiteY27" fmla="*/ 460822 h 806373"/>
                <a:gd name="connsiteX28" fmla="*/ 2921653 w 2937875"/>
                <a:gd name="connsiteY28" fmla="*/ 561335 h 806373"/>
                <a:gd name="connsiteX29" fmla="*/ 2921653 w 2937875"/>
                <a:gd name="connsiteY29" fmla="*/ 730860 h 806373"/>
                <a:gd name="connsiteX30" fmla="*/ 2810215 w 2937875"/>
                <a:gd name="connsiteY30" fmla="*/ 717249 h 806373"/>
                <a:gd name="connsiteX31" fmla="*/ 2741638 w 2937875"/>
                <a:gd name="connsiteY31" fmla="*/ 639292 h 806373"/>
                <a:gd name="connsiteX32" fmla="*/ 2604484 w 2937875"/>
                <a:gd name="connsiteY32" fmla="*/ 569131 h 806373"/>
                <a:gd name="connsiteX33" fmla="*/ 2416440 w 2937875"/>
                <a:gd name="connsiteY33" fmla="*/ 610602 h 806373"/>
                <a:gd name="connsiteX34" fmla="*/ 2090158 w 2937875"/>
                <a:gd name="connsiteY34" fmla="*/ 678271 h 806373"/>
                <a:gd name="connsiteX35" fmla="*/ 495743 w 2937875"/>
                <a:gd name="connsiteY35" fmla="*/ 789071 h 806373"/>
                <a:gd name="connsiteX36" fmla="*/ 319559 w 2937875"/>
                <a:gd name="connsiteY36" fmla="*/ 805249 h 806373"/>
                <a:gd name="connsiteX37" fmla="*/ 332872 w 2937875"/>
                <a:gd name="connsiteY37" fmla="*/ 779616 h 806373"/>
                <a:gd name="connsiteX38" fmla="*/ 332754 w 2937875"/>
                <a:gd name="connsiteY38" fmla="*/ 544938 h 806373"/>
                <a:gd name="connsiteX39" fmla="*/ 384306 w 2937875"/>
                <a:gd name="connsiteY39" fmla="*/ 467787 h 806373"/>
                <a:gd name="connsiteX40" fmla="*/ 647405 w 2937875"/>
                <a:gd name="connsiteY40" fmla="*/ 224621 h 806373"/>
                <a:gd name="connsiteX41" fmla="*/ 674998 w 2937875"/>
                <a:gd name="connsiteY41" fmla="*/ 69376 h 806373"/>
                <a:gd name="connsiteX42" fmla="*/ 32307 w 2937875"/>
                <a:gd name="connsiteY42" fmla="*/ 76341 h 806373"/>
                <a:gd name="connsiteX43" fmla="*/ 178575 w 2937875"/>
                <a:gd name="connsiteY43" fmla="*/ 39024 h 806373"/>
                <a:gd name="connsiteX44" fmla="*/ 890060 w 2937875"/>
                <a:gd name="connsiteY44" fmla="*/ 45 h 806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937875" h="806373">
                  <a:moveTo>
                    <a:pt x="319559" y="805249"/>
                  </a:moveTo>
                  <a:lnTo>
                    <a:pt x="314657" y="806373"/>
                  </a:lnTo>
                  <a:lnTo>
                    <a:pt x="319559" y="805249"/>
                  </a:lnTo>
                  <a:close/>
                  <a:moveTo>
                    <a:pt x="330964" y="532528"/>
                  </a:moveTo>
                  <a:lnTo>
                    <a:pt x="332873" y="537948"/>
                  </a:lnTo>
                  <a:cubicBezTo>
                    <a:pt x="333048" y="539776"/>
                    <a:pt x="333099" y="542128"/>
                    <a:pt x="332754" y="544938"/>
                  </a:cubicBezTo>
                  <a:cubicBezTo>
                    <a:pt x="320515" y="573275"/>
                    <a:pt x="320614" y="593649"/>
                    <a:pt x="315729" y="600313"/>
                  </a:cubicBezTo>
                  <a:cubicBezTo>
                    <a:pt x="308229" y="610545"/>
                    <a:pt x="324792" y="532243"/>
                    <a:pt x="330964" y="532528"/>
                  </a:cubicBezTo>
                  <a:close/>
                  <a:moveTo>
                    <a:pt x="1173361" y="64176"/>
                  </a:moveTo>
                  <a:cubicBezTo>
                    <a:pt x="1089972" y="67339"/>
                    <a:pt x="972078" y="84736"/>
                    <a:pt x="905942" y="102133"/>
                  </a:cubicBezTo>
                  <a:cubicBezTo>
                    <a:pt x="839806" y="119529"/>
                    <a:pt x="832618" y="121111"/>
                    <a:pt x="776546" y="168556"/>
                  </a:cubicBezTo>
                  <a:cubicBezTo>
                    <a:pt x="720474" y="216001"/>
                    <a:pt x="611206" y="333033"/>
                    <a:pt x="569512" y="386805"/>
                  </a:cubicBezTo>
                  <a:cubicBezTo>
                    <a:pt x="527818" y="440576"/>
                    <a:pt x="533569" y="467461"/>
                    <a:pt x="526380" y="491184"/>
                  </a:cubicBezTo>
                  <a:cubicBezTo>
                    <a:pt x="519191" y="514906"/>
                    <a:pt x="526380" y="529140"/>
                    <a:pt x="526380" y="529140"/>
                  </a:cubicBezTo>
                  <a:lnTo>
                    <a:pt x="1449406" y="510162"/>
                  </a:lnTo>
                  <a:cubicBezTo>
                    <a:pt x="1636311" y="503836"/>
                    <a:pt x="1591742" y="514906"/>
                    <a:pt x="1647814" y="491184"/>
                  </a:cubicBezTo>
                  <a:cubicBezTo>
                    <a:pt x="1703886" y="467461"/>
                    <a:pt x="1749894" y="402619"/>
                    <a:pt x="1785837" y="367826"/>
                  </a:cubicBezTo>
                  <a:cubicBezTo>
                    <a:pt x="1821780" y="333033"/>
                    <a:pt x="1864912" y="315062"/>
                    <a:pt x="1863474" y="282425"/>
                  </a:cubicBezTo>
                  <a:cubicBezTo>
                    <a:pt x="1862036" y="249788"/>
                    <a:pt x="1853410" y="205218"/>
                    <a:pt x="1777210" y="172007"/>
                  </a:cubicBezTo>
                  <a:cubicBezTo>
                    <a:pt x="1701010" y="138796"/>
                    <a:pt x="1498289" y="83874"/>
                    <a:pt x="1406274" y="83154"/>
                  </a:cubicBezTo>
                  <a:cubicBezTo>
                    <a:pt x="1314259" y="82435"/>
                    <a:pt x="1256750" y="61014"/>
                    <a:pt x="1173361" y="64176"/>
                  </a:cubicBezTo>
                  <a:close/>
                  <a:moveTo>
                    <a:pt x="890060" y="45"/>
                  </a:moveTo>
                  <a:cubicBezTo>
                    <a:pt x="1118650" y="1345"/>
                    <a:pt x="1375813" y="18236"/>
                    <a:pt x="1550113" y="46820"/>
                  </a:cubicBezTo>
                  <a:cubicBezTo>
                    <a:pt x="1724413" y="75404"/>
                    <a:pt x="1824812" y="131688"/>
                    <a:pt x="1935859" y="171550"/>
                  </a:cubicBezTo>
                  <a:cubicBezTo>
                    <a:pt x="2046906" y="211412"/>
                    <a:pt x="2126835" y="250306"/>
                    <a:pt x="2216398" y="285994"/>
                  </a:cubicBezTo>
                  <a:cubicBezTo>
                    <a:pt x="2305961" y="321682"/>
                    <a:pt x="2405566" y="361401"/>
                    <a:pt x="2473237" y="385677"/>
                  </a:cubicBezTo>
                  <a:cubicBezTo>
                    <a:pt x="2540908" y="409953"/>
                    <a:pt x="2587980" y="423442"/>
                    <a:pt x="2622422" y="431653"/>
                  </a:cubicBezTo>
                  <a:cubicBezTo>
                    <a:pt x="2656864" y="439864"/>
                    <a:pt x="2724858" y="439208"/>
                    <a:pt x="2774730" y="460822"/>
                  </a:cubicBezTo>
                  <a:cubicBezTo>
                    <a:pt x="2824602" y="482436"/>
                    <a:pt x="2897166" y="516329"/>
                    <a:pt x="2921653" y="561335"/>
                  </a:cubicBezTo>
                  <a:cubicBezTo>
                    <a:pt x="2946140" y="606341"/>
                    <a:pt x="2940226" y="704874"/>
                    <a:pt x="2921653" y="730860"/>
                  </a:cubicBezTo>
                  <a:cubicBezTo>
                    <a:pt x="2903079" y="756846"/>
                    <a:pt x="2840217" y="732510"/>
                    <a:pt x="2810215" y="717249"/>
                  </a:cubicBezTo>
                  <a:cubicBezTo>
                    <a:pt x="2780213" y="701988"/>
                    <a:pt x="2775927" y="663978"/>
                    <a:pt x="2741638" y="639292"/>
                  </a:cubicBezTo>
                  <a:cubicBezTo>
                    <a:pt x="2707349" y="614605"/>
                    <a:pt x="2658683" y="573913"/>
                    <a:pt x="2604484" y="569131"/>
                  </a:cubicBezTo>
                  <a:cubicBezTo>
                    <a:pt x="2550284" y="564350"/>
                    <a:pt x="2502161" y="592412"/>
                    <a:pt x="2416440" y="610602"/>
                  </a:cubicBezTo>
                  <a:cubicBezTo>
                    <a:pt x="2330719" y="628792"/>
                    <a:pt x="2410274" y="648527"/>
                    <a:pt x="2090158" y="678271"/>
                  </a:cubicBezTo>
                  <a:cubicBezTo>
                    <a:pt x="1770041" y="708015"/>
                    <a:pt x="788624" y="772180"/>
                    <a:pt x="495743" y="789071"/>
                  </a:cubicBezTo>
                  <a:cubicBezTo>
                    <a:pt x="378101" y="795856"/>
                    <a:pt x="333068" y="802417"/>
                    <a:pt x="319559" y="805249"/>
                  </a:cubicBezTo>
                  <a:cubicBezTo>
                    <a:pt x="327893" y="802651"/>
                    <a:pt x="342861" y="795017"/>
                    <a:pt x="332872" y="779616"/>
                  </a:cubicBezTo>
                  <a:cubicBezTo>
                    <a:pt x="307387" y="740322"/>
                    <a:pt x="332273" y="588142"/>
                    <a:pt x="332754" y="544938"/>
                  </a:cubicBezTo>
                  <a:cubicBezTo>
                    <a:pt x="340468" y="522949"/>
                    <a:pt x="355584" y="496572"/>
                    <a:pt x="384306" y="467787"/>
                  </a:cubicBezTo>
                  <a:cubicBezTo>
                    <a:pt x="451087" y="400858"/>
                    <a:pt x="578829" y="289585"/>
                    <a:pt x="647405" y="224621"/>
                  </a:cubicBezTo>
                  <a:cubicBezTo>
                    <a:pt x="715982" y="159657"/>
                    <a:pt x="777514" y="94090"/>
                    <a:pt x="674998" y="69376"/>
                  </a:cubicBezTo>
                  <a:cubicBezTo>
                    <a:pt x="572481" y="44663"/>
                    <a:pt x="115044" y="81400"/>
                    <a:pt x="32307" y="76341"/>
                  </a:cubicBezTo>
                  <a:cubicBezTo>
                    <a:pt x="-50431" y="71282"/>
                    <a:pt x="35616" y="51740"/>
                    <a:pt x="178575" y="39024"/>
                  </a:cubicBezTo>
                  <a:cubicBezTo>
                    <a:pt x="321535" y="26308"/>
                    <a:pt x="661470" y="-1254"/>
                    <a:pt x="890060" y="4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scene3d>
              <a:camera prst="orthographicFront">
                <a:rot lat="0" lon="21599994" rev="60000"/>
              </a:camera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378" name="Plaque 377"/>
          <p:cNvSpPr/>
          <p:nvPr/>
        </p:nvSpPr>
        <p:spPr>
          <a:xfrm rot="187236">
            <a:off x="4256940" y="5166625"/>
            <a:ext cx="900000" cy="900000"/>
          </a:xfrm>
          <a:prstGeom prst="plaque">
            <a:avLst>
              <a:gd name="adj" fmla="val 36112"/>
            </a:avLst>
          </a:prstGeom>
          <a:gradFill flip="none" rotWithShape="1">
            <a:gsLst>
              <a:gs pos="0">
                <a:srgbClr val="CBCBCB"/>
              </a:gs>
              <a:gs pos="13000">
                <a:srgbClr val="5F5F5F"/>
              </a:gs>
              <a:gs pos="21001">
                <a:srgbClr val="5F5F5F"/>
              </a:gs>
              <a:gs pos="42000">
                <a:srgbClr val="FFFFFF"/>
              </a:gs>
              <a:gs pos="67000">
                <a:srgbClr val="B2B2B2"/>
              </a:gs>
              <a:gs pos="82001">
                <a:srgbClr val="777777"/>
              </a:gs>
              <a:gs pos="100000">
                <a:srgbClr val="EAEAEA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  <a:scene3d>
            <a:camera prst="orthographicFront">
              <a:rot lat="0" lon="20099993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79" name="Plaque 378"/>
          <p:cNvSpPr/>
          <p:nvPr/>
        </p:nvSpPr>
        <p:spPr>
          <a:xfrm rot="187236">
            <a:off x="7643014" y="5177555"/>
            <a:ext cx="540000" cy="540000"/>
          </a:xfrm>
          <a:prstGeom prst="plaque">
            <a:avLst>
              <a:gd name="adj" fmla="val 36112"/>
            </a:avLst>
          </a:prstGeom>
          <a:gradFill flip="none" rotWithShape="1">
            <a:gsLst>
              <a:gs pos="0">
                <a:srgbClr val="CBCBCB"/>
              </a:gs>
              <a:gs pos="13000">
                <a:srgbClr val="5F5F5F"/>
              </a:gs>
              <a:gs pos="21001">
                <a:srgbClr val="5F5F5F"/>
              </a:gs>
              <a:gs pos="42000">
                <a:srgbClr val="FFFFFF"/>
              </a:gs>
              <a:gs pos="67000">
                <a:srgbClr val="B2B2B2"/>
              </a:gs>
              <a:gs pos="82001">
                <a:srgbClr val="777777"/>
              </a:gs>
              <a:gs pos="100000">
                <a:srgbClr val="EAEAEA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  <a:scene3d>
            <a:camera prst="orthographicFront">
              <a:rot lat="0" lon="20399994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-304800" y="6400800"/>
            <a:ext cx="9601199" cy="838200"/>
          </a:xfrm>
          <a:prstGeom prst="rect">
            <a:avLst/>
          </a:prstGeom>
          <a:gradFill flip="none" rotWithShape="1">
            <a:gsLst>
              <a:gs pos="0">
                <a:schemeClr val="tx1">
                  <a:lumMod val="75000"/>
                  <a:lumOff val="25000"/>
                  <a:shade val="30000"/>
                  <a:satMod val="115000"/>
                </a:schemeClr>
              </a:gs>
              <a:gs pos="50000">
                <a:schemeClr val="tx1">
                  <a:lumMod val="75000"/>
                  <a:lumOff val="25000"/>
                  <a:shade val="67500"/>
                  <a:satMod val="115000"/>
                </a:schemeClr>
              </a:gs>
              <a:gs pos="100000">
                <a:schemeClr val="tx1">
                  <a:lumMod val="75000"/>
                  <a:lumOff val="25000"/>
                  <a:shade val="100000"/>
                  <a:satMod val="115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pic>
        <p:nvPicPr>
          <p:cNvPr id="330" name="Picture 2"/>
          <p:cNvPicPr>
            <a:picLocks noChangeAspect="1" noChangeArrowheads="1"/>
          </p:cNvPicPr>
          <p:nvPr/>
        </p:nvPicPr>
        <p:blipFill rotWithShape="1">
          <a:blip r:embed="rId2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 flipH="1">
            <a:off x="-1143000" y="-228600"/>
            <a:ext cx="2847303" cy="7016796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>
              <a:rot lat="250762" lon="6647931" rev="21549609"/>
            </a:camera>
            <a:lightRig rig="threePt" dir="t"/>
          </a:scene3d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29" name="Picture 2"/>
          <p:cNvPicPr>
            <a:picLocks noChangeAspect="1" noChangeArrowheads="1"/>
          </p:cNvPicPr>
          <p:nvPr/>
        </p:nvPicPr>
        <p:blipFill rotWithShape="1">
          <a:blip r:embed="rId2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7515897" y="-304800"/>
            <a:ext cx="2847303" cy="7016796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>
              <a:rot lat="355961" lon="4539996" rev="21594075"/>
            </a:camera>
            <a:lightRig rig="threePt" dir="t"/>
          </a:scene3d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2" name="Rectangle 21">
            <a:hlinkClick r:id="rId28" action="ppaction://hlinksldjump"/>
          </p:cNvPr>
          <p:cNvSpPr/>
          <p:nvPr/>
        </p:nvSpPr>
        <p:spPr>
          <a:xfrm>
            <a:off x="2498883" y="4590187"/>
            <a:ext cx="4891835" cy="1461586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98211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  <p:sndAc>
          <p:stSnd>
            <p:snd r:embed="rId2" name="push.wav"/>
          </p:stSnd>
        </p:sndAc>
      </p:transition>
    </mc:Choice>
    <mc:Fallback xmlns="">
      <p:transition spd="slow">
        <p:fade/>
        <p:sndAc>
          <p:stSnd>
            <p:snd r:embed="rId29" name="push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repeatCount="200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5.18519E-6 C -0.00868 0.00788 -0.02014 0.00857 -0.03038 0.01112 C -0.05607 0.01737 -0.08316 0.01737 -0.10937 0.01806 C -0.12934 0.01876 -0.14895 0.01899 -0.16875 0.01945 C -0.22309 0.02848 -0.28142 0.02431 -0.33541 0.02501 C -0.34305 0.0264 -0.35086 0.02779 -0.35833 0.02918 C -0.39427 0.04515 -0.45191 0.02987 -0.49496 0.02779 C -0.5559 0.02038 -0.60729 0.0257 -0.67517 0.0264 C -0.77552 0.02501 -0.87708 0.01968 -0.97708 0.02918 C -1.05104 0.02802 -1.11927 0.0264 -1.19375 0.0264 " pathEditMode="relative" ptsTypes="fffffffffA">
                                      <p:cBhvr>
                                        <p:cTn id="6" dur="10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accel="50000" decel="5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3.88889E-6 -1.48148E-6 C 0.02465 -0.00417 0.0434 -0.00209 0.07083 -0.00139 C 0.08976 0.00231 0.10816 0.00694 0.12708 0.00972 C 0.13715 0.01412 0.14982 0.01458 0.16042 0.01666 C 0.17517 0.02338 0.19045 0.02523 0.20625 0.02639 C 0.21771 0.02592 0.22917 0.02592 0.24062 0.025 C 0.24618 0.02453 0.25312 0.02106 0.25833 0.01944 C 0.27482 0.01389 0.2908 0.00555 0.30729 -1.48148E-6 C 0.31389 -0.00579 0.3092 -0.00255 0.32292 -0.00556 C 0.33906 -0.00903 0.35417 -0.01019 0.37083 -0.01111 C 0.38489 -0.01065 0.3993 -0.01065 0.41354 -0.00972 C 0.4283 -0.0088 0.4434 -0.00301 0.45833 -0.00139 C 0.47309 0.00185 0.48819 0.00254 0.50295 0.00416 C 0.52795 0.00694 0.55191 0.01111 0.57708 0.0125 C 0.59722 0.01203 0.61736 0.01203 0.6375 0.01111 C 0.64757 0.01065 0.66007 0.00416 0.66979 -1.48148E-6 C 0.67621 -0.00278 0.68298 -0.0044 0.68941 -0.00695 C 0.71198 -0.01551 0.73038 -0.02431 0.75417 -0.02778 C 0.78194 -0.02732 0.80989 -0.02917 0.8375 -0.025 C 0.87396 -0.01968 0.90885 -0.00417 0.94479 0.00278 C 0.9625 0.00231 0.98021 0.00231 0.99792 0.00139 C 1.01059 0.00069 1.02066 -0.00718 1.03229 -0.01111 C 1.04184 -0.01968 1.05573 -0.02153 1.06667 -0.02639 C 1.06875 -0.02732 1.07101 -0.02755 1.07292 -0.02917 C 1.08003 -0.03542 1.09288 -0.04074 1.10104 -0.04445 C 1.10538 -0.0463 1.10937 -0.05023 1.11354 -0.05278 C 1.12135 -0.05741 1.12986 -0.0588 1.1375 -0.06389 C 1.15 -0.07222 1.16788 -0.08056 1.18229 -0.08056 " pathEditMode="relative" ptsTypes="fffffffffffffffffffffffffffA">
                                      <p:cBhvr>
                                        <p:cTn id="8" dur="8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repeatCount="300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-1.48148E-6 C 0.02708 -0.00047 0.06042 0.00694 0.08854 -0.00556 C 0.09861 -0.00996 0.10799 -0.01574 0.11667 -0.02361 C 0.11875 -0.02547 0.12049 -0.02801 0.12292 -0.02917 C 0.125 -0.0301 0.12917 -0.03195 0.12917 -0.03195 C 0.13507 -0.03773 0.13993 -0.04144 0.14688 -0.04445 C 0.15191 -0.04676 0.15729 -0.05394 0.1625 -0.05695 C 0.16528 -0.0588 0.1691 -0.05857 0.1717 -0.06111 C 0.1783 -0.0669 0.1842 -0.07014 0.19063 -0.075 C 0.19392 -0.07755 0.19618 -0.08172 0.2 -0.08334 C 0.20521 -0.08565 0.21094 -0.08959 0.21563 -0.09306 C 0.21892 -0.09561 0.22188 -0.09861 0.225 -0.10139 C 0.23056 -0.10648 0.23802 -0.1088 0.24375 -0.11389 C 0.24983 -0.11922 0.25174 -0.12176 0.25833 -0.12361 C 0.26528 -0.12824 0.27917 -0.13936 0.28646 -0.14167 C 0.29635 -0.14491 0.30538 -0.1463 0.31563 -0.14723 C 0.33021 -0.14676 0.34479 -0.14676 0.35938 -0.14584 C 0.36458 -0.14561 0.36979 -0.1426 0.375 -0.14167 C 0.38889 -0.13889 0.40278 -0.13565 0.41667 -0.13334 C 0.42205 -0.13102 0.42813 -0.13125 0.43333 -0.12778 C 0.4474 -0.11852 0.46493 -0.10787 0.48021 -0.10278 C 0.48819 -0.10023 0.49653 -0.09792 0.50417 -0.09445 C 0.51788 -0.08843 0.53142 -0.08403 0.54583 -0.08056 C 0.55486 -0.07848 0.56267 -0.07477 0.57188 -0.07361 C 0.58455 -0.06945 0.59757 -0.06783 0.61024 -0.06667 C 0.61701 -0.06713 0.62344 -0.0669 0.63021 -0.06806 C 0.63715 -0.06922 0.64531 -0.07477 0.65208 -0.07778 C 0.65729 -0.0801 0.66233 -0.08797 0.66771 -0.09028 C 0.67552 -0.09375 0.68264 -0.09792 0.68958 -0.10417 C 0.69271 -0.10695 0.69722 -0.1051 0.70104 -0.10556 C 0.71528 -0.1051 0.72951 -0.10533 0.74375 -0.10417 C 0.75174 -0.10348 0.75972 -0.09931 0.76771 -0.09861 C 0.77639 -0.09792 0.78507 -0.09769 0.79375 -0.09723 C 0.80781 -0.09769 0.82222 -0.09746 0.83646 -0.09861 C 0.84097 -0.09908 0.84757 -0.10348 0.85208 -0.10556 C 0.86649 -0.11204 0.88038 -0.12014 0.89375 -0.12917 C 0.89809 -0.13195 0.90365 -0.13287 0.90833 -0.13473 C 0.92274 -0.14028 0.93594 -0.14422 0.95104 -0.14584 C 0.96736 -0.14537 0.98368 -0.14537 1 -0.14445 C 1.01389 -0.14375 1.02622 -0.13658 1.03958 -0.13334 C 1.04514 -0.13195 1.05069 -0.13125 1.05625 -0.12917 C 1.07778 -0.1213 1.09931 -0.11412 1.12083 -0.10695 C 1.13594 -0.10186 1.15 -0.09584 1.16563 -0.09584 " pathEditMode="relative" ptsTypes="ffffffffffffffffffffffffffffffffffffffffffA">
                                      <p:cBhvr>
                                        <p:cTn id="10" dur="8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3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" fill="hold">
                      <p:stCondLst>
                        <p:cond delay="0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000"/>
                            </p:stCondLst>
                            <p:childTnLst>
                              <p:par>
                                <p:cTn id="29" presetID="2" presetClass="exit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0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</p:childTnLst>
        </p:cTn>
      </p:par>
    </p:tnLst>
    <p:bldLst>
      <p:bldP spid="22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Rectangle 58"/>
          <p:cNvSpPr/>
          <p:nvPr/>
        </p:nvSpPr>
        <p:spPr>
          <a:xfrm>
            <a:off x="0" y="3253148"/>
            <a:ext cx="9259970" cy="3604852"/>
          </a:xfrm>
          <a:prstGeom prst="rect">
            <a:avLst/>
          </a:prstGeom>
          <a:gradFill>
            <a:gsLst>
              <a:gs pos="86000">
                <a:schemeClr val="accent6">
                  <a:lumMod val="50000"/>
                </a:schemeClr>
              </a:gs>
              <a:gs pos="0">
                <a:schemeClr val="accent2">
                  <a:lumMod val="75000"/>
                </a:schemeClr>
              </a:gs>
              <a:gs pos="13000">
                <a:srgbClr val="F8B049"/>
              </a:gs>
              <a:gs pos="27000">
                <a:srgbClr val="F8B049"/>
              </a:gs>
              <a:gs pos="55000">
                <a:schemeClr val="accent6">
                  <a:lumMod val="50000"/>
                  <a:alpha val="78000"/>
                </a:schemeClr>
              </a:gs>
              <a:gs pos="75000">
                <a:schemeClr val="accent6">
                  <a:lumMod val="50000"/>
                  <a:alpha val="89000"/>
                </a:schemeClr>
              </a:gs>
              <a:gs pos="41000">
                <a:schemeClr val="accent6">
                  <a:lumMod val="75000"/>
                  <a:alpha val="84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4" name="Freeform 23"/>
          <p:cNvSpPr/>
          <p:nvPr/>
        </p:nvSpPr>
        <p:spPr>
          <a:xfrm>
            <a:off x="4057959" y="-459432"/>
            <a:ext cx="5852201" cy="1757883"/>
          </a:xfrm>
          <a:custGeom>
            <a:avLst/>
            <a:gdLst>
              <a:gd name="connsiteX0" fmla="*/ 112143 w 7161695"/>
              <a:gd name="connsiteY0" fmla="*/ 215660 h 1630392"/>
              <a:gd name="connsiteX1" fmla="*/ 155275 w 7161695"/>
              <a:gd name="connsiteY1" fmla="*/ 207034 h 1630392"/>
              <a:gd name="connsiteX2" fmla="*/ 276045 w 7161695"/>
              <a:gd name="connsiteY2" fmla="*/ 224287 h 1630392"/>
              <a:gd name="connsiteX3" fmla="*/ 310551 w 7161695"/>
              <a:gd name="connsiteY3" fmla="*/ 241540 h 1630392"/>
              <a:gd name="connsiteX4" fmla="*/ 345056 w 7161695"/>
              <a:gd name="connsiteY4" fmla="*/ 250166 h 1630392"/>
              <a:gd name="connsiteX5" fmla="*/ 396815 w 7161695"/>
              <a:gd name="connsiteY5" fmla="*/ 284672 h 1630392"/>
              <a:gd name="connsiteX6" fmla="*/ 508958 w 7161695"/>
              <a:gd name="connsiteY6" fmla="*/ 319177 h 1630392"/>
              <a:gd name="connsiteX7" fmla="*/ 534838 w 7161695"/>
              <a:gd name="connsiteY7" fmla="*/ 327804 h 1630392"/>
              <a:gd name="connsiteX8" fmla="*/ 603849 w 7161695"/>
              <a:gd name="connsiteY8" fmla="*/ 362309 h 1630392"/>
              <a:gd name="connsiteX9" fmla="*/ 655607 w 7161695"/>
              <a:gd name="connsiteY9" fmla="*/ 379562 h 1630392"/>
              <a:gd name="connsiteX10" fmla="*/ 681487 w 7161695"/>
              <a:gd name="connsiteY10" fmla="*/ 431321 h 1630392"/>
              <a:gd name="connsiteX11" fmla="*/ 672860 w 7161695"/>
              <a:gd name="connsiteY11" fmla="*/ 465826 h 1630392"/>
              <a:gd name="connsiteX12" fmla="*/ 638355 w 7161695"/>
              <a:gd name="connsiteY12" fmla="*/ 474453 h 1630392"/>
              <a:gd name="connsiteX13" fmla="*/ 526211 w 7161695"/>
              <a:gd name="connsiteY13" fmla="*/ 465826 h 1630392"/>
              <a:gd name="connsiteX14" fmla="*/ 500332 w 7161695"/>
              <a:gd name="connsiteY14" fmla="*/ 457200 h 1630392"/>
              <a:gd name="connsiteX15" fmla="*/ 353683 w 7161695"/>
              <a:gd name="connsiteY15" fmla="*/ 448574 h 1630392"/>
              <a:gd name="connsiteX16" fmla="*/ 301924 w 7161695"/>
              <a:gd name="connsiteY16" fmla="*/ 457200 h 1630392"/>
              <a:gd name="connsiteX17" fmla="*/ 336430 w 7161695"/>
              <a:gd name="connsiteY17" fmla="*/ 534838 h 1630392"/>
              <a:gd name="connsiteX18" fmla="*/ 396815 w 7161695"/>
              <a:gd name="connsiteY18" fmla="*/ 560717 h 1630392"/>
              <a:gd name="connsiteX19" fmla="*/ 422694 w 7161695"/>
              <a:gd name="connsiteY19" fmla="*/ 569343 h 1630392"/>
              <a:gd name="connsiteX20" fmla="*/ 491706 w 7161695"/>
              <a:gd name="connsiteY20" fmla="*/ 586596 h 1630392"/>
              <a:gd name="connsiteX21" fmla="*/ 439947 w 7161695"/>
              <a:gd name="connsiteY21" fmla="*/ 629728 h 1630392"/>
              <a:gd name="connsiteX22" fmla="*/ 396815 w 7161695"/>
              <a:gd name="connsiteY22" fmla="*/ 681487 h 1630392"/>
              <a:gd name="connsiteX23" fmla="*/ 431321 w 7161695"/>
              <a:gd name="connsiteY23" fmla="*/ 733245 h 1630392"/>
              <a:gd name="connsiteX24" fmla="*/ 457200 w 7161695"/>
              <a:gd name="connsiteY24" fmla="*/ 767751 h 1630392"/>
              <a:gd name="connsiteX25" fmla="*/ 534838 w 7161695"/>
              <a:gd name="connsiteY25" fmla="*/ 802257 h 1630392"/>
              <a:gd name="connsiteX26" fmla="*/ 595223 w 7161695"/>
              <a:gd name="connsiteY26" fmla="*/ 828136 h 1630392"/>
              <a:gd name="connsiteX27" fmla="*/ 707366 w 7161695"/>
              <a:gd name="connsiteY27" fmla="*/ 871268 h 1630392"/>
              <a:gd name="connsiteX28" fmla="*/ 974785 w 7161695"/>
              <a:gd name="connsiteY28" fmla="*/ 905774 h 1630392"/>
              <a:gd name="connsiteX29" fmla="*/ 1958196 w 7161695"/>
              <a:gd name="connsiteY29" fmla="*/ 914400 h 1630392"/>
              <a:gd name="connsiteX30" fmla="*/ 2035834 w 7161695"/>
              <a:gd name="connsiteY30" fmla="*/ 931653 h 1630392"/>
              <a:gd name="connsiteX31" fmla="*/ 2096219 w 7161695"/>
              <a:gd name="connsiteY31" fmla="*/ 948906 h 1630392"/>
              <a:gd name="connsiteX32" fmla="*/ 2147977 w 7161695"/>
              <a:gd name="connsiteY32" fmla="*/ 957532 h 1630392"/>
              <a:gd name="connsiteX33" fmla="*/ 2225615 w 7161695"/>
              <a:gd name="connsiteY33" fmla="*/ 974785 h 1630392"/>
              <a:gd name="connsiteX34" fmla="*/ 2251494 w 7161695"/>
              <a:gd name="connsiteY34" fmla="*/ 1000664 h 1630392"/>
              <a:gd name="connsiteX35" fmla="*/ 2277373 w 7161695"/>
              <a:gd name="connsiteY35" fmla="*/ 1009291 h 1630392"/>
              <a:gd name="connsiteX36" fmla="*/ 2337758 w 7161695"/>
              <a:gd name="connsiteY36" fmla="*/ 1026543 h 1630392"/>
              <a:gd name="connsiteX37" fmla="*/ 2424023 w 7161695"/>
              <a:gd name="connsiteY37" fmla="*/ 1061049 h 1630392"/>
              <a:gd name="connsiteX38" fmla="*/ 2527539 w 7161695"/>
              <a:gd name="connsiteY38" fmla="*/ 1078302 h 1630392"/>
              <a:gd name="connsiteX39" fmla="*/ 2622430 w 7161695"/>
              <a:gd name="connsiteY39" fmla="*/ 1086928 h 1630392"/>
              <a:gd name="connsiteX40" fmla="*/ 2734573 w 7161695"/>
              <a:gd name="connsiteY40" fmla="*/ 1104181 h 1630392"/>
              <a:gd name="connsiteX41" fmla="*/ 2898475 w 7161695"/>
              <a:gd name="connsiteY41" fmla="*/ 1130060 h 1630392"/>
              <a:gd name="connsiteX42" fmla="*/ 3312543 w 7161695"/>
              <a:gd name="connsiteY42" fmla="*/ 1138687 h 1630392"/>
              <a:gd name="connsiteX43" fmla="*/ 3295290 w 7161695"/>
              <a:gd name="connsiteY43" fmla="*/ 1112808 h 1630392"/>
              <a:gd name="connsiteX44" fmla="*/ 3338423 w 7161695"/>
              <a:gd name="connsiteY44" fmla="*/ 1069675 h 1630392"/>
              <a:gd name="connsiteX45" fmla="*/ 3459192 w 7161695"/>
              <a:gd name="connsiteY45" fmla="*/ 1078302 h 1630392"/>
              <a:gd name="connsiteX46" fmla="*/ 3502324 w 7161695"/>
              <a:gd name="connsiteY46" fmla="*/ 1086928 h 1630392"/>
              <a:gd name="connsiteX47" fmla="*/ 3588589 w 7161695"/>
              <a:gd name="connsiteY47" fmla="*/ 1095555 h 1630392"/>
              <a:gd name="connsiteX48" fmla="*/ 3830128 w 7161695"/>
              <a:gd name="connsiteY48" fmla="*/ 1121434 h 1630392"/>
              <a:gd name="connsiteX49" fmla="*/ 3907766 w 7161695"/>
              <a:gd name="connsiteY49" fmla="*/ 1130060 h 1630392"/>
              <a:gd name="connsiteX50" fmla="*/ 4132053 w 7161695"/>
              <a:gd name="connsiteY50" fmla="*/ 1138687 h 1630392"/>
              <a:gd name="connsiteX51" fmla="*/ 4278702 w 7161695"/>
              <a:gd name="connsiteY51" fmla="*/ 1155940 h 1630392"/>
              <a:gd name="connsiteX52" fmla="*/ 4347713 w 7161695"/>
              <a:gd name="connsiteY52" fmla="*/ 1199072 h 1630392"/>
              <a:gd name="connsiteX53" fmla="*/ 4373592 w 7161695"/>
              <a:gd name="connsiteY53" fmla="*/ 1207698 h 1630392"/>
              <a:gd name="connsiteX54" fmla="*/ 4408098 w 7161695"/>
              <a:gd name="connsiteY54" fmla="*/ 1233577 h 1630392"/>
              <a:gd name="connsiteX55" fmla="*/ 4459856 w 7161695"/>
              <a:gd name="connsiteY55" fmla="*/ 1250830 h 1630392"/>
              <a:gd name="connsiteX56" fmla="*/ 4485736 w 7161695"/>
              <a:gd name="connsiteY56" fmla="*/ 1259457 h 1630392"/>
              <a:gd name="connsiteX57" fmla="*/ 4554747 w 7161695"/>
              <a:gd name="connsiteY57" fmla="*/ 1285336 h 1630392"/>
              <a:gd name="connsiteX58" fmla="*/ 4597879 w 7161695"/>
              <a:gd name="connsiteY58" fmla="*/ 1293962 h 1630392"/>
              <a:gd name="connsiteX59" fmla="*/ 4675517 w 7161695"/>
              <a:gd name="connsiteY59" fmla="*/ 1319841 h 1630392"/>
              <a:gd name="connsiteX60" fmla="*/ 4710023 w 7161695"/>
              <a:gd name="connsiteY60" fmla="*/ 1337094 h 1630392"/>
              <a:gd name="connsiteX61" fmla="*/ 4796287 w 7161695"/>
              <a:gd name="connsiteY61" fmla="*/ 1354347 h 1630392"/>
              <a:gd name="connsiteX62" fmla="*/ 4873924 w 7161695"/>
              <a:gd name="connsiteY62" fmla="*/ 1371600 h 1630392"/>
              <a:gd name="connsiteX63" fmla="*/ 4951562 w 7161695"/>
              <a:gd name="connsiteY63" fmla="*/ 1406106 h 1630392"/>
              <a:gd name="connsiteX64" fmla="*/ 4986068 w 7161695"/>
              <a:gd name="connsiteY64" fmla="*/ 1423358 h 1630392"/>
              <a:gd name="connsiteX65" fmla="*/ 5072332 w 7161695"/>
              <a:gd name="connsiteY65" fmla="*/ 1449238 h 1630392"/>
              <a:gd name="connsiteX66" fmla="*/ 5098211 w 7161695"/>
              <a:gd name="connsiteY66" fmla="*/ 1457864 h 1630392"/>
              <a:gd name="connsiteX67" fmla="*/ 5184475 w 7161695"/>
              <a:gd name="connsiteY67" fmla="*/ 1475117 h 1630392"/>
              <a:gd name="connsiteX68" fmla="*/ 5262113 w 7161695"/>
              <a:gd name="connsiteY68" fmla="*/ 1492370 h 1630392"/>
              <a:gd name="connsiteX69" fmla="*/ 5296619 w 7161695"/>
              <a:gd name="connsiteY69" fmla="*/ 1509623 h 1630392"/>
              <a:gd name="connsiteX70" fmla="*/ 5400136 w 7161695"/>
              <a:gd name="connsiteY70" fmla="*/ 1526875 h 1630392"/>
              <a:gd name="connsiteX71" fmla="*/ 5460521 w 7161695"/>
              <a:gd name="connsiteY71" fmla="*/ 1535502 h 1630392"/>
              <a:gd name="connsiteX72" fmla="*/ 5503653 w 7161695"/>
              <a:gd name="connsiteY72" fmla="*/ 1544128 h 1630392"/>
              <a:gd name="connsiteX73" fmla="*/ 5581290 w 7161695"/>
              <a:gd name="connsiteY73" fmla="*/ 1552755 h 1630392"/>
              <a:gd name="connsiteX74" fmla="*/ 5814204 w 7161695"/>
              <a:gd name="connsiteY74" fmla="*/ 1587260 h 1630392"/>
              <a:gd name="connsiteX75" fmla="*/ 5909094 w 7161695"/>
              <a:gd name="connsiteY75" fmla="*/ 1595887 h 1630392"/>
              <a:gd name="connsiteX76" fmla="*/ 6107502 w 7161695"/>
              <a:gd name="connsiteY76" fmla="*/ 1613140 h 1630392"/>
              <a:gd name="connsiteX77" fmla="*/ 6185139 w 7161695"/>
              <a:gd name="connsiteY77" fmla="*/ 1630392 h 1630392"/>
              <a:gd name="connsiteX78" fmla="*/ 6435306 w 7161695"/>
              <a:gd name="connsiteY78" fmla="*/ 1621766 h 1630392"/>
              <a:gd name="connsiteX79" fmla="*/ 6409426 w 7161695"/>
              <a:gd name="connsiteY79" fmla="*/ 1587260 h 1630392"/>
              <a:gd name="connsiteX80" fmla="*/ 6383547 w 7161695"/>
              <a:gd name="connsiteY80" fmla="*/ 1578634 h 1630392"/>
              <a:gd name="connsiteX81" fmla="*/ 6331789 w 7161695"/>
              <a:gd name="connsiteY81" fmla="*/ 1544128 h 1630392"/>
              <a:gd name="connsiteX82" fmla="*/ 6305909 w 7161695"/>
              <a:gd name="connsiteY82" fmla="*/ 1492370 h 1630392"/>
              <a:gd name="connsiteX83" fmla="*/ 6288656 w 7161695"/>
              <a:gd name="connsiteY83" fmla="*/ 1466491 h 1630392"/>
              <a:gd name="connsiteX84" fmla="*/ 6297283 w 7161695"/>
              <a:gd name="connsiteY84" fmla="*/ 1431985 h 1630392"/>
              <a:gd name="connsiteX85" fmla="*/ 6323162 w 7161695"/>
              <a:gd name="connsiteY85" fmla="*/ 1414732 h 1630392"/>
              <a:gd name="connsiteX86" fmla="*/ 6383547 w 7161695"/>
              <a:gd name="connsiteY86" fmla="*/ 1388853 h 1630392"/>
              <a:gd name="connsiteX87" fmla="*/ 6409426 w 7161695"/>
              <a:gd name="connsiteY87" fmla="*/ 1371600 h 1630392"/>
              <a:gd name="connsiteX88" fmla="*/ 6443932 w 7161695"/>
              <a:gd name="connsiteY88" fmla="*/ 1362974 h 1630392"/>
              <a:gd name="connsiteX89" fmla="*/ 6616460 w 7161695"/>
              <a:gd name="connsiteY89" fmla="*/ 1345721 h 1630392"/>
              <a:gd name="connsiteX90" fmla="*/ 6797615 w 7161695"/>
              <a:gd name="connsiteY90" fmla="*/ 1328468 h 1630392"/>
              <a:gd name="connsiteX91" fmla="*/ 7159924 w 7161695"/>
              <a:gd name="connsiteY91" fmla="*/ 1337094 h 1630392"/>
              <a:gd name="connsiteX92" fmla="*/ 7134045 w 7161695"/>
              <a:gd name="connsiteY92" fmla="*/ 1328468 h 1630392"/>
              <a:gd name="connsiteX93" fmla="*/ 7125419 w 7161695"/>
              <a:gd name="connsiteY93" fmla="*/ 1302589 h 1630392"/>
              <a:gd name="connsiteX94" fmla="*/ 7090913 w 7161695"/>
              <a:gd name="connsiteY94" fmla="*/ 1242204 h 1630392"/>
              <a:gd name="connsiteX95" fmla="*/ 7073660 w 7161695"/>
              <a:gd name="connsiteY95" fmla="*/ 1199072 h 1630392"/>
              <a:gd name="connsiteX96" fmla="*/ 7047781 w 7161695"/>
              <a:gd name="connsiteY96" fmla="*/ 1104181 h 1630392"/>
              <a:gd name="connsiteX97" fmla="*/ 7021902 w 7161695"/>
              <a:gd name="connsiteY97" fmla="*/ 1052423 h 1630392"/>
              <a:gd name="connsiteX98" fmla="*/ 6987396 w 7161695"/>
              <a:gd name="connsiteY98" fmla="*/ 1035170 h 1630392"/>
              <a:gd name="connsiteX99" fmla="*/ 6892506 w 7161695"/>
              <a:gd name="connsiteY99" fmla="*/ 1043796 h 1630392"/>
              <a:gd name="connsiteX100" fmla="*/ 6840747 w 7161695"/>
              <a:gd name="connsiteY100" fmla="*/ 1061049 h 1630392"/>
              <a:gd name="connsiteX101" fmla="*/ 6745856 w 7161695"/>
              <a:gd name="connsiteY101" fmla="*/ 1078302 h 1630392"/>
              <a:gd name="connsiteX102" fmla="*/ 6607834 w 7161695"/>
              <a:gd name="connsiteY102" fmla="*/ 1095555 h 1630392"/>
              <a:gd name="connsiteX103" fmla="*/ 5753819 w 7161695"/>
              <a:gd name="connsiteY103" fmla="*/ 1078302 h 1630392"/>
              <a:gd name="connsiteX104" fmla="*/ 5538158 w 7161695"/>
              <a:gd name="connsiteY104" fmla="*/ 1061049 h 1630392"/>
              <a:gd name="connsiteX105" fmla="*/ 5469147 w 7161695"/>
              <a:gd name="connsiteY105" fmla="*/ 1043796 h 1630392"/>
              <a:gd name="connsiteX106" fmla="*/ 5270739 w 7161695"/>
              <a:gd name="connsiteY106" fmla="*/ 1026543 h 1630392"/>
              <a:gd name="connsiteX107" fmla="*/ 5236234 w 7161695"/>
              <a:gd name="connsiteY107" fmla="*/ 1009291 h 1630392"/>
              <a:gd name="connsiteX108" fmla="*/ 5253487 w 7161695"/>
              <a:gd name="connsiteY108" fmla="*/ 966158 h 1630392"/>
              <a:gd name="connsiteX109" fmla="*/ 5305245 w 7161695"/>
              <a:gd name="connsiteY109" fmla="*/ 931653 h 1630392"/>
              <a:gd name="connsiteX110" fmla="*/ 5382883 w 7161695"/>
              <a:gd name="connsiteY110" fmla="*/ 897147 h 1630392"/>
              <a:gd name="connsiteX111" fmla="*/ 5512279 w 7161695"/>
              <a:gd name="connsiteY111" fmla="*/ 836762 h 1630392"/>
              <a:gd name="connsiteX112" fmla="*/ 5564038 w 7161695"/>
              <a:gd name="connsiteY112" fmla="*/ 828136 h 1630392"/>
              <a:gd name="connsiteX113" fmla="*/ 5382883 w 7161695"/>
              <a:gd name="connsiteY113" fmla="*/ 802257 h 1630392"/>
              <a:gd name="connsiteX114" fmla="*/ 5348377 w 7161695"/>
              <a:gd name="connsiteY114" fmla="*/ 793630 h 1630392"/>
              <a:gd name="connsiteX115" fmla="*/ 5270739 w 7161695"/>
              <a:gd name="connsiteY115" fmla="*/ 785004 h 1630392"/>
              <a:gd name="connsiteX116" fmla="*/ 5331124 w 7161695"/>
              <a:gd name="connsiteY116" fmla="*/ 690113 h 1630392"/>
              <a:gd name="connsiteX117" fmla="*/ 5296619 w 7161695"/>
              <a:gd name="connsiteY117" fmla="*/ 655608 h 1630392"/>
              <a:gd name="connsiteX118" fmla="*/ 5270739 w 7161695"/>
              <a:gd name="connsiteY118" fmla="*/ 646981 h 1630392"/>
              <a:gd name="connsiteX119" fmla="*/ 5244860 w 7161695"/>
              <a:gd name="connsiteY119" fmla="*/ 629728 h 1630392"/>
              <a:gd name="connsiteX120" fmla="*/ 5218981 w 7161695"/>
              <a:gd name="connsiteY120" fmla="*/ 577970 h 1630392"/>
              <a:gd name="connsiteX121" fmla="*/ 5184475 w 7161695"/>
              <a:gd name="connsiteY121" fmla="*/ 569343 h 1630392"/>
              <a:gd name="connsiteX122" fmla="*/ 5106838 w 7161695"/>
              <a:gd name="connsiteY122" fmla="*/ 603849 h 1630392"/>
              <a:gd name="connsiteX123" fmla="*/ 5080958 w 7161695"/>
              <a:gd name="connsiteY123" fmla="*/ 612475 h 1630392"/>
              <a:gd name="connsiteX124" fmla="*/ 5003321 w 7161695"/>
              <a:gd name="connsiteY124" fmla="*/ 638355 h 1630392"/>
              <a:gd name="connsiteX125" fmla="*/ 4951562 w 7161695"/>
              <a:gd name="connsiteY125" fmla="*/ 672860 h 1630392"/>
              <a:gd name="connsiteX126" fmla="*/ 4899804 w 7161695"/>
              <a:gd name="connsiteY126" fmla="*/ 690113 h 1630392"/>
              <a:gd name="connsiteX127" fmla="*/ 4813539 w 7161695"/>
              <a:gd name="connsiteY127" fmla="*/ 681487 h 1630392"/>
              <a:gd name="connsiteX128" fmla="*/ 4753155 w 7161695"/>
              <a:gd name="connsiteY128" fmla="*/ 646981 h 1630392"/>
              <a:gd name="connsiteX129" fmla="*/ 4675517 w 7161695"/>
              <a:gd name="connsiteY129" fmla="*/ 612475 h 1630392"/>
              <a:gd name="connsiteX130" fmla="*/ 4675517 w 7161695"/>
              <a:gd name="connsiteY130" fmla="*/ 534838 h 1630392"/>
              <a:gd name="connsiteX131" fmla="*/ 4701396 w 7161695"/>
              <a:gd name="connsiteY131" fmla="*/ 508958 h 1630392"/>
              <a:gd name="connsiteX132" fmla="*/ 4718649 w 7161695"/>
              <a:gd name="connsiteY132" fmla="*/ 483079 h 1630392"/>
              <a:gd name="connsiteX133" fmla="*/ 4701396 w 7161695"/>
              <a:gd name="connsiteY133" fmla="*/ 414068 h 1630392"/>
              <a:gd name="connsiteX134" fmla="*/ 4684143 w 7161695"/>
              <a:gd name="connsiteY134" fmla="*/ 388189 h 1630392"/>
              <a:gd name="connsiteX135" fmla="*/ 4658264 w 7161695"/>
              <a:gd name="connsiteY135" fmla="*/ 241540 h 1630392"/>
              <a:gd name="connsiteX136" fmla="*/ 4597879 w 7161695"/>
              <a:gd name="connsiteY136" fmla="*/ 198408 h 1630392"/>
              <a:gd name="connsiteX137" fmla="*/ 4528868 w 7161695"/>
              <a:gd name="connsiteY137" fmla="*/ 146649 h 1630392"/>
              <a:gd name="connsiteX138" fmla="*/ 4468483 w 7161695"/>
              <a:gd name="connsiteY138" fmla="*/ 189781 h 1630392"/>
              <a:gd name="connsiteX139" fmla="*/ 4442604 w 7161695"/>
              <a:gd name="connsiteY139" fmla="*/ 207034 h 1630392"/>
              <a:gd name="connsiteX140" fmla="*/ 4382219 w 7161695"/>
              <a:gd name="connsiteY140" fmla="*/ 267419 h 1630392"/>
              <a:gd name="connsiteX141" fmla="*/ 4339087 w 7161695"/>
              <a:gd name="connsiteY141" fmla="*/ 293298 h 1630392"/>
              <a:gd name="connsiteX142" fmla="*/ 4270075 w 7161695"/>
              <a:gd name="connsiteY142" fmla="*/ 327804 h 1630392"/>
              <a:gd name="connsiteX143" fmla="*/ 4183811 w 7161695"/>
              <a:gd name="connsiteY143" fmla="*/ 353683 h 1630392"/>
              <a:gd name="connsiteX144" fmla="*/ 4019909 w 7161695"/>
              <a:gd name="connsiteY144" fmla="*/ 336430 h 1630392"/>
              <a:gd name="connsiteX145" fmla="*/ 3994030 w 7161695"/>
              <a:gd name="connsiteY145" fmla="*/ 276045 h 1630392"/>
              <a:gd name="connsiteX146" fmla="*/ 3959524 w 7161695"/>
              <a:gd name="connsiteY146" fmla="*/ 224287 h 1630392"/>
              <a:gd name="connsiteX147" fmla="*/ 3942272 w 7161695"/>
              <a:gd name="connsiteY147" fmla="*/ 198408 h 1630392"/>
              <a:gd name="connsiteX148" fmla="*/ 3925019 w 7161695"/>
              <a:gd name="connsiteY148" fmla="*/ 172528 h 1630392"/>
              <a:gd name="connsiteX149" fmla="*/ 3899139 w 7161695"/>
              <a:gd name="connsiteY149" fmla="*/ 120770 h 1630392"/>
              <a:gd name="connsiteX150" fmla="*/ 3838755 w 7161695"/>
              <a:gd name="connsiteY150" fmla="*/ 43132 h 1630392"/>
              <a:gd name="connsiteX151" fmla="*/ 3804249 w 7161695"/>
              <a:gd name="connsiteY151" fmla="*/ 51758 h 1630392"/>
              <a:gd name="connsiteX152" fmla="*/ 3735238 w 7161695"/>
              <a:gd name="connsiteY152" fmla="*/ 103517 h 1630392"/>
              <a:gd name="connsiteX153" fmla="*/ 3709358 w 7161695"/>
              <a:gd name="connsiteY153" fmla="*/ 129396 h 1630392"/>
              <a:gd name="connsiteX154" fmla="*/ 3674853 w 7161695"/>
              <a:gd name="connsiteY154" fmla="*/ 146649 h 1630392"/>
              <a:gd name="connsiteX155" fmla="*/ 3631721 w 7161695"/>
              <a:gd name="connsiteY155" fmla="*/ 198408 h 1630392"/>
              <a:gd name="connsiteX156" fmla="*/ 3597215 w 7161695"/>
              <a:gd name="connsiteY156" fmla="*/ 215660 h 1630392"/>
              <a:gd name="connsiteX157" fmla="*/ 3545456 w 7161695"/>
              <a:gd name="connsiteY157" fmla="*/ 250166 h 1630392"/>
              <a:gd name="connsiteX158" fmla="*/ 3493698 w 7161695"/>
              <a:gd name="connsiteY158" fmla="*/ 267419 h 1630392"/>
              <a:gd name="connsiteX159" fmla="*/ 3433313 w 7161695"/>
              <a:gd name="connsiteY159" fmla="*/ 284672 h 1630392"/>
              <a:gd name="connsiteX160" fmla="*/ 3338423 w 7161695"/>
              <a:gd name="connsiteY160" fmla="*/ 293298 h 1630392"/>
              <a:gd name="connsiteX161" fmla="*/ 2846717 w 7161695"/>
              <a:gd name="connsiteY161" fmla="*/ 284672 h 1630392"/>
              <a:gd name="connsiteX162" fmla="*/ 2786332 w 7161695"/>
              <a:gd name="connsiteY162" fmla="*/ 276045 h 1630392"/>
              <a:gd name="connsiteX163" fmla="*/ 2760453 w 7161695"/>
              <a:gd name="connsiteY163" fmla="*/ 258792 h 1630392"/>
              <a:gd name="connsiteX164" fmla="*/ 2725947 w 7161695"/>
              <a:gd name="connsiteY164" fmla="*/ 241540 h 1630392"/>
              <a:gd name="connsiteX165" fmla="*/ 2639683 w 7161695"/>
              <a:gd name="connsiteY165" fmla="*/ 198408 h 1630392"/>
              <a:gd name="connsiteX166" fmla="*/ 2544792 w 7161695"/>
              <a:gd name="connsiteY166" fmla="*/ 172528 h 1630392"/>
              <a:gd name="connsiteX167" fmla="*/ 2424023 w 7161695"/>
              <a:gd name="connsiteY167" fmla="*/ 120770 h 1630392"/>
              <a:gd name="connsiteX168" fmla="*/ 2380890 w 7161695"/>
              <a:gd name="connsiteY168" fmla="*/ 103517 h 1630392"/>
              <a:gd name="connsiteX169" fmla="*/ 2346385 w 7161695"/>
              <a:gd name="connsiteY169" fmla="*/ 86264 h 1630392"/>
              <a:gd name="connsiteX170" fmla="*/ 2294626 w 7161695"/>
              <a:gd name="connsiteY170" fmla="*/ 69011 h 1630392"/>
              <a:gd name="connsiteX171" fmla="*/ 2234241 w 7161695"/>
              <a:gd name="connsiteY171" fmla="*/ 51758 h 1630392"/>
              <a:gd name="connsiteX172" fmla="*/ 2182483 w 7161695"/>
              <a:gd name="connsiteY172" fmla="*/ 25879 h 1630392"/>
              <a:gd name="connsiteX173" fmla="*/ 2139351 w 7161695"/>
              <a:gd name="connsiteY173" fmla="*/ 17253 h 1630392"/>
              <a:gd name="connsiteX174" fmla="*/ 2061713 w 7161695"/>
              <a:gd name="connsiteY174" fmla="*/ 0 h 1630392"/>
              <a:gd name="connsiteX175" fmla="*/ 2053087 w 7161695"/>
              <a:gd name="connsiteY175" fmla="*/ 25879 h 1630392"/>
              <a:gd name="connsiteX176" fmla="*/ 2070339 w 7161695"/>
              <a:gd name="connsiteY176" fmla="*/ 94891 h 1630392"/>
              <a:gd name="connsiteX177" fmla="*/ 2053087 w 7161695"/>
              <a:gd name="connsiteY177" fmla="*/ 163902 h 1630392"/>
              <a:gd name="connsiteX178" fmla="*/ 2027207 w 7161695"/>
              <a:gd name="connsiteY178" fmla="*/ 189781 h 1630392"/>
              <a:gd name="connsiteX179" fmla="*/ 1940943 w 7161695"/>
              <a:gd name="connsiteY179" fmla="*/ 241540 h 1630392"/>
              <a:gd name="connsiteX180" fmla="*/ 1915064 w 7161695"/>
              <a:gd name="connsiteY180" fmla="*/ 258792 h 1630392"/>
              <a:gd name="connsiteX181" fmla="*/ 1863306 w 7161695"/>
              <a:gd name="connsiteY181" fmla="*/ 276045 h 1630392"/>
              <a:gd name="connsiteX182" fmla="*/ 1725283 w 7161695"/>
              <a:gd name="connsiteY182" fmla="*/ 258792 h 1630392"/>
              <a:gd name="connsiteX183" fmla="*/ 1690777 w 7161695"/>
              <a:gd name="connsiteY183" fmla="*/ 241540 h 1630392"/>
              <a:gd name="connsiteX184" fmla="*/ 1639019 w 7161695"/>
              <a:gd name="connsiteY184" fmla="*/ 215660 h 1630392"/>
              <a:gd name="connsiteX185" fmla="*/ 1621766 w 7161695"/>
              <a:gd name="connsiteY185" fmla="*/ 189781 h 1630392"/>
              <a:gd name="connsiteX186" fmla="*/ 1526875 w 7161695"/>
              <a:gd name="connsiteY186" fmla="*/ 172528 h 1630392"/>
              <a:gd name="connsiteX187" fmla="*/ 1457864 w 7161695"/>
              <a:gd name="connsiteY187" fmla="*/ 155275 h 1630392"/>
              <a:gd name="connsiteX188" fmla="*/ 1380226 w 7161695"/>
              <a:gd name="connsiteY188" fmla="*/ 146649 h 1630392"/>
              <a:gd name="connsiteX189" fmla="*/ 1328468 w 7161695"/>
              <a:gd name="connsiteY189" fmla="*/ 138023 h 1630392"/>
              <a:gd name="connsiteX190" fmla="*/ 1293962 w 7161695"/>
              <a:gd name="connsiteY190" fmla="*/ 120770 h 1630392"/>
              <a:gd name="connsiteX191" fmla="*/ 1268083 w 7161695"/>
              <a:gd name="connsiteY191" fmla="*/ 112143 h 1630392"/>
              <a:gd name="connsiteX192" fmla="*/ 1250830 w 7161695"/>
              <a:gd name="connsiteY192" fmla="*/ 138023 h 1630392"/>
              <a:gd name="connsiteX193" fmla="*/ 1224951 w 7161695"/>
              <a:gd name="connsiteY193" fmla="*/ 155275 h 1630392"/>
              <a:gd name="connsiteX194" fmla="*/ 1199072 w 7161695"/>
              <a:gd name="connsiteY194" fmla="*/ 181155 h 1630392"/>
              <a:gd name="connsiteX195" fmla="*/ 1164566 w 7161695"/>
              <a:gd name="connsiteY195" fmla="*/ 198408 h 1630392"/>
              <a:gd name="connsiteX196" fmla="*/ 1086928 w 7161695"/>
              <a:gd name="connsiteY196" fmla="*/ 241540 h 1630392"/>
              <a:gd name="connsiteX197" fmla="*/ 1017917 w 7161695"/>
              <a:gd name="connsiteY197" fmla="*/ 215660 h 1630392"/>
              <a:gd name="connsiteX198" fmla="*/ 974785 w 7161695"/>
              <a:gd name="connsiteY198" fmla="*/ 198408 h 1630392"/>
              <a:gd name="connsiteX199" fmla="*/ 948906 w 7161695"/>
              <a:gd name="connsiteY199" fmla="*/ 189781 h 1630392"/>
              <a:gd name="connsiteX200" fmla="*/ 923026 w 7161695"/>
              <a:gd name="connsiteY200" fmla="*/ 172528 h 1630392"/>
              <a:gd name="connsiteX201" fmla="*/ 828136 w 7161695"/>
              <a:gd name="connsiteY201" fmla="*/ 138023 h 1630392"/>
              <a:gd name="connsiteX202" fmla="*/ 750498 w 7161695"/>
              <a:gd name="connsiteY202" fmla="*/ 112143 h 1630392"/>
              <a:gd name="connsiteX203" fmla="*/ 724619 w 7161695"/>
              <a:gd name="connsiteY203" fmla="*/ 103517 h 1630392"/>
              <a:gd name="connsiteX204" fmla="*/ 422694 w 7161695"/>
              <a:gd name="connsiteY204" fmla="*/ 112143 h 1630392"/>
              <a:gd name="connsiteX205" fmla="*/ 396815 w 7161695"/>
              <a:gd name="connsiteY205" fmla="*/ 103517 h 1630392"/>
              <a:gd name="connsiteX206" fmla="*/ 370936 w 7161695"/>
              <a:gd name="connsiteY206" fmla="*/ 77638 h 1630392"/>
              <a:gd name="connsiteX207" fmla="*/ 353683 w 7161695"/>
              <a:gd name="connsiteY207" fmla="*/ 17253 h 1630392"/>
              <a:gd name="connsiteX208" fmla="*/ 327804 w 7161695"/>
              <a:gd name="connsiteY208" fmla="*/ 0 h 1630392"/>
              <a:gd name="connsiteX209" fmla="*/ 241539 w 7161695"/>
              <a:gd name="connsiteY209" fmla="*/ 43132 h 1630392"/>
              <a:gd name="connsiteX210" fmla="*/ 215660 w 7161695"/>
              <a:gd name="connsiteY210" fmla="*/ 69011 h 1630392"/>
              <a:gd name="connsiteX211" fmla="*/ 189781 w 7161695"/>
              <a:gd name="connsiteY211" fmla="*/ 77638 h 1630392"/>
              <a:gd name="connsiteX212" fmla="*/ 103517 w 7161695"/>
              <a:gd name="connsiteY212" fmla="*/ 112143 h 1630392"/>
              <a:gd name="connsiteX213" fmla="*/ 51758 w 7161695"/>
              <a:gd name="connsiteY213" fmla="*/ 120770 h 1630392"/>
              <a:gd name="connsiteX214" fmla="*/ 0 w 7161695"/>
              <a:gd name="connsiteY214" fmla="*/ 138023 h 1630392"/>
              <a:gd name="connsiteX215" fmla="*/ 25879 w 7161695"/>
              <a:gd name="connsiteY215" fmla="*/ 198408 h 1630392"/>
              <a:gd name="connsiteX216" fmla="*/ 34506 w 7161695"/>
              <a:gd name="connsiteY216" fmla="*/ 224287 h 1630392"/>
              <a:gd name="connsiteX217" fmla="*/ 60385 w 7161695"/>
              <a:gd name="connsiteY217" fmla="*/ 232913 h 1630392"/>
              <a:gd name="connsiteX218" fmla="*/ 112143 w 7161695"/>
              <a:gd name="connsiteY218" fmla="*/ 224287 h 1630392"/>
              <a:gd name="connsiteX219" fmla="*/ 112143 w 7161695"/>
              <a:gd name="connsiteY219" fmla="*/ 215660 h 1630392"/>
              <a:gd name="connsiteX0" fmla="*/ 112143 w 7161695"/>
              <a:gd name="connsiteY0" fmla="*/ 215660 h 1630392"/>
              <a:gd name="connsiteX1" fmla="*/ 155275 w 7161695"/>
              <a:gd name="connsiteY1" fmla="*/ 207034 h 1630392"/>
              <a:gd name="connsiteX2" fmla="*/ 276045 w 7161695"/>
              <a:gd name="connsiteY2" fmla="*/ 224287 h 1630392"/>
              <a:gd name="connsiteX3" fmla="*/ 310551 w 7161695"/>
              <a:gd name="connsiteY3" fmla="*/ 241540 h 1630392"/>
              <a:gd name="connsiteX4" fmla="*/ 345056 w 7161695"/>
              <a:gd name="connsiteY4" fmla="*/ 250166 h 1630392"/>
              <a:gd name="connsiteX5" fmla="*/ 396815 w 7161695"/>
              <a:gd name="connsiteY5" fmla="*/ 284672 h 1630392"/>
              <a:gd name="connsiteX6" fmla="*/ 508958 w 7161695"/>
              <a:gd name="connsiteY6" fmla="*/ 319177 h 1630392"/>
              <a:gd name="connsiteX7" fmla="*/ 534838 w 7161695"/>
              <a:gd name="connsiteY7" fmla="*/ 327804 h 1630392"/>
              <a:gd name="connsiteX8" fmla="*/ 603849 w 7161695"/>
              <a:gd name="connsiteY8" fmla="*/ 362309 h 1630392"/>
              <a:gd name="connsiteX9" fmla="*/ 655607 w 7161695"/>
              <a:gd name="connsiteY9" fmla="*/ 379562 h 1630392"/>
              <a:gd name="connsiteX10" fmla="*/ 681487 w 7161695"/>
              <a:gd name="connsiteY10" fmla="*/ 431321 h 1630392"/>
              <a:gd name="connsiteX11" fmla="*/ 672860 w 7161695"/>
              <a:gd name="connsiteY11" fmla="*/ 465826 h 1630392"/>
              <a:gd name="connsiteX12" fmla="*/ 638355 w 7161695"/>
              <a:gd name="connsiteY12" fmla="*/ 474453 h 1630392"/>
              <a:gd name="connsiteX13" fmla="*/ 526211 w 7161695"/>
              <a:gd name="connsiteY13" fmla="*/ 465826 h 1630392"/>
              <a:gd name="connsiteX14" fmla="*/ 500332 w 7161695"/>
              <a:gd name="connsiteY14" fmla="*/ 457200 h 1630392"/>
              <a:gd name="connsiteX15" fmla="*/ 353683 w 7161695"/>
              <a:gd name="connsiteY15" fmla="*/ 448574 h 1630392"/>
              <a:gd name="connsiteX16" fmla="*/ 301924 w 7161695"/>
              <a:gd name="connsiteY16" fmla="*/ 457200 h 1630392"/>
              <a:gd name="connsiteX17" fmla="*/ 336430 w 7161695"/>
              <a:gd name="connsiteY17" fmla="*/ 534838 h 1630392"/>
              <a:gd name="connsiteX18" fmla="*/ 396815 w 7161695"/>
              <a:gd name="connsiteY18" fmla="*/ 560717 h 1630392"/>
              <a:gd name="connsiteX19" fmla="*/ 422694 w 7161695"/>
              <a:gd name="connsiteY19" fmla="*/ 569343 h 1630392"/>
              <a:gd name="connsiteX20" fmla="*/ 491706 w 7161695"/>
              <a:gd name="connsiteY20" fmla="*/ 586596 h 1630392"/>
              <a:gd name="connsiteX21" fmla="*/ 439947 w 7161695"/>
              <a:gd name="connsiteY21" fmla="*/ 629728 h 1630392"/>
              <a:gd name="connsiteX22" fmla="*/ 396815 w 7161695"/>
              <a:gd name="connsiteY22" fmla="*/ 681487 h 1630392"/>
              <a:gd name="connsiteX23" fmla="*/ 431321 w 7161695"/>
              <a:gd name="connsiteY23" fmla="*/ 733245 h 1630392"/>
              <a:gd name="connsiteX24" fmla="*/ 457200 w 7161695"/>
              <a:gd name="connsiteY24" fmla="*/ 767751 h 1630392"/>
              <a:gd name="connsiteX25" fmla="*/ 534838 w 7161695"/>
              <a:gd name="connsiteY25" fmla="*/ 802257 h 1630392"/>
              <a:gd name="connsiteX26" fmla="*/ 595223 w 7161695"/>
              <a:gd name="connsiteY26" fmla="*/ 828136 h 1630392"/>
              <a:gd name="connsiteX27" fmla="*/ 707366 w 7161695"/>
              <a:gd name="connsiteY27" fmla="*/ 871268 h 1630392"/>
              <a:gd name="connsiteX28" fmla="*/ 974785 w 7161695"/>
              <a:gd name="connsiteY28" fmla="*/ 905774 h 1630392"/>
              <a:gd name="connsiteX29" fmla="*/ 1958196 w 7161695"/>
              <a:gd name="connsiteY29" fmla="*/ 914400 h 1630392"/>
              <a:gd name="connsiteX30" fmla="*/ 2035834 w 7161695"/>
              <a:gd name="connsiteY30" fmla="*/ 931653 h 1630392"/>
              <a:gd name="connsiteX31" fmla="*/ 2096219 w 7161695"/>
              <a:gd name="connsiteY31" fmla="*/ 948906 h 1630392"/>
              <a:gd name="connsiteX32" fmla="*/ 2147977 w 7161695"/>
              <a:gd name="connsiteY32" fmla="*/ 957532 h 1630392"/>
              <a:gd name="connsiteX33" fmla="*/ 2225615 w 7161695"/>
              <a:gd name="connsiteY33" fmla="*/ 974785 h 1630392"/>
              <a:gd name="connsiteX34" fmla="*/ 2251494 w 7161695"/>
              <a:gd name="connsiteY34" fmla="*/ 1000664 h 1630392"/>
              <a:gd name="connsiteX35" fmla="*/ 2277373 w 7161695"/>
              <a:gd name="connsiteY35" fmla="*/ 1009291 h 1630392"/>
              <a:gd name="connsiteX36" fmla="*/ 2337758 w 7161695"/>
              <a:gd name="connsiteY36" fmla="*/ 1026543 h 1630392"/>
              <a:gd name="connsiteX37" fmla="*/ 2424023 w 7161695"/>
              <a:gd name="connsiteY37" fmla="*/ 1061049 h 1630392"/>
              <a:gd name="connsiteX38" fmla="*/ 2527539 w 7161695"/>
              <a:gd name="connsiteY38" fmla="*/ 1078302 h 1630392"/>
              <a:gd name="connsiteX39" fmla="*/ 2622430 w 7161695"/>
              <a:gd name="connsiteY39" fmla="*/ 1086928 h 1630392"/>
              <a:gd name="connsiteX40" fmla="*/ 2734573 w 7161695"/>
              <a:gd name="connsiteY40" fmla="*/ 1104181 h 1630392"/>
              <a:gd name="connsiteX41" fmla="*/ 2898475 w 7161695"/>
              <a:gd name="connsiteY41" fmla="*/ 1130060 h 1630392"/>
              <a:gd name="connsiteX42" fmla="*/ 3312543 w 7161695"/>
              <a:gd name="connsiteY42" fmla="*/ 1138687 h 1630392"/>
              <a:gd name="connsiteX43" fmla="*/ 3295290 w 7161695"/>
              <a:gd name="connsiteY43" fmla="*/ 1112808 h 1630392"/>
              <a:gd name="connsiteX44" fmla="*/ 3338423 w 7161695"/>
              <a:gd name="connsiteY44" fmla="*/ 1069675 h 1630392"/>
              <a:gd name="connsiteX45" fmla="*/ 3459192 w 7161695"/>
              <a:gd name="connsiteY45" fmla="*/ 1078302 h 1630392"/>
              <a:gd name="connsiteX46" fmla="*/ 3502324 w 7161695"/>
              <a:gd name="connsiteY46" fmla="*/ 1086928 h 1630392"/>
              <a:gd name="connsiteX47" fmla="*/ 3588589 w 7161695"/>
              <a:gd name="connsiteY47" fmla="*/ 1095555 h 1630392"/>
              <a:gd name="connsiteX48" fmla="*/ 3830128 w 7161695"/>
              <a:gd name="connsiteY48" fmla="*/ 1121434 h 1630392"/>
              <a:gd name="connsiteX49" fmla="*/ 3907766 w 7161695"/>
              <a:gd name="connsiteY49" fmla="*/ 1130060 h 1630392"/>
              <a:gd name="connsiteX50" fmla="*/ 4132053 w 7161695"/>
              <a:gd name="connsiteY50" fmla="*/ 1138687 h 1630392"/>
              <a:gd name="connsiteX51" fmla="*/ 4278702 w 7161695"/>
              <a:gd name="connsiteY51" fmla="*/ 1155940 h 1630392"/>
              <a:gd name="connsiteX52" fmla="*/ 4347713 w 7161695"/>
              <a:gd name="connsiteY52" fmla="*/ 1199072 h 1630392"/>
              <a:gd name="connsiteX53" fmla="*/ 4373592 w 7161695"/>
              <a:gd name="connsiteY53" fmla="*/ 1207698 h 1630392"/>
              <a:gd name="connsiteX54" fmla="*/ 4408098 w 7161695"/>
              <a:gd name="connsiteY54" fmla="*/ 1233577 h 1630392"/>
              <a:gd name="connsiteX55" fmla="*/ 4459856 w 7161695"/>
              <a:gd name="connsiteY55" fmla="*/ 1250830 h 1630392"/>
              <a:gd name="connsiteX56" fmla="*/ 4485736 w 7161695"/>
              <a:gd name="connsiteY56" fmla="*/ 1259457 h 1630392"/>
              <a:gd name="connsiteX57" fmla="*/ 4554747 w 7161695"/>
              <a:gd name="connsiteY57" fmla="*/ 1285336 h 1630392"/>
              <a:gd name="connsiteX58" fmla="*/ 4597879 w 7161695"/>
              <a:gd name="connsiteY58" fmla="*/ 1293962 h 1630392"/>
              <a:gd name="connsiteX59" fmla="*/ 4675517 w 7161695"/>
              <a:gd name="connsiteY59" fmla="*/ 1319841 h 1630392"/>
              <a:gd name="connsiteX60" fmla="*/ 4710023 w 7161695"/>
              <a:gd name="connsiteY60" fmla="*/ 1337094 h 1630392"/>
              <a:gd name="connsiteX61" fmla="*/ 4796287 w 7161695"/>
              <a:gd name="connsiteY61" fmla="*/ 1354347 h 1630392"/>
              <a:gd name="connsiteX62" fmla="*/ 4873924 w 7161695"/>
              <a:gd name="connsiteY62" fmla="*/ 1371600 h 1630392"/>
              <a:gd name="connsiteX63" fmla="*/ 4951562 w 7161695"/>
              <a:gd name="connsiteY63" fmla="*/ 1406106 h 1630392"/>
              <a:gd name="connsiteX64" fmla="*/ 4986068 w 7161695"/>
              <a:gd name="connsiteY64" fmla="*/ 1423358 h 1630392"/>
              <a:gd name="connsiteX65" fmla="*/ 5072332 w 7161695"/>
              <a:gd name="connsiteY65" fmla="*/ 1449238 h 1630392"/>
              <a:gd name="connsiteX66" fmla="*/ 5098211 w 7161695"/>
              <a:gd name="connsiteY66" fmla="*/ 1457864 h 1630392"/>
              <a:gd name="connsiteX67" fmla="*/ 5184475 w 7161695"/>
              <a:gd name="connsiteY67" fmla="*/ 1475117 h 1630392"/>
              <a:gd name="connsiteX68" fmla="*/ 5262113 w 7161695"/>
              <a:gd name="connsiteY68" fmla="*/ 1492370 h 1630392"/>
              <a:gd name="connsiteX69" fmla="*/ 5296619 w 7161695"/>
              <a:gd name="connsiteY69" fmla="*/ 1509623 h 1630392"/>
              <a:gd name="connsiteX70" fmla="*/ 5400136 w 7161695"/>
              <a:gd name="connsiteY70" fmla="*/ 1526875 h 1630392"/>
              <a:gd name="connsiteX71" fmla="*/ 5460521 w 7161695"/>
              <a:gd name="connsiteY71" fmla="*/ 1535502 h 1630392"/>
              <a:gd name="connsiteX72" fmla="*/ 5503653 w 7161695"/>
              <a:gd name="connsiteY72" fmla="*/ 1544128 h 1630392"/>
              <a:gd name="connsiteX73" fmla="*/ 5581290 w 7161695"/>
              <a:gd name="connsiteY73" fmla="*/ 1552755 h 1630392"/>
              <a:gd name="connsiteX74" fmla="*/ 5814204 w 7161695"/>
              <a:gd name="connsiteY74" fmla="*/ 1587260 h 1630392"/>
              <a:gd name="connsiteX75" fmla="*/ 5909094 w 7161695"/>
              <a:gd name="connsiteY75" fmla="*/ 1595887 h 1630392"/>
              <a:gd name="connsiteX76" fmla="*/ 6107502 w 7161695"/>
              <a:gd name="connsiteY76" fmla="*/ 1613140 h 1630392"/>
              <a:gd name="connsiteX77" fmla="*/ 6185139 w 7161695"/>
              <a:gd name="connsiteY77" fmla="*/ 1630392 h 1630392"/>
              <a:gd name="connsiteX78" fmla="*/ 6435306 w 7161695"/>
              <a:gd name="connsiteY78" fmla="*/ 1621766 h 1630392"/>
              <a:gd name="connsiteX79" fmla="*/ 6409426 w 7161695"/>
              <a:gd name="connsiteY79" fmla="*/ 1587260 h 1630392"/>
              <a:gd name="connsiteX80" fmla="*/ 6383547 w 7161695"/>
              <a:gd name="connsiteY80" fmla="*/ 1578634 h 1630392"/>
              <a:gd name="connsiteX81" fmla="*/ 6331789 w 7161695"/>
              <a:gd name="connsiteY81" fmla="*/ 1544128 h 1630392"/>
              <a:gd name="connsiteX82" fmla="*/ 6305909 w 7161695"/>
              <a:gd name="connsiteY82" fmla="*/ 1492370 h 1630392"/>
              <a:gd name="connsiteX83" fmla="*/ 6288656 w 7161695"/>
              <a:gd name="connsiteY83" fmla="*/ 1466491 h 1630392"/>
              <a:gd name="connsiteX84" fmla="*/ 6297283 w 7161695"/>
              <a:gd name="connsiteY84" fmla="*/ 1431985 h 1630392"/>
              <a:gd name="connsiteX85" fmla="*/ 6323162 w 7161695"/>
              <a:gd name="connsiteY85" fmla="*/ 1414732 h 1630392"/>
              <a:gd name="connsiteX86" fmla="*/ 6383547 w 7161695"/>
              <a:gd name="connsiteY86" fmla="*/ 1388853 h 1630392"/>
              <a:gd name="connsiteX87" fmla="*/ 6409426 w 7161695"/>
              <a:gd name="connsiteY87" fmla="*/ 1371600 h 1630392"/>
              <a:gd name="connsiteX88" fmla="*/ 6443932 w 7161695"/>
              <a:gd name="connsiteY88" fmla="*/ 1362974 h 1630392"/>
              <a:gd name="connsiteX89" fmla="*/ 6616460 w 7161695"/>
              <a:gd name="connsiteY89" fmla="*/ 1345721 h 1630392"/>
              <a:gd name="connsiteX90" fmla="*/ 6797615 w 7161695"/>
              <a:gd name="connsiteY90" fmla="*/ 1328468 h 1630392"/>
              <a:gd name="connsiteX91" fmla="*/ 7159924 w 7161695"/>
              <a:gd name="connsiteY91" fmla="*/ 1337094 h 1630392"/>
              <a:gd name="connsiteX92" fmla="*/ 7134045 w 7161695"/>
              <a:gd name="connsiteY92" fmla="*/ 1328468 h 1630392"/>
              <a:gd name="connsiteX93" fmla="*/ 7125419 w 7161695"/>
              <a:gd name="connsiteY93" fmla="*/ 1302589 h 1630392"/>
              <a:gd name="connsiteX94" fmla="*/ 7090913 w 7161695"/>
              <a:gd name="connsiteY94" fmla="*/ 1242204 h 1630392"/>
              <a:gd name="connsiteX95" fmla="*/ 7073660 w 7161695"/>
              <a:gd name="connsiteY95" fmla="*/ 1199072 h 1630392"/>
              <a:gd name="connsiteX96" fmla="*/ 7047781 w 7161695"/>
              <a:gd name="connsiteY96" fmla="*/ 1104181 h 1630392"/>
              <a:gd name="connsiteX97" fmla="*/ 7021902 w 7161695"/>
              <a:gd name="connsiteY97" fmla="*/ 1052423 h 1630392"/>
              <a:gd name="connsiteX98" fmla="*/ 6987396 w 7161695"/>
              <a:gd name="connsiteY98" fmla="*/ 1035170 h 1630392"/>
              <a:gd name="connsiteX99" fmla="*/ 6892506 w 7161695"/>
              <a:gd name="connsiteY99" fmla="*/ 1043796 h 1630392"/>
              <a:gd name="connsiteX100" fmla="*/ 6840747 w 7161695"/>
              <a:gd name="connsiteY100" fmla="*/ 1061049 h 1630392"/>
              <a:gd name="connsiteX101" fmla="*/ 6745856 w 7161695"/>
              <a:gd name="connsiteY101" fmla="*/ 1078302 h 1630392"/>
              <a:gd name="connsiteX102" fmla="*/ 6607834 w 7161695"/>
              <a:gd name="connsiteY102" fmla="*/ 1095555 h 1630392"/>
              <a:gd name="connsiteX103" fmla="*/ 5753819 w 7161695"/>
              <a:gd name="connsiteY103" fmla="*/ 1078302 h 1630392"/>
              <a:gd name="connsiteX104" fmla="*/ 5538158 w 7161695"/>
              <a:gd name="connsiteY104" fmla="*/ 1061049 h 1630392"/>
              <a:gd name="connsiteX105" fmla="*/ 5469147 w 7161695"/>
              <a:gd name="connsiteY105" fmla="*/ 1043796 h 1630392"/>
              <a:gd name="connsiteX106" fmla="*/ 5270739 w 7161695"/>
              <a:gd name="connsiteY106" fmla="*/ 1026543 h 1630392"/>
              <a:gd name="connsiteX107" fmla="*/ 5236234 w 7161695"/>
              <a:gd name="connsiteY107" fmla="*/ 1009291 h 1630392"/>
              <a:gd name="connsiteX108" fmla="*/ 5253487 w 7161695"/>
              <a:gd name="connsiteY108" fmla="*/ 966158 h 1630392"/>
              <a:gd name="connsiteX109" fmla="*/ 5305245 w 7161695"/>
              <a:gd name="connsiteY109" fmla="*/ 931653 h 1630392"/>
              <a:gd name="connsiteX110" fmla="*/ 5382883 w 7161695"/>
              <a:gd name="connsiteY110" fmla="*/ 897147 h 1630392"/>
              <a:gd name="connsiteX111" fmla="*/ 5512279 w 7161695"/>
              <a:gd name="connsiteY111" fmla="*/ 836762 h 1630392"/>
              <a:gd name="connsiteX112" fmla="*/ 5564038 w 7161695"/>
              <a:gd name="connsiteY112" fmla="*/ 828136 h 1630392"/>
              <a:gd name="connsiteX113" fmla="*/ 5382883 w 7161695"/>
              <a:gd name="connsiteY113" fmla="*/ 802257 h 1630392"/>
              <a:gd name="connsiteX114" fmla="*/ 5348377 w 7161695"/>
              <a:gd name="connsiteY114" fmla="*/ 793630 h 1630392"/>
              <a:gd name="connsiteX115" fmla="*/ 5270739 w 7161695"/>
              <a:gd name="connsiteY115" fmla="*/ 785004 h 1630392"/>
              <a:gd name="connsiteX116" fmla="*/ 5331124 w 7161695"/>
              <a:gd name="connsiteY116" fmla="*/ 690113 h 1630392"/>
              <a:gd name="connsiteX117" fmla="*/ 5296619 w 7161695"/>
              <a:gd name="connsiteY117" fmla="*/ 655608 h 1630392"/>
              <a:gd name="connsiteX118" fmla="*/ 5270739 w 7161695"/>
              <a:gd name="connsiteY118" fmla="*/ 646981 h 1630392"/>
              <a:gd name="connsiteX119" fmla="*/ 5244860 w 7161695"/>
              <a:gd name="connsiteY119" fmla="*/ 629728 h 1630392"/>
              <a:gd name="connsiteX120" fmla="*/ 5218981 w 7161695"/>
              <a:gd name="connsiteY120" fmla="*/ 577970 h 1630392"/>
              <a:gd name="connsiteX121" fmla="*/ 5184475 w 7161695"/>
              <a:gd name="connsiteY121" fmla="*/ 569343 h 1630392"/>
              <a:gd name="connsiteX122" fmla="*/ 5106838 w 7161695"/>
              <a:gd name="connsiteY122" fmla="*/ 603849 h 1630392"/>
              <a:gd name="connsiteX123" fmla="*/ 5080958 w 7161695"/>
              <a:gd name="connsiteY123" fmla="*/ 612475 h 1630392"/>
              <a:gd name="connsiteX124" fmla="*/ 5003321 w 7161695"/>
              <a:gd name="connsiteY124" fmla="*/ 638355 h 1630392"/>
              <a:gd name="connsiteX125" fmla="*/ 4951562 w 7161695"/>
              <a:gd name="connsiteY125" fmla="*/ 672860 h 1630392"/>
              <a:gd name="connsiteX126" fmla="*/ 4899804 w 7161695"/>
              <a:gd name="connsiteY126" fmla="*/ 690113 h 1630392"/>
              <a:gd name="connsiteX127" fmla="*/ 4813539 w 7161695"/>
              <a:gd name="connsiteY127" fmla="*/ 681487 h 1630392"/>
              <a:gd name="connsiteX128" fmla="*/ 4753155 w 7161695"/>
              <a:gd name="connsiteY128" fmla="*/ 646981 h 1630392"/>
              <a:gd name="connsiteX129" fmla="*/ 4675517 w 7161695"/>
              <a:gd name="connsiteY129" fmla="*/ 612475 h 1630392"/>
              <a:gd name="connsiteX130" fmla="*/ 4675517 w 7161695"/>
              <a:gd name="connsiteY130" fmla="*/ 534838 h 1630392"/>
              <a:gd name="connsiteX131" fmla="*/ 4701396 w 7161695"/>
              <a:gd name="connsiteY131" fmla="*/ 508958 h 1630392"/>
              <a:gd name="connsiteX132" fmla="*/ 4718649 w 7161695"/>
              <a:gd name="connsiteY132" fmla="*/ 483079 h 1630392"/>
              <a:gd name="connsiteX133" fmla="*/ 4701396 w 7161695"/>
              <a:gd name="connsiteY133" fmla="*/ 414068 h 1630392"/>
              <a:gd name="connsiteX134" fmla="*/ 4684143 w 7161695"/>
              <a:gd name="connsiteY134" fmla="*/ 388189 h 1630392"/>
              <a:gd name="connsiteX135" fmla="*/ 4658264 w 7161695"/>
              <a:gd name="connsiteY135" fmla="*/ 241540 h 1630392"/>
              <a:gd name="connsiteX136" fmla="*/ 4597879 w 7161695"/>
              <a:gd name="connsiteY136" fmla="*/ 198408 h 1630392"/>
              <a:gd name="connsiteX137" fmla="*/ 4528868 w 7161695"/>
              <a:gd name="connsiteY137" fmla="*/ 146649 h 1630392"/>
              <a:gd name="connsiteX138" fmla="*/ 4468483 w 7161695"/>
              <a:gd name="connsiteY138" fmla="*/ 189781 h 1630392"/>
              <a:gd name="connsiteX139" fmla="*/ 4390845 w 7161695"/>
              <a:gd name="connsiteY139" fmla="*/ 500332 h 1630392"/>
              <a:gd name="connsiteX140" fmla="*/ 4382219 w 7161695"/>
              <a:gd name="connsiteY140" fmla="*/ 267419 h 1630392"/>
              <a:gd name="connsiteX141" fmla="*/ 4339087 w 7161695"/>
              <a:gd name="connsiteY141" fmla="*/ 293298 h 1630392"/>
              <a:gd name="connsiteX142" fmla="*/ 4270075 w 7161695"/>
              <a:gd name="connsiteY142" fmla="*/ 327804 h 1630392"/>
              <a:gd name="connsiteX143" fmla="*/ 4183811 w 7161695"/>
              <a:gd name="connsiteY143" fmla="*/ 353683 h 1630392"/>
              <a:gd name="connsiteX144" fmla="*/ 4019909 w 7161695"/>
              <a:gd name="connsiteY144" fmla="*/ 336430 h 1630392"/>
              <a:gd name="connsiteX145" fmla="*/ 3994030 w 7161695"/>
              <a:gd name="connsiteY145" fmla="*/ 276045 h 1630392"/>
              <a:gd name="connsiteX146" fmla="*/ 3959524 w 7161695"/>
              <a:gd name="connsiteY146" fmla="*/ 224287 h 1630392"/>
              <a:gd name="connsiteX147" fmla="*/ 3942272 w 7161695"/>
              <a:gd name="connsiteY147" fmla="*/ 198408 h 1630392"/>
              <a:gd name="connsiteX148" fmla="*/ 3925019 w 7161695"/>
              <a:gd name="connsiteY148" fmla="*/ 172528 h 1630392"/>
              <a:gd name="connsiteX149" fmla="*/ 3899139 w 7161695"/>
              <a:gd name="connsiteY149" fmla="*/ 120770 h 1630392"/>
              <a:gd name="connsiteX150" fmla="*/ 3838755 w 7161695"/>
              <a:gd name="connsiteY150" fmla="*/ 43132 h 1630392"/>
              <a:gd name="connsiteX151" fmla="*/ 3804249 w 7161695"/>
              <a:gd name="connsiteY151" fmla="*/ 51758 h 1630392"/>
              <a:gd name="connsiteX152" fmla="*/ 3735238 w 7161695"/>
              <a:gd name="connsiteY152" fmla="*/ 103517 h 1630392"/>
              <a:gd name="connsiteX153" fmla="*/ 3709358 w 7161695"/>
              <a:gd name="connsiteY153" fmla="*/ 129396 h 1630392"/>
              <a:gd name="connsiteX154" fmla="*/ 3674853 w 7161695"/>
              <a:gd name="connsiteY154" fmla="*/ 146649 h 1630392"/>
              <a:gd name="connsiteX155" fmla="*/ 3631721 w 7161695"/>
              <a:gd name="connsiteY155" fmla="*/ 198408 h 1630392"/>
              <a:gd name="connsiteX156" fmla="*/ 3597215 w 7161695"/>
              <a:gd name="connsiteY156" fmla="*/ 215660 h 1630392"/>
              <a:gd name="connsiteX157" fmla="*/ 3545456 w 7161695"/>
              <a:gd name="connsiteY157" fmla="*/ 250166 h 1630392"/>
              <a:gd name="connsiteX158" fmla="*/ 3493698 w 7161695"/>
              <a:gd name="connsiteY158" fmla="*/ 267419 h 1630392"/>
              <a:gd name="connsiteX159" fmla="*/ 3433313 w 7161695"/>
              <a:gd name="connsiteY159" fmla="*/ 284672 h 1630392"/>
              <a:gd name="connsiteX160" fmla="*/ 3338423 w 7161695"/>
              <a:gd name="connsiteY160" fmla="*/ 293298 h 1630392"/>
              <a:gd name="connsiteX161" fmla="*/ 2846717 w 7161695"/>
              <a:gd name="connsiteY161" fmla="*/ 284672 h 1630392"/>
              <a:gd name="connsiteX162" fmla="*/ 2786332 w 7161695"/>
              <a:gd name="connsiteY162" fmla="*/ 276045 h 1630392"/>
              <a:gd name="connsiteX163" fmla="*/ 2760453 w 7161695"/>
              <a:gd name="connsiteY163" fmla="*/ 258792 h 1630392"/>
              <a:gd name="connsiteX164" fmla="*/ 2725947 w 7161695"/>
              <a:gd name="connsiteY164" fmla="*/ 241540 h 1630392"/>
              <a:gd name="connsiteX165" fmla="*/ 2639683 w 7161695"/>
              <a:gd name="connsiteY165" fmla="*/ 198408 h 1630392"/>
              <a:gd name="connsiteX166" fmla="*/ 2544792 w 7161695"/>
              <a:gd name="connsiteY166" fmla="*/ 172528 h 1630392"/>
              <a:gd name="connsiteX167" fmla="*/ 2424023 w 7161695"/>
              <a:gd name="connsiteY167" fmla="*/ 120770 h 1630392"/>
              <a:gd name="connsiteX168" fmla="*/ 2380890 w 7161695"/>
              <a:gd name="connsiteY168" fmla="*/ 103517 h 1630392"/>
              <a:gd name="connsiteX169" fmla="*/ 2346385 w 7161695"/>
              <a:gd name="connsiteY169" fmla="*/ 86264 h 1630392"/>
              <a:gd name="connsiteX170" fmla="*/ 2294626 w 7161695"/>
              <a:gd name="connsiteY170" fmla="*/ 69011 h 1630392"/>
              <a:gd name="connsiteX171" fmla="*/ 2234241 w 7161695"/>
              <a:gd name="connsiteY171" fmla="*/ 51758 h 1630392"/>
              <a:gd name="connsiteX172" fmla="*/ 2182483 w 7161695"/>
              <a:gd name="connsiteY172" fmla="*/ 25879 h 1630392"/>
              <a:gd name="connsiteX173" fmla="*/ 2139351 w 7161695"/>
              <a:gd name="connsiteY173" fmla="*/ 17253 h 1630392"/>
              <a:gd name="connsiteX174" fmla="*/ 2061713 w 7161695"/>
              <a:gd name="connsiteY174" fmla="*/ 0 h 1630392"/>
              <a:gd name="connsiteX175" fmla="*/ 2053087 w 7161695"/>
              <a:gd name="connsiteY175" fmla="*/ 25879 h 1630392"/>
              <a:gd name="connsiteX176" fmla="*/ 2070339 w 7161695"/>
              <a:gd name="connsiteY176" fmla="*/ 94891 h 1630392"/>
              <a:gd name="connsiteX177" fmla="*/ 2053087 w 7161695"/>
              <a:gd name="connsiteY177" fmla="*/ 163902 h 1630392"/>
              <a:gd name="connsiteX178" fmla="*/ 2027207 w 7161695"/>
              <a:gd name="connsiteY178" fmla="*/ 189781 h 1630392"/>
              <a:gd name="connsiteX179" fmla="*/ 1940943 w 7161695"/>
              <a:gd name="connsiteY179" fmla="*/ 241540 h 1630392"/>
              <a:gd name="connsiteX180" fmla="*/ 1915064 w 7161695"/>
              <a:gd name="connsiteY180" fmla="*/ 258792 h 1630392"/>
              <a:gd name="connsiteX181" fmla="*/ 1863306 w 7161695"/>
              <a:gd name="connsiteY181" fmla="*/ 276045 h 1630392"/>
              <a:gd name="connsiteX182" fmla="*/ 1725283 w 7161695"/>
              <a:gd name="connsiteY182" fmla="*/ 258792 h 1630392"/>
              <a:gd name="connsiteX183" fmla="*/ 1690777 w 7161695"/>
              <a:gd name="connsiteY183" fmla="*/ 241540 h 1630392"/>
              <a:gd name="connsiteX184" fmla="*/ 1639019 w 7161695"/>
              <a:gd name="connsiteY184" fmla="*/ 215660 h 1630392"/>
              <a:gd name="connsiteX185" fmla="*/ 1621766 w 7161695"/>
              <a:gd name="connsiteY185" fmla="*/ 189781 h 1630392"/>
              <a:gd name="connsiteX186" fmla="*/ 1526875 w 7161695"/>
              <a:gd name="connsiteY186" fmla="*/ 172528 h 1630392"/>
              <a:gd name="connsiteX187" fmla="*/ 1457864 w 7161695"/>
              <a:gd name="connsiteY187" fmla="*/ 155275 h 1630392"/>
              <a:gd name="connsiteX188" fmla="*/ 1380226 w 7161695"/>
              <a:gd name="connsiteY188" fmla="*/ 146649 h 1630392"/>
              <a:gd name="connsiteX189" fmla="*/ 1328468 w 7161695"/>
              <a:gd name="connsiteY189" fmla="*/ 138023 h 1630392"/>
              <a:gd name="connsiteX190" fmla="*/ 1293962 w 7161695"/>
              <a:gd name="connsiteY190" fmla="*/ 120770 h 1630392"/>
              <a:gd name="connsiteX191" fmla="*/ 1268083 w 7161695"/>
              <a:gd name="connsiteY191" fmla="*/ 112143 h 1630392"/>
              <a:gd name="connsiteX192" fmla="*/ 1250830 w 7161695"/>
              <a:gd name="connsiteY192" fmla="*/ 138023 h 1630392"/>
              <a:gd name="connsiteX193" fmla="*/ 1224951 w 7161695"/>
              <a:gd name="connsiteY193" fmla="*/ 155275 h 1630392"/>
              <a:gd name="connsiteX194" fmla="*/ 1199072 w 7161695"/>
              <a:gd name="connsiteY194" fmla="*/ 181155 h 1630392"/>
              <a:gd name="connsiteX195" fmla="*/ 1164566 w 7161695"/>
              <a:gd name="connsiteY195" fmla="*/ 198408 h 1630392"/>
              <a:gd name="connsiteX196" fmla="*/ 1086928 w 7161695"/>
              <a:gd name="connsiteY196" fmla="*/ 241540 h 1630392"/>
              <a:gd name="connsiteX197" fmla="*/ 1017917 w 7161695"/>
              <a:gd name="connsiteY197" fmla="*/ 215660 h 1630392"/>
              <a:gd name="connsiteX198" fmla="*/ 974785 w 7161695"/>
              <a:gd name="connsiteY198" fmla="*/ 198408 h 1630392"/>
              <a:gd name="connsiteX199" fmla="*/ 948906 w 7161695"/>
              <a:gd name="connsiteY199" fmla="*/ 189781 h 1630392"/>
              <a:gd name="connsiteX200" fmla="*/ 923026 w 7161695"/>
              <a:gd name="connsiteY200" fmla="*/ 172528 h 1630392"/>
              <a:gd name="connsiteX201" fmla="*/ 828136 w 7161695"/>
              <a:gd name="connsiteY201" fmla="*/ 138023 h 1630392"/>
              <a:gd name="connsiteX202" fmla="*/ 750498 w 7161695"/>
              <a:gd name="connsiteY202" fmla="*/ 112143 h 1630392"/>
              <a:gd name="connsiteX203" fmla="*/ 724619 w 7161695"/>
              <a:gd name="connsiteY203" fmla="*/ 103517 h 1630392"/>
              <a:gd name="connsiteX204" fmla="*/ 422694 w 7161695"/>
              <a:gd name="connsiteY204" fmla="*/ 112143 h 1630392"/>
              <a:gd name="connsiteX205" fmla="*/ 396815 w 7161695"/>
              <a:gd name="connsiteY205" fmla="*/ 103517 h 1630392"/>
              <a:gd name="connsiteX206" fmla="*/ 370936 w 7161695"/>
              <a:gd name="connsiteY206" fmla="*/ 77638 h 1630392"/>
              <a:gd name="connsiteX207" fmla="*/ 353683 w 7161695"/>
              <a:gd name="connsiteY207" fmla="*/ 17253 h 1630392"/>
              <a:gd name="connsiteX208" fmla="*/ 327804 w 7161695"/>
              <a:gd name="connsiteY208" fmla="*/ 0 h 1630392"/>
              <a:gd name="connsiteX209" fmla="*/ 241539 w 7161695"/>
              <a:gd name="connsiteY209" fmla="*/ 43132 h 1630392"/>
              <a:gd name="connsiteX210" fmla="*/ 215660 w 7161695"/>
              <a:gd name="connsiteY210" fmla="*/ 69011 h 1630392"/>
              <a:gd name="connsiteX211" fmla="*/ 189781 w 7161695"/>
              <a:gd name="connsiteY211" fmla="*/ 77638 h 1630392"/>
              <a:gd name="connsiteX212" fmla="*/ 103517 w 7161695"/>
              <a:gd name="connsiteY212" fmla="*/ 112143 h 1630392"/>
              <a:gd name="connsiteX213" fmla="*/ 51758 w 7161695"/>
              <a:gd name="connsiteY213" fmla="*/ 120770 h 1630392"/>
              <a:gd name="connsiteX214" fmla="*/ 0 w 7161695"/>
              <a:gd name="connsiteY214" fmla="*/ 138023 h 1630392"/>
              <a:gd name="connsiteX215" fmla="*/ 25879 w 7161695"/>
              <a:gd name="connsiteY215" fmla="*/ 198408 h 1630392"/>
              <a:gd name="connsiteX216" fmla="*/ 34506 w 7161695"/>
              <a:gd name="connsiteY216" fmla="*/ 224287 h 1630392"/>
              <a:gd name="connsiteX217" fmla="*/ 60385 w 7161695"/>
              <a:gd name="connsiteY217" fmla="*/ 232913 h 1630392"/>
              <a:gd name="connsiteX218" fmla="*/ 112143 w 7161695"/>
              <a:gd name="connsiteY218" fmla="*/ 224287 h 1630392"/>
              <a:gd name="connsiteX219" fmla="*/ 112143 w 7161695"/>
              <a:gd name="connsiteY219" fmla="*/ 215660 h 1630392"/>
              <a:gd name="connsiteX0" fmla="*/ 112143 w 7161695"/>
              <a:gd name="connsiteY0" fmla="*/ 215660 h 1630392"/>
              <a:gd name="connsiteX1" fmla="*/ 155275 w 7161695"/>
              <a:gd name="connsiteY1" fmla="*/ 207034 h 1630392"/>
              <a:gd name="connsiteX2" fmla="*/ 276045 w 7161695"/>
              <a:gd name="connsiteY2" fmla="*/ 224287 h 1630392"/>
              <a:gd name="connsiteX3" fmla="*/ 310551 w 7161695"/>
              <a:gd name="connsiteY3" fmla="*/ 241540 h 1630392"/>
              <a:gd name="connsiteX4" fmla="*/ 345056 w 7161695"/>
              <a:gd name="connsiteY4" fmla="*/ 250166 h 1630392"/>
              <a:gd name="connsiteX5" fmla="*/ 396815 w 7161695"/>
              <a:gd name="connsiteY5" fmla="*/ 284672 h 1630392"/>
              <a:gd name="connsiteX6" fmla="*/ 508958 w 7161695"/>
              <a:gd name="connsiteY6" fmla="*/ 319177 h 1630392"/>
              <a:gd name="connsiteX7" fmla="*/ 534838 w 7161695"/>
              <a:gd name="connsiteY7" fmla="*/ 327804 h 1630392"/>
              <a:gd name="connsiteX8" fmla="*/ 603849 w 7161695"/>
              <a:gd name="connsiteY8" fmla="*/ 362309 h 1630392"/>
              <a:gd name="connsiteX9" fmla="*/ 655607 w 7161695"/>
              <a:gd name="connsiteY9" fmla="*/ 379562 h 1630392"/>
              <a:gd name="connsiteX10" fmla="*/ 681487 w 7161695"/>
              <a:gd name="connsiteY10" fmla="*/ 431321 h 1630392"/>
              <a:gd name="connsiteX11" fmla="*/ 672860 w 7161695"/>
              <a:gd name="connsiteY11" fmla="*/ 465826 h 1630392"/>
              <a:gd name="connsiteX12" fmla="*/ 638355 w 7161695"/>
              <a:gd name="connsiteY12" fmla="*/ 474453 h 1630392"/>
              <a:gd name="connsiteX13" fmla="*/ 526211 w 7161695"/>
              <a:gd name="connsiteY13" fmla="*/ 465826 h 1630392"/>
              <a:gd name="connsiteX14" fmla="*/ 500332 w 7161695"/>
              <a:gd name="connsiteY14" fmla="*/ 457200 h 1630392"/>
              <a:gd name="connsiteX15" fmla="*/ 353683 w 7161695"/>
              <a:gd name="connsiteY15" fmla="*/ 448574 h 1630392"/>
              <a:gd name="connsiteX16" fmla="*/ 301924 w 7161695"/>
              <a:gd name="connsiteY16" fmla="*/ 457200 h 1630392"/>
              <a:gd name="connsiteX17" fmla="*/ 336430 w 7161695"/>
              <a:gd name="connsiteY17" fmla="*/ 534838 h 1630392"/>
              <a:gd name="connsiteX18" fmla="*/ 396815 w 7161695"/>
              <a:gd name="connsiteY18" fmla="*/ 560717 h 1630392"/>
              <a:gd name="connsiteX19" fmla="*/ 422694 w 7161695"/>
              <a:gd name="connsiteY19" fmla="*/ 569343 h 1630392"/>
              <a:gd name="connsiteX20" fmla="*/ 491706 w 7161695"/>
              <a:gd name="connsiteY20" fmla="*/ 586596 h 1630392"/>
              <a:gd name="connsiteX21" fmla="*/ 439947 w 7161695"/>
              <a:gd name="connsiteY21" fmla="*/ 629728 h 1630392"/>
              <a:gd name="connsiteX22" fmla="*/ 396815 w 7161695"/>
              <a:gd name="connsiteY22" fmla="*/ 681487 h 1630392"/>
              <a:gd name="connsiteX23" fmla="*/ 431321 w 7161695"/>
              <a:gd name="connsiteY23" fmla="*/ 733245 h 1630392"/>
              <a:gd name="connsiteX24" fmla="*/ 457200 w 7161695"/>
              <a:gd name="connsiteY24" fmla="*/ 767751 h 1630392"/>
              <a:gd name="connsiteX25" fmla="*/ 534838 w 7161695"/>
              <a:gd name="connsiteY25" fmla="*/ 802257 h 1630392"/>
              <a:gd name="connsiteX26" fmla="*/ 595223 w 7161695"/>
              <a:gd name="connsiteY26" fmla="*/ 828136 h 1630392"/>
              <a:gd name="connsiteX27" fmla="*/ 707366 w 7161695"/>
              <a:gd name="connsiteY27" fmla="*/ 871268 h 1630392"/>
              <a:gd name="connsiteX28" fmla="*/ 974785 w 7161695"/>
              <a:gd name="connsiteY28" fmla="*/ 905774 h 1630392"/>
              <a:gd name="connsiteX29" fmla="*/ 1958196 w 7161695"/>
              <a:gd name="connsiteY29" fmla="*/ 914400 h 1630392"/>
              <a:gd name="connsiteX30" fmla="*/ 2035834 w 7161695"/>
              <a:gd name="connsiteY30" fmla="*/ 931653 h 1630392"/>
              <a:gd name="connsiteX31" fmla="*/ 2096219 w 7161695"/>
              <a:gd name="connsiteY31" fmla="*/ 948906 h 1630392"/>
              <a:gd name="connsiteX32" fmla="*/ 2147977 w 7161695"/>
              <a:gd name="connsiteY32" fmla="*/ 957532 h 1630392"/>
              <a:gd name="connsiteX33" fmla="*/ 2225615 w 7161695"/>
              <a:gd name="connsiteY33" fmla="*/ 974785 h 1630392"/>
              <a:gd name="connsiteX34" fmla="*/ 2251494 w 7161695"/>
              <a:gd name="connsiteY34" fmla="*/ 1000664 h 1630392"/>
              <a:gd name="connsiteX35" fmla="*/ 2277373 w 7161695"/>
              <a:gd name="connsiteY35" fmla="*/ 1009291 h 1630392"/>
              <a:gd name="connsiteX36" fmla="*/ 2337758 w 7161695"/>
              <a:gd name="connsiteY36" fmla="*/ 1026543 h 1630392"/>
              <a:gd name="connsiteX37" fmla="*/ 2424023 w 7161695"/>
              <a:gd name="connsiteY37" fmla="*/ 1061049 h 1630392"/>
              <a:gd name="connsiteX38" fmla="*/ 2527539 w 7161695"/>
              <a:gd name="connsiteY38" fmla="*/ 1078302 h 1630392"/>
              <a:gd name="connsiteX39" fmla="*/ 2622430 w 7161695"/>
              <a:gd name="connsiteY39" fmla="*/ 1086928 h 1630392"/>
              <a:gd name="connsiteX40" fmla="*/ 2734573 w 7161695"/>
              <a:gd name="connsiteY40" fmla="*/ 1104181 h 1630392"/>
              <a:gd name="connsiteX41" fmla="*/ 2898475 w 7161695"/>
              <a:gd name="connsiteY41" fmla="*/ 1130060 h 1630392"/>
              <a:gd name="connsiteX42" fmla="*/ 3312543 w 7161695"/>
              <a:gd name="connsiteY42" fmla="*/ 1138687 h 1630392"/>
              <a:gd name="connsiteX43" fmla="*/ 3295290 w 7161695"/>
              <a:gd name="connsiteY43" fmla="*/ 1112808 h 1630392"/>
              <a:gd name="connsiteX44" fmla="*/ 3338423 w 7161695"/>
              <a:gd name="connsiteY44" fmla="*/ 1069675 h 1630392"/>
              <a:gd name="connsiteX45" fmla="*/ 3459192 w 7161695"/>
              <a:gd name="connsiteY45" fmla="*/ 1078302 h 1630392"/>
              <a:gd name="connsiteX46" fmla="*/ 3502324 w 7161695"/>
              <a:gd name="connsiteY46" fmla="*/ 1086928 h 1630392"/>
              <a:gd name="connsiteX47" fmla="*/ 3588589 w 7161695"/>
              <a:gd name="connsiteY47" fmla="*/ 1095555 h 1630392"/>
              <a:gd name="connsiteX48" fmla="*/ 3830128 w 7161695"/>
              <a:gd name="connsiteY48" fmla="*/ 1121434 h 1630392"/>
              <a:gd name="connsiteX49" fmla="*/ 3907766 w 7161695"/>
              <a:gd name="connsiteY49" fmla="*/ 1130060 h 1630392"/>
              <a:gd name="connsiteX50" fmla="*/ 4132053 w 7161695"/>
              <a:gd name="connsiteY50" fmla="*/ 1138687 h 1630392"/>
              <a:gd name="connsiteX51" fmla="*/ 4278702 w 7161695"/>
              <a:gd name="connsiteY51" fmla="*/ 1155940 h 1630392"/>
              <a:gd name="connsiteX52" fmla="*/ 4347713 w 7161695"/>
              <a:gd name="connsiteY52" fmla="*/ 1199072 h 1630392"/>
              <a:gd name="connsiteX53" fmla="*/ 4373592 w 7161695"/>
              <a:gd name="connsiteY53" fmla="*/ 1207698 h 1630392"/>
              <a:gd name="connsiteX54" fmla="*/ 4408098 w 7161695"/>
              <a:gd name="connsiteY54" fmla="*/ 1233577 h 1630392"/>
              <a:gd name="connsiteX55" fmla="*/ 4459856 w 7161695"/>
              <a:gd name="connsiteY55" fmla="*/ 1250830 h 1630392"/>
              <a:gd name="connsiteX56" fmla="*/ 4485736 w 7161695"/>
              <a:gd name="connsiteY56" fmla="*/ 1259457 h 1630392"/>
              <a:gd name="connsiteX57" fmla="*/ 4554747 w 7161695"/>
              <a:gd name="connsiteY57" fmla="*/ 1285336 h 1630392"/>
              <a:gd name="connsiteX58" fmla="*/ 4597879 w 7161695"/>
              <a:gd name="connsiteY58" fmla="*/ 1293962 h 1630392"/>
              <a:gd name="connsiteX59" fmla="*/ 4675517 w 7161695"/>
              <a:gd name="connsiteY59" fmla="*/ 1319841 h 1630392"/>
              <a:gd name="connsiteX60" fmla="*/ 4710023 w 7161695"/>
              <a:gd name="connsiteY60" fmla="*/ 1337094 h 1630392"/>
              <a:gd name="connsiteX61" fmla="*/ 4796287 w 7161695"/>
              <a:gd name="connsiteY61" fmla="*/ 1354347 h 1630392"/>
              <a:gd name="connsiteX62" fmla="*/ 4873924 w 7161695"/>
              <a:gd name="connsiteY62" fmla="*/ 1371600 h 1630392"/>
              <a:gd name="connsiteX63" fmla="*/ 4951562 w 7161695"/>
              <a:gd name="connsiteY63" fmla="*/ 1406106 h 1630392"/>
              <a:gd name="connsiteX64" fmla="*/ 4986068 w 7161695"/>
              <a:gd name="connsiteY64" fmla="*/ 1423358 h 1630392"/>
              <a:gd name="connsiteX65" fmla="*/ 5072332 w 7161695"/>
              <a:gd name="connsiteY65" fmla="*/ 1449238 h 1630392"/>
              <a:gd name="connsiteX66" fmla="*/ 5098211 w 7161695"/>
              <a:gd name="connsiteY66" fmla="*/ 1457864 h 1630392"/>
              <a:gd name="connsiteX67" fmla="*/ 5184475 w 7161695"/>
              <a:gd name="connsiteY67" fmla="*/ 1475117 h 1630392"/>
              <a:gd name="connsiteX68" fmla="*/ 5262113 w 7161695"/>
              <a:gd name="connsiteY68" fmla="*/ 1492370 h 1630392"/>
              <a:gd name="connsiteX69" fmla="*/ 5296619 w 7161695"/>
              <a:gd name="connsiteY69" fmla="*/ 1509623 h 1630392"/>
              <a:gd name="connsiteX70" fmla="*/ 5400136 w 7161695"/>
              <a:gd name="connsiteY70" fmla="*/ 1526875 h 1630392"/>
              <a:gd name="connsiteX71" fmla="*/ 5460521 w 7161695"/>
              <a:gd name="connsiteY71" fmla="*/ 1535502 h 1630392"/>
              <a:gd name="connsiteX72" fmla="*/ 5503653 w 7161695"/>
              <a:gd name="connsiteY72" fmla="*/ 1544128 h 1630392"/>
              <a:gd name="connsiteX73" fmla="*/ 5581290 w 7161695"/>
              <a:gd name="connsiteY73" fmla="*/ 1552755 h 1630392"/>
              <a:gd name="connsiteX74" fmla="*/ 5814204 w 7161695"/>
              <a:gd name="connsiteY74" fmla="*/ 1587260 h 1630392"/>
              <a:gd name="connsiteX75" fmla="*/ 5909094 w 7161695"/>
              <a:gd name="connsiteY75" fmla="*/ 1595887 h 1630392"/>
              <a:gd name="connsiteX76" fmla="*/ 6107502 w 7161695"/>
              <a:gd name="connsiteY76" fmla="*/ 1613140 h 1630392"/>
              <a:gd name="connsiteX77" fmla="*/ 6185139 w 7161695"/>
              <a:gd name="connsiteY77" fmla="*/ 1630392 h 1630392"/>
              <a:gd name="connsiteX78" fmla="*/ 6435306 w 7161695"/>
              <a:gd name="connsiteY78" fmla="*/ 1621766 h 1630392"/>
              <a:gd name="connsiteX79" fmla="*/ 6409426 w 7161695"/>
              <a:gd name="connsiteY79" fmla="*/ 1587260 h 1630392"/>
              <a:gd name="connsiteX80" fmla="*/ 6383547 w 7161695"/>
              <a:gd name="connsiteY80" fmla="*/ 1578634 h 1630392"/>
              <a:gd name="connsiteX81" fmla="*/ 6331789 w 7161695"/>
              <a:gd name="connsiteY81" fmla="*/ 1544128 h 1630392"/>
              <a:gd name="connsiteX82" fmla="*/ 6305909 w 7161695"/>
              <a:gd name="connsiteY82" fmla="*/ 1492370 h 1630392"/>
              <a:gd name="connsiteX83" fmla="*/ 6288656 w 7161695"/>
              <a:gd name="connsiteY83" fmla="*/ 1466491 h 1630392"/>
              <a:gd name="connsiteX84" fmla="*/ 6297283 w 7161695"/>
              <a:gd name="connsiteY84" fmla="*/ 1431985 h 1630392"/>
              <a:gd name="connsiteX85" fmla="*/ 6323162 w 7161695"/>
              <a:gd name="connsiteY85" fmla="*/ 1414732 h 1630392"/>
              <a:gd name="connsiteX86" fmla="*/ 6383547 w 7161695"/>
              <a:gd name="connsiteY86" fmla="*/ 1388853 h 1630392"/>
              <a:gd name="connsiteX87" fmla="*/ 6409426 w 7161695"/>
              <a:gd name="connsiteY87" fmla="*/ 1371600 h 1630392"/>
              <a:gd name="connsiteX88" fmla="*/ 6443932 w 7161695"/>
              <a:gd name="connsiteY88" fmla="*/ 1362974 h 1630392"/>
              <a:gd name="connsiteX89" fmla="*/ 6616460 w 7161695"/>
              <a:gd name="connsiteY89" fmla="*/ 1345721 h 1630392"/>
              <a:gd name="connsiteX90" fmla="*/ 6797615 w 7161695"/>
              <a:gd name="connsiteY90" fmla="*/ 1328468 h 1630392"/>
              <a:gd name="connsiteX91" fmla="*/ 7159924 w 7161695"/>
              <a:gd name="connsiteY91" fmla="*/ 1337094 h 1630392"/>
              <a:gd name="connsiteX92" fmla="*/ 7134045 w 7161695"/>
              <a:gd name="connsiteY92" fmla="*/ 1328468 h 1630392"/>
              <a:gd name="connsiteX93" fmla="*/ 7125419 w 7161695"/>
              <a:gd name="connsiteY93" fmla="*/ 1302589 h 1630392"/>
              <a:gd name="connsiteX94" fmla="*/ 7090913 w 7161695"/>
              <a:gd name="connsiteY94" fmla="*/ 1242204 h 1630392"/>
              <a:gd name="connsiteX95" fmla="*/ 7073660 w 7161695"/>
              <a:gd name="connsiteY95" fmla="*/ 1199072 h 1630392"/>
              <a:gd name="connsiteX96" fmla="*/ 7047781 w 7161695"/>
              <a:gd name="connsiteY96" fmla="*/ 1104181 h 1630392"/>
              <a:gd name="connsiteX97" fmla="*/ 7021902 w 7161695"/>
              <a:gd name="connsiteY97" fmla="*/ 1052423 h 1630392"/>
              <a:gd name="connsiteX98" fmla="*/ 6987396 w 7161695"/>
              <a:gd name="connsiteY98" fmla="*/ 1035170 h 1630392"/>
              <a:gd name="connsiteX99" fmla="*/ 6892506 w 7161695"/>
              <a:gd name="connsiteY99" fmla="*/ 1043796 h 1630392"/>
              <a:gd name="connsiteX100" fmla="*/ 6840747 w 7161695"/>
              <a:gd name="connsiteY100" fmla="*/ 1061049 h 1630392"/>
              <a:gd name="connsiteX101" fmla="*/ 6745856 w 7161695"/>
              <a:gd name="connsiteY101" fmla="*/ 1078302 h 1630392"/>
              <a:gd name="connsiteX102" fmla="*/ 6607834 w 7161695"/>
              <a:gd name="connsiteY102" fmla="*/ 1095555 h 1630392"/>
              <a:gd name="connsiteX103" fmla="*/ 5753819 w 7161695"/>
              <a:gd name="connsiteY103" fmla="*/ 1078302 h 1630392"/>
              <a:gd name="connsiteX104" fmla="*/ 5538158 w 7161695"/>
              <a:gd name="connsiteY104" fmla="*/ 1061049 h 1630392"/>
              <a:gd name="connsiteX105" fmla="*/ 5469147 w 7161695"/>
              <a:gd name="connsiteY105" fmla="*/ 1043796 h 1630392"/>
              <a:gd name="connsiteX106" fmla="*/ 5270739 w 7161695"/>
              <a:gd name="connsiteY106" fmla="*/ 1026543 h 1630392"/>
              <a:gd name="connsiteX107" fmla="*/ 5236234 w 7161695"/>
              <a:gd name="connsiteY107" fmla="*/ 1009291 h 1630392"/>
              <a:gd name="connsiteX108" fmla="*/ 5253487 w 7161695"/>
              <a:gd name="connsiteY108" fmla="*/ 966158 h 1630392"/>
              <a:gd name="connsiteX109" fmla="*/ 5305245 w 7161695"/>
              <a:gd name="connsiteY109" fmla="*/ 931653 h 1630392"/>
              <a:gd name="connsiteX110" fmla="*/ 5382883 w 7161695"/>
              <a:gd name="connsiteY110" fmla="*/ 897147 h 1630392"/>
              <a:gd name="connsiteX111" fmla="*/ 5512279 w 7161695"/>
              <a:gd name="connsiteY111" fmla="*/ 836762 h 1630392"/>
              <a:gd name="connsiteX112" fmla="*/ 5564038 w 7161695"/>
              <a:gd name="connsiteY112" fmla="*/ 828136 h 1630392"/>
              <a:gd name="connsiteX113" fmla="*/ 5382883 w 7161695"/>
              <a:gd name="connsiteY113" fmla="*/ 802257 h 1630392"/>
              <a:gd name="connsiteX114" fmla="*/ 5348377 w 7161695"/>
              <a:gd name="connsiteY114" fmla="*/ 793630 h 1630392"/>
              <a:gd name="connsiteX115" fmla="*/ 5270739 w 7161695"/>
              <a:gd name="connsiteY115" fmla="*/ 785004 h 1630392"/>
              <a:gd name="connsiteX116" fmla="*/ 5331124 w 7161695"/>
              <a:gd name="connsiteY116" fmla="*/ 690113 h 1630392"/>
              <a:gd name="connsiteX117" fmla="*/ 5296619 w 7161695"/>
              <a:gd name="connsiteY117" fmla="*/ 655608 h 1630392"/>
              <a:gd name="connsiteX118" fmla="*/ 5270739 w 7161695"/>
              <a:gd name="connsiteY118" fmla="*/ 646981 h 1630392"/>
              <a:gd name="connsiteX119" fmla="*/ 5244860 w 7161695"/>
              <a:gd name="connsiteY119" fmla="*/ 629728 h 1630392"/>
              <a:gd name="connsiteX120" fmla="*/ 5218981 w 7161695"/>
              <a:gd name="connsiteY120" fmla="*/ 577970 h 1630392"/>
              <a:gd name="connsiteX121" fmla="*/ 5184475 w 7161695"/>
              <a:gd name="connsiteY121" fmla="*/ 569343 h 1630392"/>
              <a:gd name="connsiteX122" fmla="*/ 5106838 w 7161695"/>
              <a:gd name="connsiteY122" fmla="*/ 603849 h 1630392"/>
              <a:gd name="connsiteX123" fmla="*/ 5080958 w 7161695"/>
              <a:gd name="connsiteY123" fmla="*/ 612475 h 1630392"/>
              <a:gd name="connsiteX124" fmla="*/ 5003321 w 7161695"/>
              <a:gd name="connsiteY124" fmla="*/ 638355 h 1630392"/>
              <a:gd name="connsiteX125" fmla="*/ 4951562 w 7161695"/>
              <a:gd name="connsiteY125" fmla="*/ 672860 h 1630392"/>
              <a:gd name="connsiteX126" fmla="*/ 4899804 w 7161695"/>
              <a:gd name="connsiteY126" fmla="*/ 690113 h 1630392"/>
              <a:gd name="connsiteX127" fmla="*/ 4813539 w 7161695"/>
              <a:gd name="connsiteY127" fmla="*/ 681487 h 1630392"/>
              <a:gd name="connsiteX128" fmla="*/ 4753155 w 7161695"/>
              <a:gd name="connsiteY128" fmla="*/ 646981 h 1630392"/>
              <a:gd name="connsiteX129" fmla="*/ 4675517 w 7161695"/>
              <a:gd name="connsiteY129" fmla="*/ 612475 h 1630392"/>
              <a:gd name="connsiteX130" fmla="*/ 4675517 w 7161695"/>
              <a:gd name="connsiteY130" fmla="*/ 534838 h 1630392"/>
              <a:gd name="connsiteX131" fmla="*/ 4701396 w 7161695"/>
              <a:gd name="connsiteY131" fmla="*/ 508958 h 1630392"/>
              <a:gd name="connsiteX132" fmla="*/ 4718649 w 7161695"/>
              <a:gd name="connsiteY132" fmla="*/ 483079 h 1630392"/>
              <a:gd name="connsiteX133" fmla="*/ 4701396 w 7161695"/>
              <a:gd name="connsiteY133" fmla="*/ 414068 h 1630392"/>
              <a:gd name="connsiteX134" fmla="*/ 4684143 w 7161695"/>
              <a:gd name="connsiteY134" fmla="*/ 388189 h 1630392"/>
              <a:gd name="connsiteX135" fmla="*/ 4658264 w 7161695"/>
              <a:gd name="connsiteY135" fmla="*/ 241540 h 1630392"/>
              <a:gd name="connsiteX136" fmla="*/ 4597879 w 7161695"/>
              <a:gd name="connsiteY136" fmla="*/ 198408 h 1630392"/>
              <a:gd name="connsiteX137" fmla="*/ 4528868 w 7161695"/>
              <a:gd name="connsiteY137" fmla="*/ 146649 h 1630392"/>
              <a:gd name="connsiteX138" fmla="*/ 4494363 w 7161695"/>
              <a:gd name="connsiteY138" fmla="*/ 526211 h 1630392"/>
              <a:gd name="connsiteX139" fmla="*/ 4390845 w 7161695"/>
              <a:gd name="connsiteY139" fmla="*/ 500332 h 1630392"/>
              <a:gd name="connsiteX140" fmla="*/ 4382219 w 7161695"/>
              <a:gd name="connsiteY140" fmla="*/ 267419 h 1630392"/>
              <a:gd name="connsiteX141" fmla="*/ 4339087 w 7161695"/>
              <a:gd name="connsiteY141" fmla="*/ 293298 h 1630392"/>
              <a:gd name="connsiteX142" fmla="*/ 4270075 w 7161695"/>
              <a:gd name="connsiteY142" fmla="*/ 327804 h 1630392"/>
              <a:gd name="connsiteX143" fmla="*/ 4183811 w 7161695"/>
              <a:gd name="connsiteY143" fmla="*/ 353683 h 1630392"/>
              <a:gd name="connsiteX144" fmla="*/ 4019909 w 7161695"/>
              <a:gd name="connsiteY144" fmla="*/ 336430 h 1630392"/>
              <a:gd name="connsiteX145" fmla="*/ 3994030 w 7161695"/>
              <a:gd name="connsiteY145" fmla="*/ 276045 h 1630392"/>
              <a:gd name="connsiteX146" fmla="*/ 3959524 w 7161695"/>
              <a:gd name="connsiteY146" fmla="*/ 224287 h 1630392"/>
              <a:gd name="connsiteX147" fmla="*/ 3942272 w 7161695"/>
              <a:gd name="connsiteY147" fmla="*/ 198408 h 1630392"/>
              <a:gd name="connsiteX148" fmla="*/ 3925019 w 7161695"/>
              <a:gd name="connsiteY148" fmla="*/ 172528 h 1630392"/>
              <a:gd name="connsiteX149" fmla="*/ 3899139 w 7161695"/>
              <a:gd name="connsiteY149" fmla="*/ 120770 h 1630392"/>
              <a:gd name="connsiteX150" fmla="*/ 3838755 w 7161695"/>
              <a:gd name="connsiteY150" fmla="*/ 43132 h 1630392"/>
              <a:gd name="connsiteX151" fmla="*/ 3804249 w 7161695"/>
              <a:gd name="connsiteY151" fmla="*/ 51758 h 1630392"/>
              <a:gd name="connsiteX152" fmla="*/ 3735238 w 7161695"/>
              <a:gd name="connsiteY152" fmla="*/ 103517 h 1630392"/>
              <a:gd name="connsiteX153" fmla="*/ 3709358 w 7161695"/>
              <a:gd name="connsiteY153" fmla="*/ 129396 h 1630392"/>
              <a:gd name="connsiteX154" fmla="*/ 3674853 w 7161695"/>
              <a:gd name="connsiteY154" fmla="*/ 146649 h 1630392"/>
              <a:gd name="connsiteX155" fmla="*/ 3631721 w 7161695"/>
              <a:gd name="connsiteY155" fmla="*/ 198408 h 1630392"/>
              <a:gd name="connsiteX156" fmla="*/ 3597215 w 7161695"/>
              <a:gd name="connsiteY156" fmla="*/ 215660 h 1630392"/>
              <a:gd name="connsiteX157" fmla="*/ 3545456 w 7161695"/>
              <a:gd name="connsiteY157" fmla="*/ 250166 h 1630392"/>
              <a:gd name="connsiteX158" fmla="*/ 3493698 w 7161695"/>
              <a:gd name="connsiteY158" fmla="*/ 267419 h 1630392"/>
              <a:gd name="connsiteX159" fmla="*/ 3433313 w 7161695"/>
              <a:gd name="connsiteY159" fmla="*/ 284672 h 1630392"/>
              <a:gd name="connsiteX160" fmla="*/ 3338423 w 7161695"/>
              <a:gd name="connsiteY160" fmla="*/ 293298 h 1630392"/>
              <a:gd name="connsiteX161" fmla="*/ 2846717 w 7161695"/>
              <a:gd name="connsiteY161" fmla="*/ 284672 h 1630392"/>
              <a:gd name="connsiteX162" fmla="*/ 2786332 w 7161695"/>
              <a:gd name="connsiteY162" fmla="*/ 276045 h 1630392"/>
              <a:gd name="connsiteX163" fmla="*/ 2760453 w 7161695"/>
              <a:gd name="connsiteY163" fmla="*/ 258792 h 1630392"/>
              <a:gd name="connsiteX164" fmla="*/ 2725947 w 7161695"/>
              <a:gd name="connsiteY164" fmla="*/ 241540 h 1630392"/>
              <a:gd name="connsiteX165" fmla="*/ 2639683 w 7161695"/>
              <a:gd name="connsiteY165" fmla="*/ 198408 h 1630392"/>
              <a:gd name="connsiteX166" fmla="*/ 2544792 w 7161695"/>
              <a:gd name="connsiteY166" fmla="*/ 172528 h 1630392"/>
              <a:gd name="connsiteX167" fmla="*/ 2424023 w 7161695"/>
              <a:gd name="connsiteY167" fmla="*/ 120770 h 1630392"/>
              <a:gd name="connsiteX168" fmla="*/ 2380890 w 7161695"/>
              <a:gd name="connsiteY168" fmla="*/ 103517 h 1630392"/>
              <a:gd name="connsiteX169" fmla="*/ 2346385 w 7161695"/>
              <a:gd name="connsiteY169" fmla="*/ 86264 h 1630392"/>
              <a:gd name="connsiteX170" fmla="*/ 2294626 w 7161695"/>
              <a:gd name="connsiteY170" fmla="*/ 69011 h 1630392"/>
              <a:gd name="connsiteX171" fmla="*/ 2234241 w 7161695"/>
              <a:gd name="connsiteY171" fmla="*/ 51758 h 1630392"/>
              <a:gd name="connsiteX172" fmla="*/ 2182483 w 7161695"/>
              <a:gd name="connsiteY172" fmla="*/ 25879 h 1630392"/>
              <a:gd name="connsiteX173" fmla="*/ 2139351 w 7161695"/>
              <a:gd name="connsiteY173" fmla="*/ 17253 h 1630392"/>
              <a:gd name="connsiteX174" fmla="*/ 2061713 w 7161695"/>
              <a:gd name="connsiteY174" fmla="*/ 0 h 1630392"/>
              <a:gd name="connsiteX175" fmla="*/ 2053087 w 7161695"/>
              <a:gd name="connsiteY175" fmla="*/ 25879 h 1630392"/>
              <a:gd name="connsiteX176" fmla="*/ 2070339 w 7161695"/>
              <a:gd name="connsiteY176" fmla="*/ 94891 h 1630392"/>
              <a:gd name="connsiteX177" fmla="*/ 2053087 w 7161695"/>
              <a:gd name="connsiteY177" fmla="*/ 163902 h 1630392"/>
              <a:gd name="connsiteX178" fmla="*/ 2027207 w 7161695"/>
              <a:gd name="connsiteY178" fmla="*/ 189781 h 1630392"/>
              <a:gd name="connsiteX179" fmla="*/ 1940943 w 7161695"/>
              <a:gd name="connsiteY179" fmla="*/ 241540 h 1630392"/>
              <a:gd name="connsiteX180" fmla="*/ 1915064 w 7161695"/>
              <a:gd name="connsiteY180" fmla="*/ 258792 h 1630392"/>
              <a:gd name="connsiteX181" fmla="*/ 1863306 w 7161695"/>
              <a:gd name="connsiteY181" fmla="*/ 276045 h 1630392"/>
              <a:gd name="connsiteX182" fmla="*/ 1725283 w 7161695"/>
              <a:gd name="connsiteY182" fmla="*/ 258792 h 1630392"/>
              <a:gd name="connsiteX183" fmla="*/ 1690777 w 7161695"/>
              <a:gd name="connsiteY183" fmla="*/ 241540 h 1630392"/>
              <a:gd name="connsiteX184" fmla="*/ 1639019 w 7161695"/>
              <a:gd name="connsiteY184" fmla="*/ 215660 h 1630392"/>
              <a:gd name="connsiteX185" fmla="*/ 1621766 w 7161695"/>
              <a:gd name="connsiteY185" fmla="*/ 189781 h 1630392"/>
              <a:gd name="connsiteX186" fmla="*/ 1526875 w 7161695"/>
              <a:gd name="connsiteY186" fmla="*/ 172528 h 1630392"/>
              <a:gd name="connsiteX187" fmla="*/ 1457864 w 7161695"/>
              <a:gd name="connsiteY187" fmla="*/ 155275 h 1630392"/>
              <a:gd name="connsiteX188" fmla="*/ 1380226 w 7161695"/>
              <a:gd name="connsiteY188" fmla="*/ 146649 h 1630392"/>
              <a:gd name="connsiteX189" fmla="*/ 1328468 w 7161695"/>
              <a:gd name="connsiteY189" fmla="*/ 138023 h 1630392"/>
              <a:gd name="connsiteX190" fmla="*/ 1293962 w 7161695"/>
              <a:gd name="connsiteY190" fmla="*/ 120770 h 1630392"/>
              <a:gd name="connsiteX191" fmla="*/ 1268083 w 7161695"/>
              <a:gd name="connsiteY191" fmla="*/ 112143 h 1630392"/>
              <a:gd name="connsiteX192" fmla="*/ 1250830 w 7161695"/>
              <a:gd name="connsiteY192" fmla="*/ 138023 h 1630392"/>
              <a:gd name="connsiteX193" fmla="*/ 1224951 w 7161695"/>
              <a:gd name="connsiteY193" fmla="*/ 155275 h 1630392"/>
              <a:gd name="connsiteX194" fmla="*/ 1199072 w 7161695"/>
              <a:gd name="connsiteY194" fmla="*/ 181155 h 1630392"/>
              <a:gd name="connsiteX195" fmla="*/ 1164566 w 7161695"/>
              <a:gd name="connsiteY195" fmla="*/ 198408 h 1630392"/>
              <a:gd name="connsiteX196" fmla="*/ 1086928 w 7161695"/>
              <a:gd name="connsiteY196" fmla="*/ 241540 h 1630392"/>
              <a:gd name="connsiteX197" fmla="*/ 1017917 w 7161695"/>
              <a:gd name="connsiteY197" fmla="*/ 215660 h 1630392"/>
              <a:gd name="connsiteX198" fmla="*/ 974785 w 7161695"/>
              <a:gd name="connsiteY198" fmla="*/ 198408 h 1630392"/>
              <a:gd name="connsiteX199" fmla="*/ 948906 w 7161695"/>
              <a:gd name="connsiteY199" fmla="*/ 189781 h 1630392"/>
              <a:gd name="connsiteX200" fmla="*/ 923026 w 7161695"/>
              <a:gd name="connsiteY200" fmla="*/ 172528 h 1630392"/>
              <a:gd name="connsiteX201" fmla="*/ 828136 w 7161695"/>
              <a:gd name="connsiteY201" fmla="*/ 138023 h 1630392"/>
              <a:gd name="connsiteX202" fmla="*/ 750498 w 7161695"/>
              <a:gd name="connsiteY202" fmla="*/ 112143 h 1630392"/>
              <a:gd name="connsiteX203" fmla="*/ 724619 w 7161695"/>
              <a:gd name="connsiteY203" fmla="*/ 103517 h 1630392"/>
              <a:gd name="connsiteX204" fmla="*/ 422694 w 7161695"/>
              <a:gd name="connsiteY204" fmla="*/ 112143 h 1630392"/>
              <a:gd name="connsiteX205" fmla="*/ 396815 w 7161695"/>
              <a:gd name="connsiteY205" fmla="*/ 103517 h 1630392"/>
              <a:gd name="connsiteX206" fmla="*/ 370936 w 7161695"/>
              <a:gd name="connsiteY206" fmla="*/ 77638 h 1630392"/>
              <a:gd name="connsiteX207" fmla="*/ 353683 w 7161695"/>
              <a:gd name="connsiteY207" fmla="*/ 17253 h 1630392"/>
              <a:gd name="connsiteX208" fmla="*/ 327804 w 7161695"/>
              <a:gd name="connsiteY208" fmla="*/ 0 h 1630392"/>
              <a:gd name="connsiteX209" fmla="*/ 241539 w 7161695"/>
              <a:gd name="connsiteY209" fmla="*/ 43132 h 1630392"/>
              <a:gd name="connsiteX210" fmla="*/ 215660 w 7161695"/>
              <a:gd name="connsiteY210" fmla="*/ 69011 h 1630392"/>
              <a:gd name="connsiteX211" fmla="*/ 189781 w 7161695"/>
              <a:gd name="connsiteY211" fmla="*/ 77638 h 1630392"/>
              <a:gd name="connsiteX212" fmla="*/ 103517 w 7161695"/>
              <a:gd name="connsiteY212" fmla="*/ 112143 h 1630392"/>
              <a:gd name="connsiteX213" fmla="*/ 51758 w 7161695"/>
              <a:gd name="connsiteY213" fmla="*/ 120770 h 1630392"/>
              <a:gd name="connsiteX214" fmla="*/ 0 w 7161695"/>
              <a:gd name="connsiteY214" fmla="*/ 138023 h 1630392"/>
              <a:gd name="connsiteX215" fmla="*/ 25879 w 7161695"/>
              <a:gd name="connsiteY215" fmla="*/ 198408 h 1630392"/>
              <a:gd name="connsiteX216" fmla="*/ 34506 w 7161695"/>
              <a:gd name="connsiteY216" fmla="*/ 224287 h 1630392"/>
              <a:gd name="connsiteX217" fmla="*/ 60385 w 7161695"/>
              <a:gd name="connsiteY217" fmla="*/ 232913 h 1630392"/>
              <a:gd name="connsiteX218" fmla="*/ 112143 w 7161695"/>
              <a:gd name="connsiteY218" fmla="*/ 224287 h 1630392"/>
              <a:gd name="connsiteX219" fmla="*/ 112143 w 7161695"/>
              <a:gd name="connsiteY219" fmla="*/ 215660 h 1630392"/>
              <a:gd name="connsiteX0" fmla="*/ 112143 w 7161695"/>
              <a:gd name="connsiteY0" fmla="*/ 215660 h 1630392"/>
              <a:gd name="connsiteX1" fmla="*/ 155275 w 7161695"/>
              <a:gd name="connsiteY1" fmla="*/ 207034 h 1630392"/>
              <a:gd name="connsiteX2" fmla="*/ 276045 w 7161695"/>
              <a:gd name="connsiteY2" fmla="*/ 224287 h 1630392"/>
              <a:gd name="connsiteX3" fmla="*/ 310551 w 7161695"/>
              <a:gd name="connsiteY3" fmla="*/ 241540 h 1630392"/>
              <a:gd name="connsiteX4" fmla="*/ 345056 w 7161695"/>
              <a:gd name="connsiteY4" fmla="*/ 250166 h 1630392"/>
              <a:gd name="connsiteX5" fmla="*/ 396815 w 7161695"/>
              <a:gd name="connsiteY5" fmla="*/ 284672 h 1630392"/>
              <a:gd name="connsiteX6" fmla="*/ 508958 w 7161695"/>
              <a:gd name="connsiteY6" fmla="*/ 319177 h 1630392"/>
              <a:gd name="connsiteX7" fmla="*/ 534838 w 7161695"/>
              <a:gd name="connsiteY7" fmla="*/ 327804 h 1630392"/>
              <a:gd name="connsiteX8" fmla="*/ 603849 w 7161695"/>
              <a:gd name="connsiteY8" fmla="*/ 362309 h 1630392"/>
              <a:gd name="connsiteX9" fmla="*/ 655607 w 7161695"/>
              <a:gd name="connsiteY9" fmla="*/ 379562 h 1630392"/>
              <a:gd name="connsiteX10" fmla="*/ 681487 w 7161695"/>
              <a:gd name="connsiteY10" fmla="*/ 431321 h 1630392"/>
              <a:gd name="connsiteX11" fmla="*/ 672860 w 7161695"/>
              <a:gd name="connsiteY11" fmla="*/ 465826 h 1630392"/>
              <a:gd name="connsiteX12" fmla="*/ 638355 w 7161695"/>
              <a:gd name="connsiteY12" fmla="*/ 474453 h 1630392"/>
              <a:gd name="connsiteX13" fmla="*/ 526211 w 7161695"/>
              <a:gd name="connsiteY13" fmla="*/ 465826 h 1630392"/>
              <a:gd name="connsiteX14" fmla="*/ 500332 w 7161695"/>
              <a:gd name="connsiteY14" fmla="*/ 457200 h 1630392"/>
              <a:gd name="connsiteX15" fmla="*/ 353683 w 7161695"/>
              <a:gd name="connsiteY15" fmla="*/ 448574 h 1630392"/>
              <a:gd name="connsiteX16" fmla="*/ 301924 w 7161695"/>
              <a:gd name="connsiteY16" fmla="*/ 457200 h 1630392"/>
              <a:gd name="connsiteX17" fmla="*/ 336430 w 7161695"/>
              <a:gd name="connsiteY17" fmla="*/ 534838 h 1630392"/>
              <a:gd name="connsiteX18" fmla="*/ 396815 w 7161695"/>
              <a:gd name="connsiteY18" fmla="*/ 560717 h 1630392"/>
              <a:gd name="connsiteX19" fmla="*/ 422694 w 7161695"/>
              <a:gd name="connsiteY19" fmla="*/ 569343 h 1630392"/>
              <a:gd name="connsiteX20" fmla="*/ 491706 w 7161695"/>
              <a:gd name="connsiteY20" fmla="*/ 586596 h 1630392"/>
              <a:gd name="connsiteX21" fmla="*/ 439947 w 7161695"/>
              <a:gd name="connsiteY21" fmla="*/ 629728 h 1630392"/>
              <a:gd name="connsiteX22" fmla="*/ 396815 w 7161695"/>
              <a:gd name="connsiteY22" fmla="*/ 681487 h 1630392"/>
              <a:gd name="connsiteX23" fmla="*/ 431321 w 7161695"/>
              <a:gd name="connsiteY23" fmla="*/ 733245 h 1630392"/>
              <a:gd name="connsiteX24" fmla="*/ 457200 w 7161695"/>
              <a:gd name="connsiteY24" fmla="*/ 767751 h 1630392"/>
              <a:gd name="connsiteX25" fmla="*/ 534838 w 7161695"/>
              <a:gd name="connsiteY25" fmla="*/ 802257 h 1630392"/>
              <a:gd name="connsiteX26" fmla="*/ 595223 w 7161695"/>
              <a:gd name="connsiteY26" fmla="*/ 828136 h 1630392"/>
              <a:gd name="connsiteX27" fmla="*/ 707366 w 7161695"/>
              <a:gd name="connsiteY27" fmla="*/ 871268 h 1630392"/>
              <a:gd name="connsiteX28" fmla="*/ 974785 w 7161695"/>
              <a:gd name="connsiteY28" fmla="*/ 905774 h 1630392"/>
              <a:gd name="connsiteX29" fmla="*/ 1958196 w 7161695"/>
              <a:gd name="connsiteY29" fmla="*/ 914400 h 1630392"/>
              <a:gd name="connsiteX30" fmla="*/ 2035834 w 7161695"/>
              <a:gd name="connsiteY30" fmla="*/ 931653 h 1630392"/>
              <a:gd name="connsiteX31" fmla="*/ 2096219 w 7161695"/>
              <a:gd name="connsiteY31" fmla="*/ 948906 h 1630392"/>
              <a:gd name="connsiteX32" fmla="*/ 2147977 w 7161695"/>
              <a:gd name="connsiteY32" fmla="*/ 957532 h 1630392"/>
              <a:gd name="connsiteX33" fmla="*/ 2225615 w 7161695"/>
              <a:gd name="connsiteY33" fmla="*/ 974785 h 1630392"/>
              <a:gd name="connsiteX34" fmla="*/ 2251494 w 7161695"/>
              <a:gd name="connsiteY34" fmla="*/ 1000664 h 1630392"/>
              <a:gd name="connsiteX35" fmla="*/ 2277373 w 7161695"/>
              <a:gd name="connsiteY35" fmla="*/ 1009291 h 1630392"/>
              <a:gd name="connsiteX36" fmla="*/ 2337758 w 7161695"/>
              <a:gd name="connsiteY36" fmla="*/ 1026543 h 1630392"/>
              <a:gd name="connsiteX37" fmla="*/ 2424023 w 7161695"/>
              <a:gd name="connsiteY37" fmla="*/ 1061049 h 1630392"/>
              <a:gd name="connsiteX38" fmla="*/ 2527539 w 7161695"/>
              <a:gd name="connsiteY38" fmla="*/ 1078302 h 1630392"/>
              <a:gd name="connsiteX39" fmla="*/ 2622430 w 7161695"/>
              <a:gd name="connsiteY39" fmla="*/ 1086928 h 1630392"/>
              <a:gd name="connsiteX40" fmla="*/ 2734573 w 7161695"/>
              <a:gd name="connsiteY40" fmla="*/ 1104181 h 1630392"/>
              <a:gd name="connsiteX41" fmla="*/ 2898475 w 7161695"/>
              <a:gd name="connsiteY41" fmla="*/ 1130060 h 1630392"/>
              <a:gd name="connsiteX42" fmla="*/ 3312543 w 7161695"/>
              <a:gd name="connsiteY42" fmla="*/ 1138687 h 1630392"/>
              <a:gd name="connsiteX43" fmla="*/ 3295290 w 7161695"/>
              <a:gd name="connsiteY43" fmla="*/ 1112808 h 1630392"/>
              <a:gd name="connsiteX44" fmla="*/ 3338423 w 7161695"/>
              <a:gd name="connsiteY44" fmla="*/ 1069675 h 1630392"/>
              <a:gd name="connsiteX45" fmla="*/ 3459192 w 7161695"/>
              <a:gd name="connsiteY45" fmla="*/ 1078302 h 1630392"/>
              <a:gd name="connsiteX46" fmla="*/ 3502324 w 7161695"/>
              <a:gd name="connsiteY46" fmla="*/ 1086928 h 1630392"/>
              <a:gd name="connsiteX47" fmla="*/ 3588589 w 7161695"/>
              <a:gd name="connsiteY47" fmla="*/ 1095555 h 1630392"/>
              <a:gd name="connsiteX48" fmla="*/ 3830128 w 7161695"/>
              <a:gd name="connsiteY48" fmla="*/ 1121434 h 1630392"/>
              <a:gd name="connsiteX49" fmla="*/ 3907766 w 7161695"/>
              <a:gd name="connsiteY49" fmla="*/ 1130060 h 1630392"/>
              <a:gd name="connsiteX50" fmla="*/ 4132053 w 7161695"/>
              <a:gd name="connsiteY50" fmla="*/ 1138687 h 1630392"/>
              <a:gd name="connsiteX51" fmla="*/ 4278702 w 7161695"/>
              <a:gd name="connsiteY51" fmla="*/ 1155940 h 1630392"/>
              <a:gd name="connsiteX52" fmla="*/ 4347713 w 7161695"/>
              <a:gd name="connsiteY52" fmla="*/ 1199072 h 1630392"/>
              <a:gd name="connsiteX53" fmla="*/ 4373592 w 7161695"/>
              <a:gd name="connsiteY53" fmla="*/ 1207698 h 1630392"/>
              <a:gd name="connsiteX54" fmla="*/ 4408098 w 7161695"/>
              <a:gd name="connsiteY54" fmla="*/ 1233577 h 1630392"/>
              <a:gd name="connsiteX55" fmla="*/ 4459856 w 7161695"/>
              <a:gd name="connsiteY55" fmla="*/ 1250830 h 1630392"/>
              <a:gd name="connsiteX56" fmla="*/ 4485736 w 7161695"/>
              <a:gd name="connsiteY56" fmla="*/ 1259457 h 1630392"/>
              <a:gd name="connsiteX57" fmla="*/ 4554747 w 7161695"/>
              <a:gd name="connsiteY57" fmla="*/ 1285336 h 1630392"/>
              <a:gd name="connsiteX58" fmla="*/ 4597879 w 7161695"/>
              <a:gd name="connsiteY58" fmla="*/ 1293962 h 1630392"/>
              <a:gd name="connsiteX59" fmla="*/ 4675517 w 7161695"/>
              <a:gd name="connsiteY59" fmla="*/ 1319841 h 1630392"/>
              <a:gd name="connsiteX60" fmla="*/ 4710023 w 7161695"/>
              <a:gd name="connsiteY60" fmla="*/ 1337094 h 1630392"/>
              <a:gd name="connsiteX61" fmla="*/ 4796287 w 7161695"/>
              <a:gd name="connsiteY61" fmla="*/ 1354347 h 1630392"/>
              <a:gd name="connsiteX62" fmla="*/ 4873924 w 7161695"/>
              <a:gd name="connsiteY62" fmla="*/ 1371600 h 1630392"/>
              <a:gd name="connsiteX63" fmla="*/ 4951562 w 7161695"/>
              <a:gd name="connsiteY63" fmla="*/ 1406106 h 1630392"/>
              <a:gd name="connsiteX64" fmla="*/ 4986068 w 7161695"/>
              <a:gd name="connsiteY64" fmla="*/ 1423358 h 1630392"/>
              <a:gd name="connsiteX65" fmla="*/ 5072332 w 7161695"/>
              <a:gd name="connsiteY65" fmla="*/ 1449238 h 1630392"/>
              <a:gd name="connsiteX66" fmla="*/ 5098211 w 7161695"/>
              <a:gd name="connsiteY66" fmla="*/ 1457864 h 1630392"/>
              <a:gd name="connsiteX67" fmla="*/ 5184475 w 7161695"/>
              <a:gd name="connsiteY67" fmla="*/ 1475117 h 1630392"/>
              <a:gd name="connsiteX68" fmla="*/ 5262113 w 7161695"/>
              <a:gd name="connsiteY68" fmla="*/ 1492370 h 1630392"/>
              <a:gd name="connsiteX69" fmla="*/ 5296619 w 7161695"/>
              <a:gd name="connsiteY69" fmla="*/ 1509623 h 1630392"/>
              <a:gd name="connsiteX70" fmla="*/ 5400136 w 7161695"/>
              <a:gd name="connsiteY70" fmla="*/ 1526875 h 1630392"/>
              <a:gd name="connsiteX71" fmla="*/ 5460521 w 7161695"/>
              <a:gd name="connsiteY71" fmla="*/ 1535502 h 1630392"/>
              <a:gd name="connsiteX72" fmla="*/ 5503653 w 7161695"/>
              <a:gd name="connsiteY72" fmla="*/ 1544128 h 1630392"/>
              <a:gd name="connsiteX73" fmla="*/ 5581290 w 7161695"/>
              <a:gd name="connsiteY73" fmla="*/ 1552755 h 1630392"/>
              <a:gd name="connsiteX74" fmla="*/ 5814204 w 7161695"/>
              <a:gd name="connsiteY74" fmla="*/ 1587260 h 1630392"/>
              <a:gd name="connsiteX75" fmla="*/ 5909094 w 7161695"/>
              <a:gd name="connsiteY75" fmla="*/ 1595887 h 1630392"/>
              <a:gd name="connsiteX76" fmla="*/ 6107502 w 7161695"/>
              <a:gd name="connsiteY76" fmla="*/ 1613140 h 1630392"/>
              <a:gd name="connsiteX77" fmla="*/ 6185139 w 7161695"/>
              <a:gd name="connsiteY77" fmla="*/ 1630392 h 1630392"/>
              <a:gd name="connsiteX78" fmla="*/ 6435306 w 7161695"/>
              <a:gd name="connsiteY78" fmla="*/ 1621766 h 1630392"/>
              <a:gd name="connsiteX79" fmla="*/ 6409426 w 7161695"/>
              <a:gd name="connsiteY79" fmla="*/ 1587260 h 1630392"/>
              <a:gd name="connsiteX80" fmla="*/ 6383547 w 7161695"/>
              <a:gd name="connsiteY80" fmla="*/ 1578634 h 1630392"/>
              <a:gd name="connsiteX81" fmla="*/ 6331789 w 7161695"/>
              <a:gd name="connsiteY81" fmla="*/ 1544128 h 1630392"/>
              <a:gd name="connsiteX82" fmla="*/ 6305909 w 7161695"/>
              <a:gd name="connsiteY82" fmla="*/ 1492370 h 1630392"/>
              <a:gd name="connsiteX83" fmla="*/ 6288656 w 7161695"/>
              <a:gd name="connsiteY83" fmla="*/ 1466491 h 1630392"/>
              <a:gd name="connsiteX84" fmla="*/ 6297283 w 7161695"/>
              <a:gd name="connsiteY84" fmla="*/ 1431985 h 1630392"/>
              <a:gd name="connsiteX85" fmla="*/ 6323162 w 7161695"/>
              <a:gd name="connsiteY85" fmla="*/ 1414732 h 1630392"/>
              <a:gd name="connsiteX86" fmla="*/ 6383547 w 7161695"/>
              <a:gd name="connsiteY86" fmla="*/ 1388853 h 1630392"/>
              <a:gd name="connsiteX87" fmla="*/ 6409426 w 7161695"/>
              <a:gd name="connsiteY87" fmla="*/ 1371600 h 1630392"/>
              <a:gd name="connsiteX88" fmla="*/ 6443932 w 7161695"/>
              <a:gd name="connsiteY88" fmla="*/ 1362974 h 1630392"/>
              <a:gd name="connsiteX89" fmla="*/ 6616460 w 7161695"/>
              <a:gd name="connsiteY89" fmla="*/ 1345721 h 1630392"/>
              <a:gd name="connsiteX90" fmla="*/ 6797615 w 7161695"/>
              <a:gd name="connsiteY90" fmla="*/ 1328468 h 1630392"/>
              <a:gd name="connsiteX91" fmla="*/ 7159924 w 7161695"/>
              <a:gd name="connsiteY91" fmla="*/ 1337094 h 1630392"/>
              <a:gd name="connsiteX92" fmla="*/ 7134045 w 7161695"/>
              <a:gd name="connsiteY92" fmla="*/ 1328468 h 1630392"/>
              <a:gd name="connsiteX93" fmla="*/ 7125419 w 7161695"/>
              <a:gd name="connsiteY93" fmla="*/ 1302589 h 1630392"/>
              <a:gd name="connsiteX94" fmla="*/ 7090913 w 7161695"/>
              <a:gd name="connsiteY94" fmla="*/ 1242204 h 1630392"/>
              <a:gd name="connsiteX95" fmla="*/ 7073660 w 7161695"/>
              <a:gd name="connsiteY95" fmla="*/ 1199072 h 1630392"/>
              <a:gd name="connsiteX96" fmla="*/ 7047781 w 7161695"/>
              <a:gd name="connsiteY96" fmla="*/ 1104181 h 1630392"/>
              <a:gd name="connsiteX97" fmla="*/ 7021902 w 7161695"/>
              <a:gd name="connsiteY97" fmla="*/ 1052423 h 1630392"/>
              <a:gd name="connsiteX98" fmla="*/ 6987396 w 7161695"/>
              <a:gd name="connsiteY98" fmla="*/ 1035170 h 1630392"/>
              <a:gd name="connsiteX99" fmla="*/ 6892506 w 7161695"/>
              <a:gd name="connsiteY99" fmla="*/ 1043796 h 1630392"/>
              <a:gd name="connsiteX100" fmla="*/ 6840747 w 7161695"/>
              <a:gd name="connsiteY100" fmla="*/ 1061049 h 1630392"/>
              <a:gd name="connsiteX101" fmla="*/ 6745856 w 7161695"/>
              <a:gd name="connsiteY101" fmla="*/ 1078302 h 1630392"/>
              <a:gd name="connsiteX102" fmla="*/ 6607834 w 7161695"/>
              <a:gd name="connsiteY102" fmla="*/ 1095555 h 1630392"/>
              <a:gd name="connsiteX103" fmla="*/ 5753819 w 7161695"/>
              <a:gd name="connsiteY103" fmla="*/ 1078302 h 1630392"/>
              <a:gd name="connsiteX104" fmla="*/ 5538158 w 7161695"/>
              <a:gd name="connsiteY104" fmla="*/ 1061049 h 1630392"/>
              <a:gd name="connsiteX105" fmla="*/ 5469147 w 7161695"/>
              <a:gd name="connsiteY105" fmla="*/ 1043796 h 1630392"/>
              <a:gd name="connsiteX106" fmla="*/ 5270739 w 7161695"/>
              <a:gd name="connsiteY106" fmla="*/ 1026543 h 1630392"/>
              <a:gd name="connsiteX107" fmla="*/ 5236234 w 7161695"/>
              <a:gd name="connsiteY107" fmla="*/ 1009291 h 1630392"/>
              <a:gd name="connsiteX108" fmla="*/ 5253487 w 7161695"/>
              <a:gd name="connsiteY108" fmla="*/ 966158 h 1630392"/>
              <a:gd name="connsiteX109" fmla="*/ 5305245 w 7161695"/>
              <a:gd name="connsiteY109" fmla="*/ 931653 h 1630392"/>
              <a:gd name="connsiteX110" fmla="*/ 5382883 w 7161695"/>
              <a:gd name="connsiteY110" fmla="*/ 897147 h 1630392"/>
              <a:gd name="connsiteX111" fmla="*/ 5512279 w 7161695"/>
              <a:gd name="connsiteY111" fmla="*/ 836762 h 1630392"/>
              <a:gd name="connsiteX112" fmla="*/ 5564038 w 7161695"/>
              <a:gd name="connsiteY112" fmla="*/ 828136 h 1630392"/>
              <a:gd name="connsiteX113" fmla="*/ 5382883 w 7161695"/>
              <a:gd name="connsiteY113" fmla="*/ 802257 h 1630392"/>
              <a:gd name="connsiteX114" fmla="*/ 5348377 w 7161695"/>
              <a:gd name="connsiteY114" fmla="*/ 793630 h 1630392"/>
              <a:gd name="connsiteX115" fmla="*/ 5270739 w 7161695"/>
              <a:gd name="connsiteY115" fmla="*/ 785004 h 1630392"/>
              <a:gd name="connsiteX116" fmla="*/ 5331124 w 7161695"/>
              <a:gd name="connsiteY116" fmla="*/ 690113 h 1630392"/>
              <a:gd name="connsiteX117" fmla="*/ 5296619 w 7161695"/>
              <a:gd name="connsiteY117" fmla="*/ 655608 h 1630392"/>
              <a:gd name="connsiteX118" fmla="*/ 5270739 w 7161695"/>
              <a:gd name="connsiteY118" fmla="*/ 646981 h 1630392"/>
              <a:gd name="connsiteX119" fmla="*/ 5244860 w 7161695"/>
              <a:gd name="connsiteY119" fmla="*/ 629728 h 1630392"/>
              <a:gd name="connsiteX120" fmla="*/ 5218981 w 7161695"/>
              <a:gd name="connsiteY120" fmla="*/ 577970 h 1630392"/>
              <a:gd name="connsiteX121" fmla="*/ 5184475 w 7161695"/>
              <a:gd name="connsiteY121" fmla="*/ 569343 h 1630392"/>
              <a:gd name="connsiteX122" fmla="*/ 5106838 w 7161695"/>
              <a:gd name="connsiteY122" fmla="*/ 603849 h 1630392"/>
              <a:gd name="connsiteX123" fmla="*/ 5080958 w 7161695"/>
              <a:gd name="connsiteY123" fmla="*/ 612475 h 1630392"/>
              <a:gd name="connsiteX124" fmla="*/ 5003321 w 7161695"/>
              <a:gd name="connsiteY124" fmla="*/ 638355 h 1630392"/>
              <a:gd name="connsiteX125" fmla="*/ 4951562 w 7161695"/>
              <a:gd name="connsiteY125" fmla="*/ 672860 h 1630392"/>
              <a:gd name="connsiteX126" fmla="*/ 4899804 w 7161695"/>
              <a:gd name="connsiteY126" fmla="*/ 690113 h 1630392"/>
              <a:gd name="connsiteX127" fmla="*/ 4813539 w 7161695"/>
              <a:gd name="connsiteY127" fmla="*/ 681487 h 1630392"/>
              <a:gd name="connsiteX128" fmla="*/ 4753155 w 7161695"/>
              <a:gd name="connsiteY128" fmla="*/ 646981 h 1630392"/>
              <a:gd name="connsiteX129" fmla="*/ 4675517 w 7161695"/>
              <a:gd name="connsiteY129" fmla="*/ 612475 h 1630392"/>
              <a:gd name="connsiteX130" fmla="*/ 4675517 w 7161695"/>
              <a:gd name="connsiteY130" fmla="*/ 534838 h 1630392"/>
              <a:gd name="connsiteX131" fmla="*/ 4701396 w 7161695"/>
              <a:gd name="connsiteY131" fmla="*/ 508958 h 1630392"/>
              <a:gd name="connsiteX132" fmla="*/ 4718649 w 7161695"/>
              <a:gd name="connsiteY132" fmla="*/ 483079 h 1630392"/>
              <a:gd name="connsiteX133" fmla="*/ 4701396 w 7161695"/>
              <a:gd name="connsiteY133" fmla="*/ 414068 h 1630392"/>
              <a:gd name="connsiteX134" fmla="*/ 4684143 w 7161695"/>
              <a:gd name="connsiteY134" fmla="*/ 388189 h 1630392"/>
              <a:gd name="connsiteX135" fmla="*/ 4658264 w 7161695"/>
              <a:gd name="connsiteY135" fmla="*/ 241540 h 1630392"/>
              <a:gd name="connsiteX136" fmla="*/ 4597879 w 7161695"/>
              <a:gd name="connsiteY136" fmla="*/ 198408 h 1630392"/>
              <a:gd name="connsiteX137" fmla="*/ 4528868 w 7161695"/>
              <a:gd name="connsiteY137" fmla="*/ 146649 h 1630392"/>
              <a:gd name="connsiteX138" fmla="*/ 4559838 w 7161695"/>
              <a:gd name="connsiteY138" fmla="*/ 557721 h 1630392"/>
              <a:gd name="connsiteX139" fmla="*/ 4494363 w 7161695"/>
              <a:gd name="connsiteY139" fmla="*/ 526211 h 1630392"/>
              <a:gd name="connsiteX140" fmla="*/ 4390845 w 7161695"/>
              <a:gd name="connsiteY140" fmla="*/ 500332 h 1630392"/>
              <a:gd name="connsiteX141" fmla="*/ 4382219 w 7161695"/>
              <a:gd name="connsiteY141" fmla="*/ 267419 h 1630392"/>
              <a:gd name="connsiteX142" fmla="*/ 4339087 w 7161695"/>
              <a:gd name="connsiteY142" fmla="*/ 293298 h 1630392"/>
              <a:gd name="connsiteX143" fmla="*/ 4270075 w 7161695"/>
              <a:gd name="connsiteY143" fmla="*/ 327804 h 1630392"/>
              <a:gd name="connsiteX144" fmla="*/ 4183811 w 7161695"/>
              <a:gd name="connsiteY144" fmla="*/ 353683 h 1630392"/>
              <a:gd name="connsiteX145" fmla="*/ 4019909 w 7161695"/>
              <a:gd name="connsiteY145" fmla="*/ 336430 h 1630392"/>
              <a:gd name="connsiteX146" fmla="*/ 3994030 w 7161695"/>
              <a:gd name="connsiteY146" fmla="*/ 276045 h 1630392"/>
              <a:gd name="connsiteX147" fmla="*/ 3959524 w 7161695"/>
              <a:gd name="connsiteY147" fmla="*/ 224287 h 1630392"/>
              <a:gd name="connsiteX148" fmla="*/ 3942272 w 7161695"/>
              <a:gd name="connsiteY148" fmla="*/ 198408 h 1630392"/>
              <a:gd name="connsiteX149" fmla="*/ 3925019 w 7161695"/>
              <a:gd name="connsiteY149" fmla="*/ 172528 h 1630392"/>
              <a:gd name="connsiteX150" fmla="*/ 3899139 w 7161695"/>
              <a:gd name="connsiteY150" fmla="*/ 120770 h 1630392"/>
              <a:gd name="connsiteX151" fmla="*/ 3838755 w 7161695"/>
              <a:gd name="connsiteY151" fmla="*/ 43132 h 1630392"/>
              <a:gd name="connsiteX152" fmla="*/ 3804249 w 7161695"/>
              <a:gd name="connsiteY152" fmla="*/ 51758 h 1630392"/>
              <a:gd name="connsiteX153" fmla="*/ 3735238 w 7161695"/>
              <a:gd name="connsiteY153" fmla="*/ 103517 h 1630392"/>
              <a:gd name="connsiteX154" fmla="*/ 3709358 w 7161695"/>
              <a:gd name="connsiteY154" fmla="*/ 129396 h 1630392"/>
              <a:gd name="connsiteX155" fmla="*/ 3674853 w 7161695"/>
              <a:gd name="connsiteY155" fmla="*/ 146649 h 1630392"/>
              <a:gd name="connsiteX156" fmla="*/ 3631721 w 7161695"/>
              <a:gd name="connsiteY156" fmla="*/ 198408 h 1630392"/>
              <a:gd name="connsiteX157" fmla="*/ 3597215 w 7161695"/>
              <a:gd name="connsiteY157" fmla="*/ 215660 h 1630392"/>
              <a:gd name="connsiteX158" fmla="*/ 3545456 w 7161695"/>
              <a:gd name="connsiteY158" fmla="*/ 250166 h 1630392"/>
              <a:gd name="connsiteX159" fmla="*/ 3493698 w 7161695"/>
              <a:gd name="connsiteY159" fmla="*/ 267419 h 1630392"/>
              <a:gd name="connsiteX160" fmla="*/ 3433313 w 7161695"/>
              <a:gd name="connsiteY160" fmla="*/ 284672 h 1630392"/>
              <a:gd name="connsiteX161" fmla="*/ 3338423 w 7161695"/>
              <a:gd name="connsiteY161" fmla="*/ 293298 h 1630392"/>
              <a:gd name="connsiteX162" fmla="*/ 2846717 w 7161695"/>
              <a:gd name="connsiteY162" fmla="*/ 284672 h 1630392"/>
              <a:gd name="connsiteX163" fmla="*/ 2786332 w 7161695"/>
              <a:gd name="connsiteY163" fmla="*/ 276045 h 1630392"/>
              <a:gd name="connsiteX164" fmla="*/ 2760453 w 7161695"/>
              <a:gd name="connsiteY164" fmla="*/ 258792 h 1630392"/>
              <a:gd name="connsiteX165" fmla="*/ 2725947 w 7161695"/>
              <a:gd name="connsiteY165" fmla="*/ 241540 h 1630392"/>
              <a:gd name="connsiteX166" fmla="*/ 2639683 w 7161695"/>
              <a:gd name="connsiteY166" fmla="*/ 198408 h 1630392"/>
              <a:gd name="connsiteX167" fmla="*/ 2544792 w 7161695"/>
              <a:gd name="connsiteY167" fmla="*/ 172528 h 1630392"/>
              <a:gd name="connsiteX168" fmla="*/ 2424023 w 7161695"/>
              <a:gd name="connsiteY168" fmla="*/ 120770 h 1630392"/>
              <a:gd name="connsiteX169" fmla="*/ 2380890 w 7161695"/>
              <a:gd name="connsiteY169" fmla="*/ 103517 h 1630392"/>
              <a:gd name="connsiteX170" fmla="*/ 2346385 w 7161695"/>
              <a:gd name="connsiteY170" fmla="*/ 86264 h 1630392"/>
              <a:gd name="connsiteX171" fmla="*/ 2294626 w 7161695"/>
              <a:gd name="connsiteY171" fmla="*/ 69011 h 1630392"/>
              <a:gd name="connsiteX172" fmla="*/ 2234241 w 7161695"/>
              <a:gd name="connsiteY172" fmla="*/ 51758 h 1630392"/>
              <a:gd name="connsiteX173" fmla="*/ 2182483 w 7161695"/>
              <a:gd name="connsiteY173" fmla="*/ 25879 h 1630392"/>
              <a:gd name="connsiteX174" fmla="*/ 2139351 w 7161695"/>
              <a:gd name="connsiteY174" fmla="*/ 17253 h 1630392"/>
              <a:gd name="connsiteX175" fmla="*/ 2061713 w 7161695"/>
              <a:gd name="connsiteY175" fmla="*/ 0 h 1630392"/>
              <a:gd name="connsiteX176" fmla="*/ 2053087 w 7161695"/>
              <a:gd name="connsiteY176" fmla="*/ 25879 h 1630392"/>
              <a:gd name="connsiteX177" fmla="*/ 2070339 w 7161695"/>
              <a:gd name="connsiteY177" fmla="*/ 94891 h 1630392"/>
              <a:gd name="connsiteX178" fmla="*/ 2053087 w 7161695"/>
              <a:gd name="connsiteY178" fmla="*/ 163902 h 1630392"/>
              <a:gd name="connsiteX179" fmla="*/ 2027207 w 7161695"/>
              <a:gd name="connsiteY179" fmla="*/ 189781 h 1630392"/>
              <a:gd name="connsiteX180" fmla="*/ 1940943 w 7161695"/>
              <a:gd name="connsiteY180" fmla="*/ 241540 h 1630392"/>
              <a:gd name="connsiteX181" fmla="*/ 1915064 w 7161695"/>
              <a:gd name="connsiteY181" fmla="*/ 258792 h 1630392"/>
              <a:gd name="connsiteX182" fmla="*/ 1863306 w 7161695"/>
              <a:gd name="connsiteY182" fmla="*/ 276045 h 1630392"/>
              <a:gd name="connsiteX183" fmla="*/ 1725283 w 7161695"/>
              <a:gd name="connsiteY183" fmla="*/ 258792 h 1630392"/>
              <a:gd name="connsiteX184" fmla="*/ 1690777 w 7161695"/>
              <a:gd name="connsiteY184" fmla="*/ 241540 h 1630392"/>
              <a:gd name="connsiteX185" fmla="*/ 1639019 w 7161695"/>
              <a:gd name="connsiteY185" fmla="*/ 215660 h 1630392"/>
              <a:gd name="connsiteX186" fmla="*/ 1621766 w 7161695"/>
              <a:gd name="connsiteY186" fmla="*/ 189781 h 1630392"/>
              <a:gd name="connsiteX187" fmla="*/ 1526875 w 7161695"/>
              <a:gd name="connsiteY187" fmla="*/ 172528 h 1630392"/>
              <a:gd name="connsiteX188" fmla="*/ 1457864 w 7161695"/>
              <a:gd name="connsiteY188" fmla="*/ 155275 h 1630392"/>
              <a:gd name="connsiteX189" fmla="*/ 1380226 w 7161695"/>
              <a:gd name="connsiteY189" fmla="*/ 146649 h 1630392"/>
              <a:gd name="connsiteX190" fmla="*/ 1328468 w 7161695"/>
              <a:gd name="connsiteY190" fmla="*/ 138023 h 1630392"/>
              <a:gd name="connsiteX191" fmla="*/ 1293962 w 7161695"/>
              <a:gd name="connsiteY191" fmla="*/ 120770 h 1630392"/>
              <a:gd name="connsiteX192" fmla="*/ 1268083 w 7161695"/>
              <a:gd name="connsiteY192" fmla="*/ 112143 h 1630392"/>
              <a:gd name="connsiteX193" fmla="*/ 1250830 w 7161695"/>
              <a:gd name="connsiteY193" fmla="*/ 138023 h 1630392"/>
              <a:gd name="connsiteX194" fmla="*/ 1224951 w 7161695"/>
              <a:gd name="connsiteY194" fmla="*/ 155275 h 1630392"/>
              <a:gd name="connsiteX195" fmla="*/ 1199072 w 7161695"/>
              <a:gd name="connsiteY195" fmla="*/ 181155 h 1630392"/>
              <a:gd name="connsiteX196" fmla="*/ 1164566 w 7161695"/>
              <a:gd name="connsiteY196" fmla="*/ 198408 h 1630392"/>
              <a:gd name="connsiteX197" fmla="*/ 1086928 w 7161695"/>
              <a:gd name="connsiteY197" fmla="*/ 241540 h 1630392"/>
              <a:gd name="connsiteX198" fmla="*/ 1017917 w 7161695"/>
              <a:gd name="connsiteY198" fmla="*/ 215660 h 1630392"/>
              <a:gd name="connsiteX199" fmla="*/ 974785 w 7161695"/>
              <a:gd name="connsiteY199" fmla="*/ 198408 h 1630392"/>
              <a:gd name="connsiteX200" fmla="*/ 948906 w 7161695"/>
              <a:gd name="connsiteY200" fmla="*/ 189781 h 1630392"/>
              <a:gd name="connsiteX201" fmla="*/ 923026 w 7161695"/>
              <a:gd name="connsiteY201" fmla="*/ 172528 h 1630392"/>
              <a:gd name="connsiteX202" fmla="*/ 828136 w 7161695"/>
              <a:gd name="connsiteY202" fmla="*/ 138023 h 1630392"/>
              <a:gd name="connsiteX203" fmla="*/ 750498 w 7161695"/>
              <a:gd name="connsiteY203" fmla="*/ 112143 h 1630392"/>
              <a:gd name="connsiteX204" fmla="*/ 724619 w 7161695"/>
              <a:gd name="connsiteY204" fmla="*/ 103517 h 1630392"/>
              <a:gd name="connsiteX205" fmla="*/ 422694 w 7161695"/>
              <a:gd name="connsiteY205" fmla="*/ 112143 h 1630392"/>
              <a:gd name="connsiteX206" fmla="*/ 396815 w 7161695"/>
              <a:gd name="connsiteY206" fmla="*/ 103517 h 1630392"/>
              <a:gd name="connsiteX207" fmla="*/ 370936 w 7161695"/>
              <a:gd name="connsiteY207" fmla="*/ 77638 h 1630392"/>
              <a:gd name="connsiteX208" fmla="*/ 353683 w 7161695"/>
              <a:gd name="connsiteY208" fmla="*/ 17253 h 1630392"/>
              <a:gd name="connsiteX209" fmla="*/ 327804 w 7161695"/>
              <a:gd name="connsiteY209" fmla="*/ 0 h 1630392"/>
              <a:gd name="connsiteX210" fmla="*/ 241539 w 7161695"/>
              <a:gd name="connsiteY210" fmla="*/ 43132 h 1630392"/>
              <a:gd name="connsiteX211" fmla="*/ 215660 w 7161695"/>
              <a:gd name="connsiteY211" fmla="*/ 69011 h 1630392"/>
              <a:gd name="connsiteX212" fmla="*/ 189781 w 7161695"/>
              <a:gd name="connsiteY212" fmla="*/ 77638 h 1630392"/>
              <a:gd name="connsiteX213" fmla="*/ 103517 w 7161695"/>
              <a:gd name="connsiteY213" fmla="*/ 112143 h 1630392"/>
              <a:gd name="connsiteX214" fmla="*/ 51758 w 7161695"/>
              <a:gd name="connsiteY214" fmla="*/ 120770 h 1630392"/>
              <a:gd name="connsiteX215" fmla="*/ 0 w 7161695"/>
              <a:gd name="connsiteY215" fmla="*/ 138023 h 1630392"/>
              <a:gd name="connsiteX216" fmla="*/ 25879 w 7161695"/>
              <a:gd name="connsiteY216" fmla="*/ 198408 h 1630392"/>
              <a:gd name="connsiteX217" fmla="*/ 34506 w 7161695"/>
              <a:gd name="connsiteY217" fmla="*/ 224287 h 1630392"/>
              <a:gd name="connsiteX218" fmla="*/ 60385 w 7161695"/>
              <a:gd name="connsiteY218" fmla="*/ 232913 h 1630392"/>
              <a:gd name="connsiteX219" fmla="*/ 112143 w 7161695"/>
              <a:gd name="connsiteY219" fmla="*/ 224287 h 1630392"/>
              <a:gd name="connsiteX220" fmla="*/ 112143 w 7161695"/>
              <a:gd name="connsiteY220" fmla="*/ 215660 h 1630392"/>
              <a:gd name="connsiteX0" fmla="*/ 112143 w 7161695"/>
              <a:gd name="connsiteY0" fmla="*/ 215660 h 1630392"/>
              <a:gd name="connsiteX1" fmla="*/ 155275 w 7161695"/>
              <a:gd name="connsiteY1" fmla="*/ 207034 h 1630392"/>
              <a:gd name="connsiteX2" fmla="*/ 276045 w 7161695"/>
              <a:gd name="connsiteY2" fmla="*/ 224287 h 1630392"/>
              <a:gd name="connsiteX3" fmla="*/ 310551 w 7161695"/>
              <a:gd name="connsiteY3" fmla="*/ 241540 h 1630392"/>
              <a:gd name="connsiteX4" fmla="*/ 345056 w 7161695"/>
              <a:gd name="connsiteY4" fmla="*/ 250166 h 1630392"/>
              <a:gd name="connsiteX5" fmla="*/ 396815 w 7161695"/>
              <a:gd name="connsiteY5" fmla="*/ 284672 h 1630392"/>
              <a:gd name="connsiteX6" fmla="*/ 508958 w 7161695"/>
              <a:gd name="connsiteY6" fmla="*/ 319177 h 1630392"/>
              <a:gd name="connsiteX7" fmla="*/ 534838 w 7161695"/>
              <a:gd name="connsiteY7" fmla="*/ 327804 h 1630392"/>
              <a:gd name="connsiteX8" fmla="*/ 603849 w 7161695"/>
              <a:gd name="connsiteY8" fmla="*/ 362309 h 1630392"/>
              <a:gd name="connsiteX9" fmla="*/ 655607 w 7161695"/>
              <a:gd name="connsiteY9" fmla="*/ 379562 h 1630392"/>
              <a:gd name="connsiteX10" fmla="*/ 681487 w 7161695"/>
              <a:gd name="connsiteY10" fmla="*/ 431321 h 1630392"/>
              <a:gd name="connsiteX11" fmla="*/ 672860 w 7161695"/>
              <a:gd name="connsiteY11" fmla="*/ 465826 h 1630392"/>
              <a:gd name="connsiteX12" fmla="*/ 638355 w 7161695"/>
              <a:gd name="connsiteY12" fmla="*/ 474453 h 1630392"/>
              <a:gd name="connsiteX13" fmla="*/ 526211 w 7161695"/>
              <a:gd name="connsiteY13" fmla="*/ 465826 h 1630392"/>
              <a:gd name="connsiteX14" fmla="*/ 500332 w 7161695"/>
              <a:gd name="connsiteY14" fmla="*/ 457200 h 1630392"/>
              <a:gd name="connsiteX15" fmla="*/ 353683 w 7161695"/>
              <a:gd name="connsiteY15" fmla="*/ 448574 h 1630392"/>
              <a:gd name="connsiteX16" fmla="*/ 301924 w 7161695"/>
              <a:gd name="connsiteY16" fmla="*/ 457200 h 1630392"/>
              <a:gd name="connsiteX17" fmla="*/ 336430 w 7161695"/>
              <a:gd name="connsiteY17" fmla="*/ 534838 h 1630392"/>
              <a:gd name="connsiteX18" fmla="*/ 396815 w 7161695"/>
              <a:gd name="connsiteY18" fmla="*/ 560717 h 1630392"/>
              <a:gd name="connsiteX19" fmla="*/ 422694 w 7161695"/>
              <a:gd name="connsiteY19" fmla="*/ 569343 h 1630392"/>
              <a:gd name="connsiteX20" fmla="*/ 491706 w 7161695"/>
              <a:gd name="connsiteY20" fmla="*/ 586596 h 1630392"/>
              <a:gd name="connsiteX21" fmla="*/ 439947 w 7161695"/>
              <a:gd name="connsiteY21" fmla="*/ 629728 h 1630392"/>
              <a:gd name="connsiteX22" fmla="*/ 396815 w 7161695"/>
              <a:gd name="connsiteY22" fmla="*/ 681487 h 1630392"/>
              <a:gd name="connsiteX23" fmla="*/ 431321 w 7161695"/>
              <a:gd name="connsiteY23" fmla="*/ 733245 h 1630392"/>
              <a:gd name="connsiteX24" fmla="*/ 457200 w 7161695"/>
              <a:gd name="connsiteY24" fmla="*/ 767751 h 1630392"/>
              <a:gd name="connsiteX25" fmla="*/ 534838 w 7161695"/>
              <a:gd name="connsiteY25" fmla="*/ 802257 h 1630392"/>
              <a:gd name="connsiteX26" fmla="*/ 595223 w 7161695"/>
              <a:gd name="connsiteY26" fmla="*/ 828136 h 1630392"/>
              <a:gd name="connsiteX27" fmla="*/ 707366 w 7161695"/>
              <a:gd name="connsiteY27" fmla="*/ 871268 h 1630392"/>
              <a:gd name="connsiteX28" fmla="*/ 974785 w 7161695"/>
              <a:gd name="connsiteY28" fmla="*/ 905774 h 1630392"/>
              <a:gd name="connsiteX29" fmla="*/ 1958196 w 7161695"/>
              <a:gd name="connsiteY29" fmla="*/ 914400 h 1630392"/>
              <a:gd name="connsiteX30" fmla="*/ 2035834 w 7161695"/>
              <a:gd name="connsiteY30" fmla="*/ 931653 h 1630392"/>
              <a:gd name="connsiteX31" fmla="*/ 2096219 w 7161695"/>
              <a:gd name="connsiteY31" fmla="*/ 948906 h 1630392"/>
              <a:gd name="connsiteX32" fmla="*/ 2147977 w 7161695"/>
              <a:gd name="connsiteY32" fmla="*/ 957532 h 1630392"/>
              <a:gd name="connsiteX33" fmla="*/ 2225615 w 7161695"/>
              <a:gd name="connsiteY33" fmla="*/ 974785 h 1630392"/>
              <a:gd name="connsiteX34" fmla="*/ 2251494 w 7161695"/>
              <a:gd name="connsiteY34" fmla="*/ 1000664 h 1630392"/>
              <a:gd name="connsiteX35" fmla="*/ 2277373 w 7161695"/>
              <a:gd name="connsiteY35" fmla="*/ 1009291 h 1630392"/>
              <a:gd name="connsiteX36" fmla="*/ 2337758 w 7161695"/>
              <a:gd name="connsiteY36" fmla="*/ 1026543 h 1630392"/>
              <a:gd name="connsiteX37" fmla="*/ 2424023 w 7161695"/>
              <a:gd name="connsiteY37" fmla="*/ 1061049 h 1630392"/>
              <a:gd name="connsiteX38" fmla="*/ 2527539 w 7161695"/>
              <a:gd name="connsiteY38" fmla="*/ 1078302 h 1630392"/>
              <a:gd name="connsiteX39" fmla="*/ 2622430 w 7161695"/>
              <a:gd name="connsiteY39" fmla="*/ 1086928 h 1630392"/>
              <a:gd name="connsiteX40" fmla="*/ 2734573 w 7161695"/>
              <a:gd name="connsiteY40" fmla="*/ 1104181 h 1630392"/>
              <a:gd name="connsiteX41" fmla="*/ 2898475 w 7161695"/>
              <a:gd name="connsiteY41" fmla="*/ 1130060 h 1630392"/>
              <a:gd name="connsiteX42" fmla="*/ 3312543 w 7161695"/>
              <a:gd name="connsiteY42" fmla="*/ 1138687 h 1630392"/>
              <a:gd name="connsiteX43" fmla="*/ 3295290 w 7161695"/>
              <a:gd name="connsiteY43" fmla="*/ 1112808 h 1630392"/>
              <a:gd name="connsiteX44" fmla="*/ 3338423 w 7161695"/>
              <a:gd name="connsiteY44" fmla="*/ 1069675 h 1630392"/>
              <a:gd name="connsiteX45" fmla="*/ 3459192 w 7161695"/>
              <a:gd name="connsiteY45" fmla="*/ 1078302 h 1630392"/>
              <a:gd name="connsiteX46" fmla="*/ 3502324 w 7161695"/>
              <a:gd name="connsiteY46" fmla="*/ 1086928 h 1630392"/>
              <a:gd name="connsiteX47" fmla="*/ 3588589 w 7161695"/>
              <a:gd name="connsiteY47" fmla="*/ 1095555 h 1630392"/>
              <a:gd name="connsiteX48" fmla="*/ 3830128 w 7161695"/>
              <a:gd name="connsiteY48" fmla="*/ 1121434 h 1630392"/>
              <a:gd name="connsiteX49" fmla="*/ 3907766 w 7161695"/>
              <a:gd name="connsiteY49" fmla="*/ 1130060 h 1630392"/>
              <a:gd name="connsiteX50" fmla="*/ 4132053 w 7161695"/>
              <a:gd name="connsiteY50" fmla="*/ 1138687 h 1630392"/>
              <a:gd name="connsiteX51" fmla="*/ 4278702 w 7161695"/>
              <a:gd name="connsiteY51" fmla="*/ 1155940 h 1630392"/>
              <a:gd name="connsiteX52" fmla="*/ 4347713 w 7161695"/>
              <a:gd name="connsiteY52" fmla="*/ 1199072 h 1630392"/>
              <a:gd name="connsiteX53" fmla="*/ 4373592 w 7161695"/>
              <a:gd name="connsiteY53" fmla="*/ 1207698 h 1630392"/>
              <a:gd name="connsiteX54" fmla="*/ 4408098 w 7161695"/>
              <a:gd name="connsiteY54" fmla="*/ 1233577 h 1630392"/>
              <a:gd name="connsiteX55" fmla="*/ 4459856 w 7161695"/>
              <a:gd name="connsiteY55" fmla="*/ 1250830 h 1630392"/>
              <a:gd name="connsiteX56" fmla="*/ 4485736 w 7161695"/>
              <a:gd name="connsiteY56" fmla="*/ 1259457 h 1630392"/>
              <a:gd name="connsiteX57" fmla="*/ 4554747 w 7161695"/>
              <a:gd name="connsiteY57" fmla="*/ 1285336 h 1630392"/>
              <a:gd name="connsiteX58" fmla="*/ 4597879 w 7161695"/>
              <a:gd name="connsiteY58" fmla="*/ 1293962 h 1630392"/>
              <a:gd name="connsiteX59" fmla="*/ 4675517 w 7161695"/>
              <a:gd name="connsiteY59" fmla="*/ 1319841 h 1630392"/>
              <a:gd name="connsiteX60" fmla="*/ 4710023 w 7161695"/>
              <a:gd name="connsiteY60" fmla="*/ 1337094 h 1630392"/>
              <a:gd name="connsiteX61" fmla="*/ 4796287 w 7161695"/>
              <a:gd name="connsiteY61" fmla="*/ 1354347 h 1630392"/>
              <a:gd name="connsiteX62" fmla="*/ 4873924 w 7161695"/>
              <a:gd name="connsiteY62" fmla="*/ 1371600 h 1630392"/>
              <a:gd name="connsiteX63" fmla="*/ 4951562 w 7161695"/>
              <a:gd name="connsiteY63" fmla="*/ 1406106 h 1630392"/>
              <a:gd name="connsiteX64" fmla="*/ 4986068 w 7161695"/>
              <a:gd name="connsiteY64" fmla="*/ 1423358 h 1630392"/>
              <a:gd name="connsiteX65" fmla="*/ 5072332 w 7161695"/>
              <a:gd name="connsiteY65" fmla="*/ 1449238 h 1630392"/>
              <a:gd name="connsiteX66" fmla="*/ 5098211 w 7161695"/>
              <a:gd name="connsiteY66" fmla="*/ 1457864 h 1630392"/>
              <a:gd name="connsiteX67" fmla="*/ 5184475 w 7161695"/>
              <a:gd name="connsiteY67" fmla="*/ 1475117 h 1630392"/>
              <a:gd name="connsiteX68" fmla="*/ 5262113 w 7161695"/>
              <a:gd name="connsiteY68" fmla="*/ 1492370 h 1630392"/>
              <a:gd name="connsiteX69" fmla="*/ 5296619 w 7161695"/>
              <a:gd name="connsiteY69" fmla="*/ 1509623 h 1630392"/>
              <a:gd name="connsiteX70" fmla="*/ 5400136 w 7161695"/>
              <a:gd name="connsiteY70" fmla="*/ 1526875 h 1630392"/>
              <a:gd name="connsiteX71" fmla="*/ 5460521 w 7161695"/>
              <a:gd name="connsiteY71" fmla="*/ 1535502 h 1630392"/>
              <a:gd name="connsiteX72" fmla="*/ 5503653 w 7161695"/>
              <a:gd name="connsiteY72" fmla="*/ 1544128 h 1630392"/>
              <a:gd name="connsiteX73" fmla="*/ 5581290 w 7161695"/>
              <a:gd name="connsiteY73" fmla="*/ 1552755 h 1630392"/>
              <a:gd name="connsiteX74" fmla="*/ 5814204 w 7161695"/>
              <a:gd name="connsiteY74" fmla="*/ 1587260 h 1630392"/>
              <a:gd name="connsiteX75" fmla="*/ 5909094 w 7161695"/>
              <a:gd name="connsiteY75" fmla="*/ 1595887 h 1630392"/>
              <a:gd name="connsiteX76" fmla="*/ 6107502 w 7161695"/>
              <a:gd name="connsiteY76" fmla="*/ 1613140 h 1630392"/>
              <a:gd name="connsiteX77" fmla="*/ 6185139 w 7161695"/>
              <a:gd name="connsiteY77" fmla="*/ 1630392 h 1630392"/>
              <a:gd name="connsiteX78" fmla="*/ 6435306 w 7161695"/>
              <a:gd name="connsiteY78" fmla="*/ 1621766 h 1630392"/>
              <a:gd name="connsiteX79" fmla="*/ 6409426 w 7161695"/>
              <a:gd name="connsiteY79" fmla="*/ 1587260 h 1630392"/>
              <a:gd name="connsiteX80" fmla="*/ 6383547 w 7161695"/>
              <a:gd name="connsiteY80" fmla="*/ 1578634 h 1630392"/>
              <a:gd name="connsiteX81" fmla="*/ 6331789 w 7161695"/>
              <a:gd name="connsiteY81" fmla="*/ 1544128 h 1630392"/>
              <a:gd name="connsiteX82" fmla="*/ 6305909 w 7161695"/>
              <a:gd name="connsiteY82" fmla="*/ 1492370 h 1630392"/>
              <a:gd name="connsiteX83" fmla="*/ 6288656 w 7161695"/>
              <a:gd name="connsiteY83" fmla="*/ 1466491 h 1630392"/>
              <a:gd name="connsiteX84" fmla="*/ 6297283 w 7161695"/>
              <a:gd name="connsiteY84" fmla="*/ 1431985 h 1630392"/>
              <a:gd name="connsiteX85" fmla="*/ 6323162 w 7161695"/>
              <a:gd name="connsiteY85" fmla="*/ 1414732 h 1630392"/>
              <a:gd name="connsiteX86" fmla="*/ 6383547 w 7161695"/>
              <a:gd name="connsiteY86" fmla="*/ 1388853 h 1630392"/>
              <a:gd name="connsiteX87" fmla="*/ 6409426 w 7161695"/>
              <a:gd name="connsiteY87" fmla="*/ 1371600 h 1630392"/>
              <a:gd name="connsiteX88" fmla="*/ 6443932 w 7161695"/>
              <a:gd name="connsiteY88" fmla="*/ 1362974 h 1630392"/>
              <a:gd name="connsiteX89" fmla="*/ 6616460 w 7161695"/>
              <a:gd name="connsiteY89" fmla="*/ 1345721 h 1630392"/>
              <a:gd name="connsiteX90" fmla="*/ 6797615 w 7161695"/>
              <a:gd name="connsiteY90" fmla="*/ 1328468 h 1630392"/>
              <a:gd name="connsiteX91" fmla="*/ 7159924 w 7161695"/>
              <a:gd name="connsiteY91" fmla="*/ 1337094 h 1630392"/>
              <a:gd name="connsiteX92" fmla="*/ 7134045 w 7161695"/>
              <a:gd name="connsiteY92" fmla="*/ 1328468 h 1630392"/>
              <a:gd name="connsiteX93" fmla="*/ 7125419 w 7161695"/>
              <a:gd name="connsiteY93" fmla="*/ 1302589 h 1630392"/>
              <a:gd name="connsiteX94" fmla="*/ 7090913 w 7161695"/>
              <a:gd name="connsiteY94" fmla="*/ 1242204 h 1630392"/>
              <a:gd name="connsiteX95" fmla="*/ 7073660 w 7161695"/>
              <a:gd name="connsiteY95" fmla="*/ 1199072 h 1630392"/>
              <a:gd name="connsiteX96" fmla="*/ 7047781 w 7161695"/>
              <a:gd name="connsiteY96" fmla="*/ 1104181 h 1630392"/>
              <a:gd name="connsiteX97" fmla="*/ 7021902 w 7161695"/>
              <a:gd name="connsiteY97" fmla="*/ 1052423 h 1630392"/>
              <a:gd name="connsiteX98" fmla="*/ 6987396 w 7161695"/>
              <a:gd name="connsiteY98" fmla="*/ 1035170 h 1630392"/>
              <a:gd name="connsiteX99" fmla="*/ 6892506 w 7161695"/>
              <a:gd name="connsiteY99" fmla="*/ 1043796 h 1630392"/>
              <a:gd name="connsiteX100" fmla="*/ 6840747 w 7161695"/>
              <a:gd name="connsiteY100" fmla="*/ 1061049 h 1630392"/>
              <a:gd name="connsiteX101" fmla="*/ 6745856 w 7161695"/>
              <a:gd name="connsiteY101" fmla="*/ 1078302 h 1630392"/>
              <a:gd name="connsiteX102" fmla="*/ 6607834 w 7161695"/>
              <a:gd name="connsiteY102" fmla="*/ 1095555 h 1630392"/>
              <a:gd name="connsiteX103" fmla="*/ 5753819 w 7161695"/>
              <a:gd name="connsiteY103" fmla="*/ 1078302 h 1630392"/>
              <a:gd name="connsiteX104" fmla="*/ 5538158 w 7161695"/>
              <a:gd name="connsiteY104" fmla="*/ 1061049 h 1630392"/>
              <a:gd name="connsiteX105" fmla="*/ 5469147 w 7161695"/>
              <a:gd name="connsiteY105" fmla="*/ 1043796 h 1630392"/>
              <a:gd name="connsiteX106" fmla="*/ 5270739 w 7161695"/>
              <a:gd name="connsiteY106" fmla="*/ 1026543 h 1630392"/>
              <a:gd name="connsiteX107" fmla="*/ 5236234 w 7161695"/>
              <a:gd name="connsiteY107" fmla="*/ 1009291 h 1630392"/>
              <a:gd name="connsiteX108" fmla="*/ 5253487 w 7161695"/>
              <a:gd name="connsiteY108" fmla="*/ 966158 h 1630392"/>
              <a:gd name="connsiteX109" fmla="*/ 5305245 w 7161695"/>
              <a:gd name="connsiteY109" fmla="*/ 931653 h 1630392"/>
              <a:gd name="connsiteX110" fmla="*/ 5382883 w 7161695"/>
              <a:gd name="connsiteY110" fmla="*/ 897147 h 1630392"/>
              <a:gd name="connsiteX111" fmla="*/ 5512279 w 7161695"/>
              <a:gd name="connsiteY111" fmla="*/ 836762 h 1630392"/>
              <a:gd name="connsiteX112" fmla="*/ 5564038 w 7161695"/>
              <a:gd name="connsiteY112" fmla="*/ 828136 h 1630392"/>
              <a:gd name="connsiteX113" fmla="*/ 5382883 w 7161695"/>
              <a:gd name="connsiteY113" fmla="*/ 802257 h 1630392"/>
              <a:gd name="connsiteX114" fmla="*/ 5348377 w 7161695"/>
              <a:gd name="connsiteY114" fmla="*/ 793630 h 1630392"/>
              <a:gd name="connsiteX115" fmla="*/ 5270739 w 7161695"/>
              <a:gd name="connsiteY115" fmla="*/ 785004 h 1630392"/>
              <a:gd name="connsiteX116" fmla="*/ 5331124 w 7161695"/>
              <a:gd name="connsiteY116" fmla="*/ 690113 h 1630392"/>
              <a:gd name="connsiteX117" fmla="*/ 5296619 w 7161695"/>
              <a:gd name="connsiteY117" fmla="*/ 655608 h 1630392"/>
              <a:gd name="connsiteX118" fmla="*/ 5270739 w 7161695"/>
              <a:gd name="connsiteY118" fmla="*/ 646981 h 1630392"/>
              <a:gd name="connsiteX119" fmla="*/ 5244860 w 7161695"/>
              <a:gd name="connsiteY119" fmla="*/ 629728 h 1630392"/>
              <a:gd name="connsiteX120" fmla="*/ 5218981 w 7161695"/>
              <a:gd name="connsiteY120" fmla="*/ 577970 h 1630392"/>
              <a:gd name="connsiteX121" fmla="*/ 5184475 w 7161695"/>
              <a:gd name="connsiteY121" fmla="*/ 569343 h 1630392"/>
              <a:gd name="connsiteX122" fmla="*/ 5106838 w 7161695"/>
              <a:gd name="connsiteY122" fmla="*/ 603849 h 1630392"/>
              <a:gd name="connsiteX123" fmla="*/ 5080958 w 7161695"/>
              <a:gd name="connsiteY123" fmla="*/ 612475 h 1630392"/>
              <a:gd name="connsiteX124" fmla="*/ 5003321 w 7161695"/>
              <a:gd name="connsiteY124" fmla="*/ 638355 h 1630392"/>
              <a:gd name="connsiteX125" fmla="*/ 4951562 w 7161695"/>
              <a:gd name="connsiteY125" fmla="*/ 672860 h 1630392"/>
              <a:gd name="connsiteX126" fmla="*/ 4899804 w 7161695"/>
              <a:gd name="connsiteY126" fmla="*/ 690113 h 1630392"/>
              <a:gd name="connsiteX127" fmla="*/ 4813539 w 7161695"/>
              <a:gd name="connsiteY127" fmla="*/ 681487 h 1630392"/>
              <a:gd name="connsiteX128" fmla="*/ 4753155 w 7161695"/>
              <a:gd name="connsiteY128" fmla="*/ 646981 h 1630392"/>
              <a:gd name="connsiteX129" fmla="*/ 4675517 w 7161695"/>
              <a:gd name="connsiteY129" fmla="*/ 612475 h 1630392"/>
              <a:gd name="connsiteX130" fmla="*/ 4675517 w 7161695"/>
              <a:gd name="connsiteY130" fmla="*/ 534838 h 1630392"/>
              <a:gd name="connsiteX131" fmla="*/ 4701396 w 7161695"/>
              <a:gd name="connsiteY131" fmla="*/ 508958 h 1630392"/>
              <a:gd name="connsiteX132" fmla="*/ 4718649 w 7161695"/>
              <a:gd name="connsiteY132" fmla="*/ 483079 h 1630392"/>
              <a:gd name="connsiteX133" fmla="*/ 4701396 w 7161695"/>
              <a:gd name="connsiteY133" fmla="*/ 414068 h 1630392"/>
              <a:gd name="connsiteX134" fmla="*/ 4684143 w 7161695"/>
              <a:gd name="connsiteY134" fmla="*/ 388189 h 1630392"/>
              <a:gd name="connsiteX135" fmla="*/ 4658264 w 7161695"/>
              <a:gd name="connsiteY135" fmla="*/ 241540 h 1630392"/>
              <a:gd name="connsiteX136" fmla="*/ 4597879 w 7161695"/>
              <a:gd name="connsiteY136" fmla="*/ 198408 h 1630392"/>
              <a:gd name="connsiteX137" fmla="*/ 4528868 w 7161695"/>
              <a:gd name="connsiteY137" fmla="*/ 146649 h 1630392"/>
              <a:gd name="connsiteX138" fmla="*/ 4611596 w 7161695"/>
              <a:gd name="connsiteY138" fmla="*/ 566347 h 1630392"/>
              <a:gd name="connsiteX139" fmla="*/ 4559838 w 7161695"/>
              <a:gd name="connsiteY139" fmla="*/ 557721 h 1630392"/>
              <a:gd name="connsiteX140" fmla="*/ 4494363 w 7161695"/>
              <a:gd name="connsiteY140" fmla="*/ 526211 h 1630392"/>
              <a:gd name="connsiteX141" fmla="*/ 4390845 w 7161695"/>
              <a:gd name="connsiteY141" fmla="*/ 500332 h 1630392"/>
              <a:gd name="connsiteX142" fmla="*/ 4382219 w 7161695"/>
              <a:gd name="connsiteY142" fmla="*/ 267419 h 1630392"/>
              <a:gd name="connsiteX143" fmla="*/ 4339087 w 7161695"/>
              <a:gd name="connsiteY143" fmla="*/ 293298 h 1630392"/>
              <a:gd name="connsiteX144" fmla="*/ 4270075 w 7161695"/>
              <a:gd name="connsiteY144" fmla="*/ 327804 h 1630392"/>
              <a:gd name="connsiteX145" fmla="*/ 4183811 w 7161695"/>
              <a:gd name="connsiteY145" fmla="*/ 353683 h 1630392"/>
              <a:gd name="connsiteX146" fmla="*/ 4019909 w 7161695"/>
              <a:gd name="connsiteY146" fmla="*/ 336430 h 1630392"/>
              <a:gd name="connsiteX147" fmla="*/ 3994030 w 7161695"/>
              <a:gd name="connsiteY147" fmla="*/ 276045 h 1630392"/>
              <a:gd name="connsiteX148" fmla="*/ 3959524 w 7161695"/>
              <a:gd name="connsiteY148" fmla="*/ 224287 h 1630392"/>
              <a:gd name="connsiteX149" fmla="*/ 3942272 w 7161695"/>
              <a:gd name="connsiteY149" fmla="*/ 198408 h 1630392"/>
              <a:gd name="connsiteX150" fmla="*/ 3925019 w 7161695"/>
              <a:gd name="connsiteY150" fmla="*/ 172528 h 1630392"/>
              <a:gd name="connsiteX151" fmla="*/ 3899139 w 7161695"/>
              <a:gd name="connsiteY151" fmla="*/ 120770 h 1630392"/>
              <a:gd name="connsiteX152" fmla="*/ 3838755 w 7161695"/>
              <a:gd name="connsiteY152" fmla="*/ 43132 h 1630392"/>
              <a:gd name="connsiteX153" fmla="*/ 3804249 w 7161695"/>
              <a:gd name="connsiteY153" fmla="*/ 51758 h 1630392"/>
              <a:gd name="connsiteX154" fmla="*/ 3735238 w 7161695"/>
              <a:gd name="connsiteY154" fmla="*/ 103517 h 1630392"/>
              <a:gd name="connsiteX155" fmla="*/ 3709358 w 7161695"/>
              <a:gd name="connsiteY155" fmla="*/ 129396 h 1630392"/>
              <a:gd name="connsiteX156" fmla="*/ 3674853 w 7161695"/>
              <a:gd name="connsiteY156" fmla="*/ 146649 h 1630392"/>
              <a:gd name="connsiteX157" fmla="*/ 3631721 w 7161695"/>
              <a:gd name="connsiteY157" fmla="*/ 198408 h 1630392"/>
              <a:gd name="connsiteX158" fmla="*/ 3597215 w 7161695"/>
              <a:gd name="connsiteY158" fmla="*/ 215660 h 1630392"/>
              <a:gd name="connsiteX159" fmla="*/ 3545456 w 7161695"/>
              <a:gd name="connsiteY159" fmla="*/ 250166 h 1630392"/>
              <a:gd name="connsiteX160" fmla="*/ 3493698 w 7161695"/>
              <a:gd name="connsiteY160" fmla="*/ 267419 h 1630392"/>
              <a:gd name="connsiteX161" fmla="*/ 3433313 w 7161695"/>
              <a:gd name="connsiteY161" fmla="*/ 284672 h 1630392"/>
              <a:gd name="connsiteX162" fmla="*/ 3338423 w 7161695"/>
              <a:gd name="connsiteY162" fmla="*/ 293298 h 1630392"/>
              <a:gd name="connsiteX163" fmla="*/ 2846717 w 7161695"/>
              <a:gd name="connsiteY163" fmla="*/ 284672 h 1630392"/>
              <a:gd name="connsiteX164" fmla="*/ 2786332 w 7161695"/>
              <a:gd name="connsiteY164" fmla="*/ 276045 h 1630392"/>
              <a:gd name="connsiteX165" fmla="*/ 2760453 w 7161695"/>
              <a:gd name="connsiteY165" fmla="*/ 258792 h 1630392"/>
              <a:gd name="connsiteX166" fmla="*/ 2725947 w 7161695"/>
              <a:gd name="connsiteY166" fmla="*/ 241540 h 1630392"/>
              <a:gd name="connsiteX167" fmla="*/ 2639683 w 7161695"/>
              <a:gd name="connsiteY167" fmla="*/ 198408 h 1630392"/>
              <a:gd name="connsiteX168" fmla="*/ 2544792 w 7161695"/>
              <a:gd name="connsiteY168" fmla="*/ 172528 h 1630392"/>
              <a:gd name="connsiteX169" fmla="*/ 2424023 w 7161695"/>
              <a:gd name="connsiteY169" fmla="*/ 120770 h 1630392"/>
              <a:gd name="connsiteX170" fmla="*/ 2380890 w 7161695"/>
              <a:gd name="connsiteY170" fmla="*/ 103517 h 1630392"/>
              <a:gd name="connsiteX171" fmla="*/ 2346385 w 7161695"/>
              <a:gd name="connsiteY171" fmla="*/ 86264 h 1630392"/>
              <a:gd name="connsiteX172" fmla="*/ 2294626 w 7161695"/>
              <a:gd name="connsiteY172" fmla="*/ 69011 h 1630392"/>
              <a:gd name="connsiteX173" fmla="*/ 2234241 w 7161695"/>
              <a:gd name="connsiteY173" fmla="*/ 51758 h 1630392"/>
              <a:gd name="connsiteX174" fmla="*/ 2182483 w 7161695"/>
              <a:gd name="connsiteY174" fmla="*/ 25879 h 1630392"/>
              <a:gd name="connsiteX175" fmla="*/ 2139351 w 7161695"/>
              <a:gd name="connsiteY175" fmla="*/ 17253 h 1630392"/>
              <a:gd name="connsiteX176" fmla="*/ 2061713 w 7161695"/>
              <a:gd name="connsiteY176" fmla="*/ 0 h 1630392"/>
              <a:gd name="connsiteX177" fmla="*/ 2053087 w 7161695"/>
              <a:gd name="connsiteY177" fmla="*/ 25879 h 1630392"/>
              <a:gd name="connsiteX178" fmla="*/ 2070339 w 7161695"/>
              <a:gd name="connsiteY178" fmla="*/ 94891 h 1630392"/>
              <a:gd name="connsiteX179" fmla="*/ 2053087 w 7161695"/>
              <a:gd name="connsiteY179" fmla="*/ 163902 h 1630392"/>
              <a:gd name="connsiteX180" fmla="*/ 2027207 w 7161695"/>
              <a:gd name="connsiteY180" fmla="*/ 189781 h 1630392"/>
              <a:gd name="connsiteX181" fmla="*/ 1940943 w 7161695"/>
              <a:gd name="connsiteY181" fmla="*/ 241540 h 1630392"/>
              <a:gd name="connsiteX182" fmla="*/ 1915064 w 7161695"/>
              <a:gd name="connsiteY182" fmla="*/ 258792 h 1630392"/>
              <a:gd name="connsiteX183" fmla="*/ 1863306 w 7161695"/>
              <a:gd name="connsiteY183" fmla="*/ 276045 h 1630392"/>
              <a:gd name="connsiteX184" fmla="*/ 1725283 w 7161695"/>
              <a:gd name="connsiteY184" fmla="*/ 258792 h 1630392"/>
              <a:gd name="connsiteX185" fmla="*/ 1690777 w 7161695"/>
              <a:gd name="connsiteY185" fmla="*/ 241540 h 1630392"/>
              <a:gd name="connsiteX186" fmla="*/ 1639019 w 7161695"/>
              <a:gd name="connsiteY186" fmla="*/ 215660 h 1630392"/>
              <a:gd name="connsiteX187" fmla="*/ 1621766 w 7161695"/>
              <a:gd name="connsiteY187" fmla="*/ 189781 h 1630392"/>
              <a:gd name="connsiteX188" fmla="*/ 1526875 w 7161695"/>
              <a:gd name="connsiteY188" fmla="*/ 172528 h 1630392"/>
              <a:gd name="connsiteX189" fmla="*/ 1457864 w 7161695"/>
              <a:gd name="connsiteY189" fmla="*/ 155275 h 1630392"/>
              <a:gd name="connsiteX190" fmla="*/ 1380226 w 7161695"/>
              <a:gd name="connsiteY190" fmla="*/ 146649 h 1630392"/>
              <a:gd name="connsiteX191" fmla="*/ 1328468 w 7161695"/>
              <a:gd name="connsiteY191" fmla="*/ 138023 h 1630392"/>
              <a:gd name="connsiteX192" fmla="*/ 1293962 w 7161695"/>
              <a:gd name="connsiteY192" fmla="*/ 120770 h 1630392"/>
              <a:gd name="connsiteX193" fmla="*/ 1268083 w 7161695"/>
              <a:gd name="connsiteY193" fmla="*/ 112143 h 1630392"/>
              <a:gd name="connsiteX194" fmla="*/ 1250830 w 7161695"/>
              <a:gd name="connsiteY194" fmla="*/ 138023 h 1630392"/>
              <a:gd name="connsiteX195" fmla="*/ 1224951 w 7161695"/>
              <a:gd name="connsiteY195" fmla="*/ 155275 h 1630392"/>
              <a:gd name="connsiteX196" fmla="*/ 1199072 w 7161695"/>
              <a:gd name="connsiteY196" fmla="*/ 181155 h 1630392"/>
              <a:gd name="connsiteX197" fmla="*/ 1164566 w 7161695"/>
              <a:gd name="connsiteY197" fmla="*/ 198408 h 1630392"/>
              <a:gd name="connsiteX198" fmla="*/ 1086928 w 7161695"/>
              <a:gd name="connsiteY198" fmla="*/ 241540 h 1630392"/>
              <a:gd name="connsiteX199" fmla="*/ 1017917 w 7161695"/>
              <a:gd name="connsiteY199" fmla="*/ 215660 h 1630392"/>
              <a:gd name="connsiteX200" fmla="*/ 974785 w 7161695"/>
              <a:gd name="connsiteY200" fmla="*/ 198408 h 1630392"/>
              <a:gd name="connsiteX201" fmla="*/ 948906 w 7161695"/>
              <a:gd name="connsiteY201" fmla="*/ 189781 h 1630392"/>
              <a:gd name="connsiteX202" fmla="*/ 923026 w 7161695"/>
              <a:gd name="connsiteY202" fmla="*/ 172528 h 1630392"/>
              <a:gd name="connsiteX203" fmla="*/ 828136 w 7161695"/>
              <a:gd name="connsiteY203" fmla="*/ 138023 h 1630392"/>
              <a:gd name="connsiteX204" fmla="*/ 750498 w 7161695"/>
              <a:gd name="connsiteY204" fmla="*/ 112143 h 1630392"/>
              <a:gd name="connsiteX205" fmla="*/ 724619 w 7161695"/>
              <a:gd name="connsiteY205" fmla="*/ 103517 h 1630392"/>
              <a:gd name="connsiteX206" fmla="*/ 422694 w 7161695"/>
              <a:gd name="connsiteY206" fmla="*/ 112143 h 1630392"/>
              <a:gd name="connsiteX207" fmla="*/ 396815 w 7161695"/>
              <a:gd name="connsiteY207" fmla="*/ 103517 h 1630392"/>
              <a:gd name="connsiteX208" fmla="*/ 370936 w 7161695"/>
              <a:gd name="connsiteY208" fmla="*/ 77638 h 1630392"/>
              <a:gd name="connsiteX209" fmla="*/ 353683 w 7161695"/>
              <a:gd name="connsiteY209" fmla="*/ 17253 h 1630392"/>
              <a:gd name="connsiteX210" fmla="*/ 327804 w 7161695"/>
              <a:gd name="connsiteY210" fmla="*/ 0 h 1630392"/>
              <a:gd name="connsiteX211" fmla="*/ 241539 w 7161695"/>
              <a:gd name="connsiteY211" fmla="*/ 43132 h 1630392"/>
              <a:gd name="connsiteX212" fmla="*/ 215660 w 7161695"/>
              <a:gd name="connsiteY212" fmla="*/ 69011 h 1630392"/>
              <a:gd name="connsiteX213" fmla="*/ 189781 w 7161695"/>
              <a:gd name="connsiteY213" fmla="*/ 77638 h 1630392"/>
              <a:gd name="connsiteX214" fmla="*/ 103517 w 7161695"/>
              <a:gd name="connsiteY214" fmla="*/ 112143 h 1630392"/>
              <a:gd name="connsiteX215" fmla="*/ 51758 w 7161695"/>
              <a:gd name="connsiteY215" fmla="*/ 120770 h 1630392"/>
              <a:gd name="connsiteX216" fmla="*/ 0 w 7161695"/>
              <a:gd name="connsiteY216" fmla="*/ 138023 h 1630392"/>
              <a:gd name="connsiteX217" fmla="*/ 25879 w 7161695"/>
              <a:gd name="connsiteY217" fmla="*/ 198408 h 1630392"/>
              <a:gd name="connsiteX218" fmla="*/ 34506 w 7161695"/>
              <a:gd name="connsiteY218" fmla="*/ 224287 h 1630392"/>
              <a:gd name="connsiteX219" fmla="*/ 60385 w 7161695"/>
              <a:gd name="connsiteY219" fmla="*/ 232913 h 1630392"/>
              <a:gd name="connsiteX220" fmla="*/ 112143 w 7161695"/>
              <a:gd name="connsiteY220" fmla="*/ 224287 h 1630392"/>
              <a:gd name="connsiteX221" fmla="*/ 112143 w 7161695"/>
              <a:gd name="connsiteY221" fmla="*/ 215660 h 1630392"/>
              <a:gd name="connsiteX0" fmla="*/ 112143 w 7161695"/>
              <a:gd name="connsiteY0" fmla="*/ 215660 h 1630392"/>
              <a:gd name="connsiteX1" fmla="*/ 155275 w 7161695"/>
              <a:gd name="connsiteY1" fmla="*/ 207034 h 1630392"/>
              <a:gd name="connsiteX2" fmla="*/ 276045 w 7161695"/>
              <a:gd name="connsiteY2" fmla="*/ 224287 h 1630392"/>
              <a:gd name="connsiteX3" fmla="*/ 310551 w 7161695"/>
              <a:gd name="connsiteY3" fmla="*/ 241540 h 1630392"/>
              <a:gd name="connsiteX4" fmla="*/ 345056 w 7161695"/>
              <a:gd name="connsiteY4" fmla="*/ 250166 h 1630392"/>
              <a:gd name="connsiteX5" fmla="*/ 396815 w 7161695"/>
              <a:gd name="connsiteY5" fmla="*/ 284672 h 1630392"/>
              <a:gd name="connsiteX6" fmla="*/ 508958 w 7161695"/>
              <a:gd name="connsiteY6" fmla="*/ 319177 h 1630392"/>
              <a:gd name="connsiteX7" fmla="*/ 534838 w 7161695"/>
              <a:gd name="connsiteY7" fmla="*/ 327804 h 1630392"/>
              <a:gd name="connsiteX8" fmla="*/ 603849 w 7161695"/>
              <a:gd name="connsiteY8" fmla="*/ 362309 h 1630392"/>
              <a:gd name="connsiteX9" fmla="*/ 655607 w 7161695"/>
              <a:gd name="connsiteY9" fmla="*/ 379562 h 1630392"/>
              <a:gd name="connsiteX10" fmla="*/ 681487 w 7161695"/>
              <a:gd name="connsiteY10" fmla="*/ 431321 h 1630392"/>
              <a:gd name="connsiteX11" fmla="*/ 672860 w 7161695"/>
              <a:gd name="connsiteY11" fmla="*/ 465826 h 1630392"/>
              <a:gd name="connsiteX12" fmla="*/ 638355 w 7161695"/>
              <a:gd name="connsiteY12" fmla="*/ 474453 h 1630392"/>
              <a:gd name="connsiteX13" fmla="*/ 526211 w 7161695"/>
              <a:gd name="connsiteY13" fmla="*/ 465826 h 1630392"/>
              <a:gd name="connsiteX14" fmla="*/ 500332 w 7161695"/>
              <a:gd name="connsiteY14" fmla="*/ 457200 h 1630392"/>
              <a:gd name="connsiteX15" fmla="*/ 353683 w 7161695"/>
              <a:gd name="connsiteY15" fmla="*/ 448574 h 1630392"/>
              <a:gd name="connsiteX16" fmla="*/ 301924 w 7161695"/>
              <a:gd name="connsiteY16" fmla="*/ 457200 h 1630392"/>
              <a:gd name="connsiteX17" fmla="*/ 336430 w 7161695"/>
              <a:gd name="connsiteY17" fmla="*/ 534838 h 1630392"/>
              <a:gd name="connsiteX18" fmla="*/ 396815 w 7161695"/>
              <a:gd name="connsiteY18" fmla="*/ 560717 h 1630392"/>
              <a:gd name="connsiteX19" fmla="*/ 422694 w 7161695"/>
              <a:gd name="connsiteY19" fmla="*/ 569343 h 1630392"/>
              <a:gd name="connsiteX20" fmla="*/ 491706 w 7161695"/>
              <a:gd name="connsiteY20" fmla="*/ 586596 h 1630392"/>
              <a:gd name="connsiteX21" fmla="*/ 439947 w 7161695"/>
              <a:gd name="connsiteY21" fmla="*/ 629728 h 1630392"/>
              <a:gd name="connsiteX22" fmla="*/ 396815 w 7161695"/>
              <a:gd name="connsiteY22" fmla="*/ 681487 h 1630392"/>
              <a:gd name="connsiteX23" fmla="*/ 431321 w 7161695"/>
              <a:gd name="connsiteY23" fmla="*/ 733245 h 1630392"/>
              <a:gd name="connsiteX24" fmla="*/ 457200 w 7161695"/>
              <a:gd name="connsiteY24" fmla="*/ 767751 h 1630392"/>
              <a:gd name="connsiteX25" fmla="*/ 534838 w 7161695"/>
              <a:gd name="connsiteY25" fmla="*/ 802257 h 1630392"/>
              <a:gd name="connsiteX26" fmla="*/ 595223 w 7161695"/>
              <a:gd name="connsiteY26" fmla="*/ 828136 h 1630392"/>
              <a:gd name="connsiteX27" fmla="*/ 707366 w 7161695"/>
              <a:gd name="connsiteY27" fmla="*/ 871268 h 1630392"/>
              <a:gd name="connsiteX28" fmla="*/ 974785 w 7161695"/>
              <a:gd name="connsiteY28" fmla="*/ 905774 h 1630392"/>
              <a:gd name="connsiteX29" fmla="*/ 1958196 w 7161695"/>
              <a:gd name="connsiteY29" fmla="*/ 914400 h 1630392"/>
              <a:gd name="connsiteX30" fmla="*/ 2035834 w 7161695"/>
              <a:gd name="connsiteY30" fmla="*/ 931653 h 1630392"/>
              <a:gd name="connsiteX31" fmla="*/ 2096219 w 7161695"/>
              <a:gd name="connsiteY31" fmla="*/ 948906 h 1630392"/>
              <a:gd name="connsiteX32" fmla="*/ 2147977 w 7161695"/>
              <a:gd name="connsiteY32" fmla="*/ 957532 h 1630392"/>
              <a:gd name="connsiteX33" fmla="*/ 2225615 w 7161695"/>
              <a:gd name="connsiteY33" fmla="*/ 974785 h 1630392"/>
              <a:gd name="connsiteX34" fmla="*/ 2251494 w 7161695"/>
              <a:gd name="connsiteY34" fmla="*/ 1000664 h 1630392"/>
              <a:gd name="connsiteX35" fmla="*/ 2277373 w 7161695"/>
              <a:gd name="connsiteY35" fmla="*/ 1009291 h 1630392"/>
              <a:gd name="connsiteX36" fmla="*/ 2337758 w 7161695"/>
              <a:gd name="connsiteY36" fmla="*/ 1026543 h 1630392"/>
              <a:gd name="connsiteX37" fmla="*/ 2424023 w 7161695"/>
              <a:gd name="connsiteY37" fmla="*/ 1061049 h 1630392"/>
              <a:gd name="connsiteX38" fmla="*/ 2527539 w 7161695"/>
              <a:gd name="connsiteY38" fmla="*/ 1078302 h 1630392"/>
              <a:gd name="connsiteX39" fmla="*/ 2622430 w 7161695"/>
              <a:gd name="connsiteY39" fmla="*/ 1086928 h 1630392"/>
              <a:gd name="connsiteX40" fmla="*/ 2734573 w 7161695"/>
              <a:gd name="connsiteY40" fmla="*/ 1104181 h 1630392"/>
              <a:gd name="connsiteX41" fmla="*/ 2898475 w 7161695"/>
              <a:gd name="connsiteY41" fmla="*/ 1130060 h 1630392"/>
              <a:gd name="connsiteX42" fmla="*/ 3312543 w 7161695"/>
              <a:gd name="connsiteY42" fmla="*/ 1138687 h 1630392"/>
              <a:gd name="connsiteX43" fmla="*/ 3295290 w 7161695"/>
              <a:gd name="connsiteY43" fmla="*/ 1112808 h 1630392"/>
              <a:gd name="connsiteX44" fmla="*/ 3338423 w 7161695"/>
              <a:gd name="connsiteY44" fmla="*/ 1069675 h 1630392"/>
              <a:gd name="connsiteX45" fmla="*/ 3459192 w 7161695"/>
              <a:gd name="connsiteY45" fmla="*/ 1078302 h 1630392"/>
              <a:gd name="connsiteX46" fmla="*/ 3502324 w 7161695"/>
              <a:gd name="connsiteY46" fmla="*/ 1086928 h 1630392"/>
              <a:gd name="connsiteX47" fmla="*/ 3588589 w 7161695"/>
              <a:gd name="connsiteY47" fmla="*/ 1095555 h 1630392"/>
              <a:gd name="connsiteX48" fmla="*/ 3830128 w 7161695"/>
              <a:gd name="connsiteY48" fmla="*/ 1121434 h 1630392"/>
              <a:gd name="connsiteX49" fmla="*/ 3907766 w 7161695"/>
              <a:gd name="connsiteY49" fmla="*/ 1130060 h 1630392"/>
              <a:gd name="connsiteX50" fmla="*/ 4132053 w 7161695"/>
              <a:gd name="connsiteY50" fmla="*/ 1138687 h 1630392"/>
              <a:gd name="connsiteX51" fmla="*/ 4278702 w 7161695"/>
              <a:gd name="connsiteY51" fmla="*/ 1155940 h 1630392"/>
              <a:gd name="connsiteX52" fmla="*/ 4347713 w 7161695"/>
              <a:gd name="connsiteY52" fmla="*/ 1199072 h 1630392"/>
              <a:gd name="connsiteX53" fmla="*/ 4373592 w 7161695"/>
              <a:gd name="connsiteY53" fmla="*/ 1207698 h 1630392"/>
              <a:gd name="connsiteX54" fmla="*/ 4408098 w 7161695"/>
              <a:gd name="connsiteY54" fmla="*/ 1233577 h 1630392"/>
              <a:gd name="connsiteX55" fmla="*/ 4459856 w 7161695"/>
              <a:gd name="connsiteY55" fmla="*/ 1250830 h 1630392"/>
              <a:gd name="connsiteX56" fmla="*/ 4485736 w 7161695"/>
              <a:gd name="connsiteY56" fmla="*/ 1259457 h 1630392"/>
              <a:gd name="connsiteX57" fmla="*/ 4554747 w 7161695"/>
              <a:gd name="connsiteY57" fmla="*/ 1285336 h 1630392"/>
              <a:gd name="connsiteX58" fmla="*/ 4597879 w 7161695"/>
              <a:gd name="connsiteY58" fmla="*/ 1293962 h 1630392"/>
              <a:gd name="connsiteX59" fmla="*/ 4675517 w 7161695"/>
              <a:gd name="connsiteY59" fmla="*/ 1319841 h 1630392"/>
              <a:gd name="connsiteX60" fmla="*/ 4710023 w 7161695"/>
              <a:gd name="connsiteY60" fmla="*/ 1337094 h 1630392"/>
              <a:gd name="connsiteX61" fmla="*/ 4796287 w 7161695"/>
              <a:gd name="connsiteY61" fmla="*/ 1354347 h 1630392"/>
              <a:gd name="connsiteX62" fmla="*/ 4873924 w 7161695"/>
              <a:gd name="connsiteY62" fmla="*/ 1371600 h 1630392"/>
              <a:gd name="connsiteX63" fmla="*/ 4951562 w 7161695"/>
              <a:gd name="connsiteY63" fmla="*/ 1406106 h 1630392"/>
              <a:gd name="connsiteX64" fmla="*/ 4986068 w 7161695"/>
              <a:gd name="connsiteY64" fmla="*/ 1423358 h 1630392"/>
              <a:gd name="connsiteX65" fmla="*/ 5072332 w 7161695"/>
              <a:gd name="connsiteY65" fmla="*/ 1449238 h 1630392"/>
              <a:gd name="connsiteX66" fmla="*/ 5098211 w 7161695"/>
              <a:gd name="connsiteY66" fmla="*/ 1457864 h 1630392"/>
              <a:gd name="connsiteX67" fmla="*/ 5184475 w 7161695"/>
              <a:gd name="connsiteY67" fmla="*/ 1475117 h 1630392"/>
              <a:gd name="connsiteX68" fmla="*/ 5262113 w 7161695"/>
              <a:gd name="connsiteY68" fmla="*/ 1492370 h 1630392"/>
              <a:gd name="connsiteX69" fmla="*/ 5296619 w 7161695"/>
              <a:gd name="connsiteY69" fmla="*/ 1509623 h 1630392"/>
              <a:gd name="connsiteX70" fmla="*/ 5400136 w 7161695"/>
              <a:gd name="connsiteY70" fmla="*/ 1526875 h 1630392"/>
              <a:gd name="connsiteX71" fmla="*/ 5460521 w 7161695"/>
              <a:gd name="connsiteY71" fmla="*/ 1535502 h 1630392"/>
              <a:gd name="connsiteX72" fmla="*/ 5503653 w 7161695"/>
              <a:gd name="connsiteY72" fmla="*/ 1544128 h 1630392"/>
              <a:gd name="connsiteX73" fmla="*/ 5581290 w 7161695"/>
              <a:gd name="connsiteY73" fmla="*/ 1552755 h 1630392"/>
              <a:gd name="connsiteX74" fmla="*/ 5814204 w 7161695"/>
              <a:gd name="connsiteY74" fmla="*/ 1587260 h 1630392"/>
              <a:gd name="connsiteX75" fmla="*/ 5909094 w 7161695"/>
              <a:gd name="connsiteY75" fmla="*/ 1595887 h 1630392"/>
              <a:gd name="connsiteX76" fmla="*/ 6107502 w 7161695"/>
              <a:gd name="connsiteY76" fmla="*/ 1613140 h 1630392"/>
              <a:gd name="connsiteX77" fmla="*/ 6185139 w 7161695"/>
              <a:gd name="connsiteY77" fmla="*/ 1630392 h 1630392"/>
              <a:gd name="connsiteX78" fmla="*/ 6435306 w 7161695"/>
              <a:gd name="connsiteY78" fmla="*/ 1621766 h 1630392"/>
              <a:gd name="connsiteX79" fmla="*/ 6409426 w 7161695"/>
              <a:gd name="connsiteY79" fmla="*/ 1587260 h 1630392"/>
              <a:gd name="connsiteX80" fmla="*/ 6383547 w 7161695"/>
              <a:gd name="connsiteY80" fmla="*/ 1578634 h 1630392"/>
              <a:gd name="connsiteX81" fmla="*/ 6331789 w 7161695"/>
              <a:gd name="connsiteY81" fmla="*/ 1544128 h 1630392"/>
              <a:gd name="connsiteX82" fmla="*/ 6305909 w 7161695"/>
              <a:gd name="connsiteY82" fmla="*/ 1492370 h 1630392"/>
              <a:gd name="connsiteX83" fmla="*/ 6288656 w 7161695"/>
              <a:gd name="connsiteY83" fmla="*/ 1466491 h 1630392"/>
              <a:gd name="connsiteX84" fmla="*/ 6297283 w 7161695"/>
              <a:gd name="connsiteY84" fmla="*/ 1431985 h 1630392"/>
              <a:gd name="connsiteX85" fmla="*/ 6323162 w 7161695"/>
              <a:gd name="connsiteY85" fmla="*/ 1414732 h 1630392"/>
              <a:gd name="connsiteX86" fmla="*/ 6383547 w 7161695"/>
              <a:gd name="connsiteY86" fmla="*/ 1388853 h 1630392"/>
              <a:gd name="connsiteX87" fmla="*/ 6409426 w 7161695"/>
              <a:gd name="connsiteY87" fmla="*/ 1371600 h 1630392"/>
              <a:gd name="connsiteX88" fmla="*/ 6443932 w 7161695"/>
              <a:gd name="connsiteY88" fmla="*/ 1362974 h 1630392"/>
              <a:gd name="connsiteX89" fmla="*/ 6616460 w 7161695"/>
              <a:gd name="connsiteY89" fmla="*/ 1345721 h 1630392"/>
              <a:gd name="connsiteX90" fmla="*/ 6797615 w 7161695"/>
              <a:gd name="connsiteY90" fmla="*/ 1328468 h 1630392"/>
              <a:gd name="connsiteX91" fmla="*/ 7159924 w 7161695"/>
              <a:gd name="connsiteY91" fmla="*/ 1337094 h 1630392"/>
              <a:gd name="connsiteX92" fmla="*/ 7134045 w 7161695"/>
              <a:gd name="connsiteY92" fmla="*/ 1328468 h 1630392"/>
              <a:gd name="connsiteX93" fmla="*/ 7125419 w 7161695"/>
              <a:gd name="connsiteY93" fmla="*/ 1302589 h 1630392"/>
              <a:gd name="connsiteX94" fmla="*/ 7090913 w 7161695"/>
              <a:gd name="connsiteY94" fmla="*/ 1242204 h 1630392"/>
              <a:gd name="connsiteX95" fmla="*/ 7073660 w 7161695"/>
              <a:gd name="connsiteY95" fmla="*/ 1199072 h 1630392"/>
              <a:gd name="connsiteX96" fmla="*/ 7047781 w 7161695"/>
              <a:gd name="connsiteY96" fmla="*/ 1104181 h 1630392"/>
              <a:gd name="connsiteX97" fmla="*/ 7021902 w 7161695"/>
              <a:gd name="connsiteY97" fmla="*/ 1052423 h 1630392"/>
              <a:gd name="connsiteX98" fmla="*/ 6987396 w 7161695"/>
              <a:gd name="connsiteY98" fmla="*/ 1035170 h 1630392"/>
              <a:gd name="connsiteX99" fmla="*/ 6892506 w 7161695"/>
              <a:gd name="connsiteY99" fmla="*/ 1043796 h 1630392"/>
              <a:gd name="connsiteX100" fmla="*/ 6840747 w 7161695"/>
              <a:gd name="connsiteY100" fmla="*/ 1061049 h 1630392"/>
              <a:gd name="connsiteX101" fmla="*/ 6745856 w 7161695"/>
              <a:gd name="connsiteY101" fmla="*/ 1078302 h 1630392"/>
              <a:gd name="connsiteX102" fmla="*/ 6607834 w 7161695"/>
              <a:gd name="connsiteY102" fmla="*/ 1095555 h 1630392"/>
              <a:gd name="connsiteX103" fmla="*/ 5753819 w 7161695"/>
              <a:gd name="connsiteY103" fmla="*/ 1078302 h 1630392"/>
              <a:gd name="connsiteX104" fmla="*/ 5538158 w 7161695"/>
              <a:gd name="connsiteY104" fmla="*/ 1061049 h 1630392"/>
              <a:gd name="connsiteX105" fmla="*/ 5469147 w 7161695"/>
              <a:gd name="connsiteY105" fmla="*/ 1043796 h 1630392"/>
              <a:gd name="connsiteX106" fmla="*/ 5270739 w 7161695"/>
              <a:gd name="connsiteY106" fmla="*/ 1026543 h 1630392"/>
              <a:gd name="connsiteX107" fmla="*/ 5236234 w 7161695"/>
              <a:gd name="connsiteY107" fmla="*/ 1009291 h 1630392"/>
              <a:gd name="connsiteX108" fmla="*/ 5253487 w 7161695"/>
              <a:gd name="connsiteY108" fmla="*/ 966158 h 1630392"/>
              <a:gd name="connsiteX109" fmla="*/ 5305245 w 7161695"/>
              <a:gd name="connsiteY109" fmla="*/ 931653 h 1630392"/>
              <a:gd name="connsiteX110" fmla="*/ 5382883 w 7161695"/>
              <a:gd name="connsiteY110" fmla="*/ 897147 h 1630392"/>
              <a:gd name="connsiteX111" fmla="*/ 5512279 w 7161695"/>
              <a:gd name="connsiteY111" fmla="*/ 836762 h 1630392"/>
              <a:gd name="connsiteX112" fmla="*/ 5564038 w 7161695"/>
              <a:gd name="connsiteY112" fmla="*/ 828136 h 1630392"/>
              <a:gd name="connsiteX113" fmla="*/ 5382883 w 7161695"/>
              <a:gd name="connsiteY113" fmla="*/ 802257 h 1630392"/>
              <a:gd name="connsiteX114" fmla="*/ 5348377 w 7161695"/>
              <a:gd name="connsiteY114" fmla="*/ 793630 h 1630392"/>
              <a:gd name="connsiteX115" fmla="*/ 5270739 w 7161695"/>
              <a:gd name="connsiteY115" fmla="*/ 785004 h 1630392"/>
              <a:gd name="connsiteX116" fmla="*/ 5331124 w 7161695"/>
              <a:gd name="connsiteY116" fmla="*/ 690113 h 1630392"/>
              <a:gd name="connsiteX117" fmla="*/ 5296619 w 7161695"/>
              <a:gd name="connsiteY117" fmla="*/ 655608 h 1630392"/>
              <a:gd name="connsiteX118" fmla="*/ 5270739 w 7161695"/>
              <a:gd name="connsiteY118" fmla="*/ 646981 h 1630392"/>
              <a:gd name="connsiteX119" fmla="*/ 5244860 w 7161695"/>
              <a:gd name="connsiteY119" fmla="*/ 629728 h 1630392"/>
              <a:gd name="connsiteX120" fmla="*/ 5218981 w 7161695"/>
              <a:gd name="connsiteY120" fmla="*/ 577970 h 1630392"/>
              <a:gd name="connsiteX121" fmla="*/ 5184475 w 7161695"/>
              <a:gd name="connsiteY121" fmla="*/ 569343 h 1630392"/>
              <a:gd name="connsiteX122" fmla="*/ 5106838 w 7161695"/>
              <a:gd name="connsiteY122" fmla="*/ 603849 h 1630392"/>
              <a:gd name="connsiteX123" fmla="*/ 5080958 w 7161695"/>
              <a:gd name="connsiteY123" fmla="*/ 612475 h 1630392"/>
              <a:gd name="connsiteX124" fmla="*/ 5003321 w 7161695"/>
              <a:gd name="connsiteY124" fmla="*/ 638355 h 1630392"/>
              <a:gd name="connsiteX125" fmla="*/ 4951562 w 7161695"/>
              <a:gd name="connsiteY125" fmla="*/ 672860 h 1630392"/>
              <a:gd name="connsiteX126" fmla="*/ 4899804 w 7161695"/>
              <a:gd name="connsiteY126" fmla="*/ 690113 h 1630392"/>
              <a:gd name="connsiteX127" fmla="*/ 4813539 w 7161695"/>
              <a:gd name="connsiteY127" fmla="*/ 681487 h 1630392"/>
              <a:gd name="connsiteX128" fmla="*/ 4753155 w 7161695"/>
              <a:gd name="connsiteY128" fmla="*/ 646981 h 1630392"/>
              <a:gd name="connsiteX129" fmla="*/ 4675517 w 7161695"/>
              <a:gd name="connsiteY129" fmla="*/ 612475 h 1630392"/>
              <a:gd name="connsiteX130" fmla="*/ 4675517 w 7161695"/>
              <a:gd name="connsiteY130" fmla="*/ 534838 h 1630392"/>
              <a:gd name="connsiteX131" fmla="*/ 4701396 w 7161695"/>
              <a:gd name="connsiteY131" fmla="*/ 508958 h 1630392"/>
              <a:gd name="connsiteX132" fmla="*/ 4718649 w 7161695"/>
              <a:gd name="connsiteY132" fmla="*/ 483079 h 1630392"/>
              <a:gd name="connsiteX133" fmla="*/ 4701396 w 7161695"/>
              <a:gd name="connsiteY133" fmla="*/ 414068 h 1630392"/>
              <a:gd name="connsiteX134" fmla="*/ 4684143 w 7161695"/>
              <a:gd name="connsiteY134" fmla="*/ 388189 h 1630392"/>
              <a:gd name="connsiteX135" fmla="*/ 4658264 w 7161695"/>
              <a:gd name="connsiteY135" fmla="*/ 241540 h 1630392"/>
              <a:gd name="connsiteX136" fmla="*/ 4692769 w 7161695"/>
              <a:gd name="connsiteY136" fmla="*/ 560718 h 1630392"/>
              <a:gd name="connsiteX137" fmla="*/ 4528868 w 7161695"/>
              <a:gd name="connsiteY137" fmla="*/ 146649 h 1630392"/>
              <a:gd name="connsiteX138" fmla="*/ 4611596 w 7161695"/>
              <a:gd name="connsiteY138" fmla="*/ 566347 h 1630392"/>
              <a:gd name="connsiteX139" fmla="*/ 4559838 w 7161695"/>
              <a:gd name="connsiteY139" fmla="*/ 557721 h 1630392"/>
              <a:gd name="connsiteX140" fmla="*/ 4494363 w 7161695"/>
              <a:gd name="connsiteY140" fmla="*/ 526211 h 1630392"/>
              <a:gd name="connsiteX141" fmla="*/ 4390845 w 7161695"/>
              <a:gd name="connsiteY141" fmla="*/ 500332 h 1630392"/>
              <a:gd name="connsiteX142" fmla="*/ 4382219 w 7161695"/>
              <a:gd name="connsiteY142" fmla="*/ 267419 h 1630392"/>
              <a:gd name="connsiteX143" fmla="*/ 4339087 w 7161695"/>
              <a:gd name="connsiteY143" fmla="*/ 293298 h 1630392"/>
              <a:gd name="connsiteX144" fmla="*/ 4270075 w 7161695"/>
              <a:gd name="connsiteY144" fmla="*/ 327804 h 1630392"/>
              <a:gd name="connsiteX145" fmla="*/ 4183811 w 7161695"/>
              <a:gd name="connsiteY145" fmla="*/ 353683 h 1630392"/>
              <a:gd name="connsiteX146" fmla="*/ 4019909 w 7161695"/>
              <a:gd name="connsiteY146" fmla="*/ 336430 h 1630392"/>
              <a:gd name="connsiteX147" fmla="*/ 3994030 w 7161695"/>
              <a:gd name="connsiteY147" fmla="*/ 276045 h 1630392"/>
              <a:gd name="connsiteX148" fmla="*/ 3959524 w 7161695"/>
              <a:gd name="connsiteY148" fmla="*/ 224287 h 1630392"/>
              <a:gd name="connsiteX149" fmla="*/ 3942272 w 7161695"/>
              <a:gd name="connsiteY149" fmla="*/ 198408 h 1630392"/>
              <a:gd name="connsiteX150" fmla="*/ 3925019 w 7161695"/>
              <a:gd name="connsiteY150" fmla="*/ 172528 h 1630392"/>
              <a:gd name="connsiteX151" fmla="*/ 3899139 w 7161695"/>
              <a:gd name="connsiteY151" fmla="*/ 120770 h 1630392"/>
              <a:gd name="connsiteX152" fmla="*/ 3838755 w 7161695"/>
              <a:gd name="connsiteY152" fmla="*/ 43132 h 1630392"/>
              <a:gd name="connsiteX153" fmla="*/ 3804249 w 7161695"/>
              <a:gd name="connsiteY153" fmla="*/ 51758 h 1630392"/>
              <a:gd name="connsiteX154" fmla="*/ 3735238 w 7161695"/>
              <a:gd name="connsiteY154" fmla="*/ 103517 h 1630392"/>
              <a:gd name="connsiteX155" fmla="*/ 3709358 w 7161695"/>
              <a:gd name="connsiteY155" fmla="*/ 129396 h 1630392"/>
              <a:gd name="connsiteX156" fmla="*/ 3674853 w 7161695"/>
              <a:gd name="connsiteY156" fmla="*/ 146649 h 1630392"/>
              <a:gd name="connsiteX157" fmla="*/ 3631721 w 7161695"/>
              <a:gd name="connsiteY157" fmla="*/ 198408 h 1630392"/>
              <a:gd name="connsiteX158" fmla="*/ 3597215 w 7161695"/>
              <a:gd name="connsiteY158" fmla="*/ 215660 h 1630392"/>
              <a:gd name="connsiteX159" fmla="*/ 3545456 w 7161695"/>
              <a:gd name="connsiteY159" fmla="*/ 250166 h 1630392"/>
              <a:gd name="connsiteX160" fmla="*/ 3493698 w 7161695"/>
              <a:gd name="connsiteY160" fmla="*/ 267419 h 1630392"/>
              <a:gd name="connsiteX161" fmla="*/ 3433313 w 7161695"/>
              <a:gd name="connsiteY161" fmla="*/ 284672 h 1630392"/>
              <a:gd name="connsiteX162" fmla="*/ 3338423 w 7161695"/>
              <a:gd name="connsiteY162" fmla="*/ 293298 h 1630392"/>
              <a:gd name="connsiteX163" fmla="*/ 2846717 w 7161695"/>
              <a:gd name="connsiteY163" fmla="*/ 284672 h 1630392"/>
              <a:gd name="connsiteX164" fmla="*/ 2786332 w 7161695"/>
              <a:gd name="connsiteY164" fmla="*/ 276045 h 1630392"/>
              <a:gd name="connsiteX165" fmla="*/ 2760453 w 7161695"/>
              <a:gd name="connsiteY165" fmla="*/ 258792 h 1630392"/>
              <a:gd name="connsiteX166" fmla="*/ 2725947 w 7161695"/>
              <a:gd name="connsiteY166" fmla="*/ 241540 h 1630392"/>
              <a:gd name="connsiteX167" fmla="*/ 2639683 w 7161695"/>
              <a:gd name="connsiteY167" fmla="*/ 198408 h 1630392"/>
              <a:gd name="connsiteX168" fmla="*/ 2544792 w 7161695"/>
              <a:gd name="connsiteY168" fmla="*/ 172528 h 1630392"/>
              <a:gd name="connsiteX169" fmla="*/ 2424023 w 7161695"/>
              <a:gd name="connsiteY169" fmla="*/ 120770 h 1630392"/>
              <a:gd name="connsiteX170" fmla="*/ 2380890 w 7161695"/>
              <a:gd name="connsiteY170" fmla="*/ 103517 h 1630392"/>
              <a:gd name="connsiteX171" fmla="*/ 2346385 w 7161695"/>
              <a:gd name="connsiteY171" fmla="*/ 86264 h 1630392"/>
              <a:gd name="connsiteX172" fmla="*/ 2294626 w 7161695"/>
              <a:gd name="connsiteY172" fmla="*/ 69011 h 1630392"/>
              <a:gd name="connsiteX173" fmla="*/ 2234241 w 7161695"/>
              <a:gd name="connsiteY173" fmla="*/ 51758 h 1630392"/>
              <a:gd name="connsiteX174" fmla="*/ 2182483 w 7161695"/>
              <a:gd name="connsiteY174" fmla="*/ 25879 h 1630392"/>
              <a:gd name="connsiteX175" fmla="*/ 2139351 w 7161695"/>
              <a:gd name="connsiteY175" fmla="*/ 17253 h 1630392"/>
              <a:gd name="connsiteX176" fmla="*/ 2061713 w 7161695"/>
              <a:gd name="connsiteY176" fmla="*/ 0 h 1630392"/>
              <a:gd name="connsiteX177" fmla="*/ 2053087 w 7161695"/>
              <a:gd name="connsiteY177" fmla="*/ 25879 h 1630392"/>
              <a:gd name="connsiteX178" fmla="*/ 2070339 w 7161695"/>
              <a:gd name="connsiteY178" fmla="*/ 94891 h 1630392"/>
              <a:gd name="connsiteX179" fmla="*/ 2053087 w 7161695"/>
              <a:gd name="connsiteY179" fmla="*/ 163902 h 1630392"/>
              <a:gd name="connsiteX180" fmla="*/ 2027207 w 7161695"/>
              <a:gd name="connsiteY180" fmla="*/ 189781 h 1630392"/>
              <a:gd name="connsiteX181" fmla="*/ 1940943 w 7161695"/>
              <a:gd name="connsiteY181" fmla="*/ 241540 h 1630392"/>
              <a:gd name="connsiteX182" fmla="*/ 1915064 w 7161695"/>
              <a:gd name="connsiteY182" fmla="*/ 258792 h 1630392"/>
              <a:gd name="connsiteX183" fmla="*/ 1863306 w 7161695"/>
              <a:gd name="connsiteY183" fmla="*/ 276045 h 1630392"/>
              <a:gd name="connsiteX184" fmla="*/ 1725283 w 7161695"/>
              <a:gd name="connsiteY184" fmla="*/ 258792 h 1630392"/>
              <a:gd name="connsiteX185" fmla="*/ 1690777 w 7161695"/>
              <a:gd name="connsiteY185" fmla="*/ 241540 h 1630392"/>
              <a:gd name="connsiteX186" fmla="*/ 1639019 w 7161695"/>
              <a:gd name="connsiteY186" fmla="*/ 215660 h 1630392"/>
              <a:gd name="connsiteX187" fmla="*/ 1621766 w 7161695"/>
              <a:gd name="connsiteY187" fmla="*/ 189781 h 1630392"/>
              <a:gd name="connsiteX188" fmla="*/ 1526875 w 7161695"/>
              <a:gd name="connsiteY188" fmla="*/ 172528 h 1630392"/>
              <a:gd name="connsiteX189" fmla="*/ 1457864 w 7161695"/>
              <a:gd name="connsiteY189" fmla="*/ 155275 h 1630392"/>
              <a:gd name="connsiteX190" fmla="*/ 1380226 w 7161695"/>
              <a:gd name="connsiteY190" fmla="*/ 146649 h 1630392"/>
              <a:gd name="connsiteX191" fmla="*/ 1328468 w 7161695"/>
              <a:gd name="connsiteY191" fmla="*/ 138023 h 1630392"/>
              <a:gd name="connsiteX192" fmla="*/ 1293962 w 7161695"/>
              <a:gd name="connsiteY192" fmla="*/ 120770 h 1630392"/>
              <a:gd name="connsiteX193" fmla="*/ 1268083 w 7161695"/>
              <a:gd name="connsiteY193" fmla="*/ 112143 h 1630392"/>
              <a:gd name="connsiteX194" fmla="*/ 1250830 w 7161695"/>
              <a:gd name="connsiteY194" fmla="*/ 138023 h 1630392"/>
              <a:gd name="connsiteX195" fmla="*/ 1224951 w 7161695"/>
              <a:gd name="connsiteY195" fmla="*/ 155275 h 1630392"/>
              <a:gd name="connsiteX196" fmla="*/ 1199072 w 7161695"/>
              <a:gd name="connsiteY196" fmla="*/ 181155 h 1630392"/>
              <a:gd name="connsiteX197" fmla="*/ 1164566 w 7161695"/>
              <a:gd name="connsiteY197" fmla="*/ 198408 h 1630392"/>
              <a:gd name="connsiteX198" fmla="*/ 1086928 w 7161695"/>
              <a:gd name="connsiteY198" fmla="*/ 241540 h 1630392"/>
              <a:gd name="connsiteX199" fmla="*/ 1017917 w 7161695"/>
              <a:gd name="connsiteY199" fmla="*/ 215660 h 1630392"/>
              <a:gd name="connsiteX200" fmla="*/ 974785 w 7161695"/>
              <a:gd name="connsiteY200" fmla="*/ 198408 h 1630392"/>
              <a:gd name="connsiteX201" fmla="*/ 948906 w 7161695"/>
              <a:gd name="connsiteY201" fmla="*/ 189781 h 1630392"/>
              <a:gd name="connsiteX202" fmla="*/ 923026 w 7161695"/>
              <a:gd name="connsiteY202" fmla="*/ 172528 h 1630392"/>
              <a:gd name="connsiteX203" fmla="*/ 828136 w 7161695"/>
              <a:gd name="connsiteY203" fmla="*/ 138023 h 1630392"/>
              <a:gd name="connsiteX204" fmla="*/ 750498 w 7161695"/>
              <a:gd name="connsiteY204" fmla="*/ 112143 h 1630392"/>
              <a:gd name="connsiteX205" fmla="*/ 724619 w 7161695"/>
              <a:gd name="connsiteY205" fmla="*/ 103517 h 1630392"/>
              <a:gd name="connsiteX206" fmla="*/ 422694 w 7161695"/>
              <a:gd name="connsiteY206" fmla="*/ 112143 h 1630392"/>
              <a:gd name="connsiteX207" fmla="*/ 396815 w 7161695"/>
              <a:gd name="connsiteY207" fmla="*/ 103517 h 1630392"/>
              <a:gd name="connsiteX208" fmla="*/ 370936 w 7161695"/>
              <a:gd name="connsiteY208" fmla="*/ 77638 h 1630392"/>
              <a:gd name="connsiteX209" fmla="*/ 353683 w 7161695"/>
              <a:gd name="connsiteY209" fmla="*/ 17253 h 1630392"/>
              <a:gd name="connsiteX210" fmla="*/ 327804 w 7161695"/>
              <a:gd name="connsiteY210" fmla="*/ 0 h 1630392"/>
              <a:gd name="connsiteX211" fmla="*/ 241539 w 7161695"/>
              <a:gd name="connsiteY211" fmla="*/ 43132 h 1630392"/>
              <a:gd name="connsiteX212" fmla="*/ 215660 w 7161695"/>
              <a:gd name="connsiteY212" fmla="*/ 69011 h 1630392"/>
              <a:gd name="connsiteX213" fmla="*/ 189781 w 7161695"/>
              <a:gd name="connsiteY213" fmla="*/ 77638 h 1630392"/>
              <a:gd name="connsiteX214" fmla="*/ 103517 w 7161695"/>
              <a:gd name="connsiteY214" fmla="*/ 112143 h 1630392"/>
              <a:gd name="connsiteX215" fmla="*/ 51758 w 7161695"/>
              <a:gd name="connsiteY215" fmla="*/ 120770 h 1630392"/>
              <a:gd name="connsiteX216" fmla="*/ 0 w 7161695"/>
              <a:gd name="connsiteY216" fmla="*/ 138023 h 1630392"/>
              <a:gd name="connsiteX217" fmla="*/ 25879 w 7161695"/>
              <a:gd name="connsiteY217" fmla="*/ 198408 h 1630392"/>
              <a:gd name="connsiteX218" fmla="*/ 34506 w 7161695"/>
              <a:gd name="connsiteY218" fmla="*/ 224287 h 1630392"/>
              <a:gd name="connsiteX219" fmla="*/ 60385 w 7161695"/>
              <a:gd name="connsiteY219" fmla="*/ 232913 h 1630392"/>
              <a:gd name="connsiteX220" fmla="*/ 112143 w 7161695"/>
              <a:gd name="connsiteY220" fmla="*/ 224287 h 1630392"/>
              <a:gd name="connsiteX221" fmla="*/ 112143 w 7161695"/>
              <a:gd name="connsiteY221" fmla="*/ 215660 h 1630392"/>
              <a:gd name="connsiteX0" fmla="*/ 112143 w 7161695"/>
              <a:gd name="connsiteY0" fmla="*/ 215660 h 1630392"/>
              <a:gd name="connsiteX1" fmla="*/ 155275 w 7161695"/>
              <a:gd name="connsiteY1" fmla="*/ 207034 h 1630392"/>
              <a:gd name="connsiteX2" fmla="*/ 276045 w 7161695"/>
              <a:gd name="connsiteY2" fmla="*/ 224287 h 1630392"/>
              <a:gd name="connsiteX3" fmla="*/ 310551 w 7161695"/>
              <a:gd name="connsiteY3" fmla="*/ 241540 h 1630392"/>
              <a:gd name="connsiteX4" fmla="*/ 345056 w 7161695"/>
              <a:gd name="connsiteY4" fmla="*/ 250166 h 1630392"/>
              <a:gd name="connsiteX5" fmla="*/ 396815 w 7161695"/>
              <a:gd name="connsiteY5" fmla="*/ 284672 h 1630392"/>
              <a:gd name="connsiteX6" fmla="*/ 508958 w 7161695"/>
              <a:gd name="connsiteY6" fmla="*/ 319177 h 1630392"/>
              <a:gd name="connsiteX7" fmla="*/ 534838 w 7161695"/>
              <a:gd name="connsiteY7" fmla="*/ 327804 h 1630392"/>
              <a:gd name="connsiteX8" fmla="*/ 603849 w 7161695"/>
              <a:gd name="connsiteY8" fmla="*/ 362309 h 1630392"/>
              <a:gd name="connsiteX9" fmla="*/ 655607 w 7161695"/>
              <a:gd name="connsiteY9" fmla="*/ 379562 h 1630392"/>
              <a:gd name="connsiteX10" fmla="*/ 681487 w 7161695"/>
              <a:gd name="connsiteY10" fmla="*/ 431321 h 1630392"/>
              <a:gd name="connsiteX11" fmla="*/ 672860 w 7161695"/>
              <a:gd name="connsiteY11" fmla="*/ 465826 h 1630392"/>
              <a:gd name="connsiteX12" fmla="*/ 638355 w 7161695"/>
              <a:gd name="connsiteY12" fmla="*/ 474453 h 1630392"/>
              <a:gd name="connsiteX13" fmla="*/ 526211 w 7161695"/>
              <a:gd name="connsiteY13" fmla="*/ 465826 h 1630392"/>
              <a:gd name="connsiteX14" fmla="*/ 500332 w 7161695"/>
              <a:gd name="connsiteY14" fmla="*/ 457200 h 1630392"/>
              <a:gd name="connsiteX15" fmla="*/ 353683 w 7161695"/>
              <a:gd name="connsiteY15" fmla="*/ 448574 h 1630392"/>
              <a:gd name="connsiteX16" fmla="*/ 301924 w 7161695"/>
              <a:gd name="connsiteY16" fmla="*/ 457200 h 1630392"/>
              <a:gd name="connsiteX17" fmla="*/ 336430 w 7161695"/>
              <a:gd name="connsiteY17" fmla="*/ 534838 h 1630392"/>
              <a:gd name="connsiteX18" fmla="*/ 396815 w 7161695"/>
              <a:gd name="connsiteY18" fmla="*/ 560717 h 1630392"/>
              <a:gd name="connsiteX19" fmla="*/ 422694 w 7161695"/>
              <a:gd name="connsiteY19" fmla="*/ 569343 h 1630392"/>
              <a:gd name="connsiteX20" fmla="*/ 491706 w 7161695"/>
              <a:gd name="connsiteY20" fmla="*/ 586596 h 1630392"/>
              <a:gd name="connsiteX21" fmla="*/ 439947 w 7161695"/>
              <a:gd name="connsiteY21" fmla="*/ 629728 h 1630392"/>
              <a:gd name="connsiteX22" fmla="*/ 396815 w 7161695"/>
              <a:gd name="connsiteY22" fmla="*/ 681487 h 1630392"/>
              <a:gd name="connsiteX23" fmla="*/ 431321 w 7161695"/>
              <a:gd name="connsiteY23" fmla="*/ 733245 h 1630392"/>
              <a:gd name="connsiteX24" fmla="*/ 457200 w 7161695"/>
              <a:gd name="connsiteY24" fmla="*/ 767751 h 1630392"/>
              <a:gd name="connsiteX25" fmla="*/ 534838 w 7161695"/>
              <a:gd name="connsiteY25" fmla="*/ 802257 h 1630392"/>
              <a:gd name="connsiteX26" fmla="*/ 595223 w 7161695"/>
              <a:gd name="connsiteY26" fmla="*/ 828136 h 1630392"/>
              <a:gd name="connsiteX27" fmla="*/ 707366 w 7161695"/>
              <a:gd name="connsiteY27" fmla="*/ 871268 h 1630392"/>
              <a:gd name="connsiteX28" fmla="*/ 974785 w 7161695"/>
              <a:gd name="connsiteY28" fmla="*/ 905774 h 1630392"/>
              <a:gd name="connsiteX29" fmla="*/ 1958196 w 7161695"/>
              <a:gd name="connsiteY29" fmla="*/ 914400 h 1630392"/>
              <a:gd name="connsiteX30" fmla="*/ 2035834 w 7161695"/>
              <a:gd name="connsiteY30" fmla="*/ 931653 h 1630392"/>
              <a:gd name="connsiteX31" fmla="*/ 2096219 w 7161695"/>
              <a:gd name="connsiteY31" fmla="*/ 948906 h 1630392"/>
              <a:gd name="connsiteX32" fmla="*/ 2147977 w 7161695"/>
              <a:gd name="connsiteY32" fmla="*/ 957532 h 1630392"/>
              <a:gd name="connsiteX33" fmla="*/ 2225615 w 7161695"/>
              <a:gd name="connsiteY33" fmla="*/ 974785 h 1630392"/>
              <a:gd name="connsiteX34" fmla="*/ 2251494 w 7161695"/>
              <a:gd name="connsiteY34" fmla="*/ 1000664 h 1630392"/>
              <a:gd name="connsiteX35" fmla="*/ 2277373 w 7161695"/>
              <a:gd name="connsiteY35" fmla="*/ 1009291 h 1630392"/>
              <a:gd name="connsiteX36" fmla="*/ 2337758 w 7161695"/>
              <a:gd name="connsiteY36" fmla="*/ 1026543 h 1630392"/>
              <a:gd name="connsiteX37" fmla="*/ 2424023 w 7161695"/>
              <a:gd name="connsiteY37" fmla="*/ 1061049 h 1630392"/>
              <a:gd name="connsiteX38" fmla="*/ 2527539 w 7161695"/>
              <a:gd name="connsiteY38" fmla="*/ 1078302 h 1630392"/>
              <a:gd name="connsiteX39" fmla="*/ 2622430 w 7161695"/>
              <a:gd name="connsiteY39" fmla="*/ 1086928 h 1630392"/>
              <a:gd name="connsiteX40" fmla="*/ 2734573 w 7161695"/>
              <a:gd name="connsiteY40" fmla="*/ 1104181 h 1630392"/>
              <a:gd name="connsiteX41" fmla="*/ 2898475 w 7161695"/>
              <a:gd name="connsiteY41" fmla="*/ 1130060 h 1630392"/>
              <a:gd name="connsiteX42" fmla="*/ 3312543 w 7161695"/>
              <a:gd name="connsiteY42" fmla="*/ 1138687 h 1630392"/>
              <a:gd name="connsiteX43" fmla="*/ 3295290 w 7161695"/>
              <a:gd name="connsiteY43" fmla="*/ 1112808 h 1630392"/>
              <a:gd name="connsiteX44" fmla="*/ 3338423 w 7161695"/>
              <a:gd name="connsiteY44" fmla="*/ 1069675 h 1630392"/>
              <a:gd name="connsiteX45" fmla="*/ 3459192 w 7161695"/>
              <a:gd name="connsiteY45" fmla="*/ 1078302 h 1630392"/>
              <a:gd name="connsiteX46" fmla="*/ 3502324 w 7161695"/>
              <a:gd name="connsiteY46" fmla="*/ 1086928 h 1630392"/>
              <a:gd name="connsiteX47" fmla="*/ 3588589 w 7161695"/>
              <a:gd name="connsiteY47" fmla="*/ 1095555 h 1630392"/>
              <a:gd name="connsiteX48" fmla="*/ 3830128 w 7161695"/>
              <a:gd name="connsiteY48" fmla="*/ 1121434 h 1630392"/>
              <a:gd name="connsiteX49" fmla="*/ 3907766 w 7161695"/>
              <a:gd name="connsiteY49" fmla="*/ 1130060 h 1630392"/>
              <a:gd name="connsiteX50" fmla="*/ 4132053 w 7161695"/>
              <a:gd name="connsiteY50" fmla="*/ 1138687 h 1630392"/>
              <a:gd name="connsiteX51" fmla="*/ 4278702 w 7161695"/>
              <a:gd name="connsiteY51" fmla="*/ 1155940 h 1630392"/>
              <a:gd name="connsiteX52" fmla="*/ 4347713 w 7161695"/>
              <a:gd name="connsiteY52" fmla="*/ 1199072 h 1630392"/>
              <a:gd name="connsiteX53" fmla="*/ 4373592 w 7161695"/>
              <a:gd name="connsiteY53" fmla="*/ 1207698 h 1630392"/>
              <a:gd name="connsiteX54" fmla="*/ 4408098 w 7161695"/>
              <a:gd name="connsiteY54" fmla="*/ 1233577 h 1630392"/>
              <a:gd name="connsiteX55" fmla="*/ 4459856 w 7161695"/>
              <a:gd name="connsiteY55" fmla="*/ 1250830 h 1630392"/>
              <a:gd name="connsiteX56" fmla="*/ 4485736 w 7161695"/>
              <a:gd name="connsiteY56" fmla="*/ 1259457 h 1630392"/>
              <a:gd name="connsiteX57" fmla="*/ 4554747 w 7161695"/>
              <a:gd name="connsiteY57" fmla="*/ 1285336 h 1630392"/>
              <a:gd name="connsiteX58" fmla="*/ 4597879 w 7161695"/>
              <a:gd name="connsiteY58" fmla="*/ 1293962 h 1630392"/>
              <a:gd name="connsiteX59" fmla="*/ 4675517 w 7161695"/>
              <a:gd name="connsiteY59" fmla="*/ 1319841 h 1630392"/>
              <a:gd name="connsiteX60" fmla="*/ 4710023 w 7161695"/>
              <a:gd name="connsiteY60" fmla="*/ 1337094 h 1630392"/>
              <a:gd name="connsiteX61" fmla="*/ 4796287 w 7161695"/>
              <a:gd name="connsiteY61" fmla="*/ 1354347 h 1630392"/>
              <a:gd name="connsiteX62" fmla="*/ 4873924 w 7161695"/>
              <a:gd name="connsiteY62" fmla="*/ 1371600 h 1630392"/>
              <a:gd name="connsiteX63" fmla="*/ 4951562 w 7161695"/>
              <a:gd name="connsiteY63" fmla="*/ 1406106 h 1630392"/>
              <a:gd name="connsiteX64" fmla="*/ 4986068 w 7161695"/>
              <a:gd name="connsiteY64" fmla="*/ 1423358 h 1630392"/>
              <a:gd name="connsiteX65" fmla="*/ 5072332 w 7161695"/>
              <a:gd name="connsiteY65" fmla="*/ 1449238 h 1630392"/>
              <a:gd name="connsiteX66" fmla="*/ 5098211 w 7161695"/>
              <a:gd name="connsiteY66" fmla="*/ 1457864 h 1630392"/>
              <a:gd name="connsiteX67" fmla="*/ 5184475 w 7161695"/>
              <a:gd name="connsiteY67" fmla="*/ 1475117 h 1630392"/>
              <a:gd name="connsiteX68" fmla="*/ 5262113 w 7161695"/>
              <a:gd name="connsiteY68" fmla="*/ 1492370 h 1630392"/>
              <a:gd name="connsiteX69" fmla="*/ 5296619 w 7161695"/>
              <a:gd name="connsiteY69" fmla="*/ 1509623 h 1630392"/>
              <a:gd name="connsiteX70" fmla="*/ 5400136 w 7161695"/>
              <a:gd name="connsiteY70" fmla="*/ 1526875 h 1630392"/>
              <a:gd name="connsiteX71" fmla="*/ 5460521 w 7161695"/>
              <a:gd name="connsiteY71" fmla="*/ 1535502 h 1630392"/>
              <a:gd name="connsiteX72" fmla="*/ 5503653 w 7161695"/>
              <a:gd name="connsiteY72" fmla="*/ 1544128 h 1630392"/>
              <a:gd name="connsiteX73" fmla="*/ 5581290 w 7161695"/>
              <a:gd name="connsiteY73" fmla="*/ 1552755 h 1630392"/>
              <a:gd name="connsiteX74" fmla="*/ 5814204 w 7161695"/>
              <a:gd name="connsiteY74" fmla="*/ 1587260 h 1630392"/>
              <a:gd name="connsiteX75" fmla="*/ 5909094 w 7161695"/>
              <a:gd name="connsiteY75" fmla="*/ 1595887 h 1630392"/>
              <a:gd name="connsiteX76" fmla="*/ 6107502 w 7161695"/>
              <a:gd name="connsiteY76" fmla="*/ 1613140 h 1630392"/>
              <a:gd name="connsiteX77" fmla="*/ 6185139 w 7161695"/>
              <a:gd name="connsiteY77" fmla="*/ 1630392 h 1630392"/>
              <a:gd name="connsiteX78" fmla="*/ 6435306 w 7161695"/>
              <a:gd name="connsiteY78" fmla="*/ 1621766 h 1630392"/>
              <a:gd name="connsiteX79" fmla="*/ 6409426 w 7161695"/>
              <a:gd name="connsiteY79" fmla="*/ 1587260 h 1630392"/>
              <a:gd name="connsiteX80" fmla="*/ 6383547 w 7161695"/>
              <a:gd name="connsiteY80" fmla="*/ 1578634 h 1630392"/>
              <a:gd name="connsiteX81" fmla="*/ 6331789 w 7161695"/>
              <a:gd name="connsiteY81" fmla="*/ 1544128 h 1630392"/>
              <a:gd name="connsiteX82" fmla="*/ 6305909 w 7161695"/>
              <a:gd name="connsiteY82" fmla="*/ 1492370 h 1630392"/>
              <a:gd name="connsiteX83" fmla="*/ 6288656 w 7161695"/>
              <a:gd name="connsiteY83" fmla="*/ 1466491 h 1630392"/>
              <a:gd name="connsiteX84" fmla="*/ 6297283 w 7161695"/>
              <a:gd name="connsiteY84" fmla="*/ 1431985 h 1630392"/>
              <a:gd name="connsiteX85" fmla="*/ 6323162 w 7161695"/>
              <a:gd name="connsiteY85" fmla="*/ 1414732 h 1630392"/>
              <a:gd name="connsiteX86" fmla="*/ 6383547 w 7161695"/>
              <a:gd name="connsiteY86" fmla="*/ 1388853 h 1630392"/>
              <a:gd name="connsiteX87" fmla="*/ 6409426 w 7161695"/>
              <a:gd name="connsiteY87" fmla="*/ 1371600 h 1630392"/>
              <a:gd name="connsiteX88" fmla="*/ 6443932 w 7161695"/>
              <a:gd name="connsiteY88" fmla="*/ 1362974 h 1630392"/>
              <a:gd name="connsiteX89" fmla="*/ 6616460 w 7161695"/>
              <a:gd name="connsiteY89" fmla="*/ 1345721 h 1630392"/>
              <a:gd name="connsiteX90" fmla="*/ 6797615 w 7161695"/>
              <a:gd name="connsiteY90" fmla="*/ 1328468 h 1630392"/>
              <a:gd name="connsiteX91" fmla="*/ 7159924 w 7161695"/>
              <a:gd name="connsiteY91" fmla="*/ 1337094 h 1630392"/>
              <a:gd name="connsiteX92" fmla="*/ 7134045 w 7161695"/>
              <a:gd name="connsiteY92" fmla="*/ 1328468 h 1630392"/>
              <a:gd name="connsiteX93" fmla="*/ 7125419 w 7161695"/>
              <a:gd name="connsiteY93" fmla="*/ 1302589 h 1630392"/>
              <a:gd name="connsiteX94" fmla="*/ 7090913 w 7161695"/>
              <a:gd name="connsiteY94" fmla="*/ 1242204 h 1630392"/>
              <a:gd name="connsiteX95" fmla="*/ 7073660 w 7161695"/>
              <a:gd name="connsiteY95" fmla="*/ 1199072 h 1630392"/>
              <a:gd name="connsiteX96" fmla="*/ 7047781 w 7161695"/>
              <a:gd name="connsiteY96" fmla="*/ 1104181 h 1630392"/>
              <a:gd name="connsiteX97" fmla="*/ 7021902 w 7161695"/>
              <a:gd name="connsiteY97" fmla="*/ 1052423 h 1630392"/>
              <a:gd name="connsiteX98" fmla="*/ 6987396 w 7161695"/>
              <a:gd name="connsiteY98" fmla="*/ 1035170 h 1630392"/>
              <a:gd name="connsiteX99" fmla="*/ 6892506 w 7161695"/>
              <a:gd name="connsiteY99" fmla="*/ 1043796 h 1630392"/>
              <a:gd name="connsiteX100" fmla="*/ 6840747 w 7161695"/>
              <a:gd name="connsiteY100" fmla="*/ 1061049 h 1630392"/>
              <a:gd name="connsiteX101" fmla="*/ 6745856 w 7161695"/>
              <a:gd name="connsiteY101" fmla="*/ 1078302 h 1630392"/>
              <a:gd name="connsiteX102" fmla="*/ 6607834 w 7161695"/>
              <a:gd name="connsiteY102" fmla="*/ 1095555 h 1630392"/>
              <a:gd name="connsiteX103" fmla="*/ 5753819 w 7161695"/>
              <a:gd name="connsiteY103" fmla="*/ 1078302 h 1630392"/>
              <a:gd name="connsiteX104" fmla="*/ 5538158 w 7161695"/>
              <a:gd name="connsiteY104" fmla="*/ 1061049 h 1630392"/>
              <a:gd name="connsiteX105" fmla="*/ 5469147 w 7161695"/>
              <a:gd name="connsiteY105" fmla="*/ 1043796 h 1630392"/>
              <a:gd name="connsiteX106" fmla="*/ 5270739 w 7161695"/>
              <a:gd name="connsiteY106" fmla="*/ 1026543 h 1630392"/>
              <a:gd name="connsiteX107" fmla="*/ 5236234 w 7161695"/>
              <a:gd name="connsiteY107" fmla="*/ 1009291 h 1630392"/>
              <a:gd name="connsiteX108" fmla="*/ 5253487 w 7161695"/>
              <a:gd name="connsiteY108" fmla="*/ 966158 h 1630392"/>
              <a:gd name="connsiteX109" fmla="*/ 5305245 w 7161695"/>
              <a:gd name="connsiteY109" fmla="*/ 931653 h 1630392"/>
              <a:gd name="connsiteX110" fmla="*/ 5382883 w 7161695"/>
              <a:gd name="connsiteY110" fmla="*/ 897147 h 1630392"/>
              <a:gd name="connsiteX111" fmla="*/ 5512279 w 7161695"/>
              <a:gd name="connsiteY111" fmla="*/ 836762 h 1630392"/>
              <a:gd name="connsiteX112" fmla="*/ 5564038 w 7161695"/>
              <a:gd name="connsiteY112" fmla="*/ 828136 h 1630392"/>
              <a:gd name="connsiteX113" fmla="*/ 5382883 w 7161695"/>
              <a:gd name="connsiteY113" fmla="*/ 802257 h 1630392"/>
              <a:gd name="connsiteX114" fmla="*/ 5348377 w 7161695"/>
              <a:gd name="connsiteY114" fmla="*/ 793630 h 1630392"/>
              <a:gd name="connsiteX115" fmla="*/ 5270739 w 7161695"/>
              <a:gd name="connsiteY115" fmla="*/ 785004 h 1630392"/>
              <a:gd name="connsiteX116" fmla="*/ 5331124 w 7161695"/>
              <a:gd name="connsiteY116" fmla="*/ 690113 h 1630392"/>
              <a:gd name="connsiteX117" fmla="*/ 5296619 w 7161695"/>
              <a:gd name="connsiteY117" fmla="*/ 655608 h 1630392"/>
              <a:gd name="connsiteX118" fmla="*/ 5270739 w 7161695"/>
              <a:gd name="connsiteY118" fmla="*/ 646981 h 1630392"/>
              <a:gd name="connsiteX119" fmla="*/ 5244860 w 7161695"/>
              <a:gd name="connsiteY119" fmla="*/ 629728 h 1630392"/>
              <a:gd name="connsiteX120" fmla="*/ 5218981 w 7161695"/>
              <a:gd name="connsiteY120" fmla="*/ 577970 h 1630392"/>
              <a:gd name="connsiteX121" fmla="*/ 5184475 w 7161695"/>
              <a:gd name="connsiteY121" fmla="*/ 569343 h 1630392"/>
              <a:gd name="connsiteX122" fmla="*/ 5106838 w 7161695"/>
              <a:gd name="connsiteY122" fmla="*/ 603849 h 1630392"/>
              <a:gd name="connsiteX123" fmla="*/ 5080958 w 7161695"/>
              <a:gd name="connsiteY123" fmla="*/ 612475 h 1630392"/>
              <a:gd name="connsiteX124" fmla="*/ 5003321 w 7161695"/>
              <a:gd name="connsiteY124" fmla="*/ 638355 h 1630392"/>
              <a:gd name="connsiteX125" fmla="*/ 4951562 w 7161695"/>
              <a:gd name="connsiteY125" fmla="*/ 672860 h 1630392"/>
              <a:gd name="connsiteX126" fmla="*/ 4899804 w 7161695"/>
              <a:gd name="connsiteY126" fmla="*/ 690113 h 1630392"/>
              <a:gd name="connsiteX127" fmla="*/ 4813539 w 7161695"/>
              <a:gd name="connsiteY127" fmla="*/ 681487 h 1630392"/>
              <a:gd name="connsiteX128" fmla="*/ 4753155 w 7161695"/>
              <a:gd name="connsiteY128" fmla="*/ 646981 h 1630392"/>
              <a:gd name="connsiteX129" fmla="*/ 4675517 w 7161695"/>
              <a:gd name="connsiteY129" fmla="*/ 612475 h 1630392"/>
              <a:gd name="connsiteX130" fmla="*/ 4675517 w 7161695"/>
              <a:gd name="connsiteY130" fmla="*/ 534838 h 1630392"/>
              <a:gd name="connsiteX131" fmla="*/ 4701396 w 7161695"/>
              <a:gd name="connsiteY131" fmla="*/ 508958 h 1630392"/>
              <a:gd name="connsiteX132" fmla="*/ 4718649 w 7161695"/>
              <a:gd name="connsiteY132" fmla="*/ 483079 h 1630392"/>
              <a:gd name="connsiteX133" fmla="*/ 4701396 w 7161695"/>
              <a:gd name="connsiteY133" fmla="*/ 414068 h 1630392"/>
              <a:gd name="connsiteX134" fmla="*/ 4684143 w 7161695"/>
              <a:gd name="connsiteY134" fmla="*/ 388189 h 1630392"/>
              <a:gd name="connsiteX135" fmla="*/ 4658264 w 7161695"/>
              <a:gd name="connsiteY135" fmla="*/ 241540 h 1630392"/>
              <a:gd name="connsiteX136" fmla="*/ 4692769 w 7161695"/>
              <a:gd name="connsiteY136" fmla="*/ 560718 h 1630392"/>
              <a:gd name="connsiteX137" fmla="*/ 4623758 w 7161695"/>
              <a:gd name="connsiteY137" fmla="*/ 612475 h 1630392"/>
              <a:gd name="connsiteX138" fmla="*/ 4611596 w 7161695"/>
              <a:gd name="connsiteY138" fmla="*/ 566347 h 1630392"/>
              <a:gd name="connsiteX139" fmla="*/ 4559838 w 7161695"/>
              <a:gd name="connsiteY139" fmla="*/ 557721 h 1630392"/>
              <a:gd name="connsiteX140" fmla="*/ 4494363 w 7161695"/>
              <a:gd name="connsiteY140" fmla="*/ 526211 h 1630392"/>
              <a:gd name="connsiteX141" fmla="*/ 4390845 w 7161695"/>
              <a:gd name="connsiteY141" fmla="*/ 500332 h 1630392"/>
              <a:gd name="connsiteX142" fmla="*/ 4382219 w 7161695"/>
              <a:gd name="connsiteY142" fmla="*/ 267419 h 1630392"/>
              <a:gd name="connsiteX143" fmla="*/ 4339087 w 7161695"/>
              <a:gd name="connsiteY143" fmla="*/ 293298 h 1630392"/>
              <a:gd name="connsiteX144" fmla="*/ 4270075 w 7161695"/>
              <a:gd name="connsiteY144" fmla="*/ 327804 h 1630392"/>
              <a:gd name="connsiteX145" fmla="*/ 4183811 w 7161695"/>
              <a:gd name="connsiteY145" fmla="*/ 353683 h 1630392"/>
              <a:gd name="connsiteX146" fmla="*/ 4019909 w 7161695"/>
              <a:gd name="connsiteY146" fmla="*/ 336430 h 1630392"/>
              <a:gd name="connsiteX147" fmla="*/ 3994030 w 7161695"/>
              <a:gd name="connsiteY147" fmla="*/ 276045 h 1630392"/>
              <a:gd name="connsiteX148" fmla="*/ 3959524 w 7161695"/>
              <a:gd name="connsiteY148" fmla="*/ 224287 h 1630392"/>
              <a:gd name="connsiteX149" fmla="*/ 3942272 w 7161695"/>
              <a:gd name="connsiteY149" fmla="*/ 198408 h 1630392"/>
              <a:gd name="connsiteX150" fmla="*/ 3925019 w 7161695"/>
              <a:gd name="connsiteY150" fmla="*/ 172528 h 1630392"/>
              <a:gd name="connsiteX151" fmla="*/ 3899139 w 7161695"/>
              <a:gd name="connsiteY151" fmla="*/ 120770 h 1630392"/>
              <a:gd name="connsiteX152" fmla="*/ 3838755 w 7161695"/>
              <a:gd name="connsiteY152" fmla="*/ 43132 h 1630392"/>
              <a:gd name="connsiteX153" fmla="*/ 3804249 w 7161695"/>
              <a:gd name="connsiteY153" fmla="*/ 51758 h 1630392"/>
              <a:gd name="connsiteX154" fmla="*/ 3735238 w 7161695"/>
              <a:gd name="connsiteY154" fmla="*/ 103517 h 1630392"/>
              <a:gd name="connsiteX155" fmla="*/ 3709358 w 7161695"/>
              <a:gd name="connsiteY155" fmla="*/ 129396 h 1630392"/>
              <a:gd name="connsiteX156" fmla="*/ 3674853 w 7161695"/>
              <a:gd name="connsiteY156" fmla="*/ 146649 h 1630392"/>
              <a:gd name="connsiteX157" fmla="*/ 3631721 w 7161695"/>
              <a:gd name="connsiteY157" fmla="*/ 198408 h 1630392"/>
              <a:gd name="connsiteX158" fmla="*/ 3597215 w 7161695"/>
              <a:gd name="connsiteY158" fmla="*/ 215660 h 1630392"/>
              <a:gd name="connsiteX159" fmla="*/ 3545456 w 7161695"/>
              <a:gd name="connsiteY159" fmla="*/ 250166 h 1630392"/>
              <a:gd name="connsiteX160" fmla="*/ 3493698 w 7161695"/>
              <a:gd name="connsiteY160" fmla="*/ 267419 h 1630392"/>
              <a:gd name="connsiteX161" fmla="*/ 3433313 w 7161695"/>
              <a:gd name="connsiteY161" fmla="*/ 284672 h 1630392"/>
              <a:gd name="connsiteX162" fmla="*/ 3338423 w 7161695"/>
              <a:gd name="connsiteY162" fmla="*/ 293298 h 1630392"/>
              <a:gd name="connsiteX163" fmla="*/ 2846717 w 7161695"/>
              <a:gd name="connsiteY163" fmla="*/ 284672 h 1630392"/>
              <a:gd name="connsiteX164" fmla="*/ 2786332 w 7161695"/>
              <a:gd name="connsiteY164" fmla="*/ 276045 h 1630392"/>
              <a:gd name="connsiteX165" fmla="*/ 2760453 w 7161695"/>
              <a:gd name="connsiteY165" fmla="*/ 258792 h 1630392"/>
              <a:gd name="connsiteX166" fmla="*/ 2725947 w 7161695"/>
              <a:gd name="connsiteY166" fmla="*/ 241540 h 1630392"/>
              <a:gd name="connsiteX167" fmla="*/ 2639683 w 7161695"/>
              <a:gd name="connsiteY167" fmla="*/ 198408 h 1630392"/>
              <a:gd name="connsiteX168" fmla="*/ 2544792 w 7161695"/>
              <a:gd name="connsiteY168" fmla="*/ 172528 h 1630392"/>
              <a:gd name="connsiteX169" fmla="*/ 2424023 w 7161695"/>
              <a:gd name="connsiteY169" fmla="*/ 120770 h 1630392"/>
              <a:gd name="connsiteX170" fmla="*/ 2380890 w 7161695"/>
              <a:gd name="connsiteY170" fmla="*/ 103517 h 1630392"/>
              <a:gd name="connsiteX171" fmla="*/ 2346385 w 7161695"/>
              <a:gd name="connsiteY171" fmla="*/ 86264 h 1630392"/>
              <a:gd name="connsiteX172" fmla="*/ 2294626 w 7161695"/>
              <a:gd name="connsiteY172" fmla="*/ 69011 h 1630392"/>
              <a:gd name="connsiteX173" fmla="*/ 2234241 w 7161695"/>
              <a:gd name="connsiteY173" fmla="*/ 51758 h 1630392"/>
              <a:gd name="connsiteX174" fmla="*/ 2182483 w 7161695"/>
              <a:gd name="connsiteY174" fmla="*/ 25879 h 1630392"/>
              <a:gd name="connsiteX175" fmla="*/ 2139351 w 7161695"/>
              <a:gd name="connsiteY175" fmla="*/ 17253 h 1630392"/>
              <a:gd name="connsiteX176" fmla="*/ 2061713 w 7161695"/>
              <a:gd name="connsiteY176" fmla="*/ 0 h 1630392"/>
              <a:gd name="connsiteX177" fmla="*/ 2053087 w 7161695"/>
              <a:gd name="connsiteY177" fmla="*/ 25879 h 1630392"/>
              <a:gd name="connsiteX178" fmla="*/ 2070339 w 7161695"/>
              <a:gd name="connsiteY178" fmla="*/ 94891 h 1630392"/>
              <a:gd name="connsiteX179" fmla="*/ 2053087 w 7161695"/>
              <a:gd name="connsiteY179" fmla="*/ 163902 h 1630392"/>
              <a:gd name="connsiteX180" fmla="*/ 2027207 w 7161695"/>
              <a:gd name="connsiteY180" fmla="*/ 189781 h 1630392"/>
              <a:gd name="connsiteX181" fmla="*/ 1940943 w 7161695"/>
              <a:gd name="connsiteY181" fmla="*/ 241540 h 1630392"/>
              <a:gd name="connsiteX182" fmla="*/ 1915064 w 7161695"/>
              <a:gd name="connsiteY182" fmla="*/ 258792 h 1630392"/>
              <a:gd name="connsiteX183" fmla="*/ 1863306 w 7161695"/>
              <a:gd name="connsiteY183" fmla="*/ 276045 h 1630392"/>
              <a:gd name="connsiteX184" fmla="*/ 1725283 w 7161695"/>
              <a:gd name="connsiteY184" fmla="*/ 258792 h 1630392"/>
              <a:gd name="connsiteX185" fmla="*/ 1690777 w 7161695"/>
              <a:gd name="connsiteY185" fmla="*/ 241540 h 1630392"/>
              <a:gd name="connsiteX186" fmla="*/ 1639019 w 7161695"/>
              <a:gd name="connsiteY186" fmla="*/ 215660 h 1630392"/>
              <a:gd name="connsiteX187" fmla="*/ 1621766 w 7161695"/>
              <a:gd name="connsiteY187" fmla="*/ 189781 h 1630392"/>
              <a:gd name="connsiteX188" fmla="*/ 1526875 w 7161695"/>
              <a:gd name="connsiteY188" fmla="*/ 172528 h 1630392"/>
              <a:gd name="connsiteX189" fmla="*/ 1457864 w 7161695"/>
              <a:gd name="connsiteY189" fmla="*/ 155275 h 1630392"/>
              <a:gd name="connsiteX190" fmla="*/ 1380226 w 7161695"/>
              <a:gd name="connsiteY190" fmla="*/ 146649 h 1630392"/>
              <a:gd name="connsiteX191" fmla="*/ 1328468 w 7161695"/>
              <a:gd name="connsiteY191" fmla="*/ 138023 h 1630392"/>
              <a:gd name="connsiteX192" fmla="*/ 1293962 w 7161695"/>
              <a:gd name="connsiteY192" fmla="*/ 120770 h 1630392"/>
              <a:gd name="connsiteX193" fmla="*/ 1268083 w 7161695"/>
              <a:gd name="connsiteY193" fmla="*/ 112143 h 1630392"/>
              <a:gd name="connsiteX194" fmla="*/ 1250830 w 7161695"/>
              <a:gd name="connsiteY194" fmla="*/ 138023 h 1630392"/>
              <a:gd name="connsiteX195" fmla="*/ 1224951 w 7161695"/>
              <a:gd name="connsiteY195" fmla="*/ 155275 h 1630392"/>
              <a:gd name="connsiteX196" fmla="*/ 1199072 w 7161695"/>
              <a:gd name="connsiteY196" fmla="*/ 181155 h 1630392"/>
              <a:gd name="connsiteX197" fmla="*/ 1164566 w 7161695"/>
              <a:gd name="connsiteY197" fmla="*/ 198408 h 1630392"/>
              <a:gd name="connsiteX198" fmla="*/ 1086928 w 7161695"/>
              <a:gd name="connsiteY198" fmla="*/ 241540 h 1630392"/>
              <a:gd name="connsiteX199" fmla="*/ 1017917 w 7161695"/>
              <a:gd name="connsiteY199" fmla="*/ 215660 h 1630392"/>
              <a:gd name="connsiteX200" fmla="*/ 974785 w 7161695"/>
              <a:gd name="connsiteY200" fmla="*/ 198408 h 1630392"/>
              <a:gd name="connsiteX201" fmla="*/ 948906 w 7161695"/>
              <a:gd name="connsiteY201" fmla="*/ 189781 h 1630392"/>
              <a:gd name="connsiteX202" fmla="*/ 923026 w 7161695"/>
              <a:gd name="connsiteY202" fmla="*/ 172528 h 1630392"/>
              <a:gd name="connsiteX203" fmla="*/ 828136 w 7161695"/>
              <a:gd name="connsiteY203" fmla="*/ 138023 h 1630392"/>
              <a:gd name="connsiteX204" fmla="*/ 750498 w 7161695"/>
              <a:gd name="connsiteY204" fmla="*/ 112143 h 1630392"/>
              <a:gd name="connsiteX205" fmla="*/ 724619 w 7161695"/>
              <a:gd name="connsiteY205" fmla="*/ 103517 h 1630392"/>
              <a:gd name="connsiteX206" fmla="*/ 422694 w 7161695"/>
              <a:gd name="connsiteY206" fmla="*/ 112143 h 1630392"/>
              <a:gd name="connsiteX207" fmla="*/ 396815 w 7161695"/>
              <a:gd name="connsiteY207" fmla="*/ 103517 h 1630392"/>
              <a:gd name="connsiteX208" fmla="*/ 370936 w 7161695"/>
              <a:gd name="connsiteY208" fmla="*/ 77638 h 1630392"/>
              <a:gd name="connsiteX209" fmla="*/ 353683 w 7161695"/>
              <a:gd name="connsiteY209" fmla="*/ 17253 h 1630392"/>
              <a:gd name="connsiteX210" fmla="*/ 327804 w 7161695"/>
              <a:gd name="connsiteY210" fmla="*/ 0 h 1630392"/>
              <a:gd name="connsiteX211" fmla="*/ 241539 w 7161695"/>
              <a:gd name="connsiteY211" fmla="*/ 43132 h 1630392"/>
              <a:gd name="connsiteX212" fmla="*/ 215660 w 7161695"/>
              <a:gd name="connsiteY212" fmla="*/ 69011 h 1630392"/>
              <a:gd name="connsiteX213" fmla="*/ 189781 w 7161695"/>
              <a:gd name="connsiteY213" fmla="*/ 77638 h 1630392"/>
              <a:gd name="connsiteX214" fmla="*/ 103517 w 7161695"/>
              <a:gd name="connsiteY214" fmla="*/ 112143 h 1630392"/>
              <a:gd name="connsiteX215" fmla="*/ 51758 w 7161695"/>
              <a:gd name="connsiteY215" fmla="*/ 120770 h 1630392"/>
              <a:gd name="connsiteX216" fmla="*/ 0 w 7161695"/>
              <a:gd name="connsiteY216" fmla="*/ 138023 h 1630392"/>
              <a:gd name="connsiteX217" fmla="*/ 25879 w 7161695"/>
              <a:gd name="connsiteY217" fmla="*/ 198408 h 1630392"/>
              <a:gd name="connsiteX218" fmla="*/ 34506 w 7161695"/>
              <a:gd name="connsiteY218" fmla="*/ 224287 h 1630392"/>
              <a:gd name="connsiteX219" fmla="*/ 60385 w 7161695"/>
              <a:gd name="connsiteY219" fmla="*/ 232913 h 1630392"/>
              <a:gd name="connsiteX220" fmla="*/ 112143 w 7161695"/>
              <a:gd name="connsiteY220" fmla="*/ 224287 h 1630392"/>
              <a:gd name="connsiteX221" fmla="*/ 112143 w 7161695"/>
              <a:gd name="connsiteY221" fmla="*/ 215660 h 1630392"/>
              <a:gd name="connsiteX0" fmla="*/ 112143 w 7161695"/>
              <a:gd name="connsiteY0" fmla="*/ 215660 h 1630392"/>
              <a:gd name="connsiteX1" fmla="*/ 155275 w 7161695"/>
              <a:gd name="connsiteY1" fmla="*/ 207034 h 1630392"/>
              <a:gd name="connsiteX2" fmla="*/ 276045 w 7161695"/>
              <a:gd name="connsiteY2" fmla="*/ 224287 h 1630392"/>
              <a:gd name="connsiteX3" fmla="*/ 310551 w 7161695"/>
              <a:gd name="connsiteY3" fmla="*/ 241540 h 1630392"/>
              <a:gd name="connsiteX4" fmla="*/ 345056 w 7161695"/>
              <a:gd name="connsiteY4" fmla="*/ 250166 h 1630392"/>
              <a:gd name="connsiteX5" fmla="*/ 396815 w 7161695"/>
              <a:gd name="connsiteY5" fmla="*/ 284672 h 1630392"/>
              <a:gd name="connsiteX6" fmla="*/ 508958 w 7161695"/>
              <a:gd name="connsiteY6" fmla="*/ 319177 h 1630392"/>
              <a:gd name="connsiteX7" fmla="*/ 534838 w 7161695"/>
              <a:gd name="connsiteY7" fmla="*/ 327804 h 1630392"/>
              <a:gd name="connsiteX8" fmla="*/ 603849 w 7161695"/>
              <a:gd name="connsiteY8" fmla="*/ 362309 h 1630392"/>
              <a:gd name="connsiteX9" fmla="*/ 655607 w 7161695"/>
              <a:gd name="connsiteY9" fmla="*/ 379562 h 1630392"/>
              <a:gd name="connsiteX10" fmla="*/ 681487 w 7161695"/>
              <a:gd name="connsiteY10" fmla="*/ 431321 h 1630392"/>
              <a:gd name="connsiteX11" fmla="*/ 672860 w 7161695"/>
              <a:gd name="connsiteY11" fmla="*/ 465826 h 1630392"/>
              <a:gd name="connsiteX12" fmla="*/ 638355 w 7161695"/>
              <a:gd name="connsiteY12" fmla="*/ 474453 h 1630392"/>
              <a:gd name="connsiteX13" fmla="*/ 526211 w 7161695"/>
              <a:gd name="connsiteY13" fmla="*/ 465826 h 1630392"/>
              <a:gd name="connsiteX14" fmla="*/ 500332 w 7161695"/>
              <a:gd name="connsiteY14" fmla="*/ 457200 h 1630392"/>
              <a:gd name="connsiteX15" fmla="*/ 353683 w 7161695"/>
              <a:gd name="connsiteY15" fmla="*/ 448574 h 1630392"/>
              <a:gd name="connsiteX16" fmla="*/ 301924 w 7161695"/>
              <a:gd name="connsiteY16" fmla="*/ 457200 h 1630392"/>
              <a:gd name="connsiteX17" fmla="*/ 336430 w 7161695"/>
              <a:gd name="connsiteY17" fmla="*/ 534838 h 1630392"/>
              <a:gd name="connsiteX18" fmla="*/ 396815 w 7161695"/>
              <a:gd name="connsiteY18" fmla="*/ 560717 h 1630392"/>
              <a:gd name="connsiteX19" fmla="*/ 422694 w 7161695"/>
              <a:gd name="connsiteY19" fmla="*/ 569343 h 1630392"/>
              <a:gd name="connsiteX20" fmla="*/ 491706 w 7161695"/>
              <a:gd name="connsiteY20" fmla="*/ 586596 h 1630392"/>
              <a:gd name="connsiteX21" fmla="*/ 439947 w 7161695"/>
              <a:gd name="connsiteY21" fmla="*/ 629728 h 1630392"/>
              <a:gd name="connsiteX22" fmla="*/ 396815 w 7161695"/>
              <a:gd name="connsiteY22" fmla="*/ 681487 h 1630392"/>
              <a:gd name="connsiteX23" fmla="*/ 431321 w 7161695"/>
              <a:gd name="connsiteY23" fmla="*/ 733245 h 1630392"/>
              <a:gd name="connsiteX24" fmla="*/ 457200 w 7161695"/>
              <a:gd name="connsiteY24" fmla="*/ 767751 h 1630392"/>
              <a:gd name="connsiteX25" fmla="*/ 534838 w 7161695"/>
              <a:gd name="connsiteY25" fmla="*/ 802257 h 1630392"/>
              <a:gd name="connsiteX26" fmla="*/ 595223 w 7161695"/>
              <a:gd name="connsiteY26" fmla="*/ 828136 h 1630392"/>
              <a:gd name="connsiteX27" fmla="*/ 707366 w 7161695"/>
              <a:gd name="connsiteY27" fmla="*/ 871268 h 1630392"/>
              <a:gd name="connsiteX28" fmla="*/ 974785 w 7161695"/>
              <a:gd name="connsiteY28" fmla="*/ 905774 h 1630392"/>
              <a:gd name="connsiteX29" fmla="*/ 1958196 w 7161695"/>
              <a:gd name="connsiteY29" fmla="*/ 914400 h 1630392"/>
              <a:gd name="connsiteX30" fmla="*/ 2035834 w 7161695"/>
              <a:gd name="connsiteY30" fmla="*/ 931653 h 1630392"/>
              <a:gd name="connsiteX31" fmla="*/ 2096219 w 7161695"/>
              <a:gd name="connsiteY31" fmla="*/ 948906 h 1630392"/>
              <a:gd name="connsiteX32" fmla="*/ 2147977 w 7161695"/>
              <a:gd name="connsiteY32" fmla="*/ 957532 h 1630392"/>
              <a:gd name="connsiteX33" fmla="*/ 2225615 w 7161695"/>
              <a:gd name="connsiteY33" fmla="*/ 974785 h 1630392"/>
              <a:gd name="connsiteX34" fmla="*/ 2251494 w 7161695"/>
              <a:gd name="connsiteY34" fmla="*/ 1000664 h 1630392"/>
              <a:gd name="connsiteX35" fmla="*/ 2277373 w 7161695"/>
              <a:gd name="connsiteY35" fmla="*/ 1009291 h 1630392"/>
              <a:gd name="connsiteX36" fmla="*/ 2337758 w 7161695"/>
              <a:gd name="connsiteY36" fmla="*/ 1026543 h 1630392"/>
              <a:gd name="connsiteX37" fmla="*/ 2424023 w 7161695"/>
              <a:gd name="connsiteY37" fmla="*/ 1061049 h 1630392"/>
              <a:gd name="connsiteX38" fmla="*/ 2527539 w 7161695"/>
              <a:gd name="connsiteY38" fmla="*/ 1078302 h 1630392"/>
              <a:gd name="connsiteX39" fmla="*/ 2622430 w 7161695"/>
              <a:gd name="connsiteY39" fmla="*/ 1086928 h 1630392"/>
              <a:gd name="connsiteX40" fmla="*/ 2734573 w 7161695"/>
              <a:gd name="connsiteY40" fmla="*/ 1104181 h 1630392"/>
              <a:gd name="connsiteX41" fmla="*/ 2898475 w 7161695"/>
              <a:gd name="connsiteY41" fmla="*/ 1130060 h 1630392"/>
              <a:gd name="connsiteX42" fmla="*/ 3312543 w 7161695"/>
              <a:gd name="connsiteY42" fmla="*/ 1138687 h 1630392"/>
              <a:gd name="connsiteX43" fmla="*/ 3295290 w 7161695"/>
              <a:gd name="connsiteY43" fmla="*/ 1112808 h 1630392"/>
              <a:gd name="connsiteX44" fmla="*/ 3338423 w 7161695"/>
              <a:gd name="connsiteY44" fmla="*/ 1069675 h 1630392"/>
              <a:gd name="connsiteX45" fmla="*/ 3459192 w 7161695"/>
              <a:gd name="connsiteY45" fmla="*/ 1078302 h 1630392"/>
              <a:gd name="connsiteX46" fmla="*/ 3502324 w 7161695"/>
              <a:gd name="connsiteY46" fmla="*/ 1086928 h 1630392"/>
              <a:gd name="connsiteX47" fmla="*/ 3588589 w 7161695"/>
              <a:gd name="connsiteY47" fmla="*/ 1095555 h 1630392"/>
              <a:gd name="connsiteX48" fmla="*/ 3830128 w 7161695"/>
              <a:gd name="connsiteY48" fmla="*/ 1121434 h 1630392"/>
              <a:gd name="connsiteX49" fmla="*/ 3907766 w 7161695"/>
              <a:gd name="connsiteY49" fmla="*/ 1130060 h 1630392"/>
              <a:gd name="connsiteX50" fmla="*/ 4132053 w 7161695"/>
              <a:gd name="connsiteY50" fmla="*/ 1138687 h 1630392"/>
              <a:gd name="connsiteX51" fmla="*/ 4278702 w 7161695"/>
              <a:gd name="connsiteY51" fmla="*/ 1155940 h 1630392"/>
              <a:gd name="connsiteX52" fmla="*/ 4347713 w 7161695"/>
              <a:gd name="connsiteY52" fmla="*/ 1199072 h 1630392"/>
              <a:gd name="connsiteX53" fmla="*/ 4373592 w 7161695"/>
              <a:gd name="connsiteY53" fmla="*/ 1207698 h 1630392"/>
              <a:gd name="connsiteX54" fmla="*/ 4408098 w 7161695"/>
              <a:gd name="connsiteY54" fmla="*/ 1233577 h 1630392"/>
              <a:gd name="connsiteX55" fmla="*/ 4459856 w 7161695"/>
              <a:gd name="connsiteY55" fmla="*/ 1250830 h 1630392"/>
              <a:gd name="connsiteX56" fmla="*/ 4485736 w 7161695"/>
              <a:gd name="connsiteY56" fmla="*/ 1259457 h 1630392"/>
              <a:gd name="connsiteX57" fmla="*/ 4554747 w 7161695"/>
              <a:gd name="connsiteY57" fmla="*/ 1285336 h 1630392"/>
              <a:gd name="connsiteX58" fmla="*/ 4597879 w 7161695"/>
              <a:gd name="connsiteY58" fmla="*/ 1293962 h 1630392"/>
              <a:gd name="connsiteX59" fmla="*/ 4675517 w 7161695"/>
              <a:gd name="connsiteY59" fmla="*/ 1319841 h 1630392"/>
              <a:gd name="connsiteX60" fmla="*/ 4710023 w 7161695"/>
              <a:gd name="connsiteY60" fmla="*/ 1337094 h 1630392"/>
              <a:gd name="connsiteX61" fmla="*/ 4796287 w 7161695"/>
              <a:gd name="connsiteY61" fmla="*/ 1354347 h 1630392"/>
              <a:gd name="connsiteX62" fmla="*/ 4873924 w 7161695"/>
              <a:gd name="connsiteY62" fmla="*/ 1371600 h 1630392"/>
              <a:gd name="connsiteX63" fmla="*/ 4951562 w 7161695"/>
              <a:gd name="connsiteY63" fmla="*/ 1406106 h 1630392"/>
              <a:gd name="connsiteX64" fmla="*/ 4986068 w 7161695"/>
              <a:gd name="connsiteY64" fmla="*/ 1423358 h 1630392"/>
              <a:gd name="connsiteX65" fmla="*/ 5072332 w 7161695"/>
              <a:gd name="connsiteY65" fmla="*/ 1449238 h 1630392"/>
              <a:gd name="connsiteX66" fmla="*/ 5098211 w 7161695"/>
              <a:gd name="connsiteY66" fmla="*/ 1457864 h 1630392"/>
              <a:gd name="connsiteX67" fmla="*/ 5184475 w 7161695"/>
              <a:gd name="connsiteY67" fmla="*/ 1475117 h 1630392"/>
              <a:gd name="connsiteX68" fmla="*/ 5262113 w 7161695"/>
              <a:gd name="connsiteY68" fmla="*/ 1492370 h 1630392"/>
              <a:gd name="connsiteX69" fmla="*/ 5296619 w 7161695"/>
              <a:gd name="connsiteY69" fmla="*/ 1509623 h 1630392"/>
              <a:gd name="connsiteX70" fmla="*/ 5400136 w 7161695"/>
              <a:gd name="connsiteY70" fmla="*/ 1526875 h 1630392"/>
              <a:gd name="connsiteX71" fmla="*/ 5460521 w 7161695"/>
              <a:gd name="connsiteY71" fmla="*/ 1535502 h 1630392"/>
              <a:gd name="connsiteX72" fmla="*/ 5503653 w 7161695"/>
              <a:gd name="connsiteY72" fmla="*/ 1544128 h 1630392"/>
              <a:gd name="connsiteX73" fmla="*/ 5581290 w 7161695"/>
              <a:gd name="connsiteY73" fmla="*/ 1552755 h 1630392"/>
              <a:gd name="connsiteX74" fmla="*/ 5814204 w 7161695"/>
              <a:gd name="connsiteY74" fmla="*/ 1587260 h 1630392"/>
              <a:gd name="connsiteX75" fmla="*/ 5909094 w 7161695"/>
              <a:gd name="connsiteY75" fmla="*/ 1595887 h 1630392"/>
              <a:gd name="connsiteX76" fmla="*/ 6107502 w 7161695"/>
              <a:gd name="connsiteY76" fmla="*/ 1613140 h 1630392"/>
              <a:gd name="connsiteX77" fmla="*/ 6185139 w 7161695"/>
              <a:gd name="connsiteY77" fmla="*/ 1630392 h 1630392"/>
              <a:gd name="connsiteX78" fmla="*/ 6435306 w 7161695"/>
              <a:gd name="connsiteY78" fmla="*/ 1621766 h 1630392"/>
              <a:gd name="connsiteX79" fmla="*/ 6409426 w 7161695"/>
              <a:gd name="connsiteY79" fmla="*/ 1587260 h 1630392"/>
              <a:gd name="connsiteX80" fmla="*/ 6383547 w 7161695"/>
              <a:gd name="connsiteY80" fmla="*/ 1578634 h 1630392"/>
              <a:gd name="connsiteX81" fmla="*/ 6331789 w 7161695"/>
              <a:gd name="connsiteY81" fmla="*/ 1544128 h 1630392"/>
              <a:gd name="connsiteX82" fmla="*/ 6305909 w 7161695"/>
              <a:gd name="connsiteY82" fmla="*/ 1492370 h 1630392"/>
              <a:gd name="connsiteX83" fmla="*/ 6288656 w 7161695"/>
              <a:gd name="connsiteY83" fmla="*/ 1466491 h 1630392"/>
              <a:gd name="connsiteX84" fmla="*/ 6297283 w 7161695"/>
              <a:gd name="connsiteY84" fmla="*/ 1431985 h 1630392"/>
              <a:gd name="connsiteX85" fmla="*/ 6323162 w 7161695"/>
              <a:gd name="connsiteY85" fmla="*/ 1414732 h 1630392"/>
              <a:gd name="connsiteX86" fmla="*/ 6383547 w 7161695"/>
              <a:gd name="connsiteY86" fmla="*/ 1388853 h 1630392"/>
              <a:gd name="connsiteX87" fmla="*/ 6409426 w 7161695"/>
              <a:gd name="connsiteY87" fmla="*/ 1371600 h 1630392"/>
              <a:gd name="connsiteX88" fmla="*/ 6443932 w 7161695"/>
              <a:gd name="connsiteY88" fmla="*/ 1362974 h 1630392"/>
              <a:gd name="connsiteX89" fmla="*/ 6616460 w 7161695"/>
              <a:gd name="connsiteY89" fmla="*/ 1345721 h 1630392"/>
              <a:gd name="connsiteX90" fmla="*/ 6797615 w 7161695"/>
              <a:gd name="connsiteY90" fmla="*/ 1328468 h 1630392"/>
              <a:gd name="connsiteX91" fmla="*/ 7159924 w 7161695"/>
              <a:gd name="connsiteY91" fmla="*/ 1337094 h 1630392"/>
              <a:gd name="connsiteX92" fmla="*/ 7134045 w 7161695"/>
              <a:gd name="connsiteY92" fmla="*/ 1328468 h 1630392"/>
              <a:gd name="connsiteX93" fmla="*/ 7125419 w 7161695"/>
              <a:gd name="connsiteY93" fmla="*/ 1302589 h 1630392"/>
              <a:gd name="connsiteX94" fmla="*/ 7090913 w 7161695"/>
              <a:gd name="connsiteY94" fmla="*/ 1242204 h 1630392"/>
              <a:gd name="connsiteX95" fmla="*/ 7073660 w 7161695"/>
              <a:gd name="connsiteY95" fmla="*/ 1199072 h 1630392"/>
              <a:gd name="connsiteX96" fmla="*/ 7047781 w 7161695"/>
              <a:gd name="connsiteY96" fmla="*/ 1104181 h 1630392"/>
              <a:gd name="connsiteX97" fmla="*/ 7021902 w 7161695"/>
              <a:gd name="connsiteY97" fmla="*/ 1052423 h 1630392"/>
              <a:gd name="connsiteX98" fmla="*/ 6987396 w 7161695"/>
              <a:gd name="connsiteY98" fmla="*/ 1035170 h 1630392"/>
              <a:gd name="connsiteX99" fmla="*/ 6892506 w 7161695"/>
              <a:gd name="connsiteY99" fmla="*/ 1043796 h 1630392"/>
              <a:gd name="connsiteX100" fmla="*/ 6840747 w 7161695"/>
              <a:gd name="connsiteY100" fmla="*/ 1061049 h 1630392"/>
              <a:gd name="connsiteX101" fmla="*/ 6745856 w 7161695"/>
              <a:gd name="connsiteY101" fmla="*/ 1078302 h 1630392"/>
              <a:gd name="connsiteX102" fmla="*/ 6607834 w 7161695"/>
              <a:gd name="connsiteY102" fmla="*/ 1095555 h 1630392"/>
              <a:gd name="connsiteX103" fmla="*/ 5753819 w 7161695"/>
              <a:gd name="connsiteY103" fmla="*/ 1078302 h 1630392"/>
              <a:gd name="connsiteX104" fmla="*/ 5538158 w 7161695"/>
              <a:gd name="connsiteY104" fmla="*/ 1061049 h 1630392"/>
              <a:gd name="connsiteX105" fmla="*/ 5469147 w 7161695"/>
              <a:gd name="connsiteY105" fmla="*/ 1043796 h 1630392"/>
              <a:gd name="connsiteX106" fmla="*/ 5270739 w 7161695"/>
              <a:gd name="connsiteY106" fmla="*/ 1026543 h 1630392"/>
              <a:gd name="connsiteX107" fmla="*/ 5236234 w 7161695"/>
              <a:gd name="connsiteY107" fmla="*/ 1009291 h 1630392"/>
              <a:gd name="connsiteX108" fmla="*/ 5253487 w 7161695"/>
              <a:gd name="connsiteY108" fmla="*/ 966158 h 1630392"/>
              <a:gd name="connsiteX109" fmla="*/ 5305245 w 7161695"/>
              <a:gd name="connsiteY109" fmla="*/ 931653 h 1630392"/>
              <a:gd name="connsiteX110" fmla="*/ 5382883 w 7161695"/>
              <a:gd name="connsiteY110" fmla="*/ 897147 h 1630392"/>
              <a:gd name="connsiteX111" fmla="*/ 5512279 w 7161695"/>
              <a:gd name="connsiteY111" fmla="*/ 836762 h 1630392"/>
              <a:gd name="connsiteX112" fmla="*/ 5564038 w 7161695"/>
              <a:gd name="connsiteY112" fmla="*/ 828136 h 1630392"/>
              <a:gd name="connsiteX113" fmla="*/ 5382883 w 7161695"/>
              <a:gd name="connsiteY113" fmla="*/ 802257 h 1630392"/>
              <a:gd name="connsiteX114" fmla="*/ 5348377 w 7161695"/>
              <a:gd name="connsiteY114" fmla="*/ 793630 h 1630392"/>
              <a:gd name="connsiteX115" fmla="*/ 5270739 w 7161695"/>
              <a:gd name="connsiteY115" fmla="*/ 785004 h 1630392"/>
              <a:gd name="connsiteX116" fmla="*/ 5331124 w 7161695"/>
              <a:gd name="connsiteY116" fmla="*/ 690113 h 1630392"/>
              <a:gd name="connsiteX117" fmla="*/ 5296619 w 7161695"/>
              <a:gd name="connsiteY117" fmla="*/ 655608 h 1630392"/>
              <a:gd name="connsiteX118" fmla="*/ 5270739 w 7161695"/>
              <a:gd name="connsiteY118" fmla="*/ 646981 h 1630392"/>
              <a:gd name="connsiteX119" fmla="*/ 5244860 w 7161695"/>
              <a:gd name="connsiteY119" fmla="*/ 629728 h 1630392"/>
              <a:gd name="connsiteX120" fmla="*/ 5218981 w 7161695"/>
              <a:gd name="connsiteY120" fmla="*/ 577970 h 1630392"/>
              <a:gd name="connsiteX121" fmla="*/ 5184475 w 7161695"/>
              <a:gd name="connsiteY121" fmla="*/ 569343 h 1630392"/>
              <a:gd name="connsiteX122" fmla="*/ 5106838 w 7161695"/>
              <a:gd name="connsiteY122" fmla="*/ 603849 h 1630392"/>
              <a:gd name="connsiteX123" fmla="*/ 5080958 w 7161695"/>
              <a:gd name="connsiteY123" fmla="*/ 612475 h 1630392"/>
              <a:gd name="connsiteX124" fmla="*/ 5003321 w 7161695"/>
              <a:gd name="connsiteY124" fmla="*/ 638355 h 1630392"/>
              <a:gd name="connsiteX125" fmla="*/ 4951562 w 7161695"/>
              <a:gd name="connsiteY125" fmla="*/ 672860 h 1630392"/>
              <a:gd name="connsiteX126" fmla="*/ 4899804 w 7161695"/>
              <a:gd name="connsiteY126" fmla="*/ 690113 h 1630392"/>
              <a:gd name="connsiteX127" fmla="*/ 4986067 w 7161695"/>
              <a:gd name="connsiteY127" fmla="*/ 577970 h 1630392"/>
              <a:gd name="connsiteX128" fmla="*/ 4753155 w 7161695"/>
              <a:gd name="connsiteY128" fmla="*/ 646981 h 1630392"/>
              <a:gd name="connsiteX129" fmla="*/ 4675517 w 7161695"/>
              <a:gd name="connsiteY129" fmla="*/ 612475 h 1630392"/>
              <a:gd name="connsiteX130" fmla="*/ 4675517 w 7161695"/>
              <a:gd name="connsiteY130" fmla="*/ 534838 h 1630392"/>
              <a:gd name="connsiteX131" fmla="*/ 4701396 w 7161695"/>
              <a:gd name="connsiteY131" fmla="*/ 508958 h 1630392"/>
              <a:gd name="connsiteX132" fmla="*/ 4718649 w 7161695"/>
              <a:gd name="connsiteY132" fmla="*/ 483079 h 1630392"/>
              <a:gd name="connsiteX133" fmla="*/ 4701396 w 7161695"/>
              <a:gd name="connsiteY133" fmla="*/ 414068 h 1630392"/>
              <a:gd name="connsiteX134" fmla="*/ 4684143 w 7161695"/>
              <a:gd name="connsiteY134" fmla="*/ 388189 h 1630392"/>
              <a:gd name="connsiteX135" fmla="*/ 4658264 w 7161695"/>
              <a:gd name="connsiteY135" fmla="*/ 241540 h 1630392"/>
              <a:gd name="connsiteX136" fmla="*/ 4692769 w 7161695"/>
              <a:gd name="connsiteY136" fmla="*/ 560718 h 1630392"/>
              <a:gd name="connsiteX137" fmla="*/ 4623758 w 7161695"/>
              <a:gd name="connsiteY137" fmla="*/ 612475 h 1630392"/>
              <a:gd name="connsiteX138" fmla="*/ 4611596 w 7161695"/>
              <a:gd name="connsiteY138" fmla="*/ 566347 h 1630392"/>
              <a:gd name="connsiteX139" fmla="*/ 4559838 w 7161695"/>
              <a:gd name="connsiteY139" fmla="*/ 557721 h 1630392"/>
              <a:gd name="connsiteX140" fmla="*/ 4494363 w 7161695"/>
              <a:gd name="connsiteY140" fmla="*/ 526211 h 1630392"/>
              <a:gd name="connsiteX141" fmla="*/ 4390845 w 7161695"/>
              <a:gd name="connsiteY141" fmla="*/ 500332 h 1630392"/>
              <a:gd name="connsiteX142" fmla="*/ 4382219 w 7161695"/>
              <a:gd name="connsiteY142" fmla="*/ 267419 h 1630392"/>
              <a:gd name="connsiteX143" fmla="*/ 4339087 w 7161695"/>
              <a:gd name="connsiteY143" fmla="*/ 293298 h 1630392"/>
              <a:gd name="connsiteX144" fmla="*/ 4270075 w 7161695"/>
              <a:gd name="connsiteY144" fmla="*/ 327804 h 1630392"/>
              <a:gd name="connsiteX145" fmla="*/ 4183811 w 7161695"/>
              <a:gd name="connsiteY145" fmla="*/ 353683 h 1630392"/>
              <a:gd name="connsiteX146" fmla="*/ 4019909 w 7161695"/>
              <a:gd name="connsiteY146" fmla="*/ 336430 h 1630392"/>
              <a:gd name="connsiteX147" fmla="*/ 3994030 w 7161695"/>
              <a:gd name="connsiteY147" fmla="*/ 276045 h 1630392"/>
              <a:gd name="connsiteX148" fmla="*/ 3959524 w 7161695"/>
              <a:gd name="connsiteY148" fmla="*/ 224287 h 1630392"/>
              <a:gd name="connsiteX149" fmla="*/ 3942272 w 7161695"/>
              <a:gd name="connsiteY149" fmla="*/ 198408 h 1630392"/>
              <a:gd name="connsiteX150" fmla="*/ 3925019 w 7161695"/>
              <a:gd name="connsiteY150" fmla="*/ 172528 h 1630392"/>
              <a:gd name="connsiteX151" fmla="*/ 3899139 w 7161695"/>
              <a:gd name="connsiteY151" fmla="*/ 120770 h 1630392"/>
              <a:gd name="connsiteX152" fmla="*/ 3838755 w 7161695"/>
              <a:gd name="connsiteY152" fmla="*/ 43132 h 1630392"/>
              <a:gd name="connsiteX153" fmla="*/ 3804249 w 7161695"/>
              <a:gd name="connsiteY153" fmla="*/ 51758 h 1630392"/>
              <a:gd name="connsiteX154" fmla="*/ 3735238 w 7161695"/>
              <a:gd name="connsiteY154" fmla="*/ 103517 h 1630392"/>
              <a:gd name="connsiteX155" fmla="*/ 3709358 w 7161695"/>
              <a:gd name="connsiteY155" fmla="*/ 129396 h 1630392"/>
              <a:gd name="connsiteX156" fmla="*/ 3674853 w 7161695"/>
              <a:gd name="connsiteY156" fmla="*/ 146649 h 1630392"/>
              <a:gd name="connsiteX157" fmla="*/ 3631721 w 7161695"/>
              <a:gd name="connsiteY157" fmla="*/ 198408 h 1630392"/>
              <a:gd name="connsiteX158" fmla="*/ 3597215 w 7161695"/>
              <a:gd name="connsiteY158" fmla="*/ 215660 h 1630392"/>
              <a:gd name="connsiteX159" fmla="*/ 3545456 w 7161695"/>
              <a:gd name="connsiteY159" fmla="*/ 250166 h 1630392"/>
              <a:gd name="connsiteX160" fmla="*/ 3493698 w 7161695"/>
              <a:gd name="connsiteY160" fmla="*/ 267419 h 1630392"/>
              <a:gd name="connsiteX161" fmla="*/ 3433313 w 7161695"/>
              <a:gd name="connsiteY161" fmla="*/ 284672 h 1630392"/>
              <a:gd name="connsiteX162" fmla="*/ 3338423 w 7161695"/>
              <a:gd name="connsiteY162" fmla="*/ 293298 h 1630392"/>
              <a:gd name="connsiteX163" fmla="*/ 2846717 w 7161695"/>
              <a:gd name="connsiteY163" fmla="*/ 284672 h 1630392"/>
              <a:gd name="connsiteX164" fmla="*/ 2786332 w 7161695"/>
              <a:gd name="connsiteY164" fmla="*/ 276045 h 1630392"/>
              <a:gd name="connsiteX165" fmla="*/ 2760453 w 7161695"/>
              <a:gd name="connsiteY165" fmla="*/ 258792 h 1630392"/>
              <a:gd name="connsiteX166" fmla="*/ 2725947 w 7161695"/>
              <a:gd name="connsiteY166" fmla="*/ 241540 h 1630392"/>
              <a:gd name="connsiteX167" fmla="*/ 2639683 w 7161695"/>
              <a:gd name="connsiteY167" fmla="*/ 198408 h 1630392"/>
              <a:gd name="connsiteX168" fmla="*/ 2544792 w 7161695"/>
              <a:gd name="connsiteY168" fmla="*/ 172528 h 1630392"/>
              <a:gd name="connsiteX169" fmla="*/ 2424023 w 7161695"/>
              <a:gd name="connsiteY169" fmla="*/ 120770 h 1630392"/>
              <a:gd name="connsiteX170" fmla="*/ 2380890 w 7161695"/>
              <a:gd name="connsiteY170" fmla="*/ 103517 h 1630392"/>
              <a:gd name="connsiteX171" fmla="*/ 2346385 w 7161695"/>
              <a:gd name="connsiteY171" fmla="*/ 86264 h 1630392"/>
              <a:gd name="connsiteX172" fmla="*/ 2294626 w 7161695"/>
              <a:gd name="connsiteY172" fmla="*/ 69011 h 1630392"/>
              <a:gd name="connsiteX173" fmla="*/ 2234241 w 7161695"/>
              <a:gd name="connsiteY173" fmla="*/ 51758 h 1630392"/>
              <a:gd name="connsiteX174" fmla="*/ 2182483 w 7161695"/>
              <a:gd name="connsiteY174" fmla="*/ 25879 h 1630392"/>
              <a:gd name="connsiteX175" fmla="*/ 2139351 w 7161695"/>
              <a:gd name="connsiteY175" fmla="*/ 17253 h 1630392"/>
              <a:gd name="connsiteX176" fmla="*/ 2061713 w 7161695"/>
              <a:gd name="connsiteY176" fmla="*/ 0 h 1630392"/>
              <a:gd name="connsiteX177" fmla="*/ 2053087 w 7161695"/>
              <a:gd name="connsiteY177" fmla="*/ 25879 h 1630392"/>
              <a:gd name="connsiteX178" fmla="*/ 2070339 w 7161695"/>
              <a:gd name="connsiteY178" fmla="*/ 94891 h 1630392"/>
              <a:gd name="connsiteX179" fmla="*/ 2053087 w 7161695"/>
              <a:gd name="connsiteY179" fmla="*/ 163902 h 1630392"/>
              <a:gd name="connsiteX180" fmla="*/ 2027207 w 7161695"/>
              <a:gd name="connsiteY180" fmla="*/ 189781 h 1630392"/>
              <a:gd name="connsiteX181" fmla="*/ 1940943 w 7161695"/>
              <a:gd name="connsiteY181" fmla="*/ 241540 h 1630392"/>
              <a:gd name="connsiteX182" fmla="*/ 1915064 w 7161695"/>
              <a:gd name="connsiteY182" fmla="*/ 258792 h 1630392"/>
              <a:gd name="connsiteX183" fmla="*/ 1863306 w 7161695"/>
              <a:gd name="connsiteY183" fmla="*/ 276045 h 1630392"/>
              <a:gd name="connsiteX184" fmla="*/ 1725283 w 7161695"/>
              <a:gd name="connsiteY184" fmla="*/ 258792 h 1630392"/>
              <a:gd name="connsiteX185" fmla="*/ 1690777 w 7161695"/>
              <a:gd name="connsiteY185" fmla="*/ 241540 h 1630392"/>
              <a:gd name="connsiteX186" fmla="*/ 1639019 w 7161695"/>
              <a:gd name="connsiteY186" fmla="*/ 215660 h 1630392"/>
              <a:gd name="connsiteX187" fmla="*/ 1621766 w 7161695"/>
              <a:gd name="connsiteY187" fmla="*/ 189781 h 1630392"/>
              <a:gd name="connsiteX188" fmla="*/ 1526875 w 7161695"/>
              <a:gd name="connsiteY188" fmla="*/ 172528 h 1630392"/>
              <a:gd name="connsiteX189" fmla="*/ 1457864 w 7161695"/>
              <a:gd name="connsiteY189" fmla="*/ 155275 h 1630392"/>
              <a:gd name="connsiteX190" fmla="*/ 1380226 w 7161695"/>
              <a:gd name="connsiteY190" fmla="*/ 146649 h 1630392"/>
              <a:gd name="connsiteX191" fmla="*/ 1328468 w 7161695"/>
              <a:gd name="connsiteY191" fmla="*/ 138023 h 1630392"/>
              <a:gd name="connsiteX192" fmla="*/ 1293962 w 7161695"/>
              <a:gd name="connsiteY192" fmla="*/ 120770 h 1630392"/>
              <a:gd name="connsiteX193" fmla="*/ 1268083 w 7161695"/>
              <a:gd name="connsiteY193" fmla="*/ 112143 h 1630392"/>
              <a:gd name="connsiteX194" fmla="*/ 1250830 w 7161695"/>
              <a:gd name="connsiteY194" fmla="*/ 138023 h 1630392"/>
              <a:gd name="connsiteX195" fmla="*/ 1224951 w 7161695"/>
              <a:gd name="connsiteY195" fmla="*/ 155275 h 1630392"/>
              <a:gd name="connsiteX196" fmla="*/ 1199072 w 7161695"/>
              <a:gd name="connsiteY196" fmla="*/ 181155 h 1630392"/>
              <a:gd name="connsiteX197" fmla="*/ 1164566 w 7161695"/>
              <a:gd name="connsiteY197" fmla="*/ 198408 h 1630392"/>
              <a:gd name="connsiteX198" fmla="*/ 1086928 w 7161695"/>
              <a:gd name="connsiteY198" fmla="*/ 241540 h 1630392"/>
              <a:gd name="connsiteX199" fmla="*/ 1017917 w 7161695"/>
              <a:gd name="connsiteY199" fmla="*/ 215660 h 1630392"/>
              <a:gd name="connsiteX200" fmla="*/ 974785 w 7161695"/>
              <a:gd name="connsiteY200" fmla="*/ 198408 h 1630392"/>
              <a:gd name="connsiteX201" fmla="*/ 948906 w 7161695"/>
              <a:gd name="connsiteY201" fmla="*/ 189781 h 1630392"/>
              <a:gd name="connsiteX202" fmla="*/ 923026 w 7161695"/>
              <a:gd name="connsiteY202" fmla="*/ 172528 h 1630392"/>
              <a:gd name="connsiteX203" fmla="*/ 828136 w 7161695"/>
              <a:gd name="connsiteY203" fmla="*/ 138023 h 1630392"/>
              <a:gd name="connsiteX204" fmla="*/ 750498 w 7161695"/>
              <a:gd name="connsiteY204" fmla="*/ 112143 h 1630392"/>
              <a:gd name="connsiteX205" fmla="*/ 724619 w 7161695"/>
              <a:gd name="connsiteY205" fmla="*/ 103517 h 1630392"/>
              <a:gd name="connsiteX206" fmla="*/ 422694 w 7161695"/>
              <a:gd name="connsiteY206" fmla="*/ 112143 h 1630392"/>
              <a:gd name="connsiteX207" fmla="*/ 396815 w 7161695"/>
              <a:gd name="connsiteY207" fmla="*/ 103517 h 1630392"/>
              <a:gd name="connsiteX208" fmla="*/ 370936 w 7161695"/>
              <a:gd name="connsiteY208" fmla="*/ 77638 h 1630392"/>
              <a:gd name="connsiteX209" fmla="*/ 353683 w 7161695"/>
              <a:gd name="connsiteY209" fmla="*/ 17253 h 1630392"/>
              <a:gd name="connsiteX210" fmla="*/ 327804 w 7161695"/>
              <a:gd name="connsiteY210" fmla="*/ 0 h 1630392"/>
              <a:gd name="connsiteX211" fmla="*/ 241539 w 7161695"/>
              <a:gd name="connsiteY211" fmla="*/ 43132 h 1630392"/>
              <a:gd name="connsiteX212" fmla="*/ 215660 w 7161695"/>
              <a:gd name="connsiteY212" fmla="*/ 69011 h 1630392"/>
              <a:gd name="connsiteX213" fmla="*/ 189781 w 7161695"/>
              <a:gd name="connsiteY213" fmla="*/ 77638 h 1630392"/>
              <a:gd name="connsiteX214" fmla="*/ 103517 w 7161695"/>
              <a:gd name="connsiteY214" fmla="*/ 112143 h 1630392"/>
              <a:gd name="connsiteX215" fmla="*/ 51758 w 7161695"/>
              <a:gd name="connsiteY215" fmla="*/ 120770 h 1630392"/>
              <a:gd name="connsiteX216" fmla="*/ 0 w 7161695"/>
              <a:gd name="connsiteY216" fmla="*/ 138023 h 1630392"/>
              <a:gd name="connsiteX217" fmla="*/ 25879 w 7161695"/>
              <a:gd name="connsiteY217" fmla="*/ 198408 h 1630392"/>
              <a:gd name="connsiteX218" fmla="*/ 34506 w 7161695"/>
              <a:gd name="connsiteY218" fmla="*/ 224287 h 1630392"/>
              <a:gd name="connsiteX219" fmla="*/ 60385 w 7161695"/>
              <a:gd name="connsiteY219" fmla="*/ 232913 h 1630392"/>
              <a:gd name="connsiteX220" fmla="*/ 112143 w 7161695"/>
              <a:gd name="connsiteY220" fmla="*/ 224287 h 1630392"/>
              <a:gd name="connsiteX221" fmla="*/ 112143 w 7161695"/>
              <a:gd name="connsiteY221" fmla="*/ 215660 h 1630392"/>
              <a:gd name="connsiteX0" fmla="*/ 112143 w 7161695"/>
              <a:gd name="connsiteY0" fmla="*/ 215660 h 1630392"/>
              <a:gd name="connsiteX1" fmla="*/ 155275 w 7161695"/>
              <a:gd name="connsiteY1" fmla="*/ 207034 h 1630392"/>
              <a:gd name="connsiteX2" fmla="*/ 276045 w 7161695"/>
              <a:gd name="connsiteY2" fmla="*/ 224287 h 1630392"/>
              <a:gd name="connsiteX3" fmla="*/ 310551 w 7161695"/>
              <a:gd name="connsiteY3" fmla="*/ 241540 h 1630392"/>
              <a:gd name="connsiteX4" fmla="*/ 345056 w 7161695"/>
              <a:gd name="connsiteY4" fmla="*/ 250166 h 1630392"/>
              <a:gd name="connsiteX5" fmla="*/ 396815 w 7161695"/>
              <a:gd name="connsiteY5" fmla="*/ 284672 h 1630392"/>
              <a:gd name="connsiteX6" fmla="*/ 508958 w 7161695"/>
              <a:gd name="connsiteY6" fmla="*/ 319177 h 1630392"/>
              <a:gd name="connsiteX7" fmla="*/ 534838 w 7161695"/>
              <a:gd name="connsiteY7" fmla="*/ 327804 h 1630392"/>
              <a:gd name="connsiteX8" fmla="*/ 603849 w 7161695"/>
              <a:gd name="connsiteY8" fmla="*/ 362309 h 1630392"/>
              <a:gd name="connsiteX9" fmla="*/ 655607 w 7161695"/>
              <a:gd name="connsiteY9" fmla="*/ 379562 h 1630392"/>
              <a:gd name="connsiteX10" fmla="*/ 681487 w 7161695"/>
              <a:gd name="connsiteY10" fmla="*/ 431321 h 1630392"/>
              <a:gd name="connsiteX11" fmla="*/ 672860 w 7161695"/>
              <a:gd name="connsiteY11" fmla="*/ 465826 h 1630392"/>
              <a:gd name="connsiteX12" fmla="*/ 638355 w 7161695"/>
              <a:gd name="connsiteY12" fmla="*/ 474453 h 1630392"/>
              <a:gd name="connsiteX13" fmla="*/ 526211 w 7161695"/>
              <a:gd name="connsiteY13" fmla="*/ 465826 h 1630392"/>
              <a:gd name="connsiteX14" fmla="*/ 500332 w 7161695"/>
              <a:gd name="connsiteY14" fmla="*/ 457200 h 1630392"/>
              <a:gd name="connsiteX15" fmla="*/ 353683 w 7161695"/>
              <a:gd name="connsiteY15" fmla="*/ 448574 h 1630392"/>
              <a:gd name="connsiteX16" fmla="*/ 301924 w 7161695"/>
              <a:gd name="connsiteY16" fmla="*/ 457200 h 1630392"/>
              <a:gd name="connsiteX17" fmla="*/ 336430 w 7161695"/>
              <a:gd name="connsiteY17" fmla="*/ 534838 h 1630392"/>
              <a:gd name="connsiteX18" fmla="*/ 396815 w 7161695"/>
              <a:gd name="connsiteY18" fmla="*/ 560717 h 1630392"/>
              <a:gd name="connsiteX19" fmla="*/ 422694 w 7161695"/>
              <a:gd name="connsiteY19" fmla="*/ 569343 h 1630392"/>
              <a:gd name="connsiteX20" fmla="*/ 491706 w 7161695"/>
              <a:gd name="connsiteY20" fmla="*/ 586596 h 1630392"/>
              <a:gd name="connsiteX21" fmla="*/ 439947 w 7161695"/>
              <a:gd name="connsiteY21" fmla="*/ 629728 h 1630392"/>
              <a:gd name="connsiteX22" fmla="*/ 396815 w 7161695"/>
              <a:gd name="connsiteY22" fmla="*/ 681487 h 1630392"/>
              <a:gd name="connsiteX23" fmla="*/ 431321 w 7161695"/>
              <a:gd name="connsiteY23" fmla="*/ 733245 h 1630392"/>
              <a:gd name="connsiteX24" fmla="*/ 457200 w 7161695"/>
              <a:gd name="connsiteY24" fmla="*/ 767751 h 1630392"/>
              <a:gd name="connsiteX25" fmla="*/ 534838 w 7161695"/>
              <a:gd name="connsiteY25" fmla="*/ 802257 h 1630392"/>
              <a:gd name="connsiteX26" fmla="*/ 595223 w 7161695"/>
              <a:gd name="connsiteY26" fmla="*/ 828136 h 1630392"/>
              <a:gd name="connsiteX27" fmla="*/ 707366 w 7161695"/>
              <a:gd name="connsiteY27" fmla="*/ 871268 h 1630392"/>
              <a:gd name="connsiteX28" fmla="*/ 974785 w 7161695"/>
              <a:gd name="connsiteY28" fmla="*/ 905774 h 1630392"/>
              <a:gd name="connsiteX29" fmla="*/ 1958196 w 7161695"/>
              <a:gd name="connsiteY29" fmla="*/ 914400 h 1630392"/>
              <a:gd name="connsiteX30" fmla="*/ 2035834 w 7161695"/>
              <a:gd name="connsiteY30" fmla="*/ 931653 h 1630392"/>
              <a:gd name="connsiteX31" fmla="*/ 2096219 w 7161695"/>
              <a:gd name="connsiteY31" fmla="*/ 948906 h 1630392"/>
              <a:gd name="connsiteX32" fmla="*/ 2147977 w 7161695"/>
              <a:gd name="connsiteY32" fmla="*/ 957532 h 1630392"/>
              <a:gd name="connsiteX33" fmla="*/ 2225615 w 7161695"/>
              <a:gd name="connsiteY33" fmla="*/ 974785 h 1630392"/>
              <a:gd name="connsiteX34" fmla="*/ 2251494 w 7161695"/>
              <a:gd name="connsiteY34" fmla="*/ 1000664 h 1630392"/>
              <a:gd name="connsiteX35" fmla="*/ 2277373 w 7161695"/>
              <a:gd name="connsiteY35" fmla="*/ 1009291 h 1630392"/>
              <a:gd name="connsiteX36" fmla="*/ 2337758 w 7161695"/>
              <a:gd name="connsiteY36" fmla="*/ 1026543 h 1630392"/>
              <a:gd name="connsiteX37" fmla="*/ 2424023 w 7161695"/>
              <a:gd name="connsiteY37" fmla="*/ 1061049 h 1630392"/>
              <a:gd name="connsiteX38" fmla="*/ 2527539 w 7161695"/>
              <a:gd name="connsiteY38" fmla="*/ 1078302 h 1630392"/>
              <a:gd name="connsiteX39" fmla="*/ 2622430 w 7161695"/>
              <a:gd name="connsiteY39" fmla="*/ 1086928 h 1630392"/>
              <a:gd name="connsiteX40" fmla="*/ 2734573 w 7161695"/>
              <a:gd name="connsiteY40" fmla="*/ 1104181 h 1630392"/>
              <a:gd name="connsiteX41" fmla="*/ 2898475 w 7161695"/>
              <a:gd name="connsiteY41" fmla="*/ 1130060 h 1630392"/>
              <a:gd name="connsiteX42" fmla="*/ 3312543 w 7161695"/>
              <a:gd name="connsiteY42" fmla="*/ 1138687 h 1630392"/>
              <a:gd name="connsiteX43" fmla="*/ 3295290 w 7161695"/>
              <a:gd name="connsiteY43" fmla="*/ 1112808 h 1630392"/>
              <a:gd name="connsiteX44" fmla="*/ 3338423 w 7161695"/>
              <a:gd name="connsiteY44" fmla="*/ 1069675 h 1630392"/>
              <a:gd name="connsiteX45" fmla="*/ 3459192 w 7161695"/>
              <a:gd name="connsiteY45" fmla="*/ 1078302 h 1630392"/>
              <a:gd name="connsiteX46" fmla="*/ 3502324 w 7161695"/>
              <a:gd name="connsiteY46" fmla="*/ 1086928 h 1630392"/>
              <a:gd name="connsiteX47" fmla="*/ 3588589 w 7161695"/>
              <a:gd name="connsiteY47" fmla="*/ 1095555 h 1630392"/>
              <a:gd name="connsiteX48" fmla="*/ 3830128 w 7161695"/>
              <a:gd name="connsiteY48" fmla="*/ 1121434 h 1630392"/>
              <a:gd name="connsiteX49" fmla="*/ 3907766 w 7161695"/>
              <a:gd name="connsiteY49" fmla="*/ 1130060 h 1630392"/>
              <a:gd name="connsiteX50" fmla="*/ 4132053 w 7161695"/>
              <a:gd name="connsiteY50" fmla="*/ 1138687 h 1630392"/>
              <a:gd name="connsiteX51" fmla="*/ 4278702 w 7161695"/>
              <a:gd name="connsiteY51" fmla="*/ 1155940 h 1630392"/>
              <a:gd name="connsiteX52" fmla="*/ 4347713 w 7161695"/>
              <a:gd name="connsiteY52" fmla="*/ 1199072 h 1630392"/>
              <a:gd name="connsiteX53" fmla="*/ 4373592 w 7161695"/>
              <a:gd name="connsiteY53" fmla="*/ 1207698 h 1630392"/>
              <a:gd name="connsiteX54" fmla="*/ 4408098 w 7161695"/>
              <a:gd name="connsiteY54" fmla="*/ 1233577 h 1630392"/>
              <a:gd name="connsiteX55" fmla="*/ 4459856 w 7161695"/>
              <a:gd name="connsiteY55" fmla="*/ 1250830 h 1630392"/>
              <a:gd name="connsiteX56" fmla="*/ 4485736 w 7161695"/>
              <a:gd name="connsiteY56" fmla="*/ 1259457 h 1630392"/>
              <a:gd name="connsiteX57" fmla="*/ 4554747 w 7161695"/>
              <a:gd name="connsiteY57" fmla="*/ 1285336 h 1630392"/>
              <a:gd name="connsiteX58" fmla="*/ 4597879 w 7161695"/>
              <a:gd name="connsiteY58" fmla="*/ 1293962 h 1630392"/>
              <a:gd name="connsiteX59" fmla="*/ 4675517 w 7161695"/>
              <a:gd name="connsiteY59" fmla="*/ 1319841 h 1630392"/>
              <a:gd name="connsiteX60" fmla="*/ 4710023 w 7161695"/>
              <a:gd name="connsiteY60" fmla="*/ 1337094 h 1630392"/>
              <a:gd name="connsiteX61" fmla="*/ 4796287 w 7161695"/>
              <a:gd name="connsiteY61" fmla="*/ 1354347 h 1630392"/>
              <a:gd name="connsiteX62" fmla="*/ 4873924 w 7161695"/>
              <a:gd name="connsiteY62" fmla="*/ 1371600 h 1630392"/>
              <a:gd name="connsiteX63" fmla="*/ 4951562 w 7161695"/>
              <a:gd name="connsiteY63" fmla="*/ 1406106 h 1630392"/>
              <a:gd name="connsiteX64" fmla="*/ 4986068 w 7161695"/>
              <a:gd name="connsiteY64" fmla="*/ 1423358 h 1630392"/>
              <a:gd name="connsiteX65" fmla="*/ 5072332 w 7161695"/>
              <a:gd name="connsiteY65" fmla="*/ 1449238 h 1630392"/>
              <a:gd name="connsiteX66" fmla="*/ 5098211 w 7161695"/>
              <a:gd name="connsiteY66" fmla="*/ 1457864 h 1630392"/>
              <a:gd name="connsiteX67" fmla="*/ 5184475 w 7161695"/>
              <a:gd name="connsiteY67" fmla="*/ 1475117 h 1630392"/>
              <a:gd name="connsiteX68" fmla="*/ 5262113 w 7161695"/>
              <a:gd name="connsiteY68" fmla="*/ 1492370 h 1630392"/>
              <a:gd name="connsiteX69" fmla="*/ 5296619 w 7161695"/>
              <a:gd name="connsiteY69" fmla="*/ 1509623 h 1630392"/>
              <a:gd name="connsiteX70" fmla="*/ 5400136 w 7161695"/>
              <a:gd name="connsiteY70" fmla="*/ 1526875 h 1630392"/>
              <a:gd name="connsiteX71" fmla="*/ 5460521 w 7161695"/>
              <a:gd name="connsiteY71" fmla="*/ 1535502 h 1630392"/>
              <a:gd name="connsiteX72" fmla="*/ 5503653 w 7161695"/>
              <a:gd name="connsiteY72" fmla="*/ 1544128 h 1630392"/>
              <a:gd name="connsiteX73" fmla="*/ 5581290 w 7161695"/>
              <a:gd name="connsiteY73" fmla="*/ 1552755 h 1630392"/>
              <a:gd name="connsiteX74" fmla="*/ 5814204 w 7161695"/>
              <a:gd name="connsiteY74" fmla="*/ 1587260 h 1630392"/>
              <a:gd name="connsiteX75" fmla="*/ 5909094 w 7161695"/>
              <a:gd name="connsiteY75" fmla="*/ 1595887 h 1630392"/>
              <a:gd name="connsiteX76" fmla="*/ 6107502 w 7161695"/>
              <a:gd name="connsiteY76" fmla="*/ 1613140 h 1630392"/>
              <a:gd name="connsiteX77" fmla="*/ 6185139 w 7161695"/>
              <a:gd name="connsiteY77" fmla="*/ 1630392 h 1630392"/>
              <a:gd name="connsiteX78" fmla="*/ 6435306 w 7161695"/>
              <a:gd name="connsiteY78" fmla="*/ 1621766 h 1630392"/>
              <a:gd name="connsiteX79" fmla="*/ 6409426 w 7161695"/>
              <a:gd name="connsiteY79" fmla="*/ 1587260 h 1630392"/>
              <a:gd name="connsiteX80" fmla="*/ 6383547 w 7161695"/>
              <a:gd name="connsiteY80" fmla="*/ 1578634 h 1630392"/>
              <a:gd name="connsiteX81" fmla="*/ 6331789 w 7161695"/>
              <a:gd name="connsiteY81" fmla="*/ 1544128 h 1630392"/>
              <a:gd name="connsiteX82" fmla="*/ 6305909 w 7161695"/>
              <a:gd name="connsiteY82" fmla="*/ 1492370 h 1630392"/>
              <a:gd name="connsiteX83" fmla="*/ 6288656 w 7161695"/>
              <a:gd name="connsiteY83" fmla="*/ 1466491 h 1630392"/>
              <a:gd name="connsiteX84" fmla="*/ 6297283 w 7161695"/>
              <a:gd name="connsiteY84" fmla="*/ 1431985 h 1630392"/>
              <a:gd name="connsiteX85" fmla="*/ 6323162 w 7161695"/>
              <a:gd name="connsiteY85" fmla="*/ 1414732 h 1630392"/>
              <a:gd name="connsiteX86" fmla="*/ 6383547 w 7161695"/>
              <a:gd name="connsiteY86" fmla="*/ 1388853 h 1630392"/>
              <a:gd name="connsiteX87" fmla="*/ 6409426 w 7161695"/>
              <a:gd name="connsiteY87" fmla="*/ 1371600 h 1630392"/>
              <a:gd name="connsiteX88" fmla="*/ 6443932 w 7161695"/>
              <a:gd name="connsiteY88" fmla="*/ 1362974 h 1630392"/>
              <a:gd name="connsiteX89" fmla="*/ 6616460 w 7161695"/>
              <a:gd name="connsiteY89" fmla="*/ 1345721 h 1630392"/>
              <a:gd name="connsiteX90" fmla="*/ 6797615 w 7161695"/>
              <a:gd name="connsiteY90" fmla="*/ 1328468 h 1630392"/>
              <a:gd name="connsiteX91" fmla="*/ 7159924 w 7161695"/>
              <a:gd name="connsiteY91" fmla="*/ 1337094 h 1630392"/>
              <a:gd name="connsiteX92" fmla="*/ 7134045 w 7161695"/>
              <a:gd name="connsiteY92" fmla="*/ 1328468 h 1630392"/>
              <a:gd name="connsiteX93" fmla="*/ 7125419 w 7161695"/>
              <a:gd name="connsiteY93" fmla="*/ 1302589 h 1630392"/>
              <a:gd name="connsiteX94" fmla="*/ 7090913 w 7161695"/>
              <a:gd name="connsiteY94" fmla="*/ 1242204 h 1630392"/>
              <a:gd name="connsiteX95" fmla="*/ 7073660 w 7161695"/>
              <a:gd name="connsiteY95" fmla="*/ 1199072 h 1630392"/>
              <a:gd name="connsiteX96" fmla="*/ 7047781 w 7161695"/>
              <a:gd name="connsiteY96" fmla="*/ 1104181 h 1630392"/>
              <a:gd name="connsiteX97" fmla="*/ 7021902 w 7161695"/>
              <a:gd name="connsiteY97" fmla="*/ 1052423 h 1630392"/>
              <a:gd name="connsiteX98" fmla="*/ 6987396 w 7161695"/>
              <a:gd name="connsiteY98" fmla="*/ 1035170 h 1630392"/>
              <a:gd name="connsiteX99" fmla="*/ 6892506 w 7161695"/>
              <a:gd name="connsiteY99" fmla="*/ 1043796 h 1630392"/>
              <a:gd name="connsiteX100" fmla="*/ 6840747 w 7161695"/>
              <a:gd name="connsiteY100" fmla="*/ 1061049 h 1630392"/>
              <a:gd name="connsiteX101" fmla="*/ 6745856 w 7161695"/>
              <a:gd name="connsiteY101" fmla="*/ 1078302 h 1630392"/>
              <a:gd name="connsiteX102" fmla="*/ 6607834 w 7161695"/>
              <a:gd name="connsiteY102" fmla="*/ 1095555 h 1630392"/>
              <a:gd name="connsiteX103" fmla="*/ 5753819 w 7161695"/>
              <a:gd name="connsiteY103" fmla="*/ 1078302 h 1630392"/>
              <a:gd name="connsiteX104" fmla="*/ 5538158 w 7161695"/>
              <a:gd name="connsiteY104" fmla="*/ 1061049 h 1630392"/>
              <a:gd name="connsiteX105" fmla="*/ 5469147 w 7161695"/>
              <a:gd name="connsiteY105" fmla="*/ 1043796 h 1630392"/>
              <a:gd name="connsiteX106" fmla="*/ 5270739 w 7161695"/>
              <a:gd name="connsiteY106" fmla="*/ 1026543 h 1630392"/>
              <a:gd name="connsiteX107" fmla="*/ 5236234 w 7161695"/>
              <a:gd name="connsiteY107" fmla="*/ 1009291 h 1630392"/>
              <a:gd name="connsiteX108" fmla="*/ 5253487 w 7161695"/>
              <a:gd name="connsiteY108" fmla="*/ 966158 h 1630392"/>
              <a:gd name="connsiteX109" fmla="*/ 5305245 w 7161695"/>
              <a:gd name="connsiteY109" fmla="*/ 931653 h 1630392"/>
              <a:gd name="connsiteX110" fmla="*/ 5382883 w 7161695"/>
              <a:gd name="connsiteY110" fmla="*/ 897147 h 1630392"/>
              <a:gd name="connsiteX111" fmla="*/ 5512279 w 7161695"/>
              <a:gd name="connsiteY111" fmla="*/ 836762 h 1630392"/>
              <a:gd name="connsiteX112" fmla="*/ 5564038 w 7161695"/>
              <a:gd name="connsiteY112" fmla="*/ 828136 h 1630392"/>
              <a:gd name="connsiteX113" fmla="*/ 5382883 w 7161695"/>
              <a:gd name="connsiteY113" fmla="*/ 802257 h 1630392"/>
              <a:gd name="connsiteX114" fmla="*/ 5348377 w 7161695"/>
              <a:gd name="connsiteY114" fmla="*/ 793630 h 1630392"/>
              <a:gd name="connsiteX115" fmla="*/ 5270739 w 7161695"/>
              <a:gd name="connsiteY115" fmla="*/ 785004 h 1630392"/>
              <a:gd name="connsiteX116" fmla="*/ 5331124 w 7161695"/>
              <a:gd name="connsiteY116" fmla="*/ 690113 h 1630392"/>
              <a:gd name="connsiteX117" fmla="*/ 5296619 w 7161695"/>
              <a:gd name="connsiteY117" fmla="*/ 655608 h 1630392"/>
              <a:gd name="connsiteX118" fmla="*/ 5270739 w 7161695"/>
              <a:gd name="connsiteY118" fmla="*/ 646981 h 1630392"/>
              <a:gd name="connsiteX119" fmla="*/ 5244860 w 7161695"/>
              <a:gd name="connsiteY119" fmla="*/ 629728 h 1630392"/>
              <a:gd name="connsiteX120" fmla="*/ 5218981 w 7161695"/>
              <a:gd name="connsiteY120" fmla="*/ 577970 h 1630392"/>
              <a:gd name="connsiteX121" fmla="*/ 5184475 w 7161695"/>
              <a:gd name="connsiteY121" fmla="*/ 569343 h 1630392"/>
              <a:gd name="connsiteX122" fmla="*/ 5106838 w 7161695"/>
              <a:gd name="connsiteY122" fmla="*/ 603849 h 1630392"/>
              <a:gd name="connsiteX123" fmla="*/ 5080958 w 7161695"/>
              <a:gd name="connsiteY123" fmla="*/ 612475 h 1630392"/>
              <a:gd name="connsiteX124" fmla="*/ 5003321 w 7161695"/>
              <a:gd name="connsiteY124" fmla="*/ 638355 h 1630392"/>
              <a:gd name="connsiteX125" fmla="*/ 4951562 w 7161695"/>
              <a:gd name="connsiteY125" fmla="*/ 672860 h 1630392"/>
              <a:gd name="connsiteX126" fmla="*/ 4899804 w 7161695"/>
              <a:gd name="connsiteY126" fmla="*/ 690113 h 1630392"/>
              <a:gd name="connsiteX127" fmla="*/ 4986067 w 7161695"/>
              <a:gd name="connsiteY127" fmla="*/ 577970 h 1630392"/>
              <a:gd name="connsiteX128" fmla="*/ 4934310 w 7161695"/>
              <a:gd name="connsiteY128" fmla="*/ 508958 h 1630392"/>
              <a:gd name="connsiteX129" fmla="*/ 4675517 w 7161695"/>
              <a:gd name="connsiteY129" fmla="*/ 612475 h 1630392"/>
              <a:gd name="connsiteX130" fmla="*/ 4675517 w 7161695"/>
              <a:gd name="connsiteY130" fmla="*/ 534838 h 1630392"/>
              <a:gd name="connsiteX131" fmla="*/ 4701396 w 7161695"/>
              <a:gd name="connsiteY131" fmla="*/ 508958 h 1630392"/>
              <a:gd name="connsiteX132" fmla="*/ 4718649 w 7161695"/>
              <a:gd name="connsiteY132" fmla="*/ 483079 h 1630392"/>
              <a:gd name="connsiteX133" fmla="*/ 4701396 w 7161695"/>
              <a:gd name="connsiteY133" fmla="*/ 414068 h 1630392"/>
              <a:gd name="connsiteX134" fmla="*/ 4684143 w 7161695"/>
              <a:gd name="connsiteY134" fmla="*/ 388189 h 1630392"/>
              <a:gd name="connsiteX135" fmla="*/ 4658264 w 7161695"/>
              <a:gd name="connsiteY135" fmla="*/ 241540 h 1630392"/>
              <a:gd name="connsiteX136" fmla="*/ 4692769 w 7161695"/>
              <a:gd name="connsiteY136" fmla="*/ 560718 h 1630392"/>
              <a:gd name="connsiteX137" fmla="*/ 4623758 w 7161695"/>
              <a:gd name="connsiteY137" fmla="*/ 612475 h 1630392"/>
              <a:gd name="connsiteX138" fmla="*/ 4611596 w 7161695"/>
              <a:gd name="connsiteY138" fmla="*/ 566347 h 1630392"/>
              <a:gd name="connsiteX139" fmla="*/ 4559838 w 7161695"/>
              <a:gd name="connsiteY139" fmla="*/ 557721 h 1630392"/>
              <a:gd name="connsiteX140" fmla="*/ 4494363 w 7161695"/>
              <a:gd name="connsiteY140" fmla="*/ 526211 h 1630392"/>
              <a:gd name="connsiteX141" fmla="*/ 4390845 w 7161695"/>
              <a:gd name="connsiteY141" fmla="*/ 500332 h 1630392"/>
              <a:gd name="connsiteX142" fmla="*/ 4382219 w 7161695"/>
              <a:gd name="connsiteY142" fmla="*/ 267419 h 1630392"/>
              <a:gd name="connsiteX143" fmla="*/ 4339087 w 7161695"/>
              <a:gd name="connsiteY143" fmla="*/ 293298 h 1630392"/>
              <a:gd name="connsiteX144" fmla="*/ 4270075 w 7161695"/>
              <a:gd name="connsiteY144" fmla="*/ 327804 h 1630392"/>
              <a:gd name="connsiteX145" fmla="*/ 4183811 w 7161695"/>
              <a:gd name="connsiteY145" fmla="*/ 353683 h 1630392"/>
              <a:gd name="connsiteX146" fmla="*/ 4019909 w 7161695"/>
              <a:gd name="connsiteY146" fmla="*/ 336430 h 1630392"/>
              <a:gd name="connsiteX147" fmla="*/ 3994030 w 7161695"/>
              <a:gd name="connsiteY147" fmla="*/ 276045 h 1630392"/>
              <a:gd name="connsiteX148" fmla="*/ 3959524 w 7161695"/>
              <a:gd name="connsiteY148" fmla="*/ 224287 h 1630392"/>
              <a:gd name="connsiteX149" fmla="*/ 3942272 w 7161695"/>
              <a:gd name="connsiteY149" fmla="*/ 198408 h 1630392"/>
              <a:gd name="connsiteX150" fmla="*/ 3925019 w 7161695"/>
              <a:gd name="connsiteY150" fmla="*/ 172528 h 1630392"/>
              <a:gd name="connsiteX151" fmla="*/ 3899139 w 7161695"/>
              <a:gd name="connsiteY151" fmla="*/ 120770 h 1630392"/>
              <a:gd name="connsiteX152" fmla="*/ 3838755 w 7161695"/>
              <a:gd name="connsiteY152" fmla="*/ 43132 h 1630392"/>
              <a:gd name="connsiteX153" fmla="*/ 3804249 w 7161695"/>
              <a:gd name="connsiteY153" fmla="*/ 51758 h 1630392"/>
              <a:gd name="connsiteX154" fmla="*/ 3735238 w 7161695"/>
              <a:gd name="connsiteY154" fmla="*/ 103517 h 1630392"/>
              <a:gd name="connsiteX155" fmla="*/ 3709358 w 7161695"/>
              <a:gd name="connsiteY155" fmla="*/ 129396 h 1630392"/>
              <a:gd name="connsiteX156" fmla="*/ 3674853 w 7161695"/>
              <a:gd name="connsiteY156" fmla="*/ 146649 h 1630392"/>
              <a:gd name="connsiteX157" fmla="*/ 3631721 w 7161695"/>
              <a:gd name="connsiteY157" fmla="*/ 198408 h 1630392"/>
              <a:gd name="connsiteX158" fmla="*/ 3597215 w 7161695"/>
              <a:gd name="connsiteY158" fmla="*/ 215660 h 1630392"/>
              <a:gd name="connsiteX159" fmla="*/ 3545456 w 7161695"/>
              <a:gd name="connsiteY159" fmla="*/ 250166 h 1630392"/>
              <a:gd name="connsiteX160" fmla="*/ 3493698 w 7161695"/>
              <a:gd name="connsiteY160" fmla="*/ 267419 h 1630392"/>
              <a:gd name="connsiteX161" fmla="*/ 3433313 w 7161695"/>
              <a:gd name="connsiteY161" fmla="*/ 284672 h 1630392"/>
              <a:gd name="connsiteX162" fmla="*/ 3338423 w 7161695"/>
              <a:gd name="connsiteY162" fmla="*/ 293298 h 1630392"/>
              <a:gd name="connsiteX163" fmla="*/ 2846717 w 7161695"/>
              <a:gd name="connsiteY163" fmla="*/ 284672 h 1630392"/>
              <a:gd name="connsiteX164" fmla="*/ 2786332 w 7161695"/>
              <a:gd name="connsiteY164" fmla="*/ 276045 h 1630392"/>
              <a:gd name="connsiteX165" fmla="*/ 2760453 w 7161695"/>
              <a:gd name="connsiteY165" fmla="*/ 258792 h 1630392"/>
              <a:gd name="connsiteX166" fmla="*/ 2725947 w 7161695"/>
              <a:gd name="connsiteY166" fmla="*/ 241540 h 1630392"/>
              <a:gd name="connsiteX167" fmla="*/ 2639683 w 7161695"/>
              <a:gd name="connsiteY167" fmla="*/ 198408 h 1630392"/>
              <a:gd name="connsiteX168" fmla="*/ 2544792 w 7161695"/>
              <a:gd name="connsiteY168" fmla="*/ 172528 h 1630392"/>
              <a:gd name="connsiteX169" fmla="*/ 2424023 w 7161695"/>
              <a:gd name="connsiteY169" fmla="*/ 120770 h 1630392"/>
              <a:gd name="connsiteX170" fmla="*/ 2380890 w 7161695"/>
              <a:gd name="connsiteY170" fmla="*/ 103517 h 1630392"/>
              <a:gd name="connsiteX171" fmla="*/ 2346385 w 7161695"/>
              <a:gd name="connsiteY171" fmla="*/ 86264 h 1630392"/>
              <a:gd name="connsiteX172" fmla="*/ 2294626 w 7161695"/>
              <a:gd name="connsiteY172" fmla="*/ 69011 h 1630392"/>
              <a:gd name="connsiteX173" fmla="*/ 2234241 w 7161695"/>
              <a:gd name="connsiteY173" fmla="*/ 51758 h 1630392"/>
              <a:gd name="connsiteX174" fmla="*/ 2182483 w 7161695"/>
              <a:gd name="connsiteY174" fmla="*/ 25879 h 1630392"/>
              <a:gd name="connsiteX175" fmla="*/ 2139351 w 7161695"/>
              <a:gd name="connsiteY175" fmla="*/ 17253 h 1630392"/>
              <a:gd name="connsiteX176" fmla="*/ 2061713 w 7161695"/>
              <a:gd name="connsiteY176" fmla="*/ 0 h 1630392"/>
              <a:gd name="connsiteX177" fmla="*/ 2053087 w 7161695"/>
              <a:gd name="connsiteY177" fmla="*/ 25879 h 1630392"/>
              <a:gd name="connsiteX178" fmla="*/ 2070339 w 7161695"/>
              <a:gd name="connsiteY178" fmla="*/ 94891 h 1630392"/>
              <a:gd name="connsiteX179" fmla="*/ 2053087 w 7161695"/>
              <a:gd name="connsiteY179" fmla="*/ 163902 h 1630392"/>
              <a:gd name="connsiteX180" fmla="*/ 2027207 w 7161695"/>
              <a:gd name="connsiteY180" fmla="*/ 189781 h 1630392"/>
              <a:gd name="connsiteX181" fmla="*/ 1940943 w 7161695"/>
              <a:gd name="connsiteY181" fmla="*/ 241540 h 1630392"/>
              <a:gd name="connsiteX182" fmla="*/ 1915064 w 7161695"/>
              <a:gd name="connsiteY182" fmla="*/ 258792 h 1630392"/>
              <a:gd name="connsiteX183" fmla="*/ 1863306 w 7161695"/>
              <a:gd name="connsiteY183" fmla="*/ 276045 h 1630392"/>
              <a:gd name="connsiteX184" fmla="*/ 1725283 w 7161695"/>
              <a:gd name="connsiteY184" fmla="*/ 258792 h 1630392"/>
              <a:gd name="connsiteX185" fmla="*/ 1690777 w 7161695"/>
              <a:gd name="connsiteY185" fmla="*/ 241540 h 1630392"/>
              <a:gd name="connsiteX186" fmla="*/ 1639019 w 7161695"/>
              <a:gd name="connsiteY186" fmla="*/ 215660 h 1630392"/>
              <a:gd name="connsiteX187" fmla="*/ 1621766 w 7161695"/>
              <a:gd name="connsiteY187" fmla="*/ 189781 h 1630392"/>
              <a:gd name="connsiteX188" fmla="*/ 1526875 w 7161695"/>
              <a:gd name="connsiteY188" fmla="*/ 172528 h 1630392"/>
              <a:gd name="connsiteX189" fmla="*/ 1457864 w 7161695"/>
              <a:gd name="connsiteY189" fmla="*/ 155275 h 1630392"/>
              <a:gd name="connsiteX190" fmla="*/ 1380226 w 7161695"/>
              <a:gd name="connsiteY190" fmla="*/ 146649 h 1630392"/>
              <a:gd name="connsiteX191" fmla="*/ 1328468 w 7161695"/>
              <a:gd name="connsiteY191" fmla="*/ 138023 h 1630392"/>
              <a:gd name="connsiteX192" fmla="*/ 1293962 w 7161695"/>
              <a:gd name="connsiteY192" fmla="*/ 120770 h 1630392"/>
              <a:gd name="connsiteX193" fmla="*/ 1268083 w 7161695"/>
              <a:gd name="connsiteY193" fmla="*/ 112143 h 1630392"/>
              <a:gd name="connsiteX194" fmla="*/ 1250830 w 7161695"/>
              <a:gd name="connsiteY194" fmla="*/ 138023 h 1630392"/>
              <a:gd name="connsiteX195" fmla="*/ 1224951 w 7161695"/>
              <a:gd name="connsiteY195" fmla="*/ 155275 h 1630392"/>
              <a:gd name="connsiteX196" fmla="*/ 1199072 w 7161695"/>
              <a:gd name="connsiteY196" fmla="*/ 181155 h 1630392"/>
              <a:gd name="connsiteX197" fmla="*/ 1164566 w 7161695"/>
              <a:gd name="connsiteY197" fmla="*/ 198408 h 1630392"/>
              <a:gd name="connsiteX198" fmla="*/ 1086928 w 7161695"/>
              <a:gd name="connsiteY198" fmla="*/ 241540 h 1630392"/>
              <a:gd name="connsiteX199" fmla="*/ 1017917 w 7161695"/>
              <a:gd name="connsiteY199" fmla="*/ 215660 h 1630392"/>
              <a:gd name="connsiteX200" fmla="*/ 974785 w 7161695"/>
              <a:gd name="connsiteY200" fmla="*/ 198408 h 1630392"/>
              <a:gd name="connsiteX201" fmla="*/ 948906 w 7161695"/>
              <a:gd name="connsiteY201" fmla="*/ 189781 h 1630392"/>
              <a:gd name="connsiteX202" fmla="*/ 923026 w 7161695"/>
              <a:gd name="connsiteY202" fmla="*/ 172528 h 1630392"/>
              <a:gd name="connsiteX203" fmla="*/ 828136 w 7161695"/>
              <a:gd name="connsiteY203" fmla="*/ 138023 h 1630392"/>
              <a:gd name="connsiteX204" fmla="*/ 750498 w 7161695"/>
              <a:gd name="connsiteY204" fmla="*/ 112143 h 1630392"/>
              <a:gd name="connsiteX205" fmla="*/ 724619 w 7161695"/>
              <a:gd name="connsiteY205" fmla="*/ 103517 h 1630392"/>
              <a:gd name="connsiteX206" fmla="*/ 422694 w 7161695"/>
              <a:gd name="connsiteY206" fmla="*/ 112143 h 1630392"/>
              <a:gd name="connsiteX207" fmla="*/ 396815 w 7161695"/>
              <a:gd name="connsiteY207" fmla="*/ 103517 h 1630392"/>
              <a:gd name="connsiteX208" fmla="*/ 370936 w 7161695"/>
              <a:gd name="connsiteY208" fmla="*/ 77638 h 1630392"/>
              <a:gd name="connsiteX209" fmla="*/ 353683 w 7161695"/>
              <a:gd name="connsiteY209" fmla="*/ 17253 h 1630392"/>
              <a:gd name="connsiteX210" fmla="*/ 327804 w 7161695"/>
              <a:gd name="connsiteY210" fmla="*/ 0 h 1630392"/>
              <a:gd name="connsiteX211" fmla="*/ 241539 w 7161695"/>
              <a:gd name="connsiteY211" fmla="*/ 43132 h 1630392"/>
              <a:gd name="connsiteX212" fmla="*/ 215660 w 7161695"/>
              <a:gd name="connsiteY212" fmla="*/ 69011 h 1630392"/>
              <a:gd name="connsiteX213" fmla="*/ 189781 w 7161695"/>
              <a:gd name="connsiteY213" fmla="*/ 77638 h 1630392"/>
              <a:gd name="connsiteX214" fmla="*/ 103517 w 7161695"/>
              <a:gd name="connsiteY214" fmla="*/ 112143 h 1630392"/>
              <a:gd name="connsiteX215" fmla="*/ 51758 w 7161695"/>
              <a:gd name="connsiteY215" fmla="*/ 120770 h 1630392"/>
              <a:gd name="connsiteX216" fmla="*/ 0 w 7161695"/>
              <a:gd name="connsiteY216" fmla="*/ 138023 h 1630392"/>
              <a:gd name="connsiteX217" fmla="*/ 25879 w 7161695"/>
              <a:gd name="connsiteY217" fmla="*/ 198408 h 1630392"/>
              <a:gd name="connsiteX218" fmla="*/ 34506 w 7161695"/>
              <a:gd name="connsiteY218" fmla="*/ 224287 h 1630392"/>
              <a:gd name="connsiteX219" fmla="*/ 60385 w 7161695"/>
              <a:gd name="connsiteY219" fmla="*/ 232913 h 1630392"/>
              <a:gd name="connsiteX220" fmla="*/ 112143 w 7161695"/>
              <a:gd name="connsiteY220" fmla="*/ 224287 h 1630392"/>
              <a:gd name="connsiteX221" fmla="*/ 112143 w 7161695"/>
              <a:gd name="connsiteY221" fmla="*/ 215660 h 1630392"/>
              <a:gd name="connsiteX0" fmla="*/ 112143 w 7161695"/>
              <a:gd name="connsiteY0" fmla="*/ 215660 h 1630392"/>
              <a:gd name="connsiteX1" fmla="*/ 155275 w 7161695"/>
              <a:gd name="connsiteY1" fmla="*/ 207034 h 1630392"/>
              <a:gd name="connsiteX2" fmla="*/ 276045 w 7161695"/>
              <a:gd name="connsiteY2" fmla="*/ 224287 h 1630392"/>
              <a:gd name="connsiteX3" fmla="*/ 310551 w 7161695"/>
              <a:gd name="connsiteY3" fmla="*/ 241540 h 1630392"/>
              <a:gd name="connsiteX4" fmla="*/ 345056 w 7161695"/>
              <a:gd name="connsiteY4" fmla="*/ 250166 h 1630392"/>
              <a:gd name="connsiteX5" fmla="*/ 396815 w 7161695"/>
              <a:gd name="connsiteY5" fmla="*/ 284672 h 1630392"/>
              <a:gd name="connsiteX6" fmla="*/ 508958 w 7161695"/>
              <a:gd name="connsiteY6" fmla="*/ 319177 h 1630392"/>
              <a:gd name="connsiteX7" fmla="*/ 534838 w 7161695"/>
              <a:gd name="connsiteY7" fmla="*/ 327804 h 1630392"/>
              <a:gd name="connsiteX8" fmla="*/ 603849 w 7161695"/>
              <a:gd name="connsiteY8" fmla="*/ 362309 h 1630392"/>
              <a:gd name="connsiteX9" fmla="*/ 655607 w 7161695"/>
              <a:gd name="connsiteY9" fmla="*/ 379562 h 1630392"/>
              <a:gd name="connsiteX10" fmla="*/ 681487 w 7161695"/>
              <a:gd name="connsiteY10" fmla="*/ 431321 h 1630392"/>
              <a:gd name="connsiteX11" fmla="*/ 672860 w 7161695"/>
              <a:gd name="connsiteY11" fmla="*/ 465826 h 1630392"/>
              <a:gd name="connsiteX12" fmla="*/ 638355 w 7161695"/>
              <a:gd name="connsiteY12" fmla="*/ 474453 h 1630392"/>
              <a:gd name="connsiteX13" fmla="*/ 526211 w 7161695"/>
              <a:gd name="connsiteY13" fmla="*/ 465826 h 1630392"/>
              <a:gd name="connsiteX14" fmla="*/ 500332 w 7161695"/>
              <a:gd name="connsiteY14" fmla="*/ 457200 h 1630392"/>
              <a:gd name="connsiteX15" fmla="*/ 353683 w 7161695"/>
              <a:gd name="connsiteY15" fmla="*/ 448574 h 1630392"/>
              <a:gd name="connsiteX16" fmla="*/ 301924 w 7161695"/>
              <a:gd name="connsiteY16" fmla="*/ 457200 h 1630392"/>
              <a:gd name="connsiteX17" fmla="*/ 336430 w 7161695"/>
              <a:gd name="connsiteY17" fmla="*/ 534838 h 1630392"/>
              <a:gd name="connsiteX18" fmla="*/ 396815 w 7161695"/>
              <a:gd name="connsiteY18" fmla="*/ 560717 h 1630392"/>
              <a:gd name="connsiteX19" fmla="*/ 422694 w 7161695"/>
              <a:gd name="connsiteY19" fmla="*/ 569343 h 1630392"/>
              <a:gd name="connsiteX20" fmla="*/ 491706 w 7161695"/>
              <a:gd name="connsiteY20" fmla="*/ 586596 h 1630392"/>
              <a:gd name="connsiteX21" fmla="*/ 439947 w 7161695"/>
              <a:gd name="connsiteY21" fmla="*/ 629728 h 1630392"/>
              <a:gd name="connsiteX22" fmla="*/ 396815 w 7161695"/>
              <a:gd name="connsiteY22" fmla="*/ 681487 h 1630392"/>
              <a:gd name="connsiteX23" fmla="*/ 431321 w 7161695"/>
              <a:gd name="connsiteY23" fmla="*/ 733245 h 1630392"/>
              <a:gd name="connsiteX24" fmla="*/ 457200 w 7161695"/>
              <a:gd name="connsiteY24" fmla="*/ 767751 h 1630392"/>
              <a:gd name="connsiteX25" fmla="*/ 534838 w 7161695"/>
              <a:gd name="connsiteY25" fmla="*/ 802257 h 1630392"/>
              <a:gd name="connsiteX26" fmla="*/ 595223 w 7161695"/>
              <a:gd name="connsiteY26" fmla="*/ 828136 h 1630392"/>
              <a:gd name="connsiteX27" fmla="*/ 707366 w 7161695"/>
              <a:gd name="connsiteY27" fmla="*/ 871268 h 1630392"/>
              <a:gd name="connsiteX28" fmla="*/ 974785 w 7161695"/>
              <a:gd name="connsiteY28" fmla="*/ 905774 h 1630392"/>
              <a:gd name="connsiteX29" fmla="*/ 1958196 w 7161695"/>
              <a:gd name="connsiteY29" fmla="*/ 914400 h 1630392"/>
              <a:gd name="connsiteX30" fmla="*/ 2035834 w 7161695"/>
              <a:gd name="connsiteY30" fmla="*/ 931653 h 1630392"/>
              <a:gd name="connsiteX31" fmla="*/ 2096219 w 7161695"/>
              <a:gd name="connsiteY31" fmla="*/ 948906 h 1630392"/>
              <a:gd name="connsiteX32" fmla="*/ 2147977 w 7161695"/>
              <a:gd name="connsiteY32" fmla="*/ 957532 h 1630392"/>
              <a:gd name="connsiteX33" fmla="*/ 2225615 w 7161695"/>
              <a:gd name="connsiteY33" fmla="*/ 974785 h 1630392"/>
              <a:gd name="connsiteX34" fmla="*/ 2251494 w 7161695"/>
              <a:gd name="connsiteY34" fmla="*/ 1000664 h 1630392"/>
              <a:gd name="connsiteX35" fmla="*/ 2277373 w 7161695"/>
              <a:gd name="connsiteY35" fmla="*/ 1009291 h 1630392"/>
              <a:gd name="connsiteX36" fmla="*/ 2337758 w 7161695"/>
              <a:gd name="connsiteY36" fmla="*/ 1026543 h 1630392"/>
              <a:gd name="connsiteX37" fmla="*/ 2424023 w 7161695"/>
              <a:gd name="connsiteY37" fmla="*/ 1061049 h 1630392"/>
              <a:gd name="connsiteX38" fmla="*/ 2527539 w 7161695"/>
              <a:gd name="connsiteY38" fmla="*/ 1078302 h 1630392"/>
              <a:gd name="connsiteX39" fmla="*/ 2622430 w 7161695"/>
              <a:gd name="connsiteY39" fmla="*/ 1086928 h 1630392"/>
              <a:gd name="connsiteX40" fmla="*/ 2734573 w 7161695"/>
              <a:gd name="connsiteY40" fmla="*/ 1104181 h 1630392"/>
              <a:gd name="connsiteX41" fmla="*/ 2898475 w 7161695"/>
              <a:gd name="connsiteY41" fmla="*/ 1130060 h 1630392"/>
              <a:gd name="connsiteX42" fmla="*/ 3312543 w 7161695"/>
              <a:gd name="connsiteY42" fmla="*/ 1138687 h 1630392"/>
              <a:gd name="connsiteX43" fmla="*/ 3295290 w 7161695"/>
              <a:gd name="connsiteY43" fmla="*/ 1112808 h 1630392"/>
              <a:gd name="connsiteX44" fmla="*/ 3338423 w 7161695"/>
              <a:gd name="connsiteY44" fmla="*/ 1069675 h 1630392"/>
              <a:gd name="connsiteX45" fmla="*/ 3459192 w 7161695"/>
              <a:gd name="connsiteY45" fmla="*/ 1078302 h 1630392"/>
              <a:gd name="connsiteX46" fmla="*/ 3502324 w 7161695"/>
              <a:gd name="connsiteY46" fmla="*/ 1086928 h 1630392"/>
              <a:gd name="connsiteX47" fmla="*/ 3588589 w 7161695"/>
              <a:gd name="connsiteY47" fmla="*/ 1095555 h 1630392"/>
              <a:gd name="connsiteX48" fmla="*/ 3830128 w 7161695"/>
              <a:gd name="connsiteY48" fmla="*/ 1121434 h 1630392"/>
              <a:gd name="connsiteX49" fmla="*/ 3907766 w 7161695"/>
              <a:gd name="connsiteY49" fmla="*/ 1130060 h 1630392"/>
              <a:gd name="connsiteX50" fmla="*/ 4132053 w 7161695"/>
              <a:gd name="connsiteY50" fmla="*/ 1138687 h 1630392"/>
              <a:gd name="connsiteX51" fmla="*/ 4278702 w 7161695"/>
              <a:gd name="connsiteY51" fmla="*/ 1155940 h 1630392"/>
              <a:gd name="connsiteX52" fmla="*/ 4347713 w 7161695"/>
              <a:gd name="connsiteY52" fmla="*/ 1199072 h 1630392"/>
              <a:gd name="connsiteX53" fmla="*/ 4373592 w 7161695"/>
              <a:gd name="connsiteY53" fmla="*/ 1207698 h 1630392"/>
              <a:gd name="connsiteX54" fmla="*/ 4408098 w 7161695"/>
              <a:gd name="connsiteY54" fmla="*/ 1233577 h 1630392"/>
              <a:gd name="connsiteX55" fmla="*/ 4459856 w 7161695"/>
              <a:gd name="connsiteY55" fmla="*/ 1250830 h 1630392"/>
              <a:gd name="connsiteX56" fmla="*/ 4485736 w 7161695"/>
              <a:gd name="connsiteY56" fmla="*/ 1259457 h 1630392"/>
              <a:gd name="connsiteX57" fmla="*/ 4554747 w 7161695"/>
              <a:gd name="connsiteY57" fmla="*/ 1285336 h 1630392"/>
              <a:gd name="connsiteX58" fmla="*/ 4597879 w 7161695"/>
              <a:gd name="connsiteY58" fmla="*/ 1293962 h 1630392"/>
              <a:gd name="connsiteX59" fmla="*/ 4675517 w 7161695"/>
              <a:gd name="connsiteY59" fmla="*/ 1319841 h 1630392"/>
              <a:gd name="connsiteX60" fmla="*/ 4710023 w 7161695"/>
              <a:gd name="connsiteY60" fmla="*/ 1337094 h 1630392"/>
              <a:gd name="connsiteX61" fmla="*/ 4796287 w 7161695"/>
              <a:gd name="connsiteY61" fmla="*/ 1354347 h 1630392"/>
              <a:gd name="connsiteX62" fmla="*/ 4873924 w 7161695"/>
              <a:gd name="connsiteY62" fmla="*/ 1371600 h 1630392"/>
              <a:gd name="connsiteX63" fmla="*/ 4951562 w 7161695"/>
              <a:gd name="connsiteY63" fmla="*/ 1406106 h 1630392"/>
              <a:gd name="connsiteX64" fmla="*/ 4986068 w 7161695"/>
              <a:gd name="connsiteY64" fmla="*/ 1423358 h 1630392"/>
              <a:gd name="connsiteX65" fmla="*/ 5072332 w 7161695"/>
              <a:gd name="connsiteY65" fmla="*/ 1449238 h 1630392"/>
              <a:gd name="connsiteX66" fmla="*/ 5098211 w 7161695"/>
              <a:gd name="connsiteY66" fmla="*/ 1457864 h 1630392"/>
              <a:gd name="connsiteX67" fmla="*/ 5184475 w 7161695"/>
              <a:gd name="connsiteY67" fmla="*/ 1475117 h 1630392"/>
              <a:gd name="connsiteX68" fmla="*/ 5262113 w 7161695"/>
              <a:gd name="connsiteY68" fmla="*/ 1492370 h 1630392"/>
              <a:gd name="connsiteX69" fmla="*/ 5296619 w 7161695"/>
              <a:gd name="connsiteY69" fmla="*/ 1509623 h 1630392"/>
              <a:gd name="connsiteX70" fmla="*/ 5400136 w 7161695"/>
              <a:gd name="connsiteY70" fmla="*/ 1526875 h 1630392"/>
              <a:gd name="connsiteX71" fmla="*/ 5460521 w 7161695"/>
              <a:gd name="connsiteY71" fmla="*/ 1535502 h 1630392"/>
              <a:gd name="connsiteX72" fmla="*/ 5503653 w 7161695"/>
              <a:gd name="connsiteY72" fmla="*/ 1544128 h 1630392"/>
              <a:gd name="connsiteX73" fmla="*/ 5581290 w 7161695"/>
              <a:gd name="connsiteY73" fmla="*/ 1552755 h 1630392"/>
              <a:gd name="connsiteX74" fmla="*/ 5814204 w 7161695"/>
              <a:gd name="connsiteY74" fmla="*/ 1587260 h 1630392"/>
              <a:gd name="connsiteX75" fmla="*/ 5909094 w 7161695"/>
              <a:gd name="connsiteY75" fmla="*/ 1595887 h 1630392"/>
              <a:gd name="connsiteX76" fmla="*/ 6107502 w 7161695"/>
              <a:gd name="connsiteY76" fmla="*/ 1613140 h 1630392"/>
              <a:gd name="connsiteX77" fmla="*/ 6185139 w 7161695"/>
              <a:gd name="connsiteY77" fmla="*/ 1630392 h 1630392"/>
              <a:gd name="connsiteX78" fmla="*/ 6435306 w 7161695"/>
              <a:gd name="connsiteY78" fmla="*/ 1621766 h 1630392"/>
              <a:gd name="connsiteX79" fmla="*/ 6409426 w 7161695"/>
              <a:gd name="connsiteY79" fmla="*/ 1587260 h 1630392"/>
              <a:gd name="connsiteX80" fmla="*/ 6383547 w 7161695"/>
              <a:gd name="connsiteY80" fmla="*/ 1578634 h 1630392"/>
              <a:gd name="connsiteX81" fmla="*/ 6331789 w 7161695"/>
              <a:gd name="connsiteY81" fmla="*/ 1544128 h 1630392"/>
              <a:gd name="connsiteX82" fmla="*/ 6305909 w 7161695"/>
              <a:gd name="connsiteY82" fmla="*/ 1492370 h 1630392"/>
              <a:gd name="connsiteX83" fmla="*/ 6288656 w 7161695"/>
              <a:gd name="connsiteY83" fmla="*/ 1466491 h 1630392"/>
              <a:gd name="connsiteX84" fmla="*/ 6297283 w 7161695"/>
              <a:gd name="connsiteY84" fmla="*/ 1431985 h 1630392"/>
              <a:gd name="connsiteX85" fmla="*/ 6323162 w 7161695"/>
              <a:gd name="connsiteY85" fmla="*/ 1414732 h 1630392"/>
              <a:gd name="connsiteX86" fmla="*/ 6383547 w 7161695"/>
              <a:gd name="connsiteY86" fmla="*/ 1388853 h 1630392"/>
              <a:gd name="connsiteX87" fmla="*/ 6409426 w 7161695"/>
              <a:gd name="connsiteY87" fmla="*/ 1371600 h 1630392"/>
              <a:gd name="connsiteX88" fmla="*/ 6443932 w 7161695"/>
              <a:gd name="connsiteY88" fmla="*/ 1362974 h 1630392"/>
              <a:gd name="connsiteX89" fmla="*/ 6616460 w 7161695"/>
              <a:gd name="connsiteY89" fmla="*/ 1345721 h 1630392"/>
              <a:gd name="connsiteX90" fmla="*/ 6797615 w 7161695"/>
              <a:gd name="connsiteY90" fmla="*/ 1328468 h 1630392"/>
              <a:gd name="connsiteX91" fmla="*/ 7159924 w 7161695"/>
              <a:gd name="connsiteY91" fmla="*/ 1337094 h 1630392"/>
              <a:gd name="connsiteX92" fmla="*/ 7134045 w 7161695"/>
              <a:gd name="connsiteY92" fmla="*/ 1328468 h 1630392"/>
              <a:gd name="connsiteX93" fmla="*/ 7125419 w 7161695"/>
              <a:gd name="connsiteY93" fmla="*/ 1302589 h 1630392"/>
              <a:gd name="connsiteX94" fmla="*/ 7090913 w 7161695"/>
              <a:gd name="connsiteY94" fmla="*/ 1242204 h 1630392"/>
              <a:gd name="connsiteX95" fmla="*/ 7073660 w 7161695"/>
              <a:gd name="connsiteY95" fmla="*/ 1199072 h 1630392"/>
              <a:gd name="connsiteX96" fmla="*/ 7047781 w 7161695"/>
              <a:gd name="connsiteY96" fmla="*/ 1104181 h 1630392"/>
              <a:gd name="connsiteX97" fmla="*/ 7021902 w 7161695"/>
              <a:gd name="connsiteY97" fmla="*/ 1052423 h 1630392"/>
              <a:gd name="connsiteX98" fmla="*/ 6987396 w 7161695"/>
              <a:gd name="connsiteY98" fmla="*/ 1035170 h 1630392"/>
              <a:gd name="connsiteX99" fmla="*/ 6892506 w 7161695"/>
              <a:gd name="connsiteY99" fmla="*/ 1043796 h 1630392"/>
              <a:gd name="connsiteX100" fmla="*/ 6840747 w 7161695"/>
              <a:gd name="connsiteY100" fmla="*/ 1061049 h 1630392"/>
              <a:gd name="connsiteX101" fmla="*/ 6745856 w 7161695"/>
              <a:gd name="connsiteY101" fmla="*/ 1078302 h 1630392"/>
              <a:gd name="connsiteX102" fmla="*/ 6607834 w 7161695"/>
              <a:gd name="connsiteY102" fmla="*/ 1095555 h 1630392"/>
              <a:gd name="connsiteX103" fmla="*/ 5753819 w 7161695"/>
              <a:gd name="connsiteY103" fmla="*/ 1078302 h 1630392"/>
              <a:gd name="connsiteX104" fmla="*/ 5538158 w 7161695"/>
              <a:gd name="connsiteY104" fmla="*/ 1061049 h 1630392"/>
              <a:gd name="connsiteX105" fmla="*/ 5469147 w 7161695"/>
              <a:gd name="connsiteY105" fmla="*/ 1043796 h 1630392"/>
              <a:gd name="connsiteX106" fmla="*/ 5270739 w 7161695"/>
              <a:gd name="connsiteY106" fmla="*/ 1026543 h 1630392"/>
              <a:gd name="connsiteX107" fmla="*/ 5236234 w 7161695"/>
              <a:gd name="connsiteY107" fmla="*/ 1009291 h 1630392"/>
              <a:gd name="connsiteX108" fmla="*/ 5253487 w 7161695"/>
              <a:gd name="connsiteY108" fmla="*/ 966158 h 1630392"/>
              <a:gd name="connsiteX109" fmla="*/ 5305245 w 7161695"/>
              <a:gd name="connsiteY109" fmla="*/ 931653 h 1630392"/>
              <a:gd name="connsiteX110" fmla="*/ 5382883 w 7161695"/>
              <a:gd name="connsiteY110" fmla="*/ 897147 h 1630392"/>
              <a:gd name="connsiteX111" fmla="*/ 5512279 w 7161695"/>
              <a:gd name="connsiteY111" fmla="*/ 836762 h 1630392"/>
              <a:gd name="connsiteX112" fmla="*/ 5564038 w 7161695"/>
              <a:gd name="connsiteY112" fmla="*/ 828136 h 1630392"/>
              <a:gd name="connsiteX113" fmla="*/ 5382883 w 7161695"/>
              <a:gd name="connsiteY113" fmla="*/ 802257 h 1630392"/>
              <a:gd name="connsiteX114" fmla="*/ 5348377 w 7161695"/>
              <a:gd name="connsiteY114" fmla="*/ 793630 h 1630392"/>
              <a:gd name="connsiteX115" fmla="*/ 5270739 w 7161695"/>
              <a:gd name="connsiteY115" fmla="*/ 785004 h 1630392"/>
              <a:gd name="connsiteX116" fmla="*/ 5331124 w 7161695"/>
              <a:gd name="connsiteY116" fmla="*/ 690113 h 1630392"/>
              <a:gd name="connsiteX117" fmla="*/ 5296619 w 7161695"/>
              <a:gd name="connsiteY117" fmla="*/ 655608 h 1630392"/>
              <a:gd name="connsiteX118" fmla="*/ 5270739 w 7161695"/>
              <a:gd name="connsiteY118" fmla="*/ 646981 h 1630392"/>
              <a:gd name="connsiteX119" fmla="*/ 5244860 w 7161695"/>
              <a:gd name="connsiteY119" fmla="*/ 629728 h 1630392"/>
              <a:gd name="connsiteX120" fmla="*/ 5218981 w 7161695"/>
              <a:gd name="connsiteY120" fmla="*/ 577970 h 1630392"/>
              <a:gd name="connsiteX121" fmla="*/ 5184475 w 7161695"/>
              <a:gd name="connsiteY121" fmla="*/ 569343 h 1630392"/>
              <a:gd name="connsiteX122" fmla="*/ 5106838 w 7161695"/>
              <a:gd name="connsiteY122" fmla="*/ 603849 h 1630392"/>
              <a:gd name="connsiteX123" fmla="*/ 5080958 w 7161695"/>
              <a:gd name="connsiteY123" fmla="*/ 612475 h 1630392"/>
              <a:gd name="connsiteX124" fmla="*/ 5003321 w 7161695"/>
              <a:gd name="connsiteY124" fmla="*/ 638355 h 1630392"/>
              <a:gd name="connsiteX125" fmla="*/ 4951562 w 7161695"/>
              <a:gd name="connsiteY125" fmla="*/ 672860 h 1630392"/>
              <a:gd name="connsiteX126" fmla="*/ 4899804 w 7161695"/>
              <a:gd name="connsiteY126" fmla="*/ 690113 h 1630392"/>
              <a:gd name="connsiteX127" fmla="*/ 4986067 w 7161695"/>
              <a:gd name="connsiteY127" fmla="*/ 577970 h 1630392"/>
              <a:gd name="connsiteX128" fmla="*/ 4934310 w 7161695"/>
              <a:gd name="connsiteY128" fmla="*/ 508958 h 1630392"/>
              <a:gd name="connsiteX129" fmla="*/ 4675517 w 7161695"/>
              <a:gd name="connsiteY129" fmla="*/ 612475 h 1630392"/>
              <a:gd name="connsiteX130" fmla="*/ 4675517 w 7161695"/>
              <a:gd name="connsiteY130" fmla="*/ 534838 h 1630392"/>
              <a:gd name="connsiteX131" fmla="*/ 4701396 w 7161695"/>
              <a:gd name="connsiteY131" fmla="*/ 508958 h 1630392"/>
              <a:gd name="connsiteX132" fmla="*/ 4813540 w 7161695"/>
              <a:gd name="connsiteY132" fmla="*/ 474453 h 1630392"/>
              <a:gd name="connsiteX133" fmla="*/ 4701396 w 7161695"/>
              <a:gd name="connsiteY133" fmla="*/ 414068 h 1630392"/>
              <a:gd name="connsiteX134" fmla="*/ 4684143 w 7161695"/>
              <a:gd name="connsiteY134" fmla="*/ 388189 h 1630392"/>
              <a:gd name="connsiteX135" fmla="*/ 4658264 w 7161695"/>
              <a:gd name="connsiteY135" fmla="*/ 241540 h 1630392"/>
              <a:gd name="connsiteX136" fmla="*/ 4692769 w 7161695"/>
              <a:gd name="connsiteY136" fmla="*/ 560718 h 1630392"/>
              <a:gd name="connsiteX137" fmla="*/ 4623758 w 7161695"/>
              <a:gd name="connsiteY137" fmla="*/ 612475 h 1630392"/>
              <a:gd name="connsiteX138" fmla="*/ 4611596 w 7161695"/>
              <a:gd name="connsiteY138" fmla="*/ 566347 h 1630392"/>
              <a:gd name="connsiteX139" fmla="*/ 4559838 w 7161695"/>
              <a:gd name="connsiteY139" fmla="*/ 557721 h 1630392"/>
              <a:gd name="connsiteX140" fmla="*/ 4494363 w 7161695"/>
              <a:gd name="connsiteY140" fmla="*/ 526211 h 1630392"/>
              <a:gd name="connsiteX141" fmla="*/ 4390845 w 7161695"/>
              <a:gd name="connsiteY141" fmla="*/ 500332 h 1630392"/>
              <a:gd name="connsiteX142" fmla="*/ 4382219 w 7161695"/>
              <a:gd name="connsiteY142" fmla="*/ 267419 h 1630392"/>
              <a:gd name="connsiteX143" fmla="*/ 4339087 w 7161695"/>
              <a:gd name="connsiteY143" fmla="*/ 293298 h 1630392"/>
              <a:gd name="connsiteX144" fmla="*/ 4270075 w 7161695"/>
              <a:gd name="connsiteY144" fmla="*/ 327804 h 1630392"/>
              <a:gd name="connsiteX145" fmla="*/ 4183811 w 7161695"/>
              <a:gd name="connsiteY145" fmla="*/ 353683 h 1630392"/>
              <a:gd name="connsiteX146" fmla="*/ 4019909 w 7161695"/>
              <a:gd name="connsiteY146" fmla="*/ 336430 h 1630392"/>
              <a:gd name="connsiteX147" fmla="*/ 3994030 w 7161695"/>
              <a:gd name="connsiteY147" fmla="*/ 276045 h 1630392"/>
              <a:gd name="connsiteX148" fmla="*/ 3959524 w 7161695"/>
              <a:gd name="connsiteY148" fmla="*/ 224287 h 1630392"/>
              <a:gd name="connsiteX149" fmla="*/ 3942272 w 7161695"/>
              <a:gd name="connsiteY149" fmla="*/ 198408 h 1630392"/>
              <a:gd name="connsiteX150" fmla="*/ 3925019 w 7161695"/>
              <a:gd name="connsiteY150" fmla="*/ 172528 h 1630392"/>
              <a:gd name="connsiteX151" fmla="*/ 3899139 w 7161695"/>
              <a:gd name="connsiteY151" fmla="*/ 120770 h 1630392"/>
              <a:gd name="connsiteX152" fmla="*/ 3838755 w 7161695"/>
              <a:gd name="connsiteY152" fmla="*/ 43132 h 1630392"/>
              <a:gd name="connsiteX153" fmla="*/ 3804249 w 7161695"/>
              <a:gd name="connsiteY153" fmla="*/ 51758 h 1630392"/>
              <a:gd name="connsiteX154" fmla="*/ 3735238 w 7161695"/>
              <a:gd name="connsiteY154" fmla="*/ 103517 h 1630392"/>
              <a:gd name="connsiteX155" fmla="*/ 3709358 w 7161695"/>
              <a:gd name="connsiteY155" fmla="*/ 129396 h 1630392"/>
              <a:gd name="connsiteX156" fmla="*/ 3674853 w 7161695"/>
              <a:gd name="connsiteY156" fmla="*/ 146649 h 1630392"/>
              <a:gd name="connsiteX157" fmla="*/ 3631721 w 7161695"/>
              <a:gd name="connsiteY157" fmla="*/ 198408 h 1630392"/>
              <a:gd name="connsiteX158" fmla="*/ 3597215 w 7161695"/>
              <a:gd name="connsiteY158" fmla="*/ 215660 h 1630392"/>
              <a:gd name="connsiteX159" fmla="*/ 3545456 w 7161695"/>
              <a:gd name="connsiteY159" fmla="*/ 250166 h 1630392"/>
              <a:gd name="connsiteX160" fmla="*/ 3493698 w 7161695"/>
              <a:gd name="connsiteY160" fmla="*/ 267419 h 1630392"/>
              <a:gd name="connsiteX161" fmla="*/ 3433313 w 7161695"/>
              <a:gd name="connsiteY161" fmla="*/ 284672 h 1630392"/>
              <a:gd name="connsiteX162" fmla="*/ 3338423 w 7161695"/>
              <a:gd name="connsiteY162" fmla="*/ 293298 h 1630392"/>
              <a:gd name="connsiteX163" fmla="*/ 2846717 w 7161695"/>
              <a:gd name="connsiteY163" fmla="*/ 284672 h 1630392"/>
              <a:gd name="connsiteX164" fmla="*/ 2786332 w 7161695"/>
              <a:gd name="connsiteY164" fmla="*/ 276045 h 1630392"/>
              <a:gd name="connsiteX165" fmla="*/ 2760453 w 7161695"/>
              <a:gd name="connsiteY165" fmla="*/ 258792 h 1630392"/>
              <a:gd name="connsiteX166" fmla="*/ 2725947 w 7161695"/>
              <a:gd name="connsiteY166" fmla="*/ 241540 h 1630392"/>
              <a:gd name="connsiteX167" fmla="*/ 2639683 w 7161695"/>
              <a:gd name="connsiteY167" fmla="*/ 198408 h 1630392"/>
              <a:gd name="connsiteX168" fmla="*/ 2544792 w 7161695"/>
              <a:gd name="connsiteY168" fmla="*/ 172528 h 1630392"/>
              <a:gd name="connsiteX169" fmla="*/ 2424023 w 7161695"/>
              <a:gd name="connsiteY169" fmla="*/ 120770 h 1630392"/>
              <a:gd name="connsiteX170" fmla="*/ 2380890 w 7161695"/>
              <a:gd name="connsiteY170" fmla="*/ 103517 h 1630392"/>
              <a:gd name="connsiteX171" fmla="*/ 2346385 w 7161695"/>
              <a:gd name="connsiteY171" fmla="*/ 86264 h 1630392"/>
              <a:gd name="connsiteX172" fmla="*/ 2294626 w 7161695"/>
              <a:gd name="connsiteY172" fmla="*/ 69011 h 1630392"/>
              <a:gd name="connsiteX173" fmla="*/ 2234241 w 7161695"/>
              <a:gd name="connsiteY173" fmla="*/ 51758 h 1630392"/>
              <a:gd name="connsiteX174" fmla="*/ 2182483 w 7161695"/>
              <a:gd name="connsiteY174" fmla="*/ 25879 h 1630392"/>
              <a:gd name="connsiteX175" fmla="*/ 2139351 w 7161695"/>
              <a:gd name="connsiteY175" fmla="*/ 17253 h 1630392"/>
              <a:gd name="connsiteX176" fmla="*/ 2061713 w 7161695"/>
              <a:gd name="connsiteY176" fmla="*/ 0 h 1630392"/>
              <a:gd name="connsiteX177" fmla="*/ 2053087 w 7161695"/>
              <a:gd name="connsiteY177" fmla="*/ 25879 h 1630392"/>
              <a:gd name="connsiteX178" fmla="*/ 2070339 w 7161695"/>
              <a:gd name="connsiteY178" fmla="*/ 94891 h 1630392"/>
              <a:gd name="connsiteX179" fmla="*/ 2053087 w 7161695"/>
              <a:gd name="connsiteY179" fmla="*/ 163902 h 1630392"/>
              <a:gd name="connsiteX180" fmla="*/ 2027207 w 7161695"/>
              <a:gd name="connsiteY180" fmla="*/ 189781 h 1630392"/>
              <a:gd name="connsiteX181" fmla="*/ 1940943 w 7161695"/>
              <a:gd name="connsiteY181" fmla="*/ 241540 h 1630392"/>
              <a:gd name="connsiteX182" fmla="*/ 1915064 w 7161695"/>
              <a:gd name="connsiteY182" fmla="*/ 258792 h 1630392"/>
              <a:gd name="connsiteX183" fmla="*/ 1863306 w 7161695"/>
              <a:gd name="connsiteY183" fmla="*/ 276045 h 1630392"/>
              <a:gd name="connsiteX184" fmla="*/ 1725283 w 7161695"/>
              <a:gd name="connsiteY184" fmla="*/ 258792 h 1630392"/>
              <a:gd name="connsiteX185" fmla="*/ 1690777 w 7161695"/>
              <a:gd name="connsiteY185" fmla="*/ 241540 h 1630392"/>
              <a:gd name="connsiteX186" fmla="*/ 1639019 w 7161695"/>
              <a:gd name="connsiteY186" fmla="*/ 215660 h 1630392"/>
              <a:gd name="connsiteX187" fmla="*/ 1621766 w 7161695"/>
              <a:gd name="connsiteY187" fmla="*/ 189781 h 1630392"/>
              <a:gd name="connsiteX188" fmla="*/ 1526875 w 7161695"/>
              <a:gd name="connsiteY188" fmla="*/ 172528 h 1630392"/>
              <a:gd name="connsiteX189" fmla="*/ 1457864 w 7161695"/>
              <a:gd name="connsiteY189" fmla="*/ 155275 h 1630392"/>
              <a:gd name="connsiteX190" fmla="*/ 1380226 w 7161695"/>
              <a:gd name="connsiteY190" fmla="*/ 146649 h 1630392"/>
              <a:gd name="connsiteX191" fmla="*/ 1328468 w 7161695"/>
              <a:gd name="connsiteY191" fmla="*/ 138023 h 1630392"/>
              <a:gd name="connsiteX192" fmla="*/ 1293962 w 7161695"/>
              <a:gd name="connsiteY192" fmla="*/ 120770 h 1630392"/>
              <a:gd name="connsiteX193" fmla="*/ 1268083 w 7161695"/>
              <a:gd name="connsiteY193" fmla="*/ 112143 h 1630392"/>
              <a:gd name="connsiteX194" fmla="*/ 1250830 w 7161695"/>
              <a:gd name="connsiteY194" fmla="*/ 138023 h 1630392"/>
              <a:gd name="connsiteX195" fmla="*/ 1224951 w 7161695"/>
              <a:gd name="connsiteY195" fmla="*/ 155275 h 1630392"/>
              <a:gd name="connsiteX196" fmla="*/ 1199072 w 7161695"/>
              <a:gd name="connsiteY196" fmla="*/ 181155 h 1630392"/>
              <a:gd name="connsiteX197" fmla="*/ 1164566 w 7161695"/>
              <a:gd name="connsiteY197" fmla="*/ 198408 h 1630392"/>
              <a:gd name="connsiteX198" fmla="*/ 1086928 w 7161695"/>
              <a:gd name="connsiteY198" fmla="*/ 241540 h 1630392"/>
              <a:gd name="connsiteX199" fmla="*/ 1017917 w 7161695"/>
              <a:gd name="connsiteY199" fmla="*/ 215660 h 1630392"/>
              <a:gd name="connsiteX200" fmla="*/ 974785 w 7161695"/>
              <a:gd name="connsiteY200" fmla="*/ 198408 h 1630392"/>
              <a:gd name="connsiteX201" fmla="*/ 948906 w 7161695"/>
              <a:gd name="connsiteY201" fmla="*/ 189781 h 1630392"/>
              <a:gd name="connsiteX202" fmla="*/ 923026 w 7161695"/>
              <a:gd name="connsiteY202" fmla="*/ 172528 h 1630392"/>
              <a:gd name="connsiteX203" fmla="*/ 828136 w 7161695"/>
              <a:gd name="connsiteY203" fmla="*/ 138023 h 1630392"/>
              <a:gd name="connsiteX204" fmla="*/ 750498 w 7161695"/>
              <a:gd name="connsiteY204" fmla="*/ 112143 h 1630392"/>
              <a:gd name="connsiteX205" fmla="*/ 724619 w 7161695"/>
              <a:gd name="connsiteY205" fmla="*/ 103517 h 1630392"/>
              <a:gd name="connsiteX206" fmla="*/ 422694 w 7161695"/>
              <a:gd name="connsiteY206" fmla="*/ 112143 h 1630392"/>
              <a:gd name="connsiteX207" fmla="*/ 396815 w 7161695"/>
              <a:gd name="connsiteY207" fmla="*/ 103517 h 1630392"/>
              <a:gd name="connsiteX208" fmla="*/ 370936 w 7161695"/>
              <a:gd name="connsiteY208" fmla="*/ 77638 h 1630392"/>
              <a:gd name="connsiteX209" fmla="*/ 353683 w 7161695"/>
              <a:gd name="connsiteY209" fmla="*/ 17253 h 1630392"/>
              <a:gd name="connsiteX210" fmla="*/ 327804 w 7161695"/>
              <a:gd name="connsiteY210" fmla="*/ 0 h 1630392"/>
              <a:gd name="connsiteX211" fmla="*/ 241539 w 7161695"/>
              <a:gd name="connsiteY211" fmla="*/ 43132 h 1630392"/>
              <a:gd name="connsiteX212" fmla="*/ 215660 w 7161695"/>
              <a:gd name="connsiteY212" fmla="*/ 69011 h 1630392"/>
              <a:gd name="connsiteX213" fmla="*/ 189781 w 7161695"/>
              <a:gd name="connsiteY213" fmla="*/ 77638 h 1630392"/>
              <a:gd name="connsiteX214" fmla="*/ 103517 w 7161695"/>
              <a:gd name="connsiteY214" fmla="*/ 112143 h 1630392"/>
              <a:gd name="connsiteX215" fmla="*/ 51758 w 7161695"/>
              <a:gd name="connsiteY215" fmla="*/ 120770 h 1630392"/>
              <a:gd name="connsiteX216" fmla="*/ 0 w 7161695"/>
              <a:gd name="connsiteY216" fmla="*/ 138023 h 1630392"/>
              <a:gd name="connsiteX217" fmla="*/ 25879 w 7161695"/>
              <a:gd name="connsiteY217" fmla="*/ 198408 h 1630392"/>
              <a:gd name="connsiteX218" fmla="*/ 34506 w 7161695"/>
              <a:gd name="connsiteY218" fmla="*/ 224287 h 1630392"/>
              <a:gd name="connsiteX219" fmla="*/ 60385 w 7161695"/>
              <a:gd name="connsiteY219" fmla="*/ 232913 h 1630392"/>
              <a:gd name="connsiteX220" fmla="*/ 112143 w 7161695"/>
              <a:gd name="connsiteY220" fmla="*/ 224287 h 1630392"/>
              <a:gd name="connsiteX221" fmla="*/ 112143 w 7161695"/>
              <a:gd name="connsiteY221" fmla="*/ 215660 h 1630392"/>
              <a:gd name="connsiteX0" fmla="*/ 112143 w 7161695"/>
              <a:gd name="connsiteY0" fmla="*/ 215660 h 1630392"/>
              <a:gd name="connsiteX1" fmla="*/ 155275 w 7161695"/>
              <a:gd name="connsiteY1" fmla="*/ 207034 h 1630392"/>
              <a:gd name="connsiteX2" fmla="*/ 276045 w 7161695"/>
              <a:gd name="connsiteY2" fmla="*/ 224287 h 1630392"/>
              <a:gd name="connsiteX3" fmla="*/ 310551 w 7161695"/>
              <a:gd name="connsiteY3" fmla="*/ 241540 h 1630392"/>
              <a:gd name="connsiteX4" fmla="*/ 345056 w 7161695"/>
              <a:gd name="connsiteY4" fmla="*/ 250166 h 1630392"/>
              <a:gd name="connsiteX5" fmla="*/ 396815 w 7161695"/>
              <a:gd name="connsiteY5" fmla="*/ 284672 h 1630392"/>
              <a:gd name="connsiteX6" fmla="*/ 508958 w 7161695"/>
              <a:gd name="connsiteY6" fmla="*/ 319177 h 1630392"/>
              <a:gd name="connsiteX7" fmla="*/ 534838 w 7161695"/>
              <a:gd name="connsiteY7" fmla="*/ 327804 h 1630392"/>
              <a:gd name="connsiteX8" fmla="*/ 603849 w 7161695"/>
              <a:gd name="connsiteY8" fmla="*/ 362309 h 1630392"/>
              <a:gd name="connsiteX9" fmla="*/ 655607 w 7161695"/>
              <a:gd name="connsiteY9" fmla="*/ 379562 h 1630392"/>
              <a:gd name="connsiteX10" fmla="*/ 681487 w 7161695"/>
              <a:gd name="connsiteY10" fmla="*/ 431321 h 1630392"/>
              <a:gd name="connsiteX11" fmla="*/ 672860 w 7161695"/>
              <a:gd name="connsiteY11" fmla="*/ 465826 h 1630392"/>
              <a:gd name="connsiteX12" fmla="*/ 638355 w 7161695"/>
              <a:gd name="connsiteY12" fmla="*/ 474453 h 1630392"/>
              <a:gd name="connsiteX13" fmla="*/ 526211 w 7161695"/>
              <a:gd name="connsiteY13" fmla="*/ 465826 h 1630392"/>
              <a:gd name="connsiteX14" fmla="*/ 500332 w 7161695"/>
              <a:gd name="connsiteY14" fmla="*/ 457200 h 1630392"/>
              <a:gd name="connsiteX15" fmla="*/ 353683 w 7161695"/>
              <a:gd name="connsiteY15" fmla="*/ 448574 h 1630392"/>
              <a:gd name="connsiteX16" fmla="*/ 301924 w 7161695"/>
              <a:gd name="connsiteY16" fmla="*/ 457200 h 1630392"/>
              <a:gd name="connsiteX17" fmla="*/ 336430 w 7161695"/>
              <a:gd name="connsiteY17" fmla="*/ 534838 h 1630392"/>
              <a:gd name="connsiteX18" fmla="*/ 396815 w 7161695"/>
              <a:gd name="connsiteY18" fmla="*/ 560717 h 1630392"/>
              <a:gd name="connsiteX19" fmla="*/ 422694 w 7161695"/>
              <a:gd name="connsiteY19" fmla="*/ 569343 h 1630392"/>
              <a:gd name="connsiteX20" fmla="*/ 491706 w 7161695"/>
              <a:gd name="connsiteY20" fmla="*/ 586596 h 1630392"/>
              <a:gd name="connsiteX21" fmla="*/ 439947 w 7161695"/>
              <a:gd name="connsiteY21" fmla="*/ 629728 h 1630392"/>
              <a:gd name="connsiteX22" fmla="*/ 396815 w 7161695"/>
              <a:gd name="connsiteY22" fmla="*/ 681487 h 1630392"/>
              <a:gd name="connsiteX23" fmla="*/ 431321 w 7161695"/>
              <a:gd name="connsiteY23" fmla="*/ 733245 h 1630392"/>
              <a:gd name="connsiteX24" fmla="*/ 457200 w 7161695"/>
              <a:gd name="connsiteY24" fmla="*/ 767751 h 1630392"/>
              <a:gd name="connsiteX25" fmla="*/ 534838 w 7161695"/>
              <a:gd name="connsiteY25" fmla="*/ 802257 h 1630392"/>
              <a:gd name="connsiteX26" fmla="*/ 595223 w 7161695"/>
              <a:gd name="connsiteY26" fmla="*/ 828136 h 1630392"/>
              <a:gd name="connsiteX27" fmla="*/ 707366 w 7161695"/>
              <a:gd name="connsiteY27" fmla="*/ 871268 h 1630392"/>
              <a:gd name="connsiteX28" fmla="*/ 974785 w 7161695"/>
              <a:gd name="connsiteY28" fmla="*/ 905774 h 1630392"/>
              <a:gd name="connsiteX29" fmla="*/ 1958196 w 7161695"/>
              <a:gd name="connsiteY29" fmla="*/ 914400 h 1630392"/>
              <a:gd name="connsiteX30" fmla="*/ 2035834 w 7161695"/>
              <a:gd name="connsiteY30" fmla="*/ 931653 h 1630392"/>
              <a:gd name="connsiteX31" fmla="*/ 2096219 w 7161695"/>
              <a:gd name="connsiteY31" fmla="*/ 948906 h 1630392"/>
              <a:gd name="connsiteX32" fmla="*/ 2147977 w 7161695"/>
              <a:gd name="connsiteY32" fmla="*/ 957532 h 1630392"/>
              <a:gd name="connsiteX33" fmla="*/ 2225615 w 7161695"/>
              <a:gd name="connsiteY33" fmla="*/ 974785 h 1630392"/>
              <a:gd name="connsiteX34" fmla="*/ 2251494 w 7161695"/>
              <a:gd name="connsiteY34" fmla="*/ 1000664 h 1630392"/>
              <a:gd name="connsiteX35" fmla="*/ 2277373 w 7161695"/>
              <a:gd name="connsiteY35" fmla="*/ 1009291 h 1630392"/>
              <a:gd name="connsiteX36" fmla="*/ 2337758 w 7161695"/>
              <a:gd name="connsiteY36" fmla="*/ 1026543 h 1630392"/>
              <a:gd name="connsiteX37" fmla="*/ 2424023 w 7161695"/>
              <a:gd name="connsiteY37" fmla="*/ 1061049 h 1630392"/>
              <a:gd name="connsiteX38" fmla="*/ 2527539 w 7161695"/>
              <a:gd name="connsiteY38" fmla="*/ 1078302 h 1630392"/>
              <a:gd name="connsiteX39" fmla="*/ 2622430 w 7161695"/>
              <a:gd name="connsiteY39" fmla="*/ 1086928 h 1630392"/>
              <a:gd name="connsiteX40" fmla="*/ 2734573 w 7161695"/>
              <a:gd name="connsiteY40" fmla="*/ 1104181 h 1630392"/>
              <a:gd name="connsiteX41" fmla="*/ 2898475 w 7161695"/>
              <a:gd name="connsiteY41" fmla="*/ 1130060 h 1630392"/>
              <a:gd name="connsiteX42" fmla="*/ 3312543 w 7161695"/>
              <a:gd name="connsiteY42" fmla="*/ 1138687 h 1630392"/>
              <a:gd name="connsiteX43" fmla="*/ 3295290 w 7161695"/>
              <a:gd name="connsiteY43" fmla="*/ 1112808 h 1630392"/>
              <a:gd name="connsiteX44" fmla="*/ 3338423 w 7161695"/>
              <a:gd name="connsiteY44" fmla="*/ 1069675 h 1630392"/>
              <a:gd name="connsiteX45" fmla="*/ 3459192 w 7161695"/>
              <a:gd name="connsiteY45" fmla="*/ 1078302 h 1630392"/>
              <a:gd name="connsiteX46" fmla="*/ 3502324 w 7161695"/>
              <a:gd name="connsiteY46" fmla="*/ 1086928 h 1630392"/>
              <a:gd name="connsiteX47" fmla="*/ 3588589 w 7161695"/>
              <a:gd name="connsiteY47" fmla="*/ 1095555 h 1630392"/>
              <a:gd name="connsiteX48" fmla="*/ 3830128 w 7161695"/>
              <a:gd name="connsiteY48" fmla="*/ 1121434 h 1630392"/>
              <a:gd name="connsiteX49" fmla="*/ 3907766 w 7161695"/>
              <a:gd name="connsiteY49" fmla="*/ 1130060 h 1630392"/>
              <a:gd name="connsiteX50" fmla="*/ 4132053 w 7161695"/>
              <a:gd name="connsiteY50" fmla="*/ 1138687 h 1630392"/>
              <a:gd name="connsiteX51" fmla="*/ 4278702 w 7161695"/>
              <a:gd name="connsiteY51" fmla="*/ 1155940 h 1630392"/>
              <a:gd name="connsiteX52" fmla="*/ 4347713 w 7161695"/>
              <a:gd name="connsiteY52" fmla="*/ 1199072 h 1630392"/>
              <a:gd name="connsiteX53" fmla="*/ 4373592 w 7161695"/>
              <a:gd name="connsiteY53" fmla="*/ 1207698 h 1630392"/>
              <a:gd name="connsiteX54" fmla="*/ 4408098 w 7161695"/>
              <a:gd name="connsiteY54" fmla="*/ 1233577 h 1630392"/>
              <a:gd name="connsiteX55" fmla="*/ 4459856 w 7161695"/>
              <a:gd name="connsiteY55" fmla="*/ 1250830 h 1630392"/>
              <a:gd name="connsiteX56" fmla="*/ 4485736 w 7161695"/>
              <a:gd name="connsiteY56" fmla="*/ 1259457 h 1630392"/>
              <a:gd name="connsiteX57" fmla="*/ 4554747 w 7161695"/>
              <a:gd name="connsiteY57" fmla="*/ 1285336 h 1630392"/>
              <a:gd name="connsiteX58" fmla="*/ 4597879 w 7161695"/>
              <a:gd name="connsiteY58" fmla="*/ 1293962 h 1630392"/>
              <a:gd name="connsiteX59" fmla="*/ 4675517 w 7161695"/>
              <a:gd name="connsiteY59" fmla="*/ 1319841 h 1630392"/>
              <a:gd name="connsiteX60" fmla="*/ 4710023 w 7161695"/>
              <a:gd name="connsiteY60" fmla="*/ 1337094 h 1630392"/>
              <a:gd name="connsiteX61" fmla="*/ 4796287 w 7161695"/>
              <a:gd name="connsiteY61" fmla="*/ 1354347 h 1630392"/>
              <a:gd name="connsiteX62" fmla="*/ 4873924 w 7161695"/>
              <a:gd name="connsiteY62" fmla="*/ 1371600 h 1630392"/>
              <a:gd name="connsiteX63" fmla="*/ 4951562 w 7161695"/>
              <a:gd name="connsiteY63" fmla="*/ 1406106 h 1630392"/>
              <a:gd name="connsiteX64" fmla="*/ 4986068 w 7161695"/>
              <a:gd name="connsiteY64" fmla="*/ 1423358 h 1630392"/>
              <a:gd name="connsiteX65" fmla="*/ 5072332 w 7161695"/>
              <a:gd name="connsiteY65" fmla="*/ 1449238 h 1630392"/>
              <a:gd name="connsiteX66" fmla="*/ 5098211 w 7161695"/>
              <a:gd name="connsiteY66" fmla="*/ 1457864 h 1630392"/>
              <a:gd name="connsiteX67" fmla="*/ 5184475 w 7161695"/>
              <a:gd name="connsiteY67" fmla="*/ 1475117 h 1630392"/>
              <a:gd name="connsiteX68" fmla="*/ 5262113 w 7161695"/>
              <a:gd name="connsiteY68" fmla="*/ 1492370 h 1630392"/>
              <a:gd name="connsiteX69" fmla="*/ 5296619 w 7161695"/>
              <a:gd name="connsiteY69" fmla="*/ 1509623 h 1630392"/>
              <a:gd name="connsiteX70" fmla="*/ 5400136 w 7161695"/>
              <a:gd name="connsiteY70" fmla="*/ 1526875 h 1630392"/>
              <a:gd name="connsiteX71" fmla="*/ 5460521 w 7161695"/>
              <a:gd name="connsiteY71" fmla="*/ 1535502 h 1630392"/>
              <a:gd name="connsiteX72" fmla="*/ 5503653 w 7161695"/>
              <a:gd name="connsiteY72" fmla="*/ 1544128 h 1630392"/>
              <a:gd name="connsiteX73" fmla="*/ 5581290 w 7161695"/>
              <a:gd name="connsiteY73" fmla="*/ 1552755 h 1630392"/>
              <a:gd name="connsiteX74" fmla="*/ 5814204 w 7161695"/>
              <a:gd name="connsiteY74" fmla="*/ 1587260 h 1630392"/>
              <a:gd name="connsiteX75" fmla="*/ 5909094 w 7161695"/>
              <a:gd name="connsiteY75" fmla="*/ 1595887 h 1630392"/>
              <a:gd name="connsiteX76" fmla="*/ 6107502 w 7161695"/>
              <a:gd name="connsiteY76" fmla="*/ 1613140 h 1630392"/>
              <a:gd name="connsiteX77" fmla="*/ 6185139 w 7161695"/>
              <a:gd name="connsiteY77" fmla="*/ 1630392 h 1630392"/>
              <a:gd name="connsiteX78" fmla="*/ 6435306 w 7161695"/>
              <a:gd name="connsiteY78" fmla="*/ 1621766 h 1630392"/>
              <a:gd name="connsiteX79" fmla="*/ 6409426 w 7161695"/>
              <a:gd name="connsiteY79" fmla="*/ 1587260 h 1630392"/>
              <a:gd name="connsiteX80" fmla="*/ 6383547 w 7161695"/>
              <a:gd name="connsiteY80" fmla="*/ 1578634 h 1630392"/>
              <a:gd name="connsiteX81" fmla="*/ 6331789 w 7161695"/>
              <a:gd name="connsiteY81" fmla="*/ 1544128 h 1630392"/>
              <a:gd name="connsiteX82" fmla="*/ 6305909 w 7161695"/>
              <a:gd name="connsiteY82" fmla="*/ 1492370 h 1630392"/>
              <a:gd name="connsiteX83" fmla="*/ 6288656 w 7161695"/>
              <a:gd name="connsiteY83" fmla="*/ 1466491 h 1630392"/>
              <a:gd name="connsiteX84" fmla="*/ 6297283 w 7161695"/>
              <a:gd name="connsiteY84" fmla="*/ 1431985 h 1630392"/>
              <a:gd name="connsiteX85" fmla="*/ 6323162 w 7161695"/>
              <a:gd name="connsiteY85" fmla="*/ 1414732 h 1630392"/>
              <a:gd name="connsiteX86" fmla="*/ 6383547 w 7161695"/>
              <a:gd name="connsiteY86" fmla="*/ 1388853 h 1630392"/>
              <a:gd name="connsiteX87" fmla="*/ 6409426 w 7161695"/>
              <a:gd name="connsiteY87" fmla="*/ 1371600 h 1630392"/>
              <a:gd name="connsiteX88" fmla="*/ 6443932 w 7161695"/>
              <a:gd name="connsiteY88" fmla="*/ 1362974 h 1630392"/>
              <a:gd name="connsiteX89" fmla="*/ 6616460 w 7161695"/>
              <a:gd name="connsiteY89" fmla="*/ 1345721 h 1630392"/>
              <a:gd name="connsiteX90" fmla="*/ 6797615 w 7161695"/>
              <a:gd name="connsiteY90" fmla="*/ 1328468 h 1630392"/>
              <a:gd name="connsiteX91" fmla="*/ 7159924 w 7161695"/>
              <a:gd name="connsiteY91" fmla="*/ 1337094 h 1630392"/>
              <a:gd name="connsiteX92" fmla="*/ 7134045 w 7161695"/>
              <a:gd name="connsiteY92" fmla="*/ 1328468 h 1630392"/>
              <a:gd name="connsiteX93" fmla="*/ 7125419 w 7161695"/>
              <a:gd name="connsiteY93" fmla="*/ 1302589 h 1630392"/>
              <a:gd name="connsiteX94" fmla="*/ 7090913 w 7161695"/>
              <a:gd name="connsiteY94" fmla="*/ 1242204 h 1630392"/>
              <a:gd name="connsiteX95" fmla="*/ 7073660 w 7161695"/>
              <a:gd name="connsiteY95" fmla="*/ 1199072 h 1630392"/>
              <a:gd name="connsiteX96" fmla="*/ 7047781 w 7161695"/>
              <a:gd name="connsiteY96" fmla="*/ 1104181 h 1630392"/>
              <a:gd name="connsiteX97" fmla="*/ 7021902 w 7161695"/>
              <a:gd name="connsiteY97" fmla="*/ 1052423 h 1630392"/>
              <a:gd name="connsiteX98" fmla="*/ 6987396 w 7161695"/>
              <a:gd name="connsiteY98" fmla="*/ 1035170 h 1630392"/>
              <a:gd name="connsiteX99" fmla="*/ 6892506 w 7161695"/>
              <a:gd name="connsiteY99" fmla="*/ 1043796 h 1630392"/>
              <a:gd name="connsiteX100" fmla="*/ 6840747 w 7161695"/>
              <a:gd name="connsiteY100" fmla="*/ 1061049 h 1630392"/>
              <a:gd name="connsiteX101" fmla="*/ 6745856 w 7161695"/>
              <a:gd name="connsiteY101" fmla="*/ 1078302 h 1630392"/>
              <a:gd name="connsiteX102" fmla="*/ 6607834 w 7161695"/>
              <a:gd name="connsiteY102" fmla="*/ 1095555 h 1630392"/>
              <a:gd name="connsiteX103" fmla="*/ 5753819 w 7161695"/>
              <a:gd name="connsiteY103" fmla="*/ 1078302 h 1630392"/>
              <a:gd name="connsiteX104" fmla="*/ 5538158 w 7161695"/>
              <a:gd name="connsiteY104" fmla="*/ 1061049 h 1630392"/>
              <a:gd name="connsiteX105" fmla="*/ 5469147 w 7161695"/>
              <a:gd name="connsiteY105" fmla="*/ 1043796 h 1630392"/>
              <a:gd name="connsiteX106" fmla="*/ 5270739 w 7161695"/>
              <a:gd name="connsiteY106" fmla="*/ 1026543 h 1630392"/>
              <a:gd name="connsiteX107" fmla="*/ 5236234 w 7161695"/>
              <a:gd name="connsiteY107" fmla="*/ 1009291 h 1630392"/>
              <a:gd name="connsiteX108" fmla="*/ 5253487 w 7161695"/>
              <a:gd name="connsiteY108" fmla="*/ 966158 h 1630392"/>
              <a:gd name="connsiteX109" fmla="*/ 5305245 w 7161695"/>
              <a:gd name="connsiteY109" fmla="*/ 931653 h 1630392"/>
              <a:gd name="connsiteX110" fmla="*/ 5382883 w 7161695"/>
              <a:gd name="connsiteY110" fmla="*/ 897147 h 1630392"/>
              <a:gd name="connsiteX111" fmla="*/ 5512279 w 7161695"/>
              <a:gd name="connsiteY111" fmla="*/ 836762 h 1630392"/>
              <a:gd name="connsiteX112" fmla="*/ 5564038 w 7161695"/>
              <a:gd name="connsiteY112" fmla="*/ 828136 h 1630392"/>
              <a:gd name="connsiteX113" fmla="*/ 5382883 w 7161695"/>
              <a:gd name="connsiteY113" fmla="*/ 802257 h 1630392"/>
              <a:gd name="connsiteX114" fmla="*/ 5348377 w 7161695"/>
              <a:gd name="connsiteY114" fmla="*/ 793630 h 1630392"/>
              <a:gd name="connsiteX115" fmla="*/ 5270739 w 7161695"/>
              <a:gd name="connsiteY115" fmla="*/ 785004 h 1630392"/>
              <a:gd name="connsiteX116" fmla="*/ 5331124 w 7161695"/>
              <a:gd name="connsiteY116" fmla="*/ 690113 h 1630392"/>
              <a:gd name="connsiteX117" fmla="*/ 5296619 w 7161695"/>
              <a:gd name="connsiteY117" fmla="*/ 655608 h 1630392"/>
              <a:gd name="connsiteX118" fmla="*/ 5270739 w 7161695"/>
              <a:gd name="connsiteY118" fmla="*/ 646981 h 1630392"/>
              <a:gd name="connsiteX119" fmla="*/ 5244860 w 7161695"/>
              <a:gd name="connsiteY119" fmla="*/ 629728 h 1630392"/>
              <a:gd name="connsiteX120" fmla="*/ 5218981 w 7161695"/>
              <a:gd name="connsiteY120" fmla="*/ 577970 h 1630392"/>
              <a:gd name="connsiteX121" fmla="*/ 5184475 w 7161695"/>
              <a:gd name="connsiteY121" fmla="*/ 569343 h 1630392"/>
              <a:gd name="connsiteX122" fmla="*/ 5106838 w 7161695"/>
              <a:gd name="connsiteY122" fmla="*/ 603849 h 1630392"/>
              <a:gd name="connsiteX123" fmla="*/ 5080958 w 7161695"/>
              <a:gd name="connsiteY123" fmla="*/ 612475 h 1630392"/>
              <a:gd name="connsiteX124" fmla="*/ 5003321 w 7161695"/>
              <a:gd name="connsiteY124" fmla="*/ 638355 h 1630392"/>
              <a:gd name="connsiteX125" fmla="*/ 4951562 w 7161695"/>
              <a:gd name="connsiteY125" fmla="*/ 672860 h 1630392"/>
              <a:gd name="connsiteX126" fmla="*/ 4899804 w 7161695"/>
              <a:gd name="connsiteY126" fmla="*/ 690113 h 1630392"/>
              <a:gd name="connsiteX127" fmla="*/ 4986067 w 7161695"/>
              <a:gd name="connsiteY127" fmla="*/ 577970 h 1630392"/>
              <a:gd name="connsiteX128" fmla="*/ 4934310 w 7161695"/>
              <a:gd name="connsiteY128" fmla="*/ 508958 h 1630392"/>
              <a:gd name="connsiteX129" fmla="*/ 4675517 w 7161695"/>
              <a:gd name="connsiteY129" fmla="*/ 612475 h 1630392"/>
              <a:gd name="connsiteX130" fmla="*/ 4675517 w 7161695"/>
              <a:gd name="connsiteY130" fmla="*/ 534838 h 1630392"/>
              <a:gd name="connsiteX131" fmla="*/ 4701396 w 7161695"/>
              <a:gd name="connsiteY131" fmla="*/ 508958 h 1630392"/>
              <a:gd name="connsiteX132" fmla="*/ 4813540 w 7161695"/>
              <a:gd name="connsiteY132" fmla="*/ 474453 h 1630392"/>
              <a:gd name="connsiteX133" fmla="*/ 4701396 w 7161695"/>
              <a:gd name="connsiteY133" fmla="*/ 414068 h 1630392"/>
              <a:gd name="connsiteX134" fmla="*/ 4787660 w 7161695"/>
              <a:gd name="connsiteY134" fmla="*/ 517585 h 1630392"/>
              <a:gd name="connsiteX135" fmla="*/ 4658264 w 7161695"/>
              <a:gd name="connsiteY135" fmla="*/ 241540 h 1630392"/>
              <a:gd name="connsiteX136" fmla="*/ 4692769 w 7161695"/>
              <a:gd name="connsiteY136" fmla="*/ 560718 h 1630392"/>
              <a:gd name="connsiteX137" fmla="*/ 4623758 w 7161695"/>
              <a:gd name="connsiteY137" fmla="*/ 612475 h 1630392"/>
              <a:gd name="connsiteX138" fmla="*/ 4611596 w 7161695"/>
              <a:gd name="connsiteY138" fmla="*/ 566347 h 1630392"/>
              <a:gd name="connsiteX139" fmla="*/ 4559838 w 7161695"/>
              <a:gd name="connsiteY139" fmla="*/ 557721 h 1630392"/>
              <a:gd name="connsiteX140" fmla="*/ 4494363 w 7161695"/>
              <a:gd name="connsiteY140" fmla="*/ 526211 h 1630392"/>
              <a:gd name="connsiteX141" fmla="*/ 4390845 w 7161695"/>
              <a:gd name="connsiteY141" fmla="*/ 500332 h 1630392"/>
              <a:gd name="connsiteX142" fmla="*/ 4382219 w 7161695"/>
              <a:gd name="connsiteY142" fmla="*/ 267419 h 1630392"/>
              <a:gd name="connsiteX143" fmla="*/ 4339087 w 7161695"/>
              <a:gd name="connsiteY143" fmla="*/ 293298 h 1630392"/>
              <a:gd name="connsiteX144" fmla="*/ 4270075 w 7161695"/>
              <a:gd name="connsiteY144" fmla="*/ 327804 h 1630392"/>
              <a:gd name="connsiteX145" fmla="*/ 4183811 w 7161695"/>
              <a:gd name="connsiteY145" fmla="*/ 353683 h 1630392"/>
              <a:gd name="connsiteX146" fmla="*/ 4019909 w 7161695"/>
              <a:gd name="connsiteY146" fmla="*/ 336430 h 1630392"/>
              <a:gd name="connsiteX147" fmla="*/ 3994030 w 7161695"/>
              <a:gd name="connsiteY147" fmla="*/ 276045 h 1630392"/>
              <a:gd name="connsiteX148" fmla="*/ 3959524 w 7161695"/>
              <a:gd name="connsiteY148" fmla="*/ 224287 h 1630392"/>
              <a:gd name="connsiteX149" fmla="*/ 3942272 w 7161695"/>
              <a:gd name="connsiteY149" fmla="*/ 198408 h 1630392"/>
              <a:gd name="connsiteX150" fmla="*/ 3925019 w 7161695"/>
              <a:gd name="connsiteY150" fmla="*/ 172528 h 1630392"/>
              <a:gd name="connsiteX151" fmla="*/ 3899139 w 7161695"/>
              <a:gd name="connsiteY151" fmla="*/ 120770 h 1630392"/>
              <a:gd name="connsiteX152" fmla="*/ 3838755 w 7161695"/>
              <a:gd name="connsiteY152" fmla="*/ 43132 h 1630392"/>
              <a:gd name="connsiteX153" fmla="*/ 3804249 w 7161695"/>
              <a:gd name="connsiteY153" fmla="*/ 51758 h 1630392"/>
              <a:gd name="connsiteX154" fmla="*/ 3735238 w 7161695"/>
              <a:gd name="connsiteY154" fmla="*/ 103517 h 1630392"/>
              <a:gd name="connsiteX155" fmla="*/ 3709358 w 7161695"/>
              <a:gd name="connsiteY155" fmla="*/ 129396 h 1630392"/>
              <a:gd name="connsiteX156" fmla="*/ 3674853 w 7161695"/>
              <a:gd name="connsiteY156" fmla="*/ 146649 h 1630392"/>
              <a:gd name="connsiteX157" fmla="*/ 3631721 w 7161695"/>
              <a:gd name="connsiteY157" fmla="*/ 198408 h 1630392"/>
              <a:gd name="connsiteX158" fmla="*/ 3597215 w 7161695"/>
              <a:gd name="connsiteY158" fmla="*/ 215660 h 1630392"/>
              <a:gd name="connsiteX159" fmla="*/ 3545456 w 7161695"/>
              <a:gd name="connsiteY159" fmla="*/ 250166 h 1630392"/>
              <a:gd name="connsiteX160" fmla="*/ 3493698 w 7161695"/>
              <a:gd name="connsiteY160" fmla="*/ 267419 h 1630392"/>
              <a:gd name="connsiteX161" fmla="*/ 3433313 w 7161695"/>
              <a:gd name="connsiteY161" fmla="*/ 284672 h 1630392"/>
              <a:gd name="connsiteX162" fmla="*/ 3338423 w 7161695"/>
              <a:gd name="connsiteY162" fmla="*/ 293298 h 1630392"/>
              <a:gd name="connsiteX163" fmla="*/ 2846717 w 7161695"/>
              <a:gd name="connsiteY163" fmla="*/ 284672 h 1630392"/>
              <a:gd name="connsiteX164" fmla="*/ 2786332 w 7161695"/>
              <a:gd name="connsiteY164" fmla="*/ 276045 h 1630392"/>
              <a:gd name="connsiteX165" fmla="*/ 2760453 w 7161695"/>
              <a:gd name="connsiteY165" fmla="*/ 258792 h 1630392"/>
              <a:gd name="connsiteX166" fmla="*/ 2725947 w 7161695"/>
              <a:gd name="connsiteY166" fmla="*/ 241540 h 1630392"/>
              <a:gd name="connsiteX167" fmla="*/ 2639683 w 7161695"/>
              <a:gd name="connsiteY167" fmla="*/ 198408 h 1630392"/>
              <a:gd name="connsiteX168" fmla="*/ 2544792 w 7161695"/>
              <a:gd name="connsiteY168" fmla="*/ 172528 h 1630392"/>
              <a:gd name="connsiteX169" fmla="*/ 2424023 w 7161695"/>
              <a:gd name="connsiteY169" fmla="*/ 120770 h 1630392"/>
              <a:gd name="connsiteX170" fmla="*/ 2380890 w 7161695"/>
              <a:gd name="connsiteY170" fmla="*/ 103517 h 1630392"/>
              <a:gd name="connsiteX171" fmla="*/ 2346385 w 7161695"/>
              <a:gd name="connsiteY171" fmla="*/ 86264 h 1630392"/>
              <a:gd name="connsiteX172" fmla="*/ 2294626 w 7161695"/>
              <a:gd name="connsiteY172" fmla="*/ 69011 h 1630392"/>
              <a:gd name="connsiteX173" fmla="*/ 2234241 w 7161695"/>
              <a:gd name="connsiteY173" fmla="*/ 51758 h 1630392"/>
              <a:gd name="connsiteX174" fmla="*/ 2182483 w 7161695"/>
              <a:gd name="connsiteY174" fmla="*/ 25879 h 1630392"/>
              <a:gd name="connsiteX175" fmla="*/ 2139351 w 7161695"/>
              <a:gd name="connsiteY175" fmla="*/ 17253 h 1630392"/>
              <a:gd name="connsiteX176" fmla="*/ 2061713 w 7161695"/>
              <a:gd name="connsiteY176" fmla="*/ 0 h 1630392"/>
              <a:gd name="connsiteX177" fmla="*/ 2053087 w 7161695"/>
              <a:gd name="connsiteY177" fmla="*/ 25879 h 1630392"/>
              <a:gd name="connsiteX178" fmla="*/ 2070339 w 7161695"/>
              <a:gd name="connsiteY178" fmla="*/ 94891 h 1630392"/>
              <a:gd name="connsiteX179" fmla="*/ 2053087 w 7161695"/>
              <a:gd name="connsiteY179" fmla="*/ 163902 h 1630392"/>
              <a:gd name="connsiteX180" fmla="*/ 2027207 w 7161695"/>
              <a:gd name="connsiteY180" fmla="*/ 189781 h 1630392"/>
              <a:gd name="connsiteX181" fmla="*/ 1940943 w 7161695"/>
              <a:gd name="connsiteY181" fmla="*/ 241540 h 1630392"/>
              <a:gd name="connsiteX182" fmla="*/ 1915064 w 7161695"/>
              <a:gd name="connsiteY182" fmla="*/ 258792 h 1630392"/>
              <a:gd name="connsiteX183" fmla="*/ 1863306 w 7161695"/>
              <a:gd name="connsiteY183" fmla="*/ 276045 h 1630392"/>
              <a:gd name="connsiteX184" fmla="*/ 1725283 w 7161695"/>
              <a:gd name="connsiteY184" fmla="*/ 258792 h 1630392"/>
              <a:gd name="connsiteX185" fmla="*/ 1690777 w 7161695"/>
              <a:gd name="connsiteY185" fmla="*/ 241540 h 1630392"/>
              <a:gd name="connsiteX186" fmla="*/ 1639019 w 7161695"/>
              <a:gd name="connsiteY186" fmla="*/ 215660 h 1630392"/>
              <a:gd name="connsiteX187" fmla="*/ 1621766 w 7161695"/>
              <a:gd name="connsiteY187" fmla="*/ 189781 h 1630392"/>
              <a:gd name="connsiteX188" fmla="*/ 1526875 w 7161695"/>
              <a:gd name="connsiteY188" fmla="*/ 172528 h 1630392"/>
              <a:gd name="connsiteX189" fmla="*/ 1457864 w 7161695"/>
              <a:gd name="connsiteY189" fmla="*/ 155275 h 1630392"/>
              <a:gd name="connsiteX190" fmla="*/ 1380226 w 7161695"/>
              <a:gd name="connsiteY190" fmla="*/ 146649 h 1630392"/>
              <a:gd name="connsiteX191" fmla="*/ 1328468 w 7161695"/>
              <a:gd name="connsiteY191" fmla="*/ 138023 h 1630392"/>
              <a:gd name="connsiteX192" fmla="*/ 1293962 w 7161695"/>
              <a:gd name="connsiteY192" fmla="*/ 120770 h 1630392"/>
              <a:gd name="connsiteX193" fmla="*/ 1268083 w 7161695"/>
              <a:gd name="connsiteY193" fmla="*/ 112143 h 1630392"/>
              <a:gd name="connsiteX194" fmla="*/ 1250830 w 7161695"/>
              <a:gd name="connsiteY194" fmla="*/ 138023 h 1630392"/>
              <a:gd name="connsiteX195" fmla="*/ 1224951 w 7161695"/>
              <a:gd name="connsiteY195" fmla="*/ 155275 h 1630392"/>
              <a:gd name="connsiteX196" fmla="*/ 1199072 w 7161695"/>
              <a:gd name="connsiteY196" fmla="*/ 181155 h 1630392"/>
              <a:gd name="connsiteX197" fmla="*/ 1164566 w 7161695"/>
              <a:gd name="connsiteY197" fmla="*/ 198408 h 1630392"/>
              <a:gd name="connsiteX198" fmla="*/ 1086928 w 7161695"/>
              <a:gd name="connsiteY198" fmla="*/ 241540 h 1630392"/>
              <a:gd name="connsiteX199" fmla="*/ 1017917 w 7161695"/>
              <a:gd name="connsiteY199" fmla="*/ 215660 h 1630392"/>
              <a:gd name="connsiteX200" fmla="*/ 974785 w 7161695"/>
              <a:gd name="connsiteY200" fmla="*/ 198408 h 1630392"/>
              <a:gd name="connsiteX201" fmla="*/ 948906 w 7161695"/>
              <a:gd name="connsiteY201" fmla="*/ 189781 h 1630392"/>
              <a:gd name="connsiteX202" fmla="*/ 923026 w 7161695"/>
              <a:gd name="connsiteY202" fmla="*/ 172528 h 1630392"/>
              <a:gd name="connsiteX203" fmla="*/ 828136 w 7161695"/>
              <a:gd name="connsiteY203" fmla="*/ 138023 h 1630392"/>
              <a:gd name="connsiteX204" fmla="*/ 750498 w 7161695"/>
              <a:gd name="connsiteY204" fmla="*/ 112143 h 1630392"/>
              <a:gd name="connsiteX205" fmla="*/ 724619 w 7161695"/>
              <a:gd name="connsiteY205" fmla="*/ 103517 h 1630392"/>
              <a:gd name="connsiteX206" fmla="*/ 422694 w 7161695"/>
              <a:gd name="connsiteY206" fmla="*/ 112143 h 1630392"/>
              <a:gd name="connsiteX207" fmla="*/ 396815 w 7161695"/>
              <a:gd name="connsiteY207" fmla="*/ 103517 h 1630392"/>
              <a:gd name="connsiteX208" fmla="*/ 370936 w 7161695"/>
              <a:gd name="connsiteY208" fmla="*/ 77638 h 1630392"/>
              <a:gd name="connsiteX209" fmla="*/ 353683 w 7161695"/>
              <a:gd name="connsiteY209" fmla="*/ 17253 h 1630392"/>
              <a:gd name="connsiteX210" fmla="*/ 327804 w 7161695"/>
              <a:gd name="connsiteY210" fmla="*/ 0 h 1630392"/>
              <a:gd name="connsiteX211" fmla="*/ 241539 w 7161695"/>
              <a:gd name="connsiteY211" fmla="*/ 43132 h 1630392"/>
              <a:gd name="connsiteX212" fmla="*/ 215660 w 7161695"/>
              <a:gd name="connsiteY212" fmla="*/ 69011 h 1630392"/>
              <a:gd name="connsiteX213" fmla="*/ 189781 w 7161695"/>
              <a:gd name="connsiteY213" fmla="*/ 77638 h 1630392"/>
              <a:gd name="connsiteX214" fmla="*/ 103517 w 7161695"/>
              <a:gd name="connsiteY214" fmla="*/ 112143 h 1630392"/>
              <a:gd name="connsiteX215" fmla="*/ 51758 w 7161695"/>
              <a:gd name="connsiteY215" fmla="*/ 120770 h 1630392"/>
              <a:gd name="connsiteX216" fmla="*/ 0 w 7161695"/>
              <a:gd name="connsiteY216" fmla="*/ 138023 h 1630392"/>
              <a:gd name="connsiteX217" fmla="*/ 25879 w 7161695"/>
              <a:gd name="connsiteY217" fmla="*/ 198408 h 1630392"/>
              <a:gd name="connsiteX218" fmla="*/ 34506 w 7161695"/>
              <a:gd name="connsiteY218" fmla="*/ 224287 h 1630392"/>
              <a:gd name="connsiteX219" fmla="*/ 60385 w 7161695"/>
              <a:gd name="connsiteY219" fmla="*/ 232913 h 1630392"/>
              <a:gd name="connsiteX220" fmla="*/ 112143 w 7161695"/>
              <a:gd name="connsiteY220" fmla="*/ 224287 h 1630392"/>
              <a:gd name="connsiteX221" fmla="*/ 112143 w 7161695"/>
              <a:gd name="connsiteY221" fmla="*/ 215660 h 1630392"/>
              <a:gd name="connsiteX0" fmla="*/ 112143 w 7161695"/>
              <a:gd name="connsiteY0" fmla="*/ 215660 h 1630392"/>
              <a:gd name="connsiteX1" fmla="*/ 155275 w 7161695"/>
              <a:gd name="connsiteY1" fmla="*/ 207034 h 1630392"/>
              <a:gd name="connsiteX2" fmla="*/ 276045 w 7161695"/>
              <a:gd name="connsiteY2" fmla="*/ 224287 h 1630392"/>
              <a:gd name="connsiteX3" fmla="*/ 310551 w 7161695"/>
              <a:gd name="connsiteY3" fmla="*/ 241540 h 1630392"/>
              <a:gd name="connsiteX4" fmla="*/ 345056 w 7161695"/>
              <a:gd name="connsiteY4" fmla="*/ 250166 h 1630392"/>
              <a:gd name="connsiteX5" fmla="*/ 396815 w 7161695"/>
              <a:gd name="connsiteY5" fmla="*/ 284672 h 1630392"/>
              <a:gd name="connsiteX6" fmla="*/ 508958 w 7161695"/>
              <a:gd name="connsiteY6" fmla="*/ 319177 h 1630392"/>
              <a:gd name="connsiteX7" fmla="*/ 534838 w 7161695"/>
              <a:gd name="connsiteY7" fmla="*/ 327804 h 1630392"/>
              <a:gd name="connsiteX8" fmla="*/ 603849 w 7161695"/>
              <a:gd name="connsiteY8" fmla="*/ 362309 h 1630392"/>
              <a:gd name="connsiteX9" fmla="*/ 655607 w 7161695"/>
              <a:gd name="connsiteY9" fmla="*/ 379562 h 1630392"/>
              <a:gd name="connsiteX10" fmla="*/ 681487 w 7161695"/>
              <a:gd name="connsiteY10" fmla="*/ 431321 h 1630392"/>
              <a:gd name="connsiteX11" fmla="*/ 672860 w 7161695"/>
              <a:gd name="connsiteY11" fmla="*/ 465826 h 1630392"/>
              <a:gd name="connsiteX12" fmla="*/ 638355 w 7161695"/>
              <a:gd name="connsiteY12" fmla="*/ 474453 h 1630392"/>
              <a:gd name="connsiteX13" fmla="*/ 526211 w 7161695"/>
              <a:gd name="connsiteY13" fmla="*/ 465826 h 1630392"/>
              <a:gd name="connsiteX14" fmla="*/ 500332 w 7161695"/>
              <a:gd name="connsiteY14" fmla="*/ 457200 h 1630392"/>
              <a:gd name="connsiteX15" fmla="*/ 353683 w 7161695"/>
              <a:gd name="connsiteY15" fmla="*/ 448574 h 1630392"/>
              <a:gd name="connsiteX16" fmla="*/ 301924 w 7161695"/>
              <a:gd name="connsiteY16" fmla="*/ 457200 h 1630392"/>
              <a:gd name="connsiteX17" fmla="*/ 336430 w 7161695"/>
              <a:gd name="connsiteY17" fmla="*/ 534838 h 1630392"/>
              <a:gd name="connsiteX18" fmla="*/ 396815 w 7161695"/>
              <a:gd name="connsiteY18" fmla="*/ 560717 h 1630392"/>
              <a:gd name="connsiteX19" fmla="*/ 422694 w 7161695"/>
              <a:gd name="connsiteY19" fmla="*/ 569343 h 1630392"/>
              <a:gd name="connsiteX20" fmla="*/ 491706 w 7161695"/>
              <a:gd name="connsiteY20" fmla="*/ 586596 h 1630392"/>
              <a:gd name="connsiteX21" fmla="*/ 439947 w 7161695"/>
              <a:gd name="connsiteY21" fmla="*/ 629728 h 1630392"/>
              <a:gd name="connsiteX22" fmla="*/ 396815 w 7161695"/>
              <a:gd name="connsiteY22" fmla="*/ 681487 h 1630392"/>
              <a:gd name="connsiteX23" fmla="*/ 431321 w 7161695"/>
              <a:gd name="connsiteY23" fmla="*/ 733245 h 1630392"/>
              <a:gd name="connsiteX24" fmla="*/ 457200 w 7161695"/>
              <a:gd name="connsiteY24" fmla="*/ 767751 h 1630392"/>
              <a:gd name="connsiteX25" fmla="*/ 534838 w 7161695"/>
              <a:gd name="connsiteY25" fmla="*/ 802257 h 1630392"/>
              <a:gd name="connsiteX26" fmla="*/ 595223 w 7161695"/>
              <a:gd name="connsiteY26" fmla="*/ 828136 h 1630392"/>
              <a:gd name="connsiteX27" fmla="*/ 707366 w 7161695"/>
              <a:gd name="connsiteY27" fmla="*/ 871268 h 1630392"/>
              <a:gd name="connsiteX28" fmla="*/ 974785 w 7161695"/>
              <a:gd name="connsiteY28" fmla="*/ 905774 h 1630392"/>
              <a:gd name="connsiteX29" fmla="*/ 1958196 w 7161695"/>
              <a:gd name="connsiteY29" fmla="*/ 914400 h 1630392"/>
              <a:gd name="connsiteX30" fmla="*/ 2035834 w 7161695"/>
              <a:gd name="connsiteY30" fmla="*/ 931653 h 1630392"/>
              <a:gd name="connsiteX31" fmla="*/ 2096219 w 7161695"/>
              <a:gd name="connsiteY31" fmla="*/ 948906 h 1630392"/>
              <a:gd name="connsiteX32" fmla="*/ 2147977 w 7161695"/>
              <a:gd name="connsiteY32" fmla="*/ 957532 h 1630392"/>
              <a:gd name="connsiteX33" fmla="*/ 2225615 w 7161695"/>
              <a:gd name="connsiteY33" fmla="*/ 974785 h 1630392"/>
              <a:gd name="connsiteX34" fmla="*/ 2251494 w 7161695"/>
              <a:gd name="connsiteY34" fmla="*/ 1000664 h 1630392"/>
              <a:gd name="connsiteX35" fmla="*/ 2277373 w 7161695"/>
              <a:gd name="connsiteY35" fmla="*/ 1009291 h 1630392"/>
              <a:gd name="connsiteX36" fmla="*/ 2337758 w 7161695"/>
              <a:gd name="connsiteY36" fmla="*/ 1026543 h 1630392"/>
              <a:gd name="connsiteX37" fmla="*/ 2424023 w 7161695"/>
              <a:gd name="connsiteY37" fmla="*/ 1061049 h 1630392"/>
              <a:gd name="connsiteX38" fmla="*/ 2527539 w 7161695"/>
              <a:gd name="connsiteY38" fmla="*/ 1078302 h 1630392"/>
              <a:gd name="connsiteX39" fmla="*/ 2622430 w 7161695"/>
              <a:gd name="connsiteY39" fmla="*/ 1086928 h 1630392"/>
              <a:gd name="connsiteX40" fmla="*/ 2734573 w 7161695"/>
              <a:gd name="connsiteY40" fmla="*/ 1104181 h 1630392"/>
              <a:gd name="connsiteX41" fmla="*/ 2898475 w 7161695"/>
              <a:gd name="connsiteY41" fmla="*/ 1130060 h 1630392"/>
              <a:gd name="connsiteX42" fmla="*/ 3312543 w 7161695"/>
              <a:gd name="connsiteY42" fmla="*/ 1138687 h 1630392"/>
              <a:gd name="connsiteX43" fmla="*/ 3295290 w 7161695"/>
              <a:gd name="connsiteY43" fmla="*/ 1112808 h 1630392"/>
              <a:gd name="connsiteX44" fmla="*/ 3338423 w 7161695"/>
              <a:gd name="connsiteY44" fmla="*/ 1069675 h 1630392"/>
              <a:gd name="connsiteX45" fmla="*/ 3459192 w 7161695"/>
              <a:gd name="connsiteY45" fmla="*/ 1078302 h 1630392"/>
              <a:gd name="connsiteX46" fmla="*/ 3502324 w 7161695"/>
              <a:gd name="connsiteY46" fmla="*/ 1086928 h 1630392"/>
              <a:gd name="connsiteX47" fmla="*/ 3588589 w 7161695"/>
              <a:gd name="connsiteY47" fmla="*/ 1095555 h 1630392"/>
              <a:gd name="connsiteX48" fmla="*/ 3830128 w 7161695"/>
              <a:gd name="connsiteY48" fmla="*/ 1121434 h 1630392"/>
              <a:gd name="connsiteX49" fmla="*/ 3907766 w 7161695"/>
              <a:gd name="connsiteY49" fmla="*/ 1130060 h 1630392"/>
              <a:gd name="connsiteX50" fmla="*/ 4132053 w 7161695"/>
              <a:gd name="connsiteY50" fmla="*/ 1138687 h 1630392"/>
              <a:gd name="connsiteX51" fmla="*/ 4278702 w 7161695"/>
              <a:gd name="connsiteY51" fmla="*/ 1155940 h 1630392"/>
              <a:gd name="connsiteX52" fmla="*/ 4347713 w 7161695"/>
              <a:gd name="connsiteY52" fmla="*/ 1199072 h 1630392"/>
              <a:gd name="connsiteX53" fmla="*/ 4373592 w 7161695"/>
              <a:gd name="connsiteY53" fmla="*/ 1207698 h 1630392"/>
              <a:gd name="connsiteX54" fmla="*/ 4408098 w 7161695"/>
              <a:gd name="connsiteY54" fmla="*/ 1233577 h 1630392"/>
              <a:gd name="connsiteX55" fmla="*/ 4459856 w 7161695"/>
              <a:gd name="connsiteY55" fmla="*/ 1250830 h 1630392"/>
              <a:gd name="connsiteX56" fmla="*/ 4485736 w 7161695"/>
              <a:gd name="connsiteY56" fmla="*/ 1259457 h 1630392"/>
              <a:gd name="connsiteX57" fmla="*/ 4554747 w 7161695"/>
              <a:gd name="connsiteY57" fmla="*/ 1285336 h 1630392"/>
              <a:gd name="connsiteX58" fmla="*/ 4597879 w 7161695"/>
              <a:gd name="connsiteY58" fmla="*/ 1293962 h 1630392"/>
              <a:gd name="connsiteX59" fmla="*/ 4675517 w 7161695"/>
              <a:gd name="connsiteY59" fmla="*/ 1319841 h 1630392"/>
              <a:gd name="connsiteX60" fmla="*/ 4710023 w 7161695"/>
              <a:gd name="connsiteY60" fmla="*/ 1337094 h 1630392"/>
              <a:gd name="connsiteX61" fmla="*/ 4796287 w 7161695"/>
              <a:gd name="connsiteY61" fmla="*/ 1354347 h 1630392"/>
              <a:gd name="connsiteX62" fmla="*/ 4873924 w 7161695"/>
              <a:gd name="connsiteY62" fmla="*/ 1371600 h 1630392"/>
              <a:gd name="connsiteX63" fmla="*/ 4951562 w 7161695"/>
              <a:gd name="connsiteY63" fmla="*/ 1406106 h 1630392"/>
              <a:gd name="connsiteX64" fmla="*/ 4986068 w 7161695"/>
              <a:gd name="connsiteY64" fmla="*/ 1423358 h 1630392"/>
              <a:gd name="connsiteX65" fmla="*/ 5072332 w 7161695"/>
              <a:gd name="connsiteY65" fmla="*/ 1449238 h 1630392"/>
              <a:gd name="connsiteX66" fmla="*/ 5098211 w 7161695"/>
              <a:gd name="connsiteY66" fmla="*/ 1457864 h 1630392"/>
              <a:gd name="connsiteX67" fmla="*/ 5184475 w 7161695"/>
              <a:gd name="connsiteY67" fmla="*/ 1475117 h 1630392"/>
              <a:gd name="connsiteX68" fmla="*/ 5262113 w 7161695"/>
              <a:gd name="connsiteY68" fmla="*/ 1492370 h 1630392"/>
              <a:gd name="connsiteX69" fmla="*/ 5296619 w 7161695"/>
              <a:gd name="connsiteY69" fmla="*/ 1509623 h 1630392"/>
              <a:gd name="connsiteX70" fmla="*/ 5400136 w 7161695"/>
              <a:gd name="connsiteY70" fmla="*/ 1526875 h 1630392"/>
              <a:gd name="connsiteX71" fmla="*/ 5460521 w 7161695"/>
              <a:gd name="connsiteY71" fmla="*/ 1535502 h 1630392"/>
              <a:gd name="connsiteX72" fmla="*/ 5503653 w 7161695"/>
              <a:gd name="connsiteY72" fmla="*/ 1544128 h 1630392"/>
              <a:gd name="connsiteX73" fmla="*/ 5581290 w 7161695"/>
              <a:gd name="connsiteY73" fmla="*/ 1552755 h 1630392"/>
              <a:gd name="connsiteX74" fmla="*/ 5814204 w 7161695"/>
              <a:gd name="connsiteY74" fmla="*/ 1587260 h 1630392"/>
              <a:gd name="connsiteX75" fmla="*/ 5909094 w 7161695"/>
              <a:gd name="connsiteY75" fmla="*/ 1595887 h 1630392"/>
              <a:gd name="connsiteX76" fmla="*/ 6107502 w 7161695"/>
              <a:gd name="connsiteY76" fmla="*/ 1613140 h 1630392"/>
              <a:gd name="connsiteX77" fmla="*/ 6185139 w 7161695"/>
              <a:gd name="connsiteY77" fmla="*/ 1630392 h 1630392"/>
              <a:gd name="connsiteX78" fmla="*/ 6435306 w 7161695"/>
              <a:gd name="connsiteY78" fmla="*/ 1621766 h 1630392"/>
              <a:gd name="connsiteX79" fmla="*/ 6409426 w 7161695"/>
              <a:gd name="connsiteY79" fmla="*/ 1587260 h 1630392"/>
              <a:gd name="connsiteX80" fmla="*/ 6383547 w 7161695"/>
              <a:gd name="connsiteY80" fmla="*/ 1578634 h 1630392"/>
              <a:gd name="connsiteX81" fmla="*/ 6331789 w 7161695"/>
              <a:gd name="connsiteY81" fmla="*/ 1544128 h 1630392"/>
              <a:gd name="connsiteX82" fmla="*/ 6305909 w 7161695"/>
              <a:gd name="connsiteY82" fmla="*/ 1492370 h 1630392"/>
              <a:gd name="connsiteX83" fmla="*/ 6288656 w 7161695"/>
              <a:gd name="connsiteY83" fmla="*/ 1466491 h 1630392"/>
              <a:gd name="connsiteX84" fmla="*/ 6297283 w 7161695"/>
              <a:gd name="connsiteY84" fmla="*/ 1431985 h 1630392"/>
              <a:gd name="connsiteX85" fmla="*/ 6323162 w 7161695"/>
              <a:gd name="connsiteY85" fmla="*/ 1414732 h 1630392"/>
              <a:gd name="connsiteX86" fmla="*/ 6383547 w 7161695"/>
              <a:gd name="connsiteY86" fmla="*/ 1388853 h 1630392"/>
              <a:gd name="connsiteX87" fmla="*/ 6409426 w 7161695"/>
              <a:gd name="connsiteY87" fmla="*/ 1371600 h 1630392"/>
              <a:gd name="connsiteX88" fmla="*/ 6443932 w 7161695"/>
              <a:gd name="connsiteY88" fmla="*/ 1362974 h 1630392"/>
              <a:gd name="connsiteX89" fmla="*/ 6616460 w 7161695"/>
              <a:gd name="connsiteY89" fmla="*/ 1345721 h 1630392"/>
              <a:gd name="connsiteX90" fmla="*/ 6797615 w 7161695"/>
              <a:gd name="connsiteY90" fmla="*/ 1328468 h 1630392"/>
              <a:gd name="connsiteX91" fmla="*/ 7159924 w 7161695"/>
              <a:gd name="connsiteY91" fmla="*/ 1337094 h 1630392"/>
              <a:gd name="connsiteX92" fmla="*/ 7134045 w 7161695"/>
              <a:gd name="connsiteY92" fmla="*/ 1328468 h 1630392"/>
              <a:gd name="connsiteX93" fmla="*/ 7125419 w 7161695"/>
              <a:gd name="connsiteY93" fmla="*/ 1302589 h 1630392"/>
              <a:gd name="connsiteX94" fmla="*/ 7090913 w 7161695"/>
              <a:gd name="connsiteY94" fmla="*/ 1242204 h 1630392"/>
              <a:gd name="connsiteX95" fmla="*/ 7073660 w 7161695"/>
              <a:gd name="connsiteY95" fmla="*/ 1199072 h 1630392"/>
              <a:gd name="connsiteX96" fmla="*/ 7047781 w 7161695"/>
              <a:gd name="connsiteY96" fmla="*/ 1104181 h 1630392"/>
              <a:gd name="connsiteX97" fmla="*/ 7021902 w 7161695"/>
              <a:gd name="connsiteY97" fmla="*/ 1052423 h 1630392"/>
              <a:gd name="connsiteX98" fmla="*/ 6987396 w 7161695"/>
              <a:gd name="connsiteY98" fmla="*/ 1035170 h 1630392"/>
              <a:gd name="connsiteX99" fmla="*/ 6892506 w 7161695"/>
              <a:gd name="connsiteY99" fmla="*/ 1043796 h 1630392"/>
              <a:gd name="connsiteX100" fmla="*/ 6840747 w 7161695"/>
              <a:gd name="connsiteY100" fmla="*/ 1061049 h 1630392"/>
              <a:gd name="connsiteX101" fmla="*/ 6745856 w 7161695"/>
              <a:gd name="connsiteY101" fmla="*/ 1078302 h 1630392"/>
              <a:gd name="connsiteX102" fmla="*/ 6607834 w 7161695"/>
              <a:gd name="connsiteY102" fmla="*/ 1095555 h 1630392"/>
              <a:gd name="connsiteX103" fmla="*/ 5753819 w 7161695"/>
              <a:gd name="connsiteY103" fmla="*/ 1078302 h 1630392"/>
              <a:gd name="connsiteX104" fmla="*/ 5538158 w 7161695"/>
              <a:gd name="connsiteY104" fmla="*/ 1061049 h 1630392"/>
              <a:gd name="connsiteX105" fmla="*/ 5469147 w 7161695"/>
              <a:gd name="connsiteY105" fmla="*/ 1043796 h 1630392"/>
              <a:gd name="connsiteX106" fmla="*/ 5270739 w 7161695"/>
              <a:gd name="connsiteY106" fmla="*/ 1026543 h 1630392"/>
              <a:gd name="connsiteX107" fmla="*/ 5236234 w 7161695"/>
              <a:gd name="connsiteY107" fmla="*/ 1009291 h 1630392"/>
              <a:gd name="connsiteX108" fmla="*/ 5253487 w 7161695"/>
              <a:gd name="connsiteY108" fmla="*/ 966158 h 1630392"/>
              <a:gd name="connsiteX109" fmla="*/ 5305245 w 7161695"/>
              <a:gd name="connsiteY109" fmla="*/ 931653 h 1630392"/>
              <a:gd name="connsiteX110" fmla="*/ 5382883 w 7161695"/>
              <a:gd name="connsiteY110" fmla="*/ 897147 h 1630392"/>
              <a:gd name="connsiteX111" fmla="*/ 5512279 w 7161695"/>
              <a:gd name="connsiteY111" fmla="*/ 836762 h 1630392"/>
              <a:gd name="connsiteX112" fmla="*/ 5564038 w 7161695"/>
              <a:gd name="connsiteY112" fmla="*/ 828136 h 1630392"/>
              <a:gd name="connsiteX113" fmla="*/ 5382883 w 7161695"/>
              <a:gd name="connsiteY113" fmla="*/ 802257 h 1630392"/>
              <a:gd name="connsiteX114" fmla="*/ 5348377 w 7161695"/>
              <a:gd name="connsiteY114" fmla="*/ 793630 h 1630392"/>
              <a:gd name="connsiteX115" fmla="*/ 5270739 w 7161695"/>
              <a:gd name="connsiteY115" fmla="*/ 785004 h 1630392"/>
              <a:gd name="connsiteX116" fmla="*/ 5331124 w 7161695"/>
              <a:gd name="connsiteY116" fmla="*/ 690113 h 1630392"/>
              <a:gd name="connsiteX117" fmla="*/ 5296619 w 7161695"/>
              <a:gd name="connsiteY117" fmla="*/ 655608 h 1630392"/>
              <a:gd name="connsiteX118" fmla="*/ 5270739 w 7161695"/>
              <a:gd name="connsiteY118" fmla="*/ 646981 h 1630392"/>
              <a:gd name="connsiteX119" fmla="*/ 5244860 w 7161695"/>
              <a:gd name="connsiteY119" fmla="*/ 629728 h 1630392"/>
              <a:gd name="connsiteX120" fmla="*/ 5218981 w 7161695"/>
              <a:gd name="connsiteY120" fmla="*/ 577970 h 1630392"/>
              <a:gd name="connsiteX121" fmla="*/ 5184475 w 7161695"/>
              <a:gd name="connsiteY121" fmla="*/ 569343 h 1630392"/>
              <a:gd name="connsiteX122" fmla="*/ 5106838 w 7161695"/>
              <a:gd name="connsiteY122" fmla="*/ 603849 h 1630392"/>
              <a:gd name="connsiteX123" fmla="*/ 5080958 w 7161695"/>
              <a:gd name="connsiteY123" fmla="*/ 612475 h 1630392"/>
              <a:gd name="connsiteX124" fmla="*/ 5003321 w 7161695"/>
              <a:gd name="connsiteY124" fmla="*/ 638355 h 1630392"/>
              <a:gd name="connsiteX125" fmla="*/ 4951562 w 7161695"/>
              <a:gd name="connsiteY125" fmla="*/ 672860 h 1630392"/>
              <a:gd name="connsiteX126" fmla="*/ 4899804 w 7161695"/>
              <a:gd name="connsiteY126" fmla="*/ 690113 h 1630392"/>
              <a:gd name="connsiteX127" fmla="*/ 4986067 w 7161695"/>
              <a:gd name="connsiteY127" fmla="*/ 577970 h 1630392"/>
              <a:gd name="connsiteX128" fmla="*/ 4934310 w 7161695"/>
              <a:gd name="connsiteY128" fmla="*/ 508958 h 1630392"/>
              <a:gd name="connsiteX129" fmla="*/ 4675517 w 7161695"/>
              <a:gd name="connsiteY129" fmla="*/ 612475 h 1630392"/>
              <a:gd name="connsiteX130" fmla="*/ 4675517 w 7161695"/>
              <a:gd name="connsiteY130" fmla="*/ 534838 h 1630392"/>
              <a:gd name="connsiteX131" fmla="*/ 4701396 w 7161695"/>
              <a:gd name="connsiteY131" fmla="*/ 508958 h 1630392"/>
              <a:gd name="connsiteX132" fmla="*/ 4813540 w 7161695"/>
              <a:gd name="connsiteY132" fmla="*/ 474453 h 1630392"/>
              <a:gd name="connsiteX133" fmla="*/ 4701396 w 7161695"/>
              <a:gd name="connsiteY133" fmla="*/ 414068 h 1630392"/>
              <a:gd name="connsiteX134" fmla="*/ 4787660 w 7161695"/>
              <a:gd name="connsiteY134" fmla="*/ 517585 h 1630392"/>
              <a:gd name="connsiteX135" fmla="*/ 4839419 w 7161695"/>
              <a:gd name="connsiteY135" fmla="*/ 534838 h 1630392"/>
              <a:gd name="connsiteX136" fmla="*/ 4692769 w 7161695"/>
              <a:gd name="connsiteY136" fmla="*/ 560718 h 1630392"/>
              <a:gd name="connsiteX137" fmla="*/ 4623758 w 7161695"/>
              <a:gd name="connsiteY137" fmla="*/ 612475 h 1630392"/>
              <a:gd name="connsiteX138" fmla="*/ 4611596 w 7161695"/>
              <a:gd name="connsiteY138" fmla="*/ 566347 h 1630392"/>
              <a:gd name="connsiteX139" fmla="*/ 4559838 w 7161695"/>
              <a:gd name="connsiteY139" fmla="*/ 557721 h 1630392"/>
              <a:gd name="connsiteX140" fmla="*/ 4494363 w 7161695"/>
              <a:gd name="connsiteY140" fmla="*/ 526211 h 1630392"/>
              <a:gd name="connsiteX141" fmla="*/ 4390845 w 7161695"/>
              <a:gd name="connsiteY141" fmla="*/ 500332 h 1630392"/>
              <a:gd name="connsiteX142" fmla="*/ 4382219 w 7161695"/>
              <a:gd name="connsiteY142" fmla="*/ 267419 h 1630392"/>
              <a:gd name="connsiteX143" fmla="*/ 4339087 w 7161695"/>
              <a:gd name="connsiteY143" fmla="*/ 293298 h 1630392"/>
              <a:gd name="connsiteX144" fmla="*/ 4270075 w 7161695"/>
              <a:gd name="connsiteY144" fmla="*/ 327804 h 1630392"/>
              <a:gd name="connsiteX145" fmla="*/ 4183811 w 7161695"/>
              <a:gd name="connsiteY145" fmla="*/ 353683 h 1630392"/>
              <a:gd name="connsiteX146" fmla="*/ 4019909 w 7161695"/>
              <a:gd name="connsiteY146" fmla="*/ 336430 h 1630392"/>
              <a:gd name="connsiteX147" fmla="*/ 3994030 w 7161695"/>
              <a:gd name="connsiteY147" fmla="*/ 276045 h 1630392"/>
              <a:gd name="connsiteX148" fmla="*/ 3959524 w 7161695"/>
              <a:gd name="connsiteY148" fmla="*/ 224287 h 1630392"/>
              <a:gd name="connsiteX149" fmla="*/ 3942272 w 7161695"/>
              <a:gd name="connsiteY149" fmla="*/ 198408 h 1630392"/>
              <a:gd name="connsiteX150" fmla="*/ 3925019 w 7161695"/>
              <a:gd name="connsiteY150" fmla="*/ 172528 h 1630392"/>
              <a:gd name="connsiteX151" fmla="*/ 3899139 w 7161695"/>
              <a:gd name="connsiteY151" fmla="*/ 120770 h 1630392"/>
              <a:gd name="connsiteX152" fmla="*/ 3838755 w 7161695"/>
              <a:gd name="connsiteY152" fmla="*/ 43132 h 1630392"/>
              <a:gd name="connsiteX153" fmla="*/ 3804249 w 7161695"/>
              <a:gd name="connsiteY153" fmla="*/ 51758 h 1630392"/>
              <a:gd name="connsiteX154" fmla="*/ 3735238 w 7161695"/>
              <a:gd name="connsiteY154" fmla="*/ 103517 h 1630392"/>
              <a:gd name="connsiteX155" fmla="*/ 3709358 w 7161695"/>
              <a:gd name="connsiteY155" fmla="*/ 129396 h 1630392"/>
              <a:gd name="connsiteX156" fmla="*/ 3674853 w 7161695"/>
              <a:gd name="connsiteY156" fmla="*/ 146649 h 1630392"/>
              <a:gd name="connsiteX157" fmla="*/ 3631721 w 7161695"/>
              <a:gd name="connsiteY157" fmla="*/ 198408 h 1630392"/>
              <a:gd name="connsiteX158" fmla="*/ 3597215 w 7161695"/>
              <a:gd name="connsiteY158" fmla="*/ 215660 h 1630392"/>
              <a:gd name="connsiteX159" fmla="*/ 3545456 w 7161695"/>
              <a:gd name="connsiteY159" fmla="*/ 250166 h 1630392"/>
              <a:gd name="connsiteX160" fmla="*/ 3493698 w 7161695"/>
              <a:gd name="connsiteY160" fmla="*/ 267419 h 1630392"/>
              <a:gd name="connsiteX161" fmla="*/ 3433313 w 7161695"/>
              <a:gd name="connsiteY161" fmla="*/ 284672 h 1630392"/>
              <a:gd name="connsiteX162" fmla="*/ 3338423 w 7161695"/>
              <a:gd name="connsiteY162" fmla="*/ 293298 h 1630392"/>
              <a:gd name="connsiteX163" fmla="*/ 2846717 w 7161695"/>
              <a:gd name="connsiteY163" fmla="*/ 284672 h 1630392"/>
              <a:gd name="connsiteX164" fmla="*/ 2786332 w 7161695"/>
              <a:gd name="connsiteY164" fmla="*/ 276045 h 1630392"/>
              <a:gd name="connsiteX165" fmla="*/ 2760453 w 7161695"/>
              <a:gd name="connsiteY165" fmla="*/ 258792 h 1630392"/>
              <a:gd name="connsiteX166" fmla="*/ 2725947 w 7161695"/>
              <a:gd name="connsiteY166" fmla="*/ 241540 h 1630392"/>
              <a:gd name="connsiteX167" fmla="*/ 2639683 w 7161695"/>
              <a:gd name="connsiteY167" fmla="*/ 198408 h 1630392"/>
              <a:gd name="connsiteX168" fmla="*/ 2544792 w 7161695"/>
              <a:gd name="connsiteY168" fmla="*/ 172528 h 1630392"/>
              <a:gd name="connsiteX169" fmla="*/ 2424023 w 7161695"/>
              <a:gd name="connsiteY169" fmla="*/ 120770 h 1630392"/>
              <a:gd name="connsiteX170" fmla="*/ 2380890 w 7161695"/>
              <a:gd name="connsiteY170" fmla="*/ 103517 h 1630392"/>
              <a:gd name="connsiteX171" fmla="*/ 2346385 w 7161695"/>
              <a:gd name="connsiteY171" fmla="*/ 86264 h 1630392"/>
              <a:gd name="connsiteX172" fmla="*/ 2294626 w 7161695"/>
              <a:gd name="connsiteY172" fmla="*/ 69011 h 1630392"/>
              <a:gd name="connsiteX173" fmla="*/ 2234241 w 7161695"/>
              <a:gd name="connsiteY173" fmla="*/ 51758 h 1630392"/>
              <a:gd name="connsiteX174" fmla="*/ 2182483 w 7161695"/>
              <a:gd name="connsiteY174" fmla="*/ 25879 h 1630392"/>
              <a:gd name="connsiteX175" fmla="*/ 2139351 w 7161695"/>
              <a:gd name="connsiteY175" fmla="*/ 17253 h 1630392"/>
              <a:gd name="connsiteX176" fmla="*/ 2061713 w 7161695"/>
              <a:gd name="connsiteY176" fmla="*/ 0 h 1630392"/>
              <a:gd name="connsiteX177" fmla="*/ 2053087 w 7161695"/>
              <a:gd name="connsiteY177" fmla="*/ 25879 h 1630392"/>
              <a:gd name="connsiteX178" fmla="*/ 2070339 w 7161695"/>
              <a:gd name="connsiteY178" fmla="*/ 94891 h 1630392"/>
              <a:gd name="connsiteX179" fmla="*/ 2053087 w 7161695"/>
              <a:gd name="connsiteY179" fmla="*/ 163902 h 1630392"/>
              <a:gd name="connsiteX180" fmla="*/ 2027207 w 7161695"/>
              <a:gd name="connsiteY180" fmla="*/ 189781 h 1630392"/>
              <a:gd name="connsiteX181" fmla="*/ 1940943 w 7161695"/>
              <a:gd name="connsiteY181" fmla="*/ 241540 h 1630392"/>
              <a:gd name="connsiteX182" fmla="*/ 1915064 w 7161695"/>
              <a:gd name="connsiteY182" fmla="*/ 258792 h 1630392"/>
              <a:gd name="connsiteX183" fmla="*/ 1863306 w 7161695"/>
              <a:gd name="connsiteY183" fmla="*/ 276045 h 1630392"/>
              <a:gd name="connsiteX184" fmla="*/ 1725283 w 7161695"/>
              <a:gd name="connsiteY184" fmla="*/ 258792 h 1630392"/>
              <a:gd name="connsiteX185" fmla="*/ 1690777 w 7161695"/>
              <a:gd name="connsiteY185" fmla="*/ 241540 h 1630392"/>
              <a:gd name="connsiteX186" fmla="*/ 1639019 w 7161695"/>
              <a:gd name="connsiteY186" fmla="*/ 215660 h 1630392"/>
              <a:gd name="connsiteX187" fmla="*/ 1621766 w 7161695"/>
              <a:gd name="connsiteY187" fmla="*/ 189781 h 1630392"/>
              <a:gd name="connsiteX188" fmla="*/ 1526875 w 7161695"/>
              <a:gd name="connsiteY188" fmla="*/ 172528 h 1630392"/>
              <a:gd name="connsiteX189" fmla="*/ 1457864 w 7161695"/>
              <a:gd name="connsiteY189" fmla="*/ 155275 h 1630392"/>
              <a:gd name="connsiteX190" fmla="*/ 1380226 w 7161695"/>
              <a:gd name="connsiteY190" fmla="*/ 146649 h 1630392"/>
              <a:gd name="connsiteX191" fmla="*/ 1328468 w 7161695"/>
              <a:gd name="connsiteY191" fmla="*/ 138023 h 1630392"/>
              <a:gd name="connsiteX192" fmla="*/ 1293962 w 7161695"/>
              <a:gd name="connsiteY192" fmla="*/ 120770 h 1630392"/>
              <a:gd name="connsiteX193" fmla="*/ 1268083 w 7161695"/>
              <a:gd name="connsiteY193" fmla="*/ 112143 h 1630392"/>
              <a:gd name="connsiteX194" fmla="*/ 1250830 w 7161695"/>
              <a:gd name="connsiteY194" fmla="*/ 138023 h 1630392"/>
              <a:gd name="connsiteX195" fmla="*/ 1224951 w 7161695"/>
              <a:gd name="connsiteY195" fmla="*/ 155275 h 1630392"/>
              <a:gd name="connsiteX196" fmla="*/ 1199072 w 7161695"/>
              <a:gd name="connsiteY196" fmla="*/ 181155 h 1630392"/>
              <a:gd name="connsiteX197" fmla="*/ 1164566 w 7161695"/>
              <a:gd name="connsiteY197" fmla="*/ 198408 h 1630392"/>
              <a:gd name="connsiteX198" fmla="*/ 1086928 w 7161695"/>
              <a:gd name="connsiteY198" fmla="*/ 241540 h 1630392"/>
              <a:gd name="connsiteX199" fmla="*/ 1017917 w 7161695"/>
              <a:gd name="connsiteY199" fmla="*/ 215660 h 1630392"/>
              <a:gd name="connsiteX200" fmla="*/ 974785 w 7161695"/>
              <a:gd name="connsiteY200" fmla="*/ 198408 h 1630392"/>
              <a:gd name="connsiteX201" fmla="*/ 948906 w 7161695"/>
              <a:gd name="connsiteY201" fmla="*/ 189781 h 1630392"/>
              <a:gd name="connsiteX202" fmla="*/ 923026 w 7161695"/>
              <a:gd name="connsiteY202" fmla="*/ 172528 h 1630392"/>
              <a:gd name="connsiteX203" fmla="*/ 828136 w 7161695"/>
              <a:gd name="connsiteY203" fmla="*/ 138023 h 1630392"/>
              <a:gd name="connsiteX204" fmla="*/ 750498 w 7161695"/>
              <a:gd name="connsiteY204" fmla="*/ 112143 h 1630392"/>
              <a:gd name="connsiteX205" fmla="*/ 724619 w 7161695"/>
              <a:gd name="connsiteY205" fmla="*/ 103517 h 1630392"/>
              <a:gd name="connsiteX206" fmla="*/ 422694 w 7161695"/>
              <a:gd name="connsiteY206" fmla="*/ 112143 h 1630392"/>
              <a:gd name="connsiteX207" fmla="*/ 396815 w 7161695"/>
              <a:gd name="connsiteY207" fmla="*/ 103517 h 1630392"/>
              <a:gd name="connsiteX208" fmla="*/ 370936 w 7161695"/>
              <a:gd name="connsiteY208" fmla="*/ 77638 h 1630392"/>
              <a:gd name="connsiteX209" fmla="*/ 353683 w 7161695"/>
              <a:gd name="connsiteY209" fmla="*/ 17253 h 1630392"/>
              <a:gd name="connsiteX210" fmla="*/ 327804 w 7161695"/>
              <a:gd name="connsiteY210" fmla="*/ 0 h 1630392"/>
              <a:gd name="connsiteX211" fmla="*/ 241539 w 7161695"/>
              <a:gd name="connsiteY211" fmla="*/ 43132 h 1630392"/>
              <a:gd name="connsiteX212" fmla="*/ 215660 w 7161695"/>
              <a:gd name="connsiteY212" fmla="*/ 69011 h 1630392"/>
              <a:gd name="connsiteX213" fmla="*/ 189781 w 7161695"/>
              <a:gd name="connsiteY213" fmla="*/ 77638 h 1630392"/>
              <a:gd name="connsiteX214" fmla="*/ 103517 w 7161695"/>
              <a:gd name="connsiteY214" fmla="*/ 112143 h 1630392"/>
              <a:gd name="connsiteX215" fmla="*/ 51758 w 7161695"/>
              <a:gd name="connsiteY215" fmla="*/ 120770 h 1630392"/>
              <a:gd name="connsiteX216" fmla="*/ 0 w 7161695"/>
              <a:gd name="connsiteY216" fmla="*/ 138023 h 1630392"/>
              <a:gd name="connsiteX217" fmla="*/ 25879 w 7161695"/>
              <a:gd name="connsiteY217" fmla="*/ 198408 h 1630392"/>
              <a:gd name="connsiteX218" fmla="*/ 34506 w 7161695"/>
              <a:gd name="connsiteY218" fmla="*/ 224287 h 1630392"/>
              <a:gd name="connsiteX219" fmla="*/ 60385 w 7161695"/>
              <a:gd name="connsiteY219" fmla="*/ 232913 h 1630392"/>
              <a:gd name="connsiteX220" fmla="*/ 112143 w 7161695"/>
              <a:gd name="connsiteY220" fmla="*/ 224287 h 1630392"/>
              <a:gd name="connsiteX221" fmla="*/ 112143 w 7161695"/>
              <a:gd name="connsiteY221" fmla="*/ 215660 h 1630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</a:cxnLst>
            <a:rect l="l" t="t" r="r" b="b"/>
            <a:pathLst>
              <a:path w="7161695" h="1630392">
                <a:moveTo>
                  <a:pt x="112143" y="215660"/>
                </a:moveTo>
                <a:cubicBezTo>
                  <a:pt x="119332" y="212784"/>
                  <a:pt x="140613" y="207034"/>
                  <a:pt x="155275" y="207034"/>
                </a:cubicBezTo>
                <a:cubicBezTo>
                  <a:pt x="196264" y="207034"/>
                  <a:pt x="236223" y="216322"/>
                  <a:pt x="276045" y="224287"/>
                </a:cubicBezTo>
                <a:cubicBezTo>
                  <a:pt x="287547" y="230038"/>
                  <a:pt x="298510" y="237025"/>
                  <a:pt x="310551" y="241540"/>
                </a:cubicBezTo>
                <a:cubicBezTo>
                  <a:pt x="321652" y="245703"/>
                  <a:pt x="334452" y="244864"/>
                  <a:pt x="345056" y="250166"/>
                </a:cubicBezTo>
                <a:cubicBezTo>
                  <a:pt x="363602" y="259439"/>
                  <a:pt x="379562" y="273170"/>
                  <a:pt x="396815" y="284672"/>
                </a:cubicBezTo>
                <a:cubicBezTo>
                  <a:pt x="421080" y="300849"/>
                  <a:pt x="476073" y="309781"/>
                  <a:pt x="508958" y="319177"/>
                </a:cubicBezTo>
                <a:cubicBezTo>
                  <a:pt x="517701" y="321675"/>
                  <a:pt x="526211" y="324928"/>
                  <a:pt x="534838" y="327804"/>
                </a:cubicBezTo>
                <a:cubicBezTo>
                  <a:pt x="585358" y="365694"/>
                  <a:pt x="550010" y="346157"/>
                  <a:pt x="603849" y="362309"/>
                </a:cubicBezTo>
                <a:cubicBezTo>
                  <a:pt x="621268" y="367535"/>
                  <a:pt x="655607" y="379562"/>
                  <a:pt x="655607" y="379562"/>
                </a:cubicBezTo>
                <a:cubicBezTo>
                  <a:pt x="664330" y="392646"/>
                  <a:pt x="681487" y="413464"/>
                  <a:pt x="681487" y="431321"/>
                </a:cubicBezTo>
                <a:cubicBezTo>
                  <a:pt x="681487" y="443177"/>
                  <a:pt x="681243" y="457443"/>
                  <a:pt x="672860" y="465826"/>
                </a:cubicBezTo>
                <a:cubicBezTo>
                  <a:pt x="664477" y="474209"/>
                  <a:pt x="649857" y="471577"/>
                  <a:pt x="638355" y="474453"/>
                </a:cubicBezTo>
                <a:cubicBezTo>
                  <a:pt x="600974" y="471577"/>
                  <a:pt x="563413" y="470476"/>
                  <a:pt x="526211" y="465826"/>
                </a:cubicBezTo>
                <a:cubicBezTo>
                  <a:pt x="517188" y="464698"/>
                  <a:pt x="509380" y="458105"/>
                  <a:pt x="500332" y="457200"/>
                </a:cubicBezTo>
                <a:cubicBezTo>
                  <a:pt x="451608" y="452328"/>
                  <a:pt x="402566" y="451449"/>
                  <a:pt x="353683" y="448574"/>
                </a:cubicBezTo>
                <a:cubicBezTo>
                  <a:pt x="336430" y="451449"/>
                  <a:pt x="312091" y="442967"/>
                  <a:pt x="301924" y="457200"/>
                </a:cubicBezTo>
                <a:cubicBezTo>
                  <a:pt x="281421" y="485904"/>
                  <a:pt x="319901" y="521063"/>
                  <a:pt x="336430" y="534838"/>
                </a:cubicBezTo>
                <a:cubicBezTo>
                  <a:pt x="363836" y="557677"/>
                  <a:pt x="361785" y="550709"/>
                  <a:pt x="396815" y="560717"/>
                </a:cubicBezTo>
                <a:cubicBezTo>
                  <a:pt x="405558" y="563215"/>
                  <a:pt x="413921" y="566951"/>
                  <a:pt x="422694" y="569343"/>
                </a:cubicBezTo>
                <a:cubicBezTo>
                  <a:pt x="445570" y="575582"/>
                  <a:pt x="491706" y="586596"/>
                  <a:pt x="491706" y="586596"/>
                </a:cubicBezTo>
                <a:cubicBezTo>
                  <a:pt x="416079" y="662221"/>
                  <a:pt x="512023" y="569663"/>
                  <a:pt x="439947" y="629728"/>
                </a:cubicBezTo>
                <a:cubicBezTo>
                  <a:pt x="415041" y="650484"/>
                  <a:pt x="413779" y="656042"/>
                  <a:pt x="396815" y="681487"/>
                </a:cubicBezTo>
                <a:lnTo>
                  <a:pt x="431321" y="733245"/>
                </a:lnTo>
                <a:cubicBezTo>
                  <a:pt x="439296" y="745208"/>
                  <a:pt x="445851" y="758924"/>
                  <a:pt x="457200" y="767751"/>
                </a:cubicBezTo>
                <a:cubicBezTo>
                  <a:pt x="513419" y="811478"/>
                  <a:pt x="492390" y="781033"/>
                  <a:pt x="534838" y="802257"/>
                </a:cubicBezTo>
                <a:cubicBezTo>
                  <a:pt x="594411" y="832043"/>
                  <a:pt x="523408" y="810181"/>
                  <a:pt x="595223" y="828136"/>
                </a:cubicBezTo>
                <a:cubicBezTo>
                  <a:pt x="640670" y="873583"/>
                  <a:pt x="611946" y="854429"/>
                  <a:pt x="707366" y="871268"/>
                </a:cubicBezTo>
                <a:cubicBezTo>
                  <a:pt x="821093" y="891337"/>
                  <a:pt x="863586" y="904036"/>
                  <a:pt x="974785" y="905774"/>
                </a:cubicBezTo>
                <a:lnTo>
                  <a:pt x="1958196" y="914400"/>
                </a:lnTo>
                <a:cubicBezTo>
                  <a:pt x="1994132" y="921587"/>
                  <a:pt x="2002323" y="922514"/>
                  <a:pt x="2035834" y="931653"/>
                </a:cubicBezTo>
                <a:cubicBezTo>
                  <a:pt x="2056030" y="937161"/>
                  <a:pt x="2075821" y="944199"/>
                  <a:pt x="2096219" y="948906"/>
                </a:cubicBezTo>
                <a:cubicBezTo>
                  <a:pt x="2113262" y="952839"/>
                  <a:pt x="2130768" y="954403"/>
                  <a:pt x="2147977" y="957532"/>
                </a:cubicBezTo>
                <a:cubicBezTo>
                  <a:pt x="2188139" y="964834"/>
                  <a:pt x="2188687" y="965553"/>
                  <a:pt x="2225615" y="974785"/>
                </a:cubicBezTo>
                <a:cubicBezTo>
                  <a:pt x="2234241" y="983411"/>
                  <a:pt x="2241343" y="993897"/>
                  <a:pt x="2251494" y="1000664"/>
                </a:cubicBezTo>
                <a:cubicBezTo>
                  <a:pt x="2259060" y="1005708"/>
                  <a:pt x="2268630" y="1006793"/>
                  <a:pt x="2277373" y="1009291"/>
                </a:cubicBezTo>
                <a:cubicBezTo>
                  <a:pt x="2311248" y="1018970"/>
                  <a:pt x="2307881" y="1015052"/>
                  <a:pt x="2337758" y="1026543"/>
                </a:cubicBezTo>
                <a:cubicBezTo>
                  <a:pt x="2366664" y="1037661"/>
                  <a:pt x="2395268" y="1049547"/>
                  <a:pt x="2424023" y="1061049"/>
                </a:cubicBezTo>
                <a:cubicBezTo>
                  <a:pt x="2449243" y="1071137"/>
                  <a:pt x="2508898" y="1076340"/>
                  <a:pt x="2527539" y="1078302"/>
                </a:cubicBezTo>
                <a:cubicBezTo>
                  <a:pt x="2559125" y="1081627"/>
                  <a:pt x="2590800" y="1084053"/>
                  <a:pt x="2622430" y="1086928"/>
                </a:cubicBezTo>
                <a:cubicBezTo>
                  <a:pt x="2754328" y="1113309"/>
                  <a:pt x="2546605" y="1072853"/>
                  <a:pt x="2734573" y="1104181"/>
                </a:cubicBezTo>
                <a:cubicBezTo>
                  <a:pt x="2805215" y="1115955"/>
                  <a:pt x="2828236" y="1127595"/>
                  <a:pt x="2898475" y="1130060"/>
                </a:cubicBezTo>
                <a:cubicBezTo>
                  <a:pt x="3036443" y="1134901"/>
                  <a:pt x="3174520" y="1135811"/>
                  <a:pt x="3312543" y="1138687"/>
                </a:cubicBezTo>
                <a:cubicBezTo>
                  <a:pt x="3306792" y="1130061"/>
                  <a:pt x="3295290" y="1123176"/>
                  <a:pt x="3295290" y="1112808"/>
                </a:cubicBezTo>
                <a:cubicBezTo>
                  <a:pt x="3295290" y="1077275"/>
                  <a:pt x="3315419" y="1077343"/>
                  <a:pt x="3338423" y="1069675"/>
                </a:cubicBezTo>
                <a:cubicBezTo>
                  <a:pt x="3378679" y="1072551"/>
                  <a:pt x="3419055" y="1074077"/>
                  <a:pt x="3459192" y="1078302"/>
                </a:cubicBezTo>
                <a:cubicBezTo>
                  <a:pt x="3473773" y="1079837"/>
                  <a:pt x="3487791" y="1084990"/>
                  <a:pt x="3502324" y="1086928"/>
                </a:cubicBezTo>
                <a:cubicBezTo>
                  <a:pt x="3530969" y="1090747"/>
                  <a:pt x="3559834" y="1092679"/>
                  <a:pt x="3588589" y="1095555"/>
                </a:cubicBezTo>
                <a:cubicBezTo>
                  <a:pt x="3686637" y="1144580"/>
                  <a:pt x="3600769" y="1107534"/>
                  <a:pt x="3830128" y="1121434"/>
                </a:cubicBezTo>
                <a:cubicBezTo>
                  <a:pt x="3856119" y="1123009"/>
                  <a:pt x="3881770" y="1128574"/>
                  <a:pt x="3907766" y="1130060"/>
                </a:cubicBezTo>
                <a:cubicBezTo>
                  <a:pt x="3982462" y="1134328"/>
                  <a:pt x="4057291" y="1135811"/>
                  <a:pt x="4132053" y="1138687"/>
                </a:cubicBezTo>
                <a:cubicBezTo>
                  <a:pt x="4135218" y="1138951"/>
                  <a:pt x="4250299" y="1144579"/>
                  <a:pt x="4278702" y="1155940"/>
                </a:cubicBezTo>
                <a:cubicBezTo>
                  <a:pt x="4334048" y="1178079"/>
                  <a:pt x="4305828" y="1178129"/>
                  <a:pt x="4347713" y="1199072"/>
                </a:cubicBezTo>
                <a:cubicBezTo>
                  <a:pt x="4355846" y="1203138"/>
                  <a:pt x="4364966" y="1204823"/>
                  <a:pt x="4373592" y="1207698"/>
                </a:cubicBezTo>
                <a:cubicBezTo>
                  <a:pt x="4385094" y="1216324"/>
                  <a:pt x="4395238" y="1227147"/>
                  <a:pt x="4408098" y="1233577"/>
                </a:cubicBezTo>
                <a:cubicBezTo>
                  <a:pt x="4424364" y="1241710"/>
                  <a:pt x="4442603" y="1245079"/>
                  <a:pt x="4459856" y="1250830"/>
                </a:cubicBezTo>
                <a:lnTo>
                  <a:pt x="4485736" y="1259457"/>
                </a:lnTo>
                <a:cubicBezTo>
                  <a:pt x="4509450" y="1267362"/>
                  <a:pt x="4530539" y="1279284"/>
                  <a:pt x="4554747" y="1285336"/>
                </a:cubicBezTo>
                <a:cubicBezTo>
                  <a:pt x="4568971" y="1288892"/>
                  <a:pt x="4583502" y="1291087"/>
                  <a:pt x="4597879" y="1293962"/>
                </a:cubicBezTo>
                <a:cubicBezTo>
                  <a:pt x="4684611" y="1337328"/>
                  <a:pt x="4575181" y="1286396"/>
                  <a:pt x="4675517" y="1319841"/>
                </a:cubicBezTo>
                <a:cubicBezTo>
                  <a:pt x="4687717" y="1323908"/>
                  <a:pt x="4697658" y="1333561"/>
                  <a:pt x="4710023" y="1337094"/>
                </a:cubicBezTo>
                <a:cubicBezTo>
                  <a:pt x="4738219" y="1345150"/>
                  <a:pt x="4767532" y="1348596"/>
                  <a:pt x="4796287" y="1354347"/>
                </a:cubicBezTo>
                <a:cubicBezTo>
                  <a:pt x="4851036" y="1365297"/>
                  <a:pt x="4825201" y="1359420"/>
                  <a:pt x="4873924" y="1371600"/>
                </a:cubicBezTo>
                <a:cubicBezTo>
                  <a:pt x="4967105" y="1427508"/>
                  <a:pt x="4872589" y="1376492"/>
                  <a:pt x="4951562" y="1406106"/>
                </a:cubicBezTo>
                <a:cubicBezTo>
                  <a:pt x="4963603" y="1410621"/>
                  <a:pt x="4973958" y="1419033"/>
                  <a:pt x="4986068" y="1423358"/>
                </a:cubicBezTo>
                <a:cubicBezTo>
                  <a:pt x="5014340" y="1433455"/>
                  <a:pt x="5043639" y="1440409"/>
                  <a:pt x="5072332" y="1449238"/>
                </a:cubicBezTo>
                <a:cubicBezTo>
                  <a:pt x="5081023" y="1451912"/>
                  <a:pt x="5089351" y="1455819"/>
                  <a:pt x="5098211" y="1457864"/>
                </a:cubicBezTo>
                <a:cubicBezTo>
                  <a:pt x="5126784" y="1464458"/>
                  <a:pt x="5156026" y="1468005"/>
                  <a:pt x="5184475" y="1475117"/>
                </a:cubicBezTo>
                <a:cubicBezTo>
                  <a:pt x="5233205" y="1487299"/>
                  <a:pt x="5207355" y="1481418"/>
                  <a:pt x="5262113" y="1492370"/>
                </a:cubicBezTo>
                <a:cubicBezTo>
                  <a:pt x="5273615" y="1498121"/>
                  <a:pt x="5284578" y="1505108"/>
                  <a:pt x="5296619" y="1509623"/>
                </a:cubicBezTo>
                <a:cubicBezTo>
                  <a:pt x="5325558" y="1520475"/>
                  <a:pt x="5374223" y="1523420"/>
                  <a:pt x="5400136" y="1526875"/>
                </a:cubicBezTo>
                <a:cubicBezTo>
                  <a:pt x="5420290" y="1529562"/>
                  <a:pt x="5440465" y="1532159"/>
                  <a:pt x="5460521" y="1535502"/>
                </a:cubicBezTo>
                <a:cubicBezTo>
                  <a:pt x="5474984" y="1537912"/>
                  <a:pt x="5489138" y="1542054"/>
                  <a:pt x="5503653" y="1544128"/>
                </a:cubicBezTo>
                <a:cubicBezTo>
                  <a:pt x="5529430" y="1547810"/>
                  <a:pt x="5555411" y="1549879"/>
                  <a:pt x="5581290" y="1552755"/>
                </a:cubicBezTo>
                <a:cubicBezTo>
                  <a:pt x="5683402" y="1593599"/>
                  <a:pt x="5608999" y="1568605"/>
                  <a:pt x="5814204" y="1587260"/>
                </a:cubicBezTo>
                <a:lnTo>
                  <a:pt x="5909094" y="1595887"/>
                </a:lnTo>
                <a:cubicBezTo>
                  <a:pt x="5979345" y="1602274"/>
                  <a:pt x="6039721" y="1601179"/>
                  <a:pt x="6107502" y="1613140"/>
                </a:cubicBezTo>
                <a:cubicBezTo>
                  <a:pt x="6133609" y="1617747"/>
                  <a:pt x="6159260" y="1624641"/>
                  <a:pt x="6185139" y="1630392"/>
                </a:cubicBezTo>
                <a:lnTo>
                  <a:pt x="6435306" y="1621766"/>
                </a:lnTo>
                <a:cubicBezTo>
                  <a:pt x="6449425" y="1619051"/>
                  <a:pt x="6420471" y="1596464"/>
                  <a:pt x="6409426" y="1587260"/>
                </a:cubicBezTo>
                <a:cubicBezTo>
                  <a:pt x="6402441" y="1581439"/>
                  <a:pt x="6392173" y="1581509"/>
                  <a:pt x="6383547" y="1578634"/>
                </a:cubicBezTo>
                <a:lnTo>
                  <a:pt x="6331789" y="1544128"/>
                </a:lnTo>
                <a:cubicBezTo>
                  <a:pt x="6313248" y="1531767"/>
                  <a:pt x="6314521" y="1509593"/>
                  <a:pt x="6305909" y="1492370"/>
                </a:cubicBezTo>
                <a:cubicBezTo>
                  <a:pt x="6301272" y="1483097"/>
                  <a:pt x="6294407" y="1475117"/>
                  <a:pt x="6288656" y="1466491"/>
                </a:cubicBezTo>
                <a:cubicBezTo>
                  <a:pt x="6291532" y="1454989"/>
                  <a:pt x="6290706" y="1441850"/>
                  <a:pt x="6297283" y="1431985"/>
                </a:cubicBezTo>
                <a:cubicBezTo>
                  <a:pt x="6303034" y="1423359"/>
                  <a:pt x="6314160" y="1419876"/>
                  <a:pt x="6323162" y="1414732"/>
                </a:cubicBezTo>
                <a:cubicBezTo>
                  <a:pt x="6353009" y="1397676"/>
                  <a:pt x="6354513" y="1398531"/>
                  <a:pt x="6383547" y="1388853"/>
                </a:cubicBezTo>
                <a:cubicBezTo>
                  <a:pt x="6392173" y="1383102"/>
                  <a:pt x="6399897" y="1375684"/>
                  <a:pt x="6409426" y="1371600"/>
                </a:cubicBezTo>
                <a:cubicBezTo>
                  <a:pt x="6420323" y="1366930"/>
                  <a:pt x="6432306" y="1365299"/>
                  <a:pt x="6443932" y="1362974"/>
                </a:cubicBezTo>
                <a:cubicBezTo>
                  <a:pt x="6516290" y="1348502"/>
                  <a:pt x="6522569" y="1353769"/>
                  <a:pt x="6616460" y="1345721"/>
                </a:cubicBezTo>
                <a:lnTo>
                  <a:pt x="6797615" y="1328468"/>
                </a:lnTo>
                <a:cubicBezTo>
                  <a:pt x="6918385" y="1331343"/>
                  <a:pt x="7039120" y="1337094"/>
                  <a:pt x="7159924" y="1337094"/>
                </a:cubicBezTo>
                <a:cubicBezTo>
                  <a:pt x="7169017" y="1337094"/>
                  <a:pt x="7140475" y="1334898"/>
                  <a:pt x="7134045" y="1328468"/>
                </a:cubicBezTo>
                <a:cubicBezTo>
                  <a:pt x="7127615" y="1322038"/>
                  <a:pt x="7129001" y="1310947"/>
                  <a:pt x="7125419" y="1302589"/>
                </a:cubicBezTo>
                <a:cubicBezTo>
                  <a:pt x="7080053" y="1196733"/>
                  <a:pt x="7134227" y="1328830"/>
                  <a:pt x="7090913" y="1242204"/>
                </a:cubicBezTo>
                <a:cubicBezTo>
                  <a:pt x="7083988" y="1228354"/>
                  <a:pt x="7079097" y="1213571"/>
                  <a:pt x="7073660" y="1199072"/>
                </a:cubicBezTo>
                <a:cubicBezTo>
                  <a:pt x="7061570" y="1166831"/>
                  <a:pt x="7056722" y="1139944"/>
                  <a:pt x="7047781" y="1104181"/>
                </a:cubicBezTo>
                <a:cubicBezTo>
                  <a:pt x="7043752" y="1088066"/>
                  <a:pt x="7035219" y="1063521"/>
                  <a:pt x="7021902" y="1052423"/>
                </a:cubicBezTo>
                <a:cubicBezTo>
                  <a:pt x="7012023" y="1044191"/>
                  <a:pt x="6998898" y="1040921"/>
                  <a:pt x="6987396" y="1035170"/>
                </a:cubicBezTo>
                <a:cubicBezTo>
                  <a:pt x="6955766" y="1038045"/>
                  <a:pt x="6923783" y="1038277"/>
                  <a:pt x="6892506" y="1043796"/>
                </a:cubicBezTo>
                <a:cubicBezTo>
                  <a:pt x="6874596" y="1046956"/>
                  <a:pt x="6858166" y="1055823"/>
                  <a:pt x="6840747" y="1061049"/>
                </a:cubicBezTo>
                <a:cubicBezTo>
                  <a:pt x="6803776" y="1072140"/>
                  <a:pt x="6788377" y="1072227"/>
                  <a:pt x="6745856" y="1078302"/>
                </a:cubicBezTo>
                <a:cubicBezTo>
                  <a:pt x="6691784" y="1096325"/>
                  <a:pt x="6698637" y="1096366"/>
                  <a:pt x="6607834" y="1095555"/>
                </a:cubicBezTo>
                <a:cubicBezTo>
                  <a:pt x="6323116" y="1093013"/>
                  <a:pt x="6038491" y="1084053"/>
                  <a:pt x="5753819" y="1078302"/>
                </a:cubicBezTo>
                <a:cubicBezTo>
                  <a:pt x="5704694" y="1075412"/>
                  <a:pt x="5598631" y="1072388"/>
                  <a:pt x="5538158" y="1061049"/>
                </a:cubicBezTo>
                <a:cubicBezTo>
                  <a:pt x="5514852" y="1056679"/>
                  <a:pt x="5492398" y="1048446"/>
                  <a:pt x="5469147" y="1043796"/>
                </a:cubicBezTo>
                <a:cubicBezTo>
                  <a:pt x="5407194" y="1031405"/>
                  <a:pt x="5329150" y="1030194"/>
                  <a:pt x="5270739" y="1026543"/>
                </a:cubicBezTo>
                <a:cubicBezTo>
                  <a:pt x="5259237" y="1020792"/>
                  <a:pt x="5245327" y="1018384"/>
                  <a:pt x="5236234" y="1009291"/>
                </a:cubicBezTo>
                <a:cubicBezTo>
                  <a:pt x="5208674" y="981731"/>
                  <a:pt x="5237889" y="979156"/>
                  <a:pt x="5253487" y="966158"/>
                </a:cubicBezTo>
                <a:cubicBezTo>
                  <a:pt x="5296566" y="930259"/>
                  <a:pt x="5259765" y="946812"/>
                  <a:pt x="5305245" y="931653"/>
                </a:cubicBezTo>
                <a:cubicBezTo>
                  <a:pt x="5362216" y="893672"/>
                  <a:pt x="5293293" y="936343"/>
                  <a:pt x="5382883" y="897147"/>
                </a:cubicBezTo>
                <a:cubicBezTo>
                  <a:pt x="5403930" y="887939"/>
                  <a:pt x="5477381" y="846279"/>
                  <a:pt x="5512279" y="836762"/>
                </a:cubicBezTo>
                <a:cubicBezTo>
                  <a:pt x="5529154" y="832160"/>
                  <a:pt x="5546785" y="831011"/>
                  <a:pt x="5564038" y="828136"/>
                </a:cubicBezTo>
                <a:cubicBezTo>
                  <a:pt x="5648703" y="771691"/>
                  <a:pt x="5591509" y="817159"/>
                  <a:pt x="5382883" y="802257"/>
                </a:cubicBezTo>
                <a:cubicBezTo>
                  <a:pt x="5371057" y="801412"/>
                  <a:pt x="5360095" y="795433"/>
                  <a:pt x="5348377" y="793630"/>
                </a:cubicBezTo>
                <a:cubicBezTo>
                  <a:pt x="5322641" y="789671"/>
                  <a:pt x="5296618" y="787879"/>
                  <a:pt x="5270739" y="785004"/>
                </a:cubicBezTo>
                <a:cubicBezTo>
                  <a:pt x="5327954" y="708718"/>
                  <a:pt x="5313405" y="743271"/>
                  <a:pt x="5331124" y="690113"/>
                </a:cubicBezTo>
                <a:cubicBezTo>
                  <a:pt x="5319622" y="678611"/>
                  <a:pt x="5309855" y="665062"/>
                  <a:pt x="5296619" y="655608"/>
                </a:cubicBezTo>
                <a:cubicBezTo>
                  <a:pt x="5289219" y="650323"/>
                  <a:pt x="5278872" y="651048"/>
                  <a:pt x="5270739" y="646981"/>
                </a:cubicBezTo>
                <a:cubicBezTo>
                  <a:pt x="5261466" y="642344"/>
                  <a:pt x="5253486" y="635479"/>
                  <a:pt x="5244860" y="629728"/>
                </a:cubicBezTo>
                <a:cubicBezTo>
                  <a:pt x="5239939" y="614965"/>
                  <a:pt x="5233315" y="587526"/>
                  <a:pt x="5218981" y="577970"/>
                </a:cubicBezTo>
                <a:cubicBezTo>
                  <a:pt x="5209116" y="571393"/>
                  <a:pt x="5195977" y="572219"/>
                  <a:pt x="5184475" y="569343"/>
                </a:cubicBezTo>
                <a:cubicBezTo>
                  <a:pt x="5118625" y="585807"/>
                  <a:pt x="5181461" y="566539"/>
                  <a:pt x="5106838" y="603849"/>
                </a:cubicBezTo>
                <a:cubicBezTo>
                  <a:pt x="5098705" y="607916"/>
                  <a:pt x="5089316" y="608893"/>
                  <a:pt x="5080958" y="612475"/>
                </a:cubicBezTo>
                <a:cubicBezTo>
                  <a:pt x="5018453" y="639263"/>
                  <a:pt x="5076036" y="623811"/>
                  <a:pt x="5003321" y="638355"/>
                </a:cubicBezTo>
                <a:lnTo>
                  <a:pt x="4951562" y="672860"/>
                </a:lnTo>
                <a:cubicBezTo>
                  <a:pt x="4936430" y="682948"/>
                  <a:pt x="4894053" y="705928"/>
                  <a:pt x="4899804" y="690113"/>
                </a:cubicBezTo>
                <a:cubicBezTo>
                  <a:pt x="4905555" y="674298"/>
                  <a:pt x="4980316" y="608163"/>
                  <a:pt x="4986067" y="577970"/>
                </a:cubicBezTo>
                <a:cubicBezTo>
                  <a:pt x="4991818" y="547777"/>
                  <a:pt x="4986068" y="503207"/>
                  <a:pt x="4934310" y="508958"/>
                </a:cubicBezTo>
                <a:cubicBezTo>
                  <a:pt x="4882552" y="514709"/>
                  <a:pt x="4734084" y="651521"/>
                  <a:pt x="4675517" y="612475"/>
                </a:cubicBezTo>
                <a:cubicBezTo>
                  <a:pt x="4665117" y="581277"/>
                  <a:pt x="4658166" y="573879"/>
                  <a:pt x="4675517" y="534838"/>
                </a:cubicBezTo>
                <a:cubicBezTo>
                  <a:pt x="4680472" y="523690"/>
                  <a:pt x="4678392" y="519022"/>
                  <a:pt x="4701396" y="508958"/>
                </a:cubicBezTo>
                <a:cubicBezTo>
                  <a:pt x="4724400" y="498894"/>
                  <a:pt x="4807789" y="483079"/>
                  <a:pt x="4813540" y="474453"/>
                </a:cubicBezTo>
                <a:cubicBezTo>
                  <a:pt x="4810258" y="458043"/>
                  <a:pt x="4705709" y="406879"/>
                  <a:pt x="4701396" y="414068"/>
                </a:cubicBezTo>
                <a:cubicBezTo>
                  <a:pt x="4697083" y="421257"/>
                  <a:pt x="4793411" y="526211"/>
                  <a:pt x="4787660" y="517585"/>
                </a:cubicBezTo>
                <a:cubicBezTo>
                  <a:pt x="4779034" y="468702"/>
                  <a:pt x="4855234" y="527649"/>
                  <a:pt x="4839419" y="534838"/>
                </a:cubicBezTo>
                <a:cubicBezTo>
                  <a:pt x="4823604" y="542027"/>
                  <a:pt x="4728713" y="547779"/>
                  <a:pt x="4692769" y="560718"/>
                </a:cubicBezTo>
                <a:cubicBezTo>
                  <a:pt x="4656826" y="573658"/>
                  <a:pt x="4657592" y="646309"/>
                  <a:pt x="4623758" y="612475"/>
                </a:cubicBezTo>
                <a:cubicBezTo>
                  <a:pt x="4611667" y="613413"/>
                  <a:pt x="4606434" y="497835"/>
                  <a:pt x="4611596" y="566347"/>
                </a:cubicBezTo>
                <a:cubicBezTo>
                  <a:pt x="4616758" y="634859"/>
                  <a:pt x="4564999" y="504026"/>
                  <a:pt x="4559838" y="557721"/>
                </a:cubicBezTo>
                <a:cubicBezTo>
                  <a:pt x="4554677" y="611416"/>
                  <a:pt x="4522528" y="535776"/>
                  <a:pt x="4494363" y="526211"/>
                </a:cubicBezTo>
                <a:cubicBezTo>
                  <a:pt x="4466198" y="516646"/>
                  <a:pt x="4409536" y="543464"/>
                  <a:pt x="4390845" y="500332"/>
                </a:cubicBezTo>
                <a:cubicBezTo>
                  <a:pt x="4372154" y="457200"/>
                  <a:pt x="4390845" y="301925"/>
                  <a:pt x="4382219" y="267419"/>
                </a:cubicBezTo>
                <a:cubicBezTo>
                  <a:pt x="4373593" y="232913"/>
                  <a:pt x="4353850" y="285349"/>
                  <a:pt x="4339087" y="293298"/>
                </a:cubicBezTo>
                <a:cubicBezTo>
                  <a:pt x="4316442" y="305491"/>
                  <a:pt x="4293079" y="316302"/>
                  <a:pt x="4270075" y="327804"/>
                </a:cubicBezTo>
                <a:cubicBezTo>
                  <a:pt x="4249069" y="338307"/>
                  <a:pt x="4208579" y="347491"/>
                  <a:pt x="4183811" y="353683"/>
                </a:cubicBezTo>
                <a:cubicBezTo>
                  <a:pt x="4129177" y="347932"/>
                  <a:pt x="4072731" y="351522"/>
                  <a:pt x="4019909" y="336430"/>
                </a:cubicBezTo>
                <a:cubicBezTo>
                  <a:pt x="4008499" y="333170"/>
                  <a:pt x="3999716" y="286279"/>
                  <a:pt x="3994030" y="276045"/>
                </a:cubicBezTo>
                <a:cubicBezTo>
                  <a:pt x="3983960" y="257919"/>
                  <a:pt x="3971026" y="241540"/>
                  <a:pt x="3959524" y="224287"/>
                </a:cubicBezTo>
                <a:lnTo>
                  <a:pt x="3942272" y="198408"/>
                </a:lnTo>
                <a:cubicBezTo>
                  <a:pt x="3936521" y="189781"/>
                  <a:pt x="3928298" y="182364"/>
                  <a:pt x="3925019" y="172528"/>
                </a:cubicBezTo>
                <a:cubicBezTo>
                  <a:pt x="3907524" y="120046"/>
                  <a:pt x="3927809" y="173332"/>
                  <a:pt x="3899139" y="120770"/>
                </a:cubicBezTo>
                <a:cubicBezTo>
                  <a:pt x="3856281" y="42196"/>
                  <a:pt x="3890549" y="60396"/>
                  <a:pt x="3838755" y="43132"/>
                </a:cubicBezTo>
                <a:cubicBezTo>
                  <a:pt x="3827253" y="46007"/>
                  <a:pt x="3814490" y="45784"/>
                  <a:pt x="3804249" y="51758"/>
                </a:cubicBezTo>
                <a:cubicBezTo>
                  <a:pt x="3779411" y="66247"/>
                  <a:pt x="3755571" y="83185"/>
                  <a:pt x="3735238" y="103517"/>
                </a:cubicBezTo>
                <a:cubicBezTo>
                  <a:pt x="3726611" y="112143"/>
                  <a:pt x="3719285" y="122305"/>
                  <a:pt x="3709358" y="129396"/>
                </a:cubicBezTo>
                <a:cubicBezTo>
                  <a:pt x="3698894" y="136870"/>
                  <a:pt x="3686355" y="140898"/>
                  <a:pt x="3674853" y="146649"/>
                </a:cubicBezTo>
                <a:cubicBezTo>
                  <a:pt x="3661097" y="167282"/>
                  <a:pt x="3652852" y="183314"/>
                  <a:pt x="3631721" y="198408"/>
                </a:cubicBezTo>
                <a:cubicBezTo>
                  <a:pt x="3621257" y="205882"/>
                  <a:pt x="3608242" y="209044"/>
                  <a:pt x="3597215" y="215660"/>
                </a:cubicBezTo>
                <a:cubicBezTo>
                  <a:pt x="3579434" y="226328"/>
                  <a:pt x="3565127" y="243609"/>
                  <a:pt x="3545456" y="250166"/>
                </a:cubicBezTo>
                <a:lnTo>
                  <a:pt x="3493698" y="267419"/>
                </a:lnTo>
                <a:cubicBezTo>
                  <a:pt x="3475960" y="273332"/>
                  <a:pt x="3451360" y="282266"/>
                  <a:pt x="3433313" y="284672"/>
                </a:cubicBezTo>
                <a:cubicBezTo>
                  <a:pt x="3401831" y="288870"/>
                  <a:pt x="3370053" y="290423"/>
                  <a:pt x="3338423" y="293298"/>
                </a:cubicBezTo>
                <a:lnTo>
                  <a:pt x="2846717" y="284672"/>
                </a:lnTo>
                <a:cubicBezTo>
                  <a:pt x="2826394" y="284037"/>
                  <a:pt x="2805807" y="281888"/>
                  <a:pt x="2786332" y="276045"/>
                </a:cubicBezTo>
                <a:cubicBezTo>
                  <a:pt x="2776402" y="273066"/>
                  <a:pt x="2769455" y="263936"/>
                  <a:pt x="2760453" y="258792"/>
                </a:cubicBezTo>
                <a:cubicBezTo>
                  <a:pt x="2749288" y="252412"/>
                  <a:pt x="2737112" y="247920"/>
                  <a:pt x="2725947" y="241540"/>
                </a:cubicBezTo>
                <a:cubicBezTo>
                  <a:pt x="2667146" y="207940"/>
                  <a:pt x="2740650" y="237241"/>
                  <a:pt x="2639683" y="198408"/>
                </a:cubicBezTo>
                <a:cubicBezTo>
                  <a:pt x="2443085" y="122794"/>
                  <a:pt x="2711315" y="228036"/>
                  <a:pt x="2544792" y="172528"/>
                </a:cubicBezTo>
                <a:cubicBezTo>
                  <a:pt x="2430584" y="134459"/>
                  <a:pt x="2492873" y="151370"/>
                  <a:pt x="2424023" y="120770"/>
                </a:cubicBezTo>
                <a:cubicBezTo>
                  <a:pt x="2409872" y="114481"/>
                  <a:pt x="2395041" y="109806"/>
                  <a:pt x="2380890" y="103517"/>
                </a:cubicBezTo>
                <a:cubicBezTo>
                  <a:pt x="2369139" y="98294"/>
                  <a:pt x="2358325" y="91040"/>
                  <a:pt x="2346385" y="86264"/>
                </a:cubicBezTo>
                <a:cubicBezTo>
                  <a:pt x="2329500" y="79510"/>
                  <a:pt x="2311879" y="74762"/>
                  <a:pt x="2294626" y="69011"/>
                </a:cubicBezTo>
                <a:cubicBezTo>
                  <a:pt x="2267202" y="59870"/>
                  <a:pt x="2259171" y="62838"/>
                  <a:pt x="2234241" y="51758"/>
                </a:cubicBezTo>
                <a:cubicBezTo>
                  <a:pt x="2216614" y="43924"/>
                  <a:pt x="2200611" y="32471"/>
                  <a:pt x="2182483" y="25879"/>
                </a:cubicBezTo>
                <a:cubicBezTo>
                  <a:pt x="2168704" y="20868"/>
                  <a:pt x="2153777" y="19876"/>
                  <a:pt x="2139351" y="17253"/>
                </a:cubicBezTo>
                <a:cubicBezTo>
                  <a:pt x="2072553" y="5108"/>
                  <a:pt x="2107341" y="15209"/>
                  <a:pt x="2061713" y="0"/>
                </a:cubicBezTo>
                <a:cubicBezTo>
                  <a:pt x="2058838" y="8626"/>
                  <a:pt x="2053087" y="16786"/>
                  <a:pt x="2053087" y="25879"/>
                </a:cubicBezTo>
                <a:cubicBezTo>
                  <a:pt x="2053087" y="46698"/>
                  <a:pt x="2063532" y="74470"/>
                  <a:pt x="2070339" y="94891"/>
                </a:cubicBezTo>
                <a:cubicBezTo>
                  <a:pt x="2064588" y="117895"/>
                  <a:pt x="2062899" y="142316"/>
                  <a:pt x="2053087" y="163902"/>
                </a:cubicBezTo>
                <a:cubicBezTo>
                  <a:pt x="2048039" y="175008"/>
                  <a:pt x="2036837" y="182291"/>
                  <a:pt x="2027207" y="189781"/>
                </a:cubicBezTo>
                <a:cubicBezTo>
                  <a:pt x="1968770" y="235232"/>
                  <a:pt x="1991502" y="212650"/>
                  <a:pt x="1940943" y="241540"/>
                </a:cubicBezTo>
                <a:cubicBezTo>
                  <a:pt x="1931941" y="246684"/>
                  <a:pt x="1924538" y="254581"/>
                  <a:pt x="1915064" y="258792"/>
                </a:cubicBezTo>
                <a:cubicBezTo>
                  <a:pt x="1898445" y="266178"/>
                  <a:pt x="1863306" y="276045"/>
                  <a:pt x="1863306" y="276045"/>
                </a:cubicBezTo>
                <a:cubicBezTo>
                  <a:pt x="1817298" y="270294"/>
                  <a:pt x="1770748" y="267885"/>
                  <a:pt x="1725283" y="258792"/>
                </a:cubicBezTo>
                <a:cubicBezTo>
                  <a:pt x="1712673" y="256270"/>
                  <a:pt x="1702597" y="246606"/>
                  <a:pt x="1690777" y="241540"/>
                </a:cubicBezTo>
                <a:cubicBezTo>
                  <a:pt x="1640782" y="220114"/>
                  <a:pt x="1688746" y="248812"/>
                  <a:pt x="1639019" y="215660"/>
                </a:cubicBezTo>
                <a:cubicBezTo>
                  <a:pt x="1633268" y="207034"/>
                  <a:pt x="1630768" y="194925"/>
                  <a:pt x="1621766" y="189781"/>
                </a:cubicBezTo>
                <a:cubicBezTo>
                  <a:pt x="1616779" y="186931"/>
                  <a:pt x="1527131" y="172583"/>
                  <a:pt x="1526875" y="172528"/>
                </a:cubicBezTo>
                <a:cubicBezTo>
                  <a:pt x="1503690" y="167560"/>
                  <a:pt x="1481215" y="159396"/>
                  <a:pt x="1457864" y="155275"/>
                </a:cubicBezTo>
                <a:cubicBezTo>
                  <a:pt x="1432222" y="150750"/>
                  <a:pt x="1406036" y="150090"/>
                  <a:pt x="1380226" y="146649"/>
                </a:cubicBezTo>
                <a:cubicBezTo>
                  <a:pt x="1362889" y="144337"/>
                  <a:pt x="1345721" y="140898"/>
                  <a:pt x="1328468" y="138023"/>
                </a:cubicBezTo>
                <a:cubicBezTo>
                  <a:pt x="1316966" y="132272"/>
                  <a:pt x="1305782" y="125836"/>
                  <a:pt x="1293962" y="120770"/>
                </a:cubicBezTo>
                <a:cubicBezTo>
                  <a:pt x="1285604" y="117188"/>
                  <a:pt x="1276526" y="108766"/>
                  <a:pt x="1268083" y="112143"/>
                </a:cubicBezTo>
                <a:cubicBezTo>
                  <a:pt x="1258457" y="115994"/>
                  <a:pt x="1258161" y="130692"/>
                  <a:pt x="1250830" y="138023"/>
                </a:cubicBezTo>
                <a:cubicBezTo>
                  <a:pt x="1243499" y="145354"/>
                  <a:pt x="1232915" y="148638"/>
                  <a:pt x="1224951" y="155275"/>
                </a:cubicBezTo>
                <a:cubicBezTo>
                  <a:pt x="1215579" y="163085"/>
                  <a:pt x="1208999" y="174064"/>
                  <a:pt x="1199072" y="181155"/>
                </a:cubicBezTo>
                <a:cubicBezTo>
                  <a:pt x="1188608" y="188630"/>
                  <a:pt x="1175593" y="191792"/>
                  <a:pt x="1164566" y="198408"/>
                </a:cubicBezTo>
                <a:cubicBezTo>
                  <a:pt x="1090409" y="242901"/>
                  <a:pt x="1138982" y="224187"/>
                  <a:pt x="1086928" y="241540"/>
                </a:cubicBezTo>
                <a:cubicBezTo>
                  <a:pt x="1003707" y="224895"/>
                  <a:pt x="1077154" y="245278"/>
                  <a:pt x="1017917" y="215660"/>
                </a:cubicBezTo>
                <a:cubicBezTo>
                  <a:pt x="1004067" y="208735"/>
                  <a:pt x="989284" y="203845"/>
                  <a:pt x="974785" y="198408"/>
                </a:cubicBezTo>
                <a:cubicBezTo>
                  <a:pt x="966271" y="195215"/>
                  <a:pt x="957039" y="193848"/>
                  <a:pt x="948906" y="189781"/>
                </a:cubicBezTo>
                <a:cubicBezTo>
                  <a:pt x="939633" y="185144"/>
                  <a:pt x="932299" y="177165"/>
                  <a:pt x="923026" y="172528"/>
                </a:cubicBezTo>
                <a:cubicBezTo>
                  <a:pt x="899014" y="160522"/>
                  <a:pt x="852299" y="146077"/>
                  <a:pt x="828136" y="138023"/>
                </a:cubicBezTo>
                <a:lnTo>
                  <a:pt x="750498" y="112143"/>
                </a:lnTo>
                <a:lnTo>
                  <a:pt x="724619" y="103517"/>
                </a:lnTo>
                <a:cubicBezTo>
                  <a:pt x="623977" y="106392"/>
                  <a:pt x="523377" y="112143"/>
                  <a:pt x="422694" y="112143"/>
                </a:cubicBezTo>
                <a:cubicBezTo>
                  <a:pt x="413601" y="112143"/>
                  <a:pt x="404381" y="108561"/>
                  <a:pt x="396815" y="103517"/>
                </a:cubicBezTo>
                <a:cubicBezTo>
                  <a:pt x="386664" y="96750"/>
                  <a:pt x="379562" y="86264"/>
                  <a:pt x="370936" y="77638"/>
                </a:cubicBezTo>
                <a:cubicBezTo>
                  <a:pt x="370373" y="75387"/>
                  <a:pt x="358182" y="22877"/>
                  <a:pt x="353683" y="17253"/>
                </a:cubicBezTo>
                <a:cubicBezTo>
                  <a:pt x="347206" y="9157"/>
                  <a:pt x="336430" y="5751"/>
                  <a:pt x="327804" y="0"/>
                </a:cubicBezTo>
                <a:cubicBezTo>
                  <a:pt x="288841" y="9740"/>
                  <a:pt x="275775" y="8896"/>
                  <a:pt x="241539" y="43132"/>
                </a:cubicBezTo>
                <a:cubicBezTo>
                  <a:pt x="232913" y="51758"/>
                  <a:pt x="225811" y="62244"/>
                  <a:pt x="215660" y="69011"/>
                </a:cubicBezTo>
                <a:cubicBezTo>
                  <a:pt x="208094" y="74055"/>
                  <a:pt x="198268" y="74374"/>
                  <a:pt x="189781" y="77638"/>
                </a:cubicBezTo>
                <a:cubicBezTo>
                  <a:pt x="160876" y="88755"/>
                  <a:pt x="132272" y="100641"/>
                  <a:pt x="103517" y="112143"/>
                </a:cubicBezTo>
                <a:cubicBezTo>
                  <a:pt x="87277" y="118639"/>
                  <a:pt x="68727" y="116528"/>
                  <a:pt x="51758" y="120770"/>
                </a:cubicBezTo>
                <a:cubicBezTo>
                  <a:pt x="34115" y="125181"/>
                  <a:pt x="0" y="138023"/>
                  <a:pt x="0" y="138023"/>
                </a:cubicBezTo>
                <a:cubicBezTo>
                  <a:pt x="17951" y="209830"/>
                  <a:pt x="-3906" y="138839"/>
                  <a:pt x="25879" y="198408"/>
                </a:cubicBezTo>
                <a:cubicBezTo>
                  <a:pt x="29946" y="206541"/>
                  <a:pt x="28076" y="217857"/>
                  <a:pt x="34506" y="224287"/>
                </a:cubicBezTo>
                <a:cubicBezTo>
                  <a:pt x="40936" y="230717"/>
                  <a:pt x="51759" y="230038"/>
                  <a:pt x="60385" y="232913"/>
                </a:cubicBezTo>
                <a:cubicBezTo>
                  <a:pt x="77638" y="230038"/>
                  <a:pt x="95069" y="228081"/>
                  <a:pt x="112143" y="224287"/>
                </a:cubicBezTo>
                <a:cubicBezTo>
                  <a:pt x="121020" y="222314"/>
                  <a:pt x="104954" y="218536"/>
                  <a:pt x="112143" y="215660"/>
                </a:cubicBezTo>
                <a:close/>
              </a:path>
            </a:pathLst>
          </a:custGeom>
          <a:gradFill>
            <a:gsLst>
              <a:gs pos="17000">
                <a:schemeClr val="accent4">
                  <a:lumMod val="75000"/>
                </a:schemeClr>
              </a:gs>
              <a:gs pos="51000">
                <a:schemeClr val="accent6">
                  <a:lumMod val="75000"/>
                </a:schemeClr>
              </a:gs>
              <a:gs pos="100000">
                <a:srgbClr val="FFC000"/>
              </a:gs>
            </a:gsLst>
            <a:lin ang="5400000" scaled="0"/>
          </a:gra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1" name="Isosceles Triangle 30"/>
          <p:cNvSpPr/>
          <p:nvPr/>
        </p:nvSpPr>
        <p:spPr>
          <a:xfrm>
            <a:off x="3366085" y="3253148"/>
            <a:ext cx="2390853" cy="3604852"/>
          </a:xfrm>
          <a:prstGeom prst="triangle">
            <a:avLst/>
          </a:prstGeom>
          <a:gradFill flip="none" rotWithShape="1">
            <a:gsLst>
              <a:gs pos="4000">
                <a:schemeClr val="bg1">
                  <a:lumMod val="75000"/>
                </a:schemeClr>
              </a:gs>
              <a:gs pos="92000">
                <a:schemeClr val="tx1">
                  <a:lumMod val="85000"/>
                  <a:lumOff val="15000"/>
                </a:schemeClr>
              </a:gs>
              <a:gs pos="63000">
                <a:srgbClr val="363636"/>
              </a:gs>
              <a:gs pos="44000">
                <a:srgbClr val="585858"/>
              </a:gs>
              <a:gs pos="16000">
                <a:schemeClr val="bg1">
                  <a:lumMod val="50000"/>
                </a:schemeClr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-343930" y="-1276197"/>
            <a:ext cx="9783684" cy="4552797"/>
            <a:chOff x="-324544" y="-819473"/>
            <a:chExt cx="9731258" cy="4552797"/>
          </a:xfrm>
        </p:grpSpPr>
        <p:sp>
          <p:nvSpPr>
            <p:cNvPr id="6" name="Rectangle 5"/>
            <p:cNvSpPr/>
            <p:nvPr/>
          </p:nvSpPr>
          <p:spPr>
            <a:xfrm>
              <a:off x="-7450" y="-27384"/>
              <a:ext cx="9144000" cy="3760708"/>
            </a:xfrm>
            <a:prstGeom prst="rect">
              <a:avLst/>
            </a:prstGeom>
            <a:gradFill>
              <a:gsLst>
                <a:gs pos="41229">
                  <a:schemeClr val="accent2">
                    <a:lumMod val="75000"/>
                  </a:schemeClr>
                </a:gs>
                <a:gs pos="4000">
                  <a:schemeClr val="tx2">
                    <a:lumMod val="60000"/>
                    <a:lumOff val="40000"/>
                  </a:schemeClr>
                </a:gs>
                <a:gs pos="63000">
                  <a:schemeClr val="accent6">
                    <a:lumMod val="75000"/>
                  </a:schemeClr>
                </a:gs>
                <a:gs pos="100000">
                  <a:srgbClr val="FFC000"/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3" name="Freeform 12"/>
            <p:cNvSpPr/>
            <p:nvPr/>
          </p:nvSpPr>
          <p:spPr>
            <a:xfrm>
              <a:off x="-324544" y="-404676"/>
              <a:ext cx="7161695" cy="1784898"/>
            </a:xfrm>
            <a:custGeom>
              <a:avLst/>
              <a:gdLst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053087 w 7161695"/>
                <a:gd name="connsiteY175" fmla="*/ 25879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390845 w 7161695"/>
                <a:gd name="connsiteY139" fmla="*/ 500332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053087 w 7161695"/>
                <a:gd name="connsiteY175" fmla="*/ 25879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94363 w 7161695"/>
                <a:gd name="connsiteY138" fmla="*/ 526211 h 1630392"/>
                <a:gd name="connsiteX139" fmla="*/ 4390845 w 7161695"/>
                <a:gd name="connsiteY139" fmla="*/ 500332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053087 w 7161695"/>
                <a:gd name="connsiteY175" fmla="*/ 25879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559838 w 7161695"/>
                <a:gd name="connsiteY138" fmla="*/ 557721 h 1630392"/>
                <a:gd name="connsiteX139" fmla="*/ 4494363 w 7161695"/>
                <a:gd name="connsiteY139" fmla="*/ 526211 h 1630392"/>
                <a:gd name="connsiteX140" fmla="*/ 4390845 w 7161695"/>
                <a:gd name="connsiteY140" fmla="*/ 500332 h 1630392"/>
                <a:gd name="connsiteX141" fmla="*/ 4382219 w 7161695"/>
                <a:gd name="connsiteY141" fmla="*/ 267419 h 1630392"/>
                <a:gd name="connsiteX142" fmla="*/ 4339087 w 7161695"/>
                <a:gd name="connsiteY142" fmla="*/ 293298 h 1630392"/>
                <a:gd name="connsiteX143" fmla="*/ 4270075 w 7161695"/>
                <a:gd name="connsiteY143" fmla="*/ 327804 h 1630392"/>
                <a:gd name="connsiteX144" fmla="*/ 4183811 w 7161695"/>
                <a:gd name="connsiteY144" fmla="*/ 353683 h 1630392"/>
                <a:gd name="connsiteX145" fmla="*/ 4019909 w 7161695"/>
                <a:gd name="connsiteY145" fmla="*/ 336430 h 1630392"/>
                <a:gd name="connsiteX146" fmla="*/ 3994030 w 7161695"/>
                <a:gd name="connsiteY146" fmla="*/ 276045 h 1630392"/>
                <a:gd name="connsiteX147" fmla="*/ 3959524 w 7161695"/>
                <a:gd name="connsiteY147" fmla="*/ 224287 h 1630392"/>
                <a:gd name="connsiteX148" fmla="*/ 3942272 w 7161695"/>
                <a:gd name="connsiteY148" fmla="*/ 198408 h 1630392"/>
                <a:gd name="connsiteX149" fmla="*/ 3925019 w 7161695"/>
                <a:gd name="connsiteY149" fmla="*/ 172528 h 1630392"/>
                <a:gd name="connsiteX150" fmla="*/ 3899139 w 7161695"/>
                <a:gd name="connsiteY150" fmla="*/ 120770 h 1630392"/>
                <a:gd name="connsiteX151" fmla="*/ 3838755 w 7161695"/>
                <a:gd name="connsiteY151" fmla="*/ 43132 h 1630392"/>
                <a:gd name="connsiteX152" fmla="*/ 3804249 w 7161695"/>
                <a:gd name="connsiteY152" fmla="*/ 51758 h 1630392"/>
                <a:gd name="connsiteX153" fmla="*/ 3735238 w 7161695"/>
                <a:gd name="connsiteY153" fmla="*/ 103517 h 1630392"/>
                <a:gd name="connsiteX154" fmla="*/ 3709358 w 7161695"/>
                <a:gd name="connsiteY154" fmla="*/ 129396 h 1630392"/>
                <a:gd name="connsiteX155" fmla="*/ 3674853 w 7161695"/>
                <a:gd name="connsiteY155" fmla="*/ 146649 h 1630392"/>
                <a:gd name="connsiteX156" fmla="*/ 3631721 w 7161695"/>
                <a:gd name="connsiteY156" fmla="*/ 198408 h 1630392"/>
                <a:gd name="connsiteX157" fmla="*/ 3597215 w 7161695"/>
                <a:gd name="connsiteY157" fmla="*/ 215660 h 1630392"/>
                <a:gd name="connsiteX158" fmla="*/ 3545456 w 7161695"/>
                <a:gd name="connsiteY158" fmla="*/ 250166 h 1630392"/>
                <a:gd name="connsiteX159" fmla="*/ 3493698 w 7161695"/>
                <a:gd name="connsiteY159" fmla="*/ 267419 h 1630392"/>
                <a:gd name="connsiteX160" fmla="*/ 3433313 w 7161695"/>
                <a:gd name="connsiteY160" fmla="*/ 284672 h 1630392"/>
                <a:gd name="connsiteX161" fmla="*/ 3338423 w 7161695"/>
                <a:gd name="connsiteY161" fmla="*/ 293298 h 1630392"/>
                <a:gd name="connsiteX162" fmla="*/ 2846717 w 7161695"/>
                <a:gd name="connsiteY162" fmla="*/ 284672 h 1630392"/>
                <a:gd name="connsiteX163" fmla="*/ 2786332 w 7161695"/>
                <a:gd name="connsiteY163" fmla="*/ 276045 h 1630392"/>
                <a:gd name="connsiteX164" fmla="*/ 2760453 w 7161695"/>
                <a:gd name="connsiteY164" fmla="*/ 258792 h 1630392"/>
                <a:gd name="connsiteX165" fmla="*/ 2725947 w 7161695"/>
                <a:gd name="connsiteY165" fmla="*/ 241540 h 1630392"/>
                <a:gd name="connsiteX166" fmla="*/ 2639683 w 7161695"/>
                <a:gd name="connsiteY166" fmla="*/ 198408 h 1630392"/>
                <a:gd name="connsiteX167" fmla="*/ 2544792 w 7161695"/>
                <a:gd name="connsiteY167" fmla="*/ 172528 h 1630392"/>
                <a:gd name="connsiteX168" fmla="*/ 2424023 w 7161695"/>
                <a:gd name="connsiteY168" fmla="*/ 120770 h 1630392"/>
                <a:gd name="connsiteX169" fmla="*/ 2380890 w 7161695"/>
                <a:gd name="connsiteY169" fmla="*/ 103517 h 1630392"/>
                <a:gd name="connsiteX170" fmla="*/ 2346385 w 7161695"/>
                <a:gd name="connsiteY170" fmla="*/ 86264 h 1630392"/>
                <a:gd name="connsiteX171" fmla="*/ 2294626 w 7161695"/>
                <a:gd name="connsiteY171" fmla="*/ 69011 h 1630392"/>
                <a:gd name="connsiteX172" fmla="*/ 2234241 w 7161695"/>
                <a:gd name="connsiteY172" fmla="*/ 51758 h 1630392"/>
                <a:gd name="connsiteX173" fmla="*/ 2182483 w 7161695"/>
                <a:gd name="connsiteY173" fmla="*/ 25879 h 1630392"/>
                <a:gd name="connsiteX174" fmla="*/ 2139351 w 7161695"/>
                <a:gd name="connsiteY174" fmla="*/ 17253 h 1630392"/>
                <a:gd name="connsiteX175" fmla="*/ 2061713 w 7161695"/>
                <a:gd name="connsiteY175" fmla="*/ 0 h 1630392"/>
                <a:gd name="connsiteX176" fmla="*/ 2053087 w 7161695"/>
                <a:gd name="connsiteY176" fmla="*/ 25879 h 1630392"/>
                <a:gd name="connsiteX177" fmla="*/ 2070339 w 7161695"/>
                <a:gd name="connsiteY177" fmla="*/ 94891 h 1630392"/>
                <a:gd name="connsiteX178" fmla="*/ 2053087 w 7161695"/>
                <a:gd name="connsiteY178" fmla="*/ 163902 h 1630392"/>
                <a:gd name="connsiteX179" fmla="*/ 2027207 w 7161695"/>
                <a:gd name="connsiteY179" fmla="*/ 189781 h 1630392"/>
                <a:gd name="connsiteX180" fmla="*/ 1940943 w 7161695"/>
                <a:gd name="connsiteY180" fmla="*/ 241540 h 1630392"/>
                <a:gd name="connsiteX181" fmla="*/ 1915064 w 7161695"/>
                <a:gd name="connsiteY181" fmla="*/ 258792 h 1630392"/>
                <a:gd name="connsiteX182" fmla="*/ 1863306 w 7161695"/>
                <a:gd name="connsiteY182" fmla="*/ 276045 h 1630392"/>
                <a:gd name="connsiteX183" fmla="*/ 1725283 w 7161695"/>
                <a:gd name="connsiteY183" fmla="*/ 258792 h 1630392"/>
                <a:gd name="connsiteX184" fmla="*/ 1690777 w 7161695"/>
                <a:gd name="connsiteY184" fmla="*/ 241540 h 1630392"/>
                <a:gd name="connsiteX185" fmla="*/ 1639019 w 7161695"/>
                <a:gd name="connsiteY185" fmla="*/ 215660 h 1630392"/>
                <a:gd name="connsiteX186" fmla="*/ 1621766 w 7161695"/>
                <a:gd name="connsiteY186" fmla="*/ 189781 h 1630392"/>
                <a:gd name="connsiteX187" fmla="*/ 1526875 w 7161695"/>
                <a:gd name="connsiteY187" fmla="*/ 172528 h 1630392"/>
                <a:gd name="connsiteX188" fmla="*/ 1457864 w 7161695"/>
                <a:gd name="connsiteY188" fmla="*/ 155275 h 1630392"/>
                <a:gd name="connsiteX189" fmla="*/ 1380226 w 7161695"/>
                <a:gd name="connsiteY189" fmla="*/ 146649 h 1630392"/>
                <a:gd name="connsiteX190" fmla="*/ 1328468 w 7161695"/>
                <a:gd name="connsiteY190" fmla="*/ 138023 h 1630392"/>
                <a:gd name="connsiteX191" fmla="*/ 1293962 w 7161695"/>
                <a:gd name="connsiteY191" fmla="*/ 120770 h 1630392"/>
                <a:gd name="connsiteX192" fmla="*/ 1268083 w 7161695"/>
                <a:gd name="connsiteY192" fmla="*/ 112143 h 1630392"/>
                <a:gd name="connsiteX193" fmla="*/ 1250830 w 7161695"/>
                <a:gd name="connsiteY193" fmla="*/ 138023 h 1630392"/>
                <a:gd name="connsiteX194" fmla="*/ 1224951 w 7161695"/>
                <a:gd name="connsiteY194" fmla="*/ 155275 h 1630392"/>
                <a:gd name="connsiteX195" fmla="*/ 1199072 w 7161695"/>
                <a:gd name="connsiteY195" fmla="*/ 181155 h 1630392"/>
                <a:gd name="connsiteX196" fmla="*/ 1164566 w 7161695"/>
                <a:gd name="connsiteY196" fmla="*/ 198408 h 1630392"/>
                <a:gd name="connsiteX197" fmla="*/ 1086928 w 7161695"/>
                <a:gd name="connsiteY197" fmla="*/ 241540 h 1630392"/>
                <a:gd name="connsiteX198" fmla="*/ 1017917 w 7161695"/>
                <a:gd name="connsiteY198" fmla="*/ 215660 h 1630392"/>
                <a:gd name="connsiteX199" fmla="*/ 974785 w 7161695"/>
                <a:gd name="connsiteY199" fmla="*/ 198408 h 1630392"/>
                <a:gd name="connsiteX200" fmla="*/ 948906 w 7161695"/>
                <a:gd name="connsiteY200" fmla="*/ 189781 h 1630392"/>
                <a:gd name="connsiteX201" fmla="*/ 923026 w 7161695"/>
                <a:gd name="connsiteY201" fmla="*/ 172528 h 1630392"/>
                <a:gd name="connsiteX202" fmla="*/ 828136 w 7161695"/>
                <a:gd name="connsiteY202" fmla="*/ 138023 h 1630392"/>
                <a:gd name="connsiteX203" fmla="*/ 750498 w 7161695"/>
                <a:gd name="connsiteY203" fmla="*/ 112143 h 1630392"/>
                <a:gd name="connsiteX204" fmla="*/ 724619 w 7161695"/>
                <a:gd name="connsiteY204" fmla="*/ 103517 h 1630392"/>
                <a:gd name="connsiteX205" fmla="*/ 422694 w 7161695"/>
                <a:gd name="connsiteY205" fmla="*/ 112143 h 1630392"/>
                <a:gd name="connsiteX206" fmla="*/ 396815 w 7161695"/>
                <a:gd name="connsiteY206" fmla="*/ 103517 h 1630392"/>
                <a:gd name="connsiteX207" fmla="*/ 370936 w 7161695"/>
                <a:gd name="connsiteY207" fmla="*/ 77638 h 1630392"/>
                <a:gd name="connsiteX208" fmla="*/ 353683 w 7161695"/>
                <a:gd name="connsiteY208" fmla="*/ 17253 h 1630392"/>
                <a:gd name="connsiteX209" fmla="*/ 327804 w 7161695"/>
                <a:gd name="connsiteY209" fmla="*/ 0 h 1630392"/>
                <a:gd name="connsiteX210" fmla="*/ 241539 w 7161695"/>
                <a:gd name="connsiteY210" fmla="*/ 43132 h 1630392"/>
                <a:gd name="connsiteX211" fmla="*/ 215660 w 7161695"/>
                <a:gd name="connsiteY211" fmla="*/ 69011 h 1630392"/>
                <a:gd name="connsiteX212" fmla="*/ 189781 w 7161695"/>
                <a:gd name="connsiteY212" fmla="*/ 77638 h 1630392"/>
                <a:gd name="connsiteX213" fmla="*/ 103517 w 7161695"/>
                <a:gd name="connsiteY213" fmla="*/ 112143 h 1630392"/>
                <a:gd name="connsiteX214" fmla="*/ 51758 w 7161695"/>
                <a:gd name="connsiteY214" fmla="*/ 120770 h 1630392"/>
                <a:gd name="connsiteX215" fmla="*/ 0 w 7161695"/>
                <a:gd name="connsiteY215" fmla="*/ 138023 h 1630392"/>
                <a:gd name="connsiteX216" fmla="*/ 25879 w 7161695"/>
                <a:gd name="connsiteY216" fmla="*/ 198408 h 1630392"/>
                <a:gd name="connsiteX217" fmla="*/ 34506 w 7161695"/>
                <a:gd name="connsiteY217" fmla="*/ 224287 h 1630392"/>
                <a:gd name="connsiteX218" fmla="*/ 60385 w 7161695"/>
                <a:gd name="connsiteY218" fmla="*/ 232913 h 1630392"/>
                <a:gd name="connsiteX219" fmla="*/ 112143 w 7161695"/>
                <a:gd name="connsiteY219" fmla="*/ 224287 h 1630392"/>
                <a:gd name="connsiteX220" fmla="*/ 112143 w 7161695"/>
                <a:gd name="connsiteY220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611596 w 7161695"/>
                <a:gd name="connsiteY138" fmla="*/ 566347 h 1630392"/>
                <a:gd name="connsiteX139" fmla="*/ 4559838 w 7161695"/>
                <a:gd name="connsiteY139" fmla="*/ 557721 h 1630392"/>
                <a:gd name="connsiteX140" fmla="*/ 4494363 w 7161695"/>
                <a:gd name="connsiteY140" fmla="*/ 526211 h 1630392"/>
                <a:gd name="connsiteX141" fmla="*/ 4390845 w 7161695"/>
                <a:gd name="connsiteY141" fmla="*/ 500332 h 1630392"/>
                <a:gd name="connsiteX142" fmla="*/ 4382219 w 7161695"/>
                <a:gd name="connsiteY142" fmla="*/ 267419 h 1630392"/>
                <a:gd name="connsiteX143" fmla="*/ 4339087 w 7161695"/>
                <a:gd name="connsiteY143" fmla="*/ 293298 h 1630392"/>
                <a:gd name="connsiteX144" fmla="*/ 4270075 w 7161695"/>
                <a:gd name="connsiteY144" fmla="*/ 327804 h 1630392"/>
                <a:gd name="connsiteX145" fmla="*/ 4183811 w 7161695"/>
                <a:gd name="connsiteY145" fmla="*/ 353683 h 1630392"/>
                <a:gd name="connsiteX146" fmla="*/ 4019909 w 7161695"/>
                <a:gd name="connsiteY146" fmla="*/ 336430 h 1630392"/>
                <a:gd name="connsiteX147" fmla="*/ 3994030 w 7161695"/>
                <a:gd name="connsiteY147" fmla="*/ 276045 h 1630392"/>
                <a:gd name="connsiteX148" fmla="*/ 3959524 w 7161695"/>
                <a:gd name="connsiteY148" fmla="*/ 224287 h 1630392"/>
                <a:gd name="connsiteX149" fmla="*/ 3942272 w 7161695"/>
                <a:gd name="connsiteY149" fmla="*/ 198408 h 1630392"/>
                <a:gd name="connsiteX150" fmla="*/ 3925019 w 7161695"/>
                <a:gd name="connsiteY150" fmla="*/ 172528 h 1630392"/>
                <a:gd name="connsiteX151" fmla="*/ 3899139 w 7161695"/>
                <a:gd name="connsiteY151" fmla="*/ 120770 h 1630392"/>
                <a:gd name="connsiteX152" fmla="*/ 3838755 w 7161695"/>
                <a:gd name="connsiteY152" fmla="*/ 43132 h 1630392"/>
                <a:gd name="connsiteX153" fmla="*/ 3804249 w 7161695"/>
                <a:gd name="connsiteY153" fmla="*/ 51758 h 1630392"/>
                <a:gd name="connsiteX154" fmla="*/ 3735238 w 7161695"/>
                <a:gd name="connsiteY154" fmla="*/ 103517 h 1630392"/>
                <a:gd name="connsiteX155" fmla="*/ 3709358 w 7161695"/>
                <a:gd name="connsiteY155" fmla="*/ 129396 h 1630392"/>
                <a:gd name="connsiteX156" fmla="*/ 3674853 w 7161695"/>
                <a:gd name="connsiteY156" fmla="*/ 146649 h 1630392"/>
                <a:gd name="connsiteX157" fmla="*/ 3631721 w 7161695"/>
                <a:gd name="connsiteY157" fmla="*/ 198408 h 1630392"/>
                <a:gd name="connsiteX158" fmla="*/ 3597215 w 7161695"/>
                <a:gd name="connsiteY158" fmla="*/ 215660 h 1630392"/>
                <a:gd name="connsiteX159" fmla="*/ 3545456 w 7161695"/>
                <a:gd name="connsiteY159" fmla="*/ 250166 h 1630392"/>
                <a:gd name="connsiteX160" fmla="*/ 3493698 w 7161695"/>
                <a:gd name="connsiteY160" fmla="*/ 267419 h 1630392"/>
                <a:gd name="connsiteX161" fmla="*/ 3433313 w 7161695"/>
                <a:gd name="connsiteY161" fmla="*/ 284672 h 1630392"/>
                <a:gd name="connsiteX162" fmla="*/ 3338423 w 7161695"/>
                <a:gd name="connsiteY162" fmla="*/ 293298 h 1630392"/>
                <a:gd name="connsiteX163" fmla="*/ 2846717 w 7161695"/>
                <a:gd name="connsiteY163" fmla="*/ 284672 h 1630392"/>
                <a:gd name="connsiteX164" fmla="*/ 2786332 w 7161695"/>
                <a:gd name="connsiteY164" fmla="*/ 276045 h 1630392"/>
                <a:gd name="connsiteX165" fmla="*/ 2760453 w 7161695"/>
                <a:gd name="connsiteY165" fmla="*/ 258792 h 1630392"/>
                <a:gd name="connsiteX166" fmla="*/ 2725947 w 7161695"/>
                <a:gd name="connsiteY166" fmla="*/ 241540 h 1630392"/>
                <a:gd name="connsiteX167" fmla="*/ 2639683 w 7161695"/>
                <a:gd name="connsiteY167" fmla="*/ 198408 h 1630392"/>
                <a:gd name="connsiteX168" fmla="*/ 2544792 w 7161695"/>
                <a:gd name="connsiteY168" fmla="*/ 172528 h 1630392"/>
                <a:gd name="connsiteX169" fmla="*/ 2424023 w 7161695"/>
                <a:gd name="connsiteY169" fmla="*/ 120770 h 1630392"/>
                <a:gd name="connsiteX170" fmla="*/ 2380890 w 7161695"/>
                <a:gd name="connsiteY170" fmla="*/ 103517 h 1630392"/>
                <a:gd name="connsiteX171" fmla="*/ 2346385 w 7161695"/>
                <a:gd name="connsiteY171" fmla="*/ 86264 h 1630392"/>
                <a:gd name="connsiteX172" fmla="*/ 2294626 w 7161695"/>
                <a:gd name="connsiteY172" fmla="*/ 69011 h 1630392"/>
                <a:gd name="connsiteX173" fmla="*/ 2234241 w 7161695"/>
                <a:gd name="connsiteY173" fmla="*/ 51758 h 1630392"/>
                <a:gd name="connsiteX174" fmla="*/ 2182483 w 7161695"/>
                <a:gd name="connsiteY174" fmla="*/ 25879 h 1630392"/>
                <a:gd name="connsiteX175" fmla="*/ 2139351 w 7161695"/>
                <a:gd name="connsiteY175" fmla="*/ 17253 h 1630392"/>
                <a:gd name="connsiteX176" fmla="*/ 2061713 w 7161695"/>
                <a:gd name="connsiteY176" fmla="*/ 0 h 1630392"/>
                <a:gd name="connsiteX177" fmla="*/ 2053087 w 7161695"/>
                <a:gd name="connsiteY177" fmla="*/ 25879 h 1630392"/>
                <a:gd name="connsiteX178" fmla="*/ 2070339 w 7161695"/>
                <a:gd name="connsiteY178" fmla="*/ 94891 h 1630392"/>
                <a:gd name="connsiteX179" fmla="*/ 2053087 w 7161695"/>
                <a:gd name="connsiteY179" fmla="*/ 163902 h 1630392"/>
                <a:gd name="connsiteX180" fmla="*/ 2027207 w 7161695"/>
                <a:gd name="connsiteY180" fmla="*/ 189781 h 1630392"/>
                <a:gd name="connsiteX181" fmla="*/ 1940943 w 7161695"/>
                <a:gd name="connsiteY181" fmla="*/ 241540 h 1630392"/>
                <a:gd name="connsiteX182" fmla="*/ 1915064 w 7161695"/>
                <a:gd name="connsiteY182" fmla="*/ 258792 h 1630392"/>
                <a:gd name="connsiteX183" fmla="*/ 1863306 w 7161695"/>
                <a:gd name="connsiteY183" fmla="*/ 276045 h 1630392"/>
                <a:gd name="connsiteX184" fmla="*/ 1725283 w 7161695"/>
                <a:gd name="connsiteY184" fmla="*/ 258792 h 1630392"/>
                <a:gd name="connsiteX185" fmla="*/ 1690777 w 7161695"/>
                <a:gd name="connsiteY185" fmla="*/ 241540 h 1630392"/>
                <a:gd name="connsiteX186" fmla="*/ 1639019 w 7161695"/>
                <a:gd name="connsiteY186" fmla="*/ 215660 h 1630392"/>
                <a:gd name="connsiteX187" fmla="*/ 1621766 w 7161695"/>
                <a:gd name="connsiteY187" fmla="*/ 189781 h 1630392"/>
                <a:gd name="connsiteX188" fmla="*/ 1526875 w 7161695"/>
                <a:gd name="connsiteY188" fmla="*/ 172528 h 1630392"/>
                <a:gd name="connsiteX189" fmla="*/ 1457864 w 7161695"/>
                <a:gd name="connsiteY189" fmla="*/ 155275 h 1630392"/>
                <a:gd name="connsiteX190" fmla="*/ 1380226 w 7161695"/>
                <a:gd name="connsiteY190" fmla="*/ 146649 h 1630392"/>
                <a:gd name="connsiteX191" fmla="*/ 1328468 w 7161695"/>
                <a:gd name="connsiteY191" fmla="*/ 138023 h 1630392"/>
                <a:gd name="connsiteX192" fmla="*/ 1293962 w 7161695"/>
                <a:gd name="connsiteY192" fmla="*/ 120770 h 1630392"/>
                <a:gd name="connsiteX193" fmla="*/ 1268083 w 7161695"/>
                <a:gd name="connsiteY193" fmla="*/ 112143 h 1630392"/>
                <a:gd name="connsiteX194" fmla="*/ 1250830 w 7161695"/>
                <a:gd name="connsiteY194" fmla="*/ 138023 h 1630392"/>
                <a:gd name="connsiteX195" fmla="*/ 1224951 w 7161695"/>
                <a:gd name="connsiteY195" fmla="*/ 155275 h 1630392"/>
                <a:gd name="connsiteX196" fmla="*/ 1199072 w 7161695"/>
                <a:gd name="connsiteY196" fmla="*/ 181155 h 1630392"/>
                <a:gd name="connsiteX197" fmla="*/ 1164566 w 7161695"/>
                <a:gd name="connsiteY197" fmla="*/ 198408 h 1630392"/>
                <a:gd name="connsiteX198" fmla="*/ 1086928 w 7161695"/>
                <a:gd name="connsiteY198" fmla="*/ 241540 h 1630392"/>
                <a:gd name="connsiteX199" fmla="*/ 1017917 w 7161695"/>
                <a:gd name="connsiteY199" fmla="*/ 215660 h 1630392"/>
                <a:gd name="connsiteX200" fmla="*/ 974785 w 7161695"/>
                <a:gd name="connsiteY200" fmla="*/ 198408 h 1630392"/>
                <a:gd name="connsiteX201" fmla="*/ 948906 w 7161695"/>
                <a:gd name="connsiteY201" fmla="*/ 189781 h 1630392"/>
                <a:gd name="connsiteX202" fmla="*/ 923026 w 7161695"/>
                <a:gd name="connsiteY202" fmla="*/ 172528 h 1630392"/>
                <a:gd name="connsiteX203" fmla="*/ 828136 w 7161695"/>
                <a:gd name="connsiteY203" fmla="*/ 138023 h 1630392"/>
                <a:gd name="connsiteX204" fmla="*/ 750498 w 7161695"/>
                <a:gd name="connsiteY204" fmla="*/ 112143 h 1630392"/>
                <a:gd name="connsiteX205" fmla="*/ 724619 w 7161695"/>
                <a:gd name="connsiteY205" fmla="*/ 103517 h 1630392"/>
                <a:gd name="connsiteX206" fmla="*/ 422694 w 7161695"/>
                <a:gd name="connsiteY206" fmla="*/ 112143 h 1630392"/>
                <a:gd name="connsiteX207" fmla="*/ 396815 w 7161695"/>
                <a:gd name="connsiteY207" fmla="*/ 103517 h 1630392"/>
                <a:gd name="connsiteX208" fmla="*/ 370936 w 7161695"/>
                <a:gd name="connsiteY208" fmla="*/ 77638 h 1630392"/>
                <a:gd name="connsiteX209" fmla="*/ 353683 w 7161695"/>
                <a:gd name="connsiteY209" fmla="*/ 17253 h 1630392"/>
                <a:gd name="connsiteX210" fmla="*/ 327804 w 7161695"/>
                <a:gd name="connsiteY210" fmla="*/ 0 h 1630392"/>
                <a:gd name="connsiteX211" fmla="*/ 241539 w 7161695"/>
                <a:gd name="connsiteY211" fmla="*/ 43132 h 1630392"/>
                <a:gd name="connsiteX212" fmla="*/ 215660 w 7161695"/>
                <a:gd name="connsiteY212" fmla="*/ 69011 h 1630392"/>
                <a:gd name="connsiteX213" fmla="*/ 189781 w 7161695"/>
                <a:gd name="connsiteY213" fmla="*/ 77638 h 1630392"/>
                <a:gd name="connsiteX214" fmla="*/ 103517 w 7161695"/>
                <a:gd name="connsiteY214" fmla="*/ 112143 h 1630392"/>
                <a:gd name="connsiteX215" fmla="*/ 51758 w 7161695"/>
                <a:gd name="connsiteY215" fmla="*/ 120770 h 1630392"/>
                <a:gd name="connsiteX216" fmla="*/ 0 w 7161695"/>
                <a:gd name="connsiteY216" fmla="*/ 138023 h 1630392"/>
                <a:gd name="connsiteX217" fmla="*/ 25879 w 7161695"/>
                <a:gd name="connsiteY217" fmla="*/ 198408 h 1630392"/>
                <a:gd name="connsiteX218" fmla="*/ 34506 w 7161695"/>
                <a:gd name="connsiteY218" fmla="*/ 224287 h 1630392"/>
                <a:gd name="connsiteX219" fmla="*/ 60385 w 7161695"/>
                <a:gd name="connsiteY219" fmla="*/ 232913 h 1630392"/>
                <a:gd name="connsiteX220" fmla="*/ 112143 w 7161695"/>
                <a:gd name="connsiteY220" fmla="*/ 224287 h 1630392"/>
                <a:gd name="connsiteX221" fmla="*/ 112143 w 7161695"/>
                <a:gd name="connsiteY221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692769 w 7161695"/>
                <a:gd name="connsiteY136" fmla="*/ 560718 h 1630392"/>
                <a:gd name="connsiteX137" fmla="*/ 4528868 w 7161695"/>
                <a:gd name="connsiteY137" fmla="*/ 146649 h 1630392"/>
                <a:gd name="connsiteX138" fmla="*/ 4611596 w 7161695"/>
                <a:gd name="connsiteY138" fmla="*/ 566347 h 1630392"/>
                <a:gd name="connsiteX139" fmla="*/ 4559838 w 7161695"/>
                <a:gd name="connsiteY139" fmla="*/ 557721 h 1630392"/>
                <a:gd name="connsiteX140" fmla="*/ 4494363 w 7161695"/>
                <a:gd name="connsiteY140" fmla="*/ 526211 h 1630392"/>
                <a:gd name="connsiteX141" fmla="*/ 4390845 w 7161695"/>
                <a:gd name="connsiteY141" fmla="*/ 500332 h 1630392"/>
                <a:gd name="connsiteX142" fmla="*/ 4382219 w 7161695"/>
                <a:gd name="connsiteY142" fmla="*/ 267419 h 1630392"/>
                <a:gd name="connsiteX143" fmla="*/ 4339087 w 7161695"/>
                <a:gd name="connsiteY143" fmla="*/ 293298 h 1630392"/>
                <a:gd name="connsiteX144" fmla="*/ 4270075 w 7161695"/>
                <a:gd name="connsiteY144" fmla="*/ 327804 h 1630392"/>
                <a:gd name="connsiteX145" fmla="*/ 4183811 w 7161695"/>
                <a:gd name="connsiteY145" fmla="*/ 353683 h 1630392"/>
                <a:gd name="connsiteX146" fmla="*/ 4019909 w 7161695"/>
                <a:gd name="connsiteY146" fmla="*/ 336430 h 1630392"/>
                <a:gd name="connsiteX147" fmla="*/ 3994030 w 7161695"/>
                <a:gd name="connsiteY147" fmla="*/ 276045 h 1630392"/>
                <a:gd name="connsiteX148" fmla="*/ 3959524 w 7161695"/>
                <a:gd name="connsiteY148" fmla="*/ 224287 h 1630392"/>
                <a:gd name="connsiteX149" fmla="*/ 3942272 w 7161695"/>
                <a:gd name="connsiteY149" fmla="*/ 198408 h 1630392"/>
                <a:gd name="connsiteX150" fmla="*/ 3925019 w 7161695"/>
                <a:gd name="connsiteY150" fmla="*/ 172528 h 1630392"/>
                <a:gd name="connsiteX151" fmla="*/ 3899139 w 7161695"/>
                <a:gd name="connsiteY151" fmla="*/ 120770 h 1630392"/>
                <a:gd name="connsiteX152" fmla="*/ 3838755 w 7161695"/>
                <a:gd name="connsiteY152" fmla="*/ 43132 h 1630392"/>
                <a:gd name="connsiteX153" fmla="*/ 3804249 w 7161695"/>
                <a:gd name="connsiteY153" fmla="*/ 51758 h 1630392"/>
                <a:gd name="connsiteX154" fmla="*/ 3735238 w 7161695"/>
                <a:gd name="connsiteY154" fmla="*/ 103517 h 1630392"/>
                <a:gd name="connsiteX155" fmla="*/ 3709358 w 7161695"/>
                <a:gd name="connsiteY155" fmla="*/ 129396 h 1630392"/>
                <a:gd name="connsiteX156" fmla="*/ 3674853 w 7161695"/>
                <a:gd name="connsiteY156" fmla="*/ 146649 h 1630392"/>
                <a:gd name="connsiteX157" fmla="*/ 3631721 w 7161695"/>
                <a:gd name="connsiteY157" fmla="*/ 198408 h 1630392"/>
                <a:gd name="connsiteX158" fmla="*/ 3597215 w 7161695"/>
                <a:gd name="connsiteY158" fmla="*/ 215660 h 1630392"/>
                <a:gd name="connsiteX159" fmla="*/ 3545456 w 7161695"/>
                <a:gd name="connsiteY159" fmla="*/ 250166 h 1630392"/>
                <a:gd name="connsiteX160" fmla="*/ 3493698 w 7161695"/>
                <a:gd name="connsiteY160" fmla="*/ 267419 h 1630392"/>
                <a:gd name="connsiteX161" fmla="*/ 3433313 w 7161695"/>
                <a:gd name="connsiteY161" fmla="*/ 284672 h 1630392"/>
                <a:gd name="connsiteX162" fmla="*/ 3338423 w 7161695"/>
                <a:gd name="connsiteY162" fmla="*/ 293298 h 1630392"/>
                <a:gd name="connsiteX163" fmla="*/ 2846717 w 7161695"/>
                <a:gd name="connsiteY163" fmla="*/ 284672 h 1630392"/>
                <a:gd name="connsiteX164" fmla="*/ 2786332 w 7161695"/>
                <a:gd name="connsiteY164" fmla="*/ 276045 h 1630392"/>
                <a:gd name="connsiteX165" fmla="*/ 2760453 w 7161695"/>
                <a:gd name="connsiteY165" fmla="*/ 258792 h 1630392"/>
                <a:gd name="connsiteX166" fmla="*/ 2725947 w 7161695"/>
                <a:gd name="connsiteY166" fmla="*/ 241540 h 1630392"/>
                <a:gd name="connsiteX167" fmla="*/ 2639683 w 7161695"/>
                <a:gd name="connsiteY167" fmla="*/ 198408 h 1630392"/>
                <a:gd name="connsiteX168" fmla="*/ 2544792 w 7161695"/>
                <a:gd name="connsiteY168" fmla="*/ 172528 h 1630392"/>
                <a:gd name="connsiteX169" fmla="*/ 2424023 w 7161695"/>
                <a:gd name="connsiteY169" fmla="*/ 120770 h 1630392"/>
                <a:gd name="connsiteX170" fmla="*/ 2380890 w 7161695"/>
                <a:gd name="connsiteY170" fmla="*/ 103517 h 1630392"/>
                <a:gd name="connsiteX171" fmla="*/ 2346385 w 7161695"/>
                <a:gd name="connsiteY171" fmla="*/ 86264 h 1630392"/>
                <a:gd name="connsiteX172" fmla="*/ 2294626 w 7161695"/>
                <a:gd name="connsiteY172" fmla="*/ 69011 h 1630392"/>
                <a:gd name="connsiteX173" fmla="*/ 2234241 w 7161695"/>
                <a:gd name="connsiteY173" fmla="*/ 51758 h 1630392"/>
                <a:gd name="connsiteX174" fmla="*/ 2182483 w 7161695"/>
                <a:gd name="connsiteY174" fmla="*/ 25879 h 1630392"/>
                <a:gd name="connsiteX175" fmla="*/ 2139351 w 7161695"/>
                <a:gd name="connsiteY175" fmla="*/ 17253 h 1630392"/>
                <a:gd name="connsiteX176" fmla="*/ 2061713 w 7161695"/>
                <a:gd name="connsiteY176" fmla="*/ 0 h 1630392"/>
                <a:gd name="connsiteX177" fmla="*/ 2053087 w 7161695"/>
                <a:gd name="connsiteY177" fmla="*/ 25879 h 1630392"/>
                <a:gd name="connsiteX178" fmla="*/ 2070339 w 7161695"/>
                <a:gd name="connsiteY178" fmla="*/ 94891 h 1630392"/>
                <a:gd name="connsiteX179" fmla="*/ 2053087 w 7161695"/>
                <a:gd name="connsiteY179" fmla="*/ 163902 h 1630392"/>
                <a:gd name="connsiteX180" fmla="*/ 2027207 w 7161695"/>
                <a:gd name="connsiteY180" fmla="*/ 189781 h 1630392"/>
                <a:gd name="connsiteX181" fmla="*/ 1940943 w 7161695"/>
                <a:gd name="connsiteY181" fmla="*/ 241540 h 1630392"/>
                <a:gd name="connsiteX182" fmla="*/ 1915064 w 7161695"/>
                <a:gd name="connsiteY182" fmla="*/ 258792 h 1630392"/>
                <a:gd name="connsiteX183" fmla="*/ 1863306 w 7161695"/>
                <a:gd name="connsiteY183" fmla="*/ 276045 h 1630392"/>
                <a:gd name="connsiteX184" fmla="*/ 1725283 w 7161695"/>
                <a:gd name="connsiteY184" fmla="*/ 258792 h 1630392"/>
                <a:gd name="connsiteX185" fmla="*/ 1690777 w 7161695"/>
                <a:gd name="connsiteY185" fmla="*/ 241540 h 1630392"/>
                <a:gd name="connsiteX186" fmla="*/ 1639019 w 7161695"/>
                <a:gd name="connsiteY186" fmla="*/ 215660 h 1630392"/>
                <a:gd name="connsiteX187" fmla="*/ 1621766 w 7161695"/>
                <a:gd name="connsiteY187" fmla="*/ 189781 h 1630392"/>
                <a:gd name="connsiteX188" fmla="*/ 1526875 w 7161695"/>
                <a:gd name="connsiteY188" fmla="*/ 172528 h 1630392"/>
                <a:gd name="connsiteX189" fmla="*/ 1457864 w 7161695"/>
                <a:gd name="connsiteY189" fmla="*/ 155275 h 1630392"/>
                <a:gd name="connsiteX190" fmla="*/ 1380226 w 7161695"/>
                <a:gd name="connsiteY190" fmla="*/ 146649 h 1630392"/>
                <a:gd name="connsiteX191" fmla="*/ 1328468 w 7161695"/>
                <a:gd name="connsiteY191" fmla="*/ 138023 h 1630392"/>
                <a:gd name="connsiteX192" fmla="*/ 1293962 w 7161695"/>
                <a:gd name="connsiteY192" fmla="*/ 120770 h 1630392"/>
                <a:gd name="connsiteX193" fmla="*/ 1268083 w 7161695"/>
                <a:gd name="connsiteY193" fmla="*/ 112143 h 1630392"/>
                <a:gd name="connsiteX194" fmla="*/ 1250830 w 7161695"/>
                <a:gd name="connsiteY194" fmla="*/ 138023 h 1630392"/>
                <a:gd name="connsiteX195" fmla="*/ 1224951 w 7161695"/>
                <a:gd name="connsiteY195" fmla="*/ 155275 h 1630392"/>
                <a:gd name="connsiteX196" fmla="*/ 1199072 w 7161695"/>
                <a:gd name="connsiteY196" fmla="*/ 181155 h 1630392"/>
                <a:gd name="connsiteX197" fmla="*/ 1164566 w 7161695"/>
                <a:gd name="connsiteY197" fmla="*/ 198408 h 1630392"/>
                <a:gd name="connsiteX198" fmla="*/ 1086928 w 7161695"/>
                <a:gd name="connsiteY198" fmla="*/ 241540 h 1630392"/>
                <a:gd name="connsiteX199" fmla="*/ 1017917 w 7161695"/>
                <a:gd name="connsiteY199" fmla="*/ 215660 h 1630392"/>
                <a:gd name="connsiteX200" fmla="*/ 974785 w 7161695"/>
                <a:gd name="connsiteY200" fmla="*/ 198408 h 1630392"/>
                <a:gd name="connsiteX201" fmla="*/ 948906 w 7161695"/>
                <a:gd name="connsiteY201" fmla="*/ 189781 h 1630392"/>
                <a:gd name="connsiteX202" fmla="*/ 923026 w 7161695"/>
                <a:gd name="connsiteY202" fmla="*/ 172528 h 1630392"/>
                <a:gd name="connsiteX203" fmla="*/ 828136 w 7161695"/>
                <a:gd name="connsiteY203" fmla="*/ 138023 h 1630392"/>
                <a:gd name="connsiteX204" fmla="*/ 750498 w 7161695"/>
                <a:gd name="connsiteY204" fmla="*/ 112143 h 1630392"/>
                <a:gd name="connsiteX205" fmla="*/ 724619 w 7161695"/>
                <a:gd name="connsiteY205" fmla="*/ 103517 h 1630392"/>
                <a:gd name="connsiteX206" fmla="*/ 422694 w 7161695"/>
                <a:gd name="connsiteY206" fmla="*/ 112143 h 1630392"/>
                <a:gd name="connsiteX207" fmla="*/ 396815 w 7161695"/>
                <a:gd name="connsiteY207" fmla="*/ 103517 h 1630392"/>
                <a:gd name="connsiteX208" fmla="*/ 370936 w 7161695"/>
                <a:gd name="connsiteY208" fmla="*/ 77638 h 1630392"/>
                <a:gd name="connsiteX209" fmla="*/ 353683 w 7161695"/>
                <a:gd name="connsiteY209" fmla="*/ 17253 h 1630392"/>
                <a:gd name="connsiteX210" fmla="*/ 327804 w 7161695"/>
                <a:gd name="connsiteY210" fmla="*/ 0 h 1630392"/>
                <a:gd name="connsiteX211" fmla="*/ 241539 w 7161695"/>
                <a:gd name="connsiteY211" fmla="*/ 43132 h 1630392"/>
                <a:gd name="connsiteX212" fmla="*/ 215660 w 7161695"/>
                <a:gd name="connsiteY212" fmla="*/ 69011 h 1630392"/>
                <a:gd name="connsiteX213" fmla="*/ 189781 w 7161695"/>
                <a:gd name="connsiteY213" fmla="*/ 77638 h 1630392"/>
                <a:gd name="connsiteX214" fmla="*/ 103517 w 7161695"/>
                <a:gd name="connsiteY214" fmla="*/ 112143 h 1630392"/>
                <a:gd name="connsiteX215" fmla="*/ 51758 w 7161695"/>
                <a:gd name="connsiteY215" fmla="*/ 120770 h 1630392"/>
                <a:gd name="connsiteX216" fmla="*/ 0 w 7161695"/>
                <a:gd name="connsiteY216" fmla="*/ 138023 h 1630392"/>
                <a:gd name="connsiteX217" fmla="*/ 25879 w 7161695"/>
                <a:gd name="connsiteY217" fmla="*/ 198408 h 1630392"/>
                <a:gd name="connsiteX218" fmla="*/ 34506 w 7161695"/>
                <a:gd name="connsiteY218" fmla="*/ 224287 h 1630392"/>
                <a:gd name="connsiteX219" fmla="*/ 60385 w 7161695"/>
                <a:gd name="connsiteY219" fmla="*/ 232913 h 1630392"/>
                <a:gd name="connsiteX220" fmla="*/ 112143 w 7161695"/>
                <a:gd name="connsiteY220" fmla="*/ 224287 h 1630392"/>
                <a:gd name="connsiteX221" fmla="*/ 112143 w 7161695"/>
                <a:gd name="connsiteY221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692769 w 7161695"/>
                <a:gd name="connsiteY136" fmla="*/ 560718 h 1630392"/>
                <a:gd name="connsiteX137" fmla="*/ 4623758 w 7161695"/>
                <a:gd name="connsiteY137" fmla="*/ 612475 h 1630392"/>
                <a:gd name="connsiteX138" fmla="*/ 4611596 w 7161695"/>
                <a:gd name="connsiteY138" fmla="*/ 566347 h 1630392"/>
                <a:gd name="connsiteX139" fmla="*/ 4559838 w 7161695"/>
                <a:gd name="connsiteY139" fmla="*/ 557721 h 1630392"/>
                <a:gd name="connsiteX140" fmla="*/ 4494363 w 7161695"/>
                <a:gd name="connsiteY140" fmla="*/ 526211 h 1630392"/>
                <a:gd name="connsiteX141" fmla="*/ 4390845 w 7161695"/>
                <a:gd name="connsiteY141" fmla="*/ 500332 h 1630392"/>
                <a:gd name="connsiteX142" fmla="*/ 4382219 w 7161695"/>
                <a:gd name="connsiteY142" fmla="*/ 267419 h 1630392"/>
                <a:gd name="connsiteX143" fmla="*/ 4339087 w 7161695"/>
                <a:gd name="connsiteY143" fmla="*/ 293298 h 1630392"/>
                <a:gd name="connsiteX144" fmla="*/ 4270075 w 7161695"/>
                <a:gd name="connsiteY144" fmla="*/ 327804 h 1630392"/>
                <a:gd name="connsiteX145" fmla="*/ 4183811 w 7161695"/>
                <a:gd name="connsiteY145" fmla="*/ 353683 h 1630392"/>
                <a:gd name="connsiteX146" fmla="*/ 4019909 w 7161695"/>
                <a:gd name="connsiteY146" fmla="*/ 336430 h 1630392"/>
                <a:gd name="connsiteX147" fmla="*/ 3994030 w 7161695"/>
                <a:gd name="connsiteY147" fmla="*/ 276045 h 1630392"/>
                <a:gd name="connsiteX148" fmla="*/ 3959524 w 7161695"/>
                <a:gd name="connsiteY148" fmla="*/ 224287 h 1630392"/>
                <a:gd name="connsiteX149" fmla="*/ 3942272 w 7161695"/>
                <a:gd name="connsiteY149" fmla="*/ 198408 h 1630392"/>
                <a:gd name="connsiteX150" fmla="*/ 3925019 w 7161695"/>
                <a:gd name="connsiteY150" fmla="*/ 172528 h 1630392"/>
                <a:gd name="connsiteX151" fmla="*/ 3899139 w 7161695"/>
                <a:gd name="connsiteY151" fmla="*/ 120770 h 1630392"/>
                <a:gd name="connsiteX152" fmla="*/ 3838755 w 7161695"/>
                <a:gd name="connsiteY152" fmla="*/ 43132 h 1630392"/>
                <a:gd name="connsiteX153" fmla="*/ 3804249 w 7161695"/>
                <a:gd name="connsiteY153" fmla="*/ 51758 h 1630392"/>
                <a:gd name="connsiteX154" fmla="*/ 3735238 w 7161695"/>
                <a:gd name="connsiteY154" fmla="*/ 103517 h 1630392"/>
                <a:gd name="connsiteX155" fmla="*/ 3709358 w 7161695"/>
                <a:gd name="connsiteY155" fmla="*/ 129396 h 1630392"/>
                <a:gd name="connsiteX156" fmla="*/ 3674853 w 7161695"/>
                <a:gd name="connsiteY156" fmla="*/ 146649 h 1630392"/>
                <a:gd name="connsiteX157" fmla="*/ 3631721 w 7161695"/>
                <a:gd name="connsiteY157" fmla="*/ 198408 h 1630392"/>
                <a:gd name="connsiteX158" fmla="*/ 3597215 w 7161695"/>
                <a:gd name="connsiteY158" fmla="*/ 215660 h 1630392"/>
                <a:gd name="connsiteX159" fmla="*/ 3545456 w 7161695"/>
                <a:gd name="connsiteY159" fmla="*/ 250166 h 1630392"/>
                <a:gd name="connsiteX160" fmla="*/ 3493698 w 7161695"/>
                <a:gd name="connsiteY160" fmla="*/ 267419 h 1630392"/>
                <a:gd name="connsiteX161" fmla="*/ 3433313 w 7161695"/>
                <a:gd name="connsiteY161" fmla="*/ 284672 h 1630392"/>
                <a:gd name="connsiteX162" fmla="*/ 3338423 w 7161695"/>
                <a:gd name="connsiteY162" fmla="*/ 293298 h 1630392"/>
                <a:gd name="connsiteX163" fmla="*/ 2846717 w 7161695"/>
                <a:gd name="connsiteY163" fmla="*/ 284672 h 1630392"/>
                <a:gd name="connsiteX164" fmla="*/ 2786332 w 7161695"/>
                <a:gd name="connsiteY164" fmla="*/ 276045 h 1630392"/>
                <a:gd name="connsiteX165" fmla="*/ 2760453 w 7161695"/>
                <a:gd name="connsiteY165" fmla="*/ 258792 h 1630392"/>
                <a:gd name="connsiteX166" fmla="*/ 2725947 w 7161695"/>
                <a:gd name="connsiteY166" fmla="*/ 241540 h 1630392"/>
                <a:gd name="connsiteX167" fmla="*/ 2639683 w 7161695"/>
                <a:gd name="connsiteY167" fmla="*/ 198408 h 1630392"/>
                <a:gd name="connsiteX168" fmla="*/ 2544792 w 7161695"/>
                <a:gd name="connsiteY168" fmla="*/ 172528 h 1630392"/>
                <a:gd name="connsiteX169" fmla="*/ 2424023 w 7161695"/>
                <a:gd name="connsiteY169" fmla="*/ 120770 h 1630392"/>
                <a:gd name="connsiteX170" fmla="*/ 2380890 w 7161695"/>
                <a:gd name="connsiteY170" fmla="*/ 103517 h 1630392"/>
                <a:gd name="connsiteX171" fmla="*/ 2346385 w 7161695"/>
                <a:gd name="connsiteY171" fmla="*/ 86264 h 1630392"/>
                <a:gd name="connsiteX172" fmla="*/ 2294626 w 7161695"/>
                <a:gd name="connsiteY172" fmla="*/ 69011 h 1630392"/>
                <a:gd name="connsiteX173" fmla="*/ 2234241 w 7161695"/>
                <a:gd name="connsiteY173" fmla="*/ 51758 h 1630392"/>
                <a:gd name="connsiteX174" fmla="*/ 2182483 w 7161695"/>
                <a:gd name="connsiteY174" fmla="*/ 25879 h 1630392"/>
                <a:gd name="connsiteX175" fmla="*/ 2139351 w 7161695"/>
                <a:gd name="connsiteY175" fmla="*/ 17253 h 1630392"/>
                <a:gd name="connsiteX176" fmla="*/ 2061713 w 7161695"/>
                <a:gd name="connsiteY176" fmla="*/ 0 h 1630392"/>
                <a:gd name="connsiteX177" fmla="*/ 2053087 w 7161695"/>
                <a:gd name="connsiteY177" fmla="*/ 25879 h 1630392"/>
                <a:gd name="connsiteX178" fmla="*/ 2070339 w 7161695"/>
                <a:gd name="connsiteY178" fmla="*/ 94891 h 1630392"/>
                <a:gd name="connsiteX179" fmla="*/ 2053087 w 7161695"/>
                <a:gd name="connsiteY179" fmla="*/ 163902 h 1630392"/>
                <a:gd name="connsiteX180" fmla="*/ 2027207 w 7161695"/>
                <a:gd name="connsiteY180" fmla="*/ 189781 h 1630392"/>
                <a:gd name="connsiteX181" fmla="*/ 1940943 w 7161695"/>
                <a:gd name="connsiteY181" fmla="*/ 241540 h 1630392"/>
                <a:gd name="connsiteX182" fmla="*/ 1915064 w 7161695"/>
                <a:gd name="connsiteY182" fmla="*/ 258792 h 1630392"/>
                <a:gd name="connsiteX183" fmla="*/ 1863306 w 7161695"/>
                <a:gd name="connsiteY183" fmla="*/ 276045 h 1630392"/>
                <a:gd name="connsiteX184" fmla="*/ 1725283 w 7161695"/>
                <a:gd name="connsiteY184" fmla="*/ 258792 h 1630392"/>
                <a:gd name="connsiteX185" fmla="*/ 1690777 w 7161695"/>
                <a:gd name="connsiteY185" fmla="*/ 241540 h 1630392"/>
                <a:gd name="connsiteX186" fmla="*/ 1639019 w 7161695"/>
                <a:gd name="connsiteY186" fmla="*/ 215660 h 1630392"/>
                <a:gd name="connsiteX187" fmla="*/ 1621766 w 7161695"/>
                <a:gd name="connsiteY187" fmla="*/ 189781 h 1630392"/>
                <a:gd name="connsiteX188" fmla="*/ 1526875 w 7161695"/>
                <a:gd name="connsiteY188" fmla="*/ 172528 h 1630392"/>
                <a:gd name="connsiteX189" fmla="*/ 1457864 w 7161695"/>
                <a:gd name="connsiteY189" fmla="*/ 155275 h 1630392"/>
                <a:gd name="connsiteX190" fmla="*/ 1380226 w 7161695"/>
                <a:gd name="connsiteY190" fmla="*/ 146649 h 1630392"/>
                <a:gd name="connsiteX191" fmla="*/ 1328468 w 7161695"/>
                <a:gd name="connsiteY191" fmla="*/ 138023 h 1630392"/>
                <a:gd name="connsiteX192" fmla="*/ 1293962 w 7161695"/>
                <a:gd name="connsiteY192" fmla="*/ 120770 h 1630392"/>
                <a:gd name="connsiteX193" fmla="*/ 1268083 w 7161695"/>
                <a:gd name="connsiteY193" fmla="*/ 112143 h 1630392"/>
                <a:gd name="connsiteX194" fmla="*/ 1250830 w 7161695"/>
                <a:gd name="connsiteY194" fmla="*/ 138023 h 1630392"/>
                <a:gd name="connsiteX195" fmla="*/ 1224951 w 7161695"/>
                <a:gd name="connsiteY195" fmla="*/ 155275 h 1630392"/>
                <a:gd name="connsiteX196" fmla="*/ 1199072 w 7161695"/>
                <a:gd name="connsiteY196" fmla="*/ 181155 h 1630392"/>
                <a:gd name="connsiteX197" fmla="*/ 1164566 w 7161695"/>
                <a:gd name="connsiteY197" fmla="*/ 198408 h 1630392"/>
                <a:gd name="connsiteX198" fmla="*/ 1086928 w 7161695"/>
                <a:gd name="connsiteY198" fmla="*/ 241540 h 1630392"/>
                <a:gd name="connsiteX199" fmla="*/ 1017917 w 7161695"/>
                <a:gd name="connsiteY199" fmla="*/ 215660 h 1630392"/>
                <a:gd name="connsiteX200" fmla="*/ 974785 w 7161695"/>
                <a:gd name="connsiteY200" fmla="*/ 198408 h 1630392"/>
                <a:gd name="connsiteX201" fmla="*/ 948906 w 7161695"/>
                <a:gd name="connsiteY201" fmla="*/ 189781 h 1630392"/>
                <a:gd name="connsiteX202" fmla="*/ 923026 w 7161695"/>
                <a:gd name="connsiteY202" fmla="*/ 172528 h 1630392"/>
                <a:gd name="connsiteX203" fmla="*/ 828136 w 7161695"/>
                <a:gd name="connsiteY203" fmla="*/ 138023 h 1630392"/>
                <a:gd name="connsiteX204" fmla="*/ 750498 w 7161695"/>
                <a:gd name="connsiteY204" fmla="*/ 112143 h 1630392"/>
                <a:gd name="connsiteX205" fmla="*/ 724619 w 7161695"/>
                <a:gd name="connsiteY205" fmla="*/ 103517 h 1630392"/>
                <a:gd name="connsiteX206" fmla="*/ 422694 w 7161695"/>
                <a:gd name="connsiteY206" fmla="*/ 112143 h 1630392"/>
                <a:gd name="connsiteX207" fmla="*/ 396815 w 7161695"/>
                <a:gd name="connsiteY207" fmla="*/ 103517 h 1630392"/>
                <a:gd name="connsiteX208" fmla="*/ 370936 w 7161695"/>
                <a:gd name="connsiteY208" fmla="*/ 77638 h 1630392"/>
                <a:gd name="connsiteX209" fmla="*/ 353683 w 7161695"/>
                <a:gd name="connsiteY209" fmla="*/ 17253 h 1630392"/>
                <a:gd name="connsiteX210" fmla="*/ 327804 w 7161695"/>
                <a:gd name="connsiteY210" fmla="*/ 0 h 1630392"/>
                <a:gd name="connsiteX211" fmla="*/ 241539 w 7161695"/>
                <a:gd name="connsiteY211" fmla="*/ 43132 h 1630392"/>
                <a:gd name="connsiteX212" fmla="*/ 215660 w 7161695"/>
                <a:gd name="connsiteY212" fmla="*/ 69011 h 1630392"/>
                <a:gd name="connsiteX213" fmla="*/ 189781 w 7161695"/>
                <a:gd name="connsiteY213" fmla="*/ 77638 h 1630392"/>
                <a:gd name="connsiteX214" fmla="*/ 103517 w 7161695"/>
                <a:gd name="connsiteY214" fmla="*/ 112143 h 1630392"/>
                <a:gd name="connsiteX215" fmla="*/ 51758 w 7161695"/>
                <a:gd name="connsiteY215" fmla="*/ 120770 h 1630392"/>
                <a:gd name="connsiteX216" fmla="*/ 0 w 7161695"/>
                <a:gd name="connsiteY216" fmla="*/ 138023 h 1630392"/>
                <a:gd name="connsiteX217" fmla="*/ 25879 w 7161695"/>
                <a:gd name="connsiteY217" fmla="*/ 198408 h 1630392"/>
                <a:gd name="connsiteX218" fmla="*/ 34506 w 7161695"/>
                <a:gd name="connsiteY218" fmla="*/ 224287 h 1630392"/>
                <a:gd name="connsiteX219" fmla="*/ 60385 w 7161695"/>
                <a:gd name="connsiteY219" fmla="*/ 232913 h 1630392"/>
                <a:gd name="connsiteX220" fmla="*/ 112143 w 7161695"/>
                <a:gd name="connsiteY220" fmla="*/ 224287 h 1630392"/>
                <a:gd name="connsiteX221" fmla="*/ 112143 w 7161695"/>
                <a:gd name="connsiteY221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986067 w 7161695"/>
                <a:gd name="connsiteY127" fmla="*/ 577970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692769 w 7161695"/>
                <a:gd name="connsiteY136" fmla="*/ 560718 h 1630392"/>
                <a:gd name="connsiteX137" fmla="*/ 4623758 w 7161695"/>
                <a:gd name="connsiteY137" fmla="*/ 612475 h 1630392"/>
                <a:gd name="connsiteX138" fmla="*/ 4611596 w 7161695"/>
                <a:gd name="connsiteY138" fmla="*/ 566347 h 1630392"/>
                <a:gd name="connsiteX139" fmla="*/ 4559838 w 7161695"/>
                <a:gd name="connsiteY139" fmla="*/ 557721 h 1630392"/>
                <a:gd name="connsiteX140" fmla="*/ 4494363 w 7161695"/>
                <a:gd name="connsiteY140" fmla="*/ 526211 h 1630392"/>
                <a:gd name="connsiteX141" fmla="*/ 4390845 w 7161695"/>
                <a:gd name="connsiteY141" fmla="*/ 500332 h 1630392"/>
                <a:gd name="connsiteX142" fmla="*/ 4382219 w 7161695"/>
                <a:gd name="connsiteY142" fmla="*/ 267419 h 1630392"/>
                <a:gd name="connsiteX143" fmla="*/ 4339087 w 7161695"/>
                <a:gd name="connsiteY143" fmla="*/ 293298 h 1630392"/>
                <a:gd name="connsiteX144" fmla="*/ 4270075 w 7161695"/>
                <a:gd name="connsiteY144" fmla="*/ 327804 h 1630392"/>
                <a:gd name="connsiteX145" fmla="*/ 4183811 w 7161695"/>
                <a:gd name="connsiteY145" fmla="*/ 353683 h 1630392"/>
                <a:gd name="connsiteX146" fmla="*/ 4019909 w 7161695"/>
                <a:gd name="connsiteY146" fmla="*/ 336430 h 1630392"/>
                <a:gd name="connsiteX147" fmla="*/ 3994030 w 7161695"/>
                <a:gd name="connsiteY147" fmla="*/ 276045 h 1630392"/>
                <a:gd name="connsiteX148" fmla="*/ 3959524 w 7161695"/>
                <a:gd name="connsiteY148" fmla="*/ 224287 h 1630392"/>
                <a:gd name="connsiteX149" fmla="*/ 3942272 w 7161695"/>
                <a:gd name="connsiteY149" fmla="*/ 198408 h 1630392"/>
                <a:gd name="connsiteX150" fmla="*/ 3925019 w 7161695"/>
                <a:gd name="connsiteY150" fmla="*/ 172528 h 1630392"/>
                <a:gd name="connsiteX151" fmla="*/ 3899139 w 7161695"/>
                <a:gd name="connsiteY151" fmla="*/ 120770 h 1630392"/>
                <a:gd name="connsiteX152" fmla="*/ 3838755 w 7161695"/>
                <a:gd name="connsiteY152" fmla="*/ 43132 h 1630392"/>
                <a:gd name="connsiteX153" fmla="*/ 3804249 w 7161695"/>
                <a:gd name="connsiteY153" fmla="*/ 51758 h 1630392"/>
                <a:gd name="connsiteX154" fmla="*/ 3735238 w 7161695"/>
                <a:gd name="connsiteY154" fmla="*/ 103517 h 1630392"/>
                <a:gd name="connsiteX155" fmla="*/ 3709358 w 7161695"/>
                <a:gd name="connsiteY155" fmla="*/ 129396 h 1630392"/>
                <a:gd name="connsiteX156" fmla="*/ 3674853 w 7161695"/>
                <a:gd name="connsiteY156" fmla="*/ 146649 h 1630392"/>
                <a:gd name="connsiteX157" fmla="*/ 3631721 w 7161695"/>
                <a:gd name="connsiteY157" fmla="*/ 198408 h 1630392"/>
                <a:gd name="connsiteX158" fmla="*/ 3597215 w 7161695"/>
                <a:gd name="connsiteY158" fmla="*/ 215660 h 1630392"/>
                <a:gd name="connsiteX159" fmla="*/ 3545456 w 7161695"/>
                <a:gd name="connsiteY159" fmla="*/ 250166 h 1630392"/>
                <a:gd name="connsiteX160" fmla="*/ 3493698 w 7161695"/>
                <a:gd name="connsiteY160" fmla="*/ 267419 h 1630392"/>
                <a:gd name="connsiteX161" fmla="*/ 3433313 w 7161695"/>
                <a:gd name="connsiteY161" fmla="*/ 284672 h 1630392"/>
                <a:gd name="connsiteX162" fmla="*/ 3338423 w 7161695"/>
                <a:gd name="connsiteY162" fmla="*/ 293298 h 1630392"/>
                <a:gd name="connsiteX163" fmla="*/ 2846717 w 7161695"/>
                <a:gd name="connsiteY163" fmla="*/ 284672 h 1630392"/>
                <a:gd name="connsiteX164" fmla="*/ 2786332 w 7161695"/>
                <a:gd name="connsiteY164" fmla="*/ 276045 h 1630392"/>
                <a:gd name="connsiteX165" fmla="*/ 2760453 w 7161695"/>
                <a:gd name="connsiteY165" fmla="*/ 258792 h 1630392"/>
                <a:gd name="connsiteX166" fmla="*/ 2725947 w 7161695"/>
                <a:gd name="connsiteY166" fmla="*/ 241540 h 1630392"/>
                <a:gd name="connsiteX167" fmla="*/ 2639683 w 7161695"/>
                <a:gd name="connsiteY167" fmla="*/ 198408 h 1630392"/>
                <a:gd name="connsiteX168" fmla="*/ 2544792 w 7161695"/>
                <a:gd name="connsiteY168" fmla="*/ 172528 h 1630392"/>
                <a:gd name="connsiteX169" fmla="*/ 2424023 w 7161695"/>
                <a:gd name="connsiteY169" fmla="*/ 120770 h 1630392"/>
                <a:gd name="connsiteX170" fmla="*/ 2380890 w 7161695"/>
                <a:gd name="connsiteY170" fmla="*/ 103517 h 1630392"/>
                <a:gd name="connsiteX171" fmla="*/ 2346385 w 7161695"/>
                <a:gd name="connsiteY171" fmla="*/ 86264 h 1630392"/>
                <a:gd name="connsiteX172" fmla="*/ 2294626 w 7161695"/>
                <a:gd name="connsiteY172" fmla="*/ 69011 h 1630392"/>
                <a:gd name="connsiteX173" fmla="*/ 2234241 w 7161695"/>
                <a:gd name="connsiteY173" fmla="*/ 51758 h 1630392"/>
                <a:gd name="connsiteX174" fmla="*/ 2182483 w 7161695"/>
                <a:gd name="connsiteY174" fmla="*/ 25879 h 1630392"/>
                <a:gd name="connsiteX175" fmla="*/ 2139351 w 7161695"/>
                <a:gd name="connsiteY175" fmla="*/ 17253 h 1630392"/>
                <a:gd name="connsiteX176" fmla="*/ 2061713 w 7161695"/>
                <a:gd name="connsiteY176" fmla="*/ 0 h 1630392"/>
                <a:gd name="connsiteX177" fmla="*/ 2053087 w 7161695"/>
                <a:gd name="connsiteY177" fmla="*/ 25879 h 1630392"/>
                <a:gd name="connsiteX178" fmla="*/ 2070339 w 7161695"/>
                <a:gd name="connsiteY178" fmla="*/ 94891 h 1630392"/>
                <a:gd name="connsiteX179" fmla="*/ 2053087 w 7161695"/>
                <a:gd name="connsiteY179" fmla="*/ 163902 h 1630392"/>
                <a:gd name="connsiteX180" fmla="*/ 2027207 w 7161695"/>
                <a:gd name="connsiteY180" fmla="*/ 189781 h 1630392"/>
                <a:gd name="connsiteX181" fmla="*/ 1940943 w 7161695"/>
                <a:gd name="connsiteY181" fmla="*/ 241540 h 1630392"/>
                <a:gd name="connsiteX182" fmla="*/ 1915064 w 7161695"/>
                <a:gd name="connsiteY182" fmla="*/ 258792 h 1630392"/>
                <a:gd name="connsiteX183" fmla="*/ 1863306 w 7161695"/>
                <a:gd name="connsiteY183" fmla="*/ 276045 h 1630392"/>
                <a:gd name="connsiteX184" fmla="*/ 1725283 w 7161695"/>
                <a:gd name="connsiteY184" fmla="*/ 258792 h 1630392"/>
                <a:gd name="connsiteX185" fmla="*/ 1690777 w 7161695"/>
                <a:gd name="connsiteY185" fmla="*/ 241540 h 1630392"/>
                <a:gd name="connsiteX186" fmla="*/ 1639019 w 7161695"/>
                <a:gd name="connsiteY186" fmla="*/ 215660 h 1630392"/>
                <a:gd name="connsiteX187" fmla="*/ 1621766 w 7161695"/>
                <a:gd name="connsiteY187" fmla="*/ 189781 h 1630392"/>
                <a:gd name="connsiteX188" fmla="*/ 1526875 w 7161695"/>
                <a:gd name="connsiteY188" fmla="*/ 172528 h 1630392"/>
                <a:gd name="connsiteX189" fmla="*/ 1457864 w 7161695"/>
                <a:gd name="connsiteY189" fmla="*/ 155275 h 1630392"/>
                <a:gd name="connsiteX190" fmla="*/ 1380226 w 7161695"/>
                <a:gd name="connsiteY190" fmla="*/ 146649 h 1630392"/>
                <a:gd name="connsiteX191" fmla="*/ 1328468 w 7161695"/>
                <a:gd name="connsiteY191" fmla="*/ 138023 h 1630392"/>
                <a:gd name="connsiteX192" fmla="*/ 1293962 w 7161695"/>
                <a:gd name="connsiteY192" fmla="*/ 120770 h 1630392"/>
                <a:gd name="connsiteX193" fmla="*/ 1268083 w 7161695"/>
                <a:gd name="connsiteY193" fmla="*/ 112143 h 1630392"/>
                <a:gd name="connsiteX194" fmla="*/ 1250830 w 7161695"/>
                <a:gd name="connsiteY194" fmla="*/ 138023 h 1630392"/>
                <a:gd name="connsiteX195" fmla="*/ 1224951 w 7161695"/>
                <a:gd name="connsiteY195" fmla="*/ 155275 h 1630392"/>
                <a:gd name="connsiteX196" fmla="*/ 1199072 w 7161695"/>
                <a:gd name="connsiteY196" fmla="*/ 181155 h 1630392"/>
                <a:gd name="connsiteX197" fmla="*/ 1164566 w 7161695"/>
                <a:gd name="connsiteY197" fmla="*/ 198408 h 1630392"/>
                <a:gd name="connsiteX198" fmla="*/ 1086928 w 7161695"/>
                <a:gd name="connsiteY198" fmla="*/ 241540 h 1630392"/>
                <a:gd name="connsiteX199" fmla="*/ 1017917 w 7161695"/>
                <a:gd name="connsiteY199" fmla="*/ 215660 h 1630392"/>
                <a:gd name="connsiteX200" fmla="*/ 974785 w 7161695"/>
                <a:gd name="connsiteY200" fmla="*/ 198408 h 1630392"/>
                <a:gd name="connsiteX201" fmla="*/ 948906 w 7161695"/>
                <a:gd name="connsiteY201" fmla="*/ 189781 h 1630392"/>
                <a:gd name="connsiteX202" fmla="*/ 923026 w 7161695"/>
                <a:gd name="connsiteY202" fmla="*/ 172528 h 1630392"/>
                <a:gd name="connsiteX203" fmla="*/ 828136 w 7161695"/>
                <a:gd name="connsiteY203" fmla="*/ 138023 h 1630392"/>
                <a:gd name="connsiteX204" fmla="*/ 750498 w 7161695"/>
                <a:gd name="connsiteY204" fmla="*/ 112143 h 1630392"/>
                <a:gd name="connsiteX205" fmla="*/ 724619 w 7161695"/>
                <a:gd name="connsiteY205" fmla="*/ 103517 h 1630392"/>
                <a:gd name="connsiteX206" fmla="*/ 422694 w 7161695"/>
                <a:gd name="connsiteY206" fmla="*/ 112143 h 1630392"/>
                <a:gd name="connsiteX207" fmla="*/ 396815 w 7161695"/>
                <a:gd name="connsiteY207" fmla="*/ 103517 h 1630392"/>
                <a:gd name="connsiteX208" fmla="*/ 370936 w 7161695"/>
                <a:gd name="connsiteY208" fmla="*/ 77638 h 1630392"/>
                <a:gd name="connsiteX209" fmla="*/ 353683 w 7161695"/>
                <a:gd name="connsiteY209" fmla="*/ 17253 h 1630392"/>
                <a:gd name="connsiteX210" fmla="*/ 327804 w 7161695"/>
                <a:gd name="connsiteY210" fmla="*/ 0 h 1630392"/>
                <a:gd name="connsiteX211" fmla="*/ 241539 w 7161695"/>
                <a:gd name="connsiteY211" fmla="*/ 43132 h 1630392"/>
                <a:gd name="connsiteX212" fmla="*/ 215660 w 7161695"/>
                <a:gd name="connsiteY212" fmla="*/ 69011 h 1630392"/>
                <a:gd name="connsiteX213" fmla="*/ 189781 w 7161695"/>
                <a:gd name="connsiteY213" fmla="*/ 77638 h 1630392"/>
                <a:gd name="connsiteX214" fmla="*/ 103517 w 7161695"/>
                <a:gd name="connsiteY214" fmla="*/ 112143 h 1630392"/>
                <a:gd name="connsiteX215" fmla="*/ 51758 w 7161695"/>
                <a:gd name="connsiteY215" fmla="*/ 120770 h 1630392"/>
                <a:gd name="connsiteX216" fmla="*/ 0 w 7161695"/>
                <a:gd name="connsiteY216" fmla="*/ 138023 h 1630392"/>
                <a:gd name="connsiteX217" fmla="*/ 25879 w 7161695"/>
                <a:gd name="connsiteY217" fmla="*/ 198408 h 1630392"/>
                <a:gd name="connsiteX218" fmla="*/ 34506 w 7161695"/>
                <a:gd name="connsiteY218" fmla="*/ 224287 h 1630392"/>
                <a:gd name="connsiteX219" fmla="*/ 60385 w 7161695"/>
                <a:gd name="connsiteY219" fmla="*/ 232913 h 1630392"/>
                <a:gd name="connsiteX220" fmla="*/ 112143 w 7161695"/>
                <a:gd name="connsiteY220" fmla="*/ 224287 h 1630392"/>
                <a:gd name="connsiteX221" fmla="*/ 112143 w 7161695"/>
                <a:gd name="connsiteY221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986067 w 7161695"/>
                <a:gd name="connsiteY127" fmla="*/ 577970 h 1630392"/>
                <a:gd name="connsiteX128" fmla="*/ 4934310 w 7161695"/>
                <a:gd name="connsiteY128" fmla="*/ 508958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692769 w 7161695"/>
                <a:gd name="connsiteY136" fmla="*/ 560718 h 1630392"/>
                <a:gd name="connsiteX137" fmla="*/ 4623758 w 7161695"/>
                <a:gd name="connsiteY137" fmla="*/ 612475 h 1630392"/>
                <a:gd name="connsiteX138" fmla="*/ 4611596 w 7161695"/>
                <a:gd name="connsiteY138" fmla="*/ 566347 h 1630392"/>
                <a:gd name="connsiteX139" fmla="*/ 4559838 w 7161695"/>
                <a:gd name="connsiteY139" fmla="*/ 557721 h 1630392"/>
                <a:gd name="connsiteX140" fmla="*/ 4494363 w 7161695"/>
                <a:gd name="connsiteY140" fmla="*/ 526211 h 1630392"/>
                <a:gd name="connsiteX141" fmla="*/ 4390845 w 7161695"/>
                <a:gd name="connsiteY141" fmla="*/ 500332 h 1630392"/>
                <a:gd name="connsiteX142" fmla="*/ 4382219 w 7161695"/>
                <a:gd name="connsiteY142" fmla="*/ 267419 h 1630392"/>
                <a:gd name="connsiteX143" fmla="*/ 4339087 w 7161695"/>
                <a:gd name="connsiteY143" fmla="*/ 293298 h 1630392"/>
                <a:gd name="connsiteX144" fmla="*/ 4270075 w 7161695"/>
                <a:gd name="connsiteY144" fmla="*/ 327804 h 1630392"/>
                <a:gd name="connsiteX145" fmla="*/ 4183811 w 7161695"/>
                <a:gd name="connsiteY145" fmla="*/ 353683 h 1630392"/>
                <a:gd name="connsiteX146" fmla="*/ 4019909 w 7161695"/>
                <a:gd name="connsiteY146" fmla="*/ 336430 h 1630392"/>
                <a:gd name="connsiteX147" fmla="*/ 3994030 w 7161695"/>
                <a:gd name="connsiteY147" fmla="*/ 276045 h 1630392"/>
                <a:gd name="connsiteX148" fmla="*/ 3959524 w 7161695"/>
                <a:gd name="connsiteY148" fmla="*/ 224287 h 1630392"/>
                <a:gd name="connsiteX149" fmla="*/ 3942272 w 7161695"/>
                <a:gd name="connsiteY149" fmla="*/ 198408 h 1630392"/>
                <a:gd name="connsiteX150" fmla="*/ 3925019 w 7161695"/>
                <a:gd name="connsiteY150" fmla="*/ 172528 h 1630392"/>
                <a:gd name="connsiteX151" fmla="*/ 3899139 w 7161695"/>
                <a:gd name="connsiteY151" fmla="*/ 120770 h 1630392"/>
                <a:gd name="connsiteX152" fmla="*/ 3838755 w 7161695"/>
                <a:gd name="connsiteY152" fmla="*/ 43132 h 1630392"/>
                <a:gd name="connsiteX153" fmla="*/ 3804249 w 7161695"/>
                <a:gd name="connsiteY153" fmla="*/ 51758 h 1630392"/>
                <a:gd name="connsiteX154" fmla="*/ 3735238 w 7161695"/>
                <a:gd name="connsiteY154" fmla="*/ 103517 h 1630392"/>
                <a:gd name="connsiteX155" fmla="*/ 3709358 w 7161695"/>
                <a:gd name="connsiteY155" fmla="*/ 129396 h 1630392"/>
                <a:gd name="connsiteX156" fmla="*/ 3674853 w 7161695"/>
                <a:gd name="connsiteY156" fmla="*/ 146649 h 1630392"/>
                <a:gd name="connsiteX157" fmla="*/ 3631721 w 7161695"/>
                <a:gd name="connsiteY157" fmla="*/ 198408 h 1630392"/>
                <a:gd name="connsiteX158" fmla="*/ 3597215 w 7161695"/>
                <a:gd name="connsiteY158" fmla="*/ 215660 h 1630392"/>
                <a:gd name="connsiteX159" fmla="*/ 3545456 w 7161695"/>
                <a:gd name="connsiteY159" fmla="*/ 250166 h 1630392"/>
                <a:gd name="connsiteX160" fmla="*/ 3493698 w 7161695"/>
                <a:gd name="connsiteY160" fmla="*/ 267419 h 1630392"/>
                <a:gd name="connsiteX161" fmla="*/ 3433313 w 7161695"/>
                <a:gd name="connsiteY161" fmla="*/ 284672 h 1630392"/>
                <a:gd name="connsiteX162" fmla="*/ 3338423 w 7161695"/>
                <a:gd name="connsiteY162" fmla="*/ 293298 h 1630392"/>
                <a:gd name="connsiteX163" fmla="*/ 2846717 w 7161695"/>
                <a:gd name="connsiteY163" fmla="*/ 284672 h 1630392"/>
                <a:gd name="connsiteX164" fmla="*/ 2786332 w 7161695"/>
                <a:gd name="connsiteY164" fmla="*/ 276045 h 1630392"/>
                <a:gd name="connsiteX165" fmla="*/ 2760453 w 7161695"/>
                <a:gd name="connsiteY165" fmla="*/ 258792 h 1630392"/>
                <a:gd name="connsiteX166" fmla="*/ 2725947 w 7161695"/>
                <a:gd name="connsiteY166" fmla="*/ 241540 h 1630392"/>
                <a:gd name="connsiteX167" fmla="*/ 2639683 w 7161695"/>
                <a:gd name="connsiteY167" fmla="*/ 198408 h 1630392"/>
                <a:gd name="connsiteX168" fmla="*/ 2544792 w 7161695"/>
                <a:gd name="connsiteY168" fmla="*/ 172528 h 1630392"/>
                <a:gd name="connsiteX169" fmla="*/ 2424023 w 7161695"/>
                <a:gd name="connsiteY169" fmla="*/ 120770 h 1630392"/>
                <a:gd name="connsiteX170" fmla="*/ 2380890 w 7161695"/>
                <a:gd name="connsiteY170" fmla="*/ 103517 h 1630392"/>
                <a:gd name="connsiteX171" fmla="*/ 2346385 w 7161695"/>
                <a:gd name="connsiteY171" fmla="*/ 86264 h 1630392"/>
                <a:gd name="connsiteX172" fmla="*/ 2294626 w 7161695"/>
                <a:gd name="connsiteY172" fmla="*/ 69011 h 1630392"/>
                <a:gd name="connsiteX173" fmla="*/ 2234241 w 7161695"/>
                <a:gd name="connsiteY173" fmla="*/ 51758 h 1630392"/>
                <a:gd name="connsiteX174" fmla="*/ 2182483 w 7161695"/>
                <a:gd name="connsiteY174" fmla="*/ 25879 h 1630392"/>
                <a:gd name="connsiteX175" fmla="*/ 2139351 w 7161695"/>
                <a:gd name="connsiteY175" fmla="*/ 17253 h 1630392"/>
                <a:gd name="connsiteX176" fmla="*/ 2061713 w 7161695"/>
                <a:gd name="connsiteY176" fmla="*/ 0 h 1630392"/>
                <a:gd name="connsiteX177" fmla="*/ 2053087 w 7161695"/>
                <a:gd name="connsiteY177" fmla="*/ 25879 h 1630392"/>
                <a:gd name="connsiteX178" fmla="*/ 2070339 w 7161695"/>
                <a:gd name="connsiteY178" fmla="*/ 94891 h 1630392"/>
                <a:gd name="connsiteX179" fmla="*/ 2053087 w 7161695"/>
                <a:gd name="connsiteY179" fmla="*/ 163902 h 1630392"/>
                <a:gd name="connsiteX180" fmla="*/ 2027207 w 7161695"/>
                <a:gd name="connsiteY180" fmla="*/ 189781 h 1630392"/>
                <a:gd name="connsiteX181" fmla="*/ 1940943 w 7161695"/>
                <a:gd name="connsiteY181" fmla="*/ 241540 h 1630392"/>
                <a:gd name="connsiteX182" fmla="*/ 1915064 w 7161695"/>
                <a:gd name="connsiteY182" fmla="*/ 258792 h 1630392"/>
                <a:gd name="connsiteX183" fmla="*/ 1863306 w 7161695"/>
                <a:gd name="connsiteY183" fmla="*/ 276045 h 1630392"/>
                <a:gd name="connsiteX184" fmla="*/ 1725283 w 7161695"/>
                <a:gd name="connsiteY184" fmla="*/ 258792 h 1630392"/>
                <a:gd name="connsiteX185" fmla="*/ 1690777 w 7161695"/>
                <a:gd name="connsiteY185" fmla="*/ 241540 h 1630392"/>
                <a:gd name="connsiteX186" fmla="*/ 1639019 w 7161695"/>
                <a:gd name="connsiteY186" fmla="*/ 215660 h 1630392"/>
                <a:gd name="connsiteX187" fmla="*/ 1621766 w 7161695"/>
                <a:gd name="connsiteY187" fmla="*/ 189781 h 1630392"/>
                <a:gd name="connsiteX188" fmla="*/ 1526875 w 7161695"/>
                <a:gd name="connsiteY188" fmla="*/ 172528 h 1630392"/>
                <a:gd name="connsiteX189" fmla="*/ 1457864 w 7161695"/>
                <a:gd name="connsiteY189" fmla="*/ 155275 h 1630392"/>
                <a:gd name="connsiteX190" fmla="*/ 1380226 w 7161695"/>
                <a:gd name="connsiteY190" fmla="*/ 146649 h 1630392"/>
                <a:gd name="connsiteX191" fmla="*/ 1328468 w 7161695"/>
                <a:gd name="connsiteY191" fmla="*/ 138023 h 1630392"/>
                <a:gd name="connsiteX192" fmla="*/ 1293962 w 7161695"/>
                <a:gd name="connsiteY192" fmla="*/ 120770 h 1630392"/>
                <a:gd name="connsiteX193" fmla="*/ 1268083 w 7161695"/>
                <a:gd name="connsiteY193" fmla="*/ 112143 h 1630392"/>
                <a:gd name="connsiteX194" fmla="*/ 1250830 w 7161695"/>
                <a:gd name="connsiteY194" fmla="*/ 138023 h 1630392"/>
                <a:gd name="connsiteX195" fmla="*/ 1224951 w 7161695"/>
                <a:gd name="connsiteY195" fmla="*/ 155275 h 1630392"/>
                <a:gd name="connsiteX196" fmla="*/ 1199072 w 7161695"/>
                <a:gd name="connsiteY196" fmla="*/ 181155 h 1630392"/>
                <a:gd name="connsiteX197" fmla="*/ 1164566 w 7161695"/>
                <a:gd name="connsiteY197" fmla="*/ 198408 h 1630392"/>
                <a:gd name="connsiteX198" fmla="*/ 1086928 w 7161695"/>
                <a:gd name="connsiteY198" fmla="*/ 241540 h 1630392"/>
                <a:gd name="connsiteX199" fmla="*/ 1017917 w 7161695"/>
                <a:gd name="connsiteY199" fmla="*/ 215660 h 1630392"/>
                <a:gd name="connsiteX200" fmla="*/ 974785 w 7161695"/>
                <a:gd name="connsiteY200" fmla="*/ 198408 h 1630392"/>
                <a:gd name="connsiteX201" fmla="*/ 948906 w 7161695"/>
                <a:gd name="connsiteY201" fmla="*/ 189781 h 1630392"/>
                <a:gd name="connsiteX202" fmla="*/ 923026 w 7161695"/>
                <a:gd name="connsiteY202" fmla="*/ 172528 h 1630392"/>
                <a:gd name="connsiteX203" fmla="*/ 828136 w 7161695"/>
                <a:gd name="connsiteY203" fmla="*/ 138023 h 1630392"/>
                <a:gd name="connsiteX204" fmla="*/ 750498 w 7161695"/>
                <a:gd name="connsiteY204" fmla="*/ 112143 h 1630392"/>
                <a:gd name="connsiteX205" fmla="*/ 724619 w 7161695"/>
                <a:gd name="connsiteY205" fmla="*/ 103517 h 1630392"/>
                <a:gd name="connsiteX206" fmla="*/ 422694 w 7161695"/>
                <a:gd name="connsiteY206" fmla="*/ 112143 h 1630392"/>
                <a:gd name="connsiteX207" fmla="*/ 396815 w 7161695"/>
                <a:gd name="connsiteY207" fmla="*/ 103517 h 1630392"/>
                <a:gd name="connsiteX208" fmla="*/ 370936 w 7161695"/>
                <a:gd name="connsiteY208" fmla="*/ 77638 h 1630392"/>
                <a:gd name="connsiteX209" fmla="*/ 353683 w 7161695"/>
                <a:gd name="connsiteY209" fmla="*/ 17253 h 1630392"/>
                <a:gd name="connsiteX210" fmla="*/ 327804 w 7161695"/>
                <a:gd name="connsiteY210" fmla="*/ 0 h 1630392"/>
                <a:gd name="connsiteX211" fmla="*/ 241539 w 7161695"/>
                <a:gd name="connsiteY211" fmla="*/ 43132 h 1630392"/>
                <a:gd name="connsiteX212" fmla="*/ 215660 w 7161695"/>
                <a:gd name="connsiteY212" fmla="*/ 69011 h 1630392"/>
                <a:gd name="connsiteX213" fmla="*/ 189781 w 7161695"/>
                <a:gd name="connsiteY213" fmla="*/ 77638 h 1630392"/>
                <a:gd name="connsiteX214" fmla="*/ 103517 w 7161695"/>
                <a:gd name="connsiteY214" fmla="*/ 112143 h 1630392"/>
                <a:gd name="connsiteX215" fmla="*/ 51758 w 7161695"/>
                <a:gd name="connsiteY215" fmla="*/ 120770 h 1630392"/>
                <a:gd name="connsiteX216" fmla="*/ 0 w 7161695"/>
                <a:gd name="connsiteY216" fmla="*/ 138023 h 1630392"/>
                <a:gd name="connsiteX217" fmla="*/ 25879 w 7161695"/>
                <a:gd name="connsiteY217" fmla="*/ 198408 h 1630392"/>
                <a:gd name="connsiteX218" fmla="*/ 34506 w 7161695"/>
                <a:gd name="connsiteY218" fmla="*/ 224287 h 1630392"/>
                <a:gd name="connsiteX219" fmla="*/ 60385 w 7161695"/>
                <a:gd name="connsiteY219" fmla="*/ 232913 h 1630392"/>
                <a:gd name="connsiteX220" fmla="*/ 112143 w 7161695"/>
                <a:gd name="connsiteY220" fmla="*/ 224287 h 1630392"/>
                <a:gd name="connsiteX221" fmla="*/ 112143 w 7161695"/>
                <a:gd name="connsiteY221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986067 w 7161695"/>
                <a:gd name="connsiteY127" fmla="*/ 577970 h 1630392"/>
                <a:gd name="connsiteX128" fmla="*/ 4934310 w 7161695"/>
                <a:gd name="connsiteY128" fmla="*/ 508958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813540 w 7161695"/>
                <a:gd name="connsiteY132" fmla="*/ 474453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692769 w 7161695"/>
                <a:gd name="connsiteY136" fmla="*/ 560718 h 1630392"/>
                <a:gd name="connsiteX137" fmla="*/ 4623758 w 7161695"/>
                <a:gd name="connsiteY137" fmla="*/ 612475 h 1630392"/>
                <a:gd name="connsiteX138" fmla="*/ 4611596 w 7161695"/>
                <a:gd name="connsiteY138" fmla="*/ 566347 h 1630392"/>
                <a:gd name="connsiteX139" fmla="*/ 4559838 w 7161695"/>
                <a:gd name="connsiteY139" fmla="*/ 557721 h 1630392"/>
                <a:gd name="connsiteX140" fmla="*/ 4494363 w 7161695"/>
                <a:gd name="connsiteY140" fmla="*/ 526211 h 1630392"/>
                <a:gd name="connsiteX141" fmla="*/ 4390845 w 7161695"/>
                <a:gd name="connsiteY141" fmla="*/ 500332 h 1630392"/>
                <a:gd name="connsiteX142" fmla="*/ 4382219 w 7161695"/>
                <a:gd name="connsiteY142" fmla="*/ 267419 h 1630392"/>
                <a:gd name="connsiteX143" fmla="*/ 4339087 w 7161695"/>
                <a:gd name="connsiteY143" fmla="*/ 293298 h 1630392"/>
                <a:gd name="connsiteX144" fmla="*/ 4270075 w 7161695"/>
                <a:gd name="connsiteY144" fmla="*/ 327804 h 1630392"/>
                <a:gd name="connsiteX145" fmla="*/ 4183811 w 7161695"/>
                <a:gd name="connsiteY145" fmla="*/ 353683 h 1630392"/>
                <a:gd name="connsiteX146" fmla="*/ 4019909 w 7161695"/>
                <a:gd name="connsiteY146" fmla="*/ 336430 h 1630392"/>
                <a:gd name="connsiteX147" fmla="*/ 3994030 w 7161695"/>
                <a:gd name="connsiteY147" fmla="*/ 276045 h 1630392"/>
                <a:gd name="connsiteX148" fmla="*/ 3959524 w 7161695"/>
                <a:gd name="connsiteY148" fmla="*/ 224287 h 1630392"/>
                <a:gd name="connsiteX149" fmla="*/ 3942272 w 7161695"/>
                <a:gd name="connsiteY149" fmla="*/ 198408 h 1630392"/>
                <a:gd name="connsiteX150" fmla="*/ 3925019 w 7161695"/>
                <a:gd name="connsiteY150" fmla="*/ 172528 h 1630392"/>
                <a:gd name="connsiteX151" fmla="*/ 3899139 w 7161695"/>
                <a:gd name="connsiteY151" fmla="*/ 120770 h 1630392"/>
                <a:gd name="connsiteX152" fmla="*/ 3838755 w 7161695"/>
                <a:gd name="connsiteY152" fmla="*/ 43132 h 1630392"/>
                <a:gd name="connsiteX153" fmla="*/ 3804249 w 7161695"/>
                <a:gd name="connsiteY153" fmla="*/ 51758 h 1630392"/>
                <a:gd name="connsiteX154" fmla="*/ 3735238 w 7161695"/>
                <a:gd name="connsiteY154" fmla="*/ 103517 h 1630392"/>
                <a:gd name="connsiteX155" fmla="*/ 3709358 w 7161695"/>
                <a:gd name="connsiteY155" fmla="*/ 129396 h 1630392"/>
                <a:gd name="connsiteX156" fmla="*/ 3674853 w 7161695"/>
                <a:gd name="connsiteY156" fmla="*/ 146649 h 1630392"/>
                <a:gd name="connsiteX157" fmla="*/ 3631721 w 7161695"/>
                <a:gd name="connsiteY157" fmla="*/ 198408 h 1630392"/>
                <a:gd name="connsiteX158" fmla="*/ 3597215 w 7161695"/>
                <a:gd name="connsiteY158" fmla="*/ 215660 h 1630392"/>
                <a:gd name="connsiteX159" fmla="*/ 3545456 w 7161695"/>
                <a:gd name="connsiteY159" fmla="*/ 250166 h 1630392"/>
                <a:gd name="connsiteX160" fmla="*/ 3493698 w 7161695"/>
                <a:gd name="connsiteY160" fmla="*/ 267419 h 1630392"/>
                <a:gd name="connsiteX161" fmla="*/ 3433313 w 7161695"/>
                <a:gd name="connsiteY161" fmla="*/ 284672 h 1630392"/>
                <a:gd name="connsiteX162" fmla="*/ 3338423 w 7161695"/>
                <a:gd name="connsiteY162" fmla="*/ 293298 h 1630392"/>
                <a:gd name="connsiteX163" fmla="*/ 2846717 w 7161695"/>
                <a:gd name="connsiteY163" fmla="*/ 284672 h 1630392"/>
                <a:gd name="connsiteX164" fmla="*/ 2786332 w 7161695"/>
                <a:gd name="connsiteY164" fmla="*/ 276045 h 1630392"/>
                <a:gd name="connsiteX165" fmla="*/ 2760453 w 7161695"/>
                <a:gd name="connsiteY165" fmla="*/ 258792 h 1630392"/>
                <a:gd name="connsiteX166" fmla="*/ 2725947 w 7161695"/>
                <a:gd name="connsiteY166" fmla="*/ 241540 h 1630392"/>
                <a:gd name="connsiteX167" fmla="*/ 2639683 w 7161695"/>
                <a:gd name="connsiteY167" fmla="*/ 198408 h 1630392"/>
                <a:gd name="connsiteX168" fmla="*/ 2544792 w 7161695"/>
                <a:gd name="connsiteY168" fmla="*/ 172528 h 1630392"/>
                <a:gd name="connsiteX169" fmla="*/ 2424023 w 7161695"/>
                <a:gd name="connsiteY169" fmla="*/ 120770 h 1630392"/>
                <a:gd name="connsiteX170" fmla="*/ 2380890 w 7161695"/>
                <a:gd name="connsiteY170" fmla="*/ 103517 h 1630392"/>
                <a:gd name="connsiteX171" fmla="*/ 2346385 w 7161695"/>
                <a:gd name="connsiteY171" fmla="*/ 86264 h 1630392"/>
                <a:gd name="connsiteX172" fmla="*/ 2294626 w 7161695"/>
                <a:gd name="connsiteY172" fmla="*/ 69011 h 1630392"/>
                <a:gd name="connsiteX173" fmla="*/ 2234241 w 7161695"/>
                <a:gd name="connsiteY173" fmla="*/ 51758 h 1630392"/>
                <a:gd name="connsiteX174" fmla="*/ 2182483 w 7161695"/>
                <a:gd name="connsiteY174" fmla="*/ 25879 h 1630392"/>
                <a:gd name="connsiteX175" fmla="*/ 2139351 w 7161695"/>
                <a:gd name="connsiteY175" fmla="*/ 17253 h 1630392"/>
                <a:gd name="connsiteX176" fmla="*/ 2061713 w 7161695"/>
                <a:gd name="connsiteY176" fmla="*/ 0 h 1630392"/>
                <a:gd name="connsiteX177" fmla="*/ 2053087 w 7161695"/>
                <a:gd name="connsiteY177" fmla="*/ 25879 h 1630392"/>
                <a:gd name="connsiteX178" fmla="*/ 2070339 w 7161695"/>
                <a:gd name="connsiteY178" fmla="*/ 94891 h 1630392"/>
                <a:gd name="connsiteX179" fmla="*/ 2053087 w 7161695"/>
                <a:gd name="connsiteY179" fmla="*/ 163902 h 1630392"/>
                <a:gd name="connsiteX180" fmla="*/ 2027207 w 7161695"/>
                <a:gd name="connsiteY180" fmla="*/ 189781 h 1630392"/>
                <a:gd name="connsiteX181" fmla="*/ 1940943 w 7161695"/>
                <a:gd name="connsiteY181" fmla="*/ 241540 h 1630392"/>
                <a:gd name="connsiteX182" fmla="*/ 1915064 w 7161695"/>
                <a:gd name="connsiteY182" fmla="*/ 258792 h 1630392"/>
                <a:gd name="connsiteX183" fmla="*/ 1863306 w 7161695"/>
                <a:gd name="connsiteY183" fmla="*/ 276045 h 1630392"/>
                <a:gd name="connsiteX184" fmla="*/ 1725283 w 7161695"/>
                <a:gd name="connsiteY184" fmla="*/ 258792 h 1630392"/>
                <a:gd name="connsiteX185" fmla="*/ 1690777 w 7161695"/>
                <a:gd name="connsiteY185" fmla="*/ 241540 h 1630392"/>
                <a:gd name="connsiteX186" fmla="*/ 1639019 w 7161695"/>
                <a:gd name="connsiteY186" fmla="*/ 215660 h 1630392"/>
                <a:gd name="connsiteX187" fmla="*/ 1621766 w 7161695"/>
                <a:gd name="connsiteY187" fmla="*/ 189781 h 1630392"/>
                <a:gd name="connsiteX188" fmla="*/ 1526875 w 7161695"/>
                <a:gd name="connsiteY188" fmla="*/ 172528 h 1630392"/>
                <a:gd name="connsiteX189" fmla="*/ 1457864 w 7161695"/>
                <a:gd name="connsiteY189" fmla="*/ 155275 h 1630392"/>
                <a:gd name="connsiteX190" fmla="*/ 1380226 w 7161695"/>
                <a:gd name="connsiteY190" fmla="*/ 146649 h 1630392"/>
                <a:gd name="connsiteX191" fmla="*/ 1328468 w 7161695"/>
                <a:gd name="connsiteY191" fmla="*/ 138023 h 1630392"/>
                <a:gd name="connsiteX192" fmla="*/ 1293962 w 7161695"/>
                <a:gd name="connsiteY192" fmla="*/ 120770 h 1630392"/>
                <a:gd name="connsiteX193" fmla="*/ 1268083 w 7161695"/>
                <a:gd name="connsiteY193" fmla="*/ 112143 h 1630392"/>
                <a:gd name="connsiteX194" fmla="*/ 1250830 w 7161695"/>
                <a:gd name="connsiteY194" fmla="*/ 138023 h 1630392"/>
                <a:gd name="connsiteX195" fmla="*/ 1224951 w 7161695"/>
                <a:gd name="connsiteY195" fmla="*/ 155275 h 1630392"/>
                <a:gd name="connsiteX196" fmla="*/ 1199072 w 7161695"/>
                <a:gd name="connsiteY196" fmla="*/ 181155 h 1630392"/>
                <a:gd name="connsiteX197" fmla="*/ 1164566 w 7161695"/>
                <a:gd name="connsiteY197" fmla="*/ 198408 h 1630392"/>
                <a:gd name="connsiteX198" fmla="*/ 1086928 w 7161695"/>
                <a:gd name="connsiteY198" fmla="*/ 241540 h 1630392"/>
                <a:gd name="connsiteX199" fmla="*/ 1017917 w 7161695"/>
                <a:gd name="connsiteY199" fmla="*/ 215660 h 1630392"/>
                <a:gd name="connsiteX200" fmla="*/ 974785 w 7161695"/>
                <a:gd name="connsiteY200" fmla="*/ 198408 h 1630392"/>
                <a:gd name="connsiteX201" fmla="*/ 948906 w 7161695"/>
                <a:gd name="connsiteY201" fmla="*/ 189781 h 1630392"/>
                <a:gd name="connsiteX202" fmla="*/ 923026 w 7161695"/>
                <a:gd name="connsiteY202" fmla="*/ 172528 h 1630392"/>
                <a:gd name="connsiteX203" fmla="*/ 828136 w 7161695"/>
                <a:gd name="connsiteY203" fmla="*/ 138023 h 1630392"/>
                <a:gd name="connsiteX204" fmla="*/ 750498 w 7161695"/>
                <a:gd name="connsiteY204" fmla="*/ 112143 h 1630392"/>
                <a:gd name="connsiteX205" fmla="*/ 724619 w 7161695"/>
                <a:gd name="connsiteY205" fmla="*/ 103517 h 1630392"/>
                <a:gd name="connsiteX206" fmla="*/ 422694 w 7161695"/>
                <a:gd name="connsiteY206" fmla="*/ 112143 h 1630392"/>
                <a:gd name="connsiteX207" fmla="*/ 396815 w 7161695"/>
                <a:gd name="connsiteY207" fmla="*/ 103517 h 1630392"/>
                <a:gd name="connsiteX208" fmla="*/ 370936 w 7161695"/>
                <a:gd name="connsiteY208" fmla="*/ 77638 h 1630392"/>
                <a:gd name="connsiteX209" fmla="*/ 353683 w 7161695"/>
                <a:gd name="connsiteY209" fmla="*/ 17253 h 1630392"/>
                <a:gd name="connsiteX210" fmla="*/ 327804 w 7161695"/>
                <a:gd name="connsiteY210" fmla="*/ 0 h 1630392"/>
                <a:gd name="connsiteX211" fmla="*/ 241539 w 7161695"/>
                <a:gd name="connsiteY211" fmla="*/ 43132 h 1630392"/>
                <a:gd name="connsiteX212" fmla="*/ 215660 w 7161695"/>
                <a:gd name="connsiteY212" fmla="*/ 69011 h 1630392"/>
                <a:gd name="connsiteX213" fmla="*/ 189781 w 7161695"/>
                <a:gd name="connsiteY213" fmla="*/ 77638 h 1630392"/>
                <a:gd name="connsiteX214" fmla="*/ 103517 w 7161695"/>
                <a:gd name="connsiteY214" fmla="*/ 112143 h 1630392"/>
                <a:gd name="connsiteX215" fmla="*/ 51758 w 7161695"/>
                <a:gd name="connsiteY215" fmla="*/ 120770 h 1630392"/>
                <a:gd name="connsiteX216" fmla="*/ 0 w 7161695"/>
                <a:gd name="connsiteY216" fmla="*/ 138023 h 1630392"/>
                <a:gd name="connsiteX217" fmla="*/ 25879 w 7161695"/>
                <a:gd name="connsiteY217" fmla="*/ 198408 h 1630392"/>
                <a:gd name="connsiteX218" fmla="*/ 34506 w 7161695"/>
                <a:gd name="connsiteY218" fmla="*/ 224287 h 1630392"/>
                <a:gd name="connsiteX219" fmla="*/ 60385 w 7161695"/>
                <a:gd name="connsiteY219" fmla="*/ 232913 h 1630392"/>
                <a:gd name="connsiteX220" fmla="*/ 112143 w 7161695"/>
                <a:gd name="connsiteY220" fmla="*/ 224287 h 1630392"/>
                <a:gd name="connsiteX221" fmla="*/ 112143 w 7161695"/>
                <a:gd name="connsiteY221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986067 w 7161695"/>
                <a:gd name="connsiteY127" fmla="*/ 577970 h 1630392"/>
                <a:gd name="connsiteX128" fmla="*/ 4934310 w 7161695"/>
                <a:gd name="connsiteY128" fmla="*/ 508958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813540 w 7161695"/>
                <a:gd name="connsiteY132" fmla="*/ 474453 h 1630392"/>
                <a:gd name="connsiteX133" fmla="*/ 4701396 w 7161695"/>
                <a:gd name="connsiteY133" fmla="*/ 414068 h 1630392"/>
                <a:gd name="connsiteX134" fmla="*/ 4787660 w 7161695"/>
                <a:gd name="connsiteY134" fmla="*/ 517585 h 1630392"/>
                <a:gd name="connsiteX135" fmla="*/ 4658264 w 7161695"/>
                <a:gd name="connsiteY135" fmla="*/ 241540 h 1630392"/>
                <a:gd name="connsiteX136" fmla="*/ 4692769 w 7161695"/>
                <a:gd name="connsiteY136" fmla="*/ 560718 h 1630392"/>
                <a:gd name="connsiteX137" fmla="*/ 4623758 w 7161695"/>
                <a:gd name="connsiteY137" fmla="*/ 612475 h 1630392"/>
                <a:gd name="connsiteX138" fmla="*/ 4611596 w 7161695"/>
                <a:gd name="connsiteY138" fmla="*/ 566347 h 1630392"/>
                <a:gd name="connsiteX139" fmla="*/ 4559838 w 7161695"/>
                <a:gd name="connsiteY139" fmla="*/ 557721 h 1630392"/>
                <a:gd name="connsiteX140" fmla="*/ 4494363 w 7161695"/>
                <a:gd name="connsiteY140" fmla="*/ 526211 h 1630392"/>
                <a:gd name="connsiteX141" fmla="*/ 4390845 w 7161695"/>
                <a:gd name="connsiteY141" fmla="*/ 500332 h 1630392"/>
                <a:gd name="connsiteX142" fmla="*/ 4382219 w 7161695"/>
                <a:gd name="connsiteY142" fmla="*/ 267419 h 1630392"/>
                <a:gd name="connsiteX143" fmla="*/ 4339087 w 7161695"/>
                <a:gd name="connsiteY143" fmla="*/ 293298 h 1630392"/>
                <a:gd name="connsiteX144" fmla="*/ 4270075 w 7161695"/>
                <a:gd name="connsiteY144" fmla="*/ 327804 h 1630392"/>
                <a:gd name="connsiteX145" fmla="*/ 4183811 w 7161695"/>
                <a:gd name="connsiteY145" fmla="*/ 353683 h 1630392"/>
                <a:gd name="connsiteX146" fmla="*/ 4019909 w 7161695"/>
                <a:gd name="connsiteY146" fmla="*/ 336430 h 1630392"/>
                <a:gd name="connsiteX147" fmla="*/ 3994030 w 7161695"/>
                <a:gd name="connsiteY147" fmla="*/ 276045 h 1630392"/>
                <a:gd name="connsiteX148" fmla="*/ 3959524 w 7161695"/>
                <a:gd name="connsiteY148" fmla="*/ 224287 h 1630392"/>
                <a:gd name="connsiteX149" fmla="*/ 3942272 w 7161695"/>
                <a:gd name="connsiteY149" fmla="*/ 198408 h 1630392"/>
                <a:gd name="connsiteX150" fmla="*/ 3925019 w 7161695"/>
                <a:gd name="connsiteY150" fmla="*/ 172528 h 1630392"/>
                <a:gd name="connsiteX151" fmla="*/ 3899139 w 7161695"/>
                <a:gd name="connsiteY151" fmla="*/ 120770 h 1630392"/>
                <a:gd name="connsiteX152" fmla="*/ 3838755 w 7161695"/>
                <a:gd name="connsiteY152" fmla="*/ 43132 h 1630392"/>
                <a:gd name="connsiteX153" fmla="*/ 3804249 w 7161695"/>
                <a:gd name="connsiteY153" fmla="*/ 51758 h 1630392"/>
                <a:gd name="connsiteX154" fmla="*/ 3735238 w 7161695"/>
                <a:gd name="connsiteY154" fmla="*/ 103517 h 1630392"/>
                <a:gd name="connsiteX155" fmla="*/ 3709358 w 7161695"/>
                <a:gd name="connsiteY155" fmla="*/ 129396 h 1630392"/>
                <a:gd name="connsiteX156" fmla="*/ 3674853 w 7161695"/>
                <a:gd name="connsiteY156" fmla="*/ 146649 h 1630392"/>
                <a:gd name="connsiteX157" fmla="*/ 3631721 w 7161695"/>
                <a:gd name="connsiteY157" fmla="*/ 198408 h 1630392"/>
                <a:gd name="connsiteX158" fmla="*/ 3597215 w 7161695"/>
                <a:gd name="connsiteY158" fmla="*/ 215660 h 1630392"/>
                <a:gd name="connsiteX159" fmla="*/ 3545456 w 7161695"/>
                <a:gd name="connsiteY159" fmla="*/ 250166 h 1630392"/>
                <a:gd name="connsiteX160" fmla="*/ 3493698 w 7161695"/>
                <a:gd name="connsiteY160" fmla="*/ 267419 h 1630392"/>
                <a:gd name="connsiteX161" fmla="*/ 3433313 w 7161695"/>
                <a:gd name="connsiteY161" fmla="*/ 284672 h 1630392"/>
                <a:gd name="connsiteX162" fmla="*/ 3338423 w 7161695"/>
                <a:gd name="connsiteY162" fmla="*/ 293298 h 1630392"/>
                <a:gd name="connsiteX163" fmla="*/ 2846717 w 7161695"/>
                <a:gd name="connsiteY163" fmla="*/ 284672 h 1630392"/>
                <a:gd name="connsiteX164" fmla="*/ 2786332 w 7161695"/>
                <a:gd name="connsiteY164" fmla="*/ 276045 h 1630392"/>
                <a:gd name="connsiteX165" fmla="*/ 2760453 w 7161695"/>
                <a:gd name="connsiteY165" fmla="*/ 258792 h 1630392"/>
                <a:gd name="connsiteX166" fmla="*/ 2725947 w 7161695"/>
                <a:gd name="connsiteY166" fmla="*/ 241540 h 1630392"/>
                <a:gd name="connsiteX167" fmla="*/ 2639683 w 7161695"/>
                <a:gd name="connsiteY167" fmla="*/ 198408 h 1630392"/>
                <a:gd name="connsiteX168" fmla="*/ 2544792 w 7161695"/>
                <a:gd name="connsiteY168" fmla="*/ 172528 h 1630392"/>
                <a:gd name="connsiteX169" fmla="*/ 2424023 w 7161695"/>
                <a:gd name="connsiteY169" fmla="*/ 120770 h 1630392"/>
                <a:gd name="connsiteX170" fmla="*/ 2380890 w 7161695"/>
                <a:gd name="connsiteY170" fmla="*/ 103517 h 1630392"/>
                <a:gd name="connsiteX171" fmla="*/ 2346385 w 7161695"/>
                <a:gd name="connsiteY171" fmla="*/ 86264 h 1630392"/>
                <a:gd name="connsiteX172" fmla="*/ 2294626 w 7161695"/>
                <a:gd name="connsiteY172" fmla="*/ 69011 h 1630392"/>
                <a:gd name="connsiteX173" fmla="*/ 2234241 w 7161695"/>
                <a:gd name="connsiteY173" fmla="*/ 51758 h 1630392"/>
                <a:gd name="connsiteX174" fmla="*/ 2182483 w 7161695"/>
                <a:gd name="connsiteY174" fmla="*/ 25879 h 1630392"/>
                <a:gd name="connsiteX175" fmla="*/ 2139351 w 7161695"/>
                <a:gd name="connsiteY175" fmla="*/ 17253 h 1630392"/>
                <a:gd name="connsiteX176" fmla="*/ 2061713 w 7161695"/>
                <a:gd name="connsiteY176" fmla="*/ 0 h 1630392"/>
                <a:gd name="connsiteX177" fmla="*/ 2053087 w 7161695"/>
                <a:gd name="connsiteY177" fmla="*/ 25879 h 1630392"/>
                <a:gd name="connsiteX178" fmla="*/ 2070339 w 7161695"/>
                <a:gd name="connsiteY178" fmla="*/ 94891 h 1630392"/>
                <a:gd name="connsiteX179" fmla="*/ 2053087 w 7161695"/>
                <a:gd name="connsiteY179" fmla="*/ 163902 h 1630392"/>
                <a:gd name="connsiteX180" fmla="*/ 2027207 w 7161695"/>
                <a:gd name="connsiteY180" fmla="*/ 189781 h 1630392"/>
                <a:gd name="connsiteX181" fmla="*/ 1940943 w 7161695"/>
                <a:gd name="connsiteY181" fmla="*/ 241540 h 1630392"/>
                <a:gd name="connsiteX182" fmla="*/ 1915064 w 7161695"/>
                <a:gd name="connsiteY182" fmla="*/ 258792 h 1630392"/>
                <a:gd name="connsiteX183" fmla="*/ 1863306 w 7161695"/>
                <a:gd name="connsiteY183" fmla="*/ 276045 h 1630392"/>
                <a:gd name="connsiteX184" fmla="*/ 1725283 w 7161695"/>
                <a:gd name="connsiteY184" fmla="*/ 258792 h 1630392"/>
                <a:gd name="connsiteX185" fmla="*/ 1690777 w 7161695"/>
                <a:gd name="connsiteY185" fmla="*/ 241540 h 1630392"/>
                <a:gd name="connsiteX186" fmla="*/ 1639019 w 7161695"/>
                <a:gd name="connsiteY186" fmla="*/ 215660 h 1630392"/>
                <a:gd name="connsiteX187" fmla="*/ 1621766 w 7161695"/>
                <a:gd name="connsiteY187" fmla="*/ 189781 h 1630392"/>
                <a:gd name="connsiteX188" fmla="*/ 1526875 w 7161695"/>
                <a:gd name="connsiteY188" fmla="*/ 172528 h 1630392"/>
                <a:gd name="connsiteX189" fmla="*/ 1457864 w 7161695"/>
                <a:gd name="connsiteY189" fmla="*/ 155275 h 1630392"/>
                <a:gd name="connsiteX190" fmla="*/ 1380226 w 7161695"/>
                <a:gd name="connsiteY190" fmla="*/ 146649 h 1630392"/>
                <a:gd name="connsiteX191" fmla="*/ 1328468 w 7161695"/>
                <a:gd name="connsiteY191" fmla="*/ 138023 h 1630392"/>
                <a:gd name="connsiteX192" fmla="*/ 1293962 w 7161695"/>
                <a:gd name="connsiteY192" fmla="*/ 120770 h 1630392"/>
                <a:gd name="connsiteX193" fmla="*/ 1268083 w 7161695"/>
                <a:gd name="connsiteY193" fmla="*/ 112143 h 1630392"/>
                <a:gd name="connsiteX194" fmla="*/ 1250830 w 7161695"/>
                <a:gd name="connsiteY194" fmla="*/ 138023 h 1630392"/>
                <a:gd name="connsiteX195" fmla="*/ 1224951 w 7161695"/>
                <a:gd name="connsiteY195" fmla="*/ 155275 h 1630392"/>
                <a:gd name="connsiteX196" fmla="*/ 1199072 w 7161695"/>
                <a:gd name="connsiteY196" fmla="*/ 181155 h 1630392"/>
                <a:gd name="connsiteX197" fmla="*/ 1164566 w 7161695"/>
                <a:gd name="connsiteY197" fmla="*/ 198408 h 1630392"/>
                <a:gd name="connsiteX198" fmla="*/ 1086928 w 7161695"/>
                <a:gd name="connsiteY198" fmla="*/ 241540 h 1630392"/>
                <a:gd name="connsiteX199" fmla="*/ 1017917 w 7161695"/>
                <a:gd name="connsiteY199" fmla="*/ 215660 h 1630392"/>
                <a:gd name="connsiteX200" fmla="*/ 974785 w 7161695"/>
                <a:gd name="connsiteY200" fmla="*/ 198408 h 1630392"/>
                <a:gd name="connsiteX201" fmla="*/ 948906 w 7161695"/>
                <a:gd name="connsiteY201" fmla="*/ 189781 h 1630392"/>
                <a:gd name="connsiteX202" fmla="*/ 923026 w 7161695"/>
                <a:gd name="connsiteY202" fmla="*/ 172528 h 1630392"/>
                <a:gd name="connsiteX203" fmla="*/ 828136 w 7161695"/>
                <a:gd name="connsiteY203" fmla="*/ 138023 h 1630392"/>
                <a:gd name="connsiteX204" fmla="*/ 750498 w 7161695"/>
                <a:gd name="connsiteY204" fmla="*/ 112143 h 1630392"/>
                <a:gd name="connsiteX205" fmla="*/ 724619 w 7161695"/>
                <a:gd name="connsiteY205" fmla="*/ 103517 h 1630392"/>
                <a:gd name="connsiteX206" fmla="*/ 422694 w 7161695"/>
                <a:gd name="connsiteY206" fmla="*/ 112143 h 1630392"/>
                <a:gd name="connsiteX207" fmla="*/ 396815 w 7161695"/>
                <a:gd name="connsiteY207" fmla="*/ 103517 h 1630392"/>
                <a:gd name="connsiteX208" fmla="*/ 370936 w 7161695"/>
                <a:gd name="connsiteY208" fmla="*/ 77638 h 1630392"/>
                <a:gd name="connsiteX209" fmla="*/ 353683 w 7161695"/>
                <a:gd name="connsiteY209" fmla="*/ 17253 h 1630392"/>
                <a:gd name="connsiteX210" fmla="*/ 327804 w 7161695"/>
                <a:gd name="connsiteY210" fmla="*/ 0 h 1630392"/>
                <a:gd name="connsiteX211" fmla="*/ 241539 w 7161695"/>
                <a:gd name="connsiteY211" fmla="*/ 43132 h 1630392"/>
                <a:gd name="connsiteX212" fmla="*/ 215660 w 7161695"/>
                <a:gd name="connsiteY212" fmla="*/ 69011 h 1630392"/>
                <a:gd name="connsiteX213" fmla="*/ 189781 w 7161695"/>
                <a:gd name="connsiteY213" fmla="*/ 77638 h 1630392"/>
                <a:gd name="connsiteX214" fmla="*/ 103517 w 7161695"/>
                <a:gd name="connsiteY214" fmla="*/ 112143 h 1630392"/>
                <a:gd name="connsiteX215" fmla="*/ 51758 w 7161695"/>
                <a:gd name="connsiteY215" fmla="*/ 120770 h 1630392"/>
                <a:gd name="connsiteX216" fmla="*/ 0 w 7161695"/>
                <a:gd name="connsiteY216" fmla="*/ 138023 h 1630392"/>
                <a:gd name="connsiteX217" fmla="*/ 25879 w 7161695"/>
                <a:gd name="connsiteY217" fmla="*/ 198408 h 1630392"/>
                <a:gd name="connsiteX218" fmla="*/ 34506 w 7161695"/>
                <a:gd name="connsiteY218" fmla="*/ 224287 h 1630392"/>
                <a:gd name="connsiteX219" fmla="*/ 60385 w 7161695"/>
                <a:gd name="connsiteY219" fmla="*/ 232913 h 1630392"/>
                <a:gd name="connsiteX220" fmla="*/ 112143 w 7161695"/>
                <a:gd name="connsiteY220" fmla="*/ 224287 h 1630392"/>
                <a:gd name="connsiteX221" fmla="*/ 112143 w 7161695"/>
                <a:gd name="connsiteY221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986067 w 7161695"/>
                <a:gd name="connsiteY127" fmla="*/ 577970 h 1630392"/>
                <a:gd name="connsiteX128" fmla="*/ 4934310 w 7161695"/>
                <a:gd name="connsiteY128" fmla="*/ 508958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813540 w 7161695"/>
                <a:gd name="connsiteY132" fmla="*/ 474453 h 1630392"/>
                <a:gd name="connsiteX133" fmla="*/ 4701396 w 7161695"/>
                <a:gd name="connsiteY133" fmla="*/ 414068 h 1630392"/>
                <a:gd name="connsiteX134" fmla="*/ 4787660 w 7161695"/>
                <a:gd name="connsiteY134" fmla="*/ 517585 h 1630392"/>
                <a:gd name="connsiteX135" fmla="*/ 4839419 w 7161695"/>
                <a:gd name="connsiteY135" fmla="*/ 534838 h 1630392"/>
                <a:gd name="connsiteX136" fmla="*/ 4692769 w 7161695"/>
                <a:gd name="connsiteY136" fmla="*/ 560718 h 1630392"/>
                <a:gd name="connsiteX137" fmla="*/ 4623758 w 7161695"/>
                <a:gd name="connsiteY137" fmla="*/ 612475 h 1630392"/>
                <a:gd name="connsiteX138" fmla="*/ 4611596 w 7161695"/>
                <a:gd name="connsiteY138" fmla="*/ 566347 h 1630392"/>
                <a:gd name="connsiteX139" fmla="*/ 4559838 w 7161695"/>
                <a:gd name="connsiteY139" fmla="*/ 557721 h 1630392"/>
                <a:gd name="connsiteX140" fmla="*/ 4494363 w 7161695"/>
                <a:gd name="connsiteY140" fmla="*/ 526211 h 1630392"/>
                <a:gd name="connsiteX141" fmla="*/ 4390845 w 7161695"/>
                <a:gd name="connsiteY141" fmla="*/ 500332 h 1630392"/>
                <a:gd name="connsiteX142" fmla="*/ 4382219 w 7161695"/>
                <a:gd name="connsiteY142" fmla="*/ 267419 h 1630392"/>
                <a:gd name="connsiteX143" fmla="*/ 4339087 w 7161695"/>
                <a:gd name="connsiteY143" fmla="*/ 293298 h 1630392"/>
                <a:gd name="connsiteX144" fmla="*/ 4270075 w 7161695"/>
                <a:gd name="connsiteY144" fmla="*/ 327804 h 1630392"/>
                <a:gd name="connsiteX145" fmla="*/ 4183811 w 7161695"/>
                <a:gd name="connsiteY145" fmla="*/ 353683 h 1630392"/>
                <a:gd name="connsiteX146" fmla="*/ 4019909 w 7161695"/>
                <a:gd name="connsiteY146" fmla="*/ 336430 h 1630392"/>
                <a:gd name="connsiteX147" fmla="*/ 3994030 w 7161695"/>
                <a:gd name="connsiteY147" fmla="*/ 276045 h 1630392"/>
                <a:gd name="connsiteX148" fmla="*/ 3959524 w 7161695"/>
                <a:gd name="connsiteY148" fmla="*/ 224287 h 1630392"/>
                <a:gd name="connsiteX149" fmla="*/ 3942272 w 7161695"/>
                <a:gd name="connsiteY149" fmla="*/ 198408 h 1630392"/>
                <a:gd name="connsiteX150" fmla="*/ 3925019 w 7161695"/>
                <a:gd name="connsiteY150" fmla="*/ 172528 h 1630392"/>
                <a:gd name="connsiteX151" fmla="*/ 3899139 w 7161695"/>
                <a:gd name="connsiteY151" fmla="*/ 120770 h 1630392"/>
                <a:gd name="connsiteX152" fmla="*/ 3838755 w 7161695"/>
                <a:gd name="connsiteY152" fmla="*/ 43132 h 1630392"/>
                <a:gd name="connsiteX153" fmla="*/ 3804249 w 7161695"/>
                <a:gd name="connsiteY153" fmla="*/ 51758 h 1630392"/>
                <a:gd name="connsiteX154" fmla="*/ 3735238 w 7161695"/>
                <a:gd name="connsiteY154" fmla="*/ 103517 h 1630392"/>
                <a:gd name="connsiteX155" fmla="*/ 3709358 w 7161695"/>
                <a:gd name="connsiteY155" fmla="*/ 129396 h 1630392"/>
                <a:gd name="connsiteX156" fmla="*/ 3674853 w 7161695"/>
                <a:gd name="connsiteY156" fmla="*/ 146649 h 1630392"/>
                <a:gd name="connsiteX157" fmla="*/ 3631721 w 7161695"/>
                <a:gd name="connsiteY157" fmla="*/ 198408 h 1630392"/>
                <a:gd name="connsiteX158" fmla="*/ 3597215 w 7161695"/>
                <a:gd name="connsiteY158" fmla="*/ 215660 h 1630392"/>
                <a:gd name="connsiteX159" fmla="*/ 3545456 w 7161695"/>
                <a:gd name="connsiteY159" fmla="*/ 250166 h 1630392"/>
                <a:gd name="connsiteX160" fmla="*/ 3493698 w 7161695"/>
                <a:gd name="connsiteY160" fmla="*/ 267419 h 1630392"/>
                <a:gd name="connsiteX161" fmla="*/ 3433313 w 7161695"/>
                <a:gd name="connsiteY161" fmla="*/ 284672 h 1630392"/>
                <a:gd name="connsiteX162" fmla="*/ 3338423 w 7161695"/>
                <a:gd name="connsiteY162" fmla="*/ 293298 h 1630392"/>
                <a:gd name="connsiteX163" fmla="*/ 2846717 w 7161695"/>
                <a:gd name="connsiteY163" fmla="*/ 284672 h 1630392"/>
                <a:gd name="connsiteX164" fmla="*/ 2786332 w 7161695"/>
                <a:gd name="connsiteY164" fmla="*/ 276045 h 1630392"/>
                <a:gd name="connsiteX165" fmla="*/ 2760453 w 7161695"/>
                <a:gd name="connsiteY165" fmla="*/ 258792 h 1630392"/>
                <a:gd name="connsiteX166" fmla="*/ 2725947 w 7161695"/>
                <a:gd name="connsiteY166" fmla="*/ 241540 h 1630392"/>
                <a:gd name="connsiteX167" fmla="*/ 2639683 w 7161695"/>
                <a:gd name="connsiteY167" fmla="*/ 198408 h 1630392"/>
                <a:gd name="connsiteX168" fmla="*/ 2544792 w 7161695"/>
                <a:gd name="connsiteY168" fmla="*/ 172528 h 1630392"/>
                <a:gd name="connsiteX169" fmla="*/ 2424023 w 7161695"/>
                <a:gd name="connsiteY169" fmla="*/ 120770 h 1630392"/>
                <a:gd name="connsiteX170" fmla="*/ 2380890 w 7161695"/>
                <a:gd name="connsiteY170" fmla="*/ 103517 h 1630392"/>
                <a:gd name="connsiteX171" fmla="*/ 2346385 w 7161695"/>
                <a:gd name="connsiteY171" fmla="*/ 86264 h 1630392"/>
                <a:gd name="connsiteX172" fmla="*/ 2294626 w 7161695"/>
                <a:gd name="connsiteY172" fmla="*/ 69011 h 1630392"/>
                <a:gd name="connsiteX173" fmla="*/ 2234241 w 7161695"/>
                <a:gd name="connsiteY173" fmla="*/ 51758 h 1630392"/>
                <a:gd name="connsiteX174" fmla="*/ 2182483 w 7161695"/>
                <a:gd name="connsiteY174" fmla="*/ 25879 h 1630392"/>
                <a:gd name="connsiteX175" fmla="*/ 2139351 w 7161695"/>
                <a:gd name="connsiteY175" fmla="*/ 17253 h 1630392"/>
                <a:gd name="connsiteX176" fmla="*/ 2061713 w 7161695"/>
                <a:gd name="connsiteY176" fmla="*/ 0 h 1630392"/>
                <a:gd name="connsiteX177" fmla="*/ 2053087 w 7161695"/>
                <a:gd name="connsiteY177" fmla="*/ 25879 h 1630392"/>
                <a:gd name="connsiteX178" fmla="*/ 2070339 w 7161695"/>
                <a:gd name="connsiteY178" fmla="*/ 94891 h 1630392"/>
                <a:gd name="connsiteX179" fmla="*/ 2053087 w 7161695"/>
                <a:gd name="connsiteY179" fmla="*/ 163902 h 1630392"/>
                <a:gd name="connsiteX180" fmla="*/ 2027207 w 7161695"/>
                <a:gd name="connsiteY180" fmla="*/ 189781 h 1630392"/>
                <a:gd name="connsiteX181" fmla="*/ 1940943 w 7161695"/>
                <a:gd name="connsiteY181" fmla="*/ 241540 h 1630392"/>
                <a:gd name="connsiteX182" fmla="*/ 1915064 w 7161695"/>
                <a:gd name="connsiteY182" fmla="*/ 258792 h 1630392"/>
                <a:gd name="connsiteX183" fmla="*/ 1863306 w 7161695"/>
                <a:gd name="connsiteY183" fmla="*/ 276045 h 1630392"/>
                <a:gd name="connsiteX184" fmla="*/ 1725283 w 7161695"/>
                <a:gd name="connsiteY184" fmla="*/ 258792 h 1630392"/>
                <a:gd name="connsiteX185" fmla="*/ 1690777 w 7161695"/>
                <a:gd name="connsiteY185" fmla="*/ 241540 h 1630392"/>
                <a:gd name="connsiteX186" fmla="*/ 1639019 w 7161695"/>
                <a:gd name="connsiteY186" fmla="*/ 215660 h 1630392"/>
                <a:gd name="connsiteX187" fmla="*/ 1621766 w 7161695"/>
                <a:gd name="connsiteY187" fmla="*/ 189781 h 1630392"/>
                <a:gd name="connsiteX188" fmla="*/ 1526875 w 7161695"/>
                <a:gd name="connsiteY188" fmla="*/ 172528 h 1630392"/>
                <a:gd name="connsiteX189" fmla="*/ 1457864 w 7161695"/>
                <a:gd name="connsiteY189" fmla="*/ 155275 h 1630392"/>
                <a:gd name="connsiteX190" fmla="*/ 1380226 w 7161695"/>
                <a:gd name="connsiteY190" fmla="*/ 146649 h 1630392"/>
                <a:gd name="connsiteX191" fmla="*/ 1328468 w 7161695"/>
                <a:gd name="connsiteY191" fmla="*/ 138023 h 1630392"/>
                <a:gd name="connsiteX192" fmla="*/ 1293962 w 7161695"/>
                <a:gd name="connsiteY192" fmla="*/ 120770 h 1630392"/>
                <a:gd name="connsiteX193" fmla="*/ 1268083 w 7161695"/>
                <a:gd name="connsiteY193" fmla="*/ 112143 h 1630392"/>
                <a:gd name="connsiteX194" fmla="*/ 1250830 w 7161695"/>
                <a:gd name="connsiteY194" fmla="*/ 138023 h 1630392"/>
                <a:gd name="connsiteX195" fmla="*/ 1224951 w 7161695"/>
                <a:gd name="connsiteY195" fmla="*/ 155275 h 1630392"/>
                <a:gd name="connsiteX196" fmla="*/ 1199072 w 7161695"/>
                <a:gd name="connsiteY196" fmla="*/ 181155 h 1630392"/>
                <a:gd name="connsiteX197" fmla="*/ 1164566 w 7161695"/>
                <a:gd name="connsiteY197" fmla="*/ 198408 h 1630392"/>
                <a:gd name="connsiteX198" fmla="*/ 1086928 w 7161695"/>
                <a:gd name="connsiteY198" fmla="*/ 241540 h 1630392"/>
                <a:gd name="connsiteX199" fmla="*/ 1017917 w 7161695"/>
                <a:gd name="connsiteY199" fmla="*/ 215660 h 1630392"/>
                <a:gd name="connsiteX200" fmla="*/ 974785 w 7161695"/>
                <a:gd name="connsiteY200" fmla="*/ 198408 h 1630392"/>
                <a:gd name="connsiteX201" fmla="*/ 948906 w 7161695"/>
                <a:gd name="connsiteY201" fmla="*/ 189781 h 1630392"/>
                <a:gd name="connsiteX202" fmla="*/ 923026 w 7161695"/>
                <a:gd name="connsiteY202" fmla="*/ 172528 h 1630392"/>
                <a:gd name="connsiteX203" fmla="*/ 828136 w 7161695"/>
                <a:gd name="connsiteY203" fmla="*/ 138023 h 1630392"/>
                <a:gd name="connsiteX204" fmla="*/ 750498 w 7161695"/>
                <a:gd name="connsiteY204" fmla="*/ 112143 h 1630392"/>
                <a:gd name="connsiteX205" fmla="*/ 724619 w 7161695"/>
                <a:gd name="connsiteY205" fmla="*/ 103517 h 1630392"/>
                <a:gd name="connsiteX206" fmla="*/ 422694 w 7161695"/>
                <a:gd name="connsiteY206" fmla="*/ 112143 h 1630392"/>
                <a:gd name="connsiteX207" fmla="*/ 396815 w 7161695"/>
                <a:gd name="connsiteY207" fmla="*/ 103517 h 1630392"/>
                <a:gd name="connsiteX208" fmla="*/ 370936 w 7161695"/>
                <a:gd name="connsiteY208" fmla="*/ 77638 h 1630392"/>
                <a:gd name="connsiteX209" fmla="*/ 353683 w 7161695"/>
                <a:gd name="connsiteY209" fmla="*/ 17253 h 1630392"/>
                <a:gd name="connsiteX210" fmla="*/ 327804 w 7161695"/>
                <a:gd name="connsiteY210" fmla="*/ 0 h 1630392"/>
                <a:gd name="connsiteX211" fmla="*/ 241539 w 7161695"/>
                <a:gd name="connsiteY211" fmla="*/ 43132 h 1630392"/>
                <a:gd name="connsiteX212" fmla="*/ 215660 w 7161695"/>
                <a:gd name="connsiteY212" fmla="*/ 69011 h 1630392"/>
                <a:gd name="connsiteX213" fmla="*/ 189781 w 7161695"/>
                <a:gd name="connsiteY213" fmla="*/ 77638 h 1630392"/>
                <a:gd name="connsiteX214" fmla="*/ 103517 w 7161695"/>
                <a:gd name="connsiteY214" fmla="*/ 112143 h 1630392"/>
                <a:gd name="connsiteX215" fmla="*/ 51758 w 7161695"/>
                <a:gd name="connsiteY215" fmla="*/ 120770 h 1630392"/>
                <a:gd name="connsiteX216" fmla="*/ 0 w 7161695"/>
                <a:gd name="connsiteY216" fmla="*/ 138023 h 1630392"/>
                <a:gd name="connsiteX217" fmla="*/ 25879 w 7161695"/>
                <a:gd name="connsiteY217" fmla="*/ 198408 h 1630392"/>
                <a:gd name="connsiteX218" fmla="*/ 34506 w 7161695"/>
                <a:gd name="connsiteY218" fmla="*/ 224287 h 1630392"/>
                <a:gd name="connsiteX219" fmla="*/ 60385 w 7161695"/>
                <a:gd name="connsiteY219" fmla="*/ 232913 h 1630392"/>
                <a:gd name="connsiteX220" fmla="*/ 112143 w 7161695"/>
                <a:gd name="connsiteY220" fmla="*/ 224287 h 1630392"/>
                <a:gd name="connsiteX221" fmla="*/ 112143 w 7161695"/>
                <a:gd name="connsiteY221" fmla="*/ 215660 h 1630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</a:cxnLst>
              <a:rect l="l" t="t" r="r" b="b"/>
              <a:pathLst>
                <a:path w="7161695" h="1630392">
                  <a:moveTo>
                    <a:pt x="112143" y="215660"/>
                  </a:moveTo>
                  <a:cubicBezTo>
                    <a:pt x="119332" y="212784"/>
                    <a:pt x="140613" y="207034"/>
                    <a:pt x="155275" y="207034"/>
                  </a:cubicBezTo>
                  <a:cubicBezTo>
                    <a:pt x="196264" y="207034"/>
                    <a:pt x="236223" y="216322"/>
                    <a:pt x="276045" y="224287"/>
                  </a:cubicBezTo>
                  <a:cubicBezTo>
                    <a:pt x="287547" y="230038"/>
                    <a:pt x="298510" y="237025"/>
                    <a:pt x="310551" y="241540"/>
                  </a:cubicBezTo>
                  <a:cubicBezTo>
                    <a:pt x="321652" y="245703"/>
                    <a:pt x="334452" y="244864"/>
                    <a:pt x="345056" y="250166"/>
                  </a:cubicBezTo>
                  <a:cubicBezTo>
                    <a:pt x="363602" y="259439"/>
                    <a:pt x="379562" y="273170"/>
                    <a:pt x="396815" y="284672"/>
                  </a:cubicBezTo>
                  <a:cubicBezTo>
                    <a:pt x="421080" y="300849"/>
                    <a:pt x="476073" y="309781"/>
                    <a:pt x="508958" y="319177"/>
                  </a:cubicBezTo>
                  <a:cubicBezTo>
                    <a:pt x="517701" y="321675"/>
                    <a:pt x="526211" y="324928"/>
                    <a:pt x="534838" y="327804"/>
                  </a:cubicBezTo>
                  <a:cubicBezTo>
                    <a:pt x="585358" y="365694"/>
                    <a:pt x="550010" y="346157"/>
                    <a:pt x="603849" y="362309"/>
                  </a:cubicBezTo>
                  <a:cubicBezTo>
                    <a:pt x="621268" y="367535"/>
                    <a:pt x="655607" y="379562"/>
                    <a:pt x="655607" y="379562"/>
                  </a:cubicBezTo>
                  <a:cubicBezTo>
                    <a:pt x="664330" y="392646"/>
                    <a:pt x="681487" y="413464"/>
                    <a:pt x="681487" y="431321"/>
                  </a:cubicBezTo>
                  <a:cubicBezTo>
                    <a:pt x="681487" y="443177"/>
                    <a:pt x="681243" y="457443"/>
                    <a:pt x="672860" y="465826"/>
                  </a:cubicBezTo>
                  <a:cubicBezTo>
                    <a:pt x="664477" y="474209"/>
                    <a:pt x="649857" y="471577"/>
                    <a:pt x="638355" y="474453"/>
                  </a:cubicBezTo>
                  <a:cubicBezTo>
                    <a:pt x="600974" y="471577"/>
                    <a:pt x="563413" y="470476"/>
                    <a:pt x="526211" y="465826"/>
                  </a:cubicBezTo>
                  <a:cubicBezTo>
                    <a:pt x="517188" y="464698"/>
                    <a:pt x="509380" y="458105"/>
                    <a:pt x="500332" y="457200"/>
                  </a:cubicBezTo>
                  <a:cubicBezTo>
                    <a:pt x="451608" y="452328"/>
                    <a:pt x="402566" y="451449"/>
                    <a:pt x="353683" y="448574"/>
                  </a:cubicBezTo>
                  <a:cubicBezTo>
                    <a:pt x="336430" y="451449"/>
                    <a:pt x="312091" y="442967"/>
                    <a:pt x="301924" y="457200"/>
                  </a:cubicBezTo>
                  <a:cubicBezTo>
                    <a:pt x="281421" y="485904"/>
                    <a:pt x="319901" y="521063"/>
                    <a:pt x="336430" y="534838"/>
                  </a:cubicBezTo>
                  <a:cubicBezTo>
                    <a:pt x="363836" y="557677"/>
                    <a:pt x="361785" y="550709"/>
                    <a:pt x="396815" y="560717"/>
                  </a:cubicBezTo>
                  <a:cubicBezTo>
                    <a:pt x="405558" y="563215"/>
                    <a:pt x="413921" y="566951"/>
                    <a:pt x="422694" y="569343"/>
                  </a:cubicBezTo>
                  <a:cubicBezTo>
                    <a:pt x="445570" y="575582"/>
                    <a:pt x="491706" y="586596"/>
                    <a:pt x="491706" y="586596"/>
                  </a:cubicBezTo>
                  <a:cubicBezTo>
                    <a:pt x="416079" y="662221"/>
                    <a:pt x="512023" y="569663"/>
                    <a:pt x="439947" y="629728"/>
                  </a:cubicBezTo>
                  <a:cubicBezTo>
                    <a:pt x="415041" y="650484"/>
                    <a:pt x="413779" y="656042"/>
                    <a:pt x="396815" y="681487"/>
                  </a:cubicBezTo>
                  <a:lnTo>
                    <a:pt x="431321" y="733245"/>
                  </a:lnTo>
                  <a:cubicBezTo>
                    <a:pt x="439296" y="745208"/>
                    <a:pt x="445851" y="758924"/>
                    <a:pt x="457200" y="767751"/>
                  </a:cubicBezTo>
                  <a:cubicBezTo>
                    <a:pt x="513419" y="811478"/>
                    <a:pt x="492390" y="781033"/>
                    <a:pt x="534838" y="802257"/>
                  </a:cubicBezTo>
                  <a:cubicBezTo>
                    <a:pt x="594411" y="832043"/>
                    <a:pt x="523408" y="810181"/>
                    <a:pt x="595223" y="828136"/>
                  </a:cubicBezTo>
                  <a:cubicBezTo>
                    <a:pt x="640670" y="873583"/>
                    <a:pt x="611946" y="854429"/>
                    <a:pt x="707366" y="871268"/>
                  </a:cubicBezTo>
                  <a:cubicBezTo>
                    <a:pt x="821093" y="891337"/>
                    <a:pt x="863586" y="904036"/>
                    <a:pt x="974785" y="905774"/>
                  </a:cubicBezTo>
                  <a:lnTo>
                    <a:pt x="1958196" y="914400"/>
                  </a:lnTo>
                  <a:cubicBezTo>
                    <a:pt x="1994132" y="921587"/>
                    <a:pt x="2002323" y="922514"/>
                    <a:pt x="2035834" y="931653"/>
                  </a:cubicBezTo>
                  <a:cubicBezTo>
                    <a:pt x="2056030" y="937161"/>
                    <a:pt x="2075821" y="944199"/>
                    <a:pt x="2096219" y="948906"/>
                  </a:cubicBezTo>
                  <a:cubicBezTo>
                    <a:pt x="2113262" y="952839"/>
                    <a:pt x="2130768" y="954403"/>
                    <a:pt x="2147977" y="957532"/>
                  </a:cubicBezTo>
                  <a:cubicBezTo>
                    <a:pt x="2188139" y="964834"/>
                    <a:pt x="2188687" y="965553"/>
                    <a:pt x="2225615" y="974785"/>
                  </a:cubicBezTo>
                  <a:cubicBezTo>
                    <a:pt x="2234241" y="983411"/>
                    <a:pt x="2241343" y="993897"/>
                    <a:pt x="2251494" y="1000664"/>
                  </a:cubicBezTo>
                  <a:cubicBezTo>
                    <a:pt x="2259060" y="1005708"/>
                    <a:pt x="2268630" y="1006793"/>
                    <a:pt x="2277373" y="1009291"/>
                  </a:cubicBezTo>
                  <a:cubicBezTo>
                    <a:pt x="2311248" y="1018970"/>
                    <a:pt x="2307881" y="1015052"/>
                    <a:pt x="2337758" y="1026543"/>
                  </a:cubicBezTo>
                  <a:cubicBezTo>
                    <a:pt x="2366664" y="1037661"/>
                    <a:pt x="2395268" y="1049547"/>
                    <a:pt x="2424023" y="1061049"/>
                  </a:cubicBezTo>
                  <a:cubicBezTo>
                    <a:pt x="2449243" y="1071137"/>
                    <a:pt x="2508898" y="1076340"/>
                    <a:pt x="2527539" y="1078302"/>
                  </a:cubicBezTo>
                  <a:cubicBezTo>
                    <a:pt x="2559125" y="1081627"/>
                    <a:pt x="2590800" y="1084053"/>
                    <a:pt x="2622430" y="1086928"/>
                  </a:cubicBezTo>
                  <a:cubicBezTo>
                    <a:pt x="2754328" y="1113309"/>
                    <a:pt x="2546605" y="1072853"/>
                    <a:pt x="2734573" y="1104181"/>
                  </a:cubicBezTo>
                  <a:cubicBezTo>
                    <a:pt x="2805215" y="1115955"/>
                    <a:pt x="2828236" y="1127595"/>
                    <a:pt x="2898475" y="1130060"/>
                  </a:cubicBezTo>
                  <a:cubicBezTo>
                    <a:pt x="3036443" y="1134901"/>
                    <a:pt x="3174520" y="1135811"/>
                    <a:pt x="3312543" y="1138687"/>
                  </a:cubicBezTo>
                  <a:cubicBezTo>
                    <a:pt x="3306792" y="1130061"/>
                    <a:pt x="3295290" y="1123176"/>
                    <a:pt x="3295290" y="1112808"/>
                  </a:cubicBezTo>
                  <a:cubicBezTo>
                    <a:pt x="3295290" y="1077275"/>
                    <a:pt x="3315419" y="1077343"/>
                    <a:pt x="3338423" y="1069675"/>
                  </a:cubicBezTo>
                  <a:cubicBezTo>
                    <a:pt x="3378679" y="1072551"/>
                    <a:pt x="3419055" y="1074077"/>
                    <a:pt x="3459192" y="1078302"/>
                  </a:cubicBezTo>
                  <a:cubicBezTo>
                    <a:pt x="3473773" y="1079837"/>
                    <a:pt x="3487791" y="1084990"/>
                    <a:pt x="3502324" y="1086928"/>
                  </a:cubicBezTo>
                  <a:cubicBezTo>
                    <a:pt x="3530969" y="1090747"/>
                    <a:pt x="3559834" y="1092679"/>
                    <a:pt x="3588589" y="1095555"/>
                  </a:cubicBezTo>
                  <a:cubicBezTo>
                    <a:pt x="3686637" y="1144580"/>
                    <a:pt x="3600769" y="1107534"/>
                    <a:pt x="3830128" y="1121434"/>
                  </a:cubicBezTo>
                  <a:cubicBezTo>
                    <a:pt x="3856119" y="1123009"/>
                    <a:pt x="3881770" y="1128574"/>
                    <a:pt x="3907766" y="1130060"/>
                  </a:cubicBezTo>
                  <a:cubicBezTo>
                    <a:pt x="3982462" y="1134328"/>
                    <a:pt x="4057291" y="1135811"/>
                    <a:pt x="4132053" y="1138687"/>
                  </a:cubicBezTo>
                  <a:cubicBezTo>
                    <a:pt x="4135218" y="1138951"/>
                    <a:pt x="4250299" y="1144579"/>
                    <a:pt x="4278702" y="1155940"/>
                  </a:cubicBezTo>
                  <a:cubicBezTo>
                    <a:pt x="4334048" y="1178079"/>
                    <a:pt x="4305828" y="1178129"/>
                    <a:pt x="4347713" y="1199072"/>
                  </a:cubicBezTo>
                  <a:cubicBezTo>
                    <a:pt x="4355846" y="1203138"/>
                    <a:pt x="4364966" y="1204823"/>
                    <a:pt x="4373592" y="1207698"/>
                  </a:cubicBezTo>
                  <a:cubicBezTo>
                    <a:pt x="4385094" y="1216324"/>
                    <a:pt x="4395238" y="1227147"/>
                    <a:pt x="4408098" y="1233577"/>
                  </a:cubicBezTo>
                  <a:cubicBezTo>
                    <a:pt x="4424364" y="1241710"/>
                    <a:pt x="4442603" y="1245079"/>
                    <a:pt x="4459856" y="1250830"/>
                  </a:cubicBezTo>
                  <a:lnTo>
                    <a:pt x="4485736" y="1259457"/>
                  </a:lnTo>
                  <a:cubicBezTo>
                    <a:pt x="4509450" y="1267362"/>
                    <a:pt x="4530539" y="1279284"/>
                    <a:pt x="4554747" y="1285336"/>
                  </a:cubicBezTo>
                  <a:cubicBezTo>
                    <a:pt x="4568971" y="1288892"/>
                    <a:pt x="4583502" y="1291087"/>
                    <a:pt x="4597879" y="1293962"/>
                  </a:cubicBezTo>
                  <a:cubicBezTo>
                    <a:pt x="4684611" y="1337328"/>
                    <a:pt x="4575181" y="1286396"/>
                    <a:pt x="4675517" y="1319841"/>
                  </a:cubicBezTo>
                  <a:cubicBezTo>
                    <a:pt x="4687717" y="1323908"/>
                    <a:pt x="4697658" y="1333561"/>
                    <a:pt x="4710023" y="1337094"/>
                  </a:cubicBezTo>
                  <a:cubicBezTo>
                    <a:pt x="4738219" y="1345150"/>
                    <a:pt x="4767532" y="1348596"/>
                    <a:pt x="4796287" y="1354347"/>
                  </a:cubicBezTo>
                  <a:cubicBezTo>
                    <a:pt x="4851036" y="1365297"/>
                    <a:pt x="4825201" y="1359420"/>
                    <a:pt x="4873924" y="1371600"/>
                  </a:cubicBezTo>
                  <a:cubicBezTo>
                    <a:pt x="4967105" y="1427508"/>
                    <a:pt x="4872589" y="1376492"/>
                    <a:pt x="4951562" y="1406106"/>
                  </a:cubicBezTo>
                  <a:cubicBezTo>
                    <a:pt x="4963603" y="1410621"/>
                    <a:pt x="4973958" y="1419033"/>
                    <a:pt x="4986068" y="1423358"/>
                  </a:cubicBezTo>
                  <a:cubicBezTo>
                    <a:pt x="5014340" y="1433455"/>
                    <a:pt x="5043639" y="1440409"/>
                    <a:pt x="5072332" y="1449238"/>
                  </a:cubicBezTo>
                  <a:cubicBezTo>
                    <a:pt x="5081023" y="1451912"/>
                    <a:pt x="5089351" y="1455819"/>
                    <a:pt x="5098211" y="1457864"/>
                  </a:cubicBezTo>
                  <a:cubicBezTo>
                    <a:pt x="5126784" y="1464458"/>
                    <a:pt x="5156026" y="1468005"/>
                    <a:pt x="5184475" y="1475117"/>
                  </a:cubicBezTo>
                  <a:cubicBezTo>
                    <a:pt x="5233205" y="1487299"/>
                    <a:pt x="5207355" y="1481418"/>
                    <a:pt x="5262113" y="1492370"/>
                  </a:cubicBezTo>
                  <a:cubicBezTo>
                    <a:pt x="5273615" y="1498121"/>
                    <a:pt x="5284578" y="1505108"/>
                    <a:pt x="5296619" y="1509623"/>
                  </a:cubicBezTo>
                  <a:cubicBezTo>
                    <a:pt x="5325558" y="1520475"/>
                    <a:pt x="5374223" y="1523420"/>
                    <a:pt x="5400136" y="1526875"/>
                  </a:cubicBezTo>
                  <a:cubicBezTo>
                    <a:pt x="5420290" y="1529562"/>
                    <a:pt x="5440465" y="1532159"/>
                    <a:pt x="5460521" y="1535502"/>
                  </a:cubicBezTo>
                  <a:cubicBezTo>
                    <a:pt x="5474984" y="1537912"/>
                    <a:pt x="5489138" y="1542054"/>
                    <a:pt x="5503653" y="1544128"/>
                  </a:cubicBezTo>
                  <a:cubicBezTo>
                    <a:pt x="5529430" y="1547810"/>
                    <a:pt x="5555411" y="1549879"/>
                    <a:pt x="5581290" y="1552755"/>
                  </a:cubicBezTo>
                  <a:cubicBezTo>
                    <a:pt x="5683402" y="1593599"/>
                    <a:pt x="5608999" y="1568605"/>
                    <a:pt x="5814204" y="1587260"/>
                  </a:cubicBezTo>
                  <a:lnTo>
                    <a:pt x="5909094" y="1595887"/>
                  </a:lnTo>
                  <a:cubicBezTo>
                    <a:pt x="5979345" y="1602274"/>
                    <a:pt x="6039721" y="1601179"/>
                    <a:pt x="6107502" y="1613140"/>
                  </a:cubicBezTo>
                  <a:cubicBezTo>
                    <a:pt x="6133609" y="1617747"/>
                    <a:pt x="6159260" y="1624641"/>
                    <a:pt x="6185139" y="1630392"/>
                  </a:cubicBezTo>
                  <a:lnTo>
                    <a:pt x="6435306" y="1621766"/>
                  </a:lnTo>
                  <a:cubicBezTo>
                    <a:pt x="6449425" y="1619051"/>
                    <a:pt x="6420471" y="1596464"/>
                    <a:pt x="6409426" y="1587260"/>
                  </a:cubicBezTo>
                  <a:cubicBezTo>
                    <a:pt x="6402441" y="1581439"/>
                    <a:pt x="6392173" y="1581509"/>
                    <a:pt x="6383547" y="1578634"/>
                  </a:cubicBezTo>
                  <a:lnTo>
                    <a:pt x="6331789" y="1544128"/>
                  </a:lnTo>
                  <a:cubicBezTo>
                    <a:pt x="6313248" y="1531767"/>
                    <a:pt x="6314521" y="1509593"/>
                    <a:pt x="6305909" y="1492370"/>
                  </a:cubicBezTo>
                  <a:cubicBezTo>
                    <a:pt x="6301272" y="1483097"/>
                    <a:pt x="6294407" y="1475117"/>
                    <a:pt x="6288656" y="1466491"/>
                  </a:cubicBezTo>
                  <a:cubicBezTo>
                    <a:pt x="6291532" y="1454989"/>
                    <a:pt x="6290706" y="1441850"/>
                    <a:pt x="6297283" y="1431985"/>
                  </a:cubicBezTo>
                  <a:cubicBezTo>
                    <a:pt x="6303034" y="1423359"/>
                    <a:pt x="6314160" y="1419876"/>
                    <a:pt x="6323162" y="1414732"/>
                  </a:cubicBezTo>
                  <a:cubicBezTo>
                    <a:pt x="6353009" y="1397676"/>
                    <a:pt x="6354513" y="1398531"/>
                    <a:pt x="6383547" y="1388853"/>
                  </a:cubicBezTo>
                  <a:cubicBezTo>
                    <a:pt x="6392173" y="1383102"/>
                    <a:pt x="6399897" y="1375684"/>
                    <a:pt x="6409426" y="1371600"/>
                  </a:cubicBezTo>
                  <a:cubicBezTo>
                    <a:pt x="6420323" y="1366930"/>
                    <a:pt x="6432306" y="1365299"/>
                    <a:pt x="6443932" y="1362974"/>
                  </a:cubicBezTo>
                  <a:cubicBezTo>
                    <a:pt x="6516290" y="1348502"/>
                    <a:pt x="6522569" y="1353769"/>
                    <a:pt x="6616460" y="1345721"/>
                  </a:cubicBezTo>
                  <a:lnTo>
                    <a:pt x="6797615" y="1328468"/>
                  </a:lnTo>
                  <a:cubicBezTo>
                    <a:pt x="6918385" y="1331343"/>
                    <a:pt x="7039120" y="1337094"/>
                    <a:pt x="7159924" y="1337094"/>
                  </a:cubicBezTo>
                  <a:cubicBezTo>
                    <a:pt x="7169017" y="1337094"/>
                    <a:pt x="7140475" y="1334898"/>
                    <a:pt x="7134045" y="1328468"/>
                  </a:cubicBezTo>
                  <a:cubicBezTo>
                    <a:pt x="7127615" y="1322038"/>
                    <a:pt x="7129001" y="1310947"/>
                    <a:pt x="7125419" y="1302589"/>
                  </a:cubicBezTo>
                  <a:cubicBezTo>
                    <a:pt x="7080053" y="1196733"/>
                    <a:pt x="7134227" y="1328830"/>
                    <a:pt x="7090913" y="1242204"/>
                  </a:cubicBezTo>
                  <a:cubicBezTo>
                    <a:pt x="7083988" y="1228354"/>
                    <a:pt x="7079097" y="1213571"/>
                    <a:pt x="7073660" y="1199072"/>
                  </a:cubicBezTo>
                  <a:cubicBezTo>
                    <a:pt x="7061570" y="1166831"/>
                    <a:pt x="7056722" y="1139944"/>
                    <a:pt x="7047781" y="1104181"/>
                  </a:cubicBezTo>
                  <a:cubicBezTo>
                    <a:pt x="7043752" y="1088066"/>
                    <a:pt x="7035219" y="1063521"/>
                    <a:pt x="7021902" y="1052423"/>
                  </a:cubicBezTo>
                  <a:cubicBezTo>
                    <a:pt x="7012023" y="1044191"/>
                    <a:pt x="6998898" y="1040921"/>
                    <a:pt x="6987396" y="1035170"/>
                  </a:cubicBezTo>
                  <a:cubicBezTo>
                    <a:pt x="6955766" y="1038045"/>
                    <a:pt x="6923783" y="1038277"/>
                    <a:pt x="6892506" y="1043796"/>
                  </a:cubicBezTo>
                  <a:cubicBezTo>
                    <a:pt x="6874596" y="1046956"/>
                    <a:pt x="6858166" y="1055823"/>
                    <a:pt x="6840747" y="1061049"/>
                  </a:cubicBezTo>
                  <a:cubicBezTo>
                    <a:pt x="6803776" y="1072140"/>
                    <a:pt x="6788377" y="1072227"/>
                    <a:pt x="6745856" y="1078302"/>
                  </a:cubicBezTo>
                  <a:cubicBezTo>
                    <a:pt x="6691784" y="1096325"/>
                    <a:pt x="6698637" y="1096366"/>
                    <a:pt x="6607834" y="1095555"/>
                  </a:cubicBezTo>
                  <a:cubicBezTo>
                    <a:pt x="6323116" y="1093013"/>
                    <a:pt x="6038491" y="1084053"/>
                    <a:pt x="5753819" y="1078302"/>
                  </a:cubicBezTo>
                  <a:cubicBezTo>
                    <a:pt x="5704694" y="1075412"/>
                    <a:pt x="5598631" y="1072388"/>
                    <a:pt x="5538158" y="1061049"/>
                  </a:cubicBezTo>
                  <a:cubicBezTo>
                    <a:pt x="5514852" y="1056679"/>
                    <a:pt x="5492398" y="1048446"/>
                    <a:pt x="5469147" y="1043796"/>
                  </a:cubicBezTo>
                  <a:cubicBezTo>
                    <a:pt x="5407194" y="1031405"/>
                    <a:pt x="5329150" y="1030194"/>
                    <a:pt x="5270739" y="1026543"/>
                  </a:cubicBezTo>
                  <a:cubicBezTo>
                    <a:pt x="5259237" y="1020792"/>
                    <a:pt x="5245327" y="1018384"/>
                    <a:pt x="5236234" y="1009291"/>
                  </a:cubicBezTo>
                  <a:cubicBezTo>
                    <a:pt x="5208674" y="981731"/>
                    <a:pt x="5237889" y="979156"/>
                    <a:pt x="5253487" y="966158"/>
                  </a:cubicBezTo>
                  <a:cubicBezTo>
                    <a:pt x="5296566" y="930259"/>
                    <a:pt x="5259765" y="946812"/>
                    <a:pt x="5305245" y="931653"/>
                  </a:cubicBezTo>
                  <a:cubicBezTo>
                    <a:pt x="5362216" y="893672"/>
                    <a:pt x="5293293" y="936343"/>
                    <a:pt x="5382883" y="897147"/>
                  </a:cubicBezTo>
                  <a:cubicBezTo>
                    <a:pt x="5403930" y="887939"/>
                    <a:pt x="5477381" y="846279"/>
                    <a:pt x="5512279" y="836762"/>
                  </a:cubicBezTo>
                  <a:cubicBezTo>
                    <a:pt x="5529154" y="832160"/>
                    <a:pt x="5546785" y="831011"/>
                    <a:pt x="5564038" y="828136"/>
                  </a:cubicBezTo>
                  <a:cubicBezTo>
                    <a:pt x="5648703" y="771691"/>
                    <a:pt x="5591509" y="817159"/>
                    <a:pt x="5382883" y="802257"/>
                  </a:cubicBezTo>
                  <a:cubicBezTo>
                    <a:pt x="5371057" y="801412"/>
                    <a:pt x="5360095" y="795433"/>
                    <a:pt x="5348377" y="793630"/>
                  </a:cubicBezTo>
                  <a:cubicBezTo>
                    <a:pt x="5322641" y="789671"/>
                    <a:pt x="5296618" y="787879"/>
                    <a:pt x="5270739" y="785004"/>
                  </a:cubicBezTo>
                  <a:cubicBezTo>
                    <a:pt x="5327954" y="708718"/>
                    <a:pt x="5313405" y="743271"/>
                    <a:pt x="5331124" y="690113"/>
                  </a:cubicBezTo>
                  <a:cubicBezTo>
                    <a:pt x="5319622" y="678611"/>
                    <a:pt x="5309855" y="665062"/>
                    <a:pt x="5296619" y="655608"/>
                  </a:cubicBezTo>
                  <a:cubicBezTo>
                    <a:pt x="5289219" y="650323"/>
                    <a:pt x="5278872" y="651048"/>
                    <a:pt x="5270739" y="646981"/>
                  </a:cubicBezTo>
                  <a:cubicBezTo>
                    <a:pt x="5261466" y="642344"/>
                    <a:pt x="5253486" y="635479"/>
                    <a:pt x="5244860" y="629728"/>
                  </a:cubicBezTo>
                  <a:cubicBezTo>
                    <a:pt x="5239939" y="614965"/>
                    <a:pt x="5233315" y="587526"/>
                    <a:pt x="5218981" y="577970"/>
                  </a:cubicBezTo>
                  <a:cubicBezTo>
                    <a:pt x="5209116" y="571393"/>
                    <a:pt x="5195977" y="572219"/>
                    <a:pt x="5184475" y="569343"/>
                  </a:cubicBezTo>
                  <a:cubicBezTo>
                    <a:pt x="5118625" y="585807"/>
                    <a:pt x="5181461" y="566539"/>
                    <a:pt x="5106838" y="603849"/>
                  </a:cubicBezTo>
                  <a:cubicBezTo>
                    <a:pt x="5098705" y="607916"/>
                    <a:pt x="5089316" y="608893"/>
                    <a:pt x="5080958" y="612475"/>
                  </a:cubicBezTo>
                  <a:cubicBezTo>
                    <a:pt x="5018453" y="639263"/>
                    <a:pt x="5076036" y="623811"/>
                    <a:pt x="5003321" y="638355"/>
                  </a:cubicBezTo>
                  <a:lnTo>
                    <a:pt x="4951562" y="672860"/>
                  </a:lnTo>
                  <a:cubicBezTo>
                    <a:pt x="4936430" y="682948"/>
                    <a:pt x="4894053" y="705928"/>
                    <a:pt x="4899804" y="690113"/>
                  </a:cubicBezTo>
                  <a:cubicBezTo>
                    <a:pt x="4905555" y="674298"/>
                    <a:pt x="4980316" y="608163"/>
                    <a:pt x="4986067" y="577970"/>
                  </a:cubicBezTo>
                  <a:cubicBezTo>
                    <a:pt x="4991818" y="547777"/>
                    <a:pt x="4986068" y="503207"/>
                    <a:pt x="4934310" y="508958"/>
                  </a:cubicBezTo>
                  <a:cubicBezTo>
                    <a:pt x="4882552" y="514709"/>
                    <a:pt x="4734084" y="651521"/>
                    <a:pt x="4675517" y="612475"/>
                  </a:cubicBezTo>
                  <a:cubicBezTo>
                    <a:pt x="4665117" y="581277"/>
                    <a:pt x="4658166" y="573879"/>
                    <a:pt x="4675517" y="534838"/>
                  </a:cubicBezTo>
                  <a:cubicBezTo>
                    <a:pt x="4680472" y="523690"/>
                    <a:pt x="4678392" y="519022"/>
                    <a:pt x="4701396" y="508958"/>
                  </a:cubicBezTo>
                  <a:cubicBezTo>
                    <a:pt x="4724400" y="498894"/>
                    <a:pt x="4807789" y="483079"/>
                    <a:pt x="4813540" y="474453"/>
                  </a:cubicBezTo>
                  <a:cubicBezTo>
                    <a:pt x="4810258" y="458043"/>
                    <a:pt x="4705709" y="406879"/>
                    <a:pt x="4701396" y="414068"/>
                  </a:cubicBezTo>
                  <a:cubicBezTo>
                    <a:pt x="4697083" y="421257"/>
                    <a:pt x="4793411" y="526211"/>
                    <a:pt x="4787660" y="517585"/>
                  </a:cubicBezTo>
                  <a:cubicBezTo>
                    <a:pt x="4779034" y="468702"/>
                    <a:pt x="4855234" y="527649"/>
                    <a:pt x="4839419" y="534838"/>
                  </a:cubicBezTo>
                  <a:cubicBezTo>
                    <a:pt x="4823604" y="542027"/>
                    <a:pt x="4728713" y="547779"/>
                    <a:pt x="4692769" y="560718"/>
                  </a:cubicBezTo>
                  <a:cubicBezTo>
                    <a:pt x="4656826" y="573658"/>
                    <a:pt x="4657592" y="646309"/>
                    <a:pt x="4623758" y="612475"/>
                  </a:cubicBezTo>
                  <a:cubicBezTo>
                    <a:pt x="4611667" y="613413"/>
                    <a:pt x="4606434" y="497835"/>
                    <a:pt x="4611596" y="566347"/>
                  </a:cubicBezTo>
                  <a:cubicBezTo>
                    <a:pt x="4616758" y="634859"/>
                    <a:pt x="4564999" y="504026"/>
                    <a:pt x="4559838" y="557721"/>
                  </a:cubicBezTo>
                  <a:cubicBezTo>
                    <a:pt x="4554677" y="611416"/>
                    <a:pt x="4522528" y="535776"/>
                    <a:pt x="4494363" y="526211"/>
                  </a:cubicBezTo>
                  <a:cubicBezTo>
                    <a:pt x="4466198" y="516646"/>
                    <a:pt x="4409536" y="543464"/>
                    <a:pt x="4390845" y="500332"/>
                  </a:cubicBezTo>
                  <a:cubicBezTo>
                    <a:pt x="4372154" y="457200"/>
                    <a:pt x="4390845" y="301925"/>
                    <a:pt x="4382219" y="267419"/>
                  </a:cubicBezTo>
                  <a:cubicBezTo>
                    <a:pt x="4373593" y="232913"/>
                    <a:pt x="4353850" y="285349"/>
                    <a:pt x="4339087" y="293298"/>
                  </a:cubicBezTo>
                  <a:cubicBezTo>
                    <a:pt x="4316442" y="305491"/>
                    <a:pt x="4293079" y="316302"/>
                    <a:pt x="4270075" y="327804"/>
                  </a:cubicBezTo>
                  <a:cubicBezTo>
                    <a:pt x="4249069" y="338307"/>
                    <a:pt x="4208579" y="347491"/>
                    <a:pt x="4183811" y="353683"/>
                  </a:cubicBezTo>
                  <a:cubicBezTo>
                    <a:pt x="4129177" y="347932"/>
                    <a:pt x="4072731" y="351522"/>
                    <a:pt x="4019909" y="336430"/>
                  </a:cubicBezTo>
                  <a:cubicBezTo>
                    <a:pt x="4008499" y="333170"/>
                    <a:pt x="3999716" y="286279"/>
                    <a:pt x="3994030" y="276045"/>
                  </a:cubicBezTo>
                  <a:cubicBezTo>
                    <a:pt x="3983960" y="257919"/>
                    <a:pt x="3971026" y="241540"/>
                    <a:pt x="3959524" y="224287"/>
                  </a:cubicBezTo>
                  <a:lnTo>
                    <a:pt x="3942272" y="198408"/>
                  </a:lnTo>
                  <a:cubicBezTo>
                    <a:pt x="3936521" y="189781"/>
                    <a:pt x="3928298" y="182364"/>
                    <a:pt x="3925019" y="172528"/>
                  </a:cubicBezTo>
                  <a:cubicBezTo>
                    <a:pt x="3907524" y="120046"/>
                    <a:pt x="3927809" y="173332"/>
                    <a:pt x="3899139" y="120770"/>
                  </a:cubicBezTo>
                  <a:cubicBezTo>
                    <a:pt x="3856281" y="42196"/>
                    <a:pt x="3890549" y="60396"/>
                    <a:pt x="3838755" y="43132"/>
                  </a:cubicBezTo>
                  <a:cubicBezTo>
                    <a:pt x="3827253" y="46007"/>
                    <a:pt x="3814490" y="45784"/>
                    <a:pt x="3804249" y="51758"/>
                  </a:cubicBezTo>
                  <a:cubicBezTo>
                    <a:pt x="3779411" y="66247"/>
                    <a:pt x="3755571" y="83185"/>
                    <a:pt x="3735238" y="103517"/>
                  </a:cubicBezTo>
                  <a:cubicBezTo>
                    <a:pt x="3726611" y="112143"/>
                    <a:pt x="3719285" y="122305"/>
                    <a:pt x="3709358" y="129396"/>
                  </a:cubicBezTo>
                  <a:cubicBezTo>
                    <a:pt x="3698894" y="136870"/>
                    <a:pt x="3686355" y="140898"/>
                    <a:pt x="3674853" y="146649"/>
                  </a:cubicBezTo>
                  <a:cubicBezTo>
                    <a:pt x="3661097" y="167282"/>
                    <a:pt x="3652852" y="183314"/>
                    <a:pt x="3631721" y="198408"/>
                  </a:cubicBezTo>
                  <a:cubicBezTo>
                    <a:pt x="3621257" y="205882"/>
                    <a:pt x="3608242" y="209044"/>
                    <a:pt x="3597215" y="215660"/>
                  </a:cubicBezTo>
                  <a:cubicBezTo>
                    <a:pt x="3579434" y="226328"/>
                    <a:pt x="3565127" y="243609"/>
                    <a:pt x="3545456" y="250166"/>
                  </a:cubicBezTo>
                  <a:lnTo>
                    <a:pt x="3493698" y="267419"/>
                  </a:lnTo>
                  <a:cubicBezTo>
                    <a:pt x="3475960" y="273332"/>
                    <a:pt x="3451360" y="282266"/>
                    <a:pt x="3433313" y="284672"/>
                  </a:cubicBezTo>
                  <a:cubicBezTo>
                    <a:pt x="3401831" y="288870"/>
                    <a:pt x="3370053" y="290423"/>
                    <a:pt x="3338423" y="293298"/>
                  </a:cubicBezTo>
                  <a:lnTo>
                    <a:pt x="2846717" y="284672"/>
                  </a:lnTo>
                  <a:cubicBezTo>
                    <a:pt x="2826394" y="284037"/>
                    <a:pt x="2805807" y="281888"/>
                    <a:pt x="2786332" y="276045"/>
                  </a:cubicBezTo>
                  <a:cubicBezTo>
                    <a:pt x="2776402" y="273066"/>
                    <a:pt x="2769455" y="263936"/>
                    <a:pt x="2760453" y="258792"/>
                  </a:cubicBezTo>
                  <a:cubicBezTo>
                    <a:pt x="2749288" y="252412"/>
                    <a:pt x="2737112" y="247920"/>
                    <a:pt x="2725947" y="241540"/>
                  </a:cubicBezTo>
                  <a:cubicBezTo>
                    <a:pt x="2667146" y="207940"/>
                    <a:pt x="2740650" y="237241"/>
                    <a:pt x="2639683" y="198408"/>
                  </a:cubicBezTo>
                  <a:cubicBezTo>
                    <a:pt x="2443085" y="122794"/>
                    <a:pt x="2711315" y="228036"/>
                    <a:pt x="2544792" y="172528"/>
                  </a:cubicBezTo>
                  <a:cubicBezTo>
                    <a:pt x="2430584" y="134459"/>
                    <a:pt x="2492873" y="151370"/>
                    <a:pt x="2424023" y="120770"/>
                  </a:cubicBezTo>
                  <a:cubicBezTo>
                    <a:pt x="2409872" y="114481"/>
                    <a:pt x="2395041" y="109806"/>
                    <a:pt x="2380890" y="103517"/>
                  </a:cubicBezTo>
                  <a:cubicBezTo>
                    <a:pt x="2369139" y="98294"/>
                    <a:pt x="2358325" y="91040"/>
                    <a:pt x="2346385" y="86264"/>
                  </a:cubicBezTo>
                  <a:cubicBezTo>
                    <a:pt x="2329500" y="79510"/>
                    <a:pt x="2311879" y="74762"/>
                    <a:pt x="2294626" y="69011"/>
                  </a:cubicBezTo>
                  <a:cubicBezTo>
                    <a:pt x="2267202" y="59870"/>
                    <a:pt x="2259171" y="62838"/>
                    <a:pt x="2234241" y="51758"/>
                  </a:cubicBezTo>
                  <a:cubicBezTo>
                    <a:pt x="2216614" y="43924"/>
                    <a:pt x="2200611" y="32471"/>
                    <a:pt x="2182483" y="25879"/>
                  </a:cubicBezTo>
                  <a:cubicBezTo>
                    <a:pt x="2168704" y="20868"/>
                    <a:pt x="2153777" y="19876"/>
                    <a:pt x="2139351" y="17253"/>
                  </a:cubicBezTo>
                  <a:cubicBezTo>
                    <a:pt x="2072553" y="5108"/>
                    <a:pt x="2107341" y="15209"/>
                    <a:pt x="2061713" y="0"/>
                  </a:cubicBezTo>
                  <a:cubicBezTo>
                    <a:pt x="2058838" y="8626"/>
                    <a:pt x="2053087" y="16786"/>
                    <a:pt x="2053087" y="25879"/>
                  </a:cubicBezTo>
                  <a:cubicBezTo>
                    <a:pt x="2053087" y="46698"/>
                    <a:pt x="2063532" y="74470"/>
                    <a:pt x="2070339" y="94891"/>
                  </a:cubicBezTo>
                  <a:cubicBezTo>
                    <a:pt x="2064588" y="117895"/>
                    <a:pt x="2062899" y="142316"/>
                    <a:pt x="2053087" y="163902"/>
                  </a:cubicBezTo>
                  <a:cubicBezTo>
                    <a:pt x="2048039" y="175008"/>
                    <a:pt x="2036837" y="182291"/>
                    <a:pt x="2027207" y="189781"/>
                  </a:cubicBezTo>
                  <a:cubicBezTo>
                    <a:pt x="1968770" y="235232"/>
                    <a:pt x="1991502" y="212650"/>
                    <a:pt x="1940943" y="241540"/>
                  </a:cubicBezTo>
                  <a:cubicBezTo>
                    <a:pt x="1931941" y="246684"/>
                    <a:pt x="1924538" y="254581"/>
                    <a:pt x="1915064" y="258792"/>
                  </a:cubicBezTo>
                  <a:cubicBezTo>
                    <a:pt x="1898445" y="266178"/>
                    <a:pt x="1863306" y="276045"/>
                    <a:pt x="1863306" y="276045"/>
                  </a:cubicBezTo>
                  <a:cubicBezTo>
                    <a:pt x="1817298" y="270294"/>
                    <a:pt x="1770748" y="267885"/>
                    <a:pt x="1725283" y="258792"/>
                  </a:cubicBezTo>
                  <a:cubicBezTo>
                    <a:pt x="1712673" y="256270"/>
                    <a:pt x="1702597" y="246606"/>
                    <a:pt x="1690777" y="241540"/>
                  </a:cubicBezTo>
                  <a:cubicBezTo>
                    <a:pt x="1640782" y="220114"/>
                    <a:pt x="1688746" y="248812"/>
                    <a:pt x="1639019" y="215660"/>
                  </a:cubicBezTo>
                  <a:cubicBezTo>
                    <a:pt x="1633268" y="207034"/>
                    <a:pt x="1630768" y="194925"/>
                    <a:pt x="1621766" y="189781"/>
                  </a:cubicBezTo>
                  <a:cubicBezTo>
                    <a:pt x="1616779" y="186931"/>
                    <a:pt x="1527131" y="172583"/>
                    <a:pt x="1526875" y="172528"/>
                  </a:cubicBezTo>
                  <a:cubicBezTo>
                    <a:pt x="1503690" y="167560"/>
                    <a:pt x="1481215" y="159396"/>
                    <a:pt x="1457864" y="155275"/>
                  </a:cubicBezTo>
                  <a:cubicBezTo>
                    <a:pt x="1432222" y="150750"/>
                    <a:pt x="1406036" y="150090"/>
                    <a:pt x="1380226" y="146649"/>
                  </a:cubicBezTo>
                  <a:cubicBezTo>
                    <a:pt x="1362889" y="144337"/>
                    <a:pt x="1345721" y="140898"/>
                    <a:pt x="1328468" y="138023"/>
                  </a:cubicBezTo>
                  <a:cubicBezTo>
                    <a:pt x="1316966" y="132272"/>
                    <a:pt x="1305782" y="125836"/>
                    <a:pt x="1293962" y="120770"/>
                  </a:cubicBezTo>
                  <a:cubicBezTo>
                    <a:pt x="1285604" y="117188"/>
                    <a:pt x="1276526" y="108766"/>
                    <a:pt x="1268083" y="112143"/>
                  </a:cubicBezTo>
                  <a:cubicBezTo>
                    <a:pt x="1258457" y="115994"/>
                    <a:pt x="1258161" y="130692"/>
                    <a:pt x="1250830" y="138023"/>
                  </a:cubicBezTo>
                  <a:cubicBezTo>
                    <a:pt x="1243499" y="145354"/>
                    <a:pt x="1232915" y="148638"/>
                    <a:pt x="1224951" y="155275"/>
                  </a:cubicBezTo>
                  <a:cubicBezTo>
                    <a:pt x="1215579" y="163085"/>
                    <a:pt x="1208999" y="174064"/>
                    <a:pt x="1199072" y="181155"/>
                  </a:cubicBezTo>
                  <a:cubicBezTo>
                    <a:pt x="1188608" y="188630"/>
                    <a:pt x="1175593" y="191792"/>
                    <a:pt x="1164566" y="198408"/>
                  </a:cubicBezTo>
                  <a:cubicBezTo>
                    <a:pt x="1090409" y="242901"/>
                    <a:pt x="1138982" y="224187"/>
                    <a:pt x="1086928" y="241540"/>
                  </a:cubicBezTo>
                  <a:cubicBezTo>
                    <a:pt x="1003707" y="224895"/>
                    <a:pt x="1077154" y="245278"/>
                    <a:pt x="1017917" y="215660"/>
                  </a:cubicBezTo>
                  <a:cubicBezTo>
                    <a:pt x="1004067" y="208735"/>
                    <a:pt x="989284" y="203845"/>
                    <a:pt x="974785" y="198408"/>
                  </a:cubicBezTo>
                  <a:cubicBezTo>
                    <a:pt x="966271" y="195215"/>
                    <a:pt x="957039" y="193848"/>
                    <a:pt x="948906" y="189781"/>
                  </a:cubicBezTo>
                  <a:cubicBezTo>
                    <a:pt x="939633" y="185144"/>
                    <a:pt x="932299" y="177165"/>
                    <a:pt x="923026" y="172528"/>
                  </a:cubicBezTo>
                  <a:cubicBezTo>
                    <a:pt x="899014" y="160522"/>
                    <a:pt x="852299" y="146077"/>
                    <a:pt x="828136" y="138023"/>
                  </a:cubicBezTo>
                  <a:lnTo>
                    <a:pt x="750498" y="112143"/>
                  </a:lnTo>
                  <a:lnTo>
                    <a:pt x="724619" y="103517"/>
                  </a:lnTo>
                  <a:cubicBezTo>
                    <a:pt x="623977" y="106392"/>
                    <a:pt x="523377" y="112143"/>
                    <a:pt x="422694" y="112143"/>
                  </a:cubicBezTo>
                  <a:cubicBezTo>
                    <a:pt x="413601" y="112143"/>
                    <a:pt x="404381" y="108561"/>
                    <a:pt x="396815" y="103517"/>
                  </a:cubicBezTo>
                  <a:cubicBezTo>
                    <a:pt x="386664" y="96750"/>
                    <a:pt x="379562" y="86264"/>
                    <a:pt x="370936" y="77638"/>
                  </a:cubicBezTo>
                  <a:cubicBezTo>
                    <a:pt x="370373" y="75387"/>
                    <a:pt x="358182" y="22877"/>
                    <a:pt x="353683" y="17253"/>
                  </a:cubicBezTo>
                  <a:cubicBezTo>
                    <a:pt x="347206" y="9157"/>
                    <a:pt x="336430" y="5751"/>
                    <a:pt x="327804" y="0"/>
                  </a:cubicBezTo>
                  <a:cubicBezTo>
                    <a:pt x="288841" y="9740"/>
                    <a:pt x="275775" y="8896"/>
                    <a:pt x="241539" y="43132"/>
                  </a:cubicBezTo>
                  <a:cubicBezTo>
                    <a:pt x="232913" y="51758"/>
                    <a:pt x="225811" y="62244"/>
                    <a:pt x="215660" y="69011"/>
                  </a:cubicBezTo>
                  <a:cubicBezTo>
                    <a:pt x="208094" y="74055"/>
                    <a:pt x="198268" y="74374"/>
                    <a:pt x="189781" y="77638"/>
                  </a:cubicBezTo>
                  <a:cubicBezTo>
                    <a:pt x="160876" y="88755"/>
                    <a:pt x="132272" y="100641"/>
                    <a:pt x="103517" y="112143"/>
                  </a:cubicBezTo>
                  <a:cubicBezTo>
                    <a:pt x="87277" y="118639"/>
                    <a:pt x="68727" y="116528"/>
                    <a:pt x="51758" y="120770"/>
                  </a:cubicBezTo>
                  <a:cubicBezTo>
                    <a:pt x="34115" y="125181"/>
                    <a:pt x="0" y="138023"/>
                    <a:pt x="0" y="138023"/>
                  </a:cubicBezTo>
                  <a:cubicBezTo>
                    <a:pt x="17951" y="209830"/>
                    <a:pt x="-3906" y="138839"/>
                    <a:pt x="25879" y="198408"/>
                  </a:cubicBezTo>
                  <a:cubicBezTo>
                    <a:pt x="29946" y="206541"/>
                    <a:pt x="28076" y="217857"/>
                    <a:pt x="34506" y="224287"/>
                  </a:cubicBezTo>
                  <a:cubicBezTo>
                    <a:pt x="40936" y="230717"/>
                    <a:pt x="51759" y="230038"/>
                    <a:pt x="60385" y="232913"/>
                  </a:cubicBezTo>
                  <a:cubicBezTo>
                    <a:pt x="77638" y="230038"/>
                    <a:pt x="95069" y="228081"/>
                    <a:pt x="112143" y="224287"/>
                  </a:cubicBezTo>
                  <a:cubicBezTo>
                    <a:pt x="121020" y="222314"/>
                    <a:pt x="104954" y="218536"/>
                    <a:pt x="112143" y="215660"/>
                  </a:cubicBezTo>
                  <a:close/>
                </a:path>
              </a:pathLst>
            </a:custGeom>
            <a:gradFill>
              <a:gsLst>
                <a:gs pos="17000">
                  <a:schemeClr val="accent4">
                    <a:lumMod val="75000"/>
                  </a:schemeClr>
                </a:gs>
                <a:gs pos="51000">
                  <a:schemeClr val="accent6">
                    <a:lumMod val="75000"/>
                  </a:schemeClr>
                </a:gs>
                <a:gs pos="100000">
                  <a:srgbClr val="FFC000"/>
                </a:gs>
              </a:gsLst>
              <a:lin ang="5400000" scaled="0"/>
            </a:gra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  <p:sp>
          <p:nvSpPr>
            <p:cNvPr id="7" name="Freeform 6"/>
            <p:cNvSpPr/>
            <p:nvPr/>
          </p:nvSpPr>
          <p:spPr>
            <a:xfrm>
              <a:off x="564459" y="1094921"/>
              <a:ext cx="2721259" cy="485938"/>
            </a:xfrm>
            <a:custGeom>
              <a:avLst/>
              <a:gdLst>
                <a:gd name="connsiteX0" fmla="*/ 362887 w 1919187"/>
                <a:gd name="connsiteY0" fmla="*/ 8626 h 129396"/>
                <a:gd name="connsiteX1" fmla="*/ 302502 w 1919187"/>
                <a:gd name="connsiteY1" fmla="*/ 17253 h 129396"/>
                <a:gd name="connsiteX2" fmla="*/ 276623 w 1919187"/>
                <a:gd name="connsiteY2" fmla="*/ 25879 h 129396"/>
                <a:gd name="connsiteX3" fmla="*/ 233491 w 1919187"/>
                <a:gd name="connsiteY3" fmla="*/ 43132 h 129396"/>
                <a:gd name="connsiteX4" fmla="*/ 147227 w 1919187"/>
                <a:gd name="connsiteY4" fmla="*/ 51759 h 129396"/>
                <a:gd name="connsiteX5" fmla="*/ 60963 w 1919187"/>
                <a:gd name="connsiteY5" fmla="*/ 69011 h 129396"/>
                <a:gd name="connsiteX6" fmla="*/ 35084 w 1919187"/>
                <a:gd name="connsiteY6" fmla="*/ 86264 h 129396"/>
                <a:gd name="connsiteX7" fmla="*/ 35084 w 1919187"/>
                <a:gd name="connsiteY7" fmla="*/ 103517 h 129396"/>
                <a:gd name="connsiteX8" fmla="*/ 362887 w 1919187"/>
                <a:gd name="connsiteY8" fmla="*/ 103517 h 129396"/>
                <a:gd name="connsiteX9" fmla="*/ 388767 w 1919187"/>
                <a:gd name="connsiteY9" fmla="*/ 112143 h 129396"/>
                <a:gd name="connsiteX10" fmla="*/ 475031 w 1919187"/>
                <a:gd name="connsiteY10" fmla="*/ 129396 h 129396"/>
                <a:gd name="connsiteX11" fmla="*/ 656185 w 1919187"/>
                <a:gd name="connsiteY11" fmla="*/ 120770 h 129396"/>
                <a:gd name="connsiteX12" fmla="*/ 742450 w 1919187"/>
                <a:gd name="connsiteY12" fmla="*/ 103517 h 129396"/>
                <a:gd name="connsiteX13" fmla="*/ 932231 w 1919187"/>
                <a:gd name="connsiteY13" fmla="*/ 86264 h 129396"/>
                <a:gd name="connsiteX14" fmla="*/ 958110 w 1919187"/>
                <a:gd name="connsiteY14" fmla="*/ 69011 h 129396"/>
                <a:gd name="connsiteX15" fmla="*/ 1113385 w 1919187"/>
                <a:gd name="connsiteY15" fmla="*/ 43132 h 129396"/>
                <a:gd name="connsiteX16" fmla="*/ 1510201 w 1919187"/>
                <a:gd name="connsiteY16" fmla="*/ 60385 h 129396"/>
                <a:gd name="connsiteX17" fmla="*/ 1536080 w 1919187"/>
                <a:gd name="connsiteY17" fmla="*/ 69011 h 129396"/>
                <a:gd name="connsiteX18" fmla="*/ 1915642 w 1919187"/>
                <a:gd name="connsiteY18" fmla="*/ 60385 h 129396"/>
                <a:gd name="connsiteX19" fmla="*/ 1907016 w 1919187"/>
                <a:gd name="connsiteY19" fmla="*/ 34506 h 129396"/>
                <a:gd name="connsiteX20" fmla="*/ 1855257 w 1919187"/>
                <a:gd name="connsiteY20" fmla="*/ 17253 h 129396"/>
                <a:gd name="connsiteX21" fmla="*/ 1734487 w 1919187"/>
                <a:gd name="connsiteY21" fmla="*/ 8626 h 129396"/>
                <a:gd name="connsiteX22" fmla="*/ 587174 w 1919187"/>
                <a:gd name="connsiteY22" fmla="*/ 17253 h 129396"/>
                <a:gd name="connsiteX23" fmla="*/ 509536 w 1919187"/>
                <a:gd name="connsiteY23" fmla="*/ 34506 h 129396"/>
                <a:gd name="connsiteX24" fmla="*/ 449152 w 1919187"/>
                <a:gd name="connsiteY24" fmla="*/ 51759 h 129396"/>
                <a:gd name="connsiteX25" fmla="*/ 406019 w 1919187"/>
                <a:gd name="connsiteY25" fmla="*/ 43132 h 129396"/>
                <a:gd name="connsiteX26" fmla="*/ 328382 w 1919187"/>
                <a:gd name="connsiteY26" fmla="*/ 0 h 129396"/>
                <a:gd name="connsiteX27" fmla="*/ 362887 w 1919187"/>
                <a:gd name="connsiteY27" fmla="*/ 8626 h 12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19187" h="129396">
                  <a:moveTo>
                    <a:pt x="362887" y="8626"/>
                  </a:moveTo>
                  <a:cubicBezTo>
                    <a:pt x="358574" y="11501"/>
                    <a:pt x="322440" y="13265"/>
                    <a:pt x="302502" y="17253"/>
                  </a:cubicBezTo>
                  <a:cubicBezTo>
                    <a:pt x="293586" y="19036"/>
                    <a:pt x="285137" y="22686"/>
                    <a:pt x="276623" y="25879"/>
                  </a:cubicBezTo>
                  <a:cubicBezTo>
                    <a:pt x="262124" y="31316"/>
                    <a:pt x="248675" y="40095"/>
                    <a:pt x="233491" y="43132"/>
                  </a:cubicBezTo>
                  <a:cubicBezTo>
                    <a:pt x="205154" y="48800"/>
                    <a:pt x="175902" y="48175"/>
                    <a:pt x="147227" y="51759"/>
                  </a:cubicBezTo>
                  <a:cubicBezTo>
                    <a:pt x="104924" y="57047"/>
                    <a:pt x="98101" y="59727"/>
                    <a:pt x="60963" y="69011"/>
                  </a:cubicBezTo>
                  <a:cubicBezTo>
                    <a:pt x="52337" y="74762"/>
                    <a:pt x="44613" y="82180"/>
                    <a:pt x="35084" y="86264"/>
                  </a:cubicBezTo>
                  <a:cubicBezTo>
                    <a:pt x="1183" y="100793"/>
                    <a:pt x="-23031" y="88989"/>
                    <a:pt x="35084" y="103517"/>
                  </a:cubicBezTo>
                  <a:cubicBezTo>
                    <a:pt x="194692" y="93542"/>
                    <a:pt x="184227" y="89225"/>
                    <a:pt x="362887" y="103517"/>
                  </a:cubicBezTo>
                  <a:cubicBezTo>
                    <a:pt x="371951" y="104242"/>
                    <a:pt x="379907" y="110098"/>
                    <a:pt x="388767" y="112143"/>
                  </a:cubicBezTo>
                  <a:cubicBezTo>
                    <a:pt x="417340" y="118737"/>
                    <a:pt x="475031" y="129396"/>
                    <a:pt x="475031" y="129396"/>
                  </a:cubicBezTo>
                  <a:cubicBezTo>
                    <a:pt x="535416" y="126521"/>
                    <a:pt x="596013" y="126593"/>
                    <a:pt x="656185" y="120770"/>
                  </a:cubicBezTo>
                  <a:cubicBezTo>
                    <a:pt x="685373" y="117945"/>
                    <a:pt x="713695" y="109268"/>
                    <a:pt x="742450" y="103517"/>
                  </a:cubicBezTo>
                  <a:cubicBezTo>
                    <a:pt x="759686" y="100070"/>
                    <a:pt x="923906" y="86958"/>
                    <a:pt x="932231" y="86264"/>
                  </a:cubicBezTo>
                  <a:cubicBezTo>
                    <a:pt x="940857" y="80513"/>
                    <a:pt x="947989" y="71260"/>
                    <a:pt x="958110" y="69011"/>
                  </a:cubicBezTo>
                  <a:cubicBezTo>
                    <a:pt x="1207221" y="13654"/>
                    <a:pt x="1023092" y="73232"/>
                    <a:pt x="1113385" y="43132"/>
                  </a:cubicBezTo>
                  <a:cubicBezTo>
                    <a:pt x="1198702" y="45213"/>
                    <a:pt x="1386617" y="29490"/>
                    <a:pt x="1510201" y="60385"/>
                  </a:cubicBezTo>
                  <a:cubicBezTo>
                    <a:pt x="1519022" y="62590"/>
                    <a:pt x="1527454" y="66136"/>
                    <a:pt x="1536080" y="69011"/>
                  </a:cubicBezTo>
                  <a:cubicBezTo>
                    <a:pt x="1662601" y="66136"/>
                    <a:pt x="1789633" y="72107"/>
                    <a:pt x="1915642" y="60385"/>
                  </a:cubicBezTo>
                  <a:cubicBezTo>
                    <a:pt x="1924696" y="59543"/>
                    <a:pt x="1914415" y="39791"/>
                    <a:pt x="1907016" y="34506"/>
                  </a:cubicBezTo>
                  <a:cubicBezTo>
                    <a:pt x="1892217" y="23935"/>
                    <a:pt x="1872510" y="23004"/>
                    <a:pt x="1855257" y="17253"/>
                  </a:cubicBezTo>
                  <a:cubicBezTo>
                    <a:pt x="1816969" y="4490"/>
                    <a:pt x="1774744" y="11502"/>
                    <a:pt x="1734487" y="8626"/>
                  </a:cubicBezTo>
                  <a:lnTo>
                    <a:pt x="587174" y="17253"/>
                  </a:lnTo>
                  <a:cubicBezTo>
                    <a:pt x="546186" y="17843"/>
                    <a:pt x="541746" y="25303"/>
                    <a:pt x="509536" y="34506"/>
                  </a:cubicBezTo>
                  <a:cubicBezTo>
                    <a:pt x="433722" y="56167"/>
                    <a:pt x="511196" y="31076"/>
                    <a:pt x="449152" y="51759"/>
                  </a:cubicBezTo>
                  <a:cubicBezTo>
                    <a:pt x="434774" y="48883"/>
                    <a:pt x="419367" y="49199"/>
                    <a:pt x="406019" y="43132"/>
                  </a:cubicBezTo>
                  <a:cubicBezTo>
                    <a:pt x="395179" y="38205"/>
                    <a:pt x="352671" y="0"/>
                    <a:pt x="328382" y="0"/>
                  </a:cubicBezTo>
                  <a:cubicBezTo>
                    <a:pt x="324315" y="0"/>
                    <a:pt x="367200" y="5751"/>
                    <a:pt x="362887" y="8626"/>
                  </a:cubicBezTo>
                  <a:close/>
                </a:path>
              </a:pathLst>
            </a:custGeom>
            <a:gradFill>
              <a:gsLst>
                <a:gs pos="4000">
                  <a:schemeClr val="accent2">
                    <a:lumMod val="75000"/>
                  </a:schemeClr>
                </a:gs>
                <a:gs pos="40000">
                  <a:schemeClr val="accent6">
                    <a:lumMod val="75000"/>
                  </a:schemeClr>
                </a:gs>
                <a:gs pos="77000">
                  <a:srgbClr val="FFC000"/>
                </a:gs>
              </a:gsLst>
              <a:lin ang="5400000" scaled="0"/>
            </a:gra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" name="Freeform 8"/>
            <p:cNvSpPr/>
            <p:nvPr/>
          </p:nvSpPr>
          <p:spPr>
            <a:xfrm>
              <a:off x="3533339" y="232657"/>
              <a:ext cx="5852201" cy="1630392"/>
            </a:xfrm>
            <a:custGeom>
              <a:avLst/>
              <a:gdLst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053087 w 7161695"/>
                <a:gd name="connsiteY175" fmla="*/ 25879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390845 w 7161695"/>
                <a:gd name="connsiteY139" fmla="*/ 500332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053087 w 7161695"/>
                <a:gd name="connsiteY175" fmla="*/ 25879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94363 w 7161695"/>
                <a:gd name="connsiteY138" fmla="*/ 526211 h 1630392"/>
                <a:gd name="connsiteX139" fmla="*/ 4390845 w 7161695"/>
                <a:gd name="connsiteY139" fmla="*/ 500332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053087 w 7161695"/>
                <a:gd name="connsiteY175" fmla="*/ 25879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559838 w 7161695"/>
                <a:gd name="connsiteY138" fmla="*/ 557721 h 1630392"/>
                <a:gd name="connsiteX139" fmla="*/ 4494363 w 7161695"/>
                <a:gd name="connsiteY139" fmla="*/ 526211 h 1630392"/>
                <a:gd name="connsiteX140" fmla="*/ 4390845 w 7161695"/>
                <a:gd name="connsiteY140" fmla="*/ 500332 h 1630392"/>
                <a:gd name="connsiteX141" fmla="*/ 4382219 w 7161695"/>
                <a:gd name="connsiteY141" fmla="*/ 267419 h 1630392"/>
                <a:gd name="connsiteX142" fmla="*/ 4339087 w 7161695"/>
                <a:gd name="connsiteY142" fmla="*/ 293298 h 1630392"/>
                <a:gd name="connsiteX143" fmla="*/ 4270075 w 7161695"/>
                <a:gd name="connsiteY143" fmla="*/ 327804 h 1630392"/>
                <a:gd name="connsiteX144" fmla="*/ 4183811 w 7161695"/>
                <a:gd name="connsiteY144" fmla="*/ 353683 h 1630392"/>
                <a:gd name="connsiteX145" fmla="*/ 4019909 w 7161695"/>
                <a:gd name="connsiteY145" fmla="*/ 336430 h 1630392"/>
                <a:gd name="connsiteX146" fmla="*/ 3994030 w 7161695"/>
                <a:gd name="connsiteY146" fmla="*/ 276045 h 1630392"/>
                <a:gd name="connsiteX147" fmla="*/ 3959524 w 7161695"/>
                <a:gd name="connsiteY147" fmla="*/ 224287 h 1630392"/>
                <a:gd name="connsiteX148" fmla="*/ 3942272 w 7161695"/>
                <a:gd name="connsiteY148" fmla="*/ 198408 h 1630392"/>
                <a:gd name="connsiteX149" fmla="*/ 3925019 w 7161695"/>
                <a:gd name="connsiteY149" fmla="*/ 172528 h 1630392"/>
                <a:gd name="connsiteX150" fmla="*/ 3899139 w 7161695"/>
                <a:gd name="connsiteY150" fmla="*/ 120770 h 1630392"/>
                <a:gd name="connsiteX151" fmla="*/ 3838755 w 7161695"/>
                <a:gd name="connsiteY151" fmla="*/ 43132 h 1630392"/>
                <a:gd name="connsiteX152" fmla="*/ 3804249 w 7161695"/>
                <a:gd name="connsiteY152" fmla="*/ 51758 h 1630392"/>
                <a:gd name="connsiteX153" fmla="*/ 3735238 w 7161695"/>
                <a:gd name="connsiteY153" fmla="*/ 103517 h 1630392"/>
                <a:gd name="connsiteX154" fmla="*/ 3709358 w 7161695"/>
                <a:gd name="connsiteY154" fmla="*/ 129396 h 1630392"/>
                <a:gd name="connsiteX155" fmla="*/ 3674853 w 7161695"/>
                <a:gd name="connsiteY155" fmla="*/ 146649 h 1630392"/>
                <a:gd name="connsiteX156" fmla="*/ 3631721 w 7161695"/>
                <a:gd name="connsiteY156" fmla="*/ 198408 h 1630392"/>
                <a:gd name="connsiteX157" fmla="*/ 3597215 w 7161695"/>
                <a:gd name="connsiteY157" fmla="*/ 215660 h 1630392"/>
                <a:gd name="connsiteX158" fmla="*/ 3545456 w 7161695"/>
                <a:gd name="connsiteY158" fmla="*/ 250166 h 1630392"/>
                <a:gd name="connsiteX159" fmla="*/ 3493698 w 7161695"/>
                <a:gd name="connsiteY159" fmla="*/ 267419 h 1630392"/>
                <a:gd name="connsiteX160" fmla="*/ 3433313 w 7161695"/>
                <a:gd name="connsiteY160" fmla="*/ 284672 h 1630392"/>
                <a:gd name="connsiteX161" fmla="*/ 3338423 w 7161695"/>
                <a:gd name="connsiteY161" fmla="*/ 293298 h 1630392"/>
                <a:gd name="connsiteX162" fmla="*/ 2846717 w 7161695"/>
                <a:gd name="connsiteY162" fmla="*/ 284672 h 1630392"/>
                <a:gd name="connsiteX163" fmla="*/ 2786332 w 7161695"/>
                <a:gd name="connsiteY163" fmla="*/ 276045 h 1630392"/>
                <a:gd name="connsiteX164" fmla="*/ 2760453 w 7161695"/>
                <a:gd name="connsiteY164" fmla="*/ 258792 h 1630392"/>
                <a:gd name="connsiteX165" fmla="*/ 2725947 w 7161695"/>
                <a:gd name="connsiteY165" fmla="*/ 241540 h 1630392"/>
                <a:gd name="connsiteX166" fmla="*/ 2639683 w 7161695"/>
                <a:gd name="connsiteY166" fmla="*/ 198408 h 1630392"/>
                <a:gd name="connsiteX167" fmla="*/ 2544792 w 7161695"/>
                <a:gd name="connsiteY167" fmla="*/ 172528 h 1630392"/>
                <a:gd name="connsiteX168" fmla="*/ 2424023 w 7161695"/>
                <a:gd name="connsiteY168" fmla="*/ 120770 h 1630392"/>
                <a:gd name="connsiteX169" fmla="*/ 2380890 w 7161695"/>
                <a:gd name="connsiteY169" fmla="*/ 103517 h 1630392"/>
                <a:gd name="connsiteX170" fmla="*/ 2346385 w 7161695"/>
                <a:gd name="connsiteY170" fmla="*/ 86264 h 1630392"/>
                <a:gd name="connsiteX171" fmla="*/ 2294626 w 7161695"/>
                <a:gd name="connsiteY171" fmla="*/ 69011 h 1630392"/>
                <a:gd name="connsiteX172" fmla="*/ 2234241 w 7161695"/>
                <a:gd name="connsiteY172" fmla="*/ 51758 h 1630392"/>
                <a:gd name="connsiteX173" fmla="*/ 2182483 w 7161695"/>
                <a:gd name="connsiteY173" fmla="*/ 25879 h 1630392"/>
                <a:gd name="connsiteX174" fmla="*/ 2139351 w 7161695"/>
                <a:gd name="connsiteY174" fmla="*/ 17253 h 1630392"/>
                <a:gd name="connsiteX175" fmla="*/ 2061713 w 7161695"/>
                <a:gd name="connsiteY175" fmla="*/ 0 h 1630392"/>
                <a:gd name="connsiteX176" fmla="*/ 2053087 w 7161695"/>
                <a:gd name="connsiteY176" fmla="*/ 25879 h 1630392"/>
                <a:gd name="connsiteX177" fmla="*/ 2070339 w 7161695"/>
                <a:gd name="connsiteY177" fmla="*/ 94891 h 1630392"/>
                <a:gd name="connsiteX178" fmla="*/ 2053087 w 7161695"/>
                <a:gd name="connsiteY178" fmla="*/ 163902 h 1630392"/>
                <a:gd name="connsiteX179" fmla="*/ 2027207 w 7161695"/>
                <a:gd name="connsiteY179" fmla="*/ 189781 h 1630392"/>
                <a:gd name="connsiteX180" fmla="*/ 1940943 w 7161695"/>
                <a:gd name="connsiteY180" fmla="*/ 241540 h 1630392"/>
                <a:gd name="connsiteX181" fmla="*/ 1915064 w 7161695"/>
                <a:gd name="connsiteY181" fmla="*/ 258792 h 1630392"/>
                <a:gd name="connsiteX182" fmla="*/ 1863306 w 7161695"/>
                <a:gd name="connsiteY182" fmla="*/ 276045 h 1630392"/>
                <a:gd name="connsiteX183" fmla="*/ 1725283 w 7161695"/>
                <a:gd name="connsiteY183" fmla="*/ 258792 h 1630392"/>
                <a:gd name="connsiteX184" fmla="*/ 1690777 w 7161695"/>
                <a:gd name="connsiteY184" fmla="*/ 241540 h 1630392"/>
                <a:gd name="connsiteX185" fmla="*/ 1639019 w 7161695"/>
                <a:gd name="connsiteY185" fmla="*/ 215660 h 1630392"/>
                <a:gd name="connsiteX186" fmla="*/ 1621766 w 7161695"/>
                <a:gd name="connsiteY186" fmla="*/ 189781 h 1630392"/>
                <a:gd name="connsiteX187" fmla="*/ 1526875 w 7161695"/>
                <a:gd name="connsiteY187" fmla="*/ 172528 h 1630392"/>
                <a:gd name="connsiteX188" fmla="*/ 1457864 w 7161695"/>
                <a:gd name="connsiteY188" fmla="*/ 155275 h 1630392"/>
                <a:gd name="connsiteX189" fmla="*/ 1380226 w 7161695"/>
                <a:gd name="connsiteY189" fmla="*/ 146649 h 1630392"/>
                <a:gd name="connsiteX190" fmla="*/ 1328468 w 7161695"/>
                <a:gd name="connsiteY190" fmla="*/ 138023 h 1630392"/>
                <a:gd name="connsiteX191" fmla="*/ 1293962 w 7161695"/>
                <a:gd name="connsiteY191" fmla="*/ 120770 h 1630392"/>
                <a:gd name="connsiteX192" fmla="*/ 1268083 w 7161695"/>
                <a:gd name="connsiteY192" fmla="*/ 112143 h 1630392"/>
                <a:gd name="connsiteX193" fmla="*/ 1250830 w 7161695"/>
                <a:gd name="connsiteY193" fmla="*/ 138023 h 1630392"/>
                <a:gd name="connsiteX194" fmla="*/ 1224951 w 7161695"/>
                <a:gd name="connsiteY194" fmla="*/ 155275 h 1630392"/>
                <a:gd name="connsiteX195" fmla="*/ 1199072 w 7161695"/>
                <a:gd name="connsiteY195" fmla="*/ 181155 h 1630392"/>
                <a:gd name="connsiteX196" fmla="*/ 1164566 w 7161695"/>
                <a:gd name="connsiteY196" fmla="*/ 198408 h 1630392"/>
                <a:gd name="connsiteX197" fmla="*/ 1086928 w 7161695"/>
                <a:gd name="connsiteY197" fmla="*/ 241540 h 1630392"/>
                <a:gd name="connsiteX198" fmla="*/ 1017917 w 7161695"/>
                <a:gd name="connsiteY198" fmla="*/ 215660 h 1630392"/>
                <a:gd name="connsiteX199" fmla="*/ 974785 w 7161695"/>
                <a:gd name="connsiteY199" fmla="*/ 198408 h 1630392"/>
                <a:gd name="connsiteX200" fmla="*/ 948906 w 7161695"/>
                <a:gd name="connsiteY200" fmla="*/ 189781 h 1630392"/>
                <a:gd name="connsiteX201" fmla="*/ 923026 w 7161695"/>
                <a:gd name="connsiteY201" fmla="*/ 172528 h 1630392"/>
                <a:gd name="connsiteX202" fmla="*/ 828136 w 7161695"/>
                <a:gd name="connsiteY202" fmla="*/ 138023 h 1630392"/>
                <a:gd name="connsiteX203" fmla="*/ 750498 w 7161695"/>
                <a:gd name="connsiteY203" fmla="*/ 112143 h 1630392"/>
                <a:gd name="connsiteX204" fmla="*/ 724619 w 7161695"/>
                <a:gd name="connsiteY204" fmla="*/ 103517 h 1630392"/>
                <a:gd name="connsiteX205" fmla="*/ 422694 w 7161695"/>
                <a:gd name="connsiteY205" fmla="*/ 112143 h 1630392"/>
                <a:gd name="connsiteX206" fmla="*/ 396815 w 7161695"/>
                <a:gd name="connsiteY206" fmla="*/ 103517 h 1630392"/>
                <a:gd name="connsiteX207" fmla="*/ 370936 w 7161695"/>
                <a:gd name="connsiteY207" fmla="*/ 77638 h 1630392"/>
                <a:gd name="connsiteX208" fmla="*/ 353683 w 7161695"/>
                <a:gd name="connsiteY208" fmla="*/ 17253 h 1630392"/>
                <a:gd name="connsiteX209" fmla="*/ 327804 w 7161695"/>
                <a:gd name="connsiteY209" fmla="*/ 0 h 1630392"/>
                <a:gd name="connsiteX210" fmla="*/ 241539 w 7161695"/>
                <a:gd name="connsiteY210" fmla="*/ 43132 h 1630392"/>
                <a:gd name="connsiteX211" fmla="*/ 215660 w 7161695"/>
                <a:gd name="connsiteY211" fmla="*/ 69011 h 1630392"/>
                <a:gd name="connsiteX212" fmla="*/ 189781 w 7161695"/>
                <a:gd name="connsiteY212" fmla="*/ 77638 h 1630392"/>
                <a:gd name="connsiteX213" fmla="*/ 103517 w 7161695"/>
                <a:gd name="connsiteY213" fmla="*/ 112143 h 1630392"/>
                <a:gd name="connsiteX214" fmla="*/ 51758 w 7161695"/>
                <a:gd name="connsiteY214" fmla="*/ 120770 h 1630392"/>
                <a:gd name="connsiteX215" fmla="*/ 0 w 7161695"/>
                <a:gd name="connsiteY215" fmla="*/ 138023 h 1630392"/>
                <a:gd name="connsiteX216" fmla="*/ 25879 w 7161695"/>
                <a:gd name="connsiteY216" fmla="*/ 198408 h 1630392"/>
                <a:gd name="connsiteX217" fmla="*/ 34506 w 7161695"/>
                <a:gd name="connsiteY217" fmla="*/ 224287 h 1630392"/>
                <a:gd name="connsiteX218" fmla="*/ 60385 w 7161695"/>
                <a:gd name="connsiteY218" fmla="*/ 232913 h 1630392"/>
                <a:gd name="connsiteX219" fmla="*/ 112143 w 7161695"/>
                <a:gd name="connsiteY219" fmla="*/ 224287 h 1630392"/>
                <a:gd name="connsiteX220" fmla="*/ 112143 w 7161695"/>
                <a:gd name="connsiteY220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611596 w 7161695"/>
                <a:gd name="connsiteY138" fmla="*/ 566347 h 1630392"/>
                <a:gd name="connsiteX139" fmla="*/ 4559838 w 7161695"/>
                <a:gd name="connsiteY139" fmla="*/ 557721 h 1630392"/>
                <a:gd name="connsiteX140" fmla="*/ 4494363 w 7161695"/>
                <a:gd name="connsiteY140" fmla="*/ 526211 h 1630392"/>
                <a:gd name="connsiteX141" fmla="*/ 4390845 w 7161695"/>
                <a:gd name="connsiteY141" fmla="*/ 500332 h 1630392"/>
                <a:gd name="connsiteX142" fmla="*/ 4382219 w 7161695"/>
                <a:gd name="connsiteY142" fmla="*/ 267419 h 1630392"/>
                <a:gd name="connsiteX143" fmla="*/ 4339087 w 7161695"/>
                <a:gd name="connsiteY143" fmla="*/ 293298 h 1630392"/>
                <a:gd name="connsiteX144" fmla="*/ 4270075 w 7161695"/>
                <a:gd name="connsiteY144" fmla="*/ 327804 h 1630392"/>
                <a:gd name="connsiteX145" fmla="*/ 4183811 w 7161695"/>
                <a:gd name="connsiteY145" fmla="*/ 353683 h 1630392"/>
                <a:gd name="connsiteX146" fmla="*/ 4019909 w 7161695"/>
                <a:gd name="connsiteY146" fmla="*/ 336430 h 1630392"/>
                <a:gd name="connsiteX147" fmla="*/ 3994030 w 7161695"/>
                <a:gd name="connsiteY147" fmla="*/ 276045 h 1630392"/>
                <a:gd name="connsiteX148" fmla="*/ 3959524 w 7161695"/>
                <a:gd name="connsiteY148" fmla="*/ 224287 h 1630392"/>
                <a:gd name="connsiteX149" fmla="*/ 3942272 w 7161695"/>
                <a:gd name="connsiteY149" fmla="*/ 198408 h 1630392"/>
                <a:gd name="connsiteX150" fmla="*/ 3925019 w 7161695"/>
                <a:gd name="connsiteY150" fmla="*/ 172528 h 1630392"/>
                <a:gd name="connsiteX151" fmla="*/ 3899139 w 7161695"/>
                <a:gd name="connsiteY151" fmla="*/ 120770 h 1630392"/>
                <a:gd name="connsiteX152" fmla="*/ 3838755 w 7161695"/>
                <a:gd name="connsiteY152" fmla="*/ 43132 h 1630392"/>
                <a:gd name="connsiteX153" fmla="*/ 3804249 w 7161695"/>
                <a:gd name="connsiteY153" fmla="*/ 51758 h 1630392"/>
                <a:gd name="connsiteX154" fmla="*/ 3735238 w 7161695"/>
                <a:gd name="connsiteY154" fmla="*/ 103517 h 1630392"/>
                <a:gd name="connsiteX155" fmla="*/ 3709358 w 7161695"/>
                <a:gd name="connsiteY155" fmla="*/ 129396 h 1630392"/>
                <a:gd name="connsiteX156" fmla="*/ 3674853 w 7161695"/>
                <a:gd name="connsiteY156" fmla="*/ 146649 h 1630392"/>
                <a:gd name="connsiteX157" fmla="*/ 3631721 w 7161695"/>
                <a:gd name="connsiteY157" fmla="*/ 198408 h 1630392"/>
                <a:gd name="connsiteX158" fmla="*/ 3597215 w 7161695"/>
                <a:gd name="connsiteY158" fmla="*/ 215660 h 1630392"/>
                <a:gd name="connsiteX159" fmla="*/ 3545456 w 7161695"/>
                <a:gd name="connsiteY159" fmla="*/ 250166 h 1630392"/>
                <a:gd name="connsiteX160" fmla="*/ 3493698 w 7161695"/>
                <a:gd name="connsiteY160" fmla="*/ 267419 h 1630392"/>
                <a:gd name="connsiteX161" fmla="*/ 3433313 w 7161695"/>
                <a:gd name="connsiteY161" fmla="*/ 284672 h 1630392"/>
                <a:gd name="connsiteX162" fmla="*/ 3338423 w 7161695"/>
                <a:gd name="connsiteY162" fmla="*/ 293298 h 1630392"/>
                <a:gd name="connsiteX163" fmla="*/ 2846717 w 7161695"/>
                <a:gd name="connsiteY163" fmla="*/ 284672 h 1630392"/>
                <a:gd name="connsiteX164" fmla="*/ 2786332 w 7161695"/>
                <a:gd name="connsiteY164" fmla="*/ 276045 h 1630392"/>
                <a:gd name="connsiteX165" fmla="*/ 2760453 w 7161695"/>
                <a:gd name="connsiteY165" fmla="*/ 258792 h 1630392"/>
                <a:gd name="connsiteX166" fmla="*/ 2725947 w 7161695"/>
                <a:gd name="connsiteY166" fmla="*/ 241540 h 1630392"/>
                <a:gd name="connsiteX167" fmla="*/ 2639683 w 7161695"/>
                <a:gd name="connsiteY167" fmla="*/ 198408 h 1630392"/>
                <a:gd name="connsiteX168" fmla="*/ 2544792 w 7161695"/>
                <a:gd name="connsiteY168" fmla="*/ 172528 h 1630392"/>
                <a:gd name="connsiteX169" fmla="*/ 2424023 w 7161695"/>
                <a:gd name="connsiteY169" fmla="*/ 120770 h 1630392"/>
                <a:gd name="connsiteX170" fmla="*/ 2380890 w 7161695"/>
                <a:gd name="connsiteY170" fmla="*/ 103517 h 1630392"/>
                <a:gd name="connsiteX171" fmla="*/ 2346385 w 7161695"/>
                <a:gd name="connsiteY171" fmla="*/ 86264 h 1630392"/>
                <a:gd name="connsiteX172" fmla="*/ 2294626 w 7161695"/>
                <a:gd name="connsiteY172" fmla="*/ 69011 h 1630392"/>
                <a:gd name="connsiteX173" fmla="*/ 2234241 w 7161695"/>
                <a:gd name="connsiteY173" fmla="*/ 51758 h 1630392"/>
                <a:gd name="connsiteX174" fmla="*/ 2182483 w 7161695"/>
                <a:gd name="connsiteY174" fmla="*/ 25879 h 1630392"/>
                <a:gd name="connsiteX175" fmla="*/ 2139351 w 7161695"/>
                <a:gd name="connsiteY175" fmla="*/ 17253 h 1630392"/>
                <a:gd name="connsiteX176" fmla="*/ 2061713 w 7161695"/>
                <a:gd name="connsiteY176" fmla="*/ 0 h 1630392"/>
                <a:gd name="connsiteX177" fmla="*/ 2053087 w 7161695"/>
                <a:gd name="connsiteY177" fmla="*/ 25879 h 1630392"/>
                <a:gd name="connsiteX178" fmla="*/ 2070339 w 7161695"/>
                <a:gd name="connsiteY178" fmla="*/ 94891 h 1630392"/>
                <a:gd name="connsiteX179" fmla="*/ 2053087 w 7161695"/>
                <a:gd name="connsiteY179" fmla="*/ 163902 h 1630392"/>
                <a:gd name="connsiteX180" fmla="*/ 2027207 w 7161695"/>
                <a:gd name="connsiteY180" fmla="*/ 189781 h 1630392"/>
                <a:gd name="connsiteX181" fmla="*/ 1940943 w 7161695"/>
                <a:gd name="connsiteY181" fmla="*/ 241540 h 1630392"/>
                <a:gd name="connsiteX182" fmla="*/ 1915064 w 7161695"/>
                <a:gd name="connsiteY182" fmla="*/ 258792 h 1630392"/>
                <a:gd name="connsiteX183" fmla="*/ 1863306 w 7161695"/>
                <a:gd name="connsiteY183" fmla="*/ 276045 h 1630392"/>
                <a:gd name="connsiteX184" fmla="*/ 1725283 w 7161695"/>
                <a:gd name="connsiteY184" fmla="*/ 258792 h 1630392"/>
                <a:gd name="connsiteX185" fmla="*/ 1690777 w 7161695"/>
                <a:gd name="connsiteY185" fmla="*/ 241540 h 1630392"/>
                <a:gd name="connsiteX186" fmla="*/ 1639019 w 7161695"/>
                <a:gd name="connsiteY186" fmla="*/ 215660 h 1630392"/>
                <a:gd name="connsiteX187" fmla="*/ 1621766 w 7161695"/>
                <a:gd name="connsiteY187" fmla="*/ 189781 h 1630392"/>
                <a:gd name="connsiteX188" fmla="*/ 1526875 w 7161695"/>
                <a:gd name="connsiteY188" fmla="*/ 172528 h 1630392"/>
                <a:gd name="connsiteX189" fmla="*/ 1457864 w 7161695"/>
                <a:gd name="connsiteY189" fmla="*/ 155275 h 1630392"/>
                <a:gd name="connsiteX190" fmla="*/ 1380226 w 7161695"/>
                <a:gd name="connsiteY190" fmla="*/ 146649 h 1630392"/>
                <a:gd name="connsiteX191" fmla="*/ 1328468 w 7161695"/>
                <a:gd name="connsiteY191" fmla="*/ 138023 h 1630392"/>
                <a:gd name="connsiteX192" fmla="*/ 1293962 w 7161695"/>
                <a:gd name="connsiteY192" fmla="*/ 120770 h 1630392"/>
                <a:gd name="connsiteX193" fmla="*/ 1268083 w 7161695"/>
                <a:gd name="connsiteY193" fmla="*/ 112143 h 1630392"/>
                <a:gd name="connsiteX194" fmla="*/ 1250830 w 7161695"/>
                <a:gd name="connsiteY194" fmla="*/ 138023 h 1630392"/>
                <a:gd name="connsiteX195" fmla="*/ 1224951 w 7161695"/>
                <a:gd name="connsiteY195" fmla="*/ 155275 h 1630392"/>
                <a:gd name="connsiteX196" fmla="*/ 1199072 w 7161695"/>
                <a:gd name="connsiteY196" fmla="*/ 181155 h 1630392"/>
                <a:gd name="connsiteX197" fmla="*/ 1164566 w 7161695"/>
                <a:gd name="connsiteY197" fmla="*/ 198408 h 1630392"/>
                <a:gd name="connsiteX198" fmla="*/ 1086928 w 7161695"/>
                <a:gd name="connsiteY198" fmla="*/ 241540 h 1630392"/>
                <a:gd name="connsiteX199" fmla="*/ 1017917 w 7161695"/>
                <a:gd name="connsiteY199" fmla="*/ 215660 h 1630392"/>
                <a:gd name="connsiteX200" fmla="*/ 974785 w 7161695"/>
                <a:gd name="connsiteY200" fmla="*/ 198408 h 1630392"/>
                <a:gd name="connsiteX201" fmla="*/ 948906 w 7161695"/>
                <a:gd name="connsiteY201" fmla="*/ 189781 h 1630392"/>
                <a:gd name="connsiteX202" fmla="*/ 923026 w 7161695"/>
                <a:gd name="connsiteY202" fmla="*/ 172528 h 1630392"/>
                <a:gd name="connsiteX203" fmla="*/ 828136 w 7161695"/>
                <a:gd name="connsiteY203" fmla="*/ 138023 h 1630392"/>
                <a:gd name="connsiteX204" fmla="*/ 750498 w 7161695"/>
                <a:gd name="connsiteY204" fmla="*/ 112143 h 1630392"/>
                <a:gd name="connsiteX205" fmla="*/ 724619 w 7161695"/>
                <a:gd name="connsiteY205" fmla="*/ 103517 h 1630392"/>
                <a:gd name="connsiteX206" fmla="*/ 422694 w 7161695"/>
                <a:gd name="connsiteY206" fmla="*/ 112143 h 1630392"/>
                <a:gd name="connsiteX207" fmla="*/ 396815 w 7161695"/>
                <a:gd name="connsiteY207" fmla="*/ 103517 h 1630392"/>
                <a:gd name="connsiteX208" fmla="*/ 370936 w 7161695"/>
                <a:gd name="connsiteY208" fmla="*/ 77638 h 1630392"/>
                <a:gd name="connsiteX209" fmla="*/ 353683 w 7161695"/>
                <a:gd name="connsiteY209" fmla="*/ 17253 h 1630392"/>
                <a:gd name="connsiteX210" fmla="*/ 327804 w 7161695"/>
                <a:gd name="connsiteY210" fmla="*/ 0 h 1630392"/>
                <a:gd name="connsiteX211" fmla="*/ 241539 w 7161695"/>
                <a:gd name="connsiteY211" fmla="*/ 43132 h 1630392"/>
                <a:gd name="connsiteX212" fmla="*/ 215660 w 7161695"/>
                <a:gd name="connsiteY212" fmla="*/ 69011 h 1630392"/>
                <a:gd name="connsiteX213" fmla="*/ 189781 w 7161695"/>
                <a:gd name="connsiteY213" fmla="*/ 77638 h 1630392"/>
                <a:gd name="connsiteX214" fmla="*/ 103517 w 7161695"/>
                <a:gd name="connsiteY214" fmla="*/ 112143 h 1630392"/>
                <a:gd name="connsiteX215" fmla="*/ 51758 w 7161695"/>
                <a:gd name="connsiteY215" fmla="*/ 120770 h 1630392"/>
                <a:gd name="connsiteX216" fmla="*/ 0 w 7161695"/>
                <a:gd name="connsiteY216" fmla="*/ 138023 h 1630392"/>
                <a:gd name="connsiteX217" fmla="*/ 25879 w 7161695"/>
                <a:gd name="connsiteY217" fmla="*/ 198408 h 1630392"/>
                <a:gd name="connsiteX218" fmla="*/ 34506 w 7161695"/>
                <a:gd name="connsiteY218" fmla="*/ 224287 h 1630392"/>
                <a:gd name="connsiteX219" fmla="*/ 60385 w 7161695"/>
                <a:gd name="connsiteY219" fmla="*/ 232913 h 1630392"/>
                <a:gd name="connsiteX220" fmla="*/ 112143 w 7161695"/>
                <a:gd name="connsiteY220" fmla="*/ 224287 h 1630392"/>
                <a:gd name="connsiteX221" fmla="*/ 112143 w 7161695"/>
                <a:gd name="connsiteY221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692769 w 7161695"/>
                <a:gd name="connsiteY136" fmla="*/ 560718 h 1630392"/>
                <a:gd name="connsiteX137" fmla="*/ 4528868 w 7161695"/>
                <a:gd name="connsiteY137" fmla="*/ 146649 h 1630392"/>
                <a:gd name="connsiteX138" fmla="*/ 4611596 w 7161695"/>
                <a:gd name="connsiteY138" fmla="*/ 566347 h 1630392"/>
                <a:gd name="connsiteX139" fmla="*/ 4559838 w 7161695"/>
                <a:gd name="connsiteY139" fmla="*/ 557721 h 1630392"/>
                <a:gd name="connsiteX140" fmla="*/ 4494363 w 7161695"/>
                <a:gd name="connsiteY140" fmla="*/ 526211 h 1630392"/>
                <a:gd name="connsiteX141" fmla="*/ 4390845 w 7161695"/>
                <a:gd name="connsiteY141" fmla="*/ 500332 h 1630392"/>
                <a:gd name="connsiteX142" fmla="*/ 4382219 w 7161695"/>
                <a:gd name="connsiteY142" fmla="*/ 267419 h 1630392"/>
                <a:gd name="connsiteX143" fmla="*/ 4339087 w 7161695"/>
                <a:gd name="connsiteY143" fmla="*/ 293298 h 1630392"/>
                <a:gd name="connsiteX144" fmla="*/ 4270075 w 7161695"/>
                <a:gd name="connsiteY144" fmla="*/ 327804 h 1630392"/>
                <a:gd name="connsiteX145" fmla="*/ 4183811 w 7161695"/>
                <a:gd name="connsiteY145" fmla="*/ 353683 h 1630392"/>
                <a:gd name="connsiteX146" fmla="*/ 4019909 w 7161695"/>
                <a:gd name="connsiteY146" fmla="*/ 336430 h 1630392"/>
                <a:gd name="connsiteX147" fmla="*/ 3994030 w 7161695"/>
                <a:gd name="connsiteY147" fmla="*/ 276045 h 1630392"/>
                <a:gd name="connsiteX148" fmla="*/ 3959524 w 7161695"/>
                <a:gd name="connsiteY148" fmla="*/ 224287 h 1630392"/>
                <a:gd name="connsiteX149" fmla="*/ 3942272 w 7161695"/>
                <a:gd name="connsiteY149" fmla="*/ 198408 h 1630392"/>
                <a:gd name="connsiteX150" fmla="*/ 3925019 w 7161695"/>
                <a:gd name="connsiteY150" fmla="*/ 172528 h 1630392"/>
                <a:gd name="connsiteX151" fmla="*/ 3899139 w 7161695"/>
                <a:gd name="connsiteY151" fmla="*/ 120770 h 1630392"/>
                <a:gd name="connsiteX152" fmla="*/ 3838755 w 7161695"/>
                <a:gd name="connsiteY152" fmla="*/ 43132 h 1630392"/>
                <a:gd name="connsiteX153" fmla="*/ 3804249 w 7161695"/>
                <a:gd name="connsiteY153" fmla="*/ 51758 h 1630392"/>
                <a:gd name="connsiteX154" fmla="*/ 3735238 w 7161695"/>
                <a:gd name="connsiteY154" fmla="*/ 103517 h 1630392"/>
                <a:gd name="connsiteX155" fmla="*/ 3709358 w 7161695"/>
                <a:gd name="connsiteY155" fmla="*/ 129396 h 1630392"/>
                <a:gd name="connsiteX156" fmla="*/ 3674853 w 7161695"/>
                <a:gd name="connsiteY156" fmla="*/ 146649 h 1630392"/>
                <a:gd name="connsiteX157" fmla="*/ 3631721 w 7161695"/>
                <a:gd name="connsiteY157" fmla="*/ 198408 h 1630392"/>
                <a:gd name="connsiteX158" fmla="*/ 3597215 w 7161695"/>
                <a:gd name="connsiteY158" fmla="*/ 215660 h 1630392"/>
                <a:gd name="connsiteX159" fmla="*/ 3545456 w 7161695"/>
                <a:gd name="connsiteY159" fmla="*/ 250166 h 1630392"/>
                <a:gd name="connsiteX160" fmla="*/ 3493698 w 7161695"/>
                <a:gd name="connsiteY160" fmla="*/ 267419 h 1630392"/>
                <a:gd name="connsiteX161" fmla="*/ 3433313 w 7161695"/>
                <a:gd name="connsiteY161" fmla="*/ 284672 h 1630392"/>
                <a:gd name="connsiteX162" fmla="*/ 3338423 w 7161695"/>
                <a:gd name="connsiteY162" fmla="*/ 293298 h 1630392"/>
                <a:gd name="connsiteX163" fmla="*/ 2846717 w 7161695"/>
                <a:gd name="connsiteY163" fmla="*/ 284672 h 1630392"/>
                <a:gd name="connsiteX164" fmla="*/ 2786332 w 7161695"/>
                <a:gd name="connsiteY164" fmla="*/ 276045 h 1630392"/>
                <a:gd name="connsiteX165" fmla="*/ 2760453 w 7161695"/>
                <a:gd name="connsiteY165" fmla="*/ 258792 h 1630392"/>
                <a:gd name="connsiteX166" fmla="*/ 2725947 w 7161695"/>
                <a:gd name="connsiteY166" fmla="*/ 241540 h 1630392"/>
                <a:gd name="connsiteX167" fmla="*/ 2639683 w 7161695"/>
                <a:gd name="connsiteY167" fmla="*/ 198408 h 1630392"/>
                <a:gd name="connsiteX168" fmla="*/ 2544792 w 7161695"/>
                <a:gd name="connsiteY168" fmla="*/ 172528 h 1630392"/>
                <a:gd name="connsiteX169" fmla="*/ 2424023 w 7161695"/>
                <a:gd name="connsiteY169" fmla="*/ 120770 h 1630392"/>
                <a:gd name="connsiteX170" fmla="*/ 2380890 w 7161695"/>
                <a:gd name="connsiteY170" fmla="*/ 103517 h 1630392"/>
                <a:gd name="connsiteX171" fmla="*/ 2346385 w 7161695"/>
                <a:gd name="connsiteY171" fmla="*/ 86264 h 1630392"/>
                <a:gd name="connsiteX172" fmla="*/ 2294626 w 7161695"/>
                <a:gd name="connsiteY172" fmla="*/ 69011 h 1630392"/>
                <a:gd name="connsiteX173" fmla="*/ 2234241 w 7161695"/>
                <a:gd name="connsiteY173" fmla="*/ 51758 h 1630392"/>
                <a:gd name="connsiteX174" fmla="*/ 2182483 w 7161695"/>
                <a:gd name="connsiteY174" fmla="*/ 25879 h 1630392"/>
                <a:gd name="connsiteX175" fmla="*/ 2139351 w 7161695"/>
                <a:gd name="connsiteY175" fmla="*/ 17253 h 1630392"/>
                <a:gd name="connsiteX176" fmla="*/ 2061713 w 7161695"/>
                <a:gd name="connsiteY176" fmla="*/ 0 h 1630392"/>
                <a:gd name="connsiteX177" fmla="*/ 2053087 w 7161695"/>
                <a:gd name="connsiteY177" fmla="*/ 25879 h 1630392"/>
                <a:gd name="connsiteX178" fmla="*/ 2070339 w 7161695"/>
                <a:gd name="connsiteY178" fmla="*/ 94891 h 1630392"/>
                <a:gd name="connsiteX179" fmla="*/ 2053087 w 7161695"/>
                <a:gd name="connsiteY179" fmla="*/ 163902 h 1630392"/>
                <a:gd name="connsiteX180" fmla="*/ 2027207 w 7161695"/>
                <a:gd name="connsiteY180" fmla="*/ 189781 h 1630392"/>
                <a:gd name="connsiteX181" fmla="*/ 1940943 w 7161695"/>
                <a:gd name="connsiteY181" fmla="*/ 241540 h 1630392"/>
                <a:gd name="connsiteX182" fmla="*/ 1915064 w 7161695"/>
                <a:gd name="connsiteY182" fmla="*/ 258792 h 1630392"/>
                <a:gd name="connsiteX183" fmla="*/ 1863306 w 7161695"/>
                <a:gd name="connsiteY183" fmla="*/ 276045 h 1630392"/>
                <a:gd name="connsiteX184" fmla="*/ 1725283 w 7161695"/>
                <a:gd name="connsiteY184" fmla="*/ 258792 h 1630392"/>
                <a:gd name="connsiteX185" fmla="*/ 1690777 w 7161695"/>
                <a:gd name="connsiteY185" fmla="*/ 241540 h 1630392"/>
                <a:gd name="connsiteX186" fmla="*/ 1639019 w 7161695"/>
                <a:gd name="connsiteY186" fmla="*/ 215660 h 1630392"/>
                <a:gd name="connsiteX187" fmla="*/ 1621766 w 7161695"/>
                <a:gd name="connsiteY187" fmla="*/ 189781 h 1630392"/>
                <a:gd name="connsiteX188" fmla="*/ 1526875 w 7161695"/>
                <a:gd name="connsiteY188" fmla="*/ 172528 h 1630392"/>
                <a:gd name="connsiteX189" fmla="*/ 1457864 w 7161695"/>
                <a:gd name="connsiteY189" fmla="*/ 155275 h 1630392"/>
                <a:gd name="connsiteX190" fmla="*/ 1380226 w 7161695"/>
                <a:gd name="connsiteY190" fmla="*/ 146649 h 1630392"/>
                <a:gd name="connsiteX191" fmla="*/ 1328468 w 7161695"/>
                <a:gd name="connsiteY191" fmla="*/ 138023 h 1630392"/>
                <a:gd name="connsiteX192" fmla="*/ 1293962 w 7161695"/>
                <a:gd name="connsiteY192" fmla="*/ 120770 h 1630392"/>
                <a:gd name="connsiteX193" fmla="*/ 1268083 w 7161695"/>
                <a:gd name="connsiteY193" fmla="*/ 112143 h 1630392"/>
                <a:gd name="connsiteX194" fmla="*/ 1250830 w 7161695"/>
                <a:gd name="connsiteY194" fmla="*/ 138023 h 1630392"/>
                <a:gd name="connsiteX195" fmla="*/ 1224951 w 7161695"/>
                <a:gd name="connsiteY195" fmla="*/ 155275 h 1630392"/>
                <a:gd name="connsiteX196" fmla="*/ 1199072 w 7161695"/>
                <a:gd name="connsiteY196" fmla="*/ 181155 h 1630392"/>
                <a:gd name="connsiteX197" fmla="*/ 1164566 w 7161695"/>
                <a:gd name="connsiteY197" fmla="*/ 198408 h 1630392"/>
                <a:gd name="connsiteX198" fmla="*/ 1086928 w 7161695"/>
                <a:gd name="connsiteY198" fmla="*/ 241540 h 1630392"/>
                <a:gd name="connsiteX199" fmla="*/ 1017917 w 7161695"/>
                <a:gd name="connsiteY199" fmla="*/ 215660 h 1630392"/>
                <a:gd name="connsiteX200" fmla="*/ 974785 w 7161695"/>
                <a:gd name="connsiteY200" fmla="*/ 198408 h 1630392"/>
                <a:gd name="connsiteX201" fmla="*/ 948906 w 7161695"/>
                <a:gd name="connsiteY201" fmla="*/ 189781 h 1630392"/>
                <a:gd name="connsiteX202" fmla="*/ 923026 w 7161695"/>
                <a:gd name="connsiteY202" fmla="*/ 172528 h 1630392"/>
                <a:gd name="connsiteX203" fmla="*/ 828136 w 7161695"/>
                <a:gd name="connsiteY203" fmla="*/ 138023 h 1630392"/>
                <a:gd name="connsiteX204" fmla="*/ 750498 w 7161695"/>
                <a:gd name="connsiteY204" fmla="*/ 112143 h 1630392"/>
                <a:gd name="connsiteX205" fmla="*/ 724619 w 7161695"/>
                <a:gd name="connsiteY205" fmla="*/ 103517 h 1630392"/>
                <a:gd name="connsiteX206" fmla="*/ 422694 w 7161695"/>
                <a:gd name="connsiteY206" fmla="*/ 112143 h 1630392"/>
                <a:gd name="connsiteX207" fmla="*/ 396815 w 7161695"/>
                <a:gd name="connsiteY207" fmla="*/ 103517 h 1630392"/>
                <a:gd name="connsiteX208" fmla="*/ 370936 w 7161695"/>
                <a:gd name="connsiteY208" fmla="*/ 77638 h 1630392"/>
                <a:gd name="connsiteX209" fmla="*/ 353683 w 7161695"/>
                <a:gd name="connsiteY209" fmla="*/ 17253 h 1630392"/>
                <a:gd name="connsiteX210" fmla="*/ 327804 w 7161695"/>
                <a:gd name="connsiteY210" fmla="*/ 0 h 1630392"/>
                <a:gd name="connsiteX211" fmla="*/ 241539 w 7161695"/>
                <a:gd name="connsiteY211" fmla="*/ 43132 h 1630392"/>
                <a:gd name="connsiteX212" fmla="*/ 215660 w 7161695"/>
                <a:gd name="connsiteY212" fmla="*/ 69011 h 1630392"/>
                <a:gd name="connsiteX213" fmla="*/ 189781 w 7161695"/>
                <a:gd name="connsiteY213" fmla="*/ 77638 h 1630392"/>
                <a:gd name="connsiteX214" fmla="*/ 103517 w 7161695"/>
                <a:gd name="connsiteY214" fmla="*/ 112143 h 1630392"/>
                <a:gd name="connsiteX215" fmla="*/ 51758 w 7161695"/>
                <a:gd name="connsiteY215" fmla="*/ 120770 h 1630392"/>
                <a:gd name="connsiteX216" fmla="*/ 0 w 7161695"/>
                <a:gd name="connsiteY216" fmla="*/ 138023 h 1630392"/>
                <a:gd name="connsiteX217" fmla="*/ 25879 w 7161695"/>
                <a:gd name="connsiteY217" fmla="*/ 198408 h 1630392"/>
                <a:gd name="connsiteX218" fmla="*/ 34506 w 7161695"/>
                <a:gd name="connsiteY218" fmla="*/ 224287 h 1630392"/>
                <a:gd name="connsiteX219" fmla="*/ 60385 w 7161695"/>
                <a:gd name="connsiteY219" fmla="*/ 232913 h 1630392"/>
                <a:gd name="connsiteX220" fmla="*/ 112143 w 7161695"/>
                <a:gd name="connsiteY220" fmla="*/ 224287 h 1630392"/>
                <a:gd name="connsiteX221" fmla="*/ 112143 w 7161695"/>
                <a:gd name="connsiteY221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692769 w 7161695"/>
                <a:gd name="connsiteY136" fmla="*/ 560718 h 1630392"/>
                <a:gd name="connsiteX137" fmla="*/ 4623758 w 7161695"/>
                <a:gd name="connsiteY137" fmla="*/ 612475 h 1630392"/>
                <a:gd name="connsiteX138" fmla="*/ 4611596 w 7161695"/>
                <a:gd name="connsiteY138" fmla="*/ 566347 h 1630392"/>
                <a:gd name="connsiteX139" fmla="*/ 4559838 w 7161695"/>
                <a:gd name="connsiteY139" fmla="*/ 557721 h 1630392"/>
                <a:gd name="connsiteX140" fmla="*/ 4494363 w 7161695"/>
                <a:gd name="connsiteY140" fmla="*/ 526211 h 1630392"/>
                <a:gd name="connsiteX141" fmla="*/ 4390845 w 7161695"/>
                <a:gd name="connsiteY141" fmla="*/ 500332 h 1630392"/>
                <a:gd name="connsiteX142" fmla="*/ 4382219 w 7161695"/>
                <a:gd name="connsiteY142" fmla="*/ 267419 h 1630392"/>
                <a:gd name="connsiteX143" fmla="*/ 4339087 w 7161695"/>
                <a:gd name="connsiteY143" fmla="*/ 293298 h 1630392"/>
                <a:gd name="connsiteX144" fmla="*/ 4270075 w 7161695"/>
                <a:gd name="connsiteY144" fmla="*/ 327804 h 1630392"/>
                <a:gd name="connsiteX145" fmla="*/ 4183811 w 7161695"/>
                <a:gd name="connsiteY145" fmla="*/ 353683 h 1630392"/>
                <a:gd name="connsiteX146" fmla="*/ 4019909 w 7161695"/>
                <a:gd name="connsiteY146" fmla="*/ 336430 h 1630392"/>
                <a:gd name="connsiteX147" fmla="*/ 3994030 w 7161695"/>
                <a:gd name="connsiteY147" fmla="*/ 276045 h 1630392"/>
                <a:gd name="connsiteX148" fmla="*/ 3959524 w 7161695"/>
                <a:gd name="connsiteY148" fmla="*/ 224287 h 1630392"/>
                <a:gd name="connsiteX149" fmla="*/ 3942272 w 7161695"/>
                <a:gd name="connsiteY149" fmla="*/ 198408 h 1630392"/>
                <a:gd name="connsiteX150" fmla="*/ 3925019 w 7161695"/>
                <a:gd name="connsiteY150" fmla="*/ 172528 h 1630392"/>
                <a:gd name="connsiteX151" fmla="*/ 3899139 w 7161695"/>
                <a:gd name="connsiteY151" fmla="*/ 120770 h 1630392"/>
                <a:gd name="connsiteX152" fmla="*/ 3838755 w 7161695"/>
                <a:gd name="connsiteY152" fmla="*/ 43132 h 1630392"/>
                <a:gd name="connsiteX153" fmla="*/ 3804249 w 7161695"/>
                <a:gd name="connsiteY153" fmla="*/ 51758 h 1630392"/>
                <a:gd name="connsiteX154" fmla="*/ 3735238 w 7161695"/>
                <a:gd name="connsiteY154" fmla="*/ 103517 h 1630392"/>
                <a:gd name="connsiteX155" fmla="*/ 3709358 w 7161695"/>
                <a:gd name="connsiteY155" fmla="*/ 129396 h 1630392"/>
                <a:gd name="connsiteX156" fmla="*/ 3674853 w 7161695"/>
                <a:gd name="connsiteY156" fmla="*/ 146649 h 1630392"/>
                <a:gd name="connsiteX157" fmla="*/ 3631721 w 7161695"/>
                <a:gd name="connsiteY157" fmla="*/ 198408 h 1630392"/>
                <a:gd name="connsiteX158" fmla="*/ 3597215 w 7161695"/>
                <a:gd name="connsiteY158" fmla="*/ 215660 h 1630392"/>
                <a:gd name="connsiteX159" fmla="*/ 3545456 w 7161695"/>
                <a:gd name="connsiteY159" fmla="*/ 250166 h 1630392"/>
                <a:gd name="connsiteX160" fmla="*/ 3493698 w 7161695"/>
                <a:gd name="connsiteY160" fmla="*/ 267419 h 1630392"/>
                <a:gd name="connsiteX161" fmla="*/ 3433313 w 7161695"/>
                <a:gd name="connsiteY161" fmla="*/ 284672 h 1630392"/>
                <a:gd name="connsiteX162" fmla="*/ 3338423 w 7161695"/>
                <a:gd name="connsiteY162" fmla="*/ 293298 h 1630392"/>
                <a:gd name="connsiteX163" fmla="*/ 2846717 w 7161695"/>
                <a:gd name="connsiteY163" fmla="*/ 284672 h 1630392"/>
                <a:gd name="connsiteX164" fmla="*/ 2786332 w 7161695"/>
                <a:gd name="connsiteY164" fmla="*/ 276045 h 1630392"/>
                <a:gd name="connsiteX165" fmla="*/ 2760453 w 7161695"/>
                <a:gd name="connsiteY165" fmla="*/ 258792 h 1630392"/>
                <a:gd name="connsiteX166" fmla="*/ 2725947 w 7161695"/>
                <a:gd name="connsiteY166" fmla="*/ 241540 h 1630392"/>
                <a:gd name="connsiteX167" fmla="*/ 2639683 w 7161695"/>
                <a:gd name="connsiteY167" fmla="*/ 198408 h 1630392"/>
                <a:gd name="connsiteX168" fmla="*/ 2544792 w 7161695"/>
                <a:gd name="connsiteY168" fmla="*/ 172528 h 1630392"/>
                <a:gd name="connsiteX169" fmla="*/ 2424023 w 7161695"/>
                <a:gd name="connsiteY169" fmla="*/ 120770 h 1630392"/>
                <a:gd name="connsiteX170" fmla="*/ 2380890 w 7161695"/>
                <a:gd name="connsiteY170" fmla="*/ 103517 h 1630392"/>
                <a:gd name="connsiteX171" fmla="*/ 2346385 w 7161695"/>
                <a:gd name="connsiteY171" fmla="*/ 86264 h 1630392"/>
                <a:gd name="connsiteX172" fmla="*/ 2294626 w 7161695"/>
                <a:gd name="connsiteY172" fmla="*/ 69011 h 1630392"/>
                <a:gd name="connsiteX173" fmla="*/ 2234241 w 7161695"/>
                <a:gd name="connsiteY173" fmla="*/ 51758 h 1630392"/>
                <a:gd name="connsiteX174" fmla="*/ 2182483 w 7161695"/>
                <a:gd name="connsiteY174" fmla="*/ 25879 h 1630392"/>
                <a:gd name="connsiteX175" fmla="*/ 2139351 w 7161695"/>
                <a:gd name="connsiteY175" fmla="*/ 17253 h 1630392"/>
                <a:gd name="connsiteX176" fmla="*/ 2061713 w 7161695"/>
                <a:gd name="connsiteY176" fmla="*/ 0 h 1630392"/>
                <a:gd name="connsiteX177" fmla="*/ 2053087 w 7161695"/>
                <a:gd name="connsiteY177" fmla="*/ 25879 h 1630392"/>
                <a:gd name="connsiteX178" fmla="*/ 2070339 w 7161695"/>
                <a:gd name="connsiteY178" fmla="*/ 94891 h 1630392"/>
                <a:gd name="connsiteX179" fmla="*/ 2053087 w 7161695"/>
                <a:gd name="connsiteY179" fmla="*/ 163902 h 1630392"/>
                <a:gd name="connsiteX180" fmla="*/ 2027207 w 7161695"/>
                <a:gd name="connsiteY180" fmla="*/ 189781 h 1630392"/>
                <a:gd name="connsiteX181" fmla="*/ 1940943 w 7161695"/>
                <a:gd name="connsiteY181" fmla="*/ 241540 h 1630392"/>
                <a:gd name="connsiteX182" fmla="*/ 1915064 w 7161695"/>
                <a:gd name="connsiteY182" fmla="*/ 258792 h 1630392"/>
                <a:gd name="connsiteX183" fmla="*/ 1863306 w 7161695"/>
                <a:gd name="connsiteY183" fmla="*/ 276045 h 1630392"/>
                <a:gd name="connsiteX184" fmla="*/ 1725283 w 7161695"/>
                <a:gd name="connsiteY184" fmla="*/ 258792 h 1630392"/>
                <a:gd name="connsiteX185" fmla="*/ 1690777 w 7161695"/>
                <a:gd name="connsiteY185" fmla="*/ 241540 h 1630392"/>
                <a:gd name="connsiteX186" fmla="*/ 1639019 w 7161695"/>
                <a:gd name="connsiteY186" fmla="*/ 215660 h 1630392"/>
                <a:gd name="connsiteX187" fmla="*/ 1621766 w 7161695"/>
                <a:gd name="connsiteY187" fmla="*/ 189781 h 1630392"/>
                <a:gd name="connsiteX188" fmla="*/ 1526875 w 7161695"/>
                <a:gd name="connsiteY188" fmla="*/ 172528 h 1630392"/>
                <a:gd name="connsiteX189" fmla="*/ 1457864 w 7161695"/>
                <a:gd name="connsiteY189" fmla="*/ 155275 h 1630392"/>
                <a:gd name="connsiteX190" fmla="*/ 1380226 w 7161695"/>
                <a:gd name="connsiteY190" fmla="*/ 146649 h 1630392"/>
                <a:gd name="connsiteX191" fmla="*/ 1328468 w 7161695"/>
                <a:gd name="connsiteY191" fmla="*/ 138023 h 1630392"/>
                <a:gd name="connsiteX192" fmla="*/ 1293962 w 7161695"/>
                <a:gd name="connsiteY192" fmla="*/ 120770 h 1630392"/>
                <a:gd name="connsiteX193" fmla="*/ 1268083 w 7161695"/>
                <a:gd name="connsiteY193" fmla="*/ 112143 h 1630392"/>
                <a:gd name="connsiteX194" fmla="*/ 1250830 w 7161695"/>
                <a:gd name="connsiteY194" fmla="*/ 138023 h 1630392"/>
                <a:gd name="connsiteX195" fmla="*/ 1224951 w 7161695"/>
                <a:gd name="connsiteY195" fmla="*/ 155275 h 1630392"/>
                <a:gd name="connsiteX196" fmla="*/ 1199072 w 7161695"/>
                <a:gd name="connsiteY196" fmla="*/ 181155 h 1630392"/>
                <a:gd name="connsiteX197" fmla="*/ 1164566 w 7161695"/>
                <a:gd name="connsiteY197" fmla="*/ 198408 h 1630392"/>
                <a:gd name="connsiteX198" fmla="*/ 1086928 w 7161695"/>
                <a:gd name="connsiteY198" fmla="*/ 241540 h 1630392"/>
                <a:gd name="connsiteX199" fmla="*/ 1017917 w 7161695"/>
                <a:gd name="connsiteY199" fmla="*/ 215660 h 1630392"/>
                <a:gd name="connsiteX200" fmla="*/ 974785 w 7161695"/>
                <a:gd name="connsiteY200" fmla="*/ 198408 h 1630392"/>
                <a:gd name="connsiteX201" fmla="*/ 948906 w 7161695"/>
                <a:gd name="connsiteY201" fmla="*/ 189781 h 1630392"/>
                <a:gd name="connsiteX202" fmla="*/ 923026 w 7161695"/>
                <a:gd name="connsiteY202" fmla="*/ 172528 h 1630392"/>
                <a:gd name="connsiteX203" fmla="*/ 828136 w 7161695"/>
                <a:gd name="connsiteY203" fmla="*/ 138023 h 1630392"/>
                <a:gd name="connsiteX204" fmla="*/ 750498 w 7161695"/>
                <a:gd name="connsiteY204" fmla="*/ 112143 h 1630392"/>
                <a:gd name="connsiteX205" fmla="*/ 724619 w 7161695"/>
                <a:gd name="connsiteY205" fmla="*/ 103517 h 1630392"/>
                <a:gd name="connsiteX206" fmla="*/ 422694 w 7161695"/>
                <a:gd name="connsiteY206" fmla="*/ 112143 h 1630392"/>
                <a:gd name="connsiteX207" fmla="*/ 396815 w 7161695"/>
                <a:gd name="connsiteY207" fmla="*/ 103517 h 1630392"/>
                <a:gd name="connsiteX208" fmla="*/ 370936 w 7161695"/>
                <a:gd name="connsiteY208" fmla="*/ 77638 h 1630392"/>
                <a:gd name="connsiteX209" fmla="*/ 353683 w 7161695"/>
                <a:gd name="connsiteY209" fmla="*/ 17253 h 1630392"/>
                <a:gd name="connsiteX210" fmla="*/ 327804 w 7161695"/>
                <a:gd name="connsiteY210" fmla="*/ 0 h 1630392"/>
                <a:gd name="connsiteX211" fmla="*/ 241539 w 7161695"/>
                <a:gd name="connsiteY211" fmla="*/ 43132 h 1630392"/>
                <a:gd name="connsiteX212" fmla="*/ 215660 w 7161695"/>
                <a:gd name="connsiteY212" fmla="*/ 69011 h 1630392"/>
                <a:gd name="connsiteX213" fmla="*/ 189781 w 7161695"/>
                <a:gd name="connsiteY213" fmla="*/ 77638 h 1630392"/>
                <a:gd name="connsiteX214" fmla="*/ 103517 w 7161695"/>
                <a:gd name="connsiteY214" fmla="*/ 112143 h 1630392"/>
                <a:gd name="connsiteX215" fmla="*/ 51758 w 7161695"/>
                <a:gd name="connsiteY215" fmla="*/ 120770 h 1630392"/>
                <a:gd name="connsiteX216" fmla="*/ 0 w 7161695"/>
                <a:gd name="connsiteY216" fmla="*/ 138023 h 1630392"/>
                <a:gd name="connsiteX217" fmla="*/ 25879 w 7161695"/>
                <a:gd name="connsiteY217" fmla="*/ 198408 h 1630392"/>
                <a:gd name="connsiteX218" fmla="*/ 34506 w 7161695"/>
                <a:gd name="connsiteY218" fmla="*/ 224287 h 1630392"/>
                <a:gd name="connsiteX219" fmla="*/ 60385 w 7161695"/>
                <a:gd name="connsiteY219" fmla="*/ 232913 h 1630392"/>
                <a:gd name="connsiteX220" fmla="*/ 112143 w 7161695"/>
                <a:gd name="connsiteY220" fmla="*/ 224287 h 1630392"/>
                <a:gd name="connsiteX221" fmla="*/ 112143 w 7161695"/>
                <a:gd name="connsiteY221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986067 w 7161695"/>
                <a:gd name="connsiteY127" fmla="*/ 577970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692769 w 7161695"/>
                <a:gd name="connsiteY136" fmla="*/ 560718 h 1630392"/>
                <a:gd name="connsiteX137" fmla="*/ 4623758 w 7161695"/>
                <a:gd name="connsiteY137" fmla="*/ 612475 h 1630392"/>
                <a:gd name="connsiteX138" fmla="*/ 4611596 w 7161695"/>
                <a:gd name="connsiteY138" fmla="*/ 566347 h 1630392"/>
                <a:gd name="connsiteX139" fmla="*/ 4559838 w 7161695"/>
                <a:gd name="connsiteY139" fmla="*/ 557721 h 1630392"/>
                <a:gd name="connsiteX140" fmla="*/ 4494363 w 7161695"/>
                <a:gd name="connsiteY140" fmla="*/ 526211 h 1630392"/>
                <a:gd name="connsiteX141" fmla="*/ 4390845 w 7161695"/>
                <a:gd name="connsiteY141" fmla="*/ 500332 h 1630392"/>
                <a:gd name="connsiteX142" fmla="*/ 4382219 w 7161695"/>
                <a:gd name="connsiteY142" fmla="*/ 267419 h 1630392"/>
                <a:gd name="connsiteX143" fmla="*/ 4339087 w 7161695"/>
                <a:gd name="connsiteY143" fmla="*/ 293298 h 1630392"/>
                <a:gd name="connsiteX144" fmla="*/ 4270075 w 7161695"/>
                <a:gd name="connsiteY144" fmla="*/ 327804 h 1630392"/>
                <a:gd name="connsiteX145" fmla="*/ 4183811 w 7161695"/>
                <a:gd name="connsiteY145" fmla="*/ 353683 h 1630392"/>
                <a:gd name="connsiteX146" fmla="*/ 4019909 w 7161695"/>
                <a:gd name="connsiteY146" fmla="*/ 336430 h 1630392"/>
                <a:gd name="connsiteX147" fmla="*/ 3994030 w 7161695"/>
                <a:gd name="connsiteY147" fmla="*/ 276045 h 1630392"/>
                <a:gd name="connsiteX148" fmla="*/ 3959524 w 7161695"/>
                <a:gd name="connsiteY148" fmla="*/ 224287 h 1630392"/>
                <a:gd name="connsiteX149" fmla="*/ 3942272 w 7161695"/>
                <a:gd name="connsiteY149" fmla="*/ 198408 h 1630392"/>
                <a:gd name="connsiteX150" fmla="*/ 3925019 w 7161695"/>
                <a:gd name="connsiteY150" fmla="*/ 172528 h 1630392"/>
                <a:gd name="connsiteX151" fmla="*/ 3899139 w 7161695"/>
                <a:gd name="connsiteY151" fmla="*/ 120770 h 1630392"/>
                <a:gd name="connsiteX152" fmla="*/ 3838755 w 7161695"/>
                <a:gd name="connsiteY152" fmla="*/ 43132 h 1630392"/>
                <a:gd name="connsiteX153" fmla="*/ 3804249 w 7161695"/>
                <a:gd name="connsiteY153" fmla="*/ 51758 h 1630392"/>
                <a:gd name="connsiteX154" fmla="*/ 3735238 w 7161695"/>
                <a:gd name="connsiteY154" fmla="*/ 103517 h 1630392"/>
                <a:gd name="connsiteX155" fmla="*/ 3709358 w 7161695"/>
                <a:gd name="connsiteY155" fmla="*/ 129396 h 1630392"/>
                <a:gd name="connsiteX156" fmla="*/ 3674853 w 7161695"/>
                <a:gd name="connsiteY156" fmla="*/ 146649 h 1630392"/>
                <a:gd name="connsiteX157" fmla="*/ 3631721 w 7161695"/>
                <a:gd name="connsiteY157" fmla="*/ 198408 h 1630392"/>
                <a:gd name="connsiteX158" fmla="*/ 3597215 w 7161695"/>
                <a:gd name="connsiteY158" fmla="*/ 215660 h 1630392"/>
                <a:gd name="connsiteX159" fmla="*/ 3545456 w 7161695"/>
                <a:gd name="connsiteY159" fmla="*/ 250166 h 1630392"/>
                <a:gd name="connsiteX160" fmla="*/ 3493698 w 7161695"/>
                <a:gd name="connsiteY160" fmla="*/ 267419 h 1630392"/>
                <a:gd name="connsiteX161" fmla="*/ 3433313 w 7161695"/>
                <a:gd name="connsiteY161" fmla="*/ 284672 h 1630392"/>
                <a:gd name="connsiteX162" fmla="*/ 3338423 w 7161695"/>
                <a:gd name="connsiteY162" fmla="*/ 293298 h 1630392"/>
                <a:gd name="connsiteX163" fmla="*/ 2846717 w 7161695"/>
                <a:gd name="connsiteY163" fmla="*/ 284672 h 1630392"/>
                <a:gd name="connsiteX164" fmla="*/ 2786332 w 7161695"/>
                <a:gd name="connsiteY164" fmla="*/ 276045 h 1630392"/>
                <a:gd name="connsiteX165" fmla="*/ 2760453 w 7161695"/>
                <a:gd name="connsiteY165" fmla="*/ 258792 h 1630392"/>
                <a:gd name="connsiteX166" fmla="*/ 2725947 w 7161695"/>
                <a:gd name="connsiteY166" fmla="*/ 241540 h 1630392"/>
                <a:gd name="connsiteX167" fmla="*/ 2639683 w 7161695"/>
                <a:gd name="connsiteY167" fmla="*/ 198408 h 1630392"/>
                <a:gd name="connsiteX168" fmla="*/ 2544792 w 7161695"/>
                <a:gd name="connsiteY168" fmla="*/ 172528 h 1630392"/>
                <a:gd name="connsiteX169" fmla="*/ 2424023 w 7161695"/>
                <a:gd name="connsiteY169" fmla="*/ 120770 h 1630392"/>
                <a:gd name="connsiteX170" fmla="*/ 2380890 w 7161695"/>
                <a:gd name="connsiteY170" fmla="*/ 103517 h 1630392"/>
                <a:gd name="connsiteX171" fmla="*/ 2346385 w 7161695"/>
                <a:gd name="connsiteY171" fmla="*/ 86264 h 1630392"/>
                <a:gd name="connsiteX172" fmla="*/ 2294626 w 7161695"/>
                <a:gd name="connsiteY172" fmla="*/ 69011 h 1630392"/>
                <a:gd name="connsiteX173" fmla="*/ 2234241 w 7161695"/>
                <a:gd name="connsiteY173" fmla="*/ 51758 h 1630392"/>
                <a:gd name="connsiteX174" fmla="*/ 2182483 w 7161695"/>
                <a:gd name="connsiteY174" fmla="*/ 25879 h 1630392"/>
                <a:gd name="connsiteX175" fmla="*/ 2139351 w 7161695"/>
                <a:gd name="connsiteY175" fmla="*/ 17253 h 1630392"/>
                <a:gd name="connsiteX176" fmla="*/ 2061713 w 7161695"/>
                <a:gd name="connsiteY176" fmla="*/ 0 h 1630392"/>
                <a:gd name="connsiteX177" fmla="*/ 2053087 w 7161695"/>
                <a:gd name="connsiteY177" fmla="*/ 25879 h 1630392"/>
                <a:gd name="connsiteX178" fmla="*/ 2070339 w 7161695"/>
                <a:gd name="connsiteY178" fmla="*/ 94891 h 1630392"/>
                <a:gd name="connsiteX179" fmla="*/ 2053087 w 7161695"/>
                <a:gd name="connsiteY179" fmla="*/ 163902 h 1630392"/>
                <a:gd name="connsiteX180" fmla="*/ 2027207 w 7161695"/>
                <a:gd name="connsiteY180" fmla="*/ 189781 h 1630392"/>
                <a:gd name="connsiteX181" fmla="*/ 1940943 w 7161695"/>
                <a:gd name="connsiteY181" fmla="*/ 241540 h 1630392"/>
                <a:gd name="connsiteX182" fmla="*/ 1915064 w 7161695"/>
                <a:gd name="connsiteY182" fmla="*/ 258792 h 1630392"/>
                <a:gd name="connsiteX183" fmla="*/ 1863306 w 7161695"/>
                <a:gd name="connsiteY183" fmla="*/ 276045 h 1630392"/>
                <a:gd name="connsiteX184" fmla="*/ 1725283 w 7161695"/>
                <a:gd name="connsiteY184" fmla="*/ 258792 h 1630392"/>
                <a:gd name="connsiteX185" fmla="*/ 1690777 w 7161695"/>
                <a:gd name="connsiteY185" fmla="*/ 241540 h 1630392"/>
                <a:gd name="connsiteX186" fmla="*/ 1639019 w 7161695"/>
                <a:gd name="connsiteY186" fmla="*/ 215660 h 1630392"/>
                <a:gd name="connsiteX187" fmla="*/ 1621766 w 7161695"/>
                <a:gd name="connsiteY187" fmla="*/ 189781 h 1630392"/>
                <a:gd name="connsiteX188" fmla="*/ 1526875 w 7161695"/>
                <a:gd name="connsiteY188" fmla="*/ 172528 h 1630392"/>
                <a:gd name="connsiteX189" fmla="*/ 1457864 w 7161695"/>
                <a:gd name="connsiteY189" fmla="*/ 155275 h 1630392"/>
                <a:gd name="connsiteX190" fmla="*/ 1380226 w 7161695"/>
                <a:gd name="connsiteY190" fmla="*/ 146649 h 1630392"/>
                <a:gd name="connsiteX191" fmla="*/ 1328468 w 7161695"/>
                <a:gd name="connsiteY191" fmla="*/ 138023 h 1630392"/>
                <a:gd name="connsiteX192" fmla="*/ 1293962 w 7161695"/>
                <a:gd name="connsiteY192" fmla="*/ 120770 h 1630392"/>
                <a:gd name="connsiteX193" fmla="*/ 1268083 w 7161695"/>
                <a:gd name="connsiteY193" fmla="*/ 112143 h 1630392"/>
                <a:gd name="connsiteX194" fmla="*/ 1250830 w 7161695"/>
                <a:gd name="connsiteY194" fmla="*/ 138023 h 1630392"/>
                <a:gd name="connsiteX195" fmla="*/ 1224951 w 7161695"/>
                <a:gd name="connsiteY195" fmla="*/ 155275 h 1630392"/>
                <a:gd name="connsiteX196" fmla="*/ 1199072 w 7161695"/>
                <a:gd name="connsiteY196" fmla="*/ 181155 h 1630392"/>
                <a:gd name="connsiteX197" fmla="*/ 1164566 w 7161695"/>
                <a:gd name="connsiteY197" fmla="*/ 198408 h 1630392"/>
                <a:gd name="connsiteX198" fmla="*/ 1086928 w 7161695"/>
                <a:gd name="connsiteY198" fmla="*/ 241540 h 1630392"/>
                <a:gd name="connsiteX199" fmla="*/ 1017917 w 7161695"/>
                <a:gd name="connsiteY199" fmla="*/ 215660 h 1630392"/>
                <a:gd name="connsiteX200" fmla="*/ 974785 w 7161695"/>
                <a:gd name="connsiteY200" fmla="*/ 198408 h 1630392"/>
                <a:gd name="connsiteX201" fmla="*/ 948906 w 7161695"/>
                <a:gd name="connsiteY201" fmla="*/ 189781 h 1630392"/>
                <a:gd name="connsiteX202" fmla="*/ 923026 w 7161695"/>
                <a:gd name="connsiteY202" fmla="*/ 172528 h 1630392"/>
                <a:gd name="connsiteX203" fmla="*/ 828136 w 7161695"/>
                <a:gd name="connsiteY203" fmla="*/ 138023 h 1630392"/>
                <a:gd name="connsiteX204" fmla="*/ 750498 w 7161695"/>
                <a:gd name="connsiteY204" fmla="*/ 112143 h 1630392"/>
                <a:gd name="connsiteX205" fmla="*/ 724619 w 7161695"/>
                <a:gd name="connsiteY205" fmla="*/ 103517 h 1630392"/>
                <a:gd name="connsiteX206" fmla="*/ 422694 w 7161695"/>
                <a:gd name="connsiteY206" fmla="*/ 112143 h 1630392"/>
                <a:gd name="connsiteX207" fmla="*/ 396815 w 7161695"/>
                <a:gd name="connsiteY207" fmla="*/ 103517 h 1630392"/>
                <a:gd name="connsiteX208" fmla="*/ 370936 w 7161695"/>
                <a:gd name="connsiteY208" fmla="*/ 77638 h 1630392"/>
                <a:gd name="connsiteX209" fmla="*/ 353683 w 7161695"/>
                <a:gd name="connsiteY209" fmla="*/ 17253 h 1630392"/>
                <a:gd name="connsiteX210" fmla="*/ 327804 w 7161695"/>
                <a:gd name="connsiteY210" fmla="*/ 0 h 1630392"/>
                <a:gd name="connsiteX211" fmla="*/ 241539 w 7161695"/>
                <a:gd name="connsiteY211" fmla="*/ 43132 h 1630392"/>
                <a:gd name="connsiteX212" fmla="*/ 215660 w 7161695"/>
                <a:gd name="connsiteY212" fmla="*/ 69011 h 1630392"/>
                <a:gd name="connsiteX213" fmla="*/ 189781 w 7161695"/>
                <a:gd name="connsiteY213" fmla="*/ 77638 h 1630392"/>
                <a:gd name="connsiteX214" fmla="*/ 103517 w 7161695"/>
                <a:gd name="connsiteY214" fmla="*/ 112143 h 1630392"/>
                <a:gd name="connsiteX215" fmla="*/ 51758 w 7161695"/>
                <a:gd name="connsiteY215" fmla="*/ 120770 h 1630392"/>
                <a:gd name="connsiteX216" fmla="*/ 0 w 7161695"/>
                <a:gd name="connsiteY216" fmla="*/ 138023 h 1630392"/>
                <a:gd name="connsiteX217" fmla="*/ 25879 w 7161695"/>
                <a:gd name="connsiteY217" fmla="*/ 198408 h 1630392"/>
                <a:gd name="connsiteX218" fmla="*/ 34506 w 7161695"/>
                <a:gd name="connsiteY218" fmla="*/ 224287 h 1630392"/>
                <a:gd name="connsiteX219" fmla="*/ 60385 w 7161695"/>
                <a:gd name="connsiteY219" fmla="*/ 232913 h 1630392"/>
                <a:gd name="connsiteX220" fmla="*/ 112143 w 7161695"/>
                <a:gd name="connsiteY220" fmla="*/ 224287 h 1630392"/>
                <a:gd name="connsiteX221" fmla="*/ 112143 w 7161695"/>
                <a:gd name="connsiteY221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986067 w 7161695"/>
                <a:gd name="connsiteY127" fmla="*/ 577970 h 1630392"/>
                <a:gd name="connsiteX128" fmla="*/ 4934310 w 7161695"/>
                <a:gd name="connsiteY128" fmla="*/ 508958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692769 w 7161695"/>
                <a:gd name="connsiteY136" fmla="*/ 560718 h 1630392"/>
                <a:gd name="connsiteX137" fmla="*/ 4623758 w 7161695"/>
                <a:gd name="connsiteY137" fmla="*/ 612475 h 1630392"/>
                <a:gd name="connsiteX138" fmla="*/ 4611596 w 7161695"/>
                <a:gd name="connsiteY138" fmla="*/ 566347 h 1630392"/>
                <a:gd name="connsiteX139" fmla="*/ 4559838 w 7161695"/>
                <a:gd name="connsiteY139" fmla="*/ 557721 h 1630392"/>
                <a:gd name="connsiteX140" fmla="*/ 4494363 w 7161695"/>
                <a:gd name="connsiteY140" fmla="*/ 526211 h 1630392"/>
                <a:gd name="connsiteX141" fmla="*/ 4390845 w 7161695"/>
                <a:gd name="connsiteY141" fmla="*/ 500332 h 1630392"/>
                <a:gd name="connsiteX142" fmla="*/ 4382219 w 7161695"/>
                <a:gd name="connsiteY142" fmla="*/ 267419 h 1630392"/>
                <a:gd name="connsiteX143" fmla="*/ 4339087 w 7161695"/>
                <a:gd name="connsiteY143" fmla="*/ 293298 h 1630392"/>
                <a:gd name="connsiteX144" fmla="*/ 4270075 w 7161695"/>
                <a:gd name="connsiteY144" fmla="*/ 327804 h 1630392"/>
                <a:gd name="connsiteX145" fmla="*/ 4183811 w 7161695"/>
                <a:gd name="connsiteY145" fmla="*/ 353683 h 1630392"/>
                <a:gd name="connsiteX146" fmla="*/ 4019909 w 7161695"/>
                <a:gd name="connsiteY146" fmla="*/ 336430 h 1630392"/>
                <a:gd name="connsiteX147" fmla="*/ 3994030 w 7161695"/>
                <a:gd name="connsiteY147" fmla="*/ 276045 h 1630392"/>
                <a:gd name="connsiteX148" fmla="*/ 3959524 w 7161695"/>
                <a:gd name="connsiteY148" fmla="*/ 224287 h 1630392"/>
                <a:gd name="connsiteX149" fmla="*/ 3942272 w 7161695"/>
                <a:gd name="connsiteY149" fmla="*/ 198408 h 1630392"/>
                <a:gd name="connsiteX150" fmla="*/ 3925019 w 7161695"/>
                <a:gd name="connsiteY150" fmla="*/ 172528 h 1630392"/>
                <a:gd name="connsiteX151" fmla="*/ 3899139 w 7161695"/>
                <a:gd name="connsiteY151" fmla="*/ 120770 h 1630392"/>
                <a:gd name="connsiteX152" fmla="*/ 3838755 w 7161695"/>
                <a:gd name="connsiteY152" fmla="*/ 43132 h 1630392"/>
                <a:gd name="connsiteX153" fmla="*/ 3804249 w 7161695"/>
                <a:gd name="connsiteY153" fmla="*/ 51758 h 1630392"/>
                <a:gd name="connsiteX154" fmla="*/ 3735238 w 7161695"/>
                <a:gd name="connsiteY154" fmla="*/ 103517 h 1630392"/>
                <a:gd name="connsiteX155" fmla="*/ 3709358 w 7161695"/>
                <a:gd name="connsiteY155" fmla="*/ 129396 h 1630392"/>
                <a:gd name="connsiteX156" fmla="*/ 3674853 w 7161695"/>
                <a:gd name="connsiteY156" fmla="*/ 146649 h 1630392"/>
                <a:gd name="connsiteX157" fmla="*/ 3631721 w 7161695"/>
                <a:gd name="connsiteY157" fmla="*/ 198408 h 1630392"/>
                <a:gd name="connsiteX158" fmla="*/ 3597215 w 7161695"/>
                <a:gd name="connsiteY158" fmla="*/ 215660 h 1630392"/>
                <a:gd name="connsiteX159" fmla="*/ 3545456 w 7161695"/>
                <a:gd name="connsiteY159" fmla="*/ 250166 h 1630392"/>
                <a:gd name="connsiteX160" fmla="*/ 3493698 w 7161695"/>
                <a:gd name="connsiteY160" fmla="*/ 267419 h 1630392"/>
                <a:gd name="connsiteX161" fmla="*/ 3433313 w 7161695"/>
                <a:gd name="connsiteY161" fmla="*/ 284672 h 1630392"/>
                <a:gd name="connsiteX162" fmla="*/ 3338423 w 7161695"/>
                <a:gd name="connsiteY162" fmla="*/ 293298 h 1630392"/>
                <a:gd name="connsiteX163" fmla="*/ 2846717 w 7161695"/>
                <a:gd name="connsiteY163" fmla="*/ 284672 h 1630392"/>
                <a:gd name="connsiteX164" fmla="*/ 2786332 w 7161695"/>
                <a:gd name="connsiteY164" fmla="*/ 276045 h 1630392"/>
                <a:gd name="connsiteX165" fmla="*/ 2760453 w 7161695"/>
                <a:gd name="connsiteY165" fmla="*/ 258792 h 1630392"/>
                <a:gd name="connsiteX166" fmla="*/ 2725947 w 7161695"/>
                <a:gd name="connsiteY166" fmla="*/ 241540 h 1630392"/>
                <a:gd name="connsiteX167" fmla="*/ 2639683 w 7161695"/>
                <a:gd name="connsiteY167" fmla="*/ 198408 h 1630392"/>
                <a:gd name="connsiteX168" fmla="*/ 2544792 w 7161695"/>
                <a:gd name="connsiteY168" fmla="*/ 172528 h 1630392"/>
                <a:gd name="connsiteX169" fmla="*/ 2424023 w 7161695"/>
                <a:gd name="connsiteY169" fmla="*/ 120770 h 1630392"/>
                <a:gd name="connsiteX170" fmla="*/ 2380890 w 7161695"/>
                <a:gd name="connsiteY170" fmla="*/ 103517 h 1630392"/>
                <a:gd name="connsiteX171" fmla="*/ 2346385 w 7161695"/>
                <a:gd name="connsiteY171" fmla="*/ 86264 h 1630392"/>
                <a:gd name="connsiteX172" fmla="*/ 2294626 w 7161695"/>
                <a:gd name="connsiteY172" fmla="*/ 69011 h 1630392"/>
                <a:gd name="connsiteX173" fmla="*/ 2234241 w 7161695"/>
                <a:gd name="connsiteY173" fmla="*/ 51758 h 1630392"/>
                <a:gd name="connsiteX174" fmla="*/ 2182483 w 7161695"/>
                <a:gd name="connsiteY174" fmla="*/ 25879 h 1630392"/>
                <a:gd name="connsiteX175" fmla="*/ 2139351 w 7161695"/>
                <a:gd name="connsiteY175" fmla="*/ 17253 h 1630392"/>
                <a:gd name="connsiteX176" fmla="*/ 2061713 w 7161695"/>
                <a:gd name="connsiteY176" fmla="*/ 0 h 1630392"/>
                <a:gd name="connsiteX177" fmla="*/ 2053087 w 7161695"/>
                <a:gd name="connsiteY177" fmla="*/ 25879 h 1630392"/>
                <a:gd name="connsiteX178" fmla="*/ 2070339 w 7161695"/>
                <a:gd name="connsiteY178" fmla="*/ 94891 h 1630392"/>
                <a:gd name="connsiteX179" fmla="*/ 2053087 w 7161695"/>
                <a:gd name="connsiteY179" fmla="*/ 163902 h 1630392"/>
                <a:gd name="connsiteX180" fmla="*/ 2027207 w 7161695"/>
                <a:gd name="connsiteY180" fmla="*/ 189781 h 1630392"/>
                <a:gd name="connsiteX181" fmla="*/ 1940943 w 7161695"/>
                <a:gd name="connsiteY181" fmla="*/ 241540 h 1630392"/>
                <a:gd name="connsiteX182" fmla="*/ 1915064 w 7161695"/>
                <a:gd name="connsiteY182" fmla="*/ 258792 h 1630392"/>
                <a:gd name="connsiteX183" fmla="*/ 1863306 w 7161695"/>
                <a:gd name="connsiteY183" fmla="*/ 276045 h 1630392"/>
                <a:gd name="connsiteX184" fmla="*/ 1725283 w 7161695"/>
                <a:gd name="connsiteY184" fmla="*/ 258792 h 1630392"/>
                <a:gd name="connsiteX185" fmla="*/ 1690777 w 7161695"/>
                <a:gd name="connsiteY185" fmla="*/ 241540 h 1630392"/>
                <a:gd name="connsiteX186" fmla="*/ 1639019 w 7161695"/>
                <a:gd name="connsiteY186" fmla="*/ 215660 h 1630392"/>
                <a:gd name="connsiteX187" fmla="*/ 1621766 w 7161695"/>
                <a:gd name="connsiteY187" fmla="*/ 189781 h 1630392"/>
                <a:gd name="connsiteX188" fmla="*/ 1526875 w 7161695"/>
                <a:gd name="connsiteY188" fmla="*/ 172528 h 1630392"/>
                <a:gd name="connsiteX189" fmla="*/ 1457864 w 7161695"/>
                <a:gd name="connsiteY189" fmla="*/ 155275 h 1630392"/>
                <a:gd name="connsiteX190" fmla="*/ 1380226 w 7161695"/>
                <a:gd name="connsiteY190" fmla="*/ 146649 h 1630392"/>
                <a:gd name="connsiteX191" fmla="*/ 1328468 w 7161695"/>
                <a:gd name="connsiteY191" fmla="*/ 138023 h 1630392"/>
                <a:gd name="connsiteX192" fmla="*/ 1293962 w 7161695"/>
                <a:gd name="connsiteY192" fmla="*/ 120770 h 1630392"/>
                <a:gd name="connsiteX193" fmla="*/ 1268083 w 7161695"/>
                <a:gd name="connsiteY193" fmla="*/ 112143 h 1630392"/>
                <a:gd name="connsiteX194" fmla="*/ 1250830 w 7161695"/>
                <a:gd name="connsiteY194" fmla="*/ 138023 h 1630392"/>
                <a:gd name="connsiteX195" fmla="*/ 1224951 w 7161695"/>
                <a:gd name="connsiteY195" fmla="*/ 155275 h 1630392"/>
                <a:gd name="connsiteX196" fmla="*/ 1199072 w 7161695"/>
                <a:gd name="connsiteY196" fmla="*/ 181155 h 1630392"/>
                <a:gd name="connsiteX197" fmla="*/ 1164566 w 7161695"/>
                <a:gd name="connsiteY197" fmla="*/ 198408 h 1630392"/>
                <a:gd name="connsiteX198" fmla="*/ 1086928 w 7161695"/>
                <a:gd name="connsiteY198" fmla="*/ 241540 h 1630392"/>
                <a:gd name="connsiteX199" fmla="*/ 1017917 w 7161695"/>
                <a:gd name="connsiteY199" fmla="*/ 215660 h 1630392"/>
                <a:gd name="connsiteX200" fmla="*/ 974785 w 7161695"/>
                <a:gd name="connsiteY200" fmla="*/ 198408 h 1630392"/>
                <a:gd name="connsiteX201" fmla="*/ 948906 w 7161695"/>
                <a:gd name="connsiteY201" fmla="*/ 189781 h 1630392"/>
                <a:gd name="connsiteX202" fmla="*/ 923026 w 7161695"/>
                <a:gd name="connsiteY202" fmla="*/ 172528 h 1630392"/>
                <a:gd name="connsiteX203" fmla="*/ 828136 w 7161695"/>
                <a:gd name="connsiteY203" fmla="*/ 138023 h 1630392"/>
                <a:gd name="connsiteX204" fmla="*/ 750498 w 7161695"/>
                <a:gd name="connsiteY204" fmla="*/ 112143 h 1630392"/>
                <a:gd name="connsiteX205" fmla="*/ 724619 w 7161695"/>
                <a:gd name="connsiteY205" fmla="*/ 103517 h 1630392"/>
                <a:gd name="connsiteX206" fmla="*/ 422694 w 7161695"/>
                <a:gd name="connsiteY206" fmla="*/ 112143 h 1630392"/>
                <a:gd name="connsiteX207" fmla="*/ 396815 w 7161695"/>
                <a:gd name="connsiteY207" fmla="*/ 103517 h 1630392"/>
                <a:gd name="connsiteX208" fmla="*/ 370936 w 7161695"/>
                <a:gd name="connsiteY208" fmla="*/ 77638 h 1630392"/>
                <a:gd name="connsiteX209" fmla="*/ 353683 w 7161695"/>
                <a:gd name="connsiteY209" fmla="*/ 17253 h 1630392"/>
                <a:gd name="connsiteX210" fmla="*/ 327804 w 7161695"/>
                <a:gd name="connsiteY210" fmla="*/ 0 h 1630392"/>
                <a:gd name="connsiteX211" fmla="*/ 241539 w 7161695"/>
                <a:gd name="connsiteY211" fmla="*/ 43132 h 1630392"/>
                <a:gd name="connsiteX212" fmla="*/ 215660 w 7161695"/>
                <a:gd name="connsiteY212" fmla="*/ 69011 h 1630392"/>
                <a:gd name="connsiteX213" fmla="*/ 189781 w 7161695"/>
                <a:gd name="connsiteY213" fmla="*/ 77638 h 1630392"/>
                <a:gd name="connsiteX214" fmla="*/ 103517 w 7161695"/>
                <a:gd name="connsiteY214" fmla="*/ 112143 h 1630392"/>
                <a:gd name="connsiteX215" fmla="*/ 51758 w 7161695"/>
                <a:gd name="connsiteY215" fmla="*/ 120770 h 1630392"/>
                <a:gd name="connsiteX216" fmla="*/ 0 w 7161695"/>
                <a:gd name="connsiteY216" fmla="*/ 138023 h 1630392"/>
                <a:gd name="connsiteX217" fmla="*/ 25879 w 7161695"/>
                <a:gd name="connsiteY217" fmla="*/ 198408 h 1630392"/>
                <a:gd name="connsiteX218" fmla="*/ 34506 w 7161695"/>
                <a:gd name="connsiteY218" fmla="*/ 224287 h 1630392"/>
                <a:gd name="connsiteX219" fmla="*/ 60385 w 7161695"/>
                <a:gd name="connsiteY219" fmla="*/ 232913 h 1630392"/>
                <a:gd name="connsiteX220" fmla="*/ 112143 w 7161695"/>
                <a:gd name="connsiteY220" fmla="*/ 224287 h 1630392"/>
                <a:gd name="connsiteX221" fmla="*/ 112143 w 7161695"/>
                <a:gd name="connsiteY221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986067 w 7161695"/>
                <a:gd name="connsiteY127" fmla="*/ 577970 h 1630392"/>
                <a:gd name="connsiteX128" fmla="*/ 4934310 w 7161695"/>
                <a:gd name="connsiteY128" fmla="*/ 508958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813540 w 7161695"/>
                <a:gd name="connsiteY132" fmla="*/ 474453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692769 w 7161695"/>
                <a:gd name="connsiteY136" fmla="*/ 560718 h 1630392"/>
                <a:gd name="connsiteX137" fmla="*/ 4623758 w 7161695"/>
                <a:gd name="connsiteY137" fmla="*/ 612475 h 1630392"/>
                <a:gd name="connsiteX138" fmla="*/ 4611596 w 7161695"/>
                <a:gd name="connsiteY138" fmla="*/ 566347 h 1630392"/>
                <a:gd name="connsiteX139" fmla="*/ 4559838 w 7161695"/>
                <a:gd name="connsiteY139" fmla="*/ 557721 h 1630392"/>
                <a:gd name="connsiteX140" fmla="*/ 4494363 w 7161695"/>
                <a:gd name="connsiteY140" fmla="*/ 526211 h 1630392"/>
                <a:gd name="connsiteX141" fmla="*/ 4390845 w 7161695"/>
                <a:gd name="connsiteY141" fmla="*/ 500332 h 1630392"/>
                <a:gd name="connsiteX142" fmla="*/ 4382219 w 7161695"/>
                <a:gd name="connsiteY142" fmla="*/ 267419 h 1630392"/>
                <a:gd name="connsiteX143" fmla="*/ 4339087 w 7161695"/>
                <a:gd name="connsiteY143" fmla="*/ 293298 h 1630392"/>
                <a:gd name="connsiteX144" fmla="*/ 4270075 w 7161695"/>
                <a:gd name="connsiteY144" fmla="*/ 327804 h 1630392"/>
                <a:gd name="connsiteX145" fmla="*/ 4183811 w 7161695"/>
                <a:gd name="connsiteY145" fmla="*/ 353683 h 1630392"/>
                <a:gd name="connsiteX146" fmla="*/ 4019909 w 7161695"/>
                <a:gd name="connsiteY146" fmla="*/ 336430 h 1630392"/>
                <a:gd name="connsiteX147" fmla="*/ 3994030 w 7161695"/>
                <a:gd name="connsiteY147" fmla="*/ 276045 h 1630392"/>
                <a:gd name="connsiteX148" fmla="*/ 3959524 w 7161695"/>
                <a:gd name="connsiteY148" fmla="*/ 224287 h 1630392"/>
                <a:gd name="connsiteX149" fmla="*/ 3942272 w 7161695"/>
                <a:gd name="connsiteY149" fmla="*/ 198408 h 1630392"/>
                <a:gd name="connsiteX150" fmla="*/ 3925019 w 7161695"/>
                <a:gd name="connsiteY150" fmla="*/ 172528 h 1630392"/>
                <a:gd name="connsiteX151" fmla="*/ 3899139 w 7161695"/>
                <a:gd name="connsiteY151" fmla="*/ 120770 h 1630392"/>
                <a:gd name="connsiteX152" fmla="*/ 3838755 w 7161695"/>
                <a:gd name="connsiteY152" fmla="*/ 43132 h 1630392"/>
                <a:gd name="connsiteX153" fmla="*/ 3804249 w 7161695"/>
                <a:gd name="connsiteY153" fmla="*/ 51758 h 1630392"/>
                <a:gd name="connsiteX154" fmla="*/ 3735238 w 7161695"/>
                <a:gd name="connsiteY154" fmla="*/ 103517 h 1630392"/>
                <a:gd name="connsiteX155" fmla="*/ 3709358 w 7161695"/>
                <a:gd name="connsiteY155" fmla="*/ 129396 h 1630392"/>
                <a:gd name="connsiteX156" fmla="*/ 3674853 w 7161695"/>
                <a:gd name="connsiteY156" fmla="*/ 146649 h 1630392"/>
                <a:gd name="connsiteX157" fmla="*/ 3631721 w 7161695"/>
                <a:gd name="connsiteY157" fmla="*/ 198408 h 1630392"/>
                <a:gd name="connsiteX158" fmla="*/ 3597215 w 7161695"/>
                <a:gd name="connsiteY158" fmla="*/ 215660 h 1630392"/>
                <a:gd name="connsiteX159" fmla="*/ 3545456 w 7161695"/>
                <a:gd name="connsiteY159" fmla="*/ 250166 h 1630392"/>
                <a:gd name="connsiteX160" fmla="*/ 3493698 w 7161695"/>
                <a:gd name="connsiteY160" fmla="*/ 267419 h 1630392"/>
                <a:gd name="connsiteX161" fmla="*/ 3433313 w 7161695"/>
                <a:gd name="connsiteY161" fmla="*/ 284672 h 1630392"/>
                <a:gd name="connsiteX162" fmla="*/ 3338423 w 7161695"/>
                <a:gd name="connsiteY162" fmla="*/ 293298 h 1630392"/>
                <a:gd name="connsiteX163" fmla="*/ 2846717 w 7161695"/>
                <a:gd name="connsiteY163" fmla="*/ 284672 h 1630392"/>
                <a:gd name="connsiteX164" fmla="*/ 2786332 w 7161695"/>
                <a:gd name="connsiteY164" fmla="*/ 276045 h 1630392"/>
                <a:gd name="connsiteX165" fmla="*/ 2760453 w 7161695"/>
                <a:gd name="connsiteY165" fmla="*/ 258792 h 1630392"/>
                <a:gd name="connsiteX166" fmla="*/ 2725947 w 7161695"/>
                <a:gd name="connsiteY166" fmla="*/ 241540 h 1630392"/>
                <a:gd name="connsiteX167" fmla="*/ 2639683 w 7161695"/>
                <a:gd name="connsiteY167" fmla="*/ 198408 h 1630392"/>
                <a:gd name="connsiteX168" fmla="*/ 2544792 w 7161695"/>
                <a:gd name="connsiteY168" fmla="*/ 172528 h 1630392"/>
                <a:gd name="connsiteX169" fmla="*/ 2424023 w 7161695"/>
                <a:gd name="connsiteY169" fmla="*/ 120770 h 1630392"/>
                <a:gd name="connsiteX170" fmla="*/ 2380890 w 7161695"/>
                <a:gd name="connsiteY170" fmla="*/ 103517 h 1630392"/>
                <a:gd name="connsiteX171" fmla="*/ 2346385 w 7161695"/>
                <a:gd name="connsiteY171" fmla="*/ 86264 h 1630392"/>
                <a:gd name="connsiteX172" fmla="*/ 2294626 w 7161695"/>
                <a:gd name="connsiteY172" fmla="*/ 69011 h 1630392"/>
                <a:gd name="connsiteX173" fmla="*/ 2234241 w 7161695"/>
                <a:gd name="connsiteY173" fmla="*/ 51758 h 1630392"/>
                <a:gd name="connsiteX174" fmla="*/ 2182483 w 7161695"/>
                <a:gd name="connsiteY174" fmla="*/ 25879 h 1630392"/>
                <a:gd name="connsiteX175" fmla="*/ 2139351 w 7161695"/>
                <a:gd name="connsiteY175" fmla="*/ 17253 h 1630392"/>
                <a:gd name="connsiteX176" fmla="*/ 2061713 w 7161695"/>
                <a:gd name="connsiteY176" fmla="*/ 0 h 1630392"/>
                <a:gd name="connsiteX177" fmla="*/ 2053087 w 7161695"/>
                <a:gd name="connsiteY177" fmla="*/ 25879 h 1630392"/>
                <a:gd name="connsiteX178" fmla="*/ 2070339 w 7161695"/>
                <a:gd name="connsiteY178" fmla="*/ 94891 h 1630392"/>
                <a:gd name="connsiteX179" fmla="*/ 2053087 w 7161695"/>
                <a:gd name="connsiteY179" fmla="*/ 163902 h 1630392"/>
                <a:gd name="connsiteX180" fmla="*/ 2027207 w 7161695"/>
                <a:gd name="connsiteY180" fmla="*/ 189781 h 1630392"/>
                <a:gd name="connsiteX181" fmla="*/ 1940943 w 7161695"/>
                <a:gd name="connsiteY181" fmla="*/ 241540 h 1630392"/>
                <a:gd name="connsiteX182" fmla="*/ 1915064 w 7161695"/>
                <a:gd name="connsiteY182" fmla="*/ 258792 h 1630392"/>
                <a:gd name="connsiteX183" fmla="*/ 1863306 w 7161695"/>
                <a:gd name="connsiteY183" fmla="*/ 276045 h 1630392"/>
                <a:gd name="connsiteX184" fmla="*/ 1725283 w 7161695"/>
                <a:gd name="connsiteY184" fmla="*/ 258792 h 1630392"/>
                <a:gd name="connsiteX185" fmla="*/ 1690777 w 7161695"/>
                <a:gd name="connsiteY185" fmla="*/ 241540 h 1630392"/>
                <a:gd name="connsiteX186" fmla="*/ 1639019 w 7161695"/>
                <a:gd name="connsiteY186" fmla="*/ 215660 h 1630392"/>
                <a:gd name="connsiteX187" fmla="*/ 1621766 w 7161695"/>
                <a:gd name="connsiteY187" fmla="*/ 189781 h 1630392"/>
                <a:gd name="connsiteX188" fmla="*/ 1526875 w 7161695"/>
                <a:gd name="connsiteY188" fmla="*/ 172528 h 1630392"/>
                <a:gd name="connsiteX189" fmla="*/ 1457864 w 7161695"/>
                <a:gd name="connsiteY189" fmla="*/ 155275 h 1630392"/>
                <a:gd name="connsiteX190" fmla="*/ 1380226 w 7161695"/>
                <a:gd name="connsiteY190" fmla="*/ 146649 h 1630392"/>
                <a:gd name="connsiteX191" fmla="*/ 1328468 w 7161695"/>
                <a:gd name="connsiteY191" fmla="*/ 138023 h 1630392"/>
                <a:gd name="connsiteX192" fmla="*/ 1293962 w 7161695"/>
                <a:gd name="connsiteY192" fmla="*/ 120770 h 1630392"/>
                <a:gd name="connsiteX193" fmla="*/ 1268083 w 7161695"/>
                <a:gd name="connsiteY193" fmla="*/ 112143 h 1630392"/>
                <a:gd name="connsiteX194" fmla="*/ 1250830 w 7161695"/>
                <a:gd name="connsiteY194" fmla="*/ 138023 h 1630392"/>
                <a:gd name="connsiteX195" fmla="*/ 1224951 w 7161695"/>
                <a:gd name="connsiteY195" fmla="*/ 155275 h 1630392"/>
                <a:gd name="connsiteX196" fmla="*/ 1199072 w 7161695"/>
                <a:gd name="connsiteY196" fmla="*/ 181155 h 1630392"/>
                <a:gd name="connsiteX197" fmla="*/ 1164566 w 7161695"/>
                <a:gd name="connsiteY197" fmla="*/ 198408 h 1630392"/>
                <a:gd name="connsiteX198" fmla="*/ 1086928 w 7161695"/>
                <a:gd name="connsiteY198" fmla="*/ 241540 h 1630392"/>
                <a:gd name="connsiteX199" fmla="*/ 1017917 w 7161695"/>
                <a:gd name="connsiteY199" fmla="*/ 215660 h 1630392"/>
                <a:gd name="connsiteX200" fmla="*/ 974785 w 7161695"/>
                <a:gd name="connsiteY200" fmla="*/ 198408 h 1630392"/>
                <a:gd name="connsiteX201" fmla="*/ 948906 w 7161695"/>
                <a:gd name="connsiteY201" fmla="*/ 189781 h 1630392"/>
                <a:gd name="connsiteX202" fmla="*/ 923026 w 7161695"/>
                <a:gd name="connsiteY202" fmla="*/ 172528 h 1630392"/>
                <a:gd name="connsiteX203" fmla="*/ 828136 w 7161695"/>
                <a:gd name="connsiteY203" fmla="*/ 138023 h 1630392"/>
                <a:gd name="connsiteX204" fmla="*/ 750498 w 7161695"/>
                <a:gd name="connsiteY204" fmla="*/ 112143 h 1630392"/>
                <a:gd name="connsiteX205" fmla="*/ 724619 w 7161695"/>
                <a:gd name="connsiteY205" fmla="*/ 103517 h 1630392"/>
                <a:gd name="connsiteX206" fmla="*/ 422694 w 7161695"/>
                <a:gd name="connsiteY206" fmla="*/ 112143 h 1630392"/>
                <a:gd name="connsiteX207" fmla="*/ 396815 w 7161695"/>
                <a:gd name="connsiteY207" fmla="*/ 103517 h 1630392"/>
                <a:gd name="connsiteX208" fmla="*/ 370936 w 7161695"/>
                <a:gd name="connsiteY208" fmla="*/ 77638 h 1630392"/>
                <a:gd name="connsiteX209" fmla="*/ 353683 w 7161695"/>
                <a:gd name="connsiteY209" fmla="*/ 17253 h 1630392"/>
                <a:gd name="connsiteX210" fmla="*/ 327804 w 7161695"/>
                <a:gd name="connsiteY210" fmla="*/ 0 h 1630392"/>
                <a:gd name="connsiteX211" fmla="*/ 241539 w 7161695"/>
                <a:gd name="connsiteY211" fmla="*/ 43132 h 1630392"/>
                <a:gd name="connsiteX212" fmla="*/ 215660 w 7161695"/>
                <a:gd name="connsiteY212" fmla="*/ 69011 h 1630392"/>
                <a:gd name="connsiteX213" fmla="*/ 189781 w 7161695"/>
                <a:gd name="connsiteY213" fmla="*/ 77638 h 1630392"/>
                <a:gd name="connsiteX214" fmla="*/ 103517 w 7161695"/>
                <a:gd name="connsiteY214" fmla="*/ 112143 h 1630392"/>
                <a:gd name="connsiteX215" fmla="*/ 51758 w 7161695"/>
                <a:gd name="connsiteY215" fmla="*/ 120770 h 1630392"/>
                <a:gd name="connsiteX216" fmla="*/ 0 w 7161695"/>
                <a:gd name="connsiteY216" fmla="*/ 138023 h 1630392"/>
                <a:gd name="connsiteX217" fmla="*/ 25879 w 7161695"/>
                <a:gd name="connsiteY217" fmla="*/ 198408 h 1630392"/>
                <a:gd name="connsiteX218" fmla="*/ 34506 w 7161695"/>
                <a:gd name="connsiteY218" fmla="*/ 224287 h 1630392"/>
                <a:gd name="connsiteX219" fmla="*/ 60385 w 7161695"/>
                <a:gd name="connsiteY219" fmla="*/ 232913 h 1630392"/>
                <a:gd name="connsiteX220" fmla="*/ 112143 w 7161695"/>
                <a:gd name="connsiteY220" fmla="*/ 224287 h 1630392"/>
                <a:gd name="connsiteX221" fmla="*/ 112143 w 7161695"/>
                <a:gd name="connsiteY221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986067 w 7161695"/>
                <a:gd name="connsiteY127" fmla="*/ 577970 h 1630392"/>
                <a:gd name="connsiteX128" fmla="*/ 4934310 w 7161695"/>
                <a:gd name="connsiteY128" fmla="*/ 508958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813540 w 7161695"/>
                <a:gd name="connsiteY132" fmla="*/ 474453 h 1630392"/>
                <a:gd name="connsiteX133" fmla="*/ 4701396 w 7161695"/>
                <a:gd name="connsiteY133" fmla="*/ 414068 h 1630392"/>
                <a:gd name="connsiteX134" fmla="*/ 4787660 w 7161695"/>
                <a:gd name="connsiteY134" fmla="*/ 517585 h 1630392"/>
                <a:gd name="connsiteX135" fmla="*/ 4658264 w 7161695"/>
                <a:gd name="connsiteY135" fmla="*/ 241540 h 1630392"/>
                <a:gd name="connsiteX136" fmla="*/ 4692769 w 7161695"/>
                <a:gd name="connsiteY136" fmla="*/ 560718 h 1630392"/>
                <a:gd name="connsiteX137" fmla="*/ 4623758 w 7161695"/>
                <a:gd name="connsiteY137" fmla="*/ 612475 h 1630392"/>
                <a:gd name="connsiteX138" fmla="*/ 4611596 w 7161695"/>
                <a:gd name="connsiteY138" fmla="*/ 566347 h 1630392"/>
                <a:gd name="connsiteX139" fmla="*/ 4559838 w 7161695"/>
                <a:gd name="connsiteY139" fmla="*/ 557721 h 1630392"/>
                <a:gd name="connsiteX140" fmla="*/ 4494363 w 7161695"/>
                <a:gd name="connsiteY140" fmla="*/ 526211 h 1630392"/>
                <a:gd name="connsiteX141" fmla="*/ 4390845 w 7161695"/>
                <a:gd name="connsiteY141" fmla="*/ 500332 h 1630392"/>
                <a:gd name="connsiteX142" fmla="*/ 4382219 w 7161695"/>
                <a:gd name="connsiteY142" fmla="*/ 267419 h 1630392"/>
                <a:gd name="connsiteX143" fmla="*/ 4339087 w 7161695"/>
                <a:gd name="connsiteY143" fmla="*/ 293298 h 1630392"/>
                <a:gd name="connsiteX144" fmla="*/ 4270075 w 7161695"/>
                <a:gd name="connsiteY144" fmla="*/ 327804 h 1630392"/>
                <a:gd name="connsiteX145" fmla="*/ 4183811 w 7161695"/>
                <a:gd name="connsiteY145" fmla="*/ 353683 h 1630392"/>
                <a:gd name="connsiteX146" fmla="*/ 4019909 w 7161695"/>
                <a:gd name="connsiteY146" fmla="*/ 336430 h 1630392"/>
                <a:gd name="connsiteX147" fmla="*/ 3994030 w 7161695"/>
                <a:gd name="connsiteY147" fmla="*/ 276045 h 1630392"/>
                <a:gd name="connsiteX148" fmla="*/ 3959524 w 7161695"/>
                <a:gd name="connsiteY148" fmla="*/ 224287 h 1630392"/>
                <a:gd name="connsiteX149" fmla="*/ 3942272 w 7161695"/>
                <a:gd name="connsiteY149" fmla="*/ 198408 h 1630392"/>
                <a:gd name="connsiteX150" fmla="*/ 3925019 w 7161695"/>
                <a:gd name="connsiteY150" fmla="*/ 172528 h 1630392"/>
                <a:gd name="connsiteX151" fmla="*/ 3899139 w 7161695"/>
                <a:gd name="connsiteY151" fmla="*/ 120770 h 1630392"/>
                <a:gd name="connsiteX152" fmla="*/ 3838755 w 7161695"/>
                <a:gd name="connsiteY152" fmla="*/ 43132 h 1630392"/>
                <a:gd name="connsiteX153" fmla="*/ 3804249 w 7161695"/>
                <a:gd name="connsiteY153" fmla="*/ 51758 h 1630392"/>
                <a:gd name="connsiteX154" fmla="*/ 3735238 w 7161695"/>
                <a:gd name="connsiteY154" fmla="*/ 103517 h 1630392"/>
                <a:gd name="connsiteX155" fmla="*/ 3709358 w 7161695"/>
                <a:gd name="connsiteY155" fmla="*/ 129396 h 1630392"/>
                <a:gd name="connsiteX156" fmla="*/ 3674853 w 7161695"/>
                <a:gd name="connsiteY156" fmla="*/ 146649 h 1630392"/>
                <a:gd name="connsiteX157" fmla="*/ 3631721 w 7161695"/>
                <a:gd name="connsiteY157" fmla="*/ 198408 h 1630392"/>
                <a:gd name="connsiteX158" fmla="*/ 3597215 w 7161695"/>
                <a:gd name="connsiteY158" fmla="*/ 215660 h 1630392"/>
                <a:gd name="connsiteX159" fmla="*/ 3545456 w 7161695"/>
                <a:gd name="connsiteY159" fmla="*/ 250166 h 1630392"/>
                <a:gd name="connsiteX160" fmla="*/ 3493698 w 7161695"/>
                <a:gd name="connsiteY160" fmla="*/ 267419 h 1630392"/>
                <a:gd name="connsiteX161" fmla="*/ 3433313 w 7161695"/>
                <a:gd name="connsiteY161" fmla="*/ 284672 h 1630392"/>
                <a:gd name="connsiteX162" fmla="*/ 3338423 w 7161695"/>
                <a:gd name="connsiteY162" fmla="*/ 293298 h 1630392"/>
                <a:gd name="connsiteX163" fmla="*/ 2846717 w 7161695"/>
                <a:gd name="connsiteY163" fmla="*/ 284672 h 1630392"/>
                <a:gd name="connsiteX164" fmla="*/ 2786332 w 7161695"/>
                <a:gd name="connsiteY164" fmla="*/ 276045 h 1630392"/>
                <a:gd name="connsiteX165" fmla="*/ 2760453 w 7161695"/>
                <a:gd name="connsiteY165" fmla="*/ 258792 h 1630392"/>
                <a:gd name="connsiteX166" fmla="*/ 2725947 w 7161695"/>
                <a:gd name="connsiteY166" fmla="*/ 241540 h 1630392"/>
                <a:gd name="connsiteX167" fmla="*/ 2639683 w 7161695"/>
                <a:gd name="connsiteY167" fmla="*/ 198408 h 1630392"/>
                <a:gd name="connsiteX168" fmla="*/ 2544792 w 7161695"/>
                <a:gd name="connsiteY168" fmla="*/ 172528 h 1630392"/>
                <a:gd name="connsiteX169" fmla="*/ 2424023 w 7161695"/>
                <a:gd name="connsiteY169" fmla="*/ 120770 h 1630392"/>
                <a:gd name="connsiteX170" fmla="*/ 2380890 w 7161695"/>
                <a:gd name="connsiteY170" fmla="*/ 103517 h 1630392"/>
                <a:gd name="connsiteX171" fmla="*/ 2346385 w 7161695"/>
                <a:gd name="connsiteY171" fmla="*/ 86264 h 1630392"/>
                <a:gd name="connsiteX172" fmla="*/ 2294626 w 7161695"/>
                <a:gd name="connsiteY172" fmla="*/ 69011 h 1630392"/>
                <a:gd name="connsiteX173" fmla="*/ 2234241 w 7161695"/>
                <a:gd name="connsiteY173" fmla="*/ 51758 h 1630392"/>
                <a:gd name="connsiteX174" fmla="*/ 2182483 w 7161695"/>
                <a:gd name="connsiteY174" fmla="*/ 25879 h 1630392"/>
                <a:gd name="connsiteX175" fmla="*/ 2139351 w 7161695"/>
                <a:gd name="connsiteY175" fmla="*/ 17253 h 1630392"/>
                <a:gd name="connsiteX176" fmla="*/ 2061713 w 7161695"/>
                <a:gd name="connsiteY176" fmla="*/ 0 h 1630392"/>
                <a:gd name="connsiteX177" fmla="*/ 2053087 w 7161695"/>
                <a:gd name="connsiteY177" fmla="*/ 25879 h 1630392"/>
                <a:gd name="connsiteX178" fmla="*/ 2070339 w 7161695"/>
                <a:gd name="connsiteY178" fmla="*/ 94891 h 1630392"/>
                <a:gd name="connsiteX179" fmla="*/ 2053087 w 7161695"/>
                <a:gd name="connsiteY179" fmla="*/ 163902 h 1630392"/>
                <a:gd name="connsiteX180" fmla="*/ 2027207 w 7161695"/>
                <a:gd name="connsiteY180" fmla="*/ 189781 h 1630392"/>
                <a:gd name="connsiteX181" fmla="*/ 1940943 w 7161695"/>
                <a:gd name="connsiteY181" fmla="*/ 241540 h 1630392"/>
                <a:gd name="connsiteX182" fmla="*/ 1915064 w 7161695"/>
                <a:gd name="connsiteY182" fmla="*/ 258792 h 1630392"/>
                <a:gd name="connsiteX183" fmla="*/ 1863306 w 7161695"/>
                <a:gd name="connsiteY183" fmla="*/ 276045 h 1630392"/>
                <a:gd name="connsiteX184" fmla="*/ 1725283 w 7161695"/>
                <a:gd name="connsiteY184" fmla="*/ 258792 h 1630392"/>
                <a:gd name="connsiteX185" fmla="*/ 1690777 w 7161695"/>
                <a:gd name="connsiteY185" fmla="*/ 241540 h 1630392"/>
                <a:gd name="connsiteX186" fmla="*/ 1639019 w 7161695"/>
                <a:gd name="connsiteY186" fmla="*/ 215660 h 1630392"/>
                <a:gd name="connsiteX187" fmla="*/ 1621766 w 7161695"/>
                <a:gd name="connsiteY187" fmla="*/ 189781 h 1630392"/>
                <a:gd name="connsiteX188" fmla="*/ 1526875 w 7161695"/>
                <a:gd name="connsiteY188" fmla="*/ 172528 h 1630392"/>
                <a:gd name="connsiteX189" fmla="*/ 1457864 w 7161695"/>
                <a:gd name="connsiteY189" fmla="*/ 155275 h 1630392"/>
                <a:gd name="connsiteX190" fmla="*/ 1380226 w 7161695"/>
                <a:gd name="connsiteY190" fmla="*/ 146649 h 1630392"/>
                <a:gd name="connsiteX191" fmla="*/ 1328468 w 7161695"/>
                <a:gd name="connsiteY191" fmla="*/ 138023 h 1630392"/>
                <a:gd name="connsiteX192" fmla="*/ 1293962 w 7161695"/>
                <a:gd name="connsiteY192" fmla="*/ 120770 h 1630392"/>
                <a:gd name="connsiteX193" fmla="*/ 1268083 w 7161695"/>
                <a:gd name="connsiteY193" fmla="*/ 112143 h 1630392"/>
                <a:gd name="connsiteX194" fmla="*/ 1250830 w 7161695"/>
                <a:gd name="connsiteY194" fmla="*/ 138023 h 1630392"/>
                <a:gd name="connsiteX195" fmla="*/ 1224951 w 7161695"/>
                <a:gd name="connsiteY195" fmla="*/ 155275 h 1630392"/>
                <a:gd name="connsiteX196" fmla="*/ 1199072 w 7161695"/>
                <a:gd name="connsiteY196" fmla="*/ 181155 h 1630392"/>
                <a:gd name="connsiteX197" fmla="*/ 1164566 w 7161695"/>
                <a:gd name="connsiteY197" fmla="*/ 198408 h 1630392"/>
                <a:gd name="connsiteX198" fmla="*/ 1086928 w 7161695"/>
                <a:gd name="connsiteY198" fmla="*/ 241540 h 1630392"/>
                <a:gd name="connsiteX199" fmla="*/ 1017917 w 7161695"/>
                <a:gd name="connsiteY199" fmla="*/ 215660 h 1630392"/>
                <a:gd name="connsiteX200" fmla="*/ 974785 w 7161695"/>
                <a:gd name="connsiteY200" fmla="*/ 198408 h 1630392"/>
                <a:gd name="connsiteX201" fmla="*/ 948906 w 7161695"/>
                <a:gd name="connsiteY201" fmla="*/ 189781 h 1630392"/>
                <a:gd name="connsiteX202" fmla="*/ 923026 w 7161695"/>
                <a:gd name="connsiteY202" fmla="*/ 172528 h 1630392"/>
                <a:gd name="connsiteX203" fmla="*/ 828136 w 7161695"/>
                <a:gd name="connsiteY203" fmla="*/ 138023 h 1630392"/>
                <a:gd name="connsiteX204" fmla="*/ 750498 w 7161695"/>
                <a:gd name="connsiteY204" fmla="*/ 112143 h 1630392"/>
                <a:gd name="connsiteX205" fmla="*/ 724619 w 7161695"/>
                <a:gd name="connsiteY205" fmla="*/ 103517 h 1630392"/>
                <a:gd name="connsiteX206" fmla="*/ 422694 w 7161695"/>
                <a:gd name="connsiteY206" fmla="*/ 112143 h 1630392"/>
                <a:gd name="connsiteX207" fmla="*/ 396815 w 7161695"/>
                <a:gd name="connsiteY207" fmla="*/ 103517 h 1630392"/>
                <a:gd name="connsiteX208" fmla="*/ 370936 w 7161695"/>
                <a:gd name="connsiteY208" fmla="*/ 77638 h 1630392"/>
                <a:gd name="connsiteX209" fmla="*/ 353683 w 7161695"/>
                <a:gd name="connsiteY209" fmla="*/ 17253 h 1630392"/>
                <a:gd name="connsiteX210" fmla="*/ 327804 w 7161695"/>
                <a:gd name="connsiteY210" fmla="*/ 0 h 1630392"/>
                <a:gd name="connsiteX211" fmla="*/ 241539 w 7161695"/>
                <a:gd name="connsiteY211" fmla="*/ 43132 h 1630392"/>
                <a:gd name="connsiteX212" fmla="*/ 215660 w 7161695"/>
                <a:gd name="connsiteY212" fmla="*/ 69011 h 1630392"/>
                <a:gd name="connsiteX213" fmla="*/ 189781 w 7161695"/>
                <a:gd name="connsiteY213" fmla="*/ 77638 h 1630392"/>
                <a:gd name="connsiteX214" fmla="*/ 103517 w 7161695"/>
                <a:gd name="connsiteY214" fmla="*/ 112143 h 1630392"/>
                <a:gd name="connsiteX215" fmla="*/ 51758 w 7161695"/>
                <a:gd name="connsiteY215" fmla="*/ 120770 h 1630392"/>
                <a:gd name="connsiteX216" fmla="*/ 0 w 7161695"/>
                <a:gd name="connsiteY216" fmla="*/ 138023 h 1630392"/>
                <a:gd name="connsiteX217" fmla="*/ 25879 w 7161695"/>
                <a:gd name="connsiteY217" fmla="*/ 198408 h 1630392"/>
                <a:gd name="connsiteX218" fmla="*/ 34506 w 7161695"/>
                <a:gd name="connsiteY218" fmla="*/ 224287 h 1630392"/>
                <a:gd name="connsiteX219" fmla="*/ 60385 w 7161695"/>
                <a:gd name="connsiteY219" fmla="*/ 232913 h 1630392"/>
                <a:gd name="connsiteX220" fmla="*/ 112143 w 7161695"/>
                <a:gd name="connsiteY220" fmla="*/ 224287 h 1630392"/>
                <a:gd name="connsiteX221" fmla="*/ 112143 w 7161695"/>
                <a:gd name="connsiteY221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986067 w 7161695"/>
                <a:gd name="connsiteY127" fmla="*/ 577970 h 1630392"/>
                <a:gd name="connsiteX128" fmla="*/ 4934310 w 7161695"/>
                <a:gd name="connsiteY128" fmla="*/ 508958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813540 w 7161695"/>
                <a:gd name="connsiteY132" fmla="*/ 474453 h 1630392"/>
                <a:gd name="connsiteX133" fmla="*/ 4701396 w 7161695"/>
                <a:gd name="connsiteY133" fmla="*/ 414068 h 1630392"/>
                <a:gd name="connsiteX134" fmla="*/ 4787660 w 7161695"/>
                <a:gd name="connsiteY134" fmla="*/ 517585 h 1630392"/>
                <a:gd name="connsiteX135" fmla="*/ 4839419 w 7161695"/>
                <a:gd name="connsiteY135" fmla="*/ 534838 h 1630392"/>
                <a:gd name="connsiteX136" fmla="*/ 4692769 w 7161695"/>
                <a:gd name="connsiteY136" fmla="*/ 560718 h 1630392"/>
                <a:gd name="connsiteX137" fmla="*/ 4623758 w 7161695"/>
                <a:gd name="connsiteY137" fmla="*/ 612475 h 1630392"/>
                <a:gd name="connsiteX138" fmla="*/ 4611596 w 7161695"/>
                <a:gd name="connsiteY138" fmla="*/ 566347 h 1630392"/>
                <a:gd name="connsiteX139" fmla="*/ 4559838 w 7161695"/>
                <a:gd name="connsiteY139" fmla="*/ 557721 h 1630392"/>
                <a:gd name="connsiteX140" fmla="*/ 4494363 w 7161695"/>
                <a:gd name="connsiteY140" fmla="*/ 526211 h 1630392"/>
                <a:gd name="connsiteX141" fmla="*/ 4390845 w 7161695"/>
                <a:gd name="connsiteY141" fmla="*/ 500332 h 1630392"/>
                <a:gd name="connsiteX142" fmla="*/ 4382219 w 7161695"/>
                <a:gd name="connsiteY142" fmla="*/ 267419 h 1630392"/>
                <a:gd name="connsiteX143" fmla="*/ 4339087 w 7161695"/>
                <a:gd name="connsiteY143" fmla="*/ 293298 h 1630392"/>
                <a:gd name="connsiteX144" fmla="*/ 4270075 w 7161695"/>
                <a:gd name="connsiteY144" fmla="*/ 327804 h 1630392"/>
                <a:gd name="connsiteX145" fmla="*/ 4183811 w 7161695"/>
                <a:gd name="connsiteY145" fmla="*/ 353683 h 1630392"/>
                <a:gd name="connsiteX146" fmla="*/ 4019909 w 7161695"/>
                <a:gd name="connsiteY146" fmla="*/ 336430 h 1630392"/>
                <a:gd name="connsiteX147" fmla="*/ 3994030 w 7161695"/>
                <a:gd name="connsiteY147" fmla="*/ 276045 h 1630392"/>
                <a:gd name="connsiteX148" fmla="*/ 3959524 w 7161695"/>
                <a:gd name="connsiteY148" fmla="*/ 224287 h 1630392"/>
                <a:gd name="connsiteX149" fmla="*/ 3942272 w 7161695"/>
                <a:gd name="connsiteY149" fmla="*/ 198408 h 1630392"/>
                <a:gd name="connsiteX150" fmla="*/ 3925019 w 7161695"/>
                <a:gd name="connsiteY150" fmla="*/ 172528 h 1630392"/>
                <a:gd name="connsiteX151" fmla="*/ 3899139 w 7161695"/>
                <a:gd name="connsiteY151" fmla="*/ 120770 h 1630392"/>
                <a:gd name="connsiteX152" fmla="*/ 3838755 w 7161695"/>
                <a:gd name="connsiteY152" fmla="*/ 43132 h 1630392"/>
                <a:gd name="connsiteX153" fmla="*/ 3804249 w 7161695"/>
                <a:gd name="connsiteY153" fmla="*/ 51758 h 1630392"/>
                <a:gd name="connsiteX154" fmla="*/ 3735238 w 7161695"/>
                <a:gd name="connsiteY154" fmla="*/ 103517 h 1630392"/>
                <a:gd name="connsiteX155" fmla="*/ 3709358 w 7161695"/>
                <a:gd name="connsiteY155" fmla="*/ 129396 h 1630392"/>
                <a:gd name="connsiteX156" fmla="*/ 3674853 w 7161695"/>
                <a:gd name="connsiteY156" fmla="*/ 146649 h 1630392"/>
                <a:gd name="connsiteX157" fmla="*/ 3631721 w 7161695"/>
                <a:gd name="connsiteY157" fmla="*/ 198408 h 1630392"/>
                <a:gd name="connsiteX158" fmla="*/ 3597215 w 7161695"/>
                <a:gd name="connsiteY158" fmla="*/ 215660 h 1630392"/>
                <a:gd name="connsiteX159" fmla="*/ 3545456 w 7161695"/>
                <a:gd name="connsiteY159" fmla="*/ 250166 h 1630392"/>
                <a:gd name="connsiteX160" fmla="*/ 3493698 w 7161695"/>
                <a:gd name="connsiteY160" fmla="*/ 267419 h 1630392"/>
                <a:gd name="connsiteX161" fmla="*/ 3433313 w 7161695"/>
                <a:gd name="connsiteY161" fmla="*/ 284672 h 1630392"/>
                <a:gd name="connsiteX162" fmla="*/ 3338423 w 7161695"/>
                <a:gd name="connsiteY162" fmla="*/ 293298 h 1630392"/>
                <a:gd name="connsiteX163" fmla="*/ 2846717 w 7161695"/>
                <a:gd name="connsiteY163" fmla="*/ 284672 h 1630392"/>
                <a:gd name="connsiteX164" fmla="*/ 2786332 w 7161695"/>
                <a:gd name="connsiteY164" fmla="*/ 276045 h 1630392"/>
                <a:gd name="connsiteX165" fmla="*/ 2760453 w 7161695"/>
                <a:gd name="connsiteY165" fmla="*/ 258792 h 1630392"/>
                <a:gd name="connsiteX166" fmla="*/ 2725947 w 7161695"/>
                <a:gd name="connsiteY166" fmla="*/ 241540 h 1630392"/>
                <a:gd name="connsiteX167" fmla="*/ 2639683 w 7161695"/>
                <a:gd name="connsiteY167" fmla="*/ 198408 h 1630392"/>
                <a:gd name="connsiteX168" fmla="*/ 2544792 w 7161695"/>
                <a:gd name="connsiteY168" fmla="*/ 172528 h 1630392"/>
                <a:gd name="connsiteX169" fmla="*/ 2424023 w 7161695"/>
                <a:gd name="connsiteY169" fmla="*/ 120770 h 1630392"/>
                <a:gd name="connsiteX170" fmla="*/ 2380890 w 7161695"/>
                <a:gd name="connsiteY170" fmla="*/ 103517 h 1630392"/>
                <a:gd name="connsiteX171" fmla="*/ 2346385 w 7161695"/>
                <a:gd name="connsiteY171" fmla="*/ 86264 h 1630392"/>
                <a:gd name="connsiteX172" fmla="*/ 2294626 w 7161695"/>
                <a:gd name="connsiteY172" fmla="*/ 69011 h 1630392"/>
                <a:gd name="connsiteX173" fmla="*/ 2234241 w 7161695"/>
                <a:gd name="connsiteY173" fmla="*/ 51758 h 1630392"/>
                <a:gd name="connsiteX174" fmla="*/ 2182483 w 7161695"/>
                <a:gd name="connsiteY174" fmla="*/ 25879 h 1630392"/>
                <a:gd name="connsiteX175" fmla="*/ 2139351 w 7161695"/>
                <a:gd name="connsiteY175" fmla="*/ 17253 h 1630392"/>
                <a:gd name="connsiteX176" fmla="*/ 2061713 w 7161695"/>
                <a:gd name="connsiteY176" fmla="*/ 0 h 1630392"/>
                <a:gd name="connsiteX177" fmla="*/ 2053087 w 7161695"/>
                <a:gd name="connsiteY177" fmla="*/ 25879 h 1630392"/>
                <a:gd name="connsiteX178" fmla="*/ 2070339 w 7161695"/>
                <a:gd name="connsiteY178" fmla="*/ 94891 h 1630392"/>
                <a:gd name="connsiteX179" fmla="*/ 2053087 w 7161695"/>
                <a:gd name="connsiteY179" fmla="*/ 163902 h 1630392"/>
                <a:gd name="connsiteX180" fmla="*/ 2027207 w 7161695"/>
                <a:gd name="connsiteY180" fmla="*/ 189781 h 1630392"/>
                <a:gd name="connsiteX181" fmla="*/ 1940943 w 7161695"/>
                <a:gd name="connsiteY181" fmla="*/ 241540 h 1630392"/>
                <a:gd name="connsiteX182" fmla="*/ 1915064 w 7161695"/>
                <a:gd name="connsiteY182" fmla="*/ 258792 h 1630392"/>
                <a:gd name="connsiteX183" fmla="*/ 1863306 w 7161695"/>
                <a:gd name="connsiteY183" fmla="*/ 276045 h 1630392"/>
                <a:gd name="connsiteX184" fmla="*/ 1725283 w 7161695"/>
                <a:gd name="connsiteY184" fmla="*/ 258792 h 1630392"/>
                <a:gd name="connsiteX185" fmla="*/ 1690777 w 7161695"/>
                <a:gd name="connsiteY185" fmla="*/ 241540 h 1630392"/>
                <a:gd name="connsiteX186" fmla="*/ 1639019 w 7161695"/>
                <a:gd name="connsiteY186" fmla="*/ 215660 h 1630392"/>
                <a:gd name="connsiteX187" fmla="*/ 1621766 w 7161695"/>
                <a:gd name="connsiteY187" fmla="*/ 189781 h 1630392"/>
                <a:gd name="connsiteX188" fmla="*/ 1526875 w 7161695"/>
                <a:gd name="connsiteY188" fmla="*/ 172528 h 1630392"/>
                <a:gd name="connsiteX189" fmla="*/ 1457864 w 7161695"/>
                <a:gd name="connsiteY189" fmla="*/ 155275 h 1630392"/>
                <a:gd name="connsiteX190" fmla="*/ 1380226 w 7161695"/>
                <a:gd name="connsiteY190" fmla="*/ 146649 h 1630392"/>
                <a:gd name="connsiteX191" fmla="*/ 1328468 w 7161695"/>
                <a:gd name="connsiteY191" fmla="*/ 138023 h 1630392"/>
                <a:gd name="connsiteX192" fmla="*/ 1293962 w 7161695"/>
                <a:gd name="connsiteY192" fmla="*/ 120770 h 1630392"/>
                <a:gd name="connsiteX193" fmla="*/ 1268083 w 7161695"/>
                <a:gd name="connsiteY193" fmla="*/ 112143 h 1630392"/>
                <a:gd name="connsiteX194" fmla="*/ 1250830 w 7161695"/>
                <a:gd name="connsiteY194" fmla="*/ 138023 h 1630392"/>
                <a:gd name="connsiteX195" fmla="*/ 1224951 w 7161695"/>
                <a:gd name="connsiteY195" fmla="*/ 155275 h 1630392"/>
                <a:gd name="connsiteX196" fmla="*/ 1199072 w 7161695"/>
                <a:gd name="connsiteY196" fmla="*/ 181155 h 1630392"/>
                <a:gd name="connsiteX197" fmla="*/ 1164566 w 7161695"/>
                <a:gd name="connsiteY197" fmla="*/ 198408 h 1630392"/>
                <a:gd name="connsiteX198" fmla="*/ 1086928 w 7161695"/>
                <a:gd name="connsiteY198" fmla="*/ 241540 h 1630392"/>
                <a:gd name="connsiteX199" fmla="*/ 1017917 w 7161695"/>
                <a:gd name="connsiteY199" fmla="*/ 215660 h 1630392"/>
                <a:gd name="connsiteX200" fmla="*/ 974785 w 7161695"/>
                <a:gd name="connsiteY200" fmla="*/ 198408 h 1630392"/>
                <a:gd name="connsiteX201" fmla="*/ 948906 w 7161695"/>
                <a:gd name="connsiteY201" fmla="*/ 189781 h 1630392"/>
                <a:gd name="connsiteX202" fmla="*/ 923026 w 7161695"/>
                <a:gd name="connsiteY202" fmla="*/ 172528 h 1630392"/>
                <a:gd name="connsiteX203" fmla="*/ 828136 w 7161695"/>
                <a:gd name="connsiteY203" fmla="*/ 138023 h 1630392"/>
                <a:gd name="connsiteX204" fmla="*/ 750498 w 7161695"/>
                <a:gd name="connsiteY204" fmla="*/ 112143 h 1630392"/>
                <a:gd name="connsiteX205" fmla="*/ 724619 w 7161695"/>
                <a:gd name="connsiteY205" fmla="*/ 103517 h 1630392"/>
                <a:gd name="connsiteX206" fmla="*/ 422694 w 7161695"/>
                <a:gd name="connsiteY206" fmla="*/ 112143 h 1630392"/>
                <a:gd name="connsiteX207" fmla="*/ 396815 w 7161695"/>
                <a:gd name="connsiteY207" fmla="*/ 103517 h 1630392"/>
                <a:gd name="connsiteX208" fmla="*/ 370936 w 7161695"/>
                <a:gd name="connsiteY208" fmla="*/ 77638 h 1630392"/>
                <a:gd name="connsiteX209" fmla="*/ 353683 w 7161695"/>
                <a:gd name="connsiteY209" fmla="*/ 17253 h 1630392"/>
                <a:gd name="connsiteX210" fmla="*/ 327804 w 7161695"/>
                <a:gd name="connsiteY210" fmla="*/ 0 h 1630392"/>
                <a:gd name="connsiteX211" fmla="*/ 241539 w 7161695"/>
                <a:gd name="connsiteY211" fmla="*/ 43132 h 1630392"/>
                <a:gd name="connsiteX212" fmla="*/ 215660 w 7161695"/>
                <a:gd name="connsiteY212" fmla="*/ 69011 h 1630392"/>
                <a:gd name="connsiteX213" fmla="*/ 189781 w 7161695"/>
                <a:gd name="connsiteY213" fmla="*/ 77638 h 1630392"/>
                <a:gd name="connsiteX214" fmla="*/ 103517 w 7161695"/>
                <a:gd name="connsiteY214" fmla="*/ 112143 h 1630392"/>
                <a:gd name="connsiteX215" fmla="*/ 51758 w 7161695"/>
                <a:gd name="connsiteY215" fmla="*/ 120770 h 1630392"/>
                <a:gd name="connsiteX216" fmla="*/ 0 w 7161695"/>
                <a:gd name="connsiteY216" fmla="*/ 138023 h 1630392"/>
                <a:gd name="connsiteX217" fmla="*/ 25879 w 7161695"/>
                <a:gd name="connsiteY217" fmla="*/ 198408 h 1630392"/>
                <a:gd name="connsiteX218" fmla="*/ 34506 w 7161695"/>
                <a:gd name="connsiteY218" fmla="*/ 224287 h 1630392"/>
                <a:gd name="connsiteX219" fmla="*/ 60385 w 7161695"/>
                <a:gd name="connsiteY219" fmla="*/ 232913 h 1630392"/>
                <a:gd name="connsiteX220" fmla="*/ 112143 w 7161695"/>
                <a:gd name="connsiteY220" fmla="*/ 224287 h 1630392"/>
                <a:gd name="connsiteX221" fmla="*/ 112143 w 7161695"/>
                <a:gd name="connsiteY221" fmla="*/ 215660 h 1630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</a:cxnLst>
              <a:rect l="l" t="t" r="r" b="b"/>
              <a:pathLst>
                <a:path w="7161695" h="1630392">
                  <a:moveTo>
                    <a:pt x="112143" y="215660"/>
                  </a:moveTo>
                  <a:cubicBezTo>
                    <a:pt x="119332" y="212784"/>
                    <a:pt x="140613" y="207034"/>
                    <a:pt x="155275" y="207034"/>
                  </a:cubicBezTo>
                  <a:cubicBezTo>
                    <a:pt x="196264" y="207034"/>
                    <a:pt x="236223" y="216322"/>
                    <a:pt x="276045" y="224287"/>
                  </a:cubicBezTo>
                  <a:cubicBezTo>
                    <a:pt x="287547" y="230038"/>
                    <a:pt x="298510" y="237025"/>
                    <a:pt x="310551" y="241540"/>
                  </a:cubicBezTo>
                  <a:cubicBezTo>
                    <a:pt x="321652" y="245703"/>
                    <a:pt x="334452" y="244864"/>
                    <a:pt x="345056" y="250166"/>
                  </a:cubicBezTo>
                  <a:cubicBezTo>
                    <a:pt x="363602" y="259439"/>
                    <a:pt x="379562" y="273170"/>
                    <a:pt x="396815" y="284672"/>
                  </a:cubicBezTo>
                  <a:cubicBezTo>
                    <a:pt x="421080" y="300849"/>
                    <a:pt x="476073" y="309781"/>
                    <a:pt x="508958" y="319177"/>
                  </a:cubicBezTo>
                  <a:cubicBezTo>
                    <a:pt x="517701" y="321675"/>
                    <a:pt x="526211" y="324928"/>
                    <a:pt x="534838" y="327804"/>
                  </a:cubicBezTo>
                  <a:cubicBezTo>
                    <a:pt x="585358" y="365694"/>
                    <a:pt x="550010" y="346157"/>
                    <a:pt x="603849" y="362309"/>
                  </a:cubicBezTo>
                  <a:cubicBezTo>
                    <a:pt x="621268" y="367535"/>
                    <a:pt x="655607" y="379562"/>
                    <a:pt x="655607" y="379562"/>
                  </a:cubicBezTo>
                  <a:cubicBezTo>
                    <a:pt x="664330" y="392646"/>
                    <a:pt x="681487" y="413464"/>
                    <a:pt x="681487" y="431321"/>
                  </a:cubicBezTo>
                  <a:cubicBezTo>
                    <a:pt x="681487" y="443177"/>
                    <a:pt x="681243" y="457443"/>
                    <a:pt x="672860" y="465826"/>
                  </a:cubicBezTo>
                  <a:cubicBezTo>
                    <a:pt x="664477" y="474209"/>
                    <a:pt x="649857" y="471577"/>
                    <a:pt x="638355" y="474453"/>
                  </a:cubicBezTo>
                  <a:cubicBezTo>
                    <a:pt x="600974" y="471577"/>
                    <a:pt x="563413" y="470476"/>
                    <a:pt x="526211" y="465826"/>
                  </a:cubicBezTo>
                  <a:cubicBezTo>
                    <a:pt x="517188" y="464698"/>
                    <a:pt x="509380" y="458105"/>
                    <a:pt x="500332" y="457200"/>
                  </a:cubicBezTo>
                  <a:cubicBezTo>
                    <a:pt x="451608" y="452328"/>
                    <a:pt x="402566" y="451449"/>
                    <a:pt x="353683" y="448574"/>
                  </a:cubicBezTo>
                  <a:cubicBezTo>
                    <a:pt x="336430" y="451449"/>
                    <a:pt x="312091" y="442967"/>
                    <a:pt x="301924" y="457200"/>
                  </a:cubicBezTo>
                  <a:cubicBezTo>
                    <a:pt x="281421" y="485904"/>
                    <a:pt x="319901" y="521063"/>
                    <a:pt x="336430" y="534838"/>
                  </a:cubicBezTo>
                  <a:cubicBezTo>
                    <a:pt x="363836" y="557677"/>
                    <a:pt x="361785" y="550709"/>
                    <a:pt x="396815" y="560717"/>
                  </a:cubicBezTo>
                  <a:cubicBezTo>
                    <a:pt x="405558" y="563215"/>
                    <a:pt x="413921" y="566951"/>
                    <a:pt x="422694" y="569343"/>
                  </a:cubicBezTo>
                  <a:cubicBezTo>
                    <a:pt x="445570" y="575582"/>
                    <a:pt x="491706" y="586596"/>
                    <a:pt x="491706" y="586596"/>
                  </a:cubicBezTo>
                  <a:cubicBezTo>
                    <a:pt x="416079" y="662221"/>
                    <a:pt x="512023" y="569663"/>
                    <a:pt x="439947" y="629728"/>
                  </a:cubicBezTo>
                  <a:cubicBezTo>
                    <a:pt x="415041" y="650484"/>
                    <a:pt x="413779" y="656042"/>
                    <a:pt x="396815" y="681487"/>
                  </a:cubicBezTo>
                  <a:lnTo>
                    <a:pt x="431321" y="733245"/>
                  </a:lnTo>
                  <a:cubicBezTo>
                    <a:pt x="439296" y="745208"/>
                    <a:pt x="445851" y="758924"/>
                    <a:pt x="457200" y="767751"/>
                  </a:cubicBezTo>
                  <a:cubicBezTo>
                    <a:pt x="513419" y="811478"/>
                    <a:pt x="492390" y="781033"/>
                    <a:pt x="534838" y="802257"/>
                  </a:cubicBezTo>
                  <a:cubicBezTo>
                    <a:pt x="594411" y="832043"/>
                    <a:pt x="523408" y="810181"/>
                    <a:pt x="595223" y="828136"/>
                  </a:cubicBezTo>
                  <a:cubicBezTo>
                    <a:pt x="640670" y="873583"/>
                    <a:pt x="611946" y="854429"/>
                    <a:pt x="707366" y="871268"/>
                  </a:cubicBezTo>
                  <a:cubicBezTo>
                    <a:pt x="821093" y="891337"/>
                    <a:pt x="863586" y="904036"/>
                    <a:pt x="974785" y="905774"/>
                  </a:cubicBezTo>
                  <a:lnTo>
                    <a:pt x="1958196" y="914400"/>
                  </a:lnTo>
                  <a:cubicBezTo>
                    <a:pt x="1994132" y="921587"/>
                    <a:pt x="2002323" y="922514"/>
                    <a:pt x="2035834" y="931653"/>
                  </a:cubicBezTo>
                  <a:cubicBezTo>
                    <a:pt x="2056030" y="937161"/>
                    <a:pt x="2075821" y="944199"/>
                    <a:pt x="2096219" y="948906"/>
                  </a:cubicBezTo>
                  <a:cubicBezTo>
                    <a:pt x="2113262" y="952839"/>
                    <a:pt x="2130768" y="954403"/>
                    <a:pt x="2147977" y="957532"/>
                  </a:cubicBezTo>
                  <a:cubicBezTo>
                    <a:pt x="2188139" y="964834"/>
                    <a:pt x="2188687" y="965553"/>
                    <a:pt x="2225615" y="974785"/>
                  </a:cubicBezTo>
                  <a:cubicBezTo>
                    <a:pt x="2234241" y="983411"/>
                    <a:pt x="2241343" y="993897"/>
                    <a:pt x="2251494" y="1000664"/>
                  </a:cubicBezTo>
                  <a:cubicBezTo>
                    <a:pt x="2259060" y="1005708"/>
                    <a:pt x="2268630" y="1006793"/>
                    <a:pt x="2277373" y="1009291"/>
                  </a:cubicBezTo>
                  <a:cubicBezTo>
                    <a:pt x="2311248" y="1018970"/>
                    <a:pt x="2307881" y="1015052"/>
                    <a:pt x="2337758" y="1026543"/>
                  </a:cubicBezTo>
                  <a:cubicBezTo>
                    <a:pt x="2366664" y="1037661"/>
                    <a:pt x="2395268" y="1049547"/>
                    <a:pt x="2424023" y="1061049"/>
                  </a:cubicBezTo>
                  <a:cubicBezTo>
                    <a:pt x="2449243" y="1071137"/>
                    <a:pt x="2508898" y="1076340"/>
                    <a:pt x="2527539" y="1078302"/>
                  </a:cubicBezTo>
                  <a:cubicBezTo>
                    <a:pt x="2559125" y="1081627"/>
                    <a:pt x="2590800" y="1084053"/>
                    <a:pt x="2622430" y="1086928"/>
                  </a:cubicBezTo>
                  <a:cubicBezTo>
                    <a:pt x="2754328" y="1113309"/>
                    <a:pt x="2546605" y="1072853"/>
                    <a:pt x="2734573" y="1104181"/>
                  </a:cubicBezTo>
                  <a:cubicBezTo>
                    <a:pt x="2805215" y="1115955"/>
                    <a:pt x="2828236" y="1127595"/>
                    <a:pt x="2898475" y="1130060"/>
                  </a:cubicBezTo>
                  <a:cubicBezTo>
                    <a:pt x="3036443" y="1134901"/>
                    <a:pt x="3174520" y="1135811"/>
                    <a:pt x="3312543" y="1138687"/>
                  </a:cubicBezTo>
                  <a:cubicBezTo>
                    <a:pt x="3306792" y="1130061"/>
                    <a:pt x="3295290" y="1123176"/>
                    <a:pt x="3295290" y="1112808"/>
                  </a:cubicBezTo>
                  <a:cubicBezTo>
                    <a:pt x="3295290" y="1077275"/>
                    <a:pt x="3315419" y="1077343"/>
                    <a:pt x="3338423" y="1069675"/>
                  </a:cubicBezTo>
                  <a:cubicBezTo>
                    <a:pt x="3378679" y="1072551"/>
                    <a:pt x="3419055" y="1074077"/>
                    <a:pt x="3459192" y="1078302"/>
                  </a:cubicBezTo>
                  <a:cubicBezTo>
                    <a:pt x="3473773" y="1079837"/>
                    <a:pt x="3487791" y="1084990"/>
                    <a:pt x="3502324" y="1086928"/>
                  </a:cubicBezTo>
                  <a:cubicBezTo>
                    <a:pt x="3530969" y="1090747"/>
                    <a:pt x="3559834" y="1092679"/>
                    <a:pt x="3588589" y="1095555"/>
                  </a:cubicBezTo>
                  <a:cubicBezTo>
                    <a:pt x="3686637" y="1144580"/>
                    <a:pt x="3600769" y="1107534"/>
                    <a:pt x="3830128" y="1121434"/>
                  </a:cubicBezTo>
                  <a:cubicBezTo>
                    <a:pt x="3856119" y="1123009"/>
                    <a:pt x="3881770" y="1128574"/>
                    <a:pt x="3907766" y="1130060"/>
                  </a:cubicBezTo>
                  <a:cubicBezTo>
                    <a:pt x="3982462" y="1134328"/>
                    <a:pt x="4057291" y="1135811"/>
                    <a:pt x="4132053" y="1138687"/>
                  </a:cubicBezTo>
                  <a:cubicBezTo>
                    <a:pt x="4135218" y="1138951"/>
                    <a:pt x="4250299" y="1144579"/>
                    <a:pt x="4278702" y="1155940"/>
                  </a:cubicBezTo>
                  <a:cubicBezTo>
                    <a:pt x="4334048" y="1178079"/>
                    <a:pt x="4305828" y="1178129"/>
                    <a:pt x="4347713" y="1199072"/>
                  </a:cubicBezTo>
                  <a:cubicBezTo>
                    <a:pt x="4355846" y="1203138"/>
                    <a:pt x="4364966" y="1204823"/>
                    <a:pt x="4373592" y="1207698"/>
                  </a:cubicBezTo>
                  <a:cubicBezTo>
                    <a:pt x="4385094" y="1216324"/>
                    <a:pt x="4395238" y="1227147"/>
                    <a:pt x="4408098" y="1233577"/>
                  </a:cubicBezTo>
                  <a:cubicBezTo>
                    <a:pt x="4424364" y="1241710"/>
                    <a:pt x="4442603" y="1245079"/>
                    <a:pt x="4459856" y="1250830"/>
                  </a:cubicBezTo>
                  <a:lnTo>
                    <a:pt x="4485736" y="1259457"/>
                  </a:lnTo>
                  <a:cubicBezTo>
                    <a:pt x="4509450" y="1267362"/>
                    <a:pt x="4530539" y="1279284"/>
                    <a:pt x="4554747" y="1285336"/>
                  </a:cubicBezTo>
                  <a:cubicBezTo>
                    <a:pt x="4568971" y="1288892"/>
                    <a:pt x="4583502" y="1291087"/>
                    <a:pt x="4597879" y="1293962"/>
                  </a:cubicBezTo>
                  <a:cubicBezTo>
                    <a:pt x="4684611" y="1337328"/>
                    <a:pt x="4575181" y="1286396"/>
                    <a:pt x="4675517" y="1319841"/>
                  </a:cubicBezTo>
                  <a:cubicBezTo>
                    <a:pt x="4687717" y="1323908"/>
                    <a:pt x="4697658" y="1333561"/>
                    <a:pt x="4710023" y="1337094"/>
                  </a:cubicBezTo>
                  <a:cubicBezTo>
                    <a:pt x="4738219" y="1345150"/>
                    <a:pt x="4767532" y="1348596"/>
                    <a:pt x="4796287" y="1354347"/>
                  </a:cubicBezTo>
                  <a:cubicBezTo>
                    <a:pt x="4851036" y="1365297"/>
                    <a:pt x="4825201" y="1359420"/>
                    <a:pt x="4873924" y="1371600"/>
                  </a:cubicBezTo>
                  <a:cubicBezTo>
                    <a:pt x="4967105" y="1427508"/>
                    <a:pt x="4872589" y="1376492"/>
                    <a:pt x="4951562" y="1406106"/>
                  </a:cubicBezTo>
                  <a:cubicBezTo>
                    <a:pt x="4963603" y="1410621"/>
                    <a:pt x="4973958" y="1419033"/>
                    <a:pt x="4986068" y="1423358"/>
                  </a:cubicBezTo>
                  <a:cubicBezTo>
                    <a:pt x="5014340" y="1433455"/>
                    <a:pt x="5043639" y="1440409"/>
                    <a:pt x="5072332" y="1449238"/>
                  </a:cubicBezTo>
                  <a:cubicBezTo>
                    <a:pt x="5081023" y="1451912"/>
                    <a:pt x="5089351" y="1455819"/>
                    <a:pt x="5098211" y="1457864"/>
                  </a:cubicBezTo>
                  <a:cubicBezTo>
                    <a:pt x="5126784" y="1464458"/>
                    <a:pt x="5156026" y="1468005"/>
                    <a:pt x="5184475" y="1475117"/>
                  </a:cubicBezTo>
                  <a:cubicBezTo>
                    <a:pt x="5233205" y="1487299"/>
                    <a:pt x="5207355" y="1481418"/>
                    <a:pt x="5262113" y="1492370"/>
                  </a:cubicBezTo>
                  <a:cubicBezTo>
                    <a:pt x="5273615" y="1498121"/>
                    <a:pt x="5284578" y="1505108"/>
                    <a:pt x="5296619" y="1509623"/>
                  </a:cubicBezTo>
                  <a:cubicBezTo>
                    <a:pt x="5325558" y="1520475"/>
                    <a:pt x="5374223" y="1523420"/>
                    <a:pt x="5400136" y="1526875"/>
                  </a:cubicBezTo>
                  <a:cubicBezTo>
                    <a:pt x="5420290" y="1529562"/>
                    <a:pt x="5440465" y="1532159"/>
                    <a:pt x="5460521" y="1535502"/>
                  </a:cubicBezTo>
                  <a:cubicBezTo>
                    <a:pt x="5474984" y="1537912"/>
                    <a:pt x="5489138" y="1542054"/>
                    <a:pt x="5503653" y="1544128"/>
                  </a:cubicBezTo>
                  <a:cubicBezTo>
                    <a:pt x="5529430" y="1547810"/>
                    <a:pt x="5555411" y="1549879"/>
                    <a:pt x="5581290" y="1552755"/>
                  </a:cubicBezTo>
                  <a:cubicBezTo>
                    <a:pt x="5683402" y="1593599"/>
                    <a:pt x="5608999" y="1568605"/>
                    <a:pt x="5814204" y="1587260"/>
                  </a:cubicBezTo>
                  <a:lnTo>
                    <a:pt x="5909094" y="1595887"/>
                  </a:lnTo>
                  <a:cubicBezTo>
                    <a:pt x="5979345" y="1602274"/>
                    <a:pt x="6039721" y="1601179"/>
                    <a:pt x="6107502" y="1613140"/>
                  </a:cubicBezTo>
                  <a:cubicBezTo>
                    <a:pt x="6133609" y="1617747"/>
                    <a:pt x="6159260" y="1624641"/>
                    <a:pt x="6185139" y="1630392"/>
                  </a:cubicBezTo>
                  <a:lnTo>
                    <a:pt x="6435306" y="1621766"/>
                  </a:lnTo>
                  <a:cubicBezTo>
                    <a:pt x="6449425" y="1619051"/>
                    <a:pt x="6420471" y="1596464"/>
                    <a:pt x="6409426" y="1587260"/>
                  </a:cubicBezTo>
                  <a:cubicBezTo>
                    <a:pt x="6402441" y="1581439"/>
                    <a:pt x="6392173" y="1581509"/>
                    <a:pt x="6383547" y="1578634"/>
                  </a:cubicBezTo>
                  <a:lnTo>
                    <a:pt x="6331789" y="1544128"/>
                  </a:lnTo>
                  <a:cubicBezTo>
                    <a:pt x="6313248" y="1531767"/>
                    <a:pt x="6314521" y="1509593"/>
                    <a:pt x="6305909" y="1492370"/>
                  </a:cubicBezTo>
                  <a:cubicBezTo>
                    <a:pt x="6301272" y="1483097"/>
                    <a:pt x="6294407" y="1475117"/>
                    <a:pt x="6288656" y="1466491"/>
                  </a:cubicBezTo>
                  <a:cubicBezTo>
                    <a:pt x="6291532" y="1454989"/>
                    <a:pt x="6290706" y="1441850"/>
                    <a:pt x="6297283" y="1431985"/>
                  </a:cubicBezTo>
                  <a:cubicBezTo>
                    <a:pt x="6303034" y="1423359"/>
                    <a:pt x="6314160" y="1419876"/>
                    <a:pt x="6323162" y="1414732"/>
                  </a:cubicBezTo>
                  <a:cubicBezTo>
                    <a:pt x="6353009" y="1397676"/>
                    <a:pt x="6354513" y="1398531"/>
                    <a:pt x="6383547" y="1388853"/>
                  </a:cubicBezTo>
                  <a:cubicBezTo>
                    <a:pt x="6392173" y="1383102"/>
                    <a:pt x="6399897" y="1375684"/>
                    <a:pt x="6409426" y="1371600"/>
                  </a:cubicBezTo>
                  <a:cubicBezTo>
                    <a:pt x="6420323" y="1366930"/>
                    <a:pt x="6432306" y="1365299"/>
                    <a:pt x="6443932" y="1362974"/>
                  </a:cubicBezTo>
                  <a:cubicBezTo>
                    <a:pt x="6516290" y="1348502"/>
                    <a:pt x="6522569" y="1353769"/>
                    <a:pt x="6616460" y="1345721"/>
                  </a:cubicBezTo>
                  <a:lnTo>
                    <a:pt x="6797615" y="1328468"/>
                  </a:lnTo>
                  <a:cubicBezTo>
                    <a:pt x="6918385" y="1331343"/>
                    <a:pt x="7039120" y="1337094"/>
                    <a:pt x="7159924" y="1337094"/>
                  </a:cubicBezTo>
                  <a:cubicBezTo>
                    <a:pt x="7169017" y="1337094"/>
                    <a:pt x="7140475" y="1334898"/>
                    <a:pt x="7134045" y="1328468"/>
                  </a:cubicBezTo>
                  <a:cubicBezTo>
                    <a:pt x="7127615" y="1322038"/>
                    <a:pt x="7129001" y="1310947"/>
                    <a:pt x="7125419" y="1302589"/>
                  </a:cubicBezTo>
                  <a:cubicBezTo>
                    <a:pt x="7080053" y="1196733"/>
                    <a:pt x="7134227" y="1328830"/>
                    <a:pt x="7090913" y="1242204"/>
                  </a:cubicBezTo>
                  <a:cubicBezTo>
                    <a:pt x="7083988" y="1228354"/>
                    <a:pt x="7079097" y="1213571"/>
                    <a:pt x="7073660" y="1199072"/>
                  </a:cubicBezTo>
                  <a:cubicBezTo>
                    <a:pt x="7061570" y="1166831"/>
                    <a:pt x="7056722" y="1139944"/>
                    <a:pt x="7047781" y="1104181"/>
                  </a:cubicBezTo>
                  <a:cubicBezTo>
                    <a:pt x="7043752" y="1088066"/>
                    <a:pt x="7035219" y="1063521"/>
                    <a:pt x="7021902" y="1052423"/>
                  </a:cubicBezTo>
                  <a:cubicBezTo>
                    <a:pt x="7012023" y="1044191"/>
                    <a:pt x="6998898" y="1040921"/>
                    <a:pt x="6987396" y="1035170"/>
                  </a:cubicBezTo>
                  <a:cubicBezTo>
                    <a:pt x="6955766" y="1038045"/>
                    <a:pt x="6923783" y="1038277"/>
                    <a:pt x="6892506" y="1043796"/>
                  </a:cubicBezTo>
                  <a:cubicBezTo>
                    <a:pt x="6874596" y="1046956"/>
                    <a:pt x="6858166" y="1055823"/>
                    <a:pt x="6840747" y="1061049"/>
                  </a:cubicBezTo>
                  <a:cubicBezTo>
                    <a:pt x="6803776" y="1072140"/>
                    <a:pt x="6788377" y="1072227"/>
                    <a:pt x="6745856" y="1078302"/>
                  </a:cubicBezTo>
                  <a:cubicBezTo>
                    <a:pt x="6691784" y="1096325"/>
                    <a:pt x="6698637" y="1096366"/>
                    <a:pt x="6607834" y="1095555"/>
                  </a:cubicBezTo>
                  <a:cubicBezTo>
                    <a:pt x="6323116" y="1093013"/>
                    <a:pt x="6038491" y="1084053"/>
                    <a:pt x="5753819" y="1078302"/>
                  </a:cubicBezTo>
                  <a:cubicBezTo>
                    <a:pt x="5704694" y="1075412"/>
                    <a:pt x="5598631" y="1072388"/>
                    <a:pt x="5538158" y="1061049"/>
                  </a:cubicBezTo>
                  <a:cubicBezTo>
                    <a:pt x="5514852" y="1056679"/>
                    <a:pt x="5492398" y="1048446"/>
                    <a:pt x="5469147" y="1043796"/>
                  </a:cubicBezTo>
                  <a:cubicBezTo>
                    <a:pt x="5407194" y="1031405"/>
                    <a:pt x="5329150" y="1030194"/>
                    <a:pt x="5270739" y="1026543"/>
                  </a:cubicBezTo>
                  <a:cubicBezTo>
                    <a:pt x="5259237" y="1020792"/>
                    <a:pt x="5245327" y="1018384"/>
                    <a:pt x="5236234" y="1009291"/>
                  </a:cubicBezTo>
                  <a:cubicBezTo>
                    <a:pt x="5208674" y="981731"/>
                    <a:pt x="5237889" y="979156"/>
                    <a:pt x="5253487" y="966158"/>
                  </a:cubicBezTo>
                  <a:cubicBezTo>
                    <a:pt x="5296566" y="930259"/>
                    <a:pt x="5259765" y="946812"/>
                    <a:pt x="5305245" y="931653"/>
                  </a:cubicBezTo>
                  <a:cubicBezTo>
                    <a:pt x="5362216" y="893672"/>
                    <a:pt x="5293293" y="936343"/>
                    <a:pt x="5382883" y="897147"/>
                  </a:cubicBezTo>
                  <a:cubicBezTo>
                    <a:pt x="5403930" y="887939"/>
                    <a:pt x="5477381" y="846279"/>
                    <a:pt x="5512279" y="836762"/>
                  </a:cubicBezTo>
                  <a:cubicBezTo>
                    <a:pt x="5529154" y="832160"/>
                    <a:pt x="5546785" y="831011"/>
                    <a:pt x="5564038" y="828136"/>
                  </a:cubicBezTo>
                  <a:cubicBezTo>
                    <a:pt x="5648703" y="771691"/>
                    <a:pt x="5591509" y="817159"/>
                    <a:pt x="5382883" y="802257"/>
                  </a:cubicBezTo>
                  <a:cubicBezTo>
                    <a:pt x="5371057" y="801412"/>
                    <a:pt x="5360095" y="795433"/>
                    <a:pt x="5348377" y="793630"/>
                  </a:cubicBezTo>
                  <a:cubicBezTo>
                    <a:pt x="5322641" y="789671"/>
                    <a:pt x="5296618" y="787879"/>
                    <a:pt x="5270739" y="785004"/>
                  </a:cubicBezTo>
                  <a:cubicBezTo>
                    <a:pt x="5327954" y="708718"/>
                    <a:pt x="5313405" y="743271"/>
                    <a:pt x="5331124" y="690113"/>
                  </a:cubicBezTo>
                  <a:cubicBezTo>
                    <a:pt x="5319622" y="678611"/>
                    <a:pt x="5309855" y="665062"/>
                    <a:pt x="5296619" y="655608"/>
                  </a:cubicBezTo>
                  <a:cubicBezTo>
                    <a:pt x="5289219" y="650323"/>
                    <a:pt x="5278872" y="651048"/>
                    <a:pt x="5270739" y="646981"/>
                  </a:cubicBezTo>
                  <a:cubicBezTo>
                    <a:pt x="5261466" y="642344"/>
                    <a:pt x="5253486" y="635479"/>
                    <a:pt x="5244860" y="629728"/>
                  </a:cubicBezTo>
                  <a:cubicBezTo>
                    <a:pt x="5239939" y="614965"/>
                    <a:pt x="5233315" y="587526"/>
                    <a:pt x="5218981" y="577970"/>
                  </a:cubicBezTo>
                  <a:cubicBezTo>
                    <a:pt x="5209116" y="571393"/>
                    <a:pt x="5195977" y="572219"/>
                    <a:pt x="5184475" y="569343"/>
                  </a:cubicBezTo>
                  <a:cubicBezTo>
                    <a:pt x="5118625" y="585807"/>
                    <a:pt x="5181461" y="566539"/>
                    <a:pt x="5106838" y="603849"/>
                  </a:cubicBezTo>
                  <a:cubicBezTo>
                    <a:pt x="5098705" y="607916"/>
                    <a:pt x="5089316" y="608893"/>
                    <a:pt x="5080958" y="612475"/>
                  </a:cubicBezTo>
                  <a:cubicBezTo>
                    <a:pt x="5018453" y="639263"/>
                    <a:pt x="5076036" y="623811"/>
                    <a:pt x="5003321" y="638355"/>
                  </a:cubicBezTo>
                  <a:lnTo>
                    <a:pt x="4951562" y="672860"/>
                  </a:lnTo>
                  <a:cubicBezTo>
                    <a:pt x="4936430" y="682948"/>
                    <a:pt x="4894053" y="705928"/>
                    <a:pt x="4899804" y="690113"/>
                  </a:cubicBezTo>
                  <a:cubicBezTo>
                    <a:pt x="4905555" y="674298"/>
                    <a:pt x="4980316" y="608163"/>
                    <a:pt x="4986067" y="577970"/>
                  </a:cubicBezTo>
                  <a:cubicBezTo>
                    <a:pt x="4991818" y="547777"/>
                    <a:pt x="4986068" y="503207"/>
                    <a:pt x="4934310" y="508958"/>
                  </a:cubicBezTo>
                  <a:cubicBezTo>
                    <a:pt x="4882552" y="514709"/>
                    <a:pt x="4734084" y="651521"/>
                    <a:pt x="4675517" y="612475"/>
                  </a:cubicBezTo>
                  <a:cubicBezTo>
                    <a:pt x="4665117" y="581277"/>
                    <a:pt x="4658166" y="573879"/>
                    <a:pt x="4675517" y="534838"/>
                  </a:cubicBezTo>
                  <a:cubicBezTo>
                    <a:pt x="4680472" y="523690"/>
                    <a:pt x="4678392" y="519022"/>
                    <a:pt x="4701396" y="508958"/>
                  </a:cubicBezTo>
                  <a:cubicBezTo>
                    <a:pt x="4724400" y="498894"/>
                    <a:pt x="4807789" y="483079"/>
                    <a:pt x="4813540" y="474453"/>
                  </a:cubicBezTo>
                  <a:cubicBezTo>
                    <a:pt x="4810258" y="458043"/>
                    <a:pt x="4705709" y="406879"/>
                    <a:pt x="4701396" y="414068"/>
                  </a:cubicBezTo>
                  <a:cubicBezTo>
                    <a:pt x="4697083" y="421257"/>
                    <a:pt x="4793411" y="526211"/>
                    <a:pt x="4787660" y="517585"/>
                  </a:cubicBezTo>
                  <a:cubicBezTo>
                    <a:pt x="4779034" y="468702"/>
                    <a:pt x="4855234" y="527649"/>
                    <a:pt x="4839419" y="534838"/>
                  </a:cubicBezTo>
                  <a:cubicBezTo>
                    <a:pt x="4823604" y="542027"/>
                    <a:pt x="4728713" y="547779"/>
                    <a:pt x="4692769" y="560718"/>
                  </a:cubicBezTo>
                  <a:cubicBezTo>
                    <a:pt x="4656826" y="573658"/>
                    <a:pt x="4657592" y="646309"/>
                    <a:pt x="4623758" y="612475"/>
                  </a:cubicBezTo>
                  <a:cubicBezTo>
                    <a:pt x="4611667" y="613413"/>
                    <a:pt x="4606434" y="497835"/>
                    <a:pt x="4611596" y="566347"/>
                  </a:cubicBezTo>
                  <a:cubicBezTo>
                    <a:pt x="4616758" y="634859"/>
                    <a:pt x="4564999" y="504026"/>
                    <a:pt x="4559838" y="557721"/>
                  </a:cubicBezTo>
                  <a:cubicBezTo>
                    <a:pt x="4554677" y="611416"/>
                    <a:pt x="4522528" y="535776"/>
                    <a:pt x="4494363" y="526211"/>
                  </a:cubicBezTo>
                  <a:cubicBezTo>
                    <a:pt x="4466198" y="516646"/>
                    <a:pt x="4409536" y="543464"/>
                    <a:pt x="4390845" y="500332"/>
                  </a:cubicBezTo>
                  <a:cubicBezTo>
                    <a:pt x="4372154" y="457200"/>
                    <a:pt x="4390845" y="301925"/>
                    <a:pt x="4382219" y="267419"/>
                  </a:cubicBezTo>
                  <a:cubicBezTo>
                    <a:pt x="4373593" y="232913"/>
                    <a:pt x="4353850" y="285349"/>
                    <a:pt x="4339087" y="293298"/>
                  </a:cubicBezTo>
                  <a:cubicBezTo>
                    <a:pt x="4316442" y="305491"/>
                    <a:pt x="4293079" y="316302"/>
                    <a:pt x="4270075" y="327804"/>
                  </a:cubicBezTo>
                  <a:cubicBezTo>
                    <a:pt x="4249069" y="338307"/>
                    <a:pt x="4208579" y="347491"/>
                    <a:pt x="4183811" y="353683"/>
                  </a:cubicBezTo>
                  <a:cubicBezTo>
                    <a:pt x="4129177" y="347932"/>
                    <a:pt x="4072731" y="351522"/>
                    <a:pt x="4019909" y="336430"/>
                  </a:cubicBezTo>
                  <a:cubicBezTo>
                    <a:pt x="4008499" y="333170"/>
                    <a:pt x="3999716" y="286279"/>
                    <a:pt x="3994030" y="276045"/>
                  </a:cubicBezTo>
                  <a:cubicBezTo>
                    <a:pt x="3983960" y="257919"/>
                    <a:pt x="3971026" y="241540"/>
                    <a:pt x="3959524" y="224287"/>
                  </a:cubicBezTo>
                  <a:lnTo>
                    <a:pt x="3942272" y="198408"/>
                  </a:lnTo>
                  <a:cubicBezTo>
                    <a:pt x="3936521" y="189781"/>
                    <a:pt x="3928298" y="182364"/>
                    <a:pt x="3925019" y="172528"/>
                  </a:cubicBezTo>
                  <a:cubicBezTo>
                    <a:pt x="3907524" y="120046"/>
                    <a:pt x="3927809" y="173332"/>
                    <a:pt x="3899139" y="120770"/>
                  </a:cubicBezTo>
                  <a:cubicBezTo>
                    <a:pt x="3856281" y="42196"/>
                    <a:pt x="3890549" y="60396"/>
                    <a:pt x="3838755" y="43132"/>
                  </a:cubicBezTo>
                  <a:cubicBezTo>
                    <a:pt x="3827253" y="46007"/>
                    <a:pt x="3814490" y="45784"/>
                    <a:pt x="3804249" y="51758"/>
                  </a:cubicBezTo>
                  <a:cubicBezTo>
                    <a:pt x="3779411" y="66247"/>
                    <a:pt x="3755571" y="83185"/>
                    <a:pt x="3735238" y="103517"/>
                  </a:cubicBezTo>
                  <a:cubicBezTo>
                    <a:pt x="3726611" y="112143"/>
                    <a:pt x="3719285" y="122305"/>
                    <a:pt x="3709358" y="129396"/>
                  </a:cubicBezTo>
                  <a:cubicBezTo>
                    <a:pt x="3698894" y="136870"/>
                    <a:pt x="3686355" y="140898"/>
                    <a:pt x="3674853" y="146649"/>
                  </a:cubicBezTo>
                  <a:cubicBezTo>
                    <a:pt x="3661097" y="167282"/>
                    <a:pt x="3652852" y="183314"/>
                    <a:pt x="3631721" y="198408"/>
                  </a:cubicBezTo>
                  <a:cubicBezTo>
                    <a:pt x="3621257" y="205882"/>
                    <a:pt x="3608242" y="209044"/>
                    <a:pt x="3597215" y="215660"/>
                  </a:cubicBezTo>
                  <a:cubicBezTo>
                    <a:pt x="3579434" y="226328"/>
                    <a:pt x="3565127" y="243609"/>
                    <a:pt x="3545456" y="250166"/>
                  </a:cubicBezTo>
                  <a:lnTo>
                    <a:pt x="3493698" y="267419"/>
                  </a:lnTo>
                  <a:cubicBezTo>
                    <a:pt x="3475960" y="273332"/>
                    <a:pt x="3451360" y="282266"/>
                    <a:pt x="3433313" y="284672"/>
                  </a:cubicBezTo>
                  <a:cubicBezTo>
                    <a:pt x="3401831" y="288870"/>
                    <a:pt x="3370053" y="290423"/>
                    <a:pt x="3338423" y="293298"/>
                  </a:cubicBezTo>
                  <a:lnTo>
                    <a:pt x="2846717" y="284672"/>
                  </a:lnTo>
                  <a:cubicBezTo>
                    <a:pt x="2826394" y="284037"/>
                    <a:pt x="2805807" y="281888"/>
                    <a:pt x="2786332" y="276045"/>
                  </a:cubicBezTo>
                  <a:cubicBezTo>
                    <a:pt x="2776402" y="273066"/>
                    <a:pt x="2769455" y="263936"/>
                    <a:pt x="2760453" y="258792"/>
                  </a:cubicBezTo>
                  <a:cubicBezTo>
                    <a:pt x="2749288" y="252412"/>
                    <a:pt x="2737112" y="247920"/>
                    <a:pt x="2725947" y="241540"/>
                  </a:cubicBezTo>
                  <a:cubicBezTo>
                    <a:pt x="2667146" y="207940"/>
                    <a:pt x="2740650" y="237241"/>
                    <a:pt x="2639683" y="198408"/>
                  </a:cubicBezTo>
                  <a:cubicBezTo>
                    <a:pt x="2443085" y="122794"/>
                    <a:pt x="2711315" y="228036"/>
                    <a:pt x="2544792" y="172528"/>
                  </a:cubicBezTo>
                  <a:cubicBezTo>
                    <a:pt x="2430584" y="134459"/>
                    <a:pt x="2492873" y="151370"/>
                    <a:pt x="2424023" y="120770"/>
                  </a:cubicBezTo>
                  <a:cubicBezTo>
                    <a:pt x="2409872" y="114481"/>
                    <a:pt x="2395041" y="109806"/>
                    <a:pt x="2380890" y="103517"/>
                  </a:cubicBezTo>
                  <a:cubicBezTo>
                    <a:pt x="2369139" y="98294"/>
                    <a:pt x="2358325" y="91040"/>
                    <a:pt x="2346385" y="86264"/>
                  </a:cubicBezTo>
                  <a:cubicBezTo>
                    <a:pt x="2329500" y="79510"/>
                    <a:pt x="2311879" y="74762"/>
                    <a:pt x="2294626" y="69011"/>
                  </a:cubicBezTo>
                  <a:cubicBezTo>
                    <a:pt x="2267202" y="59870"/>
                    <a:pt x="2259171" y="62838"/>
                    <a:pt x="2234241" y="51758"/>
                  </a:cubicBezTo>
                  <a:cubicBezTo>
                    <a:pt x="2216614" y="43924"/>
                    <a:pt x="2200611" y="32471"/>
                    <a:pt x="2182483" y="25879"/>
                  </a:cubicBezTo>
                  <a:cubicBezTo>
                    <a:pt x="2168704" y="20868"/>
                    <a:pt x="2153777" y="19876"/>
                    <a:pt x="2139351" y="17253"/>
                  </a:cubicBezTo>
                  <a:cubicBezTo>
                    <a:pt x="2072553" y="5108"/>
                    <a:pt x="2107341" y="15209"/>
                    <a:pt x="2061713" y="0"/>
                  </a:cubicBezTo>
                  <a:cubicBezTo>
                    <a:pt x="2058838" y="8626"/>
                    <a:pt x="2053087" y="16786"/>
                    <a:pt x="2053087" y="25879"/>
                  </a:cubicBezTo>
                  <a:cubicBezTo>
                    <a:pt x="2053087" y="46698"/>
                    <a:pt x="2063532" y="74470"/>
                    <a:pt x="2070339" y="94891"/>
                  </a:cubicBezTo>
                  <a:cubicBezTo>
                    <a:pt x="2064588" y="117895"/>
                    <a:pt x="2062899" y="142316"/>
                    <a:pt x="2053087" y="163902"/>
                  </a:cubicBezTo>
                  <a:cubicBezTo>
                    <a:pt x="2048039" y="175008"/>
                    <a:pt x="2036837" y="182291"/>
                    <a:pt x="2027207" y="189781"/>
                  </a:cubicBezTo>
                  <a:cubicBezTo>
                    <a:pt x="1968770" y="235232"/>
                    <a:pt x="1991502" y="212650"/>
                    <a:pt x="1940943" y="241540"/>
                  </a:cubicBezTo>
                  <a:cubicBezTo>
                    <a:pt x="1931941" y="246684"/>
                    <a:pt x="1924538" y="254581"/>
                    <a:pt x="1915064" y="258792"/>
                  </a:cubicBezTo>
                  <a:cubicBezTo>
                    <a:pt x="1898445" y="266178"/>
                    <a:pt x="1863306" y="276045"/>
                    <a:pt x="1863306" y="276045"/>
                  </a:cubicBezTo>
                  <a:cubicBezTo>
                    <a:pt x="1817298" y="270294"/>
                    <a:pt x="1770748" y="267885"/>
                    <a:pt x="1725283" y="258792"/>
                  </a:cubicBezTo>
                  <a:cubicBezTo>
                    <a:pt x="1712673" y="256270"/>
                    <a:pt x="1702597" y="246606"/>
                    <a:pt x="1690777" y="241540"/>
                  </a:cubicBezTo>
                  <a:cubicBezTo>
                    <a:pt x="1640782" y="220114"/>
                    <a:pt x="1688746" y="248812"/>
                    <a:pt x="1639019" y="215660"/>
                  </a:cubicBezTo>
                  <a:cubicBezTo>
                    <a:pt x="1633268" y="207034"/>
                    <a:pt x="1630768" y="194925"/>
                    <a:pt x="1621766" y="189781"/>
                  </a:cubicBezTo>
                  <a:cubicBezTo>
                    <a:pt x="1616779" y="186931"/>
                    <a:pt x="1527131" y="172583"/>
                    <a:pt x="1526875" y="172528"/>
                  </a:cubicBezTo>
                  <a:cubicBezTo>
                    <a:pt x="1503690" y="167560"/>
                    <a:pt x="1481215" y="159396"/>
                    <a:pt x="1457864" y="155275"/>
                  </a:cubicBezTo>
                  <a:cubicBezTo>
                    <a:pt x="1432222" y="150750"/>
                    <a:pt x="1406036" y="150090"/>
                    <a:pt x="1380226" y="146649"/>
                  </a:cubicBezTo>
                  <a:cubicBezTo>
                    <a:pt x="1362889" y="144337"/>
                    <a:pt x="1345721" y="140898"/>
                    <a:pt x="1328468" y="138023"/>
                  </a:cubicBezTo>
                  <a:cubicBezTo>
                    <a:pt x="1316966" y="132272"/>
                    <a:pt x="1305782" y="125836"/>
                    <a:pt x="1293962" y="120770"/>
                  </a:cubicBezTo>
                  <a:cubicBezTo>
                    <a:pt x="1285604" y="117188"/>
                    <a:pt x="1276526" y="108766"/>
                    <a:pt x="1268083" y="112143"/>
                  </a:cubicBezTo>
                  <a:cubicBezTo>
                    <a:pt x="1258457" y="115994"/>
                    <a:pt x="1258161" y="130692"/>
                    <a:pt x="1250830" y="138023"/>
                  </a:cubicBezTo>
                  <a:cubicBezTo>
                    <a:pt x="1243499" y="145354"/>
                    <a:pt x="1232915" y="148638"/>
                    <a:pt x="1224951" y="155275"/>
                  </a:cubicBezTo>
                  <a:cubicBezTo>
                    <a:pt x="1215579" y="163085"/>
                    <a:pt x="1208999" y="174064"/>
                    <a:pt x="1199072" y="181155"/>
                  </a:cubicBezTo>
                  <a:cubicBezTo>
                    <a:pt x="1188608" y="188630"/>
                    <a:pt x="1175593" y="191792"/>
                    <a:pt x="1164566" y="198408"/>
                  </a:cubicBezTo>
                  <a:cubicBezTo>
                    <a:pt x="1090409" y="242901"/>
                    <a:pt x="1138982" y="224187"/>
                    <a:pt x="1086928" y="241540"/>
                  </a:cubicBezTo>
                  <a:cubicBezTo>
                    <a:pt x="1003707" y="224895"/>
                    <a:pt x="1077154" y="245278"/>
                    <a:pt x="1017917" y="215660"/>
                  </a:cubicBezTo>
                  <a:cubicBezTo>
                    <a:pt x="1004067" y="208735"/>
                    <a:pt x="989284" y="203845"/>
                    <a:pt x="974785" y="198408"/>
                  </a:cubicBezTo>
                  <a:cubicBezTo>
                    <a:pt x="966271" y="195215"/>
                    <a:pt x="957039" y="193848"/>
                    <a:pt x="948906" y="189781"/>
                  </a:cubicBezTo>
                  <a:cubicBezTo>
                    <a:pt x="939633" y="185144"/>
                    <a:pt x="932299" y="177165"/>
                    <a:pt x="923026" y="172528"/>
                  </a:cubicBezTo>
                  <a:cubicBezTo>
                    <a:pt x="899014" y="160522"/>
                    <a:pt x="852299" y="146077"/>
                    <a:pt x="828136" y="138023"/>
                  </a:cubicBezTo>
                  <a:lnTo>
                    <a:pt x="750498" y="112143"/>
                  </a:lnTo>
                  <a:lnTo>
                    <a:pt x="724619" y="103517"/>
                  </a:lnTo>
                  <a:cubicBezTo>
                    <a:pt x="623977" y="106392"/>
                    <a:pt x="523377" y="112143"/>
                    <a:pt x="422694" y="112143"/>
                  </a:cubicBezTo>
                  <a:cubicBezTo>
                    <a:pt x="413601" y="112143"/>
                    <a:pt x="404381" y="108561"/>
                    <a:pt x="396815" y="103517"/>
                  </a:cubicBezTo>
                  <a:cubicBezTo>
                    <a:pt x="386664" y="96750"/>
                    <a:pt x="379562" y="86264"/>
                    <a:pt x="370936" y="77638"/>
                  </a:cubicBezTo>
                  <a:cubicBezTo>
                    <a:pt x="370373" y="75387"/>
                    <a:pt x="358182" y="22877"/>
                    <a:pt x="353683" y="17253"/>
                  </a:cubicBezTo>
                  <a:cubicBezTo>
                    <a:pt x="347206" y="9157"/>
                    <a:pt x="336430" y="5751"/>
                    <a:pt x="327804" y="0"/>
                  </a:cubicBezTo>
                  <a:cubicBezTo>
                    <a:pt x="288841" y="9740"/>
                    <a:pt x="275775" y="8896"/>
                    <a:pt x="241539" y="43132"/>
                  </a:cubicBezTo>
                  <a:cubicBezTo>
                    <a:pt x="232913" y="51758"/>
                    <a:pt x="225811" y="62244"/>
                    <a:pt x="215660" y="69011"/>
                  </a:cubicBezTo>
                  <a:cubicBezTo>
                    <a:pt x="208094" y="74055"/>
                    <a:pt x="198268" y="74374"/>
                    <a:pt x="189781" y="77638"/>
                  </a:cubicBezTo>
                  <a:cubicBezTo>
                    <a:pt x="160876" y="88755"/>
                    <a:pt x="132272" y="100641"/>
                    <a:pt x="103517" y="112143"/>
                  </a:cubicBezTo>
                  <a:cubicBezTo>
                    <a:pt x="87277" y="118639"/>
                    <a:pt x="68727" y="116528"/>
                    <a:pt x="51758" y="120770"/>
                  </a:cubicBezTo>
                  <a:cubicBezTo>
                    <a:pt x="34115" y="125181"/>
                    <a:pt x="0" y="138023"/>
                    <a:pt x="0" y="138023"/>
                  </a:cubicBezTo>
                  <a:cubicBezTo>
                    <a:pt x="17951" y="209830"/>
                    <a:pt x="-3906" y="138839"/>
                    <a:pt x="25879" y="198408"/>
                  </a:cubicBezTo>
                  <a:cubicBezTo>
                    <a:pt x="29946" y="206541"/>
                    <a:pt x="28076" y="217857"/>
                    <a:pt x="34506" y="224287"/>
                  </a:cubicBezTo>
                  <a:cubicBezTo>
                    <a:pt x="40936" y="230717"/>
                    <a:pt x="51759" y="230038"/>
                    <a:pt x="60385" y="232913"/>
                  </a:cubicBezTo>
                  <a:cubicBezTo>
                    <a:pt x="77638" y="230038"/>
                    <a:pt x="95069" y="228081"/>
                    <a:pt x="112143" y="224287"/>
                  </a:cubicBezTo>
                  <a:cubicBezTo>
                    <a:pt x="121020" y="222314"/>
                    <a:pt x="104954" y="218536"/>
                    <a:pt x="112143" y="215660"/>
                  </a:cubicBezTo>
                  <a:close/>
                </a:path>
              </a:pathLst>
            </a:custGeom>
            <a:gradFill>
              <a:gsLst>
                <a:gs pos="17000">
                  <a:schemeClr val="accent4">
                    <a:lumMod val="75000"/>
                  </a:schemeClr>
                </a:gs>
                <a:gs pos="51000">
                  <a:schemeClr val="accent6">
                    <a:lumMod val="75000"/>
                  </a:schemeClr>
                </a:gs>
                <a:gs pos="100000">
                  <a:srgbClr val="FFC000"/>
                </a:gs>
              </a:gsLst>
              <a:lin ang="5400000" scaled="0"/>
            </a:gra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" name="Freeform 9"/>
            <p:cNvSpPr/>
            <p:nvPr/>
          </p:nvSpPr>
          <p:spPr>
            <a:xfrm flipH="1">
              <a:off x="4584626" y="1231489"/>
              <a:ext cx="3357798" cy="698740"/>
            </a:xfrm>
            <a:custGeom>
              <a:avLst/>
              <a:gdLst>
                <a:gd name="connsiteX0" fmla="*/ 408265 w 2987563"/>
                <a:gd name="connsiteY0" fmla="*/ 497 h 699237"/>
                <a:gd name="connsiteX1" fmla="*/ 2823 w 2987563"/>
                <a:gd name="connsiteY1" fmla="*/ 9124 h 699237"/>
                <a:gd name="connsiteX2" fmla="*/ 28703 w 2987563"/>
                <a:gd name="connsiteY2" fmla="*/ 35003 h 699237"/>
                <a:gd name="connsiteX3" fmla="*/ 80461 w 2987563"/>
                <a:gd name="connsiteY3" fmla="*/ 121267 h 699237"/>
                <a:gd name="connsiteX4" fmla="*/ 89087 w 2987563"/>
                <a:gd name="connsiteY4" fmla="*/ 147146 h 699237"/>
                <a:gd name="connsiteX5" fmla="*/ 80461 w 2987563"/>
                <a:gd name="connsiteY5" fmla="*/ 207531 h 699237"/>
                <a:gd name="connsiteX6" fmla="*/ 106340 w 2987563"/>
                <a:gd name="connsiteY6" fmla="*/ 224784 h 699237"/>
                <a:gd name="connsiteX7" fmla="*/ 313374 w 2987563"/>
                <a:gd name="connsiteY7" fmla="*/ 233410 h 699237"/>
                <a:gd name="connsiteX8" fmla="*/ 304748 w 2987563"/>
                <a:gd name="connsiteY8" fmla="*/ 319675 h 699237"/>
                <a:gd name="connsiteX9" fmla="*/ 278869 w 2987563"/>
                <a:gd name="connsiteY9" fmla="*/ 336927 h 699237"/>
                <a:gd name="connsiteX10" fmla="*/ 227110 w 2987563"/>
                <a:gd name="connsiteY10" fmla="*/ 388686 h 699237"/>
                <a:gd name="connsiteX11" fmla="*/ 192604 w 2987563"/>
                <a:gd name="connsiteY11" fmla="*/ 440444 h 699237"/>
                <a:gd name="connsiteX12" fmla="*/ 140846 w 2987563"/>
                <a:gd name="connsiteY12" fmla="*/ 474950 h 699237"/>
                <a:gd name="connsiteX13" fmla="*/ 132219 w 2987563"/>
                <a:gd name="connsiteY13" fmla="*/ 500829 h 699237"/>
                <a:gd name="connsiteX14" fmla="*/ 183978 w 2987563"/>
                <a:gd name="connsiteY14" fmla="*/ 518082 h 699237"/>
                <a:gd name="connsiteX15" fmla="*/ 252989 w 2987563"/>
                <a:gd name="connsiteY15" fmla="*/ 509456 h 699237"/>
                <a:gd name="connsiteX16" fmla="*/ 278869 w 2987563"/>
                <a:gd name="connsiteY16" fmla="*/ 500829 h 699237"/>
                <a:gd name="connsiteX17" fmla="*/ 339253 w 2987563"/>
                <a:gd name="connsiteY17" fmla="*/ 483576 h 699237"/>
                <a:gd name="connsiteX18" fmla="*/ 408265 w 2987563"/>
                <a:gd name="connsiteY18" fmla="*/ 492203 h 699237"/>
                <a:gd name="connsiteX19" fmla="*/ 451397 w 2987563"/>
                <a:gd name="connsiteY19" fmla="*/ 543961 h 699237"/>
                <a:gd name="connsiteX20" fmla="*/ 477276 w 2987563"/>
                <a:gd name="connsiteY20" fmla="*/ 561214 h 699237"/>
                <a:gd name="connsiteX21" fmla="*/ 529035 w 2987563"/>
                <a:gd name="connsiteY21" fmla="*/ 552588 h 699237"/>
                <a:gd name="connsiteX22" fmla="*/ 554914 w 2987563"/>
                <a:gd name="connsiteY22" fmla="*/ 535335 h 699237"/>
                <a:gd name="connsiteX23" fmla="*/ 589419 w 2987563"/>
                <a:gd name="connsiteY23" fmla="*/ 518082 h 699237"/>
                <a:gd name="connsiteX24" fmla="*/ 641178 w 2987563"/>
                <a:gd name="connsiteY24" fmla="*/ 492203 h 699237"/>
                <a:gd name="connsiteX25" fmla="*/ 701563 w 2987563"/>
                <a:gd name="connsiteY25" fmla="*/ 500829 h 699237"/>
                <a:gd name="connsiteX26" fmla="*/ 727442 w 2987563"/>
                <a:gd name="connsiteY26" fmla="*/ 526708 h 699237"/>
                <a:gd name="connsiteX27" fmla="*/ 761948 w 2987563"/>
                <a:gd name="connsiteY27" fmla="*/ 543961 h 699237"/>
                <a:gd name="connsiteX28" fmla="*/ 839586 w 2987563"/>
                <a:gd name="connsiteY28" fmla="*/ 535335 h 699237"/>
                <a:gd name="connsiteX29" fmla="*/ 891344 w 2987563"/>
                <a:gd name="connsiteY29" fmla="*/ 500829 h 699237"/>
                <a:gd name="connsiteX30" fmla="*/ 917223 w 2987563"/>
                <a:gd name="connsiteY30" fmla="*/ 483576 h 699237"/>
                <a:gd name="connsiteX31" fmla="*/ 968982 w 2987563"/>
                <a:gd name="connsiteY31" fmla="*/ 440444 h 699237"/>
                <a:gd name="connsiteX32" fmla="*/ 994861 w 2987563"/>
                <a:gd name="connsiteY32" fmla="*/ 431818 h 699237"/>
                <a:gd name="connsiteX33" fmla="*/ 1020740 w 2987563"/>
                <a:gd name="connsiteY33" fmla="*/ 414565 h 699237"/>
                <a:gd name="connsiteX34" fmla="*/ 1132884 w 2987563"/>
                <a:gd name="connsiteY34" fmla="*/ 414565 h 699237"/>
                <a:gd name="connsiteX35" fmla="*/ 1210521 w 2987563"/>
                <a:gd name="connsiteY35" fmla="*/ 449071 h 699237"/>
                <a:gd name="connsiteX36" fmla="*/ 1236401 w 2987563"/>
                <a:gd name="connsiteY36" fmla="*/ 457697 h 699237"/>
                <a:gd name="connsiteX37" fmla="*/ 1253653 w 2987563"/>
                <a:gd name="connsiteY37" fmla="*/ 483576 h 699237"/>
                <a:gd name="connsiteX38" fmla="*/ 1314038 w 2987563"/>
                <a:gd name="connsiteY38" fmla="*/ 509456 h 699237"/>
                <a:gd name="connsiteX39" fmla="*/ 1339918 w 2987563"/>
                <a:gd name="connsiteY39" fmla="*/ 526708 h 699237"/>
                <a:gd name="connsiteX40" fmla="*/ 1374423 w 2987563"/>
                <a:gd name="connsiteY40" fmla="*/ 543961 h 699237"/>
                <a:gd name="connsiteX41" fmla="*/ 1400303 w 2987563"/>
                <a:gd name="connsiteY41" fmla="*/ 569841 h 699237"/>
                <a:gd name="connsiteX42" fmla="*/ 1460687 w 2987563"/>
                <a:gd name="connsiteY42" fmla="*/ 587093 h 699237"/>
                <a:gd name="connsiteX43" fmla="*/ 1495193 w 2987563"/>
                <a:gd name="connsiteY43" fmla="*/ 604346 h 699237"/>
                <a:gd name="connsiteX44" fmla="*/ 1529699 w 2987563"/>
                <a:gd name="connsiteY44" fmla="*/ 612973 h 699237"/>
                <a:gd name="connsiteX45" fmla="*/ 1624589 w 2987563"/>
                <a:gd name="connsiteY45" fmla="*/ 630225 h 699237"/>
                <a:gd name="connsiteX46" fmla="*/ 2064536 w 2987563"/>
                <a:gd name="connsiteY46" fmla="*/ 638852 h 699237"/>
                <a:gd name="connsiteX47" fmla="*/ 2150801 w 2987563"/>
                <a:gd name="connsiteY47" fmla="*/ 664731 h 699237"/>
                <a:gd name="connsiteX48" fmla="*/ 2176680 w 2987563"/>
                <a:gd name="connsiteY48" fmla="*/ 681984 h 699237"/>
                <a:gd name="connsiteX49" fmla="*/ 2323329 w 2987563"/>
                <a:gd name="connsiteY49" fmla="*/ 699237 h 699237"/>
                <a:gd name="connsiteX50" fmla="*/ 2349208 w 2987563"/>
                <a:gd name="connsiteY50" fmla="*/ 681984 h 699237"/>
                <a:gd name="connsiteX51" fmla="*/ 2392340 w 2987563"/>
                <a:gd name="connsiteY51" fmla="*/ 638852 h 699237"/>
                <a:gd name="connsiteX52" fmla="*/ 2461352 w 2987563"/>
                <a:gd name="connsiteY52" fmla="*/ 595720 h 699237"/>
                <a:gd name="connsiteX53" fmla="*/ 2909925 w 2987563"/>
                <a:gd name="connsiteY53" fmla="*/ 587093 h 699237"/>
                <a:gd name="connsiteX54" fmla="*/ 2935804 w 2987563"/>
                <a:gd name="connsiteY54" fmla="*/ 569841 h 699237"/>
                <a:gd name="connsiteX55" fmla="*/ 2927178 w 2987563"/>
                <a:gd name="connsiteY55" fmla="*/ 543961 h 699237"/>
                <a:gd name="connsiteX56" fmla="*/ 2815035 w 2987563"/>
                <a:gd name="connsiteY56" fmla="*/ 518082 h 699237"/>
                <a:gd name="connsiteX57" fmla="*/ 2720144 w 2987563"/>
                <a:gd name="connsiteY57" fmla="*/ 492203 h 699237"/>
                <a:gd name="connsiteX58" fmla="*/ 2608001 w 2987563"/>
                <a:gd name="connsiteY58" fmla="*/ 466324 h 699237"/>
                <a:gd name="connsiteX59" fmla="*/ 2694265 w 2987563"/>
                <a:gd name="connsiteY59" fmla="*/ 388686 h 699237"/>
                <a:gd name="connsiteX60" fmla="*/ 2711518 w 2987563"/>
                <a:gd name="connsiteY60" fmla="*/ 362807 h 699237"/>
                <a:gd name="connsiteX61" fmla="*/ 2763276 w 2987563"/>
                <a:gd name="connsiteY61" fmla="*/ 319675 h 699237"/>
                <a:gd name="connsiteX62" fmla="*/ 2789155 w 2987563"/>
                <a:gd name="connsiteY62" fmla="*/ 311048 h 699237"/>
                <a:gd name="connsiteX63" fmla="*/ 2797782 w 2987563"/>
                <a:gd name="connsiteY63" fmla="*/ 285169 h 699237"/>
                <a:gd name="connsiteX64" fmla="*/ 2780529 w 2987563"/>
                <a:gd name="connsiteY64" fmla="*/ 224784 h 699237"/>
                <a:gd name="connsiteX65" fmla="*/ 2832287 w 2987563"/>
                <a:gd name="connsiteY65" fmla="*/ 190278 h 699237"/>
                <a:gd name="connsiteX66" fmla="*/ 2858167 w 2987563"/>
                <a:gd name="connsiteY66" fmla="*/ 164399 h 699237"/>
                <a:gd name="connsiteX67" fmla="*/ 2884046 w 2987563"/>
                <a:gd name="connsiteY67" fmla="*/ 147146 h 699237"/>
                <a:gd name="connsiteX68" fmla="*/ 2961684 w 2987563"/>
                <a:gd name="connsiteY68" fmla="*/ 104014 h 699237"/>
                <a:gd name="connsiteX69" fmla="*/ 2987563 w 2987563"/>
                <a:gd name="connsiteY69" fmla="*/ 95388 h 699237"/>
                <a:gd name="connsiteX70" fmla="*/ 2961684 w 2987563"/>
                <a:gd name="connsiteY70" fmla="*/ 86761 h 699237"/>
                <a:gd name="connsiteX71" fmla="*/ 2806408 w 2987563"/>
                <a:gd name="connsiteY71" fmla="*/ 104014 h 699237"/>
                <a:gd name="connsiteX72" fmla="*/ 2754650 w 2987563"/>
                <a:gd name="connsiteY72" fmla="*/ 147146 h 699237"/>
                <a:gd name="connsiteX73" fmla="*/ 2702891 w 2987563"/>
                <a:gd name="connsiteY73" fmla="*/ 164399 h 699237"/>
                <a:gd name="connsiteX74" fmla="*/ 2677012 w 2987563"/>
                <a:gd name="connsiteY74" fmla="*/ 181652 h 699237"/>
                <a:gd name="connsiteX75" fmla="*/ 2651133 w 2987563"/>
                <a:gd name="connsiteY75" fmla="*/ 190278 h 699237"/>
                <a:gd name="connsiteX76" fmla="*/ 2461352 w 2987563"/>
                <a:gd name="connsiteY76" fmla="*/ 207531 h 699237"/>
                <a:gd name="connsiteX77" fmla="*/ 2409593 w 2987563"/>
                <a:gd name="connsiteY77" fmla="*/ 216158 h 699237"/>
                <a:gd name="connsiteX78" fmla="*/ 2288823 w 2987563"/>
                <a:gd name="connsiteY78" fmla="*/ 198905 h 699237"/>
                <a:gd name="connsiteX79" fmla="*/ 2314703 w 2987563"/>
                <a:gd name="connsiteY79" fmla="*/ 155773 h 699237"/>
                <a:gd name="connsiteX80" fmla="*/ 2340582 w 2987563"/>
                <a:gd name="connsiteY80" fmla="*/ 138520 h 699237"/>
                <a:gd name="connsiteX81" fmla="*/ 2375087 w 2987563"/>
                <a:gd name="connsiteY81" fmla="*/ 104014 h 699237"/>
                <a:gd name="connsiteX82" fmla="*/ 2409593 w 2987563"/>
                <a:gd name="connsiteY82" fmla="*/ 78135 h 699237"/>
                <a:gd name="connsiteX83" fmla="*/ 2349208 w 2987563"/>
                <a:gd name="connsiteY83" fmla="*/ 86761 h 699237"/>
                <a:gd name="connsiteX84" fmla="*/ 2297450 w 2987563"/>
                <a:gd name="connsiteY84" fmla="*/ 104014 h 699237"/>
                <a:gd name="connsiteX85" fmla="*/ 2271570 w 2987563"/>
                <a:gd name="connsiteY85" fmla="*/ 121267 h 699237"/>
                <a:gd name="connsiteX86" fmla="*/ 2176680 w 2987563"/>
                <a:gd name="connsiteY86" fmla="*/ 138520 h 699237"/>
                <a:gd name="connsiteX87" fmla="*/ 2124921 w 2987563"/>
                <a:gd name="connsiteY87" fmla="*/ 155773 h 699237"/>
                <a:gd name="connsiteX88" fmla="*/ 2099042 w 2987563"/>
                <a:gd name="connsiteY88" fmla="*/ 164399 h 699237"/>
                <a:gd name="connsiteX89" fmla="*/ 1969646 w 2987563"/>
                <a:gd name="connsiteY89" fmla="*/ 198905 h 699237"/>
                <a:gd name="connsiteX90" fmla="*/ 1857503 w 2987563"/>
                <a:gd name="connsiteY90" fmla="*/ 190278 h 699237"/>
                <a:gd name="connsiteX91" fmla="*/ 1822997 w 2987563"/>
                <a:gd name="connsiteY91" fmla="*/ 147146 h 699237"/>
                <a:gd name="connsiteX92" fmla="*/ 1797118 w 2987563"/>
                <a:gd name="connsiteY92" fmla="*/ 138520 h 699237"/>
                <a:gd name="connsiteX93" fmla="*/ 1728106 w 2987563"/>
                <a:gd name="connsiteY93" fmla="*/ 147146 h 699237"/>
                <a:gd name="connsiteX94" fmla="*/ 1702227 w 2987563"/>
                <a:gd name="connsiteY94" fmla="*/ 164399 h 699237"/>
                <a:gd name="connsiteX95" fmla="*/ 1641842 w 2987563"/>
                <a:gd name="connsiteY95" fmla="*/ 181652 h 699237"/>
                <a:gd name="connsiteX96" fmla="*/ 1201895 w 2987563"/>
                <a:gd name="connsiteY96" fmla="*/ 181652 h 699237"/>
                <a:gd name="connsiteX97" fmla="*/ 1158763 w 2987563"/>
                <a:gd name="connsiteY97" fmla="*/ 198905 h 699237"/>
                <a:gd name="connsiteX98" fmla="*/ 1115631 w 2987563"/>
                <a:gd name="connsiteY98" fmla="*/ 207531 h 699237"/>
                <a:gd name="connsiteX99" fmla="*/ 925850 w 2987563"/>
                <a:gd name="connsiteY99" fmla="*/ 181652 h 699237"/>
                <a:gd name="connsiteX100" fmla="*/ 856838 w 2987563"/>
                <a:gd name="connsiteY100" fmla="*/ 164399 h 699237"/>
                <a:gd name="connsiteX101" fmla="*/ 805080 w 2987563"/>
                <a:gd name="connsiteY101" fmla="*/ 138520 h 699237"/>
                <a:gd name="connsiteX102" fmla="*/ 779201 w 2987563"/>
                <a:gd name="connsiteY102" fmla="*/ 129893 h 699237"/>
                <a:gd name="connsiteX103" fmla="*/ 761948 w 2987563"/>
                <a:gd name="connsiteY103" fmla="*/ 104014 h 699237"/>
                <a:gd name="connsiteX104" fmla="*/ 787827 w 2987563"/>
                <a:gd name="connsiteY104" fmla="*/ 86761 h 699237"/>
                <a:gd name="connsiteX105" fmla="*/ 848212 w 2987563"/>
                <a:gd name="connsiteY105" fmla="*/ 60882 h 699237"/>
                <a:gd name="connsiteX106" fmla="*/ 623925 w 2987563"/>
                <a:gd name="connsiteY106" fmla="*/ 43629 h 699237"/>
                <a:gd name="connsiteX107" fmla="*/ 529035 w 2987563"/>
                <a:gd name="connsiteY107" fmla="*/ 26376 h 699237"/>
                <a:gd name="connsiteX108" fmla="*/ 468650 w 2987563"/>
                <a:gd name="connsiteY108" fmla="*/ 9124 h 699237"/>
                <a:gd name="connsiteX109" fmla="*/ 408265 w 2987563"/>
                <a:gd name="connsiteY109" fmla="*/ 497 h 699237"/>
                <a:gd name="connsiteX0" fmla="*/ 732160 w 3311458"/>
                <a:gd name="connsiteY0" fmla="*/ 497 h 699237"/>
                <a:gd name="connsiteX1" fmla="*/ 326718 w 3311458"/>
                <a:gd name="connsiteY1" fmla="*/ 9124 h 699237"/>
                <a:gd name="connsiteX2" fmla="*/ 352598 w 3311458"/>
                <a:gd name="connsiteY2" fmla="*/ 35003 h 699237"/>
                <a:gd name="connsiteX3" fmla="*/ 404356 w 3311458"/>
                <a:gd name="connsiteY3" fmla="*/ 121267 h 699237"/>
                <a:gd name="connsiteX4" fmla="*/ 412982 w 3311458"/>
                <a:gd name="connsiteY4" fmla="*/ 147146 h 699237"/>
                <a:gd name="connsiteX5" fmla="*/ 404356 w 3311458"/>
                <a:gd name="connsiteY5" fmla="*/ 207531 h 699237"/>
                <a:gd name="connsiteX6" fmla="*/ 430235 w 3311458"/>
                <a:gd name="connsiteY6" fmla="*/ 224784 h 699237"/>
                <a:gd name="connsiteX7" fmla="*/ 7541 w 3311458"/>
                <a:gd name="connsiteY7" fmla="*/ 371432 h 699237"/>
                <a:gd name="connsiteX8" fmla="*/ 628643 w 3311458"/>
                <a:gd name="connsiteY8" fmla="*/ 319675 h 699237"/>
                <a:gd name="connsiteX9" fmla="*/ 602764 w 3311458"/>
                <a:gd name="connsiteY9" fmla="*/ 336927 h 699237"/>
                <a:gd name="connsiteX10" fmla="*/ 551005 w 3311458"/>
                <a:gd name="connsiteY10" fmla="*/ 388686 h 699237"/>
                <a:gd name="connsiteX11" fmla="*/ 516499 w 3311458"/>
                <a:gd name="connsiteY11" fmla="*/ 440444 h 699237"/>
                <a:gd name="connsiteX12" fmla="*/ 464741 w 3311458"/>
                <a:gd name="connsiteY12" fmla="*/ 474950 h 699237"/>
                <a:gd name="connsiteX13" fmla="*/ 456114 w 3311458"/>
                <a:gd name="connsiteY13" fmla="*/ 500829 h 699237"/>
                <a:gd name="connsiteX14" fmla="*/ 507873 w 3311458"/>
                <a:gd name="connsiteY14" fmla="*/ 518082 h 699237"/>
                <a:gd name="connsiteX15" fmla="*/ 576884 w 3311458"/>
                <a:gd name="connsiteY15" fmla="*/ 509456 h 699237"/>
                <a:gd name="connsiteX16" fmla="*/ 602764 w 3311458"/>
                <a:gd name="connsiteY16" fmla="*/ 500829 h 699237"/>
                <a:gd name="connsiteX17" fmla="*/ 663148 w 3311458"/>
                <a:gd name="connsiteY17" fmla="*/ 483576 h 699237"/>
                <a:gd name="connsiteX18" fmla="*/ 732160 w 3311458"/>
                <a:gd name="connsiteY18" fmla="*/ 492203 h 699237"/>
                <a:gd name="connsiteX19" fmla="*/ 775292 w 3311458"/>
                <a:gd name="connsiteY19" fmla="*/ 543961 h 699237"/>
                <a:gd name="connsiteX20" fmla="*/ 801171 w 3311458"/>
                <a:gd name="connsiteY20" fmla="*/ 561214 h 699237"/>
                <a:gd name="connsiteX21" fmla="*/ 852930 w 3311458"/>
                <a:gd name="connsiteY21" fmla="*/ 552588 h 699237"/>
                <a:gd name="connsiteX22" fmla="*/ 878809 w 3311458"/>
                <a:gd name="connsiteY22" fmla="*/ 535335 h 699237"/>
                <a:gd name="connsiteX23" fmla="*/ 913314 w 3311458"/>
                <a:gd name="connsiteY23" fmla="*/ 518082 h 699237"/>
                <a:gd name="connsiteX24" fmla="*/ 965073 w 3311458"/>
                <a:gd name="connsiteY24" fmla="*/ 492203 h 699237"/>
                <a:gd name="connsiteX25" fmla="*/ 1025458 w 3311458"/>
                <a:gd name="connsiteY25" fmla="*/ 500829 h 699237"/>
                <a:gd name="connsiteX26" fmla="*/ 1051337 w 3311458"/>
                <a:gd name="connsiteY26" fmla="*/ 526708 h 699237"/>
                <a:gd name="connsiteX27" fmla="*/ 1085843 w 3311458"/>
                <a:gd name="connsiteY27" fmla="*/ 543961 h 699237"/>
                <a:gd name="connsiteX28" fmla="*/ 1163481 w 3311458"/>
                <a:gd name="connsiteY28" fmla="*/ 535335 h 699237"/>
                <a:gd name="connsiteX29" fmla="*/ 1215239 w 3311458"/>
                <a:gd name="connsiteY29" fmla="*/ 500829 h 699237"/>
                <a:gd name="connsiteX30" fmla="*/ 1241118 w 3311458"/>
                <a:gd name="connsiteY30" fmla="*/ 483576 h 699237"/>
                <a:gd name="connsiteX31" fmla="*/ 1292877 w 3311458"/>
                <a:gd name="connsiteY31" fmla="*/ 440444 h 699237"/>
                <a:gd name="connsiteX32" fmla="*/ 1318756 w 3311458"/>
                <a:gd name="connsiteY32" fmla="*/ 431818 h 699237"/>
                <a:gd name="connsiteX33" fmla="*/ 1344635 w 3311458"/>
                <a:gd name="connsiteY33" fmla="*/ 414565 h 699237"/>
                <a:gd name="connsiteX34" fmla="*/ 1456779 w 3311458"/>
                <a:gd name="connsiteY34" fmla="*/ 414565 h 699237"/>
                <a:gd name="connsiteX35" fmla="*/ 1534416 w 3311458"/>
                <a:gd name="connsiteY35" fmla="*/ 449071 h 699237"/>
                <a:gd name="connsiteX36" fmla="*/ 1560296 w 3311458"/>
                <a:gd name="connsiteY36" fmla="*/ 457697 h 699237"/>
                <a:gd name="connsiteX37" fmla="*/ 1577548 w 3311458"/>
                <a:gd name="connsiteY37" fmla="*/ 483576 h 699237"/>
                <a:gd name="connsiteX38" fmla="*/ 1637933 w 3311458"/>
                <a:gd name="connsiteY38" fmla="*/ 509456 h 699237"/>
                <a:gd name="connsiteX39" fmla="*/ 1663813 w 3311458"/>
                <a:gd name="connsiteY39" fmla="*/ 526708 h 699237"/>
                <a:gd name="connsiteX40" fmla="*/ 1698318 w 3311458"/>
                <a:gd name="connsiteY40" fmla="*/ 543961 h 699237"/>
                <a:gd name="connsiteX41" fmla="*/ 1724198 w 3311458"/>
                <a:gd name="connsiteY41" fmla="*/ 569841 h 699237"/>
                <a:gd name="connsiteX42" fmla="*/ 1784582 w 3311458"/>
                <a:gd name="connsiteY42" fmla="*/ 587093 h 699237"/>
                <a:gd name="connsiteX43" fmla="*/ 1819088 w 3311458"/>
                <a:gd name="connsiteY43" fmla="*/ 604346 h 699237"/>
                <a:gd name="connsiteX44" fmla="*/ 1853594 w 3311458"/>
                <a:gd name="connsiteY44" fmla="*/ 612973 h 699237"/>
                <a:gd name="connsiteX45" fmla="*/ 1948484 w 3311458"/>
                <a:gd name="connsiteY45" fmla="*/ 630225 h 699237"/>
                <a:gd name="connsiteX46" fmla="*/ 2388431 w 3311458"/>
                <a:gd name="connsiteY46" fmla="*/ 638852 h 699237"/>
                <a:gd name="connsiteX47" fmla="*/ 2474696 w 3311458"/>
                <a:gd name="connsiteY47" fmla="*/ 664731 h 699237"/>
                <a:gd name="connsiteX48" fmla="*/ 2500575 w 3311458"/>
                <a:gd name="connsiteY48" fmla="*/ 681984 h 699237"/>
                <a:gd name="connsiteX49" fmla="*/ 2647224 w 3311458"/>
                <a:gd name="connsiteY49" fmla="*/ 699237 h 699237"/>
                <a:gd name="connsiteX50" fmla="*/ 2673103 w 3311458"/>
                <a:gd name="connsiteY50" fmla="*/ 681984 h 699237"/>
                <a:gd name="connsiteX51" fmla="*/ 2716235 w 3311458"/>
                <a:gd name="connsiteY51" fmla="*/ 638852 h 699237"/>
                <a:gd name="connsiteX52" fmla="*/ 2785247 w 3311458"/>
                <a:gd name="connsiteY52" fmla="*/ 595720 h 699237"/>
                <a:gd name="connsiteX53" fmla="*/ 3233820 w 3311458"/>
                <a:gd name="connsiteY53" fmla="*/ 587093 h 699237"/>
                <a:gd name="connsiteX54" fmla="*/ 3259699 w 3311458"/>
                <a:gd name="connsiteY54" fmla="*/ 569841 h 699237"/>
                <a:gd name="connsiteX55" fmla="*/ 3251073 w 3311458"/>
                <a:gd name="connsiteY55" fmla="*/ 543961 h 699237"/>
                <a:gd name="connsiteX56" fmla="*/ 3138930 w 3311458"/>
                <a:gd name="connsiteY56" fmla="*/ 518082 h 699237"/>
                <a:gd name="connsiteX57" fmla="*/ 3044039 w 3311458"/>
                <a:gd name="connsiteY57" fmla="*/ 492203 h 699237"/>
                <a:gd name="connsiteX58" fmla="*/ 2931896 w 3311458"/>
                <a:gd name="connsiteY58" fmla="*/ 466324 h 699237"/>
                <a:gd name="connsiteX59" fmla="*/ 3018160 w 3311458"/>
                <a:gd name="connsiteY59" fmla="*/ 388686 h 699237"/>
                <a:gd name="connsiteX60" fmla="*/ 3035413 w 3311458"/>
                <a:gd name="connsiteY60" fmla="*/ 362807 h 699237"/>
                <a:gd name="connsiteX61" fmla="*/ 3087171 w 3311458"/>
                <a:gd name="connsiteY61" fmla="*/ 319675 h 699237"/>
                <a:gd name="connsiteX62" fmla="*/ 3113050 w 3311458"/>
                <a:gd name="connsiteY62" fmla="*/ 311048 h 699237"/>
                <a:gd name="connsiteX63" fmla="*/ 3121677 w 3311458"/>
                <a:gd name="connsiteY63" fmla="*/ 285169 h 699237"/>
                <a:gd name="connsiteX64" fmla="*/ 3104424 w 3311458"/>
                <a:gd name="connsiteY64" fmla="*/ 224784 h 699237"/>
                <a:gd name="connsiteX65" fmla="*/ 3156182 w 3311458"/>
                <a:gd name="connsiteY65" fmla="*/ 190278 h 699237"/>
                <a:gd name="connsiteX66" fmla="*/ 3182062 w 3311458"/>
                <a:gd name="connsiteY66" fmla="*/ 164399 h 699237"/>
                <a:gd name="connsiteX67" fmla="*/ 3207941 w 3311458"/>
                <a:gd name="connsiteY67" fmla="*/ 147146 h 699237"/>
                <a:gd name="connsiteX68" fmla="*/ 3285579 w 3311458"/>
                <a:gd name="connsiteY68" fmla="*/ 104014 h 699237"/>
                <a:gd name="connsiteX69" fmla="*/ 3311458 w 3311458"/>
                <a:gd name="connsiteY69" fmla="*/ 95388 h 699237"/>
                <a:gd name="connsiteX70" fmla="*/ 3285579 w 3311458"/>
                <a:gd name="connsiteY70" fmla="*/ 86761 h 699237"/>
                <a:gd name="connsiteX71" fmla="*/ 3130303 w 3311458"/>
                <a:gd name="connsiteY71" fmla="*/ 104014 h 699237"/>
                <a:gd name="connsiteX72" fmla="*/ 3078545 w 3311458"/>
                <a:gd name="connsiteY72" fmla="*/ 147146 h 699237"/>
                <a:gd name="connsiteX73" fmla="*/ 3026786 w 3311458"/>
                <a:gd name="connsiteY73" fmla="*/ 164399 h 699237"/>
                <a:gd name="connsiteX74" fmla="*/ 3000907 w 3311458"/>
                <a:gd name="connsiteY74" fmla="*/ 181652 h 699237"/>
                <a:gd name="connsiteX75" fmla="*/ 2975028 w 3311458"/>
                <a:gd name="connsiteY75" fmla="*/ 190278 h 699237"/>
                <a:gd name="connsiteX76" fmla="*/ 2785247 w 3311458"/>
                <a:gd name="connsiteY76" fmla="*/ 207531 h 699237"/>
                <a:gd name="connsiteX77" fmla="*/ 2733488 w 3311458"/>
                <a:gd name="connsiteY77" fmla="*/ 216158 h 699237"/>
                <a:gd name="connsiteX78" fmla="*/ 2612718 w 3311458"/>
                <a:gd name="connsiteY78" fmla="*/ 198905 h 699237"/>
                <a:gd name="connsiteX79" fmla="*/ 2638598 w 3311458"/>
                <a:gd name="connsiteY79" fmla="*/ 155773 h 699237"/>
                <a:gd name="connsiteX80" fmla="*/ 2664477 w 3311458"/>
                <a:gd name="connsiteY80" fmla="*/ 138520 h 699237"/>
                <a:gd name="connsiteX81" fmla="*/ 2698982 w 3311458"/>
                <a:gd name="connsiteY81" fmla="*/ 104014 h 699237"/>
                <a:gd name="connsiteX82" fmla="*/ 2733488 w 3311458"/>
                <a:gd name="connsiteY82" fmla="*/ 78135 h 699237"/>
                <a:gd name="connsiteX83" fmla="*/ 2673103 w 3311458"/>
                <a:gd name="connsiteY83" fmla="*/ 86761 h 699237"/>
                <a:gd name="connsiteX84" fmla="*/ 2621345 w 3311458"/>
                <a:gd name="connsiteY84" fmla="*/ 104014 h 699237"/>
                <a:gd name="connsiteX85" fmla="*/ 2595465 w 3311458"/>
                <a:gd name="connsiteY85" fmla="*/ 121267 h 699237"/>
                <a:gd name="connsiteX86" fmla="*/ 2500575 w 3311458"/>
                <a:gd name="connsiteY86" fmla="*/ 138520 h 699237"/>
                <a:gd name="connsiteX87" fmla="*/ 2448816 w 3311458"/>
                <a:gd name="connsiteY87" fmla="*/ 155773 h 699237"/>
                <a:gd name="connsiteX88" fmla="*/ 2422937 w 3311458"/>
                <a:gd name="connsiteY88" fmla="*/ 164399 h 699237"/>
                <a:gd name="connsiteX89" fmla="*/ 2293541 w 3311458"/>
                <a:gd name="connsiteY89" fmla="*/ 198905 h 699237"/>
                <a:gd name="connsiteX90" fmla="*/ 2181398 w 3311458"/>
                <a:gd name="connsiteY90" fmla="*/ 190278 h 699237"/>
                <a:gd name="connsiteX91" fmla="*/ 2146892 w 3311458"/>
                <a:gd name="connsiteY91" fmla="*/ 147146 h 699237"/>
                <a:gd name="connsiteX92" fmla="*/ 2121013 w 3311458"/>
                <a:gd name="connsiteY92" fmla="*/ 138520 h 699237"/>
                <a:gd name="connsiteX93" fmla="*/ 2052001 w 3311458"/>
                <a:gd name="connsiteY93" fmla="*/ 147146 h 699237"/>
                <a:gd name="connsiteX94" fmla="*/ 2026122 w 3311458"/>
                <a:gd name="connsiteY94" fmla="*/ 164399 h 699237"/>
                <a:gd name="connsiteX95" fmla="*/ 1965737 w 3311458"/>
                <a:gd name="connsiteY95" fmla="*/ 181652 h 699237"/>
                <a:gd name="connsiteX96" fmla="*/ 1525790 w 3311458"/>
                <a:gd name="connsiteY96" fmla="*/ 181652 h 699237"/>
                <a:gd name="connsiteX97" fmla="*/ 1482658 w 3311458"/>
                <a:gd name="connsiteY97" fmla="*/ 198905 h 699237"/>
                <a:gd name="connsiteX98" fmla="*/ 1439526 w 3311458"/>
                <a:gd name="connsiteY98" fmla="*/ 207531 h 699237"/>
                <a:gd name="connsiteX99" fmla="*/ 1249745 w 3311458"/>
                <a:gd name="connsiteY99" fmla="*/ 181652 h 699237"/>
                <a:gd name="connsiteX100" fmla="*/ 1180733 w 3311458"/>
                <a:gd name="connsiteY100" fmla="*/ 164399 h 699237"/>
                <a:gd name="connsiteX101" fmla="*/ 1128975 w 3311458"/>
                <a:gd name="connsiteY101" fmla="*/ 138520 h 699237"/>
                <a:gd name="connsiteX102" fmla="*/ 1103096 w 3311458"/>
                <a:gd name="connsiteY102" fmla="*/ 129893 h 699237"/>
                <a:gd name="connsiteX103" fmla="*/ 1085843 w 3311458"/>
                <a:gd name="connsiteY103" fmla="*/ 104014 h 699237"/>
                <a:gd name="connsiteX104" fmla="*/ 1111722 w 3311458"/>
                <a:gd name="connsiteY104" fmla="*/ 86761 h 699237"/>
                <a:gd name="connsiteX105" fmla="*/ 1172107 w 3311458"/>
                <a:gd name="connsiteY105" fmla="*/ 60882 h 699237"/>
                <a:gd name="connsiteX106" fmla="*/ 947820 w 3311458"/>
                <a:gd name="connsiteY106" fmla="*/ 43629 h 699237"/>
                <a:gd name="connsiteX107" fmla="*/ 852930 w 3311458"/>
                <a:gd name="connsiteY107" fmla="*/ 26376 h 699237"/>
                <a:gd name="connsiteX108" fmla="*/ 792545 w 3311458"/>
                <a:gd name="connsiteY108" fmla="*/ 9124 h 699237"/>
                <a:gd name="connsiteX109" fmla="*/ 732160 w 3311458"/>
                <a:gd name="connsiteY109" fmla="*/ 497 h 699237"/>
                <a:gd name="connsiteX0" fmla="*/ 732160 w 3311458"/>
                <a:gd name="connsiteY0" fmla="*/ 497 h 699237"/>
                <a:gd name="connsiteX1" fmla="*/ 326718 w 3311458"/>
                <a:gd name="connsiteY1" fmla="*/ 9124 h 699237"/>
                <a:gd name="connsiteX2" fmla="*/ 352598 w 3311458"/>
                <a:gd name="connsiteY2" fmla="*/ 35003 h 699237"/>
                <a:gd name="connsiteX3" fmla="*/ 404356 w 3311458"/>
                <a:gd name="connsiteY3" fmla="*/ 121267 h 699237"/>
                <a:gd name="connsiteX4" fmla="*/ 412982 w 3311458"/>
                <a:gd name="connsiteY4" fmla="*/ 147146 h 699237"/>
                <a:gd name="connsiteX5" fmla="*/ 404356 w 3311458"/>
                <a:gd name="connsiteY5" fmla="*/ 207531 h 699237"/>
                <a:gd name="connsiteX6" fmla="*/ 430235 w 3311458"/>
                <a:gd name="connsiteY6" fmla="*/ 224784 h 699237"/>
                <a:gd name="connsiteX7" fmla="*/ 7541 w 3311458"/>
                <a:gd name="connsiteY7" fmla="*/ 371432 h 699237"/>
                <a:gd name="connsiteX8" fmla="*/ 628643 w 3311458"/>
                <a:gd name="connsiteY8" fmla="*/ 319675 h 699237"/>
                <a:gd name="connsiteX9" fmla="*/ 93806 w 3311458"/>
                <a:gd name="connsiteY9" fmla="*/ 449071 h 699237"/>
                <a:gd name="connsiteX10" fmla="*/ 551005 w 3311458"/>
                <a:gd name="connsiteY10" fmla="*/ 388686 h 699237"/>
                <a:gd name="connsiteX11" fmla="*/ 516499 w 3311458"/>
                <a:gd name="connsiteY11" fmla="*/ 440444 h 699237"/>
                <a:gd name="connsiteX12" fmla="*/ 464741 w 3311458"/>
                <a:gd name="connsiteY12" fmla="*/ 474950 h 699237"/>
                <a:gd name="connsiteX13" fmla="*/ 456114 w 3311458"/>
                <a:gd name="connsiteY13" fmla="*/ 500829 h 699237"/>
                <a:gd name="connsiteX14" fmla="*/ 507873 w 3311458"/>
                <a:gd name="connsiteY14" fmla="*/ 518082 h 699237"/>
                <a:gd name="connsiteX15" fmla="*/ 576884 w 3311458"/>
                <a:gd name="connsiteY15" fmla="*/ 509456 h 699237"/>
                <a:gd name="connsiteX16" fmla="*/ 602764 w 3311458"/>
                <a:gd name="connsiteY16" fmla="*/ 500829 h 699237"/>
                <a:gd name="connsiteX17" fmla="*/ 663148 w 3311458"/>
                <a:gd name="connsiteY17" fmla="*/ 483576 h 699237"/>
                <a:gd name="connsiteX18" fmla="*/ 732160 w 3311458"/>
                <a:gd name="connsiteY18" fmla="*/ 492203 h 699237"/>
                <a:gd name="connsiteX19" fmla="*/ 775292 w 3311458"/>
                <a:gd name="connsiteY19" fmla="*/ 543961 h 699237"/>
                <a:gd name="connsiteX20" fmla="*/ 801171 w 3311458"/>
                <a:gd name="connsiteY20" fmla="*/ 561214 h 699237"/>
                <a:gd name="connsiteX21" fmla="*/ 852930 w 3311458"/>
                <a:gd name="connsiteY21" fmla="*/ 552588 h 699237"/>
                <a:gd name="connsiteX22" fmla="*/ 878809 w 3311458"/>
                <a:gd name="connsiteY22" fmla="*/ 535335 h 699237"/>
                <a:gd name="connsiteX23" fmla="*/ 913314 w 3311458"/>
                <a:gd name="connsiteY23" fmla="*/ 518082 h 699237"/>
                <a:gd name="connsiteX24" fmla="*/ 965073 w 3311458"/>
                <a:gd name="connsiteY24" fmla="*/ 492203 h 699237"/>
                <a:gd name="connsiteX25" fmla="*/ 1025458 w 3311458"/>
                <a:gd name="connsiteY25" fmla="*/ 500829 h 699237"/>
                <a:gd name="connsiteX26" fmla="*/ 1051337 w 3311458"/>
                <a:gd name="connsiteY26" fmla="*/ 526708 h 699237"/>
                <a:gd name="connsiteX27" fmla="*/ 1085843 w 3311458"/>
                <a:gd name="connsiteY27" fmla="*/ 543961 h 699237"/>
                <a:gd name="connsiteX28" fmla="*/ 1163481 w 3311458"/>
                <a:gd name="connsiteY28" fmla="*/ 535335 h 699237"/>
                <a:gd name="connsiteX29" fmla="*/ 1215239 w 3311458"/>
                <a:gd name="connsiteY29" fmla="*/ 500829 h 699237"/>
                <a:gd name="connsiteX30" fmla="*/ 1241118 w 3311458"/>
                <a:gd name="connsiteY30" fmla="*/ 483576 h 699237"/>
                <a:gd name="connsiteX31" fmla="*/ 1292877 w 3311458"/>
                <a:gd name="connsiteY31" fmla="*/ 440444 h 699237"/>
                <a:gd name="connsiteX32" fmla="*/ 1318756 w 3311458"/>
                <a:gd name="connsiteY32" fmla="*/ 431818 h 699237"/>
                <a:gd name="connsiteX33" fmla="*/ 1344635 w 3311458"/>
                <a:gd name="connsiteY33" fmla="*/ 414565 h 699237"/>
                <a:gd name="connsiteX34" fmla="*/ 1456779 w 3311458"/>
                <a:gd name="connsiteY34" fmla="*/ 414565 h 699237"/>
                <a:gd name="connsiteX35" fmla="*/ 1534416 w 3311458"/>
                <a:gd name="connsiteY35" fmla="*/ 449071 h 699237"/>
                <a:gd name="connsiteX36" fmla="*/ 1560296 w 3311458"/>
                <a:gd name="connsiteY36" fmla="*/ 457697 h 699237"/>
                <a:gd name="connsiteX37" fmla="*/ 1577548 w 3311458"/>
                <a:gd name="connsiteY37" fmla="*/ 483576 h 699237"/>
                <a:gd name="connsiteX38" fmla="*/ 1637933 w 3311458"/>
                <a:gd name="connsiteY38" fmla="*/ 509456 h 699237"/>
                <a:gd name="connsiteX39" fmla="*/ 1663813 w 3311458"/>
                <a:gd name="connsiteY39" fmla="*/ 526708 h 699237"/>
                <a:gd name="connsiteX40" fmla="*/ 1698318 w 3311458"/>
                <a:gd name="connsiteY40" fmla="*/ 543961 h 699237"/>
                <a:gd name="connsiteX41" fmla="*/ 1724198 w 3311458"/>
                <a:gd name="connsiteY41" fmla="*/ 569841 h 699237"/>
                <a:gd name="connsiteX42" fmla="*/ 1784582 w 3311458"/>
                <a:gd name="connsiteY42" fmla="*/ 587093 h 699237"/>
                <a:gd name="connsiteX43" fmla="*/ 1819088 w 3311458"/>
                <a:gd name="connsiteY43" fmla="*/ 604346 h 699237"/>
                <a:gd name="connsiteX44" fmla="*/ 1853594 w 3311458"/>
                <a:gd name="connsiteY44" fmla="*/ 612973 h 699237"/>
                <a:gd name="connsiteX45" fmla="*/ 1948484 w 3311458"/>
                <a:gd name="connsiteY45" fmla="*/ 630225 h 699237"/>
                <a:gd name="connsiteX46" fmla="*/ 2388431 w 3311458"/>
                <a:gd name="connsiteY46" fmla="*/ 638852 h 699237"/>
                <a:gd name="connsiteX47" fmla="*/ 2474696 w 3311458"/>
                <a:gd name="connsiteY47" fmla="*/ 664731 h 699237"/>
                <a:gd name="connsiteX48" fmla="*/ 2500575 w 3311458"/>
                <a:gd name="connsiteY48" fmla="*/ 681984 h 699237"/>
                <a:gd name="connsiteX49" fmla="*/ 2647224 w 3311458"/>
                <a:gd name="connsiteY49" fmla="*/ 699237 h 699237"/>
                <a:gd name="connsiteX50" fmla="*/ 2673103 w 3311458"/>
                <a:gd name="connsiteY50" fmla="*/ 681984 h 699237"/>
                <a:gd name="connsiteX51" fmla="*/ 2716235 w 3311458"/>
                <a:gd name="connsiteY51" fmla="*/ 638852 h 699237"/>
                <a:gd name="connsiteX52" fmla="*/ 2785247 w 3311458"/>
                <a:gd name="connsiteY52" fmla="*/ 595720 h 699237"/>
                <a:gd name="connsiteX53" fmla="*/ 3233820 w 3311458"/>
                <a:gd name="connsiteY53" fmla="*/ 587093 h 699237"/>
                <a:gd name="connsiteX54" fmla="*/ 3259699 w 3311458"/>
                <a:gd name="connsiteY54" fmla="*/ 569841 h 699237"/>
                <a:gd name="connsiteX55" fmla="*/ 3251073 w 3311458"/>
                <a:gd name="connsiteY55" fmla="*/ 543961 h 699237"/>
                <a:gd name="connsiteX56" fmla="*/ 3138930 w 3311458"/>
                <a:gd name="connsiteY56" fmla="*/ 518082 h 699237"/>
                <a:gd name="connsiteX57" fmla="*/ 3044039 w 3311458"/>
                <a:gd name="connsiteY57" fmla="*/ 492203 h 699237"/>
                <a:gd name="connsiteX58" fmla="*/ 2931896 w 3311458"/>
                <a:gd name="connsiteY58" fmla="*/ 466324 h 699237"/>
                <a:gd name="connsiteX59" fmla="*/ 3018160 w 3311458"/>
                <a:gd name="connsiteY59" fmla="*/ 388686 h 699237"/>
                <a:gd name="connsiteX60" fmla="*/ 3035413 w 3311458"/>
                <a:gd name="connsiteY60" fmla="*/ 362807 h 699237"/>
                <a:gd name="connsiteX61" fmla="*/ 3087171 w 3311458"/>
                <a:gd name="connsiteY61" fmla="*/ 319675 h 699237"/>
                <a:gd name="connsiteX62" fmla="*/ 3113050 w 3311458"/>
                <a:gd name="connsiteY62" fmla="*/ 311048 h 699237"/>
                <a:gd name="connsiteX63" fmla="*/ 3121677 w 3311458"/>
                <a:gd name="connsiteY63" fmla="*/ 285169 h 699237"/>
                <a:gd name="connsiteX64" fmla="*/ 3104424 w 3311458"/>
                <a:gd name="connsiteY64" fmla="*/ 224784 h 699237"/>
                <a:gd name="connsiteX65" fmla="*/ 3156182 w 3311458"/>
                <a:gd name="connsiteY65" fmla="*/ 190278 h 699237"/>
                <a:gd name="connsiteX66" fmla="*/ 3182062 w 3311458"/>
                <a:gd name="connsiteY66" fmla="*/ 164399 h 699237"/>
                <a:gd name="connsiteX67" fmla="*/ 3207941 w 3311458"/>
                <a:gd name="connsiteY67" fmla="*/ 147146 h 699237"/>
                <a:gd name="connsiteX68" fmla="*/ 3285579 w 3311458"/>
                <a:gd name="connsiteY68" fmla="*/ 104014 h 699237"/>
                <a:gd name="connsiteX69" fmla="*/ 3311458 w 3311458"/>
                <a:gd name="connsiteY69" fmla="*/ 95388 h 699237"/>
                <a:gd name="connsiteX70" fmla="*/ 3285579 w 3311458"/>
                <a:gd name="connsiteY70" fmla="*/ 86761 h 699237"/>
                <a:gd name="connsiteX71" fmla="*/ 3130303 w 3311458"/>
                <a:gd name="connsiteY71" fmla="*/ 104014 h 699237"/>
                <a:gd name="connsiteX72" fmla="*/ 3078545 w 3311458"/>
                <a:gd name="connsiteY72" fmla="*/ 147146 h 699237"/>
                <a:gd name="connsiteX73" fmla="*/ 3026786 w 3311458"/>
                <a:gd name="connsiteY73" fmla="*/ 164399 h 699237"/>
                <a:gd name="connsiteX74" fmla="*/ 3000907 w 3311458"/>
                <a:gd name="connsiteY74" fmla="*/ 181652 h 699237"/>
                <a:gd name="connsiteX75" fmla="*/ 2975028 w 3311458"/>
                <a:gd name="connsiteY75" fmla="*/ 190278 h 699237"/>
                <a:gd name="connsiteX76" fmla="*/ 2785247 w 3311458"/>
                <a:gd name="connsiteY76" fmla="*/ 207531 h 699237"/>
                <a:gd name="connsiteX77" fmla="*/ 2733488 w 3311458"/>
                <a:gd name="connsiteY77" fmla="*/ 216158 h 699237"/>
                <a:gd name="connsiteX78" fmla="*/ 2612718 w 3311458"/>
                <a:gd name="connsiteY78" fmla="*/ 198905 h 699237"/>
                <a:gd name="connsiteX79" fmla="*/ 2638598 w 3311458"/>
                <a:gd name="connsiteY79" fmla="*/ 155773 h 699237"/>
                <a:gd name="connsiteX80" fmla="*/ 2664477 w 3311458"/>
                <a:gd name="connsiteY80" fmla="*/ 138520 h 699237"/>
                <a:gd name="connsiteX81" fmla="*/ 2698982 w 3311458"/>
                <a:gd name="connsiteY81" fmla="*/ 104014 h 699237"/>
                <a:gd name="connsiteX82" fmla="*/ 2733488 w 3311458"/>
                <a:gd name="connsiteY82" fmla="*/ 78135 h 699237"/>
                <a:gd name="connsiteX83" fmla="*/ 2673103 w 3311458"/>
                <a:gd name="connsiteY83" fmla="*/ 86761 h 699237"/>
                <a:gd name="connsiteX84" fmla="*/ 2621345 w 3311458"/>
                <a:gd name="connsiteY84" fmla="*/ 104014 h 699237"/>
                <a:gd name="connsiteX85" fmla="*/ 2595465 w 3311458"/>
                <a:gd name="connsiteY85" fmla="*/ 121267 h 699237"/>
                <a:gd name="connsiteX86" fmla="*/ 2500575 w 3311458"/>
                <a:gd name="connsiteY86" fmla="*/ 138520 h 699237"/>
                <a:gd name="connsiteX87" fmla="*/ 2448816 w 3311458"/>
                <a:gd name="connsiteY87" fmla="*/ 155773 h 699237"/>
                <a:gd name="connsiteX88" fmla="*/ 2422937 w 3311458"/>
                <a:gd name="connsiteY88" fmla="*/ 164399 h 699237"/>
                <a:gd name="connsiteX89" fmla="*/ 2293541 w 3311458"/>
                <a:gd name="connsiteY89" fmla="*/ 198905 h 699237"/>
                <a:gd name="connsiteX90" fmla="*/ 2181398 w 3311458"/>
                <a:gd name="connsiteY90" fmla="*/ 190278 h 699237"/>
                <a:gd name="connsiteX91" fmla="*/ 2146892 w 3311458"/>
                <a:gd name="connsiteY91" fmla="*/ 147146 h 699237"/>
                <a:gd name="connsiteX92" fmla="*/ 2121013 w 3311458"/>
                <a:gd name="connsiteY92" fmla="*/ 138520 h 699237"/>
                <a:gd name="connsiteX93" fmla="*/ 2052001 w 3311458"/>
                <a:gd name="connsiteY93" fmla="*/ 147146 h 699237"/>
                <a:gd name="connsiteX94" fmla="*/ 2026122 w 3311458"/>
                <a:gd name="connsiteY94" fmla="*/ 164399 h 699237"/>
                <a:gd name="connsiteX95" fmla="*/ 1965737 w 3311458"/>
                <a:gd name="connsiteY95" fmla="*/ 181652 h 699237"/>
                <a:gd name="connsiteX96" fmla="*/ 1525790 w 3311458"/>
                <a:gd name="connsiteY96" fmla="*/ 181652 h 699237"/>
                <a:gd name="connsiteX97" fmla="*/ 1482658 w 3311458"/>
                <a:gd name="connsiteY97" fmla="*/ 198905 h 699237"/>
                <a:gd name="connsiteX98" fmla="*/ 1439526 w 3311458"/>
                <a:gd name="connsiteY98" fmla="*/ 207531 h 699237"/>
                <a:gd name="connsiteX99" fmla="*/ 1249745 w 3311458"/>
                <a:gd name="connsiteY99" fmla="*/ 181652 h 699237"/>
                <a:gd name="connsiteX100" fmla="*/ 1180733 w 3311458"/>
                <a:gd name="connsiteY100" fmla="*/ 164399 h 699237"/>
                <a:gd name="connsiteX101" fmla="*/ 1128975 w 3311458"/>
                <a:gd name="connsiteY101" fmla="*/ 138520 h 699237"/>
                <a:gd name="connsiteX102" fmla="*/ 1103096 w 3311458"/>
                <a:gd name="connsiteY102" fmla="*/ 129893 h 699237"/>
                <a:gd name="connsiteX103" fmla="*/ 1085843 w 3311458"/>
                <a:gd name="connsiteY103" fmla="*/ 104014 h 699237"/>
                <a:gd name="connsiteX104" fmla="*/ 1111722 w 3311458"/>
                <a:gd name="connsiteY104" fmla="*/ 86761 h 699237"/>
                <a:gd name="connsiteX105" fmla="*/ 1172107 w 3311458"/>
                <a:gd name="connsiteY105" fmla="*/ 60882 h 699237"/>
                <a:gd name="connsiteX106" fmla="*/ 947820 w 3311458"/>
                <a:gd name="connsiteY106" fmla="*/ 43629 h 699237"/>
                <a:gd name="connsiteX107" fmla="*/ 852930 w 3311458"/>
                <a:gd name="connsiteY107" fmla="*/ 26376 h 699237"/>
                <a:gd name="connsiteX108" fmla="*/ 792545 w 3311458"/>
                <a:gd name="connsiteY108" fmla="*/ 9124 h 699237"/>
                <a:gd name="connsiteX109" fmla="*/ 732160 w 3311458"/>
                <a:gd name="connsiteY109" fmla="*/ 497 h 699237"/>
                <a:gd name="connsiteX0" fmla="*/ 778500 w 3357798"/>
                <a:gd name="connsiteY0" fmla="*/ 497 h 699237"/>
                <a:gd name="connsiteX1" fmla="*/ 373058 w 3357798"/>
                <a:gd name="connsiteY1" fmla="*/ 9124 h 699237"/>
                <a:gd name="connsiteX2" fmla="*/ 398938 w 3357798"/>
                <a:gd name="connsiteY2" fmla="*/ 35003 h 699237"/>
                <a:gd name="connsiteX3" fmla="*/ 450696 w 3357798"/>
                <a:gd name="connsiteY3" fmla="*/ 121267 h 699237"/>
                <a:gd name="connsiteX4" fmla="*/ 459322 w 3357798"/>
                <a:gd name="connsiteY4" fmla="*/ 147146 h 699237"/>
                <a:gd name="connsiteX5" fmla="*/ 450696 w 3357798"/>
                <a:gd name="connsiteY5" fmla="*/ 207531 h 699237"/>
                <a:gd name="connsiteX6" fmla="*/ 476575 w 3357798"/>
                <a:gd name="connsiteY6" fmla="*/ 224784 h 699237"/>
                <a:gd name="connsiteX7" fmla="*/ 53881 w 3357798"/>
                <a:gd name="connsiteY7" fmla="*/ 371432 h 699237"/>
                <a:gd name="connsiteX8" fmla="*/ 2122 w 3357798"/>
                <a:gd name="connsiteY8" fmla="*/ 431818 h 699237"/>
                <a:gd name="connsiteX9" fmla="*/ 140146 w 3357798"/>
                <a:gd name="connsiteY9" fmla="*/ 449071 h 699237"/>
                <a:gd name="connsiteX10" fmla="*/ 597345 w 3357798"/>
                <a:gd name="connsiteY10" fmla="*/ 388686 h 699237"/>
                <a:gd name="connsiteX11" fmla="*/ 562839 w 3357798"/>
                <a:gd name="connsiteY11" fmla="*/ 440444 h 699237"/>
                <a:gd name="connsiteX12" fmla="*/ 511081 w 3357798"/>
                <a:gd name="connsiteY12" fmla="*/ 474950 h 699237"/>
                <a:gd name="connsiteX13" fmla="*/ 502454 w 3357798"/>
                <a:gd name="connsiteY13" fmla="*/ 500829 h 699237"/>
                <a:gd name="connsiteX14" fmla="*/ 554213 w 3357798"/>
                <a:gd name="connsiteY14" fmla="*/ 518082 h 699237"/>
                <a:gd name="connsiteX15" fmla="*/ 623224 w 3357798"/>
                <a:gd name="connsiteY15" fmla="*/ 509456 h 699237"/>
                <a:gd name="connsiteX16" fmla="*/ 649104 w 3357798"/>
                <a:gd name="connsiteY16" fmla="*/ 500829 h 699237"/>
                <a:gd name="connsiteX17" fmla="*/ 709488 w 3357798"/>
                <a:gd name="connsiteY17" fmla="*/ 483576 h 699237"/>
                <a:gd name="connsiteX18" fmla="*/ 778500 w 3357798"/>
                <a:gd name="connsiteY18" fmla="*/ 492203 h 699237"/>
                <a:gd name="connsiteX19" fmla="*/ 821632 w 3357798"/>
                <a:gd name="connsiteY19" fmla="*/ 543961 h 699237"/>
                <a:gd name="connsiteX20" fmla="*/ 847511 w 3357798"/>
                <a:gd name="connsiteY20" fmla="*/ 561214 h 699237"/>
                <a:gd name="connsiteX21" fmla="*/ 899270 w 3357798"/>
                <a:gd name="connsiteY21" fmla="*/ 552588 h 699237"/>
                <a:gd name="connsiteX22" fmla="*/ 925149 w 3357798"/>
                <a:gd name="connsiteY22" fmla="*/ 535335 h 699237"/>
                <a:gd name="connsiteX23" fmla="*/ 959654 w 3357798"/>
                <a:gd name="connsiteY23" fmla="*/ 518082 h 699237"/>
                <a:gd name="connsiteX24" fmla="*/ 1011413 w 3357798"/>
                <a:gd name="connsiteY24" fmla="*/ 492203 h 699237"/>
                <a:gd name="connsiteX25" fmla="*/ 1071798 w 3357798"/>
                <a:gd name="connsiteY25" fmla="*/ 500829 h 699237"/>
                <a:gd name="connsiteX26" fmla="*/ 1097677 w 3357798"/>
                <a:gd name="connsiteY26" fmla="*/ 526708 h 699237"/>
                <a:gd name="connsiteX27" fmla="*/ 1132183 w 3357798"/>
                <a:gd name="connsiteY27" fmla="*/ 543961 h 699237"/>
                <a:gd name="connsiteX28" fmla="*/ 1209821 w 3357798"/>
                <a:gd name="connsiteY28" fmla="*/ 535335 h 699237"/>
                <a:gd name="connsiteX29" fmla="*/ 1261579 w 3357798"/>
                <a:gd name="connsiteY29" fmla="*/ 500829 h 699237"/>
                <a:gd name="connsiteX30" fmla="*/ 1287458 w 3357798"/>
                <a:gd name="connsiteY30" fmla="*/ 483576 h 699237"/>
                <a:gd name="connsiteX31" fmla="*/ 1339217 w 3357798"/>
                <a:gd name="connsiteY31" fmla="*/ 440444 h 699237"/>
                <a:gd name="connsiteX32" fmla="*/ 1365096 w 3357798"/>
                <a:gd name="connsiteY32" fmla="*/ 431818 h 699237"/>
                <a:gd name="connsiteX33" fmla="*/ 1390975 w 3357798"/>
                <a:gd name="connsiteY33" fmla="*/ 414565 h 699237"/>
                <a:gd name="connsiteX34" fmla="*/ 1503119 w 3357798"/>
                <a:gd name="connsiteY34" fmla="*/ 414565 h 699237"/>
                <a:gd name="connsiteX35" fmla="*/ 1580756 w 3357798"/>
                <a:gd name="connsiteY35" fmla="*/ 449071 h 699237"/>
                <a:gd name="connsiteX36" fmla="*/ 1606636 w 3357798"/>
                <a:gd name="connsiteY36" fmla="*/ 457697 h 699237"/>
                <a:gd name="connsiteX37" fmla="*/ 1623888 w 3357798"/>
                <a:gd name="connsiteY37" fmla="*/ 483576 h 699237"/>
                <a:gd name="connsiteX38" fmla="*/ 1684273 w 3357798"/>
                <a:gd name="connsiteY38" fmla="*/ 509456 h 699237"/>
                <a:gd name="connsiteX39" fmla="*/ 1710153 w 3357798"/>
                <a:gd name="connsiteY39" fmla="*/ 526708 h 699237"/>
                <a:gd name="connsiteX40" fmla="*/ 1744658 w 3357798"/>
                <a:gd name="connsiteY40" fmla="*/ 543961 h 699237"/>
                <a:gd name="connsiteX41" fmla="*/ 1770538 w 3357798"/>
                <a:gd name="connsiteY41" fmla="*/ 569841 h 699237"/>
                <a:gd name="connsiteX42" fmla="*/ 1830922 w 3357798"/>
                <a:gd name="connsiteY42" fmla="*/ 587093 h 699237"/>
                <a:gd name="connsiteX43" fmla="*/ 1865428 w 3357798"/>
                <a:gd name="connsiteY43" fmla="*/ 604346 h 699237"/>
                <a:gd name="connsiteX44" fmla="*/ 1899934 w 3357798"/>
                <a:gd name="connsiteY44" fmla="*/ 612973 h 699237"/>
                <a:gd name="connsiteX45" fmla="*/ 1994824 w 3357798"/>
                <a:gd name="connsiteY45" fmla="*/ 630225 h 699237"/>
                <a:gd name="connsiteX46" fmla="*/ 2434771 w 3357798"/>
                <a:gd name="connsiteY46" fmla="*/ 638852 h 699237"/>
                <a:gd name="connsiteX47" fmla="*/ 2521036 w 3357798"/>
                <a:gd name="connsiteY47" fmla="*/ 664731 h 699237"/>
                <a:gd name="connsiteX48" fmla="*/ 2546915 w 3357798"/>
                <a:gd name="connsiteY48" fmla="*/ 681984 h 699237"/>
                <a:gd name="connsiteX49" fmla="*/ 2693564 w 3357798"/>
                <a:gd name="connsiteY49" fmla="*/ 699237 h 699237"/>
                <a:gd name="connsiteX50" fmla="*/ 2719443 w 3357798"/>
                <a:gd name="connsiteY50" fmla="*/ 681984 h 699237"/>
                <a:gd name="connsiteX51" fmla="*/ 2762575 w 3357798"/>
                <a:gd name="connsiteY51" fmla="*/ 638852 h 699237"/>
                <a:gd name="connsiteX52" fmla="*/ 2831587 w 3357798"/>
                <a:gd name="connsiteY52" fmla="*/ 595720 h 699237"/>
                <a:gd name="connsiteX53" fmla="*/ 3280160 w 3357798"/>
                <a:gd name="connsiteY53" fmla="*/ 587093 h 699237"/>
                <a:gd name="connsiteX54" fmla="*/ 3306039 w 3357798"/>
                <a:gd name="connsiteY54" fmla="*/ 569841 h 699237"/>
                <a:gd name="connsiteX55" fmla="*/ 3297413 w 3357798"/>
                <a:gd name="connsiteY55" fmla="*/ 543961 h 699237"/>
                <a:gd name="connsiteX56" fmla="*/ 3185270 w 3357798"/>
                <a:gd name="connsiteY56" fmla="*/ 518082 h 699237"/>
                <a:gd name="connsiteX57" fmla="*/ 3090379 w 3357798"/>
                <a:gd name="connsiteY57" fmla="*/ 492203 h 699237"/>
                <a:gd name="connsiteX58" fmla="*/ 2978236 w 3357798"/>
                <a:gd name="connsiteY58" fmla="*/ 466324 h 699237"/>
                <a:gd name="connsiteX59" fmla="*/ 3064500 w 3357798"/>
                <a:gd name="connsiteY59" fmla="*/ 388686 h 699237"/>
                <a:gd name="connsiteX60" fmla="*/ 3081753 w 3357798"/>
                <a:gd name="connsiteY60" fmla="*/ 362807 h 699237"/>
                <a:gd name="connsiteX61" fmla="*/ 3133511 w 3357798"/>
                <a:gd name="connsiteY61" fmla="*/ 319675 h 699237"/>
                <a:gd name="connsiteX62" fmla="*/ 3159390 w 3357798"/>
                <a:gd name="connsiteY62" fmla="*/ 311048 h 699237"/>
                <a:gd name="connsiteX63" fmla="*/ 3168017 w 3357798"/>
                <a:gd name="connsiteY63" fmla="*/ 285169 h 699237"/>
                <a:gd name="connsiteX64" fmla="*/ 3150764 w 3357798"/>
                <a:gd name="connsiteY64" fmla="*/ 224784 h 699237"/>
                <a:gd name="connsiteX65" fmla="*/ 3202522 w 3357798"/>
                <a:gd name="connsiteY65" fmla="*/ 190278 h 699237"/>
                <a:gd name="connsiteX66" fmla="*/ 3228402 w 3357798"/>
                <a:gd name="connsiteY66" fmla="*/ 164399 h 699237"/>
                <a:gd name="connsiteX67" fmla="*/ 3254281 w 3357798"/>
                <a:gd name="connsiteY67" fmla="*/ 147146 h 699237"/>
                <a:gd name="connsiteX68" fmla="*/ 3331919 w 3357798"/>
                <a:gd name="connsiteY68" fmla="*/ 104014 h 699237"/>
                <a:gd name="connsiteX69" fmla="*/ 3357798 w 3357798"/>
                <a:gd name="connsiteY69" fmla="*/ 95388 h 699237"/>
                <a:gd name="connsiteX70" fmla="*/ 3331919 w 3357798"/>
                <a:gd name="connsiteY70" fmla="*/ 86761 h 699237"/>
                <a:gd name="connsiteX71" fmla="*/ 3176643 w 3357798"/>
                <a:gd name="connsiteY71" fmla="*/ 104014 h 699237"/>
                <a:gd name="connsiteX72" fmla="*/ 3124885 w 3357798"/>
                <a:gd name="connsiteY72" fmla="*/ 147146 h 699237"/>
                <a:gd name="connsiteX73" fmla="*/ 3073126 w 3357798"/>
                <a:gd name="connsiteY73" fmla="*/ 164399 h 699237"/>
                <a:gd name="connsiteX74" fmla="*/ 3047247 w 3357798"/>
                <a:gd name="connsiteY74" fmla="*/ 181652 h 699237"/>
                <a:gd name="connsiteX75" fmla="*/ 3021368 w 3357798"/>
                <a:gd name="connsiteY75" fmla="*/ 190278 h 699237"/>
                <a:gd name="connsiteX76" fmla="*/ 2831587 w 3357798"/>
                <a:gd name="connsiteY76" fmla="*/ 207531 h 699237"/>
                <a:gd name="connsiteX77" fmla="*/ 2779828 w 3357798"/>
                <a:gd name="connsiteY77" fmla="*/ 216158 h 699237"/>
                <a:gd name="connsiteX78" fmla="*/ 2659058 w 3357798"/>
                <a:gd name="connsiteY78" fmla="*/ 198905 h 699237"/>
                <a:gd name="connsiteX79" fmla="*/ 2684938 w 3357798"/>
                <a:gd name="connsiteY79" fmla="*/ 155773 h 699237"/>
                <a:gd name="connsiteX80" fmla="*/ 2710817 w 3357798"/>
                <a:gd name="connsiteY80" fmla="*/ 138520 h 699237"/>
                <a:gd name="connsiteX81" fmla="*/ 2745322 w 3357798"/>
                <a:gd name="connsiteY81" fmla="*/ 104014 h 699237"/>
                <a:gd name="connsiteX82" fmla="*/ 2779828 w 3357798"/>
                <a:gd name="connsiteY82" fmla="*/ 78135 h 699237"/>
                <a:gd name="connsiteX83" fmla="*/ 2719443 w 3357798"/>
                <a:gd name="connsiteY83" fmla="*/ 86761 h 699237"/>
                <a:gd name="connsiteX84" fmla="*/ 2667685 w 3357798"/>
                <a:gd name="connsiteY84" fmla="*/ 104014 h 699237"/>
                <a:gd name="connsiteX85" fmla="*/ 2641805 w 3357798"/>
                <a:gd name="connsiteY85" fmla="*/ 121267 h 699237"/>
                <a:gd name="connsiteX86" fmla="*/ 2546915 w 3357798"/>
                <a:gd name="connsiteY86" fmla="*/ 138520 h 699237"/>
                <a:gd name="connsiteX87" fmla="*/ 2495156 w 3357798"/>
                <a:gd name="connsiteY87" fmla="*/ 155773 h 699237"/>
                <a:gd name="connsiteX88" fmla="*/ 2469277 w 3357798"/>
                <a:gd name="connsiteY88" fmla="*/ 164399 h 699237"/>
                <a:gd name="connsiteX89" fmla="*/ 2339881 w 3357798"/>
                <a:gd name="connsiteY89" fmla="*/ 198905 h 699237"/>
                <a:gd name="connsiteX90" fmla="*/ 2227738 w 3357798"/>
                <a:gd name="connsiteY90" fmla="*/ 190278 h 699237"/>
                <a:gd name="connsiteX91" fmla="*/ 2193232 w 3357798"/>
                <a:gd name="connsiteY91" fmla="*/ 147146 h 699237"/>
                <a:gd name="connsiteX92" fmla="*/ 2167353 w 3357798"/>
                <a:gd name="connsiteY92" fmla="*/ 138520 h 699237"/>
                <a:gd name="connsiteX93" fmla="*/ 2098341 w 3357798"/>
                <a:gd name="connsiteY93" fmla="*/ 147146 h 699237"/>
                <a:gd name="connsiteX94" fmla="*/ 2072462 w 3357798"/>
                <a:gd name="connsiteY94" fmla="*/ 164399 h 699237"/>
                <a:gd name="connsiteX95" fmla="*/ 2012077 w 3357798"/>
                <a:gd name="connsiteY95" fmla="*/ 181652 h 699237"/>
                <a:gd name="connsiteX96" fmla="*/ 1572130 w 3357798"/>
                <a:gd name="connsiteY96" fmla="*/ 181652 h 699237"/>
                <a:gd name="connsiteX97" fmla="*/ 1528998 w 3357798"/>
                <a:gd name="connsiteY97" fmla="*/ 198905 h 699237"/>
                <a:gd name="connsiteX98" fmla="*/ 1485866 w 3357798"/>
                <a:gd name="connsiteY98" fmla="*/ 207531 h 699237"/>
                <a:gd name="connsiteX99" fmla="*/ 1296085 w 3357798"/>
                <a:gd name="connsiteY99" fmla="*/ 181652 h 699237"/>
                <a:gd name="connsiteX100" fmla="*/ 1227073 w 3357798"/>
                <a:gd name="connsiteY100" fmla="*/ 164399 h 699237"/>
                <a:gd name="connsiteX101" fmla="*/ 1175315 w 3357798"/>
                <a:gd name="connsiteY101" fmla="*/ 138520 h 699237"/>
                <a:gd name="connsiteX102" fmla="*/ 1149436 w 3357798"/>
                <a:gd name="connsiteY102" fmla="*/ 129893 h 699237"/>
                <a:gd name="connsiteX103" fmla="*/ 1132183 w 3357798"/>
                <a:gd name="connsiteY103" fmla="*/ 104014 h 699237"/>
                <a:gd name="connsiteX104" fmla="*/ 1158062 w 3357798"/>
                <a:gd name="connsiteY104" fmla="*/ 86761 h 699237"/>
                <a:gd name="connsiteX105" fmla="*/ 1218447 w 3357798"/>
                <a:gd name="connsiteY105" fmla="*/ 60882 h 699237"/>
                <a:gd name="connsiteX106" fmla="*/ 994160 w 3357798"/>
                <a:gd name="connsiteY106" fmla="*/ 43629 h 699237"/>
                <a:gd name="connsiteX107" fmla="*/ 899270 w 3357798"/>
                <a:gd name="connsiteY107" fmla="*/ 26376 h 699237"/>
                <a:gd name="connsiteX108" fmla="*/ 838885 w 3357798"/>
                <a:gd name="connsiteY108" fmla="*/ 9124 h 699237"/>
                <a:gd name="connsiteX109" fmla="*/ 778500 w 3357798"/>
                <a:gd name="connsiteY109" fmla="*/ 497 h 699237"/>
                <a:gd name="connsiteX0" fmla="*/ 778500 w 3357798"/>
                <a:gd name="connsiteY0" fmla="*/ 497 h 699237"/>
                <a:gd name="connsiteX1" fmla="*/ 373058 w 3357798"/>
                <a:gd name="connsiteY1" fmla="*/ 9124 h 699237"/>
                <a:gd name="connsiteX2" fmla="*/ 398938 w 3357798"/>
                <a:gd name="connsiteY2" fmla="*/ 35003 h 699237"/>
                <a:gd name="connsiteX3" fmla="*/ 450696 w 3357798"/>
                <a:gd name="connsiteY3" fmla="*/ 121267 h 699237"/>
                <a:gd name="connsiteX4" fmla="*/ 459322 w 3357798"/>
                <a:gd name="connsiteY4" fmla="*/ 147146 h 699237"/>
                <a:gd name="connsiteX5" fmla="*/ 450696 w 3357798"/>
                <a:gd name="connsiteY5" fmla="*/ 207531 h 699237"/>
                <a:gd name="connsiteX6" fmla="*/ 476575 w 3357798"/>
                <a:gd name="connsiteY6" fmla="*/ 224784 h 699237"/>
                <a:gd name="connsiteX7" fmla="*/ 53881 w 3357798"/>
                <a:gd name="connsiteY7" fmla="*/ 371432 h 699237"/>
                <a:gd name="connsiteX8" fmla="*/ 2122 w 3357798"/>
                <a:gd name="connsiteY8" fmla="*/ 431818 h 699237"/>
                <a:gd name="connsiteX9" fmla="*/ 140146 w 3357798"/>
                <a:gd name="connsiteY9" fmla="*/ 449071 h 699237"/>
                <a:gd name="connsiteX10" fmla="*/ 485201 w 3357798"/>
                <a:gd name="connsiteY10" fmla="*/ 388686 h 699237"/>
                <a:gd name="connsiteX11" fmla="*/ 562839 w 3357798"/>
                <a:gd name="connsiteY11" fmla="*/ 440444 h 699237"/>
                <a:gd name="connsiteX12" fmla="*/ 511081 w 3357798"/>
                <a:gd name="connsiteY12" fmla="*/ 474950 h 699237"/>
                <a:gd name="connsiteX13" fmla="*/ 502454 w 3357798"/>
                <a:gd name="connsiteY13" fmla="*/ 500829 h 699237"/>
                <a:gd name="connsiteX14" fmla="*/ 554213 w 3357798"/>
                <a:gd name="connsiteY14" fmla="*/ 518082 h 699237"/>
                <a:gd name="connsiteX15" fmla="*/ 623224 w 3357798"/>
                <a:gd name="connsiteY15" fmla="*/ 509456 h 699237"/>
                <a:gd name="connsiteX16" fmla="*/ 649104 w 3357798"/>
                <a:gd name="connsiteY16" fmla="*/ 500829 h 699237"/>
                <a:gd name="connsiteX17" fmla="*/ 709488 w 3357798"/>
                <a:gd name="connsiteY17" fmla="*/ 483576 h 699237"/>
                <a:gd name="connsiteX18" fmla="*/ 778500 w 3357798"/>
                <a:gd name="connsiteY18" fmla="*/ 492203 h 699237"/>
                <a:gd name="connsiteX19" fmla="*/ 821632 w 3357798"/>
                <a:gd name="connsiteY19" fmla="*/ 543961 h 699237"/>
                <a:gd name="connsiteX20" fmla="*/ 847511 w 3357798"/>
                <a:gd name="connsiteY20" fmla="*/ 561214 h 699237"/>
                <a:gd name="connsiteX21" fmla="*/ 899270 w 3357798"/>
                <a:gd name="connsiteY21" fmla="*/ 552588 h 699237"/>
                <a:gd name="connsiteX22" fmla="*/ 925149 w 3357798"/>
                <a:gd name="connsiteY22" fmla="*/ 535335 h 699237"/>
                <a:gd name="connsiteX23" fmla="*/ 959654 w 3357798"/>
                <a:gd name="connsiteY23" fmla="*/ 518082 h 699237"/>
                <a:gd name="connsiteX24" fmla="*/ 1011413 w 3357798"/>
                <a:gd name="connsiteY24" fmla="*/ 492203 h 699237"/>
                <a:gd name="connsiteX25" fmla="*/ 1071798 w 3357798"/>
                <a:gd name="connsiteY25" fmla="*/ 500829 h 699237"/>
                <a:gd name="connsiteX26" fmla="*/ 1097677 w 3357798"/>
                <a:gd name="connsiteY26" fmla="*/ 526708 h 699237"/>
                <a:gd name="connsiteX27" fmla="*/ 1132183 w 3357798"/>
                <a:gd name="connsiteY27" fmla="*/ 543961 h 699237"/>
                <a:gd name="connsiteX28" fmla="*/ 1209821 w 3357798"/>
                <a:gd name="connsiteY28" fmla="*/ 535335 h 699237"/>
                <a:gd name="connsiteX29" fmla="*/ 1261579 w 3357798"/>
                <a:gd name="connsiteY29" fmla="*/ 500829 h 699237"/>
                <a:gd name="connsiteX30" fmla="*/ 1287458 w 3357798"/>
                <a:gd name="connsiteY30" fmla="*/ 483576 h 699237"/>
                <a:gd name="connsiteX31" fmla="*/ 1339217 w 3357798"/>
                <a:gd name="connsiteY31" fmla="*/ 440444 h 699237"/>
                <a:gd name="connsiteX32" fmla="*/ 1365096 w 3357798"/>
                <a:gd name="connsiteY32" fmla="*/ 431818 h 699237"/>
                <a:gd name="connsiteX33" fmla="*/ 1390975 w 3357798"/>
                <a:gd name="connsiteY33" fmla="*/ 414565 h 699237"/>
                <a:gd name="connsiteX34" fmla="*/ 1503119 w 3357798"/>
                <a:gd name="connsiteY34" fmla="*/ 414565 h 699237"/>
                <a:gd name="connsiteX35" fmla="*/ 1580756 w 3357798"/>
                <a:gd name="connsiteY35" fmla="*/ 449071 h 699237"/>
                <a:gd name="connsiteX36" fmla="*/ 1606636 w 3357798"/>
                <a:gd name="connsiteY36" fmla="*/ 457697 h 699237"/>
                <a:gd name="connsiteX37" fmla="*/ 1623888 w 3357798"/>
                <a:gd name="connsiteY37" fmla="*/ 483576 h 699237"/>
                <a:gd name="connsiteX38" fmla="*/ 1684273 w 3357798"/>
                <a:gd name="connsiteY38" fmla="*/ 509456 h 699237"/>
                <a:gd name="connsiteX39" fmla="*/ 1710153 w 3357798"/>
                <a:gd name="connsiteY39" fmla="*/ 526708 h 699237"/>
                <a:gd name="connsiteX40" fmla="*/ 1744658 w 3357798"/>
                <a:gd name="connsiteY40" fmla="*/ 543961 h 699237"/>
                <a:gd name="connsiteX41" fmla="*/ 1770538 w 3357798"/>
                <a:gd name="connsiteY41" fmla="*/ 569841 h 699237"/>
                <a:gd name="connsiteX42" fmla="*/ 1830922 w 3357798"/>
                <a:gd name="connsiteY42" fmla="*/ 587093 h 699237"/>
                <a:gd name="connsiteX43" fmla="*/ 1865428 w 3357798"/>
                <a:gd name="connsiteY43" fmla="*/ 604346 h 699237"/>
                <a:gd name="connsiteX44" fmla="*/ 1899934 w 3357798"/>
                <a:gd name="connsiteY44" fmla="*/ 612973 h 699237"/>
                <a:gd name="connsiteX45" fmla="*/ 1994824 w 3357798"/>
                <a:gd name="connsiteY45" fmla="*/ 630225 h 699237"/>
                <a:gd name="connsiteX46" fmla="*/ 2434771 w 3357798"/>
                <a:gd name="connsiteY46" fmla="*/ 638852 h 699237"/>
                <a:gd name="connsiteX47" fmla="*/ 2521036 w 3357798"/>
                <a:gd name="connsiteY47" fmla="*/ 664731 h 699237"/>
                <a:gd name="connsiteX48" fmla="*/ 2546915 w 3357798"/>
                <a:gd name="connsiteY48" fmla="*/ 681984 h 699237"/>
                <a:gd name="connsiteX49" fmla="*/ 2693564 w 3357798"/>
                <a:gd name="connsiteY49" fmla="*/ 699237 h 699237"/>
                <a:gd name="connsiteX50" fmla="*/ 2719443 w 3357798"/>
                <a:gd name="connsiteY50" fmla="*/ 681984 h 699237"/>
                <a:gd name="connsiteX51" fmla="*/ 2762575 w 3357798"/>
                <a:gd name="connsiteY51" fmla="*/ 638852 h 699237"/>
                <a:gd name="connsiteX52" fmla="*/ 2831587 w 3357798"/>
                <a:gd name="connsiteY52" fmla="*/ 595720 h 699237"/>
                <a:gd name="connsiteX53" fmla="*/ 3280160 w 3357798"/>
                <a:gd name="connsiteY53" fmla="*/ 587093 h 699237"/>
                <a:gd name="connsiteX54" fmla="*/ 3306039 w 3357798"/>
                <a:gd name="connsiteY54" fmla="*/ 569841 h 699237"/>
                <a:gd name="connsiteX55" fmla="*/ 3297413 w 3357798"/>
                <a:gd name="connsiteY55" fmla="*/ 543961 h 699237"/>
                <a:gd name="connsiteX56" fmla="*/ 3185270 w 3357798"/>
                <a:gd name="connsiteY56" fmla="*/ 518082 h 699237"/>
                <a:gd name="connsiteX57" fmla="*/ 3090379 w 3357798"/>
                <a:gd name="connsiteY57" fmla="*/ 492203 h 699237"/>
                <a:gd name="connsiteX58" fmla="*/ 2978236 w 3357798"/>
                <a:gd name="connsiteY58" fmla="*/ 466324 h 699237"/>
                <a:gd name="connsiteX59" fmla="*/ 3064500 w 3357798"/>
                <a:gd name="connsiteY59" fmla="*/ 388686 h 699237"/>
                <a:gd name="connsiteX60" fmla="*/ 3081753 w 3357798"/>
                <a:gd name="connsiteY60" fmla="*/ 362807 h 699237"/>
                <a:gd name="connsiteX61" fmla="*/ 3133511 w 3357798"/>
                <a:gd name="connsiteY61" fmla="*/ 319675 h 699237"/>
                <a:gd name="connsiteX62" fmla="*/ 3159390 w 3357798"/>
                <a:gd name="connsiteY62" fmla="*/ 311048 h 699237"/>
                <a:gd name="connsiteX63" fmla="*/ 3168017 w 3357798"/>
                <a:gd name="connsiteY63" fmla="*/ 285169 h 699237"/>
                <a:gd name="connsiteX64" fmla="*/ 3150764 w 3357798"/>
                <a:gd name="connsiteY64" fmla="*/ 224784 h 699237"/>
                <a:gd name="connsiteX65" fmla="*/ 3202522 w 3357798"/>
                <a:gd name="connsiteY65" fmla="*/ 190278 h 699237"/>
                <a:gd name="connsiteX66" fmla="*/ 3228402 w 3357798"/>
                <a:gd name="connsiteY66" fmla="*/ 164399 h 699237"/>
                <a:gd name="connsiteX67" fmla="*/ 3254281 w 3357798"/>
                <a:gd name="connsiteY67" fmla="*/ 147146 h 699237"/>
                <a:gd name="connsiteX68" fmla="*/ 3331919 w 3357798"/>
                <a:gd name="connsiteY68" fmla="*/ 104014 h 699237"/>
                <a:gd name="connsiteX69" fmla="*/ 3357798 w 3357798"/>
                <a:gd name="connsiteY69" fmla="*/ 95388 h 699237"/>
                <a:gd name="connsiteX70" fmla="*/ 3331919 w 3357798"/>
                <a:gd name="connsiteY70" fmla="*/ 86761 h 699237"/>
                <a:gd name="connsiteX71" fmla="*/ 3176643 w 3357798"/>
                <a:gd name="connsiteY71" fmla="*/ 104014 h 699237"/>
                <a:gd name="connsiteX72" fmla="*/ 3124885 w 3357798"/>
                <a:gd name="connsiteY72" fmla="*/ 147146 h 699237"/>
                <a:gd name="connsiteX73" fmla="*/ 3073126 w 3357798"/>
                <a:gd name="connsiteY73" fmla="*/ 164399 h 699237"/>
                <a:gd name="connsiteX74" fmla="*/ 3047247 w 3357798"/>
                <a:gd name="connsiteY74" fmla="*/ 181652 h 699237"/>
                <a:gd name="connsiteX75" fmla="*/ 3021368 w 3357798"/>
                <a:gd name="connsiteY75" fmla="*/ 190278 h 699237"/>
                <a:gd name="connsiteX76" fmla="*/ 2831587 w 3357798"/>
                <a:gd name="connsiteY76" fmla="*/ 207531 h 699237"/>
                <a:gd name="connsiteX77" fmla="*/ 2779828 w 3357798"/>
                <a:gd name="connsiteY77" fmla="*/ 216158 h 699237"/>
                <a:gd name="connsiteX78" fmla="*/ 2659058 w 3357798"/>
                <a:gd name="connsiteY78" fmla="*/ 198905 h 699237"/>
                <a:gd name="connsiteX79" fmla="*/ 2684938 w 3357798"/>
                <a:gd name="connsiteY79" fmla="*/ 155773 h 699237"/>
                <a:gd name="connsiteX80" fmla="*/ 2710817 w 3357798"/>
                <a:gd name="connsiteY80" fmla="*/ 138520 h 699237"/>
                <a:gd name="connsiteX81" fmla="*/ 2745322 w 3357798"/>
                <a:gd name="connsiteY81" fmla="*/ 104014 h 699237"/>
                <a:gd name="connsiteX82" fmla="*/ 2779828 w 3357798"/>
                <a:gd name="connsiteY82" fmla="*/ 78135 h 699237"/>
                <a:gd name="connsiteX83" fmla="*/ 2719443 w 3357798"/>
                <a:gd name="connsiteY83" fmla="*/ 86761 h 699237"/>
                <a:gd name="connsiteX84" fmla="*/ 2667685 w 3357798"/>
                <a:gd name="connsiteY84" fmla="*/ 104014 h 699237"/>
                <a:gd name="connsiteX85" fmla="*/ 2641805 w 3357798"/>
                <a:gd name="connsiteY85" fmla="*/ 121267 h 699237"/>
                <a:gd name="connsiteX86" fmla="*/ 2546915 w 3357798"/>
                <a:gd name="connsiteY86" fmla="*/ 138520 h 699237"/>
                <a:gd name="connsiteX87" fmla="*/ 2495156 w 3357798"/>
                <a:gd name="connsiteY87" fmla="*/ 155773 h 699237"/>
                <a:gd name="connsiteX88" fmla="*/ 2469277 w 3357798"/>
                <a:gd name="connsiteY88" fmla="*/ 164399 h 699237"/>
                <a:gd name="connsiteX89" fmla="*/ 2339881 w 3357798"/>
                <a:gd name="connsiteY89" fmla="*/ 198905 h 699237"/>
                <a:gd name="connsiteX90" fmla="*/ 2227738 w 3357798"/>
                <a:gd name="connsiteY90" fmla="*/ 190278 h 699237"/>
                <a:gd name="connsiteX91" fmla="*/ 2193232 w 3357798"/>
                <a:gd name="connsiteY91" fmla="*/ 147146 h 699237"/>
                <a:gd name="connsiteX92" fmla="*/ 2167353 w 3357798"/>
                <a:gd name="connsiteY92" fmla="*/ 138520 h 699237"/>
                <a:gd name="connsiteX93" fmla="*/ 2098341 w 3357798"/>
                <a:gd name="connsiteY93" fmla="*/ 147146 h 699237"/>
                <a:gd name="connsiteX94" fmla="*/ 2072462 w 3357798"/>
                <a:gd name="connsiteY94" fmla="*/ 164399 h 699237"/>
                <a:gd name="connsiteX95" fmla="*/ 2012077 w 3357798"/>
                <a:gd name="connsiteY95" fmla="*/ 181652 h 699237"/>
                <a:gd name="connsiteX96" fmla="*/ 1572130 w 3357798"/>
                <a:gd name="connsiteY96" fmla="*/ 181652 h 699237"/>
                <a:gd name="connsiteX97" fmla="*/ 1528998 w 3357798"/>
                <a:gd name="connsiteY97" fmla="*/ 198905 h 699237"/>
                <a:gd name="connsiteX98" fmla="*/ 1485866 w 3357798"/>
                <a:gd name="connsiteY98" fmla="*/ 207531 h 699237"/>
                <a:gd name="connsiteX99" fmla="*/ 1296085 w 3357798"/>
                <a:gd name="connsiteY99" fmla="*/ 181652 h 699237"/>
                <a:gd name="connsiteX100" fmla="*/ 1227073 w 3357798"/>
                <a:gd name="connsiteY100" fmla="*/ 164399 h 699237"/>
                <a:gd name="connsiteX101" fmla="*/ 1175315 w 3357798"/>
                <a:gd name="connsiteY101" fmla="*/ 138520 h 699237"/>
                <a:gd name="connsiteX102" fmla="*/ 1149436 w 3357798"/>
                <a:gd name="connsiteY102" fmla="*/ 129893 h 699237"/>
                <a:gd name="connsiteX103" fmla="*/ 1132183 w 3357798"/>
                <a:gd name="connsiteY103" fmla="*/ 104014 h 699237"/>
                <a:gd name="connsiteX104" fmla="*/ 1158062 w 3357798"/>
                <a:gd name="connsiteY104" fmla="*/ 86761 h 699237"/>
                <a:gd name="connsiteX105" fmla="*/ 1218447 w 3357798"/>
                <a:gd name="connsiteY105" fmla="*/ 60882 h 699237"/>
                <a:gd name="connsiteX106" fmla="*/ 994160 w 3357798"/>
                <a:gd name="connsiteY106" fmla="*/ 43629 h 699237"/>
                <a:gd name="connsiteX107" fmla="*/ 899270 w 3357798"/>
                <a:gd name="connsiteY107" fmla="*/ 26376 h 699237"/>
                <a:gd name="connsiteX108" fmla="*/ 838885 w 3357798"/>
                <a:gd name="connsiteY108" fmla="*/ 9124 h 699237"/>
                <a:gd name="connsiteX109" fmla="*/ 778500 w 3357798"/>
                <a:gd name="connsiteY109" fmla="*/ 497 h 699237"/>
                <a:gd name="connsiteX0" fmla="*/ 778500 w 3357798"/>
                <a:gd name="connsiteY0" fmla="*/ 497 h 699237"/>
                <a:gd name="connsiteX1" fmla="*/ 373058 w 3357798"/>
                <a:gd name="connsiteY1" fmla="*/ 9124 h 699237"/>
                <a:gd name="connsiteX2" fmla="*/ 398938 w 3357798"/>
                <a:gd name="connsiteY2" fmla="*/ 35003 h 699237"/>
                <a:gd name="connsiteX3" fmla="*/ 450696 w 3357798"/>
                <a:gd name="connsiteY3" fmla="*/ 121267 h 699237"/>
                <a:gd name="connsiteX4" fmla="*/ 459322 w 3357798"/>
                <a:gd name="connsiteY4" fmla="*/ 147146 h 699237"/>
                <a:gd name="connsiteX5" fmla="*/ 450696 w 3357798"/>
                <a:gd name="connsiteY5" fmla="*/ 207531 h 699237"/>
                <a:gd name="connsiteX6" fmla="*/ 476575 w 3357798"/>
                <a:gd name="connsiteY6" fmla="*/ 224784 h 699237"/>
                <a:gd name="connsiteX7" fmla="*/ 103529 w 3357798"/>
                <a:gd name="connsiteY7" fmla="*/ 166971 h 699237"/>
                <a:gd name="connsiteX8" fmla="*/ 53881 w 3357798"/>
                <a:gd name="connsiteY8" fmla="*/ 371432 h 699237"/>
                <a:gd name="connsiteX9" fmla="*/ 2122 w 3357798"/>
                <a:gd name="connsiteY9" fmla="*/ 431818 h 699237"/>
                <a:gd name="connsiteX10" fmla="*/ 140146 w 3357798"/>
                <a:gd name="connsiteY10" fmla="*/ 449071 h 699237"/>
                <a:gd name="connsiteX11" fmla="*/ 485201 w 3357798"/>
                <a:gd name="connsiteY11" fmla="*/ 388686 h 699237"/>
                <a:gd name="connsiteX12" fmla="*/ 562839 w 3357798"/>
                <a:gd name="connsiteY12" fmla="*/ 440444 h 699237"/>
                <a:gd name="connsiteX13" fmla="*/ 511081 w 3357798"/>
                <a:gd name="connsiteY13" fmla="*/ 474950 h 699237"/>
                <a:gd name="connsiteX14" fmla="*/ 502454 w 3357798"/>
                <a:gd name="connsiteY14" fmla="*/ 500829 h 699237"/>
                <a:gd name="connsiteX15" fmla="*/ 554213 w 3357798"/>
                <a:gd name="connsiteY15" fmla="*/ 518082 h 699237"/>
                <a:gd name="connsiteX16" fmla="*/ 623224 w 3357798"/>
                <a:gd name="connsiteY16" fmla="*/ 509456 h 699237"/>
                <a:gd name="connsiteX17" fmla="*/ 649104 w 3357798"/>
                <a:gd name="connsiteY17" fmla="*/ 500829 h 699237"/>
                <a:gd name="connsiteX18" fmla="*/ 709488 w 3357798"/>
                <a:gd name="connsiteY18" fmla="*/ 483576 h 699237"/>
                <a:gd name="connsiteX19" fmla="*/ 778500 w 3357798"/>
                <a:gd name="connsiteY19" fmla="*/ 492203 h 699237"/>
                <a:gd name="connsiteX20" fmla="*/ 821632 w 3357798"/>
                <a:gd name="connsiteY20" fmla="*/ 543961 h 699237"/>
                <a:gd name="connsiteX21" fmla="*/ 847511 w 3357798"/>
                <a:gd name="connsiteY21" fmla="*/ 561214 h 699237"/>
                <a:gd name="connsiteX22" fmla="*/ 899270 w 3357798"/>
                <a:gd name="connsiteY22" fmla="*/ 552588 h 699237"/>
                <a:gd name="connsiteX23" fmla="*/ 925149 w 3357798"/>
                <a:gd name="connsiteY23" fmla="*/ 535335 h 699237"/>
                <a:gd name="connsiteX24" fmla="*/ 959654 w 3357798"/>
                <a:gd name="connsiteY24" fmla="*/ 518082 h 699237"/>
                <a:gd name="connsiteX25" fmla="*/ 1011413 w 3357798"/>
                <a:gd name="connsiteY25" fmla="*/ 492203 h 699237"/>
                <a:gd name="connsiteX26" fmla="*/ 1071798 w 3357798"/>
                <a:gd name="connsiteY26" fmla="*/ 500829 h 699237"/>
                <a:gd name="connsiteX27" fmla="*/ 1097677 w 3357798"/>
                <a:gd name="connsiteY27" fmla="*/ 526708 h 699237"/>
                <a:gd name="connsiteX28" fmla="*/ 1132183 w 3357798"/>
                <a:gd name="connsiteY28" fmla="*/ 543961 h 699237"/>
                <a:gd name="connsiteX29" fmla="*/ 1209821 w 3357798"/>
                <a:gd name="connsiteY29" fmla="*/ 535335 h 699237"/>
                <a:gd name="connsiteX30" fmla="*/ 1261579 w 3357798"/>
                <a:gd name="connsiteY30" fmla="*/ 500829 h 699237"/>
                <a:gd name="connsiteX31" fmla="*/ 1287458 w 3357798"/>
                <a:gd name="connsiteY31" fmla="*/ 483576 h 699237"/>
                <a:gd name="connsiteX32" fmla="*/ 1339217 w 3357798"/>
                <a:gd name="connsiteY32" fmla="*/ 440444 h 699237"/>
                <a:gd name="connsiteX33" fmla="*/ 1365096 w 3357798"/>
                <a:gd name="connsiteY33" fmla="*/ 431818 h 699237"/>
                <a:gd name="connsiteX34" fmla="*/ 1390975 w 3357798"/>
                <a:gd name="connsiteY34" fmla="*/ 414565 h 699237"/>
                <a:gd name="connsiteX35" fmla="*/ 1503119 w 3357798"/>
                <a:gd name="connsiteY35" fmla="*/ 414565 h 699237"/>
                <a:gd name="connsiteX36" fmla="*/ 1580756 w 3357798"/>
                <a:gd name="connsiteY36" fmla="*/ 449071 h 699237"/>
                <a:gd name="connsiteX37" fmla="*/ 1606636 w 3357798"/>
                <a:gd name="connsiteY37" fmla="*/ 457697 h 699237"/>
                <a:gd name="connsiteX38" fmla="*/ 1623888 w 3357798"/>
                <a:gd name="connsiteY38" fmla="*/ 483576 h 699237"/>
                <a:gd name="connsiteX39" fmla="*/ 1684273 w 3357798"/>
                <a:gd name="connsiteY39" fmla="*/ 509456 h 699237"/>
                <a:gd name="connsiteX40" fmla="*/ 1710153 w 3357798"/>
                <a:gd name="connsiteY40" fmla="*/ 526708 h 699237"/>
                <a:gd name="connsiteX41" fmla="*/ 1744658 w 3357798"/>
                <a:gd name="connsiteY41" fmla="*/ 543961 h 699237"/>
                <a:gd name="connsiteX42" fmla="*/ 1770538 w 3357798"/>
                <a:gd name="connsiteY42" fmla="*/ 569841 h 699237"/>
                <a:gd name="connsiteX43" fmla="*/ 1830922 w 3357798"/>
                <a:gd name="connsiteY43" fmla="*/ 587093 h 699237"/>
                <a:gd name="connsiteX44" fmla="*/ 1865428 w 3357798"/>
                <a:gd name="connsiteY44" fmla="*/ 604346 h 699237"/>
                <a:gd name="connsiteX45" fmla="*/ 1899934 w 3357798"/>
                <a:gd name="connsiteY45" fmla="*/ 612973 h 699237"/>
                <a:gd name="connsiteX46" fmla="*/ 1994824 w 3357798"/>
                <a:gd name="connsiteY46" fmla="*/ 630225 h 699237"/>
                <a:gd name="connsiteX47" fmla="*/ 2434771 w 3357798"/>
                <a:gd name="connsiteY47" fmla="*/ 638852 h 699237"/>
                <a:gd name="connsiteX48" fmla="*/ 2521036 w 3357798"/>
                <a:gd name="connsiteY48" fmla="*/ 664731 h 699237"/>
                <a:gd name="connsiteX49" fmla="*/ 2546915 w 3357798"/>
                <a:gd name="connsiteY49" fmla="*/ 681984 h 699237"/>
                <a:gd name="connsiteX50" fmla="*/ 2693564 w 3357798"/>
                <a:gd name="connsiteY50" fmla="*/ 699237 h 699237"/>
                <a:gd name="connsiteX51" fmla="*/ 2719443 w 3357798"/>
                <a:gd name="connsiteY51" fmla="*/ 681984 h 699237"/>
                <a:gd name="connsiteX52" fmla="*/ 2762575 w 3357798"/>
                <a:gd name="connsiteY52" fmla="*/ 638852 h 699237"/>
                <a:gd name="connsiteX53" fmla="*/ 2831587 w 3357798"/>
                <a:gd name="connsiteY53" fmla="*/ 595720 h 699237"/>
                <a:gd name="connsiteX54" fmla="*/ 3280160 w 3357798"/>
                <a:gd name="connsiteY54" fmla="*/ 587093 h 699237"/>
                <a:gd name="connsiteX55" fmla="*/ 3306039 w 3357798"/>
                <a:gd name="connsiteY55" fmla="*/ 569841 h 699237"/>
                <a:gd name="connsiteX56" fmla="*/ 3297413 w 3357798"/>
                <a:gd name="connsiteY56" fmla="*/ 543961 h 699237"/>
                <a:gd name="connsiteX57" fmla="*/ 3185270 w 3357798"/>
                <a:gd name="connsiteY57" fmla="*/ 518082 h 699237"/>
                <a:gd name="connsiteX58" fmla="*/ 3090379 w 3357798"/>
                <a:gd name="connsiteY58" fmla="*/ 492203 h 699237"/>
                <a:gd name="connsiteX59" fmla="*/ 2978236 w 3357798"/>
                <a:gd name="connsiteY59" fmla="*/ 466324 h 699237"/>
                <a:gd name="connsiteX60" fmla="*/ 3064500 w 3357798"/>
                <a:gd name="connsiteY60" fmla="*/ 388686 h 699237"/>
                <a:gd name="connsiteX61" fmla="*/ 3081753 w 3357798"/>
                <a:gd name="connsiteY61" fmla="*/ 362807 h 699237"/>
                <a:gd name="connsiteX62" fmla="*/ 3133511 w 3357798"/>
                <a:gd name="connsiteY62" fmla="*/ 319675 h 699237"/>
                <a:gd name="connsiteX63" fmla="*/ 3159390 w 3357798"/>
                <a:gd name="connsiteY63" fmla="*/ 311048 h 699237"/>
                <a:gd name="connsiteX64" fmla="*/ 3168017 w 3357798"/>
                <a:gd name="connsiteY64" fmla="*/ 285169 h 699237"/>
                <a:gd name="connsiteX65" fmla="*/ 3150764 w 3357798"/>
                <a:gd name="connsiteY65" fmla="*/ 224784 h 699237"/>
                <a:gd name="connsiteX66" fmla="*/ 3202522 w 3357798"/>
                <a:gd name="connsiteY66" fmla="*/ 190278 h 699237"/>
                <a:gd name="connsiteX67" fmla="*/ 3228402 w 3357798"/>
                <a:gd name="connsiteY67" fmla="*/ 164399 h 699237"/>
                <a:gd name="connsiteX68" fmla="*/ 3254281 w 3357798"/>
                <a:gd name="connsiteY68" fmla="*/ 147146 h 699237"/>
                <a:gd name="connsiteX69" fmla="*/ 3331919 w 3357798"/>
                <a:gd name="connsiteY69" fmla="*/ 104014 h 699237"/>
                <a:gd name="connsiteX70" fmla="*/ 3357798 w 3357798"/>
                <a:gd name="connsiteY70" fmla="*/ 95388 h 699237"/>
                <a:gd name="connsiteX71" fmla="*/ 3331919 w 3357798"/>
                <a:gd name="connsiteY71" fmla="*/ 86761 h 699237"/>
                <a:gd name="connsiteX72" fmla="*/ 3176643 w 3357798"/>
                <a:gd name="connsiteY72" fmla="*/ 104014 h 699237"/>
                <a:gd name="connsiteX73" fmla="*/ 3124885 w 3357798"/>
                <a:gd name="connsiteY73" fmla="*/ 147146 h 699237"/>
                <a:gd name="connsiteX74" fmla="*/ 3073126 w 3357798"/>
                <a:gd name="connsiteY74" fmla="*/ 164399 h 699237"/>
                <a:gd name="connsiteX75" fmla="*/ 3047247 w 3357798"/>
                <a:gd name="connsiteY75" fmla="*/ 181652 h 699237"/>
                <a:gd name="connsiteX76" fmla="*/ 3021368 w 3357798"/>
                <a:gd name="connsiteY76" fmla="*/ 190278 h 699237"/>
                <a:gd name="connsiteX77" fmla="*/ 2831587 w 3357798"/>
                <a:gd name="connsiteY77" fmla="*/ 207531 h 699237"/>
                <a:gd name="connsiteX78" fmla="*/ 2779828 w 3357798"/>
                <a:gd name="connsiteY78" fmla="*/ 216158 h 699237"/>
                <a:gd name="connsiteX79" fmla="*/ 2659058 w 3357798"/>
                <a:gd name="connsiteY79" fmla="*/ 198905 h 699237"/>
                <a:gd name="connsiteX80" fmla="*/ 2684938 w 3357798"/>
                <a:gd name="connsiteY80" fmla="*/ 155773 h 699237"/>
                <a:gd name="connsiteX81" fmla="*/ 2710817 w 3357798"/>
                <a:gd name="connsiteY81" fmla="*/ 138520 h 699237"/>
                <a:gd name="connsiteX82" fmla="*/ 2745322 w 3357798"/>
                <a:gd name="connsiteY82" fmla="*/ 104014 h 699237"/>
                <a:gd name="connsiteX83" fmla="*/ 2779828 w 3357798"/>
                <a:gd name="connsiteY83" fmla="*/ 78135 h 699237"/>
                <a:gd name="connsiteX84" fmla="*/ 2719443 w 3357798"/>
                <a:gd name="connsiteY84" fmla="*/ 86761 h 699237"/>
                <a:gd name="connsiteX85" fmla="*/ 2667685 w 3357798"/>
                <a:gd name="connsiteY85" fmla="*/ 104014 h 699237"/>
                <a:gd name="connsiteX86" fmla="*/ 2641805 w 3357798"/>
                <a:gd name="connsiteY86" fmla="*/ 121267 h 699237"/>
                <a:gd name="connsiteX87" fmla="*/ 2546915 w 3357798"/>
                <a:gd name="connsiteY87" fmla="*/ 138520 h 699237"/>
                <a:gd name="connsiteX88" fmla="*/ 2495156 w 3357798"/>
                <a:gd name="connsiteY88" fmla="*/ 155773 h 699237"/>
                <a:gd name="connsiteX89" fmla="*/ 2469277 w 3357798"/>
                <a:gd name="connsiteY89" fmla="*/ 164399 h 699237"/>
                <a:gd name="connsiteX90" fmla="*/ 2339881 w 3357798"/>
                <a:gd name="connsiteY90" fmla="*/ 198905 h 699237"/>
                <a:gd name="connsiteX91" fmla="*/ 2227738 w 3357798"/>
                <a:gd name="connsiteY91" fmla="*/ 190278 h 699237"/>
                <a:gd name="connsiteX92" fmla="*/ 2193232 w 3357798"/>
                <a:gd name="connsiteY92" fmla="*/ 147146 h 699237"/>
                <a:gd name="connsiteX93" fmla="*/ 2167353 w 3357798"/>
                <a:gd name="connsiteY93" fmla="*/ 138520 h 699237"/>
                <a:gd name="connsiteX94" fmla="*/ 2098341 w 3357798"/>
                <a:gd name="connsiteY94" fmla="*/ 147146 h 699237"/>
                <a:gd name="connsiteX95" fmla="*/ 2072462 w 3357798"/>
                <a:gd name="connsiteY95" fmla="*/ 164399 h 699237"/>
                <a:gd name="connsiteX96" fmla="*/ 2012077 w 3357798"/>
                <a:gd name="connsiteY96" fmla="*/ 181652 h 699237"/>
                <a:gd name="connsiteX97" fmla="*/ 1572130 w 3357798"/>
                <a:gd name="connsiteY97" fmla="*/ 181652 h 699237"/>
                <a:gd name="connsiteX98" fmla="*/ 1528998 w 3357798"/>
                <a:gd name="connsiteY98" fmla="*/ 198905 h 699237"/>
                <a:gd name="connsiteX99" fmla="*/ 1485866 w 3357798"/>
                <a:gd name="connsiteY99" fmla="*/ 207531 h 699237"/>
                <a:gd name="connsiteX100" fmla="*/ 1296085 w 3357798"/>
                <a:gd name="connsiteY100" fmla="*/ 181652 h 699237"/>
                <a:gd name="connsiteX101" fmla="*/ 1227073 w 3357798"/>
                <a:gd name="connsiteY101" fmla="*/ 164399 h 699237"/>
                <a:gd name="connsiteX102" fmla="*/ 1175315 w 3357798"/>
                <a:gd name="connsiteY102" fmla="*/ 138520 h 699237"/>
                <a:gd name="connsiteX103" fmla="*/ 1149436 w 3357798"/>
                <a:gd name="connsiteY103" fmla="*/ 129893 h 699237"/>
                <a:gd name="connsiteX104" fmla="*/ 1132183 w 3357798"/>
                <a:gd name="connsiteY104" fmla="*/ 104014 h 699237"/>
                <a:gd name="connsiteX105" fmla="*/ 1158062 w 3357798"/>
                <a:gd name="connsiteY105" fmla="*/ 86761 h 699237"/>
                <a:gd name="connsiteX106" fmla="*/ 1218447 w 3357798"/>
                <a:gd name="connsiteY106" fmla="*/ 60882 h 699237"/>
                <a:gd name="connsiteX107" fmla="*/ 994160 w 3357798"/>
                <a:gd name="connsiteY107" fmla="*/ 43629 h 699237"/>
                <a:gd name="connsiteX108" fmla="*/ 899270 w 3357798"/>
                <a:gd name="connsiteY108" fmla="*/ 26376 h 699237"/>
                <a:gd name="connsiteX109" fmla="*/ 838885 w 3357798"/>
                <a:gd name="connsiteY109" fmla="*/ 9124 h 699237"/>
                <a:gd name="connsiteX110" fmla="*/ 778500 w 3357798"/>
                <a:gd name="connsiteY110" fmla="*/ 497 h 699237"/>
                <a:gd name="connsiteX0" fmla="*/ 778500 w 3357798"/>
                <a:gd name="connsiteY0" fmla="*/ 497 h 699237"/>
                <a:gd name="connsiteX1" fmla="*/ 373058 w 3357798"/>
                <a:gd name="connsiteY1" fmla="*/ 9124 h 699237"/>
                <a:gd name="connsiteX2" fmla="*/ 398938 w 3357798"/>
                <a:gd name="connsiteY2" fmla="*/ 35003 h 699237"/>
                <a:gd name="connsiteX3" fmla="*/ 450696 w 3357798"/>
                <a:gd name="connsiteY3" fmla="*/ 121267 h 699237"/>
                <a:gd name="connsiteX4" fmla="*/ 217782 w 3357798"/>
                <a:gd name="connsiteY4" fmla="*/ 35003 h 699237"/>
                <a:gd name="connsiteX5" fmla="*/ 450696 w 3357798"/>
                <a:gd name="connsiteY5" fmla="*/ 207531 h 699237"/>
                <a:gd name="connsiteX6" fmla="*/ 476575 w 3357798"/>
                <a:gd name="connsiteY6" fmla="*/ 224784 h 699237"/>
                <a:gd name="connsiteX7" fmla="*/ 103529 w 3357798"/>
                <a:gd name="connsiteY7" fmla="*/ 166971 h 699237"/>
                <a:gd name="connsiteX8" fmla="*/ 53881 w 3357798"/>
                <a:gd name="connsiteY8" fmla="*/ 371432 h 699237"/>
                <a:gd name="connsiteX9" fmla="*/ 2122 w 3357798"/>
                <a:gd name="connsiteY9" fmla="*/ 431818 h 699237"/>
                <a:gd name="connsiteX10" fmla="*/ 140146 w 3357798"/>
                <a:gd name="connsiteY10" fmla="*/ 449071 h 699237"/>
                <a:gd name="connsiteX11" fmla="*/ 485201 w 3357798"/>
                <a:gd name="connsiteY11" fmla="*/ 388686 h 699237"/>
                <a:gd name="connsiteX12" fmla="*/ 562839 w 3357798"/>
                <a:gd name="connsiteY12" fmla="*/ 440444 h 699237"/>
                <a:gd name="connsiteX13" fmla="*/ 511081 w 3357798"/>
                <a:gd name="connsiteY13" fmla="*/ 474950 h 699237"/>
                <a:gd name="connsiteX14" fmla="*/ 502454 w 3357798"/>
                <a:gd name="connsiteY14" fmla="*/ 500829 h 699237"/>
                <a:gd name="connsiteX15" fmla="*/ 554213 w 3357798"/>
                <a:gd name="connsiteY15" fmla="*/ 518082 h 699237"/>
                <a:gd name="connsiteX16" fmla="*/ 623224 w 3357798"/>
                <a:gd name="connsiteY16" fmla="*/ 509456 h 699237"/>
                <a:gd name="connsiteX17" fmla="*/ 649104 w 3357798"/>
                <a:gd name="connsiteY17" fmla="*/ 500829 h 699237"/>
                <a:gd name="connsiteX18" fmla="*/ 709488 w 3357798"/>
                <a:gd name="connsiteY18" fmla="*/ 483576 h 699237"/>
                <a:gd name="connsiteX19" fmla="*/ 778500 w 3357798"/>
                <a:gd name="connsiteY19" fmla="*/ 492203 h 699237"/>
                <a:gd name="connsiteX20" fmla="*/ 821632 w 3357798"/>
                <a:gd name="connsiteY20" fmla="*/ 543961 h 699237"/>
                <a:gd name="connsiteX21" fmla="*/ 847511 w 3357798"/>
                <a:gd name="connsiteY21" fmla="*/ 561214 h 699237"/>
                <a:gd name="connsiteX22" fmla="*/ 899270 w 3357798"/>
                <a:gd name="connsiteY22" fmla="*/ 552588 h 699237"/>
                <a:gd name="connsiteX23" fmla="*/ 925149 w 3357798"/>
                <a:gd name="connsiteY23" fmla="*/ 535335 h 699237"/>
                <a:gd name="connsiteX24" fmla="*/ 959654 w 3357798"/>
                <a:gd name="connsiteY24" fmla="*/ 518082 h 699237"/>
                <a:gd name="connsiteX25" fmla="*/ 1011413 w 3357798"/>
                <a:gd name="connsiteY25" fmla="*/ 492203 h 699237"/>
                <a:gd name="connsiteX26" fmla="*/ 1071798 w 3357798"/>
                <a:gd name="connsiteY26" fmla="*/ 500829 h 699237"/>
                <a:gd name="connsiteX27" fmla="*/ 1097677 w 3357798"/>
                <a:gd name="connsiteY27" fmla="*/ 526708 h 699237"/>
                <a:gd name="connsiteX28" fmla="*/ 1132183 w 3357798"/>
                <a:gd name="connsiteY28" fmla="*/ 543961 h 699237"/>
                <a:gd name="connsiteX29" fmla="*/ 1209821 w 3357798"/>
                <a:gd name="connsiteY29" fmla="*/ 535335 h 699237"/>
                <a:gd name="connsiteX30" fmla="*/ 1261579 w 3357798"/>
                <a:gd name="connsiteY30" fmla="*/ 500829 h 699237"/>
                <a:gd name="connsiteX31" fmla="*/ 1287458 w 3357798"/>
                <a:gd name="connsiteY31" fmla="*/ 483576 h 699237"/>
                <a:gd name="connsiteX32" fmla="*/ 1339217 w 3357798"/>
                <a:gd name="connsiteY32" fmla="*/ 440444 h 699237"/>
                <a:gd name="connsiteX33" fmla="*/ 1365096 w 3357798"/>
                <a:gd name="connsiteY33" fmla="*/ 431818 h 699237"/>
                <a:gd name="connsiteX34" fmla="*/ 1390975 w 3357798"/>
                <a:gd name="connsiteY34" fmla="*/ 414565 h 699237"/>
                <a:gd name="connsiteX35" fmla="*/ 1503119 w 3357798"/>
                <a:gd name="connsiteY35" fmla="*/ 414565 h 699237"/>
                <a:gd name="connsiteX36" fmla="*/ 1580756 w 3357798"/>
                <a:gd name="connsiteY36" fmla="*/ 449071 h 699237"/>
                <a:gd name="connsiteX37" fmla="*/ 1606636 w 3357798"/>
                <a:gd name="connsiteY37" fmla="*/ 457697 h 699237"/>
                <a:gd name="connsiteX38" fmla="*/ 1623888 w 3357798"/>
                <a:gd name="connsiteY38" fmla="*/ 483576 h 699237"/>
                <a:gd name="connsiteX39" fmla="*/ 1684273 w 3357798"/>
                <a:gd name="connsiteY39" fmla="*/ 509456 h 699237"/>
                <a:gd name="connsiteX40" fmla="*/ 1710153 w 3357798"/>
                <a:gd name="connsiteY40" fmla="*/ 526708 h 699237"/>
                <a:gd name="connsiteX41" fmla="*/ 1744658 w 3357798"/>
                <a:gd name="connsiteY41" fmla="*/ 543961 h 699237"/>
                <a:gd name="connsiteX42" fmla="*/ 1770538 w 3357798"/>
                <a:gd name="connsiteY42" fmla="*/ 569841 h 699237"/>
                <a:gd name="connsiteX43" fmla="*/ 1830922 w 3357798"/>
                <a:gd name="connsiteY43" fmla="*/ 587093 h 699237"/>
                <a:gd name="connsiteX44" fmla="*/ 1865428 w 3357798"/>
                <a:gd name="connsiteY44" fmla="*/ 604346 h 699237"/>
                <a:gd name="connsiteX45" fmla="*/ 1899934 w 3357798"/>
                <a:gd name="connsiteY45" fmla="*/ 612973 h 699237"/>
                <a:gd name="connsiteX46" fmla="*/ 1994824 w 3357798"/>
                <a:gd name="connsiteY46" fmla="*/ 630225 h 699237"/>
                <a:gd name="connsiteX47" fmla="*/ 2434771 w 3357798"/>
                <a:gd name="connsiteY47" fmla="*/ 638852 h 699237"/>
                <a:gd name="connsiteX48" fmla="*/ 2521036 w 3357798"/>
                <a:gd name="connsiteY48" fmla="*/ 664731 h 699237"/>
                <a:gd name="connsiteX49" fmla="*/ 2546915 w 3357798"/>
                <a:gd name="connsiteY49" fmla="*/ 681984 h 699237"/>
                <a:gd name="connsiteX50" fmla="*/ 2693564 w 3357798"/>
                <a:gd name="connsiteY50" fmla="*/ 699237 h 699237"/>
                <a:gd name="connsiteX51" fmla="*/ 2719443 w 3357798"/>
                <a:gd name="connsiteY51" fmla="*/ 681984 h 699237"/>
                <a:gd name="connsiteX52" fmla="*/ 2762575 w 3357798"/>
                <a:gd name="connsiteY52" fmla="*/ 638852 h 699237"/>
                <a:gd name="connsiteX53" fmla="*/ 2831587 w 3357798"/>
                <a:gd name="connsiteY53" fmla="*/ 595720 h 699237"/>
                <a:gd name="connsiteX54" fmla="*/ 3280160 w 3357798"/>
                <a:gd name="connsiteY54" fmla="*/ 587093 h 699237"/>
                <a:gd name="connsiteX55" fmla="*/ 3306039 w 3357798"/>
                <a:gd name="connsiteY55" fmla="*/ 569841 h 699237"/>
                <a:gd name="connsiteX56" fmla="*/ 3297413 w 3357798"/>
                <a:gd name="connsiteY56" fmla="*/ 543961 h 699237"/>
                <a:gd name="connsiteX57" fmla="*/ 3185270 w 3357798"/>
                <a:gd name="connsiteY57" fmla="*/ 518082 h 699237"/>
                <a:gd name="connsiteX58" fmla="*/ 3090379 w 3357798"/>
                <a:gd name="connsiteY58" fmla="*/ 492203 h 699237"/>
                <a:gd name="connsiteX59" fmla="*/ 2978236 w 3357798"/>
                <a:gd name="connsiteY59" fmla="*/ 466324 h 699237"/>
                <a:gd name="connsiteX60" fmla="*/ 3064500 w 3357798"/>
                <a:gd name="connsiteY60" fmla="*/ 388686 h 699237"/>
                <a:gd name="connsiteX61" fmla="*/ 3081753 w 3357798"/>
                <a:gd name="connsiteY61" fmla="*/ 362807 h 699237"/>
                <a:gd name="connsiteX62" fmla="*/ 3133511 w 3357798"/>
                <a:gd name="connsiteY62" fmla="*/ 319675 h 699237"/>
                <a:gd name="connsiteX63" fmla="*/ 3159390 w 3357798"/>
                <a:gd name="connsiteY63" fmla="*/ 311048 h 699237"/>
                <a:gd name="connsiteX64" fmla="*/ 3168017 w 3357798"/>
                <a:gd name="connsiteY64" fmla="*/ 285169 h 699237"/>
                <a:gd name="connsiteX65" fmla="*/ 3150764 w 3357798"/>
                <a:gd name="connsiteY65" fmla="*/ 224784 h 699237"/>
                <a:gd name="connsiteX66" fmla="*/ 3202522 w 3357798"/>
                <a:gd name="connsiteY66" fmla="*/ 190278 h 699237"/>
                <a:gd name="connsiteX67" fmla="*/ 3228402 w 3357798"/>
                <a:gd name="connsiteY67" fmla="*/ 164399 h 699237"/>
                <a:gd name="connsiteX68" fmla="*/ 3254281 w 3357798"/>
                <a:gd name="connsiteY68" fmla="*/ 147146 h 699237"/>
                <a:gd name="connsiteX69" fmla="*/ 3331919 w 3357798"/>
                <a:gd name="connsiteY69" fmla="*/ 104014 h 699237"/>
                <a:gd name="connsiteX70" fmla="*/ 3357798 w 3357798"/>
                <a:gd name="connsiteY70" fmla="*/ 95388 h 699237"/>
                <a:gd name="connsiteX71" fmla="*/ 3331919 w 3357798"/>
                <a:gd name="connsiteY71" fmla="*/ 86761 h 699237"/>
                <a:gd name="connsiteX72" fmla="*/ 3176643 w 3357798"/>
                <a:gd name="connsiteY72" fmla="*/ 104014 h 699237"/>
                <a:gd name="connsiteX73" fmla="*/ 3124885 w 3357798"/>
                <a:gd name="connsiteY73" fmla="*/ 147146 h 699237"/>
                <a:gd name="connsiteX74" fmla="*/ 3073126 w 3357798"/>
                <a:gd name="connsiteY74" fmla="*/ 164399 h 699237"/>
                <a:gd name="connsiteX75" fmla="*/ 3047247 w 3357798"/>
                <a:gd name="connsiteY75" fmla="*/ 181652 h 699237"/>
                <a:gd name="connsiteX76" fmla="*/ 3021368 w 3357798"/>
                <a:gd name="connsiteY76" fmla="*/ 190278 h 699237"/>
                <a:gd name="connsiteX77" fmla="*/ 2831587 w 3357798"/>
                <a:gd name="connsiteY77" fmla="*/ 207531 h 699237"/>
                <a:gd name="connsiteX78" fmla="*/ 2779828 w 3357798"/>
                <a:gd name="connsiteY78" fmla="*/ 216158 h 699237"/>
                <a:gd name="connsiteX79" fmla="*/ 2659058 w 3357798"/>
                <a:gd name="connsiteY79" fmla="*/ 198905 h 699237"/>
                <a:gd name="connsiteX80" fmla="*/ 2684938 w 3357798"/>
                <a:gd name="connsiteY80" fmla="*/ 155773 h 699237"/>
                <a:gd name="connsiteX81" fmla="*/ 2710817 w 3357798"/>
                <a:gd name="connsiteY81" fmla="*/ 138520 h 699237"/>
                <a:gd name="connsiteX82" fmla="*/ 2745322 w 3357798"/>
                <a:gd name="connsiteY82" fmla="*/ 104014 h 699237"/>
                <a:gd name="connsiteX83" fmla="*/ 2779828 w 3357798"/>
                <a:gd name="connsiteY83" fmla="*/ 78135 h 699237"/>
                <a:gd name="connsiteX84" fmla="*/ 2719443 w 3357798"/>
                <a:gd name="connsiteY84" fmla="*/ 86761 h 699237"/>
                <a:gd name="connsiteX85" fmla="*/ 2667685 w 3357798"/>
                <a:gd name="connsiteY85" fmla="*/ 104014 h 699237"/>
                <a:gd name="connsiteX86" fmla="*/ 2641805 w 3357798"/>
                <a:gd name="connsiteY86" fmla="*/ 121267 h 699237"/>
                <a:gd name="connsiteX87" fmla="*/ 2546915 w 3357798"/>
                <a:gd name="connsiteY87" fmla="*/ 138520 h 699237"/>
                <a:gd name="connsiteX88" fmla="*/ 2495156 w 3357798"/>
                <a:gd name="connsiteY88" fmla="*/ 155773 h 699237"/>
                <a:gd name="connsiteX89" fmla="*/ 2469277 w 3357798"/>
                <a:gd name="connsiteY89" fmla="*/ 164399 h 699237"/>
                <a:gd name="connsiteX90" fmla="*/ 2339881 w 3357798"/>
                <a:gd name="connsiteY90" fmla="*/ 198905 h 699237"/>
                <a:gd name="connsiteX91" fmla="*/ 2227738 w 3357798"/>
                <a:gd name="connsiteY91" fmla="*/ 190278 h 699237"/>
                <a:gd name="connsiteX92" fmla="*/ 2193232 w 3357798"/>
                <a:gd name="connsiteY92" fmla="*/ 147146 h 699237"/>
                <a:gd name="connsiteX93" fmla="*/ 2167353 w 3357798"/>
                <a:gd name="connsiteY93" fmla="*/ 138520 h 699237"/>
                <a:gd name="connsiteX94" fmla="*/ 2098341 w 3357798"/>
                <a:gd name="connsiteY94" fmla="*/ 147146 h 699237"/>
                <a:gd name="connsiteX95" fmla="*/ 2072462 w 3357798"/>
                <a:gd name="connsiteY95" fmla="*/ 164399 h 699237"/>
                <a:gd name="connsiteX96" fmla="*/ 2012077 w 3357798"/>
                <a:gd name="connsiteY96" fmla="*/ 181652 h 699237"/>
                <a:gd name="connsiteX97" fmla="*/ 1572130 w 3357798"/>
                <a:gd name="connsiteY97" fmla="*/ 181652 h 699237"/>
                <a:gd name="connsiteX98" fmla="*/ 1528998 w 3357798"/>
                <a:gd name="connsiteY98" fmla="*/ 198905 h 699237"/>
                <a:gd name="connsiteX99" fmla="*/ 1485866 w 3357798"/>
                <a:gd name="connsiteY99" fmla="*/ 207531 h 699237"/>
                <a:gd name="connsiteX100" fmla="*/ 1296085 w 3357798"/>
                <a:gd name="connsiteY100" fmla="*/ 181652 h 699237"/>
                <a:gd name="connsiteX101" fmla="*/ 1227073 w 3357798"/>
                <a:gd name="connsiteY101" fmla="*/ 164399 h 699237"/>
                <a:gd name="connsiteX102" fmla="*/ 1175315 w 3357798"/>
                <a:gd name="connsiteY102" fmla="*/ 138520 h 699237"/>
                <a:gd name="connsiteX103" fmla="*/ 1149436 w 3357798"/>
                <a:gd name="connsiteY103" fmla="*/ 129893 h 699237"/>
                <a:gd name="connsiteX104" fmla="*/ 1132183 w 3357798"/>
                <a:gd name="connsiteY104" fmla="*/ 104014 h 699237"/>
                <a:gd name="connsiteX105" fmla="*/ 1158062 w 3357798"/>
                <a:gd name="connsiteY105" fmla="*/ 86761 h 699237"/>
                <a:gd name="connsiteX106" fmla="*/ 1218447 w 3357798"/>
                <a:gd name="connsiteY106" fmla="*/ 60882 h 699237"/>
                <a:gd name="connsiteX107" fmla="*/ 994160 w 3357798"/>
                <a:gd name="connsiteY107" fmla="*/ 43629 h 699237"/>
                <a:gd name="connsiteX108" fmla="*/ 899270 w 3357798"/>
                <a:gd name="connsiteY108" fmla="*/ 26376 h 699237"/>
                <a:gd name="connsiteX109" fmla="*/ 838885 w 3357798"/>
                <a:gd name="connsiteY109" fmla="*/ 9124 h 699237"/>
                <a:gd name="connsiteX110" fmla="*/ 778500 w 3357798"/>
                <a:gd name="connsiteY110" fmla="*/ 497 h 699237"/>
                <a:gd name="connsiteX0" fmla="*/ 778500 w 3357798"/>
                <a:gd name="connsiteY0" fmla="*/ 497 h 699237"/>
                <a:gd name="connsiteX1" fmla="*/ 373058 w 3357798"/>
                <a:gd name="connsiteY1" fmla="*/ 9124 h 699237"/>
                <a:gd name="connsiteX2" fmla="*/ 398938 w 3357798"/>
                <a:gd name="connsiteY2" fmla="*/ 35003 h 699237"/>
                <a:gd name="connsiteX3" fmla="*/ 450696 w 3357798"/>
                <a:gd name="connsiteY3" fmla="*/ 121267 h 699237"/>
                <a:gd name="connsiteX4" fmla="*/ 276058 w 3357798"/>
                <a:gd name="connsiteY4" fmla="*/ 11695 h 699237"/>
                <a:gd name="connsiteX5" fmla="*/ 217782 w 3357798"/>
                <a:gd name="connsiteY5" fmla="*/ 35003 h 699237"/>
                <a:gd name="connsiteX6" fmla="*/ 450696 w 3357798"/>
                <a:gd name="connsiteY6" fmla="*/ 207531 h 699237"/>
                <a:gd name="connsiteX7" fmla="*/ 476575 w 3357798"/>
                <a:gd name="connsiteY7" fmla="*/ 224784 h 699237"/>
                <a:gd name="connsiteX8" fmla="*/ 103529 w 3357798"/>
                <a:gd name="connsiteY8" fmla="*/ 166971 h 699237"/>
                <a:gd name="connsiteX9" fmla="*/ 53881 w 3357798"/>
                <a:gd name="connsiteY9" fmla="*/ 371432 h 699237"/>
                <a:gd name="connsiteX10" fmla="*/ 2122 w 3357798"/>
                <a:gd name="connsiteY10" fmla="*/ 431818 h 699237"/>
                <a:gd name="connsiteX11" fmla="*/ 140146 w 3357798"/>
                <a:gd name="connsiteY11" fmla="*/ 449071 h 699237"/>
                <a:gd name="connsiteX12" fmla="*/ 485201 w 3357798"/>
                <a:gd name="connsiteY12" fmla="*/ 388686 h 699237"/>
                <a:gd name="connsiteX13" fmla="*/ 562839 w 3357798"/>
                <a:gd name="connsiteY13" fmla="*/ 440444 h 699237"/>
                <a:gd name="connsiteX14" fmla="*/ 511081 w 3357798"/>
                <a:gd name="connsiteY14" fmla="*/ 474950 h 699237"/>
                <a:gd name="connsiteX15" fmla="*/ 502454 w 3357798"/>
                <a:gd name="connsiteY15" fmla="*/ 500829 h 699237"/>
                <a:gd name="connsiteX16" fmla="*/ 554213 w 3357798"/>
                <a:gd name="connsiteY16" fmla="*/ 518082 h 699237"/>
                <a:gd name="connsiteX17" fmla="*/ 623224 w 3357798"/>
                <a:gd name="connsiteY17" fmla="*/ 509456 h 699237"/>
                <a:gd name="connsiteX18" fmla="*/ 649104 w 3357798"/>
                <a:gd name="connsiteY18" fmla="*/ 500829 h 699237"/>
                <a:gd name="connsiteX19" fmla="*/ 709488 w 3357798"/>
                <a:gd name="connsiteY19" fmla="*/ 483576 h 699237"/>
                <a:gd name="connsiteX20" fmla="*/ 778500 w 3357798"/>
                <a:gd name="connsiteY20" fmla="*/ 492203 h 699237"/>
                <a:gd name="connsiteX21" fmla="*/ 821632 w 3357798"/>
                <a:gd name="connsiteY21" fmla="*/ 543961 h 699237"/>
                <a:gd name="connsiteX22" fmla="*/ 847511 w 3357798"/>
                <a:gd name="connsiteY22" fmla="*/ 561214 h 699237"/>
                <a:gd name="connsiteX23" fmla="*/ 899270 w 3357798"/>
                <a:gd name="connsiteY23" fmla="*/ 552588 h 699237"/>
                <a:gd name="connsiteX24" fmla="*/ 925149 w 3357798"/>
                <a:gd name="connsiteY24" fmla="*/ 535335 h 699237"/>
                <a:gd name="connsiteX25" fmla="*/ 959654 w 3357798"/>
                <a:gd name="connsiteY25" fmla="*/ 518082 h 699237"/>
                <a:gd name="connsiteX26" fmla="*/ 1011413 w 3357798"/>
                <a:gd name="connsiteY26" fmla="*/ 492203 h 699237"/>
                <a:gd name="connsiteX27" fmla="*/ 1071798 w 3357798"/>
                <a:gd name="connsiteY27" fmla="*/ 500829 h 699237"/>
                <a:gd name="connsiteX28" fmla="*/ 1097677 w 3357798"/>
                <a:gd name="connsiteY28" fmla="*/ 526708 h 699237"/>
                <a:gd name="connsiteX29" fmla="*/ 1132183 w 3357798"/>
                <a:gd name="connsiteY29" fmla="*/ 543961 h 699237"/>
                <a:gd name="connsiteX30" fmla="*/ 1209821 w 3357798"/>
                <a:gd name="connsiteY30" fmla="*/ 535335 h 699237"/>
                <a:gd name="connsiteX31" fmla="*/ 1261579 w 3357798"/>
                <a:gd name="connsiteY31" fmla="*/ 500829 h 699237"/>
                <a:gd name="connsiteX32" fmla="*/ 1287458 w 3357798"/>
                <a:gd name="connsiteY32" fmla="*/ 483576 h 699237"/>
                <a:gd name="connsiteX33" fmla="*/ 1339217 w 3357798"/>
                <a:gd name="connsiteY33" fmla="*/ 440444 h 699237"/>
                <a:gd name="connsiteX34" fmla="*/ 1365096 w 3357798"/>
                <a:gd name="connsiteY34" fmla="*/ 431818 h 699237"/>
                <a:gd name="connsiteX35" fmla="*/ 1390975 w 3357798"/>
                <a:gd name="connsiteY35" fmla="*/ 414565 h 699237"/>
                <a:gd name="connsiteX36" fmla="*/ 1503119 w 3357798"/>
                <a:gd name="connsiteY36" fmla="*/ 414565 h 699237"/>
                <a:gd name="connsiteX37" fmla="*/ 1580756 w 3357798"/>
                <a:gd name="connsiteY37" fmla="*/ 449071 h 699237"/>
                <a:gd name="connsiteX38" fmla="*/ 1606636 w 3357798"/>
                <a:gd name="connsiteY38" fmla="*/ 457697 h 699237"/>
                <a:gd name="connsiteX39" fmla="*/ 1623888 w 3357798"/>
                <a:gd name="connsiteY39" fmla="*/ 483576 h 699237"/>
                <a:gd name="connsiteX40" fmla="*/ 1684273 w 3357798"/>
                <a:gd name="connsiteY40" fmla="*/ 509456 h 699237"/>
                <a:gd name="connsiteX41" fmla="*/ 1710153 w 3357798"/>
                <a:gd name="connsiteY41" fmla="*/ 526708 h 699237"/>
                <a:gd name="connsiteX42" fmla="*/ 1744658 w 3357798"/>
                <a:gd name="connsiteY42" fmla="*/ 543961 h 699237"/>
                <a:gd name="connsiteX43" fmla="*/ 1770538 w 3357798"/>
                <a:gd name="connsiteY43" fmla="*/ 569841 h 699237"/>
                <a:gd name="connsiteX44" fmla="*/ 1830922 w 3357798"/>
                <a:gd name="connsiteY44" fmla="*/ 587093 h 699237"/>
                <a:gd name="connsiteX45" fmla="*/ 1865428 w 3357798"/>
                <a:gd name="connsiteY45" fmla="*/ 604346 h 699237"/>
                <a:gd name="connsiteX46" fmla="*/ 1899934 w 3357798"/>
                <a:gd name="connsiteY46" fmla="*/ 612973 h 699237"/>
                <a:gd name="connsiteX47" fmla="*/ 1994824 w 3357798"/>
                <a:gd name="connsiteY47" fmla="*/ 630225 h 699237"/>
                <a:gd name="connsiteX48" fmla="*/ 2434771 w 3357798"/>
                <a:gd name="connsiteY48" fmla="*/ 638852 h 699237"/>
                <a:gd name="connsiteX49" fmla="*/ 2521036 w 3357798"/>
                <a:gd name="connsiteY49" fmla="*/ 664731 h 699237"/>
                <a:gd name="connsiteX50" fmla="*/ 2546915 w 3357798"/>
                <a:gd name="connsiteY50" fmla="*/ 681984 h 699237"/>
                <a:gd name="connsiteX51" fmla="*/ 2693564 w 3357798"/>
                <a:gd name="connsiteY51" fmla="*/ 699237 h 699237"/>
                <a:gd name="connsiteX52" fmla="*/ 2719443 w 3357798"/>
                <a:gd name="connsiteY52" fmla="*/ 681984 h 699237"/>
                <a:gd name="connsiteX53" fmla="*/ 2762575 w 3357798"/>
                <a:gd name="connsiteY53" fmla="*/ 638852 h 699237"/>
                <a:gd name="connsiteX54" fmla="*/ 2831587 w 3357798"/>
                <a:gd name="connsiteY54" fmla="*/ 595720 h 699237"/>
                <a:gd name="connsiteX55" fmla="*/ 3280160 w 3357798"/>
                <a:gd name="connsiteY55" fmla="*/ 587093 h 699237"/>
                <a:gd name="connsiteX56" fmla="*/ 3306039 w 3357798"/>
                <a:gd name="connsiteY56" fmla="*/ 569841 h 699237"/>
                <a:gd name="connsiteX57" fmla="*/ 3297413 w 3357798"/>
                <a:gd name="connsiteY57" fmla="*/ 543961 h 699237"/>
                <a:gd name="connsiteX58" fmla="*/ 3185270 w 3357798"/>
                <a:gd name="connsiteY58" fmla="*/ 518082 h 699237"/>
                <a:gd name="connsiteX59" fmla="*/ 3090379 w 3357798"/>
                <a:gd name="connsiteY59" fmla="*/ 492203 h 699237"/>
                <a:gd name="connsiteX60" fmla="*/ 2978236 w 3357798"/>
                <a:gd name="connsiteY60" fmla="*/ 466324 h 699237"/>
                <a:gd name="connsiteX61" fmla="*/ 3064500 w 3357798"/>
                <a:gd name="connsiteY61" fmla="*/ 388686 h 699237"/>
                <a:gd name="connsiteX62" fmla="*/ 3081753 w 3357798"/>
                <a:gd name="connsiteY62" fmla="*/ 362807 h 699237"/>
                <a:gd name="connsiteX63" fmla="*/ 3133511 w 3357798"/>
                <a:gd name="connsiteY63" fmla="*/ 319675 h 699237"/>
                <a:gd name="connsiteX64" fmla="*/ 3159390 w 3357798"/>
                <a:gd name="connsiteY64" fmla="*/ 311048 h 699237"/>
                <a:gd name="connsiteX65" fmla="*/ 3168017 w 3357798"/>
                <a:gd name="connsiteY65" fmla="*/ 285169 h 699237"/>
                <a:gd name="connsiteX66" fmla="*/ 3150764 w 3357798"/>
                <a:gd name="connsiteY66" fmla="*/ 224784 h 699237"/>
                <a:gd name="connsiteX67" fmla="*/ 3202522 w 3357798"/>
                <a:gd name="connsiteY67" fmla="*/ 190278 h 699237"/>
                <a:gd name="connsiteX68" fmla="*/ 3228402 w 3357798"/>
                <a:gd name="connsiteY68" fmla="*/ 164399 h 699237"/>
                <a:gd name="connsiteX69" fmla="*/ 3254281 w 3357798"/>
                <a:gd name="connsiteY69" fmla="*/ 147146 h 699237"/>
                <a:gd name="connsiteX70" fmla="*/ 3331919 w 3357798"/>
                <a:gd name="connsiteY70" fmla="*/ 104014 h 699237"/>
                <a:gd name="connsiteX71" fmla="*/ 3357798 w 3357798"/>
                <a:gd name="connsiteY71" fmla="*/ 95388 h 699237"/>
                <a:gd name="connsiteX72" fmla="*/ 3331919 w 3357798"/>
                <a:gd name="connsiteY72" fmla="*/ 86761 h 699237"/>
                <a:gd name="connsiteX73" fmla="*/ 3176643 w 3357798"/>
                <a:gd name="connsiteY73" fmla="*/ 104014 h 699237"/>
                <a:gd name="connsiteX74" fmla="*/ 3124885 w 3357798"/>
                <a:gd name="connsiteY74" fmla="*/ 147146 h 699237"/>
                <a:gd name="connsiteX75" fmla="*/ 3073126 w 3357798"/>
                <a:gd name="connsiteY75" fmla="*/ 164399 h 699237"/>
                <a:gd name="connsiteX76" fmla="*/ 3047247 w 3357798"/>
                <a:gd name="connsiteY76" fmla="*/ 181652 h 699237"/>
                <a:gd name="connsiteX77" fmla="*/ 3021368 w 3357798"/>
                <a:gd name="connsiteY77" fmla="*/ 190278 h 699237"/>
                <a:gd name="connsiteX78" fmla="*/ 2831587 w 3357798"/>
                <a:gd name="connsiteY78" fmla="*/ 207531 h 699237"/>
                <a:gd name="connsiteX79" fmla="*/ 2779828 w 3357798"/>
                <a:gd name="connsiteY79" fmla="*/ 216158 h 699237"/>
                <a:gd name="connsiteX80" fmla="*/ 2659058 w 3357798"/>
                <a:gd name="connsiteY80" fmla="*/ 198905 h 699237"/>
                <a:gd name="connsiteX81" fmla="*/ 2684938 w 3357798"/>
                <a:gd name="connsiteY81" fmla="*/ 155773 h 699237"/>
                <a:gd name="connsiteX82" fmla="*/ 2710817 w 3357798"/>
                <a:gd name="connsiteY82" fmla="*/ 138520 h 699237"/>
                <a:gd name="connsiteX83" fmla="*/ 2745322 w 3357798"/>
                <a:gd name="connsiteY83" fmla="*/ 104014 h 699237"/>
                <a:gd name="connsiteX84" fmla="*/ 2779828 w 3357798"/>
                <a:gd name="connsiteY84" fmla="*/ 78135 h 699237"/>
                <a:gd name="connsiteX85" fmla="*/ 2719443 w 3357798"/>
                <a:gd name="connsiteY85" fmla="*/ 86761 h 699237"/>
                <a:gd name="connsiteX86" fmla="*/ 2667685 w 3357798"/>
                <a:gd name="connsiteY86" fmla="*/ 104014 h 699237"/>
                <a:gd name="connsiteX87" fmla="*/ 2641805 w 3357798"/>
                <a:gd name="connsiteY87" fmla="*/ 121267 h 699237"/>
                <a:gd name="connsiteX88" fmla="*/ 2546915 w 3357798"/>
                <a:gd name="connsiteY88" fmla="*/ 138520 h 699237"/>
                <a:gd name="connsiteX89" fmla="*/ 2495156 w 3357798"/>
                <a:gd name="connsiteY89" fmla="*/ 155773 h 699237"/>
                <a:gd name="connsiteX90" fmla="*/ 2469277 w 3357798"/>
                <a:gd name="connsiteY90" fmla="*/ 164399 h 699237"/>
                <a:gd name="connsiteX91" fmla="*/ 2339881 w 3357798"/>
                <a:gd name="connsiteY91" fmla="*/ 198905 h 699237"/>
                <a:gd name="connsiteX92" fmla="*/ 2227738 w 3357798"/>
                <a:gd name="connsiteY92" fmla="*/ 190278 h 699237"/>
                <a:gd name="connsiteX93" fmla="*/ 2193232 w 3357798"/>
                <a:gd name="connsiteY93" fmla="*/ 147146 h 699237"/>
                <a:gd name="connsiteX94" fmla="*/ 2167353 w 3357798"/>
                <a:gd name="connsiteY94" fmla="*/ 138520 h 699237"/>
                <a:gd name="connsiteX95" fmla="*/ 2098341 w 3357798"/>
                <a:gd name="connsiteY95" fmla="*/ 147146 h 699237"/>
                <a:gd name="connsiteX96" fmla="*/ 2072462 w 3357798"/>
                <a:gd name="connsiteY96" fmla="*/ 164399 h 699237"/>
                <a:gd name="connsiteX97" fmla="*/ 2012077 w 3357798"/>
                <a:gd name="connsiteY97" fmla="*/ 181652 h 699237"/>
                <a:gd name="connsiteX98" fmla="*/ 1572130 w 3357798"/>
                <a:gd name="connsiteY98" fmla="*/ 181652 h 699237"/>
                <a:gd name="connsiteX99" fmla="*/ 1528998 w 3357798"/>
                <a:gd name="connsiteY99" fmla="*/ 198905 h 699237"/>
                <a:gd name="connsiteX100" fmla="*/ 1485866 w 3357798"/>
                <a:gd name="connsiteY100" fmla="*/ 207531 h 699237"/>
                <a:gd name="connsiteX101" fmla="*/ 1296085 w 3357798"/>
                <a:gd name="connsiteY101" fmla="*/ 181652 h 699237"/>
                <a:gd name="connsiteX102" fmla="*/ 1227073 w 3357798"/>
                <a:gd name="connsiteY102" fmla="*/ 164399 h 699237"/>
                <a:gd name="connsiteX103" fmla="*/ 1175315 w 3357798"/>
                <a:gd name="connsiteY103" fmla="*/ 138520 h 699237"/>
                <a:gd name="connsiteX104" fmla="*/ 1149436 w 3357798"/>
                <a:gd name="connsiteY104" fmla="*/ 129893 h 699237"/>
                <a:gd name="connsiteX105" fmla="*/ 1132183 w 3357798"/>
                <a:gd name="connsiteY105" fmla="*/ 104014 h 699237"/>
                <a:gd name="connsiteX106" fmla="*/ 1158062 w 3357798"/>
                <a:gd name="connsiteY106" fmla="*/ 86761 h 699237"/>
                <a:gd name="connsiteX107" fmla="*/ 1218447 w 3357798"/>
                <a:gd name="connsiteY107" fmla="*/ 60882 h 699237"/>
                <a:gd name="connsiteX108" fmla="*/ 994160 w 3357798"/>
                <a:gd name="connsiteY108" fmla="*/ 43629 h 699237"/>
                <a:gd name="connsiteX109" fmla="*/ 899270 w 3357798"/>
                <a:gd name="connsiteY109" fmla="*/ 26376 h 699237"/>
                <a:gd name="connsiteX110" fmla="*/ 838885 w 3357798"/>
                <a:gd name="connsiteY110" fmla="*/ 9124 h 699237"/>
                <a:gd name="connsiteX111" fmla="*/ 778500 w 3357798"/>
                <a:gd name="connsiteY111" fmla="*/ 497 h 699237"/>
                <a:gd name="connsiteX0" fmla="*/ 778500 w 3357798"/>
                <a:gd name="connsiteY0" fmla="*/ 77740 h 776480"/>
                <a:gd name="connsiteX1" fmla="*/ 373058 w 3357798"/>
                <a:gd name="connsiteY1" fmla="*/ 86367 h 776480"/>
                <a:gd name="connsiteX2" fmla="*/ 398938 w 3357798"/>
                <a:gd name="connsiteY2" fmla="*/ 112246 h 776480"/>
                <a:gd name="connsiteX3" fmla="*/ 209157 w 3357798"/>
                <a:gd name="connsiteY3" fmla="*/ 103 h 776480"/>
                <a:gd name="connsiteX4" fmla="*/ 276058 w 3357798"/>
                <a:gd name="connsiteY4" fmla="*/ 88938 h 776480"/>
                <a:gd name="connsiteX5" fmla="*/ 217782 w 3357798"/>
                <a:gd name="connsiteY5" fmla="*/ 112246 h 776480"/>
                <a:gd name="connsiteX6" fmla="*/ 450696 w 3357798"/>
                <a:gd name="connsiteY6" fmla="*/ 284774 h 776480"/>
                <a:gd name="connsiteX7" fmla="*/ 476575 w 3357798"/>
                <a:gd name="connsiteY7" fmla="*/ 302027 h 776480"/>
                <a:gd name="connsiteX8" fmla="*/ 103529 w 3357798"/>
                <a:gd name="connsiteY8" fmla="*/ 244214 h 776480"/>
                <a:gd name="connsiteX9" fmla="*/ 53881 w 3357798"/>
                <a:gd name="connsiteY9" fmla="*/ 448675 h 776480"/>
                <a:gd name="connsiteX10" fmla="*/ 2122 w 3357798"/>
                <a:gd name="connsiteY10" fmla="*/ 509061 h 776480"/>
                <a:gd name="connsiteX11" fmla="*/ 140146 w 3357798"/>
                <a:gd name="connsiteY11" fmla="*/ 526314 h 776480"/>
                <a:gd name="connsiteX12" fmla="*/ 485201 w 3357798"/>
                <a:gd name="connsiteY12" fmla="*/ 465929 h 776480"/>
                <a:gd name="connsiteX13" fmla="*/ 562839 w 3357798"/>
                <a:gd name="connsiteY13" fmla="*/ 517687 h 776480"/>
                <a:gd name="connsiteX14" fmla="*/ 511081 w 3357798"/>
                <a:gd name="connsiteY14" fmla="*/ 552193 h 776480"/>
                <a:gd name="connsiteX15" fmla="*/ 502454 w 3357798"/>
                <a:gd name="connsiteY15" fmla="*/ 578072 h 776480"/>
                <a:gd name="connsiteX16" fmla="*/ 554213 w 3357798"/>
                <a:gd name="connsiteY16" fmla="*/ 595325 h 776480"/>
                <a:gd name="connsiteX17" fmla="*/ 623224 w 3357798"/>
                <a:gd name="connsiteY17" fmla="*/ 586699 h 776480"/>
                <a:gd name="connsiteX18" fmla="*/ 649104 w 3357798"/>
                <a:gd name="connsiteY18" fmla="*/ 578072 h 776480"/>
                <a:gd name="connsiteX19" fmla="*/ 709488 w 3357798"/>
                <a:gd name="connsiteY19" fmla="*/ 560819 h 776480"/>
                <a:gd name="connsiteX20" fmla="*/ 778500 w 3357798"/>
                <a:gd name="connsiteY20" fmla="*/ 569446 h 776480"/>
                <a:gd name="connsiteX21" fmla="*/ 821632 w 3357798"/>
                <a:gd name="connsiteY21" fmla="*/ 621204 h 776480"/>
                <a:gd name="connsiteX22" fmla="*/ 847511 w 3357798"/>
                <a:gd name="connsiteY22" fmla="*/ 638457 h 776480"/>
                <a:gd name="connsiteX23" fmla="*/ 899270 w 3357798"/>
                <a:gd name="connsiteY23" fmla="*/ 629831 h 776480"/>
                <a:gd name="connsiteX24" fmla="*/ 925149 w 3357798"/>
                <a:gd name="connsiteY24" fmla="*/ 612578 h 776480"/>
                <a:gd name="connsiteX25" fmla="*/ 959654 w 3357798"/>
                <a:gd name="connsiteY25" fmla="*/ 595325 h 776480"/>
                <a:gd name="connsiteX26" fmla="*/ 1011413 w 3357798"/>
                <a:gd name="connsiteY26" fmla="*/ 569446 h 776480"/>
                <a:gd name="connsiteX27" fmla="*/ 1071798 w 3357798"/>
                <a:gd name="connsiteY27" fmla="*/ 578072 h 776480"/>
                <a:gd name="connsiteX28" fmla="*/ 1097677 w 3357798"/>
                <a:gd name="connsiteY28" fmla="*/ 603951 h 776480"/>
                <a:gd name="connsiteX29" fmla="*/ 1132183 w 3357798"/>
                <a:gd name="connsiteY29" fmla="*/ 621204 h 776480"/>
                <a:gd name="connsiteX30" fmla="*/ 1209821 w 3357798"/>
                <a:gd name="connsiteY30" fmla="*/ 612578 h 776480"/>
                <a:gd name="connsiteX31" fmla="*/ 1261579 w 3357798"/>
                <a:gd name="connsiteY31" fmla="*/ 578072 h 776480"/>
                <a:gd name="connsiteX32" fmla="*/ 1287458 w 3357798"/>
                <a:gd name="connsiteY32" fmla="*/ 560819 h 776480"/>
                <a:gd name="connsiteX33" fmla="*/ 1339217 w 3357798"/>
                <a:gd name="connsiteY33" fmla="*/ 517687 h 776480"/>
                <a:gd name="connsiteX34" fmla="*/ 1365096 w 3357798"/>
                <a:gd name="connsiteY34" fmla="*/ 509061 h 776480"/>
                <a:gd name="connsiteX35" fmla="*/ 1390975 w 3357798"/>
                <a:gd name="connsiteY35" fmla="*/ 491808 h 776480"/>
                <a:gd name="connsiteX36" fmla="*/ 1503119 w 3357798"/>
                <a:gd name="connsiteY36" fmla="*/ 491808 h 776480"/>
                <a:gd name="connsiteX37" fmla="*/ 1580756 w 3357798"/>
                <a:gd name="connsiteY37" fmla="*/ 526314 h 776480"/>
                <a:gd name="connsiteX38" fmla="*/ 1606636 w 3357798"/>
                <a:gd name="connsiteY38" fmla="*/ 534940 h 776480"/>
                <a:gd name="connsiteX39" fmla="*/ 1623888 w 3357798"/>
                <a:gd name="connsiteY39" fmla="*/ 560819 h 776480"/>
                <a:gd name="connsiteX40" fmla="*/ 1684273 w 3357798"/>
                <a:gd name="connsiteY40" fmla="*/ 586699 h 776480"/>
                <a:gd name="connsiteX41" fmla="*/ 1710153 w 3357798"/>
                <a:gd name="connsiteY41" fmla="*/ 603951 h 776480"/>
                <a:gd name="connsiteX42" fmla="*/ 1744658 w 3357798"/>
                <a:gd name="connsiteY42" fmla="*/ 621204 h 776480"/>
                <a:gd name="connsiteX43" fmla="*/ 1770538 w 3357798"/>
                <a:gd name="connsiteY43" fmla="*/ 647084 h 776480"/>
                <a:gd name="connsiteX44" fmla="*/ 1830922 w 3357798"/>
                <a:gd name="connsiteY44" fmla="*/ 664336 h 776480"/>
                <a:gd name="connsiteX45" fmla="*/ 1865428 w 3357798"/>
                <a:gd name="connsiteY45" fmla="*/ 681589 h 776480"/>
                <a:gd name="connsiteX46" fmla="*/ 1899934 w 3357798"/>
                <a:gd name="connsiteY46" fmla="*/ 690216 h 776480"/>
                <a:gd name="connsiteX47" fmla="*/ 1994824 w 3357798"/>
                <a:gd name="connsiteY47" fmla="*/ 707468 h 776480"/>
                <a:gd name="connsiteX48" fmla="*/ 2434771 w 3357798"/>
                <a:gd name="connsiteY48" fmla="*/ 716095 h 776480"/>
                <a:gd name="connsiteX49" fmla="*/ 2521036 w 3357798"/>
                <a:gd name="connsiteY49" fmla="*/ 741974 h 776480"/>
                <a:gd name="connsiteX50" fmla="*/ 2546915 w 3357798"/>
                <a:gd name="connsiteY50" fmla="*/ 759227 h 776480"/>
                <a:gd name="connsiteX51" fmla="*/ 2693564 w 3357798"/>
                <a:gd name="connsiteY51" fmla="*/ 776480 h 776480"/>
                <a:gd name="connsiteX52" fmla="*/ 2719443 w 3357798"/>
                <a:gd name="connsiteY52" fmla="*/ 759227 h 776480"/>
                <a:gd name="connsiteX53" fmla="*/ 2762575 w 3357798"/>
                <a:gd name="connsiteY53" fmla="*/ 716095 h 776480"/>
                <a:gd name="connsiteX54" fmla="*/ 2831587 w 3357798"/>
                <a:gd name="connsiteY54" fmla="*/ 672963 h 776480"/>
                <a:gd name="connsiteX55" fmla="*/ 3280160 w 3357798"/>
                <a:gd name="connsiteY55" fmla="*/ 664336 h 776480"/>
                <a:gd name="connsiteX56" fmla="*/ 3306039 w 3357798"/>
                <a:gd name="connsiteY56" fmla="*/ 647084 h 776480"/>
                <a:gd name="connsiteX57" fmla="*/ 3297413 w 3357798"/>
                <a:gd name="connsiteY57" fmla="*/ 621204 h 776480"/>
                <a:gd name="connsiteX58" fmla="*/ 3185270 w 3357798"/>
                <a:gd name="connsiteY58" fmla="*/ 595325 h 776480"/>
                <a:gd name="connsiteX59" fmla="*/ 3090379 w 3357798"/>
                <a:gd name="connsiteY59" fmla="*/ 569446 h 776480"/>
                <a:gd name="connsiteX60" fmla="*/ 2978236 w 3357798"/>
                <a:gd name="connsiteY60" fmla="*/ 543567 h 776480"/>
                <a:gd name="connsiteX61" fmla="*/ 3064500 w 3357798"/>
                <a:gd name="connsiteY61" fmla="*/ 465929 h 776480"/>
                <a:gd name="connsiteX62" fmla="*/ 3081753 w 3357798"/>
                <a:gd name="connsiteY62" fmla="*/ 440050 h 776480"/>
                <a:gd name="connsiteX63" fmla="*/ 3133511 w 3357798"/>
                <a:gd name="connsiteY63" fmla="*/ 396918 h 776480"/>
                <a:gd name="connsiteX64" fmla="*/ 3159390 w 3357798"/>
                <a:gd name="connsiteY64" fmla="*/ 388291 h 776480"/>
                <a:gd name="connsiteX65" fmla="*/ 3168017 w 3357798"/>
                <a:gd name="connsiteY65" fmla="*/ 362412 h 776480"/>
                <a:gd name="connsiteX66" fmla="*/ 3150764 w 3357798"/>
                <a:gd name="connsiteY66" fmla="*/ 302027 h 776480"/>
                <a:gd name="connsiteX67" fmla="*/ 3202522 w 3357798"/>
                <a:gd name="connsiteY67" fmla="*/ 267521 h 776480"/>
                <a:gd name="connsiteX68" fmla="*/ 3228402 w 3357798"/>
                <a:gd name="connsiteY68" fmla="*/ 241642 h 776480"/>
                <a:gd name="connsiteX69" fmla="*/ 3254281 w 3357798"/>
                <a:gd name="connsiteY69" fmla="*/ 224389 h 776480"/>
                <a:gd name="connsiteX70" fmla="*/ 3331919 w 3357798"/>
                <a:gd name="connsiteY70" fmla="*/ 181257 h 776480"/>
                <a:gd name="connsiteX71" fmla="*/ 3357798 w 3357798"/>
                <a:gd name="connsiteY71" fmla="*/ 172631 h 776480"/>
                <a:gd name="connsiteX72" fmla="*/ 3331919 w 3357798"/>
                <a:gd name="connsiteY72" fmla="*/ 164004 h 776480"/>
                <a:gd name="connsiteX73" fmla="*/ 3176643 w 3357798"/>
                <a:gd name="connsiteY73" fmla="*/ 181257 h 776480"/>
                <a:gd name="connsiteX74" fmla="*/ 3124885 w 3357798"/>
                <a:gd name="connsiteY74" fmla="*/ 224389 h 776480"/>
                <a:gd name="connsiteX75" fmla="*/ 3073126 w 3357798"/>
                <a:gd name="connsiteY75" fmla="*/ 241642 h 776480"/>
                <a:gd name="connsiteX76" fmla="*/ 3047247 w 3357798"/>
                <a:gd name="connsiteY76" fmla="*/ 258895 h 776480"/>
                <a:gd name="connsiteX77" fmla="*/ 3021368 w 3357798"/>
                <a:gd name="connsiteY77" fmla="*/ 267521 h 776480"/>
                <a:gd name="connsiteX78" fmla="*/ 2831587 w 3357798"/>
                <a:gd name="connsiteY78" fmla="*/ 284774 h 776480"/>
                <a:gd name="connsiteX79" fmla="*/ 2779828 w 3357798"/>
                <a:gd name="connsiteY79" fmla="*/ 293401 h 776480"/>
                <a:gd name="connsiteX80" fmla="*/ 2659058 w 3357798"/>
                <a:gd name="connsiteY80" fmla="*/ 276148 h 776480"/>
                <a:gd name="connsiteX81" fmla="*/ 2684938 w 3357798"/>
                <a:gd name="connsiteY81" fmla="*/ 233016 h 776480"/>
                <a:gd name="connsiteX82" fmla="*/ 2710817 w 3357798"/>
                <a:gd name="connsiteY82" fmla="*/ 215763 h 776480"/>
                <a:gd name="connsiteX83" fmla="*/ 2745322 w 3357798"/>
                <a:gd name="connsiteY83" fmla="*/ 181257 h 776480"/>
                <a:gd name="connsiteX84" fmla="*/ 2779828 w 3357798"/>
                <a:gd name="connsiteY84" fmla="*/ 155378 h 776480"/>
                <a:gd name="connsiteX85" fmla="*/ 2719443 w 3357798"/>
                <a:gd name="connsiteY85" fmla="*/ 164004 h 776480"/>
                <a:gd name="connsiteX86" fmla="*/ 2667685 w 3357798"/>
                <a:gd name="connsiteY86" fmla="*/ 181257 h 776480"/>
                <a:gd name="connsiteX87" fmla="*/ 2641805 w 3357798"/>
                <a:gd name="connsiteY87" fmla="*/ 198510 h 776480"/>
                <a:gd name="connsiteX88" fmla="*/ 2546915 w 3357798"/>
                <a:gd name="connsiteY88" fmla="*/ 215763 h 776480"/>
                <a:gd name="connsiteX89" fmla="*/ 2495156 w 3357798"/>
                <a:gd name="connsiteY89" fmla="*/ 233016 h 776480"/>
                <a:gd name="connsiteX90" fmla="*/ 2469277 w 3357798"/>
                <a:gd name="connsiteY90" fmla="*/ 241642 h 776480"/>
                <a:gd name="connsiteX91" fmla="*/ 2339881 w 3357798"/>
                <a:gd name="connsiteY91" fmla="*/ 276148 h 776480"/>
                <a:gd name="connsiteX92" fmla="*/ 2227738 w 3357798"/>
                <a:gd name="connsiteY92" fmla="*/ 267521 h 776480"/>
                <a:gd name="connsiteX93" fmla="*/ 2193232 w 3357798"/>
                <a:gd name="connsiteY93" fmla="*/ 224389 h 776480"/>
                <a:gd name="connsiteX94" fmla="*/ 2167353 w 3357798"/>
                <a:gd name="connsiteY94" fmla="*/ 215763 h 776480"/>
                <a:gd name="connsiteX95" fmla="*/ 2098341 w 3357798"/>
                <a:gd name="connsiteY95" fmla="*/ 224389 h 776480"/>
                <a:gd name="connsiteX96" fmla="*/ 2072462 w 3357798"/>
                <a:gd name="connsiteY96" fmla="*/ 241642 h 776480"/>
                <a:gd name="connsiteX97" fmla="*/ 2012077 w 3357798"/>
                <a:gd name="connsiteY97" fmla="*/ 258895 h 776480"/>
                <a:gd name="connsiteX98" fmla="*/ 1572130 w 3357798"/>
                <a:gd name="connsiteY98" fmla="*/ 258895 h 776480"/>
                <a:gd name="connsiteX99" fmla="*/ 1528998 w 3357798"/>
                <a:gd name="connsiteY99" fmla="*/ 276148 h 776480"/>
                <a:gd name="connsiteX100" fmla="*/ 1485866 w 3357798"/>
                <a:gd name="connsiteY100" fmla="*/ 284774 h 776480"/>
                <a:gd name="connsiteX101" fmla="*/ 1296085 w 3357798"/>
                <a:gd name="connsiteY101" fmla="*/ 258895 h 776480"/>
                <a:gd name="connsiteX102" fmla="*/ 1227073 w 3357798"/>
                <a:gd name="connsiteY102" fmla="*/ 241642 h 776480"/>
                <a:gd name="connsiteX103" fmla="*/ 1175315 w 3357798"/>
                <a:gd name="connsiteY103" fmla="*/ 215763 h 776480"/>
                <a:gd name="connsiteX104" fmla="*/ 1149436 w 3357798"/>
                <a:gd name="connsiteY104" fmla="*/ 207136 h 776480"/>
                <a:gd name="connsiteX105" fmla="*/ 1132183 w 3357798"/>
                <a:gd name="connsiteY105" fmla="*/ 181257 h 776480"/>
                <a:gd name="connsiteX106" fmla="*/ 1158062 w 3357798"/>
                <a:gd name="connsiteY106" fmla="*/ 164004 h 776480"/>
                <a:gd name="connsiteX107" fmla="*/ 1218447 w 3357798"/>
                <a:gd name="connsiteY107" fmla="*/ 138125 h 776480"/>
                <a:gd name="connsiteX108" fmla="*/ 994160 w 3357798"/>
                <a:gd name="connsiteY108" fmla="*/ 120872 h 776480"/>
                <a:gd name="connsiteX109" fmla="*/ 899270 w 3357798"/>
                <a:gd name="connsiteY109" fmla="*/ 103619 h 776480"/>
                <a:gd name="connsiteX110" fmla="*/ 838885 w 3357798"/>
                <a:gd name="connsiteY110" fmla="*/ 86367 h 776480"/>
                <a:gd name="connsiteX111" fmla="*/ 778500 w 3357798"/>
                <a:gd name="connsiteY111" fmla="*/ 77740 h 776480"/>
                <a:gd name="connsiteX0" fmla="*/ 778500 w 3357798"/>
                <a:gd name="connsiteY0" fmla="*/ 77679 h 776419"/>
                <a:gd name="connsiteX1" fmla="*/ 373058 w 3357798"/>
                <a:gd name="connsiteY1" fmla="*/ 86306 h 776419"/>
                <a:gd name="connsiteX2" fmla="*/ 536960 w 3357798"/>
                <a:gd name="connsiteY2" fmla="*/ 103558 h 776419"/>
                <a:gd name="connsiteX3" fmla="*/ 209157 w 3357798"/>
                <a:gd name="connsiteY3" fmla="*/ 42 h 776419"/>
                <a:gd name="connsiteX4" fmla="*/ 276058 w 3357798"/>
                <a:gd name="connsiteY4" fmla="*/ 88877 h 776419"/>
                <a:gd name="connsiteX5" fmla="*/ 217782 w 3357798"/>
                <a:gd name="connsiteY5" fmla="*/ 112185 h 776419"/>
                <a:gd name="connsiteX6" fmla="*/ 450696 w 3357798"/>
                <a:gd name="connsiteY6" fmla="*/ 284713 h 776419"/>
                <a:gd name="connsiteX7" fmla="*/ 476575 w 3357798"/>
                <a:gd name="connsiteY7" fmla="*/ 301966 h 776419"/>
                <a:gd name="connsiteX8" fmla="*/ 103529 w 3357798"/>
                <a:gd name="connsiteY8" fmla="*/ 244153 h 776419"/>
                <a:gd name="connsiteX9" fmla="*/ 53881 w 3357798"/>
                <a:gd name="connsiteY9" fmla="*/ 448614 h 776419"/>
                <a:gd name="connsiteX10" fmla="*/ 2122 w 3357798"/>
                <a:gd name="connsiteY10" fmla="*/ 509000 h 776419"/>
                <a:gd name="connsiteX11" fmla="*/ 140146 w 3357798"/>
                <a:gd name="connsiteY11" fmla="*/ 526253 h 776419"/>
                <a:gd name="connsiteX12" fmla="*/ 485201 w 3357798"/>
                <a:gd name="connsiteY12" fmla="*/ 465868 h 776419"/>
                <a:gd name="connsiteX13" fmla="*/ 562839 w 3357798"/>
                <a:gd name="connsiteY13" fmla="*/ 517626 h 776419"/>
                <a:gd name="connsiteX14" fmla="*/ 511081 w 3357798"/>
                <a:gd name="connsiteY14" fmla="*/ 552132 h 776419"/>
                <a:gd name="connsiteX15" fmla="*/ 502454 w 3357798"/>
                <a:gd name="connsiteY15" fmla="*/ 578011 h 776419"/>
                <a:gd name="connsiteX16" fmla="*/ 554213 w 3357798"/>
                <a:gd name="connsiteY16" fmla="*/ 595264 h 776419"/>
                <a:gd name="connsiteX17" fmla="*/ 623224 w 3357798"/>
                <a:gd name="connsiteY17" fmla="*/ 586638 h 776419"/>
                <a:gd name="connsiteX18" fmla="*/ 649104 w 3357798"/>
                <a:gd name="connsiteY18" fmla="*/ 578011 h 776419"/>
                <a:gd name="connsiteX19" fmla="*/ 709488 w 3357798"/>
                <a:gd name="connsiteY19" fmla="*/ 560758 h 776419"/>
                <a:gd name="connsiteX20" fmla="*/ 778500 w 3357798"/>
                <a:gd name="connsiteY20" fmla="*/ 569385 h 776419"/>
                <a:gd name="connsiteX21" fmla="*/ 821632 w 3357798"/>
                <a:gd name="connsiteY21" fmla="*/ 621143 h 776419"/>
                <a:gd name="connsiteX22" fmla="*/ 847511 w 3357798"/>
                <a:gd name="connsiteY22" fmla="*/ 638396 h 776419"/>
                <a:gd name="connsiteX23" fmla="*/ 899270 w 3357798"/>
                <a:gd name="connsiteY23" fmla="*/ 629770 h 776419"/>
                <a:gd name="connsiteX24" fmla="*/ 925149 w 3357798"/>
                <a:gd name="connsiteY24" fmla="*/ 612517 h 776419"/>
                <a:gd name="connsiteX25" fmla="*/ 959654 w 3357798"/>
                <a:gd name="connsiteY25" fmla="*/ 595264 h 776419"/>
                <a:gd name="connsiteX26" fmla="*/ 1011413 w 3357798"/>
                <a:gd name="connsiteY26" fmla="*/ 569385 h 776419"/>
                <a:gd name="connsiteX27" fmla="*/ 1071798 w 3357798"/>
                <a:gd name="connsiteY27" fmla="*/ 578011 h 776419"/>
                <a:gd name="connsiteX28" fmla="*/ 1097677 w 3357798"/>
                <a:gd name="connsiteY28" fmla="*/ 603890 h 776419"/>
                <a:gd name="connsiteX29" fmla="*/ 1132183 w 3357798"/>
                <a:gd name="connsiteY29" fmla="*/ 621143 h 776419"/>
                <a:gd name="connsiteX30" fmla="*/ 1209821 w 3357798"/>
                <a:gd name="connsiteY30" fmla="*/ 612517 h 776419"/>
                <a:gd name="connsiteX31" fmla="*/ 1261579 w 3357798"/>
                <a:gd name="connsiteY31" fmla="*/ 578011 h 776419"/>
                <a:gd name="connsiteX32" fmla="*/ 1287458 w 3357798"/>
                <a:gd name="connsiteY32" fmla="*/ 560758 h 776419"/>
                <a:gd name="connsiteX33" fmla="*/ 1339217 w 3357798"/>
                <a:gd name="connsiteY33" fmla="*/ 517626 h 776419"/>
                <a:gd name="connsiteX34" fmla="*/ 1365096 w 3357798"/>
                <a:gd name="connsiteY34" fmla="*/ 509000 h 776419"/>
                <a:gd name="connsiteX35" fmla="*/ 1390975 w 3357798"/>
                <a:gd name="connsiteY35" fmla="*/ 491747 h 776419"/>
                <a:gd name="connsiteX36" fmla="*/ 1503119 w 3357798"/>
                <a:gd name="connsiteY36" fmla="*/ 491747 h 776419"/>
                <a:gd name="connsiteX37" fmla="*/ 1580756 w 3357798"/>
                <a:gd name="connsiteY37" fmla="*/ 526253 h 776419"/>
                <a:gd name="connsiteX38" fmla="*/ 1606636 w 3357798"/>
                <a:gd name="connsiteY38" fmla="*/ 534879 h 776419"/>
                <a:gd name="connsiteX39" fmla="*/ 1623888 w 3357798"/>
                <a:gd name="connsiteY39" fmla="*/ 560758 h 776419"/>
                <a:gd name="connsiteX40" fmla="*/ 1684273 w 3357798"/>
                <a:gd name="connsiteY40" fmla="*/ 586638 h 776419"/>
                <a:gd name="connsiteX41" fmla="*/ 1710153 w 3357798"/>
                <a:gd name="connsiteY41" fmla="*/ 603890 h 776419"/>
                <a:gd name="connsiteX42" fmla="*/ 1744658 w 3357798"/>
                <a:gd name="connsiteY42" fmla="*/ 621143 h 776419"/>
                <a:gd name="connsiteX43" fmla="*/ 1770538 w 3357798"/>
                <a:gd name="connsiteY43" fmla="*/ 647023 h 776419"/>
                <a:gd name="connsiteX44" fmla="*/ 1830922 w 3357798"/>
                <a:gd name="connsiteY44" fmla="*/ 664275 h 776419"/>
                <a:gd name="connsiteX45" fmla="*/ 1865428 w 3357798"/>
                <a:gd name="connsiteY45" fmla="*/ 681528 h 776419"/>
                <a:gd name="connsiteX46" fmla="*/ 1899934 w 3357798"/>
                <a:gd name="connsiteY46" fmla="*/ 690155 h 776419"/>
                <a:gd name="connsiteX47" fmla="*/ 1994824 w 3357798"/>
                <a:gd name="connsiteY47" fmla="*/ 707407 h 776419"/>
                <a:gd name="connsiteX48" fmla="*/ 2434771 w 3357798"/>
                <a:gd name="connsiteY48" fmla="*/ 716034 h 776419"/>
                <a:gd name="connsiteX49" fmla="*/ 2521036 w 3357798"/>
                <a:gd name="connsiteY49" fmla="*/ 741913 h 776419"/>
                <a:gd name="connsiteX50" fmla="*/ 2546915 w 3357798"/>
                <a:gd name="connsiteY50" fmla="*/ 759166 h 776419"/>
                <a:gd name="connsiteX51" fmla="*/ 2693564 w 3357798"/>
                <a:gd name="connsiteY51" fmla="*/ 776419 h 776419"/>
                <a:gd name="connsiteX52" fmla="*/ 2719443 w 3357798"/>
                <a:gd name="connsiteY52" fmla="*/ 759166 h 776419"/>
                <a:gd name="connsiteX53" fmla="*/ 2762575 w 3357798"/>
                <a:gd name="connsiteY53" fmla="*/ 716034 h 776419"/>
                <a:gd name="connsiteX54" fmla="*/ 2831587 w 3357798"/>
                <a:gd name="connsiteY54" fmla="*/ 672902 h 776419"/>
                <a:gd name="connsiteX55" fmla="*/ 3280160 w 3357798"/>
                <a:gd name="connsiteY55" fmla="*/ 664275 h 776419"/>
                <a:gd name="connsiteX56" fmla="*/ 3306039 w 3357798"/>
                <a:gd name="connsiteY56" fmla="*/ 647023 h 776419"/>
                <a:gd name="connsiteX57" fmla="*/ 3297413 w 3357798"/>
                <a:gd name="connsiteY57" fmla="*/ 621143 h 776419"/>
                <a:gd name="connsiteX58" fmla="*/ 3185270 w 3357798"/>
                <a:gd name="connsiteY58" fmla="*/ 595264 h 776419"/>
                <a:gd name="connsiteX59" fmla="*/ 3090379 w 3357798"/>
                <a:gd name="connsiteY59" fmla="*/ 569385 h 776419"/>
                <a:gd name="connsiteX60" fmla="*/ 2978236 w 3357798"/>
                <a:gd name="connsiteY60" fmla="*/ 543506 h 776419"/>
                <a:gd name="connsiteX61" fmla="*/ 3064500 w 3357798"/>
                <a:gd name="connsiteY61" fmla="*/ 465868 h 776419"/>
                <a:gd name="connsiteX62" fmla="*/ 3081753 w 3357798"/>
                <a:gd name="connsiteY62" fmla="*/ 439989 h 776419"/>
                <a:gd name="connsiteX63" fmla="*/ 3133511 w 3357798"/>
                <a:gd name="connsiteY63" fmla="*/ 396857 h 776419"/>
                <a:gd name="connsiteX64" fmla="*/ 3159390 w 3357798"/>
                <a:gd name="connsiteY64" fmla="*/ 388230 h 776419"/>
                <a:gd name="connsiteX65" fmla="*/ 3168017 w 3357798"/>
                <a:gd name="connsiteY65" fmla="*/ 362351 h 776419"/>
                <a:gd name="connsiteX66" fmla="*/ 3150764 w 3357798"/>
                <a:gd name="connsiteY66" fmla="*/ 301966 h 776419"/>
                <a:gd name="connsiteX67" fmla="*/ 3202522 w 3357798"/>
                <a:gd name="connsiteY67" fmla="*/ 267460 h 776419"/>
                <a:gd name="connsiteX68" fmla="*/ 3228402 w 3357798"/>
                <a:gd name="connsiteY68" fmla="*/ 241581 h 776419"/>
                <a:gd name="connsiteX69" fmla="*/ 3254281 w 3357798"/>
                <a:gd name="connsiteY69" fmla="*/ 224328 h 776419"/>
                <a:gd name="connsiteX70" fmla="*/ 3331919 w 3357798"/>
                <a:gd name="connsiteY70" fmla="*/ 181196 h 776419"/>
                <a:gd name="connsiteX71" fmla="*/ 3357798 w 3357798"/>
                <a:gd name="connsiteY71" fmla="*/ 172570 h 776419"/>
                <a:gd name="connsiteX72" fmla="*/ 3331919 w 3357798"/>
                <a:gd name="connsiteY72" fmla="*/ 163943 h 776419"/>
                <a:gd name="connsiteX73" fmla="*/ 3176643 w 3357798"/>
                <a:gd name="connsiteY73" fmla="*/ 181196 h 776419"/>
                <a:gd name="connsiteX74" fmla="*/ 3124885 w 3357798"/>
                <a:gd name="connsiteY74" fmla="*/ 224328 h 776419"/>
                <a:gd name="connsiteX75" fmla="*/ 3073126 w 3357798"/>
                <a:gd name="connsiteY75" fmla="*/ 241581 h 776419"/>
                <a:gd name="connsiteX76" fmla="*/ 3047247 w 3357798"/>
                <a:gd name="connsiteY76" fmla="*/ 258834 h 776419"/>
                <a:gd name="connsiteX77" fmla="*/ 3021368 w 3357798"/>
                <a:gd name="connsiteY77" fmla="*/ 267460 h 776419"/>
                <a:gd name="connsiteX78" fmla="*/ 2831587 w 3357798"/>
                <a:gd name="connsiteY78" fmla="*/ 284713 h 776419"/>
                <a:gd name="connsiteX79" fmla="*/ 2779828 w 3357798"/>
                <a:gd name="connsiteY79" fmla="*/ 293340 h 776419"/>
                <a:gd name="connsiteX80" fmla="*/ 2659058 w 3357798"/>
                <a:gd name="connsiteY80" fmla="*/ 276087 h 776419"/>
                <a:gd name="connsiteX81" fmla="*/ 2684938 w 3357798"/>
                <a:gd name="connsiteY81" fmla="*/ 232955 h 776419"/>
                <a:gd name="connsiteX82" fmla="*/ 2710817 w 3357798"/>
                <a:gd name="connsiteY82" fmla="*/ 215702 h 776419"/>
                <a:gd name="connsiteX83" fmla="*/ 2745322 w 3357798"/>
                <a:gd name="connsiteY83" fmla="*/ 181196 h 776419"/>
                <a:gd name="connsiteX84" fmla="*/ 2779828 w 3357798"/>
                <a:gd name="connsiteY84" fmla="*/ 155317 h 776419"/>
                <a:gd name="connsiteX85" fmla="*/ 2719443 w 3357798"/>
                <a:gd name="connsiteY85" fmla="*/ 163943 h 776419"/>
                <a:gd name="connsiteX86" fmla="*/ 2667685 w 3357798"/>
                <a:gd name="connsiteY86" fmla="*/ 181196 h 776419"/>
                <a:gd name="connsiteX87" fmla="*/ 2641805 w 3357798"/>
                <a:gd name="connsiteY87" fmla="*/ 198449 h 776419"/>
                <a:gd name="connsiteX88" fmla="*/ 2546915 w 3357798"/>
                <a:gd name="connsiteY88" fmla="*/ 215702 h 776419"/>
                <a:gd name="connsiteX89" fmla="*/ 2495156 w 3357798"/>
                <a:gd name="connsiteY89" fmla="*/ 232955 h 776419"/>
                <a:gd name="connsiteX90" fmla="*/ 2469277 w 3357798"/>
                <a:gd name="connsiteY90" fmla="*/ 241581 h 776419"/>
                <a:gd name="connsiteX91" fmla="*/ 2339881 w 3357798"/>
                <a:gd name="connsiteY91" fmla="*/ 276087 h 776419"/>
                <a:gd name="connsiteX92" fmla="*/ 2227738 w 3357798"/>
                <a:gd name="connsiteY92" fmla="*/ 267460 h 776419"/>
                <a:gd name="connsiteX93" fmla="*/ 2193232 w 3357798"/>
                <a:gd name="connsiteY93" fmla="*/ 224328 h 776419"/>
                <a:gd name="connsiteX94" fmla="*/ 2167353 w 3357798"/>
                <a:gd name="connsiteY94" fmla="*/ 215702 h 776419"/>
                <a:gd name="connsiteX95" fmla="*/ 2098341 w 3357798"/>
                <a:gd name="connsiteY95" fmla="*/ 224328 h 776419"/>
                <a:gd name="connsiteX96" fmla="*/ 2072462 w 3357798"/>
                <a:gd name="connsiteY96" fmla="*/ 241581 h 776419"/>
                <a:gd name="connsiteX97" fmla="*/ 2012077 w 3357798"/>
                <a:gd name="connsiteY97" fmla="*/ 258834 h 776419"/>
                <a:gd name="connsiteX98" fmla="*/ 1572130 w 3357798"/>
                <a:gd name="connsiteY98" fmla="*/ 258834 h 776419"/>
                <a:gd name="connsiteX99" fmla="*/ 1528998 w 3357798"/>
                <a:gd name="connsiteY99" fmla="*/ 276087 h 776419"/>
                <a:gd name="connsiteX100" fmla="*/ 1485866 w 3357798"/>
                <a:gd name="connsiteY100" fmla="*/ 284713 h 776419"/>
                <a:gd name="connsiteX101" fmla="*/ 1296085 w 3357798"/>
                <a:gd name="connsiteY101" fmla="*/ 258834 h 776419"/>
                <a:gd name="connsiteX102" fmla="*/ 1227073 w 3357798"/>
                <a:gd name="connsiteY102" fmla="*/ 241581 h 776419"/>
                <a:gd name="connsiteX103" fmla="*/ 1175315 w 3357798"/>
                <a:gd name="connsiteY103" fmla="*/ 215702 h 776419"/>
                <a:gd name="connsiteX104" fmla="*/ 1149436 w 3357798"/>
                <a:gd name="connsiteY104" fmla="*/ 207075 h 776419"/>
                <a:gd name="connsiteX105" fmla="*/ 1132183 w 3357798"/>
                <a:gd name="connsiteY105" fmla="*/ 181196 h 776419"/>
                <a:gd name="connsiteX106" fmla="*/ 1158062 w 3357798"/>
                <a:gd name="connsiteY106" fmla="*/ 163943 h 776419"/>
                <a:gd name="connsiteX107" fmla="*/ 1218447 w 3357798"/>
                <a:gd name="connsiteY107" fmla="*/ 138064 h 776419"/>
                <a:gd name="connsiteX108" fmla="*/ 994160 w 3357798"/>
                <a:gd name="connsiteY108" fmla="*/ 120811 h 776419"/>
                <a:gd name="connsiteX109" fmla="*/ 899270 w 3357798"/>
                <a:gd name="connsiteY109" fmla="*/ 103558 h 776419"/>
                <a:gd name="connsiteX110" fmla="*/ 838885 w 3357798"/>
                <a:gd name="connsiteY110" fmla="*/ 86306 h 776419"/>
                <a:gd name="connsiteX111" fmla="*/ 778500 w 3357798"/>
                <a:gd name="connsiteY111" fmla="*/ 77679 h 776419"/>
                <a:gd name="connsiteX0" fmla="*/ 778500 w 3357798"/>
                <a:gd name="connsiteY0" fmla="*/ 0 h 698740"/>
                <a:gd name="connsiteX1" fmla="*/ 373058 w 3357798"/>
                <a:gd name="connsiteY1" fmla="*/ 8627 h 698740"/>
                <a:gd name="connsiteX2" fmla="*/ 536960 w 3357798"/>
                <a:gd name="connsiteY2" fmla="*/ 25879 h 698740"/>
                <a:gd name="connsiteX3" fmla="*/ 166025 w 3357798"/>
                <a:gd name="connsiteY3" fmla="*/ 8628 h 698740"/>
                <a:gd name="connsiteX4" fmla="*/ 276058 w 3357798"/>
                <a:gd name="connsiteY4" fmla="*/ 11198 h 698740"/>
                <a:gd name="connsiteX5" fmla="*/ 217782 w 3357798"/>
                <a:gd name="connsiteY5" fmla="*/ 34506 h 698740"/>
                <a:gd name="connsiteX6" fmla="*/ 450696 w 3357798"/>
                <a:gd name="connsiteY6" fmla="*/ 207034 h 698740"/>
                <a:gd name="connsiteX7" fmla="*/ 476575 w 3357798"/>
                <a:gd name="connsiteY7" fmla="*/ 224287 h 698740"/>
                <a:gd name="connsiteX8" fmla="*/ 103529 w 3357798"/>
                <a:gd name="connsiteY8" fmla="*/ 166474 h 698740"/>
                <a:gd name="connsiteX9" fmla="*/ 53881 w 3357798"/>
                <a:gd name="connsiteY9" fmla="*/ 370935 h 698740"/>
                <a:gd name="connsiteX10" fmla="*/ 2122 w 3357798"/>
                <a:gd name="connsiteY10" fmla="*/ 431321 h 698740"/>
                <a:gd name="connsiteX11" fmla="*/ 140146 w 3357798"/>
                <a:gd name="connsiteY11" fmla="*/ 448574 h 698740"/>
                <a:gd name="connsiteX12" fmla="*/ 485201 w 3357798"/>
                <a:gd name="connsiteY12" fmla="*/ 388189 h 698740"/>
                <a:gd name="connsiteX13" fmla="*/ 562839 w 3357798"/>
                <a:gd name="connsiteY13" fmla="*/ 439947 h 698740"/>
                <a:gd name="connsiteX14" fmla="*/ 511081 w 3357798"/>
                <a:gd name="connsiteY14" fmla="*/ 474453 h 698740"/>
                <a:gd name="connsiteX15" fmla="*/ 502454 w 3357798"/>
                <a:gd name="connsiteY15" fmla="*/ 500332 h 698740"/>
                <a:gd name="connsiteX16" fmla="*/ 554213 w 3357798"/>
                <a:gd name="connsiteY16" fmla="*/ 517585 h 698740"/>
                <a:gd name="connsiteX17" fmla="*/ 623224 w 3357798"/>
                <a:gd name="connsiteY17" fmla="*/ 508959 h 698740"/>
                <a:gd name="connsiteX18" fmla="*/ 649104 w 3357798"/>
                <a:gd name="connsiteY18" fmla="*/ 500332 h 698740"/>
                <a:gd name="connsiteX19" fmla="*/ 709488 w 3357798"/>
                <a:gd name="connsiteY19" fmla="*/ 483079 h 698740"/>
                <a:gd name="connsiteX20" fmla="*/ 778500 w 3357798"/>
                <a:gd name="connsiteY20" fmla="*/ 491706 h 698740"/>
                <a:gd name="connsiteX21" fmla="*/ 821632 w 3357798"/>
                <a:gd name="connsiteY21" fmla="*/ 543464 h 698740"/>
                <a:gd name="connsiteX22" fmla="*/ 847511 w 3357798"/>
                <a:gd name="connsiteY22" fmla="*/ 560717 h 698740"/>
                <a:gd name="connsiteX23" fmla="*/ 899270 w 3357798"/>
                <a:gd name="connsiteY23" fmla="*/ 552091 h 698740"/>
                <a:gd name="connsiteX24" fmla="*/ 925149 w 3357798"/>
                <a:gd name="connsiteY24" fmla="*/ 534838 h 698740"/>
                <a:gd name="connsiteX25" fmla="*/ 959654 w 3357798"/>
                <a:gd name="connsiteY25" fmla="*/ 517585 h 698740"/>
                <a:gd name="connsiteX26" fmla="*/ 1011413 w 3357798"/>
                <a:gd name="connsiteY26" fmla="*/ 491706 h 698740"/>
                <a:gd name="connsiteX27" fmla="*/ 1071798 w 3357798"/>
                <a:gd name="connsiteY27" fmla="*/ 500332 h 698740"/>
                <a:gd name="connsiteX28" fmla="*/ 1097677 w 3357798"/>
                <a:gd name="connsiteY28" fmla="*/ 526211 h 698740"/>
                <a:gd name="connsiteX29" fmla="*/ 1132183 w 3357798"/>
                <a:gd name="connsiteY29" fmla="*/ 543464 h 698740"/>
                <a:gd name="connsiteX30" fmla="*/ 1209821 w 3357798"/>
                <a:gd name="connsiteY30" fmla="*/ 534838 h 698740"/>
                <a:gd name="connsiteX31" fmla="*/ 1261579 w 3357798"/>
                <a:gd name="connsiteY31" fmla="*/ 500332 h 698740"/>
                <a:gd name="connsiteX32" fmla="*/ 1287458 w 3357798"/>
                <a:gd name="connsiteY32" fmla="*/ 483079 h 698740"/>
                <a:gd name="connsiteX33" fmla="*/ 1339217 w 3357798"/>
                <a:gd name="connsiteY33" fmla="*/ 439947 h 698740"/>
                <a:gd name="connsiteX34" fmla="*/ 1365096 w 3357798"/>
                <a:gd name="connsiteY34" fmla="*/ 431321 h 698740"/>
                <a:gd name="connsiteX35" fmla="*/ 1390975 w 3357798"/>
                <a:gd name="connsiteY35" fmla="*/ 414068 h 698740"/>
                <a:gd name="connsiteX36" fmla="*/ 1503119 w 3357798"/>
                <a:gd name="connsiteY36" fmla="*/ 414068 h 698740"/>
                <a:gd name="connsiteX37" fmla="*/ 1580756 w 3357798"/>
                <a:gd name="connsiteY37" fmla="*/ 448574 h 698740"/>
                <a:gd name="connsiteX38" fmla="*/ 1606636 w 3357798"/>
                <a:gd name="connsiteY38" fmla="*/ 457200 h 698740"/>
                <a:gd name="connsiteX39" fmla="*/ 1623888 w 3357798"/>
                <a:gd name="connsiteY39" fmla="*/ 483079 h 698740"/>
                <a:gd name="connsiteX40" fmla="*/ 1684273 w 3357798"/>
                <a:gd name="connsiteY40" fmla="*/ 508959 h 698740"/>
                <a:gd name="connsiteX41" fmla="*/ 1710153 w 3357798"/>
                <a:gd name="connsiteY41" fmla="*/ 526211 h 698740"/>
                <a:gd name="connsiteX42" fmla="*/ 1744658 w 3357798"/>
                <a:gd name="connsiteY42" fmla="*/ 543464 h 698740"/>
                <a:gd name="connsiteX43" fmla="*/ 1770538 w 3357798"/>
                <a:gd name="connsiteY43" fmla="*/ 569344 h 698740"/>
                <a:gd name="connsiteX44" fmla="*/ 1830922 w 3357798"/>
                <a:gd name="connsiteY44" fmla="*/ 586596 h 698740"/>
                <a:gd name="connsiteX45" fmla="*/ 1865428 w 3357798"/>
                <a:gd name="connsiteY45" fmla="*/ 603849 h 698740"/>
                <a:gd name="connsiteX46" fmla="*/ 1899934 w 3357798"/>
                <a:gd name="connsiteY46" fmla="*/ 612476 h 698740"/>
                <a:gd name="connsiteX47" fmla="*/ 1994824 w 3357798"/>
                <a:gd name="connsiteY47" fmla="*/ 629728 h 698740"/>
                <a:gd name="connsiteX48" fmla="*/ 2434771 w 3357798"/>
                <a:gd name="connsiteY48" fmla="*/ 638355 h 698740"/>
                <a:gd name="connsiteX49" fmla="*/ 2521036 w 3357798"/>
                <a:gd name="connsiteY49" fmla="*/ 664234 h 698740"/>
                <a:gd name="connsiteX50" fmla="*/ 2546915 w 3357798"/>
                <a:gd name="connsiteY50" fmla="*/ 681487 h 698740"/>
                <a:gd name="connsiteX51" fmla="*/ 2693564 w 3357798"/>
                <a:gd name="connsiteY51" fmla="*/ 698740 h 698740"/>
                <a:gd name="connsiteX52" fmla="*/ 2719443 w 3357798"/>
                <a:gd name="connsiteY52" fmla="*/ 681487 h 698740"/>
                <a:gd name="connsiteX53" fmla="*/ 2762575 w 3357798"/>
                <a:gd name="connsiteY53" fmla="*/ 638355 h 698740"/>
                <a:gd name="connsiteX54" fmla="*/ 2831587 w 3357798"/>
                <a:gd name="connsiteY54" fmla="*/ 595223 h 698740"/>
                <a:gd name="connsiteX55" fmla="*/ 3280160 w 3357798"/>
                <a:gd name="connsiteY55" fmla="*/ 586596 h 698740"/>
                <a:gd name="connsiteX56" fmla="*/ 3306039 w 3357798"/>
                <a:gd name="connsiteY56" fmla="*/ 569344 h 698740"/>
                <a:gd name="connsiteX57" fmla="*/ 3297413 w 3357798"/>
                <a:gd name="connsiteY57" fmla="*/ 543464 h 698740"/>
                <a:gd name="connsiteX58" fmla="*/ 3185270 w 3357798"/>
                <a:gd name="connsiteY58" fmla="*/ 517585 h 698740"/>
                <a:gd name="connsiteX59" fmla="*/ 3090379 w 3357798"/>
                <a:gd name="connsiteY59" fmla="*/ 491706 h 698740"/>
                <a:gd name="connsiteX60" fmla="*/ 2978236 w 3357798"/>
                <a:gd name="connsiteY60" fmla="*/ 465827 h 698740"/>
                <a:gd name="connsiteX61" fmla="*/ 3064500 w 3357798"/>
                <a:gd name="connsiteY61" fmla="*/ 388189 h 698740"/>
                <a:gd name="connsiteX62" fmla="*/ 3081753 w 3357798"/>
                <a:gd name="connsiteY62" fmla="*/ 362310 h 698740"/>
                <a:gd name="connsiteX63" fmla="*/ 3133511 w 3357798"/>
                <a:gd name="connsiteY63" fmla="*/ 319178 h 698740"/>
                <a:gd name="connsiteX64" fmla="*/ 3159390 w 3357798"/>
                <a:gd name="connsiteY64" fmla="*/ 310551 h 698740"/>
                <a:gd name="connsiteX65" fmla="*/ 3168017 w 3357798"/>
                <a:gd name="connsiteY65" fmla="*/ 284672 h 698740"/>
                <a:gd name="connsiteX66" fmla="*/ 3150764 w 3357798"/>
                <a:gd name="connsiteY66" fmla="*/ 224287 h 698740"/>
                <a:gd name="connsiteX67" fmla="*/ 3202522 w 3357798"/>
                <a:gd name="connsiteY67" fmla="*/ 189781 h 698740"/>
                <a:gd name="connsiteX68" fmla="*/ 3228402 w 3357798"/>
                <a:gd name="connsiteY68" fmla="*/ 163902 h 698740"/>
                <a:gd name="connsiteX69" fmla="*/ 3254281 w 3357798"/>
                <a:gd name="connsiteY69" fmla="*/ 146649 h 698740"/>
                <a:gd name="connsiteX70" fmla="*/ 3331919 w 3357798"/>
                <a:gd name="connsiteY70" fmla="*/ 103517 h 698740"/>
                <a:gd name="connsiteX71" fmla="*/ 3357798 w 3357798"/>
                <a:gd name="connsiteY71" fmla="*/ 94891 h 698740"/>
                <a:gd name="connsiteX72" fmla="*/ 3331919 w 3357798"/>
                <a:gd name="connsiteY72" fmla="*/ 86264 h 698740"/>
                <a:gd name="connsiteX73" fmla="*/ 3176643 w 3357798"/>
                <a:gd name="connsiteY73" fmla="*/ 103517 h 698740"/>
                <a:gd name="connsiteX74" fmla="*/ 3124885 w 3357798"/>
                <a:gd name="connsiteY74" fmla="*/ 146649 h 698740"/>
                <a:gd name="connsiteX75" fmla="*/ 3073126 w 3357798"/>
                <a:gd name="connsiteY75" fmla="*/ 163902 h 698740"/>
                <a:gd name="connsiteX76" fmla="*/ 3047247 w 3357798"/>
                <a:gd name="connsiteY76" fmla="*/ 181155 h 698740"/>
                <a:gd name="connsiteX77" fmla="*/ 3021368 w 3357798"/>
                <a:gd name="connsiteY77" fmla="*/ 189781 h 698740"/>
                <a:gd name="connsiteX78" fmla="*/ 2831587 w 3357798"/>
                <a:gd name="connsiteY78" fmla="*/ 207034 h 698740"/>
                <a:gd name="connsiteX79" fmla="*/ 2779828 w 3357798"/>
                <a:gd name="connsiteY79" fmla="*/ 215661 h 698740"/>
                <a:gd name="connsiteX80" fmla="*/ 2659058 w 3357798"/>
                <a:gd name="connsiteY80" fmla="*/ 198408 h 698740"/>
                <a:gd name="connsiteX81" fmla="*/ 2684938 w 3357798"/>
                <a:gd name="connsiteY81" fmla="*/ 155276 h 698740"/>
                <a:gd name="connsiteX82" fmla="*/ 2710817 w 3357798"/>
                <a:gd name="connsiteY82" fmla="*/ 138023 h 698740"/>
                <a:gd name="connsiteX83" fmla="*/ 2745322 w 3357798"/>
                <a:gd name="connsiteY83" fmla="*/ 103517 h 698740"/>
                <a:gd name="connsiteX84" fmla="*/ 2779828 w 3357798"/>
                <a:gd name="connsiteY84" fmla="*/ 77638 h 698740"/>
                <a:gd name="connsiteX85" fmla="*/ 2719443 w 3357798"/>
                <a:gd name="connsiteY85" fmla="*/ 86264 h 698740"/>
                <a:gd name="connsiteX86" fmla="*/ 2667685 w 3357798"/>
                <a:gd name="connsiteY86" fmla="*/ 103517 h 698740"/>
                <a:gd name="connsiteX87" fmla="*/ 2641805 w 3357798"/>
                <a:gd name="connsiteY87" fmla="*/ 120770 h 698740"/>
                <a:gd name="connsiteX88" fmla="*/ 2546915 w 3357798"/>
                <a:gd name="connsiteY88" fmla="*/ 138023 h 698740"/>
                <a:gd name="connsiteX89" fmla="*/ 2495156 w 3357798"/>
                <a:gd name="connsiteY89" fmla="*/ 155276 h 698740"/>
                <a:gd name="connsiteX90" fmla="*/ 2469277 w 3357798"/>
                <a:gd name="connsiteY90" fmla="*/ 163902 h 698740"/>
                <a:gd name="connsiteX91" fmla="*/ 2339881 w 3357798"/>
                <a:gd name="connsiteY91" fmla="*/ 198408 h 698740"/>
                <a:gd name="connsiteX92" fmla="*/ 2227738 w 3357798"/>
                <a:gd name="connsiteY92" fmla="*/ 189781 h 698740"/>
                <a:gd name="connsiteX93" fmla="*/ 2193232 w 3357798"/>
                <a:gd name="connsiteY93" fmla="*/ 146649 h 698740"/>
                <a:gd name="connsiteX94" fmla="*/ 2167353 w 3357798"/>
                <a:gd name="connsiteY94" fmla="*/ 138023 h 698740"/>
                <a:gd name="connsiteX95" fmla="*/ 2098341 w 3357798"/>
                <a:gd name="connsiteY95" fmla="*/ 146649 h 698740"/>
                <a:gd name="connsiteX96" fmla="*/ 2072462 w 3357798"/>
                <a:gd name="connsiteY96" fmla="*/ 163902 h 698740"/>
                <a:gd name="connsiteX97" fmla="*/ 2012077 w 3357798"/>
                <a:gd name="connsiteY97" fmla="*/ 181155 h 698740"/>
                <a:gd name="connsiteX98" fmla="*/ 1572130 w 3357798"/>
                <a:gd name="connsiteY98" fmla="*/ 181155 h 698740"/>
                <a:gd name="connsiteX99" fmla="*/ 1528998 w 3357798"/>
                <a:gd name="connsiteY99" fmla="*/ 198408 h 698740"/>
                <a:gd name="connsiteX100" fmla="*/ 1485866 w 3357798"/>
                <a:gd name="connsiteY100" fmla="*/ 207034 h 698740"/>
                <a:gd name="connsiteX101" fmla="*/ 1296085 w 3357798"/>
                <a:gd name="connsiteY101" fmla="*/ 181155 h 698740"/>
                <a:gd name="connsiteX102" fmla="*/ 1227073 w 3357798"/>
                <a:gd name="connsiteY102" fmla="*/ 163902 h 698740"/>
                <a:gd name="connsiteX103" fmla="*/ 1175315 w 3357798"/>
                <a:gd name="connsiteY103" fmla="*/ 138023 h 698740"/>
                <a:gd name="connsiteX104" fmla="*/ 1149436 w 3357798"/>
                <a:gd name="connsiteY104" fmla="*/ 129396 h 698740"/>
                <a:gd name="connsiteX105" fmla="*/ 1132183 w 3357798"/>
                <a:gd name="connsiteY105" fmla="*/ 103517 h 698740"/>
                <a:gd name="connsiteX106" fmla="*/ 1158062 w 3357798"/>
                <a:gd name="connsiteY106" fmla="*/ 86264 h 698740"/>
                <a:gd name="connsiteX107" fmla="*/ 1218447 w 3357798"/>
                <a:gd name="connsiteY107" fmla="*/ 60385 h 698740"/>
                <a:gd name="connsiteX108" fmla="*/ 994160 w 3357798"/>
                <a:gd name="connsiteY108" fmla="*/ 43132 h 698740"/>
                <a:gd name="connsiteX109" fmla="*/ 899270 w 3357798"/>
                <a:gd name="connsiteY109" fmla="*/ 25879 h 698740"/>
                <a:gd name="connsiteX110" fmla="*/ 838885 w 3357798"/>
                <a:gd name="connsiteY110" fmla="*/ 8627 h 698740"/>
                <a:gd name="connsiteX111" fmla="*/ 778500 w 3357798"/>
                <a:gd name="connsiteY111" fmla="*/ 0 h 69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3357798" h="698740">
                  <a:moveTo>
                    <a:pt x="778500" y="0"/>
                  </a:moveTo>
                  <a:cubicBezTo>
                    <a:pt x="700862" y="0"/>
                    <a:pt x="413315" y="4314"/>
                    <a:pt x="373058" y="8627"/>
                  </a:cubicBezTo>
                  <a:cubicBezTo>
                    <a:pt x="332801" y="12940"/>
                    <a:pt x="571465" y="25879"/>
                    <a:pt x="536960" y="25879"/>
                  </a:cubicBezTo>
                  <a:cubicBezTo>
                    <a:pt x="502455" y="25879"/>
                    <a:pt x="209509" y="11075"/>
                    <a:pt x="166025" y="8628"/>
                  </a:cubicBezTo>
                  <a:cubicBezTo>
                    <a:pt x="122541" y="6181"/>
                    <a:pt x="314877" y="25575"/>
                    <a:pt x="276058" y="11198"/>
                  </a:cubicBezTo>
                  <a:cubicBezTo>
                    <a:pt x="237239" y="-3179"/>
                    <a:pt x="211679" y="17682"/>
                    <a:pt x="217782" y="34506"/>
                  </a:cubicBezTo>
                  <a:cubicBezTo>
                    <a:pt x="214907" y="54634"/>
                    <a:pt x="407564" y="175404"/>
                    <a:pt x="450696" y="207034"/>
                  </a:cubicBezTo>
                  <a:cubicBezTo>
                    <a:pt x="493828" y="238664"/>
                    <a:pt x="534436" y="231047"/>
                    <a:pt x="476575" y="224287"/>
                  </a:cubicBezTo>
                  <a:cubicBezTo>
                    <a:pt x="418714" y="217527"/>
                    <a:pt x="173978" y="142033"/>
                    <a:pt x="103529" y="166474"/>
                  </a:cubicBezTo>
                  <a:cubicBezTo>
                    <a:pt x="33080" y="190915"/>
                    <a:pt x="128292" y="339733"/>
                    <a:pt x="53881" y="370935"/>
                  </a:cubicBezTo>
                  <a:cubicBezTo>
                    <a:pt x="51006" y="399690"/>
                    <a:pt x="-12256" y="418381"/>
                    <a:pt x="2122" y="431321"/>
                  </a:cubicBezTo>
                  <a:cubicBezTo>
                    <a:pt x="16500" y="444261"/>
                    <a:pt x="59633" y="455763"/>
                    <a:pt x="140146" y="448574"/>
                  </a:cubicBezTo>
                  <a:cubicBezTo>
                    <a:pt x="220659" y="441385"/>
                    <a:pt x="414752" y="389627"/>
                    <a:pt x="485201" y="388189"/>
                  </a:cubicBezTo>
                  <a:cubicBezTo>
                    <a:pt x="555650" y="386751"/>
                    <a:pt x="558526" y="425570"/>
                    <a:pt x="562839" y="439947"/>
                  </a:cubicBezTo>
                  <a:cubicBezTo>
                    <a:pt x="567152" y="454324"/>
                    <a:pt x="528334" y="462951"/>
                    <a:pt x="511081" y="474453"/>
                  </a:cubicBezTo>
                  <a:cubicBezTo>
                    <a:pt x="508205" y="483079"/>
                    <a:pt x="496024" y="493902"/>
                    <a:pt x="502454" y="500332"/>
                  </a:cubicBezTo>
                  <a:cubicBezTo>
                    <a:pt x="515314" y="513192"/>
                    <a:pt x="554213" y="517585"/>
                    <a:pt x="554213" y="517585"/>
                  </a:cubicBezTo>
                  <a:cubicBezTo>
                    <a:pt x="577217" y="514710"/>
                    <a:pt x="600415" y="513106"/>
                    <a:pt x="623224" y="508959"/>
                  </a:cubicBezTo>
                  <a:cubicBezTo>
                    <a:pt x="632171" y="507332"/>
                    <a:pt x="640361" y="502830"/>
                    <a:pt x="649104" y="500332"/>
                  </a:cubicBezTo>
                  <a:cubicBezTo>
                    <a:pt x="724918" y="478671"/>
                    <a:pt x="647444" y="503762"/>
                    <a:pt x="709488" y="483079"/>
                  </a:cubicBezTo>
                  <a:cubicBezTo>
                    <a:pt x="732492" y="485955"/>
                    <a:pt x="756713" y="483783"/>
                    <a:pt x="778500" y="491706"/>
                  </a:cubicBezTo>
                  <a:cubicBezTo>
                    <a:pt x="800706" y="499781"/>
                    <a:pt x="806963" y="528795"/>
                    <a:pt x="821632" y="543464"/>
                  </a:cubicBezTo>
                  <a:cubicBezTo>
                    <a:pt x="828963" y="550795"/>
                    <a:pt x="838885" y="554966"/>
                    <a:pt x="847511" y="560717"/>
                  </a:cubicBezTo>
                  <a:cubicBezTo>
                    <a:pt x="864764" y="557842"/>
                    <a:pt x="882677" y="557622"/>
                    <a:pt x="899270" y="552091"/>
                  </a:cubicBezTo>
                  <a:cubicBezTo>
                    <a:pt x="909106" y="548813"/>
                    <a:pt x="916147" y="539982"/>
                    <a:pt x="925149" y="534838"/>
                  </a:cubicBezTo>
                  <a:cubicBezTo>
                    <a:pt x="936314" y="528458"/>
                    <a:pt x="948489" y="523965"/>
                    <a:pt x="959654" y="517585"/>
                  </a:cubicBezTo>
                  <a:cubicBezTo>
                    <a:pt x="1006475" y="490830"/>
                    <a:pt x="963968" y="507520"/>
                    <a:pt x="1011413" y="491706"/>
                  </a:cubicBezTo>
                  <a:cubicBezTo>
                    <a:pt x="1031541" y="494581"/>
                    <a:pt x="1052920" y="492781"/>
                    <a:pt x="1071798" y="500332"/>
                  </a:cubicBezTo>
                  <a:cubicBezTo>
                    <a:pt x="1083125" y="504863"/>
                    <a:pt x="1087750" y="519120"/>
                    <a:pt x="1097677" y="526211"/>
                  </a:cubicBezTo>
                  <a:cubicBezTo>
                    <a:pt x="1108141" y="533685"/>
                    <a:pt x="1120681" y="537713"/>
                    <a:pt x="1132183" y="543464"/>
                  </a:cubicBezTo>
                  <a:cubicBezTo>
                    <a:pt x="1158062" y="540589"/>
                    <a:pt x="1185119" y="543072"/>
                    <a:pt x="1209821" y="534838"/>
                  </a:cubicBezTo>
                  <a:cubicBezTo>
                    <a:pt x="1229492" y="528281"/>
                    <a:pt x="1244326" y="511834"/>
                    <a:pt x="1261579" y="500332"/>
                  </a:cubicBezTo>
                  <a:cubicBezTo>
                    <a:pt x="1270205" y="494581"/>
                    <a:pt x="1280127" y="490410"/>
                    <a:pt x="1287458" y="483079"/>
                  </a:cubicBezTo>
                  <a:cubicBezTo>
                    <a:pt x="1306535" y="464003"/>
                    <a:pt x="1315199" y="451956"/>
                    <a:pt x="1339217" y="439947"/>
                  </a:cubicBezTo>
                  <a:cubicBezTo>
                    <a:pt x="1347350" y="435881"/>
                    <a:pt x="1356470" y="434196"/>
                    <a:pt x="1365096" y="431321"/>
                  </a:cubicBezTo>
                  <a:cubicBezTo>
                    <a:pt x="1373722" y="425570"/>
                    <a:pt x="1381267" y="417708"/>
                    <a:pt x="1390975" y="414068"/>
                  </a:cubicBezTo>
                  <a:cubicBezTo>
                    <a:pt x="1433786" y="398014"/>
                    <a:pt x="1456010" y="408180"/>
                    <a:pt x="1503119" y="414068"/>
                  </a:cubicBezTo>
                  <a:cubicBezTo>
                    <a:pt x="1561421" y="433503"/>
                    <a:pt x="1490904" y="408641"/>
                    <a:pt x="1580756" y="448574"/>
                  </a:cubicBezTo>
                  <a:cubicBezTo>
                    <a:pt x="1589066" y="452267"/>
                    <a:pt x="1598009" y="454325"/>
                    <a:pt x="1606636" y="457200"/>
                  </a:cubicBezTo>
                  <a:cubicBezTo>
                    <a:pt x="1612387" y="465826"/>
                    <a:pt x="1615924" y="476442"/>
                    <a:pt x="1623888" y="483079"/>
                  </a:cubicBezTo>
                  <a:cubicBezTo>
                    <a:pt x="1650808" y="505513"/>
                    <a:pt x="1657309" y="495477"/>
                    <a:pt x="1684273" y="508959"/>
                  </a:cubicBezTo>
                  <a:cubicBezTo>
                    <a:pt x="1693546" y="513596"/>
                    <a:pt x="1701151" y="521067"/>
                    <a:pt x="1710153" y="526211"/>
                  </a:cubicBezTo>
                  <a:cubicBezTo>
                    <a:pt x="1721318" y="532591"/>
                    <a:pt x="1734194" y="535990"/>
                    <a:pt x="1744658" y="543464"/>
                  </a:cubicBezTo>
                  <a:cubicBezTo>
                    <a:pt x="1754585" y="550555"/>
                    <a:pt x="1760387" y="562577"/>
                    <a:pt x="1770538" y="569344"/>
                  </a:cubicBezTo>
                  <a:cubicBezTo>
                    <a:pt x="1777963" y="574294"/>
                    <a:pt x="1826321" y="585446"/>
                    <a:pt x="1830922" y="586596"/>
                  </a:cubicBezTo>
                  <a:cubicBezTo>
                    <a:pt x="1842424" y="592347"/>
                    <a:pt x="1853387" y="599334"/>
                    <a:pt x="1865428" y="603849"/>
                  </a:cubicBezTo>
                  <a:cubicBezTo>
                    <a:pt x="1876529" y="608012"/>
                    <a:pt x="1888534" y="609219"/>
                    <a:pt x="1899934" y="612476"/>
                  </a:cubicBezTo>
                  <a:cubicBezTo>
                    <a:pt x="1945784" y="625576"/>
                    <a:pt x="1921947" y="627258"/>
                    <a:pt x="1994824" y="629728"/>
                  </a:cubicBezTo>
                  <a:cubicBezTo>
                    <a:pt x="2141417" y="634697"/>
                    <a:pt x="2288122" y="635479"/>
                    <a:pt x="2434771" y="638355"/>
                  </a:cubicBezTo>
                  <a:cubicBezTo>
                    <a:pt x="2497778" y="659357"/>
                    <a:pt x="2468887" y="651197"/>
                    <a:pt x="2521036" y="664234"/>
                  </a:cubicBezTo>
                  <a:cubicBezTo>
                    <a:pt x="2529662" y="669985"/>
                    <a:pt x="2537386" y="677403"/>
                    <a:pt x="2546915" y="681487"/>
                  </a:cubicBezTo>
                  <a:cubicBezTo>
                    <a:pt x="2581797" y="696436"/>
                    <a:pt x="2683428" y="697960"/>
                    <a:pt x="2693564" y="698740"/>
                  </a:cubicBezTo>
                  <a:cubicBezTo>
                    <a:pt x="2702190" y="692989"/>
                    <a:pt x="2712112" y="688818"/>
                    <a:pt x="2719443" y="681487"/>
                  </a:cubicBezTo>
                  <a:cubicBezTo>
                    <a:pt x="2776952" y="623978"/>
                    <a:pt x="2693564" y="684363"/>
                    <a:pt x="2762575" y="638355"/>
                  </a:cubicBezTo>
                  <a:cubicBezTo>
                    <a:pt x="2782468" y="608517"/>
                    <a:pt x="2783058" y="596156"/>
                    <a:pt x="2831587" y="595223"/>
                  </a:cubicBezTo>
                  <a:lnTo>
                    <a:pt x="3280160" y="586596"/>
                  </a:lnTo>
                  <a:cubicBezTo>
                    <a:pt x="3288786" y="580845"/>
                    <a:pt x="3302189" y="578970"/>
                    <a:pt x="3306039" y="569344"/>
                  </a:cubicBezTo>
                  <a:cubicBezTo>
                    <a:pt x="3309416" y="560901"/>
                    <a:pt x="3304399" y="549285"/>
                    <a:pt x="3297413" y="543464"/>
                  </a:cubicBezTo>
                  <a:cubicBezTo>
                    <a:pt x="3272311" y="522545"/>
                    <a:pt x="3210428" y="520730"/>
                    <a:pt x="3185270" y="517585"/>
                  </a:cubicBezTo>
                  <a:cubicBezTo>
                    <a:pt x="3117477" y="483689"/>
                    <a:pt x="3187370" y="514088"/>
                    <a:pt x="3090379" y="491706"/>
                  </a:cubicBezTo>
                  <a:cubicBezTo>
                    <a:pt x="2936442" y="456182"/>
                    <a:pt x="3149298" y="490263"/>
                    <a:pt x="2978236" y="465827"/>
                  </a:cubicBezTo>
                  <a:cubicBezTo>
                    <a:pt x="3045952" y="398111"/>
                    <a:pt x="3014936" y="421232"/>
                    <a:pt x="3064500" y="388189"/>
                  </a:cubicBezTo>
                  <a:cubicBezTo>
                    <a:pt x="3070251" y="379563"/>
                    <a:pt x="3075116" y="370275"/>
                    <a:pt x="3081753" y="362310"/>
                  </a:cubicBezTo>
                  <a:cubicBezTo>
                    <a:pt x="3095383" y="345954"/>
                    <a:pt x="3114120" y="328873"/>
                    <a:pt x="3133511" y="319178"/>
                  </a:cubicBezTo>
                  <a:cubicBezTo>
                    <a:pt x="3141644" y="315111"/>
                    <a:pt x="3150764" y="313427"/>
                    <a:pt x="3159390" y="310551"/>
                  </a:cubicBezTo>
                  <a:cubicBezTo>
                    <a:pt x="3162266" y="301925"/>
                    <a:pt x="3172083" y="292805"/>
                    <a:pt x="3168017" y="284672"/>
                  </a:cubicBezTo>
                  <a:cubicBezTo>
                    <a:pt x="3153207" y="255050"/>
                    <a:pt x="3087435" y="314758"/>
                    <a:pt x="3150764" y="224287"/>
                  </a:cubicBezTo>
                  <a:cubicBezTo>
                    <a:pt x="3162655" y="207300"/>
                    <a:pt x="3185269" y="201283"/>
                    <a:pt x="3202522" y="189781"/>
                  </a:cubicBezTo>
                  <a:cubicBezTo>
                    <a:pt x="3212673" y="183014"/>
                    <a:pt x="3219030" y="171712"/>
                    <a:pt x="3228402" y="163902"/>
                  </a:cubicBezTo>
                  <a:cubicBezTo>
                    <a:pt x="3236367" y="157265"/>
                    <a:pt x="3245489" y="152144"/>
                    <a:pt x="3254281" y="146649"/>
                  </a:cubicBezTo>
                  <a:cubicBezTo>
                    <a:pt x="3278075" y="131778"/>
                    <a:pt x="3305706" y="114751"/>
                    <a:pt x="3331919" y="103517"/>
                  </a:cubicBezTo>
                  <a:cubicBezTo>
                    <a:pt x="3340277" y="99935"/>
                    <a:pt x="3349172" y="97766"/>
                    <a:pt x="3357798" y="94891"/>
                  </a:cubicBezTo>
                  <a:cubicBezTo>
                    <a:pt x="3349172" y="92015"/>
                    <a:pt x="3341012" y="86264"/>
                    <a:pt x="3331919" y="86264"/>
                  </a:cubicBezTo>
                  <a:cubicBezTo>
                    <a:pt x="3221146" y="86264"/>
                    <a:pt x="3237706" y="83163"/>
                    <a:pt x="3176643" y="103517"/>
                  </a:cubicBezTo>
                  <a:cubicBezTo>
                    <a:pt x="3160392" y="119768"/>
                    <a:pt x="3146502" y="137041"/>
                    <a:pt x="3124885" y="146649"/>
                  </a:cubicBezTo>
                  <a:cubicBezTo>
                    <a:pt x="3108266" y="154035"/>
                    <a:pt x="3073126" y="163902"/>
                    <a:pt x="3073126" y="163902"/>
                  </a:cubicBezTo>
                  <a:cubicBezTo>
                    <a:pt x="3064500" y="169653"/>
                    <a:pt x="3056520" y="176518"/>
                    <a:pt x="3047247" y="181155"/>
                  </a:cubicBezTo>
                  <a:cubicBezTo>
                    <a:pt x="3039114" y="185221"/>
                    <a:pt x="3030396" y="188698"/>
                    <a:pt x="3021368" y="189781"/>
                  </a:cubicBezTo>
                  <a:cubicBezTo>
                    <a:pt x="2958299" y="197349"/>
                    <a:pt x="2894244" y="196591"/>
                    <a:pt x="2831587" y="207034"/>
                  </a:cubicBezTo>
                  <a:lnTo>
                    <a:pt x="2779828" y="215661"/>
                  </a:lnTo>
                  <a:cubicBezTo>
                    <a:pt x="2739571" y="209910"/>
                    <a:pt x="2693366" y="220240"/>
                    <a:pt x="2659058" y="198408"/>
                  </a:cubicBezTo>
                  <a:cubicBezTo>
                    <a:pt x="2644912" y="189406"/>
                    <a:pt x="2674026" y="168006"/>
                    <a:pt x="2684938" y="155276"/>
                  </a:cubicBezTo>
                  <a:cubicBezTo>
                    <a:pt x="2691685" y="147404"/>
                    <a:pt x="2702945" y="144770"/>
                    <a:pt x="2710817" y="138023"/>
                  </a:cubicBezTo>
                  <a:cubicBezTo>
                    <a:pt x="2723167" y="127437"/>
                    <a:pt x="2733081" y="114228"/>
                    <a:pt x="2745322" y="103517"/>
                  </a:cubicBezTo>
                  <a:cubicBezTo>
                    <a:pt x="2756142" y="94049"/>
                    <a:pt x="2791791" y="85613"/>
                    <a:pt x="2779828" y="77638"/>
                  </a:cubicBezTo>
                  <a:cubicBezTo>
                    <a:pt x="2762910" y="66359"/>
                    <a:pt x="2739571" y="83389"/>
                    <a:pt x="2719443" y="86264"/>
                  </a:cubicBezTo>
                  <a:cubicBezTo>
                    <a:pt x="2702190" y="92015"/>
                    <a:pt x="2682817" y="93429"/>
                    <a:pt x="2667685" y="103517"/>
                  </a:cubicBezTo>
                  <a:cubicBezTo>
                    <a:pt x="2659058" y="109268"/>
                    <a:pt x="2651513" y="117130"/>
                    <a:pt x="2641805" y="120770"/>
                  </a:cubicBezTo>
                  <a:cubicBezTo>
                    <a:pt x="2628920" y="125602"/>
                    <a:pt x="2556594" y="135603"/>
                    <a:pt x="2546915" y="138023"/>
                  </a:cubicBezTo>
                  <a:cubicBezTo>
                    <a:pt x="2529272" y="142434"/>
                    <a:pt x="2512409" y="149525"/>
                    <a:pt x="2495156" y="155276"/>
                  </a:cubicBezTo>
                  <a:cubicBezTo>
                    <a:pt x="2486530" y="158151"/>
                    <a:pt x="2478098" y="161697"/>
                    <a:pt x="2469277" y="163902"/>
                  </a:cubicBezTo>
                  <a:cubicBezTo>
                    <a:pt x="2379957" y="186232"/>
                    <a:pt x="2423065" y="174641"/>
                    <a:pt x="2339881" y="198408"/>
                  </a:cubicBezTo>
                  <a:cubicBezTo>
                    <a:pt x="2302500" y="195532"/>
                    <a:pt x="2264587" y="196690"/>
                    <a:pt x="2227738" y="189781"/>
                  </a:cubicBezTo>
                  <a:cubicBezTo>
                    <a:pt x="2180602" y="180943"/>
                    <a:pt x="2217143" y="170560"/>
                    <a:pt x="2193232" y="146649"/>
                  </a:cubicBezTo>
                  <a:cubicBezTo>
                    <a:pt x="2186802" y="140219"/>
                    <a:pt x="2175979" y="140898"/>
                    <a:pt x="2167353" y="138023"/>
                  </a:cubicBezTo>
                  <a:cubicBezTo>
                    <a:pt x="2144349" y="140898"/>
                    <a:pt x="2120707" y="140549"/>
                    <a:pt x="2098341" y="146649"/>
                  </a:cubicBezTo>
                  <a:cubicBezTo>
                    <a:pt x="2088339" y="149377"/>
                    <a:pt x="2081735" y="159265"/>
                    <a:pt x="2072462" y="163902"/>
                  </a:cubicBezTo>
                  <a:cubicBezTo>
                    <a:pt x="2060090" y="170088"/>
                    <a:pt x="2023128" y="178392"/>
                    <a:pt x="2012077" y="181155"/>
                  </a:cubicBezTo>
                  <a:cubicBezTo>
                    <a:pt x="1846768" y="174797"/>
                    <a:pt x="1736705" y="164697"/>
                    <a:pt x="1572130" y="181155"/>
                  </a:cubicBezTo>
                  <a:cubicBezTo>
                    <a:pt x="1556722" y="182696"/>
                    <a:pt x="1543830" y="193958"/>
                    <a:pt x="1528998" y="198408"/>
                  </a:cubicBezTo>
                  <a:cubicBezTo>
                    <a:pt x="1514954" y="202621"/>
                    <a:pt x="1500243" y="204159"/>
                    <a:pt x="1485866" y="207034"/>
                  </a:cubicBezTo>
                  <a:cubicBezTo>
                    <a:pt x="1422249" y="200673"/>
                    <a:pt x="1358533" y="195566"/>
                    <a:pt x="1296085" y="181155"/>
                  </a:cubicBezTo>
                  <a:cubicBezTo>
                    <a:pt x="1272980" y="175823"/>
                    <a:pt x="1249404" y="171877"/>
                    <a:pt x="1227073" y="163902"/>
                  </a:cubicBezTo>
                  <a:cubicBezTo>
                    <a:pt x="1208908" y="157414"/>
                    <a:pt x="1192942" y="145857"/>
                    <a:pt x="1175315" y="138023"/>
                  </a:cubicBezTo>
                  <a:cubicBezTo>
                    <a:pt x="1167006" y="134330"/>
                    <a:pt x="1158062" y="132272"/>
                    <a:pt x="1149436" y="129396"/>
                  </a:cubicBezTo>
                  <a:cubicBezTo>
                    <a:pt x="1143685" y="120770"/>
                    <a:pt x="1130150" y="113683"/>
                    <a:pt x="1132183" y="103517"/>
                  </a:cubicBezTo>
                  <a:cubicBezTo>
                    <a:pt x="1134216" y="93351"/>
                    <a:pt x="1149060" y="91408"/>
                    <a:pt x="1158062" y="86264"/>
                  </a:cubicBezTo>
                  <a:cubicBezTo>
                    <a:pt x="1187909" y="69208"/>
                    <a:pt x="1189413" y="70063"/>
                    <a:pt x="1218447" y="60385"/>
                  </a:cubicBezTo>
                  <a:cubicBezTo>
                    <a:pt x="1117604" y="35176"/>
                    <a:pt x="1221969" y="58843"/>
                    <a:pt x="994160" y="43132"/>
                  </a:cubicBezTo>
                  <a:cubicBezTo>
                    <a:pt x="961939" y="40910"/>
                    <a:pt x="930235" y="34726"/>
                    <a:pt x="899270" y="25879"/>
                  </a:cubicBezTo>
                  <a:cubicBezTo>
                    <a:pt x="881226" y="20724"/>
                    <a:pt x="857331" y="10046"/>
                    <a:pt x="838885" y="8627"/>
                  </a:cubicBezTo>
                  <a:cubicBezTo>
                    <a:pt x="813082" y="6642"/>
                    <a:pt x="856138" y="0"/>
                    <a:pt x="778500" y="0"/>
                  </a:cubicBezTo>
                  <a:close/>
                </a:path>
              </a:pathLst>
            </a:custGeom>
            <a:gradFill>
              <a:gsLst>
                <a:gs pos="4000">
                  <a:schemeClr val="accent2">
                    <a:lumMod val="75000"/>
                  </a:schemeClr>
                </a:gs>
                <a:gs pos="63000">
                  <a:schemeClr val="accent6">
                    <a:lumMod val="75000"/>
                  </a:schemeClr>
                </a:gs>
                <a:gs pos="100000">
                  <a:srgbClr val="FFC000"/>
                </a:gs>
              </a:gsLst>
              <a:lin ang="5400000" scaled="0"/>
            </a:gra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1" name="Freeform 10"/>
            <p:cNvSpPr/>
            <p:nvPr/>
          </p:nvSpPr>
          <p:spPr>
            <a:xfrm>
              <a:off x="5076055" y="881622"/>
              <a:ext cx="2987563" cy="699237"/>
            </a:xfrm>
            <a:custGeom>
              <a:avLst/>
              <a:gdLst>
                <a:gd name="connsiteX0" fmla="*/ 408265 w 2987563"/>
                <a:gd name="connsiteY0" fmla="*/ 497 h 699237"/>
                <a:gd name="connsiteX1" fmla="*/ 2823 w 2987563"/>
                <a:gd name="connsiteY1" fmla="*/ 9124 h 699237"/>
                <a:gd name="connsiteX2" fmla="*/ 28703 w 2987563"/>
                <a:gd name="connsiteY2" fmla="*/ 35003 h 699237"/>
                <a:gd name="connsiteX3" fmla="*/ 80461 w 2987563"/>
                <a:gd name="connsiteY3" fmla="*/ 121267 h 699237"/>
                <a:gd name="connsiteX4" fmla="*/ 89087 w 2987563"/>
                <a:gd name="connsiteY4" fmla="*/ 147146 h 699237"/>
                <a:gd name="connsiteX5" fmla="*/ 80461 w 2987563"/>
                <a:gd name="connsiteY5" fmla="*/ 207531 h 699237"/>
                <a:gd name="connsiteX6" fmla="*/ 106340 w 2987563"/>
                <a:gd name="connsiteY6" fmla="*/ 224784 h 699237"/>
                <a:gd name="connsiteX7" fmla="*/ 313374 w 2987563"/>
                <a:gd name="connsiteY7" fmla="*/ 233410 h 699237"/>
                <a:gd name="connsiteX8" fmla="*/ 304748 w 2987563"/>
                <a:gd name="connsiteY8" fmla="*/ 319675 h 699237"/>
                <a:gd name="connsiteX9" fmla="*/ 278869 w 2987563"/>
                <a:gd name="connsiteY9" fmla="*/ 336927 h 699237"/>
                <a:gd name="connsiteX10" fmla="*/ 227110 w 2987563"/>
                <a:gd name="connsiteY10" fmla="*/ 388686 h 699237"/>
                <a:gd name="connsiteX11" fmla="*/ 192604 w 2987563"/>
                <a:gd name="connsiteY11" fmla="*/ 440444 h 699237"/>
                <a:gd name="connsiteX12" fmla="*/ 140846 w 2987563"/>
                <a:gd name="connsiteY12" fmla="*/ 474950 h 699237"/>
                <a:gd name="connsiteX13" fmla="*/ 132219 w 2987563"/>
                <a:gd name="connsiteY13" fmla="*/ 500829 h 699237"/>
                <a:gd name="connsiteX14" fmla="*/ 183978 w 2987563"/>
                <a:gd name="connsiteY14" fmla="*/ 518082 h 699237"/>
                <a:gd name="connsiteX15" fmla="*/ 252989 w 2987563"/>
                <a:gd name="connsiteY15" fmla="*/ 509456 h 699237"/>
                <a:gd name="connsiteX16" fmla="*/ 278869 w 2987563"/>
                <a:gd name="connsiteY16" fmla="*/ 500829 h 699237"/>
                <a:gd name="connsiteX17" fmla="*/ 339253 w 2987563"/>
                <a:gd name="connsiteY17" fmla="*/ 483576 h 699237"/>
                <a:gd name="connsiteX18" fmla="*/ 408265 w 2987563"/>
                <a:gd name="connsiteY18" fmla="*/ 492203 h 699237"/>
                <a:gd name="connsiteX19" fmla="*/ 451397 w 2987563"/>
                <a:gd name="connsiteY19" fmla="*/ 543961 h 699237"/>
                <a:gd name="connsiteX20" fmla="*/ 477276 w 2987563"/>
                <a:gd name="connsiteY20" fmla="*/ 561214 h 699237"/>
                <a:gd name="connsiteX21" fmla="*/ 529035 w 2987563"/>
                <a:gd name="connsiteY21" fmla="*/ 552588 h 699237"/>
                <a:gd name="connsiteX22" fmla="*/ 554914 w 2987563"/>
                <a:gd name="connsiteY22" fmla="*/ 535335 h 699237"/>
                <a:gd name="connsiteX23" fmla="*/ 589419 w 2987563"/>
                <a:gd name="connsiteY23" fmla="*/ 518082 h 699237"/>
                <a:gd name="connsiteX24" fmla="*/ 641178 w 2987563"/>
                <a:gd name="connsiteY24" fmla="*/ 492203 h 699237"/>
                <a:gd name="connsiteX25" fmla="*/ 701563 w 2987563"/>
                <a:gd name="connsiteY25" fmla="*/ 500829 h 699237"/>
                <a:gd name="connsiteX26" fmla="*/ 727442 w 2987563"/>
                <a:gd name="connsiteY26" fmla="*/ 526708 h 699237"/>
                <a:gd name="connsiteX27" fmla="*/ 761948 w 2987563"/>
                <a:gd name="connsiteY27" fmla="*/ 543961 h 699237"/>
                <a:gd name="connsiteX28" fmla="*/ 839586 w 2987563"/>
                <a:gd name="connsiteY28" fmla="*/ 535335 h 699237"/>
                <a:gd name="connsiteX29" fmla="*/ 891344 w 2987563"/>
                <a:gd name="connsiteY29" fmla="*/ 500829 h 699237"/>
                <a:gd name="connsiteX30" fmla="*/ 917223 w 2987563"/>
                <a:gd name="connsiteY30" fmla="*/ 483576 h 699237"/>
                <a:gd name="connsiteX31" fmla="*/ 968982 w 2987563"/>
                <a:gd name="connsiteY31" fmla="*/ 440444 h 699237"/>
                <a:gd name="connsiteX32" fmla="*/ 994861 w 2987563"/>
                <a:gd name="connsiteY32" fmla="*/ 431818 h 699237"/>
                <a:gd name="connsiteX33" fmla="*/ 1020740 w 2987563"/>
                <a:gd name="connsiteY33" fmla="*/ 414565 h 699237"/>
                <a:gd name="connsiteX34" fmla="*/ 1132884 w 2987563"/>
                <a:gd name="connsiteY34" fmla="*/ 414565 h 699237"/>
                <a:gd name="connsiteX35" fmla="*/ 1210521 w 2987563"/>
                <a:gd name="connsiteY35" fmla="*/ 449071 h 699237"/>
                <a:gd name="connsiteX36" fmla="*/ 1236401 w 2987563"/>
                <a:gd name="connsiteY36" fmla="*/ 457697 h 699237"/>
                <a:gd name="connsiteX37" fmla="*/ 1253653 w 2987563"/>
                <a:gd name="connsiteY37" fmla="*/ 483576 h 699237"/>
                <a:gd name="connsiteX38" fmla="*/ 1314038 w 2987563"/>
                <a:gd name="connsiteY38" fmla="*/ 509456 h 699237"/>
                <a:gd name="connsiteX39" fmla="*/ 1339918 w 2987563"/>
                <a:gd name="connsiteY39" fmla="*/ 526708 h 699237"/>
                <a:gd name="connsiteX40" fmla="*/ 1374423 w 2987563"/>
                <a:gd name="connsiteY40" fmla="*/ 543961 h 699237"/>
                <a:gd name="connsiteX41" fmla="*/ 1400303 w 2987563"/>
                <a:gd name="connsiteY41" fmla="*/ 569841 h 699237"/>
                <a:gd name="connsiteX42" fmla="*/ 1460687 w 2987563"/>
                <a:gd name="connsiteY42" fmla="*/ 587093 h 699237"/>
                <a:gd name="connsiteX43" fmla="*/ 1495193 w 2987563"/>
                <a:gd name="connsiteY43" fmla="*/ 604346 h 699237"/>
                <a:gd name="connsiteX44" fmla="*/ 1529699 w 2987563"/>
                <a:gd name="connsiteY44" fmla="*/ 612973 h 699237"/>
                <a:gd name="connsiteX45" fmla="*/ 1624589 w 2987563"/>
                <a:gd name="connsiteY45" fmla="*/ 630225 h 699237"/>
                <a:gd name="connsiteX46" fmla="*/ 2064536 w 2987563"/>
                <a:gd name="connsiteY46" fmla="*/ 638852 h 699237"/>
                <a:gd name="connsiteX47" fmla="*/ 2150801 w 2987563"/>
                <a:gd name="connsiteY47" fmla="*/ 664731 h 699237"/>
                <a:gd name="connsiteX48" fmla="*/ 2176680 w 2987563"/>
                <a:gd name="connsiteY48" fmla="*/ 681984 h 699237"/>
                <a:gd name="connsiteX49" fmla="*/ 2323329 w 2987563"/>
                <a:gd name="connsiteY49" fmla="*/ 699237 h 699237"/>
                <a:gd name="connsiteX50" fmla="*/ 2349208 w 2987563"/>
                <a:gd name="connsiteY50" fmla="*/ 681984 h 699237"/>
                <a:gd name="connsiteX51" fmla="*/ 2392340 w 2987563"/>
                <a:gd name="connsiteY51" fmla="*/ 638852 h 699237"/>
                <a:gd name="connsiteX52" fmla="*/ 2461352 w 2987563"/>
                <a:gd name="connsiteY52" fmla="*/ 595720 h 699237"/>
                <a:gd name="connsiteX53" fmla="*/ 2909925 w 2987563"/>
                <a:gd name="connsiteY53" fmla="*/ 587093 h 699237"/>
                <a:gd name="connsiteX54" fmla="*/ 2935804 w 2987563"/>
                <a:gd name="connsiteY54" fmla="*/ 569841 h 699237"/>
                <a:gd name="connsiteX55" fmla="*/ 2927178 w 2987563"/>
                <a:gd name="connsiteY55" fmla="*/ 543961 h 699237"/>
                <a:gd name="connsiteX56" fmla="*/ 2815035 w 2987563"/>
                <a:gd name="connsiteY56" fmla="*/ 518082 h 699237"/>
                <a:gd name="connsiteX57" fmla="*/ 2720144 w 2987563"/>
                <a:gd name="connsiteY57" fmla="*/ 492203 h 699237"/>
                <a:gd name="connsiteX58" fmla="*/ 2608001 w 2987563"/>
                <a:gd name="connsiteY58" fmla="*/ 466324 h 699237"/>
                <a:gd name="connsiteX59" fmla="*/ 2694265 w 2987563"/>
                <a:gd name="connsiteY59" fmla="*/ 388686 h 699237"/>
                <a:gd name="connsiteX60" fmla="*/ 2711518 w 2987563"/>
                <a:gd name="connsiteY60" fmla="*/ 362807 h 699237"/>
                <a:gd name="connsiteX61" fmla="*/ 2763276 w 2987563"/>
                <a:gd name="connsiteY61" fmla="*/ 319675 h 699237"/>
                <a:gd name="connsiteX62" fmla="*/ 2789155 w 2987563"/>
                <a:gd name="connsiteY62" fmla="*/ 311048 h 699237"/>
                <a:gd name="connsiteX63" fmla="*/ 2797782 w 2987563"/>
                <a:gd name="connsiteY63" fmla="*/ 285169 h 699237"/>
                <a:gd name="connsiteX64" fmla="*/ 2780529 w 2987563"/>
                <a:gd name="connsiteY64" fmla="*/ 224784 h 699237"/>
                <a:gd name="connsiteX65" fmla="*/ 2832287 w 2987563"/>
                <a:gd name="connsiteY65" fmla="*/ 190278 h 699237"/>
                <a:gd name="connsiteX66" fmla="*/ 2858167 w 2987563"/>
                <a:gd name="connsiteY66" fmla="*/ 164399 h 699237"/>
                <a:gd name="connsiteX67" fmla="*/ 2884046 w 2987563"/>
                <a:gd name="connsiteY67" fmla="*/ 147146 h 699237"/>
                <a:gd name="connsiteX68" fmla="*/ 2961684 w 2987563"/>
                <a:gd name="connsiteY68" fmla="*/ 104014 h 699237"/>
                <a:gd name="connsiteX69" fmla="*/ 2987563 w 2987563"/>
                <a:gd name="connsiteY69" fmla="*/ 95388 h 699237"/>
                <a:gd name="connsiteX70" fmla="*/ 2961684 w 2987563"/>
                <a:gd name="connsiteY70" fmla="*/ 86761 h 699237"/>
                <a:gd name="connsiteX71" fmla="*/ 2806408 w 2987563"/>
                <a:gd name="connsiteY71" fmla="*/ 104014 h 699237"/>
                <a:gd name="connsiteX72" fmla="*/ 2754650 w 2987563"/>
                <a:gd name="connsiteY72" fmla="*/ 147146 h 699237"/>
                <a:gd name="connsiteX73" fmla="*/ 2702891 w 2987563"/>
                <a:gd name="connsiteY73" fmla="*/ 164399 h 699237"/>
                <a:gd name="connsiteX74" fmla="*/ 2677012 w 2987563"/>
                <a:gd name="connsiteY74" fmla="*/ 181652 h 699237"/>
                <a:gd name="connsiteX75" fmla="*/ 2651133 w 2987563"/>
                <a:gd name="connsiteY75" fmla="*/ 190278 h 699237"/>
                <a:gd name="connsiteX76" fmla="*/ 2461352 w 2987563"/>
                <a:gd name="connsiteY76" fmla="*/ 207531 h 699237"/>
                <a:gd name="connsiteX77" fmla="*/ 2409593 w 2987563"/>
                <a:gd name="connsiteY77" fmla="*/ 216158 h 699237"/>
                <a:gd name="connsiteX78" fmla="*/ 2288823 w 2987563"/>
                <a:gd name="connsiteY78" fmla="*/ 198905 h 699237"/>
                <a:gd name="connsiteX79" fmla="*/ 2314703 w 2987563"/>
                <a:gd name="connsiteY79" fmla="*/ 155773 h 699237"/>
                <a:gd name="connsiteX80" fmla="*/ 2340582 w 2987563"/>
                <a:gd name="connsiteY80" fmla="*/ 138520 h 699237"/>
                <a:gd name="connsiteX81" fmla="*/ 2375087 w 2987563"/>
                <a:gd name="connsiteY81" fmla="*/ 104014 h 699237"/>
                <a:gd name="connsiteX82" fmla="*/ 2409593 w 2987563"/>
                <a:gd name="connsiteY82" fmla="*/ 78135 h 699237"/>
                <a:gd name="connsiteX83" fmla="*/ 2349208 w 2987563"/>
                <a:gd name="connsiteY83" fmla="*/ 86761 h 699237"/>
                <a:gd name="connsiteX84" fmla="*/ 2297450 w 2987563"/>
                <a:gd name="connsiteY84" fmla="*/ 104014 h 699237"/>
                <a:gd name="connsiteX85" fmla="*/ 2271570 w 2987563"/>
                <a:gd name="connsiteY85" fmla="*/ 121267 h 699237"/>
                <a:gd name="connsiteX86" fmla="*/ 2176680 w 2987563"/>
                <a:gd name="connsiteY86" fmla="*/ 138520 h 699237"/>
                <a:gd name="connsiteX87" fmla="*/ 2124921 w 2987563"/>
                <a:gd name="connsiteY87" fmla="*/ 155773 h 699237"/>
                <a:gd name="connsiteX88" fmla="*/ 2099042 w 2987563"/>
                <a:gd name="connsiteY88" fmla="*/ 164399 h 699237"/>
                <a:gd name="connsiteX89" fmla="*/ 1969646 w 2987563"/>
                <a:gd name="connsiteY89" fmla="*/ 198905 h 699237"/>
                <a:gd name="connsiteX90" fmla="*/ 1857503 w 2987563"/>
                <a:gd name="connsiteY90" fmla="*/ 190278 h 699237"/>
                <a:gd name="connsiteX91" fmla="*/ 1822997 w 2987563"/>
                <a:gd name="connsiteY91" fmla="*/ 147146 h 699237"/>
                <a:gd name="connsiteX92" fmla="*/ 1797118 w 2987563"/>
                <a:gd name="connsiteY92" fmla="*/ 138520 h 699237"/>
                <a:gd name="connsiteX93" fmla="*/ 1728106 w 2987563"/>
                <a:gd name="connsiteY93" fmla="*/ 147146 h 699237"/>
                <a:gd name="connsiteX94" fmla="*/ 1702227 w 2987563"/>
                <a:gd name="connsiteY94" fmla="*/ 164399 h 699237"/>
                <a:gd name="connsiteX95" fmla="*/ 1641842 w 2987563"/>
                <a:gd name="connsiteY95" fmla="*/ 181652 h 699237"/>
                <a:gd name="connsiteX96" fmla="*/ 1201895 w 2987563"/>
                <a:gd name="connsiteY96" fmla="*/ 181652 h 699237"/>
                <a:gd name="connsiteX97" fmla="*/ 1158763 w 2987563"/>
                <a:gd name="connsiteY97" fmla="*/ 198905 h 699237"/>
                <a:gd name="connsiteX98" fmla="*/ 1115631 w 2987563"/>
                <a:gd name="connsiteY98" fmla="*/ 207531 h 699237"/>
                <a:gd name="connsiteX99" fmla="*/ 925850 w 2987563"/>
                <a:gd name="connsiteY99" fmla="*/ 181652 h 699237"/>
                <a:gd name="connsiteX100" fmla="*/ 856838 w 2987563"/>
                <a:gd name="connsiteY100" fmla="*/ 164399 h 699237"/>
                <a:gd name="connsiteX101" fmla="*/ 805080 w 2987563"/>
                <a:gd name="connsiteY101" fmla="*/ 138520 h 699237"/>
                <a:gd name="connsiteX102" fmla="*/ 779201 w 2987563"/>
                <a:gd name="connsiteY102" fmla="*/ 129893 h 699237"/>
                <a:gd name="connsiteX103" fmla="*/ 761948 w 2987563"/>
                <a:gd name="connsiteY103" fmla="*/ 104014 h 699237"/>
                <a:gd name="connsiteX104" fmla="*/ 787827 w 2987563"/>
                <a:gd name="connsiteY104" fmla="*/ 86761 h 699237"/>
                <a:gd name="connsiteX105" fmla="*/ 848212 w 2987563"/>
                <a:gd name="connsiteY105" fmla="*/ 60882 h 699237"/>
                <a:gd name="connsiteX106" fmla="*/ 623925 w 2987563"/>
                <a:gd name="connsiteY106" fmla="*/ 43629 h 699237"/>
                <a:gd name="connsiteX107" fmla="*/ 529035 w 2987563"/>
                <a:gd name="connsiteY107" fmla="*/ 26376 h 699237"/>
                <a:gd name="connsiteX108" fmla="*/ 468650 w 2987563"/>
                <a:gd name="connsiteY108" fmla="*/ 9124 h 699237"/>
                <a:gd name="connsiteX109" fmla="*/ 408265 w 2987563"/>
                <a:gd name="connsiteY109" fmla="*/ 497 h 699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2987563" h="699237">
                  <a:moveTo>
                    <a:pt x="408265" y="497"/>
                  </a:moveTo>
                  <a:cubicBezTo>
                    <a:pt x="330627" y="497"/>
                    <a:pt x="137446" y="-3115"/>
                    <a:pt x="2823" y="9124"/>
                  </a:cubicBezTo>
                  <a:cubicBezTo>
                    <a:pt x="-9327" y="10229"/>
                    <a:pt x="21213" y="25373"/>
                    <a:pt x="28703" y="35003"/>
                  </a:cubicBezTo>
                  <a:cubicBezTo>
                    <a:pt x="48214" y="60088"/>
                    <a:pt x="67658" y="91393"/>
                    <a:pt x="80461" y="121267"/>
                  </a:cubicBezTo>
                  <a:cubicBezTo>
                    <a:pt x="84043" y="129625"/>
                    <a:pt x="86212" y="138520"/>
                    <a:pt x="89087" y="147146"/>
                  </a:cubicBezTo>
                  <a:cubicBezTo>
                    <a:pt x="86212" y="167274"/>
                    <a:pt x="76050" y="187683"/>
                    <a:pt x="80461" y="207531"/>
                  </a:cubicBezTo>
                  <a:cubicBezTo>
                    <a:pt x="82710" y="217652"/>
                    <a:pt x="96036" y="223639"/>
                    <a:pt x="106340" y="224784"/>
                  </a:cubicBezTo>
                  <a:cubicBezTo>
                    <a:pt x="174989" y="232412"/>
                    <a:pt x="244363" y="230535"/>
                    <a:pt x="313374" y="233410"/>
                  </a:cubicBezTo>
                  <a:cubicBezTo>
                    <a:pt x="310499" y="262165"/>
                    <a:pt x="313886" y="292260"/>
                    <a:pt x="304748" y="319675"/>
                  </a:cubicBezTo>
                  <a:cubicBezTo>
                    <a:pt x="301470" y="329510"/>
                    <a:pt x="286618" y="330039"/>
                    <a:pt x="278869" y="336927"/>
                  </a:cubicBezTo>
                  <a:cubicBezTo>
                    <a:pt x="260633" y="353137"/>
                    <a:pt x="240645" y="368385"/>
                    <a:pt x="227110" y="388686"/>
                  </a:cubicBezTo>
                  <a:cubicBezTo>
                    <a:pt x="215608" y="405939"/>
                    <a:pt x="209857" y="428942"/>
                    <a:pt x="192604" y="440444"/>
                  </a:cubicBezTo>
                  <a:lnTo>
                    <a:pt x="140846" y="474950"/>
                  </a:lnTo>
                  <a:cubicBezTo>
                    <a:pt x="137970" y="483576"/>
                    <a:pt x="125789" y="494399"/>
                    <a:pt x="132219" y="500829"/>
                  </a:cubicBezTo>
                  <a:cubicBezTo>
                    <a:pt x="145079" y="513689"/>
                    <a:pt x="183978" y="518082"/>
                    <a:pt x="183978" y="518082"/>
                  </a:cubicBezTo>
                  <a:cubicBezTo>
                    <a:pt x="206982" y="515207"/>
                    <a:pt x="230180" y="513603"/>
                    <a:pt x="252989" y="509456"/>
                  </a:cubicBezTo>
                  <a:cubicBezTo>
                    <a:pt x="261936" y="507829"/>
                    <a:pt x="270126" y="503327"/>
                    <a:pt x="278869" y="500829"/>
                  </a:cubicBezTo>
                  <a:cubicBezTo>
                    <a:pt x="354683" y="479168"/>
                    <a:pt x="277209" y="504259"/>
                    <a:pt x="339253" y="483576"/>
                  </a:cubicBezTo>
                  <a:cubicBezTo>
                    <a:pt x="362257" y="486452"/>
                    <a:pt x="386478" y="484280"/>
                    <a:pt x="408265" y="492203"/>
                  </a:cubicBezTo>
                  <a:cubicBezTo>
                    <a:pt x="430471" y="500278"/>
                    <a:pt x="436728" y="529292"/>
                    <a:pt x="451397" y="543961"/>
                  </a:cubicBezTo>
                  <a:cubicBezTo>
                    <a:pt x="458728" y="551292"/>
                    <a:pt x="468650" y="555463"/>
                    <a:pt x="477276" y="561214"/>
                  </a:cubicBezTo>
                  <a:cubicBezTo>
                    <a:pt x="494529" y="558339"/>
                    <a:pt x="512442" y="558119"/>
                    <a:pt x="529035" y="552588"/>
                  </a:cubicBezTo>
                  <a:cubicBezTo>
                    <a:pt x="538871" y="549310"/>
                    <a:pt x="545912" y="540479"/>
                    <a:pt x="554914" y="535335"/>
                  </a:cubicBezTo>
                  <a:cubicBezTo>
                    <a:pt x="566079" y="528955"/>
                    <a:pt x="578254" y="524462"/>
                    <a:pt x="589419" y="518082"/>
                  </a:cubicBezTo>
                  <a:cubicBezTo>
                    <a:pt x="636240" y="491327"/>
                    <a:pt x="593733" y="508017"/>
                    <a:pt x="641178" y="492203"/>
                  </a:cubicBezTo>
                  <a:cubicBezTo>
                    <a:pt x="661306" y="495078"/>
                    <a:pt x="682685" y="493278"/>
                    <a:pt x="701563" y="500829"/>
                  </a:cubicBezTo>
                  <a:cubicBezTo>
                    <a:pt x="712890" y="505360"/>
                    <a:pt x="717515" y="519617"/>
                    <a:pt x="727442" y="526708"/>
                  </a:cubicBezTo>
                  <a:cubicBezTo>
                    <a:pt x="737906" y="534182"/>
                    <a:pt x="750446" y="538210"/>
                    <a:pt x="761948" y="543961"/>
                  </a:cubicBezTo>
                  <a:cubicBezTo>
                    <a:pt x="787827" y="541086"/>
                    <a:pt x="814884" y="543569"/>
                    <a:pt x="839586" y="535335"/>
                  </a:cubicBezTo>
                  <a:cubicBezTo>
                    <a:pt x="859257" y="528778"/>
                    <a:pt x="874091" y="512331"/>
                    <a:pt x="891344" y="500829"/>
                  </a:cubicBezTo>
                  <a:cubicBezTo>
                    <a:pt x="899970" y="495078"/>
                    <a:pt x="909892" y="490907"/>
                    <a:pt x="917223" y="483576"/>
                  </a:cubicBezTo>
                  <a:cubicBezTo>
                    <a:pt x="936300" y="464500"/>
                    <a:pt x="944964" y="452453"/>
                    <a:pt x="968982" y="440444"/>
                  </a:cubicBezTo>
                  <a:cubicBezTo>
                    <a:pt x="977115" y="436378"/>
                    <a:pt x="986235" y="434693"/>
                    <a:pt x="994861" y="431818"/>
                  </a:cubicBezTo>
                  <a:cubicBezTo>
                    <a:pt x="1003487" y="426067"/>
                    <a:pt x="1011032" y="418205"/>
                    <a:pt x="1020740" y="414565"/>
                  </a:cubicBezTo>
                  <a:cubicBezTo>
                    <a:pt x="1063551" y="398511"/>
                    <a:pt x="1085775" y="408677"/>
                    <a:pt x="1132884" y="414565"/>
                  </a:cubicBezTo>
                  <a:cubicBezTo>
                    <a:pt x="1191186" y="434000"/>
                    <a:pt x="1120669" y="409138"/>
                    <a:pt x="1210521" y="449071"/>
                  </a:cubicBezTo>
                  <a:cubicBezTo>
                    <a:pt x="1218831" y="452764"/>
                    <a:pt x="1227774" y="454822"/>
                    <a:pt x="1236401" y="457697"/>
                  </a:cubicBezTo>
                  <a:cubicBezTo>
                    <a:pt x="1242152" y="466323"/>
                    <a:pt x="1245689" y="476939"/>
                    <a:pt x="1253653" y="483576"/>
                  </a:cubicBezTo>
                  <a:cubicBezTo>
                    <a:pt x="1280573" y="506010"/>
                    <a:pt x="1287074" y="495974"/>
                    <a:pt x="1314038" y="509456"/>
                  </a:cubicBezTo>
                  <a:cubicBezTo>
                    <a:pt x="1323311" y="514093"/>
                    <a:pt x="1330916" y="521564"/>
                    <a:pt x="1339918" y="526708"/>
                  </a:cubicBezTo>
                  <a:cubicBezTo>
                    <a:pt x="1351083" y="533088"/>
                    <a:pt x="1363959" y="536487"/>
                    <a:pt x="1374423" y="543961"/>
                  </a:cubicBezTo>
                  <a:cubicBezTo>
                    <a:pt x="1384350" y="551052"/>
                    <a:pt x="1390152" y="563074"/>
                    <a:pt x="1400303" y="569841"/>
                  </a:cubicBezTo>
                  <a:cubicBezTo>
                    <a:pt x="1407728" y="574791"/>
                    <a:pt x="1456086" y="585943"/>
                    <a:pt x="1460687" y="587093"/>
                  </a:cubicBezTo>
                  <a:cubicBezTo>
                    <a:pt x="1472189" y="592844"/>
                    <a:pt x="1483152" y="599831"/>
                    <a:pt x="1495193" y="604346"/>
                  </a:cubicBezTo>
                  <a:cubicBezTo>
                    <a:pt x="1506294" y="608509"/>
                    <a:pt x="1518299" y="609716"/>
                    <a:pt x="1529699" y="612973"/>
                  </a:cubicBezTo>
                  <a:cubicBezTo>
                    <a:pt x="1575549" y="626073"/>
                    <a:pt x="1551712" y="627755"/>
                    <a:pt x="1624589" y="630225"/>
                  </a:cubicBezTo>
                  <a:cubicBezTo>
                    <a:pt x="1771182" y="635194"/>
                    <a:pt x="1917887" y="635976"/>
                    <a:pt x="2064536" y="638852"/>
                  </a:cubicBezTo>
                  <a:cubicBezTo>
                    <a:pt x="2127543" y="659854"/>
                    <a:pt x="2098652" y="651694"/>
                    <a:pt x="2150801" y="664731"/>
                  </a:cubicBezTo>
                  <a:cubicBezTo>
                    <a:pt x="2159427" y="670482"/>
                    <a:pt x="2167151" y="677900"/>
                    <a:pt x="2176680" y="681984"/>
                  </a:cubicBezTo>
                  <a:cubicBezTo>
                    <a:pt x="2211562" y="696933"/>
                    <a:pt x="2313193" y="698457"/>
                    <a:pt x="2323329" y="699237"/>
                  </a:cubicBezTo>
                  <a:cubicBezTo>
                    <a:pt x="2331955" y="693486"/>
                    <a:pt x="2341877" y="689315"/>
                    <a:pt x="2349208" y="681984"/>
                  </a:cubicBezTo>
                  <a:cubicBezTo>
                    <a:pt x="2406717" y="624475"/>
                    <a:pt x="2323329" y="684860"/>
                    <a:pt x="2392340" y="638852"/>
                  </a:cubicBezTo>
                  <a:cubicBezTo>
                    <a:pt x="2412233" y="609014"/>
                    <a:pt x="2412823" y="596653"/>
                    <a:pt x="2461352" y="595720"/>
                  </a:cubicBezTo>
                  <a:lnTo>
                    <a:pt x="2909925" y="587093"/>
                  </a:lnTo>
                  <a:cubicBezTo>
                    <a:pt x="2918551" y="581342"/>
                    <a:pt x="2931954" y="579467"/>
                    <a:pt x="2935804" y="569841"/>
                  </a:cubicBezTo>
                  <a:cubicBezTo>
                    <a:pt x="2939181" y="561398"/>
                    <a:pt x="2934164" y="549782"/>
                    <a:pt x="2927178" y="543961"/>
                  </a:cubicBezTo>
                  <a:cubicBezTo>
                    <a:pt x="2902076" y="523042"/>
                    <a:pt x="2840193" y="521227"/>
                    <a:pt x="2815035" y="518082"/>
                  </a:cubicBezTo>
                  <a:cubicBezTo>
                    <a:pt x="2747242" y="484186"/>
                    <a:pt x="2817135" y="514585"/>
                    <a:pt x="2720144" y="492203"/>
                  </a:cubicBezTo>
                  <a:cubicBezTo>
                    <a:pt x="2566207" y="456679"/>
                    <a:pt x="2779063" y="490760"/>
                    <a:pt x="2608001" y="466324"/>
                  </a:cubicBezTo>
                  <a:cubicBezTo>
                    <a:pt x="2675717" y="398608"/>
                    <a:pt x="2644701" y="421729"/>
                    <a:pt x="2694265" y="388686"/>
                  </a:cubicBezTo>
                  <a:cubicBezTo>
                    <a:pt x="2700016" y="380060"/>
                    <a:pt x="2704881" y="370772"/>
                    <a:pt x="2711518" y="362807"/>
                  </a:cubicBezTo>
                  <a:cubicBezTo>
                    <a:pt x="2725148" y="346451"/>
                    <a:pt x="2743885" y="329370"/>
                    <a:pt x="2763276" y="319675"/>
                  </a:cubicBezTo>
                  <a:cubicBezTo>
                    <a:pt x="2771409" y="315608"/>
                    <a:pt x="2780529" y="313924"/>
                    <a:pt x="2789155" y="311048"/>
                  </a:cubicBezTo>
                  <a:cubicBezTo>
                    <a:pt x="2792031" y="302422"/>
                    <a:pt x="2801848" y="293302"/>
                    <a:pt x="2797782" y="285169"/>
                  </a:cubicBezTo>
                  <a:cubicBezTo>
                    <a:pt x="2782972" y="255547"/>
                    <a:pt x="2717200" y="315255"/>
                    <a:pt x="2780529" y="224784"/>
                  </a:cubicBezTo>
                  <a:cubicBezTo>
                    <a:pt x="2792420" y="207797"/>
                    <a:pt x="2815034" y="201780"/>
                    <a:pt x="2832287" y="190278"/>
                  </a:cubicBezTo>
                  <a:cubicBezTo>
                    <a:pt x="2842438" y="183511"/>
                    <a:pt x="2848795" y="172209"/>
                    <a:pt x="2858167" y="164399"/>
                  </a:cubicBezTo>
                  <a:cubicBezTo>
                    <a:pt x="2866132" y="157762"/>
                    <a:pt x="2875254" y="152641"/>
                    <a:pt x="2884046" y="147146"/>
                  </a:cubicBezTo>
                  <a:cubicBezTo>
                    <a:pt x="2907840" y="132275"/>
                    <a:pt x="2935471" y="115248"/>
                    <a:pt x="2961684" y="104014"/>
                  </a:cubicBezTo>
                  <a:cubicBezTo>
                    <a:pt x="2970042" y="100432"/>
                    <a:pt x="2978937" y="98263"/>
                    <a:pt x="2987563" y="95388"/>
                  </a:cubicBezTo>
                  <a:cubicBezTo>
                    <a:pt x="2978937" y="92512"/>
                    <a:pt x="2970777" y="86761"/>
                    <a:pt x="2961684" y="86761"/>
                  </a:cubicBezTo>
                  <a:cubicBezTo>
                    <a:pt x="2850911" y="86761"/>
                    <a:pt x="2867471" y="83660"/>
                    <a:pt x="2806408" y="104014"/>
                  </a:cubicBezTo>
                  <a:cubicBezTo>
                    <a:pt x="2790157" y="120265"/>
                    <a:pt x="2776267" y="137538"/>
                    <a:pt x="2754650" y="147146"/>
                  </a:cubicBezTo>
                  <a:cubicBezTo>
                    <a:pt x="2738031" y="154532"/>
                    <a:pt x="2702891" y="164399"/>
                    <a:pt x="2702891" y="164399"/>
                  </a:cubicBezTo>
                  <a:cubicBezTo>
                    <a:pt x="2694265" y="170150"/>
                    <a:pt x="2686285" y="177015"/>
                    <a:pt x="2677012" y="181652"/>
                  </a:cubicBezTo>
                  <a:cubicBezTo>
                    <a:pt x="2668879" y="185718"/>
                    <a:pt x="2660161" y="189195"/>
                    <a:pt x="2651133" y="190278"/>
                  </a:cubicBezTo>
                  <a:cubicBezTo>
                    <a:pt x="2588064" y="197846"/>
                    <a:pt x="2524009" y="197088"/>
                    <a:pt x="2461352" y="207531"/>
                  </a:cubicBezTo>
                  <a:lnTo>
                    <a:pt x="2409593" y="216158"/>
                  </a:lnTo>
                  <a:cubicBezTo>
                    <a:pt x="2369336" y="210407"/>
                    <a:pt x="2323131" y="220737"/>
                    <a:pt x="2288823" y="198905"/>
                  </a:cubicBezTo>
                  <a:cubicBezTo>
                    <a:pt x="2274677" y="189903"/>
                    <a:pt x="2303791" y="168503"/>
                    <a:pt x="2314703" y="155773"/>
                  </a:cubicBezTo>
                  <a:cubicBezTo>
                    <a:pt x="2321450" y="147901"/>
                    <a:pt x="2332710" y="145267"/>
                    <a:pt x="2340582" y="138520"/>
                  </a:cubicBezTo>
                  <a:cubicBezTo>
                    <a:pt x="2352932" y="127934"/>
                    <a:pt x="2362846" y="114725"/>
                    <a:pt x="2375087" y="104014"/>
                  </a:cubicBezTo>
                  <a:cubicBezTo>
                    <a:pt x="2385907" y="94546"/>
                    <a:pt x="2421556" y="86110"/>
                    <a:pt x="2409593" y="78135"/>
                  </a:cubicBezTo>
                  <a:cubicBezTo>
                    <a:pt x="2392675" y="66856"/>
                    <a:pt x="2369336" y="83886"/>
                    <a:pt x="2349208" y="86761"/>
                  </a:cubicBezTo>
                  <a:cubicBezTo>
                    <a:pt x="2331955" y="92512"/>
                    <a:pt x="2312582" y="93926"/>
                    <a:pt x="2297450" y="104014"/>
                  </a:cubicBezTo>
                  <a:cubicBezTo>
                    <a:pt x="2288823" y="109765"/>
                    <a:pt x="2281278" y="117627"/>
                    <a:pt x="2271570" y="121267"/>
                  </a:cubicBezTo>
                  <a:cubicBezTo>
                    <a:pt x="2258685" y="126099"/>
                    <a:pt x="2186359" y="136100"/>
                    <a:pt x="2176680" y="138520"/>
                  </a:cubicBezTo>
                  <a:cubicBezTo>
                    <a:pt x="2159037" y="142931"/>
                    <a:pt x="2142174" y="150022"/>
                    <a:pt x="2124921" y="155773"/>
                  </a:cubicBezTo>
                  <a:cubicBezTo>
                    <a:pt x="2116295" y="158648"/>
                    <a:pt x="2107863" y="162194"/>
                    <a:pt x="2099042" y="164399"/>
                  </a:cubicBezTo>
                  <a:cubicBezTo>
                    <a:pt x="2009722" y="186729"/>
                    <a:pt x="2052830" y="175138"/>
                    <a:pt x="1969646" y="198905"/>
                  </a:cubicBezTo>
                  <a:cubicBezTo>
                    <a:pt x="1932265" y="196029"/>
                    <a:pt x="1894352" y="197187"/>
                    <a:pt x="1857503" y="190278"/>
                  </a:cubicBezTo>
                  <a:cubicBezTo>
                    <a:pt x="1810367" y="181440"/>
                    <a:pt x="1846908" y="171057"/>
                    <a:pt x="1822997" y="147146"/>
                  </a:cubicBezTo>
                  <a:cubicBezTo>
                    <a:pt x="1816567" y="140716"/>
                    <a:pt x="1805744" y="141395"/>
                    <a:pt x="1797118" y="138520"/>
                  </a:cubicBezTo>
                  <a:cubicBezTo>
                    <a:pt x="1774114" y="141395"/>
                    <a:pt x="1750472" y="141046"/>
                    <a:pt x="1728106" y="147146"/>
                  </a:cubicBezTo>
                  <a:cubicBezTo>
                    <a:pt x="1718104" y="149874"/>
                    <a:pt x="1711500" y="159762"/>
                    <a:pt x="1702227" y="164399"/>
                  </a:cubicBezTo>
                  <a:cubicBezTo>
                    <a:pt x="1689855" y="170585"/>
                    <a:pt x="1652893" y="178889"/>
                    <a:pt x="1641842" y="181652"/>
                  </a:cubicBezTo>
                  <a:cubicBezTo>
                    <a:pt x="1476533" y="175294"/>
                    <a:pt x="1366470" y="165194"/>
                    <a:pt x="1201895" y="181652"/>
                  </a:cubicBezTo>
                  <a:cubicBezTo>
                    <a:pt x="1186487" y="183193"/>
                    <a:pt x="1173595" y="194455"/>
                    <a:pt x="1158763" y="198905"/>
                  </a:cubicBezTo>
                  <a:cubicBezTo>
                    <a:pt x="1144719" y="203118"/>
                    <a:pt x="1130008" y="204656"/>
                    <a:pt x="1115631" y="207531"/>
                  </a:cubicBezTo>
                  <a:cubicBezTo>
                    <a:pt x="1052014" y="201170"/>
                    <a:pt x="988298" y="196063"/>
                    <a:pt x="925850" y="181652"/>
                  </a:cubicBezTo>
                  <a:cubicBezTo>
                    <a:pt x="902745" y="176320"/>
                    <a:pt x="879169" y="172374"/>
                    <a:pt x="856838" y="164399"/>
                  </a:cubicBezTo>
                  <a:cubicBezTo>
                    <a:pt x="838673" y="157911"/>
                    <a:pt x="822707" y="146354"/>
                    <a:pt x="805080" y="138520"/>
                  </a:cubicBezTo>
                  <a:cubicBezTo>
                    <a:pt x="796771" y="134827"/>
                    <a:pt x="787827" y="132769"/>
                    <a:pt x="779201" y="129893"/>
                  </a:cubicBezTo>
                  <a:cubicBezTo>
                    <a:pt x="773450" y="121267"/>
                    <a:pt x="759915" y="114180"/>
                    <a:pt x="761948" y="104014"/>
                  </a:cubicBezTo>
                  <a:cubicBezTo>
                    <a:pt x="763981" y="93848"/>
                    <a:pt x="778825" y="91905"/>
                    <a:pt x="787827" y="86761"/>
                  </a:cubicBezTo>
                  <a:cubicBezTo>
                    <a:pt x="817674" y="69705"/>
                    <a:pt x="819178" y="70560"/>
                    <a:pt x="848212" y="60882"/>
                  </a:cubicBezTo>
                  <a:cubicBezTo>
                    <a:pt x="747369" y="35673"/>
                    <a:pt x="851734" y="59340"/>
                    <a:pt x="623925" y="43629"/>
                  </a:cubicBezTo>
                  <a:cubicBezTo>
                    <a:pt x="591704" y="41407"/>
                    <a:pt x="560000" y="35223"/>
                    <a:pt x="529035" y="26376"/>
                  </a:cubicBezTo>
                  <a:cubicBezTo>
                    <a:pt x="510991" y="21221"/>
                    <a:pt x="487096" y="10543"/>
                    <a:pt x="468650" y="9124"/>
                  </a:cubicBezTo>
                  <a:cubicBezTo>
                    <a:pt x="442847" y="7139"/>
                    <a:pt x="485903" y="497"/>
                    <a:pt x="408265" y="497"/>
                  </a:cubicBezTo>
                  <a:close/>
                </a:path>
              </a:pathLst>
            </a:custGeom>
            <a:gradFill>
              <a:gsLst>
                <a:gs pos="4000">
                  <a:schemeClr val="accent2">
                    <a:lumMod val="75000"/>
                  </a:schemeClr>
                </a:gs>
                <a:gs pos="63000">
                  <a:schemeClr val="accent6">
                    <a:lumMod val="75000"/>
                  </a:schemeClr>
                </a:gs>
                <a:gs pos="100000">
                  <a:srgbClr val="FFC000"/>
                </a:gs>
              </a:gsLst>
              <a:lin ang="5400000" scaled="0"/>
            </a:gra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4" name="Freeform 13"/>
            <p:cNvSpPr/>
            <p:nvPr/>
          </p:nvSpPr>
          <p:spPr>
            <a:xfrm flipH="1">
              <a:off x="6732240" y="1333779"/>
              <a:ext cx="2085502" cy="583053"/>
            </a:xfrm>
            <a:custGeom>
              <a:avLst/>
              <a:gdLst>
                <a:gd name="connsiteX0" fmla="*/ 362887 w 1919187"/>
                <a:gd name="connsiteY0" fmla="*/ 8626 h 129396"/>
                <a:gd name="connsiteX1" fmla="*/ 302502 w 1919187"/>
                <a:gd name="connsiteY1" fmla="*/ 17253 h 129396"/>
                <a:gd name="connsiteX2" fmla="*/ 276623 w 1919187"/>
                <a:gd name="connsiteY2" fmla="*/ 25879 h 129396"/>
                <a:gd name="connsiteX3" fmla="*/ 233491 w 1919187"/>
                <a:gd name="connsiteY3" fmla="*/ 43132 h 129396"/>
                <a:gd name="connsiteX4" fmla="*/ 147227 w 1919187"/>
                <a:gd name="connsiteY4" fmla="*/ 51759 h 129396"/>
                <a:gd name="connsiteX5" fmla="*/ 60963 w 1919187"/>
                <a:gd name="connsiteY5" fmla="*/ 69011 h 129396"/>
                <a:gd name="connsiteX6" fmla="*/ 35084 w 1919187"/>
                <a:gd name="connsiteY6" fmla="*/ 86264 h 129396"/>
                <a:gd name="connsiteX7" fmla="*/ 35084 w 1919187"/>
                <a:gd name="connsiteY7" fmla="*/ 103517 h 129396"/>
                <a:gd name="connsiteX8" fmla="*/ 362887 w 1919187"/>
                <a:gd name="connsiteY8" fmla="*/ 103517 h 129396"/>
                <a:gd name="connsiteX9" fmla="*/ 388767 w 1919187"/>
                <a:gd name="connsiteY9" fmla="*/ 112143 h 129396"/>
                <a:gd name="connsiteX10" fmla="*/ 475031 w 1919187"/>
                <a:gd name="connsiteY10" fmla="*/ 129396 h 129396"/>
                <a:gd name="connsiteX11" fmla="*/ 656185 w 1919187"/>
                <a:gd name="connsiteY11" fmla="*/ 120770 h 129396"/>
                <a:gd name="connsiteX12" fmla="*/ 742450 w 1919187"/>
                <a:gd name="connsiteY12" fmla="*/ 103517 h 129396"/>
                <a:gd name="connsiteX13" fmla="*/ 932231 w 1919187"/>
                <a:gd name="connsiteY13" fmla="*/ 86264 h 129396"/>
                <a:gd name="connsiteX14" fmla="*/ 958110 w 1919187"/>
                <a:gd name="connsiteY14" fmla="*/ 69011 h 129396"/>
                <a:gd name="connsiteX15" fmla="*/ 1113385 w 1919187"/>
                <a:gd name="connsiteY15" fmla="*/ 43132 h 129396"/>
                <a:gd name="connsiteX16" fmla="*/ 1510201 w 1919187"/>
                <a:gd name="connsiteY16" fmla="*/ 60385 h 129396"/>
                <a:gd name="connsiteX17" fmla="*/ 1536080 w 1919187"/>
                <a:gd name="connsiteY17" fmla="*/ 69011 h 129396"/>
                <a:gd name="connsiteX18" fmla="*/ 1915642 w 1919187"/>
                <a:gd name="connsiteY18" fmla="*/ 60385 h 129396"/>
                <a:gd name="connsiteX19" fmla="*/ 1907016 w 1919187"/>
                <a:gd name="connsiteY19" fmla="*/ 34506 h 129396"/>
                <a:gd name="connsiteX20" fmla="*/ 1855257 w 1919187"/>
                <a:gd name="connsiteY20" fmla="*/ 17253 h 129396"/>
                <a:gd name="connsiteX21" fmla="*/ 1734487 w 1919187"/>
                <a:gd name="connsiteY21" fmla="*/ 8626 h 129396"/>
                <a:gd name="connsiteX22" fmla="*/ 587174 w 1919187"/>
                <a:gd name="connsiteY22" fmla="*/ 17253 h 129396"/>
                <a:gd name="connsiteX23" fmla="*/ 509536 w 1919187"/>
                <a:gd name="connsiteY23" fmla="*/ 34506 h 129396"/>
                <a:gd name="connsiteX24" fmla="*/ 449152 w 1919187"/>
                <a:gd name="connsiteY24" fmla="*/ 51759 h 129396"/>
                <a:gd name="connsiteX25" fmla="*/ 406019 w 1919187"/>
                <a:gd name="connsiteY25" fmla="*/ 43132 h 129396"/>
                <a:gd name="connsiteX26" fmla="*/ 328382 w 1919187"/>
                <a:gd name="connsiteY26" fmla="*/ 0 h 129396"/>
                <a:gd name="connsiteX27" fmla="*/ 362887 w 1919187"/>
                <a:gd name="connsiteY27" fmla="*/ 8626 h 129396"/>
                <a:gd name="connsiteX0" fmla="*/ 338312 w 1894612"/>
                <a:gd name="connsiteY0" fmla="*/ 8626 h 129396"/>
                <a:gd name="connsiteX1" fmla="*/ 277927 w 1894612"/>
                <a:gd name="connsiteY1" fmla="*/ 17253 h 129396"/>
                <a:gd name="connsiteX2" fmla="*/ 252048 w 1894612"/>
                <a:gd name="connsiteY2" fmla="*/ 25879 h 129396"/>
                <a:gd name="connsiteX3" fmla="*/ 208916 w 1894612"/>
                <a:gd name="connsiteY3" fmla="*/ 43132 h 129396"/>
                <a:gd name="connsiteX4" fmla="*/ 122652 w 1894612"/>
                <a:gd name="connsiteY4" fmla="*/ 51759 h 129396"/>
                <a:gd name="connsiteX5" fmla="*/ 36388 w 1894612"/>
                <a:gd name="connsiteY5" fmla="*/ 69011 h 129396"/>
                <a:gd name="connsiteX6" fmla="*/ 10509 w 1894612"/>
                <a:gd name="connsiteY6" fmla="*/ 86264 h 129396"/>
                <a:gd name="connsiteX7" fmla="*/ 225851 w 1894612"/>
                <a:gd name="connsiteY7" fmla="*/ 80547 h 129396"/>
                <a:gd name="connsiteX8" fmla="*/ 338312 w 1894612"/>
                <a:gd name="connsiteY8" fmla="*/ 103517 h 129396"/>
                <a:gd name="connsiteX9" fmla="*/ 364192 w 1894612"/>
                <a:gd name="connsiteY9" fmla="*/ 112143 h 129396"/>
                <a:gd name="connsiteX10" fmla="*/ 450456 w 1894612"/>
                <a:gd name="connsiteY10" fmla="*/ 129396 h 129396"/>
                <a:gd name="connsiteX11" fmla="*/ 631610 w 1894612"/>
                <a:gd name="connsiteY11" fmla="*/ 120770 h 129396"/>
                <a:gd name="connsiteX12" fmla="*/ 717875 w 1894612"/>
                <a:gd name="connsiteY12" fmla="*/ 103517 h 129396"/>
                <a:gd name="connsiteX13" fmla="*/ 907656 w 1894612"/>
                <a:gd name="connsiteY13" fmla="*/ 86264 h 129396"/>
                <a:gd name="connsiteX14" fmla="*/ 933535 w 1894612"/>
                <a:gd name="connsiteY14" fmla="*/ 69011 h 129396"/>
                <a:gd name="connsiteX15" fmla="*/ 1088810 w 1894612"/>
                <a:gd name="connsiteY15" fmla="*/ 43132 h 129396"/>
                <a:gd name="connsiteX16" fmla="*/ 1485626 w 1894612"/>
                <a:gd name="connsiteY16" fmla="*/ 60385 h 129396"/>
                <a:gd name="connsiteX17" fmla="*/ 1511505 w 1894612"/>
                <a:gd name="connsiteY17" fmla="*/ 69011 h 129396"/>
                <a:gd name="connsiteX18" fmla="*/ 1891067 w 1894612"/>
                <a:gd name="connsiteY18" fmla="*/ 60385 h 129396"/>
                <a:gd name="connsiteX19" fmla="*/ 1882441 w 1894612"/>
                <a:gd name="connsiteY19" fmla="*/ 34506 h 129396"/>
                <a:gd name="connsiteX20" fmla="*/ 1830682 w 1894612"/>
                <a:gd name="connsiteY20" fmla="*/ 17253 h 129396"/>
                <a:gd name="connsiteX21" fmla="*/ 1709912 w 1894612"/>
                <a:gd name="connsiteY21" fmla="*/ 8626 h 129396"/>
                <a:gd name="connsiteX22" fmla="*/ 562599 w 1894612"/>
                <a:gd name="connsiteY22" fmla="*/ 17253 h 129396"/>
                <a:gd name="connsiteX23" fmla="*/ 484961 w 1894612"/>
                <a:gd name="connsiteY23" fmla="*/ 34506 h 129396"/>
                <a:gd name="connsiteX24" fmla="*/ 424577 w 1894612"/>
                <a:gd name="connsiteY24" fmla="*/ 51759 h 129396"/>
                <a:gd name="connsiteX25" fmla="*/ 381444 w 1894612"/>
                <a:gd name="connsiteY25" fmla="*/ 43132 h 129396"/>
                <a:gd name="connsiteX26" fmla="*/ 303807 w 1894612"/>
                <a:gd name="connsiteY26" fmla="*/ 0 h 129396"/>
                <a:gd name="connsiteX27" fmla="*/ 338312 w 1894612"/>
                <a:gd name="connsiteY27" fmla="*/ 8626 h 129396"/>
                <a:gd name="connsiteX0" fmla="*/ 302165 w 1858465"/>
                <a:gd name="connsiteY0" fmla="*/ 8626 h 129396"/>
                <a:gd name="connsiteX1" fmla="*/ 241780 w 1858465"/>
                <a:gd name="connsiteY1" fmla="*/ 17253 h 129396"/>
                <a:gd name="connsiteX2" fmla="*/ 215901 w 1858465"/>
                <a:gd name="connsiteY2" fmla="*/ 25879 h 129396"/>
                <a:gd name="connsiteX3" fmla="*/ 172769 w 1858465"/>
                <a:gd name="connsiteY3" fmla="*/ 43132 h 129396"/>
                <a:gd name="connsiteX4" fmla="*/ 86505 w 1858465"/>
                <a:gd name="connsiteY4" fmla="*/ 51759 h 129396"/>
                <a:gd name="connsiteX5" fmla="*/ 241 w 1858465"/>
                <a:gd name="connsiteY5" fmla="*/ 69011 h 129396"/>
                <a:gd name="connsiteX6" fmla="*/ 249108 w 1858465"/>
                <a:gd name="connsiteY6" fmla="*/ 54105 h 129396"/>
                <a:gd name="connsiteX7" fmla="*/ 189704 w 1858465"/>
                <a:gd name="connsiteY7" fmla="*/ 80547 h 129396"/>
                <a:gd name="connsiteX8" fmla="*/ 302165 w 1858465"/>
                <a:gd name="connsiteY8" fmla="*/ 103517 h 129396"/>
                <a:gd name="connsiteX9" fmla="*/ 328045 w 1858465"/>
                <a:gd name="connsiteY9" fmla="*/ 112143 h 129396"/>
                <a:gd name="connsiteX10" fmla="*/ 414309 w 1858465"/>
                <a:gd name="connsiteY10" fmla="*/ 129396 h 129396"/>
                <a:gd name="connsiteX11" fmla="*/ 595463 w 1858465"/>
                <a:gd name="connsiteY11" fmla="*/ 120770 h 129396"/>
                <a:gd name="connsiteX12" fmla="*/ 681728 w 1858465"/>
                <a:gd name="connsiteY12" fmla="*/ 103517 h 129396"/>
                <a:gd name="connsiteX13" fmla="*/ 871509 w 1858465"/>
                <a:gd name="connsiteY13" fmla="*/ 86264 h 129396"/>
                <a:gd name="connsiteX14" fmla="*/ 897388 w 1858465"/>
                <a:gd name="connsiteY14" fmla="*/ 69011 h 129396"/>
                <a:gd name="connsiteX15" fmla="*/ 1052663 w 1858465"/>
                <a:gd name="connsiteY15" fmla="*/ 43132 h 129396"/>
                <a:gd name="connsiteX16" fmla="*/ 1449479 w 1858465"/>
                <a:gd name="connsiteY16" fmla="*/ 60385 h 129396"/>
                <a:gd name="connsiteX17" fmla="*/ 1475358 w 1858465"/>
                <a:gd name="connsiteY17" fmla="*/ 69011 h 129396"/>
                <a:gd name="connsiteX18" fmla="*/ 1854920 w 1858465"/>
                <a:gd name="connsiteY18" fmla="*/ 60385 h 129396"/>
                <a:gd name="connsiteX19" fmla="*/ 1846294 w 1858465"/>
                <a:gd name="connsiteY19" fmla="*/ 34506 h 129396"/>
                <a:gd name="connsiteX20" fmla="*/ 1794535 w 1858465"/>
                <a:gd name="connsiteY20" fmla="*/ 17253 h 129396"/>
                <a:gd name="connsiteX21" fmla="*/ 1673765 w 1858465"/>
                <a:gd name="connsiteY21" fmla="*/ 8626 h 129396"/>
                <a:gd name="connsiteX22" fmla="*/ 526452 w 1858465"/>
                <a:gd name="connsiteY22" fmla="*/ 17253 h 129396"/>
                <a:gd name="connsiteX23" fmla="*/ 448814 w 1858465"/>
                <a:gd name="connsiteY23" fmla="*/ 34506 h 129396"/>
                <a:gd name="connsiteX24" fmla="*/ 388430 w 1858465"/>
                <a:gd name="connsiteY24" fmla="*/ 51759 h 129396"/>
                <a:gd name="connsiteX25" fmla="*/ 345297 w 1858465"/>
                <a:gd name="connsiteY25" fmla="*/ 43132 h 129396"/>
                <a:gd name="connsiteX26" fmla="*/ 267660 w 1858465"/>
                <a:gd name="connsiteY26" fmla="*/ 0 h 129396"/>
                <a:gd name="connsiteX27" fmla="*/ 302165 w 1858465"/>
                <a:gd name="connsiteY27" fmla="*/ 8626 h 129396"/>
                <a:gd name="connsiteX0" fmla="*/ 223221 w 1779521"/>
                <a:gd name="connsiteY0" fmla="*/ 8626 h 129396"/>
                <a:gd name="connsiteX1" fmla="*/ 162836 w 1779521"/>
                <a:gd name="connsiteY1" fmla="*/ 17253 h 129396"/>
                <a:gd name="connsiteX2" fmla="*/ 136957 w 1779521"/>
                <a:gd name="connsiteY2" fmla="*/ 25879 h 129396"/>
                <a:gd name="connsiteX3" fmla="*/ 93825 w 1779521"/>
                <a:gd name="connsiteY3" fmla="*/ 43132 h 129396"/>
                <a:gd name="connsiteX4" fmla="*/ 7561 w 1779521"/>
                <a:gd name="connsiteY4" fmla="*/ 51759 h 129396"/>
                <a:gd name="connsiteX5" fmla="*/ 300001 w 1779521"/>
                <a:gd name="connsiteY5" fmla="*/ 43743 h 129396"/>
                <a:gd name="connsiteX6" fmla="*/ 170164 w 1779521"/>
                <a:gd name="connsiteY6" fmla="*/ 54105 h 129396"/>
                <a:gd name="connsiteX7" fmla="*/ 110760 w 1779521"/>
                <a:gd name="connsiteY7" fmla="*/ 80547 h 129396"/>
                <a:gd name="connsiteX8" fmla="*/ 223221 w 1779521"/>
                <a:gd name="connsiteY8" fmla="*/ 103517 h 129396"/>
                <a:gd name="connsiteX9" fmla="*/ 249101 w 1779521"/>
                <a:gd name="connsiteY9" fmla="*/ 112143 h 129396"/>
                <a:gd name="connsiteX10" fmla="*/ 335365 w 1779521"/>
                <a:gd name="connsiteY10" fmla="*/ 129396 h 129396"/>
                <a:gd name="connsiteX11" fmla="*/ 516519 w 1779521"/>
                <a:gd name="connsiteY11" fmla="*/ 120770 h 129396"/>
                <a:gd name="connsiteX12" fmla="*/ 602784 w 1779521"/>
                <a:gd name="connsiteY12" fmla="*/ 103517 h 129396"/>
                <a:gd name="connsiteX13" fmla="*/ 792565 w 1779521"/>
                <a:gd name="connsiteY13" fmla="*/ 86264 h 129396"/>
                <a:gd name="connsiteX14" fmla="*/ 818444 w 1779521"/>
                <a:gd name="connsiteY14" fmla="*/ 69011 h 129396"/>
                <a:gd name="connsiteX15" fmla="*/ 973719 w 1779521"/>
                <a:gd name="connsiteY15" fmla="*/ 43132 h 129396"/>
                <a:gd name="connsiteX16" fmla="*/ 1370535 w 1779521"/>
                <a:gd name="connsiteY16" fmla="*/ 60385 h 129396"/>
                <a:gd name="connsiteX17" fmla="*/ 1396414 w 1779521"/>
                <a:gd name="connsiteY17" fmla="*/ 69011 h 129396"/>
                <a:gd name="connsiteX18" fmla="*/ 1775976 w 1779521"/>
                <a:gd name="connsiteY18" fmla="*/ 60385 h 129396"/>
                <a:gd name="connsiteX19" fmla="*/ 1767350 w 1779521"/>
                <a:gd name="connsiteY19" fmla="*/ 34506 h 129396"/>
                <a:gd name="connsiteX20" fmla="*/ 1715591 w 1779521"/>
                <a:gd name="connsiteY20" fmla="*/ 17253 h 129396"/>
                <a:gd name="connsiteX21" fmla="*/ 1594821 w 1779521"/>
                <a:gd name="connsiteY21" fmla="*/ 8626 h 129396"/>
                <a:gd name="connsiteX22" fmla="*/ 447508 w 1779521"/>
                <a:gd name="connsiteY22" fmla="*/ 17253 h 129396"/>
                <a:gd name="connsiteX23" fmla="*/ 369870 w 1779521"/>
                <a:gd name="connsiteY23" fmla="*/ 34506 h 129396"/>
                <a:gd name="connsiteX24" fmla="*/ 309486 w 1779521"/>
                <a:gd name="connsiteY24" fmla="*/ 51759 h 129396"/>
                <a:gd name="connsiteX25" fmla="*/ 266353 w 1779521"/>
                <a:gd name="connsiteY25" fmla="*/ 43132 h 129396"/>
                <a:gd name="connsiteX26" fmla="*/ 188716 w 1779521"/>
                <a:gd name="connsiteY26" fmla="*/ 0 h 129396"/>
                <a:gd name="connsiteX27" fmla="*/ 223221 w 1779521"/>
                <a:gd name="connsiteY27" fmla="*/ 8626 h 129396"/>
                <a:gd name="connsiteX0" fmla="*/ 223221 w 1779521"/>
                <a:gd name="connsiteY0" fmla="*/ 34486 h 155256"/>
                <a:gd name="connsiteX1" fmla="*/ 162836 w 1779521"/>
                <a:gd name="connsiteY1" fmla="*/ 43113 h 155256"/>
                <a:gd name="connsiteX2" fmla="*/ 136957 w 1779521"/>
                <a:gd name="connsiteY2" fmla="*/ 51739 h 155256"/>
                <a:gd name="connsiteX3" fmla="*/ 93825 w 1779521"/>
                <a:gd name="connsiteY3" fmla="*/ 68992 h 155256"/>
                <a:gd name="connsiteX4" fmla="*/ 7561 w 1779521"/>
                <a:gd name="connsiteY4" fmla="*/ 77619 h 155256"/>
                <a:gd name="connsiteX5" fmla="*/ 300001 w 1779521"/>
                <a:gd name="connsiteY5" fmla="*/ 69603 h 155256"/>
                <a:gd name="connsiteX6" fmla="*/ 170164 w 1779521"/>
                <a:gd name="connsiteY6" fmla="*/ 79965 h 155256"/>
                <a:gd name="connsiteX7" fmla="*/ 110760 w 1779521"/>
                <a:gd name="connsiteY7" fmla="*/ 106407 h 155256"/>
                <a:gd name="connsiteX8" fmla="*/ 223221 w 1779521"/>
                <a:gd name="connsiteY8" fmla="*/ 129377 h 155256"/>
                <a:gd name="connsiteX9" fmla="*/ 249101 w 1779521"/>
                <a:gd name="connsiteY9" fmla="*/ 138003 h 155256"/>
                <a:gd name="connsiteX10" fmla="*/ 335365 w 1779521"/>
                <a:gd name="connsiteY10" fmla="*/ 155256 h 155256"/>
                <a:gd name="connsiteX11" fmla="*/ 516519 w 1779521"/>
                <a:gd name="connsiteY11" fmla="*/ 146630 h 155256"/>
                <a:gd name="connsiteX12" fmla="*/ 602784 w 1779521"/>
                <a:gd name="connsiteY12" fmla="*/ 129377 h 155256"/>
                <a:gd name="connsiteX13" fmla="*/ 792565 w 1779521"/>
                <a:gd name="connsiteY13" fmla="*/ 112124 h 155256"/>
                <a:gd name="connsiteX14" fmla="*/ 818444 w 1779521"/>
                <a:gd name="connsiteY14" fmla="*/ 94871 h 155256"/>
                <a:gd name="connsiteX15" fmla="*/ 973719 w 1779521"/>
                <a:gd name="connsiteY15" fmla="*/ 68992 h 155256"/>
                <a:gd name="connsiteX16" fmla="*/ 1370535 w 1779521"/>
                <a:gd name="connsiteY16" fmla="*/ 86245 h 155256"/>
                <a:gd name="connsiteX17" fmla="*/ 1396414 w 1779521"/>
                <a:gd name="connsiteY17" fmla="*/ 94871 h 155256"/>
                <a:gd name="connsiteX18" fmla="*/ 1775976 w 1779521"/>
                <a:gd name="connsiteY18" fmla="*/ 86245 h 155256"/>
                <a:gd name="connsiteX19" fmla="*/ 1767350 w 1779521"/>
                <a:gd name="connsiteY19" fmla="*/ 60366 h 155256"/>
                <a:gd name="connsiteX20" fmla="*/ 1715591 w 1779521"/>
                <a:gd name="connsiteY20" fmla="*/ 43113 h 155256"/>
                <a:gd name="connsiteX21" fmla="*/ 1594821 w 1779521"/>
                <a:gd name="connsiteY21" fmla="*/ 34486 h 155256"/>
                <a:gd name="connsiteX22" fmla="*/ 1173180 w 1779521"/>
                <a:gd name="connsiteY22" fmla="*/ 0 h 155256"/>
                <a:gd name="connsiteX23" fmla="*/ 447508 w 1779521"/>
                <a:gd name="connsiteY23" fmla="*/ 43113 h 155256"/>
                <a:gd name="connsiteX24" fmla="*/ 369870 w 1779521"/>
                <a:gd name="connsiteY24" fmla="*/ 60366 h 155256"/>
                <a:gd name="connsiteX25" fmla="*/ 309486 w 1779521"/>
                <a:gd name="connsiteY25" fmla="*/ 77619 h 155256"/>
                <a:gd name="connsiteX26" fmla="*/ 266353 w 1779521"/>
                <a:gd name="connsiteY26" fmla="*/ 68992 h 155256"/>
                <a:gd name="connsiteX27" fmla="*/ 188716 w 1779521"/>
                <a:gd name="connsiteY27" fmla="*/ 25860 h 155256"/>
                <a:gd name="connsiteX28" fmla="*/ 223221 w 1779521"/>
                <a:gd name="connsiteY28" fmla="*/ 34486 h 155256"/>
                <a:gd name="connsiteX0" fmla="*/ 223221 w 1779521"/>
                <a:gd name="connsiteY0" fmla="*/ 34486 h 155256"/>
                <a:gd name="connsiteX1" fmla="*/ 162836 w 1779521"/>
                <a:gd name="connsiteY1" fmla="*/ 43113 h 155256"/>
                <a:gd name="connsiteX2" fmla="*/ 136957 w 1779521"/>
                <a:gd name="connsiteY2" fmla="*/ 51739 h 155256"/>
                <a:gd name="connsiteX3" fmla="*/ 93825 w 1779521"/>
                <a:gd name="connsiteY3" fmla="*/ 68992 h 155256"/>
                <a:gd name="connsiteX4" fmla="*/ 7561 w 1779521"/>
                <a:gd name="connsiteY4" fmla="*/ 77619 h 155256"/>
                <a:gd name="connsiteX5" fmla="*/ 300001 w 1779521"/>
                <a:gd name="connsiteY5" fmla="*/ 69603 h 155256"/>
                <a:gd name="connsiteX6" fmla="*/ 170164 w 1779521"/>
                <a:gd name="connsiteY6" fmla="*/ 79965 h 155256"/>
                <a:gd name="connsiteX7" fmla="*/ 110760 w 1779521"/>
                <a:gd name="connsiteY7" fmla="*/ 106407 h 155256"/>
                <a:gd name="connsiteX8" fmla="*/ 223221 w 1779521"/>
                <a:gd name="connsiteY8" fmla="*/ 129377 h 155256"/>
                <a:gd name="connsiteX9" fmla="*/ 249101 w 1779521"/>
                <a:gd name="connsiteY9" fmla="*/ 138003 h 155256"/>
                <a:gd name="connsiteX10" fmla="*/ 335365 w 1779521"/>
                <a:gd name="connsiteY10" fmla="*/ 155256 h 155256"/>
                <a:gd name="connsiteX11" fmla="*/ 516519 w 1779521"/>
                <a:gd name="connsiteY11" fmla="*/ 146630 h 155256"/>
                <a:gd name="connsiteX12" fmla="*/ 602784 w 1779521"/>
                <a:gd name="connsiteY12" fmla="*/ 129377 h 155256"/>
                <a:gd name="connsiteX13" fmla="*/ 792565 w 1779521"/>
                <a:gd name="connsiteY13" fmla="*/ 112124 h 155256"/>
                <a:gd name="connsiteX14" fmla="*/ 818444 w 1779521"/>
                <a:gd name="connsiteY14" fmla="*/ 94871 h 155256"/>
                <a:gd name="connsiteX15" fmla="*/ 973719 w 1779521"/>
                <a:gd name="connsiteY15" fmla="*/ 68992 h 155256"/>
                <a:gd name="connsiteX16" fmla="*/ 1370535 w 1779521"/>
                <a:gd name="connsiteY16" fmla="*/ 86245 h 155256"/>
                <a:gd name="connsiteX17" fmla="*/ 1396414 w 1779521"/>
                <a:gd name="connsiteY17" fmla="*/ 94871 h 155256"/>
                <a:gd name="connsiteX18" fmla="*/ 1775976 w 1779521"/>
                <a:gd name="connsiteY18" fmla="*/ 86245 h 155256"/>
                <a:gd name="connsiteX19" fmla="*/ 1767350 w 1779521"/>
                <a:gd name="connsiteY19" fmla="*/ 60366 h 155256"/>
                <a:gd name="connsiteX20" fmla="*/ 1715591 w 1779521"/>
                <a:gd name="connsiteY20" fmla="*/ 43113 h 155256"/>
                <a:gd name="connsiteX21" fmla="*/ 1594821 w 1779521"/>
                <a:gd name="connsiteY21" fmla="*/ 34486 h 155256"/>
                <a:gd name="connsiteX22" fmla="*/ 1173180 w 1779521"/>
                <a:gd name="connsiteY22" fmla="*/ 0 h 155256"/>
                <a:gd name="connsiteX23" fmla="*/ 697943 w 1779521"/>
                <a:gd name="connsiteY23" fmla="*/ 6891 h 155256"/>
                <a:gd name="connsiteX24" fmla="*/ 447508 w 1779521"/>
                <a:gd name="connsiteY24" fmla="*/ 43113 h 155256"/>
                <a:gd name="connsiteX25" fmla="*/ 369870 w 1779521"/>
                <a:gd name="connsiteY25" fmla="*/ 60366 h 155256"/>
                <a:gd name="connsiteX26" fmla="*/ 309486 w 1779521"/>
                <a:gd name="connsiteY26" fmla="*/ 77619 h 155256"/>
                <a:gd name="connsiteX27" fmla="*/ 266353 w 1779521"/>
                <a:gd name="connsiteY27" fmla="*/ 68992 h 155256"/>
                <a:gd name="connsiteX28" fmla="*/ 188716 w 1779521"/>
                <a:gd name="connsiteY28" fmla="*/ 25860 h 155256"/>
                <a:gd name="connsiteX29" fmla="*/ 223221 w 1779521"/>
                <a:gd name="connsiteY29" fmla="*/ 34486 h 155256"/>
                <a:gd name="connsiteX0" fmla="*/ 223221 w 1779521"/>
                <a:gd name="connsiteY0" fmla="*/ 34486 h 155256"/>
                <a:gd name="connsiteX1" fmla="*/ 162836 w 1779521"/>
                <a:gd name="connsiteY1" fmla="*/ 43113 h 155256"/>
                <a:gd name="connsiteX2" fmla="*/ 136957 w 1779521"/>
                <a:gd name="connsiteY2" fmla="*/ 51739 h 155256"/>
                <a:gd name="connsiteX3" fmla="*/ 93825 w 1779521"/>
                <a:gd name="connsiteY3" fmla="*/ 68992 h 155256"/>
                <a:gd name="connsiteX4" fmla="*/ 7561 w 1779521"/>
                <a:gd name="connsiteY4" fmla="*/ 77619 h 155256"/>
                <a:gd name="connsiteX5" fmla="*/ 300001 w 1779521"/>
                <a:gd name="connsiteY5" fmla="*/ 69603 h 155256"/>
                <a:gd name="connsiteX6" fmla="*/ 170164 w 1779521"/>
                <a:gd name="connsiteY6" fmla="*/ 79965 h 155256"/>
                <a:gd name="connsiteX7" fmla="*/ 110760 w 1779521"/>
                <a:gd name="connsiteY7" fmla="*/ 106407 h 155256"/>
                <a:gd name="connsiteX8" fmla="*/ 223221 w 1779521"/>
                <a:gd name="connsiteY8" fmla="*/ 129377 h 155256"/>
                <a:gd name="connsiteX9" fmla="*/ 249101 w 1779521"/>
                <a:gd name="connsiteY9" fmla="*/ 138003 h 155256"/>
                <a:gd name="connsiteX10" fmla="*/ 335365 w 1779521"/>
                <a:gd name="connsiteY10" fmla="*/ 155256 h 155256"/>
                <a:gd name="connsiteX11" fmla="*/ 516519 w 1779521"/>
                <a:gd name="connsiteY11" fmla="*/ 146630 h 155256"/>
                <a:gd name="connsiteX12" fmla="*/ 602784 w 1779521"/>
                <a:gd name="connsiteY12" fmla="*/ 129377 h 155256"/>
                <a:gd name="connsiteX13" fmla="*/ 792565 w 1779521"/>
                <a:gd name="connsiteY13" fmla="*/ 112124 h 155256"/>
                <a:gd name="connsiteX14" fmla="*/ 818444 w 1779521"/>
                <a:gd name="connsiteY14" fmla="*/ 94871 h 155256"/>
                <a:gd name="connsiteX15" fmla="*/ 995995 w 1779521"/>
                <a:gd name="connsiteY15" fmla="*/ 108042 h 155256"/>
                <a:gd name="connsiteX16" fmla="*/ 1370535 w 1779521"/>
                <a:gd name="connsiteY16" fmla="*/ 86245 h 155256"/>
                <a:gd name="connsiteX17" fmla="*/ 1396414 w 1779521"/>
                <a:gd name="connsiteY17" fmla="*/ 94871 h 155256"/>
                <a:gd name="connsiteX18" fmla="*/ 1775976 w 1779521"/>
                <a:gd name="connsiteY18" fmla="*/ 86245 h 155256"/>
                <a:gd name="connsiteX19" fmla="*/ 1767350 w 1779521"/>
                <a:gd name="connsiteY19" fmla="*/ 60366 h 155256"/>
                <a:gd name="connsiteX20" fmla="*/ 1715591 w 1779521"/>
                <a:gd name="connsiteY20" fmla="*/ 43113 h 155256"/>
                <a:gd name="connsiteX21" fmla="*/ 1594821 w 1779521"/>
                <a:gd name="connsiteY21" fmla="*/ 34486 h 155256"/>
                <a:gd name="connsiteX22" fmla="*/ 1173180 w 1779521"/>
                <a:gd name="connsiteY22" fmla="*/ 0 h 155256"/>
                <a:gd name="connsiteX23" fmla="*/ 697943 w 1779521"/>
                <a:gd name="connsiteY23" fmla="*/ 6891 h 155256"/>
                <a:gd name="connsiteX24" fmla="*/ 447508 w 1779521"/>
                <a:gd name="connsiteY24" fmla="*/ 43113 h 155256"/>
                <a:gd name="connsiteX25" fmla="*/ 369870 w 1779521"/>
                <a:gd name="connsiteY25" fmla="*/ 60366 h 155256"/>
                <a:gd name="connsiteX26" fmla="*/ 309486 w 1779521"/>
                <a:gd name="connsiteY26" fmla="*/ 77619 h 155256"/>
                <a:gd name="connsiteX27" fmla="*/ 266353 w 1779521"/>
                <a:gd name="connsiteY27" fmla="*/ 68992 h 155256"/>
                <a:gd name="connsiteX28" fmla="*/ 188716 w 1779521"/>
                <a:gd name="connsiteY28" fmla="*/ 25860 h 155256"/>
                <a:gd name="connsiteX29" fmla="*/ 223221 w 1779521"/>
                <a:gd name="connsiteY29" fmla="*/ 34486 h 155256"/>
                <a:gd name="connsiteX0" fmla="*/ 223221 w 1795189"/>
                <a:gd name="connsiteY0" fmla="*/ 34486 h 155256"/>
                <a:gd name="connsiteX1" fmla="*/ 162836 w 1795189"/>
                <a:gd name="connsiteY1" fmla="*/ 43113 h 155256"/>
                <a:gd name="connsiteX2" fmla="*/ 136957 w 1795189"/>
                <a:gd name="connsiteY2" fmla="*/ 51739 h 155256"/>
                <a:gd name="connsiteX3" fmla="*/ 93825 w 1795189"/>
                <a:gd name="connsiteY3" fmla="*/ 68992 h 155256"/>
                <a:gd name="connsiteX4" fmla="*/ 7561 w 1795189"/>
                <a:gd name="connsiteY4" fmla="*/ 77619 h 155256"/>
                <a:gd name="connsiteX5" fmla="*/ 300001 w 1795189"/>
                <a:gd name="connsiteY5" fmla="*/ 69603 h 155256"/>
                <a:gd name="connsiteX6" fmla="*/ 170164 w 1795189"/>
                <a:gd name="connsiteY6" fmla="*/ 79965 h 155256"/>
                <a:gd name="connsiteX7" fmla="*/ 110760 w 1795189"/>
                <a:gd name="connsiteY7" fmla="*/ 106407 h 155256"/>
                <a:gd name="connsiteX8" fmla="*/ 223221 w 1795189"/>
                <a:gd name="connsiteY8" fmla="*/ 129377 h 155256"/>
                <a:gd name="connsiteX9" fmla="*/ 249101 w 1795189"/>
                <a:gd name="connsiteY9" fmla="*/ 138003 h 155256"/>
                <a:gd name="connsiteX10" fmla="*/ 335365 w 1795189"/>
                <a:gd name="connsiteY10" fmla="*/ 155256 h 155256"/>
                <a:gd name="connsiteX11" fmla="*/ 516519 w 1795189"/>
                <a:gd name="connsiteY11" fmla="*/ 146630 h 155256"/>
                <a:gd name="connsiteX12" fmla="*/ 602784 w 1795189"/>
                <a:gd name="connsiteY12" fmla="*/ 129377 h 155256"/>
                <a:gd name="connsiteX13" fmla="*/ 792565 w 1795189"/>
                <a:gd name="connsiteY13" fmla="*/ 112124 h 155256"/>
                <a:gd name="connsiteX14" fmla="*/ 818444 w 1795189"/>
                <a:gd name="connsiteY14" fmla="*/ 94871 h 155256"/>
                <a:gd name="connsiteX15" fmla="*/ 995995 w 1795189"/>
                <a:gd name="connsiteY15" fmla="*/ 108042 h 155256"/>
                <a:gd name="connsiteX16" fmla="*/ 1370535 w 1795189"/>
                <a:gd name="connsiteY16" fmla="*/ 86245 h 155256"/>
                <a:gd name="connsiteX17" fmla="*/ 1500372 w 1795189"/>
                <a:gd name="connsiteY17" fmla="*/ 127029 h 155256"/>
                <a:gd name="connsiteX18" fmla="*/ 1775976 w 1795189"/>
                <a:gd name="connsiteY18" fmla="*/ 86245 h 155256"/>
                <a:gd name="connsiteX19" fmla="*/ 1767350 w 1795189"/>
                <a:gd name="connsiteY19" fmla="*/ 60366 h 155256"/>
                <a:gd name="connsiteX20" fmla="*/ 1715591 w 1795189"/>
                <a:gd name="connsiteY20" fmla="*/ 43113 h 155256"/>
                <a:gd name="connsiteX21" fmla="*/ 1594821 w 1795189"/>
                <a:gd name="connsiteY21" fmla="*/ 34486 h 155256"/>
                <a:gd name="connsiteX22" fmla="*/ 1173180 w 1795189"/>
                <a:gd name="connsiteY22" fmla="*/ 0 h 155256"/>
                <a:gd name="connsiteX23" fmla="*/ 697943 w 1795189"/>
                <a:gd name="connsiteY23" fmla="*/ 6891 h 155256"/>
                <a:gd name="connsiteX24" fmla="*/ 447508 w 1795189"/>
                <a:gd name="connsiteY24" fmla="*/ 43113 h 155256"/>
                <a:gd name="connsiteX25" fmla="*/ 369870 w 1795189"/>
                <a:gd name="connsiteY25" fmla="*/ 60366 h 155256"/>
                <a:gd name="connsiteX26" fmla="*/ 309486 w 1795189"/>
                <a:gd name="connsiteY26" fmla="*/ 77619 h 155256"/>
                <a:gd name="connsiteX27" fmla="*/ 266353 w 1795189"/>
                <a:gd name="connsiteY27" fmla="*/ 68992 h 155256"/>
                <a:gd name="connsiteX28" fmla="*/ 188716 w 1795189"/>
                <a:gd name="connsiteY28" fmla="*/ 25860 h 155256"/>
                <a:gd name="connsiteX29" fmla="*/ 223221 w 1795189"/>
                <a:gd name="connsiteY29" fmla="*/ 34486 h 155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95189" h="155256">
                  <a:moveTo>
                    <a:pt x="223221" y="34486"/>
                  </a:moveTo>
                  <a:cubicBezTo>
                    <a:pt x="218908" y="37361"/>
                    <a:pt x="182774" y="39125"/>
                    <a:pt x="162836" y="43113"/>
                  </a:cubicBezTo>
                  <a:cubicBezTo>
                    <a:pt x="153920" y="44896"/>
                    <a:pt x="145471" y="48546"/>
                    <a:pt x="136957" y="51739"/>
                  </a:cubicBezTo>
                  <a:cubicBezTo>
                    <a:pt x="122458" y="57176"/>
                    <a:pt x="109009" y="65955"/>
                    <a:pt x="93825" y="68992"/>
                  </a:cubicBezTo>
                  <a:cubicBezTo>
                    <a:pt x="65488" y="74660"/>
                    <a:pt x="-26802" y="77517"/>
                    <a:pt x="7561" y="77619"/>
                  </a:cubicBezTo>
                  <a:cubicBezTo>
                    <a:pt x="41924" y="77721"/>
                    <a:pt x="337139" y="60319"/>
                    <a:pt x="300001" y="69603"/>
                  </a:cubicBezTo>
                  <a:cubicBezTo>
                    <a:pt x="291375" y="75354"/>
                    <a:pt x="201704" y="73831"/>
                    <a:pt x="170164" y="79965"/>
                  </a:cubicBezTo>
                  <a:cubicBezTo>
                    <a:pt x="138624" y="86099"/>
                    <a:pt x="52645" y="91879"/>
                    <a:pt x="110760" y="106407"/>
                  </a:cubicBezTo>
                  <a:cubicBezTo>
                    <a:pt x="270368" y="96432"/>
                    <a:pt x="200164" y="124111"/>
                    <a:pt x="223221" y="129377"/>
                  </a:cubicBezTo>
                  <a:cubicBezTo>
                    <a:pt x="246278" y="134643"/>
                    <a:pt x="240241" y="135958"/>
                    <a:pt x="249101" y="138003"/>
                  </a:cubicBezTo>
                  <a:cubicBezTo>
                    <a:pt x="277674" y="144597"/>
                    <a:pt x="335365" y="155256"/>
                    <a:pt x="335365" y="155256"/>
                  </a:cubicBezTo>
                  <a:cubicBezTo>
                    <a:pt x="395750" y="152381"/>
                    <a:pt x="456347" y="152453"/>
                    <a:pt x="516519" y="146630"/>
                  </a:cubicBezTo>
                  <a:cubicBezTo>
                    <a:pt x="545707" y="143805"/>
                    <a:pt x="574029" y="135128"/>
                    <a:pt x="602784" y="129377"/>
                  </a:cubicBezTo>
                  <a:cubicBezTo>
                    <a:pt x="620020" y="125930"/>
                    <a:pt x="784240" y="112818"/>
                    <a:pt x="792565" y="112124"/>
                  </a:cubicBezTo>
                  <a:cubicBezTo>
                    <a:pt x="801191" y="106373"/>
                    <a:pt x="784539" y="95551"/>
                    <a:pt x="818444" y="94871"/>
                  </a:cubicBezTo>
                  <a:cubicBezTo>
                    <a:pt x="852349" y="94191"/>
                    <a:pt x="905702" y="138142"/>
                    <a:pt x="995995" y="108042"/>
                  </a:cubicBezTo>
                  <a:cubicBezTo>
                    <a:pt x="1081312" y="110123"/>
                    <a:pt x="1286472" y="83081"/>
                    <a:pt x="1370535" y="86245"/>
                  </a:cubicBezTo>
                  <a:cubicBezTo>
                    <a:pt x="1454598" y="89409"/>
                    <a:pt x="1491746" y="124154"/>
                    <a:pt x="1500372" y="127029"/>
                  </a:cubicBezTo>
                  <a:cubicBezTo>
                    <a:pt x="1626893" y="124154"/>
                    <a:pt x="1731480" y="97356"/>
                    <a:pt x="1775976" y="86245"/>
                  </a:cubicBezTo>
                  <a:cubicBezTo>
                    <a:pt x="1820472" y="75134"/>
                    <a:pt x="1774749" y="65651"/>
                    <a:pt x="1767350" y="60366"/>
                  </a:cubicBezTo>
                  <a:cubicBezTo>
                    <a:pt x="1752551" y="49795"/>
                    <a:pt x="1732844" y="48864"/>
                    <a:pt x="1715591" y="43113"/>
                  </a:cubicBezTo>
                  <a:cubicBezTo>
                    <a:pt x="1677303" y="30350"/>
                    <a:pt x="1685223" y="41671"/>
                    <a:pt x="1594821" y="34486"/>
                  </a:cubicBezTo>
                  <a:cubicBezTo>
                    <a:pt x="1504419" y="27301"/>
                    <a:pt x="1318947" y="1919"/>
                    <a:pt x="1173180" y="0"/>
                  </a:cubicBezTo>
                  <a:cubicBezTo>
                    <a:pt x="1022193" y="7657"/>
                    <a:pt x="848930" y="-766"/>
                    <a:pt x="697943" y="6891"/>
                  </a:cubicBezTo>
                  <a:lnTo>
                    <a:pt x="447508" y="43113"/>
                  </a:lnTo>
                  <a:cubicBezTo>
                    <a:pt x="392829" y="52025"/>
                    <a:pt x="402080" y="51163"/>
                    <a:pt x="369870" y="60366"/>
                  </a:cubicBezTo>
                  <a:cubicBezTo>
                    <a:pt x="294056" y="82027"/>
                    <a:pt x="371530" y="56936"/>
                    <a:pt x="309486" y="77619"/>
                  </a:cubicBezTo>
                  <a:cubicBezTo>
                    <a:pt x="295108" y="74743"/>
                    <a:pt x="279701" y="75059"/>
                    <a:pt x="266353" y="68992"/>
                  </a:cubicBezTo>
                  <a:cubicBezTo>
                    <a:pt x="255513" y="64065"/>
                    <a:pt x="213005" y="25860"/>
                    <a:pt x="188716" y="25860"/>
                  </a:cubicBezTo>
                  <a:cubicBezTo>
                    <a:pt x="184649" y="25860"/>
                    <a:pt x="227534" y="31611"/>
                    <a:pt x="223221" y="34486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  <p:sp>
          <p:nvSpPr>
            <p:cNvPr id="15" name="Freeform 14"/>
            <p:cNvSpPr/>
            <p:nvPr/>
          </p:nvSpPr>
          <p:spPr>
            <a:xfrm>
              <a:off x="1417191" y="1047853"/>
              <a:ext cx="2987563" cy="699237"/>
            </a:xfrm>
            <a:custGeom>
              <a:avLst/>
              <a:gdLst>
                <a:gd name="connsiteX0" fmla="*/ 408265 w 2987563"/>
                <a:gd name="connsiteY0" fmla="*/ 497 h 699237"/>
                <a:gd name="connsiteX1" fmla="*/ 2823 w 2987563"/>
                <a:gd name="connsiteY1" fmla="*/ 9124 h 699237"/>
                <a:gd name="connsiteX2" fmla="*/ 28703 w 2987563"/>
                <a:gd name="connsiteY2" fmla="*/ 35003 h 699237"/>
                <a:gd name="connsiteX3" fmla="*/ 80461 w 2987563"/>
                <a:gd name="connsiteY3" fmla="*/ 121267 h 699237"/>
                <a:gd name="connsiteX4" fmla="*/ 89087 w 2987563"/>
                <a:gd name="connsiteY4" fmla="*/ 147146 h 699237"/>
                <a:gd name="connsiteX5" fmla="*/ 80461 w 2987563"/>
                <a:gd name="connsiteY5" fmla="*/ 207531 h 699237"/>
                <a:gd name="connsiteX6" fmla="*/ 106340 w 2987563"/>
                <a:gd name="connsiteY6" fmla="*/ 224784 h 699237"/>
                <a:gd name="connsiteX7" fmla="*/ 313374 w 2987563"/>
                <a:gd name="connsiteY7" fmla="*/ 233410 h 699237"/>
                <a:gd name="connsiteX8" fmla="*/ 304748 w 2987563"/>
                <a:gd name="connsiteY8" fmla="*/ 319675 h 699237"/>
                <a:gd name="connsiteX9" fmla="*/ 278869 w 2987563"/>
                <a:gd name="connsiteY9" fmla="*/ 336927 h 699237"/>
                <a:gd name="connsiteX10" fmla="*/ 227110 w 2987563"/>
                <a:gd name="connsiteY10" fmla="*/ 388686 h 699237"/>
                <a:gd name="connsiteX11" fmla="*/ 192604 w 2987563"/>
                <a:gd name="connsiteY11" fmla="*/ 440444 h 699237"/>
                <a:gd name="connsiteX12" fmla="*/ 140846 w 2987563"/>
                <a:gd name="connsiteY12" fmla="*/ 474950 h 699237"/>
                <a:gd name="connsiteX13" fmla="*/ 132219 w 2987563"/>
                <a:gd name="connsiteY13" fmla="*/ 500829 h 699237"/>
                <a:gd name="connsiteX14" fmla="*/ 183978 w 2987563"/>
                <a:gd name="connsiteY14" fmla="*/ 518082 h 699237"/>
                <a:gd name="connsiteX15" fmla="*/ 252989 w 2987563"/>
                <a:gd name="connsiteY15" fmla="*/ 509456 h 699237"/>
                <a:gd name="connsiteX16" fmla="*/ 278869 w 2987563"/>
                <a:gd name="connsiteY16" fmla="*/ 500829 h 699237"/>
                <a:gd name="connsiteX17" fmla="*/ 339253 w 2987563"/>
                <a:gd name="connsiteY17" fmla="*/ 483576 h 699237"/>
                <a:gd name="connsiteX18" fmla="*/ 408265 w 2987563"/>
                <a:gd name="connsiteY18" fmla="*/ 492203 h 699237"/>
                <a:gd name="connsiteX19" fmla="*/ 451397 w 2987563"/>
                <a:gd name="connsiteY19" fmla="*/ 543961 h 699237"/>
                <a:gd name="connsiteX20" fmla="*/ 477276 w 2987563"/>
                <a:gd name="connsiteY20" fmla="*/ 561214 h 699237"/>
                <a:gd name="connsiteX21" fmla="*/ 529035 w 2987563"/>
                <a:gd name="connsiteY21" fmla="*/ 552588 h 699237"/>
                <a:gd name="connsiteX22" fmla="*/ 554914 w 2987563"/>
                <a:gd name="connsiteY22" fmla="*/ 535335 h 699237"/>
                <a:gd name="connsiteX23" fmla="*/ 589419 w 2987563"/>
                <a:gd name="connsiteY23" fmla="*/ 518082 h 699237"/>
                <a:gd name="connsiteX24" fmla="*/ 641178 w 2987563"/>
                <a:gd name="connsiteY24" fmla="*/ 492203 h 699237"/>
                <a:gd name="connsiteX25" fmla="*/ 701563 w 2987563"/>
                <a:gd name="connsiteY25" fmla="*/ 500829 h 699237"/>
                <a:gd name="connsiteX26" fmla="*/ 727442 w 2987563"/>
                <a:gd name="connsiteY26" fmla="*/ 526708 h 699237"/>
                <a:gd name="connsiteX27" fmla="*/ 761948 w 2987563"/>
                <a:gd name="connsiteY27" fmla="*/ 543961 h 699237"/>
                <a:gd name="connsiteX28" fmla="*/ 839586 w 2987563"/>
                <a:gd name="connsiteY28" fmla="*/ 535335 h 699237"/>
                <a:gd name="connsiteX29" fmla="*/ 891344 w 2987563"/>
                <a:gd name="connsiteY29" fmla="*/ 500829 h 699237"/>
                <a:gd name="connsiteX30" fmla="*/ 917223 w 2987563"/>
                <a:gd name="connsiteY30" fmla="*/ 483576 h 699237"/>
                <a:gd name="connsiteX31" fmla="*/ 968982 w 2987563"/>
                <a:gd name="connsiteY31" fmla="*/ 440444 h 699237"/>
                <a:gd name="connsiteX32" fmla="*/ 994861 w 2987563"/>
                <a:gd name="connsiteY32" fmla="*/ 431818 h 699237"/>
                <a:gd name="connsiteX33" fmla="*/ 1020740 w 2987563"/>
                <a:gd name="connsiteY33" fmla="*/ 414565 h 699237"/>
                <a:gd name="connsiteX34" fmla="*/ 1132884 w 2987563"/>
                <a:gd name="connsiteY34" fmla="*/ 414565 h 699237"/>
                <a:gd name="connsiteX35" fmla="*/ 1210521 w 2987563"/>
                <a:gd name="connsiteY35" fmla="*/ 449071 h 699237"/>
                <a:gd name="connsiteX36" fmla="*/ 1236401 w 2987563"/>
                <a:gd name="connsiteY36" fmla="*/ 457697 h 699237"/>
                <a:gd name="connsiteX37" fmla="*/ 1253653 w 2987563"/>
                <a:gd name="connsiteY37" fmla="*/ 483576 h 699237"/>
                <a:gd name="connsiteX38" fmla="*/ 1314038 w 2987563"/>
                <a:gd name="connsiteY38" fmla="*/ 509456 h 699237"/>
                <a:gd name="connsiteX39" fmla="*/ 1339918 w 2987563"/>
                <a:gd name="connsiteY39" fmla="*/ 526708 h 699237"/>
                <a:gd name="connsiteX40" fmla="*/ 1374423 w 2987563"/>
                <a:gd name="connsiteY40" fmla="*/ 543961 h 699237"/>
                <a:gd name="connsiteX41" fmla="*/ 1400303 w 2987563"/>
                <a:gd name="connsiteY41" fmla="*/ 569841 h 699237"/>
                <a:gd name="connsiteX42" fmla="*/ 1460687 w 2987563"/>
                <a:gd name="connsiteY42" fmla="*/ 587093 h 699237"/>
                <a:gd name="connsiteX43" fmla="*/ 1495193 w 2987563"/>
                <a:gd name="connsiteY43" fmla="*/ 604346 h 699237"/>
                <a:gd name="connsiteX44" fmla="*/ 1529699 w 2987563"/>
                <a:gd name="connsiteY44" fmla="*/ 612973 h 699237"/>
                <a:gd name="connsiteX45" fmla="*/ 1624589 w 2987563"/>
                <a:gd name="connsiteY45" fmla="*/ 630225 h 699237"/>
                <a:gd name="connsiteX46" fmla="*/ 2064536 w 2987563"/>
                <a:gd name="connsiteY46" fmla="*/ 638852 h 699237"/>
                <a:gd name="connsiteX47" fmla="*/ 2150801 w 2987563"/>
                <a:gd name="connsiteY47" fmla="*/ 664731 h 699237"/>
                <a:gd name="connsiteX48" fmla="*/ 2176680 w 2987563"/>
                <a:gd name="connsiteY48" fmla="*/ 681984 h 699237"/>
                <a:gd name="connsiteX49" fmla="*/ 2323329 w 2987563"/>
                <a:gd name="connsiteY49" fmla="*/ 699237 h 699237"/>
                <a:gd name="connsiteX50" fmla="*/ 2349208 w 2987563"/>
                <a:gd name="connsiteY50" fmla="*/ 681984 h 699237"/>
                <a:gd name="connsiteX51" fmla="*/ 2392340 w 2987563"/>
                <a:gd name="connsiteY51" fmla="*/ 638852 h 699237"/>
                <a:gd name="connsiteX52" fmla="*/ 2461352 w 2987563"/>
                <a:gd name="connsiteY52" fmla="*/ 595720 h 699237"/>
                <a:gd name="connsiteX53" fmla="*/ 2909925 w 2987563"/>
                <a:gd name="connsiteY53" fmla="*/ 587093 h 699237"/>
                <a:gd name="connsiteX54" fmla="*/ 2935804 w 2987563"/>
                <a:gd name="connsiteY54" fmla="*/ 569841 h 699237"/>
                <a:gd name="connsiteX55" fmla="*/ 2927178 w 2987563"/>
                <a:gd name="connsiteY55" fmla="*/ 543961 h 699237"/>
                <a:gd name="connsiteX56" fmla="*/ 2815035 w 2987563"/>
                <a:gd name="connsiteY56" fmla="*/ 518082 h 699237"/>
                <a:gd name="connsiteX57" fmla="*/ 2720144 w 2987563"/>
                <a:gd name="connsiteY57" fmla="*/ 492203 h 699237"/>
                <a:gd name="connsiteX58" fmla="*/ 2608001 w 2987563"/>
                <a:gd name="connsiteY58" fmla="*/ 466324 h 699237"/>
                <a:gd name="connsiteX59" fmla="*/ 2694265 w 2987563"/>
                <a:gd name="connsiteY59" fmla="*/ 388686 h 699237"/>
                <a:gd name="connsiteX60" fmla="*/ 2711518 w 2987563"/>
                <a:gd name="connsiteY60" fmla="*/ 362807 h 699237"/>
                <a:gd name="connsiteX61" fmla="*/ 2763276 w 2987563"/>
                <a:gd name="connsiteY61" fmla="*/ 319675 h 699237"/>
                <a:gd name="connsiteX62" fmla="*/ 2789155 w 2987563"/>
                <a:gd name="connsiteY62" fmla="*/ 311048 h 699237"/>
                <a:gd name="connsiteX63" fmla="*/ 2797782 w 2987563"/>
                <a:gd name="connsiteY63" fmla="*/ 285169 h 699237"/>
                <a:gd name="connsiteX64" fmla="*/ 2780529 w 2987563"/>
                <a:gd name="connsiteY64" fmla="*/ 224784 h 699237"/>
                <a:gd name="connsiteX65" fmla="*/ 2832287 w 2987563"/>
                <a:gd name="connsiteY65" fmla="*/ 190278 h 699237"/>
                <a:gd name="connsiteX66" fmla="*/ 2858167 w 2987563"/>
                <a:gd name="connsiteY66" fmla="*/ 164399 h 699237"/>
                <a:gd name="connsiteX67" fmla="*/ 2884046 w 2987563"/>
                <a:gd name="connsiteY67" fmla="*/ 147146 h 699237"/>
                <a:gd name="connsiteX68" fmla="*/ 2961684 w 2987563"/>
                <a:gd name="connsiteY68" fmla="*/ 104014 h 699237"/>
                <a:gd name="connsiteX69" fmla="*/ 2987563 w 2987563"/>
                <a:gd name="connsiteY69" fmla="*/ 95388 h 699237"/>
                <a:gd name="connsiteX70" fmla="*/ 2961684 w 2987563"/>
                <a:gd name="connsiteY70" fmla="*/ 86761 h 699237"/>
                <a:gd name="connsiteX71" fmla="*/ 2806408 w 2987563"/>
                <a:gd name="connsiteY71" fmla="*/ 104014 h 699237"/>
                <a:gd name="connsiteX72" fmla="*/ 2754650 w 2987563"/>
                <a:gd name="connsiteY72" fmla="*/ 147146 h 699237"/>
                <a:gd name="connsiteX73" fmla="*/ 2702891 w 2987563"/>
                <a:gd name="connsiteY73" fmla="*/ 164399 h 699237"/>
                <a:gd name="connsiteX74" fmla="*/ 2677012 w 2987563"/>
                <a:gd name="connsiteY74" fmla="*/ 181652 h 699237"/>
                <a:gd name="connsiteX75" fmla="*/ 2651133 w 2987563"/>
                <a:gd name="connsiteY75" fmla="*/ 190278 h 699237"/>
                <a:gd name="connsiteX76" fmla="*/ 2461352 w 2987563"/>
                <a:gd name="connsiteY76" fmla="*/ 207531 h 699237"/>
                <a:gd name="connsiteX77" fmla="*/ 2409593 w 2987563"/>
                <a:gd name="connsiteY77" fmla="*/ 216158 h 699237"/>
                <a:gd name="connsiteX78" fmla="*/ 2288823 w 2987563"/>
                <a:gd name="connsiteY78" fmla="*/ 198905 h 699237"/>
                <a:gd name="connsiteX79" fmla="*/ 2314703 w 2987563"/>
                <a:gd name="connsiteY79" fmla="*/ 155773 h 699237"/>
                <a:gd name="connsiteX80" fmla="*/ 2340582 w 2987563"/>
                <a:gd name="connsiteY80" fmla="*/ 138520 h 699237"/>
                <a:gd name="connsiteX81" fmla="*/ 2375087 w 2987563"/>
                <a:gd name="connsiteY81" fmla="*/ 104014 h 699237"/>
                <a:gd name="connsiteX82" fmla="*/ 2409593 w 2987563"/>
                <a:gd name="connsiteY82" fmla="*/ 78135 h 699237"/>
                <a:gd name="connsiteX83" fmla="*/ 2349208 w 2987563"/>
                <a:gd name="connsiteY83" fmla="*/ 86761 h 699237"/>
                <a:gd name="connsiteX84" fmla="*/ 2297450 w 2987563"/>
                <a:gd name="connsiteY84" fmla="*/ 104014 h 699237"/>
                <a:gd name="connsiteX85" fmla="*/ 2271570 w 2987563"/>
                <a:gd name="connsiteY85" fmla="*/ 121267 h 699237"/>
                <a:gd name="connsiteX86" fmla="*/ 2176680 w 2987563"/>
                <a:gd name="connsiteY86" fmla="*/ 138520 h 699237"/>
                <a:gd name="connsiteX87" fmla="*/ 2124921 w 2987563"/>
                <a:gd name="connsiteY87" fmla="*/ 155773 h 699237"/>
                <a:gd name="connsiteX88" fmla="*/ 2099042 w 2987563"/>
                <a:gd name="connsiteY88" fmla="*/ 164399 h 699237"/>
                <a:gd name="connsiteX89" fmla="*/ 1969646 w 2987563"/>
                <a:gd name="connsiteY89" fmla="*/ 198905 h 699237"/>
                <a:gd name="connsiteX90" fmla="*/ 1857503 w 2987563"/>
                <a:gd name="connsiteY90" fmla="*/ 190278 h 699237"/>
                <a:gd name="connsiteX91" fmla="*/ 1822997 w 2987563"/>
                <a:gd name="connsiteY91" fmla="*/ 147146 h 699237"/>
                <a:gd name="connsiteX92" fmla="*/ 1797118 w 2987563"/>
                <a:gd name="connsiteY92" fmla="*/ 138520 h 699237"/>
                <a:gd name="connsiteX93" fmla="*/ 1728106 w 2987563"/>
                <a:gd name="connsiteY93" fmla="*/ 147146 h 699237"/>
                <a:gd name="connsiteX94" fmla="*/ 1702227 w 2987563"/>
                <a:gd name="connsiteY94" fmla="*/ 164399 h 699237"/>
                <a:gd name="connsiteX95" fmla="*/ 1641842 w 2987563"/>
                <a:gd name="connsiteY95" fmla="*/ 181652 h 699237"/>
                <a:gd name="connsiteX96" fmla="*/ 1201895 w 2987563"/>
                <a:gd name="connsiteY96" fmla="*/ 181652 h 699237"/>
                <a:gd name="connsiteX97" fmla="*/ 1158763 w 2987563"/>
                <a:gd name="connsiteY97" fmla="*/ 198905 h 699237"/>
                <a:gd name="connsiteX98" fmla="*/ 1115631 w 2987563"/>
                <a:gd name="connsiteY98" fmla="*/ 207531 h 699237"/>
                <a:gd name="connsiteX99" fmla="*/ 925850 w 2987563"/>
                <a:gd name="connsiteY99" fmla="*/ 181652 h 699237"/>
                <a:gd name="connsiteX100" fmla="*/ 856838 w 2987563"/>
                <a:gd name="connsiteY100" fmla="*/ 164399 h 699237"/>
                <a:gd name="connsiteX101" fmla="*/ 805080 w 2987563"/>
                <a:gd name="connsiteY101" fmla="*/ 138520 h 699237"/>
                <a:gd name="connsiteX102" fmla="*/ 779201 w 2987563"/>
                <a:gd name="connsiteY102" fmla="*/ 129893 h 699237"/>
                <a:gd name="connsiteX103" fmla="*/ 761948 w 2987563"/>
                <a:gd name="connsiteY103" fmla="*/ 104014 h 699237"/>
                <a:gd name="connsiteX104" fmla="*/ 787827 w 2987563"/>
                <a:gd name="connsiteY104" fmla="*/ 86761 h 699237"/>
                <a:gd name="connsiteX105" fmla="*/ 848212 w 2987563"/>
                <a:gd name="connsiteY105" fmla="*/ 60882 h 699237"/>
                <a:gd name="connsiteX106" fmla="*/ 623925 w 2987563"/>
                <a:gd name="connsiteY106" fmla="*/ 43629 h 699237"/>
                <a:gd name="connsiteX107" fmla="*/ 529035 w 2987563"/>
                <a:gd name="connsiteY107" fmla="*/ 26376 h 699237"/>
                <a:gd name="connsiteX108" fmla="*/ 468650 w 2987563"/>
                <a:gd name="connsiteY108" fmla="*/ 9124 h 699237"/>
                <a:gd name="connsiteX109" fmla="*/ 408265 w 2987563"/>
                <a:gd name="connsiteY109" fmla="*/ 497 h 699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2987563" h="699237">
                  <a:moveTo>
                    <a:pt x="408265" y="497"/>
                  </a:moveTo>
                  <a:cubicBezTo>
                    <a:pt x="330627" y="497"/>
                    <a:pt x="137446" y="-3115"/>
                    <a:pt x="2823" y="9124"/>
                  </a:cubicBezTo>
                  <a:cubicBezTo>
                    <a:pt x="-9327" y="10229"/>
                    <a:pt x="21213" y="25373"/>
                    <a:pt x="28703" y="35003"/>
                  </a:cubicBezTo>
                  <a:cubicBezTo>
                    <a:pt x="48214" y="60088"/>
                    <a:pt x="67658" y="91393"/>
                    <a:pt x="80461" y="121267"/>
                  </a:cubicBezTo>
                  <a:cubicBezTo>
                    <a:pt x="84043" y="129625"/>
                    <a:pt x="86212" y="138520"/>
                    <a:pt x="89087" y="147146"/>
                  </a:cubicBezTo>
                  <a:cubicBezTo>
                    <a:pt x="86212" y="167274"/>
                    <a:pt x="76050" y="187683"/>
                    <a:pt x="80461" y="207531"/>
                  </a:cubicBezTo>
                  <a:cubicBezTo>
                    <a:pt x="82710" y="217652"/>
                    <a:pt x="96036" y="223639"/>
                    <a:pt x="106340" y="224784"/>
                  </a:cubicBezTo>
                  <a:cubicBezTo>
                    <a:pt x="174989" y="232412"/>
                    <a:pt x="244363" y="230535"/>
                    <a:pt x="313374" y="233410"/>
                  </a:cubicBezTo>
                  <a:cubicBezTo>
                    <a:pt x="310499" y="262165"/>
                    <a:pt x="313886" y="292260"/>
                    <a:pt x="304748" y="319675"/>
                  </a:cubicBezTo>
                  <a:cubicBezTo>
                    <a:pt x="301470" y="329510"/>
                    <a:pt x="286618" y="330039"/>
                    <a:pt x="278869" y="336927"/>
                  </a:cubicBezTo>
                  <a:cubicBezTo>
                    <a:pt x="260633" y="353137"/>
                    <a:pt x="240645" y="368385"/>
                    <a:pt x="227110" y="388686"/>
                  </a:cubicBezTo>
                  <a:cubicBezTo>
                    <a:pt x="215608" y="405939"/>
                    <a:pt x="209857" y="428942"/>
                    <a:pt x="192604" y="440444"/>
                  </a:cubicBezTo>
                  <a:lnTo>
                    <a:pt x="140846" y="474950"/>
                  </a:lnTo>
                  <a:cubicBezTo>
                    <a:pt x="137970" y="483576"/>
                    <a:pt x="125789" y="494399"/>
                    <a:pt x="132219" y="500829"/>
                  </a:cubicBezTo>
                  <a:cubicBezTo>
                    <a:pt x="145079" y="513689"/>
                    <a:pt x="183978" y="518082"/>
                    <a:pt x="183978" y="518082"/>
                  </a:cubicBezTo>
                  <a:cubicBezTo>
                    <a:pt x="206982" y="515207"/>
                    <a:pt x="230180" y="513603"/>
                    <a:pt x="252989" y="509456"/>
                  </a:cubicBezTo>
                  <a:cubicBezTo>
                    <a:pt x="261936" y="507829"/>
                    <a:pt x="270126" y="503327"/>
                    <a:pt x="278869" y="500829"/>
                  </a:cubicBezTo>
                  <a:cubicBezTo>
                    <a:pt x="354683" y="479168"/>
                    <a:pt x="277209" y="504259"/>
                    <a:pt x="339253" y="483576"/>
                  </a:cubicBezTo>
                  <a:cubicBezTo>
                    <a:pt x="362257" y="486452"/>
                    <a:pt x="386478" y="484280"/>
                    <a:pt x="408265" y="492203"/>
                  </a:cubicBezTo>
                  <a:cubicBezTo>
                    <a:pt x="430471" y="500278"/>
                    <a:pt x="436728" y="529292"/>
                    <a:pt x="451397" y="543961"/>
                  </a:cubicBezTo>
                  <a:cubicBezTo>
                    <a:pt x="458728" y="551292"/>
                    <a:pt x="468650" y="555463"/>
                    <a:pt x="477276" y="561214"/>
                  </a:cubicBezTo>
                  <a:cubicBezTo>
                    <a:pt x="494529" y="558339"/>
                    <a:pt x="512442" y="558119"/>
                    <a:pt x="529035" y="552588"/>
                  </a:cubicBezTo>
                  <a:cubicBezTo>
                    <a:pt x="538871" y="549310"/>
                    <a:pt x="545912" y="540479"/>
                    <a:pt x="554914" y="535335"/>
                  </a:cubicBezTo>
                  <a:cubicBezTo>
                    <a:pt x="566079" y="528955"/>
                    <a:pt x="578254" y="524462"/>
                    <a:pt x="589419" y="518082"/>
                  </a:cubicBezTo>
                  <a:cubicBezTo>
                    <a:pt x="636240" y="491327"/>
                    <a:pt x="593733" y="508017"/>
                    <a:pt x="641178" y="492203"/>
                  </a:cubicBezTo>
                  <a:cubicBezTo>
                    <a:pt x="661306" y="495078"/>
                    <a:pt x="682685" y="493278"/>
                    <a:pt x="701563" y="500829"/>
                  </a:cubicBezTo>
                  <a:cubicBezTo>
                    <a:pt x="712890" y="505360"/>
                    <a:pt x="717515" y="519617"/>
                    <a:pt x="727442" y="526708"/>
                  </a:cubicBezTo>
                  <a:cubicBezTo>
                    <a:pt x="737906" y="534182"/>
                    <a:pt x="750446" y="538210"/>
                    <a:pt x="761948" y="543961"/>
                  </a:cubicBezTo>
                  <a:cubicBezTo>
                    <a:pt x="787827" y="541086"/>
                    <a:pt x="814884" y="543569"/>
                    <a:pt x="839586" y="535335"/>
                  </a:cubicBezTo>
                  <a:cubicBezTo>
                    <a:pt x="859257" y="528778"/>
                    <a:pt x="874091" y="512331"/>
                    <a:pt x="891344" y="500829"/>
                  </a:cubicBezTo>
                  <a:cubicBezTo>
                    <a:pt x="899970" y="495078"/>
                    <a:pt x="909892" y="490907"/>
                    <a:pt x="917223" y="483576"/>
                  </a:cubicBezTo>
                  <a:cubicBezTo>
                    <a:pt x="936300" y="464500"/>
                    <a:pt x="944964" y="452453"/>
                    <a:pt x="968982" y="440444"/>
                  </a:cubicBezTo>
                  <a:cubicBezTo>
                    <a:pt x="977115" y="436378"/>
                    <a:pt x="986235" y="434693"/>
                    <a:pt x="994861" y="431818"/>
                  </a:cubicBezTo>
                  <a:cubicBezTo>
                    <a:pt x="1003487" y="426067"/>
                    <a:pt x="1011032" y="418205"/>
                    <a:pt x="1020740" y="414565"/>
                  </a:cubicBezTo>
                  <a:cubicBezTo>
                    <a:pt x="1063551" y="398511"/>
                    <a:pt x="1085775" y="408677"/>
                    <a:pt x="1132884" y="414565"/>
                  </a:cubicBezTo>
                  <a:cubicBezTo>
                    <a:pt x="1191186" y="434000"/>
                    <a:pt x="1120669" y="409138"/>
                    <a:pt x="1210521" y="449071"/>
                  </a:cubicBezTo>
                  <a:cubicBezTo>
                    <a:pt x="1218831" y="452764"/>
                    <a:pt x="1227774" y="454822"/>
                    <a:pt x="1236401" y="457697"/>
                  </a:cubicBezTo>
                  <a:cubicBezTo>
                    <a:pt x="1242152" y="466323"/>
                    <a:pt x="1245689" y="476939"/>
                    <a:pt x="1253653" y="483576"/>
                  </a:cubicBezTo>
                  <a:cubicBezTo>
                    <a:pt x="1280573" y="506010"/>
                    <a:pt x="1287074" y="495974"/>
                    <a:pt x="1314038" y="509456"/>
                  </a:cubicBezTo>
                  <a:cubicBezTo>
                    <a:pt x="1323311" y="514093"/>
                    <a:pt x="1330916" y="521564"/>
                    <a:pt x="1339918" y="526708"/>
                  </a:cubicBezTo>
                  <a:cubicBezTo>
                    <a:pt x="1351083" y="533088"/>
                    <a:pt x="1363959" y="536487"/>
                    <a:pt x="1374423" y="543961"/>
                  </a:cubicBezTo>
                  <a:cubicBezTo>
                    <a:pt x="1384350" y="551052"/>
                    <a:pt x="1390152" y="563074"/>
                    <a:pt x="1400303" y="569841"/>
                  </a:cubicBezTo>
                  <a:cubicBezTo>
                    <a:pt x="1407728" y="574791"/>
                    <a:pt x="1456086" y="585943"/>
                    <a:pt x="1460687" y="587093"/>
                  </a:cubicBezTo>
                  <a:cubicBezTo>
                    <a:pt x="1472189" y="592844"/>
                    <a:pt x="1483152" y="599831"/>
                    <a:pt x="1495193" y="604346"/>
                  </a:cubicBezTo>
                  <a:cubicBezTo>
                    <a:pt x="1506294" y="608509"/>
                    <a:pt x="1518299" y="609716"/>
                    <a:pt x="1529699" y="612973"/>
                  </a:cubicBezTo>
                  <a:cubicBezTo>
                    <a:pt x="1575549" y="626073"/>
                    <a:pt x="1551712" y="627755"/>
                    <a:pt x="1624589" y="630225"/>
                  </a:cubicBezTo>
                  <a:cubicBezTo>
                    <a:pt x="1771182" y="635194"/>
                    <a:pt x="1917887" y="635976"/>
                    <a:pt x="2064536" y="638852"/>
                  </a:cubicBezTo>
                  <a:cubicBezTo>
                    <a:pt x="2127543" y="659854"/>
                    <a:pt x="2098652" y="651694"/>
                    <a:pt x="2150801" y="664731"/>
                  </a:cubicBezTo>
                  <a:cubicBezTo>
                    <a:pt x="2159427" y="670482"/>
                    <a:pt x="2167151" y="677900"/>
                    <a:pt x="2176680" y="681984"/>
                  </a:cubicBezTo>
                  <a:cubicBezTo>
                    <a:pt x="2211562" y="696933"/>
                    <a:pt x="2313193" y="698457"/>
                    <a:pt x="2323329" y="699237"/>
                  </a:cubicBezTo>
                  <a:cubicBezTo>
                    <a:pt x="2331955" y="693486"/>
                    <a:pt x="2341877" y="689315"/>
                    <a:pt x="2349208" y="681984"/>
                  </a:cubicBezTo>
                  <a:cubicBezTo>
                    <a:pt x="2406717" y="624475"/>
                    <a:pt x="2323329" y="684860"/>
                    <a:pt x="2392340" y="638852"/>
                  </a:cubicBezTo>
                  <a:cubicBezTo>
                    <a:pt x="2412233" y="609014"/>
                    <a:pt x="2412823" y="596653"/>
                    <a:pt x="2461352" y="595720"/>
                  </a:cubicBezTo>
                  <a:lnTo>
                    <a:pt x="2909925" y="587093"/>
                  </a:lnTo>
                  <a:cubicBezTo>
                    <a:pt x="2918551" y="581342"/>
                    <a:pt x="2931954" y="579467"/>
                    <a:pt x="2935804" y="569841"/>
                  </a:cubicBezTo>
                  <a:cubicBezTo>
                    <a:pt x="2939181" y="561398"/>
                    <a:pt x="2934164" y="549782"/>
                    <a:pt x="2927178" y="543961"/>
                  </a:cubicBezTo>
                  <a:cubicBezTo>
                    <a:pt x="2902076" y="523042"/>
                    <a:pt x="2840193" y="521227"/>
                    <a:pt x="2815035" y="518082"/>
                  </a:cubicBezTo>
                  <a:cubicBezTo>
                    <a:pt x="2747242" y="484186"/>
                    <a:pt x="2817135" y="514585"/>
                    <a:pt x="2720144" y="492203"/>
                  </a:cubicBezTo>
                  <a:cubicBezTo>
                    <a:pt x="2566207" y="456679"/>
                    <a:pt x="2779063" y="490760"/>
                    <a:pt x="2608001" y="466324"/>
                  </a:cubicBezTo>
                  <a:cubicBezTo>
                    <a:pt x="2675717" y="398608"/>
                    <a:pt x="2644701" y="421729"/>
                    <a:pt x="2694265" y="388686"/>
                  </a:cubicBezTo>
                  <a:cubicBezTo>
                    <a:pt x="2700016" y="380060"/>
                    <a:pt x="2704881" y="370772"/>
                    <a:pt x="2711518" y="362807"/>
                  </a:cubicBezTo>
                  <a:cubicBezTo>
                    <a:pt x="2725148" y="346451"/>
                    <a:pt x="2743885" y="329370"/>
                    <a:pt x="2763276" y="319675"/>
                  </a:cubicBezTo>
                  <a:cubicBezTo>
                    <a:pt x="2771409" y="315608"/>
                    <a:pt x="2780529" y="313924"/>
                    <a:pt x="2789155" y="311048"/>
                  </a:cubicBezTo>
                  <a:cubicBezTo>
                    <a:pt x="2792031" y="302422"/>
                    <a:pt x="2801848" y="293302"/>
                    <a:pt x="2797782" y="285169"/>
                  </a:cubicBezTo>
                  <a:cubicBezTo>
                    <a:pt x="2782972" y="255547"/>
                    <a:pt x="2717200" y="315255"/>
                    <a:pt x="2780529" y="224784"/>
                  </a:cubicBezTo>
                  <a:cubicBezTo>
                    <a:pt x="2792420" y="207797"/>
                    <a:pt x="2815034" y="201780"/>
                    <a:pt x="2832287" y="190278"/>
                  </a:cubicBezTo>
                  <a:cubicBezTo>
                    <a:pt x="2842438" y="183511"/>
                    <a:pt x="2848795" y="172209"/>
                    <a:pt x="2858167" y="164399"/>
                  </a:cubicBezTo>
                  <a:cubicBezTo>
                    <a:pt x="2866132" y="157762"/>
                    <a:pt x="2875254" y="152641"/>
                    <a:pt x="2884046" y="147146"/>
                  </a:cubicBezTo>
                  <a:cubicBezTo>
                    <a:pt x="2907840" y="132275"/>
                    <a:pt x="2935471" y="115248"/>
                    <a:pt x="2961684" y="104014"/>
                  </a:cubicBezTo>
                  <a:cubicBezTo>
                    <a:pt x="2970042" y="100432"/>
                    <a:pt x="2978937" y="98263"/>
                    <a:pt x="2987563" y="95388"/>
                  </a:cubicBezTo>
                  <a:cubicBezTo>
                    <a:pt x="2978937" y="92512"/>
                    <a:pt x="2970777" y="86761"/>
                    <a:pt x="2961684" y="86761"/>
                  </a:cubicBezTo>
                  <a:cubicBezTo>
                    <a:pt x="2850911" y="86761"/>
                    <a:pt x="2867471" y="83660"/>
                    <a:pt x="2806408" y="104014"/>
                  </a:cubicBezTo>
                  <a:cubicBezTo>
                    <a:pt x="2790157" y="120265"/>
                    <a:pt x="2776267" y="137538"/>
                    <a:pt x="2754650" y="147146"/>
                  </a:cubicBezTo>
                  <a:cubicBezTo>
                    <a:pt x="2738031" y="154532"/>
                    <a:pt x="2702891" y="164399"/>
                    <a:pt x="2702891" y="164399"/>
                  </a:cubicBezTo>
                  <a:cubicBezTo>
                    <a:pt x="2694265" y="170150"/>
                    <a:pt x="2686285" y="177015"/>
                    <a:pt x="2677012" y="181652"/>
                  </a:cubicBezTo>
                  <a:cubicBezTo>
                    <a:pt x="2668879" y="185718"/>
                    <a:pt x="2660161" y="189195"/>
                    <a:pt x="2651133" y="190278"/>
                  </a:cubicBezTo>
                  <a:cubicBezTo>
                    <a:pt x="2588064" y="197846"/>
                    <a:pt x="2524009" y="197088"/>
                    <a:pt x="2461352" y="207531"/>
                  </a:cubicBezTo>
                  <a:lnTo>
                    <a:pt x="2409593" y="216158"/>
                  </a:lnTo>
                  <a:cubicBezTo>
                    <a:pt x="2369336" y="210407"/>
                    <a:pt x="2323131" y="220737"/>
                    <a:pt x="2288823" y="198905"/>
                  </a:cubicBezTo>
                  <a:cubicBezTo>
                    <a:pt x="2274677" y="189903"/>
                    <a:pt x="2303791" y="168503"/>
                    <a:pt x="2314703" y="155773"/>
                  </a:cubicBezTo>
                  <a:cubicBezTo>
                    <a:pt x="2321450" y="147901"/>
                    <a:pt x="2332710" y="145267"/>
                    <a:pt x="2340582" y="138520"/>
                  </a:cubicBezTo>
                  <a:cubicBezTo>
                    <a:pt x="2352932" y="127934"/>
                    <a:pt x="2362846" y="114725"/>
                    <a:pt x="2375087" y="104014"/>
                  </a:cubicBezTo>
                  <a:cubicBezTo>
                    <a:pt x="2385907" y="94546"/>
                    <a:pt x="2421556" y="86110"/>
                    <a:pt x="2409593" y="78135"/>
                  </a:cubicBezTo>
                  <a:cubicBezTo>
                    <a:pt x="2392675" y="66856"/>
                    <a:pt x="2369336" y="83886"/>
                    <a:pt x="2349208" y="86761"/>
                  </a:cubicBezTo>
                  <a:cubicBezTo>
                    <a:pt x="2331955" y="92512"/>
                    <a:pt x="2312582" y="93926"/>
                    <a:pt x="2297450" y="104014"/>
                  </a:cubicBezTo>
                  <a:cubicBezTo>
                    <a:pt x="2288823" y="109765"/>
                    <a:pt x="2281278" y="117627"/>
                    <a:pt x="2271570" y="121267"/>
                  </a:cubicBezTo>
                  <a:cubicBezTo>
                    <a:pt x="2258685" y="126099"/>
                    <a:pt x="2186359" y="136100"/>
                    <a:pt x="2176680" y="138520"/>
                  </a:cubicBezTo>
                  <a:cubicBezTo>
                    <a:pt x="2159037" y="142931"/>
                    <a:pt x="2142174" y="150022"/>
                    <a:pt x="2124921" y="155773"/>
                  </a:cubicBezTo>
                  <a:cubicBezTo>
                    <a:pt x="2116295" y="158648"/>
                    <a:pt x="2107863" y="162194"/>
                    <a:pt x="2099042" y="164399"/>
                  </a:cubicBezTo>
                  <a:cubicBezTo>
                    <a:pt x="2009722" y="186729"/>
                    <a:pt x="2052830" y="175138"/>
                    <a:pt x="1969646" y="198905"/>
                  </a:cubicBezTo>
                  <a:cubicBezTo>
                    <a:pt x="1932265" y="196029"/>
                    <a:pt x="1894352" y="197187"/>
                    <a:pt x="1857503" y="190278"/>
                  </a:cubicBezTo>
                  <a:cubicBezTo>
                    <a:pt x="1810367" y="181440"/>
                    <a:pt x="1846908" y="171057"/>
                    <a:pt x="1822997" y="147146"/>
                  </a:cubicBezTo>
                  <a:cubicBezTo>
                    <a:pt x="1816567" y="140716"/>
                    <a:pt x="1805744" y="141395"/>
                    <a:pt x="1797118" y="138520"/>
                  </a:cubicBezTo>
                  <a:cubicBezTo>
                    <a:pt x="1774114" y="141395"/>
                    <a:pt x="1750472" y="141046"/>
                    <a:pt x="1728106" y="147146"/>
                  </a:cubicBezTo>
                  <a:cubicBezTo>
                    <a:pt x="1718104" y="149874"/>
                    <a:pt x="1711500" y="159762"/>
                    <a:pt x="1702227" y="164399"/>
                  </a:cubicBezTo>
                  <a:cubicBezTo>
                    <a:pt x="1689855" y="170585"/>
                    <a:pt x="1652893" y="178889"/>
                    <a:pt x="1641842" y="181652"/>
                  </a:cubicBezTo>
                  <a:cubicBezTo>
                    <a:pt x="1476533" y="175294"/>
                    <a:pt x="1366470" y="165194"/>
                    <a:pt x="1201895" y="181652"/>
                  </a:cubicBezTo>
                  <a:cubicBezTo>
                    <a:pt x="1186487" y="183193"/>
                    <a:pt x="1173595" y="194455"/>
                    <a:pt x="1158763" y="198905"/>
                  </a:cubicBezTo>
                  <a:cubicBezTo>
                    <a:pt x="1144719" y="203118"/>
                    <a:pt x="1130008" y="204656"/>
                    <a:pt x="1115631" y="207531"/>
                  </a:cubicBezTo>
                  <a:cubicBezTo>
                    <a:pt x="1052014" y="201170"/>
                    <a:pt x="988298" y="196063"/>
                    <a:pt x="925850" y="181652"/>
                  </a:cubicBezTo>
                  <a:cubicBezTo>
                    <a:pt x="902745" y="176320"/>
                    <a:pt x="879169" y="172374"/>
                    <a:pt x="856838" y="164399"/>
                  </a:cubicBezTo>
                  <a:cubicBezTo>
                    <a:pt x="838673" y="157911"/>
                    <a:pt x="822707" y="146354"/>
                    <a:pt x="805080" y="138520"/>
                  </a:cubicBezTo>
                  <a:cubicBezTo>
                    <a:pt x="796771" y="134827"/>
                    <a:pt x="787827" y="132769"/>
                    <a:pt x="779201" y="129893"/>
                  </a:cubicBezTo>
                  <a:cubicBezTo>
                    <a:pt x="773450" y="121267"/>
                    <a:pt x="759915" y="114180"/>
                    <a:pt x="761948" y="104014"/>
                  </a:cubicBezTo>
                  <a:cubicBezTo>
                    <a:pt x="763981" y="93848"/>
                    <a:pt x="778825" y="91905"/>
                    <a:pt x="787827" y="86761"/>
                  </a:cubicBezTo>
                  <a:cubicBezTo>
                    <a:pt x="817674" y="69705"/>
                    <a:pt x="819178" y="70560"/>
                    <a:pt x="848212" y="60882"/>
                  </a:cubicBezTo>
                  <a:cubicBezTo>
                    <a:pt x="747369" y="35673"/>
                    <a:pt x="851734" y="59340"/>
                    <a:pt x="623925" y="43629"/>
                  </a:cubicBezTo>
                  <a:cubicBezTo>
                    <a:pt x="591704" y="41407"/>
                    <a:pt x="560000" y="35223"/>
                    <a:pt x="529035" y="26376"/>
                  </a:cubicBezTo>
                  <a:cubicBezTo>
                    <a:pt x="510991" y="21221"/>
                    <a:pt x="487096" y="10543"/>
                    <a:pt x="468650" y="9124"/>
                  </a:cubicBezTo>
                  <a:cubicBezTo>
                    <a:pt x="442847" y="7139"/>
                    <a:pt x="485903" y="497"/>
                    <a:pt x="408265" y="497"/>
                  </a:cubicBezTo>
                  <a:close/>
                </a:path>
              </a:pathLst>
            </a:custGeom>
            <a:gradFill>
              <a:gsLst>
                <a:gs pos="4000">
                  <a:schemeClr val="accent2">
                    <a:lumMod val="75000"/>
                  </a:schemeClr>
                </a:gs>
                <a:gs pos="63000">
                  <a:schemeClr val="accent6">
                    <a:lumMod val="75000"/>
                  </a:schemeClr>
                </a:gs>
                <a:gs pos="100000">
                  <a:srgbClr val="FFC000"/>
                </a:gs>
              </a:gsLst>
              <a:lin ang="5400000" scaled="0"/>
            </a:gra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8" name="Freeform 7"/>
            <p:cNvSpPr/>
            <p:nvPr/>
          </p:nvSpPr>
          <p:spPr>
            <a:xfrm>
              <a:off x="2564178" y="1163812"/>
              <a:ext cx="2987563" cy="699237"/>
            </a:xfrm>
            <a:custGeom>
              <a:avLst/>
              <a:gdLst>
                <a:gd name="connsiteX0" fmla="*/ 408265 w 2987563"/>
                <a:gd name="connsiteY0" fmla="*/ 497 h 699237"/>
                <a:gd name="connsiteX1" fmla="*/ 2823 w 2987563"/>
                <a:gd name="connsiteY1" fmla="*/ 9124 h 699237"/>
                <a:gd name="connsiteX2" fmla="*/ 28703 w 2987563"/>
                <a:gd name="connsiteY2" fmla="*/ 35003 h 699237"/>
                <a:gd name="connsiteX3" fmla="*/ 80461 w 2987563"/>
                <a:gd name="connsiteY3" fmla="*/ 121267 h 699237"/>
                <a:gd name="connsiteX4" fmla="*/ 89087 w 2987563"/>
                <a:gd name="connsiteY4" fmla="*/ 147146 h 699237"/>
                <a:gd name="connsiteX5" fmla="*/ 80461 w 2987563"/>
                <a:gd name="connsiteY5" fmla="*/ 207531 h 699237"/>
                <a:gd name="connsiteX6" fmla="*/ 106340 w 2987563"/>
                <a:gd name="connsiteY6" fmla="*/ 224784 h 699237"/>
                <a:gd name="connsiteX7" fmla="*/ 313374 w 2987563"/>
                <a:gd name="connsiteY7" fmla="*/ 233410 h 699237"/>
                <a:gd name="connsiteX8" fmla="*/ 304748 w 2987563"/>
                <a:gd name="connsiteY8" fmla="*/ 319675 h 699237"/>
                <a:gd name="connsiteX9" fmla="*/ 278869 w 2987563"/>
                <a:gd name="connsiteY9" fmla="*/ 336927 h 699237"/>
                <a:gd name="connsiteX10" fmla="*/ 227110 w 2987563"/>
                <a:gd name="connsiteY10" fmla="*/ 388686 h 699237"/>
                <a:gd name="connsiteX11" fmla="*/ 192604 w 2987563"/>
                <a:gd name="connsiteY11" fmla="*/ 440444 h 699237"/>
                <a:gd name="connsiteX12" fmla="*/ 140846 w 2987563"/>
                <a:gd name="connsiteY12" fmla="*/ 474950 h 699237"/>
                <a:gd name="connsiteX13" fmla="*/ 132219 w 2987563"/>
                <a:gd name="connsiteY13" fmla="*/ 500829 h 699237"/>
                <a:gd name="connsiteX14" fmla="*/ 183978 w 2987563"/>
                <a:gd name="connsiteY14" fmla="*/ 518082 h 699237"/>
                <a:gd name="connsiteX15" fmla="*/ 252989 w 2987563"/>
                <a:gd name="connsiteY15" fmla="*/ 509456 h 699237"/>
                <a:gd name="connsiteX16" fmla="*/ 278869 w 2987563"/>
                <a:gd name="connsiteY16" fmla="*/ 500829 h 699237"/>
                <a:gd name="connsiteX17" fmla="*/ 339253 w 2987563"/>
                <a:gd name="connsiteY17" fmla="*/ 483576 h 699237"/>
                <a:gd name="connsiteX18" fmla="*/ 408265 w 2987563"/>
                <a:gd name="connsiteY18" fmla="*/ 492203 h 699237"/>
                <a:gd name="connsiteX19" fmla="*/ 451397 w 2987563"/>
                <a:gd name="connsiteY19" fmla="*/ 543961 h 699237"/>
                <a:gd name="connsiteX20" fmla="*/ 477276 w 2987563"/>
                <a:gd name="connsiteY20" fmla="*/ 561214 h 699237"/>
                <a:gd name="connsiteX21" fmla="*/ 529035 w 2987563"/>
                <a:gd name="connsiteY21" fmla="*/ 552588 h 699237"/>
                <a:gd name="connsiteX22" fmla="*/ 554914 w 2987563"/>
                <a:gd name="connsiteY22" fmla="*/ 535335 h 699237"/>
                <a:gd name="connsiteX23" fmla="*/ 589419 w 2987563"/>
                <a:gd name="connsiteY23" fmla="*/ 518082 h 699237"/>
                <a:gd name="connsiteX24" fmla="*/ 641178 w 2987563"/>
                <a:gd name="connsiteY24" fmla="*/ 492203 h 699237"/>
                <a:gd name="connsiteX25" fmla="*/ 701563 w 2987563"/>
                <a:gd name="connsiteY25" fmla="*/ 500829 h 699237"/>
                <a:gd name="connsiteX26" fmla="*/ 727442 w 2987563"/>
                <a:gd name="connsiteY26" fmla="*/ 526708 h 699237"/>
                <a:gd name="connsiteX27" fmla="*/ 761948 w 2987563"/>
                <a:gd name="connsiteY27" fmla="*/ 543961 h 699237"/>
                <a:gd name="connsiteX28" fmla="*/ 839586 w 2987563"/>
                <a:gd name="connsiteY28" fmla="*/ 535335 h 699237"/>
                <a:gd name="connsiteX29" fmla="*/ 891344 w 2987563"/>
                <a:gd name="connsiteY29" fmla="*/ 500829 h 699237"/>
                <a:gd name="connsiteX30" fmla="*/ 917223 w 2987563"/>
                <a:gd name="connsiteY30" fmla="*/ 483576 h 699237"/>
                <a:gd name="connsiteX31" fmla="*/ 968982 w 2987563"/>
                <a:gd name="connsiteY31" fmla="*/ 440444 h 699237"/>
                <a:gd name="connsiteX32" fmla="*/ 994861 w 2987563"/>
                <a:gd name="connsiteY32" fmla="*/ 431818 h 699237"/>
                <a:gd name="connsiteX33" fmla="*/ 1020740 w 2987563"/>
                <a:gd name="connsiteY33" fmla="*/ 414565 h 699237"/>
                <a:gd name="connsiteX34" fmla="*/ 1132884 w 2987563"/>
                <a:gd name="connsiteY34" fmla="*/ 414565 h 699237"/>
                <a:gd name="connsiteX35" fmla="*/ 1210521 w 2987563"/>
                <a:gd name="connsiteY35" fmla="*/ 449071 h 699237"/>
                <a:gd name="connsiteX36" fmla="*/ 1236401 w 2987563"/>
                <a:gd name="connsiteY36" fmla="*/ 457697 h 699237"/>
                <a:gd name="connsiteX37" fmla="*/ 1253653 w 2987563"/>
                <a:gd name="connsiteY37" fmla="*/ 483576 h 699237"/>
                <a:gd name="connsiteX38" fmla="*/ 1314038 w 2987563"/>
                <a:gd name="connsiteY38" fmla="*/ 509456 h 699237"/>
                <a:gd name="connsiteX39" fmla="*/ 1339918 w 2987563"/>
                <a:gd name="connsiteY39" fmla="*/ 526708 h 699237"/>
                <a:gd name="connsiteX40" fmla="*/ 1374423 w 2987563"/>
                <a:gd name="connsiteY40" fmla="*/ 543961 h 699237"/>
                <a:gd name="connsiteX41" fmla="*/ 1400303 w 2987563"/>
                <a:gd name="connsiteY41" fmla="*/ 569841 h 699237"/>
                <a:gd name="connsiteX42" fmla="*/ 1460687 w 2987563"/>
                <a:gd name="connsiteY42" fmla="*/ 587093 h 699237"/>
                <a:gd name="connsiteX43" fmla="*/ 1495193 w 2987563"/>
                <a:gd name="connsiteY43" fmla="*/ 604346 h 699237"/>
                <a:gd name="connsiteX44" fmla="*/ 1529699 w 2987563"/>
                <a:gd name="connsiteY44" fmla="*/ 612973 h 699237"/>
                <a:gd name="connsiteX45" fmla="*/ 1624589 w 2987563"/>
                <a:gd name="connsiteY45" fmla="*/ 630225 h 699237"/>
                <a:gd name="connsiteX46" fmla="*/ 2064536 w 2987563"/>
                <a:gd name="connsiteY46" fmla="*/ 638852 h 699237"/>
                <a:gd name="connsiteX47" fmla="*/ 2150801 w 2987563"/>
                <a:gd name="connsiteY47" fmla="*/ 664731 h 699237"/>
                <a:gd name="connsiteX48" fmla="*/ 2176680 w 2987563"/>
                <a:gd name="connsiteY48" fmla="*/ 681984 h 699237"/>
                <a:gd name="connsiteX49" fmla="*/ 2323329 w 2987563"/>
                <a:gd name="connsiteY49" fmla="*/ 699237 h 699237"/>
                <a:gd name="connsiteX50" fmla="*/ 2349208 w 2987563"/>
                <a:gd name="connsiteY50" fmla="*/ 681984 h 699237"/>
                <a:gd name="connsiteX51" fmla="*/ 2392340 w 2987563"/>
                <a:gd name="connsiteY51" fmla="*/ 638852 h 699237"/>
                <a:gd name="connsiteX52" fmla="*/ 2461352 w 2987563"/>
                <a:gd name="connsiteY52" fmla="*/ 595720 h 699237"/>
                <a:gd name="connsiteX53" fmla="*/ 2909925 w 2987563"/>
                <a:gd name="connsiteY53" fmla="*/ 587093 h 699237"/>
                <a:gd name="connsiteX54" fmla="*/ 2935804 w 2987563"/>
                <a:gd name="connsiteY54" fmla="*/ 569841 h 699237"/>
                <a:gd name="connsiteX55" fmla="*/ 2927178 w 2987563"/>
                <a:gd name="connsiteY55" fmla="*/ 543961 h 699237"/>
                <a:gd name="connsiteX56" fmla="*/ 2815035 w 2987563"/>
                <a:gd name="connsiteY56" fmla="*/ 518082 h 699237"/>
                <a:gd name="connsiteX57" fmla="*/ 2720144 w 2987563"/>
                <a:gd name="connsiteY57" fmla="*/ 492203 h 699237"/>
                <a:gd name="connsiteX58" fmla="*/ 2608001 w 2987563"/>
                <a:gd name="connsiteY58" fmla="*/ 466324 h 699237"/>
                <a:gd name="connsiteX59" fmla="*/ 2694265 w 2987563"/>
                <a:gd name="connsiteY59" fmla="*/ 388686 h 699237"/>
                <a:gd name="connsiteX60" fmla="*/ 2711518 w 2987563"/>
                <a:gd name="connsiteY60" fmla="*/ 362807 h 699237"/>
                <a:gd name="connsiteX61" fmla="*/ 2763276 w 2987563"/>
                <a:gd name="connsiteY61" fmla="*/ 319675 h 699237"/>
                <a:gd name="connsiteX62" fmla="*/ 2789155 w 2987563"/>
                <a:gd name="connsiteY62" fmla="*/ 311048 h 699237"/>
                <a:gd name="connsiteX63" fmla="*/ 2797782 w 2987563"/>
                <a:gd name="connsiteY63" fmla="*/ 285169 h 699237"/>
                <a:gd name="connsiteX64" fmla="*/ 2780529 w 2987563"/>
                <a:gd name="connsiteY64" fmla="*/ 224784 h 699237"/>
                <a:gd name="connsiteX65" fmla="*/ 2832287 w 2987563"/>
                <a:gd name="connsiteY65" fmla="*/ 190278 h 699237"/>
                <a:gd name="connsiteX66" fmla="*/ 2858167 w 2987563"/>
                <a:gd name="connsiteY66" fmla="*/ 164399 h 699237"/>
                <a:gd name="connsiteX67" fmla="*/ 2884046 w 2987563"/>
                <a:gd name="connsiteY67" fmla="*/ 147146 h 699237"/>
                <a:gd name="connsiteX68" fmla="*/ 2961684 w 2987563"/>
                <a:gd name="connsiteY68" fmla="*/ 104014 h 699237"/>
                <a:gd name="connsiteX69" fmla="*/ 2987563 w 2987563"/>
                <a:gd name="connsiteY69" fmla="*/ 95388 h 699237"/>
                <a:gd name="connsiteX70" fmla="*/ 2961684 w 2987563"/>
                <a:gd name="connsiteY70" fmla="*/ 86761 h 699237"/>
                <a:gd name="connsiteX71" fmla="*/ 2806408 w 2987563"/>
                <a:gd name="connsiteY71" fmla="*/ 104014 h 699237"/>
                <a:gd name="connsiteX72" fmla="*/ 2754650 w 2987563"/>
                <a:gd name="connsiteY72" fmla="*/ 147146 h 699237"/>
                <a:gd name="connsiteX73" fmla="*/ 2702891 w 2987563"/>
                <a:gd name="connsiteY73" fmla="*/ 164399 h 699237"/>
                <a:gd name="connsiteX74" fmla="*/ 2677012 w 2987563"/>
                <a:gd name="connsiteY74" fmla="*/ 181652 h 699237"/>
                <a:gd name="connsiteX75" fmla="*/ 2651133 w 2987563"/>
                <a:gd name="connsiteY75" fmla="*/ 190278 h 699237"/>
                <a:gd name="connsiteX76" fmla="*/ 2461352 w 2987563"/>
                <a:gd name="connsiteY76" fmla="*/ 207531 h 699237"/>
                <a:gd name="connsiteX77" fmla="*/ 2409593 w 2987563"/>
                <a:gd name="connsiteY77" fmla="*/ 216158 h 699237"/>
                <a:gd name="connsiteX78" fmla="*/ 2288823 w 2987563"/>
                <a:gd name="connsiteY78" fmla="*/ 198905 h 699237"/>
                <a:gd name="connsiteX79" fmla="*/ 2314703 w 2987563"/>
                <a:gd name="connsiteY79" fmla="*/ 155773 h 699237"/>
                <a:gd name="connsiteX80" fmla="*/ 2340582 w 2987563"/>
                <a:gd name="connsiteY80" fmla="*/ 138520 h 699237"/>
                <a:gd name="connsiteX81" fmla="*/ 2375087 w 2987563"/>
                <a:gd name="connsiteY81" fmla="*/ 104014 h 699237"/>
                <a:gd name="connsiteX82" fmla="*/ 2409593 w 2987563"/>
                <a:gd name="connsiteY82" fmla="*/ 78135 h 699237"/>
                <a:gd name="connsiteX83" fmla="*/ 2349208 w 2987563"/>
                <a:gd name="connsiteY83" fmla="*/ 86761 h 699237"/>
                <a:gd name="connsiteX84" fmla="*/ 2297450 w 2987563"/>
                <a:gd name="connsiteY84" fmla="*/ 104014 h 699237"/>
                <a:gd name="connsiteX85" fmla="*/ 2271570 w 2987563"/>
                <a:gd name="connsiteY85" fmla="*/ 121267 h 699237"/>
                <a:gd name="connsiteX86" fmla="*/ 2176680 w 2987563"/>
                <a:gd name="connsiteY86" fmla="*/ 138520 h 699237"/>
                <a:gd name="connsiteX87" fmla="*/ 2124921 w 2987563"/>
                <a:gd name="connsiteY87" fmla="*/ 155773 h 699237"/>
                <a:gd name="connsiteX88" fmla="*/ 2099042 w 2987563"/>
                <a:gd name="connsiteY88" fmla="*/ 164399 h 699237"/>
                <a:gd name="connsiteX89" fmla="*/ 1969646 w 2987563"/>
                <a:gd name="connsiteY89" fmla="*/ 198905 h 699237"/>
                <a:gd name="connsiteX90" fmla="*/ 1857503 w 2987563"/>
                <a:gd name="connsiteY90" fmla="*/ 190278 h 699237"/>
                <a:gd name="connsiteX91" fmla="*/ 1822997 w 2987563"/>
                <a:gd name="connsiteY91" fmla="*/ 147146 h 699237"/>
                <a:gd name="connsiteX92" fmla="*/ 1797118 w 2987563"/>
                <a:gd name="connsiteY92" fmla="*/ 138520 h 699237"/>
                <a:gd name="connsiteX93" fmla="*/ 1728106 w 2987563"/>
                <a:gd name="connsiteY93" fmla="*/ 147146 h 699237"/>
                <a:gd name="connsiteX94" fmla="*/ 1702227 w 2987563"/>
                <a:gd name="connsiteY94" fmla="*/ 164399 h 699237"/>
                <a:gd name="connsiteX95" fmla="*/ 1641842 w 2987563"/>
                <a:gd name="connsiteY95" fmla="*/ 181652 h 699237"/>
                <a:gd name="connsiteX96" fmla="*/ 1201895 w 2987563"/>
                <a:gd name="connsiteY96" fmla="*/ 181652 h 699237"/>
                <a:gd name="connsiteX97" fmla="*/ 1158763 w 2987563"/>
                <a:gd name="connsiteY97" fmla="*/ 198905 h 699237"/>
                <a:gd name="connsiteX98" fmla="*/ 1115631 w 2987563"/>
                <a:gd name="connsiteY98" fmla="*/ 207531 h 699237"/>
                <a:gd name="connsiteX99" fmla="*/ 925850 w 2987563"/>
                <a:gd name="connsiteY99" fmla="*/ 181652 h 699237"/>
                <a:gd name="connsiteX100" fmla="*/ 856838 w 2987563"/>
                <a:gd name="connsiteY100" fmla="*/ 164399 h 699237"/>
                <a:gd name="connsiteX101" fmla="*/ 805080 w 2987563"/>
                <a:gd name="connsiteY101" fmla="*/ 138520 h 699237"/>
                <a:gd name="connsiteX102" fmla="*/ 779201 w 2987563"/>
                <a:gd name="connsiteY102" fmla="*/ 129893 h 699237"/>
                <a:gd name="connsiteX103" fmla="*/ 761948 w 2987563"/>
                <a:gd name="connsiteY103" fmla="*/ 104014 h 699237"/>
                <a:gd name="connsiteX104" fmla="*/ 787827 w 2987563"/>
                <a:gd name="connsiteY104" fmla="*/ 86761 h 699237"/>
                <a:gd name="connsiteX105" fmla="*/ 848212 w 2987563"/>
                <a:gd name="connsiteY105" fmla="*/ 60882 h 699237"/>
                <a:gd name="connsiteX106" fmla="*/ 623925 w 2987563"/>
                <a:gd name="connsiteY106" fmla="*/ 43629 h 699237"/>
                <a:gd name="connsiteX107" fmla="*/ 529035 w 2987563"/>
                <a:gd name="connsiteY107" fmla="*/ 26376 h 699237"/>
                <a:gd name="connsiteX108" fmla="*/ 468650 w 2987563"/>
                <a:gd name="connsiteY108" fmla="*/ 9124 h 699237"/>
                <a:gd name="connsiteX109" fmla="*/ 408265 w 2987563"/>
                <a:gd name="connsiteY109" fmla="*/ 497 h 699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2987563" h="699237">
                  <a:moveTo>
                    <a:pt x="408265" y="497"/>
                  </a:moveTo>
                  <a:cubicBezTo>
                    <a:pt x="330627" y="497"/>
                    <a:pt x="137446" y="-3115"/>
                    <a:pt x="2823" y="9124"/>
                  </a:cubicBezTo>
                  <a:cubicBezTo>
                    <a:pt x="-9327" y="10229"/>
                    <a:pt x="21213" y="25373"/>
                    <a:pt x="28703" y="35003"/>
                  </a:cubicBezTo>
                  <a:cubicBezTo>
                    <a:pt x="48214" y="60088"/>
                    <a:pt x="67658" y="91393"/>
                    <a:pt x="80461" y="121267"/>
                  </a:cubicBezTo>
                  <a:cubicBezTo>
                    <a:pt x="84043" y="129625"/>
                    <a:pt x="86212" y="138520"/>
                    <a:pt x="89087" y="147146"/>
                  </a:cubicBezTo>
                  <a:cubicBezTo>
                    <a:pt x="86212" y="167274"/>
                    <a:pt x="76050" y="187683"/>
                    <a:pt x="80461" y="207531"/>
                  </a:cubicBezTo>
                  <a:cubicBezTo>
                    <a:pt x="82710" y="217652"/>
                    <a:pt x="96036" y="223639"/>
                    <a:pt x="106340" y="224784"/>
                  </a:cubicBezTo>
                  <a:cubicBezTo>
                    <a:pt x="174989" y="232412"/>
                    <a:pt x="244363" y="230535"/>
                    <a:pt x="313374" y="233410"/>
                  </a:cubicBezTo>
                  <a:cubicBezTo>
                    <a:pt x="310499" y="262165"/>
                    <a:pt x="313886" y="292260"/>
                    <a:pt x="304748" y="319675"/>
                  </a:cubicBezTo>
                  <a:cubicBezTo>
                    <a:pt x="301470" y="329510"/>
                    <a:pt x="286618" y="330039"/>
                    <a:pt x="278869" y="336927"/>
                  </a:cubicBezTo>
                  <a:cubicBezTo>
                    <a:pt x="260633" y="353137"/>
                    <a:pt x="240645" y="368385"/>
                    <a:pt x="227110" y="388686"/>
                  </a:cubicBezTo>
                  <a:cubicBezTo>
                    <a:pt x="215608" y="405939"/>
                    <a:pt x="209857" y="428942"/>
                    <a:pt x="192604" y="440444"/>
                  </a:cubicBezTo>
                  <a:lnTo>
                    <a:pt x="140846" y="474950"/>
                  </a:lnTo>
                  <a:cubicBezTo>
                    <a:pt x="137970" y="483576"/>
                    <a:pt x="125789" y="494399"/>
                    <a:pt x="132219" y="500829"/>
                  </a:cubicBezTo>
                  <a:cubicBezTo>
                    <a:pt x="145079" y="513689"/>
                    <a:pt x="183978" y="518082"/>
                    <a:pt x="183978" y="518082"/>
                  </a:cubicBezTo>
                  <a:cubicBezTo>
                    <a:pt x="206982" y="515207"/>
                    <a:pt x="230180" y="513603"/>
                    <a:pt x="252989" y="509456"/>
                  </a:cubicBezTo>
                  <a:cubicBezTo>
                    <a:pt x="261936" y="507829"/>
                    <a:pt x="270126" y="503327"/>
                    <a:pt x="278869" y="500829"/>
                  </a:cubicBezTo>
                  <a:cubicBezTo>
                    <a:pt x="354683" y="479168"/>
                    <a:pt x="277209" y="504259"/>
                    <a:pt x="339253" y="483576"/>
                  </a:cubicBezTo>
                  <a:cubicBezTo>
                    <a:pt x="362257" y="486452"/>
                    <a:pt x="386478" y="484280"/>
                    <a:pt x="408265" y="492203"/>
                  </a:cubicBezTo>
                  <a:cubicBezTo>
                    <a:pt x="430471" y="500278"/>
                    <a:pt x="436728" y="529292"/>
                    <a:pt x="451397" y="543961"/>
                  </a:cubicBezTo>
                  <a:cubicBezTo>
                    <a:pt x="458728" y="551292"/>
                    <a:pt x="468650" y="555463"/>
                    <a:pt x="477276" y="561214"/>
                  </a:cubicBezTo>
                  <a:cubicBezTo>
                    <a:pt x="494529" y="558339"/>
                    <a:pt x="512442" y="558119"/>
                    <a:pt x="529035" y="552588"/>
                  </a:cubicBezTo>
                  <a:cubicBezTo>
                    <a:pt x="538871" y="549310"/>
                    <a:pt x="545912" y="540479"/>
                    <a:pt x="554914" y="535335"/>
                  </a:cubicBezTo>
                  <a:cubicBezTo>
                    <a:pt x="566079" y="528955"/>
                    <a:pt x="578254" y="524462"/>
                    <a:pt x="589419" y="518082"/>
                  </a:cubicBezTo>
                  <a:cubicBezTo>
                    <a:pt x="636240" y="491327"/>
                    <a:pt x="593733" y="508017"/>
                    <a:pt x="641178" y="492203"/>
                  </a:cubicBezTo>
                  <a:cubicBezTo>
                    <a:pt x="661306" y="495078"/>
                    <a:pt x="682685" y="493278"/>
                    <a:pt x="701563" y="500829"/>
                  </a:cubicBezTo>
                  <a:cubicBezTo>
                    <a:pt x="712890" y="505360"/>
                    <a:pt x="717515" y="519617"/>
                    <a:pt x="727442" y="526708"/>
                  </a:cubicBezTo>
                  <a:cubicBezTo>
                    <a:pt x="737906" y="534182"/>
                    <a:pt x="750446" y="538210"/>
                    <a:pt x="761948" y="543961"/>
                  </a:cubicBezTo>
                  <a:cubicBezTo>
                    <a:pt x="787827" y="541086"/>
                    <a:pt x="814884" y="543569"/>
                    <a:pt x="839586" y="535335"/>
                  </a:cubicBezTo>
                  <a:cubicBezTo>
                    <a:pt x="859257" y="528778"/>
                    <a:pt x="874091" y="512331"/>
                    <a:pt x="891344" y="500829"/>
                  </a:cubicBezTo>
                  <a:cubicBezTo>
                    <a:pt x="899970" y="495078"/>
                    <a:pt x="909892" y="490907"/>
                    <a:pt x="917223" y="483576"/>
                  </a:cubicBezTo>
                  <a:cubicBezTo>
                    <a:pt x="936300" y="464500"/>
                    <a:pt x="944964" y="452453"/>
                    <a:pt x="968982" y="440444"/>
                  </a:cubicBezTo>
                  <a:cubicBezTo>
                    <a:pt x="977115" y="436378"/>
                    <a:pt x="986235" y="434693"/>
                    <a:pt x="994861" y="431818"/>
                  </a:cubicBezTo>
                  <a:cubicBezTo>
                    <a:pt x="1003487" y="426067"/>
                    <a:pt x="1011032" y="418205"/>
                    <a:pt x="1020740" y="414565"/>
                  </a:cubicBezTo>
                  <a:cubicBezTo>
                    <a:pt x="1063551" y="398511"/>
                    <a:pt x="1085775" y="408677"/>
                    <a:pt x="1132884" y="414565"/>
                  </a:cubicBezTo>
                  <a:cubicBezTo>
                    <a:pt x="1191186" y="434000"/>
                    <a:pt x="1120669" y="409138"/>
                    <a:pt x="1210521" y="449071"/>
                  </a:cubicBezTo>
                  <a:cubicBezTo>
                    <a:pt x="1218831" y="452764"/>
                    <a:pt x="1227774" y="454822"/>
                    <a:pt x="1236401" y="457697"/>
                  </a:cubicBezTo>
                  <a:cubicBezTo>
                    <a:pt x="1242152" y="466323"/>
                    <a:pt x="1245689" y="476939"/>
                    <a:pt x="1253653" y="483576"/>
                  </a:cubicBezTo>
                  <a:cubicBezTo>
                    <a:pt x="1280573" y="506010"/>
                    <a:pt x="1287074" y="495974"/>
                    <a:pt x="1314038" y="509456"/>
                  </a:cubicBezTo>
                  <a:cubicBezTo>
                    <a:pt x="1323311" y="514093"/>
                    <a:pt x="1330916" y="521564"/>
                    <a:pt x="1339918" y="526708"/>
                  </a:cubicBezTo>
                  <a:cubicBezTo>
                    <a:pt x="1351083" y="533088"/>
                    <a:pt x="1363959" y="536487"/>
                    <a:pt x="1374423" y="543961"/>
                  </a:cubicBezTo>
                  <a:cubicBezTo>
                    <a:pt x="1384350" y="551052"/>
                    <a:pt x="1390152" y="563074"/>
                    <a:pt x="1400303" y="569841"/>
                  </a:cubicBezTo>
                  <a:cubicBezTo>
                    <a:pt x="1407728" y="574791"/>
                    <a:pt x="1456086" y="585943"/>
                    <a:pt x="1460687" y="587093"/>
                  </a:cubicBezTo>
                  <a:cubicBezTo>
                    <a:pt x="1472189" y="592844"/>
                    <a:pt x="1483152" y="599831"/>
                    <a:pt x="1495193" y="604346"/>
                  </a:cubicBezTo>
                  <a:cubicBezTo>
                    <a:pt x="1506294" y="608509"/>
                    <a:pt x="1518299" y="609716"/>
                    <a:pt x="1529699" y="612973"/>
                  </a:cubicBezTo>
                  <a:cubicBezTo>
                    <a:pt x="1575549" y="626073"/>
                    <a:pt x="1551712" y="627755"/>
                    <a:pt x="1624589" y="630225"/>
                  </a:cubicBezTo>
                  <a:cubicBezTo>
                    <a:pt x="1771182" y="635194"/>
                    <a:pt x="1917887" y="635976"/>
                    <a:pt x="2064536" y="638852"/>
                  </a:cubicBezTo>
                  <a:cubicBezTo>
                    <a:pt x="2127543" y="659854"/>
                    <a:pt x="2098652" y="651694"/>
                    <a:pt x="2150801" y="664731"/>
                  </a:cubicBezTo>
                  <a:cubicBezTo>
                    <a:pt x="2159427" y="670482"/>
                    <a:pt x="2167151" y="677900"/>
                    <a:pt x="2176680" y="681984"/>
                  </a:cubicBezTo>
                  <a:cubicBezTo>
                    <a:pt x="2211562" y="696933"/>
                    <a:pt x="2313193" y="698457"/>
                    <a:pt x="2323329" y="699237"/>
                  </a:cubicBezTo>
                  <a:cubicBezTo>
                    <a:pt x="2331955" y="693486"/>
                    <a:pt x="2341877" y="689315"/>
                    <a:pt x="2349208" y="681984"/>
                  </a:cubicBezTo>
                  <a:cubicBezTo>
                    <a:pt x="2406717" y="624475"/>
                    <a:pt x="2323329" y="684860"/>
                    <a:pt x="2392340" y="638852"/>
                  </a:cubicBezTo>
                  <a:cubicBezTo>
                    <a:pt x="2412233" y="609014"/>
                    <a:pt x="2412823" y="596653"/>
                    <a:pt x="2461352" y="595720"/>
                  </a:cubicBezTo>
                  <a:lnTo>
                    <a:pt x="2909925" y="587093"/>
                  </a:lnTo>
                  <a:cubicBezTo>
                    <a:pt x="2918551" y="581342"/>
                    <a:pt x="2931954" y="579467"/>
                    <a:pt x="2935804" y="569841"/>
                  </a:cubicBezTo>
                  <a:cubicBezTo>
                    <a:pt x="2939181" y="561398"/>
                    <a:pt x="2934164" y="549782"/>
                    <a:pt x="2927178" y="543961"/>
                  </a:cubicBezTo>
                  <a:cubicBezTo>
                    <a:pt x="2902076" y="523042"/>
                    <a:pt x="2840193" y="521227"/>
                    <a:pt x="2815035" y="518082"/>
                  </a:cubicBezTo>
                  <a:cubicBezTo>
                    <a:pt x="2747242" y="484186"/>
                    <a:pt x="2817135" y="514585"/>
                    <a:pt x="2720144" y="492203"/>
                  </a:cubicBezTo>
                  <a:cubicBezTo>
                    <a:pt x="2566207" y="456679"/>
                    <a:pt x="2779063" y="490760"/>
                    <a:pt x="2608001" y="466324"/>
                  </a:cubicBezTo>
                  <a:cubicBezTo>
                    <a:pt x="2675717" y="398608"/>
                    <a:pt x="2644701" y="421729"/>
                    <a:pt x="2694265" y="388686"/>
                  </a:cubicBezTo>
                  <a:cubicBezTo>
                    <a:pt x="2700016" y="380060"/>
                    <a:pt x="2704881" y="370772"/>
                    <a:pt x="2711518" y="362807"/>
                  </a:cubicBezTo>
                  <a:cubicBezTo>
                    <a:pt x="2725148" y="346451"/>
                    <a:pt x="2743885" y="329370"/>
                    <a:pt x="2763276" y="319675"/>
                  </a:cubicBezTo>
                  <a:cubicBezTo>
                    <a:pt x="2771409" y="315608"/>
                    <a:pt x="2780529" y="313924"/>
                    <a:pt x="2789155" y="311048"/>
                  </a:cubicBezTo>
                  <a:cubicBezTo>
                    <a:pt x="2792031" y="302422"/>
                    <a:pt x="2801848" y="293302"/>
                    <a:pt x="2797782" y="285169"/>
                  </a:cubicBezTo>
                  <a:cubicBezTo>
                    <a:pt x="2782972" y="255547"/>
                    <a:pt x="2717200" y="315255"/>
                    <a:pt x="2780529" y="224784"/>
                  </a:cubicBezTo>
                  <a:cubicBezTo>
                    <a:pt x="2792420" y="207797"/>
                    <a:pt x="2815034" y="201780"/>
                    <a:pt x="2832287" y="190278"/>
                  </a:cubicBezTo>
                  <a:cubicBezTo>
                    <a:pt x="2842438" y="183511"/>
                    <a:pt x="2848795" y="172209"/>
                    <a:pt x="2858167" y="164399"/>
                  </a:cubicBezTo>
                  <a:cubicBezTo>
                    <a:pt x="2866132" y="157762"/>
                    <a:pt x="2875254" y="152641"/>
                    <a:pt x="2884046" y="147146"/>
                  </a:cubicBezTo>
                  <a:cubicBezTo>
                    <a:pt x="2907840" y="132275"/>
                    <a:pt x="2935471" y="115248"/>
                    <a:pt x="2961684" y="104014"/>
                  </a:cubicBezTo>
                  <a:cubicBezTo>
                    <a:pt x="2970042" y="100432"/>
                    <a:pt x="2978937" y="98263"/>
                    <a:pt x="2987563" y="95388"/>
                  </a:cubicBezTo>
                  <a:cubicBezTo>
                    <a:pt x="2978937" y="92512"/>
                    <a:pt x="2970777" y="86761"/>
                    <a:pt x="2961684" y="86761"/>
                  </a:cubicBezTo>
                  <a:cubicBezTo>
                    <a:pt x="2850911" y="86761"/>
                    <a:pt x="2867471" y="83660"/>
                    <a:pt x="2806408" y="104014"/>
                  </a:cubicBezTo>
                  <a:cubicBezTo>
                    <a:pt x="2790157" y="120265"/>
                    <a:pt x="2776267" y="137538"/>
                    <a:pt x="2754650" y="147146"/>
                  </a:cubicBezTo>
                  <a:cubicBezTo>
                    <a:pt x="2738031" y="154532"/>
                    <a:pt x="2702891" y="164399"/>
                    <a:pt x="2702891" y="164399"/>
                  </a:cubicBezTo>
                  <a:cubicBezTo>
                    <a:pt x="2694265" y="170150"/>
                    <a:pt x="2686285" y="177015"/>
                    <a:pt x="2677012" y="181652"/>
                  </a:cubicBezTo>
                  <a:cubicBezTo>
                    <a:pt x="2668879" y="185718"/>
                    <a:pt x="2660161" y="189195"/>
                    <a:pt x="2651133" y="190278"/>
                  </a:cubicBezTo>
                  <a:cubicBezTo>
                    <a:pt x="2588064" y="197846"/>
                    <a:pt x="2524009" y="197088"/>
                    <a:pt x="2461352" y="207531"/>
                  </a:cubicBezTo>
                  <a:lnTo>
                    <a:pt x="2409593" y="216158"/>
                  </a:lnTo>
                  <a:cubicBezTo>
                    <a:pt x="2369336" y="210407"/>
                    <a:pt x="2323131" y="220737"/>
                    <a:pt x="2288823" y="198905"/>
                  </a:cubicBezTo>
                  <a:cubicBezTo>
                    <a:pt x="2274677" y="189903"/>
                    <a:pt x="2303791" y="168503"/>
                    <a:pt x="2314703" y="155773"/>
                  </a:cubicBezTo>
                  <a:cubicBezTo>
                    <a:pt x="2321450" y="147901"/>
                    <a:pt x="2332710" y="145267"/>
                    <a:pt x="2340582" y="138520"/>
                  </a:cubicBezTo>
                  <a:cubicBezTo>
                    <a:pt x="2352932" y="127934"/>
                    <a:pt x="2362846" y="114725"/>
                    <a:pt x="2375087" y="104014"/>
                  </a:cubicBezTo>
                  <a:cubicBezTo>
                    <a:pt x="2385907" y="94546"/>
                    <a:pt x="2421556" y="86110"/>
                    <a:pt x="2409593" y="78135"/>
                  </a:cubicBezTo>
                  <a:cubicBezTo>
                    <a:pt x="2392675" y="66856"/>
                    <a:pt x="2369336" y="83886"/>
                    <a:pt x="2349208" y="86761"/>
                  </a:cubicBezTo>
                  <a:cubicBezTo>
                    <a:pt x="2331955" y="92512"/>
                    <a:pt x="2312582" y="93926"/>
                    <a:pt x="2297450" y="104014"/>
                  </a:cubicBezTo>
                  <a:cubicBezTo>
                    <a:pt x="2288823" y="109765"/>
                    <a:pt x="2281278" y="117627"/>
                    <a:pt x="2271570" y="121267"/>
                  </a:cubicBezTo>
                  <a:cubicBezTo>
                    <a:pt x="2258685" y="126099"/>
                    <a:pt x="2186359" y="136100"/>
                    <a:pt x="2176680" y="138520"/>
                  </a:cubicBezTo>
                  <a:cubicBezTo>
                    <a:pt x="2159037" y="142931"/>
                    <a:pt x="2142174" y="150022"/>
                    <a:pt x="2124921" y="155773"/>
                  </a:cubicBezTo>
                  <a:cubicBezTo>
                    <a:pt x="2116295" y="158648"/>
                    <a:pt x="2107863" y="162194"/>
                    <a:pt x="2099042" y="164399"/>
                  </a:cubicBezTo>
                  <a:cubicBezTo>
                    <a:pt x="2009722" y="186729"/>
                    <a:pt x="2052830" y="175138"/>
                    <a:pt x="1969646" y="198905"/>
                  </a:cubicBezTo>
                  <a:cubicBezTo>
                    <a:pt x="1932265" y="196029"/>
                    <a:pt x="1894352" y="197187"/>
                    <a:pt x="1857503" y="190278"/>
                  </a:cubicBezTo>
                  <a:cubicBezTo>
                    <a:pt x="1810367" y="181440"/>
                    <a:pt x="1846908" y="171057"/>
                    <a:pt x="1822997" y="147146"/>
                  </a:cubicBezTo>
                  <a:cubicBezTo>
                    <a:pt x="1816567" y="140716"/>
                    <a:pt x="1805744" y="141395"/>
                    <a:pt x="1797118" y="138520"/>
                  </a:cubicBezTo>
                  <a:cubicBezTo>
                    <a:pt x="1774114" y="141395"/>
                    <a:pt x="1750472" y="141046"/>
                    <a:pt x="1728106" y="147146"/>
                  </a:cubicBezTo>
                  <a:cubicBezTo>
                    <a:pt x="1718104" y="149874"/>
                    <a:pt x="1711500" y="159762"/>
                    <a:pt x="1702227" y="164399"/>
                  </a:cubicBezTo>
                  <a:cubicBezTo>
                    <a:pt x="1689855" y="170585"/>
                    <a:pt x="1652893" y="178889"/>
                    <a:pt x="1641842" y="181652"/>
                  </a:cubicBezTo>
                  <a:cubicBezTo>
                    <a:pt x="1476533" y="175294"/>
                    <a:pt x="1366470" y="165194"/>
                    <a:pt x="1201895" y="181652"/>
                  </a:cubicBezTo>
                  <a:cubicBezTo>
                    <a:pt x="1186487" y="183193"/>
                    <a:pt x="1173595" y="194455"/>
                    <a:pt x="1158763" y="198905"/>
                  </a:cubicBezTo>
                  <a:cubicBezTo>
                    <a:pt x="1144719" y="203118"/>
                    <a:pt x="1130008" y="204656"/>
                    <a:pt x="1115631" y="207531"/>
                  </a:cubicBezTo>
                  <a:cubicBezTo>
                    <a:pt x="1052014" y="201170"/>
                    <a:pt x="988298" y="196063"/>
                    <a:pt x="925850" y="181652"/>
                  </a:cubicBezTo>
                  <a:cubicBezTo>
                    <a:pt x="902745" y="176320"/>
                    <a:pt x="879169" y="172374"/>
                    <a:pt x="856838" y="164399"/>
                  </a:cubicBezTo>
                  <a:cubicBezTo>
                    <a:pt x="838673" y="157911"/>
                    <a:pt x="822707" y="146354"/>
                    <a:pt x="805080" y="138520"/>
                  </a:cubicBezTo>
                  <a:cubicBezTo>
                    <a:pt x="796771" y="134827"/>
                    <a:pt x="787827" y="132769"/>
                    <a:pt x="779201" y="129893"/>
                  </a:cubicBezTo>
                  <a:cubicBezTo>
                    <a:pt x="773450" y="121267"/>
                    <a:pt x="759915" y="114180"/>
                    <a:pt x="761948" y="104014"/>
                  </a:cubicBezTo>
                  <a:cubicBezTo>
                    <a:pt x="763981" y="93848"/>
                    <a:pt x="778825" y="91905"/>
                    <a:pt x="787827" y="86761"/>
                  </a:cubicBezTo>
                  <a:cubicBezTo>
                    <a:pt x="817674" y="69705"/>
                    <a:pt x="819178" y="70560"/>
                    <a:pt x="848212" y="60882"/>
                  </a:cubicBezTo>
                  <a:cubicBezTo>
                    <a:pt x="747369" y="35673"/>
                    <a:pt x="851734" y="59340"/>
                    <a:pt x="623925" y="43629"/>
                  </a:cubicBezTo>
                  <a:cubicBezTo>
                    <a:pt x="591704" y="41407"/>
                    <a:pt x="560000" y="35223"/>
                    <a:pt x="529035" y="26376"/>
                  </a:cubicBezTo>
                  <a:cubicBezTo>
                    <a:pt x="510991" y="21221"/>
                    <a:pt x="487096" y="10543"/>
                    <a:pt x="468650" y="9124"/>
                  </a:cubicBezTo>
                  <a:cubicBezTo>
                    <a:pt x="442847" y="7139"/>
                    <a:pt x="485903" y="497"/>
                    <a:pt x="408265" y="497"/>
                  </a:cubicBezTo>
                  <a:close/>
                </a:path>
              </a:pathLst>
            </a:custGeom>
            <a:gradFill>
              <a:gsLst>
                <a:gs pos="4000">
                  <a:schemeClr val="accent2">
                    <a:lumMod val="75000"/>
                  </a:schemeClr>
                </a:gs>
                <a:gs pos="63000">
                  <a:schemeClr val="accent6">
                    <a:lumMod val="75000"/>
                  </a:schemeClr>
                </a:gs>
                <a:gs pos="100000">
                  <a:srgbClr val="FFC000"/>
                </a:gs>
              </a:gsLst>
              <a:lin ang="5400000" scaled="0"/>
            </a:gra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" name="Freeform 18"/>
            <p:cNvSpPr/>
            <p:nvPr/>
          </p:nvSpPr>
          <p:spPr>
            <a:xfrm rot="10452446" flipH="1">
              <a:off x="1949233" y="1311800"/>
              <a:ext cx="2067300" cy="583053"/>
            </a:xfrm>
            <a:custGeom>
              <a:avLst/>
              <a:gdLst>
                <a:gd name="connsiteX0" fmla="*/ 362887 w 1919187"/>
                <a:gd name="connsiteY0" fmla="*/ 8626 h 129396"/>
                <a:gd name="connsiteX1" fmla="*/ 302502 w 1919187"/>
                <a:gd name="connsiteY1" fmla="*/ 17253 h 129396"/>
                <a:gd name="connsiteX2" fmla="*/ 276623 w 1919187"/>
                <a:gd name="connsiteY2" fmla="*/ 25879 h 129396"/>
                <a:gd name="connsiteX3" fmla="*/ 233491 w 1919187"/>
                <a:gd name="connsiteY3" fmla="*/ 43132 h 129396"/>
                <a:gd name="connsiteX4" fmla="*/ 147227 w 1919187"/>
                <a:gd name="connsiteY4" fmla="*/ 51759 h 129396"/>
                <a:gd name="connsiteX5" fmla="*/ 60963 w 1919187"/>
                <a:gd name="connsiteY5" fmla="*/ 69011 h 129396"/>
                <a:gd name="connsiteX6" fmla="*/ 35084 w 1919187"/>
                <a:gd name="connsiteY6" fmla="*/ 86264 h 129396"/>
                <a:gd name="connsiteX7" fmla="*/ 35084 w 1919187"/>
                <a:gd name="connsiteY7" fmla="*/ 103517 h 129396"/>
                <a:gd name="connsiteX8" fmla="*/ 362887 w 1919187"/>
                <a:gd name="connsiteY8" fmla="*/ 103517 h 129396"/>
                <a:gd name="connsiteX9" fmla="*/ 388767 w 1919187"/>
                <a:gd name="connsiteY9" fmla="*/ 112143 h 129396"/>
                <a:gd name="connsiteX10" fmla="*/ 475031 w 1919187"/>
                <a:gd name="connsiteY10" fmla="*/ 129396 h 129396"/>
                <a:gd name="connsiteX11" fmla="*/ 656185 w 1919187"/>
                <a:gd name="connsiteY11" fmla="*/ 120770 h 129396"/>
                <a:gd name="connsiteX12" fmla="*/ 742450 w 1919187"/>
                <a:gd name="connsiteY12" fmla="*/ 103517 h 129396"/>
                <a:gd name="connsiteX13" fmla="*/ 932231 w 1919187"/>
                <a:gd name="connsiteY13" fmla="*/ 86264 h 129396"/>
                <a:gd name="connsiteX14" fmla="*/ 958110 w 1919187"/>
                <a:gd name="connsiteY14" fmla="*/ 69011 h 129396"/>
                <a:gd name="connsiteX15" fmla="*/ 1113385 w 1919187"/>
                <a:gd name="connsiteY15" fmla="*/ 43132 h 129396"/>
                <a:gd name="connsiteX16" fmla="*/ 1510201 w 1919187"/>
                <a:gd name="connsiteY16" fmla="*/ 60385 h 129396"/>
                <a:gd name="connsiteX17" fmla="*/ 1536080 w 1919187"/>
                <a:gd name="connsiteY17" fmla="*/ 69011 h 129396"/>
                <a:gd name="connsiteX18" fmla="*/ 1915642 w 1919187"/>
                <a:gd name="connsiteY18" fmla="*/ 60385 h 129396"/>
                <a:gd name="connsiteX19" fmla="*/ 1907016 w 1919187"/>
                <a:gd name="connsiteY19" fmla="*/ 34506 h 129396"/>
                <a:gd name="connsiteX20" fmla="*/ 1855257 w 1919187"/>
                <a:gd name="connsiteY20" fmla="*/ 17253 h 129396"/>
                <a:gd name="connsiteX21" fmla="*/ 1734487 w 1919187"/>
                <a:gd name="connsiteY21" fmla="*/ 8626 h 129396"/>
                <a:gd name="connsiteX22" fmla="*/ 587174 w 1919187"/>
                <a:gd name="connsiteY22" fmla="*/ 17253 h 129396"/>
                <a:gd name="connsiteX23" fmla="*/ 509536 w 1919187"/>
                <a:gd name="connsiteY23" fmla="*/ 34506 h 129396"/>
                <a:gd name="connsiteX24" fmla="*/ 449152 w 1919187"/>
                <a:gd name="connsiteY24" fmla="*/ 51759 h 129396"/>
                <a:gd name="connsiteX25" fmla="*/ 406019 w 1919187"/>
                <a:gd name="connsiteY25" fmla="*/ 43132 h 129396"/>
                <a:gd name="connsiteX26" fmla="*/ 328382 w 1919187"/>
                <a:gd name="connsiteY26" fmla="*/ 0 h 129396"/>
                <a:gd name="connsiteX27" fmla="*/ 362887 w 1919187"/>
                <a:gd name="connsiteY27" fmla="*/ 8626 h 129396"/>
                <a:gd name="connsiteX0" fmla="*/ 338312 w 1894612"/>
                <a:gd name="connsiteY0" fmla="*/ 8626 h 129396"/>
                <a:gd name="connsiteX1" fmla="*/ 277927 w 1894612"/>
                <a:gd name="connsiteY1" fmla="*/ 17253 h 129396"/>
                <a:gd name="connsiteX2" fmla="*/ 252048 w 1894612"/>
                <a:gd name="connsiteY2" fmla="*/ 25879 h 129396"/>
                <a:gd name="connsiteX3" fmla="*/ 208916 w 1894612"/>
                <a:gd name="connsiteY3" fmla="*/ 43132 h 129396"/>
                <a:gd name="connsiteX4" fmla="*/ 122652 w 1894612"/>
                <a:gd name="connsiteY4" fmla="*/ 51759 h 129396"/>
                <a:gd name="connsiteX5" fmla="*/ 36388 w 1894612"/>
                <a:gd name="connsiteY5" fmla="*/ 69011 h 129396"/>
                <a:gd name="connsiteX6" fmla="*/ 10509 w 1894612"/>
                <a:gd name="connsiteY6" fmla="*/ 86264 h 129396"/>
                <a:gd name="connsiteX7" fmla="*/ 225851 w 1894612"/>
                <a:gd name="connsiteY7" fmla="*/ 80547 h 129396"/>
                <a:gd name="connsiteX8" fmla="*/ 338312 w 1894612"/>
                <a:gd name="connsiteY8" fmla="*/ 103517 h 129396"/>
                <a:gd name="connsiteX9" fmla="*/ 364192 w 1894612"/>
                <a:gd name="connsiteY9" fmla="*/ 112143 h 129396"/>
                <a:gd name="connsiteX10" fmla="*/ 450456 w 1894612"/>
                <a:gd name="connsiteY10" fmla="*/ 129396 h 129396"/>
                <a:gd name="connsiteX11" fmla="*/ 631610 w 1894612"/>
                <a:gd name="connsiteY11" fmla="*/ 120770 h 129396"/>
                <a:gd name="connsiteX12" fmla="*/ 717875 w 1894612"/>
                <a:gd name="connsiteY12" fmla="*/ 103517 h 129396"/>
                <a:gd name="connsiteX13" fmla="*/ 907656 w 1894612"/>
                <a:gd name="connsiteY13" fmla="*/ 86264 h 129396"/>
                <a:gd name="connsiteX14" fmla="*/ 933535 w 1894612"/>
                <a:gd name="connsiteY14" fmla="*/ 69011 h 129396"/>
                <a:gd name="connsiteX15" fmla="*/ 1088810 w 1894612"/>
                <a:gd name="connsiteY15" fmla="*/ 43132 h 129396"/>
                <a:gd name="connsiteX16" fmla="*/ 1485626 w 1894612"/>
                <a:gd name="connsiteY16" fmla="*/ 60385 h 129396"/>
                <a:gd name="connsiteX17" fmla="*/ 1511505 w 1894612"/>
                <a:gd name="connsiteY17" fmla="*/ 69011 h 129396"/>
                <a:gd name="connsiteX18" fmla="*/ 1891067 w 1894612"/>
                <a:gd name="connsiteY18" fmla="*/ 60385 h 129396"/>
                <a:gd name="connsiteX19" fmla="*/ 1882441 w 1894612"/>
                <a:gd name="connsiteY19" fmla="*/ 34506 h 129396"/>
                <a:gd name="connsiteX20" fmla="*/ 1830682 w 1894612"/>
                <a:gd name="connsiteY20" fmla="*/ 17253 h 129396"/>
                <a:gd name="connsiteX21" fmla="*/ 1709912 w 1894612"/>
                <a:gd name="connsiteY21" fmla="*/ 8626 h 129396"/>
                <a:gd name="connsiteX22" fmla="*/ 562599 w 1894612"/>
                <a:gd name="connsiteY22" fmla="*/ 17253 h 129396"/>
                <a:gd name="connsiteX23" fmla="*/ 484961 w 1894612"/>
                <a:gd name="connsiteY23" fmla="*/ 34506 h 129396"/>
                <a:gd name="connsiteX24" fmla="*/ 424577 w 1894612"/>
                <a:gd name="connsiteY24" fmla="*/ 51759 h 129396"/>
                <a:gd name="connsiteX25" fmla="*/ 381444 w 1894612"/>
                <a:gd name="connsiteY25" fmla="*/ 43132 h 129396"/>
                <a:gd name="connsiteX26" fmla="*/ 303807 w 1894612"/>
                <a:gd name="connsiteY26" fmla="*/ 0 h 129396"/>
                <a:gd name="connsiteX27" fmla="*/ 338312 w 1894612"/>
                <a:gd name="connsiteY27" fmla="*/ 8626 h 129396"/>
                <a:gd name="connsiteX0" fmla="*/ 302165 w 1858465"/>
                <a:gd name="connsiteY0" fmla="*/ 8626 h 129396"/>
                <a:gd name="connsiteX1" fmla="*/ 241780 w 1858465"/>
                <a:gd name="connsiteY1" fmla="*/ 17253 h 129396"/>
                <a:gd name="connsiteX2" fmla="*/ 215901 w 1858465"/>
                <a:gd name="connsiteY2" fmla="*/ 25879 h 129396"/>
                <a:gd name="connsiteX3" fmla="*/ 172769 w 1858465"/>
                <a:gd name="connsiteY3" fmla="*/ 43132 h 129396"/>
                <a:gd name="connsiteX4" fmla="*/ 86505 w 1858465"/>
                <a:gd name="connsiteY4" fmla="*/ 51759 h 129396"/>
                <a:gd name="connsiteX5" fmla="*/ 241 w 1858465"/>
                <a:gd name="connsiteY5" fmla="*/ 69011 h 129396"/>
                <a:gd name="connsiteX6" fmla="*/ 249108 w 1858465"/>
                <a:gd name="connsiteY6" fmla="*/ 54105 h 129396"/>
                <a:gd name="connsiteX7" fmla="*/ 189704 w 1858465"/>
                <a:gd name="connsiteY7" fmla="*/ 80547 h 129396"/>
                <a:gd name="connsiteX8" fmla="*/ 302165 w 1858465"/>
                <a:gd name="connsiteY8" fmla="*/ 103517 h 129396"/>
                <a:gd name="connsiteX9" fmla="*/ 328045 w 1858465"/>
                <a:gd name="connsiteY9" fmla="*/ 112143 h 129396"/>
                <a:gd name="connsiteX10" fmla="*/ 414309 w 1858465"/>
                <a:gd name="connsiteY10" fmla="*/ 129396 h 129396"/>
                <a:gd name="connsiteX11" fmla="*/ 595463 w 1858465"/>
                <a:gd name="connsiteY11" fmla="*/ 120770 h 129396"/>
                <a:gd name="connsiteX12" fmla="*/ 681728 w 1858465"/>
                <a:gd name="connsiteY12" fmla="*/ 103517 h 129396"/>
                <a:gd name="connsiteX13" fmla="*/ 871509 w 1858465"/>
                <a:gd name="connsiteY13" fmla="*/ 86264 h 129396"/>
                <a:gd name="connsiteX14" fmla="*/ 897388 w 1858465"/>
                <a:gd name="connsiteY14" fmla="*/ 69011 h 129396"/>
                <a:gd name="connsiteX15" fmla="*/ 1052663 w 1858465"/>
                <a:gd name="connsiteY15" fmla="*/ 43132 h 129396"/>
                <a:gd name="connsiteX16" fmla="*/ 1449479 w 1858465"/>
                <a:gd name="connsiteY16" fmla="*/ 60385 h 129396"/>
                <a:gd name="connsiteX17" fmla="*/ 1475358 w 1858465"/>
                <a:gd name="connsiteY17" fmla="*/ 69011 h 129396"/>
                <a:gd name="connsiteX18" fmla="*/ 1854920 w 1858465"/>
                <a:gd name="connsiteY18" fmla="*/ 60385 h 129396"/>
                <a:gd name="connsiteX19" fmla="*/ 1846294 w 1858465"/>
                <a:gd name="connsiteY19" fmla="*/ 34506 h 129396"/>
                <a:gd name="connsiteX20" fmla="*/ 1794535 w 1858465"/>
                <a:gd name="connsiteY20" fmla="*/ 17253 h 129396"/>
                <a:gd name="connsiteX21" fmla="*/ 1673765 w 1858465"/>
                <a:gd name="connsiteY21" fmla="*/ 8626 h 129396"/>
                <a:gd name="connsiteX22" fmla="*/ 526452 w 1858465"/>
                <a:gd name="connsiteY22" fmla="*/ 17253 h 129396"/>
                <a:gd name="connsiteX23" fmla="*/ 448814 w 1858465"/>
                <a:gd name="connsiteY23" fmla="*/ 34506 h 129396"/>
                <a:gd name="connsiteX24" fmla="*/ 388430 w 1858465"/>
                <a:gd name="connsiteY24" fmla="*/ 51759 h 129396"/>
                <a:gd name="connsiteX25" fmla="*/ 345297 w 1858465"/>
                <a:gd name="connsiteY25" fmla="*/ 43132 h 129396"/>
                <a:gd name="connsiteX26" fmla="*/ 267660 w 1858465"/>
                <a:gd name="connsiteY26" fmla="*/ 0 h 129396"/>
                <a:gd name="connsiteX27" fmla="*/ 302165 w 1858465"/>
                <a:gd name="connsiteY27" fmla="*/ 8626 h 129396"/>
                <a:gd name="connsiteX0" fmla="*/ 223221 w 1779521"/>
                <a:gd name="connsiteY0" fmla="*/ 8626 h 129396"/>
                <a:gd name="connsiteX1" fmla="*/ 162836 w 1779521"/>
                <a:gd name="connsiteY1" fmla="*/ 17253 h 129396"/>
                <a:gd name="connsiteX2" fmla="*/ 136957 w 1779521"/>
                <a:gd name="connsiteY2" fmla="*/ 25879 h 129396"/>
                <a:gd name="connsiteX3" fmla="*/ 93825 w 1779521"/>
                <a:gd name="connsiteY3" fmla="*/ 43132 h 129396"/>
                <a:gd name="connsiteX4" fmla="*/ 7561 w 1779521"/>
                <a:gd name="connsiteY4" fmla="*/ 51759 h 129396"/>
                <a:gd name="connsiteX5" fmla="*/ 300001 w 1779521"/>
                <a:gd name="connsiteY5" fmla="*/ 43743 h 129396"/>
                <a:gd name="connsiteX6" fmla="*/ 170164 w 1779521"/>
                <a:gd name="connsiteY6" fmla="*/ 54105 h 129396"/>
                <a:gd name="connsiteX7" fmla="*/ 110760 w 1779521"/>
                <a:gd name="connsiteY7" fmla="*/ 80547 h 129396"/>
                <a:gd name="connsiteX8" fmla="*/ 223221 w 1779521"/>
                <a:gd name="connsiteY8" fmla="*/ 103517 h 129396"/>
                <a:gd name="connsiteX9" fmla="*/ 249101 w 1779521"/>
                <a:gd name="connsiteY9" fmla="*/ 112143 h 129396"/>
                <a:gd name="connsiteX10" fmla="*/ 335365 w 1779521"/>
                <a:gd name="connsiteY10" fmla="*/ 129396 h 129396"/>
                <a:gd name="connsiteX11" fmla="*/ 516519 w 1779521"/>
                <a:gd name="connsiteY11" fmla="*/ 120770 h 129396"/>
                <a:gd name="connsiteX12" fmla="*/ 602784 w 1779521"/>
                <a:gd name="connsiteY12" fmla="*/ 103517 h 129396"/>
                <a:gd name="connsiteX13" fmla="*/ 792565 w 1779521"/>
                <a:gd name="connsiteY13" fmla="*/ 86264 h 129396"/>
                <a:gd name="connsiteX14" fmla="*/ 818444 w 1779521"/>
                <a:gd name="connsiteY14" fmla="*/ 69011 h 129396"/>
                <a:gd name="connsiteX15" fmla="*/ 973719 w 1779521"/>
                <a:gd name="connsiteY15" fmla="*/ 43132 h 129396"/>
                <a:gd name="connsiteX16" fmla="*/ 1370535 w 1779521"/>
                <a:gd name="connsiteY16" fmla="*/ 60385 h 129396"/>
                <a:gd name="connsiteX17" fmla="*/ 1396414 w 1779521"/>
                <a:gd name="connsiteY17" fmla="*/ 69011 h 129396"/>
                <a:gd name="connsiteX18" fmla="*/ 1775976 w 1779521"/>
                <a:gd name="connsiteY18" fmla="*/ 60385 h 129396"/>
                <a:gd name="connsiteX19" fmla="*/ 1767350 w 1779521"/>
                <a:gd name="connsiteY19" fmla="*/ 34506 h 129396"/>
                <a:gd name="connsiteX20" fmla="*/ 1715591 w 1779521"/>
                <a:gd name="connsiteY20" fmla="*/ 17253 h 129396"/>
                <a:gd name="connsiteX21" fmla="*/ 1594821 w 1779521"/>
                <a:gd name="connsiteY21" fmla="*/ 8626 h 129396"/>
                <a:gd name="connsiteX22" fmla="*/ 447508 w 1779521"/>
                <a:gd name="connsiteY22" fmla="*/ 17253 h 129396"/>
                <a:gd name="connsiteX23" fmla="*/ 369870 w 1779521"/>
                <a:gd name="connsiteY23" fmla="*/ 34506 h 129396"/>
                <a:gd name="connsiteX24" fmla="*/ 309486 w 1779521"/>
                <a:gd name="connsiteY24" fmla="*/ 51759 h 129396"/>
                <a:gd name="connsiteX25" fmla="*/ 266353 w 1779521"/>
                <a:gd name="connsiteY25" fmla="*/ 43132 h 129396"/>
                <a:gd name="connsiteX26" fmla="*/ 188716 w 1779521"/>
                <a:gd name="connsiteY26" fmla="*/ 0 h 129396"/>
                <a:gd name="connsiteX27" fmla="*/ 223221 w 1779521"/>
                <a:gd name="connsiteY27" fmla="*/ 8626 h 129396"/>
                <a:gd name="connsiteX0" fmla="*/ 223221 w 1779521"/>
                <a:gd name="connsiteY0" fmla="*/ 34486 h 155256"/>
                <a:gd name="connsiteX1" fmla="*/ 162836 w 1779521"/>
                <a:gd name="connsiteY1" fmla="*/ 43113 h 155256"/>
                <a:gd name="connsiteX2" fmla="*/ 136957 w 1779521"/>
                <a:gd name="connsiteY2" fmla="*/ 51739 h 155256"/>
                <a:gd name="connsiteX3" fmla="*/ 93825 w 1779521"/>
                <a:gd name="connsiteY3" fmla="*/ 68992 h 155256"/>
                <a:gd name="connsiteX4" fmla="*/ 7561 w 1779521"/>
                <a:gd name="connsiteY4" fmla="*/ 77619 h 155256"/>
                <a:gd name="connsiteX5" fmla="*/ 300001 w 1779521"/>
                <a:gd name="connsiteY5" fmla="*/ 69603 h 155256"/>
                <a:gd name="connsiteX6" fmla="*/ 170164 w 1779521"/>
                <a:gd name="connsiteY6" fmla="*/ 79965 h 155256"/>
                <a:gd name="connsiteX7" fmla="*/ 110760 w 1779521"/>
                <a:gd name="connsiteY7" fmla="*/ 106407 h 155256"/>
                <a:gd name="connsiteX8" fmla="*/ 223221 w 1779521"/>
                <a:gd name="connsiteY8" fmla="*/ 129377 h 155256"/>
                <a:gd name="connsiteX9" fmla="*/ 249101 w 1779521"/>
                <a:gd name="connsiteY9" fmla="*/ 138003 h 155256"/>
                <a:gd name="connsiteX10" fmla="*/ 335365 w 1779521"/>
                <a:gd name="connsiteY10" fmla="*/ 155256 h 155256"/>
                <a:gd name="connsiteX11" fmla="*/ 516519 w 1779521"/>
                <a:gd name="connsiteY11" fmla="*/ 146630 h 155256"/>
                <a:gd name="connsiteX12" fmla="*/ 602784 w 1779521"/>
                <a:gd name="connsiteY12" fmla="*/ 129377 h 155256"/>
                <a:gd name="connsiteX13" fmla="*/ 792565 w 1779521"/>
                <a:gd name="connsiteY13" fmla="*/ 112124 h 155256"/>
                <a:gd name="connsiteX14" fmla="*/ 818444 w 1779521"/>
                <a:gd name="connsiteY14" fmla="*/ 94871 h 155256"/>
                <a:gd name="connsiteX15" fmla="*/ 973719 w 1779521"/>
                <a:gd name="connsiteY15" fmla="*/ 68992 h 155256"/>
                <a:gd name="connsiteX16" fmla="*/ 1370535 w 1779521"/>
                <a:gd name="connsiteY16" fmla="*/ 86245 h 155256"/>
                <a:gd name="connsiteX17" fmla="*/ 1396414 w 1779521"/>
                <a:gd name="connsiteY17" fmla="*/ 94871 h 155256"/>
                <a:gd name="connsiteX18" fmla="*/ 1775976 w 1779521"/>
                <a:gd name="connsiteY18" fmla="*/ 86245 h 155256"/>
                <a:gd name="connsiteX19" fmla="*/ 1767350 w 1779521"/>
                <a:gd name="connsiteY19" fmla="*/ 60366 h 155256"/>
                <a:gd name="connsiteX20" fmla="*/ 1715591 w 1779521"/>
                <a:gd name="connsiteY20" fmla="*/ 43113 h 155256"/>
                <a:gd name="connsiteX21" fmla="*/ 1594821 w 1779521"/>
                <a:gd name="connsiteY21" fmla="*/ 34486 h 155256"/>
                <a:gd name="connsiteX22" fmla="*/ 1173180 w 1779521"/>
                <a:gd name="connsiteY22" fmla="*/ 0 h 155256"/>
                <a:gd name="connsiteX23" fmla="*/ 447508 w 1779521"/>
                <a:gd name="connsiteY23" fmla="*/ 43113 h 155256"/>
                <a:gd name="connsiteX24" fmla="*/ 369870 w 1779521"/>
                <a:gd name="connsiteY24" fmla="*/ 60366 h 155256"/>
                <a:gd name="connsiteX25" fmla="*/ 309486 w 1779521"/>
                <a:gd name="connsiteY25" fmla="*/ 77619 h 155256"/>
                <a:gd name="connsiteX26" fmla="*/ 266353 w 1779521"/>
                <a:gd name="connsiteY26" fmla="*/ 68992 h 155256"/>
                <a:gd name="connsiteX27" fmla="*/ 188716 w 1779521"/>
                <a:gd name="connsiteY27" fmla="*/ 25860 h 155256"/>
                <a:gd name="connsiteX28" fmla="*/ 223221 w 1779521"/>
                <a:gd name="connsiteY28" fmla="*/ 34486 h 155256"/>
                <a:gd name="connsiteX0" fmla="*/ 223221 w 1779521"/>
                <a:gd name="connsiteY0" fmla="*/ 34486 h 155256"/>
                <a:gd name="connsiteX1" fmla="*/ 162836 w 1779521"/>
                <a:gd name="connsiteY1" fmla="*/ 43113 h 155256"/>
                <a:gd name="connsiteX2" fmla="*/ 136957 w 1779521"/>
                <a:gd name="connsiteY2" fmla="*/ 51739 h 155256"/>
                <a:gd name="connsiteX3" fmla="*/ 93825 w 1779521"/>
                <a:gd name="connsiteY3" fmla="*/ 68992 h 155256"/>
                <a:gd name="connsiteX4" fmla="*/ 7561 w 1779521"/>
                <a:gd name="connsiteY4" fmla="*/ 77619 h 155256"/>
                <a:gd name="connsiteX5" fmla="*/ 300001 w 1779521"/>
                <a:gd name="connsiteY5" fmla="*/ 69603 h 155256"/>
                <a:gd name="connsiteX6" fmla="*/ 170164 w 1779521"/>
                <a:gd name="connsiteY6" fmla="*/ 79965 h 155256"/>
                <a:gd name="connsiteX7" fmla="*/ 110760 w 1779521"/>
                <a:gd name="connsiteY7" fmla="*/ 106407 h 155256"/>
                <a:gd name="connsiteX8" fmla="*/ 223221 w 1779521"/>
                <a:gd name="connsiteY8" fmla="*/ 129377 h 155256"/>
                <a:gd name="connsiteX9" fmla="*/ 249101 w 1779521"/>
                <a:gd name="connsiteY9" fmla="*/ 138003 h 155256"/>
                <a:gd name="connsiteX10" fmla="*/ 335365 w 1779521"/>
                <a:gd name="connsiteY10" fmla="*/ 155256 h 155256"/>
                <a:gd name="connsiteX11" fmla="*/ 516519 w 1779521"/>
                <a:gd name="connsiteY11" fmla="*/ 146630 h 155256"/>
                <a:gd name="connsiteX12" fmla="*/ 602784 w 1779521"/>
                <a:gd name="connsiteY12" fmla="*/ 129377 h 155256"/>
                <a:gd name="connsiteX13" fmla="*/ 792565 w 1779521"/>
                <a:gd name="connsiteY13" fmla="*/ 112124 h 155256"/>
                <a:gd name="connsiteX14" fmla="*/ 818444 w 1779521"/>
                <a:gd name="connsiteY14" fmla="*/ 94871 h 155256"/>
                <a:gd name="connsiteX15" fmla="*/ 973719 w 1779521"/>
                <a:gd name="connsiteY15" fmla="*/ 68992 h 155256"/>
                <a:gd name="connsiteX16" fmla="*/ 1370535 w 1779521"/>
                <a:gd name="connsiteY16" fmla="*/ 86245 h 155256"/>
                <a:gd name="connsiteX17" fmla="*/ 1396414 w 1779521"/>
                <a:gd name="connsiteY17" fmla="*/ 94871 h 155256"/>
                <a:gd name="connsiteX18" fmla="*/ 1775976 w 1779521"/>
                <a:gd name="connsiteY18" fmla="*/ 86245 h 155256"/>
                <a:gd name="connsiteX19" fmla="*/ 1767350 w 1779521"/>
                <a:gd name="connsiteY19" fmla="*/ 60366 h 155256"/>
                <a:gd name="connsiteX20" fmla="*/ 1715591 w 1779521"/>
                <a:gd name="connsiteY20" fmla="*/ 43113 h 155256"/>
                <a:gd name="connsiteX21" fmla="*/ 1594821 w 1779521"/>
                <a:gd name="connsiteY21" fmla="*/ 34486 h 155256"/>
                <a:gd name="connsiteX22" fmla="*/ 1173180 w 1779521"/>
                <a:gd name="connsiteY22" fmla="*/ 0 h 155256"/>
                <a:gd name="connsiteX23" fmla="*/ 697943 w 1779521"/>
                <a:gd name="connsiteY23" fmla="*/ 6891 h 155256"/>
                <a:gd name="connsiteX24" fmla="*/ 447508 w 1779521"/>
                <a:gd name="connsiteY24" fmla="*/ 43113 h 155256"/>
                <a:gd name="connsiteX25" fmla="*/ 369870 w 1779521"/>
                <a:gd name="connsiteY25" fmla="*/ 60366 h 155256"/>
                <a:gd name="connsiteX26" fmla="*/ 309486 w 1779521"/>
                <a:gd name="connsiteY26" fmla="*/ 77619 h 155256"/>
                <a:gd name="connsiteX27" fmla="*/ 266353 w 1779521"/>
                <a:gd name="connsiteY27" fmla="*/ 68992 h 155256"/>
                <a:gd name="connsiteX28" fmla="*/ 188716 w 1779521"/>
                <a:gd name="connsiteY28" fmla="*/ 25860 h 155256"/>
                <a:gd name="connsiteX29" fmla="*/ 223221 w 1779521"/>
                <a:gd name="connsiteY29" fmla="*/ 34486 h 155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9521" h="155256">
                  <a:moveTo>
                    <a:pt x="223221" y="34486"/>
                  </a:moveTo>
                  <a:cubicBezTo>
                    <a:pt x="218908" y="37361"/>
                    <a:pt x="182774" y="39125"/>
                    <a:pt x="162836" y="43113"/>
                  </a:cubicBezTo>
                  <a:cubicBezTo>
                    <a:pt x="153920" y="44896"/>
                    <a:pt x="145471" y="48546"/>
                    <a:pt x="136957" y="51739"/>
                  </a:cubicBezTo>
                  <a:cubicBezTo>
                    <a:pt x="122458" y="57176"/>
                    <a:pt x="109009" y="65955"/>
                    <a:pt x="93825" y="68992"/>
                  </a:cubicBezTo>
                  <a:cubicBezTo>
                    <a:pt x="65488" y="74660"/>
                    <a:pt x="-26802" y="77517"/>
                    <a:pt x="7561" y="77619"/>
                  </a:cubicBezTo>
                  <a:cubicBezTo>
                    <a:pt x="41924" y="77721"/>
                    <a:pt x="337139" y="60319"/>
                    <a:pt x="300001" y="69603"/>
                  </a:cubicBezTo>
                  <a:cubicBezTo>
                    <a:pt x="291375" y="75354"/>
                    <a:pt x="201704" y="73831"/>
                    <a:pt x="170164" y="79965"/>
                  </a:cubicBezTo>
                  <a:cubicBezTo>
                    <a:pt x="138624" y="86099"/>
                    <a:pt x="52645" y="91879"/>
                    <a:pt x="110760" y="106407"/>
                  </a:cubicBezTo>
                  <a:cubicBezTo>
                    <a:pt x="270368" y="96432"/>
                    <a:pt x="200164" y="124111"/>
                    <a:pt x="223221" y="129377"/>
                  </a:cubicBezTo>
                  <a:cubicBezTo>
                    <a:pt x="246278" y="134643"/>
                    <a:pt x="240241" y="135958"/>
                    <a:pt x="249101" y="138003"/>
                  </a:cubicBezTo>
                  <a:cubicBezTo>
                    <a:pt x="277674" y="144597"/>
                    <a:pt x="335365" y="155256"/>
                    <a:pt x="335365" y="155256"/>
                  </a:cubicBezTo>
                  <a:cubicBezTo>
                    <a:pt x="395750" y="152381"/>
                    <a:pt x="456347" y="152453"/>
                    <a:pt x="516519" y="146630"/>
                  </a:cubicBezTo>
                  <a:cubicBezTo>
                    <a:pt x="545707" y="143805"/>
                    <a:pt x="574029" y="135128"/>
                    <a:pt x="602784" y="129377"/>
                  </a:cubicBezTo>
                  <a:cubicBezTo>
                    <a:pt x="620020" y="125930"/>
                    <a:pt x="784240" y="112818"/>
                    <a:pt x="792565" y="112124"/>
                  </a:cubicBezTo>
                  <a:cubicBezTo>
                    <a:pt x="801191" y="106373"/>
                    <a:pt x="808323" y="97120"/>
                    <a:pt x="818444" y="94871"/>
                  </a:cubicBezTo>
                  <a:cubicBezTo>
                    <a:pt x="1067555" y="39514"/>
                    <a:pt x="883426" y="99092"/>
                    <a:pt x="973719" y="68992"/>
                  </a:cubicBezTo>
                  <a:cubicBezTo>
                    <a:pt x="1059036" y="71073"/>
                    <a:pt x="1246951" y="55350"/>
                    <a:pt x="1370535" y="86245"/>
                  </a:cubicBezTo>
                  <a:cubicBezTo>
                    <a:pt x="1379356" y="88450"/>
                    <a:pt x="1387788" y="91996"/>
                    <a:pt x="1396414" y="94871"/>
                  </a:cubicBezTo>
                  <a:cubicBezTo>
                    <a:pt x="1522935" y="91996"/>
                    <a:pt x="1649967" y="97967"/>
                    <a:pt x="1775976" y="86245"/>
                  </a:cubicBezTo>
                  <a:cubicBezTo>
                    <a:pt x="1785030" y="85403"/>
                    <a:pt x="1774749" y="65651"/>
                    <a:pt x="1767350" y="60366"/>
                  </a:cubicBezTo>
                  <a:cubicBezTo>
                    <a:pt x="1752551" y="49795"/>
                    <a:pt x="1732844" y="48864"/>
                    <a:pt x="1715591" y="43113"/>
                  </a:cubicBezTo>
                  <a:cubicBezTo>
                    <a:pt x="1677303" y="30350"/>
                    <a:pt x="1685223" y="41671"/>
                    <a:pt x="1594821" y="34486"/>
                  </a:cubicBezTo>
                  <a:cubicBezTo>
                    <a:pt x="1504419" y="27301"/>
                    <a:pt x="1318947" y="1919"/>
                    <a:pt x="1173180" y="0"/>
                  </a:cubicBezTo>
                  <a:cubicBezTo>
                    <a:pt x="1022193" y="7657"/>
                    <a:pt x="848930" y="-766"/>
                    <a:pt x="697943" y="6891"/>
                  </a:cubicBezTo>
                  <a:lnTo>
                    <a:pt x="447508" y="43113"/>
                  </a:lnTo>
                  <a:cubicBezTo>
                    <a:pt x="392829" y="52025"/>
                    <a:pt x="402080" y="51163"/>
                    <a:pt x="369870" y="60366"/>
                  </a:cubicBezTo>
                  <a:cubicBezTo>
                    <a:pt x="294056" y="82027"/>
                    <a:pt x="371530" y="56936"/>
                    <a:pt x="309486" y="77619"/>
                  </a:cubicBezTo>
                  <a:cubicBezTo>
                    <a:pt x="295108" y="74743"/>
                    <a:pt x="279701" y="75059"/>
                    <a:pt x="266353" y="68992"/>
                  </a:cubicBezTo>
                  <a:cubicBezTo>
                    <a:pt x="255513" y="64065"/>
                    <a:pt x="213005" y="25860"/>
                    <a:pt x="188716" y="25860"/>
                  </a:cubicBezTo>
                  <a:cubicBezTo>
                    <a:pt x="184649" y="25860"/>
                    <a:pt x="227534" y="31611"/>
                    <a:pt x="223221" y="34486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  <p:sp>
          <p:nvSpPr>
            <p:cNvPr id="21" name="Freeform 20"/>
            <p:cNvSpPr/>
            <p:nvPr/>
          </p:nvSpPr>
          <p:spPr>
            <a:xfrm>
              <a:off x="36773" y="1217595"/>
              <a:ext cx="2158963" cy="699237"/>
            </a:xfrm>
            <a:custGeom>
              <a:avLst/>
              <a:gdLst>
                <a:gd name="connsiteX0" fmla="*/ 408265 w 2987563"/>
                <a:gd name="connsiteY0" fmla="*/ 497 h 699237"/>
                <a:gd name="connsiteX1" fmla="*/ 2823 w 2987563"/>
                <a:gd name="connsiteY1" fmla="*/ 9124 h 699237"/>
                <a:gd name="connsiteX2" fmla="*/ 28703 w 2987563"/>
                <a:gd name="connsiteY2" fmla="*/ 35003 h 699237"/>
                <a:gd name="connsiteX3" fmla="*/ 80461 w 2987563"/>
                <a:gd name="connsiteY3" fmla="*/ 121267 h 699237"/>
                <a:gd name="connsiteX4" fmla="*/ 89087 w 2987563"/>
                <a:gd name="connsiteY4" fmla="*/ 147146 h 699237"/>
                <a:gd name="connsiteX5" fmla="*/ 80461 w 2987563"/>
                <a:gd name="connsiteY5" fmla="*/ 207531 h 699237"/>
                <a:gd name="connsiteX6" fmla="*/ 106340 w 2987563"/>
                <a:gd name="connsiteY6" fmla="*/ 224784 h 699237"/>
                <a:gd name="connsiteX7" fmla="*/ 313374 w 2987563"/>
                <a:gd name="connsiteY7" fmla="*/ 233410 h 699237"/>
                <a:gd name="connsiteX8" fmla="*/ 304748 w 2987563"/>
                <a:gd name="connsiteY8" fmla="*/ 319675 h 699237"/>
                <a:gd name="connsiteX9" fmla="*/ 278869 w 2987563"/>
                <a:gd name="connsiteY9" fmla="*/ 336927 h 699237"/>
                <a:gd name="connsiteX10" fmla="*/ 227110 w 2987563"/>
                <a:gd name="connsiteY10" fmla="*/ 388686 h 699237"/>
                <a:gd name="connsiteX11" fmla="*/ 192604 w 2987563"/>
                <a:gd name="connsiteY11" fmla="*/ 440444 h 699237"/>
                <a:gd name="connsiteX12" fmla="*/ 140846 w 2987563"/>
                <a:gd name="connsiteY12" fmla="*/ 474950 h 699237"/>
                <a:gd name="connsiteX13" fmla="*/ 132219 w 2987563"/>
                <a:gd name="connsiteY13" fmla="*/ 500829 h 699237"/>
                <a:gd name="connsiteX14" fmla="*/ 183978 w 2987563"/>
                <a:gd name="connsiteY14" fmla="*/ 518082 h 699237"/>
                <a:gd name="connsiteX15" fmla="*/ 252989 w 2987563"/>
                <a:gd name="connsiteY15" fmla="*/ 509456 h 699237"/>
                <a:gd name="connsiteX16" fmla="*/ 278869 w 2987563"/>
                <a:gd name="connsiteY16" fmla="*/ 500829 h 699237"/>
                <a:gd name="connsiteX17" fmla="*/ 339253 w 2987563"/>
                <a:gd name="connsiteY17" fmla="*/ 483576 h 699237"/>
                <a:gd name="connsiteX18" fmla="*/ 408265 w 2987563"/>
                <a:gd name="connsiteY18" fmla="*/ 492203 h 699237"/>
                <a:gd name="connsiteX19" fmla="*/ 451397 w 2987563"/>
                <a:gd name="connsiteY19" fmla="*/ 543961 h 699237"/>
                <a:gd name="connsiteX20" fmla="*/ 477276 w 2987563"/>
                <a:gd name="connsiteY20" fmla="*/ 561214 h 699237"/>
                <a:gd name="connsiteX21" fmla="*/ 529035 w 2987563"/>
                <a:gd name="connsiteY21" fmla="*/ 552588 h 699237"/>
                <a:gd name="connsiteX22" fmla="*/ 554914 w 2987563"/>
                <a:gd name="connsiteY22" fmla="*/ 535335 h 699237"/>
                <a:gd name="connsiteX23" fmla="*/ 589419 w 2987563"/>
                <a:gd name="connsiteY23" fmla="*/ 518082 h 699237"/>
                <a:gd name="connsiteX24" fmla="*/ 641178 w 2987563"/>
                <a:gd name="connsiteY24" fmla="*/ 492203 h 699237"/>
                <a:gd name="connsiteX25" fmla="*/ 701563 w 2987563"/>
                <a:gd name="connsiteY25" fmla="*/ 500829 h 699237"/>
                <a:gd name="connsiteX26" fmla="*/ 727442 w 2987563"/>
                <a:gd name="connsiteY26" fmla="*/ 526708 h 699237"/>
                <a:gd name="connsiteX27" fmla="*/ 761948 w 2987563"/>
                <a:gd name="connsiteY27" fmla="*/ 543961 h 699237"/>
                <a:gd name="connsiteX28" fmla="*/ 839586 w 2987563"/>
                <a:gd name="connsiteY28" fmla="*/ 535335 h 699237"/>
                <a:gd name="connsiteX29" fmla="*/ 891344 w 2987563"/>
                <a:gd name="connsiteY29" fmla="*/ 500829 h 699237"/>
                <a:gd name="connsiteX30" fmla="*/ 917223 w 2987563"/>
                <a:gd name="connsiteY30" fmla="*/ 483576 h 699237"/>
                <a:gd name="connsiteX31" fmla="*/ 968982 w 2987563"/>
                <a:gd name="connsiteY31" fmla="*/ 440444 h 699237"/>
                <a:gd name="connsiteX32" fmla="*/ 994861 w 2987563"/>
                <a:gd name="connsiteY32" fmla="*/ 431818 h 699237"/>
                <a:gd name="connsiteX33" fmla="*/ 1020740 w 2987563"/>
                <a:gd name="connsiteY33" fmla="*/ 414565 h 699237"/>
                <a:gd name="connsiteX34" fmla="*/ 1132884 w 2987563"/>
                <a:gd name="connsiteY34" fmla="*/ 414565 h 699237"/>
                <a:gd name="connsiteX35" fmla="*/ 1210521 w 2987563"/>
                <a:gd name="connsiteY35" fmla="*/ 449071 h 699237"/>
                <a:gd name="connsiteX36" fmla="*/ 1236401 w 2987563"/>
                <a:gd name="connsiteY36" fmla="*/ 457697 h 699237"/>
                <a:gd name="connsiteX37" fmla="*/ 1253653 w 2987563"/>
                <a:gd name="connsiteY37" fmla="*/ 483576 h 699237"/>
                <a:gd name="connsiteX38" fmla="*/ 1314038 w 2987563"/>
                <a:gd name="connsiteY38" fmla="*/ 509456 h 699237"/>
                <a:gd name="connsiteX39" fmla="*/ 1339918 w 2987563"/>
                <a:gd name="connsiteY39" fmla="*/ 526708 h 699237"/>
                <a:gd name="connsiteX40" fmla="*/ 1374423 w 2987563"/>
                <a:gd name="connsiteY40" fmla="*/ 543961 h 699237"/>
                <a:gd name="connsiteX41" fmla="*/ 1400303 w 2987563"/>
                <a:gd name="connsiteY41" fmla="*/ 569841 h 699237"/>
                <a:gd name="connsiteX42" fmla="*/ 1460687 w 2987563"/>
                <a:gd name="connsiteY42" fmla="*/ 587093 h 699237"/>
                <a:gd name="connsiteX43" fmla="*/ 1495193 w 2987563"/>
                <a:gd name="connsiteY43" fmla="*/ 604346 h 699237"/>
                <a:gd name="connsiteX44" fmla="*/ 1529699 w 2987563"/>
                <a:gd name="connsiteY44" fmla="*/ 612973 h 699237"/>
                <a:gd name="connsiteX45" fmla="*/ 1624589 w 2987563"/>
                <a:gd name="connsiteY45" fmla="*/ 630225 h 699237"/>
                <a:gd name="connsiteX46" fmla="*/ 2064536 w 2987563"/>
                <a:gd name="connsiteY46" fmla="*/ 638852 h 699237"/>
                <a:gd name="connsiteX47" fmla="*/ 2150801 w 2987563"/>
                <a:gd name="connsiteY47" fmla="*/ 664731 h 699237"/>
                <a:gd name="connsiteX48" fmla="*/ 2176680 w 2987563"/>
                <a:gd name="connsiteY48" fmla="*/ 681984 h 699237"/>
                <a:gd name="connsiteX49" fmla="*/ 2323329 w 2987563"/>
                <a:gd name="connsiteY49" fmla="*/ 699237 h 699237"/>
                <a:gd name="connsiteX50" fmla="*/ 2349208 w 2987563"/>
                <a:gd name="connsiteY50" fmla="*/ 681984 h 699237"/>
                <a:gd name="connsiteX51" fmla="*/ 2392340 w 2987563"/>
                <a:gd name="connsiteY51" fmla="*/ 638852 h 699237"/>
                <a:gd name="connsiteX52" fmla="*/ 2461352 w 2987563"/>
                <a:gd name="connsiteY52" fmla="*/ 595720 h 699237"/>
                <a:gd name="connsiteX53" fmla="*/ 2909925 w 2987563"/>
                <a:gd name="connsiteY53" fmla="*/ 587093 h 699237"/>
                <a:gd name="connsiteX54" fmla="*/ 2935804 w 2987563"/>
                <a:gd name="connsiteY54" fmla="*/ 569841 h 699237"/>
                <a:gd name="connsiteX55" fmla="*/ 2927178 w 2987563"/>
                <a:gd name="connsiteY55" fmla="*/ 543961 h 699237"/>
                <a:gd name="connsiteX56" fmla="*/ 2815035 w 2987563"/>
                <a:gd name="connsiteY56" fmla="*/ 518082 h 699237"/>
                <a:gd name="connsiteX57" fmla="*/ 2720144 w 2987563"/>
                <a:gd name="connsiteY57" fmla="*/ 492203 h 699237"/>
                <a:gd name="connsiteX58" fmla="*/ 2608001 w 2987563"/>
                <a:gd name="connsiteY58" fmla="*/ 466324 h 699237"/>
                <a:gd name="connsiteX59" fmla="*/ 2694265 w 2987563"/>
                <a:gd name="connsiteY59" fmla="*/ 388686 h 699237"/>
                <a:gd name="connsiteX60" fmla="*/ 2711518 w 2987563"/>
                <a:gd name="connsiteY60" fmla="*/ 362807 h 699237"/>
                <a:gd name="connsiteX61" fmla="*/ 2763276 w 2987563"/>
                <a:gd name="connsiteY61" fmla="*/ 319675 h 699237"/>
                <a:gd name="connsiteX62" fmla="*/ 2789155 w 2987563"/>
                <a:gd name="connsiteY62" fmla="*/ 311048 h 699237"/>
                <a:gd name="connsiteX63" fmla="*/ 2797782 w 2987563"/>
                <a:gd name="connsiteY63" fmla="*/ 285169 h 699237"/>
                <a:gd name="connsiteX64" fmla="*/ 2780529 w 2987563"/>
                <a:gd name="connsiteY64" fmla="*/ 224784 h 699237"/>
                <a:gd name="connsiteX65" fmla="*/ 2832287 w 2987563"/>
                <a:gd name="connsiteY65" fmla="*/ 190278 h 699237"/>
                <a:gd name="connsiteX66" fmla="*/ 2858167 w 2987563"/>
                <a:gd name="connsiteY66" fmla="*/ 164399 h 699237"/>
                <a:gd name="connsiteX67" fmla="*/ 2884046 w 2987563"/>
                <a:gd name="connsiteY67" fmla="*/ 147146 h 699237"/>
                <a:gd name="connsiteX68" fmla="*/ 2961684 w 2987563"/>
                <a:gd name="connsiteY68" fmla="*/ 104014 h 699237"/>
                <a:gd name="connsiteX69" fmla="*/ 2987563 w 2987563"/>
                <a:gd name="connsiteY69" fmla="*/ 95388 h 699237"/>
                <a:gd name="connsiteX70" fmla="*/ 2961684 w 2987563"/>
                <a:gd name="connsiteY70" fmla="*/ 86761 h 699237"/>
                <a:gd name="connsiteX71" fmla="*/ 2806408 w 2987563"/>
                <a:gd name="connsiteY71" fmla="*/ 104014 h 699237"/>
                <a:gd name="connsiteX72" fmla="*/ 2754650 w 2987563"/>
                <a:gd name="connsiteY72" fmla="*/ 147146 h 699237"/>
                <a:gd name="connsiteX73" fmla="*/ 2702891 w 2987563"/>
                <a:gd name="connsiteY73" fmla="*/ 164399 h 699237"/>
                <a:gd name="connsiteX74" fmla="*/ 2677012 w 2987563"/>
                <a:gd name="connsiteY74" fmla="*/ 181652 h 699237"/>
                <a:gd name="connsiteX75" fmla="*/ 2651133 w 2987563"/>
                <a:gd name="connsiteY75" fmla="*/ 190278 h 699237"/>
                <a:gd name="connsiteX76" fmla="*/ 2461352 w 2987563"/>
                <a:gd name="connsiteY76" fmla="*/ 207531 h 699237"/>
                <a:gd name="connsiteX77" fmla="*/ 2409593 w 2987563"/>
                <a:gd name="connsiteY77" fmla="*/ 216158 h 699237"/>
                <a:gd name="connsiteX78" fmla="*/ 2288823 w 2987563"/>
                <a:gd name="connsiteY78" fmla="*/ 198905 h 699237"/>
                <a:gd name="connsiteX79" fmla="*/ 2314703 w 2987563"/>
                <a:gd name="connsiteY79" fmla="*/ 155773 h 699237"/>
                <a:gd name="connsiteX80" fmla="*/ 2340582 w 2987563"/>
                <a:gd name="connsiteY80" fmla="*/ 138520 h 699237"/>
                <a:gd name="connsiteX81" fmla="*/ 2375087 w 2987563"/>
                <a:gd name="connsiteY81" fmla="*/ 104014 h 699237"/>
                <a:gd name="connsiteX82" fmla="*/ 2409593 w 2987563"/>
                <a:gd name="connsiteY82" fmla="*/ 78135 h 699237"/>
                <a:gd name="connsiteX83" fmla="*/ 2349208 w 2987563"/>
                <a:gd name="connsiteY83" fmla="*/ 86761 h 699237"/>
                <a:gd name="connsiteX84" fmla="*/ 2297450 w 2987563"/>
                <a:gd name="connsiteY84" fmla="*/ 104014 h 699237"/>
                <a:gd name="connsiteX85" fmla="*/ 2271570 w 2987563"/>
                <a:gd name="connsiteY85" fmla="*/ 121267 h 699237"/>
                <a:gd name="connsiteX86" fmla="*/ 2176680 w 2987563"/>
                <a:gd name="connsiteY86" fmla="*/ 138520 h 699237"/>
                <a:gd name="connsiteX87" fmla="*/ 2124921 w 2987563"/>
                <a:gd name="connsiteY87" fmla="*/ 155773 h 699237"/>
                <a:gd name="connsiteX88" fmla="*/ 2099042 w 2987563"/>
                <a:gd name="connsiteY88" fmla="*/ 164399 h 699237"/>
                <a:gd name="connsiteX89" fmla="*/ 1969646 w 2987563"/>
                <a:gd name="connsiteY89" fmla="*/ 198905 h 699237"/>
                <a:gd name="connsiteX90" fmla="*/ 1857503 w 2987563"/>
                <a:gd name="connsiteY90" fmla="*/ 190278 h 699237"/>
                <a:gd name="connsiteX91" fmla="*/ 1822997 w 2987563"/>
                <a:gd name="connsiteY91" fmla="*/ 147146 h 699237"/>
                <a:gd name="connsiteX92" fmla="*/ 1797118 w 2987563"/>
                <a:gd name="connsiteY92" fmla="*/ 138520 h 699237"/>
                <a:gd name="connsiteX93" fmla="*/ 1728106 w 2987563"/>
                <a:gd name="connsiteY93" fmla="*/ 147146 h 699237"/>
                <a:gd name="connsiteX94" fmla="*/ 1702227 w 2987563"/>
                <a:gd name="connsiteY94" fmla="*/ 164399 h 699237"/>
                <a:gd name="connsiteX95" fmla="*/ 1641842 w 2987563"/>
                <a:gd name="connsiteY95" fmla="*/ 181652 h 699237"/>
                <a:gd name="connsiteX96" fmla="*/ 1201895 w 2987563"/>
                <a:gd name="connsiteY96" fmla="*/ 181652 h 699237"/>
                <a:gd name="connsiteX97" fmla="*/ 1158763 w 2987563"/>
                <a:gd name="connsiteY97" fmla="*/ 198905 h 699237"/>
                <a:gd name="connsiteX98" fmla="*/ 1115631 w 2987563"/>
                <a:gd name="connsiteY98" fmla="*/ 207531 h 699237"/>
                <a:gd name="connsiteX99" fmla="*/ 925850 w 2987563"/>
                <a:gd name="connsiteY99" fmla="*/ 181652 h 699237"/>
                <a:gd name="connsiteX100" fmla="*/ 856838 w 2987563"/>
                <a:gd name="connsiteY100" fmla="*/ 164399 h 699237"/>
                <a:gd name="connsiteX101" fmla="*/ 805080 w 2987563"/>
                <a:gd name="connsiteY101" fmla="*/ 138520 h 699237"/>
                <a:gd name="connsiteX102" fmla="*/ 779201 w 2987563"/>
                <a:gd name="connsiteY102" fmla="*/ 129893 h 699237"/>
                <a:gd name="connsiteX103" fmla="*/ 761948 w 2987563"/>
                <a:gd name="connsiteY103" fmla="*/ 104014 h 699237"/>
                <a:gd name="connsiteX104" fmla="*/ 787827 w 2987563"/>
                <a:gd name="connsiteY104" fmla="*/ 86761 h 699237"/>
                <a:gd name="connsiteX105" fmla="*/ 848212 w 2987563"/>
                <a:gd name="connsiteY105" fmla="*/ 60882 h 699237"/>
                <a:gd name="connsiteX106" fmla="*/ 623925 w 2987563"/>
                <a:gd name="connsiteY106" fmla="*/ 43629 h 699237"/>
                <a:gd name="connsiteX107" fmla="*/ 529035 w 2987563"/>
                <a:gd name="connsiteY107" fmla="*/ 26376 h 699237"/>
                <a:gd name="connsiteX108" fmla="*/ 468650 w 2987563"/>
                <a:gd name="connsiteY108" fmla="*/ 9124 h 699237"/>
                <a:gd name="connsiteX109" fmla="*/ 408265 w 2987563"/>
                <a:gd name="connsiteY109" fmla="*/ 497 h 699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2987563" h="699237">
                  <a:moveTo>
                    <a:pt x="408265" y="497"/>
                  </a:moveTo>
                  <a:cubicBezTo>
                    <a:pt x="330627" y="497"/>
                    <a:pt x="137446" y="-3115"/>
                    <a:pt x="2823" y="9124"/>
                  </a:cubicBezTo>
                  <a:cubicBezTo>
                    <a:pt x="-9327" y="10229"/>
                    <a:pt x="21213" y="25373"/>
                    <a:pt x="28703" y="35003"/>
                  </a:cubicBezTo>
                  <a:cubicBezTo>
                    <a:pt x="48214" y="60088"/>
                    <a:pt x="67658" y="91393"/>
                    <a:pt x="80461" y="121267"/>
                  </a:cubicBezTo>
                  <a:cubicBezTo>
                    <a:pt x="84043" y="129625"/>
                    <a:pt x="86212" y="138520"/>
                    <a:pt x="89087" y="147146"/>
                  </a:cubicBezTo>
                  <a:cubicBezTo>
                    <a:pt x="86212" y="167274"/>
                    <a:pt x="76050" y="187683"/>
                    <a:pt x="80461" y="207531"/>
                  </a:cubicBezTo>
                  <a:cubicBezTo>
                    <a:pt x="82710" y="217652"/>
                    <a:pt x="96036" y="223639"/>
                    <a:pt x="106340" y="224784"/>
                  </a:cubicBezTo>
                  <a:cubicBezTo>
                    <a:pt x="174989" y="232412"/>
                    <a:pt x="244363" y="230535"/>
                    <a:pt x="313374" y="233410"/>
                  </a:cubicBezTo>
                  <a:cubicBezTo>
                    <a:pt x="310499" y="262165"/>
                    <a:pt x="313886" y="292260"/>
                    <a:pt x="304748" y="319675"/>
                  </a:cubicBezTo>
                  <a:cubicBezTo>
                    <a:pt x="301470" y="329510"/>
                    <a:pt x="286618" y="330039"/>
                    <a:pt x="278869" y="336927"/>
                  </a:cubicBezTo>
                  <a:cubicBezTo>
                    <a:pt x="260633" y="353137"/>
                    <a:pt x="240645" y="368385"/>
                    <a:pt x="227110" y="388686"/>
                  </a:cubicBezTo>
                  <a:cubicBezTo>
                    <a:pt x="215608" y="405939"/>
                    <a:pt x="209857" y="428942"/>
                    <a:pt x="192604" y="440444"/>
                  </a:cubicBezTo>
                  <a:lnTo>
                    <a:pt x="140846" y="474950"/>
                  </a:lnTo>
                  <a:cubicBezTo>
                    <a:pt x="137970" y="483576"/>
                    <a:pt x="125789" y="494399"/>
                    <a:pt x="132219" y="500829"/>
                  </a:cubicBezTo>
                  <a:cubicBezTo>
                    <a:pt x="145079" y="513689"/>
                    <a:pt x="183978" y="518082"/>
                    <a:pt x="183978" y="518082"/>
                  </a:cubicBezTo>
                  <a:cubicBezTo>
                    <a:pt x="206982" y="515207"/>
                    <a:pt x="230180" y="513603"/>
                    <a:pt x="252989" y="509456"/>
                  </a:cubicBezTo>
                  <a:cubicBezTo>
                    <a:pt x="261936" y="507829"/>
                    <a:pt x="270126" y="503327"/>
                    <a:pt x="278869" y="500829"/>
                  </a:cubicBezTo>
                  <a:cubicBezTo>
                    <a:pt x="354683" y="479168"/>
                    <a:pt x="277209" y="504259"/>
                    <a:pt x="339253" y="483576"/>
                  </a:cubicBezTo>
                  <a:cubicBezTo>
                    <a:pt x="362257" y="486452"/>
                    <a:pt x="386478" y="484280"/>
                    <a:pt x="408265" y="492203"/>
                  </a:cubicBezTo>
                  <a:cubicBezTo>
                    <a:pt x="430471" y="500278"/>
                    <a:pt x="436728" y="529292"/>
                    <a:pt x="451397" y="543961"/>
                  </a:cubicBezTo>
                  <a:cubicBezTo>
                    <a:pt x="458728" y="551292"/>
                    <a:pt x="468650" y="555463"/>
                    <a:pt x="477276" y="561214"/>
                  </a:cubicBezTo>
                  <a:cubicBezTo>
                    <a:pt x="494529" y="558339"/>
                    <a:pt x="512442" y="558119"/>
                    <a:pt x="529035" y="552588"/>
                  </a:cubicBezTo>
                  <a:cubicBezTo>
                    <a:pt x="538871" y="549310"/>
                    <a:pt x="545912" y="540479"/>
                    <a:pt x="554914" y="535335"/>
                  </a:cubicBezTo>
                  <a:cubicBezTo>
                    <a:pt x="566079" y="528955"/>
                    <a:pt x="578254" y="524462"/>
                    <a:pt x="589419" y="518082"/>
                  </a:cubicBezTo>
                  <a:cubicBezTo>
                    <a:pt x="636240" y="491327"/>
                    <a:pt x="593733" y="508017"/>
                    <a:pt x="641178" y="492203"/>
                  </a:cubicBezTo>
                  <a:cubicBezTo>
                    <a:pt x="661306" y="495078"/>
                    <a:pt x="682685" y="493278"/>
                    <a:pt x="701563" y="500829"/>
                  </a:cubicBezTo>
                  <a:cubicBezTo>
                    <a:pt x="712890" y="505360"/>
                    <a:pt x="717515" y="519617"/>
                    <a:pt x="727442" y="526708"/>
                  </a:cubicBezTo>
                  <a:cubicBezTo>
                    <a:pt x="737906" y="534182"/>
                    <a:pt x="750446" y="538210"/>
                    <a:pt x="761948" y="543961"/>
                  </a:cubicBezTo>
                  <a:cubicBezTo>
                    <a:pt x="787827" y="541086"/>
                    <a:pt x="814884" y="543569"/>
                    <a:pt x="839586" y="535335"/>
                  </a:cubicBezTo>
                  <a:cubicBezTo>
                    <a:pt x="859257" y="528778"/>
                    <a:pt x="874091" y="512331"/>
                    <a:pt x="891344" y="500829"/>
                  </a:cubicBezTo>
                  <a:cubicBezTo>
                    <a:pt x="899970" y="495078"/>
                    <a:pt x="909892" y="490907"/>
                    <a:pt x="917223" y="483576"/>
                  </a:cubicBezTo>
                  <a:cubicBezTo>
                    <a:pt x="936300" y="464500"/>
                    <a:pt x="944964" y="452453"/>
                    <a:pt x="968982" y="440444"/>
                  </a:cubicBezTo>
                  <a:cubicBezTo>
                    <a:pt x="977115" y="436378"/>
                    <a:pt x="986235" y="434693"/>
                    <a:pt x="994861" y="431818"/>
                  </a:cubicBezTo>
                  <a:cubicBezTo>
                    <a:pt x="1003487" y="426067"/>
                    <a:pt x="1011032" y="418205"/>
                    <a:pt x="1020740" y="414565"/>
                  </a:cubicBezTo>
                  <a:cubicBezTo>
                    <a:pt x="1063551" y="398511"/>
                    <a:pt x="1085775" y="408677"/>
                    <a:pt x="1132884" y="414565"/>
                  </a:cubicBezTo>
                  <a:cubicBezTo>
                    <a:pt x="1191186" y="434000"/>
                    <a:pt x="1120669" y="409138"/>
                    <a:pt x="1210521" y="449071"/>
                  </a:cubicBezTo>
                  <a:cubicBezTo>
                    <a:pt x="1218831" y="452764"/>
                    <a:pt x="1227774" y="454822"/>
                    <a:pt x="1236401" y="457697"/>
                  </a:cubicBezTo>
                  <a:cubicBezTo>
                    <a:pt x="1242152" y="466323"/>
                    <a:pt x="1245689" y="476939"/>
                    <a:pt x="1253653" y="483576"/>
                  </a:cubicBezTo>
                  <a:cubicBezTo>
                    <a:pt x="1280573" y="506010"/>
                    <a:pt x="1287074" y="495974"/>
                    <a:pt x="1314038" y="509456"/>
                  </a:cubicBezTo>
                  <a:cubicBezTo>
                    <a:pt x="1323311" y="514093"/>
                    <a:pt x="1330916" y="521564"/>
                    <a:pt x="1339918" y="526708"/>
                  </a:cubicBezTo>
                  <a:cubicBezTo>
                    <a:pt x="1351083" y="533088"/>
                    <a:pt x="1363959" y="536487"/>
                    <a:pt x="1374423" y="543961"/>
                  </a:cubicBezTo>
                  <a:cubicBezTo>
                    <a:pt x="1384350" y="551052"/>
                    <a:pt x="1390152" y="563074"/>
                    <a:pt x="1400303" y="569841"/>
                  </a:cubicBezTo>
                  <a:cubicBezTo>
                    <a:pt x="1407728" y="574791"/>
                    <a:pt x="1456086" y="585943"/>
                    <a:pt x="1460687" y="587093"/>
                  </a:cubicBezTo>
                  <a:cubicBezTo>
                    <a:pt x="1472189" y="592844"/>
                    <a:pt x="1483152" y="599831"/>
                    <a:pt x="1495193" y="604346"/>
                  </a:cubicBezTo>
                  <a:cubicBezTo>
                    <a:pt x="1506294" y="608509"/>
                    <a:pt x="1518299" y="609716"/>
                    <a:pt x="1529699" y="612973"/>
                  </a:cubicBezTo>
                  <a:cubicBezTo>
                    <a:pt x="1575549" y="626073"/>
                    <a:pt x="1551712" y="627755"/>
                    <a:pt x="1624589" y="630225"/>
                  </a:cubicBezTo>
                  <a:cubicBezTo>
                    <a:pt x="1771182" y="635194"/>
                    <a:pt x="1917887" y="635976"/>
                    <a:pt x="2064536" y="638852"/>
                  </a:cubicBezTo>
                  <a:cubicBezTo>
                    <a:pt x="2127543" y="659854"/>
                    <a:pt x="2098652" y="651694"/>
                    <a:pt x="2150801" y="664731"/>
                  </a:cubicBezTo>
                  <a:cubicBezTo>
                    <a:pt x="2159427" y="670482"/>
                    <a:pt x="2167151" y="677900"/>
                    <a:pt x="2176680" y="681984"/>
                  </a:cubicBezTo>
                  <a:cubicBezTo>
                    <a:pt x="2211562" y="696933"/>
                    <a:pt x="2313193" y="698457"/>
                    <a:pt x="2323329" y="699237"/>
                  </a:cubicBezTo>
                  <a:cubicBezTo>
                    <a:pt x="2331955" y="693486"/>
                    <a:pt x="2341877" y="689315"/>
                    <a:pt x="2349208" y="681984"/>
                  </a:cubicBezTo>
                  <a:cubicBezTo>
                    <a:pt x="2406717" y="624475"/>
                    <a:pt x="2323329" y="684860"/>
                    <a:pt x="2392340" y="638852"/>
                  </a:cubicBezTo>
                  <a:cubicBezTo>
                    <a:pt x="2412233" y="609014"/>
                    <a:pt x="2412823" y="596653"/>
                    <a:pt x="2461352" y="595720"/>
                  </a:cubicBezTo>
                  <a:lnTo>
                    <a:pt x="2909925" y="587093"/>
                  </a:lnTo>
                  <a:cubicBezTo>
                    <a:pt x="2918551" y="581342"/>
                    <a:pt x="2931954" y="579467"/>
                    <a:pt x="2935804" y="569841"/>
                  </a:cubicBezTo>
                  <a:cubicBezTo>
                    <a:pt x="2939181" y="561398"/>
                    <a:pt x="2934164" y="549782"/>
                    <a:pt x="2927178" y="543961"/>
                  </a:cubicBezTo>
                  <a:cubicBezTo>
                    <a:pt x="2902076" y="523042"/>
                    <a:pt x="2840193" y="521227"/>
                    <a:pt x="2815035" y="518082"/>
                  </a:cubicBezTo>
                  <a:cubicBezTo>
                    <a:pt x="2747242" y="484186"/>
                    <a:pt x="2817135" y="514585"/>
                    <a:pt x="2720144" y="492203"/>
                  </a:cubicBezTo>
                  <a:cubicBezTo>
                    <a:pt x="2566207" y="456679"/>
                    <a:pt x="2779063" y="490760"/>
                    <a:pt x="2608001" y="466324"/>
                  </a:cubicBezTo>
                  <a:cubicBezTo>
                    <a:pt x="2675717" y="398608"/>
                    <a:pt x="2644701" y="421729"/>
                    <a:pt x="2694265" y="388686"/>
                  </a:cubicBezTo>
                  <a:cubicBezTo>
                    <a:pt x="2700016" y="380060"/>
                    <a:pt x="2704881" y="370772"/>
                    <a:pt x="2711518" y="362807"/>
                  </a:cubicBezTo>
                  <a:cubicBezTo>
                    <a:pt x="2725148" y="346451"/>
                    <a:pt x="2743885" y="329370"/>
                    <a:pt x="2763276" y="319675"/>
                  </a:cubicBezTo>
                  <a:cubicBezTo>
                    <a:pt x="2771409" y="315608"/>
                    <a:pt x="2780529" y="313924"/>
                    <a:pt x="2789155" y="311048"/>
                  </a:cubicBezTo>
                  <a:cubicBezTo>
                    <a:pt x="2792031" y="302422"/>
                    <a:pt x="2801848" y="293302"/>
                    <a:pt x="2797782" y="285169"/>
                  </a:cubicBezTo>
                  <a:cubicBezTo>
                    <a:pt x="2782972" y="255547"/>
                    <a:pt x="2717200" y="315255"/>
                    <a:pt x="2780529" y="224784"/>
                  </a:cubicBezTo>
                  <a:cubicBezTo>
                    <a:pt x="2792420" y="207797"/>
                    <a:pt x="2815034" y="201780"/>
                    <a:pt x="2832287" y="190278"/>
                  </a:cubicBezTo>
                  <a:cubicBezTo>
                    <a:pt x="2842438" y="183511"/>
                    <a:pt x="2848795" y="172209"/>
                    <a:pt x="2858167" y="164399"/>
                  </a:cubicBezTo>
                  <a:cubicBezTo>
                    <a:pt x="2866132" y="157762"/>
                    <a:pt x="2875254" y="152641"/>
                    <a:pt x="2884046" y="147146"/>
                  </a:cubicBezTo>
                  <a:cubicBezTo>
                    <a:pt x="2907840" y="132275"/>
                    <a:pt x="2935471" y="115248"/>
                    <a:pt x="2961684" y="104014"/>
                  </a:cubicBezTo>
                  <a:cubicBezTo>
                    <a:pt x="2970042" y="100432"/>
                    <a:pt x="2978937" y="98263"/>
                    <a:pt x="2987563" y="95388"/>
                  </a:cubicBezTo>
                  <a:cubicBezTo>
                    <a:pt x="2978937" y="92512"/>
                    <a:pt x="2970777" y="86761"/>
                    <a:pt x="2961684" y="86761"/>
                  </a:cubicBezTo>
                  <a:cubicBezTo>
                    <a:pt x="2850911" y="86761"/>
                    <a:pt x="2867471" y="83660"/>
                    <a:pt x="2806408" y="104014"/>
                  </a:cubicBezTo>
                  <a:cubicBezTo>
                    <a:pt x="2790157" y="120265"/>
                    <a:pt x="2776267" y="137538"/>
                    <a:pt x="2754650" y="147146"/>
                  </a:cubicBezTo>
                  <a:cubicBezTo>
                    <a:pt x="2738031" y="154532"/>
                    <a:pt x="2702891" y="164399"/>
                    <a:pt x="2702891" y="164399"/>
                  </a:cubicBezTo>
                  <a:cubicBezTo>
                    <a:pt x="2694265" y="170150"/>
                    <a:pt x="2686285" y="177015"/>
                    <a:pt x="2677012" y="181652"/>
                  </a:cubicBezTo>
                  <a:cubicBezTo>
                    <a:pt x="2668879" y="185718"/>
                    <a:pt x="2660161" y="189195"/>
                    <a:pt x="2651133" y="190278"/>
                  </a:cubicBezTo>
                  <a:cubicBezTo>
                    <a:pt x="2588064" y="197846"/>
                    <a:pt x="2524009" y="197088"/>
                    <a:pt x="2461352" y="207531"/>
                  </a:cubicBezTo>
                  <a:lnTo>
                    <a:pt x="2409593" y="216158"/>
                  </a:lnTo>
                  <a:cubicBezTo>
                    <a:pt x="2369336" y="210407"/>
                    <a:pt x="2323131" y="220737"/>
                    <a:pt x="2288823" y="198905"/>
                  </a:cubicBezTo>
                  <a:cubicBezTo>
                    <a:pt x="2274677" y="189903"/>
                    <a:pt x="2303791" y="168503"/>
                    <a:pt x="2314703" y="155773"/>
                  </a:cubicBezTo>
                  <a:cubicBezTo>
                    <a:pt x="2321450" y="147901"/>
                    <a:pt x="2332710" y="145267"/>
                    <a:pt x="2340582" y="138520"/>
                  </a:cubicBezTo>
                  <a:cubicBezTo>
                    <a:pt x="2352932" y="127934"/>
                    <a:pt x="2362846" y="114725"/>
                    <a:pt x="2375087" y="104014"/>
                  </a:cubicBezTo>
                  <a:cubicBezTo>
                    <a:pt x="2385907" y="94546"/>
                    <a:pt x="2421556" y="86110"/>
                    <a:pt x="2409593" y="78135"/>
                  </a:cubicBezTo>
                  <a:cubicBezTo>
                    <a:pt x="2392675" y="66856"/>
                    <a:pt x="2369336" y="83886"/>
                    <a:pt x="2349208" y="86761"/>
                  </a:cubicBezTo>
                  <a:cubicBezTo>
                    <a:pt x="2331955" y="92512"/>
                    <a:pt x="2312582" y="93926"/>
                    <a:pt x="2297450" y="104014"/>
                  </a:cubicBezTo>
                  <a:cubicBezTo>
                    <a:pt x="2288823" y="109765"/>
                    <a:pt x="2281278" y="117627"/>
                    <a:pt x="2271570" y="121267"/>
                  </a:cubicBezTo>
                  <a:cubicBezTo>
                    <a:pt x="2258685" y="126099"/>
                    <a:pt x="2186359" y="136100"/>
                    <a:pt x="2176680" y="138520"/>
                  </a:cubicBezTo>
                  <a:cubicBezTo>
                    <a:pt x="2159037" y="142931"/>
                    <a:pt x="2142174" y="150022"/>
                    <a:pt x="2124921" y="155773"/>
                  </a:cubicBezTo>
                  <a:cubicBezTo>
                    <a:pt x="2116295" y="158648"/>
                    <a:pt x="2107863" y="162194"/>
                    <a:pt x="2099042" y="164399"/>
                  </a:cubicBezTo>
                  <a:cubicBezTo>
                    <a:pt x="2009722" y="186729"/>
                    <a:pt x="2052830" y="175138"/>
                    <a:pt x="1969646" y="198905"/>
                  </a:cubicBezTo>
                  <a:cubicBezTo>
                    <a:pt x="1932265" y="196029"/>
                    <a:pt x="1894352" y="197187"/>
                    <a:pt x="1857503" y="190278"/>
                  </a:cubicBezTo>
                  <a:cubicBezTo>
                    <a:pt x="1810367" y="181440"/>
                    <a:pt x="1846908" y="171057"/>
                    <a:pt x="1822997" y="147146"/>
                  </a:cubicBezTo>
                  <a:cubicBezTo>
                    <a:pt x="1816567" y="140716"/>
                    <a:pt x="1805744" y="141395"/>
                    <a:pt x="1797118" y="138520"/>
                  </a:cubicBezTo>
                  <a:cubicBezTo>
                    <a:pt x="1774114" y="141395"/>
                    <a:pt x="1750472" y="141046"/>
                    <a:pt x="1728106" y="147146"/>
                  </a:cubicBezTo>
                  <a:cubicBezTo>
                    <a:pt x="1718104" y="149874"/>
                    <a:pt x="1711500" y="159762"/>
                    <a:pt x="1702227" y="164399"/>
                  </a:cubicBezTo>
                  <a:cubicBezTo>
                    <a:pt x="1689855" y="170585"/>
                    <a:pt x="1652893" y="178889"/>
                    <a:pt x="1641842" y="181652"/>
                  </a:cubicBezTo>
                  <a:cubicBezTo>
                    <a:pt x="1476533" y="175294"/>
                    <a:pt x="1366470" y="165194"/>
                    <a:pt x="1201895" y="181652"/>
                  </a:cubicBezTo>
                  <a:cubicBezTo>
                    <a:pt x="1186487" y="183193"/>
                    <a:pt x="1173595" y="194455"/>
                    <a:pt x="1158763" y="198905"/>
                  </a:cubicBezTo>
                  <a:cubicBezTo>
                    <a:pt x="1144719" y="203118"/>
                    <a:pt x="1130008" y="204656"/>
                    <a:pt x="1115631" y="207531"/>
                  </a:cubicBezTo>
                  <a:cubicBezTo>
                    <a:pt x="1052014" y="201170"/>
                    <a:pt x="988298" y="196063"/>
                    <a:pt x="925850" y="181652"/>
                  </a:cubicBezTo>
                  <a:cubicBezTo>
                    <a:pt x="902745" y="176320"/>
                    <a:pt x="879169" y="172374"/>
                    <a:pt x="856838" y="164399"/>
                  </a:cubicBezTo>
                  <a:cubicBezTo>
                    <a:pt x="838673" y="157911"/>
                    <a:pt x="822707" y="146354"/>
                    <a:pt x="805080" y="138520"/>
                  </a:cubicBezTo>
                  <a:cubicBezTo>
                    <a:pt x="796771" y="134827"/>
                    <a:pt x="787827" y="132769"/>
                    <a:pt x="779201" y="129893"/>
                  </a:cubicBezTo>
                  <a:cubicBezTo>
                    <a:pt x="773450" y="121267"/>
                    <a:pt x="759915" y="114180"/>
                    <a:pt x="761948" y="104014"/>
                  </a:cubicBezTo>
                  <a:cubicBezTo>
                    <a:pt x="763981" y="93848"/>
                    <a:pt x="778825" y="91905"/>
                    <a:pt x="787827" y="86761"/>
                  </a:cubicBezTo>
                  <a:cubicBezTo>
                    <a:pt x="817674" y="69705"/>
                    <a:pt x="819178" y="70560"/>
                    <a:pt x="848212" y="60882"/>
                  </a:cubicBezTo>
                  <a:cubicBezTo>
                    <a:pt x="747369" y="35673"/>
                    <a:pt x="851734" y="59340"/>
                    <a:pt x="623925" y="43629"/>
                  </a:cubicBezTo>
                  <a:cubicBezTo>
                    <a:pt x="591704" y="41407"/>
                    <a:pt x="560000" y="35223"/>
                    <a:pt x="529035" y="26376"/>
                  </a:cubicBezTo>
                  <a:cubicBezTo>
                    <a:pt x="510991" y="21221"/>
                    <a:pt x="487096" y="10543"/>
                    <a:pt x="468650" y="9124"/>
                  </a:cubicBezTo>
                  <a:cubicBezTo>
                    <a:pt x="442847" y="7139"/>
                    <a:pt x="485903" y="497"/>
                    <a:pt x="408265" y="497"/>
                  </a:cubicBezTo>
                  <a:close/>
                </a:path>
              </a:pathLst>
            </a:custGeom>
            <a:gradFill>
              <a:gsLst>
                <a:gs pos="4000">
                  <a:schemeClr val="accent2">
                    <a:lumMod val="75000"/>
                  </a:schemeClr>
                </a:gs>
                <a:gs pos="63000">
                  <a:schemeClr val="accent6">
                    <a:lumMod val="75000"/>
                  </a:schemeClr>
                </a:gs>
                <a:gs pos="100000">
                  <a:srgbClr val="FFC000"/>
                </a:gs>
              </a:gsLst>
              <a:lin ang="5400000" scaled="0"/>
            </a:gra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2" name="Freeform 11"/>
            <p:cNvSpPr/>
            <p:nvPr/>
          </p:nvSpPr>
          <p:spPr>
            <a:xfrm>
              <a:off x="78377" y="279725"/>
              <a:ext cx="7536819" cy="1630392"/>
            </a:xfrm>
            <a:custGeom>
              <a:avLst/>
              <a:gdLst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053087 w 7161695"/>
                <a:gd name="connsiteY175" fmla="*/ 25879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276045 w 7161695"/>
                <a:gd name="connsiteY11" fmla="*/ 439947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053087 w 7161695"/>
                <a:gd name="connsiteY175" fmla="*/ 25879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053087 w 7161695"/>
                <a:gd name="connsiteY175" fmla="*/ 25879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053087 w 7161695"/>
                <a:gd name="connsiteY175" fmla="*/ 25879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053087 w 7161695"/>
                <a:gd name="connsiteY175" fmla="*/ 25879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260121 w 7161695"/>
                <a:gd name="connsiteY175" fmla="*/ 232913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501660 w 7161695"/>
                <a:gd name="connsiteY171" fmla="*/ 189781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622430 w 7161695"/>
                <a:gd name="connsiteY170" fmla="*/ 207033 h 1630392"/>
                <a:gd name="connsiteX171" fmla="*/ 2501660 w 7161695"/>
                <a:gd name="connsiteY171" fmla="*/ 189781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596550 w 7161695"/>
                <a:gd name="connsiteY168" fmla="*/ 293298 h 1630392"/>
                <a:gd name="connsiteX169" fmla="*/ 2346385 w 7161695"/>
                <a:gd name="connsiteY169" fmla="*/ 86264 h 1630392"/>
                <a:gd name="connsiteX170" fmla="*/ 2622430 w 7161695"/>
                <a:gd name="connsiteY170" fmla="*/ 207033 h 1630392"/>
                <a:gd name="connsiteX171" fmla="*/ 2501660 w 7161695"/>
                <a:gd name="connsiteY171" fmla="*/ 189781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596550 w 7161695"/>
                <a:gd name="connsiteY168" fmla="*/ 293298 h 1630392"/>
                <a:gd name="connsiteX169" fmla="*/ 2346385 w 7161695"/>
                <a:gd name="connsiteY169" fmla="*/ 86264 h 1630392"/>
                <a:gd name="connsiteX170" fmla="*/ 2622430 w 7161695"/>
                <a:gd name="connsiteY170" fmla="*/ 207033 h 1630392"/>
                <a:gd name="connsiteX171" fmla="*/ 2501660 w 7161695"/>
                <a:gd name="connsiteY171" fmla="*/ 189781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208361 w 7161695"/>
                <a:gd name="connsiteY176" fmla="*/ 232914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596550 w 7161695"/>
                <a:gd name="connsiteY168" fmla="*/ 293298 h 1630392"/>
                <a:gd name="connsiteX169" fmla="*/ 2458528 w 7161695"/>
                <a:gd name="connsiteY169" fmla="*/ 215661 h 1630392"/>
                <a:gd name="connsiteX170" fmla="*/ 2622430 w 7161695"/>
                <a:gd name="connsiteY170" fmla="*/ 207033 h 1630392"/>
                <a:gd name="connsiteX171" fmla="*/ 2501660 w 7161695"/>
                <a:gd name="connsiteY171" fmla="*/ 189781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208361 w 7161695"/>
                <a:gd name="connsiteY176" fmla="*/ 232914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088257 w 7161695"/>
                <a:gd name="connsiteY160" fmla="*/ 353683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596550 w 7161695"/>
                <a:gd name="connsiteY168" fmla="*/ 293298 h 1630392"/>
                <a:gd name="connsiteX169" fmla="*/ 2458528 w 7161695"/>
                <a:gd name="connsiteY169" fmla="*/ 215661 h 1630392"/>
                <a:gd name="connsiteX170" fmla="*/ 2622430 w 7161695"/>
                <a:gd name="connsiteY170" fmla="*/ 207033 h 1630392"/>
                <a:gd name="connsiteX171" fmla="*/ 2501660 w 7161695"/>
                <a:gd name="connsiteY171" fmla="*/ 189781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208361 w 7161695"/>
                <a:gd name="connsiteY176" fmla="*/ 232914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312543 w 7161695"/>
                <a:gd name="connsiteY158" fmla="*/ 353683 h 1630392"/>
                <a:gd name="connsiteX159" fmla="*/ 3433313 w 7161695"/>
                <a:gd name="connsiteY159" fmla="*/ 284672 h 1630392"/>
                <a:gd name="connsiteX160" fmla="*/ 3088257 w 7161695"/>
                <a:gd name="connsiteY160" fmla="*/ 353683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596550 w 7161695"/>
                <a:gd name="connsiteY168" fmla="*/ 293298 h 1630392"/>
                <a:gd name="connsiteX169" fmla="*/ 2458528 w 7161695"/>
                <a:gd name="connsiteY169" fmla="*/ 215661 h 1630392"/>
                <a:gd name="connsiteX170" fmla="*/ 2622430 w 7161695"/>
                <a:gd name="connsiteY170" fmla="*/ 207033 h 1630392"/>
                <a:gd name="connsiteX171" fmla="*/ 2501660 w 7161695"/>
                <a:gd name="connsiteY171" fmla="*/ 189781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208361 w 7161695"/>
                <a:gd name="connsiteY176" fmla="*/ 232914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375228 w 7161695"/>
                <a:gd name="connsiteY158" fmla="*/ 322134 h 1630392"/>
                <a:gd name="connsiteX159" fmla="*/ 3312543 w 7161695"/>
                <a:gd name="connsiteY159" fmla="*/ 353683 h 1630392"/>
                <a:gd name="connsiteX160" fmla="*/ 3433313 w 7161695"/>
                <a:gd name="connsiteY160" fmla="*/ 284672 h 1630392"/>
                <a:gd name="connsiteX161" fmla="*/ 3088257 w 7161695"/>
                <a:gd name="connsiteY161" fmla="*/ 353683 h 1630392"/>
                <a:gd name="connsiteX162" fmla="*/ 2846717 w 7161695"/>
                <a:gd name="connsiteY162" fmla="*/ 284672 h 1630392"/>
                <a:gd name="connsiteX163" fmla="*/ 2786332 w 7161695"/>
                <a:gd name="connsiteY163" fmla="*/ 276045 h 1630392"/>
                <a:gd name="connsiteX164" fmla="*/ 2760453 w 7161695"/>
                <a:gd name="connsiteY164" fmla="*/ 258792 h 1630392"/>
                <a:gd name="connsiteX165" fmla="*/ 2725947 w 7161695"/>
                <a:gd name="connsiteY165" fmla="*/ 241540 h 1630392"/>
                <a:gd name="connsiteX166" fmla="*/ 2639683 w 7161695"/>
                <a:gd name="connsiteY166" fmla="*/ 198408 h 1630392"/>
                <a:gd name="connsiteX167" fmla="*/ 2544792 w 7161695"/>
                <a:gd name="connsiteY167" fmla="*/ 172528 h 1630392"/>
                <a:gd name="connsiteX168" fmla="*/ 2424023 w 7161695"/>
                <a:gd name="connsiteY168" fmla="*/ 120770 h 1630392"/>
                <a:gd name="connsiteX169" fmla="*/ 2596550 w 7161695"/>
                <a:gd name="connsiteY169" fmla="*/ 293298 h 1630392"/>
                <a:gd name="connsiteX170" fmla="*/ 2458528 w 7161695"/>
                <a:gd name="connsiteY170" fmla="*/ 215661 h 1630392"/>
                <a:gd name="connsiteX171" fmla="*/ 2622430 w 7161695"/>
                <a:gd name="connsiteY171" fmla="*/ 207033 h 1630392"/>
                <a:gd name="connsiteX172" fmla="*/ 2501660 w 7161695"/>
                <a:gd name="connsiteY172" fmla="*/ 189781 h 1630392"/>
                <a:gd name="connsiteX173" fmla="*/ 2432649 w 7161695"/>
                <a:gd name="connsiteY173" fmla="*/ 207034 h 1630392"/>
                <a:gd name="connsiteX174" fmla="*/ 2355011 w 7161695"/>
                <a:gd name="connsiteY174" fmla="*/ 163902 h 1630392"/>
                <a:gd name="connsiteX175" fmla="*/ 2251494 w 7161695"/>
                <a:gd name="connsiteY175" fmla="*/ 146649 h 1630392"/>
                <a:gd name="connsiteX176" fmla="*/ 2260121 w 7161695"/>
                <a:gd name="connsiteY176" fmla="*/ 232913 h 1630392"/>
                <a:gd name="connsiteX177" fmla="*/ 2208361 w 7161695"/>
                <a:gd name="connsiteY177" fmla="*/ 232914 h 1630392"/>
                <a:gd name="connsiteX178" fmla="*/ 2053087 w 7161695"/>
                <a:gd name="connsiteY178" fmla="*/ 163902 h 1630392"/>
                <a:gd name="connsiteX179" fmla="*/ 2027207 w 7161695"/>
                <a:gd name="connsiteY179" fmla="*/ 189781 h 1630392"/>
                <a:gd name="connsiteX180" fmla="*/ 1940943 w 7161695"/>
                <a:gd name="connsiteY180" fmla="*/ 241540 h 1630392"/>
                <a:gd name="connsiteX181" fmla="*/ 1915064 w 7161695"/>
                <a:gd name="connsiteY181" fmla="*/ 258792 h 1630392"/>
                <a:gd name="connsiteX182" fmla="*/ 1863306 w 7161695"/>
                <a:gd name="connsiteY182" fmla="*/ 276045 h 1630392"/>
                <a:gd name="connsiteX183" fmla="*/ 1725283 w 7161695"/>
                <a:gd name="connsiteY183" fmla="*/ 258792 h 1630392"/>
                <a:gd name="connsiteX184" fmla="*/ 1690777 w 7161695"/>
                <a:gd name="connsiteY184" fmla="*/ 241540 h 1630392"/>
                <a:gd name="connsiteX185" fmla="*/ 1639019 w 7161695"/>
                <a:gd name="connsiteY185" fmla="*/ 215660 h 1630392"/>
                <a:gd name="connsiteX186" fmla="*/ 1621766 w 7161695"/>
                <a:gd name="connsiteY186" fmla="*/ 189781 h 1630392"/>
                <a:gd name="connsiteX187" fmla="*/ 1526875 w 7161695"/>
                <a:gd name="connsiteY187" fmla="*/ 172528 h 1630392"/>
                <a:gd name="connsiteX188" fmla="*/ 1457864 w 7161695"/>
                <a:gd name="connsiteY188" fmla="*/ 155275 h 1630392"/>
                <a:gd name="connsiteX189" fmla="*/ 1380226 w 7161695"/>
                <a:gd name="connsiteY189" fmla="*/ 146649 h 1630392"/>
                <a:gd name="connsiteX190" fmla="*/ 1328468 w 7161695"/>
                <a:gd name="connsiteY190" fmla="*/ 138023 h 1630392"/>
                <a:gd name="connsiteX191" fmla="*/ 1293962 w 7161695"/>
                <a:gd name="connsiteY191" fmla="*/ 120770 h 1630392"/>
                <a:gd name="connsiteX192" fmla="*/ 1268083 w 7161695"/>
                <a:gd name="connsiteY192" fmla="*/ 112143 h 1630392"/>
                <a:gd name="connsiteX193" fmla="*/ 1250830 w 7161695"/>
                <a:gd name="connsiteY193" fmla="*/ 138023 h 1630392"/>
                <a:gd name="connsiteX194" fmla="*/ 1224951 w 7161695"/>
                <a:gd name="connsiteY194" fmla="*/ 155275 h 1630392"/>
                <a:gd name="connsiteX195" fmla="*/ 1199072 w 7161695"/>
                <a:gd name="connsiteY195" fmla="*/ 181155 h 1630392"/>
                <a:gd name="connsiteX196" fmla="*/ 1164566 w 7161695"/>
                <a:gd name="connsiteY196" fmla="*/ 198408 h 1630392"/>
                <a:gd name="connsiteX197" fmla="*/ 1086928 w 7161695"/>
                <a:gd name="connsiteY197" fmla="*/ 241540 h 1630392"/>
                <a:gd name="connsiteX198" fmla="*/ 1017917 w 7161695"/>
                <a:gd name="connsiteY198" fmla="*/ 215660 h 1630392"/>
                <a:gd name="connsiteX199" fmla="*/ 974785 w 7161695"/>
                <a:gd name="connsiteY199" fmla="*/ 198408 h 1630392"/>
                <a:gd name="connsiteX200" fmla="*/ 948906 w 7161695"/>
                <a:gd name="connsiteY200" fmla="*/ 189781 h 1630392"/>
                <a:gd name="connsiteX201" fmla="*/ 923026 w 7161695"/>
                <a:gd name="connsiteY201" fmla="*/ 172528 h 1630392"/>
                <a:gd name="connsiteX202" fmla="*/ 828136 w 7161695"/>
                <a:gd name="connsiteY202" fmla="*/ 138023 h 1630392"/>
                <a:gd name="connsiteX203" fmla="*/ 750498 w 7161695"/>
                <a:gd name="connsiteY203" fmla="*/ 112143 h 1630392"/>
                <a:gd name="connsiteX204" fmla="*/ 724619 w 7161695"/>
                <a:gd name="connsiteY204" fmla="*/ 103517 h 1630392"/>
                <a:gd name="connsiteX205" fmla="*/ 422694 w 7161695"/>
                <a:gd name="connsiteY205" fmla="*/ 112143 h 1630392"/>
                <a:gd name="connsiteX206" fmla="*/ 396815 w 7161695"/>
                <a:gd name="connsiteY206" fmla="*/ 103517 h 1630392"/>
                <a:gd name="connsiteX207" fmla="*/ 370936 w 7161695"/>
                <a:gd name="connsiteY207" fmla="*/ 77638 h 1630392"/>
                <a:gd name="connsiteX208" fmla="*/ 353683 w 7161695"/>
                <a:gd name="connsiteY208" fmla="*/ 17253 h 1630392"/>
                <a:gd name="connsiteX209" fmla="*/ 327804 w 7161695"/>
                <a:gd name="connsiteY209" fmla="*/ 0 h 1630392"/>
                <a:gd name="connsiteX210" fmla="*/ 241539 w 7161695"/>
                <a:gd name="connsiteY210" fmla="*/ 43132 h 1630392"/>
                <a:gd name="connsiteX211" fmla="*/ 215660 w 7161695"/>
                <a:gd name="connsiteY211" fmla="*/ 69011 h 1630392"/>
                <a:gd name="connsiteX212" fmla="*/ 189781 w 7161695"/>
                <a:gd name="connsiteY212" fmla="*/ 77638 h 1630392"/>
                <a:gd name="connsiteX213" fmla="*/ 103517 w 7161695"/>
                <a:gd name="connsiteY213" fmla="*/ 112143 h 1630392"/>
                <a:gd name="connsiteX214" fmla="*/ 51758 w 7161695"/>
                <a:gd name="connsiteY214" fmla="*/ 120770 h 1630392"/>
                <a:gd name="connsiteX215" fmla="*/ 0 w 7161695"/>
                <a:gd name="connsiteY215" fmla="*/ 138023 h 1630392"/>
                <a:gd name="connsiteX216" fmla="*/ 25879 w 7161695"/>
                <a:gd name="connsiteY216" fmla="*/ 198408 h 1630392"/>
                <a:gd name="connsiteX217" fmla="*/ 34506 w 7161695"/>
                <a:gd name="connsiteY217" fmla="*/ 224287 h 1630392"/>
                <a:gd name="connsiteX218" fmla="*/ 60385 w 7161695"/>
                <a:gd name="connsiteY218" fmla="*/ 232913 h 1630392"/>
                <a:gd name="connsiteX219" fmla="*/ 112143 w 7161695"/>
                <a:gd name="connsiteY219" fmla="*/ 224287 h 1630392"/>
                <a:gd name="connsiteX220" fmla="*/ 112143 w 7161695"/>
                <a:gd name="connsiteY220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476445 w 7161695"/>
                <a:gd name="connsiteY157" fmla="*/ 310551 h 1630392"/>
                <a:gd name="connsiteX158" fmla="*/ 3375228 w 7161695"/>
                <a:gd name="connsiteY158" fmla="*/ 322134 h 1630392"/>
                <a:gd name="connsiteX159" fmla="*/ 3312543 w 7161695"/>
                <a:gd name="connsiteY159" fmla="*/ 353683 h 1630392"/>
                <a:gd name="connsiteX160" fmla="*/ 3433313 w 7161695"/>
                <a:gd name="connsiteY160" fmla="*/ 284672 h 1630392"/>
                <a:gd name="connsiteX161" fmla="*/ 3088257 w 7161695"/>
                <a:gd name="connsiteY161" fmla="*/ 353683 h 1630392"/>
                <a:gd name="connsiteX162" fmla="*/ 2846717 w 7161695"/>
                <a:gd name="connsiteY162" fmla="*/ 284672 h 1630392"/>
                <a:gd name="connsiteX163" fmla="*/ 2786332 w 7161695"/>
                <a:gd name="connsiteY163" fmla="*/ 276045 h 1630392"/>
                <a:gd name="connsiteX164" fmla="*/ 2760453 w 7161695"/>
                <a:gd name="connsiteY164" fmla="*/ 258792 h 1630392"/>
                <a:gd name="connsiteX165" fmla="*/ 2725947 w 7161695"/>
                <a:gd name="connsiteY165" fmla="*/ 241540 h 1630392"/>
                <a:gd name="connsiteX166" fmla="*/ 2639683 w 7161695"/>
                <a:gd name="connsiteY166" fmla="*/ 198408 h 1630392"/>
                <a:gd name="connsiteX167" fmla="*/ 2544792 w 7161695"/>
                <a:gd name="connsiteY167" fmla="*/ 172528 h 1630392"/>
                <a:gd name="connsiteX168" fmla="*/ 2424023 w 7161695"/>
                <a:gd name="connsiteY168" fmla="*/ 120770 h 1630392"/>
                <a:gd name="connsiteX169" fmla="*/ 2596550 w 7161695"/>
                <a:gd name="connsiteY169" fmla="*/ 293298 h 1630392"/>
                <a:gd name="connsiteX170" fmla="*/ 2458528 w 7161695"/>
                <a:gd name="connsiteY170" fmla="*/ 215661 h 1630392"/>
                <a:gd name="connsiteX171" fmla="*/ 2622430 w 7161695"/>
                <a:gd name="connsiteY171" fmla="*/ 207033 h 1630392"/>
                <a:gd name="connsiteX172" fmla="*/ 2501660 w 7161695"/>
                <a:gd name="connsiteY172" fmla="*/ 189781 h 1630392"/>
                <a:gd name="connsiteX173" fmla="*/ 2432649 w 7161695"/>
                <a:gd name="connsiteY173" fmla="*/ 207034 h 1630392"/>
                <a:gd name="connsiteX174" fmla="*/ 2355011 w 7161695"/>
                <a:gd name="connsiteY174" fmla="*/ 163902 h 1630392"/>
                <a:gd name="connsiteX175" fmla="*/ 2251494 w 7161695"/>
                <a:gd name="connsiteY175" fmla="*/ 146649 h 1630392"/>
                <a:gd name="connsiteX176" fmla="*/ 2260121 w 7161695"/>
                <a:gd name="connsiteY176" fmla="*/ 232913 h 1630392"/>
                <a:gd name="connsiteX177" fmla="*/ 2208361 w 7161695"/>
                <a:gd name="connsiteY177" fmla="*/ 232914 h 1630392"/>
                <a:gd name="connsiteX178" fmla="*/ 2053087 w 7161695"/>
                <a:gd name="connsiteY178" fmla="*/ 163902 h 1630392"/>
                <a:gd name="connsiteX179" fmla="*/ 2027207 w 7161695"/>
                <a:gd name="connsiteY179" fmla="*/ 189781 h 1630392"/>
                <a:gd name="connsiteX180" fmla="*/ 1940943 w 7161695"/>
                <a:gd name="connsiteY180" fmla="*/ 241540 h 1630392"/>
                <a:gd name="connsiteX181" fmla="*/ 1915064 w 7161695"/>
                <a:gd name="connsiteY181" fmla="*/ 258792 h 1630392"/>
                <a:gd name="connsiteX182" fmla="*/ 1863306 w 7161695"/>
                <a:gd name="connsiteY182" fmla="*/ 276045 h 1630392"/>
                <a:gd name="connsiteX183" fmla="*/ 1725283 w 7161695"/>
                <a:gd name="connsiteY183" fmla="*/ 258792 h 1630392"/>
                <a:gd name="connsiteX184" fmla="*/ 1690777 w 7161695"/>
                <a:gd name="connsiteY184" fmla="*/ 241540 h 1630392"/>
                <a:gd name="connsiteX185" fmla="*/ 1639019 w 7161695"/>
                <a:gd name="connsiteY185" fmla="*/ 215660 h 1630392"/>
                <a:gd name="connsiteX186" fmla="*/ 1621766 w 7161695"/>
                <a:gd name="connsiteY186" fmla="*/ 189781 h 1630392"/>
                <a:gd name="connsiteX187" fmla="*/ 1526875 w 7161695"/>
                <a:gd name="connsiteY187" fmla="*/ 172528 h 1630392"/>
                <a:gd name="connsiteX188" fmla="*/ 1457864 w 7161695"/>
                <a:gd name="connsiteY188" fmla="*/ 155275 h 1630392"/>
                <a:gd name="connsiteX189" fmla="*/ 1380226 w 7161695"/>
                <a:gd name="connsiteY189" fmla="*/ 146649 h 1630392"/>
                <a:gd name="connsiteX190" fmla="*/ 1328468 w 7161695"/>
                <a:gd name="connsiteY190" fmla="*/ 138023 h 1630392"/>
                <a:gd name="connsiteX191" fmla="*/ 1293962 w 7161695"/>
                <a:gd name="connsiteY191" fmla="*/ 120770 h 1630392"/>
                <a:gd name="connsiteX192" fmla="*/ 1268083 w 7161695"/>
                <a:gd name="connsiteY192" fmla="*/ 112143 h 1630392"/>
                <a:gd name="connsiteX193" fmla="*/ 1250830 w 7161695"/>
                <a:gd name="connsiteY193" fmla="*/ 138023 h 1630392"/>
                <a:gd name="connsiteX194" fmla="*/ 1224951 w 7161695"/>
                <a:gd name="connsiteY194" fmla="*/ 155275 h 1630392"/>
                <a:gd name="connsiteX195" fmla="*/ 1199072 w 7161695"/>
                <a:gd name="connsiteY195" fmla="*/ 181155 h 1630392"/>
                <a:gd name="connsiteX196" fmla="*/ 1164566 w 7161695"/>
                <a:gd name="connsiteY196" fmla="*/ 198408 h 1630392"/>
                <a:gd name="connsiteX197" fmla="*/ 1086928 w 7161695"/>
                <a:gd name="connsiteY197" fmla="*/ 241540 h 1630392"/>
                <a:gd name="connsiteX198" fmla="*/ 1017917 w 7161695"/>
                <a:gd name="connsiteY198" fmla="*/ 215660 h 1630392"/>
                <a:gd name="connsiteX199" fmla="*/ 974785 w 7161695"/>
                <a:gd name="connsiteY199" fmla="*/ 198408 h 1630392"/>
                <a:gd name="connsiteX200" fmla="*/ 948906 w 7161695"/>
                <a:gd name="connsiteY200" fmla="*/ 189781 h 1630392"/>
                <a:gd name="connsiteX201" fmla="*/ 923026 w 7161695"/>
                <a:gd name="connsiteY201" fmla="*/ 172528 h 1630392"/>
                <a:gd name="connsiteX202" fmla="*/ 828136 w 7161695"/>
                <a:gd name="connsiteY202" fmla="*/ 138023 h 1630392"/>
                <a:gd name="connsiteX203" fmla="*/ 750498 w 7161695"/>
                <a:gd name="connsiteY203" fmla="*/ 112143 h 1630392"/>
                <a:gd name="connsiteX204" fmla="*/ 724619 w 7161695"/>
                <a:gd name="connsiteY204" fmla="*/ 103517 h 1630392"/>
                <a:gd name="connsiteX205" fmla="*/ 422694 w 7161695"/>
                <a:gd name="connsiteY205" fmla="*/ 112143 h 1630392"/>
                <a:gd name="connsiteX206" fmla="*/ 396815 w 7161695"/>
                <a:gd name="connsiteY206" fmla="*/ 103517 h 1630392"/>
                <a:gd name="connsiteX207" fmla="*/ 370936 w 7161695"/>
                <a:gd name="connsiteY207" fmla="*/ 77638 h 1630392"/>
                <a:gd name="connsiteX208" fmla="*/ 353683 w 7161695"/>
                <a:gd name="connsiteY208" fmla="*/ 17253 h 1630392"/>
                <a:gd name="connsiteX209" fmla="*/ 327804 w 7161695"/>
                <a:gd name="connsiteY209" fmla="*/ 0 h 1630392"/>
                <a:gd name="connsiteX210" fmla="*/ 241539 w 7161695"/>
                <a:gd name="connsiteY210" fmla="*/ 43132 h 1630392"/>
                <a:gd name="connsiteX211" fmla="*/ 215660 w 7161695"/>
                <a:gd name="connsiteY211" fmla="*/ 69011 h 1630392"/>
                <a:gd name="connsiteX212" fmla="*/ 189781 w 7161695"/>
                <a:gd name="connsiteY212" fmla="*/ 77638 h 1630392"/>
                <a:gd name="connsiteX213" fmla="*/ 103517 w 7161695"/>
                <a:gd name="connsiteY213" fmla="*/ 112143 h 1630392"/>
                <a:gd name="connsiteX214" fmla="*/ 51758 w 7161695"/>
                <a:gd name="connsiteY214" fmla="*/ 120770 h 1630392"/>
                <a:gd name="connsiteX215" fmla="*/ 0 w 7161695"/>
                <a:gd name="connsiteY215" fmla="*/ 138023 h 1630392"/>
                <a:gd name="connsiteX216" fmla="*/ 25879 w 7161695"/>
                <a:gd name="connsiteY216" fmla="*/ 198408 h 1630392"/>
                <a:gd name="connsiteX217" fmla="*/ 34506 w 7161695"/>
                <a:gd name="connsiteY217" fmla="*/ 224287 h 1630392"/>
                <a:gd name="connsiteX218" fmla="*/ 60385 w 7161695"/>
                <a:gd name="connsiteY218" fmla="*/ 232913 h 1630392"/>
                <a:gd name="connsiteX219" fmla="*/ 112143 w 7161695"/>
                <a:gd name="connsiteY219" fmla="*/ 224287 h 1630392"/>
                <a:gd name="connsiteX220" fmla="*/ 112143 w 7161695"/>
                <a:gd name="connsiteY220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310550 h 1630392"/>
                <a:gd name="connsiteX157" fmla="*/ 3476445 w 7161695"/>
                <a:gd name="connsiteY157" fmla="*/ 310551 h 1630392"/>
                <a:gd name="connsiteX158" fmla="*/ 3375228 w 7161695"/>
                <a:gd name="connsiteY158" fmla="*/ 322134 h 1630392"/>
                <a:gd name="connsiteX159" fmla="*/ 3312543 w 7161695"/>
                <a:gd name="connsiteY159" fmla="*/ 353683 h 1630392"/>
                <a:gd name="connsiteX160" fmla="*/ 3433313 w 7161695"/>
                <a:gd name="connsiteY160" fmla="*/ 284672 h 1630392"/>
                <a:gd name="connsiteX161" fmla="*/ 3088257 w 7161695"/>
                <a:gd name="connsiteY161" fmla="*/ 353683 h 1630392"/>
                <a:gd name="connsiteX162" fmla="*/ 2846717 w 7161695"/>
                <a:gd name="connsiteY162" fmla="*/ 284672 h 1630392"/>
                <a:gd name="connsiteX163" fmla="*/ 2786332 w 7161695"/>
                <a:gd name="connsiteY163" fmla="*/ 276045 h 1630392"/>
                <a:gd name="connsiteX164" fmla="*/ 2760453 w 7161695"/>
                <a:gd name="connsiteY164" fmla="*/ 258792 h 1630392"/>
                <a:gd name="connsiteX165" fmla="*/ 2725947 w 7161695"/>
                <a:gd name="connsiteY165" fmla="*/ 241540 h 1630392"/>
                <a:gd name="connsiteX166" fmla="*/ 2639683 w 7161695"/>
                <a:gd name="connsiteY166" fmla="*/ 198408 h 1630392"/>
                <a:gd name="connsiteX167" fmla="*/ 2544792 w 7161695"/>
                <a:gd name="connsiteY167" fmla="*/ 172528 h 1630392"/>
                <a:gd name="connsiteX168" fmla="*/ 2424023 w 7161695"/>
                <a:gd name="connsiteY168" fmla="*/ 120770 h 1630392"/>
                <a:gd name="connsiteX169" fmla="*/ 2596550 w 7161695"/>
                <a:gd name="connsiteY169" fmla="*/ 293298 h 1630392"/>
                <a:gd name="connsiteX170" fmla="*/ 2458528 w 7161695"/>
                <a:gd name="connsiteY170" fmla="*/ 215661 h 1630392"/>
                <a:gd name="connsiteX171" fmla="*/ 2622430 w 7161695"/>
                <a:gd name="connsiteY171" fmla="*/ 207033 h 1630392"/>
                <a:gd name="connsiteX172" fmla="*/ 2501660 w 7161695"/>
                <a:gd name="connsiteY172" fmla="*/ 189781 h 1630392"/>
                <a:gd name="connsiteX173" fmla="*/ 2432649 w 7161695"/>
                <a:gd name="connsiteY173" fmla="*/ 207034 h 1630392"/>
                <a:gd name="connsiteX174" fmla="*/ 2355011 w 7161695"/>
                <a:gd name="connsiteY174" fmla="*/ 163902 h 1630392"/>
                <a:gd name="connsiteX175" fmla="*/ 2251494 w 7161695"/>
                <a:gd name="connsiteY175" fmla="*/ 146649 h 1630392"/>
                <a:gd name="connsiteX176" fmla="*/ 2260121 w 7161695"/>
                <a:gd name="connsiteY176" fmla="*/ 232913 h 1630392"/>
                <a:gd name="connsiteX177" fmla="*/ 2208361 w 7161695"/>
                <a:gd name="connsiteY177" fmla="*/ 232914 h 1630392"/>
                <a:gd name="connsiteX178" fmla="*/ 2053087 w 7161695"/>
                <a:gd name="connsiteY178" fmla="*/ 163902 h 1630392"/>
                <a:gd name="connsiteX179" fmla="*/ 2027207 w 7161695"/>
                <a:gd name="connsiteY179" fmla="*/ 189781 h 1630392"/>
                <a:gd name="connsiteX180" fmla="*/ 1940943 w 7161695"/>
                <a:gd name="connsiteY180" fmla="*/ 241540 h 1630392"/>
                <a:gd name="connsiteX181" fmla="*/ 1915064 w 7161695"/>
                <a:gd name="connsiteY181" fmla="*/ 258792 h 1630392"/>
                <a:gd name="connsiteX182" fmla="*/ 1863306 w 7161695"/>
                <a:gd name="connsiteY182" fmla="*/ 276045 h 1630392"/>
                <a:gd name="connsiteX183" fmla="*/ 1725283 w 7161695"/>
                <a:gd name="connsiteY183" fmla="*/ 258792 h 1630392"/>
                <a:gd name="connsiteX184" fmla="*/ 1690777 w 7161695"/>
                <a:gd name="connsiteY184" fmla="*/ 241540 h 1630392"/>
                <a:gd name="connsiteX185" fmla="*/ 1639019 w 7161695"/>
                <a:gd name="connsiteY185" fmla="*/ 215660 h 1630392"/>
                <a:gd name="connsiteX186" fmla="*/ 1621766 w 7161695"/>
                <a:gd name="connsiteY186" fmla="*/ 189781 h 1630392"/>
                <a:gd name="connsiteX187" fmla="*/ 1526875 w 7161695"/>
                <a:gd name="connsiteY187" fmla="*/ 172528 h 1630392"/>
                <a:gd name="connsiteX188" fmla="*/ 1457864 w 7161695"/>
                <a:gd name="connsiteY188" fmla="*/ 155275 h 1630392"/>
                <a:gd name="connsiteX189" fmla="*/ 1380226 w 7161695"/>
                <a:gd name="connsiteY189" fmla="*/ 146649 h 1630392"/>
                <a:gd name="connsiteX190" fmla="*/ 1328468 w 7161695"/>
                <a:gd name="connsiteY190" fmla="*/ 138023 h 1630392"/>
                <a:gd name="connsiteX191" fmla="*/ 1293962 w 7161695"/>
                <a:gd name="connsiteY191" fmla="*/ 120770 h 1630392"/>
                <a:gd name="connsiteX192" fmla="*/ 1268083 w 7161695"/>
                <a:gd name="connsiteY192" fmla="*/ 112143 h 1630392"/>
                <a:gd name="connsiteX193" fmla="*/ 1250830 w 7161695"/>
                <a:gd name="connsiteY193" fmla="*/ 138023 h 1630392"/>
                <a:gd name="connsiteX194" fmla="*/ 1224951 w 7161695"/>
                <a:gd name="connsiteY194" fmla="*/ 155275 h 1630392"/>
                <a:gd name="connsiteX195" fmla="*/ 1199072 w 7161695"/>
                <a:gd name="connsiteY195" fmla="*/ 181155 h 1630392"/>
                <a:gd name="connsiteX196" fmla="*/ 1164566 w 7161695"/>
                <a:gd name="connsiteY196" fmla="*/ 198408 h 1630392"/>
                <a:gd name="connsiteX197" fmla="*/ 1086928 w 7161695"/>
                <a:gd name="connsiteY197" fmla="*/ 241540 h 1630392"/>
                <a:gd name="connsiteX198" fmla="*/ 1017917 w 7161695"/>
                <a:gd name="connsiteY198" fmla="*/ 215660 h 1630392"/>
                <a:gd name="connsiteX199" fmla="*/ 974785 w 7161695"/>
                <a:gd name="connsiteY199" fmla="*/ 198408 h 1630392"/>
                <a:gd name="connsiteX200" fmla="*/ 948906 w 7161695"/>
                <a:gd name="connsiteY200" fmla="*/ 189781 h 1630392"/>
                <a:gd name="connsiteX201" fmla="*/ 923026 w 7161695"/>
                <a:gd name="connsiteY201" fmla="*/ 172528 h 1630392"/>
                <a:gd name="connsiteX202" fmla="*/ 828136 w 7161695"/>
                <a:gd name="connsiteY202" fmla="*/ 138023 h 1630392"/>
                <a:gd name="connsiteX203" fmla="*/ 750498 w 7161695"/>
                <a:gd name="connsiteY203" fmla="*/ 112143 h 1630392"/>
                <a:gd name="connsiteX204" fmla="*/ 724619 w 7161695"/>
                <a:gd name="connsiteY204" fmla="*/ 103517 h 1630392"/>
                <a:gd name="connsiteX205" fmla="*/ 422694 w 7161695"/>
                <a:gd name="connsiteY205" fmla="*/ 112143 h 1630392"/>
                <a:gd name="connsiteX206" fmla="*/ 396815 w 7161695"/>
                <a:gd name="connsiteY206" fmla="*/ 103517 h 1630392"/>
                <a:gd name="connsiteX207" fmla="*/ 370936 w 7161695"/>
                <a:gd name="connsiteY207" fmla="*/ 77638 h 1630392"/>
                <a:gd name="connsiteX208" fmla="*/ 353683 w 7161695"/>
                <a:gd name="connsiteY208" fmla="*/ 17253 h 1630392"/>
                <a:gd name="connsiteX209" fmla="*/ 327804 w 7161695"/>
                <a:gd name="connsiteY209" fmla="*/ 0 h 1630392"/>
                <a:gd name="connsiteX210" fmla="*/ 241539 w 7161695"/>
                <a:gd name="connsiteY210" fmla="*/ 43132 h 1630392"/>
                <a:gd name="connsiteX211" fmla="*/ 215660 w 7161695"/>
                <a:gd name="connsiteY211" fmla="*/ 69011 h 1630392"/>
                <a:gd name="connsiteX212" fmla="*/ 189781 w 7161695"/>
                <a:gd name="connsiteY212" fmla="*/ 77638 h 1630392"/>
                <a:gd name="connsiteX213" fmla="*/ 103517 w 7161695"/>
                <a:gd name="connsiteY213" fmla="*/ 112143 h 1630392"/>
                <a:gd name="connsiteX214" fmla="*/ 51758 w 7161695"/>
                <a:gd name="connsiteY214" fmla="*/ 120770 h 1630392"/>
                <a:gd name="connsiteX215" fmla="*/ 0 w 7161695"/>
                <a:gd name="connsiteY215" fmla="*/ 138023 h 1630392"/>
                <a:gd name="connsiteX216" fmla="*/ 25879 w 7161695"/>
                <a:gd name="connsiteY216" fmla="*/ 198408 h 1630392"/>
                <a:gd name="connsiteX217" fmla="*/ 34506 w 7161695"/>
                <a:gd name="connsiteY217" fmla="*/ 224287 h 1630392"/>
                <a:gd name="connsiteX218" fmla="*/ 60385 w 7161695"/>
                <a:gd name="connsiteY218" fmla="*/ 232913 h 1630392"/>
                <a:gd name="connsiteX219" fmla="*/ 112143 w 7161695"/>
                <a:gd name="connsiteY219" fmla="*/ 224287 h 1630392"/>
                <a:gd name="connsiteX220" fmla="*/ 112143 w 7161695"/>
                <a:gd name="connsiteY220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703032 w 7161695"/>
                <a:gd name="connsiteY155" fmla="*/ 313508 h 1630392"/>
                <a:gd name="connsiteX156" fmla="*/ 3631721 w 7161695"/>
                <a:gd name="connsiteY156" fmla="*/ 198408 h 1630392"/>
                <a:gd name="connsiteX157" fmla="*/ 3597215 w 7161695"/>
                <a:gd name="connsiteY157" fmla="*/ 310550 h 1630392"/>
                <a:gd name="connsiteX158" fmla="*/ 3476445 w 7161695"/>
                <a:gd name="connsiteY158" fmla="*/ 310551 h 1630392"/>
                <a:gd name="connsiteX159" fmla="*/ 3375228 w 7161695"/>
                <a:gd name="connsiteY159" fmla="*/ 322134 h 1630392"/>
                <a:gd name="connsiteX160" fmla="*/ 3312543 w 7161695"/>
                <a:gd name="connsiteY160" fmla="*/ 353683 h 1630392"/>
                <a:gd name="connsiteX161" fmla="*/ 3433313 w 7161695"/>
                <a:gd name="connsiteY161" fmla="*/ 284672 h 1630392"/>
                <a:gd name="connsiteX162" fmla="*/ 3088257 w 7161695"/>
                <a:gd name="connsiteY162" fmla="*/ 353683 h 1630392"/>
                <a:gd name="connsiteX163" fmla="*/ 2846717 w 7161695"/>
                <a:gd name="connsiteY163" fmla="*/ 284672 h 1630392"/>
                <a:gd name="connsiteX164" fmla="*/ 2786332 w 7161695"/>
                <a:gd name="connsiteY164" fmla="*/ 276045 h 1630392"/>
                <a:gd name="connsiteX165" fmla="*/ 2760453 w 7161695"/>
                <a:gd name="connsiteY165" fmla="*/ 258792 h 1630392"/>
                <a:gd name="connsiteX166" fmla="*/ 2725947 w 7161695"/>
                <a:gd name="connsiteY166" fmla="*/ 241540 h 1630392"/>
                <a:gd name="connsiteX167" fmla="*/ 2639683 w 7161695"/>
                <a:gd name="connsiteY167" fmla="*/ 198408 h 1630392"/>
                <a:gd name="connsiteX168" fmla="*/ 2544792 w 7161695"/>
                <a:gd name="connsiteY168" fmla="*/ 172528 h 1630392"/>
                <a:gd name="connsiteX169" fmla="*/ 2424023 w 7161695"/>
                <a:gd name="connsiteY169" fmla="*/ 120770 h 1630392"/>
                <a:gd name="connsiteX170" fmla="*/ 2596550 w 7161695"/>
                <a:gd name="connsiteY170" fmla="*/ 293298 h 1630392"/>
                <a:gd name="connsiteX171" fmla="*/ 2458528 w 7161695"/>
                <a:gd name="connsiteY171" fmla="*/ 215661 h 1630392"/>
                <a:gd name="connsiteX172" fmla="*/ 2622430 w 7161695"/>
                <a:gd name="connsiteY172" fmla="*/ 207033 h 1630392"/>
                <a:gd name="connsiteX173" fmla="*/ 2501660 w 7161695"/>
                <a:gd name="connsiteY173" fmla="*/ 189781 h 1630392"/>
                <a:gd name="connsiteX174" fmla="*/ 2432649 w 7161695"/>
                <a:gd name="connsiteY174" fmla="*/ 207034 h 1630392"/>
                <a:gd name="connsiteX175" fmla="*/ 2355011 w 7161695"/>
                <a:gd name="connsiteY175" fmla="*/ 163902 h 1630392"/>
                <a:gd name="connsiteX176" fmla="*/ 2251494 w 7161695"/>
                <a:gd name="connsiteY176" fmla="*/ 146649 h 1630392"/>
                <a:gd name="connsiteX177" fmla="*/ 2260121 w 7161695"/>
                <a:gd name="connsiteY177" fmla="*/ 232913 h 1630392"/>
                <a:gd name="connsiteX178" fmla="*/ 2208361 w 7161695"/>
                <a:gd name="connsiteY178" fmla="*/ 232914 h 1630392"/>
                <a:gd name="connsiteX179" fmla="*/ 2053087 w 7161695"/>
                <a:gd name="connsiteY179" fmla="*/ 163902 h 1630392"/>
                <a:gd name="connsiteX180" fmla="*/ 2027207 w 7161695"/>
                <a:gd name="connsiteY180" fmla="*/ 189781 h 1630392"/>
                <a:gd name="connsiteX181" fmla="*/ 1940943 w 7161695"/>
                <a:gd name="connsiteY181" fmla="*/ 241540 h 1630392"/>
                <a:gd name="connsiteX182" fmla="*/ 1915064 w 7161695"/>
                <a:gd name="connsiteY182" fmla="*/ 258792 h 1630392"/>
                <a:gd name="connsiteX183" fmla="*/ 1863306 w 7161695"/>
                <a:gd name="connsiteY183" fmla="*/ 276045 h 1630392"/>
                <a:gd name="connsiteX184" fmla="*/ 1725283 w 7161695"/>
                <a:gd name="connsiteY184" fmla="*/ 258792 h 1630392"/>
                <a:gd name="connsiteX185" fmla="*/ 1690777 w 7161695"/>
                <a:gd name="connsiteY185" fmla="*/ 241540 h 1630392"/>
                <a:gd name="connsiteX186" fmla="*/ 1639019 w 7161695"/>
                <a:gd name="connsiteY186" fmla="*/ 215660 h 1630392"/>
                <a:gd name="connsiteX187" fmla="*/ 1621766 w 7161695"/>
                <a:gd name="connsiteY187" fmla="*/ 189781 h 1630392"/>
                <a:gd name="connsiteX188" fmla="*/ 1526875 w 7161695"/>
                <a:gd name="connsiteY188" fmla="*/ 172528 h 1630392"/>
                <a:gd name="connsiteX189" fmla="*/ 1457864 w 7161695"/>
                <a:gd name="connsiteY189" fmla="*/ 155275 h 1630392"/>
                <a:gd name="connsiteX190" fmla="*/ 1380226 w 7161695"/>
                <a:gd name="connsiteY190" fmla="*/ 146649 h 1630392"/>
                <a:gd name="connsiteX191" fmla="*/ 1328468 w 7161695"/>
                <a:gd name="connsiteY191" fmla="*/ 138023 h 1630392"/>
                <a:gd name="connsiteX192" fmla="*/ 1293962 w 7161695"/>
                <a:gd name="connsiteY192" fmla="*/ 120770 h 1630392"/>
                <a:gd name="connsiteX193" fmla="*/ 1268083 w 7161695"/>
                <a:gd name="connsiteY193" fmla="*/ 112143 h 1630392"/>
                <a:gd name="connsiteX194" fmla="*/ 1250830 w 7161695"/>
                <a:gd name="connsiteY194" fmla="*/ 138023 h 1630392"/>
                <a:gd name="connsiteX195" fmla="*/ 1224951 w 7161695"/>
                <a:gd name="connsiteY195" fmla="*/ 155275 h 1630392"/>
                <a:gd name="connsiteX196" fmla="*/ 1199072 w 7161695"/>
                <a:gd name="connsiteY196" fmla="*/ 181155 h 1630392"/>
                <a:gd name="connsiteX197" fmla="*/ 1164566 w 7161695"/>
                <a:gd name="connsiteY197" fmla="*/ 198408 h 1630392"/>
                <a:gd name="connsiteX198" fmla="*/ 1086928 w 7161695"/>
                <a:gd name="connsiteY198" fmla="*/ 241540 h 1630392"/>
                <a:gd name="connsiteX199" fmla="*/ 1017917 w 7161695"/>
                <a:gd name="connsiteY199" fmla="*/ 215660 h 1630392"/>
                <a:gd name="connsiteX200" fmla="*/ 974785 w 7161695"/>
                <a:gd name="connsiteY200" fmla="*/ 198408 h 1630392"/>
                <a:gd name="connsiteX201" fmla="*/ 948906 w 7161695"/>
                <a:gd name="connsiteY201" fmla="*/ 189781 h 1630392"/>
                <a:gd name="connsiteX202" fmla="*/ 923026 w 7161695"/>
                <a:gd name="connsiteY202" fmla="*/ 172528 h 1630392"/>
                <a:gd name="connsiteX203" fmla="*/ 828136 w 7161695"/>
                <a:gd name="connsiteY203" fmla="*/ 138023 h 1630392"/>
                <a:gd name="connsiteX204" fmla="*/ 750498 w 7161695"/>
                <a:gd name="connsiteY204" fmla="*/ 112143 h 1630392"/>
                <a:gd name="connsiteX205" fmla="*/ 724619 w 7161695"/>
                <a:gd name="connsiteY205" fmla="*/ 103517 h 1630392"/>
                <a:gd name="connsiteX206" fmla="*/ 422694 w 7161695"/>
                <a:gd name="connsiteY206" fmla="*/ 112143 h 1630392"/>
                <a:gd name="connsiteX207" fmla="*/ 396815 w 7161695"/>
                <a:gd name="connsiteY207" fmla="*/ 103517 h 1630392"/>
                <a:gd name="connsiteX208" fmla="*/ 370936 w 7161695"/>
                <a:gd name="connsiteY208" fmla="*/ 77638 h 1630392"/>
                <a:gd name="connsiteX209" fmla="*/ 353683 w 7161695"/>
                <a:gd name="connsiteY209" fmla="*/ 17253 h 1630392"/>
                <a:gd name="connsiteX210" fmla="*/ 327804 w 7161695"/>
                <a:gd name="connsiteY210" fmla="*/ 0 h 1630392"/>
                <a:gd name="connsiteX211" fmla="*/ 241539 w 7161695"/>
                <a:gd name="connsiteY211" fmla="*/ 43132 h 1630392"/>
                <a:gd name="connsiteX212" fmla="*/ 215660 w 7161695"/>
                <a:gd name="connsiteY212" fmla="*/ 69011 h 1630392"/>
                <a:gd name="connsiteX213" fmla="*/ 189781 w 7161695"/>
                <a:gd name="connsiteY213" fmla="*/ 77638 h 1630392"/>
                <a:gd name="connsiteX214" fmla="*/ 103517 w 7161695"/>
                <a:gd name="connsiteY214" fmla="*/ 112143 h 1630392"/>
                <a:gd name="connsiteX215" fmla="*/ 51758 w 7161695"/>
                <a:gd name="connsiteY215" fmla="*/ 120770 h 1630392"/>
                <a:gd name="connsiteX216" fmla="*/ 0 w 7161695"/>
                <a:gd name="connsiteY216" fmla="*/ 138023 h 1630392"/>
                <a:gd name="connsiteX217" fmla="*/ 25879 w 7161695"/>
                <a:gd name="connsiteY217" fmla="*/ 198408 h 1630392"/>
                <a:gd name="connsiteX218" fmla="*/ 34506 w 7161695"/>
                <a:gd name="connsiteY218" fmla="*/ 224287 h 1630392"/>
                <a:gd name="connsiteX219" fmla="*/ 60385 w 7161695"/>
                <a:gd name="connsiteY219" fmla="*/ 232913 h 1630392"/>
                <a:gd name="connsiteX220" fmla="*/ 112143 w 7161695"/>
                <a:gd name="connsiteY220" fmla="*/ 224287 h 1630392"/>
                <a:gd name="connsiteX221" fmla="*/ 112143 w 7161695"/>
                <a:gd name="connsiteY221" fmla="*/ 215660 h 1630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</a:cxnLst>
              <a:rect l="l" t="t" r="r" b="b"/>
              <a:pathLst>
                <a:path w="7161695" h="1630392">
                  <a:moveTo>
                    <a:pt x="112143" y="215660"/>
                  </a:moveTo>
                  <a:cubicBezTo>
                    <a:pt x="119332" y="212784"/>
                    <a:pt x="140613" y="207034"/>
                    <a:pt x="155275" y="207034"/>
                  </a:cubicBezTo>
                  <a:cubicBezTo>
                    <a:pt x="196264" y="207034"/>
                    <a:pt x="236223" y="216322"/>
                    <a:pt x="276045" y="224287"/>
                  </a:cubicBezTo>
                  <a:cubicBezTo>
                    <a:pt x="287547" y="230038"/>
                    <a:pt x="298510" y="237025"/>
                    <a:pt x="310551" y="241540"/>
                  </a:cubicBezTo>
                  <a:cubicBezTo>
                    <a:pt x="321652" y="245703"/>
                    <a:pt x="334452" y="244864"/>
                    <a:pt x="345056" y="250166"/>
                  </a:cubicBezTo>
                  <a:cubicBezTo>
                    <a:pt x="363602" y="259439"/>
                    <a:pt x="379562" y="273170"/>
                    <a:pt x="396815" y="284672"/>
                  </a:cubicBezTo>
                  <a:cubicBezTo>
                    <a:pt x="421080" y="300849"/>
                    <a:pt x="476073" y="309781"/>
                    <a:pt x="508958" y="319177"/>
                  </a:cubicBezTo>
                  <a:cubicBezTo>
                    <a:pt x="517701" y="321675"/>
                    <a:pt x="526211" y="324928"/>
                    <a:pt x="534838" y="327804"/>
                  </a:cubicBezTo>
                  <a:cubicBezTo>
                    <a:pt x="585358" y="365694"/>
                    <a:pt x="690113" y="359434"/>
                    <a:pt x="603849" y="362309"/>
                  </a:cubicBezTo>
                  <a:lnTo>
                    <a:pt x="17252" y="345056"/>
                  </a:lnTo>
                  <a:cubicBezTo>
                    <a:pt x="-44570" y="346494"/>
                    <a:pt x="189782" y="355121"/>
                    <a:pt x="232914" y="370936"/>
                  </a:cubicBezTo>
                  <a:cubicBezTo>
                    <a:pt x="276046" y="386751"/>
                    <a:pt x="274607" y="437072"/>
                    <a:pt x="276045" y="439947"/>
                  </a:cubicBezTo>
                  <a:cubicBezTo>
                    <a:pt x="277483" y="442823"/>
                    <a:pt x="253042" y="385313"/>
                    <a:pt x="241540" y="388189"/>
                  </a:cubicBezTo>
                  <a:cubicBezTo>
                    <a:pt x="204159" y="385313"/>
                    <a:pt x="483079" y="454324"/>
                    <a:pt x="526211" y="465826"/>
                  </a:cubicBezTo>
                  <a:cubicBezTo>
                    <a:pt x="569343" y="477328"/>
                    <a:pt x="509380" y="458105"/>
                    <a:pt x="500332" y="457200"/>
                  </a:cubicBezTo>
                  <a:cubicBezTo>
                    <a:pt x="451608" y="452328"/>
                    <a:pt x="402566" y="451449"/>
                    <a:pt x="353683" y="448574"/>
                  </a:cubicBezTo>
                  <a:cubicBezTo>
                    <a:pt x="336430" y="451449"/>
                    <a:pt x="312091" y="442967"/>
                    <a:pt x="301924" y="457200"/>
                  </a:cubicBezTo>
                  <a:cubicBezTo>
                    <a:pt x="281421" y="485904"/>
                    <a:pt x="319901" y="521063"/>
                    <a:pt x="336430" y="534838"/>
                  </a:cubicBezTo>
                  <a:cubicBezTo>
                    <a:pt x="363836" y="557677"/>
                    <a:pt x="361785" y="550709"/>
                    <a:pt x="396815" y="560717"/>
                  </a:cubicBezTo>
                  <a:cubicBezTo>
                    <a:pt x="405558" y="563215"/>
                    <a:pt x="413921" y="566951"/>
                    <a:pt x="422694" y="569343"/>
                  </a:cubicBezTo>
                  <a:cubicBezTo>
                    <a:pt x="445570" y="575582"/>
                    <a:pt x="491706" y="586596"/>
                    <a:pt x="491706" y="586596"/>
                  </a:cubicBezTo>
                  <a:cubicBezTo>
                    <a:pt x="416079" y="662221"/>
                    <a:pt x="512023" y="569663"/>
                    <a:pt x="439947" y="629728"/>
                  </a:cubicBezTo>
                  <a:cubicBezTo>
                    <a:pt x="415041" y="650484"/>
                    <a:pt x="413779" y="656042"/>
                    <a:pt x="396815" y="681487"/>
                  </a:cubicBezTo>
                  <a:lnTo>
                    <a:pt x="431321" y="733245"/>
                  </a:lnTo>
                  <a:cubicBezTo>
                    <a:pt x="439296" y="745208"/>
                    <a:pt x="445851" y="758924"/>
                    <a:pt x="457200" y="767751"/>
                  </a:cubicBezTo>
                  <a:cubicBezTo>
                    <a:pt x="513419" y="811478"/>
                    <a:pt x="492390" y="781033"/>
                    <a:pt x="534838" y="802257"/>
                  </a:cubicBezTo>
                  <a:cubicBezTo>
                    <a:pt x="594411" y="832043"/>
                    <a:pt x="523408" y="810181"/>
                    <a:pt x="595223" y="828136"/>
                  </a:cubicBezTo>
                  <a:cubicBezTo>
                    <a:pt x="640670" y="873583"/>
                    <a:pt x="611946" y="854429"/>
                    <a:pt x="707366" y="871268"/>
                  </a:cubicBezTo>
                  <a:cubicBezTo>
                    <a:pt x="821093" y="891337"/>
                    <a:pt x="863586" y="904036"/>
                    <a:pt x="974785" y="905774"/>
                  </a:cubicBezTo>
                  <a:lnTo>
                    <a:pt x="1958196" y="914400"/>
                  </a:lnTo>
                  <a:cubicBezTo>
                    <a:pt x="1994132" y="921587"/>
                    <a:pt x="2002323" y="922514"/>
                    <a:pt x="2035834" y="931653"/>
                  </a:cubicBezTo>
                  <a:cubicBezTo>
                    <a:pt x="2056030" y="937161"/>
                    <a:pt x="2075821" y="944199"/>
                    <a:pt x="2096219" y="948906"/>
                  </a:cubicBezTo>
                  <a:cubicBezTo>
                    <a:pt x="2113262" y="952839"/>
                    <a:pt x="2130768" y="954403"/>
                    <a:pt x="2147977" y="957532"/>
                  </a:cubicBezTo>
                  <a:cubicBezTo>
                    <a:pt x="2188139" y="964834"/>
                    <a:pt x="2188687" y="965553"/>
                    <a:pt x="2225615" y="974785"/>
                  </a:cubicBezTo>
                  <a:cubicBezTo>
                    <a:pt x="2234241" y="983411"/>
                    <a:pt x="2241343" y="993897"/>
                    <a:pt x="2251494" y="1000664"/>
                  </a:cubicBezTo>
                  <a:cubicBezTo>
                    <a:pt x="2259060" y="1005708"/>
                    <a:pt x="2268630" y="1006793"/>
                    <a:pt x="2277373" y="1009291"/>
                  </a:cubicBezTo>
                  <a:cubicBezTo>
                    <a:pt x="2311248" y="1018970"/>
                    <a:pt x="2307881" y="1015052"/>
                    <a:pt x="2337758" y="1026543"/>
                  </a:cubicBezTo>
                  <a:cubicBezTo>
                    <a:pt x="2366664" y="1037661"/>
                    <a:pt x="2395268" y="1049547"/>
                    <a:pt x="2424023" y="1061049"/>
                  </a:cubicBezTo>
                  <a:cubicBezTo>
                    <a:pt x="2449243" y="1071137"/>
                    <a:pt x="2508898" y="1076340"/>
                    <a:pt x="2527539" y="1078302"/>
                  </a:cubicBezTo>
                  <a:cubicBezTo>
                    <a:pt x="2559125" y="1081627"/>
                    <a:pt x="2590800" y="1084053"/>
                    <a:pt x="2622430" y="1086928"/>
                  </a:cubicBezTo>
                  <a:cubicBezTo>
                    <a:pt x="2754328" y="1113309"/>
                    <a:pt x="2546605" y="1072853"/>
                    <a:pt x="2734573" y="1104181"/>
                  </a:cubicBezTo>
                  <a:cubicBezTo>
                    <a:pt x="2805215" y="1115955"/>
                    <a:pt x="2828236" y="1127595"/>
                    <a:pt x="2898475" y="1130060"/>
                  </a:cubicBezTo>
                  <a:cubicBezTo>
                    <a:pt x="3036443" y="1134901"/>
                    <a:pt x="3174520" y="1135811"/>
                    <a:pt x="3312543" y="1138687"/>
                  </a:cubicBezTo>
                  <a:cubicBezTo>
                    <a:pt x="3306792" y="1130061"/>
                    <a:pt x="3295290" y="1123176"/>
                    <a:pt x="3295290" y="1112808"/>
                  </a:cubicBezTo>
                  <a:cubicBezTo>
                    <a:pt x="3295290" y="1077275"/>
                    <a:pt x="3315419" y="1077343"/>
                    <a:pt x="3338423" y="1069675"/>
                  </a:cubicBezTo>
                  <a:cubicBezTo>
                    <a:pt x="3378679" y="1072551"/>
                    <a:pt x="3419055" y="1074077"/>
                    <a:pt x="3459192" y="1078302"/>
                  </a:cubicBezTo>
                  <a:cubicBezTo>
                    <a:pt x="3473773" y="1079837"/>
                    <a:pt x="3487791" y="1084990"/>
                    <a:pt x="3502324" y="1086928"/>
                  </a:cubicBezTo>
                  <a:cubicBezTo>
                    <a:pt x="3530969" y="1090747"/>
                    <a:pt x="3559834" y="1092679"/>
                    <a:pt x="3588589" y="1095555"/>
                  </a:cubicBezTo>
                  <a:cubicBezTo>
                    <a:pt x="3686637" y="1144580"/>
                    <a:pt x="3600769" y="1107534"/>
                    <a:pt x="3830128" y="1121434"/>
                  </a:cubicBezTo>
                  <a:cubicBezTo>
                    <a:pt x="3856119" y="1123009"/>
                    <a:pt x="3881770" y="1128574"/>
                    <a:pt x="3907766" y="1130060"/>
                  </a:cubicBezTo>
                  <a:cubicBezTo>
                    <a:pt x="3982462" y="1134328"/>
                    <a:pt x="4057291" y="1135811"/>
                    <a:pt x="4132053" y="1138687"/>
                  </a:cubicBezTo>
                  <a:cubicBezTo>
                    <a:pt x="4135218" y="1138951"/>
                    <a:pt x="4250299" y="1144579"/>
                    <a:pt x="4278702" y="1155940"/>
                  </a:cubicBezTo>
                  <a:cubicBezTo>
                    <a:pt x="4334048" y="1178079"/>
                    <a:pt x="4305828" y="1178129"/>
                    <a:pt x="4347713" y="1199072"/>
                  </a:cubicBezTo>
                  <a:cubicBezTo>
                    <a:pt x="4355846" y="1203138"/>
                    <a:pt x="4364966" y="1204823"/>
                    <a:pt x="4373592" y="1207698"/>
                  </a:cubicBezTo>
                  <a:cubicBezTo>
                    <a:pt x="4385094" y="1216324"/>
                    <a:pt x="4395238" y="1227147"/>
                    <a:pt x="4408098" y="1233577"/>
                  </a:cubicBezTo>
                  <a:cubicBezTo>
                    <a:pt x="4424364" y="1241710"/>
                    <a:pt x="4442603" y="1245079"/>
                    <a:pt x="4459856" y="1250830"/>
                  </a:cubicBezTo>
                  <a:lnTo>
                    <a:pt x="4485736" y="1259457"/>
                  </a:lnTo>
                  <a:cubicBezTo>
                    <a:pt x="4509450" y="1267362"/>
                    <a:pt x="4530539" y="1279284"/>
                    <a:pt x="4554747" y="1285336"/>
                  </a:cubicBezTo>
                  <a:cubicBezTo>
                    <a:pt x="4568971" y="1288892"/>
                    <a:pt x="4583502" y="1291087"/>
                    <a:pt x="4597879" y="1293962"/>
                  </a:cubicBezTo>
                  <a:cubicBezTo>
                    <a:pt x="4684611" y="1337328"/>
                    <a:pt x="4575181" y="1286396"/>
                    <a:pt x="4675517" y="1319841"/>
                  </a:cubicBezTo>
                  <a:cubicBezTo>
                    <a:pt x="4687717" y="1323908"/>
                    <a:pt x="4697658" y="1333561"/>
                    <a:pt x="4710023" y="1337094"/>
                  </a:cubicBezTo>
                  <a:cubicBezTo>
                    <a:pt x="4738219" y="1345150"/>
                    <a:pt x="4767532" y="1348596"/>
                    <a:pt x="4796287" y="1354347"/>
                  </a:cubicBezTo>
                  <a:cubicBezTo>
                    <a:pt x="4851036" y="1365297"/>
                    <a:pt x="4825201" y="1359420"/>
                    <a:pt x="4873924" y="1371600"/>
                  </a:cubicBezTo>
                  <a:cubicBezTo>
                    <a:pt x="4967105" y="1427508"/>
                    <a:pt x="4872589" y="1376492"/>
                    <a:pt x="4951562" y="1406106"/>
                  </a:cubicBezTo>
                  <a:cubicBezTo>
                    <a:pt x="4963603" y="1410621"/>
                    <a:pt x="4973958" y="1419033"/>
                    <a:pt x="4986068" y="1423358"/>
                  </a:cubicBezTo>
                  <a:cubicBezTo>
                    <a:pt x="5014340" y="1433455"/>
                    <a:pt x="5043639" y="1440409"/>
                    <a:pt x="5072332" y="1449238"/>
                  </a:cubicBezTo>
                  <a:cubicBezTo>
                    <a:pt x="5081023" y="1451912"/>
                    <a:pt x="5089351" y="1455819"/>
                    <a:pt x="5098211" y="1457864"/>
                  </a:cubicBezTo>
                  <a:cubicBezTo>
                    <a:pt x="5126784" y="1464458"/>
                    <a:pt x="5156026" y="1468005"/>
                    <a:pt x="5184475" y="1475117"/>
                  </a:cubicBezTo>
                  <a:cubicBezTo>
                    <a:pt x="5233205" y="1487299"/>
                    <a:pt x="5207355" y="1481418"/>
                    <a:pt x="5262113" y="1492370"/>
                  </a:cubicBezTo>
                  <a:cubicBezTo>
                    <a:pt x="5273615" y="1498121"/>
                    <a:pt x="5284578" y="1505108"/>
                    <a:pt x="5296619" y="1509623"/>
                  </a:cubicBezTo>
                  <a:cubicBezTo>
                    <a:pt x="5325558" y="1520475"/>
                    <a:pt x="5374223" y="1523420"/>
                    <a:pt x="5400136" y="1526875"/>
                  </a:cubicBezTo>
                  <a:cubicBezTo>
                    <a:pt x="5420290" y="1529562"/>
                    <a:pt x="5440465" y="1532159"/>
                    <a:pt x="5460521" y="1535502"/>
                  </a:cubicBezTo>
                  <a:cubicBezTo>
                    <a:pt x="5474984" y="1537912"/>
                    <a:pt x="5489138" y="1542054"/>
                    <a:pt x="5503653" y="1544128"/>
                  </a:cubicBezTo>
                  <a:cubicBezTo>
                    <a:pt x="5529430" y="1547810"/>
                    <a:pt x="5555411" y="1549879"/>
                    <a:pt x="5581290" y="1552755"/>
                  </a:cubicBezTo>
                  <a:cubicBezTo>
                    <a:pt x="5683402" y="1593599"/>
                    <a:pt x="5608999" y="1568605"/>
                    <a:pt x="5814204" y="1587260"/>
                  </a:cubicBezTo>
                  <a:lnTo>
                    <a:pt x="5909094" y="1595887"/>
                  </a:lnTo>
                  <a:cubicBezTo>
                    <a:pt x="5979345" y="1602274"/>
                    <a:pt x="6039721" y="1601179"/>
                    <a:pt x="6107502" y="1613140"/>
                  </a:cubicBezTo>
                  <a:cubicBezTo>
                    <a:pt x="6133609" y="1617747"/>
                    <a:pt x="6159260" y="1624641"/>
                    <a:pt x="6185139" y="1630392"/>
                  </a:cubicBezTo>
                  <a:lnTo>
                    <a:pt x="6435306" y="1621766"/>
                  </a:lnTo>
                  <a:cubicBezTo>
                    <a:pt x="6449425" y="1619051"/>
                    <a:pt x="6420471" y="1596464"/>
                    <a:pt x="6409426" y="1587260"/>
                  </a:cubicBezTo>
                  <a:cubicBezTo>
                    <a:pt x="6402441" y="1581439"/>
                    <a:pt x="6392173" y="1581509"/>
                    <a:pt x="6383547" y="1578634"/>
                  </a:cubicBezTo>
                  <a:lnTo>
                    <a:pt x="6331789" y="1544128"/>
                  </a:lnTo>
                  <a:cubicBezTo>
                    <a:pt x="6313248" y="1531767"/>
                    <a:pt x="6314521" y="1509593"/>
                    <a:pt x="6305909" y="1492370"/>
                  </a:cubicBezTo>
                  <a:cubicBezTo>
                    <a:pt x="6301272" y="1483097"/>
                    <a:pt x="6294407" y="1475117"/>
                    <a:pt x="6288656" y="1466491"/>
                  </a:cubicBezTo>
                  <a:cubicBezTo>
                    <a:pt x="6291532" y="1454989"/>
                    <a:pt x="6290706" y="1441850"/>
                    <a:pt x="6297283" y="1431985"/>
                  </a:cubicBezTo>
                  <a:cubicBezTo>
                    <a:pt x="6303034" y="1423359"/>
                    <a:pt x="6314160" y="1419876"/>
                    <a:pt x="6323162" y="1414732"/>
                  </a:cubicBezTo>
                  <a:cubicBezTo>
                    <a:pt x="6353009" y="1397676"/>
                    <a:pt x="6354513" y="1398531"/>
                    <a:pt x="6383547" y="1388853"/>
                  </a:cubicBezTo>
                  <a:cubicBezTo>
                    <a:pt x="6392173" y="1383102"/>
                    <a:pt x="6399897" y="1375684"/>
                    <a:pt x="6409426" y="1371600"/>
                  </a:cubicBezTo>
                  <a:cubicBezTo>
                    <a:pt x="6420323" y="1366930"/>
                    <a:pt x="6432306" y="1365299"/>
                    <a:pt x="6443932" y="1362974"/>
                  </a:cubicBezTo>
                  <a:cubicBezTo>
                    <a:pt x="6516290" y="1348502"/>
                    <a:pt x="6522569" y="1353769"/>
                    <a:pt x="6616460" y="1345721"/>
                  </a:cubicBezTo>
                  <a:lnTo>
                    <a:pt x="6797615" y="1328468"/>
                  </a:lnTo>
                  <a:cubicBezTo>
                    <a:pt x="6918385" y="1331343"/>
                    <a:pt x="7039120" y="1337094"/>
                    <a:pt x="7159924" y="1337094"/>
                  </a:cubicBezTo>
                  <a:cubicBezTo>
                    <a:pt x="7169017" y="1337094"/>
                    <a:pt x="7140475" y="1334898"/>
                    <a:pt x="7134045" y="1328468"/>
                  </a:cubicBezTo>
                  <a:cubicBezTo>
                    <a:pt x="7127615" y="1322038"/>
                    <a:pt x="7129001" y="1310947"/>
                    <a:pt x="7125419" y="1302589"/>
                  </a:cubicBezTo>
                  <a:cubicBezTo>
                    <a:pt x="7080053" y="1196733"/>
                    <a:pt x="7134227" y="1328830"/>
                    <a:pt x="7090913" y="1242204"/>
                  </a:cubicBezTo>
                  <a:cubicBezTo>
                    <a:pt x="7083988" y="1228354"/>
                    <a:pt x="7079097" y="1213571"/>
                    <a:pt x="7073660" y="1199072"/>
                  </a:cubicBezTo>
                  <a:cubicBezTo>
                    <a:pt x="7061570" y="1166831"/>
                    <a:pt x="7056722" y="1139944"/>
                    <a:pt x="7047781" y="1104181"/>
                  </a:cubicBezTo>
                  <a:cubicBezTo>
                    <a:pt x="7043752" y="1088066"/>
                    <a:pt x="7035219" y="1063521"/>
                    <a:pt x="7021902" y="1052423"/>
                  </a:cubicBezTo>
                  <a:cubicBezTo>
                    <a:pt x="7012023" y="1044191"/>
                    <a:pt x="6998898" y="1040921"/>
                    <a:pt x="6987396" y="1035170"/>
                  </a:cubicBezTo>
                  <a:cubicBezTo>
                    <a:pt x="6955766" y="1038045"/>
                    <a:pt x="6923783" y="1038277"/>
                    <a:pt x="6892506" y="1043796"/>
                  </a:cubicBezTo>
                  <a:cubicBezTo>
                    <a:pt x="6874596" y="1046956"/>
                    <a:pt x="6858166" y="1055823"/>
                    <a:pt x="6840747" y="1061049"/>
                  </a:cubicBezTo>
                  <a:cubicBezTo>
                    <a:pt x="6803776" y="1072140"/>
                    <a:pt x="6788377" y="1072227"/>
                    <a:pt x="6745856" y="1078302"/>
                  </a:cubicBezTo>
                  <a:cubicBezTo>
                    <a:pt x="6691784" y="1096325"/>
                    <a:pt x="6698637" y="1096366"/>
                    <a:pt x="6607834" y="1095555"/>
                  </a:cubicBezTo>
                  <a:cubicBezTo>
                    <a:pt x="6323116" y="1093013"/>
                    <a:pt x="6038491" y="1084053"/>
                    <a:pt x="5753819" y="1078302"/>
                  </a:cubicBezTo>
                  <a:cubicBezTo>
                    <a:pt x="5704694" y="1075412"/>
                    <a:pt x="5598631" y="1072388"/>
                    <a:pt x="5538158" y="1061049"/>
                  </a:cubicBezTo>
                  <a:cubicBezTo>
                    <a:pt x="5514852" y="1056679"/>
                    <a:pt x="5492398" y="1048446"/>
                    <a:pt x="5469147" y="1043796"/>
                  </a:cubicBezTo>
                  <a:cubicBezTo>
                    <a:pt x="5407194" y="1031405"/>
                    <a:pt x="5329150" y="1030194"/>
                    <a:pt x="5270739" y="1026543"/>
                  </a:cubicBezTo>
                  <a:cubicBezTo>
                    <a:pt x="5259237" y="1020792"/>
                    <a:pt x="5245327" y="1018384"/>
                    <a:pt x="5236234" y="1009291"/>
                  </a:cubicBezTo>
                  <a:cubicBezTo>
                    <a:pt x="5208674" y="981731"/>
                    <a:pt x="5237889" y="979156"/>
                    <a:pt x="5253487" y="966158"/>
                  </a:cubicBezTo>
                  <a:cubicBezTo>
                    <a:pt x="5296566" y="930259"/>
                    <a:pt x="5259765" y="946812"/>
                    <a:pt x="5305245" y="931653"/>
                  </a:cubicBezTo>
                  <a:cubicBezTo>
                    <a:pt x="5362216" y="893672"/>
                    <a:pt x="5293293" y="936343"/>
                    <a:pt x="5382883" y="897147"/>
                  </a:cubicBezTo>
                  <a:cubicBezTo>
                    <a:pt x="5403930" y="887939"/>
                    <a:pt x="5477381" y="846279"/>
                    <a:pt x="5512279" y="836762"/>
                  </a:cubicBezTo>
                  <a:cubicBezTo>
                    <a:pt x="5529154" y="832160"/>
                    <a:pt x="5546785" y="831011"/>
                    <a:pt x="5564038" y="828136"/>
                  </a:cubicBezTo>
                  <a:cubicBezTo>
                    <a:pt x="5648703" y="771691"/>
                    <a:pt x="5591509" y="817159"/>
                    <a:pt x="5382883" y="802257"/>
                  </a:cubicBezTo>
                  <a:cubicBezTo>
                    <a:pt x="5371057" y="801412"/>
                    <a:pt x="5360095" y="795433"/>
                    <a:pt x="5348377" y="793630"/>
                  </a:cubicBezTo>
                  <a:cubicBezTo>
                    <a:pt x="5322641" y="789671"/>
                    <a:pt x="5296618" y="787879"/>
                    <a:pt x="5270739" y="785004"/>
                  </a:cubicBezTo>
                  <a:cubicBezTo>
                    <a:pt x="5327954" y="708718"/>
                    <a:pt x="5313405" y="743271"/>
                    <a:pt x="5331124" y="690113"/>
                  </a:cubicBezTo>
                  <a:cubicBezTo>
                    <a:pt x="5319622" y="678611"/>
                    <a:pt x="5309855" y="665062"/>
                    <a:pt x="5296619" y="655608"/>
                  </a:cubicBezTo>
                  <a:cubicBezTo>
                    <a:pt x="5289219" y="650323"/>
                    <a:pt x="5278872" y="651048"/>
                    <a:pt x="5270739" y="646981"/>
                  </a:cubicBezTo>
                  <a:cubicBezTo>
                    <a:pt x="5261466" y="642344"/>
                    <a:pt x="5253486" y="635479"/>
                    <a:pt x="5244860" y="629728"/>
                  </a:cubicBezTo>
                  <a:cubicBezTo>
                    <a:pt x="5239939" y="614965"/>
                    <a:pt x="5233315" y="587526"/>
                    <a:pt x="5218981" y="577970"/>
                  </a:cubicBezTo>
                  <a:cubicBezTo>
                    <a:pt x="5209116" y="571393"/>
                    <a:pt x="5195977" y="572219"/>
                    <a:pt x="5184475" y="569343"/>
                  </a:cubicBezTo>
                  <a:cubicBezTo>
                    <a:pt x="5118625" y="585807"/>
                    <a:pt x="5181461" y="566539"/>
                    <a:pt x="5106838" y="603849"/>
                  </a:cubicBezTo>
                  <a:cubicBezTo>
                    <a:pt x="5098705" y="607916"/>
                    <a:pt x="5089316" y="608893"/>
                    <a:pt x="5080958" y="612475"/>
                  </a:cubicBezTo>
                  <a:cubicBezTo>
                    <a:pt x="5018453" y="639263"/>
                    <a:pt x="5076036" y="623811"/>
                    <a:pt x="5003321" y="638355"/>
                  </a:cubicBezTo>
                  <a:lnTo>
                    <a:pt x="4951562" y="672860"/>
                  </a:lnTo>
                  <a:cubicBezTo>
                    <a:pt x="4936430" y="682948"/>
                    <a:pt x="4899804" y="690113"/>
                    <a:pt x="4899804" y="690113"/>
                  </a:cubicBezTo>
                  <a:cubicBezTo>
                    <a:pt x="4871049" y="687238"/>
                    <a:pt x="4841796" y="687542"/>
                    <a:pt x="4813539" y="681487"/>
                  </a:cubicBezTo>
                  <a:cubicBezTo>
                    <a:pt x="4780302" y="674365"/>
                    <a:pt x="4781235" y="659461"/>
                    <a:pt x="4753155" y="646981"/>
                  </a:cubicBezTo>
                  <a:cubicBezTo>
                    <a:pt x="4660764" y="605918"/>
                    <a:pt x="4734084" y="651521"/>
                    <a:pt x="4675517" y="612475"/>
                  </a:cubicBezTo>
                  <a:cubicBezTo>
                    <a:pt x="4665117" y="581277"/>
                    <a:pt x="4658166" y="573879"/>
                    <a:pt x="4675517" y="534838"/>
                  </a:cubicBezTo>
                  <a:cubicBezTo>
                    <a:pt x="4680472" y="523690"/>
                    <a:pt x="4693586" y="518330"/>
                    <a:pt x="4701396" y="508958"/>
                  </a:cubicBezTo>
                  <a:cubicBezTo>
                    <a:pt x="4708033" y="500993"/>
                    <a:pt x="4712898" y="491705"/>
                    <a:pt x="4718649" y="483079"/>
                  </a:cubicBezTo>
                  <a:cubicBezTo>
                    <a:pt x="4715367" y="466669"/>
                    <a:pt x="4710240" y="431755"/>
                    <a:pt x="4701396" y="414068"/>
                  </a:cubicBezTo>
                  <a:cubicBezTo>
                    <a:pt x="4696759" y="404795"/>
                    <a:pt x="4689894" y="396815"/>
                    <a:pt x="4684143" y="388189"/>
                  </a:cubicBezTo>
                  <a:cubicBezTo>
                    <a:pt x="4675517" y="339306"/>
                    <a:pt x="4672527" y="289085"/>
                    <a:pt x="4658264" y="241540"/>
                  </a:cubicBezTo>
                  <a:cubicBezTo>
                    <a:pt x="4651806" y="220013"/>
                    <a:pt x="4613241" y="206942"/>
                    <a:pt x="4597879" y="198408"/>
                  </a:cubicBezTo>
                  <a:cubicBezTo>
                    <a:pt x="4549648" y="171613"/>
                    <a:pt x="4562702" y="180483"/>
                    <a:pt x="4528868" y="146649"/>
                  </a:cubicBezTo>
                  <a:cubicBezTo>
                    <a:pt x="4481317" y="162499"/>
                    <a:pt x="4520582" y="145124"/>
                    <a:pt x="4468483" y="189781"/>
                  </a:cubicBezTo>
                  <a:cubicBezTo>
                    <a:pt x="4460611" y="196528"/>
                    <a:pt x="4450310" y="200098"/>
                    <a:pt x="4442604" y="207034"/>
                  </a:cubicBezTo>
                  <a:cubicBezTo>
                    <a:pt x="4421446" y="226077"/>
                    <a:pt x="4402347" y="247291"/>
                    <a:pt x="4382219" y="267419"/>
                  </a:cubicBezTo>
                  <a:cubicBezTo>
                    <a:pt x="4370363" y="279275"/>
                    <a:pt x="4353850" y="285349"/>
                    <a:pt x="4339087" y="293298"/>
                  </a:cubicBezTo>
                  <a:cubicBezTo>
                    <a:pt x="4316442" y="305491"/>
                    <a:pt x="4293079" y="316302"/>
                    <a:pt x="4270075" y="327804"/>
                  </a:cubicBezTo>
                  <a:cubicBezTo>
                    <a:pt x="4249069" y="338307"/>
                    <a:pt x="4208579" y="347491"/>
                    <a:pt x="4183811" y="353683"/>
                  </a:cubicBezTo>
                  <a:cubicBezTo>
                    <a:pt x="4129177" y="347932"/>
                    <a:pt x="4072731" y="351522"/>
                    <a:pt x="4019909" y="336430"/>
                  </a:cubicBezTo>
                  <a:cubicBezTo>
                    <a:pt x="4008499" y="333170"/>
                    <a:pt x="3999716" y="286279"/>
                    <a:pt x="3994030" y="276045"/>
                  </a:cubicBezTo>
                  <a:cubicBezTo>
                    <a:pt x="3983960" y="257919"/>
                    <a:pt x="3971026" y="241540"/>
                    <a:pt x="3959524" y="224287"/>
                  </a:cubicBezTo>
                  <a:lnTo>
                    <a:pt x="3942272" y="198408"/>
                  </a:lnTo>
                  <a:cubicBezTo>
                    <a:pt x="3936521" y="189781"/>
                    <a:pt x="3928298" y="182364"/>
                    <a:pt x="3925019" y="172528"/>
                  </a:cubicBezTo>
                  <a:cubicBezTo>
                    <a:pt x="3907524" y="120046"/>
                    <a:pt x="3927809" y="173332"/>
                    <a:pt x="3899139" y="120770"/>
                  </a:cubicBezTo>
                  <a:cubicBezTo>
                    <a:pt x="3856281" y="42196"/>
                    <a:pt x="3890549" y="60396"/>
                    <a:pt x="3838755" y="43132"/>
                  </a:cubicBezTo>
                  <a:cubicBezTo>
                    <a:pt x="3827253" y="46007"/>
                    <a:pt x="3814490" y="45784"/>
                    <a:pt x="3804249" y="51758"/>
                  </a:cubicBezTo>
                  <a:cubicBezTo>
                    <a:pt x="3779411" y="66247"/>
                    <a:pt x="3755571" y="83185"/>
                    <a:pt x="3735238" y="103517"/>
                  </a:cubicBezTo>
                  <a:cubicBezTo>
                    <a:pt x="3726611" y="112143"/>
                    <a:pt x="3719285" y="122305"/>
                    <a:pt x="3709358" y="129396"/>
                  </a:cubicBezTo>
                  <a:cubicBezTo>
                    <a:pt x="3698894" y="136870"/>
                    <a:pt x="3686355" y="140898"/>
                    <a:pt x="3674853" y="146649"/>
                  </a:cubicBezTo>
                  <a:cubicBezTo>
                    <a:pt x="3666610" y="154330"/>
                    <a:pt x="3710221" y="304882"/>
                    <a:pt x="3703032" y="313508"/>
                  </a:cubicBezTo>
                  <a:cubicBezTo>
                    <a:pt x="3695843" y="322135"/>
                    <a:pt x="3649357" y="198901"/>
                    <a:pt x="3631721" y="198408"/>
                  </a:cubicBezTo>
                  <a:cubicBezTo>
                    <a:pt x="3614085" y="197915"/>
                    <a:pt x="3623094" y="291860"/>
                    <a:pt x="3597215" y="310550"/>
                  </a:cubicBezTo>
                  <a:cubicBezTo>
                    <a:pt x="3571336" y="329241"/>
                    <a:pt x="3513443" y="308620"/>
                    <a:pt x="3476445" y="310551"/>
                  </a:cubicBezTo>
                  <a:cubicBezTo>
                    <a:pt x="3439447" y="312482"/>
                    <a:pt x="3414047" y="304881"/>
                    <a:pt x="3375228" y="322134"/>
                  </a:cubicBezTo>
                  <a:cubicBezTo>
                    <a:pt x="3336409" y="339387"/>
                    <a:pt x="3302862" y="359927"/>
                    <a:pt x="3312543" y="353683"/>
                  </a:cubicBezTo>
                  <a:cubicBezTo>
                    <a:pt x="3322224" y="347439"/>
                    <a:pt x="3470694" y="284672"/>
                    <a:pt x="3433313" y="284672"/>
                  </a:cubicBezTo>
                  <a:cubicBezTo>
                    <a:pt x="3395932" y="284672"/>
                    <a:pt x="3119887" y="350808"/>
                    <a:pt x="3088257" y="353683"/>
                  </a:cubicBezTo>
                  <a:lnTo>
                    <a:pt x="2846717" y="284672"/>
                  </a:lnTo>
                  <a:cubicBezTo>
                    <a:pt x="2796396" y="271732"/>
                    <a:pt x="2805807" y="281888"/>
                    <a:pt x="2786332" y="276045"/>
                  </a:cubicBezTo>
                  <a:cubicBezTo>
                    <a:pt x="2776402" y="273066"/>
                    <a:pt x="2769455" y="263936"/>
                    <a:pt x="2760453" y="258792"/>
                  </a:cubicBezTo>
                  <a:cubicBezTo>
                    <a:pt x="2749288" y="252412"/>
                    <a:pt x="2737112" y="247920"/>
                    <a:pt x="2725947" y="241540"/>
                  </a:cubicBezTo>
                  <a:cubicBezTo>
                    <a:pt x="2667146" y="207940"/>
                    <a:pt x="2740650" y="237241"/>
                    <a:pt x="2639683" y="198408"/>
                  </a:cubicBezTo>
                  <a:cubicBezTo>
                    <a:pt x="2443085" y="122794"/>
                    <a:pt x="2711315" y="228036"/>
                    <a:pt x="2544792" y="172528"/>
                  </a:cubicBezTo>
                  <a:cubicBezTo>
                    <a:pt x="2430584" y="134459"/>
                    <a:pt x="2415397" y="100642"/>
                    <a:pt x="2424023" y="120770"/>
                  </a:cubicBezTo>
                  <a:cubicBezTo>
                    <a:pt x="2432649" y="140898"/>
                    <a:pt x="2590799" y="277483"/>
                    <a:pt x="2596550" y="293298"/>
                  </a:cubicBezTo>
                  <a:cubicBezTo>
                    <a:pt x="2602301" y="309113"/>
                    <a:pt x="2454215" y="230038"/>
                    <a:pt x="2458528" y="215661"/>
                  </a:cubicBezTo>
                  <a:cubicBezTo>
                    <a:pt x="2462841" y="201284"/>
                    <a:pt x="2615241" y="211346"/>
                    <a:pt x="2622430" y="207033"/>
                  </a:cubicBezTo>
                  <a:cubicBezTo>
                    <a:pt x="2629619" y="202720"/>
                    <a:pt x="2533290" y="189781"/>
                    <a:pt x="2501660" y="189781"/>
                  </a:cubicBezTo>
                  <a:cubicBezTo>
                    <a:pt x="2470030" y="189781"/>
                    <a:pt x="2457090" y="211347"/>
                    <a:pt x="2432649" y="207034"/>
                  </a:cubicBezTo>
                  <a:cubicBezTo>
                    <a:pt x="2408208" y="202721"/>
                    <a:pt x="2385204" y="173966"/>
                    <a:pt x="2355011" y="163902"/>
                  </a:cubicBezTo>
                  <a:cubicBezTo>
                    <a:pt x="2324819" y="153838"/>
                    <a:pt x="2297122" y="161858"/>
                    <a:pt x="2251494" y="146649"/>
                  </a:cubicBezTo>
                  <a:cubicBezTo>
                    <a:pt x="2248619" y="155275"/>
                    <a:pt x="2267310" y="218536"/>
                    <a:pt x="2260121" y="232913"/>
                  </a:cubicBezTo>
                  <a:cubicBezTo>
                    <a:pt x="2252932" y="247290"/>
                    <a:pt x="2201554" y="212493"/>
                    <a:pt x="2208361" y="232914"/>
                  </a:cubicBezTo>
                  <a:cubicBezTo>
                    <a:pt x="2202610" y="255918"/>
                    <a:pt x="2083279" y="171091"/>
                    <a:pt x="2053087" y="163902"/>
                  </a:cubicBezTo>
                  <a:cubicBezTo>
                    <a:pt x="2022895" y="156713"/>
                    <a:pt x="2036837" y="182291"/>
                    <a:pt x="2027207" y="189781"/>
                  </a:cubicBezTo>
                  <a:cubicBezTo>
                    <a:pt x="1968770" y="235232"/>
                    <a:pt x="1991502" y="212650"/>
                    <a:pt x="1940943" y="241540"/>
                  </a:cubicBezTo>
                  <a:cubicBezTo>
                    <a:pt x="1931941" y="246684"/>
                    <a:pt x="1924538" y="254581"/>
                    <a:pt x="1915064" y="258792"/>
                  </a:cubicBezTo>
                  <a:cubicBezTo>
                    <a:pt x="1898445" y="266178"/>
                    <a:pt x="1863306" y="276045"/>
                    <a:pt x="1863306" y="276045"/>
                  </a:cubicBezTo>
                  <a:cubicBezTo>
                    <a:pt x="1817298" y="270294"/>
                    <a:pt x="1770748" y="267885"/>
                    <a:pt x="1725283" y="258792"/>
                  </a:cubicBezTo>
                  <a:cubicBezTo>
                    <a:pt x="1712673" y="256270"/>
                    <a:pt x="1702597" y="246606"/>
                    <a:pt x="1690777" y="241540"/>
                  </a:cubicBezTo>
                  <a:cubicBezTo>
                    <a:pt x="1640782" y="220114"/>
                    <a:pt x="1688746" y="248812"/>
                    <a:pt x="1639019" y="215660"/>
                  </a:cubicBezTo>
                  <a:cubicBezTo>
                    <a:pt x="1633268" y="207034"/>
                    <a:pt x="1630768" y="194925"/>
                    <a:pt x="1621766" y="189781"/>
                  </a:cubicBezTo>
                  <a:cubicBezTo>
                    <a:pt x="1616779" y="186931"/>
                    <a:pt x="1527131" y="172583"/>
                    <a:pt x="1526875" y="172528"/>
                  </a:cubicBezTo>
                  <a:cubicBezTo>
                    <a:pt x="1503690" y="167560"/>
                    <a:pt x="1481215" y="159396"/>
                    <a:pt x="1457864" y="155275"/>
                  </a:cubicBezTo>
                  <a:cubicBezTo>
                    <a:pt x="1432222" y="150750"/>
                    <a:pt x="1406036" y="150090"/>
                    <a:pt x="1380226" y="146649"/>
                  </a:cubicBezTo>
                  <a:cubicBezTo>
                    <a:pt x="1362889" y="144337"/>
                    <a:pt x="1345721" y="140898"/>
                    <a:pt x="1328468" y="138023"/>
                  </a:cubicBezTo>
                  <a:cubicBezTo>
                    <a:pt x="1316966" y="132272"/>
                    <a:pt x="1305782" y="125836"/>
                    <a:pt x="1293962" y="120770"/>
                  </a:cubicBezTo>
                  <a:cubicBezTo>
                    <a:pt x="1285604" y="117188"/>
                    <a:pt x="1276526" y="108766"/>
                    <a:pt x="1268083" y="112143"/>
                  </a:cubicBezTo>
                  <a:cubicBezTo>
                    <a:pt x="1258457" y="115994"/>
                    <a:pt x="1258161" y="130692"/>
                    <a:pt x="1250830" y="138023"/>
                  </a:cubicBezTo>
                  <a:cubicBezTo>
                    <a:pt x="1243499" y="145354"/>
                    <a:pt x="1232915" y="148638"/>
                    <a:pt x="1224951" y="155275"/>
                  </a:cubicBezTo>
                  <a:cubicBezTo>
                    <a:pt x="1215579" y="163085"/>
                    <a:pt x="1208999" y="174064"/>
                    <a:pt x="1199072" y="181155"/>
                  </a:cubicBezTo>
                  <a:cubicBezTo>
                    <a:pt x="1188608" y="188630"/>
                    <a:pt x="1175593" y="191792"/>
                    <a:pt x="1164566" y="198408"/>
                  </a:cubicBezTo>
                  <a:cubicBezTo>
                    <a:pt x="1090409" y="242901"/>
                    <a:pt x="1138982" y="224187"/>
                    <a:pt x="1086928" y="241540"/>
                  </a:cubicBezTo>
                  <a:cubicBezTo>
                    <a:pt x="1003707" y="224895"/>
                    <a:pt x="1077154" y="245278"/>
                    <a:pt x="1017917" y="215660"/>
                  </a:cubicBezTo>
                  <a:cubicBezTo>
                    <a:pt x="1004067" y="208735"/>
                    <a:pt x="989284" y="203845"/>
                    <a:pt x="974785" y="198408"/>
                  </a:cubicBezTo>
                  <a:cubicBezTo>
                    <a:pt x="966271" y="195215"/>
                    <a:pt x="957039" y="193848"/>
                    <a:pt x="948906" y="189781"/>
                  </a:cubicBezTo>
                  <a:cubicBezTo>
                    <a:pt x="939633" y="185144"/>
                    <a:pt x="932299" y="177165"/>
                    <a:pt x="923026" y="172528"/>
                  </a:cubicBezTo>
                  <a:cubicBezTo>
                    <a:pt x="899014" y="160522"/>
                    <a:pt x="852299" y="146077"/>
                    <a:pt x="828136" y="138023"/>
                  </a:cubicBezTo>
                  <a:lnTo>
                    <a:pt x="750498" y="112143"/>
                  </a:lnTo>
                  <a:lnTo>
                    <a:pt x="724619" y="103517"/>
                  </a:lnTo>
                  <a:cubicBezTo>
                    <a:pt x="623977" y="106392"/>
                    <a:pt x="523377" y="112143"/>
                    <a:pt x="422694" y="112143"/>
                  </a:cubicBezTo>
                  <a:cubicBezTo>
                    <a:pt x="413601" y="112143"/>
                    <a:pt x="404381" y="108561"/>
                    <a:pt x="396815" y="103517"/>
                  </a:cubicBezTo>
                  <a:cubicBezTo>
                    <a:pt x="386664" y="96750"/>
                    <a:pt x="379562" y="86264"/>
                    <a:pt x="370936" y="77638"/>
                  </a:cubicBezTo>
                  <a:cubicBezTo>
                    <a:pt x="370373" y="75387"/>
                    <a:pt x="358182" y="22877"/>
                    <a:pt x="353683" y="17253"/>
                  </a:cubicBezTo>
                  <a:cubicBezTo>
                    <a:pt x="347206" y="9157"/>
                    <a:pt x="336430" y="5751"/>
                    <a:pt x="327804" y="0"/>
                  </a:cubicBezTo>
                  <a:cubicBezTo>
                    <a:pt x="288841" y="9740"/>
                    <a:pt x="275775" y="8896"/>
                    <a:pt x="241539" y="43132"/>
                  </a:cubicBezTo>
                  <a:cubicBezTo>
                    <a:pt x="232913" y="51758"/>
                    <a:pt x="225811" y="62244"/>
                    <a:pt x="215660" y="69011"/>
                  </a:cubicBezTo>
                  <a:cubicBezTo>
                    <a:pt x="208094" y="74055"/>
                    <a:pt x="198268" y="74374"/>
                    <a:pt x="189781" y="77638"/>
                  </a:cubicBezTo>
                  <a:cubicBezTo>
                    <a:pt x="160876" y="88755"/>
                    <a:pt x="132272" y="100641"/>
                    <a:pt x="103517" y="112143"/>
                  </a:cubicBezTo>
                  <a:cubicBezTo>
                    <a:pt x="87277" y="118639"/>
                    <a:pt x="68727" y="116528"/>
                    <a:pt x="51758" y="120770"/>
                  </a:cubicBezTo>
                  <a:cubicBezTo>
                    <a:pt x="34115" y="125181"/>
                    <a:pt x="0" y="138023"/>
                    <a:pt x="0" y="138023"/>
                  </a:cubicBezTo>
                  <a:cubicBezTo>
                    <a:pt x="17951" y="209830"/>
                    <a:pt x="-3906" y="138839"/>
                    <a:pt x="25879" y="198408"/>
                  </a:cubicBezTo>
                  <a:cubicBezTo>
                    <a:pt x="29946" y="206541"/>
                    <a:pt x="28076" y="217857"/>
                    <a:pt x="34506" y="224287"/>
                  </a:cubicBezTo>
                  <a:cubicBezTo>
                    <a:pt x="40936" y="230717"/>
                    <a:pt x="51759" y="230038"/>
                    <a:pt x="60385" y="232913"/>
                  </a:cubicBezTo>
                  <a:cubicBezTo>
                    <a:pt x="77638" y="230038"/>
                    <a:pt x="95069" y="228081"/>
                    <a:pt x="112143" y="224287"/>
                  </a:cubicBezTo>
                  <a:cubicBezTo>
                    <a:pt x="121020" y="222314"/>
                    <a:pt x="104954" y="218536"/>
                    <a:pt x="112143" y="215660"/>
                  </a:cubicBezTo>
                  <a:close/>
                </a:path>
              </a:pathLst>
            </a:custGeom>
            <a:gradFill>
              <a:gsLst>
                <a:gs pos="17000">
                  <a:schemeClr val="accent4">
                    <a:lumMod val="75000"/>
                  </a:schemeClr>
                </a:gs>
                <a:gs pos="51000">
                  <a:schemeClr val="accent6">
                    <a:lumMod val="75000"/>
                  </a:schemeClr>
                </a:gs>
                <a:gs pos="100000">
                  <a:srgbClr val="FFC000"/>
                </a:gs>
              </a:gsLst>
              <a:lin ang="5400000" scaled="0"/>
            </a:gra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  <p:sp>
          <p:nvSpPr>
            <p:cNvPr id="22" name="Freeform 21"/>
            <p:cNvSpPr/>
            <p:nvPr/>
          </p:nvSpPr>
          <p:spPr>
            <a:xfrm flipH="1">
              <a:off x="2716940" y="457827"/>
              <a:ext cx="2804834" cy="626259"/>
            </a:xfrm>
            <a:custGeom>
              <a:avLst/>
              <a:gdLst>
                <a:gd name="connsiteX0" fmla="*/ 362887 w 1919187"/>
                <a:gd name="connsiteY0" fmla="*/ 8626 h 129396"/>
                <a:gd name="connsiteX1" fmla="*/ 302502 w 1919187"/>
                <a:gd name="connsiteY1" fmla="*/ 17253 h 129396"/>
                <a:gd name="connsiteX2" fmla="*/ 276623 w 1919187"/>
                <a:gd name="connsiteY2" fmla="*/ 25879 h 129396"/>
                <a:gd name="connsiteX3" fmla="*/ 233491 w 1919187"/>
                <a:gd name="connsiteY3" fmla="*/ 43132 h 129396"/>
                <a:gd name="connsiteX4" fmla="*/ 147227 w 1919187"/>
                <a:gd name="connsiteY4" fmla="*/ 51759 h 129396"/>
                <a:gd name="connsiteX5" fmla="*/ 60963 w 1919187"/>
                <a:gd name="connsiteY5" fmla="*/ 69011 h 129396"/>
                <a:gd name="connsiteX6" fmla="*/ 35084 w 1919187"/>
                <a:gd name="connsiteY6" fmla="*/ 86264 h 129396"/>
                <a:gd name="connsiteX7" fmla="*/ 35084 w 1919187"/>
                <a:gd name="connsiteY7" fmla="*/ 103517 h 129396"/>
                <a:gd name="connsiteX8" fmla="*/ 362887 w 1919187"/>
                <a:gd name="connsiteY8" fmla="*/ 103517 h 129396"/>
                <a:gd name="connsiteX9" fmla="*/ 388767 w 1919187"/>
                <a:gd name="connsiteY9" fmla="*/ 112143 h 129396"/>
                <a:gd name="connsiteX10" fmla="*/ 475031 w 1919187"/>
                <a:gd name="connsiteY10" fmla="*/ 129396 h 129396"/>
                <a:gd name="connsiteX11" fmla="*/ 656185 w 1919187"/>
                <a:gd name="connsiteY11" fmla="*/ 120770 h 129396"/>
                <a:gd name="connsiteX12" fmla="*/ 742450 w 1919187"/>
                <a:gd name="connsiteY12" fmla="*/ 103517 h 129396"/>
                <a:gd name="connsiteX13" fmla="*/ 932231 w 1919187"/>
                <a:gd name="connsiteY13" fmla="*/ 86264 h 129396"/>
                <a:gd name="connsiteX14" fmla="*/ 958110 w 1919187"/>
                <a:gd name="connsiteY14" fmla="*/ 69011 h 129396"/>
                <a:gd name="connsiteX15" fmla="*/ 1113385 w 1919187"/>
                <a:gd name="connsiteY15" fmla="*/ 43132 h 129396"/>
                <a:gd name="connsiteX16" fmla="*/ 1510201 w 1919187"/>
                <a:gd name="connsiteY16" fmla="*/ 60385 h 129396"/>
                <a:gd name="connsiteX17" fmla="*/ 1536080 w 1919187"/>
                <a:gd name="connsiteY17" fmla="*/ 69011 h 129396"/>
                <a:gd name="connsiteX18" fmla="*/ 1915642 w 1919187"/>
                <a:gd name="connsiteY18" fmla="*/ 60385 h 129396"/>
                <a:gd name="connsiteX19" fmla="*/ 1907016 w 1919187"/>
                <a:gd name="connsiteY19" fmla="*/ 34506 h 129396"/>
                <a:gd name="connsiteX20" fmla="*/ 1855257 w 1919187"/>
                <a:gd name="connsiteY20" fmla="*/ 17253 h 129396"/>
                <a:gd name="connsiteX21" fmla="*/ 1734487 w 1919187"/>
                <a:gd name="connsiteY21" fmla="*/ 8626 h 129396"/>
                <a:gd name="connsiteX22" fmla="*/ 587174 w 1919187"/>
                <a:gd name="connsiteY22" fmla="*/ 17253 h 129396"/>
                <a:gd name="connsiteX23" fmla="*/ 509536 w 1919187"/>
                <a:gd name="connsiteY23" fmla="*/ 34506 h 129396"/>
                <a:gd name="connsiteX24" fmla="*/ 449152 w 1919187"/>
                <a:gd name="connsiteY24" fmla="*/ 51759 h 129396"/>
                <a:gd name="connsiteX25" fmla="*/ 406019 w 1919187"/>
                <a:gd name="connsiteY25" fmla="*/ 43132 h 129396"/>
                <a:gd name="connsiteX26" fmla="*/ 328382 w 1919187"/>
                <a:gd name="connsiteY26" fmla="*/ 0 h 129396"/>
                <a:gd name="connsiteX27" fmla="*/ 362887 w 1919187"/>
                <a:gd name="connsiteY27" fmla="*/ 8626 h 129396"/>
                <a:gd name="connsiteX0" fmla="*/ 338312 w 1894612"/>
                <a:gd name="connsiteY0" fmla="*/ 8626 h 129396"/>
                <a:gd name="connsiteX1" fmla="*/ 277927 w 1894612"/>
                <a:gd name="connsiteY1" fmla="*/ 17253 h 129396"/>
                <a:gd name="connsiteX2" fmla="*/ 252048 w 1894612"/>
                <a:gd name="connsiteY2" fmla="*/ 25879 h 129396"/>
                <a:gd name="connsiteX3" fmla="*/ 208916 w 1894612"/>
                <a:gd name="connsiteY3" fmla="*/ 43132 h 129396"/>
                <a:gd name="connsiteX4" fmla="*/ 122652 w 1894612"/>
                <a:gd name="connsiteY4" fmla="*/ 51759 h 129396"/>
                <a:gd name="connsiteX5" fmla="*/ 36388 w 1894612"/>
                <a:gd name="connsiteY5" fmla="*/ 69011 h 129396"/>
                <a:gd name="connsiteX6" fmla="*/ 10509 w 1894612"/>
                <a:gd name="connsiteY6" fmla="*/ 86264 h 129396"/>
                <a:gd name="connsiteX7" fmla="*/ 225851 w 1894612"/>
                <a:gd name="connsiteY7" fmla="*/ 80547 h 129396"/>
                <a:gd name="connsiteX8" fmla="*/ 338312 w 1894612"/>
                <a:gd name="connsiteY8" fmla="*/ 103517 h 129396"/>
                <a:gd name="connsiteX9" fmla="*/ 364192 w 1894612"/>
                <a:gd name="connsiteY9" fmla="*/ 112143 h 129396"/>
                <a:gd name="connsiteX10" fmla="*/ 450456 w 1894612"/>
                <a:gd name="connsiteY10" fmla="*/ 129396 h 129396"/>
                <a:gd name="connsiteX11" fmla="*/ 631610 w 1894612"/>
                <a:gd name="connsiteY11" fmla="*/ 120770 h 129396"/>
                <a:gd name="connsiteX12" fmla="*/ 717875 w 1894612"/>
                <a:gd name="connsiteY12" fmla="*/ 103517 h 129396"/>
                <a:gd name="connsiteX13" fmla="*/ 907656 w 1894612"/>
                <a:gd name="connsiteY13" fmla="*/ 86264 h 129396"/>
                <a:gd name="connsiteX14" fmla="*/ 933535 w 1894612"/>
                <a:gd name="connsiteY14" fmla="*/ 69011 h 129396"/>
                <a:gd name="connsiteX15" fmla="*/ 1088810 w 1894612"/>
                <a:gd name="connsiteY15" fmla="*/ 43132 h 129396"/>
                <a:gd name="connsiteX16" fmla="*/ 1485626 w 1894612"/>
                <a:gd name="connsiteY16" fmla="*/ 60385 h 129396"/>
                <a:gd name="connsiteX17" fmla="*/ 1511505 w 1894612"/>
                <a:gd name="connsiteY17" fmla="*/ 69011 h 129396"/>
                <a:gd name="connsiteX18" fmla="*/ 1891067 w 1894612"/>
                <a:gd name="connsiteY18" fmla="*/ 60385 h 129396"/>
                <a:gd name="connsiteX19" fmla="*/ 1882441 w 1894612"/>
                <a:gd name="connsiteY19" fmla="*/ 34506 h 129396"/>
                <a:gd name="connsiteX20" fmla="*/ 1830682 w 1894612"/>
                <a:gd name="connsiteY20" fmla="*/ 17253 h 129396"/>
                <a:gd name="connsiteX21" fmla="*/ 1709912 w 1894612"/>
                <a:gd name="connsiteY21" fmla="*/ 8626 h 129396"/>
                <a:gd name="connsiteX22" fmla="*/ 562599 w 1894612"/>
                <a:gd name="connsiteY22" fmla="*/ 17253 h 129396"/>
                <a:gd name="connsiteX23" fmla="*/ 484961 w 1894612"/>
                <a:gd name="connsiteY23" fmla="*/ 34506 h 129396"/>
                <a:gd name="connsiteX24" fmla="*/ 424577 w 1894612"/>
                <a:gd name="connsiteY24" fmla="*/ 51759 h 129396"/>
                <a:gd name="connsiteX25" fmla="*/ 381444 w 1894612"/>
                <a:gd name="connsiteY25" fmla="*/ 43132 h 129396"/>
                <a:gd name="connsiteX26" fmla="*/ 303807 w 1894612"/>
                <a:gd name="connsiteY26" fmla="*/ 0 h 129396"/>
                <a:gd name="connsiteX27" fmla="*/ 338312 w 1894612"/>
                <a:gd name="connsiteY27" fmla="*/ 8626 h 129396"/>
                <a:gd name="connsiteX0" fmla="*/ 302165 w 1858465"/>
                <a:gd name="connsiteY0" fmla="*/ 8626 h 129396"/>
                <a:gd name="connsiteX1" fmla="*/ 241780 w 1858465"/>
                <a:gd name="connsiteY1" fmla="*/ 17253 h 129396"/>
                <a:gd name="connsiteX2" fmla="*/ 215901 w 1858465"/>
                <a:gd name="connsiteY2" fmla="*/ 25879 h 129396"/>
                <a:gd name="connsiteX3" fmla="*/ 172769 w 1858465"/>
                <a:gd name="connsiteY3" fmla="*/ 43132 h 129396"/>
                <a:gd name="connsiteX4" fmla="*/ 86505 w 1858465"/>
                <a:gd name="connsiteY4" fmla="*/ 51759 h 129396"/>
                <a:gd name="connsiteX5" fmla="*/ 241 w 1858465"/>
                <a:gd name="connsiteY5" fmla="*/ 69011 h 129396"/>
                <a:gd name="connsiteX6" fmla="*/ 249108 w 1858465"/>
                <a:gd name="connsiteY6" fmla="*/ 54105 h 129396"/>
                <a:gd name="connsiteX7" fmla="*/ 189704 w 1858465"/>
                <a:gd name="connsiteY7" fmla="*/ 80547 h 129396"/>
                <a:gd name="connsiteX8" fmla="*/ 302165 w 1858465"/>
                <a:gd name="connsiteY8" fmla="*/ 103517 h 129396"/>
                <a:gd name="connsiteX9" fmla="*/ 328045 w 1858465"/>
                <a:gd name="connsiteY9" fmla="*/ 112143 h 129396"/>
                <a:gd name="connsiteX10" fmla="*/ 414309 w 1858465"/>
                <a:gd name="connsiteY10" fmla="*/ 129396 h 129396"/>
                <a:gd name="connsiteX11" fmla="*/ 595463 w 1858465"/>
                <a:gd name="connsiteY11" fmla="*/ 120770 h 129396"/>
                <a:gd name="connsiteX12" fmla="*/ 681728 w 1858465"/>
                <a:gd name="connsiteY12" fmla="*/ 103517 h 129396"/>
                <a:gd name="connsiteX13" fmla="*/ 871509 w 1858465"/>
                <a:gd name="connsiteY13" fmla="*/ 86264 h 129396"/>
                <a:gd name="connsiteX14" fmla="*/ 897388 w 1858465"/>
                <a:gd name="connsiteY14" fmla="*/ 69011 h 129396"/>
                <a:gd name="connsiteX15" fmla="*/ 1052663 w 1858465"/>
                <a:gd name="connsiteY15" fmla="*/ 43132 h 129396"/>
                <a:gd name="connsiteX16" fmla="*/ 1449479 w 1858465"/>
                <a:gd name="connsiteY16" fmla="*/ 60385 h 129396"/>
                <a:gd name="connsiteX17" fmla="*/ 1475358 w 1858465"/>
                <a:gd name="connsiteY17" fmla="*/ 69011 h 129396"/>
                <a:gd name="connsiteX18" fmla="*/ 1854920 w 1858465"/>
                <a:gd name="connsiteY18" fmla="*/ 60385 h 129396"/>
                <a:gd name="connsiteX19" fmla="*/ 1846294 w 1858465"/>
                <a:gd name="connsiteY19" fmla="*/ 34506 h 129396"/>
                <a:gd name="connsiteX20" fmla="*/ 1794535 w 1858465"/>
                <a:gd name="connsiteY20" fmla="*/ 17253 h 129396"/>
                <a:gd name="connsiteX21" fmla="*/ 1673765 w 1858465"/>
                <a:gd name="connsiteY21" fmla="*/ 8626 h 129396"/>
                <a:gd name="connsiteX22" fmla="*/ 526452 w 1858465"/>
                <a:gd name="connsiteY22" fmla="*/ 17253 h 129396"/>
                <a:gd name="connsiteX23" fmla="*/ 448814 w 1858465"/>
                <a:gd name="connsiteY23" fmla="*/ 34506 h 129396"/>
                <a:gd name="connsiteX24" fmla="*/ 388430 w 1858465"/>
                <a:gd name="connsiteY24" fmla="*/ 51759 h 129396"/>
                <a:gd name="connsiteX25" fmla="*/ 345297 w 1858465"/>
                <a:gd name="connsiteY25" fmla="*/ 43132 h 129396"/>
                <a:gd name="connsiteX26" fmla="*/ 267660 w 1858465"/>
                <a:gd name="connsiteY26" fmla="*/ 0 h 129396"/>
                <a:gd name="connsiteX27" fmla="*/ 302165 w 1858465"/>
                <a:gd name="connsiteY27" fmla="*/ 8626 h 129396"/>
                <a:gd name="connsiteX0" fmla="*/ 223221 w 1779521"/>
                <a:gd name="connsiteY0" fmla="*/ 8626 h 129396"/>
                <a:gd name="connsiteX1" fmla="*/ 162836 w 1779521"/>
                <a:gd name="connsiteY1" fmla="*/ 17253 h 129396"/>
                <a:gd name="connsiteX2" fmla="*/ 136957 w 1779521"/>
                <a:gd name="connsiteY2" fmla="*/ 25879 h 129396"/>
                <a:gd name="connsiteX3" fmla="*/ 93825 w 1779521"/>
                <a:gd name="connsiteY3" fmla="*/ 43132 h 129396"/>
                <a:gd name="connsiteX4" fmla="*/ 7561 w 1779521"/>
                <a:gd name="connsiteY4" fmla="*/ 51759 h 129396"/>
                <a:gd name="connsiteX5" fmla="*/ 300001 w 1779521"/>
                <a:gd name="connsiteY5" fmla="*/ 43743 h 129396"/>
                <a:gd name="connsiteX6" fmla="*/ 170164 w 1779521"/>
                <a:gd name="connsiteY6" fmla="*/ 54105 h 129396"/>
                <a:gd name="connsiteX7" fmla="*/ 110760 w 1779521"/>
                <a:gd name="connsiteY7" fmla="*/ 80547 h 129396"/>
                <a:gd name="connsiteX8" fmla="*/ 223221 w 1779521"/>
                <a:gd name="connsiteY8" fmla="*/ 103517 h 129396"/>
                <a:gd name="connsiteX9" fmla="*/ 249101 w 1779521"/>
                <a:gd name="connsiteY9" fmla="*/ 112143 h 129396"/>
                <a:gd name="connsiteX10" fmla="*/ 335365 w 1779521"/>
                <a:gd name="connsiteY10" fmla="*/ 129396 h 129396"/>
                <a:gd name="connsiteX11" fmla="*/ 516519 w 1779521"/>
                <a:gd name="connsiteY11" fmla="*/ 120770 h 129396"/>
                <a:gd name="connsiteX12" fmla="*/ 602784 w 1779521"/>
                <a:gd name="connsiteY12" fmla="*/ 103517 h 129396"/>
                <a:gd name="connsiteX13" fmla="*/ 792565 w 1779521"/>
                <a:gd name="connsiteY13" fmla="*/ 86264 h 129396"/>
                <a:gd name="connsiteX14" fmla="*/ 818444 w 1779521"/>
                <a:gd name="connsiteY14" fmla="*/ 69011 h 129396"/>
                <a:gd name="connsiteX15" fmla="*/ 973719 w 1779521"/>
                <a:gd name="connsiteY15" fmla="*/ 43132 h 129396"/>
                <a:gd name="connsiteX16" fmla="*/ 1370535 w 1779521"/>
                <a:gd name="connsiteY16" fmla="*/ 60385 h 129396"/>
                <a:gd name="connsiteX17" fmla="*/ 1396414 w 1779521"/>
                <a:gd name="connsiteY17" fmla="*/ 69011 h 129396"/>
                <a:gd name="connsiteX18" fmla="*/ 1775976 w 1779521"/>
                <a:gd name="connsiteY18" fmla="*/ 60385 h 129396"/>
                <a:gd name="connsiteX19" fmla="*/ 1767350 w 1779521"/>
                <a:gd name="connsiteY19" fmla="*/ 34506 h 129396"/>
                <a:gd name="connsiteX20" fmla="*/ 1715591 w 1779521"/>
                <a:gd name="connsiteY20" fmla="*/ 17253 h 129396"/>
                <a:gd name="connsiteX21" fmla="*/ 1594821 w 1779521"/>
                <a:gd name="connsiteY21" fmla="*/ 8626 h 129396"/>
                <a:gd name="connsiteX22" fmla="*/ 447508 w 1779521"/>
                <a:gd name="connsiteY22" fmla="*/ 17253 h 129396"/>
                <a:gd name="connsiteX23" fmla="*/ 369870 w 1779521"/>
                <a:gd name="connsiteY23" fmla="*/ 34506 h 129396"/>
                <a:gd name="connsiteX24" fmla="*/ 309486 w 1779521"/>
                <a:gd name="connsiteY24" fmla="*/ 51759 h 129396"/>
                <a:gd name="connsiteX25" fmla="*/ 266353 w 1779521"/>
                <a:gd name="connsiteY25" fmla="*/ 43132 h 129396"/>
                <a:gd name="connsiteX26" fmla="*/ 188716 w 1779521"/>
                <a:gd name="connsiteY26" fmla="*/ 0 h 129396"/>
                <a:gd name="connsiteX27" fmla="*/ 223221 w 1779521"/>
                <a:gd name="connsiteY27" fmla="*/ 8626 h 129396"/>
                <a:gd name="connsiteX0" fmla="*/ 223221 w 1779521"/>
                <a:gd name="connsiteY0" fmla="*/ 34486 h 155256"/>
                <a:gd name="connsiteX1" fmla="*/ 162836 w 1779521"/>
                <a:gd name="connsiteY1" fmla="*/ 43113 h 155256"/>
                <a:gd name="connsiteX2" fmla="*/ 136957 w 1779521"/>
                <a:gd name="connsiteY2" fmla="*/ 51739 h 155256"/>
                <a:gd name="connsiteX3" fmla="*/ 93825 w 1779521"/>
                <a:gd name="connsiteY3" fmla="*/ 68992 h 155256"/>
                <a:gd name="connsiteX4" fmla="*/ 7561 w 1779521"/>
                <a:gd name="connsiteY4" fmla="*/ 77619 h 155256"/>
                <a:gd name="connsiteX5" fmla="*/ 300001 w 1779521"/>
                <a:gd name="connsiteY5" fmla="*/ 69603 h 155256"/>
                <a:gd name="connsiteX6" fmla="*/ 170164 w 1779521"/>
                <a:gd name="connsiteY6" fmla="*/ 79965 h 155256"/>
                <a:gd name="connsiteX7" fmla="*/ 110760 w 1779521"/>
                <a:gd name="connsiteY7" fmla="*/ 106407 h 155256"/>
                <a:gd name="connsiteX8" fmla="*/ 223221 w 1779521"/>
                <a:gd name="connsiteY8" fmla="*/ 129377 h 155256"/>
                <a:gd name="connsiteX9" fmla="*/ 249101 w 1779521"/>
                <a:gd name="connsiteY9" fmla="*/ 138003 h 155256"/>
                <a:gd name="connsiteX10" fmla="*/ 335365 w 1779521"/>
                <a:gd name="connsiteY10" fmla="*/ 155256 h 155256"/>
                <a:gd name="connsiteX11" fmla="*/ 516519 w 1779521"/>
                <a:gd name="connsiteY11" fmla="*/ 146630 h 155256"/>
                <a:gd name="connsiteX12" fmla="*/ 602784 w 1779521"/>
                <a:gd name="connsiteY12" fmla="*/ 129377 h 155256"/>
                <a:gd name="connsiteX13" fmla="*/ 792565 w 1779521"/>
                <a:gd name="connsiteY13" fmla="*/ 112124 h 155256"/>
                <a:gd name="connsiteX14" fmla="*/ 818444 w 1779521"/>
                <a:gd name="connsiteY14" fmla="*/ 94871 h 155256"/>
                <a:gd name="connsiteX15" fmla="*/ 973719 w 1779521"/>
                <a:gd name="connsiteY15" fmla="*/ 68992 h 155256"/>
                <a:gd name="connsiteX16" fmla="*/ 1370535 w 1779521"/>
                <a:gd name="connsiteY16" fmla="*/ 86245 h 155256"/>
                <a:gd name="connsiteX17" fmla="*/ 1396414 w 1779521"/>
                <a:gd name="connsiteY17" fmla="*/ 94871 h 155256"/>
                <a:gd name="connsiteX18" fmla="*/ 1775976 w 1779521"/>
                <a:gd name="connsiteY18" fmla="*/ 86245 h 155256"/>
                <a:gd name="connsiteX19" fmla="*/ 1767350 w 1779521"/>
                <a:gd name="connsiteY19" fmla="*/ 60366 h 155256"/>
                <a:gd name="connsiteX20" fmla="*/ 1715591 w 1779521"/>
                <a:gd name="connsiteY20" fmla="*/ 43113 h 155256"/>
                <a:gd name="connsiteX21" fmla="*/ 1594821 w 1779521"/>
                <a:gd name="connsiteY21" fmla="*/ 34486 h 155256"/>
                <a:gd name="connsiteX22" fmla="*/ 1173180 w 1779521"/>
                <a:gd name="connsiteY22" fmla="*/ 0 h 155256"/>
                <a:gd name="connsiteX23" fmla="*/ 447508 w 1779521"/>
                <a:gd name="connsiteY23" fmla="*/ 43113 h 155256"/>
                <a:gd name="connsiteX24" fmla="*/ 369870 w 1779521"/>
                <a:gd name="connsiteY24" fmla="*/ 60366 h 155256"/>
                <a:gd name="connsiteX25" fmla="*/ 309486 w 1779521"/>
                <a:gd name="connsiteY25" fmla="*/ 77619 h 155256"/>
                <a:gd name="connsiteX26" fmla="*/ 266353 w 1779521"/>
                <a:gd name="connsiteY26" fmla="*/ 68992 h 155256"/>
                <a:gd name="connsiteX27" fmla="*/ 188716 w 1779521"/>
                <a:gd name="connsiteY27" fmla="*/ 25860 h 155256"/>
                <a:gd name="connsiteX28" fmla="*/ 223221 w 1779521"/>
                <a:gd name="connsiteY28" fmla="*/ 34486 h 155256"/>
                <a:gd name="connsiteX0" fmla="*/ 223221 w 1779521"/>
                <a:gd name="connsiteY0" fmla="*/ 34486 h 155256"/>
                <a:gd name="connsiteX1" fmla="*/ 162836 w 1779521"/>
                <a:gd name="connsiteY1" fmla="*/ 43113 h 155256"/>
                <a:gd name="connsiteX2" fmla="*/ 136957 w 1779521"/>
                <a:gd name="connsiteY2" fmla="*/ 51739 h 155256"/>
                <a:gd name="connsiteX3" fmla="*/ 93825 w 1779521"/>
                <a:gd name="connsiteY3" fmla="*/ 68992 h 155256"/>
                <a:gd name="connsiteX4" fmla="*/ 7561 w 1779521"/>
                <a:gd name="connsiteY4" fmla="*/ 77619 h 155256"/>
                <a:gd name="connsiteX5" fmla="*/ 300001 w 1779521"/>
                <a:gd name="connsiteY5" fmla="*/ 69603 h 155256"/>
                <a:gd name="connsiteX6" fmla="*/ 170164 w 1779521"/>
                <a:gd name="connsiteY6" fmla="*/ 79965 h 155256"/>
                <a:gd name="connsiteX7" fmla="*/ 110760 w 1779521"/>
                <a:gd name="connsiteY7" fmla="*/ 106407 h 155256"/>
                <a:gd name="connsiteX8" fmla="*/ 223221 w 1779521"/>
                <a:gd name="connsiteY8" fmla="*/ 129377 h 155256"/>
                <a:gd name="connsiteX9" fmla="*/ 249101 w 1779521"/>
                <a:gd name="connsiteY9" fmla="*/ 138003 h 155256"/>
                <a:gd name="connsiteX10" fmla="*/ 335365 w 1779521"/>
                <a:gd name="connsiteY10" fmla="*/ 155256 h 155256"/>
                <a:gd name="connsiteX11" fmla="*/ 516519 w 1779521"/>
                <a:gd name="connsiteY11" fmla="*/ 146630 h 155256"/>
                <a:gd name="connsiteX12" fmla="*/ 602784 w 1779521"/>
                <a:gd name="connsiteY12" fmla="*/ 129377 h 155256"/>
                <a:gd name="connsiteX13" fmla="*/ 792565 w 1779521"/>
                <a:gd name="connsiteY13" fmla="*/ 112124 h 155256"/>
                <a:gd name="connsiteX14" fmla="*/ 818444 w 1779521"/>
                <a:gd name="connsiteY14" fmla="*/ 94871 h 155256"/>
                <a:gd name="connsiteX15" fmla="*/ 973719 w 1779521"/>
                <a:gd name="connsiteY15" fmla="*/ 68992 h 155256"/>
                <a:gd name="connsiteX16" fmla="*/ 1370535 w 1779521"/>
                <a:gd name="connsiteY16" fmla="*/ 86245 h 155256"/>
                <a:gd name="connsiteX17" fmla="*/ 1396414 w 1779521"/>
                <a:gd name="connsiteY17" fmla="*/ 94871 h 155256"/>
                <a:gd name="connsiteX18" fmla="*/ 1775976 w 1779521"/>
                <a:gd name="connsiteY18" fmla="*/ 86245 h 155256"/>
                <a:gd name="connsiteX19" fmla="*/ 1767350 w 1779521"/>
                <a:gd name="connsiteY19" fmla="*/ 60366 h 155256"/>
                <a:gd name="connsiteX20" fmla="*/ 1715591 w 1779521"/>
                <a:gd name="connsiteY20" fmla="*/ 43113 h 155256"/>
                <a:gd name="connsiteX21" fmla="*/ 1594821 w 1779521"/>
                <a:gd name="connsiteY21" fmla="*/ 34486 h 155256"/>
                <a:gd name="connsiteX22" fmla="*/ 1173180 w 1779521"/>
                <a:gd name="connsiteY22" fmla="*/ 0 h 155256"/>
                <a:gd name="connsiteX23" fmla="*/ 697943 w 1779521"/>
                <a:gd name="connsiteY23" fmla="*/ 6891 h 155256"/>
                <a:gd name="connsiteX24" fmla="*/ 447508 w 1779521"/>
                <a:gd name="connsiteY24" fmla="*/ 43113 h 155256"/>
                <a:gd name="connsiteX25" fmla="*/ 369870 w 1779521"/>
                <a:gd name="connsiteY25" fmla="*/ 60366 h 155256"/>
                <a:gd name="connsiteX26" fmla="*/ 309486 w 1779521"/>
                <a:gd name="connsiteY26" fmla="*/ 77619 h 155256"/>
                <a:gd name="connsiteX27" fmla="*/ 266353 w 1779521"/>
                <a:gd name="connsiteY27" fmla="*/ 68992 h 155256"/>
                <a:gd name="connsiteX28" fmla="*/ 188716 w 1779521"/>
                <a:gd name="connsiteY28" fmla="*/ 25860 h 155256"/>
                <a:gd name="connsiteX29" fmla="*/ 223221 w 1779521"/>
                <a:gd name="connsiteY29" fmla="*/ 34486 h 155256"/>
                <a:gd name="connsiteX0" fmla="*/ 223221 w 1779521"/>
                <a:gd name="connsiteY0" fmla="*/ 34486 h 155256"/>
                <a:gd name="connsiteX1" fmla="*/ 162836 w 1779521"/>
                <a:gd name="connsiteY1" fmla="*/ 43113 h 155256"/>
                <a:gd name="connsiteX2" fmla="*/ 136957 w 1779521"/>
                <a:gd name="connsiteY2" fmla="*/ 51739 h 155256"/>
                <a:gd name="connsiteX3" fmla="*/ 93825 w 1779521"/>
                <a:gd name="connsiteY3" fmla="*/ 68992 h 155256"/>
                <a:gd name="connsiteX4" fmla="*/ 7561 w 1779521"/>
                <a:gd name="connsiteY4" fmla="*/ 77619 h 155256"/>
                <a:gd name="connsiteX5" fmla="*/ 300001 w 1779521"/>
                <a:gd name="connsiteY5" fmla="*/ 69603 h 155256"/>
                <a:gd name="connsiteX6" fmla="*/ 170164 w 1779521"/>
                <a:gd name="connsiteY6" fmla="*/ 79965 h 155256"/>
                <a:gd name="connsiteX7" fmla="*/ 110760 w 1779521"/>
                <a:gd name="connsiteY7" fmla="*/ 106407 h 155256"/>
                <a:gd name="connsiteX8" fmla="*/ 223221 w 1779521"/>
                <a:gd name="connsiteY8" fmla="*/ 129377 h 155256"/>
                <a:gd name="connsiteX9" fmla="*/ 249101 w 1779521"/>
                <a:gd name="connsiteY9" fmla="*/ 138003 h 155256"/>
                <a:gd name="connsiteX10" fmla="*/ 335365 w 1779521"/>
                <a:gd name="connsiteY10" fmla="*/ 155256 h 155256"/>
                <a:gd name="connsiteX11" fmla="*/ 516519 w 1779521"/>
                <a:gd name="connsiteY11" fmla="*/ 146630 h 155256"/>
                <a:gd name="connsiteX12" fmla="*/ 602784 w 1779521"/>
                <a:gd name="connsiteY12" fmla="*/ 129377 h 155256"/>
                <a:gd name="connsiteX13" fmla="*/ 792565 w 1779521"/>
                <a:gd name="connsiteY13" fmla="*/ 112124 h 155256"/>
                <a:gd name="connsiteX14" fmla="*/ 818444 w 1779521"/>
                <a:gd name="connsiteY14" fmla="*/ 94871 h 155256"/>
                <a:gd name="connsiteX15" fmla="*/ 1010847 w 1779521"/>
                <a:gd name="connsiteY15" fmla="*/ 101151 h 155256"/>
                <a:gd name="connsiteX16" fmla="*/ 1370535 w 1779521"/>
                <a:gd name="connsiteY16" fmla="*/ 86245 h 155256"/>
                <a:gd name="connsiteX17" fmla="*/ 1396414 w 1779521"/>
                <a:gd name="connsiteY17" fmla="*/ 94871 h 155256"/>
                <a:gd name="connsiteX18" fmla="*/ 1775976 w 1779521"/>
                <a:gd name="connsiteY18" fmla="*/ 86245 h 155256"/>
                <a:gd name="connsiteX19" fmla="*/ 1767350 w 1779521"/>
                <a:gd name="connsiteY19" fmla="*/ 60366 h 155256"/>
                <a:gd name="connsiteX20" fmla="*/ 1715591 w 1779521"/>
                <a:gd name="connsiteY20" fmla="*/ 43113 h 155256"/>
                <a:gd name="connsiteX21" fmla="*/ 1594821 w 1779521"/>
                <a:gd name="connsiteY21" fmla="*/ 34486 h 155256"/>
                <a:gd name="connsiteX22" fmla="*/ 1173180 w 1779521"/>
                <a:gd name="connsiteY22" fmla="*/ 0 h 155256"/>
                <a:gd name="connsiteX23" fmla="*/ 697943 w 1779521"/>
                <a:gd name="connsiteY23" fmla="*/ 6891 h 155256"/>
                <a:gd name="connsiteX24" fmla="*/ 447508 w 1779521"/>
                <a:gd name="connsiteY24" fmla="*/ 43113 h 155256"/>
                <a:gd name="connsiteX25" fmla="*/ 369870 w 1779521"/>
                <a:gd name="connsiteY25" fmla="*/ 60366 h 155256"/>
                <a:gd name="connsiteX26" fmla="*/ 309486 w 1779521"/>
                <a:gd name="connsiteY26" fmla="*/ 77619 h 155256"/>
                <a:gd name="connsiteX27" fmla="*/ 266353 w 1779521"/>
                <a:gd name="connsiteY27" fmla="*/ 68992 h 155256"/>
                <a:gd name="connsiteX28" fmla="*/ 188716 w 1779521"/>
                <a:gd name="connsiteY28" fmla="*/ 25860 h 155256"/>
                <a:gd name="connsiteX29" fmla="*/ 223221 w 1779521"/>
                <a:gd name="connsiteY29" fmla="*/ 34486 h 155256"/>
                <a:gd name="connsiteX0" fmla="*/ 644148 w 2200448"/>
                <a:gd name="connsiteY0" fmla="*/ 34486 h 155256"/>
                <a:gd name="connsiteX1" fmla="*/ 583763 w 2200448"/>
                <a:gd name="connsiteY1" fmla="*/ 43113 h 155256"/>
                <a:gd name="connsiteX2" fmla="*/ 557884 w 2200448"/>
                <a:gd name="connsiteY2" fmla="*/ 51739 h 155256"/>
                <a:gd name="connsiteX3" fmla="*/ 514752 w 2200448"/>
                <a:gd name="connsiteY3" fmla="*/ 68992 h 155256"/>
                <a:gd name="connsiteX4" fmla="*/ 428488 w 2200448"/>
                <a:gd name="connsiteY4" fmla="*/ 77619 h 155256"/>
                <a:gd name="connsiteX5" fmla="*/ 720928 w 2200448"/>
                <a:gd name="connsiteY5" fmla="*/ 69603 h 155256"/>
                <a:gd name="connsiteX6" fmla="*/ 591091 w 2200448"/>
                <a:gd name="connsiteY6" fmla="*/ 79965 h 155256"/>
                <a:gd name="connsiteX7" fmla="*/ 4472 w 2200448"/>
                <a:gd name="connsiteY7" fmla="*/ 129377 h 155256"/>
                <a:gd name="connsiteX8" fmla="*/ 644148 w 2200448"/>
                <a:gd name="connsiteY8" fmla="*/ 129377 h 155256"/>
                <a:gd name="connsiteX9" fmla="*/ 670028 w 2200448"/>
                <a:gd name="connsiteY9" fmla="*/ 138003 h 155256"/>
                <a:gd name="connsiteX10" fmla="*/ 756292 w 2200448"/>
                <a:gd name="connsiteY10" fmla="*/ 155256 h 155256"/>
                <a:gd name="connsiteX11" fmla="*/ 937446 w 2200448"/>
                <a:gd name="connsiteY11" fmla="*/ 146630 h 155256"/>
                <a:gd name="connsiteX12" fmla="*/ 1023711 w 2200448"/>
                <a:gd name="connsiteY12" fmla="*/ 129377 h 155256"/>
                <a:gd name="connsiteX13" fmla="*/ 1213492 w 2200448"/>
                <a:gd name="connsiteY13" fmla="*/ 112124 h 155256"/>
                <a:gd name="connsiteX14" fmla="*/ 1239371 w 2200448"/>
                <a:gd name="connsiteY14" fmla="*/ 94871 h 155256"/>
                <a:gd name="connsiteX15" fmla="*/ 1431774 w 2200448"/>
                <a:gd name="connsiteY15" fmla="*/ 101151 h 155256"/>
                <a:gd name="connsiteX16" fmla="*/ 1791462 w 2200448"/>
                <a:gd name="connsiteY16" fmla="*/ 86245 h 155256"/>
                <a:gd name="connsiteX17" fmla="*/ 1817341 w 2200448"/>
                <a:gd name="connsiteY17" fmla="*/ 94871 h 155256"/>
                <a:gd name="connsiteX18" fmla="*/ 2196903 w 2200448"/>
                <a:gd name="connsiteY18" fmla="*/ 86245 h 155256"/>
                <a:gd name="connsiteX19" fmla="*/ 2188277 w 2200448"/>
                <a:gd name="connsiteY19" fmla="*/ 60366 h 155256"/>
                <a:gd name="connsiteX20" fmla="*/ 2136518 w 2200448"/>
                <a:gd name="connsiteY20" fmla="*/ 43113 h 155256"/>
                <a:gd name="connsiteX21" fmla="*/ 2015748 w 2200448"/>
                <a:gd name="connsiteY21" fmla="*/ 34486 h 155256"/>
                <a:gd name="connsiteX22" fmla="*/ 1594107 w 2200448"/>
                <a:gd name="connsiteY22" fmla="*/ 0 h 155256"/>
                <a:gd name="connsiteX23" fmla="*/ 1118870 w 2200448"/>
                <a:gd name="connsiteY23" fmla="*/ 6891 h 155256"/>
                <a:gd name="connsiteX24" fmla="*/ 868435 w 2200448"/>
                <a:gd name="connsiteY24" fmla="*/ 43113 h 155256"/>
                <a:gd name="connsiteX25" fmla="*/ 790797 w 2200448"/>
                <a:gd name="connsiteY25" fmla="*/ 60366 h 155256"/>
                <a:gd name="connsiteX26" fmla="*/ 730413 w 2200448"/>
                <a:gd name="connsiteY26" fmla="*/ 77619 h 155256"/>
                <a:gd name="connsiteX27" fmla="*/ 687280 w 2200448"/>
                <a:gd name="connsiteY27" fmla="*/ 68992 h 155256"/>
                <a:gd name="connsiteX28" fmla="*/ 609643 w 2200448"/>
                <a:gd name="connsiteY28" fmla="*/ 25860 h 155256"/>
                <a:gd name="connsiteX29" fmla="*/ 644148 w 2200448"/>
                <a:gd name="connsiteY29" fmla="*/ 34486 h 155256"/>
                <a:gd name="connsiteX0" fmla="*/ 724377 w 2280677"/>
                <a:gd name="connsiteY0" fmla="*/ 34486 h 155256"/>
                <a:gd name="connsiteX1" fmla="*/ 663992 w 2280677"/>
                <a:gd name="connsiteY1" fmla="*/ 43113 h 155256"/>
                <a:gd name="connsiteX2" fmla="*/ 638113 w 2280677"/>
                <a:gd name="connsiteY2" fmla="*/ 51739 h 155256"/>
                <a:gd name="connsiteX3" fmla="*/ 594981 w 2280677"/>
                <a:gd name="connsiteY3" fmla="*/ 68992 h 155256"/>
                <a:gd name="connsiteX4" fmla="*/ 508717 w 2280677"/>
                <a:gd name="connsiteY4" fmla="*/ 77619 h 155256"/>
                <a:gd name="connsiteX5" fmla="*/ 801157 w 2280677"/>
                <a:gd name="connsiteY5" fmla="*/ 69603 h 155256"/>
                <a:gd name="connsiteX6" fmla="*/ 671320 w 2280677"/>
                <a:gd name="connsiteY6" fmla="*/ 79965 h 155256"/>
                <a:gd name="connsiteX7" fmla="*/ 38956 w 2280677"/>
                <a:gd name="connsiteY7" fmla="*/ 91906 h 155256"/>
                <a:gd name="connsiteX8" fmla="*/ 84701 w 2280677"/>
                <a:gd name="connsiteY8" fmla="*/ 129377 h 155256"/>
                <a:gd name="connsiteX9" fmla="*/ 724377 w 2280677"/>
                <a:gd name="connsiteY9" fmla="*/ 129377 h 155256"/>
                <a:gd name="connsiteX10" fmla="*/ 750257 w 2280677"/>
                <a:gd name="connsiteY10" fmla="*/ 138003 h 155256"/>
                <a:gd name="connsiteX11" fmla="*/ 836521 w 2280677"/>
                <a:gd name="connsiteY11" fmla="*/ 155256 h 155256"/>
                <a:gd name="connsiteX12" fmla="*/ 1017675 w 2280677"/>
                <a:gd name="connsiteY12" fmla="*/ 146630 h 155256"/>
                <a:gd name="connsiteX13" fmla="*/ 1103940 w 2280677"/>
                <a:gd name="connsiteY13" fmla="*/ 129377 h 155256"/>
                <a:gd name="connsiteX14" fmla="*/ 1293721 w 2280677"/>
                <a:gd name="connsiteY14" fmla="*/ 112124 h 155256"/>
                <a:gd name="connsiteX15" fmla="*/ 1319600 w 2280677"/>
                <a:gd name="connsiteY15" fmla="*/ 94871 h 155256"/>
                <a:gd name="connsiteX16" fmla="*/ 1512003 w 2280677"/>
                <a:gd name="connsiteY16" fmla="*/ 101151 h 155256"/>
                <a:gd name="connsiteX17" fmla="*/ 1871691 w 2280677"/>
                <a:gd name="connsiteY17" fmla="*/ 86245 h 155256"/>
                <a:gd name="connsiteX18" fmla="*/ 1897570 w 2280677"/>
                <a:gd name="connsiteY18" fmla="*/ 94871 h 155256"/>
                <a:gd name="connsiteX19" fmla="*/ 2277132 w 2280677"/>
                <a:gd name="connsiteY19" fmla="*/ 86245 h 155256"/>
                <a:gd name="connsiteX20" fmla="*/ 2268506 w 2280677"/>
                <a:gd name="connsiteY20" fmla="*/ 60366 h 155256"/>
                <a:gd name="connsiteX21" fmla="*/ 2216747 w 2280677"/>
                <a:gd name="connsiteY21" fmla="*/ 43113 h 155256"/>
                <a:gd name="connsiteX22" fmla="*/ 2095977 w 2280677"/>
                <a:gd name="connsiteY22" fmla="*/ 34486 h 155256"/>
                <a:gd name="connsiteX23" fmla="*/ 1674336 w 2280677"/>
                <a:gd name="connsiteY23" fmla="*/ 0 h 155256"/>
                <a:gd name="connsiteX24" fmla="*/ 1199099 w 2280677"/>
                <a:gd name="connsiteY24" fmla="*/ 6891 h 155256"/>
                <a:gd name="connsiteX25" fmla="*/ 948664 w 2280677"/>
                <a:gd name="connsiteY25" fmla="*/ 43113 h 155256"/>
                <a:gd name="connsiteX26" fmla="*/ 871026 w 2280677"/>
                <a:gd name="connsiteY26" fmla="*/ 60366 h 155256"/>
                <a:gd name="connsiteX27" fmla="*/ 810642 w 2280677"/>
                <a:gd name="connsiteY27" fmla="*/ 77619 h 155256"/>
                <a:gd name="connsiteX28" fmla="*/ 767509 w 2280677"/>
                <a:gd name="connsiteY28" fmla="*/ 68992 h 155256"/>
                <a:gd name="connsiteX29" fmla="*/ 689872 w 2280677"/>
                <a:gd name="connsiteY29" fmla="*/ 25860 h 155256"/>
                <a:gd name="connsiteX30" fmla="*/ 724377 w 2280677"/>
                <a:gd name="connsiteY30" fmla="*/ 34486 h 155256"/>
                <a:gd name="connsiteX0" fmla="*/ 772578 w 2328878"/>
                <a:gd name="connsiteY0" fmla="*/ 34486 h 155256"/>
                <a:gd name="connsiteX1" fmla="*/ 712193 w 2328878"/>
                <a:gd name="connsiteY1" fmla="*/ 43113 h 155256"/>
                <a:gd name="connsiteX2" fmla="*/ 686314 w 2328878"/>
                <a:gd name="connsiteY2" fmla="*/ 51739 h 155256"/>
                <a:gd name="connsiteX3" fmla="*/ 643182 w 2328878"/>
                <a:gd name="connsiteY3" fmla="*/ 68992 h 155256"/>
                <a:gd name="connsiteX4" fmla="*/ 0 w 2328878"/>
                <a:gd name="connsiteY4" fmla="*/ 63837 h 155256"/>
                <a:gd name="connsiteX5" fmla="*/ 849358 w 2328878"/>
                <a:gd name="connsiteY5" fmla="*/ 69603 h 155256"/>
                <a:gd name="connsiteX6" fmla="*/ 719521 w 2328878"/>
                <a:gd name="connsiteY6" fmla="*/ 79965 h 155256"/>
                <a:gd name="connsiteX7" fmla="*/ 87157 w 2328878"/>
                <a:gd name="connsiteY7" fmla="*/ 91906 h 155256"/>
                <a:gd name="connsiteX8" fmla="*/ 132902 w 2328878"/>
                <a:gd name="connsiteY8" fmla="*/ 129377 h 155256"/>
                <a:gd name="connsiteX9" fmla="*/ 772578 w 2328878"/>
                <a:gd name="connsiteY9" fmla="*/ 129377 h 155256"/>
                <a:gd name="connsiteX10" fmla="*/ 798458 w 2328878"/>
                <a:gd name="connsiteY10" fmla="*/ 138003 h 155256"/>
                <a:gd name="connsiteX11" fmla="*/ 884722 w 2328878"/>
                <a:gd name="connsiteY11" fmla="*/ 155256 h 155256"/>
                <a:gd name="connsiteX12" fmla="*/ 1065876 w 2328878"/>
                <a:gd name="connsiteY12" fmla="*/ 146630 h 155256"/>
                <a:gd name="connsiteX13" fmla="*/ 1152141 w 2328878"/>
                <a:gd name="connsiteY13" fmla="*/ 129377 h 155256"/>
                <a:gd name="connsiteX14" fmla="*/ 1341922 w 2328878"/>
                <a:gd name="connsiteY14" fmla="*/ 112124 h 155256"/>
                <a:gd name="connsiteX15" fmla="*/ 1367801 w 2328878"/>
                <a:gd name="connsiteY15" fmla="*/ 94871 h 155256"/>
                <a:gd name="connsiteX16" fmla="*/ 1560204 w 2328878"/>
                <a:gd name="connsiteY16" fmla="*/ 101151 h 155256"/>
                <a:gd name="connsiteX17" fmla="*/ 1919892 w 2328878"/>
                <a:gd name="connsiteY17" fmla="*/ 86245 h 155256"/>
                <a:gd name="connsiteX18" fmla="*/ 1945771 w 2328878"/>
                <a:gd name="connsiteY18" fmla="*/ 94871 h 155256"/>
                <a:gd name="connsiteX19" fmla="*/ 2325333 w 2328878"/>
                <a:gd name="connsiteY19" fmla="*/ 86245 h 155256"/>
                <a:gd name="connsiteX20" fmla="*/ 2316707 w 2328878"/>
                <a:gd name="connsiteY20" fmla="*/ 60366 h 155256"/>
                <a:gd name="connsiteX21" fmla="*/ 2264948 w 2328878"/>
                <a:gd name="connsiteY21" fmla="*/ 43113 h 155256"/>
                <a:gd name="connsiteX22" fmla="*/ 2144178 w 2328878"/>
                <a:gd name="connsiteY22" fmla="*/ 34486 h 155256"/>
                <a:gd name="connsiteX23" fmla="*/ 1722537 w 2328878"/>
                <a:gd name="connsiteY23" fmla="*/ 0 h 155256"/>
                <a:gd name="connsiteX24" fmla="*/ 1247300 w 2328878"/>
                <a:gd name="connsiteY24" fmla="*/ 6891 h 155256"/>
                <a:gd name="connsiteX25" fmla="*/ 996865 w 2328878"/>
                <a:gd name="connsiteY25" fmla="*/ 43113 h 155256"/>
                <a:gd name="connsiteX26" fmla="*/ 919227 w 2328878"/>
                <a:gd name="connsiteY26" fmla="*/ 60366 h 155256"/>
                <a:gd name="connsiteX27" fmla="*/ 858843 w 2328878"/>
                <a:gd name="connsiteY27" fmla="*/ 77619 h 155256"/>
                <a:gd name="connsiteX28" fmla="*/ 815710 w 2328878"/>
                <a:gd name="connsiteY28" fmla="*/ 68992 h 155256"/>
                <a:gd name="connsiteX29" fmla="*/ 738073 w 2328878"/>
                <a:gd name="connsiteY29" fmla="*/ 25860 h 155256"/>
                <a:gd name="connsiteX30" fmla="*/ 772578 w 2328878"/>
                <a:gd name="connsiteY30" fmla="*/ 34486 h 155256"/>
                <a:gd name="connsiteX0" fmla="*/ 841321 w 2397621"/>
                <a:gd name="connsiteY0" fmla="*/ 34486 h 155256"/>
                <a:gd name="connsiteX1" fmla="*/ 780936 w 2397621"/>
                <a:gd name="connsiteY1" fmla="*/ 43113 h 155256"/>
                <a:gd name="connsiteX2" fmla="*/ 755057 w 2397621"/>
                <a:gd name="connsiteY2" fmla="*/ 51739 h 155256"/>
                <a:gd name="connsiteX3" fmla="*/ 711925 w 2397621"/>
                <a:gd name="connsiteY3" fmla="*/ 68992 h 155256"/>
                <a:gd name="connsiteX4" fmla="*/ 68743 w 2397621"/>
                <a:gd name="connsiteY4" fmla="*/ 63837 h 155256"/>
                <a:gd name="connsiteX5" fmla="*/ 148474 w 2397621"/>
                <a:gd name="connsiteY5" fmla="*/ 20698 h 155256"/>
                <a:gd name="connsiteX6" fmla="*/ 918101 w 2397621"/>
                <a:gd name="connsiteY6" fmla="*/ 69603 h 155256"/>
                <a:gd name="connsiteX7" fmla="*/ 788264 w 2397621"/>
                <a:gd name="connsiteY7" fmla="*/ 79965 h 155256"/>
                <a:gd name="connsiteX8" fmla="*/ 155900 w 2397621"/>
                <a:gd name="connsiteY8" fmla="*/ 91906 h 155256"/>
                <a:gd name="connsiteX9" fmla="*/ 201645 w 2397621"/>
                <a:gd name="connsiteY9" fmla="*/ 129377 h 155256"/>
                <a:gd name="connsiteX10" fmla="*/ 841321 w 2397621"/>
                <a:gd name="connsiteY10" fmla="*/ 129377 h 155256"/>
                <a:gd name="connsiteX11" fmla="*/ 867201 w 2397621"/>
                <a:gd name="connsiteY11" fmla="*/ 138003 h 155256"/>
                <a:gd name="connsiteX12" fmla="*/ 953465 w 2397621"/>
                <a:gd name="connsiteY12" fmla="*/ 155256 h 155256"/>
                <a:gd name="connsiteX13" fmla="*/ 1134619 w 2397621"/>
                <a:gd name="connsiteY13" fmla="*/ 146630 h 155256"/>
                <a:gd name="connsiteX14" fmla="*/ 1220884 w 2397621"/>
                <a:gd name="connsiteY14" fmla="*/ 129377 h 155256"/>
                <a:gd name="connsiteX15" fmla="*/ 1410665 w 2397621"/>
                <a:gd name="connsiteY15" fmla="*/ 112124 h 155256"/>
                <a:gd name="connsiteX16" fmla="*/ 1436544 w 2397621"/>
                <a:gd name="connsiteY16" fmla="*/ 94871 h 155256"/>
                <a:gd name="connsiteX17" fmla="*/ 1628947 w 2397621"/>
                <a:gd name="connsiteY17" fmla="*/ 101151 h 155256"/>
                <a:gd name="connsiteX18" fmla="*/ 1988635 w 2397621"/>
                <a:gd name="connsiteY18" fmla="*/ 86245 h 155256"/>
                <a:gd name="connsiteX19" fmla="*/ 2014514 w 2397621"/>
                <a:gd name="connsiteY19" fmla="*/ 94871 h 155256"/>
                <a:gd name="connsiteX20" fmla="*/ 2394076 w 2397621"/>
                <a:gd name="connsiteY20" fmla="*/ 86245 h 155256"/>
                <a:gd name="connsiteX21" fmla="*/ 2385450 w 2397621"/>
                <a:gd name="connsiteY21" fmla="*/ 60366 h 155256"/>
                <a:gd name="connsiteX22" fmla="*/ 2333691 w 2397621"/>
                <a:gd name="connsiteY22" fmla="*/ 43113 h 155256"/>
                <a:gd name="connsiteX23" fmla="*/ 2212921 w 2397621"/>
                <a:gd name="connsiteY23" fmla="*/ 34486 h 155256"/>
                <a:gd name="connsiteX24" fmla="*/ 1791280 w 2397621"/>
                <a:gd name="connsiteY24" fmla="*/ 0 h 155256"/>
                <a:gd name="connsiteX25" fmla="*/ 1316043 w 2397621"/>
                <a:gd name="connsiteY25" fmla="*/ 6891 h 155256"/>
                <a:gd name="connsiteX26" fmla="*/ 1065608 w 2397621"/>
                <a:gd name="connsiteY26" fmla="*/ 43113 h 155256"/>
                <a:gd name="connsiteX27" fmla="*/ 987970 w 2397621"/>
                <a:gd name="connsiteY27" fmla="*/ 60366 h 155256"/>
                <a:gd name="connsiteX28" fmla="*/ 927586 w 2397621"/>
                <a:gd name="connsiteY28" fmla="*/ 77619 h 155256"/>
                <a:gd name="connsiteX29" fmla="*/ 884453 w 2397621"/>
                <a:gd name="connsiteY29" fmla="*/ 68992 h 155256"/>
                <a:gd name="connsiteX30" fmla="*/ 806816 w 2397621"/>
                <a:gd name="connsiteY30" fmla="*/ 25860 h 155256"/>
                <a:gd name="connsiteX31" fmla="*/ 841321 w 2397621"/>
                <a:gd name="connsiteY31" fmla="*/ 34486 h 155256"/>
                <a:gd name="connsiteX0" fmla="*/ 841321 w 2397621"/>
                <a:gd name="connsiteY0" fmla="*/ 38043 h 158813"/>
                <a:gd name="connsiteX1" fmla="*/ 780936 w 2397621"/>
                <a:gd name="connsiteY1" fmla="*/ 46670 h 158813"/>
                <a:gd name="connsiteX2" fmla="*/ 435758 w 2397621"/>
                <a:gd name="connsiteY2" fmla="*/ 167 h 158813"/>
                <a:gd name="connsiteX3" fmla="*/ 711925 w 2397621"/>
                <a:gd name="connsiteY3" fmla="*/ 72549 h 158813"/>
                <a:gd name="connsiteX4" fmla="*/ 68743 w 2397621"/>
                <a:gd name="connsiteY4" fmla="*/ 67394 h 158813"/>
                <a:gd name="connsiteX5" fmla="*/ 148474 w 2397621"/>
                <a:gd name="connsiteY5" fmla="*/ 24255 h 158813"/>
                <a:gd name="connsiteX6" fmla="*/ 918101 w 2397621"/>
                <a:gd name="connsiteY6" fmla="*/ 73160 h 158813"/>
                <a:gd name="connsiteX7" fmla="*/ 788264 w 2397621"/>
                <a:gd name="connsiteY7" fmla="*/ 83522 h 158813"/>
                <a:gd name="connsiteX8" fmla="*/ 155900 w 2397621"/>
                <a:gd name="connsiteY8" fmla="*/ 95463 h 158813"/>
                <a:gd name="connsiteX9" fmla="*/ 201645 w 2397621"/>
                <a:gd name="connsiteY9" fmla="*/ 132934 h 158813"/>
                <a:gd name="connsiteX10" fmla="*/ 841321 w 2397621"/>
                <a:gd name="connsiteY10" fmla="*/ 132934 h 158813"/>
                <a:gd name="connsiteX11" fmla="*/ 867201 w 2397621"/>
                <a:gd name="connsiteY11" fmla="*/ 141560 h 158813"/>
                <a:gd name="connsiteX12" fmla="*/ 953465 w 2397621"/>
                <a:gd name="connsiteY12" fmla="*/ 158813 h 158813"/>
                <a:gd name="connsiteX13" fmla="*/ 1134619 w 2397621"/>
                <a:gd name="connsiteY13" fmla="*/ 150187 h 158813"/>
                <a:gd name="connsiteX14" fmla="*/ 1220884 w 2397621"/>
                <a:gd name="connsiteY14" fmla="*/ 132934 h 158813"/>
                <a:gd name="connsiteX15" fmla="*/ 1410665 w 2397621"/>
                <a:gd name="connsiteY15" fmla="*/ 115681 h 158813"/>
                <a:gd name="connsiteX16" fmla="*/ 1436544 w 2397621"/>
                <a:gd name="connsiteY16" fmla="*/ 98428 h 158813"/>
                <a:gd name="connsiteX17" fmla="*/ 1628947 w 2397621"/>
                <a:gd name="connsiteY17" fmla="*/ 104708 h 158813"/>
                <a:gd name="connsiteX18" fmla="*/ 1988635 w 2397621"/>
                <a:gd name="connsiteY18" fmla="*/ 89802 h 158813"/>
                <a:gd name="connsiteX19" fmla="*/ 2014514 w 2397621"/>
                <a:gd name="connsiteY19" fmla="*/ 98428 h 158813"/>
                <a:gd name="connsiteX20" fmla="*/ 2394076 w 2397621"/>
                <a:gd name="connsiteY20" fmla="*/ 89802 h 158813"/>
                <a:gd name="connsiteX21" fmla="*/ 2385450 w 2397621"/>
                <a:gd name="connsiteY21" fmla="*/ 63923 h 158813"/>
                <a:gd name="connsiteX22" fmla="*/ 2333691 w 2397621"/>
                <a:gd name="connsiteY22" fmla="*/ 46670 h 158813"/>
                <a:gd name="connsiteX23" fmla="*/ 2212921 w 2397621"/>
                <a:gd name="connsiteY23" fmla="*/ 38043 h 158813"/>
                <a:gd name="connsiteX24" fmla="*/ 1791280 w 2397621"/>
                <a:gd name="connsiteY24" fmla="*/ 3557 h 158813"/>
                <a:gd name="connsiteX25" fmla="*/ 1316043 w 2397621"/>
                <a:gd name="connsiteY25" fmla="*/ 10448 h 158813"/>
                <a:gd name="connsiteX26" fmla="*/ 1065608 w 2397621"/>
                <a:gd name="connsiteY26" fmla="*/ 46670 h 158813"/>
                <a:gd name="connsiteX27" fmla="*/ 987970 w 2397621"/>
                <a:gd name="connsiteY27" fmla="*/ 63923 h 158813"/>
                <a:gd name="connsiteX28" fmla="*/ 927586 w 2397621"/>
                <a:gd name="connsiteY28" fmla="*/ 81176 h 158813"/>
                <a:gd name="connsiteX29" fmla="*/ 884453 w 2397621"/>
                <a:gd name="connsiteY29" fmla="*/ 72549 h 158813"/>
                <a:gd name="connsiteX30" fmla="*/ 806816 w 2397621"/>
                <a:gd name="connsiteY30" fmla="*/ 29417 h 158813"/>
                <a:gd name="connsiteX31" fmla="*/ 841321 w 2397621"/>
                <a:gd name="connsiteY31" fmla="*/ 38043 h 158813"/>
                <a:gd name="connsiteX0" fmla="*/ 841321 w 2397621"/>
                <a:gd name="connsiteY0" fmla="*/ 45991 h 166761"/>
                <a:gd name="connsiteX1" fmla="*/ 780936 w 2397621"/>
                <a:gd name="connsiteY1" fmla="*/ 54618 h 166761"/>
                <a:gd name="connsiteX2" fmla="*/ 504902 w 2397621"/>
                <a:gd name="connsiteY2" fmla="*/ 6935 h 166761"/>
                <a:gd name="connsiteX3" fmla="*/ 435758 w 2397621"/>
                <a:gd name="connsiteY3" fmla="*/ 8115 h 166761"/>
                <a:gd name="connsiteX4" fmla="*/ 711925 w 2397621"/>
                <a:gd name="connsiteY4" fmla="*/ 80497 h 166761"/>
                <a:gd name="connsiteX5" fmla="*/ 68743 w 2397621"/>
                <a:gd name="connsiteY5" fmla="*/ 75342 h 166761"/>
                <a:gd name="connsiteX6" fmla="*/ 148474 w 2397621"/>
                <a:gd name="connsiteY6" fmla="*/ 32203 h 166761"/>
                <a:gd name="connsiteX7" fmla="*/ 918101 w 2397621"/>
                <a:gd name="connsiteY7" fmla="*/ 81108 h 166761"/>
                <a:gd name="connsiteX8" fmla="*/ 788264 w 2397621"/>
                <a:gd name="connsiteY8" fmla="*/ 91470 h 166761"/>
                <a:gd name="connsiteX9" fmla="*/ 155900 w 2397621"/>
                <a:gd name="connsiteY9" fmla="*/ 103411 h 166761"/>
                <a:gd name="connsiteX10" fmla="*/ 201645 w 2397621"/>
                <a:gd name="connsiteY10" fmla="*/ 140882 h 166761"/>
                <a:gd name="connsiteX11" fmla="*/ 841321 w 2397621"/>
                <a:gd name="connsiteY11" fmla="*/ 140882 h 166761"/>
                <a:gd name="connsiteX12" fmla="*/ 867201 w 2397621"/>
                <a:gd name="connsiteY12" fmla="*/ 149508 h 166761"/>
                <a:gd name="connsiteX13" fmla="*/ 953465 w 2397621"/>
                <a:gd name="connsiteY13" fmla="*/ 166761 h 166761"/>
                <a:gd name="connsiteX14" fmla="*/ 1134619 w 2397621"/>
                <a:gd name="connsiteY14" fmla="*/ 158135 h 166761"/>
                <a:gd name="connsiteX15" fmla="*/ 1220884 w 2397621"/>
                <a:gd name="connsiteY15" fmla="*/ 140882 h 166761"/>
                <a:gd name="connsiteX16" fmla="*/ 1410665 w 2397621"/>
                <a:gd name="connsiteY16" fmla="*/ 123629 h 166761"/>
                <a:gd name="connsiteX17" fmla="*/ 1436544 w 2397621"/>
                <a:gd name="connsiteY17" fmla="*/ 106376 h 166761"/>
                <a:gd name="connsiteX18" fmla="*/ 1628947 w 2397621"/>
                <a:gd name="connsiteY18" fmla="*/ 112656 h 166761"/>
                <a:gd name="connsiteX19" fmla="*/ 1988635 w 2397621"/>
                <a:gd name="connsiteY19" fmla="*/ 97750 h 166761"/>
                <a:gd name="connsiteX20" fmla="*/ 2014514 w 2397621"/>
                <a:gd name="connsiteY20" fmla="*/ 106376 h 166761"/>
                <a:gd name="connsiteX21" fmla="*/ 2394076 w 2397621"/>
                <a:gd name="connsiteY21" fmla="*/ 97750 h 166761"/>
                <a:gd name="connsiteX22" fmla="*/ 2385450 w 2397621"/>
                <a:gd name="connsiteY22" fmla="*/ 71871 h 166761"/>
                <a:gd name="connsiteX23" fmla="*/ 2333691 w 2397621"/>
                <a:gd name="connsiteY23" fmla="*/ 54618 h 166761"/>
                <a:gd name="connsiteX24" fmla="*/ 2212921 w 2397621"/>
                <a:gd name="connsiteY24" fmla="*/ 45991 h 166761"/>
                <a:gd name="connsiteX25" fmla="*/ 1791280 w 2397621"/>
                <a:gd name="connsiteY25" fmla="*/ 11505 h 166761"/>
                <a:gd name="connsiteX26" fmla="*/ 1316043 w 2397621"/>
                <a:gd name="connsiteY26" fmla="*/ 18396 h 166761"/>
                <a:gd name="connsiteX27" fmla="*/ 1065608 w 2397621"/>
                <a:gd name="connsiteY27" fmla="*/ 54618 h 166761"/>
                <a:gd name="connsiteX28" fmla="*/ 987970 w 2397621"/>
                <a:gd name="connsiteY28" fmla="*/ 71871 h 166761"/>
                <a:gd name="connsiteX29" fmla="*/ 927586 w 2397621"/>
                <a:gd name="connsiteY29" fmla="*/ 89124 h 166761"/>
                <a:gd name="connsiteX30" fmla="*/ 884453 w 2397621"/>
                <a:gd name="connsiteY30" fmla="*/ 80497 h 166761"/>
                <a:gd name="connsiteX31" fmla="*/ 806816 w 2397621"/>
                <a:gd name="connsiteY31" fmla="*/ 37365 h 166761"/>
                <a:gd name="connsiteX32" fmla="*/ 841321 w 2397621"/>
                <a:gd name="connsiteY32" fmla="*/ 45991 h 166761"/>
                <a:gd name="connsiteX0" fmla="*/ 841321 w 2397621"/>
                <a:gd name="connsiteY0" fmla="*/ 45991 h 166761"/>
                <a:gd name="connsiteX1" fmla="*/ 780936 w 2397621"/>
                <a:gd name="connsiteY1" fmla="*/ 54618 h 166761"/>
                <a:gd name="connsiteX2" fmla="*/ 504902 w 2397621"/>
                <a:gd name="connsiteY2" fmla="*/ 6935 h 166761"/>
                <a:gd name="connsiteX3" fmla="*/ 435758 w 2397621"/>
                <a:gd name="connsiteY3" fmla="*/ 8115 h 166761"/>
                <a:gd name="connsiteX4" fmla="*/ 711925 w 2397621"/>
                <a:gd name="connsiteY4" fmla="*/ 80497 h 166761"/>
                <a:gd name="connsiteX5" fmla="*/ 68743 w 2397621"/>
                <a:gd name="connsiteY5" fmla="*/ 75342 h 166761"/>
                <a:gd name="connsiteX6" fmla="*/ 148474 w 2397621"/>
                <a:gd name="connsiteY6" fmla="*/ 32203 h 166761"/>
                <a:gd name="connsiteX7" fmla="*/ 918101 w 2397621"/>
                <a:gd name="connsiteY7" fmla="*/ 81108 h 166761"/>
                <a:gd name="connsiteX8" fmla="*/ 788264 w 2397621"/>
                <a:gd name="connsiteY8" fmla="*/ 91470 h 166761"/>
                <a:gd name="connsiteX9" fmla="*/ 155900 w 2397621"/>
                <a:gd name="connsiteY9" fmla="*/ 103411 h 166761"/>
                <a:gd name="connsiteX10" fmla="*/ 201645 w 2397621"/>
                <a:gd name="connsiteY10" fmla="*/ 140882 h 166761"/>
                <a:gd name="connsiteX11" fmla="*/ 841321 w 2397621"/>
                <a:gd name="connsiteY11" fmla="*/ 140882 h 166761"/>
                <a:gd name="connsiteX12" fmla="*/ 867201 w 2397621"/>
                <a:gd name="connsiteY12" fmla="*/ 149508 h 166761"/>
                <a:gd name="connsiteX13" fmla="*/ 953465 w 2397621"/>
                <a:gd name="connsiteY13" fmla="*/ 166761 h 166761"/>
                <a:gd name="connsiteX14" fmla="*/ 1134619 w 2397621"/>
                <a:gd name="connsiteY14" fmla="*/ 158135 h 166761"/>
                <a:gd name="connsiteX15" fmla="*/ 1220884 w 2397621"/>
                <a:gd name="connsiteY15" fmla="*/ 140882 h 166761"/>
                <a:gd name="connsiteX16" fmla="*/ 1410665 w 2397621"/>
                <a:gd name="connsiteY16" fmla="*/ 123629 h 166761"/>
                <a:gd name="connsiteX17" fmla="*/ 1451396 w 2397621"/>
                <a:gd name="connsiteY17" fmla="*/ 120158 h 166761"/>
                <a:gd name="connsiteX18" fmla="*/ 1628947 w 2397621"/>
                <a:gd name="connsiteY18" fmla="*/ 112656 h 166761"/>
                <a:gd name="connsiteX19" fmla="*/ 1988635 w 2397621"/>
                <a:gd name="connsiteY19" fmla="*/ 97750 h 166761"/>
                <a:gd name="connsiteX20" fmla="*/ 2014514 w 2397621"/>
                <a:gd name="connsiteY20" fmla="*/ 106376 h 166761"/>
                <a:gd name="connsiteX21" fmla="*/ 2394076 w 2397621"/>
                <a:gd name="connsiteY21" fmla="*/ 97750 h 166761"/>
                <a:gd name="connsiteX22" fmla="*/ 2385450 w 2397621"/>
                <a:gd name="connsiteY22" fmla="*/ 71871 h 166761"/>
                <a:gd name="connsiteX23" fmla="*/ 2333691 w 2397621"/>
                <a:gd name="connsiteY23" fmla="*/ 54618 h 166761"/>
                <a:gd name="connsiteX24" fmla="*/ 2212921 w 2397621"/>
                <a:gd name="connsiteY24" fmla="*/ 45991 h 166761"/>
                <a:gd name="connsiteX25" fmla="*/ 1791280 w 2397621"/>
                <a:gd name="connsiteY25" fmla="*/ 11505 h 166761"/>
                <a:gd name="connsiteX26" fmla="*/ 1316043 w 2397621"/>
                <a:gd name="connsiteY26" fmla="*/ 18396 h 166761"/>
                <a:gd name="connsiteX27" fmla="*/ 1065608 w 2397621"/>
                <a:gd name="connsiteY27" fmla="*/ 54618 h 166761"/>
                <a:gd name="connsiteX28" fmla="*/ 987970 w 2397621"/>
                <a:gd name="connsiteY28" fmla="*/ 71871 h 166761"/>
                <a:gd name="connsiteX29" fmla="*/ 927586 w 2397621"/>
                <a:gd name="connsiteY29" fmla="*/ 89124 h 166761"/>
                <a:gd name="connsiteX30" fmla="*/ 884453 w 2397621"/>
                <a:gd name="connsiteY30" fmla="*/ 80497 h 166761"/>
                <a:gd name="connsiteX31" fmla="*/ 806816 w 2397621"/>
                <a:gd name="connsiteY31" fmla="*/ 37365 h 166761"/>
                <a:gd name="connsiteX32" fmla="*/ 841321 w 2397621"/>
                <a:gd name="connsiteY32" fmla="*/ 45991 h 166761"/>
                <a:gd name="connsiteX0" fmla="*/ 841321 w 2414387"/>
                <a:gd name="connsiteY0" fmla="*/ 45991 h 166761"/>
                <a:gd name="connsiteX1" fmla="*/ 780936 w 2414387"/>
                <a:gd name="connsiteY1" fmla="*/ 54618 h 166761"/>
                <a:gd name="connsiteX2" fmla="*/ 504902 w 2414387"/>
                <a:gd name="connsiteY2" fmla="*/ 6935 h 166761"/>
                <a:gd name="connsiteX3" fmla="*/ 435758 w 2414387"/>
                <a:gd name="connsiteY3" fmla="*/ 8115 h 166761"/>
                <a:gd name="connsiteX4" fmla="*/ 711925 w 2414387"/>
                <a:gd name="connsiteY4" fmla="*/ 80497 h 166761"/>
                <a:gd name="connsiteX5" fmla="*/ 68743 w 2414387"/>
                <a:gd name="connsiteY5" fmla="*/ 75342 h 166761"/>
                <a:gd name="connsiteX6" fmla="*/ 148474 w 2414387"/>
                <a:gd name="connsiteY6" fmla="*/ 32203 h 166761"/>
                <a:gd name="connsiteX7" fmla="*/ 918101 w 2414387"/>
                <a:gd name="connsiteY7" fmla="*/ 81108 h 166761"/>
                <a:gd name="connsiteX8" fmla="*/ 788264 w 2414387"/>
                <a:gd name="connsiteY8" fmla="*/ 91470 h 166761"/>
                <a:gd name="connsiteX9" fmla="*/ 155900 w 2414387"/>
                <a:gd name="connsiteY9" fmla="*/ 103411 h 166761"/>
                <a:gd name="connsiteX10" fmla="*/ 201645 w 2414387"/>
                <a:gd name="connsiteY10" fmla="*/ 140882 h 166761"/>
                <a:gd name="connsiteX11" fmla="*/ 841321 w 2414387"/>
                <a:gd name="connsiteY11" fmla="*/ 140882 h 166761"/>
                <a:gd name="connsiteX12" fmla="*/ 867201 w 2414387"/>
                <a:gd name="connsiteY12" fmla="*/ 149508 h 166761"/>
                <a:gd name="connsiteX13" fmla="*/ 953465 w 2414387"/>
                <a:gd name="connsiteY13" fmla="*/ 166761 h 166761"/>
                <a:gd name="connsiteX14" fmla="*/ 1134619 w 2414387"/>
                <a:gd name="connsiteY14" fmla="*/ 158135 h 166761"/>
                <a:gd name="connsiteX15" fmla="*/ 1220884 w 2414387"/>
                <a:gd name="connsiteY15" fmla="*/ 140882 h 166761"/>
                <a:gd name="connsiteX16" fmla="*/ 1410665 w 2414387"/>
                <a:gd name="connsiteY16" fmla="*/ 123629 h 166761"/>
                <a:gd name="connsiteX17" fmla="*/ 1451396 w 2414387"/>
                <a:gd name="connsiteY17" fmla="*/ 120158 h 166761"/>
                <a:gd name="connsiteX18" fmla="*/ 1628947 w 2414387"/>
                <a:gd name="connsiteY18" fmla="*/ 112656 h 166761"/>
                <a:gd name="connsiteX19" fmla="*/ 1988635 w 2414387"/>
                <a:gd name="connsiteY19" fmla="*/ 97750 h 166761"/>
                <a:gd name="connsiteX20" fmla="*/ 2103621 w 2414387"/>
                <a:gd name="connsiteY20" fmla="*/ 129346 h 166761"/>
                <a:gd name="connsiteX21" fmla="*/ 2394076 w 2414387"/>
                <a:gd name="connsiteY21" fmla="*/ 97750 h 166761"/>
                <a:gd name="connsiteX22" fmla="*/ 2385450 w 2414387"/>
                <a:gd name="connsiteY22" fmla="*/ 71871 h 166761"/>
                <a:gd name="connsiteX23" fmla="*/ 2333691 w 2414387"/>
                <a:gd name="connsiteY23" fmla="*/ 54618 h 166761"/>
                <a:gd name="connsiteX24" fmla="*/ 2212921 w 2414387"/>
                <a:gd name="connsiteY24" fmla="*/ 45991 h 166761"/>
                <a:gd name="connsiteX25" fmla="*/ 1791280 w 2414387"/>
                <a:gd name="connsiteY25" fmla="*/ 11505 h 166761"/>
                <a:gd name="connsiteX26" fmla="*/ 1316043 w 2414387"/>
                <a:gd name="connsiteY26" fmla="*/ 18396 h 166761"/>
                <a:gd name="connsiteX27" fmla="*/ 1065608 w 2414387"/>
                <a:gd name="connsiteY27" fmla="*/ 54618 h 166761"/>
                <a:gd name="connsiteX28" fmla="*/ 987970 w 2414387"/>
                <a:gd name="connsiteY28" fmla="*/ 71871 h 166761"/>
                <a:gd name="connsiteX29" fmla="*/ 927586 w 2414387"/>
                <a:gd name="connsiteY29" fmla="*/ 89124 h 166761"/>
                <a:gd name="connsiteX30" fmla="*/ 884453 w 2414387"/>
                <a:gd name="connsiteY30" fmla="*/ 80497 h 166761"/>
                <a:gd name="connsiteX31" fmla="*/ 806816 w 2414387"/>
                <a:gd name="connsiteY31" fmla="*/ 37365 h 166761"/>
                <a:gd name="connsiteX32" fmla="*/ 841321 w 2414387"/>
                <a:gd name="connsiteY32" fmla="*/ 45991 h 166761"/>
                <a:gd name="connsiteX0" fmla="*/ 841321 w 2414387"/>
                <a:gd name="connsiteY0" fmla="*/ 45991 h 166761"/>
                <a:gd name="connsiteX1" fmla="*/ 780936 w 2414387"/>
                <a:gd name="connsiteY1" fmla="*/ 54618 h 166761"/>
                <a:gd name="connsiteX2" fmla="*/ 504902 w 2414387"/>
                <a:gd name="connsiteY2" fmla="*/ 6935 h 166761"/>
                <a:gd name="connsiteX3" fmla="*/ 435758 w 2414387"/>
                <a:gd name="connsiteY3" fmla="*/ 8115 h 166761"/>
                <a:gd name="connsiteX4" fmla="*/ 711925 w 2414387"/>
                <a:gd name="connsiteY4" fmla="*/ 80497 h 166761"/>
                <a:gd name="connsiteX5" fmla="*/ 68743 w 2414387"/>
                <a:gd name="connsiteY5" fmla="*/ 75342 h 166761"/>
                <a:gd name="connsiteX6" fmla="*/ 148474 w 2414387"/>
                <a:gd name="connsiteY6" fmla="*/ 32203 h 166761"/>
                <a:gd name="connsiteX7" fmla="*/ 918101 w 2414387"/>
                <a:gd name="connsiteY7" fmla="*/ 81108 h 166761"/>
                <a:gd name="connsiteX8" fmla="*/ 788264 w 2414387"/>
                <a:gd name="connsiteY8" fmla="*/ 91470 h 166761"/>
                <a:gd name="connsiteX9" fmla="*/ 155900 w 2414387"/>
                <a:gd name="connsiteY9" fmla="*/ 103411 h 166761"/>
                <a:gd name="connsiteX10" fmla="*/ 201645 w 2414387"/>
                <a:gd name="connsiteY10" fmla="*/ 140882 h 166761"/>
                <a:gd name="connsiteX11" fmla="*/ 841321 w 2414387"/>
                <a:gd name="connsiteY11" fmla="*/ 140882 h 166761"/>
                <a:gd name="connsiteX12" fmla="*/ 867201 w 2414387"/>
                <a:gd name="connsiteY12" fmla="*/ 149508 h 166761"/>
                <a:gd name="connsiteX13" fmla="*/ 953465 w 2414387"/>
                <a:gd name="connsiteY13" fmla="*/ 166761 h 166761"/>
                <a:gd name="connsiteX14" fmla="*/ 1134619 w 2414387"/>
                <a:gd name="connsiteY14" fmla="*/ 158135 h 166761"/>
                <a:gd name="connsiteX15" fmla="*/ 1220884 w 2414387"/>
                <a:gd name="connsiteY15" fmla="*/ 140882 h 166761"/>
                <a:gd name="connsiteX16" fmla="*/ 1410665 w 2414387"/>
                <a:gd name="connsiteY16" fmla="*/ 123629 h 166761"/>
                <a:gd name="connsiteX17" fmla="*/ 1451396 w 2414387"/>
                <a:gd name="connsiteY17" fmla="*/ 120158 h 166761"/>
                <a:gd name="connsiteX18" fmla="*/ 1628947 w 2414387"/>
                <a:gd name="connsiteY18" fmla="*/ 112656 h 166761"/>
                <a:gd name="connsiteX19" fmla="*/ 1878633 w 2414387"/>
                <a:gd name="connsiteY19" fmla="*/ 140563 h 166761"/>
                <a:gd name="connsiteX20" fmla="*/ 1988635 w 2414387"/>
                <a:gd name="connsiteY20" fmla="*/ 97750 h 166761"/>
                <a:gd name="connsiteX21" fmla="*/ 2103621 w 2414387"/>
                <a:gd name="connsiteY21" fmla="*/ 129346 h 166761"/>
                <a:gd name="connsiteX22" fmla="*/ 2394076 w 2414387"/>
                <a:gd name="connsiteY22" fmla="*/ 97750 h 166761"/>
                <a:gd name="connsiteX23" fmla="*/ 2385450 w 2414387"/>
                <a:gd name="connsiteY23" fmla="*/ 71871 h 166761"/>
                <a:gd name="connsiteX24" fmla="*/ 2333691 w 2414387"/>
                <a:gd name="connsiteY24" fmla="*/ 54618 h 166761"/>
                <a:gd name="connsiteX25" fmla="*/ 2212921 w 2414387"/>
                <a:gd name="connsiteY25" fmla="*/ 45991 h 166761"/>
                <a:gd name="connsiteX26" fmla="*/ 1791280 w 2414387"/>
                <a:gd name="connsiteY26" fmla="*/ 11505 h 166761"/>
                <a:gd name="connsiteX27" fmla="*/ 1316043 w 2414387"/>
                <a:gd name="connsiteY27" fmla="*/ 18396 h 166761"/>
                <a:gd name="connsiteX28" fmla="*/ 1065608 w 2414387"/>
                <a:gd name="connsiteY28" fmla="*/ 54618 h 166761"/>
                <a:gd name="connsiteX29" fmla="*/ 987970 w 2414387"/>
                <a:gd name="connsiteY29" fmla="*/ 71871 h 166761"/>
                <a:gd name="connsiteX30" fmla="*/ 927586 w 2414387"/>
                <a:gd name="connsiteY30" fmla="*/ 89124 h 166761"/>
                <a:gd name="connsiteX31" fmla="*/ 884453 w 2414387"/>
                <a:gd name="connsiteY31" fmla="*/ 80497 h 166761"/>
                <a:gd name="connsiteX32" fmla="*/ 806816 w 2414387"/>
                <a:gd name="connsiteY32" fmla="*/ 37365 h 166761"/>
                <a:gd name="connsiteX33" fmla="*/ 841321 w 2414387"/>
                <a:gd name="connsiteY33" fmla="*/ 45991 h 166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14387" h="166761">
                  <a:moveTo>
                    <a:pt x="841321" y="45991"/>
                  </a:moveTo>
                  <a:cubicBezTo>
                    <a:pt x="837008" y="48866"/>
                    <a:pt x="837006" y="61127"/>
                    <a:pt x="780936" y="54618"/>
                  </a:cubicBezTo>
                  <a:cubicBezTo>
                    <a:pt x="724866" y="48109"/>
                    <a:pt x="562432" y="14686"/>
                    <a:pt x="504902" y="6935"/>
                  </a:cubicBezTo>
                  <a:cubicBezTo>
                    <a:pt x="447372" y="-816"/>
                    <a:pt x="401254" y="-4145"/>
                    <a:pt x="435758" y="8115"/>
                  </a:cubicBezTo>
                  <a:cubicBezTo>
                    <a:pt x="470262" y="20375"/>
                    <a:pt x="773094" y="69293"/>
                    <a:pt x="711925" y="80497"/>
                  </a:cubicBezTo>
                  <a:cubicBezTo>
                    <a:pt x="650756" y="91701"/>
                    <a:pt x="283137" y="77060"/>
                    <a:pt x="68743" y="75342"/>
                  </a:cubicBezTo>
                  <a:cubicBezTo>
                    <a:pt x="-25165" y="67293"/>
                    <a:pt x="-43941" y="32800"/>
                    <a:pt x="148474" y="32203"/>
                  </a:cubicBezTo>
                  <a:lnTo>
                    <a:pt x="918101" y="81108"/>
                  </a:lnTo>
                  <a:cubicBezTo>
                    <a:pt x="909475" y="86859"/>
                    <a:pt x="915297" y="87753"/>
                    <a:pt x="788264" y="91470"/>
                  </a:cubicBezTo>
                  <a:cubicBezTo>
                    <a:pt x="661231" y="95187"/>
                    <a:pt x="253670" y="95176"/>
                    <a:pt x="155900" y="103411"/>
                  </a:cubicBezTo>
                  <a:cubicBezTo>
                    <a:pt x="58130" y="111646"/>
                    <a:pt x="171565" y="134254"/>
                    <a:pt x="201645" y="140882"/>
                  </a:cubicBezTo>
                  <a:cubicBezTo>
                    <a:pt x="361253" y="130907"/>
                    <a:pt x="730395" y="139444"/>
                    <a:pt x="841321" y="140882"/>
                  </a:cubicBezTo>
                  <a:cubicBezTo>
                    <a:pt x="952247" y="142320"/>
                    <a:pt x="858341" y="147463"/>
                    <a:pt x="867201" y="149508"/>
                  </a:cubicBezTo>
                  <a:cubicBezTo>
                    <a:pt x="895774" y="156102"/>
                    <a:pt x="953465" y="166761"/>
                    <a:pt x="953465" y="166761"/>
                  </a:cubicBezTo>
                  <a:cubicBezTo>
                    <a:pt x="1013850" y="163886"/>
                    <a:pt x="1074447" y="163958"/>
                    <a:pt x="1134619" y="158135"/>
                  </a:cubicBezTo>
                  <a:cubicBezTo>
                    <a:pt x="1163807" y="155310"/>
                    <a:pt x="1192129" y="146633"/>
                    <a:pt x="1220884" y="140882"/>
                  </a:cubicBezTo>
                  <a:cubicBezTo>
                    <a:pt x="1238120" y="137435"/>
                    <a:pt x="1402340" y="124323"/>
                    <a:pt x="1410665" y="123629"/>
                  </a:cubicBezTo>
                  <a:cubicBezTo>
                    <a:pt x="1419291" y="117878"/>
                    <a:pt x="1415016" y="121987"/>
                    <a:pt x="1451396" y="120158"/>
                  </a:cubicBezTo>
                  <a:lnTo>
                    <a:pt x="1628947" y="112656"/>
                  </a:lnTo>
                  <a:cubicBezTo>
                    <a:pt x="1713767" y="108400"/>
                    <a:pt x="1818685" y="143047"/>
                    <a:pt x="1878633" y="140563"/>
                  </a:cubicBezTo>
                  <a:cubicBezTo>
                    <a:pt x="1938581" y="138079"/>
                    <a:pt x="1951137" y="99619"/>
                    <a:pt x="1988635" y="97750"/>
                  </a:cubicBezTo>
                  <a:cubicBezTo>
                    <a:pt x="2026133" y="95881"/>
                    <a:pt x="2094995" y="126471"/>
                    <a:pt x="2103621" y="129346"/>
                  </a:cubicBezTo>
                  <a:cubicBezTo>
                    <a:pt x="2230142" y="126471"/>
                    <a:pt x="2347105" y="107329"/>
                    <a:pt x="2394076" y="97750"/>
                  </a:cubicBezTo>
                  <a:cubicBezTo>
                    <a:pt x="2441047" y="88171"/>
                    <a:pt x="2392849" y="77156"/>
                    <a:pt x="2385450" y="71871"/>
                  </a:cubicBezTo>
                  <a:cubicBezTo>
                    <a:pt x="2370651" y="61300"/>
                    <a:pt x="2350944" y="60369"/>
                    <a:pt x="2333691" y="54618"/>
                  </a:cubicBezTo>
                  <a:cubicBezTo>
                    <a:pt x="2295403" y="41855"/>
                    <a:pt x="2303323" y="53176"/>
                    <a:pt x="2212921" y="45991"/>
                  </a:cubicBezTo>
                  <a:cubicBezTo>
                    <a:pt x="2122519" y="38806"/>
                    <a:pt x="1937047" y="13424"/>
                    <a:pt x="1791280" y="11505"/>
                  </a:cubicBezTo>
                  <a:cubicBezTo>
                    <a:pt x="1640293" y="19162"/>
                    <a:pt x="1467030" y="10739"/>
                    <a:pt x="1316043" y="18396"/>
                  </a:cubicBezTo>
                  <a:lnTo>
                    <a:pt x="1065608" y="54618"/>
                  </a:lnTo>
                  <a:cubicBezTo>
                    <a:pt x="1010929" y="63530"/>
                    <a:pt x="1020180" y="62668"/>
                    <a:pt x="987970" y="71871"/>
                  </a:cubicBezTo>
                  <a:cubicBezTo>
                    <a:pt x="912156" y="93532"/>
                    <a:pt x="989630" y="68441"/>
                    <a:pt x="927586" y="89124"/>
                  </a:cubicBezTo>
                  <a:cubicBezTo>
                    <a:pt x="913208" y="86248"/>
                    <a:pt x="897801" y="86564"/>
                    <a:pt x="884453" y="80497"/>
                  </a:cubicBezTo>
                  <a:cubicBezTo>
                    <a:pt x="873613" y="75570"/>
                    <a:pt x="831105" y="37365"/>
                    <a:pt x="806816" y="37365"/>
                  </a:cubicBezTo>
                  <a:cubicBezTo>
                    <a:pt x="802749" y="37365"/>
                    <a:pt x="845634" y="43116"/>
                    <a:pt x="841321" y="4599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  <p:sp>
          <p:nvSpPr>
            <p:cNvPr id="23" name="Freeform 22"/>
            <p:cNvSpPr/>
            <p:nvPr/>
          </p:nvSpPr>
          <p:spPr>
            <a:xfrm flipH="1">
              <a:off x="4879714" y="1549919"/>
              <a:ext cx="3380244" cy="626259"/>
            </a:xfrm>
            <a:custGeom>
              <a:avLst/>
              <a:gdLst>
                <a:gd name="connsiteX0" fmla="*/ 362887 w 1919187"/>
                <a:gd name="connsiteY0" fmla="*/ 8626 h 129396"/>
                <a:gd name="connsiteX1" fmla="*/ 302502 w 1919187"/>
                <a:gd name="connsiteY1" fmla="*/ 17253 h 129396"/>
                <a:gd name="connsiteX2" fmla="*/ 276623 w 1919187"/>
                <a:gd name="connsiteY2" fmla="*/ 25879 h 129396"/>
                <a:gd name="connsiteX3" fmla="*/ 233491 w 1919187"/>
                <a:gd name="connsiteY3" fmla="*/ 43132 h 129396"/>
                <a:gd name="connsiteX4" fmla="*/ 147227 w 1919187"/>
                <a:gd name="connsiteY4" fmla="*/ 51759 h 129396"/>
                <a:gd name="connsiteX5" fmla="*/ 60963 w 1919187"/>
                <a:gd name="connsiteY5" fmla="*/ 69011 h 129396"/>
                <a:gd name="connsiteX6" fmla="*/ 35084 w 1919187"/>
                <a:gd name="connsiteY6" fmla="*/ 86264 h 129396"/>
                <a:gd name="connsiteX7" fmla="*/ 35084 w 1919187"/>
                <a:gd name="connsiteY7" fmla="*/ 103517 h 129396"/>
                <a:gd name="connsiteX8" fmla="*/ 362887 w 1919187"/>
                <a:gd name="connsiteY8" fmla="*/ 103517 h 129396"/>
                <a:gd name="connsiteX9" fmla="*/ 388767 w 1919187"/>
                <a:gd name="connsiteY9" fmla="*/ 112143 h 129396"/>
                <a:gd name="connsiteX10" fmla="*/ 475031 w 1919187"/>
                <a:gd name="connsiteY10" fmla="*/ 129396 h 129396"/>
                <a:gd name="connsiteX11" fmla="*/ 656185 w 1919187"/>
                <a:gd name="connsiteY11" fmla="*/ 120770 h 129396"/>
                <a:gd name="connsiteX12" fmla="*/ 742450 w 1919187"/>
                <a:gd name="connsiteY12" fmla="*/ 103517 h 129396"/>
                <a:gd name="connsiteX13" fmla="*/ 932231 w 1919187"/>
                <a:gd name="connsiteY13" fmla="*/ 86264 h 129396"/>
                <a:gd name="connsiteX14" fmla="*/ 958110 w 1919187"/>
                <a:gd name="connsiteY14" fmla="*/ 69011 h 129396"/>
                <a:gd name="connsiteX15" fmla="*/ 1113385 w 1919187"/>
                <a:gd name="connsiteY15" fmla="*/ 43132 h 129396"/>
                <a:gd name="connsiteX16" fmla="*/ 1510201 w 1919187"/>
                <a:gd name="connsiteY16" fmla="*/ 60385 h 129396"/>
                <a:gd name="connsiteX17" fmla="*/ 1536080 w 1919187"/>
                <a:gd name="connsiteY17" fmla="*/ 69011 h 129396"/>
                <a:gd name="connsiteX18" fmla="*/ 1915642 w 1919187"/>
                <a:gd name="connsiteY18" fmla="*/ 60385 h 129396"/>
                <a:gd name="connsiteX19" fmla="*/ 1907016 w 1919187"/>
                <a:gd name="connsiteY19" fmla="*/ 34506 h 129396"/>
                <a:gd name="connsiteX20" fmla="*/ 1855257 w 1919187"/>
                <a:gd name="connsiteY20" fmla="*/ 17253 h 129396"/>
                <a:gd name="connsiteX21" fmla="*/ 1734487 w 1919187"/>
                <a:gd name="connsiteY21" fmla="*/ 8626 h 129396"/>
                <a:gd name="connsiteX22" fmla="*/ 587174 w 1919187"/>
                <a:gd name="connsiteY22" fmla="*/ 17253 h 129396"/>
                <a:gd name="connsiteX23" fmla="*/ 509536 w 1919187"/>
                <a:gd name="connsiteY23" fmla="*/ 34506 h 129396"/>
                <a:gd name="connsiteX24" fmla="*/ 449152 w 1919187"/>
                <a:gd name="connsiteY24" fmla="*/ 51759 h 129396"/>
                <a:gd name="connsiteX25" fmla="*/ 406019 w 1919187"/>
                <a:gd name="connsiteY25" fmla="*/ 43132 h 129396"/>
                <a:gd name="connsiteX26" fmla="*/ 328382 w 1919187"/>
                <a:gd name="connsiteY26" fmla="*/ 0 h 129396"/>
                <a:gd name="connsiteX27" fmla="*/ 362887 w 1919187"/>
                <a:gd name="connsiteY27" fmla="*/ 8626 h 129396"/>
                <a:gd name="connsiteX0" fmla="*/ 338312 w 1894612"/>
                <a:gd name="connsiteY0" fmla="*/ 8626 h 129396"/>
                <a:gd name="connsiteX1" fmla="*/ 277927 w 1894612"/>
                <a:gd name="connsiteY1" fmla="*/ 17253 h 129396"/>
                <a:gd name="connsiteX2" fmla="*/ 252048 w 1894612"/>
                <a:gd name="connsiteY2" fmla="*/ 25879 h 129396"/>
                <a:gd name="connsiteX3" fmla="*/ 208916 w 1894612"/>
                <a:gd name="connsiteY3" fmla="*/ 43132 h 129396"/>
                <a:gd name="connsiteX4" fmla="*/ 122652 w 1894612"/>
                <a:gd name="connsiteY4" fmla="*/ 51759 h 129396"/>
                <a:gd name="connsiteX5" fmla="*/ 36388 w 1894612"/>
                <a:gd name="connsiteY5" fmla="*/ 69011 h 129396"/>
                <a:gd name="connsiteX6" fmla="*/ 10509 w 1894612"/>
                <a:gd name="connsiteY6" fmla="*/ 86264 h 129396"/>
                <a:gd name="connsiteX7" fmla="*/ 225851 w 1894612"/>
                <a:gd name="connsiteY7" fmla="*/ 80547 h 129396"/>
                <a:gd name="connsiteX8" fmla="*/ 338312 w 1894612"/>
                <a:gd name="connsiteY8" fmla="*/ 103517 h 129396"/>
                <a:gd name="connsiteX9" fmla="*/ 364192 w 1894612"/>
                <a:gd name="connsiteY9" fmla="*/ 112143 h 129396"/>
                <a:gd name="connsiteX10" fmla="*/ 450456 w 1894612"/>
                <a:gd name="connsiteY10" fmla="*/ 129396 h 129396"/>
                <a:gd name="connsiteX11" fmla="*/ 631610 w 1894612"/>
                <a:gd name="connsiteY11" fmla="*/ 120770 h 129396"/>
                <a:gd name="connsiteX12" fmla="*/ 717875 w 1894612"/>
                <a:gd name="connsiteY12" fmla="*/ 103517 h 129396"/>
                <a:gd name="connsiteX13" fmla="*/ 907656 w 1894612"/>
                <a:gd name="connsiteY13" fmla="*/ 86264 h 129396"/>
                <a:gd name="connsiteX14" fmla="*/ 933535 w 1894612"/>
                <a:gd name="connsiteY14" fmla="*/ 69011 h 129396"/>
                <a:gd name="connsiteX15" fmla="*/ 1088810 w 1894612"/>
                <a:gd name="connsiteY15" fmla="*/ 43132 h 129396"/>
                <a:gd name="connsiteX16" fmla="*/ 1485626 w 1894612"/>
                <a:gd name="connsiteY16" fmla="*/ 60385 h 129396"/>
                <a:gd name="connsiteX17" fmla="*/ 1511505 w 1894612"/>
                <a:gd name="connsiteY17" fmla="*/ 69011 h 129396"/>
                <a:gd name="connsiteX18" fmla="*/ 1891067 w 1894612"/>
                <a:gd name="connsiteY18" fmla="*/ 60385 h 129396"/>
                <a:gd name="connsiteX19" fmla="*/ 1882441 w 1894612"/>
                <a:gd name="connsiteY19" fmla="*/ 34506 h 129396"/>
                <a:gd name="connsiteX20" fmla="*/ 1830682 w 1894612"/>
                <a:gd name="connsiteY20" fmla="*/ 17253 h 129396"/>
                <a:gd name="connsiteX21" fmla="*/ 1709912 w 1894612"/>
                <a:gd name="connsiteY21" fmla="*/ 8626 h 129396"/>
                <a:gd name="connsiteX22" fmla="*/ 562599 w 1894612"/>
                <a:gd name="connsiteY22" fmla="*/ 17253 h 129396"/>
                <a:gd name="connsiteX23" fmla="*/ 484961 w 1894612"/>
                <a:gd name="connsiteY23" fmla="*/ 34506 h 129396"/>
                <a:gd name="connsiteX24" fmla="*/ 424577 w 1894612"/>
                <a:gd name="connsiteY24" fmla="*/ 51759 h 129396"/>
                <a:gd name="connsiteX25" fmla="*/ 381444 w 1894612"/>
                <a:gd name="connsiteY25" fmla="*/ 43132 h 129396"/>
                <a:gd name="connsiteX26" fmla="*/ 303807 w 1894612"/>
                <a:gd name="connsiteY26" fmla="*/ 0 h 129396"/>
                <a:gd name="connsiteX27" fmla="*/ 338312 w 1894612"/>
                <a:gd name="connsiteY27" fmla="*/ 8626 h 129396"/>
                <a:gd name="connsiteX0" fmla="*/ 302165 w 1858465"/>
                <a:gd name="connsiteY0" fmla="*/ 8626 h 129396"/>
                <a:gd name="connsiteX1" fmla="*/ 241780 w 1858465"/>
                <a:gd name="connsiteY1" fmla="*/ 17253 h 129396"/>
                <a:gd name="connsiteX2" fmla="*/ 215901 w 1858465"/>
                <a:gd name="connsiteY2" fmla="*/ 25879 h 129396"/>
                <a:gd name="connsiteX3" fmla="*/ 172769 w 1858465"/>
                <a:gd name="connsiteY3" fmla="*/ 43132 h 129396"/>
                <a:gd name="connsiteX4" fmla="*/ 86505 w 1858465"/>
                <a:gd name="connsiteY4" fmla="*/ 51759 h 129396"/>
                <a:gd name="connsiteX5" fmla="*/ 241 w 1858465"/>
                <a:gd name="connsiteY5" fmla="*/ 69011 h 129396"/>
                <a:gd name="connsiteX6" fmla="*/ 249108 w 1858465"/>
                <a:gd name="connsiteY6" fmla="*/ 54105 h 129396"/>
                <a:gd name="connsiteX7" fmla="*/ 189704 w 1858465"/>
                <a:gd name="connsiteY7" fmla="*/ 80547 h 129396"/>
                <a:gd name="connsiteX8" fmla="*/ 302165 w 1858465"/>
                <a:gd name="connsiteY8" fmla="*/ 103517 h 129396"/>
                <a:gd name="connsiteX9" fmla="*/ 328045 w 1858465"/>
                <a:gd name="connsiteY9" fmla="*/ 112143 h 129396"/>
                <a:gd name="connsiteX10" fmla="*/ 414309 w 1858465"/>
                <a:gd name="connsiteY10" fmla="*/ 129396 h 129396"/>
                <a:gd name="connsiteX11" fmla="*/ 595463 w 1858465"/>
                <a:gd name="connsiteY11" fmla="*/ 120770 h 129396"/>
                <a:gd name="connsiteX12" fmla="*/ 681728 w 1858465"/>
                <a:gd name="connsiteY12" fmla="*/ 103517 h 129396"/>
                <a:gd name="connsiteX13" fmla="*/ 871509 w 1858465"/>
                <a:gd name="connsiteY13" fmla="*/ 86264 h 129396"/>
                <a:gd name="connsiteX14" fmla="*/ 897388 w 1858465"/>
                <a:gd name="connsiteY14" fmla="*/ 69011 h 129396"/>
                <a:gd name="connsiteX15" fmla="*/ 1052663 w 1858465"/>
                <a:gd name="connsiteY15" fmla="*/ 43132 h 129396"/>
                <a:gd name="connsiteX16" fmla="*/ 1449479 w 1858465"/>
                <a:gd name="connsiteY16" fmla="*/ 60385 h 129396"/>
                <a:gd name="connsiteX17" fmla="*/ 1475358 w 1858465"/>
                <a:gd name="connsiteY17" fmla="*/ 69011 h 129396"/>
                <a:gd name="connsiteX18" fmla="*/ 1854920 w 1858465"/>
                <a:gd name="connsiteY18" fmla="*/ 60385 h 129396"/>
                <a:gd name="connsiteX19" fmla="*/ 1846294 w 1858465"/>
                <a:gd name="connsiteY19" fmla="*/ 34506 h 129396"/>
                <a:gd name="connsiteX20" fmla="*/ 1794535 w 1858465"/>
                <a:gd name="connsiteY20" fmla="*/ 17253 h 129396"/>
                <a:gd name="connsiteX21" fmla="*/ 1673765 w 1858465"/>
                <a:gd name="connsiteY21" fmla="*/ 8626 h 129396"/>
                <a:gd name="connsiteX22" fmla="*/ 526452 w 1858465"/>
                <a:gd name="connsiteY22" fmla="*/ 17253 h 129396"/>
                <a:gd name="connsiteX23" fmla="*/ 448814 w 1858465"/>
                <a:gd name="connsiteY23" fmla="*/ 34506 h 129396"/>
                <a:gd name="connsiteX24" fmla="*/ 388430 w 1858465"/>
                <a:gd name="connsiteY24" fmla="*/ 51759 h 129396"/>
                <a:gd name="connsiteX25" fmla="*/ 345297 w 1858465"/>
                <a:gd name="connsiteY25" fmla="*/ 43132 h 129396"/>
                <a:gd name="connsiteX26" fmla="*/ 267660 w 1858465"/>
                <a:gd name="connsiteY26" fmla="*/ 0 h 129396"/>
                <a:gd name="connsiteX27" fmla="*/ 302165 w 1858465"/>
                <a:gd name="connsiteY27" fmla="*/ 8626 h 129396"/>
                <a:gd name="connsiteX0" fmla="*/ 223221 w 1779521"/>
                <a:gd name="connsiteY0" fmla="*/ 8626 h 129396"/>
                <a:gd name="connsiteX1" fmla="*/ 162836 w 1779521"/>
                <a:gd name="connsiteY1" fmla="*/ 17253 h 129396"/>
                <a:gd name="connsiteX2" fmla="*/ 136957 w 1779521"/>
                <a:gd name="connsiteY2" fmla="*/ 25879 h 129396"/>
                <a:gd name="connsiteX3" fmla="*/ 93825 w 1779521"/>
                <a:gd name="connsiteY3" fmla="*/ 43132 h 129396"/>
                <a:gd name="connsiteX4" fmla="*/ 7561 w 1779521"/>
                <a:gd name="connsiteY4" fmla="*/ 51759 h 129396"/>
                <a:gd name="connsiteX5" fmla="*/ 300001 w 1779521"/>
                <a:gd name="connsiteY5" fmla="*/ 43743 h 129396"/>
                <a:gd name="connsiteX6" fmla="*/ 170164 w 1779521"/>
                <a:gd name="connsiteY6" fmla="*/ 54105 h 129396"/>
                <a:gd name="connsiteX7" fmla="*/ 110760 w 1779521"/>
                <a:gd name="connsiteY7" fmla="*/ 80547 h 129396"/>
                <a:gd name="connsiteX8" fmla="*/ 223221 w 1779521"/>
                <a:gd name="connsiteY8" fmla="*/ 103517 h 129396"/>
                <a:gd name="connsiteX9" fmla="*/ 249101 w 1779521"/>
                <a:gd name="connsiteY9" fmla="*/ 112143 h 129396"/>
                <a:gd name="connsiteX10" fmla="*/ 335365 w 1779521"/>
                <a:gd name="connsiteY10" fmla="*/ 129396 h 129396"/>
                <a:gd name="connsiteX11" fmla="*/ 516519 w 1779521"/>
                <a:gd name="connsiteY11" fmla="*/ 120770 h 129396"/>
                <a:gd name="connsiteX12" fmla="*/ 602784 w 1779521"/>
                <a:gd name="connsiteY12" fmla="*/ 103517 h 129396"/>
                <a:gd name="connsiteX13" fmla="*/ 792565 w 1779521"/>
                <a:gd name="connsiteY13" fmla="*/ 86264 h 129396"/>
                <a:gd name="connsiteX14" fmla="*/ 818444 w 1779521"/>
                <a:gd name="connsiteY14" fmla="*/ 69011 h 129396"/>
                <a:gd name="connsiteX15" fmla="*/ 973719 w 1779521"/>
                <a:gd name="connsiteY15" fmla="*/ 43132 h 129396"/>
                <a:gd name="connsiteX16" fmla="*/ 1370535 w 1779521"/>
                <a:gd name="connsiteY16" fmla="*/ 60385 h 129396"/>
                <a:gd name="connsiteX17" fmla="*/ 1396414 w 1779521"/>
                <a:gd name="connsiteY17" fmla="*/ 69011 h 129396"/>
                <a:gd name="connsiteX18" fmla="*/ 1775976 w 1779521"/>
                <a:gd name="connsiteY18" fmla="*/ 60385 h 129396"/>
                <a:gd name="connsiteX19" fmla="*/ 1767350 w 1779521"/>
                <a:gd name="connsiteY19" fmla="*/ 34506 h 129396"/>
                <a:gd name="connsiteX20" fmla="*/ 1715591 w 1779521"/>
                <a:gd name="connsiteY20" fmla="*/ 17253 h 129396"/>
                <a:gd name="connsiteX21" fmla="*/ 1594821 w 1779521"/>
                <a:gd name="connsiteY21" fmla="*/ 8626 h 129396"/>
                <a:gd name="connsiteX22" fmla="*/ 447508 w 1779521"/>
                <a:gd name="connsiteY22" fmla="*/ 17253 h 129396"/>
                <a:gd name="connsiteX23" fmla="*/ 369870 w 1779521"/>
                <a:gd name="connsiteY23" fmla="*/ 34506 h 129396"/>
                <a:gd name="connsiteX24" fmla="*/ 309486 w 1779521"/>
                <a:gd name="connsiteY24" fmla="*/ 51759 h 129396"/>
                <a:gd name="connsiteX25" fmla="*/ 266353 w 1779521"/>
                <a:gd name="connsiteY25" fmla="*/ 43132 h 129396"/>
                <a:gd name="connsiteX26" fmla="*/ 188716 w 1779521"/>
                <a:gd name="connsiteY26" fmla="*/ 0 h 129396"/>
                <a:gd name="connsiteX27" fmla="*/ 223221 w 1779521"/>
                <a:gd name="connsiteY27" fmla="*/ 8626 h 129396"/>
                <a:gd name="connsiteX0" fmla="*/ 223221 w 1779521"/>
                <a:gd name="connsiteY0" fmla="*/ 34486 h 155256"/>
                <a:gd name="connsiteX1" fmla="*/ 162836 w 1779521"/>
                <a:gd name="connsiteY1" fmla="*/ 43113 h 155256"/>
                <a:gd name="connsiteX2" fmla="*/ 136957 w 1779521"/>
                <a:gd name="connsiteY2" fmla="*/ 51739 h 155256"/>
                <a:gd name="connsiteX3" fmla="*/ 93825 w 1779521"/>
                <a:gd name="connsiteY3" fmla="*/ 68992 h 155256"/>
                <a:gd name="connsiteX4" fmla="*/ 7561 w 1779521"/>
                <a:gd name="connsiteY4" fmla="*/ 77619 h 155256"/>
                <a:gd name="connsiteX5" fmla="*/ 300001 w 1779521"/>
                <a:gd name="connsiteY5" fmla="*/ 69603 h 155256"/>
                <a:gd name="connsiteX6" fmla="*/ 170164 w 1779521"/>
                <a:gd name="connsiteY6" fmla="*/ 79965 h 155256"/>
                <a:gd name="connsiteX7" fmla="*/ 110760 w 1779521"/>
                <a:gd name="connsiteY7" fmla="*/ 106407 h 155256"/>
                <a:gd name="connsiteX8" fmla="*/ 223221 w 1779521"/>
                <a:gd name="connsiteY8" fmla="*/ 129377 h 155256"/>
                <a:gd name="connsiteX9" fmla="*/ 249101 w 1779521"/>
                <a:gd name="connsiteY9" fmla="*/ 138003 h 155256"/>
                <a:gd name="connsiteX10" fmla="*/ 335365 w 1779521"/>
                <a:gd name="connsiteY10" fmla="*/ 155256 h 155256"/>
                <a:gd name="connsiteX11" fmla="*/ 516519 w 1779521"/>
                <a:gd name="connsiteY11" fmla="*/ 146630 h 155256"/>
                <a:gd name="connsiteX12" fmla="*/ 602784 w 1779521"/>
                <a:gd name="connsiteY12" fmla="*/ 129377 h 155256"/>
                <a:gd name="connsiteX13" fmla="*/ 792565 w 1779521"/>
                <a:gd name="connsiteY13" fmla="*/ 112124 h 155256"/>
                <a:gd name="connsiteX14" fmla="*/ 818444 w 1779521"/>
                <a:gd name="connsiteY14" fmla="*/ 94871 h 155256"/>
                <a:gd name="connsiteX15" fmla="*/ 973719 w 1779521"/>
                <a:gd name="connsiteY15" fmla="*/ 68992 h 155256"/>
                <a:gd name="connsiteX16" fmla="*/ 1370535 w 1779521"/>
                <a:gd name="connsiteY16" fmla="*/ 86245 h 155256"/>
                <a:gd name="connsiteX17" fmla="*/ 1396414 w 1779521"/>
                <a:gd name="connsiteY17" fmla="*/ 94871 h 155256"/>
                <a:gd name="connsiteX18" fmla="*/ 1775976 w 1779521"/>
                <a:gd name="connsiteY18" fmla="*/ 86245 h 155256"/>
                <a:gd name="connsiteX19" fmla="*/ 1767350 w 1779521"/>
                <a:gd name="connsiteY19" fmla="*/ 60366 h 155256"/>
                <a:gd name="connsiteX20" fmla="*/ 1715591 w 1779521"/>
                <a:gd name="connsiteY20" fmla="*/ 43113 h 155256"/>
                <a:gd name="connsiteX21" fmla="*/ 1594821 w 1779521"/>
                <a:gd name="connsiteY21" fmla="*/ 34486 h 155256"/>
                <a:gd name="connsiteX22" fmla="*/ 1173180 w 1779521"/>
                <a:gd name="connsiteY22" fmla="*/ 0 h 155256"/>
                <a:gd name="connsiteX23" fmla="*/ 447508 w 1779521"/>
                <a:gd name="connsiteY23" fmla="*/ 43113 h 155256"/>
                <a:gd name="connsiteX24" fmla="*/ 369870 w 1779521"/>
                <a:gd name="connsiteY24" fmla="*/ 60366 h 155256"/>
                <a:gd name="connsiteX25" fmla="*/ 309486 w 1779521"/>
                <a:gd name="connsiteY25" fmla="*/ 77619 h 155256"/>
                <a:gd name="connsiteX26" fmla="*/ 266353 w 1779521"/>
                <a:gd name="connsiteY26" fmla="*/ 68992 h 155256"/>
                <a:gd name="connsiteX27" fmla="*/ 188716 w 1779521"/>
                <a:gd name="connsiteY27" fmla="*/ 25860 h 155256"/>
                <a:gd name="connsiteX28" fmla="*/ 223221 w 1779521"/>
                <a:gd name="connsiteY28" fmla="*/ 34486 h 155256"/>
                <a:gd name="connsiteX0" fmla="*/ 223221 w 1779521"/>
                <a:gd name="connsiteY0" fmla="*/ 34486 h 155256"/>
                <a:gd name="connsiteX1" fmla="*/ 162836 w 1779521"/>
                <a:gd name="connsiteY1" fmla="*/ 43113 h 155256"/>
                <a:gd name="connsiteX2" fmla="*/ 136957 w 1779521"/>
                <a:gd name="connsiteY2" fmla="*/ 51739 h 155256"/>
                <a:gd name="connsiteX3" fmla="*/ 93825 w 1779521"/>
                <a:gd name="connsiteY3" fmla="*/ 68992 h 155256"/>
                <a:gd name="connsiteX4" fmla="*/ 7561 w 1779521"/>
                <a:gd name="connsiteY4" fmla="*/ 77619 h 155256"/>
                <a:gd name="connsiteX5" fmla="*/ 300001 w 1779521"/>
                <a:gd name="connsiteY5" fmla="*/ 69603 h 155256"/>
                <a:gd name="connsiteX6" fmla="*/ 170164 w 1779521"/>
                <a:gd name="connsiteY6" fmla="*/ 79965 h 155256"/>
                <a:gd name="connsiteX7" fmla="*/ 110760 w 1779521"/>
                <a:gd name="connsiteY7" fmla="*/ 106407 h 155256"/>
                <a:gd name="connsiteX8" fmla="*/ 223221 w 1779521"/>
                <a:gd name="connsiteY8" fmla="*/ 129377 h 155256"/>
                <a:gd name="connsiteX9" fmla="*/ 249101 w 1779521"/>
                <a:gd name="connsiteY9" fmla="*/ 138003 h 155256"/>
                <a:gd name="connsiteX10" fmla="*/ 335365 w 1779521"/>
                <a:gd name="connsiteY10" fmla="*/ 155256 h 155256"/>
                <a:gd name="connsiteX11" fmla="*/ 516519 w 1779521"/>
                <a:gd name="connsiteY11" fmla="*/ 146630 h 155256"/>
                <a:gd name="connsiteX12" fmla="*/ 602784 w 1779521"/>
                <a:gd name="connsiteY12" fmla="*/ 129377 h 155256"/>
                <a:gd name="connsiteX13" fmla="*/ 792565 w 1779521"/>
                <a:gd name="connsiteY13" fmla="*/ 112124 h 155256"/>
                <a:gd name="connsiteX14" fmla="*/ 818444 w 1779521"/>
                <a:gd name="connsiteY14" fmla="*/ 94871 h 155256"/>
                <a:gd name="connsiteX15" fmla="*/ 973719 w 1779521"/>
                <a:gd name="connsiteY15" fmla="*/ 68992 h 155256"/>
                <a:gd name="connsiteX16" fmla="*/ 1370535 w 1779521"/>
                <a:gd name="connsiteY16" fmla="*/ 86245 h 155256"/>
                <a:gd name="connsiteX17" fmla="*/ 1396414 w 1779521"/>
                <a:gd name="connsiteY17" fmla="*/ 94871 h 155256"/>
                <a:gd name="connsiteX18" fmla="*/ 1775976 w 1779521"/>
                <a:gd name="connsiteY18" fmla="*/ 86245 h 155256"/>
                <a:gd name="connsiteX19" fmla="*/ 1767350 w 1779521"/>
                <a:gd name="connsiteY19" fmla="*/ 60366 h 155256"/>
                <a:gd name="connsiteX20" fmla="*/ 1715591 w 1779521"/>
                <a:gd name="connsiteY20" fmla="*/ 43113 h 155256"/>
                <a:gd name="connsiteX21" fmla="*/ 1594821 w 1779521"/>
                <a:gd name="connsiteY21" fmla="*/ 34486 h 155256"/>
                <a:gd name="connsiteX22" fmla="*/ 1173180 w 1779521"/>
                <a:gd name="connsiteY22" fmla="*/ 0 h 155256"/>
                <a:gd name="connsiteX23" fmla="*/ 697943 w 1779521"/>
                <a:gd name="connsiteY23" fmla="*/ 6891 h 155256"/>
                <a:gd name="connsiteX24" fmla="*/ 447508 w 1779521"/>
                <a:gd name="connsiteY24" fmla="*/ 43113 h 155256"/>
                <a:gd name="connsiteX25" fmla="*/ 369870 w 1779521"/>
                <a:gd name="connsiteY25" fmla="*/ 60366 h 155256"/>
                <a:gd name="connsiteX26" fmla="*/ 309486 w 1779521"/>
                <a:gd name="connsiteY26" fmla="*/ 77619 h 155256"/>
                <a:gd name="connsiteX27" fmla="*/ 266353 w 1779521"/>
                <a:gd name="connsiteY27" fmla="*/ 68992 h 155256"/>
                <a:gd name="connsiteX28" fmla="*/ 188716 w 1779521"/>
                <a:gd name="connsiteY28" fmla="*/ 25860 h 155256"/>
                <a:gd name="connsiteX29" fmla="*/ 223221 w 1779521"/>
                <a:gd name="connsiteY29" fmla="*/ 34486 h 155256"/>
                <a:gd name="connsiteX0" fmla="*/ 223221 w 1779521"/>
                <a:gd name="connsiteY0" fmla="*/ 34486 h 155256"/>
                <a:gd name="connsiteX1" fmla="*/ 162836 w 1779521"/>
                <a:gd name="connsiteY1" fmla="*/ 43113 h 155256"/>
                <a:gd name="connsiteX2" fmla="*/ 136957 w 1779521"/>
                <a:gd name="connsiteY2" fmla="*/ 51739 h 155256"/>
                <a:gd name="connsiteX3" fmla="*/ 93825 w 1779521"/>
                <a:gd name="connsiteY3" fmla="*/ 68992 h 155256"/>
                <a:gd name="connsiteX4" fmla="*/ 7561 w 1779521"/>
                <a:gd name="connsiteY4" fmla="*/ 77619 h 155256"/>
                <a:gd name="connsiteX5" fmla="*/ 300001 w 1779521"/>
                <a:gd name="connsiteY5" fmla="*/ 69603 h 155256"/>
                <a:gd name="connsiteX6" fmla="*/ 170164 w 1779521"/>
                <a:gd name="connsiteY6" fmla="*/ 79965 h 155256"/>
                <a:gd name="connsiteX7" fmla="*/ 110760 w 1779521"/>
                <a:gd name="connsiteY7" fmla="*/ 106407 h 155256"/>
                <a:gd name="connsiteX8" fmla="*/ 223221 w 1779521"/>
                <a:gd name="connsiteY8" fmla="*/ 129377 h 155256"/>
                <a:gd name="connsiteX9" fmla="*/ 249101 w 1779521"/>
                <a:gd name="connsiteY9" fmla="*/ 138003 h 155256"/>
                <a:gd name="connsiteX10" fmla="*/ 335365 w 1779521"/>
                <a:gd name="connsiteY10" fmla="*/ 155256 h 155256"/>
                <a:gd name="connsiteX11" fmla="*/ 516519 w 1779521"/>
                <a:gd name="connsiteY11" fmla="*/ 146630 h 155256"/>
                <a:gd name="connsiteX12" fmla="*/ 602784 w 1779521"/>
                <a:gd name="connsiteY12" fmla="*/ 129377 h 155256"/>
                <a:gd name="connsiteX13" fmla="*/ 792565 w 1779521"/>
                <a:gd name="connsiteY13" fmla="*/ 112124 h 155256"/>
                <a:gd name="connsiteX14" fmla="*/ 818444 w 1779521"/>
                <a:gd name="connsiteY14" fmla="*/ 94871 h 155256"/>
                <a:gd name="connsiteX15" fmla="*/ 1010847 w 1779521"/>
                <a:gd name="connsiteY15" fmla="*/ 101151 h 155256"/>
                <a:gd name="connsiteX16" fmla="*/ 1370535 w 1779521"/>
                <a:gd name="connsiteY16" fmla="*/ 86245 h 155256"/>
                <a:gd name="connsiteX17" fmla="*/ 1396414 w 1779521"/>
                <a:gd name="connsiteY17" fmla="*/ 94871 h 155256"/>
                <a:gd name="connsiteX18" fmla="*/ 1775976 w 1779521"/>
                <a:gd name="connsiteY18" fmla="*/ 86245 h 155256"/>
                <a:gd name="connsiteX19" fmla="*/ 1767350 w 1779521"/>
                <a:gd name="connsiteY19" fmla="*/ 60366 h 155256"/>
                <a:gd name="connsiteX20" fmla="*/ 1715591 w 1779521"/>
                <a:gd name="connsiteY20" fmla="*/ 43113 h 155256"/>
                <a:gd name="connsiteX21" fmla="*/ 1594821 w 1779521"/>
                <a:gd name="connsiteY21" fmla="*/ 34486 h 155256"/>
                <a:gd name="connsiteX22" fmla="*/ 1173180 w 1779521"/>
                <a:gd name="connsiteY22" fmla="*/ 0 h 155256"/>
                <a:gd name="connsiteX23" fmla="*/ 697943 w 1779521"/>
                <a:gd name="connsiteY23" fmla="*/ 6891 h 155256"/>
                <a:gd name="connsiteX24" fmla="*/ 447508 w 1779521"/>
                <a:gd name="connsiteY24" fmla="*/ 43113 h 155256"/>
                <a:gd name="connsiteX25" fmla="*/ 369870 w 1779521"/>
                <a:gd name="connsiteY25" fmla="*/ 60366 h 155256"/>
                <a:gd name="connsiteX26" fmla="*/ 309486 w 1779521"/>
                <a:gd name="connsiteY26" fmla="*/ 77619 h 155256"/>
                <a:gd name="connsiteX27" fmla="*/ 266353 w 1779521"/>
                <a:gd name="connsiteY27" fmla="*/ 68992 h 155256"/>
                <a:gd name="connsiteX28" fmla="*/ 188716 w 1779521"/>
                <a:gd name="connsiteY28" fmla="*/ 25860 h 155256"/>
                <a:gd name="connsiteX29" fmla="*/ 223221 w 1779521"/>
                <a:gd name="connsiteY29" fmla="*/ 34486 h 155256"/>
                <a:gd name="connsiteX0" fmla="*/ 644148 w 2200448"/>
                <a:gd name="connsiteY0" fmla="*/ 34486 h 155256"/>
                <a:gd name="connsiteX1" fmla="*/ 583763 w 2200448"/>
                <a:gd name="connsiteY1" fmla="*/ 43113 h 155256"/>
                <a:gd name="connsiteX2" fmla="*/ 557884 w 2200448"/>
                <a:gd name="connsiteY2" fmla="*/ 51739 h 155256"/>
                <a:gd name="connsiteX3" fmla="*/ 514752 w 2200448"/>
                <a:gd name="connsiteY3" fmla="*/ 68992 h 155256"/>
                <a:gd name="connsiteX4" fmla="*/ 428488 w 2200448"/>
                <a:gd name="connsiteY4" fmla="*/ 77619 h 155256"/>
                <a:gd name="connsiteX5" fmla="*/ 720928 w 2200448"/>
                <a:gd name="connsiteY5" fmla="*/ 69603 h 155256"/>
                <a:gd name="connsiteX6" fmla="*/ 591091 w 2200448"/>
                <a:gd name="connsiteY6" fmla="*/ 79965 h 155256"/>
                <a:gd name="connsiteX7" fmla="*/ 4472 w 2200448"/>
                <a:gd name="connsiteY7" fmla="*/ 129377 h 155256"/>
                <a:gd name="connsiteX8" fmla="*/ 644148 w 2200448"/>
                <a:gd name="connsiteY8" fmla="*/ 129377 h 155256"/>
                <a:gd name="connsiteX9" fmla="*/ 670028 w 2200448"/>
                <a:gd name="connsiteY9" fmla="*/ 138003 h 155256"/>
                <a:gd name="connsiteX10" fmla="*/ 756292 w 2200448"/>
                <a:gd name="connsiteY10" fmla="*/ 155256 h 155256"/>
                <a:gd name="connsiteX11" fmla="*/ 937446 w 2200448"/>
                <a:gd name="connsiteY11" fmla="*/ 146630 h 155256"/>
                <a:gd name="connsiteX12" fmla="*/ 1023711 w 2200448"/>
                <a:gd name="connsiteY12" fmla="*/ 129377 h 155256"/>
                <a:gd name="connsiteX13" fmla="*/ 1213492 w 2200448"/>
                <a:gd name="connsiteY13" fmla="*/ 112124 h 155256"/>
                <a:gd name="connsiteX14" fmla="*/ 1239371 w 2200448"/>
                <a:gd name="connsiteY14" fmla="*/ 94871 h 155256"/>
                <a:gd name="connsiteX15" fmla="*/ 1431774 w 2200448"/>
                <a:gd name="connsiteY15" fmla="*/ 101151 h 155256"/>
                <a:gd name="connsiteX16" fmla="*/ 1791462 w 2200448"/>
                <a:gd name="connsiteY16" fmla="*/ 86245 h 155256"/>
                <a:gd name="connsiteX17" fmla="*/ 1817341 w 2200448"/>
                <a:gd name="connsiteY17" fmla="*/ 94871 h 155256"/>
                <a:gd name="connsiteX18" fmla="*/ 2196903 w 2200448"/>
                <a:gd name="connsiteY18" fmla="*/ 86245 h 155256"/>
                <a:gd name="connsiteX19" fmla="*/ 2188277 w 2200448"/>
                <a:gd name="connsiteY19" fmla="*/ 60366 h 155256"/>
                <a:gd name="connsiteX20" fmla="*/ 2136518 w 2200448"/>
                <a:gd name="connsiteY20" fmla="*/ 43113 h 155256"/>
                <a:gd name="connsiteX21" fmla="*/ 2015748 w 2200448"/>
                <a:gd name="connsiteY21" fmla="*/ 34486 h 155256"/>
                <a:gd name="connsiteX22" fmla="*/ 1594107 w 2200448"/>
                <a:gd name="connsiteY22" fmla="*/ 0 h 155256"/>
                <a:gd name="connsiteX23" fmla="*/ 1118870 w 2200448"/>
                <a:gd name="connsiteY23" fmla="*/ 6891 h 155256"/>
                <a:gd name="connsiteX24" fmla="*/ 868435 w 2200448"/>
                <a:gd name="connsiteY24" fmla="*/ 43113 h 155256"/>
                <a:gd name="connsiteX25" fmla="*/ 790797 w 2200448"/>
                <a:gd name="connsiteY25" fmla="*/ 60366 h 155256"/>
                <a:gd name="connsiteX26" fmla="*/ 730413 w 2200448"/>
                <a:gd name="connsiteY26" fmla="*/ 77619 h 155256"/>
                <a:gd name="connsiteX27" fmla="*/ 687280 w 2200448"/>
                <a:gd name="connsiteY27" fmla="*/ 68992 h 155256"/>
                <a:gd name="connsiteX28" fmla="*/ 609643 w 2200448"/>
                <a:gd name="connsiteY28" fmla="*/ 25860 h 155256"/>
                <a:gd name="connsiteX29" fmla="*/ 644148 w 2200448"/>
                <a:gd name="connsiteY29" fmla="*/ 34486 h 155256"/>
                <a:gd name="connsiteX0" fmla="*/ 724377 w 2280677"/>
                <a:gd name="connsiteY0" fmla="*/ 34486 h 155256"/>
                <a:gd name="connsiteX1" fmla="*/ 663992 w 2280677"/>
                <a:gd name="connsiteY1" fmla="*/ 43113 h 155256"/>
                <a:gd name="connsiteX2" fmla="*/ 638113 w 2280677"/>
                <a:gd name="connsiteY2" fmla="*/ 51739 h 155256"/>
                <a:gd name="connsiteX3" fmla="*/ 594981 w 2280677"/>
                <a:gd name="connsiteY3" fmla="*/ 68992 h 155256"/>
                <a:gd name="connsiteX4" fmla="*/ 508717 w 2280677"/>
                <a:gd name="connsiteY4" fmla="*/ 77619 h 155256"/>
                <a:gd name="connsiteX5" fmla="*/ 801157 w 2280677"/>
                <a:gd name="connsiteY5" fmla="*/ 69603 h 155256"/>
                <a:gd name="connsiteX6" fmla="*/ 671320 w 2280677"/>
                <a:gd name="connsiteY6" fmla="*/ 79965 h 155256"/>
                <a:gd name="connsiteX7" fmla="*/ 38956 w 2280677"/>
                <a:gd name="connsiteY7" fmla="*/ 91906 h 155256"/>
                <a:gd name="connsiteX8" fmla="*/ 84701 w 2280677"/>
                <a:gd name="connsiteY8" fmla="*/ 129377 h 155256"/>
                <a:gd name="connsiteX9" fmla="*/ 724377 w 2280677"/>
                <a:gd name="connsiteY9" fmla="*/ 129377 h 155256"/>
                <a:gd name="connsiteX10" fmla="*/ 750257 w 2280677"/>
                <a:gd name="connsiteY10" fmla="*/ 138003 h 155256"/>
                <a:gd name="connsiteX11" fmla="*/ 836521 w 2280677"/>
                <a:gd name="connsiteY11" fmla="*/ 155256 h 155256"/>
                <a:gd name="connsiteX12" fmla="*/ 1017675 w 2280677"/>
                <a:gd name="connsiteY12" fmla="*/ 146630 h 155256"/>
                <a:gd name="connsiteX13" fmla="*/ 1103940 w 2280677"/>
                <a:gd name="connsiteY13" fmla="*/ 129377 h 155256"/>
                <a:gd name="connsiteX14" fmla="*/ 1293721 w 2280677"/>
                <a:gd name="connsiteY14" fmla="*/ 112124 h 155256"/>
                <a:gd name="connsiteX15" fmla="*/ 1319600 w 2280677"/>
                <a:gd name="connsiteY15" fmla="*/ 94871 h 155256"/>
                <a:gd name="connsiteX16" fmla="*/ 1512003 w 2280677"/>
                <a:gd name="connsiteY16" fmla="*/ 101151 h 155256"/>
                <a:gd name="connsiteX17" fmla="*/ 1871691 w 2280677"/>
                <a:gd name="connsiteY17" fmla="*/ 86245 h 155256"/>
                <a:gd name="connsiteX18" fmla="*/ 1897570 w 2280677"/>
                <a:gd name="connsiteY18" fmla="*/ 94871 h 155256"/>
                <a:gd name="connsiteX19" fmla="*/ 2277132 w 2280677"/>
                <a:gd name="connsiteY19" fmla="*/ 86245 h 155256"/>
                <a:gd name="connsiteX20" fmla="*/ 2268506 w 2280677"/>
                <a:gd name="connsiteY20" fmla="*/ 60366 h 155256"/>
                <a:gd name="connsiteX21" fmla="*/ 2216747 w 2280677"/>
                <a:gd name="connsiteY21" fmla="*/ 43113 h 155256"/>
                <a:gd name="connsiteX22" fmla="*/ 2095977 w 2280677"/>
                <a:gd name="connsiteY22" fmla="*/ 34486 h 155256"/>
                <a:gd name="connsiteX23" fmla="*/ 1674336 w 2280677"/>
                <a:gd name="connsiteY23" fmla="*/ 0 h 155256"/>
                <a:gd name="connsiteX24" fmla="*/ 1199099 w 2280677"/>
                <a:gd name="connsiteY24" fmla="*/ 6891 h 155256"/>
                <a:gd name="connsiteX25" fmla="*/ 948664 w 2280677"/>
                <a:gd name="connsiteY25" fmla="*/ 43113 h 155256"/>
                <a:gd name="connsiteX26" fmla="*/ 871026 w 2280677"/>
                <a:gd name="connsiteY26" fmla="*/ 60366 h 155256"/>
                <a:gd name="connsiteX27" fmla="*/ 810642 w 2280677"/>
                <a:gd name="connsiteY27" fmla="*/ 77619 h 155256"/>
                <a:gd name="connsiteX28" fmla="*/ 767509 w 2280677"/>
                <a:gd name="connsiteY28" fmla="*/ 68992 h 155256"/>
                <a:gd name="connsiteX29" fmla="*/ 689872 w 2280677"/>
                <a:gd name="connsiteY29" fmla="*/ 25860 h 155256"/>
                <a:gd name="connsiteX30" fmla="*/ 724377 w 2280677"/>
                <a:gd name="connsiteY30" fmla="*/ 34486 h 155256"/>
                <a:gd name="connsiteX0" fmla="*/ 772578 w 2328878"/>
                <a:gd name="connsiteY0" fmla="*/ 34486 h 155256"/>
                <a:gd name="connsiteX1" fmla="*/ 712193 w 2328878"/>
                <a:gd name="connsiteY1" fmla="*/ 43113 h 155256"/>
                <a:gd name="connsiteX2" fmla="*/ 686314 w 2328878"/>
                <a:gd name="connsiteY2" fmla="*/ 51739 h 155256"/>
                <a:gd name="connsiteX3" fmla="*/ 643182 w 2328878"/>
                <a:gd name="connsiteY3" fmla="*/ 68992 h 155256"/>
                <a:gd name="connsiteX4" fmla="*/ 0 w 2328878"/>
                <a:gd name="connsiteY4" fmla="*/ 63837 h 155256"/>
                <a:gd name="connsiteX5" fmla="*/ 849358 w 2328878"/>
                <a:gd name="connsiteY5" fmla="*/ 69603 h 155256"/>
                <a:gd name="connsiteX6" fmla="*/ 719521 w 2328878"/>
                <a:gd name="connsiteY6" fmla="*/ 79965 h 155256"/>
                <a:gd name="connsiteX7" fmla="*/ 87157 w 2328878"/>
                <a:gd name="connsiteY7" fmla="*/ 91906 h 155256"/>
                <a:gd name="connsiteX8" fmla="*/ 132902 w 2328878"/>
                <a:gd name="connsiteY8" fmla="*/ 129377 h 155256"/>
                <a:gd name="connsiteX9" fmla="*/ 772578 w 2328878"/>
                <a:gd name="connsiteY9" fmla="*/ 129377 h 155256"/>
                <a:gd name="connsiteX10" fmla="*/ 798458 w 2328878"/>
                <a:gd name="connsiteY10" fmla="*/ 138003 h 155256"/>
                <a:gd name="connsiteX11" fmla="*/ 884722 w 2328878"/>
                <a:gd name="connsiteY11" fmla="*/ 155256 h 155256"/>
                <a:gd name="connsiteX12" fmla="*/ 1065876 w 2328878"/>
                <a:gd name="connsiteY12" fmla="*/ 146630 h 155256"/>
                <a:gd name="connsiteX13" fmla="*/ 1152141 w 2328878"/>
                <a:gd name="connsiteY13" fmla="*/ 129377 h 155256"/>
                <a:gd name="connsiteX14" fmla="*/ 1341922 w 2328878"/>
                <a:gd name="connsiteY14" fmla="*/ 112124 h 155256"/>
                <a:gd name="connsiteX15" fmla="*/ 1367801 w 2328878"/>
                <a:gd name="connsiteY15" fmla="*/ 94871 h 155256"/>
                <a:gd name="connsiteX16" fmla="*/ 1560204 w 2328878"/>
                <a:gd name="connsiteY16" fmla="*/ 101151 h 155256"/>
                <a:gd name="connsiteX17" fmla="*/ 1919892 w 2328878"/>
                <a:gd name="connsiteY17" fmla="*/ 86245 h 155256"/>
                <a:gd name="connsiteX18" fmla="*/ 1945771 w 2328878"/>
                <a:gd name="connsiteY18" fmla="*/ 94871 h 155256"/>
                <a:gd name="connsiteX19" fmla="*/ 2325333 w 2328878"/>
                <a:gd name="connsiteY19" fmla="*/ 86245 h 155256"/>
                <a:gd name="connsiteX20" fmla="*/ 2316707 w 2328878"/>
                <a:gd name="connsiteY20" fmla="*/ 60366 h 155256"/>
                <a:gd name="connsiteX21" fmla="*/ 2264948 w 2328878"/>
                <a:gd name="connsiteY21" fmla="*/ 43113 h 155256"/>
                <a:gd name="connsiteX22" fmla="*/ 2144178 w 2328878"/>
                <a:gd name="connsiteY22" fmla="*/ 34486 h 155256"/>
                <a:gd name="connsiteX23" fmla="*/ 1722537 w 2328878"/>
                <a:gd name="connsiteY23" fmla="*/ 0 h 155256"/>
                <a:gd name="connsiteX24" fmla="*/ 1247300 w 2328878"/>
                <a:gd name="connsiteY24" fmla="*/ 6891 h 155256"/>
                <a:gd name="connsiteX25" fmla="*/ 996865 w 2328878"/>
                <a:gd name="connsiteY25" fmla="*/ 43113 h 155256"/>
                <a:gd name="connsiteX26" fmla="*/ 919227 w 2328878"/>
                <a:gd name="connsiteY26" fmla="*/ 60366 h 155256"/>
                <a:gd name="connsiteX27" fmla="*/ 858843 w 2328878"/>
                <a:gd name="connsiteY27" fmla="*/ 77619 h 155256"/>
                <a:gd name="connsiteX28" fmla="*/ 815710 w 2328878"/>
                <a:gd name="connsiteY28" fmla="*/ 68992 h 155256"/>
                <a:gd name="connsiteX29" fmla="*/ 738073 w 2328878"/>
                <a:gd name="connsiteY29" fmla="*/ 25860 h 155256"/>
                <a:gd name="connsiteX30" fmla="*/ 772578 w 2328878"/>
                <a:gd name="connsiteY30" fmla="*/ 34486 h 155256"/>
                <a:gd name="connsiteX0" fmla="*/ 841321 w 2397621"/>
                <a:gd name="connsiteY0" fmla="*/ 34486 h 155256"/>
                <a:gd name="connsiteX1" fmla="*/ 780936 w 2397621"/>
                <a:gd name="connsiteY1" fmla="*/ 43113 h 155256"/>
                <a:gd name="connsiteX2" fmla="*/ 755057 w 2397621"/>
                <a:gd name="connsiteY2" fmla="*/ 51739 h 155256"/>
                <a:gd name="connsiteX3" fmla="*/ 711925 w 2397621"/>
                <a:gd name="connsiteY3" fmla="*/ 68992 h 155256"/>
                <a:gd name="connsiteX4" fmla="*/ 68743 w 2397621"/>
                <a:gd name="connsiteY4" fmla="*/ 63837 h 155256"/>
                <a:gd name="connsiteX5" fmla="*/ 148474 w 2397621"/>
                <a:gd name="connsiteY5" fmla="*/ 20698 h 155256"/>
                <a:gd name="connsiteX6" fmla="*/ 918101 w 2397621"/>
                <a:gd name="connsiteY6" fmla="*/ 69603 h 155256"/>
                <a:gd name="connsiteX7" fmla="*/ 788264 w 2397621"/>
                <a:gd name="connsiteY7" fmla="*/ 79965 h 155256"/>
                <a:gd name="connsiteX8" fmla="*/ 155900 w 2397621"/>
                <a:gd name="connsiteY8" fmla="*/ 91906 h 155256"/>
                <a:gd name="connsiteX9" fmla="*/ 201645 w 2397621"/>
                <a:gd name="connsiteY9" fmla="*/ 129377 h 155256"/>
                <a:gd name="connsiteX10" fmla="*/ 841321 w 2397621"/>
                <a:gd name="connsiteY10" fmla="*/ 129377 h 155256"/>
                <a:gd name="connsiteX11" fmla="*/ 867201 w 2397621"/>
                <a:gd name="connsiteY11" fmla="*/ 138003 h 155256"/>
                <a:gd name="connsiteX12" fmla="*/ 953465 w 2397621"/>
                <a:gd name="connsiteY12" fmla="*/ 155256 h 155256"/>
                <a:gd name="connsiteX13" fmla="*/ 1134619 w 2397621"/>
                <a:gd name="connsiteY13" fmla="*/ 146630 h 155256"/>
                <a:gd name="connsiteX14" fmla="*/ 1220884 w 2397621"/>
                <a:gd name="connsiteY14" fmla="*/ 129377 h 155256"/>
                <a:gd name="connsiteX15" fmla="*/ 1410665 w 2397621"/>
                <a:gd name="connsiteY15" fmla="*/ 112124 h 155256"/>
                <a:gd name="connsiteX16" fmla="*/ 1436544 w 2397621"/>
                <a:gd name="connsiteY16" fmla="*/ 94871 h 155256"/>
                <a:gd name="connsiteX17" fmla="*/ 1628947 w 2397621"/>
                <a:gd name="connsiteY17" fmla="*/ 101151 h 155256"/>
                <a:gd name="connsiteX18" fmla="*/ 1988635 w 2397621"/>
                <a:gd name="connsiteY18" fmla="*/ 86245 h 155256"/>
                <a:gd name="connsiteX19" fmla="*/ 2014514 w 2397621"/>
                <a:gd name="connsiteY19" fmla="*/ 94871 h 155256"/>
                <a:gd name="connsiteX20" fmla="*/ 2394076 w 2397621"/>
                <a:gd name="connsiteY20" fmla="*/ 86245 h 155256"/>
                <a:gd name="connsiteX21" fmla="*/ 2385450 w 2397621"/>
                <a:gd name="connsiteY21" fmla="*/ 60366 h 155256"/>
                <a:gd name="connsiteX22" fmla="*/ 2333691 w 2397621"/>
                <a:gd name="connsiteY22" fmla="*/ 43113 h 155256"/>
                <a:gd name="connsiteX23" fmla="*/ 2212921 w 2397621"/>
                <a:gd name="connsiteY23" fmla="*/ 34486 h 155256"/>
                <a:gd name="connsiteX24" fmla="*/ 1791280 w 2397621"/>
                <a:gd name="connsiteY24" fmla="*/ 0 h 155256"/>
                <a:gd name="connsiteX25" fmla="*/ 1316043 w 2397621"/>
                <a:gd name="connsiteY25" fmla="*/ 6891 h 155256"/>
                <a:gd name="connsiteX26" fmla="*/ 1065608 w 2397621"/>
                <a:gd name="connsiteY26" fmla="*/ 43113 h 155256"/>
                <a:gd name="connsiteX27" fmla="*/ 987970 w 2397621"/>
                <a:gd name="connsiteY27" fmla="*/ 60366 h 155256"/>
                <a:gd name="connsiteX28" fmla="*/ 927586 w 2397621"/>
                <a:gd name="connsiteY28" fmla="*/ 77619 h 155256"/>
                <a:gd name="connsiteX29" fmla="*/ 884453 w 2397621"/>
                <a:gd name="connsiteY29" fmla="*/ 68992 h 155256"/>
                <a:gd name="connsiteX30" fmla="*/ 806816 w 2397621"/>
                <a:gd name="connsiteY30" fmla="*/ 25860 h 155256"/>
                <a:gd name="connsiteX31" fmla="*/ 841321 w 2397621"/>
                <a:gd name="connsiteY31" fmla="*/ 34486 h 155256"/>
                <a:gd name="connsiteX0" fmla="*/ 841321 w 2397621"/>
                <a:gd name="connsiteY0" fmla="*/ 38043 h 158813"/>
                <a:gd name="connsiteX1" fmla="*/ 780936 w 2397621"/>
                <a:gd name="connsiteY1" fmla="*/ 46670 h 158813"/>
                <a:gd name="connsiteX2" fmla="*/ 435758 w 2397621"/>
                <a:gd name="connsiteY2" fmla="*/ 167 h 158813"/>
                <a:gd name="connsiteX3" fmla="*/ 711925 w 2397621"/>
                <a:gd name="connsiteY3" fmla="*/ 72549 h 158813"/>
                <a:gd name="connsiteX4" fmla="*/ 68743 w 2397621"/>
                <a:gd name="connsiteY4" fmla="*/ 67394 h 158813"/>
                <a:gd name="connsiteX5" fmla="*/ 148474 w 2397621"/>
                <a:gd name="connsiteY5" fmla="*/ 24255 h 158813"/>
                <a:gd name="connsiteX6" fmla="*/ 918101 w 2397621"/>
                <a:gd name="connsiteY6" fmla="*/ 73160 h 158813"/>
                <a:gd name="connsiteX7" fmla="*/ 788264 w 2397621"/>
                <a:gd name="connsiteY7" fmla="*/ 83522 h 158813"/>
                <a:gd name="connsiteX8" fmla="*/ 155900 w 2397621"/>
                <a:gd name="connsiteY8" fmla="*/ 95463 h 158813"/>
                <a:gd name="connsiteX9" fmla="*/ 201645 w 2397621"/>
                <a:gd name="connsiteY9" fmla="*/ 132934 h 158813"/>
                <a:gd name="connsiteX10" fmla="*/ 841321 w 2397621"/>
                <a:gd name="connsiteY10" fmla="*/ 132934 h 158813"/>
                <a:gd name="connsiteX11" fmla="*/ 867201 w 2397621"/>
                <a:gd name="connsiteY11" fmla="*/ 141560 h 158813"/>
                <a:gd name="connsiteX12" fmla="*/ 953465 w 2397621"/>
                <a:gd name="connsiteY12" fmla="*/ 158813 h 158813"/>
                <a:gd name="connsiteX13" fmla="*/ 1134619 w 2397621"/>
                <a:gd name="connsiteY13" fmla="*/ 150187 h 158813"/>
                <a:gd name="connsiteX14" fmla="*/ 1220884 w 2397621"/>
                <a:gd name="connsiteY14" fmla="*/ 132934 h 158813"/>
                <a:gd name="connsiteX15" fmla="*/ 1410665 w 2397621"/>
                <a:gd name="connsiteY15" fmla="*/ 115681 h 158813"/>
                <a:gd name="connsiteX16" fmla="*/ 1436544 w 2397621"/>
                <a:gd name="connsiteY16" fmla="*/ 98428 h 158813"/>
                <a:gd name="connsiteX17" fmla="*/ 1628947 w 2397621"/>
                <a:gd name="connsiteY17" fmla="*/ 104708 h 158813"/>
                <a:gd name="connsiteX18" fmla="*/ 1988635 w 2397621"/>
                <a:gd name="connsiteY18" fmla="*/ 89802 h 158813"/>
                <a:gd name="connsiteX19" fmla="*/ 2014514 w 2397621"/>
                <a:gd name="connsiteY19" fmla="*/ 98428 h 158813"/>
                <a:gd name="connsiteX20" fmla="*/ 2394076 w 2397621"/>
                <a:gd name="connsiteY20" fmla="*/ 89802 h 158813"/>
                <a:gd name="connsiteX21" fmla="*/ 2385450 w 2397621"/>
                <a:gd name="connsiteY21" fmla="*/ 63923 h 158813"/>
                <a:gd name="connsiteX22" fmla="*/ 2333691 w 2397621"/>
                <a:gd name="connsiteY22" fmla="*/ 46670 h 158813"/>
                <a:gd name="connsiteX23" fmla="*/ 2212921 w 2397621"/>
                <a:gd name="connsiteY23" fmla="*/ 38043 h 158813"/>
                <a:gd name="connsiteX24" fmla="*/ 1791280 w 2397621"/>
                <a:gd name="connsiteY24" fmla="*/ 3557 h 158813"/>
                <a:gd name="connsiteX25" fmla="*/ 1316043 w 2397621"/>
                <a:gd name="connsiteY25" fmla="*/ 10448 h 158813"/>
                <a:gd name="connsiteX26" fmla="*/ 1065608 w 2397621"/>
                <a:gd name="connsiteY26" fmla="*/ 46670 h 158813"/>
                <a:gd name="connsiteX27" fmla="*/ 987970 w 2397621"/>
                <a:gd name="connsiteY27" fmla="*/ 63923 h 158813"/>
                <a:gd name="connsiteX28" fmla="*/ 927586 w 2397621"/>
                <a:gd name="connsiteY28" fmla="*/ 81176 h 158813"/>
                <a:gd name="connsiteX29" fmla="*/ 884453 w 2397621"/>
                <a:gd name="connsiteY29" fmla="*/ 72549 h 158813"/>
                <a:gd name="connsiteX30" fmla="*/ 806816 w 2397621"/>
                <a:gd name="connsiteY30" fmla="*/ 29417 h 158813"/>
                <a:gd name="connsiteX31" fmla="*/ 841321 w 2397621"/>
                <a:gd name="connsiteY31" fmla="*/ 38043 h 158813"/>
                <a:gd name="connsiteX0" fmla="*/ 841321 w 2397621"/>
                <a:gd name="connsiteY0" fmla="*/ 45991 h 166761"/>
                <a:gd name="connsiteX1" fmla="*/ 780936 w 2397621"/>
                <a:gd name="connsiteY1" fmla="*/ 54618 h 166761"/>
                <a:gd name="connsiteX2" fmla="*/ 504902 w 2397621"/>
                <a:gd name="connsiteY2" fmla="*/ 6935 h 166761"/>
                <a:gd name="connsiteX3" fmla="*/ 435758 w 2397621"/>
                <a:gd name="connsiteY3" fmla="*/ 8115 h 166761"/>
                <a:gd name="connsiteX4" fmla="*/ 711925 w 2397621"/>
                <a:gd name="connsiteY4" fmla="*/ 80497 h 166761"/>
                <a:gd name="connsiteX5" fmla="*/ 68743 w 2397621"/>
                <a:gd name="connsiteY5" fmla="*/ 75342 h 166761"/>
                <a:gd name="connsiteX6" fmla="*/ 148474 w 2397621"/>
                <a:gd name="connsiteY6" fmla="*/ 32203 h 166761"/>
                <a:gd name="connsiteX7" fmla="*/ 918101 w 2397621"/>
                <a:gd name="connsiteY7" fmla="*/ 81108 h 166761"/>
                <a:gd name="connsiteX8" fmla="*/ 788264 w 2397621"/>
                <a:gd name="connsiteY8" fmla="*/ 91470 h 166761"/>
                <a:gd name="connsiteX9" fmla="*/ 155900 w 2397621"/>
                <a:gd name="connsiteY9" fmla="*/ 103411 h 166761"/>
                <a:gd name="connsiteX10" fmla="*/ 201645 w 2397621"/>
                <a:gd name="connsiteY10" fmla="*/ 140882 h 166761"/>
                <a:gd name="connsiteX11" fmla="*/ 841321 w 2397621"/>
                <a:gd name="connsiteY11" fmla="*/ 140882 h 166761"/>
                <a:gd name="connsiteX12" fmla="*/ 867201 w 2397621"/>
                <a:gd name="connsiteY12" fmla="*/ 149508 h 166761"/>
                <a:gd name="connsiteX13" fmla="*/ 953465 w 2397621"/>
                <a:gd name="connsiteY13" fmla="*/ 166761 h 166761"/>
                <a:gd name="connsiteX14" fmla="*/ 1134619 w 2397621"/>
                <a:gd name="connsiteY14" fmla="*/ 158135 h 166761"/>
                <a:gd name="connsiteX15" fmla="*/ 1220884 w 2397621"/>
                <a:gd name="connsiteY15" fmla="*/ 140882 h 166761"/>
                <a:gd name="connsiteX16" fmla="*/ 1410665 w 2397621"/>
                <a:gd name="connsiteY16" fmla="*/ 123629 h 166761"/>
                <a:gd name="connsiteX17" fmla="*/ 1436544 w 2397621"/>
                <a:gd name="connsiteY17" fmla="*/ 106376 h 166761"/>
                <a:gd name="connsiteX18" fmla="*/ 1628947 w 2397621"/>
                <a:gd name="connsiteY18" fmla="*/ 112656 h 166761"/>
                <a:gd name="connsiteX19" fmla="*/ 1988635 w 2397621"/>
                <a:gd name="connsiteY19" fmla="*/ 97750 h 166761"/>
                <a:gd name="connsiteX20" fmla="*/ 2014514 w 2397621"/>
                <a:gd name="connsiteY20" fmla="*/ 106376 h 166761"/>
                <a:gd name="connsiteX21" fmla="*/ 2394076 w 2397621"/>
                <a:gd name="connsiteY21" fmla="*/ 97750 h 166761"/>
                <a:gd name="connsiteX22" fmla="*/ 2385450 w 2397621"/>
                <a:gd name="connsiteY22" fmla="*/ 71871 h 166761"/>
                <a:gd name="connsiteX23" fmla="*/ 2333691 w 2397621"/>
                <a:gd name="connsiteY23" fmla="*/ 54618 h 166761"/>
                <a:gd name="connsiteX24" fmla="*/ 2212921 w 2397621"/>
                <a:gd name="connsiteY24" fmla="*/ 45991 h 166761"/>
                <a:gd name="connsiteX25" fmla="*/ 1791280 w 2397621"/>
                <a:gd name="connsiteY25" fmla="*/ 11505 h 166761"/>
                <a:gd name="connsiteX26" fmla="*/ 1316043 w 2397621"/>
                <a:gd name="connsiteY26" fmla="*/ 18396 h 166761"/>
                <a:gd name="connsiteX27" fmla="*/ 1065608 w 2397621"/>
                <a:gd name="connsiteY27" fmla="*/ 54618 h 166761"/>
                <a:gd name="connsiteX28" fmla="*/ 987970 w 2397621"/>
                <a:gd name="connsiteY28" fmla="*/ 71871 h 166761"/>
                <a:gd name="connsiteX29" fmla="*/ 927586 w 2397621"/>
                <a:gd name="connsiteY29" fmla="*/ 89124 h 166761"/>
                <a:gd name="connsiteX30" fmla="*/ 884453 w 2397621"/>
                <a:gd name="connsiteY30" fmla="*/ 80497 h 166761"/>
                <a:gd name="connsiteX31" fmla="*/ 806816 w 2397621"/>
                <a:gd name="connsiteY31" fmla="*/ 37365 h 166761"/>
                <a:gd name="connsiteX32" fmla="*/ 841321 w 2397621"/>
                <a:gd name="connsiteY32" fmla="*/ 45991 h 166761"/>
                <a:gd name="connsiteX0" fmla="*/ 841321 w 2397621"/>
                <a:gd name="connsiteY0" fmla="*/ 45991 h 166761"/>
                <a:gd name="connsiteX1" fmla="*/ 780936 w 2397621"/>
                <a:gd name="connsiteY1" fmla="*/ 54618 h 166761"/>
                <a:gd name="connsiteX2" fmla="*/ 504902 w 2397621"/>
                <a:gd name="connsiteY2" fmla="*/ 6935 h 166761"/>
                <a:gd name="connsiteX3" fmla="*/ 435758 w 2397621"/>
                <a:gd name="connsiteY3" fmla="*/ 8115 h 166761"/>
                <a:gd name="connsiteX4" fmla="*/ 711925 w 2397621"/>
                <a:gd name="connsiteY4" fmla="*/ 80497 h 166761"/>
                <a:gd name="connsiteX5" fmla="*/ 68743 w 2397621"/>
                <a:gd name="connsiteY5" fmla="*/ 75342 h 166761"/>
                <a:gd name="connsiteX6" fmla="*/ 148474 w 2397621"/>
                <a:gd name="connsiteY6" fmla="*/ 32203 h 166761"/>
                <a:gd name="connsiteX7" fmla="*/ 918101 w 2397621"/>
                <a:gd name="connsiteY7" fmla="*/ 81108 h 166761"/>
                <a:gd name="connsiteX8" fmla="*/ 788264 w 2397621"/>
                <a:gd name="connsiteY8" fmla="*/ 91470 h 166761"/>
                <a:gd name="connsiteX9" fmla="*/ 594010 w 2397621"/>
                <a:gd name="connsiteY9" fmla="*/ 103411 h 166761"/>
                <a:gd name="connsiteX10" fmla="*/ 201645 w 2397621"/>
                <a:gd name="connsiteY10" fmla="*/ 140882 h 166761"/>
                <a:gd name="connsiteX11" fmla="*/ 841321 w 2397621"/>
                <a:gd name="connsiteY11" fmla="*/ 140882 h 166761"/>
                <a:gd name="connsiteX12" fmla="*/ 867201 w 2397621"/>
                <a:gd name="connsiteY12" fmla="*/ 149508 h 166761"/>
                <a:gd name="connsiteX13" fmla="*/ 953465 w 2397621"/>
                <a:gd name="connsiteY13" fmla="*/ 166761 h 166761"/>
                <a:gd name="connsiteX14" fmla="*/ 1134619 w 2397621"/>
                <a:gd name="connsiteY14" fmla="*/ 158135 h 166761"/>
                <a:gd name="connsiteX15" fmla="*/ 1220884 w 2397621"/>
                <a:gd name="connsiteY15" fmla="*/ 140882 h 166761"/>
                <a:gd name="connsiteX16" fmla="*/ 1410665 w 2397621"/>
                <a:gd name="connsiteY16" fmla="*/ 123629 h 166761"/>
                <a:gd name="connsiteX17" fmla="*/ 1436544 w 2397621"/>
                <a:gd name="connsiteY17" fmla="*/ 106376 h 166761"/>
                <a:gd name="connsiteX18" fmla="*/ 1628947 w 2397621"/>
                <a:gd name="connsiteY18" fmla="*/ 112656 h 166761"/>
                <a:gd name="connsiteX19" fmla="*/ 1988635 w 2397621"/>
                <a:gd name="connsiteY19" fmla="*/ 97750 h 166761"/>
                <a:gd name="connsiteX20" fmla="*/ 2014514 w 2397621"/>
                <a:gd name="connsiteY20" fmla="*/ 106376 h 166761"/>
                <a:gd name="connsiteX21" fmla="*/ 2394076 w 2397621"/>
                <a:gd name="connsiteY21" fmla="*/ 97750 h 166761"/>
                <a:gd name="connsiteX22" fmla="*/ 2385450 w 2397621"/>
                <a:gd name="connsiteY22" fmla="*/ 71871 h 166761"/>
                <a:gd name="connsiteX23" fmla="*/ 2333691 w 2397621"/>
                <a:gd name="connsiteY23" fmla="*/ 54618 h 166761"/>
                <a:gd name="connsiteX24" fmla="*/ 2212921 w 2397621"/>
                <a:gd name="connsiteY24" fmla="*/ 45991 h 166761"/>
                <a:gd name="connsiteX25" fmla="*/ 1791280 w 2397621"/>
                <a:gd name="connsiteY25" fmla="*/ 11505 h 166761"/>
                <a:gd name="connsiteX26" fmla="*/ 1316043 w 2397621"/>
                <a:gd name="connsiteY26" fmla="*/ 18396 h 166761"/>
                <a:gd name="connsiteX27" fmla="*/ 1065608 w 2397621"/>
                <a:gd name="connsiteY27" fmla="*/ 54618 h 166761"/>
                <a:gd name="connsiteX28" fmla="*/ 987970 w 2397621"/>
                <a:gd name="connsiteY28" fmla="*/ 71871 h 166761"/>
                <a:gd name="connsiteX29" fmla="*/ 927586 w 2397621"/>
                <a:gd name="connsiteY29" fmla="*/ 89124 h 166761"/>
                <a:gd name="connsiteX30" fmla="*/ 884453 w 2397621"/>
                <a:gd name="connsiteY30" fmla="*/ 80497 h 166761"/>
                <a:gd name="connsiteX31" fmla="*/ 806816 w 2397621"/>
                <a:gd name="connsiteY31" fmla="*/ 37365 h 166761"/>
                <a:gd name="connsiteX32" fmla="*/ 841321 w 2397621"/>
                <a:gd name="connsiteY32" fmla="*/ 45991 h 166761"/>
                <a:gd name="connsiteX0" fmla="*/ 841321 w 2397621"/>
                <a:gd name="connsiteY0" fmla="*/ 45991 h 166761"/>
                <a:gd name="connsiteX1" fmla="*/ 780936 w 2397621"/>
                <a:gd name="connsiteY1" fmla="*/ 54618 h 166761"/>
                <a:gd name="connsiteX2" fmla="*/ 504902 w 2397621"/>
                <a:gd name="connsiteY2" fmla="*/ 6935 h 166761"/>
                <a:gd name="connsiteX3" fmla="*/ 435758 w 2397621"/>
                <a:gd name="connsiteY3" fmla="*/ 8115 h 166761"/>
                <a:gd name="connsiteX4" fmla="*/ 711925 w 2397621"/>
                <a:gd name="connsiteY4" fmla="*/ 80497 h 166761"/>
                <a:gd name="connsiteX5" fmla="*/ 68743 w 2397621"/>
                <a:gd name="connsiteY5" fmla="*/ 75342 h 166761"/>
                <a:gd name="connsiteX6" fmla="*/ 148474 w 2397621"/>
                <a:gd name="connsiteY6" fmla="*/ 32203 h 166761"/>
                <a:gd name="connsiteX7" fmla="*/ 918101 w 2397621"/>
                <a:gd name="connsiteY7" fmla="*/ 81108 h 166761"/>
                <a:gd name="connsiteX8" fmla="*/ 788264 w 2397621"/>
                <a:gd name="connsiteY8" fmla="*/ 91470 h 166761"/>
                <a:gd name="connsiteX9" fmla="*/ 594010 w 2397621"/>
                <a:gd name="connsiteY9" fmla="*/ 103411 h 166761"/>
                <a:gd name="connsiteX10" fmla="*/ 513518 w 2397621"/>
                <a:gd name="connsiteY10" fmla="*/ 122505 h 166761"/>
                <a:gd name="connsiteX11" fmla="*/ 841321 w 2397621"/>
                <a:gd name="connsiteY11" fmla="*/ 140882 h 166761"/>
                <a:gd name="connsiteX12" fmla="*/ 867201 w 2397621"/>
                <a:gd name="connsiteY12" fmla="*/ 149508 h 166761"/>
                <a:gd name="connsiteX13" fmla="*/ 953465 w 2397621"/>
                <a:gd name="connsiteY13" fmla="*/ 166761 h 166761"/>
                <a:gd name="connsiteX14" fmla="*/ 1134619 w 2397621"/>
                <a:gd name="connsiteY14" fmla="*/ 158135 h 166761"/>
                <a:gd name="connsiteX15" fmla="*/ 1220884 w 2397621"/>
                <a:gd name="connsiteY15" fmla="*/ 140882 h 166761"/>
                <a:gd name="connsiteX16" fmla="*/ 1410665 w 2397621"/>
                <a:gd name="connsiteY16" fmla="*/ 123629 h 166761"/>
                <a:gd name="connsiteX17" fmla="*/ 1436544 w 2397621"/>
                <a:gd name="connsiteY17" fmla="*/ 106376 h 166761"/>
                <a:gd name="connsiteX18" fmla="*/ 1628947 w 2397621"/>
                <a:gd name="connsiteY18" fmla="*/ 112656 h 166761"/>
                <a:gd name="connsiteX19" fmla="*/ 1988635 w 2397621"/>
                <a:gd name="connsiteY19" fmla="*/ 97750 h 166761"/>
                <a:gd name="connsiteX20" fmla="*/ 2014514 w 2397621"/>
                <a:gd name="connsiteY20" fmla="*/ 106376 h 166761"/>
                <a:gd name="connsiteX21" fmla="*/ 2394076 w 2397621"/>
                <a:gd name="connsiteY21" fmla="*/ 97750 h 166761"/>
                <a:gd name="connsiteX22" fmla="*/ 2385450 w 2397621"/>
                <a:gd name="connsiteY22" fmla="*/ 71871 h 166761"/>
                <a:gd name="connsiteX23" fmla="*/ 2333691 w 2397621"/>
                <a:gd name="connsiteY23" fmla="*/ 54618 h 166761"/>
                <a:gd name="connsiteX24" fmla="*/ 2212921 w 2397621"/>
                <a:gd name="connsiteY24" fmla="*/ 45991 h 166761"/>
                <a:gd name="connsiteX25" fmla="*/ 1791280 w 2397621"/>
                <a:gd name="connsiteY25" fmla="*/ 11505 h 166761"/>
                <a:gd name="connsiteX26" fmla="*/ 1316043 w 2397621"/>
                <a:gd name="connsiteY26" fmla="*/ 18396 h 166761"/>
                <a:gd name="connsiteX27" fmla="*/ 1065608 w 2397621"/>
                <a:gd name="connsiteY27" fmla="*/ 54618 h 166761"/>
                <a:gd name="connsiteX28" fmla="*/ 987970 w 2397621"/>
                <a:gd name="connsiteY28" fmla="*/ 71871 h 166761"/>
                <a:gd name="connsiteX29" fmla="*/ 927586 w 2397621"/>
                <a:gd name="connsiteY29" fmla="*/ 89124 h 166761"/>
                <a:gd name="connsiteX30" fmla="*/ 884453 w 2397621"/>
                <a:gd name="connsiteY30" fmla="*/ 80497 h 166761"/>
                <a:gd name="connsiteX31" fmla="*/ 806816 w 2397621"/>
                <a:gd name="connsiteY31" fmla="*/ 37365 h 166761"/>
                <a:gd name="connsiteX32" fmla="*/ 841321 w 2397621"/>
                <a:gd name="connsiteY32" fmla="*/ 45991 h 166761"/>
                <a:gd name="connsiteX0" fmla="*/ 841321 w 2397621"/>
                <a:gd name="connsiteY0" fmla="*/ 45991 h 166761"/>
                <a:gd name="connsiteX1" fmla="*/ 780936 w 2397621"/>
                <a:gd name="connsiteY1" fmla="*/ 54618 h 166761"/>
                <a:gd name="connsiteX2" fmla="*/ 504902 w 2397621"/>
                <a:gd name="connsiteY2" fmla="*/ 6935 h 166761"/>
                <a:gd name="connsiteX3" fmla="*/ 435758 w 2397621"/>
                <a:gd name="connsiteY3" fmla="*/ 8115 h 166761"/>
                <a:gd name="connsiteX4" fmla="*/ 711925 w 2397621"/>
                <a:gd name="connsiteY4" fmla="*/ 80497 h 166761"/>
                <a:gd name="connsiteX5" fmla="*/ 68743 w 2397621"/>
                <a:gd name="connsiteY5" fmla="*/ 75342 h 166761"/>
                <a:gd name="connsiteX6" fmla="*/ 148474 w 2397621"/>
                <a:gd name="connsiteY6" fmla="*/ 32203 h 166761"/>
                <a:gd name="connsiteX7" fmla="*/ 918101 w 2397621"/>
                <a:gd name="connsiteY7" fmla="*/ 81108 h 166761"/>
                <a:gd name="connsiteX8" fmla="*/ 788264 w 2397621"/>
                <a:gd name="connsiteY8" fmla="*/ 91470 h 166761"/>
                <a:gd name="connsiteX9" fmla="*/ 594010 w 2397621"/>
                <a:gd name="connsiteY9" fmla="*/ 103411 h 166761"/>
                <a:gd name="connsiteX10" fmla="*/ 513518 w 2397621"/>
                <a:gd name="connsiteY10" fmla="*/ 122505 h 166761"/>
                <a:gd name="connsiteX11" fmla="*/ 841321 w 2397621"/>
                <a:gd name="connsiteY11" fmla="*/ 140882 h 166761"/>
                <a:gd name="connsiteX12" fmla="*/ 867201 w 2397621"/>
                <a:gd name="connsiteY12" fmla="*/ 149508 h 166761"/>
                <a:gd name="connsiteX13" fmla="*/ 953465 w 2397621"/>
                <a:gd name="connsiteY13" fmla="*/ 166761 h 166761"/>
                <a:gd name="connsiteX14" fmla="*/ 1134619 w 2397621"/>
                <a:gd name="connsiteY14" fmla="*/ 158135 h 166761"/>
                <a:gd name="connsiteX15" fmla="*/ 1220884 w 2397621"/>
                <a:gd name="connsiteY15" fmla="*/ 140882 h 166761"/>
                <a:gd name="connsiteX16" fmla="*/ 1410665 w 2397621"/>
                <a:gd name="connsiteY16" fmla="*/ 123629 h 166761"/>
                <a:gd name="connsiteX17" fmla="*/ 1458822 w 2397621"/>
                <a:gd name="connsiteY17" fmla="*/ 131643 h 166761"/>
                <a:gd name="connsiteX18" fmla="*/ 1628947 w 2397621"/>
                <a:gd name="connsiteY18" fmla="*/ 112656 h 166761"/>
                <a:gd name="connsiteX19" fmla="*/ 1988635 w 2397621"/>
                <a:gd name="connsiteY19" fmla="*/ 97750 h 166761"/>
                <a:gd name="connsiteX20" fmla="*/ 2014514 w 2397621"/>
                <a:gd name="connsiteY20" fmla="*/ 106376 h 166761"/>
                <a:gd name="connsiteX21" fmla="*/ 2394076 w 2397621"/>
                <a:gd name="connsiteY21" fmla="*/ 97750 h 166761"/>
                <a:gd name="connsiteX22" fmla="*/ 2385450 w 2397621"/>
                <a:gd name="connsiteY22" fmla="*/ 71871 h 166761"/>
                <a:gd name="connsiteX23" fmla="*/ 2333691 w 2397621"/>
                <a:gd name="connsiteY23" fmla="*/ 54618 h 166761"/>
                <a:gd name="connsiteX24" fmla="*/ 2212921 w 2397621"/>
                <a:gd name="connsiteY24" fmla="*/ 45991 h 166761"/>
                <a:gd name="connsiteX25" fmla="*/ 1791280 w 2397621"/>
                <a:gd name="connsiteY25" fmla="*/ 11505 h 166761"/>
                <a:gd name="connsiteX26" fmla="*/ 1316043 w 2397621"/>
                <a:gd name="connsiteY26" fmla="*/ 18396 h 166761"/>
                <a:gd name="connsiteX27" fmla="*/ 1065608 w 2397621"/>
                <a:gd name="connsiteY27" fmla="*/ 54618 h 166761"/>
                <a:gd name="connsiteX28" fmla="*/ 987970 w 2397621"/>
                <a:gd name="connsiteY28" fmla="*/ 71871 h 166761"/>
                <a:gd name="connsiteX29" fmla="*/ 927586 w 2397621"/>
                <a:gd name="connsiteY29" fmla="*/ 89124 h 166761"/>
                <a:gd name="connsiteX30" fmla="*/ 884453 w 2397621"/>
                <a:gd name="connsiteY30" fmla="*/ 80497 h 166761"/>
                <a:gd name="connsiteX31" fmla="*/ 806816 w 2397621"/>
                <a:gd name="connsiteY31" fmla="*/ 37365 h 166761"/>
                <a:gd name="connsiteX32" fmla="*/ 841321 w 2397621"/>
                <a:gd name="connsiteY32" fmla="*/ 45991 h 166761"/>
                <a:gd name="connsiteX0" fmla="*/ 841321 w 2397621"/>
                <a:gd name="connsiteY0" fmla="*/ 45991 h 166761"/>
                <a:gd name="connsiteX1" fmla="*/ 780936 w 2397621"/>
                <a:gd name="connsiteY1" fmla="*/ 54618 h 166761"/>
                <a:gd name="connsiteX2" fmla="*/ 504902 w 2397621"/>
                <a:gd name="connsiteY2" fmla="*/ 6935 h 166761"/>
                <a:gd name="connsiteX3" fmla="*/ 435758 w 2397621"/>
                <a:gd name="connsiteY3" fmla="*/ 8115 h 166761"/>
                <a:gd name="connsiteX4" fmla="*/ 711925 w 2397621"/>
                <a:gd name="connsiteY4" fmla="*/ 80497 h 166761"/>
                <a:gd name="connsiteX5" fmla="*/ 68743 w 2397621"/>
                <a:gd name="connsiteY5" fmla="*/ 75342 h 166761"/>
                <a:gd name="connsiteX6" fmla="*/ 148474 w 2397621"/>
                <a:gd name="connsiteY6" fmla="*/ 32203 h 166761"/>
                <a:gd name="connsiteX7" fmla="*/ 918101 w 2397621"/>
                <a:gd name="connsiteY7" fmla="*/ 81108 h 166761"/>
                <a:gd name="connsiteX8" fmla="*/ 788264 w 2397621"/>
                <a:gd name="connsiteY8" fmla="*/ 91470 h 166761"/>
                <a:gd name="connsiteX9" fmla="*/ 861331 w 2397621"/>
                <a:gd name="connsiteY9" fmla="*/ 105708 h 166761"/>
                <a:gd name="connsiteX10" fmla="*/ 513518 w 2397621"/>
                <a:gd name="connsiteY10" fmla="*/ 122505 h 166761"/>
                <a:gd name="connsiteX11" fmla="*/ 841321 w 2397621"/>
                <a:gd name="connsiteY11" fmla="*/ 140882 h 166761"/>
                <a:gd name="connsiteX12" fmla="*/ 867201 w 2397621"/>
                <a:gd name="connsiteY12" fmla="*/ 149508 h 166761"/>
                <a:gd name="connsiteX13" fmla="*/ 953465 w 2397621"/>
                <a:gd name="connsiteY13" fmla="*/ 166761 h 166761"/>
                <a:gd name="connsiteX14" fmla="*/ 1134619 w 2397621"/>
                <a:gd name="connsiteY14" fmla="*/ 158135 h 166761"/>
                <a:gd name="connsiteX15" fmla="*/ 1220884 w 2397621"/>
                <a:gd name="connsiteY15" fmla="*/ 140882 h 166761"/>
                <a:gd name="connsiteX16" fmla="*/ 1410665 w 2397621"/>
                <a:gd name="connsiteY16" fmla="*/ 123629 h 166761"/>
                <a:gd name="connsiteX17" fmla="*/ 1458822 w 2397621"/>
                <a:gd name="connsiteY17" fmla="*/ 131643 h 166761"/>
                <a:gd name="connsiteX18" fmla="*/ 1628947 w 2397621"/>
                <a:gd name="connsiteY18" fmla="*/ 112656 h 166761"/>
                <a:gd name="connsiteX19" fmla="*/ 1988635 w 2397621"/>
                <a:gd name="connsiteY19" fmla="*/ 97750 h 166761"/>
                <a:gd name="connsiteX20" fmla="*/ 2014514 w 2397621"/>
                <a:gd name="connsiteY20" fmla="*/ 106376 h 166761"/>
                <a:gd name="connsiteX21" fmla="*/ 2394076 w 2397621"/>
                <a:gd name="connsiteY21" fmla="*/ 97750 h 166761"/>
                <a:gd name="connsiteX22" fmla="*/ 2385450 w 2397621"/>
                <a:gd name="connsiteY22" fmla="*/ 71871 h 166761"/>
                <a:gd name="connsiteX23" fmla="*/ 2333691 w 2397621"/>
                <a:gd name="connsiteY23" fmla="*/ 54618 h 166761"/>
                <a:gd name="connsiteX24" fmla="*/ 2212921 w 2397621"/>
                <a:gd name="connsiteY24" fmla="*/ 45991 h 166761"/>
                <a:gd name="connsiteX25" fmla="*/ 1791280 w 2397621"/>
                <a:gd name="connsiteY25" fmla="*/ 11505 h 166761"/>
                <a:gd name="connsiteX26" fmla="*/ 1316043 w 2397621"/>
                <a:gd name="connsiteY26" fmla="*/ 18396 h 166761"/>
                <a:gd name="connsiteX27" fmla="*/ 1065608 w 2397621"/>
                <a:gd name="connsiteY27" fmla="*/ 54618 h 166761"/>
                <a:gd name="connsiteX28" fmla="*/ 987970 w 2397621"/>
                <a:gd name="connsiteY28" fmla="*/ 71871 h 166761"/>
                <a:gd name="connsiteX29" fmla="*/ 927586 w 2397621"/>
                <a:gd name="connsiteY29" fmla="*/ 89124 h 166761"/>
                <a:gd name="connsiteX30" fmla="*/ 884453 w 2397621"/>
                <a:gd name="connsiteY30" fmla="*/ 80497 h 166761"/>
                <a:gd name="connsiteX31" fmla="*/ 806816 w 2397621"/>
                <a:gd name="connsiteY31" fmla="*/ 37365 h 166761"/>
                <a:gd name="connsiteX32" fmla="*/ 841321 w 2397621"/>
                <a:gd name="connsiteY32" fmla="*/ 45991 h 166761"/>
                <a:gd name="connsiteX0" fmla="*/ 841321 w 2397621"/>
                <a:gd name="connsiteY0" fmla="*/ 45991 h 166761"/>
                <a:gd name="connsiteX1" fmla="*/ 780936 w 2397621"/>
                <a:gd name="connsiteY1" fmla="*/ 54618 h 166761"/>
                <a:gd name="connsiteX2" fmla="*/ 504902 w 2397621"/>
                <a:gd name="connsiteY2" fmla="*/ 6935 h 166761"/>
                <a:gd name="connsiteX3" fmla="*/ 435758 w 2397621"/>
                <a:gd name="connsiteY3" fmla="*/ 8115 h 166761"/>
                <a:gd name="connsiteX4" fmla="*/ 711925 w 2397621"/>
                <a:gd name="connsiteY4" fmla="*/ 80497 h 166761"/>
                <a:gd name="connsiteX5" fmla="*/ 68743 w 2397621"/>
                <a:gd name="connsiteY5" fmla="*/ 75342 h 166761"/>
                <a:gd name="connsiteX6" fmla="*/ 148474 w 2397621"/>
                <a:gd name="connsiteY6" fmla="*/ 32203 h 166761"/>
                <a:gd name="connsiteX7" fmla="*/ 918101 w 2397621"/>
                <a:gd name="connsiteY7" fmla="*/ 81108 h 166761"/>
                <a:gd name="connsiteX8" fmla="*/ 788264 w 2397621"/>
                <a:gd name="connsiteY8" fmla="*/ 91470 h 166761"/>
                <a:gd name="connsiteX9" fmla="*/ 861331 w 2397621"/>
                <a:gd name="connsiteY9" fmla="*/ 105708 h 166761"/>
                <a:gd name="connsiteX10" fmla="*/ 736286 w 2397621"/>
                <a:gd name="connsiteY10" fmla="*/ 117911 h 166761"/>
                <a:gd name="connsiteX11" fmla="*/ 841321 w 2397621"/>
                <a:gd name="connsiteY11" fmla="*/ 140882 h 166761"/>
                <a:gd name="connsiteX12" fmla="*/ 867201 w 2397621"/>
                <a:gd name="connsiteY12" fmla="*/ 149508 h 166761"/>
                <a:gd name="connsiteX13" fmla="*/ 953465 w 2397621"/>
                <a:gd name="connsiteY13" fmla="*/ 166761 h 166761"/>
                <a:gd name="connsiteX14" fmla="*/ 1134619 w 2397621"/>
                <a:gd name="connsiteY14" fmla="*/ 158135 h 166761"/>
                <a:gd name="connsiteX15" fmla="*/ 1220884 w 2397621"/>
                <a:gd name="connsiteY15" fmla="*/ 140882 h 166761"/>
                <a:gd name="connsiteX16" fmla="*/ 1410665 w 2397621"/>
                <a:gd name="connsiteY16" fmla="*/ 123629 h 166761"/>
                <a:gd name="connsiteX17" fmla="*/ 1458822 w 2397621"/>
                <a:gd name="connsiteY17" fmla="*/ 131643 h 166761"/>
                <a:gd name="connsiteX18" fmla="*/ 1628947 w 2397621"/>
                <a:gd name="connsiteY18" fmla="*/ 112656 h 166761"/>
                <a:gd name="connsiteX19" fmla="*/ 1988635 w 2397621"/>
                <a:gd name="connsiteY19" fmla="*/ 97750 h 166761"/>
                <a:gd name="connsiteX20" fmla="*/ 2014514 w 2397621"/>
                <a:gd name="connsiteY20" fmla="*/ 106376 h 166761"/>
                <a:gd name="connsiteX21" fmla="*/ 2394076 w 2397621"/>
                <a:gd name="connsiteY21" fmla="*/ 97750 h 166761"/>
                <a:gd name="connsiteX22" fmla="*/ 2385450 w 2397621"/>
                <a:gd name="connsiteY22" fmla="*/ 71871 h 166761"/>
                <a:gd name="connsiteX23" fmla="*/ 2333691 w 2397621"/>
                <a:gd name="connsiteY23" fmla="*/ 54618 h 166761"/>
                <a:gd name="connsiteX24" fmla="*/ 2212921 w 2397621"/>
                <a:gd name="connsiteY24" fmla="*/ 45991 h 166761"/>
                <a:gd name="connsiteX25" fmla="*/ 1791280 w 2397621"/>
                <a:gd name="connsiteY25" fmla="*/ 11505 h 166761"/>
                <a:gd name="connsiteX26" fmla="*/ 1316043 w 2397621"/>
                <a:gd name="connsiteY26" fmla="*/ 18396 h 166761"/>
                <a:gd name="connsiteX27" fmla="*/ 1065608 w 2397621"/>
                <a:gd name="connsiteY27" fmla="*/ 54618 h 166761"/>
                <a:gd name="connsiteX28" fmla="*/ 987970 w 2397621"/>
                <a:gd name="connsiteY28" fmla="*/ 71871 h 166761"/>
                <a:gd name="connsiteX29" fmla="*/ 927586 w 2397621"/>
                <a:gd name="connsiteY29" fmla="*/ 89124 h 166761"/>
                <a:gd name="connsiteX30" fmla="*/ 884453 w 2397621"/>
                <a:gd name="connsiteY30" fmla="*/ 80497 h 166761"/>
                <a:gd name="connsiteX31" fmla="*/ 806816 w 2397621"/>
                <a:gd name="connsiteY31" fmla="*/ 37365 h 166761"/>
                <a:gd name="connsiteX32" fmla="*/ 841321 w 2397621"/>
                <a:gd name="connsiteY32" fmla="*/ 45991 h 166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397621" h="166761">
                  <a:moveTo>
                    <a:pt x="841321" y="45991"/>
                  </a:moveTo>
                  <a:cubicBezTo>
                    <a:pt x="837008" y="48866"/>
                    <a:pt x="837006" y="61127"/>
                    <a:pt x="780936" y="54618"/>
                  </a:cubicBezTo>
                  <a:cubicBezTo>
                    <a:pt x="724866" y="48109"/>
                    <a:pt x="562432" y="14686"/>
                    <a:pt x="504902" y="6935"/>
                  </a:cubicBezTo>
                  <a:cubicBezTo>
                    <a:pt x="447372" y="-816"/>
                    <a:pt x="401254" y="-4145"/>
                    <a:pt x="435758" y="8115"/>
                  </a:cubicBezTo>
                  <a:cubicBezTo>
                    <a:pt x="470262" y="20375"/>
                    <a:pt x="773094" y="69293"/>
                    <a:pt x="711925" y="80497"/>
                  </a:cubicBezTo>
                  <a:cubicBezTo>
                    <a:pt x="650756" y="91701"/>
                    <a:pt x="283137" y="77060"/>
                    <a:pt x="68743" y="75342"/>
                  </a:cubicBezTo>
                  <a:cubicBezTo>
                    <a:pt x="-25165" y="67293"/>
                    <a:pt x="-43941" y="32800"/>
                    <a:pt x="148474" y="32203"/>
                  </a:cubicBezTo>
                  <a:lnTo>
                    <a:pt x="918101" y="81108"/>
                  </a:lnTo>
                  <a:cubicBezTo>
                    <a:pt x="909475" y="86859"/>
                    <a:pt x="797726" y="87370"/>
                    <a:pt x="788264" y="91470"/>
                  </a:cubicBezTo>
                  <a:cubicBezTo>
                    <a:pt x="778802" y="95570"/>
                    <a:pt x="959101" y="97473"/>
                    <a:pt x="861331" y="105708"/>
                  </a:cubicBezTo>
                  <a:cubicBezTo>
                    <a:pt x="763561" y="113943"/>
                    <a:pt x="706206" y="111283"/>
                    <a:pt x="736286" y="117911"/>
                  </a:cubicBezTo>
                  <a:lnTo>
                    <a:pt x="841321" y="140882"/>
                  </a:lnTo>
                  <a:cubicBezTo>
                    <a:pt x="863140" y="146148"/>
                    <a:pt x="858341" y="147463"/>
                    <a:pt x="867201" y="149508"/>
                  </a:cubicBezTo>
                  <a:cubicBezTo>
                    <a:pt x="895774" y="156102"/>
                    <a:pt x="953465" y="166761"/>
                    <a:pt x="953465" y="166761"/>
                  </a:cubicBezTo>
                  <a:cubicBezTo>
                    <a:pt x="1013850" y="163886"/>
                    <a:pt x="1074447" y="163958"/>
                    <a:pt x="1134619" y="158135"/>
                  </a:cubicBezTo>
                  <a:cubicBezTo>
                    <a:pt x="1163807" y="155310"/>
                    <a:pt x="1192129" y="146633"/>
                    <a:pt x="1220884" y="140882"/>
                  </a:cubicBezTo>
                  <a:cubicBezTo>
                    <a:pt x="1238120" y="137435"/>
                    <a:pt x="1402340" y="124323"/>
                    <a:pt x="1410665" y="123629"/>
                  </a:cubicBezTo>
                  <a:cubicBezTo>
                    <a:pt x="1419291" y="117878"/>
                    <a:pt x="1422442" y="133472"/>
                    <a:pt x="1458822" y="131643"/>
                  </a:cubicBezTo>
                  <a:cubicBezTo>
                    <a:pt x="1495202" y="129814"/>
                    <a:pt x="1538654" y="142756"/>
                    <a:pt x="1628947" y="112656"/>
                  </a:cubicBezTo>
                  <a:cubicBezTo>
                    <a:pt x="1714264" y="114737"/>
                    <a:pt x="1924374" y="98797"/>
                    <a:pt x="1988635" y="97750"/>
                  </a:cubicBezTo>
                  <a:cubicBezTo>
                    <a:pt x="2052896" y="96703"/>
                    <a:pt x="2005888" y="103501"/>
                    <a:pt x="2014514" y="106376"/>
                  </a:cubicBezTo>
                  <a:cubicBezTo>
                    <a:pt x="2141035" y="103501"/>
                    <a:pt x="2268067" y="109472"/>
                    <a:pt x="2394076" y="97750"/>
                  </a:cubicBezTo>
                  <a:cubicBezTo>
                    <a:pt x="2403130" y="96908"/>
                    <a:pt x="2392849" y="77156"/>
                    <a:pt x="2385450" y="71871"/>
                  </a:cubicBezTo>
                  <a:cubicBezTo>
                    <a:pt x="2370651" y="61300"/>
                    <a:pt x="2350944" y="60369"/>
                    <a:pt x="2333691" y="54618"/>
                  </a:cubicBezTo>
                  <a:cubicBezTo>
                    <a:pt x="2295403" y="41855"/>
                    <a:pt x="2303323" y="53176"/>
                    <a:pt x="2212921" y="45991"/>
                  </a:cubicBezTo>
                  <a:cubicBezTo>
                    <a:pt x="2122519" y="38806"/>
                    <a:pt x="1937047" y="13424"/>
                    <a:pt x="1791280" y="11505"/>
                  </a:cubicBezTo>
                  <a:cubicBezTo>
                    <a:pt x="1640293" y="19162"/>
                    <a:pt x="1467030" y="10739"/>
                    <a:pt x="1316043" y="18396"/>
                  </a:cubicBezTo>
                  <a:lnTo>
                    <a:pt x="1065608" y="54618"/>
                  </a:lnTo>
                  <a:cubicBezTo>
                    <a:pt x="1010929" y="63530"/>
                    <a:pt x="1020180" y="62668"/>
                    <a:pt x="987970" y="71871"/>
                  </a:cubicBezTo>
                  <a:cubicBezTo>
                    <a:pt x="912156" y="93532"/>
                    <a:pt x="989630" y="68441"/>
                    <a:pt x="927586" y="89124"/>
                  </a:cubicBezTo>
                  <a:cubicBezTo>
                    <a:pt x="913208" y="86248"/>
                    <a:pt x="897801" y="86564"/>
                    <a:pt x="884453" y="80497"/>
                  </a:cubicBezTo>
                  <a:cubicBezTo>
                    <a:pt x="873613" y="75570"/>
                    <a:pt x="831105" y="37365"/>
                    <a:pt x="806816" y="37365"/>
                  </a:cubicBezTo>
                  <a:cubicBezTo>
                    <a:pt x="802749" y="37365"/>
                    <a:pt x="845634" y="43116"/>
                    <a:pt x="841321" y="4599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  <p:sp>
          <p:nvSpPr>
            <p:cNvPr id="25" name="Isosceles Triangle 24"/>
            <p:cNvSpPr/>
            <p:nvPr/>
          </p:nvSpPr>
          <p:spPr>
            <a:xfrm rot="14088512">
              <a:off x="6519172" y="-1333854"/>
              <a:ext cx="690973" cy="4763413"/>
            </a:xfrm>
            <a:prstGeom prst="triangle">
              <a:avLst>
                <a:gd name="adj" fmla="val 39444"/>
              </a:avLst>
            </a:prstGeom>
            <a:solidFill>
              <a:srgbClr val="F2F2F2">
                <a:alpha val="1098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6" name="Isosceles Triangle 25"/>
            <p:cNvSpPr/>
            <p:nvPr/>
          </p:nvSpPr>
          <p:spPr>
            <a:xfrm rot="7511488" flipH="1">
              <a:off x="1843704" y="-1595680"/>
              <a:ext cx="1032318" cy="5147139"/>
            </a:xfrm>
            <a:prstGeom prst="triangle">
              <a:avLst/>
            </a:prstGeom>
            <a:solidFill>
              <a:srgbClr val="F2F2F2">
                <a:alpha val="1098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7" name="Isosceles Triangle 26"/>
            <p:cNvSpPr/>
            <p:nvPr/>
          </p:nvSpPr>
          <p:spPr>
            <a:xfrm rot="5963462" flipH="1">
              <a:off x="1408928" y="143223"/>
              <a:ext cx="1032318" cy="4495923"/>
            </a:xfrm>
            <a:prstGeom prst="triangle">
              <a:avLst/>
            </a:prstGeom>
            <a:solidFill>
              <a:srgbClr val="F2F2F2">
                <a:alpha val="1098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8" name="Isosceles Triangle 27"/>
            <p:cNvSpPr/>
            <p:nvPr/>
          </p:nvSpPr>
          <p:spPr>
            <a:xfrm rot="15636538">
              <a:off x="6765535" y="311822"/>
              <a:ext cx="1032318" cy="4250041"/>
            </a:xfrm>
            <a:prstGeom prst="triangle">
              <a:avLst/>
            </a:prstGeom>
            <a:solidFill>
              <a:srgbClr val="F2F2F2">
                <a:alpha val="1098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9" name="Isosceles Triangle 28"/>
            <p:cNvSpPr/>
            <p:nvPr/>
          </p:nvSpPr>
          <p:spPr>
            <a:xfrm rot="10800000">
              <a:off x="3995937" y="-819473"/>
              <a:ext cx="1198725" cy="3305801"/>
            </a:xfrm>
            <a:prstGeom prst="triangle">
              <a:avLst>
                <a:gd name="adj" fmla="val 33999"/>
              </a:avLst>
            </a:prstGeom>
            <a:solidFill>
              <a:srgbClr val="F2F2F2">
                <a:alpha val="1098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0" name="Freeform 29"/>
            <p:cNvSpPr/>
            <p:nvPr/>
          </p:nvSpPr>
          <p:spPr>
            <a:xfrm>
              <a:off x="2076510" y="341881"/>
              <a:ext cx="3915676" cy="956570"/>
            </a:xfrm>
            <a:custGeom>
              <a:avLst/>
              <a:gdLst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053087 w 7161695"/>
                <a:gd name="connsiteY175" fmla="*/ 25879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276045 w 7161695"/>
                <a:gd name="connsiteY11" fmla="*/ 439947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053087 w 7161695"/>
                <a:gd name="connsiteY175" fmla="*/ 25879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053087 w 7161695"/>
                <a:gd name="connsiteY175" fmla="*/ 25879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053087 w 7161695"/>
                <a:gd name="connsiteY175" fmla="*/ 25879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053087 w 7161695"/>
                <a:gd name="connsiteY175" fmla="*/ 25879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260121 w 7161695"/>
                <a:gd name="connsiteY175" fmla="*/ 232913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501660 w 7161695"/>
                <a:gd name="connsiteY171" fmla="*/ 189781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622430 w 7161695"/>
                <a:gd name="connsiteY170" fmla="*/ 207033 h 1630392"/>
                <a:gd name="connsiteX171" fmla="*/ 2501660 w 7161695"/>
                <a:gd name="connsiteY171" fmla="*/ 189781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596550 w 7161695"/>
                <a:gd name="connsiteY168" fmla="*/ 293298 h 1630392"/>
                <a:gd name="connsiteX169" fmla="*/ 2346385 w 7161695"/>
                <a:gd name="connsiteY169" fmla="*/ 86264 h 1630392"/>
                <a:gd name="connsiteX170" fmla="*/ 2622430 w 7161695"/>
                <a:gd name="connsiteY170" fmla="*/ 207033 h 1630392"/>
                <a:gd name="connsiteX171" fmla="*/ 2501660 w 7161695"/>
                <a:gd name="connsiteY171" fmla="*/ 189781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596550 w 7161695"/>
                <a:gd name="connsiteY168" fmla="*/ 293298 h 1630392"/>
                <a:gd name="connsiteX169" fmla="*/ 2346385 w 7161695"/>
                <a:gd name="connsiteY169" fmla="*/ 86264 h 1630392"/>
                <a:gd name="connsiteX170" fmla="*/ 2622430 w 7161695"/>
                <a:gd name="connsiteY170" fmla="*/ 207033 h 1630392"/>
                <a:gd name="connsiteX171" fmla="*/ 2501660 w 7161695"/>
                <a:gd name="connsiteY171" fmla="*/ 189781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208361 w 7161695"/>
                <a:gd name="connsiteY176" fmla="*/ 232914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596550 w 7161695"/>
                <a:gd name="connsiteY168" fmla="*/ 293298 h 1630392"/>
                <a:gd name="connsiteX169" fmla="*/ 2458528 w 7161695"/>
                <a:gd name="connsiteY169" fmla="*/ 215661 h 1630392"/>
                <a:gd name="connsiteX170" fmla="*/ 2622430 w 7161695"/>
                <a:gd name="connsiteY170" fmla="*/ 207033 h 1630392"/>
                <a:gd name="connsiteX171" fmla="*/ 2501660 w 7161695"/>
                <a:gd name="connsiteY171" fmla="*/ 189781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208361 w 7161695"/>
                <a:gd name="connsiteY176" fmla="*/ 232914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088257 w 7161695"/>
                <a:gd name="connsiteY160" fmla="*/ 353683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596550 w 7161695"/>
                <a:gd name="connsiteY168" fmla="*/ 293298 h 1630392"/>
                <a:gd name="connsiteX169" fmla="*/ 2458528 w 7161695"/>
                <a:gd name="connsiteY169" fmla="*/ 215661 h 1630392"/>
                <a:gd name="connsiteX170" fmla="*/ 2622430 w 7161695"/>
                <a:gd name="connsiteY170" fmla="*/ 207033 h 1630392"/>
                <a:gd name="connsiteX171" fmla="*/ 2501660 w 7161695"/>
                <a:gd name="connsiteY171" fmla="*/ 189781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208361 w 7161695"/>
                <a:gd name="connsiteY176" fmla="*/ 232914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312543 w 7161695"/>
                <a:gd name="connsiteY158" fmla="*/ 353683 h 1630392"/>
                <a:gd name="connsiteX159" fmla="*/ 3433313 w 7161695"/>
                <a:gd name="connsiteY159" fmla="*/ 284672 h 1630392"/>
                <a:gd name="connsiteX160" fmla="*/ 3088257 w 7161695"/>
                <a:gd name="connsiteY160" fmla="*/ 353683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596550 w 7161695"/>
                <a:gd name="connsiteY168" fmla="*/ 293298 h 1630392"/>
                <a:gd name="connsiteX169" fmla="*/ 2458528 w 7161695"/>
                <a:gd name="connsiteY169" fmla="*/ 215661 h 1630392"/>
                <a:gd name="connsiteX170" fmla="*/ 2622430 w 7161695"/>
                <a:gd name="connsiteY170" fmla="*/ 207033 h 1630392"/>
                <a:gd name="connsiteX171" fmla="*/ 2501660 w 7161695"/>
                <a:gd name="connsiteY171" fmla="*/ 189781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208361 w 7161695"/>
                <a:gd name="connsiteY176" fmla="*/ 232914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375228 w 7161695"/>
                <a:gd name="connsiteY158" fmla="*/ 322134 h 1630392"/>
                <a:gd name="connsiteX159" fmla="*/ 3312543 w 7161695"/>
                <a:gd name="connsiteY159" fmla="*/ 353683 h 1630392"/>
                <a:gd name="connsiteX160" fmla="*/ 3433313 w 7161695"/>
                <a:gd name="connsiteY160" fmla="*/ 284672 h 1630392"/>
                <a:gd name="connsiteX161" fmla="*/ 3088257 w 7161695"/>
                <a:gd name="connsiteY161" fmla="*/ 353683 h 1630392"/>
                <a:gd name="connsiteX162" fmla="*/ 2846717 w 7161695"/>
                <a:gd name="connsiteY162" fmla="*/ 284672 h 1630392"/>
                <a:gd name="connsiteX163" fmla="*/ 2786332 w 7161695"/>
                <a:gd name="connsiteY163" fmla="*/ 276045 h 1630392"/>
                <a:gd name="connsiteX164" fmla="*/ 2760453 w 7161695"/>
                <a:gd name="connsiteY164" fmla="*/ 258792 h 1630392"/>
                <a:gd name="connsiteX165" fmla="*/ 2725947 w 7161695"/>
                <a:gd name="connsiteY165" fmla="*/ 241540 h 1630392"/>
                <a:gd name="connsiteX166" fmla="*/ 2639683 w 7161695"/>
                <a:gd name="connsiteY166" fmla="*/ 198408 h 1630392"/>
                <a:gd name="connsiteX167" fmla="*/ 2544792 w 7161695"/>
                <a:gd name="connsiteY167" fmla="*/ 172528 h 1630392"/>
                <a:gd name="connsiteX168" fmla="*/ 2424023 w 7161695"/>
                <a:gd name="connsiteY168" fmla="*/ 120770 h 1630392"/>
                <a:gd name="connsiteX169" fmla="*/ 2596550 w 7161695"/>
                <a:gd name="connsiteY169" fmla="*/ 293298 h 1630392"/>
                <a:gd name="connsiteX170" fmla="*/ 2458528 w 7161695"/>
                <a:gd name="connsiteY170" fmla="*/ 215661 h 1630392"/>
                <a:gd name="connsiteX171" fmla="*/ 2622430 w 7161695"/>
                <a:gd name="connsiteY171" fmla="*/ 207033 h 1630392"/>
                <a:gd name="connsiteX172" fmla="*/ 2501660 w 7161695"/>
                <a:gd name="connsiteY172" fmla="*/ 189781 h 1630392"/>
                <a:gd name="connsiteX173" fmla="*/ 2432649 w 7161695"/>
                <a:gd name="connsiteY173" fmla="*/ 207034 h 1630392"/>
                <a:gd name="connsiteX174" fmla="*/ 2355011 w 7161695"/>
                <a:gd name="connsiteY174" fmla="*/ 163902 h 1630392"/>
                <a:gd name="connsiteX175" fmla="*/ 2251494 w 7161695"/>
                <a:gd name="connsiteY175" fmla="*/ 146649 h 1630392"/>
                <a:gd name="connsiteX176" fmla="*/ 2260121 w 7161695"/>
                <a:gd name="connsiteY176" fmla="*/ 232913 h 1630392"/>
                <a:gd name="connsiteX177" fmla="*/ 2208361 w 7161695"/>
                <a:gd name="connsiteY177" fmla="*/ 232914 h 1630392"/>
                <a:gd name="connsiteX178" fmla="*/ 2053087 w 7161695"/>
                <a:gd name="connsiteY178" fmla="*/ 163902 h 1630392"/>
                <a:gd name="connsiteX179" fmla="*/ 2027207 w 7161695"/>
                <a:gd name="connsiteY179" fmla="*/ 189781 h 1630392"/>
                <a:gd name="connsiteX180" fmla="*/ 1940943 w 7161695"/>
                <a:gd name="connsiteY180" fmla="*/ 241540 h 1630392"/>
                <a:gd name="connsiteX181" fmla="*/ 1915064 w 7161695"/>
                <a:gd name="connsiteY181" fmla="*/ 258792 h 1630392"/>
                <a:gd name="connsiteX182" fmla="*/ 1863306 w 7161695"/>
                <a:gd name="connsiteY182" fmla="*/ 276045 h 1630392"/>
                <a:gd name="connsiteX183" fmla="*/ 1725283 w 7161695"/>
                <a:gd name="connsiteY183" fmla="*/ 258792 h 1630392"/>
                <a:gd name="connsiteX184" fmla="*/ 1690777 w 7161695"/>
                <a:gd name="connsiteY184" fmla="*/ 241540 h 1630392"/>
                <a:gd name="connsiteX185" fmla="*/ 1639019 w 7161695"/>
                <a:gd name="connsiteY185" fmla="*/ 215660 h 1630392"/>
                <a:gd name="connsiteX186" fmla="*/ 1621766 w 7161695"/>
                <a:gd name="connsiteY186" fmla="*/ 189781 h 1630392"/>
                <a:gd name="connsiteX187" fmla="*/ 1526875 w 7161695"/>
                <a:gd name="connsiteY187" fmla="*/ 172528 h 1630392"/>
                <a:gd name="connsiteX188" fmla="*/ 1457864 w 7161695"/>
                <a:gd name="connsiteY188" fmla="*/ 155275 h 1630392"/>
                <a:gd name="connsiteX189" fmla="*/ 1380226 w 7161695"/>
                <a:gd name="connsiteY189" fmla="*/ 146649 h 1630392"/>
                <a:gd name="connsiteX190" fmla="*/ 1328468 w 7161695"/>
                <a:gd name="connsiteY190" fmla="*/ 138023 h 1630392"/>
                <a:gd name="connsiteX191" fmla="*/ 1293962 w 7161695"/>
                <a:gd name="connsiteY191" fmla="*/ 120770 h 1630392"/>
                <a:gd name="connsiteX192" fmla="*/ 1268083 w 7161695"/>
                <a:gd name="connsiteY192" fmla="*/ 112143 h 1630392"/>
                <a:gd name="connsiteX193" fmla="*/ 1250830 w 7161695"/>
                <a:gd name="connsiteY193" fmla="*/ 138023 h 1630392"/>
                <a:gd name="connsiteX194" fmla="*/ 1224951 w 7161695"/>
                <a:gd name="connsiteY194" fmla="*/ 155275 h 1630392"/>
                <a:gd name="connsiteX195" fmla="*/ 1199072 w 7161695"/>
                <a:gd name="connsiteY195" fmla="*/ 181155 h 1630392"/>
                <a:gd name="connsiteX196" fmla="*/ 1164566 w 7161695"/>
                <a:gd name="connsiteY196" fmla="*/ 198408 h 1630392"/>
                <a:gd name="connsiteX197" fmla="*/ 1086928 w 7161695"/>
                <a:gd name="connsiteY197" fmla="*/ 241540 h 1630392"/>
                <a:gd name="connsiteX198" fmla="*/ 1017917 w 7161695"/>
                <a:gd name="connsiteY198" fmla="*/ 215660 h 1630392"/>
                <a:gd name="connsiteX199" fmla="*/ 974785 w 7161695"/>
                <a:gd name="connsiteY199" fmla="*/ 198408 h 1630392"/>
                <a:gd name="connsiteX200" fmla="*/ 948906 w 7161695"/>
                <a:gd name="connsiteY200" fmla="*/ 189781 h 1630392"/>
                <a:gd name="connsiteX201" fmla="*/ 923026 w 7161695"/>
                <a:gd name="connsiteY201" fmla="*/ 172528 h 1630392"/>
                <a:gd name="connsiteX202" fmla="*/ 828136 w 7161695"/>
                <a:gd name="connsiteY202" fmla="*/ 138023 h 1630392"/>
                <a:gd name="connsiteX203" fmla="*/ 750498 w 7161695"/>
                <a:gd name="connsiteY203" fmla="*/ 112143 h 1630392"/>
                <a:gd name="connsiteX204" fmla="*/ 724619 w 7161695"/>
                <a:gd name="connsiteY204" fmla="*/ 103517 h 1630392"/>
                <a:gd name="connsiteX205" fmla="*/ 422694 w 7161695"/>
                <a:gd name="connsiteY205" fmla="*/ 112143 h 1630392"/>
                <a:gd name="connsiteX206" fmla="*/ 396815 w 7161695"/>
                <a:gd name="connsiteY206" fmla="*/ 103517 h 1630392"/>
                <a:gd name="connsiteX207" fmla="*/ 370936 w 7161695"/>
                <a:gd name="connsiteY207" fmla="*/ 77638 h 1630392"/>
                <a:gd name="connsiteX208" fmla="*/ 353683 w 7161695"/>
                <a:gd name="connsiteY208" fmla="*/ 17253 h 1630392"/>
                <a:gd name="connsiteX209" fmla="*/ 327804 w 7161695"/>
                <a:gd name="connsiteY209" fmla="*/ 0 h 1630392"/>
                <a:gd name="connsiteX210" fmla="*/ 241539 w 7161695"/>
                <a:gd name="connsiteY210" fmla="*/ 43132 h 1630392"/>
                <a:gd name="connsiteX211" fmla="*/ 215660 w 7161695"/>
                <a:gd name="connsiteY211" fmla="*/ 69011 h 1630392"/>
                <a:gd name="connsiteX212" fmla="*/ 189781 w 7161695"/>
                <a:gd name="connsiteY212" fmla="*/ 77638 h 1630392"/>
                <a:gd name="connsiteX213" fmla="*/ 103517 w 7161695"/>
                <a:gd name="connsiteY213" fmla="*/ 112143 h 1630392"/>
                <a:gd name="connsiteX214" fmla="*/ 51758 w 7161695"/>
                <a:gd name="connsiteY214" fmla="*/ 120770 h 1630392"/>
                <a:gd name="connsiteX215" fmla="*/ 0 w 7161695"/>
                <a:gd name="connsiteY215" fmla="*/ 138023 h 1630392"/>
                <a:gd name="connsiteX216" fmla="*/ 25879 w 7161695"/>
                <a:gd name="connsiteY216" fmla="*/ 198408 h 1630392"/>
                <a:gd name="connsiteX217" fmla="*/ 34506 w 7161695"/>
                <a:gd name="connsiteY217" fmla="*/ 224287 h 1630392"/>
                <a:gd name="connsiteX218" fmla="*/ 60385 w 7161695"/>
                <a:gd name="connsiteY218" fmla="*/ 232913 h 1630392"/>
                <a:gd name="connsiteX219" fmla="*/ 112143 w 7161695"/>
                <a:gd name="connsiteY219" fmla="*/ 224287 h 1630392"/>
                <a:gd name="connsiteX220" fmla="*/ 112143 w 7161695"/>
                <a:gd name="connsiteY220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476445 w 7161695"/>
                <a:gd name="connsiteY157" fmla="*/ 310551 h 1630392"/>
                <a:gd name="connsiteX158" fmla="*/ 3375228 w 7161695"/>
                <a:gd name="connsiteY158" fmla="*/ 322134 h 1630392"/>
                <a:gd name="connsiteX159" fmla="*/ 3312543 w 7161695"/>
                <a:gd name="connsiteY159" fmla="*/ 353683 h 1630392"/>
                <a:gd name="connsiteX160" fmla="*/ 3433313 w 7161695"/>
                <a:gd name="connsiteY160" fmla="*/ 284672 h 1630392"/>
                <a:gd name="connsiteX161" fmla="*/ 3088257 w 7161695"/>
                <a:gd name="connsiteY161" fmla="*/ 353683 h 1630392"/>
                <a:gd name="connsiteX162" fmla="*/ 2846717 w 7161695"/>
                <a:gd name="connsiteY162" fmla="*/ 284672 h 1630392"/>
                <a:gd name="connsiteX163" fmla="*/ 2786332 w 7161695"/>
                <a:gd name="connsiteY163" fmla="*/ 276045 h 1630392"/>
                <a:gd name="connsiteX164" fmla="*/ 2760453 w 7161695"/>
                <a:gd name="connsiteY164" fmla="*/ 258792 h 1630392"/>
                <a:gd name="connsiteX165" fmla="*/ 2725947 w 7161695"/>
                <a:gd name="connsiteY165" fmla="*/ 241540 h 1630392"/>
                <a:gd name="connsiteX166" fmla="*/ 2639683 w 7161695"/>
                <a:gd name="connsiteY166" fmla="*/ 198408 h 1630392"/>
                <a:gd name="connsiteX167" fmla="*/ 2544792 w 7161695"/>
                <a:gd name="connsiteY167" fmla="*/ 172528 h 1630392"/>
                <a:gd name="connsiteX168" fmla="*/ 2424023 w 7161695"/>
                <a:gd name="connsiteY168" fmla="*/ 120770 h 1630392"/>
                <a:gd name="connsiteX169" fmla="*/ 2596550 w 7161695"/>
                <a:gd name="connsiteY169" fmla="*/ 293298 h 1630392"/>
                <a:gd name="connsiteX170" fmla="*/ 2458528 w 7161695"/>
                <a:gd name="connsiteY170" fmla="*/ 215661 h 1630392"/>
                <a:gd name="connsiteX171" fmla="*/ 2622430 w 7161695"/>
                <a:gd name="connsiteY171" fmla="*/ 207033 h 1630392"/>
                <a:gd name="connsiteX172" fmla="*/ 2501660 w 7161695"/>
                <a:gd name="connsiteY172" fmla="*/ 189781 h 1630392"/>
                <a:gd name="connsiteX173" fmla="*/ 2432649 w 7161695"/>
                <a:gd name="connsiteY173" fmla="*/ 207034 h 1630392"/>
                <a:gd name="connsiteX174" fmla="*/ 2355011 w 7161695"/>
                <a:gd name="connsiteY174" fmla="*/ 163902 h 1630392"/>
                <a:gd name="connsiteX175" fmla="*/ 2251494 w 7161695"/>
                <a:gd name="connsiteY175" fmla="*/ 146649 h 1630392"/>
                <a:gd name="connsiteX176" fmla="*/ 2260121 w 7161695"/>
                <a:gd name="connsiteY176" fmla="*/ 232913 h 1630392"/>
                <a:gd name="connsiteX177" fmla="*/ 2208361 w 7161695"/>
                <a:gd name="connsiteY177" fmla="*/ 232914 h 1630392"/>
                <a:gd name="connsiteX178" fmla="*/ 2053087 w 7161695"/>
                <a:gd name="connsiteY178" fmla="*/ 163902 h 1630392"/>
                <a:gd name="connsiteX179" fmla="*/ 2027207 w 7161695"/>
                <a:gd name="connsiteY179" fmla="*/ 189781 h 1630392"/>
                <a:gd name="connsiteX180" fmla="*/ 1940943 w 7161695"/>
                <a:gd name="connsiteY180" fmla="*/ 241540 h 1630392"/>
                <a:gd name="connsiteX181" fmla="*/ 1915064 w 7161695"/>
                <a:gd name="connsiteY181" fmla="*/ 258792 h 1630392"/>
                <a:gd name="connsiteX182" fmla="*/ 1863306 w 7161695"/>
                <a:gd name="connsiteY182" fmla="*/ 276045 h 1630392"/>
                <a:gd name="connsiteX183" fmla="*/ 1725283 w 7161695"/>
                <a:gd name="connsiteY183" fmla="*/ 258792 h 1630392"/>
                <a:gd name="connsiteX184" fmla="*/ 1690777 w 7161695"/>
                <a:gd name="connsiteY184" fmla="*/ 241540 h 1630392"/>
                <a:gd name="connsiteX185" fmla="*/ 1639019 w 7161695"/>
                <a:gd name="connsiteY185" fmla="*/ 215660 h 1630392"/>
                <a:gd name="connsiteX186" fmla="*/ 1621766 w 7161695"/>
                <a:gd name="connsiteY186" fmla="*/ 189781 h 1630392"/>
                <a:gd name="connsiteX187" fmla="*/ 1526875 w 7161695"/>
                <a:gd name="connsiteY187" fmla="*/ 172528 h 1630392"/>
                <a:gd name="connsiteX188" fmla="*/ 1457864 w 7161695"/>
                <a:gd name="connsiteY188" fmla="*/ 155275 h 1630392"/>
                <a:gd name="connsiteX189" fmla="*/ 1380226 w 7161695"/>
                <a:gd name="connsiteY189" fmla="*/ 146649 h 1630392"/>
                <a:gd name="connsiteX190" fmla="*/ 1328468 w 7161695"/>
                <a:gd name="connsiteY190" fmla="*/ 138023 h 1630392"/>
                <a:gd name="connsiteX191" fmla="*/ 1293962 w 7161695"/>
                <a:gd name="connsiteY191" fmla="*/ 120770 h 1630392"/>
                <a:gd name="connsiteX192" fmla="*/ 1268083 w 7161695"/>
                <a:gd name="connsiteY192" fmla="*/ 112143 h 1630392"/>
                <a:gd name="connsiteX193" fmla="*/ 1250830 w 7161695"/>
                <a:gd name="connsiteY193" fmla="*/ 138023 h 1630392"/>
                <a:gd name="connsiteX194" fmla="*/ 1224951 w 7161695"/>
                <a:gd name="connsiteY194" fmla="*/ 155275 h 1630392"/>
                <a:gd name="connsiteX195" fmla="*/ 1199072 w 7161695"/>
                <a:gd name="connsiteY195" fmla="*/ 181155 h 1630392"/>
                <a:gd name="connsiteX196" fmla="*/ 1164566 w 7161695"/>
                <a:gd name="connsiteY196" fmla="*/ 198408 h 1630392"/>
                <a:gd name="connsiteX197" fmla="*/ 1086928 w 7161695"/>
                <a:gd name="connsiteY197" fmla="*/ 241540 h 1630392"/>
                <a:gd name="connsiteX198" fmla="*/ 1017917 w 7161695"/>
                <a:gd name="connsiteY198" fmla="*/ 215660 h 1630392"/>
                <a:gd name="connsiteX199" fmla="*/ 974785 w 7161695"/>
                <a:gd name="connsiteY199" fmla="*/ 198408 h 1630392"/>
                <a:gd name="connsiteX200" fmla="*/ 948906 w 7161695"/>
                <a:gd name="connsiteY200" fmla="*/ 189781 h 1630392"/>
                <a:gd name="connsiteX201" fmla="*/ 923026 w 7161695"/>
                <a:gd name="connsiteY201" fmla="*/ 172528 h 1630392"/>
                <a:gd name="connsiteX202" fmla="*/ 828136 w 7161695"/>
                <a:gd name="connsiteY202" fmla="*/ 138023 h 1630392"/>
                <a:gd name="connsiteX203" fmla="*/ 750498 w 7161695"/>
                <a:gd name="connsiteY203" fmla="*/ 112143 h 1630392"/>
                <a:gd name="connsiteX204" fmla="*/ 724619 w 7161695"/>
                <a:gd name="connsiteY204" fmla="*/ 103517 h 1630392"/>
                <a:gd name="connsiteX205" fmla="*/ 422694 w 7161695"/>
                <a:gd name="connsiteY205" fmla="*/ 112143 h 1630392"/>
                <a:gd name="connsiteX206" fmla="*/ 396815 w 7161695"/>
                <a:gd name="connsiteY206" fmla="*/ 103517 h 1630392"/>
                <a:gd name="connsiteX207" fmla="*/ 370936 w 7161695"/>
                <a:gd name="connsiteY207" fmla="*/ 77638 h 1630392"/>
                <a:gd name="connsiteX208" fmla="*/ 353683 w 7161695"/>
                <a:gd name="connsiteY208" fmla="*/ 17253 h 1630392"/>
                <a:gd name="connsiteX209" fmla="*/ 327804 w 7161695"/>
                <a:gd name="connsiteY209" fmla="*/ 0 h 1630392"/>
                <a:gd name="connsiteX210" fmla="*/ 241539 w 7161695"/>
                <a:gd name="connsiteY210" fmla="*/ 43132 h 1630392"/>
                <a:gd name="connsiteX211" fmla="*/ 215660 w 7161695"/>
                <a:gd name="connsiteY211" fmla="*/ 69011 h 1630392"/>
                <a:gd name="connsiteX212" fmla="*/ 189781 w 7161695"/>
                <a:gd name="connsiteY212" fmla="*/ 77638 h 1630392"/>
                <a:gd name="connsiteX213" fmla="*/ 103517 w 7161695"/>
                <a:gd name="connsiteY213" fmla="*/ 112143 h 1630392"/>
                <a:gd name="connsiteX214" fmla="*/ 51758 w 7161695"/>
                <a:gd name="connsiteY214" fmla="*/ 120770 h 1630392"/>
                <a:gd name="connsiteX215" fmla="*/ 0 w 7161695"/>
                <a:gd name="connsiteY215" fmla="*/ 138023 h 1630392"/>
                <a:gd name="connsiteX216" fmla="*/ 25879 w 7161695"/>
                <a:gd name="connsiteY216" fmla="*/ 198408 h 1630392"/>
                <a:gd name="connsiteX217" fmla="*/ 34506 w 7161695"/>
                <a:gd name="connsiteY217" fmla="*/ 224287 h 1630392"/>
                <a:gd name="connsiteX218" fmla="*/ 60385 w 7161695"/>
                <a:gd name="connsiteY218" fmla="*/ 232913 h 1630392"/>
                <a:gd name="connsiteX219" fmla="*/ 112143 w 7161695"/>
                <a:gd name="connsiteY219" fmla="*/ 224287 h 1630392"/>
                <a:gd name="connsiteX220" fmla="*/ 112143 w 7161695"/>
                <a:gd name="connsiteY220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310550 h 1630392"/>
                <a:gd name="connsiteX157" fmla="*/ 3476445 w 7161695"/>
                <a:gd name="connsiteY157" fmla="*/ 310551 h 1630392"/>
                <a:gd name="connsiteX158" fmla="*/ 3375228 w 7161695"/>
                <a:gd name="connsiteY158" fmla="*/ 322134 h 1630392"/>
                <a:gd name="connsiteX159" fmla="*/ 3312543 w 7161695"/>
                <a:gd name="connsiteY159" fmla="*/ 353683 h 1630392"/>
                <a:gd name="connsiteX160" fmla="*/ 3433313 w 7161695"/>
                <a:gd name="connsiteY160" fmla="*/ 284672 h 1630392"/>
                <a:gd name="connsiteX161" fmla="*/ 3088257 w 7161695"/>
                <a:gd name="connsiteY161" fmla="*/ 353683 h 1630392"/>
                <a:gd name="connsiteX162" fmla="*/ 2846717 w 7161695"/>
                <a:gd name="connsiteY162" fmla="*/ 284672 h 1630392"/>
                <a:gd name="connsiteX163" fmla="*/ 2786332 w 7161695"/>
                <a:gd name="connsiteY163" fmla="*/ 276045 h 1630392"/>
                <a:gd name="connsiteX164" fmla="*/ 2760453 w 7161695"/>
                <a:gd name="connsiteY164" fmla="*/ 258792 h 1630392"/>
                <a:gd name="connsiteX165" fmla="*/ 2725947 w 7161695"/>
                <a:gd name="connsiteY165" fmla="*/ 241540 h 1630392"/>
                <a:gd name="connsiteX166" fmla="*/ 2639683 w 7161695"/>
                <a:gd name="connsiteY166" fmla="*/ 198408 h 1630392"/>
                <a:gd name="connsiteX167" fmla="*/ 2544792 w 7161695"/>
                <a:gd name="connsiteY167" fmla="*/ 172528 h 1630392"/>
                <a:gd name="connsiteX168" fmla="*/ 2424023 w 7161695"/>
                <a:gd name="connsiteY168" fmla="*/ 120770 h 1630392"/>
                <a:gd name="connsiteX169" fmla="*/ 2596550 w 7161695"/>
                <a:gd name="connsiteY169" fmla="*/ 293298 h 1630392"/>
                <a:gd name="connsiteX170" fmla="*/ 2458528 w 7161695"/>
                <a:gd name="connsiteY170" fmla="*/ 215661 h 1630392"/>
                <a:gd name="connsiteX171" fmla="*/ 2622430 w 7161695"/>
                <a:gd name="connsiteY171" fmla="*/ 207033 h 1630392"/>
                <a:gd name="connsiteX172" fmla="*/ 2501660 w 7161695"/>
                <a:gd name="connsiteY172" fmla="*/ 189781 h 1630392"/>
                <a:gd name="connsiteX173" fmla="*/ 2432649 w 7161695"/>
                <a:gd name="connsiteY173" fmla="*/ 207034 h 1630392"/>
                <a:gd name="connsiteX174" fmla="*/ 2355011 w 7161695"/>
                <a:gd name="connsiteY174" fmla="*/ 163902 h 1630392"/>
                <a:gd name="connsiteX175" fmla="*/ 2251494 w 7161695"/>
                <a:gd name="connsiteY175" fmla="*/ 146649 h 1630392"/>
                <a:gd name="connsiteX176" fmla="*/ 2260121 w 7161695"/>
                <a:gd name="connsiteY176" fmla="*/ 232913 h 1630392"/>
                <a:gd name="connsiteX177" fmla="*/ 2208361 w 7161695"/>
                <a:gd name="connsiteY177" fmla="*/ 232914 h 1630392"/>
                <a:gd name="connsiteX178" fmla="*/ 2053087 w 7161695"/>
                <a:gd name="connsiteY178" fmla="*/ 163902 h 1630392"/>
                <a:gd name="connsiteX179" fmla="*/ 2027207 w 7161695"/>
                <a:gd name="connsiteY179" fmla="*/ 189781 h 1630392"/>
                <a:gd name="connsiteX180" fmla="*/ 1940943 w 7161695"/>
                <a:gd name="connsiteY180" fmla="*/ 241540 h 1630392"/>
                <a:gd name="connsiteX181" fmla="*/ 1915064 w 7161695"/>
                <a:gd name="connsiteY181" fmla="*/ 258792 h 1630392"/>
                <a:gd name="connsiteX182" fmla="*/ 1863306 w 7161695"/>
                <a:gd name="connsiteY182" fmla="*/ 276045 h 1630392"/>
                <a:gd name="connsiteX183" fmla="*/ 1725283 w 7161695"/>
                <a:gd name="connsiteY183" fmla="*/ 258792 h 1630392"/>
                <a:gd name="connsiteX184" fmla="*/ 1690777 w 7161695"/>
                <a:gd name="connsiteY184" fmla="*/ 241540 h 1630392"/>
                <a:gd name="connsiteX185" fmla="*/ 1639019 w 7161695"/>
                <a:gd name="connsiteY185" fmla="*/ 215660 h 1630392"/>
                <a:gd name="connsiteX186" fmla="*/ 1621766 w 7161695"/>
                <a:gd name="connsiteY186" fmla="*/ 189781 h 1630392"/>
                <a:gd name="connsiteX187" fmla="*/ 1526875 w 7161695"/>
                <a:gd name="connsiteY187" fmla="*/ 172528 h 1630392"/>
                <a:gd name="connsiteX188" fmla="*/ 1457864 w 7161695"/>
                <a:gd name="connsiteY188" fmla="*/ 155275 h 1630392"/>
                <a:gd name="connsiteX189" fmla="*/ 1380226 w 7161695"/>
                <a:gd name="connsiteY189" fmla="*/ 146649 h 1630392"/>
                <a:gd name="connsiteX190" fmla="*/ 1328468 w 7161695"/>
                <a:gd name="connsiteY190" fmla="*/ 138023 h 1630392"/>
                <a:gd name="connsiteX191" fmla="*/ 1293962 w 7161695"/>
                <a:gd name="connsiteY191" fmla="*/ 120770 h 1630392"/>
                <a:gd name="connsiteX192" fmla="*/ 1268083 w 7161695"/>
                <a:gd name="connsiteY192" fmla="*/ 112143 h 1630392"/>
                <a:gd name="connsiteX193" fmla="*/ 1250830 w 7161695"/>
                <a:gd name="connsiteY193" fmla="*/ 138023 h 1630392"/>
                <a:gd name="connsiteX194" fmla="*/ 1224951 w 7161695"/>
                <a:gd name="connsiteY194" fmla="*/ 155275 h 1630392"/>
                <a:gd name="connsiteX195" fmla="*/ 1199072 w 7161695"/>
                <a:gd name="connsiteY195" fmla="*/ 181155 h 1630392"/>
                <a:gd name="connsiteX196" fmla="*/ 1164566 w 7161695"/>
                <a:gd name="connsiteY196" fmla="*/ 198408 h 1630392"/>
                <a:gd name="connsiteX197" fmla="*/ 1086928 w 7161695"/>
                <a:gd name="connsiteY197" fmla="*/ 241540 h 1630392"/>
                <a:gd name="connsiteX198" fmla="*/ 1017917 w 7161695"/>
                <a:gd name="connsiteY198" fmla="*/ 215660 h 1630392"/>
                <a:gd name="connsiteX199" fmla="*/ 974785 w 7161695"/>
                <a:gd name="connsiteY199" fmla="*/ 198408 h 1630392"/>
                <a:gd name="connsiteX200" fmla="*/ 948906 w 7161695"/>
                <a:gd name="connsiteY200" fmla="*/ 189781 h 1630392"/>
                <a:gd name="connsiteX201" fmla="*/ 923026 w 7161695"/>
                <a:gd name="connsiteY201" fmla="*/ 172528 h 1630392"/>
                <a:gd name="connsiteX202" fmla="*/ 828136 w 7161695"/>
                <a:gd name="connsiteY202" fmla="*/ 138023 h 1630392"/>
                <a:gd name="connsiteX203" fmla="*/ 750498 w 7161695"/>
                <a:gd name="connsiteY203" fmla="*/ 112143 h 1630392"/>
                <a:gd name="connsiteX204" fmla="*/ 724619 w 7161695"/>
                <a:gd name="connsiteY204" fmla="*/ 103517 h 1630392"/>
                <a:gd name="connsiteX205" fmla="*/ 422694 w 7161695"/>
                <a:gd name="connsiteY205" fmla="*/ 112143 h 1630392"/>
                <a:gd name="connsiteX206" fmla="*/ 396815 w 7161695"/>
                <a:gd name="connsiteY206" fmla="*/ 103517 h 1630392"/>
                <a:gd name="connsiteX207" fmla="*/ 370936 w 7161695"/>
                <a:gd name="connsiteY207" fmla="*/ 77638 h 1630392"/>
                <a:gd name="connsiteX208" fmla="*/ 353683 w 7161695"/>
                <a:gd name="connsiteY208" fmla="*/ 17253 h 1630392"/>
                <a:gd name="connsiteX209" fmla="*/ 327804 w 7161695"/>
                <a:gd name="connsiteY209" fmla="*/ 0 h 1630392"/>
                <a:gd name="connsiteX210" fmla="*/ 241539 w 7161695"/>
                <a:gd name="connsiteY210" fmla="*/ 43132 h 1630392"/>
                <a:gd name="connsiteX211" fmla="*/ 215660 w 7161695"/>
                <a:gd name="connsiteY211" fmla="*/ 69011 h 1630392"/>
                <a:gd name="connsiteX212" fmla="*/ 189781 w 7161695"/>
                <a:gd name="connsiteY212" fmla="*/ 77638 h 1630392"/>
                <a:gd name="connsiteX213" fmla="*/ 103517 w 7161695"/>
                <a:gd name="connsiteY213" fmla="*/ 112143 h 1630392"/>
                <a:gd name="connsiteX214" fmla="*/ 51758 w 7161695"/>
                <a:gd name="connsiteY214" fmla="*/ 120770 h 1630392"/>
                <a:gd name="connsiteX215" fmla="*/ 0 w 7161695"/>
                <a:gd name="connsiteY215" fmla="*/ 138023 h 1630392"/>
                <a:gd name="connsiteX216" fmla="*/ 25879 w 7161695"/>
                <a:gd name="connsiteY216" fmla="*/ 198408 h 1630392"/>
                <a:gd name="connsiteX217" fmla="*/ 34506 w 7161695"/>
                <a:gd name="connsiteY217" fmla="*/ 224287 h 1630392"/>
                <a:gd name="connsiteX218" fmla="*/ 60385 w 7161695"/>
                <a:gd name="connsiteY218" fmla="*/ 232913 h 1630392"/>
                <a:gd name="connsiteX219" fmla="*/ 112143 w 7161695"/>
                <a:gd name="connsiteY219" fmla="*/ 224287 h 1630392"/>
                <a:gd name="connsiteX220" fmla="*/ 112143 w 7161695"/>
                <a:gd name="connsiteY220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703032 w 7161695"/>
                <a:gd name="connsiteY155" fmla="*/ 313508 h 1630392"/>
                <a:gd name="connsiteX156" fmla="*/ 3631721 w 7161695"/>
                <a:gd name="connsiteY156" fmla="*/ 198408 h 1630392"/>
                <a:gd name="connsiteX157" fmla="*/ 3597215 w 7161695"/>
                <a:gd name="connsiteY157" fmla="*/ 310550 h 1630392"/>
                <a:gd name="connsiteX158" fmla="*/ 3476445 w 7161695"/>
                <a:gd name="connsiteY158" fmla="*/ 310551 h 1630392"/>
                <a:gd name="connsiteX159" fmla="*/ 3375228 w 7161695"/>
                <a:gd name="connsiteY159" fmla="*/ 322134 h 1630392"/>
                <a:gd name="connsiteX160" fmla="*/ 3312543 w 7161695"/>
                <a:gd name="connsiteY160" fmla="*/ 353683 h 1630392"/>
                <a:gd name="connsiteX161" fmla="*/ 3433313 w 7161695"/>
                <a:gd name="connsiteY161" fmla="*/ 284672 h 1630392"/>
                <a:gd name="connsiteX162" fmla="*/ 3088257 w 7161695"/>
                <a:gd name="connsiteY162" fmla="*/ 353683 h 1630392"/>
                <a:gd name="connsiteX163" fmla="*/ 2846717 w 7161695"/>
                <a:gd name="connsiteY163" fmla="*/ 284672 h 1630392"/>
                <a:gd name="connsiteX164" fmla="*/ 2786332 w 7161695"/>
                <a:gd name="connsiteY164" fmla="*/ 276045 h 1630392"/>
                <a:gd name="connsiteX165" fmla="*/ 2760453 w 7161695"/>
                <a:gd name="connsiteY165" fmla="*/ 258792 h 1630392"/>
                <a:gd name="connsiteX166" fmla="*/ 2725947 w 7161695"/>
                <a:gd name="connsiteY166" fmla="*/ 241540 h 1630392"/>
                <a:gd name="connsiteX167" fmla="*/ 2639683 w 7161695"/>
                <a:gd name="connsiteY167" fmla="*/ 198408 h 1630392"/>
                <a:gd name="connsiteX168" fmla="*/ 2544792 w 7161695"/>
                <a:gd name="connsiteY168" fmla="*/ 172528 h 1630392"/>
                <a:gd name="connsiteX169" fmla="*/ 2424023 w 7161695"/>
                <a:gd name="connsiteY169" fmla="*/ 120770 h 1630392"/>
                <a:gd name="connsiteX170" fmla="*/ 2596550 w 7161695"/>
                <a:gd name="connsiteY170" fmla="*/ 293298 h 1630392"/>
                <a:gd name="connsiteX171" fmla="*/ 2458528 w 7161695"/>
                <a:gd name="connsiteY171" fmla="*/ 215661 h 1630392"/>
                <a:gd name="connsiteX172" fmla="*/ 2622430 w 7161695"/>
                <a:gd name="connsiteY172" fmla="*/ 207033 h 1630392"/>
                <a:gd name="connsiteX173" fmla="*/ 2501660 w 7161695"/>
                <a:gd name="connsiteY173" fmla="*/ 189781 h 1630392"/>
                <a:gd name="connsiteX174" fmla="*/ 2432649 w 7161695"/>
                <a:gd name="connsiteY174" fmla="*/ 207034 h 1630392"/>
                <a:gd name="connsiteX175" fmla="*/ 2355011 w 7161695"/>
                <a:gd name="connsiteY175" fmla="*/ 163902 h 1630392"/>
                <a:gd name="connsiteX176" fmla="*/ 2251494 w 7161695"/>
                <a:gd name="connsiteY176" fmla="*/ 146649 h 1630392"/>
                <a:gd name="connsiteX177" fmla="*/ 2260121 w 7161695"/>
                <a:gd name="connsiteY177" fmla="*/ 232913 h 1630392"/>
                <a:gd name="connsiteX178" fmla="*/ 2208361 w 7161695"/>
                <a:gd name="connsiteY178" fmla="*/ 232914 h 1630392"/>
                <a:gd name="connsiteX179" fmla="*/ 2053087 w 7161695"/>
                <a:gd name="connsiteY179" fmla="*/ 163902 h 1630392"/>
                <a:gd name="connsiteX180" fmla="*/ 2027207 w 7161695"/>
                <a:gd name="connsiteY180" fmla="*/ 189781 h 1630392"/>
                <a:gd name="connsiteX181" fmla="*/ 1940943 w 7161695"/>
                <a:gd name="connsiteY181" fmla="*/ 241540 h 1630392"/>
                <a:gd name="connsiteX182" fmla="*/ 1915064 w 7161695"/>
                <a:gd name="connsiteY182" fmla="*/ 258792 h 1630392"/>
                <a:gd name="connsiteX183" fmla="*/ 1863306 w 7161695"/>
                <a:gd name="connsiteY183" fmla="*/ 276045 h 1630392"/>
                <a:gd name="connsiteX184" fmla="*/ 1725283 w 7161695"/>
                <a:gd name="connsiteY184" fmla="*/ 258792 h 1630392"/>
                <a:gd name="connsiteX185" fmla="*/ 1690777 w 7161695"/>
                <a:gd name="connsiteY185" fmla="*/ 241540 h 1630392"/>
                <a:gd name="connsiteX186" fmla="*/ 1639019 w 7161695"/>
                <a:gd name="connsiteY186" fmla="*/ 215660 h 1630392"/>
                <a:gd name="connsiteX187" fmla="*/ 1621766 w 7161695"/>
                <a:gd name="connsiteY187" fmla="*/ 189781 h 1630392"/>
                <a:gd name="connsiteX188" fmla="*/ 1526875 w 7161695"/>
                <a:gd name="connsiteY188" fmla="*/ 172528 h 1630392"/>
                <a:gd name="connsiteX189" fmla="*/ 1457864 w 7161695"/>
                <a:gd name="connsiteY189" fmla="*/ 155275 h 1630392"/>
                <a:gd name="connsiteX190" fmla="*/ 1380226 w 7161695"/>
                <a:gd name="connsiteY190" fmla="*/ 146649 h 1630392"/>
                <a:gd name="connsiteX191" fmla="*/ 1328468 w 7161695"/>
                <a:gd name="connsiteY191" fmla="*/ 138023 h 1630392"/>
                <a:gd name="connsiteX192" fmla="*/ 1293962 w 7161695"/>
                <a:gd name="connsiteY192" fmla="*/ 120770 h 1630392"/>
                <a:gd name="connsiteX193" fmla="*/ 1268083 w 7161695"/>
                <a:gd name="connsiteY193" fmla="*/ 112143 h 1630392"/>
                <a:gd name="connsiteX194" fmla="*/ 1250830 w 7161695"/>
                <a:gd name="connsiteY194" fmla="*/ 138023 h 1630392"/>
                <a:gd name="connsiteX195" fmla="*/ 1224951 w 7161695"/>
                <a:gd name="connsiteY195" fmla="*/ 155275 h 1630392"/>
                <a:gd name="connsiteX196" fmla="*/ 1199072 w 7161695"/>
                <a:gd name="connsiteY196" fmla="*/ 181155 h 1630392"/>
                <a:gd name="connsiteX197" fmla="*/ 1164566 w 7161695"/>
                <a:gd name="connsiteY197" fmla="*/ 198408 h 1630392"/>
                <a:gd name="connsiteX198" fmla="*/ 1086928 w 7161695"/>
                <a:gd name="connsiteY198" fmla="*/ 241540 h 1630392"/>
                <a:gd name="connsiteX199" fmla="*/ 1017917 w 7161695"/>
                <a:gd name="connsiteY199" fmla="*/ 215660 h 1630392"/>
                <a:gd name="connsiteX200" fmla="*/ 974785 w 7161695"/>
                <a:gd name="connsiteY200" fmla="*/ 198408 h 1630392"/>
                <a:gd name="connsiteX201" fmla="*/ 948906 w 7161695"/>
                <a:gd name="connsiteY201" fmla="*/ 189781 h 1630392"/>
                <a:gd name="connsiteX202" fmla="*/ 923026 w 7161695"/>
                <a:gd name="connsiteY202" fmla="*/ 172528 h 1630392"/>
                <a:gd name="connsiteX203" fmla="*/ 828136 w 7161695"/>
                <a:gd name="connsiteY203" fmla="*/ 138023 h 1630392"/>
                <a:gd name="connsiteX204" fmla="*/ 750498 w 7161695"/>
                <a:gd name="connsiteY204" fmla="*/ 112143 h 1630392"/>
                <a:gd name="connsiteX205" fmla="*/ 724619 w 7161695"/>
                <a:gd name="connsiteY205" fmla="*/ 103517 h 1630392"/>
                <a:gd name="connsiteX206" fmla="*/ 422694 w 7161695"/>
                <a:gd name="connsiteY206" fmla="*/ 112143 h 1630392"/>
                <a:gd name="connsiteX207" fmla="*/ 396815 w 7161695"/>
                <a:gd name="connsiteY207" fmla="*/ 103517 h 1630392"/>
                <a:gd name="connsiteX208" fmla="*/ 370936 w 7161695"/>
                <a:gd name="connsiteY208" fmla="*/ 77638 h 1630392"/>
                <a:gd name="connsiteX209" fmla="*/ 353683 w 7161695"/>
                <a:gd name="connsiteY209" fmla="*/ 17253 h 1630392"/>
                <a:gd name="connsiteX210" fmla="*/ 327804 w 7161695"/>
                <a:gd name="connsiteY210" fmla="*/ 0 h 1630392"/>
                <a:gd name="connsiteX211" fmla="*/ 241539 w 7161695"/>
                <a:gd name="connsiteY211" fmla="*/ 43132 h 1630392"/>
                <a:gd name="connsiteX212" fmla="*/ 215660 w 7161695"/>
                <a:gd name="connsiteY212" fmla="*/ 69011 h 1630392"/>
                <a:gd name="connsiteX213" fmla="*/ 189781 w 7161695"/>
                <a:gd name="connsiteY213" fmla="*/ 77638 h 1630392"/>
                <a:gd name="connsiteX214" fmla="*/ 103517 w 7161695"/>
                <a:gd name="connsiteY214" fmla="*/ 112143 h 1630392"/>
                <a:gd name="connsiteX215" fmla="*/ 51758 w 7161695"/>
                <a:gd name="connsiteY215" fmla="*/ 120770 h 1630392"/>
                <a:gd name="connsiteX216" fmla="*/ 0 w 7161695"/>
                <a:gd name="connsiteY216" fmla="*/ 138023 h 1630392"/>
                <a:gd name="connsiteX217" fmla="*/ 25879 w 7161695"/>
                <a:gd name="connsiteY217" fmla="*/ 198408 h 1630392"/>
                <a:gd name="connsiteX218" fmla="*/ 34506 w 7161695"/>
                <a:gd name="connsiteY218" fmla="*/ 224287 h 1630392"/>
                <a:gd name="connsiteX219" fmla="*/ 60385 w 7161695"/>
                <a:gd name="connsiteY219" fmla="*/ 232913 h 1630392"/>
                <a:gd name="connsiteX220" fmla="*/ 112143 w 7161695"/>
                <a:gd name="connsiteY220" fmla="*/ 224287 h 1630392"/>
                <a:gd name="connsiteX221" fmla="*/ 112143 w 7161695"/>
                <a:gd name="connsiteY221" fmla="*/ 215660 h 1630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</a:cxnLst>
              <a:rect l="l" t="t" r="r" b="b"/>
              <a:pathLst>
                <a:path w="7161695" h="1630392">
                  <a:moveTo>
                    <a:pt x="112143" y="215660"/>
                  </a:moveTo>
                  <a:cubicBezTo>
                    <a:pt x="119332" y="212784"/>
                    <a:pt x="140613" y="207034"/>
                    <a:pt x="155275" y="207034"/>
                  </a:cubicBezTo>
                  <a:cubicBezTo>
                    <a:pt x="196264" y="207034"/>
                    <a:pt x="236223" y="216322"/>
                    <a:pt x="276045" y="224287"/>
                  </a:cubicBezTo>
                  <a:cubicBezTo>
                    <a:pt x="287547" y="230038"/>
                    <a:pt x="298510" y="237025"/>
                    <a:pt x="310551" y="241540"/>
                  </a:cubicBezTo>
                  <a:cubicBezTo>
                    <a:pt x="321652" y="245703"/>
                    <a:pt x="334452" y="244864"/>
                    <a:pt x="345056" y="250166"/>
                  </a:cubicBezTo>
                  <a:cubicBezTo>
                    <a:pt x="363602" y="259439"/>
                    <a:pt x="379562" y="273170"/>
                    <a:pt x="396815" y="284672"/>
                  </a:cubicBezTo>
                  <a:cubicBezTo>
                    <a:pt x="421080" y="300849"/>
                    <a:pt x="476073" y="309781"/>
                    <a:pt x="508958" y="319177"/>
                  </a:cubicBezTo>
                  <a:cubicBezTo>
                    <a:pt x="517701" y="321675"/>
                    <a:pt x="526211" y="324928"/>
                    <a:pt x="534838" y="327804"/>
                  </a:cubicBezTo>
                  <a:cubicBezTo>
                    <a:pt x="585358" y="365694"/>
                    <a:pt x="690113" y="359434"/>
                    <a:pt x="603849" y="362309"/>
                  </a:cubicBezTo>
                  <a:lnTo>
                    <a:pt x="17252" y="345056"/>
                  </a:lnTo>
                  <a:cubicBezTo>
                    <a:pt x="-44570" y="346494"/>
                    <a:pt x="189782" y="355121"/>
                    <a:pt x="232914" y="370936"/>
                  </a:cubicBezTo>
                  <a:cubicBezTo>
                    <a:pt x="276046" y="386751"/>
                    <a:pt x="274607" y="437072"/>
                    <a:pt x="276045" y="439947"/>
                  </a:cubicBezTo>
                  <a:cubicBezTo>
                    <a:pt x="277483" y="442823"/>
                    <a:pt x="253042" y="385313"/>
                    <a:pt x="241540" y="388189"/>
                  </a:cubicBezTo>
                  <a:cubicBezTo>
                    <a:pt x="204159" y="385313"/>
                    <a:pt x="483079" y="454324"/>
                    <a:pt x="526211" y="465826"/>
                  </a:cubicBezTo>
                  <a:cubicBezTo>
                    <a:pt x="569343" y="477328"/>
                    <a:pt x="509380" y="458105"/>
                    <a:pt x="500332" y="457200"/>
                  </a:cubicBezTo>
                  <a:cubicBezTo>
                    <a:pt x="451608" y="452328"/>
                    <a:pt x="402566" y="451449"/>
                    <a:pt x="353683" y="448574"/>
                  </a:cubicBezTo>
                  <a:cubicBezTo>
                    <a:pt x="336430" y="451449"/>
                    <a:pt x="312091" y="442967"/>
                    <a:pt x="301924" y="457200"/>
                  </a:cubicBezTo>
                  <a:cubicBezTo>
                    <a:pt x="281421" y="485904"/>
                    <a:pt x="319901" y="521063"/>
                    <a:pt x="336430" y="534838"/>
                  </a:cubicBezTo>
                  <a:cubicBezTo>
                    <a:pt x="363836" y="557677"/>
                    <a:pt x="361785" y="550709"/>
                    <a:pt x="396815" y="560717"/>
                  </a:cubicBezTo>
                  <a:cubicBezTo>
                    <a:pt x="405558" y="563215"/>
                    <a:pt x="413921" y="566951"/>
                    <a:pt x="422694" y="569343"/>
                  </a:cubicBezTo>
                  <a:cubicBezTo>
                    <a:pt x="445570" y="575582"/>
                    <a:pt x="491706" y="586596"/>
                    <a:pt x="491706" y="586596"/>
                  </a:cubicBezTo>
                  <a:cubicBezTo>
                    <a:pt x="416079" y="662221"/>
                    <a:pt x="512023" y="569663"/>
                    <a:pt x="439947" y="629728"/>
                  </a:cubicBezTo>
                  <a:cubicBezTo>
                    <a:pt x="415041" y="650484"/>
                    <a:pt x="413779" y="656042"/>
                    <a:pt x="396815" y="681487"/>
                  </a:cubicBezTo>
                  <a:lnTo>
                    <a:pt x="431321" y="733245"/>
                  </a:lnTo>
                  <a:cubicBezTo>
                    <a:pt x="439296" y="745208"/>
                    <a:pt x="445851" y="758924"/>
                    <a:pt x="457200" y="767751"/>
                  </a:cubicBezTo>
                  <a:cubicBezTo>
                    <a:pt x="513419" y="811478"/>
                    <a:pt x="492390" y="781033"/>
                    <a:pt x="534838" y="802257"/>
                  </a:cubicBezTo>
                  <a:cubicBezTo>
                    <a:pt x="594411" y="832043"/>
                    <a:pt x="523408" y="810181"/>
                    <a:pt x="595223" y="828136"/>
                  </a:cubicBezTo>
                  <a:cubicBezTo>
                    <a:pt x="640670" y="873583"/>
                    <a:pt x="611946" y="854429"/>
                    <a:pt x="707366" y="871268"/>
                  </a:cubicBezTo>
                  <a:cubicBezTo>
                    <a:pt x="821093" y="891337"/>
                    <a:pt x="863586" y="904036"/>
                    <a:pt x="974785" y="905774"/>
                  </a:cubicBezTo>
                  <a:lnTo>
                    <a:pt x="1958196" y="914400"/>
                  </a:lnTo>
                  <a:cubicBezTo>
                    <a:pt x="1994132" y="921587"/>
                    <a:pt x="2002323" y="922514"/>
                    <a:pt x="2035834" y="931653"/>
                  </a:cubicBezTo>
                  <a:cubicBezTo>
                    <a:pt x="2056030" y="937161"/>
                    <a:pt x="2075821" y="944199"/>
                    <a:pt x="2096219" y="948906"/>
                  </a:cubicBezTo>
                  <a:cubicBezTo>
                    <a:pt x="2113262" y="952839"/>
                    <a:pt x="2130768" y="954403"/>
                    <a:pt x="2147977" y="957532"/>
                  </a:cubicBezTo>
                  <a:cubicBezTo>
                    <a:pt x="2188139" y="964834"/>
                    <a:pt x="2188687" y="965553"/>
                    <a:pt x="2225615" y="974785"/>
                  </a:cubicBezTo>
                  <a:cubicBezTo>
                    <a:pt x="2234241" y="983411"/>
                    <a:pt x="2241343" y="993897"/>
                    <a:pt x="2251494" y="1000664"/>
                  </a:cubicBezTo>
                  <a:cubicBezTo>
                    <a:pt x="2259060" y="1005708"/>
                    <a:pt x="2268630" y="1006793"/>
                    <a:pt x="2277373" y="1009291"/>
                  </a:cubicBezTo>
                  <a:cubicBezTo>
                    <a:pt x="2311248" y="1018970"/>
                    <a:pt x="2307881" y="1015052"/>
                    <a:pt x="2337758" y="1026543"/>
                  </a:cubicBezTo>
                  <a:cubicBezTo>
                    <a:pt x="2366664" y="1037661"/>
                    <a:pt x="2395268" y="1049547"/>
                    <a:pt x="2424023" y="1061049"/>
                  </a:cubicBezTo>
                  <a:cubicBezTo>
                    <a:pt x="2449243" y="1071137"/>
                    <a:pt x="2508898" y="1076340"/>
                    <a:pt x="2527539" y="1078302"/>
                  </a:cubicBezTo>
                  <a:cubicBezTo>
                    <a:pt x="2559125" y="1081627"/>
                    <a:pt x="2590800" y="1084053"/>
                    <a:pt x="2622430" y="1086928"/>
                  </a:cubicBezTo>
                  <a:cubicBezTo>
                    <a:pt x="2754328" y="1113309"/>
                    <a:pt x="2546605" y="1072853"/>
                    <a:pt x="2734573" y="1104181"/>
                  </a:cubicBezTo>
                  <a:cubicBezTo>
                    <a:pt x="2805215" y="1115955"/>
                    <a:pt x="2828236" y="1127595"/>
                    <a:pt x="2898475" y="1130060"/>
                  </a:cubicBezTo>
                  <a:cubicBezTo>
                    <a:pt x="3036443" y="1134901"/>
                    <a:pt x="3174520" y="1135811"/>
                    <a:pt x="3312543" y="1138687"/>
                  </a:cubicBezTo>
                  <a:cubicBezTo>
                    <a:pt x="3306792" y="1130061"/>
                    <a:pt x="3295290" y="1123176"/>
                    <a:pt x="3295290" y="1112808"/>
                  </a:cubicBezTo>
                  <a:cubicBezTo>
                    <a:pt x="3295290" y="1077275"/>
                    <a:pt x="3315419" y="1077343"/>
                    <a:pt x="3338423" y="1069675"/>
                  </a:cubicBezTo>
                  <a:cubicBezTo>
                    <a:pt x="3378679" y="1072551"/>
                    <a:pt x="3419055" y="1074077"/>
                    <a:pt x="3459192" y="1078302"/>
                  </a:cubicBezTo>
                  <a:cubicBezTo>
                    <a:pt x="3473773" y="1079837"/>
                    <a:pt x="3487791" y="1084990"/>
                    <a:pt x="3502324" y="1086928"/>
                  </a:cubicBezTo>
                  <a:cubicBezTo>
                    <a:pt x="3530969" y="1090747"/>
                    <a:pt x="3559834" y="1092679"/>
                    <a:pt x="3588589" y="1095555"/>
                  </a:cubicBezTo>
                  <a:cubicBezTo>
                    <a:pt x="3686637" y="1144580"/>
                    <a:pt x="3600769" y="1107534"/>
                    <a:pt x="3830128" y="1121434"/>
                  </a:cubicBezTo>
                  <a:cubicBezTo>
                    <a:pt x="3856119" y="1123009"/>
                    <a:pt x="3881770" y="1128574"/>
                    <a:pt x="3907766" y="1130060"/>
                  </a:cubicBezTo>
                  <a:cubicBezTo>
                    <a:pt x="3982462" y="1134328"/>
                    <a:pt x="4057291" y="1135811"/>
                    <a:pt x="4132053" y="1138687"/>
                  </a:cubicBezTo>
                  <a:cubicBezTo>
                    <a:pt x="4135218" y="1138951"/>
                    <a:pt x="4250299" y="1144579"/>
                    <a:pt x="4278702" y="1155940"/>
                  </a:cubicBezTo>
                  <a:cubicBezTo>
                    <a:pt x="4334048" y="1178079"/>
                    <a:pt x="4305828" y="1178129"/>
                    <a:pt x="4347713" y="1199072"/>
                  </a:cubicBezTo>
                  <a:cubicBezTo>
                    <a:pt x="4355846" y="1203138"/>
                    <a:pt x="4364966" y="1204823"/>
                    <a:pt x="4373592" y="1207698"/>
                  </a:cubicBezTo>
                  <a:cubicBezTo>
                    <a:pt x="4385094" y="1216324"/>
                    <a:pt x="4395238" y="1227147"/>
                    <a:pt x="4408098" y="1233577"/>
                  </a:cubicBezTo>
                  <a:cubicBezTo>
                    <a:pt x="4424364" y="1241710"/>
                    <a:pt x="4442603" y="1245079"/>
                    <a:pt x="4459856" y="1250830"/>
                  </a:cubicBezTo>
                  <a:lnTo>
                    <a:pt x="4485736" y="1259457"/>
                  </a:lnTo>
                  <a:cubicBezTo>
                    <a:pt x="4509450" y="1267362"/>
                    <a:pt x="4530539" y="1279284"/>
                    <a:pt x="4554747" y="1285336"/>
                  </a:cubicBezTo>
                  <a:cubicBezTo>
                    <a:pt x="4568971" y="1288892"/>
                    <a:pt x="4583502" y="1291087"/>
                    <a:pt x="4597879" y="1293962"/>
                  </a:cubicBezTo>
                  <a:cubicBezTo>
                    <a:pt x="4684611" y="1337328"/>
                    <a:pt x="4575181" y="1286396"/>
                    <a:pt x="4675517" y="1319841"/>
                  </a:cubicBezTo>
                  <a:cubicBezTo>
                    <a:pt x="4687717" y="1323908"/>
                    <a:pt x="4697658" y="1333561"/>
                    <a:pt x="4710023" y="1337094"/>
                  </a:cubicBezTo>
                  <a:cubicBezTo>
                    <a:pt x="4738219" y="1345150"/>
                    <a:pt x="4767532" y="1348596"/>
                    <a:pt x="4796287" y="1354347"/>
                  </a:cubicBezTo>
                  <a:cubicBezTo>
                    <a:pt x="4851036" y="1365297"/>
                    <a:pt x="4825201" y="1359420"/>
                    <a:pt x="4873924" y="1371600"/>
                  </a:cubicBezTo>
                  <a:cubicBezTo>
                    <a:pt x="4967105" y="1427508"/>
                    <a:pt x="4872589" y="1376492"/>
                    <a:pt x="4951562" y="1406106"/>
                  </a:cubicBezTo>
                  <a:cubicBezTo>
                    <a:pt x="4963603" y="1410621"/>
                    <a:pt x="4973958" y="1419033"/>
                    <a:pt x="4986068" y="1423358"/>
                  </a:cubicBezTo>
                  <a:cubicBezTo>
                    <a:pt x="5014340" y="1433455"/>
                    <a:pt x="5043639" y="1440409"/>
                    <a:pt x="5072332" y="1449238"/>
                  </a:cubicBezTo>
                  <a:cubicBezTo>
                    <a:pt x="5081023" y="1451912"/>
                    <a:pt x="5089351" y="1455819"/>
                    <a:pt x="5098211" y="1457864"/>
                  </a:cubicBezTo>
                  <a:cubicBezTo>
                    <a:pt x="5126784" y="1464458"/>
                    <a:pt x="5156026" y="1468005"/>
                    <a:pt x="5184475" y="1475117"/>
                  </a:cubicBezTo>
                  <a:cubicBezTo>
                    <a:pt x="5233205" y="1487299"/>
                    <a:pt x="5207355" y="1481418"/>
                    <a:pt x="5262113" y="1492370"/>
                  </a:cubicBezTo>
                  <a:cubicBezTo>
                    <a:pt x="5273615" y="1498121"/>
                    <a:pt x="5284578" y="1505108"/>
                    <a:pt x="5296619" y="1509623"/>
                  </a:cubicBezTo>
                  <a:cubicBezTo>
                    <a:pt x="5325558" y="1520475"/>
                    <a:pt x="5374223" y="1523420"/>
                    <a:pt x="5400136" y="1526875"/>
                  </a:cubicBezTo>
                  <a:cubicBezTo>
                    <a:pt x="5420290" y="1529562"/>
                    <a:pt x="5440465" y="1532159"/>
                    <a:pt x="5460521" y="1535502"/>
                  </a:cubicBezTo>
                  <a:cubicBezTo>
                    <a:pt x="5474984" y="1537912"/>
                    <a:pt x="5489138" y="1542054"/>
                    <a:pt x="5503653" y="1544128"/>
                  </a:cubicBezTo>
                  <a:cubicBezTo>
                    <a:pt x="5529430" y="1547810"/>
                    <a:pt x="5555411" y="1549879"/>
                    <a:pt x="5581290" y="1552755"/>
                  </a:cubicBezTo>
                  <a:cubicBezTo>
                    <a:pt x="5683402" y="1593599"/>
                    <a:pt x="5608999" y="1568605"/>
                    <a:pt x="5814204" y="1587260"/>
                  </a:cubicBezTo>
                  <a:lnTo>
                    <a:pt x="5909094" y="1595887"/>
                  </a:lnTo>
                  <a:cubicBezTo>
                    <a:pt x="5979345" y="1602274"/>
                    <a:pt x="6039721" y="1601179"/>
                    <a:pt x="6107502" y="1613140"/>
                  </a:cubicBezTo>
                  <a:cubicBezTo>
                    <a:pt x="6133609" y="1617747"/>
                    <a:pt x="6159260" y="1624641"/>
                    <a:pt x="6185139" y="1630392"/>
                  </a:cubicBezTo>
                  <a:lnTo>
                    <a:pt x="6435306" y="1621766"/>
                  </a:lnTo>
                  <a:cubicBezTo>
                    <a:pt x="6449425" y="1619051"/>
                    <a:pt x="6420471" y="1596464"/>
                    <a:pt x="6409426" y="1587260"/>
                  </a:cubicBezTo>
                  <a:cubicBezTo>
                    <a:pt x="6402441" y="1581439"/>
                    <a:pt x="6392173" y="1581509"/>
                    <a:pt x="6383547" y="1578634"/>
                  </a:cubicBezTo>
                  <a:lnTo>
                    <a:pt x="6331789" y="1544128"/>
                  </a:lnTo>
                  <a:cubicBezTo>
                    <a:pt x="6313248" y="1531767"/>
                    <a:pt x="6314521" y="1509593"/>
                    <a:pt x="6305909" y="1492370"/>
                  </a:cubicBezTo>
                  <a:cubicBezTo>
                    <a:pt x="6301272" y="1483097"/>
                    <a:pt x="6294407" y="1475117"/>
                    <a:pt x="6288656" y="1466491"/>
                  </a:cubicBezTo>
                  <a:cubicBezTo>
                    <a:pt x="6291532" y="1454989"/>
                    <a:pt x="6290706" y="1441850"/>
                    <a:pt x="6297283" y="1431985"/>
                  </a:cubicBezTo>
                  <a:cubicBezTo>
                    <a:pt x="6303034" y="1423359"/>
                    <a:pt x="6314160" y="1419876"/>
                    <a:pt x="6323162" y="1414732"/>
                  </a:cubicBezTo>
                  <a:cubicBezTo>
                    <a:pt x="6353009" y="1397676"/>
                    <a:pt x="6354513" y="1398531"/>
                    <a:pt x="6383547" y="1388853"/>
                  </a:cubicBezTo>
                  <a:cubicBezTo>
                    <a:pt x="6392173" y="1383102"/>
                    <a:pt x="6399897" y="1375684"/>
                    <a:pt x="6409426" y="1371600"/>
                  </a:cubicBezTo>
                  <a:cubicBezTo>
                    <a:pt x="6420323" y="1366930"/>
                    <a:pt x="6432306" y="1365299"/>
                    <a:pt x="6443932" y="1362974"/>
                  </a:cubicBezTo>
                  <a:cubicBezTo>
                    <a:pt x="6516290" y="1348502"/>
                    <a:pt x="6522569" y="1353769"/>
                    <a:pt x="6616460" y="1345721"/>
                  </a:cubicBezTo>
                  <a:lnTo>
                    <a:pt x="6797615" y="1328468"/>
                  </a:lnTo>
                  <a:cubicBezTo>
                    <a:pt x="6918385" y="1331343"/>
                    <a:pt x="7039120" y="1337094"/>
                    <a:pt x="7159924" y="1337094"/>
                  </a:cubicBezTo>
                  <a:cubicBezTo>
                    <a:pt x="7169017" y="1337094"/>
                    <a:pt x="7140475" y="1334898"/>
                    <a:pt x="7134045" y="1328468"/>
                  </a:cubicBezTo>
                  <a:cubicBezTo>
                    <a:pt x="7127615" y="1322038"/>
                    <a:pt x="7129001" y="1310947"/>
                    <a:pt x="7125419" y="1302589"/>
                  </a:cubicBezTo>
                  <a:cubicBezTo>
                    <a:pt x="7080053" y="1196733"/>
                    <a:pt x="7134227" y="1328830"/>
                    <a:pt x="7090913" y="1242204"/>
                  </a:cubicBezTo>
                  <a:cubicBezTo>
                    <a:pt x="7083988" y="1228354"/>
                    <a:pt x="7079097" y="1213571"/>
                    <a:pt x="7073660" y="1199072"/>
                  </a:cubicBezTo>
                  <a:cubicBezTo>
                    <a:pt x="7061570" y="1166831"/>
                    <a:pt x="7056722" y="1139944"/>
                    <a:pt x="7047781" y="1104181"/>
                  </a:cubicBezTo>
                  <a:cubicBezTo>
                    <a:pt x="7043752" y="1088066"/>
                    <a:pt x="7035219" y="1063521"/>
                    <a:pt x="7021902" y="1052423"/>
                  </a:cubicBezTo>
                  <a:cubicBezTo>
                    <a:pt x="7012023" y="1044191"/>
                    <a:pt x="6998898" y="1040921"/>
                    <a:pt x="6987396" y="1035170"/>
                  </a:cubicBezTo>
                  <a:cubicBezTo>
                    <a:pt x="6955766" y="1038045"/>
                    <a:pt x="6923783" y="1038277"/>
                    <a:pt x="6892506" y="1043796"/>
                  </a:cubicBezTo>
                  <a:cubicBezTo>
                    <a:pt x="6874596" y="1046956"/>
                    <a:pt x="6858166" y="1055823"/>
                    <a:pt x="6840747" y="1061049"/>
                  </a:cubicBezTo>
                  <a:cubicBezTo>
                    <a:pt x="6803776" y="1072140"/>
                    <a:pt x="6788377" y="1072227"/>
                    <a:pt x="6745856" y="1078302"/>
                  </a:cubicBezTo>
                  <a:cubicBezTo>
                    <a:pt x="6691784" y="1096325"/>
                    <a:pt x="6698637" y="1096366"/>
                    <a:pt x="6607834" y="1095555"/>
                  </a:cubicBezTo>
                  <a:cubicBezTo>
                    <a:pt x="6323116" y="1093013"/>
                    <a:pt x="6038491" y="1084053"/>
                    <a:pt x="5753819" y="1078302"/>
                  </a:cubicBezTo>
                  <a:cubicBezTo>
                    <a:pt x="5704694" y="1075412"/>
                    <a:pt x="5598631" y="1072388"/>
                    <a:pt x="5538158" y="1061049"/>
                  </a:cubicBezTo>
                  <a:cubicBezTo>
                    <a:pt x="5514852" y="1056679"/>
                    <a:pt x="5492398" y="1048446"/>
                    <a:pt x="5469147" y="1043796"/>
                  </a:cubicBezTo>
                  <a:cubicBezTo>
                    <a:pt x="5407194" y="1031405"/>
                    <a:pt x="5329150" y="1030194"/>
                    <a:pt x="5270739" y="1026543"/>
                  </a:cubicBezTo>
                  <a:cubicBezTo>
                    <a:pt x="5259237" y="1020792"/>
                    <a:pt x="5245327" y="1018384"/>
                    <a:pt x="5236234" y="1009291"/>
                  </a:cubicBezTo>
                  <a:cubicBezTo>
                    <a:pt x="5208674" y="981731"/>
                    <a:pt x="5237889" y="979156"/>
                    <a:pt x="5253487" y="966158"/>
                  </a:cubicBezTo>
                  <a:cubicBezTo>
                    <a:pt x="5296566" y="930259"/>
                    <a:pt x="5259765" y="946812"/>
                    <a:pt x="5305245" y="931653"/>
                  </a:cubicBezTo>
                  <a:cubicBezTo>
                    <a:pt x="5362216" y="893672"/>
                    <a:pt x="5293293" y="936343"/>
                    <a:pt x="5382883" y="897147"/>
                  </a:cubicBezTo>
                  <a:cubicBezTo>
                    <a:pt x="5403930" y="887939"/>
                    <a:pt x="5477381" y="846279"/>
                    <a:pt x="5512279" y="836762"/>
                  </a:cubicBezTo>
                  <a:cubicBezTo>
                    <a:pt x="5529154" y="832160"/>
                    <a:pt x="5546785" y="831011"/>
                    <a:pt x="5564038" y="828136"/>
                  </a:cubicBezTo>
                  <a:cubicBezTo>
                    <a:pt x="5648703" y="771691"/>
                    <a:pt x="5591509" y="817159"/>
                    <a:pt x="5382883" y="802257"/>
                  </a:cubicBezTo>
                  <a:cubicBezTo>
                    <a:pt x="5371057" y="801412"/>
                    <a:pt x="5360095" y="795433"/>
                    <a:pt x="5348377" y="793630"/>
                  </a:cubicBezTo>
                  <a:cubicBezTo>
                    <a:pt x="5322641" y="789671"/>
                    <a:pt x="5296618" y="787879"/>
                    <a:pt x="5270739" y="785004"/>
                  </a:cubicBezTo>
                  <a:cubicBezTo>
                    <a:pt x="5327954" y="708718"/>
                    <a:pt x="5313405" y="743271"/>
                    <a:pt x="5331124" y="690113"/>
                  </a:cubicBezTo>
                  <a:cubicBezTo>
                    <a:pt x="5319622" y="678611"/>
                    <a:pt x="5309855" y="665062"/>
                    <a:pt x="5296619" y="655608"/>
                  </a:cubicBezTo>
                  <a:cubicBezTo>
                    <a:pt x="5289219" y="650323"/>
                    <a:pt x="5278872" y="651048"/>
                    <a:pt x="5270739" y="646981"/>
                  </a:cubicBezTo>
                  <a:cubicBezTo>
                    <a:pt x="5261466" y="642344"/>
                    <a:pt x="5253486" y="635479"/>
                    <a:pt x="5244860" y="629728"/>
                  </a:cubicBezTo>
                  <a:cubicBezTo>
                    <a:pt x="5239939" y="614965"/>
                    <a:pt x="5233315" y="587526"/>
                    <a:pt x="5218981" y="577970"/>
                  </a:cubicBezTo>
                  <a:cubicBezTo>
                    <a:pt x="5209116" y="571393"/>
                    <a:pt x="5195977" y="572219"/>
                    <a:pt x="5184475" y="569343"/>
                  </a:cubicBezTo>
                  <a:cubicBezTo>
                    <a:pt x="5118625" y="585807"/>
                    <a:pt x="5181461" y="566539"/>
                    <a:pt x="5106838" y="603849"/>
                  </a:cubicBezTo>
                  <a:cubicBezTo>
                    <a:pt x="5098705" y="607916"/>
                    <a:pt x="5089316" y="608893"/>
                    <a:pt x="5080958" y="612475"/>
                  </a:cubicBezTo>
                  <a:cubicBezTo>
                    <a:pt x="5018453" y="639263"/>
                    <a:pt x="5076036" y="623811"/>
                    <a:pt x="5003321" y="638355"/>
                  </a:cubicBezTo>
                  <a:lnTo>
                    <a:pt x="4951562" y="672860"/>
                  </a:lnTo>
                  <a:cubicBezTo>
                    <a:pt x="4936430" y="682948"/>
                    <a:pt x="4899804" y="690113"/>
                    <a:pt x="4899804" y="690113"/>
                  </a:cubicBezTo>
                  <a:cubicBezTo>
                    <a:pt x="4871049" y="687238"/>
                    <a:pt x="4841796" y="687542"/>
                    <a:pt x="4813539" y="681487"/>
                  </a:cubicBezTo>
                  <a:cubicBezTo>
                    <a:pt x="4780302" y="674365"/>
                    <a:pt x="4781235" y="659461"/>
                    <a:pt x="4753155" y="646981"/>
                  </a:cubicBezTo>
                  <a:cubicBezTo>
                    <a:pt x="4660764" y="605918"/>
                    <a:pt x="4734084" y="651521"/>
                    <a:pt x="4675517" y="612475"/>
                  </a:cubicBezTo>
                  <a:cubicBezTo>
                    <a:pt x="4665117" y="581277"/>
                    <a:pt x="4658166" y="573879"/>
                    <a:pt x="4675517" y="534838"/>
                  </a:cubicBezTo>
                  <a:cubicBezTo>
                    <a:pt x="4680472" y="523690"/>
                    <a:pt x="4693586" y="518330"/>
                    <a:pt x="4701396" y="508958"/>
                  </a:cubicBezTo>
                  <a:cubicBezTo>
                    <a:pt x="4708033" y="500993"/>
                    <a:pt x="4712898" y="491705"/>
                    <a:pt x="4718649" y="483079"/>
                  </a:cubicBezTo>
                  <a:cubicBezTo>
                    <a:pt x="4715367" y="466669"/>
                    <a:pt x="4710240" y="431755"/>
                    <a:pt x="4701396" y="414068"/>
                  </a:cubicBezTo>
                  <a:cubicBezTo>
                    <a:pt x="4696759" y="404795"/>
                    <a:pt x="4689894" y="396815"/>
                    <a:pt x="4684143" y="388189"/>
                  </a:cubicBezTo>
                  <a:cubicBezTo>
                    <a:pt x="4675517" y="339306"/>
                    <a:pt x="4672527" y="289085"/>
                    <a:pt x="4658264" y="241540"/>
                  </a:cubicBezTo>
                  <a:cubicBezTo>
                    <a:pt x="4651806" y="220013"/>
                    <a:pt x="4613241" y="206942"/>
                    <a:pt x="4597879" y="198408"/>
                  </a:cubicBezTo>
                  <a:cubicBezTo>
                    <a:pt x="4549648" y="171613"/>
                    <a:pt x="4562702" y="180483"/>
                    <a:pt x="4528868" y="146649"/>
                  </a:cubicBezTo>
                  <a:cubicBezTo>
                    <a:pt x="4481317" y="162499"/>
                    <a:pt x="4520582" y="145124"/>
                    <a:pt x="4468483" y="189781"/>
                  </a:cubicBezTo>
                  <a:cubicBezTo>
                    <a:pt x="4460611" y="196528"/>
                    <a:pt x="4450310" y="200098"/>
                    <a:pt x="4442604" y="207034"/>
                  </a:cubicBezTo>
                  <a:cubicBezTo>
                    <a:pt x="4421446" y="226077"/>
                    <a:pt x="4402347" y="247291"/>
                    <a:pt x="4382219" y="267419"/>
                  </a:cubicBezTo>
                  <a:cubicBezTo>
                    <a:pt x="4370363" y="279275"/>
                    <a:pt x="4353850" y="285349"/>
                    <a:pt x="4339087" y="293298"/>
                  </a:cubicBezTo>
                  <a:cubicBezTo>
                    <a:pt x="4316442" y="305491"/>
                    <a:pt x="4293079" y="316302"/>
                    <a:pt x="4270075" y="327804"/>
                  </a:cubicBezTo>
                  <a:cubicBezTo>
                    <a:pt x="4249069" y="338307"/>
                    <a:pt x="4208579" y="347491"/>
                    <a:pt x="4183811" y="353683"/>
                  </a:cubicBezTo>
                  <a:cubicBezTo>
                    <a:pt x="4129177" y="347932"/>
                    <a:pt x="4072731" y="351522"/>
                    <a:pt x="4019909" y="336430"/>
                  </a:cubicBezTo>
                  <a:cubicBezTo>
                    <a:pt x="4008499" y="333170"/>
                    <a:pt x="3999716" y="286279"/>
                    <a:pt x="3994030" y="276045"/>
                  </a:cubicBezTo>
                  <a:cubicBezTo>
                    <a:pt x="3983960" y="257919"/>
                    <a:pt x="3971026" y="241540"/>
                    <a:pt x="3959524" y="224287"/>
                  </a:cubicBezTo>
                  <a:lnTo>
                    <a:pt x="3942272" y="198408"/>
                  </a:lnTo>
                  <a:cubicBezTo>
                    <a:pt x="3936521" y="189781"/>
                    <a:pt x="3928298" y="182364"/>
                    <a:pt x="3925019" y="172528"/>
                  </a:cubicBezTo>
                  <a:cubicBezTo>
                    <a:pt x="3907524" y="120046"/>
                    <a:pt x="3927809" y="173332"/>
                    <a:pt x="3899139" y="120770"/>
                  </a:cubicBezTo>
                  <a:cubicBezTo>
                    <a:pt x="3856281" y="42196"/>
                    <a:pt x="3890549" y="60396"/>
                    <a:pt x="3838755" y="43132"/>
                  </a:cubicBezTo>
                  <a:cubicBezTo>
                    <a:pt x="3827253" y="46007"/>
                    <a:pt x="3814490" y="45784"/>
                    <a:pt x="3804249" y="51758"/>
                  </a:cubicBezTo>
                  <a:cubicBezTo>
                    <a:pt x="3779411" y="66247"/>
                    <a:pt x="3755571" y="83185"/>
                    <a:pt x="3735238" y="103517"/>
                  </a:cubicBezTo>
                  <a:cubicBezTo>
                    <a:pt x="3726611" y="112143"/>
                    <a:pt x="3719285" y="122305"/>
                    <a:pt x="3709358" y="129396"/>
                  </a:cubicBezTo>
                  <a:cubicBezTo>
                    <a:pt x="3698894" y="136870"/>
                    <a:pt x="3686355" y="140898"/>
                    <a:pt x="3674853" y="146649"/>
                  </a:cubicBezTo>
                  <a:cubicBezTo>
                    <a:pt x="3666610" y="154330"/>
                    <a:pt x="3710221" y="304882"/>
                    <a:pt x="3703032" y="313508"/>
                  </a:cubicBezTo>
                  <a:cubicBezTo>
                    <a:pt x="3695843" y="322135"/>
                    <a:pt x="3649357" y="198901"/>
                    <a:pt x="3631721" y="198408"/>
                  </a:cubicBezTo>
                  <a:cubicBezTo>
                    <a:pt x="3614085" y="197915"/>
                    <a:pt x="3623094" y="291860"/>
                    <a:pt x="3597215" y="310550"/>
                  </a:cubicBezTo>
                  <a:cubicBezTo>
                    <a:pt x="3571336" y="329241"/>
                    <a:pt x="3513443" y="308620"/>
                    <a:pt x="3476445" y="310551"/>
                  </a:cubicBezTo>
                  <a:cubicBezTo>
                    <a:pt x="3439447" y="312482"/>
                    <a:pt x="3414047" y="304881"/>
                    <a:pt x="3375228" y="322134"/>
                  </a:cubicBezTo>
                  <a:cubicBezTo>
                    <a:pt x="3336409" y="339387"/>
                    <a:pt x="3302862" y="359927"/>
                    <a:pt x="3312543" y="353683"/>
                  </a:cubicBezTo>
                  <a:cubicBezTo>
                    <a:pt x="3322224" y="347439"/>
                    <a:pt x="3470694" y="284672"/>
                    <a:pt x="3433313" y="284672"/>
                  </a:cubicBezTo>
                  <a:cubicBezTo>
                    <a:pt x="3395932" y="284672"/>
                    <a:pt x="3119887" y="350808"/>
                    <a:pt x="3088257" y="353683"/>
                  </a:cubicBezTo>
                  <a:lnTo>
                    <a:pt x="2846717" y="284672"/>
                  </a:lnTo>
                  <a:cubicBezTo>
                    <a:pt x="2796396" y="271732"/>
                    <a:pt x="2805807" y="281888"/>
                    <a:pt x="2786332" y="276045"/>
                  </a:cubicBezTo>
                  <a:cubicBezTo>
                    <a:pt x="2776402" y="273066"/>
                    <a:pt x="2769455" y="263936"/>
                    <a:pt x="2760453" y="258792"/>
                  </a:cubicBezTo>
                  <a:cubicBezTo>
                    <a:pt x="2749288" y="252412"/>
                    <a:pt x="2737112" y="247920"/>
                    <a:pt x="2725947" y="241540"/>
                  </a:cubicBezTo>
                  <a:cubicBezTo>
                    <a:pt x="2667146" y="207940"/>
                    <a:pt x="2740650" y="237241"/>
                    <a:pt x="2639683" y="198408"/>
                  </a:cubicBezTo>
                  <a:cubicBezTo>
                    <a:pt x="2443085" y="122794"/>
                    <a:pt x="2711315" y="228036"/>
                    <a:pt x="2544792" y="172528"/>
                  </a:cubicBezTo>
                  <a:cubicBezTo>
                    <a:pt x="2430584" y="134459"/>
                    <a:pt x="2415397" y="100642"/>
                    <a:pt x="2424023" y="120770"/>
                  </a:cubicBezTo>
                  <a:cubicBezTo>
                    <a:pt x="2432649" y="140898"/>
                    <a:pt x="2590799" y="277483"/>
                    <a:pt x="2596550" y="293298"/>
                  </a:cubicBezTo>
                  <a:cubicBezTo>
                    <a:pt x="2602301" y="309113"/>
                    <a:pt x="2454215" y="230038"/>
                    <a:pt x="2458528" y="215661"/>
                  </a:cubicBezTo>
                  <a:cubicBezTo>
                    <a:pt x="2462841" y="201284"/>
                    <a:pt x="2615241" y="211346"/>
                    <a:pt x="2622430" y="207033"/>
                  </a:cubicBezTo>
                  <a:cubicBezTo>
                    <a:pt x="2629619" y="202720"/>
                    <a:pt x="2533290" y="189781"/>
                    <a:pt x="2501660" y="189781"/>
                  </a:cubicBezTo>
                  <a:cubicBezTo>
                    <a:pt x="2470030" y="189781"/>
                    <a:pt x="2457090" y="211347"/>
                    <a:pt x="2432649" y="207034"/>
                  </a:cubicBezTo>
                  <a:cubicBezTo>
                    <a:pt x="2408208" y="202721"/>
                    <a:pt x="2385204" y="173966"/>
                    <a:pt x="2355011" y="163902"/>
                  </a:cubicBezTo>
                  <a:cubicBezTo>
                    <a:pt x="2324819" y="153838"/>
                    <a:pt x="2297122" y="161858"/>
                    <a:pt x="2251494" y="146649"/>
                  </a:cubicBezTo>
                  <a:cubicBezTo>
                    <a:pt x="2248619" y="155275"/>
                    <a:pt x="2267310" y="218536"/>
                    <a:pt x="2260121" y="232913"/>
                  </a:cubicBezTo>
                  <a:cubicBezTo>
                    <a:pt x="2252932" y="247290"/>
                    <a:pt x="2201554" y="212493"/>
                    <a:pt x="2208361" y="232914"/>
                  </a:cubicBezTo>
                  <a:cubicBezTo>
                    <a:pt x="2202610" y="255918"/>
                    <a:pt x="2083279" y="171091"/>
                    <a:pt x="2053087" y="163902"/>
                  </a:cubicBezTo>
                  <a:cubicBezTo>
                    <a:pt x="2022895" y="156713"/>
                    <a:pt x="2036837" y="182291"/>
                    <a:pt x="2027207" y="189781"/>
                  </a:cubicBezTo>
                  <a:cubicBezTo>
                    <a:pt x="1968770" y="235232"/>
                    <a:pt x="1991502" y="212650"/>
                    <a:pt x="1940943" y="241540"/>
                  </a:cubicBezTo>
                  <a:cubicBezTo>
                    <a:pt x="1931941" y="246684"/>
                    <a:pt x="1924538" y="254581"/>
                    <a:pt x="1915064" y="258792"/>
                  </a:cubicBezTo>
                  <a:cubicBezTo>
                    <a:pt x="1898445" y="266178"/>
                    <a:pt x="1863306" y="276045"/>
                    <a:pt x="1863306" y="276045"/>
                  </a:cubicBezTo>
                  <a:cubicBezTo>
                    <a:pt x="1817298" y="270294"/>
                    <a:pt x="1770748" y="267885"/>
                    <a:pt x="1725283" y="258792"/>
                  </a:cubicBezTo>
                  <a:cubicBezTo>
                    <a:pt x="1712673" y="256270"/>
                    <a:pt x="1702597" y="246606"/>
                    <a:pt x="1690777" y="241540"/>
                  </a:cubicBezTo>
                  <a:cubicBezTo>
                    <a:pt x="1640782" y="220114"/>
                    <a:pt x="1688746" y="248812"/>
                    <a:pt x="1639019" y="215660"/>
                  </a:cubicBezTo>
                  <a:cubicBezTo>
                    <a:pt x="1633268" y="207034"/>
                    <a:pt x="1630768" y="194925"/>
                    <a:pt x="1621766" y="189781"/>
                  </a:cubicBezTo>
                  <a:cubicBezTo>
                    <a:pt x="1616779" y="186931"/>
                    <a:pt x="1527131" y="172583"/>
                    <a:pt x="1526875" y="172528"/>
                  </a:cubicBezTo>
                  <a:cubicBezTo>
                    <a:pt x="1503690" y="167560"/>
                    <a:pt x="1481215" y="159396"/>
                    <a:pt x="1457864" y="155275"/>
                  </a:cubicBezTo>
                  <a:cubicBezTo>
                    <a:pt x="1432222" y="150750"/>
                    <a:pt x="1406036" y="150090"/>
                    <a:pt x="1380226" y="146649"/>
                  </a:cubicBezTo>
                  <a:cubicBezTo>
                    <a:pt x="1362889" y="144337"/>
                    <a:pt x="1345721" y="140898"/>
                    <a:pt x="1328468" y="138023"/>
                  </a:cubicBezTo>
                  <a:cubicBezTo>
                    <a:pt x="1316966" y="132272"/>
                    <a:pt x="1305782" y="125836"/>
                    <a:pt x="1293962" y="120770"/>
                  </a:cubicBezTo>
                  <a:cubicBezTo>
                    <a:pt x="1285604" y="117188"/>
                    <a:pt x="1276526" y="108766"/>
                    <a:pt x="1268083" y="112143"/>
                  </a:cubicBezTo>
                  <a:cubicBezTo>
                    <a:pt x="1258457" y="115994"/>
                    <a:pt x="1258161" y="130692"/>
                    <a:pt x="1250830" y="138023"/>
                  </a:cubicBezTo>
                  <a:cubicBezTo>
                    <a:pt x="1243499" y="145354"/>
                    <a:pt x="1232915" y="148638"/>
                    <a:pt x="1224951" y="155275"/>
                  </a:cubicBezTo>
                  <a:cubicBezTo>
                    <a:pt x="1215579" y="163085"/>
                    <a:pt x="1208999" y="174064"/>
                    <a:pt x="1199072" y="181155"/>
                  </a:cubicBezTo>
                  <a:cubicBezTo>
                    <a:pt x="1188608" y="188630"/>
                    <a:pt x="1175593" y="191792"/>
                    <a:pt x="1164566" y="198408"/>
                  </a:cubicBezTo>
                  <a:cubicBezTo>
                    <a:pt x="1090409" y="242901"/>
                    <a:pt x="1138982" y="224187"/>
                    <a:pt x="1086928" y="241540"/>
                  </a:cubicBezTo>
                  <a:cubicBezTo>
                    <a:pt x="1003707" y="224895"/>
                    <a:pt x="1077154" y="245278"/>
                    <a:pt x="1017917" y="215660"/>
                  </a:cubicBezTo>
                  <a:cubicBezTo>
                    <a:pt x="1004067" y="208735"/>
                    <a:pt x="989284" y="203845"/>
                    <a:pt x="974785" y="198408"/>
                  </a:cubicBezTo>
                  <a:cubicBezTo>
                    <a:pt x="966271" y="195215"/>
                    <a:pt x="957039" y="193848"/>
                    <a:pt x="948906" y="189781"/>
                  </a:cubicBezTo>
                  <a:cubicBezTo>
                    <a:pt x="939633" y="185144"/>
                    <a:pt x="932299" y="177165"/>
                    <a:pt x="923026" y="172528"/>
                  </a:cubicBezTo>
                  <a:cubicBezTo>
                    <a:pt x="899014" y="160522"/>
                    <a:pt x="852299" y="146077"/>
                    <a:pt x="828136" y="138023"/>
                  </a:cubicBezTo>
                  <a:lnTo>
                    <a:pt x="750498" y="112143"/>
                  </a:lnTo>
                  <a:lnTo>
                    <a:pt x="724619" y="103517"/>
                  </a:lnTo>
                  <a:cubicBezTo>
                    <a:pt x="623977" y="106392"/>
                    <a:pt x="523377" y="112143"/>
                    <a:pt x="422694" y="112143"/>
                  </a:cubicBezTo>
                  <a:cubicBezTo>
                    <a:pt x="413601" y="112143"/>
                    <a:pt x="404381" y="108561"/>
                    <a:pt x="396815" y="103517"/>
                  </a:cubicBezTo>
                  <a:cubicBezTo>
                    <a:pt x="386664" y="96750"/>
                    <a:pt x="379562" y="86264"/>
                    <a:pt x="370936" y="77638"/>
                  </a:cubicBezTo>
                  <a:cubicBezTo>
                    <a:pt x="370373" y="75387"/>
                    <a:pt x="358182" y="22877"/>
                    <a:pt x="353683" y="17253"/>
                  </a:cubicBezTo>
                  <a:cubicBezTo>
                    <a:pt x="347206" y="9157"/>
                    <a:pt x="336430" y="5751"/>
                    <a:pt x="327804" y="0"/>
                  </a:cubicBezTo>
                  <a:cubicBezTo>
                    <a:pt x="288841" y="9740"/>
                    <a:pt x="275775" y="8896"/>
                    <a:pt x="241539" y="43132"/>
                  </a:cubicBezTo>
                  <a:cubicBezTo>
                    <a:pt x="232913" y="51758"/>
                    <a:pt x="225811" y="62244"/>
                    <a:pt x="215660" y="69011"/>
                  </a:cubicBezTo>
                  <a:cubicBezTo>
                    <a:pt x="208094" y="74055"/>
                    <a:pt x="198268" y="74374"/>
                    <a:pt x="189781" y="77638"/>
                  </a:cubicBezTo>
                  <a:cubicBezTo>
                    <a:pt x="160876" y="88755"/>
                    <a:pt x="132272" y="100641"/>
                    <a:pt x="103517" y="112143"/>
                  </a:cubicBezTo>
                  <a:cubicBezTo>
                    <a:pt x="87277" y="118639"/>
                    <a:pt x="68727" y="116528"/>
                    <a:pt x="51758" y="120770"/>
                  </a:cubicBezTo>
                  <a:cubicBezTo>
                    <a:pt x="34115" y="125181"/>
                    <a:pt x="0" y="138023"/>
                    <a:pt x="0" y="138023"/>
                  </a:cubicBezTo>
                  <a:cubicBezTo>
                    <a:pt x="17951" y="209830"/>
                    <a:pt x="-3906" y="138839"/>
                    <a:pt x="25879" y="198408"/>
                  </a:cubicBezTo>
                  <a:cubicBezTo>
                    <a:pt x="29946" y="206541"/>
                    <a:pt x="28076" y="217857"/>
                    <a:pt x="34506" y="224287"/>
                  </a:cubicBezTo>
                  <a:cubicBezTo>
                    <a:pt x="40936" y="230717"/>
                    <a:pt x="51759" y="230038"/>
                    <a:pt x="60385" y="232913"/>
                  </a:cubicBezTo>
                  <a:cubicBezTo>
                    <a:pt x="77638" y="230038"/>
                    <a:pt x="95069" y="228081"/>
                    <a:pt x="112143" y="224287"/>
                  </a:cubicBezTo>
                  <a:cubicBezTo>
                    <a:pt x="121020" y="222314"/>
                    <a:pt x="104954" y="218536"/>
                    <a:pt x="112143" y="215660"/>
                  </a:cubicBezTo>
                  <a:close/>
                </a:path>
              </a:pathLst>
            </a:custGeom>
            <a:gradFill>
              <a:gsLst>
                <a:gs pos="17000">
                  <a:schemeClr val="accent4">
                    <a:lumMod val="75000"/>
                  </a:schemeClr>
                </a:gs>
                <a:gs pos="51000">
                  <a:schemeClr val="accent6">
                    <a:lumMod val="75000"/>
                  </a:schemeClr>
                </a:gs>
                <a:gs pos="100000">
                  <a:srgbClr val="FFC000"/>
                </a:gs>
              </a:gsLst>
              <a:lin ang="5400000" scaled="0"/>
            </a:gra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  <p:sp>
          <p:nvSpPr>
            <p:cNvPr id="16" name="Oval 15"/>
            <p:cNvSpPr/>
            <p:nvPr/>
          </p:nvSpPr>
          <p:spPr>
            <a:xfrm>
              <a:off x="4210099" y="2243392"/>
              <a:ext cx="1018096" cy="1018096"/>
            </a:xfrm>
            <a:prstGeom prst="ellipse">
              <a:avLst/>
            </a:prstGeom>
            <a:gradFill flip="none" rotWithShape="1">
              <a:gsLst>
                <a:gs pos="4000">
                  <a:schemeClr val="bg1"/>
                </a:gs>
                <a:gs pos="80000">
                  <a:schemeClr val="accent6">
                    <a:lumMod val="75000"/>
                  </a:schemeClr>
                </a:gs>
                <a:gs pos="77000">
                  <a:srgbClr val="FFC000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glow rad="1905000">
                <a:srgbClr val="FFC000">
                  <a:alpha val="87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54" name="Freeform 53"/>
            <p:cNvSpPr/>
            <p:nvPr/>
          </p:nvSpPr>
          <p:spPr>
            <a:xfrm rot="10269006">
              <a:off x="-192784" y="348457"/>
              <a:ext cx="1792568" cy="701829"/>
            </a:xfrm>
            <a:custGeom>
              <a:avLst/>
              <a:gdLst>
                <a:gd name="connsiteX0" fmla="*/ 408265 w 2987563"/>
                <a:gd name="connsiteY0" fmla="*/ 497 h 699237"/>
                <a:gd name="connsiteX1" fmla="*/ 2823 w 2987563"/>
                <a:gd name="connsiteY1" fmla="*/ 9124 h 699237"/>
                <a:gd name="connsiteX2" fmla="*/ 28703 w 2987563"/>
                <a:gd name="connsiteY2" fmla="*/ 35003 h 699237"/>
                <a:gd name="connsiteX3" fmla="*/ 80461 w 2987563"/>
                <a:gd name="connsiteY3" fmla="*/ 121267 h 699237"/>
                <a:gd name="connsiteX4" fmla="*/ 89087 w 2987563"/>
                <a:gd name="connsiteY4" fmla="*/ 147146 h 699237"/>
                <a:gd name="connsiteX5" fmla="*/ 80461 w 2987563"/>
                <a:gd name="connsiteY5" fmla="*/ 207531 h 699237"/>
                <a:gd name="connsiteX6" fmla="*/ 106340 w 2987563"/>
                <a:gd name="connsiteY6" fmla="*/ 224784 h 699237"/>
                <a:gd name="connsiteX7" fmla="*/ 313374 w 2987563"/>
                <a:gd name="connsiteY7" fmla="*/ 233410 h 699237"/>
                <a:gd name="connsiteX8" fmla="*/ 304748 w 2987563"/>
                <a:gd name="connsiteY8" fmla="*/ 319675 h 699237"/>
                <a:gd name="connsiteX9" fmla="*/ 278869 w 2987563"/>
                <a:gd name="connsiteY9" fmla="*/ 336927 h 699237"/>
                <a:gd name="connsiteX10" fmla="*/ 227110 w 2987563"/>
                <a:gd name="connsiteY10" fmla="*/ 388686 h 699237"/>
                <a:gd name="connsiteX11" fmla="*/ 192604 w 2987563"/>
                <a:gd name="connsiteY11" fmla="*/ 440444 h 699237"/>
                <a:gd name="connsiteX12" fmla="*/ 140846 w 2987563"/>
                <a:gd name="connsiteY12" fmla="*/ 474950 h 699237"/>
                <a:gd name="connsiteX13" fmla="*/ 132219 w 2987563"/>
                <a:gd name="connsiteY13" fmla="*/ 500829 h 699237"/>
                <a:gd name="connsiteX14" fmla="*/ 183978 w 2987563"/>
                <a:gd name="connsiteY14" fmla="*/ 518082 h 699237"/>
                <a:gd name="connsiteX15" fmla="*/ 252989 w 2987563"/>
                <a:gd name="connsiteY15" fmla="*/ 509456 h 699237"/>
                <a:gd name="connsiteX16" fmla="*/ 278869 w 2987563"/>
                <a:gd name="connsiteY16" fmla="*/ 500829 h 699237"/>
                <a:gd name="connsiteX17" fmla="*/ 339253 w 2987563"/>
                <a:gd name="connsiteY17" fmla="*/ 483576 h 699237"/>
                <a:gd name="connsiteX18" fmla="*/ 408265 w 2987563"/>
                <a:gd name="connsiteY18" fmla="*/ 492203 h 699237"/>
                <a:gd name="connsiteX19" fmla="*/ 451397 w 2987563"/>
                <a:gd name="connsiteY19" fmla="*/ 543961 h 699237"/>
                <a:gd name="connsiteX20" fmla="*/ 477276 w 2987563"/>
                <a:gd name="connsiteY20" fmla="*/ 561214 h 699237"/>
                <a:gd name="connsiteX21" fmla="*/ 529035 w 2987563"/>
                <a:gd name="connsiteY21" fmla="*/ 552588 h 699237"/>
                <a:gd name="connsiteX22" fmla="*/ 554914 w 2987563"/>
                <a:gd name="connsiteY22" fmla="*/ 535335 h 699237"/>
                <a:gd name="connsiteX23" fmla="*/ 589419 w 2987563"/>
                <a:gd name="connsiteY23" fmla="*/ 518082 h 699237"/>
                <a:gd name="connsiteX24" fmla="*/ 641178 w 2987563"/>
                <a:gd name="connsiteY24" fmla="*/ 492203 h 699237"/>
                <a:gd name="connsiteX25" fmla="*/ 701563 w 2987563"/>
                <a:gd name="connsiteY25" fmla="*/ 500829 h 699237"/>
                <a:gd name="connsiteX26" fmla="*/ 727442 w 2987563"/>
                <a:gd name="connsiteY26" fmla="*/ 526708 h 699237"/>
                <a:gd name="connsiteX27" fmla="*/ 761948 w 2987563"/>
                <a:gd name="connsiteY27" fmla="*/ 543961 h 699237"/>
                <a:gd name="connsiteX28" fmla="*/ 839586 w 2987563"/>
                <a:gd name="connsiteY28" fmla="*/ 535335 h 699237"/>
                <a:gd name="connsiteX29" fmla="*/ 891344 w 2987563"/>
                <a:gd name="connsiteY29" fmla="*/ 500829 h 699237"/>
                <a:gd name="connsiteX30" fmla="*/ 917223 w 2987563"/>
                <a:gd name="connsiteY30" fmla="*/ 483576 h 699237"/>
                <a:gd name="connsiteX31" fmla="*/ 968982 w 2987563"/>
                <a:gd name="connsiteY31" fmla="*/ 440444 h 699237"/>
                <a:gd name="connsiteX32" fmla="*/ 994861 w 2987563"/>
                <a:gd name="connsiteY32" fmla="*/ 431818 h 699237"/>
                <a:gd name="connsiteX33" fmla="*/ 1020740 w 2987563"/>
                <a:gd name="connsiteY33" fmla="*/ 414565 h 699237"/>
                <a:gd name="connsiteX34" fmla="*/ 1132884 w 2987563"/>
                <a:gd name="connsiteY34" fmla="*/ 414565 h 699237"/>
                <a:gd name="connsiteX35" fmla="*/ 1210521 w 2987563"/>
                <a:gd name="connsiteY35" fmla="*/ 449071 h 699237"/>
                <a:gd name="connsiteX36" fmla="*/ 1236401 w 2987563"/>
                <a:gd name="connsiteY36" fmla="*/ 457697 h 699237"/>
                <a:gd name="connsiteX37" fmla="*/ 1253653 w 2987563"/>
                <a:gd name="connsiteY37" fmla="*/ 483576 h 699237"/>
                <a:gd name="connsiteX38" fmla="*/ 1314038 w 2987563"/>
                <a:gd name="connsiteY38" fmla="*/ 509456 h 699237"/>
                <a:gd name="connsiteX39" fmla="*/ 1339918 w 2987563"/>
                <a:gd name="connsiteY39" fmla="*/ 526708 h 699237"/>
                <a:gd name="connsiteX40" fmla="*/ 1374423 w 2987563"/>
                <a:gd name="connsiteY40" fmla="*/ 543961 h 699237"/>
                <a:gd name="connsiteX41" fmla="*/ 1400303 w 2987563"/>
                <a:gd name="connsiteY41" fmla="*/ 569841 h 699237"/>
                <a:gd name="connsiteX42" fmla="*/ 1460687 w 2987563"/>
                <a:gd name="connsiteY42" fmla="*/ 587093 h 699237"/>
                <a:gd name="connsiteX43" fmla="*/ 1495193 w 2987563"/>
                <a:gd name="connsiteY43" fmla="*/ 604346 h 699237"/>
                <a:gd name="connsiteX44" fmla="*/ 1529699 w 2987563"/>
                <a:gd name="connsiteY44" fmla="*/ 612973 h 699237"/>
                <a:gd name="connsiteX45" fmla="*/ 1624589 w 2987563"/>
                <a:gd name="connsiteY45" fmla="*/ 630225 h 699237"/>
                <a:gd name="connsiteX46" fmla="*/ 2064536 w 2987563"/>
                <a:gd name="connsiteY46" fmla="*/ 638852 h 699237"/>
                <a:gd name="connsiteX47" fmla="*/ 2150801 w 2987563"/>
                <a:gd name="connsiteY47" fmla="*/ 664731 h 699237"/>
                <a:gd name="connsiteX48" fmla="*/ 2176680 w 2987563"/>
                <a:gd name="connsiteY48" fmla="*/ 681984 h 699237"/>
                <a:gd name="connsiteX49" fmla="*/ 2323329 w 2987563"/>
                <a:gd name="connsiteY49" fmla="*/ 699237 h 699237"/>
                <a:gd name="connsiteX50" fmla="*/ 2349208 w 2987563"/>
                <a:gd name="connsiteY50" fmla="*/ 681984 h 699237"/>
                <a:gd name="connsiteX51" fmla="*/ 2392340 w 2987563"/>
                <a:gd name="connsiteY51" fmla="*/ 638852 h 699237"/>
                <a:gd name="connsiteX52" fmla="*/ 2461352 w 2987563"/>
                <a:gd name="connsiteY52" fmla="*/ 595720 h 699237"/>
                <a:gd name="connsiteX53" fmla="*/ 2909925 w 2987563"/>
                <a:gd name="connsiteY53" fmla="*/ 587093 h 699237"/>
                <a:gd name="connsiteX54" fmla="*/ 2935804 w 2987563"/>
                <a:gd name="connsiteY54" fmla="*/ 569841 h 699237"/>
                <a:gd name="connsiteX55" fmla="*/ 2927178 w 2987563"/>
                <a:gd name="connsiteY55" fmla="*/ 543961 h 699237"/>
                <a:gd name="connsiteX56" fmla="*/ 2815035 w 2987563"/>
                <a:gd name="connsiteY56" fmla="*/ 518082 h 699237"/>
                <a:gd name="connsiteX57" fmla="*/ 2720144 w 2987563"/>
                <a:gd name="connsiteY57" fmla="*/ 492203 h 699237"/>
                <a:gd name="connsiteX58" fmla="*/ 2608001 w 2987563"/>
                <a:gd name="connsiteY58" fmla="*/ 466324 h 699237"/>
                <a:gd name="connsiteX59" fmla="*/ 2694265 w 2987563"/>
                <a:gd name="connsiteY59" fmla="*/ 388686 h 699237"/>
                <a:gd name="connsiteX60" fmla="*/ 2711518 w 2987563"/>
                <a:gd name="connsiteY60" fmla="*/ 362807 h 699237"/>
                <a:gd name="connsiteX61" fmla="*/ 2763276 w 2987563"/>
                <a:gd name="connsiteY61" fmla="*/ 319675 h 699237"/>
                <a:gd name="connsiteX62" fmla="*/ 2789155 w 2987563"/>
                <a:gd name="connsiteY62" fmla="*/ 311048 h 699237"/>
                <a:gd name="connsiteX63" fmla="*/ 2797782 w 2987563"/>
                <a:gd name="connsiteY63" fmla="*/ 285169 h 699237"/>
                <a:gd name="connsiteX64" fmla="*/ 2780529 w 2987563"/>
                <a:gd name="connsiteY64" fmla="*/ 224784 h 699237"/>
                <a:gd name="connsiteX65" fmla="*/ 2832287 w 2987563"/>
                <a:gd name="connsiteY65" fmla="*/ 190278 h 699237"/>
                <a:gd name="connsiteX66" fmla="*/ 2858167 w 2987563"/>
                <a:gd name="connsiteY66" fmla="*/ 164399 h 699237"/>
                <a:gd name="connsiteX67" fmla="*/ 2884046 w 2987563"/>
                <a:gd name="connsiteY67" fmla="*/ 147146 h 699237"/>
                <a:gd name="connsiteX68" fmla="*/ 2961684 w 2987563"/>
                <a:gd name="connsiteY68" fmla="*/ 104014 h 699237"/>
                <a:gd name="connsiteX69" fmla="*/ 2987563 w 2987563"/>
                <a:gd name="connsiteY69" fmla="*/ 95388 h 699237"/>
                <a:gd name="connsiteX70" fmla="*/ 2961684 w 2987563"/>
                <a:gd name="connsiteY70" fmla="*/ 86761 h 699237"/>
                <a:gd name="connsiteX71" fmla="*/ 2806408 w 2987563"/>
                <a:gd name="connsiteY71" fmla="*/ 104014 h 699237"/>
                <a:gd name="connsiteX72" fmla="*/ 2754650 w 2987563"/>
                <a:gd name="connsiteY72" fmla="*/ 147146 h 699237"/>
                <a:gd name="connsiteX73" fmla="*/ 2702891 w 2987563"/>
                <a:gd name="connsiteY73" fmla="*/ 164399 h 699237"/>
                <a:gd name="connsiteX74" fmla="*/ 2677012 w 2987563"/>
                <a:gd name="connsiteY74" fmla="*/ 181652 h 699237"/>
                <a:gd name="connsiteX75" fmla="*/ 2651133 w 2987563"/>
                <a:gd name="connsiteY75" fmla="*/ 190278 h 699237"/>
                <a:gd name="connsiteX76" fmla="*/ 2461352 w 2987563"/>
                <a:gd name="connsiteY76" fmla="*/ 207531 h 699237"/>
                <a:gd name="connsiteX77" fmla="*/ 2409593 w 2987563"/>
                <a:gd name="connsiteY77" fmla="*/ 216158 h 699237"/>
                <a:gd name="connsiteX78" fmla="*/ 2288823 w 2987563"/>
                <a:gd name="connsiteY78" fmla="*/ 198905 h 699237"/>
                <a:gd name="connsiteX79" fmla="*/ 2314703 w 2987563"/>
                <a:gd name="connsiteY79" fmla="*/ 155773 h 699237"/>
                <a:gd name="connsiteX80" fmla="*/ 2340582 w 2987563"/>
                <a:gd name="connsiteY80" fmla="*/ 138520 h 699237"/>
                <a:gd name="connsiteX81" fmla="*/ 2375087 w 2987563"/>
                <a:gd name="connsiteY81" fmla="*/ 104014 h 699237"/>
                <a:gd name="connsiteX82" fmla="*/ 2409593 w 2987563"/>
                <a:gd name="connsiteY82" fmla="*/ 78135 h 699237"/>
                <a:gd name="connsiteX83" fmla="*/ 2349208 w 2987563"/>
                <a:gd name="connsiteY83" fmla="*/ 86761 h 699237"/>
                <a:gd name="connsiteX84" fmla="*/ 2297450 w 2987563"/>
                <a:gd name="connsiteY84" fmla="*/ 104014 h 699237"/>
                <a:gd name="connsiteX85" fmla="*/ 2271570 w 2987563"/>
                <a:gd name="connsiteY85" fmla="*/ 121267 h 699237"/>
                <a:gd name="connsiteX86" fmla="*/ 2176680 w 2987563"/>
                <a:gd name="connsiteY86" fmla="*/ 138520 h 699237"/>
                <a:gd name="connsiteX87" fmla="*/ 2124921 w 2987563"/>
                <a:gd name="connsiteY87" fmla="*/ 155773 h 699237"/>
                <a:gd name="connsiteX88" fmla="*/ 2099042 w 2987563"/>
                <a:gd name="connsiteY88" fmla="*/ 164399 h 699237"/>
                <a:gd name="connsiteX89" fmla="*/ 1969646 w 2987563"/>
                <a:gd name="connsiteY89" fmla="*/ 198905 h 699237"/>
                <a:gd name="connsiteX90" fmla="*/ 1857503 w 2987563"/>
                <a:gd name="connsiteY90" fmla="*/ 190278 h 699237"/>
                <a:gd name="connsiteX91" fmla="*/ 1822997 w 2987563"/>
                <a:gd name="connsiteY91" fmla="*/ 147146 h 699237"/>
                <a:gd name="connsiteX92" fmla="*/ 1797118 w 2987563"/>
                <a:gd name="connsiteY92" fmla="*/ 138520 h 699237"/>
                <a:gd name="connsiteX93" fmla="*/ 1728106 w 2987563"/>
                <a:gd name="connsiteY93" fmla="*/ 147146 h 699237"/>
                <a:gd name="connsiteX94" fmla="*/ 1702227 w 2987563"/>
                <a:gd name="connsiteY94" fmla="*/ 164399 h 699237"/>
                <a:gd name="connsiteX95" fmla="*/ 1641842 w 2987563"/>
                <a:gd name="connsiteY95" fmla="*/ 181652 h 699237"/>
                <a:gd name="connsiteX96" fmla="*/ 1201895 w 2987563"/>
                <a:gd name="connsiteY96" fmla="*/ 181652 h 699237"/>
                <a:gd name="connsiteX97" fmla="*/ 1158763 w 2987563"/>
                <a:gd name="connsiteY97" fmla="*/ 198905 h 699237"/>
                <a:gd name="connsiteX98" fmla="*/ 1115631 w 2987563"/>
                <a:gd name="connsiteY98" fmla="*/ 207531 h 699237"/>
                <a:gd name="connsiteX99" fmla="*/ 925850 w 2987563"/>
                <a:gd name="connsiteY99" fmla="*/ 181652 h 699237"/>
                <a:gd name="connsiteX100" fmla="*/ 856838 w 2987563"/>
                <a:gd name="connsiteY100" fmla="*/ 164399 h 699237"/>
                <a:gd name="connsiteX101" fmla="*/ 805080 w 2987563"/>
                <a:gd name="connsiteY101" fmla="*/ 138520 h 699237"/>
                <a:gd name="connsiteX102" fmla="*/ 779201 w 2987563"/>
                <a:gd name="connsiteY102" fmla="*/ 129893 h 699237"/>
                <a:gd name="connsiteX103" fmla="*/ 761948 w 2987563"/>
                <a:gd name="connsiteY103" fmla="*/ 104014 h 699237"/>
                <a:gd name="connsiteX104" fmla="*/ 787827 w 2987563"/>
                <a:gd name="connsiteY104" fmla="*/ 86761 h 699237"/>
                <a:gd name="connsiteX105" fmla="*/ 848212 w 2987563"/>
                <a:gd name="connsiteY105" fmla="*/ 60882 h 699237"/>
                <a:gd name="connsiteX106" fmla="*/ 623925 w 2987563"/>
                <a:gd name="connsiteY106" fmla="*/ 43629 h 699237"/>
                <a:gd name="connsiteX107" fmla="*/ 529035 w 2987563"/>
                <a:gd name="connsiteY107" fmla="*/ 26376 h 699237"/>
                <a:gd name="connsiteX108" fmla="*/ 468650 w 2987563"/>
                <a:gd name="connsiteY108" fmla="*/ 9124 h 699237"/>
                <a:gd name="connsiteX109" fmla="*/ 408265 w 2987563"/>
                <a:gd name="connsiteY109" fmla="*/ 497 h 699237"/>
                <a:gd name="connsiteX0" fmla="*/ 408265 w 2987563"/>
                <a:gd name="connsiteY0" fmla="*/ 497 h 699237"/>
                <a:gd name="connsiteX1" fmla="*/ 2823 w 2987563"/>
                <a:gd name="connsiteY1" fmla="*/ 9124 h 699237"/>
                <a:gd name="connsiteX2" fmla="*/ 28703 w 2987563"/>
                <a:gd name="connsiteY2" fmla="*/ 35003 h 699237"/>
                <a:gd name="connsiteX3" fmla="*/ 80461 w 2987563"/>
                <a:gd name="connsiteY3" fmla="*/ 121267 h 699237"/>
                <a:gd name="connsiteX4" fmla="*/ 89087 w 2987563"/>
                <a:gd name="connsiteY4" fmla="*/ 147146 h 699237"/>
                <a:gd name="connsiteX5" fmla="*/ 80461 w 2987563"/>
                <a:gd name="connsiteY5" fmla="*/ 207531 h 699237"/>
                <a:gd name="connsiteX6" fmla="*/ 106340 w 2987563"/>
                <a:gd name="connsiteY6" fmla="*/ 224784 h 699237"/>
                <a:gd name="connsiteX7" fmla="*/ 313374 w 2987563"/>
                <a:gd name="connsiteY7" fmla="*/ 233410 h 699237"/>
                <a:gd name="connsiteX8" fmla="*/ 304748 w 2987563"/>
                <a:gd name="connsiteY8" fmla="*/ 319675 h 699237"/>
                <a:gd name="connsiteX9" fmla="*/ 278869 w 2987563"/>
                <a:gd name="connsiteY9" fmla="*/ 336927 h 699237"/>
                <a:gd name="connsiteX10" fmla="*/ 227110 w 2987563"/>
                <a:gd name="connsiteY10" fmla="*/ 388686 h 699237"/>
                <a:gd name="connsiteX11" fmla="*/ 192604 w 2987563"/>
                <a:gd name="connsiteY11" fmla="*/ 440444 h 699237"/>
                <a:gd name="connsiteX12" fmla="*/ 140846 w 2987563"/>
                <a:gd name="connsiteY12" fmla="*/ 474950 h 699237"/>
                <a:gd name="connsiteX13" fmla="*/ 132219 w 2987563"/>
                <a:gd name="connsiteY13" fmla="*/ 500829 h 699237"/>
                <a:gd name="connsiteX14" fmla="*/ 183978 w 2987563"/>
                <a:gd name="connsiteY14" fmla="*/ 518082 h 699237"/>
                <a:gd name="connsiteX15" fmla="*/ 252989 w 2987563"/>
                <a:gd name="connsiteY15" fmla="*/ 509456 h 699237"/>
                <a:gd name="connsiteX16" fmla="*/ 278869 w 2987563"/>
                <a:gd name="connsiteY16" fmla="*/ 500829 h 699237"/>
                <a:gd name="connsiteX17" fmla="*/ 339253 w 2987563"/>
                <a:gd name="connsiteY17" fmla="*/ 483576 h 699237"/>
                <a:gd name="connsiteX18" fmla="*/ 408265 w 2987563"/>
                <a:gd name="connsiteY18" fmla="*/ 492203 h 699237"/>
                <a:gd name="connsiteX19" fmla="*/ 451397 w 2987563"/>
                <a:gd name="connsiteY19" fmla="*/ 543961 h 699237"/>
                <a:gd name="connsiteX20" fmla="*/ 477276 w 2987563"/>
                <a:gd name="connsiteY20" fmla="*/ 561214 h 699237"/>
                <a:gd name="connsiteX21" fmla="*/ 529035 w 2987563"/>
                <a:gd name="connsiteY21" fmla="*/ 552588 h 699237"/>
                <a:gd name="connsiteX22" fmla="*/ 554914 w 2987563"/>
                <a:gd name="connsiteY22" fmla="*/ 535335 h 699237"/>
                <a:gd name="connsiteX23" fmla="*/ 589419 w 2987563"/>
                <a:gd name="connsiteY23" fmla="*/ 518082 h 699237"/>
                <a:gd name="connsiteX24" fmla="*/ 641178 w 2987563"/>
                <a:gd name="connsiteY24" fmla="*/ 492203 h 699237"/>
                <a:gd name="connsiteX25" fmla="*/ 701563 w 2987563"/>
                <a:gd name="connsiteY25" fmla="*/ 500829 h 699237"/>
                <a:gd name="connsiteX26" fmla="*/ 727442 w 2987563"/>
                <a:gd name="connsiteY26" fmla="*/ 526708 h 699237"/>
                <a:gd name="connsiteX27" fmla="*/ 761948 w 2987563"/>
                <a:gd name="connsiteY27" fmla="*/ 543961 h 699237"/>
                <a:gd name="connsiteX28" fmla="*/ 839586 w 2987563"/>
                <a:gd name="connsiteY28" fmla="*/ 535335 h 699237"/>
                <a:gd name="connsiteX29" fmla="*/ 891344 w 2987563"/>
                <a:gd name="connsiteY29" fmla="*/ 500829 h 699237"/>
                <a:gd name="connsiteX30" fmla="*/ 917223 w 2987563"/>
                <a:gd name="connsiteY30" fmla="*/ 483576 h 699237"/>
                <a:gd name="connsiteX31" fmla="*/ 968982 w 2987563"/>
                <a:gd name="connsiteY31" fmla="*/ 440444 h 699237"/>
                <a:gd name="connsiteX32" fmla="*/ 994861 w 2987563"/>
                <a:gd name="connsiteY32" fmla="*/ 431818 h 699237"/>
                <a:gd name="connsiteX33" fmla="*/ 1020740 w 2987563"/>
                <a:gd name="connsiteY33" fmla="*/ 414565 h 699237"/>
                <a:gd name="connsiteX34" fmla="*/ 1132884 w 2987563"/>
                <a:gd name="connsiteY34" fmla="*/ 414565 h 699237"/>
                <a:gd name="connsiteX35" fmla="*/ 1145131 w 2987563"/>
                <a:gd name="connsiteY35" fmla="*/ 538851 h 699237"/>
                <a:gd name="connsiteX36" fmla="*/ 1236401 w 2987563"/>
                <a:gd name="connsiteY36" fmla="*/ 457697 h 699237"/>
                <a:gd name="connsiteX37" fmla="*/ 1253653 w 2987563"/>
                <a:gd name="connsiteY37" fmla="*/ 483576 h 699237"/>
                <a:gd name="connsiteX38" fmla="*/ 1314038 w 2987563"/>
                <a:gd name="connsiteY38" fmla="*/ 509456 h 699237"/>
                <a:gd name="connsiteX39" fmla="*/ 1339918 w 2987563"/>
                <a:gd name="connsiteY39" fmla="*/ 526708 h 699237"/>
                <a:gd name="connsiteX40" fmla="*/ 1374423 w 2987563"/>
                <a:gd name="connsiteY40" fmla="*/ 543961 h 699237"/>
                <a:gd name="connsiteX41" fmla="*/ 1400303 w 2987563"/>
                <a:gd name="connsiteY41" fmla="*/ 569841 h 699237"/>
                <a:gd name="connsiteX42" fmla="*/ 1460687 w 2987563"/>
                <a:gd name="connsiteY42" fmla="*/ 587093 h 699237"/>
                <a:gd name="connsiteX43" fmla="*/ 1495193 w 2987563"/>
                <a:gd name="connsiteY43" fmla="*/ 604346 h 699237"/>
                <a:gd name="connsiteX44" fmla="*/ 1529699 w 2987563"/>
                <a:gd name="connsiteY44" fmla="*/ 612973 h 699237"/>
                <a:gd name="connsiteX45" fmla="*/ 1624589 w 2987563"/>
                <a:gd name="connsiteY45" fmla="*/ 630225 h 699237"/>
                <a:gd name="connsiteX46" fmla="*/ 2064536 w 2987563"/>
                <a:gd name="connsiteY46" fmla="*/ 638852 h 699237"/>
                <a:gd name="connsiteX47" fmla="*/ 2150801 w 2987563"/>
                <a:gd name="connsiteY47" fmla="*/ 664731 h 699237"/>
                <a:gd name="connsiteX48" fmla="*/ 2176680 w 2987563"/>
                <a:gd name="connsiteY48" fmla="*/ 681984 h 699237"/>
                <a:gd name="connsiteX49" fmla="*/ 2323329 w 2987563"/>
                <a:gd name="connsiteY49" fmla="*/ 699237 h 699237"/>
                <a:gd name="connsiteX50" fmla="*/ 2349208 w 2987563"/>
                <a:gd name="connsiteY50" fmla="*/ 681984 h 699237"/>
                <a:gd name="connsiteX51" fmla="*/ 2392340 w 2987563"/>
                <a:gd name="connsiteY51" fmla="*/ 638852 h 699237"/>
                <a:gd name="connsiteX52" fmla="*/ 2461352 w 2987563"/>
                <a:gd name="connsiteY52" fmla="*/ 595720 h 699237"/>
                <a:gd name="connsiteX53" fmla="*/ 2909925 w 2987563"/>
                <a:gd name="connsiteY53" fmla="*/ 587093 h 699237"/>
                <a:gd name="connsiteX54" fmla="*/ 2935804 w 2987563"/>
                <a:gd name="connsiteY54" fmla="*/ 569841 h 699237"/>
                <a:gd name="connsiteX55" fmla="*/ 2927178 w 2987563"/>
                <a:gd name="connsiteY55" fmla="*/ 543961 h 699237"/>
                <a:gd name="connsiteX56" fmla="*/ 2815035 w 2987563"/>
                <a:gd name="connsiteY56" fmla="*/ 518082 h 699237"/>
                <a:gd name="connsiteX57" fmla="*/ 2720144 w 2987563"/>
                <a:gd name="connsiteY57" fmla="*/ 492203 h 699237"/>
                <a:gd name="connsiteX58" fmla="*/ 2608001 w 2987563"/>
                <a:gd name="connsiteY58" fmla="*/ 466324 h 699237"/>
                <a:gd name="connsiteX59" fmla="*/ 2694265 w 2987563"/>
                <a:gd name="connsiteY59" fmla="*/ 388686 h 699237"/>
                <a:gd name="connsiteX60" fmla="*/ 2711518 w 2987563"/>
                <a:gd name="connsiteY60" fmla="*/ 362807 h 699237"/>
                <a:gd name="connsiteX61" fmla="*/ 2763276 w 2987563"/>
                <a:gd name="connsiteY61" fmla="*/ 319675 h 699237"/>
                <a:gd name="connsiteX62" fmla="*/ 2789155 w 2987563"/>
                <a:gd name="connsiteY62" fmla="*/ 311048 h 699237"/>
                <a:gd name="connsiteX63" fmla="*/ 2797782 w 2987563"/>
                <a:gd name="connsiteY63" fmla="*/ 285169 h 699237"/>
                <a:gd name="connsiteX64" fmla="*/ 2780529 w 2987563"/>
                <a:gd name="connsiteY64" fmla="*/ 224784 h 699237"/>
                <a:gd name="connsiteX65" fmla="*/ 2832287 w 2987563"/>
                <a:gd name="connsiteY65" fmla="*/ 190278 h 699237"/>
                <a:gd name="connsiteX66" fmla="*/ 2858167 w 2987563"/>
                <a:gd name="connsiteY66" fmla="*/ 164399 h 699237"/>
                <a:gd name="connsiteX67" fmla="*/ 2884046 w 2987563"/>
                <a:gd name="connsiteY67" fmla="*/ 147146 h 699237"/>
                <a:gd name="connsiteX68" fmla="*/ 2961684 w 2987563"/>
                <a:gd name="connsiteY68" fmla="*/ 104014 h 699237"/>
                <a:gd name="connsiteX69" fmla="*/ 2987563 w 2987563"/>
                <a:gd name="connsiteY69" fmla="*/ 95388 h 699237"/>
                <a:gd name="connsiteX70" fmla="*/ 2961684 w 2987563"/>
                <a:gd name="connsiteY70" fmla="*/ 86761 h 699237"/>
                <a:gd name="connsiteX71" fmla="*/ 2806408 w 2987563"/>
                <a:gd name="connsiteY71" fmla="*/ 104014 h 699237"/>
                <a:gd name="connsiteX72" fmla="*/ 2754650 w 2987563"/>
                <a:gd name="connsiteY72" fmla="*/ 147146 h 699237"/>
                <a:gd name="connsiteX73" fmla="*/ 2702891 w 2987563"/>
                <a:gd name="connsiteY73" fmla="*/ 164399 h 699237"/>
                <a:gd name="connsiteX74" fmla="*/ 2677012 w 2987563"/>
                <a:gd name="connsiteY74" fmla="*/ 181652 h 699237"/>
                <a:gd name="connsiteX75" fmla="*/ 2651133 w 2987563"/>
                <a:gd name="connsiteY75" fmla="*/ 190278 h 699237"/>
                <a:gd name="connsiteX76" fmla="*/ 2461352 w 2987563"/>
                <a:gd name="connsiteY76" fmla="*/ 207531 h 699237"/>
                <a:gd name="connsiteX77" fmla="*/ 2409593 w 2987563"/>
                <a:gd name="connsiteY77" fmla="*/ 216158 h 699237"/>
                <a:gd name="connsiteX78" fmla="*/ 2288823 w 2987563"/>
                <a:gd name="connsiteY78" fmla="*/ 198905 h 699237"/>
                <a:gd name="connsiteX79" fmla="*/ 2314703 w 2987563"/>
                <a:gd name="connsiteY79" fmla="*/ 155773 h 699237"/>
                <a:gd name="connsiteX80" fmla="*/ 2340582 w 2987563"/>
                <a:gd name="connsiteY80" fmla="*/ 138520 h 699237"/>
                <a:gd name="connsiteX81" fmla="*/ 2375087 w 2987563"/>
                <a:gd name="connsiteY81" fmla="*/ 104014 h 699237"/>
                <a:gd name="connsiteX82" fmla="*/ 2409593 w 2987563"/>
                <a:gd name="connsiteY82" fmla="*/ 78135 h 699237"/>
                <a:gd name="connsiteX83" fmla="*/ 2349208 w 2987563"/>
                <a:gd name="connsiteY83" fmla="*/ 86761 h 699237"/>
                <a:gd name="connsiteX84" fmla="*/ 2297450 w 2987563"/>
                <a:gd name="connsiteY84" fmla="*/ 104014 h 699237"/>
                <a:gd name="connsiteX85" fmla="*/ 2271570 w 2987563"/>
                <a:gd name="connsiteY85" fmla="*/ 121267 h 699237"/>
                <a:gd name="connsiteX86" fmla="*/ 2176680 w 2987563"/>
                <a:gd name="connsiteY86" fmla="*/ 138520 h 699237"/>
                <a:gd name="connsiteX87" fmla="*/ 2124921 w 2987563"/>
                <a:gd name="connsiteY87" fmla="*/ 155773 h 699237"/>
                <a:gd name="connsiteX88" fmla="*/ 2099042 w 2987563"/>
                <a:gd name="connsiteY88" fmla="*/ 164399 h 699237"/>
                <a:gd name="connsiteX89" fmla="*/ 1969646 w 2987563"/>
                <a:gd name="connsiteY89" fmla="*/ 198905 h 699237"/>
                <a:gd name="connsiteX90" fmla="*/ 1857503 w 2987563"/>
                <a:gd name="connsiteY90" fmla="*/ 190278 h 699237"/>
                <a:gd name="connsiteX91" fmla="*/ 1822997 w 2987563"/>
                <a:gd name="connsiteY91" fmla="*/ 147146 h 699237"/>
                <a:gd name="connsiteX92" fmla="*/ 1797118 w 2987563"/>
                <a:gd name="connsiteY92" fmla="*/ 138520 h 699237"/>
                <a:gd name="connsiteX93" fmla="*/ 1728106 w 2987563"/>
                <a:gd name="connsiteY93" fmla="*/ 147146 h 699237"/>
                <a:gd name="connsiteX94" fmla="*/ 1702227 w 2987563"/>
                <a:gd name="connsiteY94" fmla="*/ 164399 h 699237"/>
                <a:gd name="connsiteX95" fmla="*/ 1641842 w 2987563"/>
                <a:gd name="connsiteY95" fmla="*/ 181652 h 699237"/>
                <a:gd name="connsiteX96" fmla="*/ 1201895 w 2987563"/>
                <a:gd name="connsiteY96" fmla="*/ 181652 h 699237"/>
                <a:gd name="connsiteX97" fmla="*/ 1158763 w 2987563"/>
                <a:gd name="connsiteY97" fmla="*/ 198905 h 699237"/>
                <a:gd name="connsiteX98" fmla="*/ 1115631 w 2987563"/>
                <a:gd name="connsiteY98" fmla="*/ 207531 h 699237"/>
                <a:gd name="connsiteX99" fmla="*/ 925850 w 2987563"/>
                <a:gd name="connsiteY99" fmla="*/ 181652 h 699237"/>
                <a:gd name="connsiteX100" fmla="*/ 856838 w 2987563"/>
                <a:gd name="connsiteY100" fmla="*/ 164399 h 699237"/>
                <a:gd name="connsiteX101" fmla="*/ 805080 w 2987563"/>
                <a:gd name="connsiteY101" fmla="*/ 138520 h 699237"/>
                <a:gd name="connsiteX102" fmla="*/ 779201 w 2987563"/>
                <a:gd name="connsiteY102" fmla="*/ 129893 h 699237"/>
                <a:gd name="connsiteX103" fmla="*/ 761948 w 2987563"/>
                <a:gd name="connsiteY103" fmla="*/ 104014 h 699237"/>
                <a:gd name="connsiteX104" fmla="*/ 787827 w 2987563"/>
                <a:gd name="connsiteY104" fmla="*/ 86761 h 699237"/>
                <a:gd name="connsiteX105" fmla="*/ 848212 w 2987563"/>
                <a:gd name="connsiteY105" fmla="*/ 60882 h 699237"/>
                <a:gd name="connsiteX106" fmla="*/ 623925 w 2987563"/>
                <a:gd name="connsiteY106" fmla="*/ 43629 h 699237"/>
                <a:gd name="connsiteX107" fmla="*/ 529035 w 2987563"/>
                <a:gd name="connsiteY107" fmla="*/ 26376 h 699237"/>
                <a:gd name="connsiteX108" fmla="*/ 468650 w 2987563"/>
                <a:gd name="connsiteY108" fmla="*/ 9124 h 699237"/>
                <a:gd name="connsiteX109" fmla="*/ 408265 w 2987563"/>
                <a:gd name="connsiteY109" fmla="*/ 497 h 699237"/>
                <a:gd name="connsiteX0" fmla="*/ 408265 w 2987563"/>
                <a:gd name="connsiteY0" fmla="*/ 497 h 699237"/>
                <a:gd name="connsiteX1" fmla="*/ 2823 w 2987563"/>
                <a:gd name="connsiteY1" fmla="*/ 9124 h 699237"/>
                <a:gd name="connsiteX2" fmla="*/ 28703 w 2987563"/>
                <a:gd name="connsiteY2" fmla="*/ 35003 h 699237"/>
                <a:gd name="connsiteX3" fmla="*/ 80461 w 2987563"/>
                <a:gd name="connsiteY3" fmla="*/ 121267 h 699237"/>
                <a:gd name="connsiteX4" fmla="*/ 89087 w 2987563"/>
                <a:gd name="connsiteY4" fmla="*/ 147146 h 699237"/>
                <a:gd name="connsiteX5" fmla="*/ 80461 w 2987563"/>
                <a:gd name="connsiteY5" fmla="*/ 207531 h 699237"/>
                <a:gd name="connsiteX6" fmla="*/ 106340 w 2987563"/>
                <a:gd name="connsiteY6" fmla="*/ 224784 h 699237"/>
                <a:gd name="connsiteX7" fmla="*/ 313374 w 2987563"/>
                <a:gd name="connsiteY7" fmla="*/ 233410 h 699237"/>
                <a:gd name="connsiteX8" fmla="*/ 304748 w 2987563"/>
                <a:gd name="connsiteY8" fmla="*/ 319675 h 699237"/>
                <a:gd name="connsiteX9" fmla="*/ 278869 w 2987563"/>
                <a:gd name="connsiteY9" fmla="*/ 336927 h 699237"/>
                <a:gd name="connsiteX10" fmla="*/ 227110 w 2987563"/>
                <a:gd name="connsiteY10" fmla="*/ 388686 h 699237"/>
                <a:gd name="connsiteX11" fmla="*/ 192604 w 2987563"/>
                <a:gd name="connsiteY11" fmla="*/ 440444 h 699237"/>
                <a:gd name="connsiteX12" fmla="*/ 140846 w 2987563"/>
                <a:gd name="connsiteY12" fmla="*/ 474950 h 699237"/>
                <a:gd name="connsiteX13" fmla="*/ 132219 w 2987563"/>
                <a:gd name="connsiteY13" fmla="*/ 500829 h 699237"/>
                <a:gd name="connsiteX14" fmla="*/ 183978 w 2987563"/>
                <a:gd name="connsiteY14" fmla="*/ 518082 h 699237"/>
                <a:gd name="connsiteX15" fmla="*/ 252989 w 2987563"/>
                <a:gd name="connsiteY15" fmla="*/ 509456 h 699237"/>
                <a:gd name="connsiteX16" fmla="*/ 278869 w 2987563"/>
                <a:gd name="connsiteY16" fmla="*/ 500829 h 699237"/>
                <a:gd name="connsiteX17" fmla="*/ 339253 w 2987563"/>
                <a:gd name="connsiteY17" fmla="*/ 483576 h 699237"/>
                <a:gd name="connsiteX18" fmla="*/ 408265 w 2987563"/>
                <a:gd name="connsiteY18" fmla="*/ 492203 h 699237"/>
                <a:gd name="connsiteX19" fmla="*/ 451397 w 2987563"/>
                <a:gd name="connsiteY19" fmla="*/ 543961 h 699237"/>
                <a:gd name="connsiteX20" fmla="*/ 477276 w 2987563"/>
                <a:gd name="connsiteY20" fmla="*/ 561214 h 699237"/>
                <a:gd name="connsiteX21" fmla="*/ 529035 w 2987563"/>
                <a:gd name="connsiteY21" fmla="*/ 552588 h 699237"/>
                <a:gd name="connsiteX22" fmla="*/ 554914 w 2987563"/>
                <a:gd name="connsiteY22" fmla="*/ 535335 h 699237"/>
                <a:gd name="connsiteX23" fmla="*/ 589419 w 2987563"/>
                <a:gd name="connsiteY23" fmla="*/ 518082 h 699237"/>
                <a:gd name="connsiteX24" fmla="*/ 641178 w 2987563"/>
                <a:gd name="connsiteY24" fmla="*/ 492203 h 699237"/>
                <a:gd name="connsiteX25" fmla="*/ 701563 w 2987563"/>
                <a:gd name="connsiteY25" fmla="*/ 500829 h 699237"/>
                <a:gd name="connsiteX26" fmla="*/ 727442 w 2987563"/>
                <a:gd name="connsiteY26" fmla="*/ 526708 h 699237"/>
                <a:gd name="connsiteX27" fmla="*/ 761948 w 2987563"/>
                <a:gd name="connsiteY27" fmla="*/ 543961 h 699237"/>
                <a:gd name="connsiteX28" fmla="*/ 839586 w 2987563"/>
                <a:gd name="connsiteY28" fmla="*/ 535335 h 699237"/>
                <a:gd name="connsiteX29" fmla="*/ 891344 w 2987563"/>
                <a:gd name="connsiteY29" fmla="*/ 500829 h 699237"/>
                <a:gd name="connsiteX30" fmla="*/ 917223 w 2987563"/>
                <a:gd name="connsiteY30" fmla="*/ 483576 h 699237"/>
                <a:gd name="connsiteX31" fmla="*/ 968982 w 2987563"/>
                <a:gd name="connsiteY31" fmla="*/ 440444 h 699237"/>
                <a:gd name="connsiteX32" fmla="*/ 994861 w 2987563"/>
                <a:gd name="connsiteY32" fmla="*/ 431818 h 699237"/>
                <a:gd name="connsiteX33" fmla="*/ 1020740 w 2987563"/>
                <a:gd name="connsiteY33" fmla="*/ 414565 h 699237"/>
                <a:gd name="connsiteX34" fmla="*/ 1042311 w 2987563"/>
                <a:gd name="connsiteY34" fmla="*/ 503256 h 699237"/>
                <a:gd name="connsiteX35" fmla="*/ 1132884 w 2987563"/>
                <a:gd name="connsiteY35" fmla="*/ 414565 h 699237"/>
                <a:gd name="connsiteX36" fmla="*/ 1145131 w 2987563"/>
                <a:gd name="connsiteY36" fmla="*/ 538851 h 699237"/>
                <a:gd name="connsiteX37" fmla="*/ 1236401 w 2987563"/>
                <a:gd name="connsiteY37" fmla="*/ 457697 h 699237"/>
                <a:gd name="connsiteX38" fmla="*/ 1253653 w 2987563"/>
                <a:gd name="connsiteY38" fmla="*/ 483576 h 699237"/>
                <a:gd name="connsiteX39" fmla="*/ 1314038 w 2987563"/>
                <a:gd name="connsiteY39" fmla="*/ 509456 h 699237"/>
                <a:gd name="connsiteX40" fmla="*/ 1339918 w 2987563"/>
                <a:gd name="connsiteY40" fmla="*/ 526708 h 699237"/>
                <a:gd name="connsiteX41" fmla="*/ 1374423 w 2987563"/>
                <a:gd name="connsiteY41" fmla="*/ 543961 h 699237"/>
                <a:gd name="connsiteX42" fmla="*/ 1400303 w 2987563"/>
                <a:gd name="connsiteY42" fmla="*/ 569841 h 699237"/>
                <a:gd name="connsiteX43" fmla="*/ 1460687 w 2987563"/>
                <a:gd name="connsiteY43" fmla="*/ 587093 h 699237"/>
                <a:gd name="connsiteX44" fmla="*/ 1495193 w 2987563"/>
                <a:gd name="connsiteY44" fmla="*/ 604346 h 699237"/>
                <a:gd name="connsiteX45" fmla="*/ 1529699 w 2987563"/>
                <a:gd name="connsiteY45" fmla="*/ 612973 h 699237"/>
                <a:gd name="connsiteX46" fmla="*/ 1624589 w 2987563"/>
                <a:gd name="connsiteY46" fmla="*/ 630225 h 699237"/>
                <a:gd name="connsiteX47" fmla="*/ 2064536 w 2987563"/>
                <a:gd name="connsiteY47" fmla="*/ 638852 h 699237"/>
                <a:gd name="connsiteX48" fmla="*/ 2150801 w 2987563"/>
                <a:gd name="connsiteY48" fmla="*/ 664731 h 699237"/>
                <a:gd name="connsiteX49" fmla="*/ 2176680 w 2987563"/>
                <a:gd name="connsiteY49" fmla="*/ 681984 h 699237"/>
                <a:gd name="connsiteX50" fmla="*/ 2323329 w 2987563"/>
                <a:gd name="connsiteY50" fmla="*/ 699237 h 699237"/>
                <a:gd name="connsiteX51" fmla="*/ 2349208 w 2987563"/>
                <a:gd name="connsiteY51" fmla="*/ 681984 h 699237"/>
                <a:gd name="connsiteX52" fmla="*/ 2392340 w 2987563"/>
                <a:gd name="connsiteY52" fmla="*/ 638852 h 699237"/>
                <a:gd name="connsiteX53" fmla="*/ 2461352 w 2987563"/>
                <a:gd name="connsiteY53" fmla="*/ 595720 h 699237"/>
                <a:gd name="connsiteX54" fmla="*/ 2909925 w 2987563"/>
                <a:gd name="connsiteY54" fmla="*/ 587093 h 699237"/>
                <a:gd name="connsiteX55" fmla="*/ 2935804 w 2987563"/>
                <a:gd name="connsiteY55" fmla="*/ 569841 h 699237"/>
                <a:gd name="connsiteX56" fmla="*/ 2927178 w 2987563"/>
                <a:gd name="connsiteY56" fmla="*/ 543961 h 699237"/>
                <a:gd name="connsiteX57" fmla="*/ 2815035 w 2987563"/>
                <a:gd name="connsiteY57" fmla="*/ 518082 h 699237"/>
                <a:gd name="connsiteX58" fmla="*/ 2720144 w 2987563"/>
                <a:gd name="connsiteY58" fmla="*/ 492203 h 699237"/>
                <a:gd name="connsiteX59" fmla="*/ 2608001 w 2987563"/>
                <a:gd name="connsiteY59" fmla="*/ 466324 h 699237"/>
                <a:gd name="connsiteX60" fmla="*/ 2694265 w 2987563"/>
                <a:gd name="connsiteY60" fmla="*/ 388686 h 699237"/>
                <a:gd name="connsiteX61" fmla="*/ 2711518 w 2987563"/>
                <a:gd name="connsiteY61" fmla="*/ 362807 h 699237"/>
                <a:gd name="connsiteX62" fmla="*/ 2763276 w 2987563"/>
                <a:gd name="connsiteY62" fmla="*/ 319675 h 699237"/>
                <a:gd name="connsiteX63" fmla="*/ 2789155 w 2987563"/>
                <a:gd name="connsiteY63" fmla="*/ 311048 h 699237"/>
                <a:gd name="connsiteX64" fmla="*/ 2797782 w 2987563"/>
                <a:gd name="connsiteY64" fmla="*/ 285169 h 699237"/>
                <a:gd name="connsiteX65" fmla="*/ 2780529 w 2987563"/>
                <a:gd name="connsiteY65" fmla="*/ 224784 h 699237"/>
                <a:gd name="connsiteX66" fmla="*/ 2832287 w 2987563"/>
                <a:gd name="connsiteY66" fmla="*/ 190278 h 699237"/>
                <a:gd name="connsiteX67" fmla="*/ 2858167 w 2987563"/>
                <a:gd name="connsiteY67" fmla="*/ 164399 h 699237"/>
                <a:gd name="connsiteX68" fmla="*/ 2884046 w 2987563"/>
                <a:gd name="connsiteY68" fmla="*/ 147146 h 699237"/>
                <a:gd name="connsiteX69" fmla="*/ 2961684 w 2987563"/>
                <a:gd name="connsiteY69" fmla="*/ 104014 h 699237"/>
                <a:gd name="connsiteX70" fmla="*/ 2987563 w 2987563"/>
                <a:gd name="connsiteY70" fmla="*/ 95388 h 699237"/>
                <a:gd name="connsiteX71" fmla="*/ 2961684 w 2987563"/>
                <a:gd name="connsiteY71" fmla="*/ 86761 h 699237"/>
                <a:gd name="connsiteX72" fmla="*/ 2806408 w 2987563"/>
                <a:gd name="connsiteY72" fmla="*/ 104014 h 699237"/>
                <a:gd name="connsiteX73" fmla="*/ 2754650 w 2987563"/>
                <a:gd name="connsiteY73" fmla="*/ 147146 h 699237"/>
                <a:gd name="connsiteX74" fmla="*/ 2702891 w 2987563"/>
                <a:gd name="connsiteY74" fmla="*/ 164399 h 699237"/>
                <a:gd name="connsiteX75" fmla="*/ 2677012 w 2987563"/>
                <a:gd name="connsiteY75" fmla="*/ 181652 h 699237"/>
                <a:gd name="connsiteX76" fmla="*/ 2651133 w 2987563"/>
                <a:gd name="connsiteY76" fmla="*/ 190278 h 699237"/>
                <a:gd name="connsiteX77" fmla="*/ 2461352 w 2987563"/>
                <a:gd name="connsiteY77" fmla="*/ 207531 h 699237"/>
                <a:gd name="connsiteX78" fmla="*/ 2409593 w 2987563"/>
                <a:gd name="connsiteY78" fmla="*/ 216158 h 699237"/>
                <a:gd name="connsiteX79" fmla="*/ 2288823 w 2987563"/>
                <a:gd name="connsiteY79" fmla="*/ 198905 h 699237"/>
                <a:gd name="connsiteX80" fmla="*/ 2314703 w 2987563"/>
                <a:gd name="connsiteY80" fmla="*/ 155773 h 699237"/>
                <a:gd name="connsiteX81" fmla="*/ 2340582 w 2987563"/>
                <a:gd name="connsiteY81" fmla="*/ 138520 h 699237"/>
                <a:gd name="connsiteX82" fmla="*/ 2375087 w 2987563"/>
                <a:gd name="connsiteY82" fmla="*/ 104014 h 699237"/>
                <a:gd name="connsiteX83" fmla="*/ 2409593 w 2987563"/>
                <a:gd name="connsiteY83" fmla="*/ 78135 h 699237"/>
                <a:gd name="connsiteX84" fmla="*/ 2349208 w 2987563"/>
                <a:gd name="connsiteY84" fmla="*/ 86761 h 699237"/>
                <a:gd name="connsiteX85" fmla="*/ 2297450 w 2987563"/>
                <a:gd name="connsiteY85" fmla="*/ 104014 h 699237"/>
                <a:gd name="connsiteX86" fmla="*/ 2271570 w 2987563"/>
                <a:gd name="connsiteY86" fmla="*/ 121267 h 699237"/>
                <a:gd name="connsiteX87" fmla="*/ 2176680 w 2987563"/>
                <a:gd name="connsiteY87" fmla="*/ 138520 h 699237"/>
                <a:gd name="connsiteX88" fmla="*/ 2124921 w 2987563"/>
                <a:gd name="connsiteY88" fmla="*/ 155773 h 699237"/>
                <a:gd name="connsiteX89" fmla="*/ 2099042 w 2987563"/>
                <a:gd name="connsiteY89" fmla="*/ 164399 h 699237"/>
                <a:gd name="connsiteX90" fmla="*/ 1969646 w 2987563"/>
                <a:gd name="connsiteY90" fmla="*/ 198905 h 699237"/>
                <a:gd name="connsiteX91" fmla="*/ 1857503 w 2987563"/>
                <a:gd name="connsiteY91" fmla="*/ 190278 h 699237"/>
                <a:gd name="connsiteX92" fmla="*/ 1822997 w 2987563"/>
                <a:gd name="connsiteY92" fmla="*/ 147146 h 699237"/>
                <a:gd name="connsiteX93" fmla="*/ 1797118 w 2987563"/>
                <a:gd name="connsiteY93" fmla="*/ 138520 h 699237"/>
                <a:gd name="connsiteX94" fmla="*/ 1728106 w 2987563"/>
                <a:gd name="connsiteY94" fmla="*/ 147146 h 699237"/>
                <a:gd name="connsiteX95" fmla="*/ 1702227 w 2987563"/>
                <a:gd name="connsiteY95" fmla="*/ 164399 h 699237"/>
                <a:gd name="connsiteX96" fmla="*/ 1641842 w 2987563"/>
                <a:gd name="connsiteY96" fmla="*/ 181652 h 699237"/>
                <a:gd name="connsiteX97" fmla="*/ 1201895 w 2987563"/>
                <a:gd name="connsiteY97" fmla="*/ 181652 h 699237"/>
                <a:gd name="connsiteX98" fmla="*/ 1158763 w 2987563"/>
                <a:gd name="connsiteY98" fmla="*/ 198905 h 699237"/>
                <a:gd name="connsiteX99" fmla="*/ 1115631 w 2987563"/>
                <a:gd name="connsiteY99" fmla="*/ 207531 h 699237"/>
                <a:gd name="connsiteX100" fmla="*/ 925850 w 2987563"/>
                <a:gd name="connsiteY100" fmla="*/ 181652 h 699237"/>
                <a:gd name="connsiteX101" fmla="*/ 856838 w 2987563"/>
                <a:gd name="connsiteY101" fmla="*/ 164399 h 699237"/>
                <a:gd name="connsiteX102" fmla="*/ 805080 w 2987563"/>
                <a:gd name="connsiteY102" fmla="*/ 138520 h 699237"/>
                <a:gd name="connsiteX103" fmla="*/ 779201 w 2987563"/>
                <a:gd name="connsiteY103" fmla="*/ 129893 h 699237"/>
                <a:gd name="connsiteX104" fmla="*/ 761948 w 2987563"/>
                <a:gd name="connsiteY104" fmla="*/ 104014 h 699237"/>
                <a:gd name="connsiteX105" fmla="*/ 787827 w 2987563"/>
                <a:gd name="connsiteY105" fmla="*/ 86761 h 699237"/>
                <a:gd name="connsiteX106" fmla="*/ 848212 w 2987563"/>
                <a:gd name="connsiteY106" fmla="*/ 60882 h 699237"/>
                <a:gd name="connsiteX107" fmla="*/ 623925 w 2987563"/>
                <a:gd name="connsiteY107" fmla="*/ 43629 h 699237"/>
                <a:gd name="connsiteX108" fmla="*/ 529035 w 2987563"/>
                <a:gd name="connsiteY108" fmla="*/ 26376 h 699237"/>
                <a:gd name="connsiteX109" fmla="*/ 468650 w 2987563"/>
                <a:gd name="connsiteY109" fmla="*/ 9124 h 699237"/>
                <a:gd name="connsiteX110" fmla="*/ 408265 w 2987563"/>
                <a:gd name="connsiteY110" fmla="*/ 497 h 699237"/>
                <a:gd name="connsiteX0" fmla="*/ 405901 w 2985199"/>
                <a:gd name="connsiteY0" fmla="*/ 2 h 698742"/>
                <a:gd name="connsiteX1" fmla="*/ 459 w 2985199"/>
                <a:gd name="connsiteY1" fmla="*/ 8629 h 698742"/>
                <a:gd name="connsiteX2" fmla="*/ 319888 w 2985199"/>
                <a:gd name="connsiteY2" fmla="*/ 53854 h 698742"/>
                <a:gd name="connsiteX3" fmla="*/ 78097 w 2985199"/>
                <a:gd name="connsiteY3" fmla="*/ 120772 h 698742"/>
                <a:gd name="connsiteX4" fmla="*/ 86723 w 2985199"/>
                <a:gd name="connsiteY4" fmla="*/ 146651 h 698742"/>
                <a:gd name="connsiteX5" fmla="*/ 78097 w 2985199"/>
                <a:gd name="connsiteY5" fmla="*/ 207036 h 698742"/>
                <a:gd name="connsiteX6" fmla="*/ 103976 w 2985199"/>
                <a:gd name="connsiteY6" fmla="*/ 224289 h 698742"/>
                <a:gd name="connsiteX7" fmla="*/ 311010 w 2985199"/>
                <a:gd name="connsiteY7" fmla="*/ 232915 h 698742"/>
                <a:gd name="connsiteX8" fmla="*/ 302384 w 2985199"/>
                <a:gd name="connsiteY8" fmla="*/ 319180 h 698742"/>
                <a:gd name="connsiteX9" fmla="*/ 276505 w 2985199"/>
                <a:gd name="connsiteY9" fmla="*/ 336432 h 698742"/>
                <a:gd name="connsiteX10" fmla="*/ 224746 w 2985199"/>
                <a:gd name="connsiteY10" fmla="*/ 388191 h 698742"/>
                <a:gd name="connsiteX11" fmla="*/ 190240 w 2985199"/>
                <a:gd name="connsiteY11" fmla="*/ 439949 h 698742"/>
                <a:gd name="connsiteX12" fmla="*/ 138482 w 2985199"/>
                <a:gd name="connsiteY12" fmla="*/ 474455 h 698742"/>
                <a:gd name="connsiteX13" fmla="*/ 129855 w 2985199"/>
                <a:gd name="connsiteY13" fmla="*/ 500334 h 698742"/>
                <a:gd name="connsiteX14" fmla="*/ 181614 w 2985199"/>
                <a:gd name="connsiteY14" fmla="*/ 517587 h 698742"/>
                <a:gd name="connsiteX15" fmla="*/ 250625 w 2985199"/>
                <a:gd name="connsiteY15" fmla="*/ 508961 h 698742"/>
                <a:gd name="connsiteX16" fmla="*/ 276505 w 2985199"/>
                <a:gd name="connsiteY16" fmla="*/ 500334 h 698742"/>
                <a:gd name="connsiteX17" fmla="*/ 336889 w 2985199"/>
                <a:gd name="connsiteY17" fmla="*/ 483081 h 698742"/>
                <a:gd name="connsiteX18" fmla="*/ 405901 w 2985199"/>
                <a:gd name="connsiteY18" fmla="*/ 491708 h 698742"/>
                <a:gd name="connsiteX19" fmla="*/ 449033 w 2985199"/>
                <a:gd name="connsiteY19" fmla="*/ 543466 h 698742"/>
                <a:gd name="connsiteX20" fmla="*/ 474912 w 2985199"/>
                <a:gd name="connsiteY20" fmla="*/ 560719 h 698742"/>
                <a:gd name="connsiteX21" fmla="*/ 526671 w 2985199"/>
                <a:gd name="connsiteY21" fmla="*/ 552093 h 698742"/>
                <a:gd name="connsiteX22" fmla="*/ 552550 w 2985199"/>
                <a:gd name="connsiteY22" fmla="*/ 534840 h 698742"/>
                <a:gd name="connsiteX23" fmla="*/ 587055 w 2985199"/>
                <a:gd name="connsiteY23" fmla="*/ 517587 h 698742"/>
                <a:gd name="connsiteX24" fmla="*/ 638814 w 2985199"/>
                <a:gd name="connsiteY24" fmla="*/ 491708 h 698742"/>
                <a:gd name="connsiteX25" fmla="*/ 699199 w 2985199"/>
                <a:gd name="connsiteY25" fmla="*/ 500334 h 698742"/>
                <a:gd name="connsiteX26" fmla="*/ 725078 w 2985199"/>
                <a:gd name="connsiteY26" fmla="*/ 526213 h 698742"/>
                <a:gd name="connsiteX27" fmla="*/ 759584 w 2985199"/>
                <a:gd name="connsiteY27" fmla="*/ 543466 h 698742"/>
                <a:gd name="connsiteX28" fmla="*/ 837222 w 2985199"/>
                <a:gd name="connsiteY28" fmla="*/ 534840 h 698742"/>
                <a:gd name="connsiteX29" fmla="*/ 888980 w 2985199"/>
                <a:gd name="connsiteY29" fmla="*/ 500334 h 698742"/>
                <a:gd name="connsiteX30" fmla="*/ 914859 w 2985199"/>
                <a:gd name="connsiteY30" fmla="*/ 483081 h 698742"/>
                <a:gd name="connsiteX31" fmla="*/ 966618 w 2985199"/>
                <a:gd name="connsiteY31" fmla="*/ 439949 h 698742"/>
                <a:gd name="connsiteX32" fmla="*/ 992497 w 2985199"/>
                <a:gd name="connsiteY32" fmla="*/ 431323 h 698742"/>
                <a:gd name="connsiteX33" fmla="*/ 1018376 w 2985199"/>
                <a:gd name="connsiteY33" fmla="*/ 414070 h 698742"/>
                <a:gd name="connsiteX34" fmla="*/ 1039947 w 2985199"/>
                <a:gd name="connsiteY34" fmla="*/ 502761 h 698742"/>
                <a:gd name="connsiteX35" fmla="*/ 1130520 w 2985199"/>
                <a:gd name="connsiteY35" fmla="*/ 414070 h 698742"/>
                <a:gd name="connsiteX36" fmla="*/ 1142767 w 2985199"/>
                <a:gd name="connsiteY36" fmla="*/ 538356 h 698742"/>
                <a:gd name="connsiteX37" fmla="*/ 1234037 w 2985199"/>
                <a:gd name="connsiteY37" fmla="*/ 457202 h 698742"/>
                <a:gd name="connsiteX38" fmla="*/ 1251289 w 2985199"/>
                <a:gd name="connsiteY38" fmla="*/ 483081 h 698742"/>
                <a:gd name="connsiteX39" fmla="*/ 1311674 w 2985199"/>
                <a:gd name="connsiteY39" fmla="*/ 508961 h 698742"/>
                <a:gd name="connsiteX40" fmla="*/ 1337554 w 2985199"/>
                <a:gd name="connsiteY40" fmla="*/ 526213 h 698742"/>
                <a:gd name="connsiteX41" fmla="*/ 1372059 w 2985199"/>
                <a:gd name="connsiteY41" fmla="*/ 543466 h 698742"/>
                <a:gd name="connsiteX42" fmla="*/ 1397939 w 2985199"/>
                <a:gd name="connsiteY42" fmla="*/ 569346 h 698742"/>
                <a:gd name="connsiteX43" fmla="*/ 1458323 w 2985199"/>
                <a:gd name="connsiteY43" fmla="*/ 586598 h 698742"/>
                <a:gd name="connsiteX44" fmla="*/ 1492829 w 2985199"/>
                <a:gd name="connsiteY44" fmla="*/ 603851 h 698742"/>
                <a:gd name="connsiteX45" fmla="*/ 1527335 w 2985199"/>
                <a:gd name="connsiteY45" fmla="*/ 612478 h 698742"/>
                <a:gd name="connsiteX46" fmla="*/ 1622225 w 2985199"/>
                <a:gd name="connsiteY46" fmla="*/ 629730 h 698742"/>
                <a:gd name="connsiteX47" fmla="*/ 2062172 w 2985199"/>
                <a:gd name="connsiteY47" fmla="*/ 638357 h 698742"/>
                <a:gd name="connsiteX48" fmla="*/ 2148437 w 2985199"/>
                <a:gd name="connsiteY48" fmla="*/ 664236 h 698742"/>
                <a:gd name="connsiteX49" fmla="*/ 2174316 w 2985199"/>
                <a:gd name="connsiteY49" fmla="*/ 681489 h 698742"/>
                <a:gd name="connsiteX50" fmla="*/ 2320965 w 2985199"/>
                <a:gd name="connsiteY50" fmla="*/ 698742 h 698742"/>
                <a:gd name="connsiteX51" fmla="*/ 2346844 w 2985199"/>
                <a:gd name="connsiteY51" fmla="*/ 681489 h 698742"/>
                <a:gd name="connsiteX52" fmla="*/ 2389976 w 2985199"/>
                <a:gd name="connsiteY52" fmla="*/ 638357 h 698742"/>
                <a:gd name="connsiteX53" fmla="*/ 2458988 w 2985199"/>
                <a:gd name="connsiteY53" fmla="*/ 595225 h 698742"/>
                <a:gd name="connsiteX54" fmla="*/ 2907561 w 2985199"/>
                <a:gd name="connsiteY54" fmla="*/ 586598 h 698742"/>
                <a:gd name="connsiteX55" fmla="*/ 2933440 w 2985199"/>
                <a:gd name="connsiteY55" fmla="*/ 569346 h 698742"/>
                <a:gd name="connsiteX56" fmla="*/ 2924814 w 2985199"/>
                <a:gd name="connsiteY56" fmla="*/ 543466 h 698742"/>
                <a:gd name="connsiteX57" fmla="*/ 2812671 w 2985199"/>
                <a:gd name="connsiteY57" fmla="*/ 517587 h 698742"/>
                <a:gd name="connsiteX58" fmla="*/ 2717780 w 2985199"/>
                <a:gd name="connsiteY58" fmla="*/ 491708 h 698742"/>
                <a:gd name="connsiteX59" fmla="*/ 2605637 w 2985199"/>
                <a:gd name="connsiteY59" fmla="*/ 465829 h 698742"/>
                <a:gd name="connsiteX60" fmla="*/ 2691901 w 2985199"/>
                <a:gd name="connsiteY60" fmla="*/ 388191 h 698742"/>
                <a:gd name="connsiteX61" fmla="*/ 2709154 w 2985199"/>
                <a:gd name="connsiteY61" fmla="*/ 362312 h 698742"/>
                <a:gd name="connsiteX62" fmla="*/ 2760912 w 2985199"/>
                <a:gd name="connsiteY62" fmla="*/ 319180 h 698742"/>
                <a:gd name="connsiteX63" fmla="*/ 2786791 w 2985199"/>
                <a:gd name="connsiteY63" fmla="*/ 310553 h 698742"/>
                <a:gd name="connsiteX64" fmla="*/ 2795418 w 2985199"/>
                <a:gd name="connsiteY64" fmla="*/ 284674 h 698742"/>
                <a:gd name="connsiteX65" fmla="*/ 2778165 w 2985199"/>
                <a:gd name="connsiteY65" fmla="*/ 224289 h 698742"/>
                <a:gd name="connsiteX66" fmla="*/ 2829923 w 2985199"/>
                <a:gd name="connsiteY66" fmla="*/ 189783 h 698742"/>
                <a:gd name="connsiteX67" fmla="*/ 2855803 w 2985199"/>
                <a:gd name="connsiteY67" fmla="*/ 163904 h 698742"/>
                <a:gd name="connsiteX68" fmla="*/ 2881682 w 2985199"/>
                <a:gd name="connsiteY68" fmla="*/ 146651 h 698742"/>
                <a:gd name="connsiteX69" fmla="*/ 2959320 w 2985199"/>
                <a:gd name="connsiteY69" fmla="*/ 103519 h 698742"/>
                <a:gd name="connsiteX70" fmla="*/ 2985199 w 2985199"/>
                <a:gd name="connsiteY70" fmla="*/ 94893 h 698742"/>
                <a:gd name="connsiteX71" fmla="*/ 2959320 w 2985199"/>
                <a:gd name="connsiteY71" fmla="*/ 86266 h 698742"/>
                <a:gd name="connsiteX72" fmla="*/ 2804044 w 2985199"/>
                <a:gd name="connsiteY72" fmla="*/ 103519 h 698742"/>
                <a:gd name="connsiteX73" fmla="*/ 2752286 w 2985199"/>
                <a:gd name="connsiteY73" fmla="*/ 146651 h 698742"/>
                <a:gd name="connsiteX74" fmla="*/ 2700527 w 2985199"/>
                <a:gd name="connsiteY74" fmla="*/ 163904 h 698742"/>
                <a:gd name="connsiteX75" fmla="*/ 2674648 w 2985199"/>
                <a:gd name="connsiteY75" fmla="*/ 181157 h 698742"/>
                <a:gd name="connsiteX76" fmla="*/ 2648769 w 2985199"/>
                <a:gd name="connsiteY76" fmla="*/ 189783 h 698742"/>
                <a:gd name="connsiteX77" fmla="*/ 2458988 w 2985199"/>
                <a:gd name="connsiteY77" fmla="*/ 207036 h 698742"/>
                <a:gd name="connsiteX78" fmla="*/ 2407229 w 2985199"/>
                <a:gd name="connsiteY78" fmla="*/ 215663 h 698742"/>
                <a:gd name="connsiteX79" fmla="*/ 2286459 w 2985199"/>
                <a:gd name="connsiteY79" fmla="*/ 198410 h 698742"/>
                <a:gd name="connsiteX80" fmla="*/ 2312339 w 2985199"/>
                <a:gd name="connsiteY80" fmla="*/ 155278 h 698742"/>
                <a:gd name="connsiteX81" fmla="*/ 2338218 w 2985199"/>
                <a:gd name="connsiteY81" fmla="*/ 138025 h 698742"/>
                <a:gd name="connsiteX82" fmla="*/ 2372723 w 2985199"/>
                <a:gd name="connsiteY82" fmla="*/ 103519 h 698742"/>
                <a:gd name="connsiteX83" fmla="*/ 2407229 w 2985199"/>
                <a:gd name="connsiteY83" fmla="*/ 77640 h 698742"/>
                <a:gd name="connsiteX84" fmla="*/ 2346844 w 2985199"/>
                <a:gd name="connsiteY84" fmla="*/ 86266 h 698742"/>
                <a:gd name="connsiteX85" fmla="*/ 2295086 w 2985199"/>
                <a:gd name="connsiteY85" fmla="*/ 103519 h 698742"/>
                <a:gd name="connsiteX86" fmla="*/ 2269206 w 2985199"/>
                <a:gd name="connsiteY86" fmla="*/ 120772 h 698742"/>
                <a:gd name="connsiteX87" fmla="*/ 2174316 w 2985199"/>
                <a:gd name="connsiteY87" fmla="*/ 138025 h 698742"/>
                <a:gd name="connsiteX88" fmla="*/ 2122557 w 2985199"/>
                <a:gd name="connsiteY88" fmla="*/ 155278 h 698742"/>
                <a:gd name="connsiteX89" fmla="*/ 2096678 w 2985199"/>
                <a:gd name="connsiteY89" fmla="*/ 163904 h 698742"/>
                <a:gd name="connsiteX90" fmla="*/ 1967282 w 2985199"/>
                <a:gd name="connsiteY90" fmla="*/ 198410 h 698742"/>
                <a:gd name="connsiteX91" fmla="*/ 1855139 w 2985199"/>
                <a:gd name="connsiteY91" fmla="*/ 189783 h 698742"/>
                <a:gd name="connsiteX92" fmla="*/ 1820633 w 2985199"/>
                <a:gd name="connsiteY92" fmla="*/ 146651 h 698742"/>
                <a:gd name="connsiteX93" fmla="*/ 1794754 w 2985199"/>
                <a:gd name="connsiteY93" fmla="*/ 138025 h 698742"/>
                <a:gd name="connsiteX94" fmla="*/ 1725742 w 2985199"/>
                <a:gd name="connsiteY94" fmla="*/ 146651 h 698742"/>
                <a:gd name="connsiteX95" fmla="*/ 1699863 w 2985199"/>
                <a:gd name="connsiteY95" fmla="*/ 163904 h 698742"/>
                <a:gd name="connsiteX96" fmla="*/ 1639478 w 2985199"/>
                <a:gd name="connsiteY96" fmla="*/ 181157 h 698742"/>
                <a:gd name="connsiteX97" fmla="*/ 1199531 w 2985199"/>
                <a:gd name="connsiteY97" fmla="*/ 181157 h 698742"/>
                <a:gd name="connsiteX98" fmla="*/ 1156399 w 2985199"/>
                <a:gd name="connsiteY98" fmla="*/ 198410 h 698742"/>
                <a:gd name="connsiteX99" fmla="*/ 1113267 w 2985199"/>
                <a:gd name="connsiteY99" fmla="*/ 207036 h 698742"/>
                <a:gd name="connsiteX100" fmla="*/ 923486 w 2985199"/>
                <a:gd name="connsiteY100" fmla="*/ 181157 h 698742"/>
                <a:gd name="connsiteX101" fmla="*/ 854474 w 2985199"/>
                <a:gd name="connsiteY101" fmla="*/ 163904 h 698742"/>
                <a:gd name="connsiteX102" fmla="*/ 802716 w 2985199"/>
                <a:gd name="connsiteY102" fmla="*/ 138025 h 698742"/>
                <a:gd name="connsiteX103" fmla="*/ 776837 w 2985199"/>
                <a:gd name="connsiteY103" fmla="*/ 129398 h 698742"/>
                <a:gd name="connsiteX104" fmla="*/ 759584 w 2985199"/>
                <a:gd name="connsiteY104" fmla="*/ 103519 h 698742"/>
                <a:gd name="connsiteX105" fmla="*/ 785463 w 2985199"/>
                <a:gd name="connsiteY105" fmla="*/ 86266 h 698742"/>
                <a:gd name="connsiteX106" fmla="*/ 845848 w 2985199"/>
                <a:gd name="connsiteY106" fmla="*/ 60387 h 698742"/>
                <a:gd name="connsiteX107" fmla="*/ 621561 w 2985199"/>
                <a:gd name="connsiteY107" fmla="*/ 43134 h 698742"/>
                <a:gd name="connsiteX108" fmla="*/ 526671 w 2985199"/>
                <a:gd name="connsiteY108" fmla="*/ 25881 h 698742"/>
                <a:gd name="connsiteX109" fmla="*/ 466286 w 2985199"/>
                <a:gd name="connsiteY109" fmla="*/ 8629 h 698742"/>
                <a:gd name="connsiteX110" fmla="*/ 405901 w 2985199"/>
                <a:gd name="connsiteY110" fmla="*/ 2 h 698742"/>
                <a:gd name="connsiteX0" fmla="*/ 343622 w 2922920"/>
                <a:gd name="connsiteY0" fmla="*/ 3089 h 701829"/>
                <a:gd name="connsiteX1" fmla="*/ 278587 w 2922920"/>
                <a:gd name="connsiteY1" fmla="*/ 70465 h 701829"/>
                <a:gd name="connsiteX2" fmla="*/ 257609 w 2922920"/>
                <a:gd name="connsiteY2" fmla="*/ 56941 h 701829"/>
                <a:gd name="connsiteX3" fmla="*/ 15818 w 2922920"/>
                <a:gd name="connsiteY3" fmla="*/ 123859 h 701829"/>
                <a:gd name="connsiteX4" fmla="*/ 24444 w 2922920"/>
                <a:gd name="connsiteY4" fmla="*/ 149738 h 701829"/>
                <a:gd name="connsiteX5" fmla="*/ 15818 w 2922920"/>
                <a:gd name="connsiteY5" fmla="*/ 210123 h 701829"/>
                <a:gd name="connsiteX6" fmla="*/ 41697 w 2922920"/>
                <a:gd name="connsiteY6" fmla="*/ 227376 h 701829"/>
                <a:gd name="connsiteX7" fmla="*/ 248731 w 2922920"/>
                <a:gd name="connsiteY7" fmla="*/ 236002 h 701829"/>
                <a:gd name="connsiteX8" fmla="*/ 240105 w 2922920"/>
                <a:gd name="connsiteY8" fmla="*/ 322267 h 701829"/>
                <a:gd name="connsiteX9" fmla="*/ 214226 w 2922920"/>
                <a:gd name="connsiteY9" fmla="*/ 339519 h 701829"/>
                <a:gd name="connsiteX10" fmla="*/ 162467 w 2922920"/>
                <a:gd name="connsiteY10" fmla="*/ 391278 h 701829"/>
                <a:gd name="connsiteX11" fmla="*/ 127961 w 2922920"/>
                <a:gd name="connsiteY11" fmla="*/ 443036 h 701829"/>
                <a:gd name="connsiteX12" fmla="*/ 76203 w 2922920"/>
                <a:gd name="connsiteY12" fmla="*/ 477542 h 701829"/>
                <a:gd name="connsiteX13" fmla="*/ 67576 w 2922920"/>
                <a:gd name="connsiteY13" fmla="*/ 503421 h 701829"/>
                <a:gd name="connsiteX14" fmla="*/ 119335 w 2922920"/>
                <a:gd name="connsiteY14" fmla="*/ 520674 h 701829"/>
                <a:gd name="connsiteX15" fmla="*/ 188346 w 2922920"/>
                <a:gd name="connsiteY15" fmla="*/ 512048 h 701829"/>
                <a:gd name="connsiteX16" fmla="*/ 214226 w 2922920"/>
                <a:gd name="connsiteY16" fmla="*/ 503421 h 701829"/>
                <a:gd name="connsiteX17" fmla="*/ 274610 w 2922920"/>
                <a:gd name="connsiteY17" fmla="*/ 486168 h 701829"/>
                <a:gd name="connsiteX18" fmla="*/ 343622 w 2922920"/>
                <a:gd name="connsiteY18" fmla="*/ 494795 h 701829"/>
                <a:gd name="connsiteX19" fmla="*/ 386754 w 2922920"/>
                <a:gd name="connsiteY19" fmla="*/ 546553 h 701829"/>
                <a:gd name="connsiteX20" fmla="*/ 412633 w 2922920"/>
                <a:gd name="connsiteY20" fmla="*/ 563806 h 701829"/>
                <a:gd name="connsiteX21" fmla="*/ 464392 w 2922920"/>
                <a:gd name="connsiteY21" fmla="*/ 555180 h 701829"/>
                <a:gd name="connsiteX22" fmla="*/ 490271 w 2922920"/>
                <a:gd name="connsiteY22" fmla="*/ 537927 h 701829"/>
                <a:gd name="connsiteX23" fmla="*/ 524776 w 2922920"/>
                <a:gd name="connsiteY23" fmla="*/ 520674 h 701829"/>
                <a:gd name="connsiteX24" fmla="*/ 576535 w 2922920"/>
                <a:gd name="connsiteY24" fmla="*/ 494795 h 701829"/>
                <a:gd name="connsiteX25" fmla="*/ 636920 w 2922920"/>
                <a:gd name="connsiteY25" fmla="*/ 503421 h 701829"/>
                <a:gd name="connsiteX26" fmla="*/ 662799 w 2922920"/>
                <a:gd name="connsiteY26" fmla="*/ 529300 h 701829"/>
                <a:gd name="connsiteX27" fmla="*/ 697305 w 2922920"/>
                <a:gd name="connsiteY27" fmla="*/ 546553 h 701829"/>
                <a:gd name="connsiteX28" fmla="*/ 774943 w 2922920"/>
                <a:gd name="connsiteY28" fmla="*/ 537927 h 701829"/>
                <a:gd name="connsiteX29" fmla="*/ 826701 w 2922920"/>
                <a:gd name="connsiteY29" fmla="*/ 503421 h 701829"/>
                <a:gd name="connsiteX30" fmla="*/ 852580 w 2922920"/>
                <a:gd name="connsiteY30" fmla="*/ 486168 h 701829"/>
                <a:gd name="connsiteX31" fmla="*/ 904339 w 2922920"/>
                <a:gd name="connsiteY31" fmla="*/ 443036 h 701829"/>
                <a:gd name="connsiteX32" fmla="*/ 930218 w 2922920"/>
                <a:gd name="connsiteY32" fmla="*/ 434410 h 701829"/>
                <a:gd name="connsiteX33" fmla="*/ 956097 w 2922920"/>
                <a:gd name="connsiteY33" fmla="*/ 417157 h 701829"/>
                <a:gd name="connsiteX34" fmla="*/ 977668 w 2922920"/>
                <a:gd name="connsiteY34" fmla="*/ 505848 h 701829"/>
                <a:gd name="connsiteX35" fmla="*/ 1068241 w 2922920"/>
                <a:gd name="connsiteY35" fmla="*/ 417157 h 701829"/>
                <a:gd name="connsiteX36" fmla="*/ 1080488 w 2922920"/>
                <a:gd name="connsiteY36" fmla="*/ 541443 h 701829"/>
                <a:gd name="connsiteX37" fmla="*/ 1171758 w 2922920"/>
                <a:gd name="connsiteY37" fmla="*/ 460289 h 701829"/>
                <a:gd name="connsiteX38" fmla="*/ 1189010 w 2922920"/>
                <a:gd name="connsiteY38" fmla="*/ 486168 h 701829"/>
                <a:gd name="connsiteX39" fmla="*/ 1249395 w 2922920"/>
                <a:gd name="connsiteY39" fmla="*/ 512048 h 701829"/>
                <a:gd name="connsiteX40" fmla="*/ 1275275 w 2922920"/>
                <a:gd name="connsiteY40" fmla="*/ 529300 h 701829"/>
                <a:gd name="connsiteX41" fmla="*/ 1309780 w 2922920"/>
                <a:gd name="connsiteY41" fmla="*/ 546553 h 701829"/>
                <a:gd name="connsiteX42" fmla="*/ 1335660 w 2922920"/>
                <a:gd name="connsiteY42" fmla="*/ 572433 h 701829"/>
                <a:gd name="connsiteX43" fmla="*/ 1396044 w 2922920"/>
                <a:gd name="connsiteY43" fmla="*/ 589685 h 701829"/>
                <a:gd name="connsiteX44" fmla="*/ 1430550 w 2922920"/>
                <a:gd name="connsiteY44" fmla="*/ 606938 h 701829"/>
                <a:gd name="connsiteX45" fmla="*/ 1465056 w 2922920"/>
                <a:gd name="connsiteY45" fmla="*/ 615565 h 701829"/>
                <a:gd name="connsiteX46" fmla="*/ 1559946 w 2922920"/>
                <a:gd name="connsiteY46" fmla="*/ 632817 h 701829"/>
                <a:gd name="connsiteX47" fmla="*/ 1999893 w 2922920"/>
                <a:gd name="connsiteY47" fmla="*/ 641444 h 701829"/>
                <a:gd name="connsiteX48" fmla="*/ 2086158 w 2922920"/>
                <a:gd name="connsiteY48" fmla="*/ 667323 h 701829"/>
                <a:gd name="connsiteX49" fmla="*/ 2112037 w 2922920"/>
                <a:gd name="connsiteY49" fmla="*/ 684576 h 701829"/>
                <a:gd name="connsiteX50" fmla="*/ 2258686 w 2922920"/>
                <a:gd name="connsiteY50" fmla="*/ 701829 h 701829"/>
                <a:gd name="connsiteX51" fmla="*/ 2284565 w 2922920"/>
                <a:gd name="connsiteY51" fmla="*/ 684576 h 701829"/>
                <a:gd name="connsiteX52" fmla="*/ 2327697 w 2922920"/>
                <a:gd name="connsiteY52" fmla="*/ 641444 h 701829"/>
                <a:gd name="connsiteX53" fmla="*/ 2396709 w 2922920"/>
                <a:gd name="connsiteY53" fmla="*/ 598312 h 701829"/>
                <a:gd name="connsiteX54" fmla="*/ 2845282 w 2922920"/>
                <a:gd name="connsiteY54" fmla="*/ 589685 h 701829"/>
                <a:gd name="connsiteX55" fmla="*/ 2871161 w 2922920"/>
                <a:gd name="connsiteY55" fmla="*/ 572433 h 701829"/>
                <a:gd name="connsiteX56" fmla="*/ 2862535 w 2922920"/>
                <a:gd name="connsiteY56" fmla="*/ 546553 h 701829"/>
                <a:gd name="connsiteX57" fmla="*/ 2750392 w 2922920"/>
                <a:gd name="connsiteY57" fmla="*/ 520674 h 701829"/>
                <a:gd name="connsiteX58" fmla="*/ 2655501 w 2922920"/>
                <a:gd name="connsiteY58" fmla="*/ 494795 h 701829"/>
                <a:gd name="connsiteX59" fmla="*/ 2543358 w 2922920"/>
                <a:gd name="connsiteY59" fmla="*/ 468916 h 701829"/>
                <a:gd name="connsiteX60" fmla="*/ 2629622 w 2922920"/>
                <a:gd name="connsiteY60" fmla="*/ 391278 h 701829"/>
                <a:gd name="connsiteX61" fmla="*/ 2646875 w 2922920"/>
                <a:gd name="connsiteY61" fmla="*/ 365399 h 701829"/>
                <a:gd name="connsiteX62" fmla="*/ 2698633 w 2922920"/>
                <a:gd name="connsiteY62" fmla="*/ 322267 h 701829"/>
                <a:gd name="connsiteX63" fmla="*/ 2724512 w 2922920"/>
                <a:gd name="connsiteY63" fmla="*/ 313640 h 701829"/>
                <a:gd name="connsiteX64" fmla="*/ 2733139 w 2922920"/>
                <a:gd name="connsiteY64" fmla="*/ 287761 h 701829"/>
                <a:gd name="connsiteX65" fmla="*/ 2715886 w 2922920"/>
                <a:gd name="connsiteY65" fmla="*/ 227376 h 701829"/>
                <a:gd name="connsiteX66" fmla="*/ 2767644 w 2922920"/>
                <a:gd name="connsiteY66" fmla="*/ 192870 h 701829"/>
                <a:gd name="connsiteX67" fmla="*/ 2793524 w 2922920"/>
                <a:gd name="connsiteY67" fmla="*/ 166991 h 701829"/>
                <a:gd name="connsiteX68" fmla="*/ 2819403 w 2922920"/>
                <a:gd name="connsiteY68" fmla="*/ 149738 h 701829"/>
                <a:gd name="connsiteX69" fmla="*/ 2897041 w 2922920"/>
                <a:gd name="connsiteY69" fmla="*/ 106606 h 701829"/>
                <a:gd name="connsiteX70" fmla="*/ 2922920 w 2922920"/>
                <a:gd name="connsiteY70" fmla="*/ 97980 h 701829"/>
                <a:gd name="connsiteX71" fmla="*/ 2897041 w 2922920"/>
                <a:gd name="connsiteY71" fmla="*/ 89353 h 701829"/>
                <a:gd name="connsiteX72" fmla="*/ 2741765 w 2922920"/>
                <a:gd name="connsiteY72" fmla="*/ 106606 h 701829"/>
                <a:gd name="connsiteX73" fmla="*/ 2690007 w 2922920"/>
                <a:gd name="connsiteY73" fmla="*/ 149738 h 701829"/>
                <a:gd name="connsiteX74" fmla="*/ 2638248 w 2922920"/>
                <a:gd name="connsiteY74" fmla="*/ 166991 h 701829"/>
                <a:gd name="connsiteX75" fmla="*/ 2612369 w 2922920"/>
                <a:gd name="connsiteY75" fmla="*/ 184244 h 701829"/>
                <a:gd name="connsiteX76" fmla="*/ 2586490 w 2922920"/>
                <a:gd name="connsiteY76" fmla="*/ 192870 h 701829"/>
                <a:gd name="connsiteX77" fmla="*/ 2396709 w 2922920"/>
                <a:gd name="connsiteY77" fmla="*/ 210123 h 701829"/>
                <a:gd name="connsiteX78" fmla="*/ 2344950 w 2922920"/>
                <a:gd name="connsiteY78" fmla="*/ 218750 h 701829"/>
                <a:gd name="connsiteX79" fmla="*/ 2224180 w 2922920"/>
                <a:gd name="connsiteY79" fmla="*/ 201497 h 701829"/>
                <a:gd name="connsiteX80" fmla="*/ 2250060 w 2922920"/>
                <a:gd name="connsiteY80" fmla="*/ 158365 h 701829"/>
                <a:gd name="connsiteX81" fmla="*/ 2275939 w 2922920"/>
                <a:gd name="connsiteY81" fmla="*/ 141112 h 701829"/>
                <a:gd name="connsiteX82" fmla="*/ 2310444 w 2922920"/>
                <a:gd name="connsiteY82" fmla="*/ 106606 h 701829"/>
                <a:gd name="connsiteX83" fmla="*/ 2344950 w 2922920"/>
                <a:gd name="connsiteY83" fmla="*/ 80727 h 701829"/>
                <a:gd name="connsiteX84" fmla="*/ 2284565 w 2922920"/>
                <a:gd name="connsiteY84" fmla="*/ 89353 h 701829"/>
                <a:gd name="connsiteX85" fmla="*/ 2232807 w 2922920"/>
                <a:gd name="connsiteY85" fmla="*/ 106606 h 701829"/>
                <a:gd name="connsiteX86" fmla="*/ 2206927 w 2922920"/>
                <a:gd name="connsiteY86" fmla="*/ 123859 h 701829"/>
                <a:gd name="connsiteX87" fmla="*/ 2112037 w 2922920"/>
                <a:gd name="connsiteY87" fmla="*/ 141112 h 701829"/>
                <a:gd name="connsiteX88" fmla="*/ 2060278 w 2922920"/>
                <a:gd name="connsiteY88" fmla="*/ 158365 h 701829"/>
                <a:gd name="connsiteX89" fmla="*/ 2034399 w 2922920"/>
                <a:gd name="connsiteY89" fmla="*/ 166991 h 701829"/>
                <a:gd name="connsiteX90" fmla="*/ 1905003 w 2922920"/>
                <a:gd name="connsiteY90" fmla="*/ 201497 h 701829"/>
                <a:gd name="connsiteX91" fmla="*/ 1792860 w 2922920"/>
                <a:gd name="connsiteY91" fmla="*/ 192870 h 701829"/>
                <a:gd name="connsiteX92" fmla="*/ 1758354 w 2922920"/>
                <a:gd name="connsiteY92" fmla="*/ 149738 h 701829"/>
                <a:gd name="connsiteX93" fmla="*/ 1732475 w 2922920"/>
                <a:gd name="connsiteY93" fmla="*/ 141112 h 701829"/>
                <a:gd name="connsiteX94" fmla="*/ 1663463 w 2922920"/>
                <a:gd name="connsiteY94" fmla="*/ 149738 h 701829"/>
                <a:gd name="connsiteX95" fmla="*/ 1637584 w 2922920"/>
                <a:gd name="connsiteY95" fmla="*/ 166991 h 701829"/>
                <a:gd name="connsiteX96" fmla="*/ 1577199 w 2922920"/>
                <a:gd name="connsiteY96" fmla="*/ 184244 h 701829"/>
                <a:gd name="connsiteX97" fmla="*/ 1137252 w 2922920"/>
                <a:gd name="connsiteY97" fmla="*/ 184244 h 701829"/>
                <a:gd name="connsiteX98" fmla="*/ 1094120 w 2922920"/>
                <a:gd name="connsiteY98" fmla="*/ 201497 h 701829"/>
                <a:gd name="connsiteX99" fmla="*/ 1050988 w 2922920"/>
                <a:gd name="connsiteY99" fmla="*/ 210123 h 701829"/>
                <a:gd name="connsiteX100" fmla="*/ 861207 w 2922920"/>
                <a:gd name="connsiteY100" fmla="*/ 184244 h 701829"/>
                <a:gd name="connsiteX101" fmla="*/ 792195 w 2922920"/>
                <a:gd name="connsiteY101" fmla="*/ 166991 h 701829"/>
                <a:gd name="connsiteX102" fmla="*/ 740437 w 2922920"/>
                <a:gd name="connsiteY102" fmla="*/ 141112 h 701829"/>
                <a:gd name="connsiteX103" fmla="*/ 714558 w 2922920"/>
                <a:gd name="connsiteY103" fmla="*/ 132485 h 701829"/>
                <a:gd name="connsiteX104" fmla="*/ 697305 w 2922920"/>
                <a:gd name="connsiteY104" fmla="*/ 106606 h 701829"/>
                <a:gd name="connsiteX105" fmla="*/ 723184 w 2922920"/>
                <a:gd name="connsiteY105" fmla="*/ 89353 h 701829"/>
                <a:gd name="connsiteX106" fmla="*/ 783569 w 2922920"/>
                <a:gd name="connsiteY106" fmla="*/ 63474 h 701829"/>
                <a:gd name="connsiteX107" fmla="*/ 559282 w 2922920"/>
                <a:gd name="connsiteY107" fmla="*/ 46221 h 701829"/>
                <a:gd name="connsiteX108" fmla="*/ 464392 w 2922920"/>
                <a:gd name="connsiteY108" fmla="*/ 28968 h 701829"/>
                <a:gd name="connsiteX109" fmla="*/ 404007 w 2922920"/>
                <a:gd name="connsiteY109" fmla="*/ 11716 h 701829"/>
                <a:gd name="connsiteX110" fmla="*/ 343622 w 2922920"/>
                <a:gd name="connsiteY110" fmla="*/ 3089 h 701829"/>
                <a:gd name="connsiteX0" fmla="*/ 338786 w 2918084"/>
                <a:gd name="connsiteY0" fmla="*/ 3089 h 701829"/>
                <a:gd name="connsiteX1" fmla="*/ 273751 w 2918084"/>
                <a:gd name="connsiteY1" fmla="*/ 70465 h 701829"/>
                <a:gd name="connsiteX2" fmla="*/ 252773 w 2918084"/>
                <a:gd name="connsiteY2" fmla="*/ 56941 h 701829"/>
                <a:gd name="connsiteX3" fmla="*/ 10982 w 2918084"/>
                <a:gd name="connsiteY3" fmla="*/ 123859 h 701829"/>
                <a:gd name="connsiteX4" fmla="*/ 229902 w 2918084"/>
                <a:gd name="connsiteY4" fmla="*/ 161120 h 701829"/>
                <a:gd name="connsiteX5" fmla="*/ 10982 w 2918084"/>
                <a:gd name="connsiteY5" fmla="*/ 210123 h 701829"/>
                <a:gd name="connsiteX6" fmla="*/ 36861 w 2918084"/>
                <a:gd name="connsiteY6" fmla="*/ 227376 h 701829"/>
                <a:gd name="connsiteX7" fmla="*/ 243895 w 2918084"/>
                <a:gd name="connsiteY7" fmla="*/ 236002 h 701829"/>
                <a:gd name="connsiteX8" fmla="*/ 235269 w 2918084"/>
                <a:gd name="connsiteY8" fmla="*/ 322267 h 701829"/>
                <a:gd name="connsiteX9" fmla="*/ 209390 w 2918084"/>
                <a:gd name="connsiteY9" fmla="*/ 339519 h 701829"/>
                <a:gd name="connsiteX10" fmla="*/ 157631 w 2918084"/>
                <a:gd name="connsiteY10" fmla="*/ 391278 h 701829"/>
                <a:gd name="connsiteX11" fmla="*/ 123125 w 2918084"/>
                <a:gd name="connsiteY11" fmla="*/ 443036 h 701829"/>
                <a:gd name="connsiteX12" fmla="*/ 71367 w 2918084"/>
                <a:gd name="connsiteY12" fmla="*/ 477542 h 701829"/>
                <a:gd name="connsiteX13" fmla="*/ 62740 w 2918084"/>
                <a:gd name="connsiteY13" fmla="*/ 503421 h 701829"/>
                <a:gd name="connsiteX14" fmla="*/ 114499 w 2918084"/>
                <a:gd name="connsiteY14" fmla="*/ 520674 h 701829"/>
                <a:gd name="connsiteX15" fmla="*/ 183510 w 2918084"/>
                <a:gd name="connsiteY15" fmla="*/ 512048 h 701829"/>
                <a:gd name="connsiteX16" fmla="*/ 209390 w 2918084"/>
                <a:gd name="connsiteY16" fmla="*/ 503421 h 701829"/>
                <a:gd name="connsiteX17" fmla="*/ 269774 w 2918084"/>
                <a:gd name="connsiteY17" fmla="*/ 486168 h 701829"/>
                <a:gd name="connsiteX18" fmla="*/ 338786 w 2918084"/>
                <a:gd name="connsiteY18" fmla="*/ 494795 h 701829"/>
                <a:gd name="connsiteX19" fmla="*/ 381918 w 2918084"/>
                <a:gd name="connsiteY19" fmla="*/ 546553 h 701829"/>
                <a:gd name="connsiteX20" fmla="*/ 407797 w 2918084"/>
                <a:gd name="connsiteY20" fmla="*/ 563806 h 701829"/>
                <a:gd name="connsiteX21" fmla="*/ 459556 w 2918084"/>
                <a:gd name="connsiteY21" fmla="*/ 555180 h 701829"/>
                <a:gd name="connsiteX22" fmla="*/ 485435 w 2918084"/>
                <a:gd name="connsiteY22" fmla="*/ 537927 h 701829"/>
                <a:gd name="connsiteX23" fmla="*/ 519940 w 2918084"/>
                <a:gd name="connsiteY23" fmla="*/ 520674 h 701829"/>
                <a:gd name="connsiteX24" fmla="*/ 571699 w 2918084"/>
                <a:gd name="connsiteY24" fmla="*/ 494795 h 701829"/>
                <a:gd name="connsiteX25" fmla="*/ 632084 w 2918084"/>
                <a:gd name="connsiteY25" fmla="*/ 503421 h 701829"/>
                <a:gd name="connsiteX26" fmla="*/ 657963 w 2918084"/>
                <a:gd name="connsiteY26" fmla="*/ 529300 h 701829"/>
                <a:gd name="connsiteX27" fmla="*/ 692469 w 2918084"/>
                <a:gd name="connsiteY27" fmla="*/ 546553 h 701829"/>
                <a:gd name="connsiteX28" fmla="*/ 770107 w 2918084"/>
                <a:gd name="connsiteY28" fmla="*/ 537927 h 701829"/>
                <a:gd name="connsiteX29" fmla="*/ 821865 w 2918084"/>
                <a:gd name="connsiteY29" fmla="*/ 503421 h 701829"/>
                <a:gd name="connsiteX30" fmla="*/ 847744 w 2918084"/>
                <a:gd name="connsiteY30" fmla="*/ 486168 h 701829"/>
                <a:gd name="connsiteX31" fmla="*/ 899503 w 2918084"/>
                <a:gd name="connsiteY31" fmla="*/ 443036 h 701829"/>
                <a:gd name="connsiteX32" fmla="*/ 925382 w 2918084"/>
                <a:gd name="connsiteY32" fmla="*/ 434410 h 701829"/>
                <a:gd name="connsiteX33" fmla="*/ 951261 w 2918084"/>
                <a:gd name="connsiteY33" fmla="*/ 417157 h 701829"/>
                <a:gd name="connsiteX34" fmla="*/ 972832 w 2918084"/>
                <a:gd name="connsiteY34" fmla="*/ 505848 h 701829"/>
                <a:gd name="connsiteX35" fmla="*/ 1063405 w 2918084"/>
                <a:gd name="connsiteY35" fmla="*/ 417157 h 701829"/>
                <a:gd name="connsiteX36" fmla="*/ 1075652 w 2918084"/>
                <a:gd name="connsiteY36" fmla="*/ 541443 h 701829"/>
                <a:gd name="connsiteX37" fmla="*/ 1166922 w 2918084"/>
                <a:gd name="connsiteY37" fmla="*/ 460289 h 701829"/>
                <a:gd name="connsiteX38" fmla="*/ 1184174 w 2918084"/>
                <a:gd name="connsiteY38" fmla="*/ 486168 h 701829"/>
                <a:gd name="connsiteX39" fmla="*/ 1244559 w 2918084"/>
                <a:gd name="connsiteY39" fmla="*/ 512048 h 701829"/>
                <a:gd name="connsiteX40" fmla="*/ 1270439 w 2918084"/>
                <a:gd name="connsiteY40" fmla="*/ 529300 h 701829"/>
                <a:gd name="connsiteX41" fmla="*/ 1304944 w 2918084"/>
                <a:gd name="connsiteY41" fmla="*/ 546553 h 701829"/>
                <a:gd name="connsiteX42" fmla="*/ 1330824 w 2918084"/>
                <a:gd name="connsiteY42" fmla="*/ 572433 h 701829"/>
                <a:gd name="connsiteX43" fmla="*/ 1391208 w 2918084"/>
                <a:gd name="connsiteY43" fmla="*/ 589685 h 701829"/>
                <a:gd name="connsiteX44" fmla="*/ 1425714 w 2918084"/>
                <a:gd name="connsiteY44" fmla="*/ 606938 h 701829"/>
                <a:gd name="connsiteX45" fmla="*/ 1460220 w 2918084"/>
                <a:gd name="connsiteY45" fmla="*/ 615565 h 701829"/>
                <a:gd name="connsiteX46" fmla="*/ 1555110 w 2918084"/>
                <a:gd name="connsiteY46" fmla="*/ 632817 h 701829"/>
                <a:gd name="connsiteX47" fmla="*/ 1995057 w 2918084"/>
                <a:gd name="connsiteY47" fmla="*/ 641444 h 701829"/>
                <a:gd name="connsiteX48" fmla="*/ 2081322 w 2918084"/>
                <a:gd name="connsiteY48" fmla="*/ 667323 h 701829"/>
                <a:gd name="connsiteX49" fmla="*/ 2107201 w 2918084"/>
                <a:gd name="connsiteY49" fmla="*/ 684576 h 701829"/>
                <a:gd name="connsiteX50" fmla="*/ 2253850 w 2918084"/>
                <a:gd name="connsiteY50" fmla="*/ 701829 h 701829"/>
                <a:gd name="connsiteX51" fmla="*/ 2279729 w 2918084"/>
                <a:gd name="connsiteY51" fmla="*/ 684576 h 701829"/>
                <a:gd name="connsiteX52" fmla="*/ 2322861 w 2918084"/>
                <a:gd name="connsiteY52" fmla="*/ 641444 h 701829"/>
                <a:gd name="connsiteX53" fmla="*/ 2391873 w 2918084"/>
                <a:gd name="connsiteY53" fmla="*/ 598312 h 701829"/>
                <a:gd name="connsiteX54" fmla="*/ 2840446 w 2918084"/>
                <a:gd name="connsiteY54" fmla="*/ 589685 h 701829"/>
                <a:gd name="connsiteX55" fmla="*/ 2866325 w 2918084"/>
                <a:gd name="connsiteY55" fmla="*/ 572433 h 701829"/>
                <a:gd name="connsiteX56" fmla="*/ 2857699 w 2918084"/>
                <a:gd name="connsiteY56" fmla="*/ 546553 h 701829"/>
                <a:gd name="connsiteX57" fmla="*/ 2745556 w 2918084"/>
                <a:gd name="connsiteY57" fmla="*/ 520674 h 701829"/>
                <a:gd name="connsiteX58" fmla="*/ 2650665 w 2918084"/>
                <a:gd name="connsiteY58" fmla="*/ 494795 h 701829"/>
                <a:gd name="connsiteX59" fmla="*/ 2538522 w 2918084"/>
                <a:gd name="connsiteY59" fmla="*/ 468916 h 701829"/>
                <a:gd name="connsiteX60" fmla="*/ 2624786 w 2918084"/>
                <a:gd name="connsiteY60" fmla="*/ 391278 h 701829"/>
                <a:gd name="connsiteX61" fmla="*/ 2642039 w 2918084"/>
                <a:gd name="connsiteY61" fmla="*/ 365399 h 701829"/>
                <a:gd name="connsiteX62" fmla="*/ 2693797 w 2918084"/>
                <a:gd name="connsiteY62" fmla="*/ 322267 h 701829"/>
                <a:gd name="connsiteX63" fmla="*/ 2719676 w 2918084"/>
                <a:gd name="connsiteY63" fmla="*/ 313640 h 701829"/>
                <a:gd name="connsiteX64" fmla="*/ 2728303 w 2918084"/>
                <a:gd name="connsiteY64" fmla="*/ 287761 h 701829"/>
                <a:gd name="connsiteX65" fmla="*/ 2711050 w 2918084"/>
                <a:gd name="connsiteY65" fmla="*/ 227376 h 701829"/>
                <a:gd name="connsiteX66" fmla="*/ 2762808 w 2918084"/>
                <a:gd name="connsiteY66" fmla="*/ 192870 h 701829"/>
                <a:gd name="connsiteX67" fmla="*/ 2788688 w 2918084"/>
                <a:gd name="connsiteY67" fmla="*/ 166991 h 701829"/>
                <a:gd name="connsiteX68" fmla="*/ 2814567 w 2918084"/>
                <a:gd name="connsiteY68" fmla="*/ 149738 h 701829"/>
                <a:gd name="connsiteX69" fmla="*/ 2892205 w 2918084"/>
                <a:gd name="connsiteY69" fmla="*/ 106606 h 701829"/>
                <a:gd name="connsiteX70" fmla="*/ 2918084 w 2918084"/>
                <a:gd name="connsiteY70" fmla="*/ 97980 h 701829"/>
                <a:gd name="connsiteX71" fmla="*/ 2892205 w 2918084"/>
                <a:gd name="connsiteY71" fmla="*/ 89353 h 701829"/>
                <a:gd name="connsiteX72" fmla="*/ 2736929 w 2918084"/>
                <a:gd name="connsiteY72" fmla="*/ 106606 h 701829"/>
                <a:gd name="connsiteX73" fmla="*/ 2685171 w 2918084"/>
                <a:gd name="connsiteY73" fmla="*/ 149738 h 701829"/>
                <a:gd name="connsiteX74" fmla="*/ 2633412 w 2918084"/>
                <a:gd name="connsiteY74" fmla="*/ 166991 h 701829"/>
                <a:gd name="connsiteX75" fmla="*/ 2607533 w 2918084"/>
                <a:gd name="connsiteY75" fmla="*/ 184244 h 701829"/>
                <a:gd name="connsiteX76" fmla="*/ 2581654 w 2918084"/>
                <a:gd name="connsiteY76" fmla="*/ 192870 h 701829"/>
                <a:gd name="connsiteX77" fmla="*/ 2391873 w 2918084"/>
                <a:gd name="connsiteY77" fmla="*/ 210123 h 701829"/>
                <a:gd name="connsiteX78" fmla="*/ 2340114 w 2918084"/>
                <a:gd name="connsiteY78" fmla="*/ 218750 h 701829"/>
                <a:gd name="connsiteX79" fmla="*/ 2219344 w 2918084"/>
                <a:gd name="connsiteY79" fmla="*/ 201497 h 701829"/>
                <a:gd name="connsiteX80" fmla="*/ 2245224 w 2918084"/>
                <a:gd name="connsiteY80" fmla="*/ 158365 h 701829"/>
                <a:gd name="connsiteX81" fmla="*/ 2271103 w 2918084"/>
                <a:gd name="connsiteY81" fmla="*/ 141112 h 701829"/>
                <a:gd name="connsiteX82" fmla="*/ 2305608 w 2918084"/>
                <a:gd name="connsiteY82" fmla="*/ 106606 h 701829"/>
                <a:gd name="connsiteX83" fmla="*/ 2340114 w 2918084"/>
                <a:gd name="connsiteY83" fmla="*/ 80727 h 701829"/>
                <a:gd name="connsiteX84" fmla="*/ 2279729 w 2918084"/>
                <a:gd name="connsiteY84" fmla="*/ 89353 h 701829"/>
                <a:gd name="connsiteX85" fmla="*/ 2227971 w 2918084"/>
                <a:gd name="connsiteY85" fmla="*/ 106606 h 701829"/>
                <a:gd name="connsiteX86" fmla="*/ 2202091 w 2918084"/>
                <a:gd name="connsiteY86" fmla="*/ 123859 h 701829"/>
                <a:gd name="connsiteX87" fmla="*/ 2107201 w 2918084"/>
                <a:gd name="connsiteY87" fmla="*/ 141112 h 701829"/>
                <a:gd name="connsiteX88" fmla="*/ 2055442 w 2918084"/>
                <a:gd name="connsiteY88" fmla="*/ 158365 h 701829"/>
                <a:gd name="connsiteX89" fmla="*/ 2029563 w 2918084"/>
                <a:gd name="connsiteY89" fmla="*/ 166991 h 701829"/>
                <a:gd name="connsiteX90" fmla="*/ 1900167 w 2918084"/>
                <a:gd name="connsiteY90" fmla="*/ 201497 h 701829"/>
                <a:gd name="connsiteX91" fmla="*/ 1788024 w 2918084"/>
                <a:gd name="connsiteY91" fmla="*/ 192870 h 701829"/>
                <a:gd name="connsiteX92" fmla="*/ 1753518 w 2918084"/>
                <a:gd name="connsiteY92" fmla="*/ 149738 h 701829"/>
                <a:gd name="connsiteX93" fmla="*/ 1727639 w 2918084"/>
                <a:gd name="connsiteY93" fmla="*/ 141112 h 701829"/>
                <a:gd name="connsiteX94" fmla="*/ 1658627 w 2918084"/>
                <a:gd name="connsiteY94" fmla="*/ 149738 h 701829"/>
                <a:gd name="connsiteX95" fmla="*/ 1632748 w 2918084"/>
                <a:gd name="connsiteY95" fmla="*/ 166991 h 701829"/>
                <a:gd name="connsiteX96" fmla="*/ 1572363 w 2918084"/>
                <a:gd name="connsiteY96" fmla="*/ 184244 h 701829"/>
                <a:gd name="connsiteX97" fmla="*/ 1132416 w 2918084"/>
                <a:gd name="connsiteY97" fmla="*/ 184244 h 701829"/>
                <a:gd name="connsiteX98" fmla="*/ 1089284 w 2918084"/>
                <a:gd name="connsiteY98" fmla="*/ 201497 h 701829"/>
                <a:gd name="connsiteX99" fmla="*/ 1046152 w 2918084"/>
                <a:gd name="connsiteY99" fmla="*/ 210123 h 701829"/>
                <a:gd name="connsiteX100" fmla="*/ 856371 w 2918084"/>
                <a:gd name="connsiteY100" fmla="*/ 184244 h 701829"/>
                <a:gd name="connsiteX101" fmla="*/ 787359 w 2918084"/>
                <a:gd name="connsiteY101" fmla="*/ 166991 h 701829"/>
                <a:gd name="connsiteX102" fmla="*/ 735601 w 2918084"/>
                <a:gd name="connsiteY102" fmla="*/ 141112 h 701829"/>
                <a:gd name="connsiteX103" fmla="*/ 709722 w 2918084"/>
                <a:gd name="connsiteY103" fmla="*/ 132485 h 701829"/>
                <a:gd name="connsiteX104" fmla="*/ 692469 w 2918084"/>
                <a:gd name="connsiteY104" fmla="*/ 106606 h 701829"/>
                <a:gd name="connsiteX105" fmla="*/ 718348 w 2918084"/>
                <a:gd name="connsiteY105" fmla="*/ 89353 h 701829"/>
                <a:gd name="connsiteX106" fmla="*/ 778733 w 2918084"/>
                <a:gd name="connsiteY106" fmla="*/ 63474 h 701829"/>
                <a:gd name="connsiteX107" fmla="*/ 554446 w 2918084"/>
                <a:gd name="connsiteY107" fmla="*/ 46221 h 701829"/>
                <a:gd name="connsiteX108" fmla="*/ 459556 w 2918084"/>
                <a:gd name="connsiteY108" fmla="*/ 28968 h 701829"/>
                <a:gd name="connsiteX109" fmla="*/ 399171 w 2918084"/>
                <a:gd name="connsiteY109" fmla="*/ 11716 h 701829"/>
                <a:gd name="connsiteX110" fmla="*/ 338786 w 2918084"/>
                <a:gd name="connsiteY110" fmla="*/ 3089 h 701829"/>
                <a:gd name="connsiteX0" fmla="*/ 338786 w 2918084"/>
                <a:gd name="connsiteY0" fmla="*/ 3089 h 701829"/>
                <a:gd name="connsiteX1" fmla="*/ 273751 w 2918084"/>
                <a:gd name="connsiteY1" fmla="*/ 70465 h 701829"/>
                <a:gd name="connsiteX2" fmla="*/ 252773 w 2918084"/>
                <a:gd name="connsiteY2" fmla="*/ 56941 h 701829"/>
                <a:gd name="connsiteX3" fmla="*/ 10982 w 2918084"/>
                <a:gd name="connsiteY3" fmla="*/ 123859 h 701829"/>
                <a:gd name="connsiteX4" fmla="*/ 229902 w 2918084"/>
                <a:gd name="connsiteY4" fmla="*/ 161120 h 701829"/>
                <a:gd name="connsiteX5" fmla="*/ 10982 w 2918084"/>
                <a:gd name="connsiteY5" fmla="*/ 210123 h 701829"/>
                <a:gd name="connsiteX6" fmla="*/ 36861 w 2918084"/>
                <a:gd name="connsiteY6" fmla="*/ 227376 h 701829"/>
                <a:gd name="connsiteX7" fmla="*/ 243895 w 2918084"/>
                <a:gd name="connsiteY7" fmla="*/ 236002 h 701829"/>
                <a:gd name="connsiteX8" fmla="*/ 235269 w 2918084"/>
                <a:gd name="connsiteY8" fmla="*/ 322267 h 701829"/>
                <a:gd name="connsiteX9" fmla="*/ 209390 w 2918084"/>
                <a:gd name="connsiteY9" fmla="*/ 339519 h 701829"/>
                <a:gd name="connsiteX10" fmla="*/ 157631 w 2918084"/>
                <a:gd name="connsiteY10" fmla="*/ 391278 h 701829"/>
                <a:gd name="connsiteX11" fmla="*/ 123125 w 2918084"/>
                <a:gd name="connsiteY11" fmla="*/ 443036 h 701829"/>
                <a:gd name="connsiteX12" fmla="*/ 71367 w 2918084"/>
                <a:gd name="connsiteY12" fmla="*/ 477542 h 701829"/>
                <a:gd name="connsiteX13" fmla="*/ 62740 w 2918084"/>
                <a:gd name="connsiteY13" fmla="*/ 503421 h 701829"/>
                <a:gd name="connsiteX14" fmla="*/ 114499 w 2918084"/>
                <a:gd name="connsiteY14" fmla="*/ 520674 h 701829"/>
                <a:gd name="connsiteX15" fmla="*/ 183510 w 2918084"/>
                <a:gd name="connsiteY15" fmla="*/ 512048 h 701829"/>
                <a:gd name="connsiteX16" fmla="*/ 209390 w 2918084"/>
                <a:gd name="connsiteY16" fmla="*/ 503421 h 701829"/>
                <a:gd name="connsiteX17" fmla="*/ 269774 w 2918084"/>
                <a:gd name="connsiteY17" fmla="*/ 486168 h 701829"/>
                <a:gd name="connsiteX18" fmla="*/ 338786 w 2918084"/>
                <a:gd name="connsiteY18" fmla="*/ 494795 h 701829"/>
                <a:gd name="connsiteX19" fmla="*/ 381918 w 2918084"/>
                <a:gd name="connsiteY19" fmla="*/ 546553 h 701829"/>
                <a:gd name="connsiteX20" fmla="*/ 407797 w 2918084"/>
                <a:gd name="connsiteY20" fmla="*/ 563806 h 701829"/>
                <a:gd name="connsiteX21" fmla="*/ 459556 w 2918084"/>
                <a:gd name="connsiteY21" fmla="*/ 555180 h 701829"/>
                <a:gd name="connsiteX22" fmla="*/ 485435 w 2918084"/>
                <a:gd name="connsiteY22" fmla="*/ 537927 h 701829"/>
                <a:gd name="connsiteX23" fmla="*/ 519940 w 2918084"/>
                <a:gd name="connsiteY23" fmla="*/ 520674 h 701829"/>
                <a:gd name="connsiteX24" fmla="*/ 571699 w 2918084"/>
                <a:gd name="connsiteY24" fmla="*/ 494795 h 701829"/>
                <a:gd name="connsiteX25" fmla="*/ 632084 w 2918084"/>
                <a:gd name="connsiteY25" fmla="*/ 503421 h 701829"/>
                <a:gd name="connsiteX26" fmla="*/ 657963 w 2918084"/>
                <a:gd name="connsiteY26" fmla="*/ 529300 h 701829"/>
                <a:gd name="connsiteX27" fmla="*/ 692469 w 2918084"/>
                <a:gd name="connsiteY27" fmla="*/ 546553 h 701829"/>
                <a:gd name="connsiteX28" fmla="*/ 770107 w 2918084"/>
                <a:gd name="connsiteY28" fmla="*/ 537927 h 701829"/>
                <a:gd name="connsiteX29" fmla="*/ 821865 w 2918084"/>
                <a:gd name="connsiteY29" fmla="*/ 503421 h 701829"/>
                <a:gd name="connsiteX30" fmla="*/ 847744 w 2918084"/>
                <a:gd name="connsiteY30" fmla="*/ 486168 h 701829"/>
                <a:gd name="connsiteX31" fmla="*/ 899503 w 2918084"/>
                <a:gd name="connsiteY31" fmla="*/ 443036 h 701829"/>
                <a:gd name="connsiteX32" fmla="*/ 925382 w 2918084"/>
                <a:gd name="connsiteY32" fmla="*/ 434410 h 701829"/>
                <a:gd name="connsiteX33" fmla="*/ 951261 w 2918084"/>
                <a:gd name="connsiteY33" fmla="*/ 417157 h 701829"/>
                <a:gd name="connsiteX34" fmla="*/ 972832 w 2918084"/>
                <a:gd name="connsiteY34" fmla="*/ 505848 h 701829"/>
                <a:gd name="connsiteX35" fmla="*/ 1063405 w 2918084"/>
                <a:gd name="connsiteY35" fmla="*/ 417157 h 701829"/>
                <a:gd name="connsiteX36" fmla="*/ 1075652 w 2918084"/>
                <a:gd name="connsiteY36" fmla="*/ 541443 h 701829"/>
                <a:gd name="connsiteX37" fmla="*/ 1166922 w 2918084"/>
                <a:gd name="connsiteY37" fmla="*/ 460289 h 701829"/>
                <a:gd name="connsiteX38" fmla="*/ 1184174 w 2918084"/>
                <a:gd name="connsiteY38" fmla="*/ 486168 h 701829"/>
                <a:gd name="connsiteX39" fmla="*/ 1244559 w 2918084"/>
                <a:gd name="connsiteY39" fmla="*/ 512048 h 701829"/>
                <a:gd name="connsiteX40" fmla="*/ 1270439 w 2918084"/>
                <a:gd name="connsiteY40" fmla="*/ 529300 h 701829"/>
                <a:gd name="connsiteX41" fmla="*/ 1304944 w 2918084"/>
                <a:gd name="connsiteY41" fmla="*/ 546553 h 701829"/>
                <a:gd name="connsiteX42" fmla="*/ 1330824 w 2918084"/>
                <a:gd name="connsiteY42" fmla="*/ 572433 h 701829"/>
                <a:gd name="connsiteX43" fmla="*/ 1391208 w 2918084"/>
                <a:gd name="connsiteY43" fmla="*/ 589685 h 701829"/>
                <a:gd name="connsiteX44" fmla="*/ 1425714 w 2918084"/>
                <a:gd name="connsiteY44" fmla="*/ 606938 h 701829"/>
                <a:gd name="connsiteX45" fmla="*/ 1460220 w 2918084"/>
                <a:gd name="connsiteY45" fmla="*/ 615565 h 701829"/>
                <a:gd name="connsiteX46" fmla="*/ 1555110 w 2918084"/>
                <a:gd name="connsiteY46" fmla="*/ 632817 h 701829"/>
                <a:gd name="connsiteX47" fmla="*/ 1995057 w 2918084"/>
                <a:gd name="connsiteY47" fmla="*/ 641444 h 701829"/>
                <a:gd name="connsiteX48" fmla="*/ 2081322 w 2918084"/>
                <a:gd name="connsiteY48" fmla="*/ 667323 h 701829"/>
                <a:gd name="connsiteX49" fmla="*/ 2107201 w 2918084"/>
                <a:gd name="connsiteY49" fmla="*/ 684576 h 701829"/>
                <a:gd name="connsiteX50" fmla="*/ 2253850 w 2918084"/>
                <a:gd name="connsiteY50" fmla="*/ 701829 h 701829"/>
                <a:gd name="connsiteX51" fmla="*/ 2279729 w 2918084"/>
                <a:gd name="connsiteY51" fmla="*/ 684576 h 701829"/>
                <a:gd name="connsiteX52" fmla="*/ 2322861 w 2918084"/>
                <a:gd name="connsiteY52" fmla="*/ 641444 h 701829"/>
                <a:gd name="connsiteX53" fmla="*/ 2391873 w 2918084"/>
                <a:gd name="connsiteY53" fmla="*/ 598312 h 701829"/>
                <a:gd name="connsiteX54" fmla="*/ 2840446 w 2918084"/>
                <a:gd name="connsiteY54" fmla="*/ 589685 h 701829"/>
                <a:gd name="connsiteX55" fmla="*/ 2866325 w 2918084"/>
                <a:gd name="connsiteY55" fmla="*/ 572433 h 701829"/>
                <a:gd name="connsiteX56" fmla="*/ 2857699 w 2918084"/>
                <a:gd name="connsiteY56" fmla="*/ 546553 h 701829"/>
                <a:gd name="connsiteX57" fmla="*/ 2745556 w 2918084"/>
                <a:gd name="connsiteY57" fmla="*/ 520674 h 701829"/>
                <a:gd name="connsiteX58" fmla="*/ 2650665 w 2918084"/>
                <a:gd name="connsiteY58" fmla="*/ 494795 h 701829"/>
                <a:gd name="connsiteX59" fmla="*/ 2538522 w 2918084"/>
                <a:gd name="connsiteY59" fmla="*/ 468916 h 701829"/>
                <a:gd name="connsiteX60" fmla="*/ 2624786 w 2918084"/>
                <a:gd name="connsiteY60" fmla="*/ 391278 h 701829"/>
                <a:gd name="connsiteX61" fmla="*/ 2642039 w 2918084"/>
                <a:gd name="connsiteY61" fmla="*/ 365399 h 701829"/>
                <a:gd name="connsiteX62" fmla="*/ 2693797 w 2918084"/>
                <a:gd name="connsiteY62" fmla="*/ 322267 h 701829"/>
                <a:gd name="connsiteX63" fmla="*/ 2719676 w 2918084"/>
                <a:gd name="connsiteY63" fmla="*/ 313640 h 701829"/>
                <a:gd name="connsiteX64" fmla="*/ 2728303 w 2918084"/>
                <a:gd name="connsiteY64" fmla="*/ 287761 h 701829"/>
                <a:gd name="connsiteX65" fmla="*/ 2711050 w 2918084"/>
                <a:gd name="connsiteY65" fmla="*/ 227376 h 701829"/>
                <a:gd name="connsiteX66" fmla="*/ 2762808 w 2918084"/>
                <a:gd name="connsiteY66" fmla="*/ 192870 h 701829"/>
                <a:gd name="connsiteX67" fmla="*/ 2788688 w 2918084"/>
                <a:gd name="connsiteY67" fmla="*/ 166991 h 701829"/>
                <a:gd name="connsiteX68" fmla="*/ 2814567 w 2918084"/>
                <a:gd name="connsiteY68" fmla="*/ 149738 h 701829"/>
                <a:gd name="connsiteX69" fmla="*/ 2892205 w 2918084"/>
                <a:gd name="connsiteY69" fmla="*/ 106606 h 701829"/>
                <a:gd name="connsiteX70" fmla="*/ 2918084 w 2918084"/>
                <a:gd name="connsiteY70" fmla="*/ 97980 h 701829"/>
                <a:gd name="connsiteX71" fmla="*/ 2892205 w 2918084"/>
                <a:gd name="connsiteY71" fmla="*/ 89353 h 701829"/>
                <a:gd name="connsiteX72" fmla="*/ 2736929 w 2918084"/>
                <a:gd name="connsiteY72" fmla="*/ 106606 h 701829"/>
                <a:gd name="connsiteX73" fmla="*/ 2685171 w 2918084"/>
                <a:gd name="connsiteY73" fmla="*/ 149738 h 701829"/>
                <a:gd name="connsiteX74" fmla="*/ 2633412 w 2918084"/>
                <a:gd name="connsiteY74" fmla="*/ 166991 h 701829"/>
                <a:gd name="connsiteX75" fmla="*/ 2607533 w 2918084"/>
                <a:gd name="connsiteY75" fmla="*/ 184244 h 701829"/>
                <a:gd name="connsiteX76" fmla="*/ 2581654 w 2918084"/>
                <a:gd name="connsiteY76" fmla="*/ 192870 h 701829"/>
                <a:gd name="connsiteX77" fmla="*/ 2391873 w 2918084"/>
                <a:gd name="connsiteY77" fmla="*/ 210123 h 701829"/>
                <a:gd name="connsiteX78" fmla="*/ 2340114 w 2918084"/>
                <a:gd name="connsiteY78" fmla="*/ 218750 h 701829"/>
                <a:gd name="connsiteX79" fmla="*/ 2219344 w 2918084"/>
                <a:gd name="connsiteY79" fmla="*/ 201497 h 701829"/>
                <a:gd name="connsiteX80" fmla="*/ 2245224 w 2918084"/>
                <a:gd name="connsiteY80" fmla="*/ 158365 h 701829"/>
                <a:gd name="connsiteX81" fmla="*/ 2271103 w 2918084"/>
                <a:gd name="connsiteY81" fmla="*/ 141112 h 701829"/>
                <a:gd name="connsiteX82" fmla="*/ 2305608 w 2918084"/>
                <a:gd name="connsiteY82" fmla="*/ 106606 h 701829"/>
                <a:gd name="connsiteX83" fmla="*/ 2340114 w 2918084"/>
                <a:gd name="connsiteY83" fmla="*/ 80727 h 701829"/>
                <a:gd name="connsiteX84" fmla="*/ 2279729 w 2918084"/>
                <a:gd name="connsiteY84" fmla="*/ 89353 h 701829"/>
                <a:gd name="connsiteX85" fmla="*/ 2227971 w 2918084"/>
                <a:gd name="connsiteY85" fmla="*/ 106606 h 701829"/>
                <a:gd name="connsiteX86" fmla="*/ 2202091 w 2918084"/>
                <a:gd name="connsiteY86" fmla="*/ 123859 h 701829"/>
                <a:gd name="connsiteX87" fmla="*/ 2107201 w 2918084"/>
                <a:gd name="connsiteY87" fmla="*/ 141112 h 701829"/>
                <a:gd name="connsiteX88" fmla="*/ 2055442 w 2918084"/>
                <a:gd name="connsiteY88" fmla="*/ 158365 h 701829"/>
                <a:gd name="connsiteX89" fmla="*/ 2029563 w 2918084"/>
                <a:gd name="connsiteY89" fmla="*/ 166991 h 701829"/>
                <a:gd name="connsiteX90" fmla="*/ 1900167 w 2918084"/>
                <a:gd name="connsiteY90" fmla="*/ 201497 h 701829"/>
                <a:gd name="connsiteX91" fmla="*/ 1788024 w 2918084"/>
                <a:gd name="connsiteY91" fmla="*/ 192870 h 701829"/>
                <a:gd name="connsiteX92" fmla="*/ 1753518 w 2918084"/>
                <a:gd name="connsiteY92" fmla="*/ 149738 h 701829"/>
                <a:gd name="connsiteX93" fmla="*/ 1727639 w 2918084"/>
                <a:gd name="connsiteY93" fmla="*/ 141112 h 701829"/>
                <a:gd name="connsiteX94" fmla="*/ 1658627 w 2918084"/>
                <a:gd name="connsiteY94" fmla="*/ 149738 h 701829"/>
                <a:gd name="connsiteX95" fmla="*/ 1632748 w 2918084"/>
                <a:gd name="connsiteY95" fmla="*/ 166991 h 701829"/>
                <a:gd name="connsiteX96" fmla="*/ 1766287 w 2918084"/>
                <a:gd name="connsiteY96" fmla="*/ 316287 h 701829"/>
                <a:gd name="connsiteX97" fmla="*/ 1132416 w 2918084"/>
                <a:gd name="connsiteY97" fmla="*/ 184244 h 701829"/>
                <a:gd name="connsiteX98" fmla="*/ 1089284 w 2918084"/>
                <a:gd name="connsiteY98" fmla="*/ 201497 h 701829"/>
                <a:gd name="connsiteX99" fmla="*/ 1046152 w 2918084"/>
                <a:gd name="connsiteY99" fmla="*/ 210123 h 701829"/>
                <a:gd name="connsiteX100" fmla="*/ 856371 w 2918084"/>
                <a:gd name="connsiteY100" fmla="*/ 184244 h 701829"/>
                <a:gd name="connsiteX101" fmla="*/ 787359 w 2918084"/>
                <a:gd name="connsiteY101" fmla="*/ 166991 h 701829"/>
                <a:gd name="connsiteX102" fmla="*/ 735601 w 2918084"/>
                <a:gd name="connsiteY102" fmla="*/ 141112 h 701829"/>
                <a:gd name="connsiteX103" fmla="*/ 709722 w 2918084"/>
                <a:gd name="connsiteY103" fmla="*/ 132485 h 701829"/>
                <a:gd name="connsiteX104" fmla="*/ 692469 w 2918084"/>
                <a:gd name="connsiteY104" fmla="*/ 106606 h 701829"/>
                <a:gd name="connsiteX105" fmla="*/ 718348 w 2918084"/>
                <a:gd name="connsiteY105" fmla="*/ 89353 h 701829"/>
                <a:gd name="connsiteX106" fmla="*/ 778733 w 2918084"/>
                <a:gd name="connsiteY106" fmla="*/ 63474 h 701829"/>
                <a:gd name="connsiteX107" fmla="*/ 554446 w 2918084"/>
                <a:gd name="connsiteY107" fmla="*/ 46221 h 701829"/>
                <a:gd name="connsiteX108" fmla="*/ 459556 w 2918084"/>
                <a:gd name="connsiteY108" fmla="*/ 28968 h 701829"/>
                <a:gd name="connsiteX109" fmla="*/ 399171 w 2918084"/>
                <a:gd name="connsiteY109" fmla="*/ 11716 h 701829"/>
                <a:gd name="connsiteX110" fmla="*/ 338786 w 2918084"/>
                <a:gd name="connsiteY110" fmla="*/ 3089 h 701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2918084" h="701829">
                  <a:moveTo>
                    <a:pt x="338786" y="3089"/>
                  </a:moveTo>
                  <a:cubicBezTo>
                    <a:pt x="317883" y="12880"/>
                    <a:pt x="288086" y="61490"/>
                    <a:pt x="273751" y="70465"/>
                  </a:cubicBezTo>
                  <a:cubicBezTo>
                    <a:pt x="259416" y="79440"/>
                    <a:pt x="296568" y="48042"/>
                    <a:pt x="252773" y="56941"/>
                  </a:cubicBezTo>
                  <a:cubicBezTo>
                    <a:pt x="208978" y="65840"/>
                    <a:pt x="14794" y="106496"/>
                    <a:pt x="10982" y="123859"/>
                  </a:cubicBezTo>
                  <a:cubicBezTo>
                    <a:pt x="7170" y="141222"/>
                    <a:pt x="227027" y="152494"/>
                    <a:pt x="229902" y="161120"/>
                  </a:cubicBezTo>
                  <a:cubicBezTo>
                    <a:pt x="227027" y="181248"/>
                    <a:pt x="43156" y="199080"/>
                    <a:pt x="10982" y="210123"/>
                  </a:cubicBezTo>
                  <a:cubicBezTo>
                    <a:pt x="-21192" y="221166"/>
                    <a:pt x="26557" y="226231"/>
                    <a:pt x="36861" y="227376"/>
                  </a:cubicBezTo>
                  <a:cubicBezTo>
                    <a:pt x="105510" y="235004"/>
                    <a:pt x="174884" y="233127"/>
                    <a:pt x="243895" y="236002"/>
                  </a:cubicBezTo>
                  <a:cubicBezTo>
                    <a:pt x="241020" y="264757"/>
                    <a:pt x="244407" y="294852"/>
                    <a:pt x="235269" y="322267"/>
                  </a:cubicBezTo>
                  <a:cubicBezTo>
                    <a:pt x="231991" y="332102"/>
                    <a:pt x="217139" y="332631"/>
                    <a:pt x="209390" y="339519"/>
                  </a:cubicBezTo>
                  <a:cubicBezTo>
                    <a:pt x="191154" y="355729"/>
                    <a:pt x="171166" y="370977"/>
                    <a:pt x="157631" y="391278"/>
                  </a:cubicBezTo>
                  <a:cubicBezTo>
                    <a:pt x="146129" y="408531"/>
                    <a:pt x="140378" y="431534"/>
                    <a:pt x="123125" y="443036"/>
                  </a:cubicBezTo>
                  <a:lnTo>
                    <a:pt x="71367" y="477542"/>
                  </a:lnTo>
                  <a:cubicBezTo>
                    <a:pt x="68491" y="486168"/>
                    <a:pt x="56310" y="496991"/>
                    <a:pt x="62740" y="503421"/>
                  </a:cubicBezTo>
                  <a:cubicBezTo>
                    <a:pt x="75600" y="516281"/>
                    <a:pt x="114499" y="520674"/>
                    <a:pt x="114499" y="520674"/>
                  </a:cubicBezTo>
                  <a:cubicBezTo>
                    <a:pt x="137503" y="517799"/>
                    <a:pt x="160701" y="516195"/>
                    <a:pt x="183510" y="512048"/>
                  </a:cubicBezTo>
                  <a:cubicBezTo>
                    <a:pt x="192457" y="510421"/>
                    <a:pt x="200647" y="505919"/>
                    <a:pt x="209390" y="503421"/>
                  </a:cubicBezTo>
                  <a:cubicBezTo>
                    <a:pt x="285204" y="481760"/>
                    <a:pt x="207730" y="506851"/>
                    <a:pt x="269774" y="486168"/>
                  </a:cubicBezTo>
                  <a:cubicBezTo>
                    <a:pt x="292778" y="489044"/>
                    <a:pt x="316999" y="486872"/>
                    <a:pt x="338786" y="494795"/>
                  </a:cubicBezTo>
                  <a:cubicBezTo>
                    <a:pt x="360992" y="502870"/>
                    <a:pt x="367249" y="531884"/>
                    <a:pt x="381918" y="546553"/>
                  </a:cubicBezTo>
                  <a:cubicBezTo>
                    <a:pt x="389249" y="553884"/>
                    <a:pt x="399171" y="558055"/>
                    <a:pt x="407797" y="563806"/>
                  </a:cubicBezTo>
                  <a:cubicBezTo>
                    <a:pt x="425050" y="560931"/>
                    <a:pt x="442963" y="560711"/>
                    <a:pt x="459556" y="555180"/>
                  </a:cubicBezTo>
                  <a:cubicBezTo>
                    <a:pt x="469392" y="551902"/>
                    <a:pt x="476433" y="543071"/>
                    <a:pt x="485435" y="537927"/>
                  </a:cubicBezTo>
                  <a:cubicBezTo>
                    <a:pt x="496600" y="531547"/>
                    <a:pt x="508775" y="527054"/>
                    <a:pt x="519940" y="520674"/>
                  </a:cubicBezTo>
                  <a:cubicBezTo>
                    <a:pt x="566761" y="493919"/>
                    <a:pt x="524254" y="510609"/>
                    <a:pt x="571699" y="494795"/>
                  </a:cubicBezTo>
                  <a:cubicBezTo>
                    <a:pt x="591827" y="497670"/>
                    <a:pt x="613206" y="495870"/>
                    <a:pt x="632084" y="503421"/>
                  </a:cubicBezTo>
                  <a:cubicBezTo>
                    <a:pt x="643411" y="507952"/>
                    <a:pt x="648036" y="522209"/>
                    <a:pt x="657963" y="529300"/>
                  </a:cubicBezTo>
                  <a:cubicBezTo>
                    <a:pt x="668427" y="536774"/>
                    <a:pt x="680967" y="540802"/>
                    <a:pt x="692469" y="546553"/>
                  </a:cubicBezTo>
                  <a:cubicBezTo>
                    <a:pt x="718348" y="543678"/>
                    <a:pt x="745405" y="546161"/>
                    <a:pt x="770107" y="537927"/>
                  </a:cubicBezTo>
                  <a:cubicBezTo>
                    <a:pt x="789778" y="531370"/>
                    <a:pt x="804612" y="514923"/>
                    <a:pt x="821865" y="503421"/>
                  </a:cubicBezTo>
                  <a:cubicBezTo>
                    <a:pt x="830491" y="497670"/>
                    <a:pt x="840413" y="493499"/>
                    <a:pt x="847744" y="486168"/>
                  </a:cubicBezTo>
                  <a:cubicBezTo>
                    <a:pt x="866821" y="467092"/>
                    <a:pt x="875485" y="455045"/>
                    <a:pt x="899503" y="443036"/>
                  </a:cubicBezTo>
                  <a:cubicBezTo>
                    <a:pt x="907636" y="438970"/>
                    <a:pt x="916756" y="437285"/>
                    <a:pt x="925382" y="434410"/>
                  </a:cubicBezTo>
                  <a:cubicBezTo>
                    <a:pt x="934008" y="428659"/>
                    <a:pt x="943353" y="405251"/>
                    <a:pt x="951261" y="417157"/>
                  </a:cubicBezTo>
                  <a:cubicBezTo>
                    <a:pt x="959169" y="429063"/>
                    <a:pt x="954141" y="505848"/>
                    <a:pt x="972832" y="505848"/>
                  </a:cubicBezTo>
                  <a:cubicBezTo>
                    <a:pt x="991523" y="505848"/>
                    <a:pt x="1054134" y="398881"/>
                    <a:pt x="1063405" y="417157"/>
                  </a:cubicBezTo>
                  <a:cubicBezTo>
                    <a:pt x="1121707" y="436592"/>
                    <a:pt x="985800" y="501510"/>
                    <a:pt x="1075652" y="541443"/>
                  </a:cubicBezTo>
                  <a:cubicBezTo>
                    <a:pt x="1083962" y="545136"/>
                    <a:pt x="1158295" y="457414"/>
                    <a:pt x="1166922" y="460289"/>
                  </a:cubicBezTo>
                  <a:cubicBezTo>
                    <a:pt x="1172673" y="468915"/>
                    <a:pt x="1176210" y="479531"/>
                    <a:pt x="1184174" y="486168"/>
                  </a:cubicBezTo>
                  <a:cubicBezTo>
                    <a:pt x="1211094" y="508602"/>
                    <a:pt x="1217595" y="498566"/>
                    <a:pt x="1244559" y="512048"/>
                  </a:cubicBezTo>
                  <a:cubicBezTo>
                    <a:pt x="1253832" y="516685"/>
                    <a:pt x="1261437" y="524156"/>
                    <a:pt x="1270439" y="529300"/>
                  </a:cubicBezTo>
                  <a:cubicBezTo>
                    <a:pt x="1281604" y="535680"/>
                    <a:pt x="1294480" y="539079"/>
                    <a:pt x="1304944" y="546553"/>
                  </a:cubicBezTo>
                  <a:cubicBezTo>
                    <a:pt x="1314871" y="553644"/>
                    <a:pt x="1320673" y="565666"/>
                    <a:pt x="1330824" y="572433"/>
                  </a:cubicBezTo>
                  <a:cubicBezTo>
                    <a:pt x="1338249" y="577383"/>
                    <a:pt x="1386607" y="588535"/>
                    <a:pt x="1391208" y="589685"/>
                  </a:cubicBezTo>
                  <a:cubicBezTo>
                    <a:pt x="1402710" y="595436"/>
                    <a:pt x="1413673" y="602423"/>
                    <a:pt x="1425714" y="606938"/>
                  </a:cubicBezTo>
                  <a:cubicBezTo>
                    <a:pt x="1436815" y="611101"/>
                    <a:pt x="1448820" y="612308"/>
                    <a:pt x="1460220" y="615565"/>
                  </a:cubicBezTo>
                  <a:cubicBezTo>
                    <a:pt x="1506070" y="628665"/>
                    <a:pt x="1482233" y="630347"/>
                    <a:pt x="1555110" y="632817"/>
                  </a:cubicBezTo>
                  <a:cubicBezTo>
                    <a:pt x="1701703" y="637786"/>
                    <a:pt x="1848408" y="638568"/>
                    <a:pt x="1995057" y="641444"/>
                  </a:cubicBezTo>
                  <a:cubicBezTo>
                    <a:pt x="2058064" y="662446"/>
                    <a:pt x="2029173" y="654286"/>
                    <a:pt x="2081322" y="667323"/>
                  </a:cubicBezTo>
                  <a:cubicBezTo>
                    <a:pt x="2089948" y="673074"/>
                    <a:pt x="2097672" y="680492"/>
                    <a:pt x="2107201" y="684576"/>
                  </a:cubicBezTo>
                  <a:cubicBezTo>
                    <a:pt x="2142083" y="699525"/>
                    <a:pt x="2243714" y="701049"/>
                    <a:pt x="2253850" y="701829"/>
                  </a:cubicBezTo>
                  <a:cubicBezTo>
                    <a:pt x="2262476" y="696078"/>
                    <a:pt x="2272398" y="691907"/>
                    <a:pt x="2279729" y="684576"/>
                  </a:cubicBezTo>
                  <a:cubicBezTo>
                    <a:pt x="2337238" y="627067"/>
                    <a:pt x="2253850" y="687452"/>
                    <a:pt x="2322861" y="641444"/>
                  </a:cubicBezTo>
                  <a:cubicBezTo>
                    <a:pt x="2342754" y="611606"/>
                    <a:pt x="2343344" y="599245"/>
                    <a:pt x="2391873" y="598312"/>
                  </a:cubicBezTo>
                  <a:lnTo>
                    <a:pt x="2840446" y="589685"/>
                  </a:lnTo>
                  <a:cubicBezTo>
                    <a:pt x="2849072" y="583934"/>
                    <a:pt x="2862475" y="582059"/>
                    <a:pt x="2866325" y="572433"/>
                  </a:cubicBezTo>
                  <a:cubicBezTo>
                    <a:pt x="2869702" y="563990"/>
                    <a:pt x="2864685" y="552374"/>
                    <a:pt x="2857699" y="546553"/>
                  </a:cubicBezTo>
                  <a:cubicBezTo>
                    <a:pt x="2832597" y="525634"/>
                    <a:pt x="2770714" y="523819"/>
                    <a:pt x="2745556" y="520674"/>
                  </a:cubicBezTo>
                  <a:cubicBezTo>
                    <a:pt x="2677763" y="486778"/>
                    <a:pt x="2747656" y="517177"/>
                    <a:pt x="2650665" y="494795"/>
                  </a:cubicBezTo>
                  <a:cubicBezTo>
                    <a:pt x="2496728" y="459271"/>
                    <a:pt x="2709584" y="493352"/>
                    <a:pt x="2538522" y="468916"/>
                  </a:cubicBezTo>
                  <a:cubicBezTo>
                    <a:pt x="2606238" y="401200"/>
                    <a:pt x="2575222" y="424321"/>
                    <a:pt x="2624786" y="391278"/>
                  </a:cubicBezTo>
                  <a:cubicBezTo>
                    <a:pt x="2630537" y="382652"/>
                    <a:pt x="2635402" y="373364"/>
                    <a:pt x="2642039" y="365399"/>
                  </a:cubicBezTo>
                  <a:cubicBezTo>
                    <a:pt x="2655669" y="349043"/>
                    <a:pt x="2674406" y="331962"/>
                    <a:pt x="2693797" y="322267"/>
                  </a:cubicBezTo>
                  <a:cubicBezTo>
                    <a:pt x="2701930" y="318200"/>
                    <a:pt x="2711050" y="316516"/>
                    <a:pt x="2719676" y="313640"/>
                  </a:cubicBezTo>
                  <a:cubicBezTo>
                    <a:pt x="2722552" y="305014"/>
                    <a:pt x="2732369" y="295894"/>
                    <a:pt x="2728303" y="287761"/>
                  </a:cubicBezTo>
                  <a:cubicBezTo>
                    <a:pt x="2713493" y="258139"/>
                    <a:pt x="2647721" y="317847"/>
                    <a:pt x="2711050" y="227376"/>
                  </a:cubicBezTo>
                  <a:cubicBezTo>
                    <a:pt x="2722941" y="210389"/>
                    <a:pt x="2745555" y="204372"/>
                    <a:pt x="2762808" y="192870"/>
                  </a:cubicBezTo>
                  <a:cubicBezTo>
                    <a:pt x="2772959" y="186103"/>
                    <a:pt x="2779316" y="174801"/>
                    <a:pt x="2788688" y="166991"/>
                  </a:cubicBezTo>
                  <a:cubicBezTo>
                    <a:pt x="2796653" y="160354"/>
                    <a:pt x="2805775" y="155233"/>
                    <a:pt x="2814567" y="149738"/>
                  </a:cubicBezTo>
                  <a:cubicBezTo>
                    <a:pt x="2838361" y="134867"/>
                    <a:pt x="2865992" y="117840"/>
                    <a:pt x="2892205" y="106606"/>
                  </a:cubicBezTo>
                  <a:cubicBezTo>
                    <a:pt x="2900563" y="103024"/>
                    <a:pt x="2909458" y="100855"/>
                    <a:pt x="2918084" y="97980"/>
                  </a:cubicBezTo>
                  <a:cubicBezTo>
                    <a:pt x="2909458" y="95104"/>
                    <a:pt x="2901298" y="89353"/>
                    <a:pt x="2892205" y="89353"/>
                  </a:cubicBezTo>
                  <a:cubicBezTo>
                    <a:pt x="2781432" y="89353"/>
                    <a:pt x="2797992" y="86252"/>
                    <a:pt x="2736929" y="106606"/>
                  </a:cubicBezTo>
                  <a:cubicBezTo>
                    <a:pt x="2720678" y="122857"/>
                    <a:pt x="2706788" y="140130"/>
                    <a:pt x="2685171" y="149738"/>
                  </a:cubicBezTo>
                  <a:cubicBezTo>
                    <a:pt x="2668552" y="157124"/>
                    <a:pt x="2633412" y="166991"/>
                    <a:pt x="2633412" y="166991"/>
                  </a:cubicBezTo>
                  <a:cubicBezTo>
                    <a:pt x="2624786" y="172742"/>
                    <a:pt x="2616806" y="179607"/>
                    <a:pt x="2607533" y="184244"/>
                  </a:cubicBezTo>
                  <a:cubicBezTo>
                    <a:pt x="2599400" y="188310"/>
                    <a:pt x="2590682" y="191787"/>
                    <a:pt x="2581654" y="192870"/>
                  </a:cubicBezTo>
                  <a:cubicBezTo>
                    <a:pt x="2518585" y="200438"/>
                    <a:pt x="2454530" y="199680"/>
                    <a:pt x="2391873" y="210123"/>
                  </a:cubicBezTo>
                  <a:lnTo>
                    <a:pt x="2340114" y="218750"/>
                  </a:lnTo>
                  <a:cubicBezTo>
                    <a:pt x="2299857" y="212999"/>
                    <a:pt x="2253652" y="223329"/>
                    <a:pt x="2219344" y="201497"/>
                  </a:cubicBezTo>
                  <a:cubicBezTo>
                    <a:pt x="2205198" y="192495"/>
                    <a:pt x="2234312" y="171095"/>
                    <a:pt x="2245224" y="158365"/>
                  </a:cubicBezTo>
                  <a:cubicBezTo>
                    <a:pt x="2251971" y="150493"/>
                    <a:pt x="2263231" y="147859"/>
                    <a:pt x="2271103" y="141112"/>
                  </a:cubicBezTo>
                  <a:cubicBezTo>
                    <a:pt x="2283453" y="130526"/>
                    <a:pt x="2293367" y="117317"/>
                    <a:pt x="2305608" y="106606"/>
                  </a:cubicBezTo>
                  <a:cubicBezTo>
                    <a:pt x="2316428" y="97138"/>
                    <a:pt x="2352077" y="88702"/>
                    <a:pt x="2340114" y="80727"/>
                  </a:cubicBezTo>
                  <a:cubicBezTo>
                    <a:pt x="2323196" y="69448"/>
                    <a:pt x="2299857" y="86478"/>
                    <a:pt x="2279729" y="89353"/>
                  </a:cubicBezTo>
                  <a:cubicBezTo>
                    <a:pt x="2262476" y="95104"/>
                    <a:pt x="2243103" y="96518"/>
                    <a:pt x="2227971" y="106606"/>
                  </a:cubicBezTo>
                  <a:cubicBezTo>
                    <a:pt x="2219344" y="112357"/>
                    <a:pt x="2211799" y="120219"/>
                    <a:pt x="2202091" y="123859"/>
                  </a:cubicBezTo>
                  <a:cubicBezTo>
                    <a:pt x="2189206" y="128691"/>
                    <a:pt x="2116880" y="138692"/>
                    <a:pt x="2107201" y="141112"/>
                  </a:cubicBezTo>
                  <a:cubicBezTo>
                    <a:pt x="2089558" y="145523"/>
                    <a:pt x="2072695" y="152614"/>
                    <a:pt x="2055442" y="158365"/>
                  </a:cubicBezTo>
                  <a:cubicBezTo>
                    <a:pt x="2046816" y="161240"/>
                    <a:pt x="2038384" y="164786"/>
                    <a:pt x="2029563" y="166991"/>
                  </a:cubicBezTo>
                  <a:cubicBezTo>
                    <a:pt x="1940243" y="189321"/>
                    <a:pt x="1983351" y="177730"/>
                    <a:pt x="1900167" y="201497"/>
                  </a:cubicBezTo>
                  <a:cubicBezTo>
                    <a:pt x="1862786" y="198621"/>
                    <a:pt x="1824873" y="199779"/>
                    <a:pt x="1788024" y="192870"/>
                  </a:cubicBezTo>
                  <a:cubicBezTo>
                    <a:pt x="1740888" y="184032"/>
                    <a:pt x="1777429" y="173649"/>
                    <a:pt x="1753518" y="149738"/>
                  </a:cubicBezTo>
                  <a:cubicBezTo>
                    <a:pt x="1747088" y="143308"/>
                    <a:pt x="1736265" y="143987"/>
                    <a:pt x="1727639" y="141112"/>
                  </a:cubicBezTo>
                  <a:cubicBezTo>
                    <a:pt x="1704635" y="143987"/>
                    <a:pt x="1680993" y="143638"/>
                    <a:pt x="1658627" y="149738"/>
                  </a:cubicBezTo>
                  <a:cubicBezTo>
                    <a:pt x="1648625" y="152466"/>
                    <a:pt x="1614805" y="139233"/>
                    <a:pt x="1632748" y="166991"/>
                  </a:cubicBezTo>
                  <a:cubicBezTo>
                    <a:pt x="1650691" y="194749"/>
                    <a:pt x="1777338" y="313524"/>
                    <a:pt x="1766287" y="316287"/>
                  </a:cubicBezTo>
                  <a:cubicBezTo>
                    <a:pt x="1600978" y="309929"/>
                    <a:pt x="1245250" y="203376"/>
                    <a:pt x="1132416" y="184244"/>
                  </a:cubicBezTo>
                  <a:cubicBezTo>
                    <a:pt x="1019582" y="165112"/>
                    <a:pt x="1104116" y="197047"/>
                    <a:pt x="1089284" y="201497"/>
                  </a:cubicBezTo>
                  <a:cubicBezTo>
                    <a:pt x="1075240" y="205710"/>
                    <a:pt x="1060529" y="207248"/>
                    <a:pt x="1046152" y="210123"/>
                  </a:cubicBezTo>
                  <a:cubicBezTo>
                    <a:pt x="982535" y="203762"/>
                    <a:pt x="918819" y="198655"/>
                    <a:pt x="856371" y="184244"/>
                  </a:cubicBezTo>
                  <a:cubicBezTo>
                    <a:pt x="833266" y="178912"/>
                    <a:pt x="809690" y="174966"/>
                    <a:pt x="787359" y="166991"/>
                  </a:cubicBezTo>
                  <a:cubicBezTo>
                    <a:pt x="769194" y="160503"/>
                    <a:pt x="753228" y="148946"/>
                    <a:pt x="735601" y="141112"/>
                  </a:cubicBezTo>
                  <a:cubicBezTo>
                    <a:pt x="727292" y="137419"/>
                    <a:pt x="718348" y="135361"/>
                    <a:pt x="709722" y="132485"/>
                  </a:cubicBezTo>
                  <a:cubicBezTo>
                    <a:pt x="703971" y="123859"/>
                    <a:pt x="690436" y="116772"/>
                    <a:pt x="692469" y="106606"/>
                  </a:cubicBezTo>
                  <a:cubicBezTo>
                    <a:pt x="694502" y="96440"/>
                    <a:pt x="709346" y="94497"/>
                    <a:pt x="718348" y="89353"/>
                  </a:cubicBezTo>
                  <a:cubicBezTo>
                    <a:pt x="748195" y="72297"/>
                    <a:pt x="749699" y="73152"/>
                    <a:pt x="778733" y="63474"/>
                  </a:cubicBezTo>
                  <a:cubicBezTo>
                    <a:pt x="677890" y="38265"/>
                    <a:pt x="782255" y="61932"/>
                    <a:pt x="554446" y="46221"/>
                  </a:cubicBezTo>
                  <a:cubicBezTo>
                    <a:pt x="522225" y="43999"/>
                    <a:pt x="490521" y="37815"/>
                    <a:pt x="459556" y="28968"/>
                  </a:cubicBezTo>
                  <a:cubicBezTo>
                    <a:pt x="441512" y="23813"/>
                    <a:pt x="417617" y="13135"/>
                    <a:pt x="399171" y="11716"/>
                  </a:cubicBezTo>
                  <a:cubicBezTo>
                    <a:pt x="373368" y="9731"/>
                    <a:pt x="359689" y="-6702"/>
                    <a:pt x="338786" y="3089"/>
                  </a:cubicBezTo>
                  <a:close/>
                </a:path>
              </a:pathLst>
            </a:custGeom>
            <a:gradFill>
              <a:gsLst>
                <a:gs pos="4000">
                  <a:schemeClr val="accent2">
                    <a:lumMod val="75000"/>
                  </a:schemeClr>
                </a:gs>
                <a:gs pos="63000">
                  <a:schemeClr val="accent6">
                    <a:lumMod val="75000"/>
                  </a:schemeClr>
                </a:gs>
                <a:gs pos="100000">
                  <a:srgbClr val="FFC000"/>
                </a:gs>
              </a:gsLst>
              <a:lin ang="5400000" scaled="0"/>
            </a:gra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55" name="Freeform 54"/>
            <p:cNvSpPr/>
            <p:nvPr/>
          </p:nvSpPr>
          <p:spPr>
            <a:xfrm rot="10269006">
              <a:off x="7482805" y="626643"/>
              <a:ext cx="1730669" cy="641518"/>
            </a:xfrm>
            <a:custGeom>
              <a:avLst/>
              <a:gdLst>
                <a:gd name="connsiteX0" fmla="*/ 408265 w 2987563"/>
                <a:gd name="connsiteY0" fmla="*/ 497 h 699237"/>
                <a:gd name="connsiteX1" fmla="*/ 2823 w 2987563"/>
                <a:gd name="connsiteY1" fmla="*/ 9124 h 699237"/>
                <a:gd name="connsiteX2" fmla="*/ 28703 w 2987563"/>
                <a:gd name="connsiteY2" fmla="*/ 35003 h 699237"/>
                <a:gd name="connsiteX3" fmla="*/ 80461 w 2987563"/>
                <a:gd name="connsiteY3" fmla="*/ 121267 h 699237"/>
                <a:gd name="connsiteX4" fmla="*/ 89087 w 2987563"/>
                <a:gd name="connsiteY4" fmla="*/ 147146 h 699237"/>
                <a:gd name="connsiteX5" fmla="*/ 80461 w 2987563"/>
                <a:gd name="connsiteY5" fmla="*/ 207531 h 699237"/>
                <a:gd name="connsiteX6" fmla="*/ 106340 w 2987563"/>
                <a:gd name="connsiteY6" fmla="*/ 224784 h 699237"/>
                <a:gd name="connsiteX7" fmla="*/ 313374 w 2987563"/>
                <a:gd name="connsiteY7" fmla="*/ 233410 h 699237"/>
                <a:gd name="connsiteX8" fmla="*/ 304748 w 2987563"/>
                <a:gd name="connsiteY8" fmla="*/ 319675 h 699237"/>
                <a:gd name="connsiteX9" fmla="*/ 278869 w 2987563"/>
                <a:gd name="connsiteY9" fmla="*/ 336927 h 699237"/>
                <a:gd name="connsiteX10" fmla="*/ 227110 w 2987563"/>
                <a:gd name="connsiteY10" fmla="*/ 388686 h 699237"/>
                <a:gd name="connsiteX11" fmla="*/ 192604 w 2987563"/>
                <a:gd name="connsiteY11" fmla="*/ 440444 h 699237"/>
                <a:gd name="connsiteX12" fmla="*/ 140846 w 2987563"/>
                <a:gd name="connsiteY12" fmla="*/ 474950 h 699237"/>
                <a:gd name="connsiteX13" fmla="*/ 132219 w 2987563"/>
                <a:gd name="connsiteY13" fmla="*/ 500829 h 699237"/>
                <a:gd name="connsiteX14" fmla="*/ 183978 w 2987563"/>
                <a:gd name="connsiteY14" fmla="*/ 518082 h 699237"/>
                <a:gd name="connsiteX15" fmla="*/ 252989 w 2987563"/>
                <a:gd name="connsiteY15" fmla="*/ 509456 h 699237"/>
                <a:gd name="connsiteX16" fmla="*/ 278869 w 2987563"/>
                <a:gd name="connsiteY16" fmla="*/ 500829 h 699237"/>
                <a:gd name="connsiteX17" fmla="*/ 339253 w 2987563"/>
                <a:gd name="connsiteY17" fmla="*/ 483576 h 699237"/>
                <a:gd name="connsiteX18" fmla="*/ 408265 w 2987563"/>
                <a:gd name="connsiteY18" fmla="*/ 492203 h 699237"/>
                <a:gd name="connsiteX19" fmla="*/ 451397 w 2987563"/>
                <a:gd name="connsiteY19" fmla="*/ 543961 h 699237"/>
                <a:gd name="connsiteX20" fmla="*/ 477276 w 2987563"/>
                <a:gd name="connsiteY20" fmla="*/ 561214 h 699237"/>
                <a:gd name="connsiteX21" fmla="*/ 529035 w 2987563"/>
                <a:gd name="connsiteY21" fmla="*/ 552588 h 699237"/>
                <a:gd name="connsiteX22" fmla="*/ 554914 w 2987563"/>
                <a:gd name="connsiteY22" fmla="*/ 535335 h 699237"/>
                <a:gd name="connsiteX23" fmla="*/ 589419 w 2987563"/>
                <a:gd name="connsiteY23" fmla="*/ 518082 h 699237"/>
                <a:gd name="connsiteX24" fmla="*/ 641178 w 2987563"/>
                <a:gd name="connsiteY24" fmla="*/ 492203 h 699237"/>
                <a:gd name="connsiteX25" fmla="*/ 701563 w 2987563"/>
                <a:gd name="connsiteY25" fmla="*/ 500829 h 699237"/>
                <a:gd name="connsiteX26" fmla="*/ 727442 w 2987563"/>
                <a:gd name="connsiteY26" fmla="*/ 526708 h 699237"/>
                <a:gd name="connsiteX27" fmla="*/ 761948 w 2987563"/>
                <a:gd name="connsiteY27" fmla="*/ 543961 h 699237"/>
                <a:gd name="connsiteX28" fmla="*/ 839586 w 2987563"/>
                <a:gd name="connsiteY28" fmla="*/ 535335 h 699237"/>
                <a:gd name="connsiteX29" fmla="*/ 891344 w 2987563"/>
                <a:gd name="connsiteY29" fmla="*/ 500829 h 699237"/>
                <a:gd name="connsiteX30" fmla="*/ 917223 w 2987563"/>
                <a:gd name="connsiteY30" fmla="*/ 483576 h 699237"/>
                <a:gd name="connsiteX31" fmla="*/ 968982 w 2987563"/>
                <a:gd name="connsiteY31" fmla="*/ 440444 h 699237"/>
                <a:gd name="connsiteX32" fmla="*/ 994861 w 2987563"/>
                <a:gd name="connsiteY32" fmla="*/ 431818 h 699237"/>
                <a:gd name="connsiteX33" fmla="*/ 1020740 w 2987563"/>
                <a:gd name="connsiteY33" fmla="*/ 414565 h 699237"/>
                <a:gd name="connsiteX34" fmla="*/ 1132884 w 2987563"/>
                <a:gd name="connsiteY34" fmla="*/ 414565 h 699237"/>
                <a:gd name="connsiteX35" fmla="*/ 1210521 w 2987563"/>
                <a:gd name="connsiteY35" fmla="*/ 449071 h 699237"/>
                <a:gd name="connsiteX36" fmla="*/ 1236401 w 2987563"/>
                <a:gd name="connsiteY36" fmla="*/ 457697 h 699237"/>
                <a:gd name="connsiteX37" fmla="*/ 1253653 w 2987563"/>
                <a:gd name="connsiteY37" fmla="*/ 483576 h 699237"/>
                <a:gd name="connsiteX38" fmla="*/ 1314038 w 2987563"/>
                <a:gd name="connsiteY38" fmla="*/ 509456 h 699237"/>
                <a:gd name="connsiteX39" fmla="*/ 1339918 w 2987563"/>
                <a:gd name="connsiteY39" fmla="*/ 526708 h 699237"/>
                <a:gd name="connsiteX40" fmla="*/ 1374423 w 2987563"/>
                <a:gd name="connsiteY40" fmla="*/ 543961 h 699237"/>
                <a:gd name="connsiteX41" fmla="*/ 1400303 w 2987563"/>
                <a:gd name="connsiteY41" fmla="*/ 569841 h 699237"/>
                <a:gd name="connsiteX42" fmla="*/ 1460687 w 2987563"/>
                <a:gd name="connsiteY42" fmla="*/ 587093 h 699237"/>
                <a:gd name="connsiteX43" fmla="*/ 1495193 w 2987563"/>
                <a:gd name="connsiteY43" fmla="*/ 604346 h 699237"/>
                <a:gd name="connsiteX44" fmla="*/ 1529699 w 2987563"/>
                <a:gd name="connsiteY44" fmla="*/ 612973 h 699237"/>
                <a:gd name="connsiteX45" fmla="*/ 1624589 w 2987563"/>
                <a:gd name="connsiteY45" fmla="*/ 630225 h 699237"/>
                <a:gd name="connsiteX46" fmla="*/ 2064536 w 2987563"/>
                <a:gd name="connsiteY46" fmla="*/ 638852 h 699237"/>
                <a:gd name="connsiteX47" fmla="*/ 2150801 w 2987563"/>
                <a:gd name="connsiteY47" fmla="*/ 664731 h 699237"/>
                <a:gd name="connsiteX48" fmla="*/ 2176680 w 2987563"/>
                <a:gd name="connsiteY48" fmla="*/ 681984 h 699237"/>
                <a:gd name="connsiteX49" fmla="*/ 2323329 w 2987563"/>
                <a:gd name="connsiteY49" fmla="*/ 699237 h 699237"/>
                <a:gd name="connsiteX50" fmla="*/ 2349208 w 2987563"/>
                <a:gd name="connsiteY50" fmla="*/ 681984 h 699237"/>
                <a:gd name="connsiteX51" fmla="*/ 2392340 w 2987563"/>
                <a:gd name="connsiteY51" fmla="*/ 638852 h 699237"/>
                <a:gd name="connsiteX52" fmla="*/ 2461352 w 2987563"/>
                <a:gd name="connsiteY52" fmla="*/ 595720 h 699237"/>
                <a:gd name="connsiteX53" fmla="*/ 2909925 w 2987563"/>
                <a:gd name="connsiteY53" fmla="*/ 587093 h 699237"/>
                <a:gd name="connsiteX54" fmla="*/ 2935804 w 2987563"/>
                <a:gd name="connsiteY54" fmla="*/ 569841 h 699237"/>
                <a:gd name="connsiteX55" fmla="*/ 2927178 w 2987563"/>
                <a:gd name="connsiteY55" fmla="*/ 543961 h 699237"/>
                <a:gd name="connsiteX56" fmla="*/ 2815035 w 2987563"/>
                <a:gd name="connsiteY56" fmla="*/ 518082 h 699237"/>
                <a:gd name="connsiteX57" fmla="*/ 2720144 w 2987563"/>
                <a:gd name="connsiteY57" fmla="*/ 492203 h 699237"/>
                <a:gd name="connsiteX58" fmla="*/ 2608001 w 2987563"/>
                <a:gd name="connsiteY58" fmla="*/ 466324 h 699237"/>
                <a:gd name="connsiteX59" fmla="*/ 2694265 w 2987563"/>
                <a:gd name="connsiteY59" fmla="*/ 388686 h 699237"/>
                <a:gd name="connsiteX60" fmla="*/ 2711518 w 2987563"/>
                <a:gd name="connsiteY60" fmla="*/ 362807 h 699237"/>
                <a:gd name="connsiteX61" fmla="*/ 2763276 w 2987563"/>
                <a:gd name="connsiteY61" fmla="*/ 319675 h 699237"/>
                <a:gd name="connsiteX62" fmla="*/ 2789155 w 2987563"/>
                <a:gd name="connsiteY62" fmla="*/ 311048 h 699237"/>
                <a:gd name="connsiteX63" fmla="*/ 2797782 w 2987563"/>
                <a:gd name="connsiteY63" fmla="*/ 285169 h 699237"/>
                <a:gd name="connsiteX64" fmla="*/ 2780529 w 2987563"/>
                <a:gd name="connsiteY64" fmla="*/ 224784 h 699237"/>
                <a:gd name="connsiteX65" fmla="*/ 2832287 w 2987563"/>
                <a:gd name="connsiteY65" fmla="*/ 190278 h 699237"/>
                <a:gd name="connsiteX66" fmla="*/ 2858167 w 2987563"/>
                <a:gd name="connsiteY66" fmla="*/ 164399 h 699237"/>
                <a:gd name="connsiteX67" fmla="*/ 2884046 w 2987563"/>
                <a:gd name="connsiteY67" fmla="*/ 147146 h 699237"/>
                <a:gd name="connsiteX68" fmla="*/ 2961684 w 2987563"/>
                <a:gd name="connsiteY68" fmla="*/ 104014 h 699237"/>
                <a:gd name="connsiteX69" fmla="*/ 2987563 w 2987563"/>
                <a:gd name="connsiteY69" fmla="*/ 95388 h 699237"/>
                <a:gd name="connsiteX70" fmla="*/ 2961684 w 2987563"/>
                <a:gd name="connsiteY70" fmla="*/ 86761 h 699237"/>
                <a:gd name="connsiteX71" fmla="*/ 2806408 w 2987563"/>
                <a:gd name="connsiteY71" fmla="*/ 104014 h 699237"/>
                <a:gd name="connsiteX72" fmla="*/ 2754650 w 2987563"/>
                <a:gd name="connsiteY72" fmla="*/ 147146 h 699237"/>
                <a:gd name="connsiteX73" fmla="*/ 2702891 w 2987563"/>
                <a:gd name="connsiteY73" fmla="*/ 164399 h 699237"/>
                <a:gd name="connsiteX74" fmla="*/ 2677012 w 2987563"/>
                <a:gd name="connsiteY74" fmla="*/ 181652 h 699237"/>
                <a:gd name="connsiteX75" fmla="*/ 2651133 w 2987563"/>
                <a:gd name="connsiteY75" fmla="*/ 190278 h 699237"/>
                <a:gd name="connsiteX76" fmla="*/ 2461352 w 2987563"/>
                <a:gd name="connsiteY76" fmla="*/ 207531 h 699237"/>
                <a:gd name="connsiteX77" fmla="*/ 2409593 w 2987563"/>
                <a:gd name="connsiteY77" fmla="*/ 216158 h 699237"/>
                <a:gd name="connsiteX78" fmla="*/ 2288823 w 2987563"/>
                <a:gd name="connsiteY78" fmla="*/ 198905 h 699237"/>
                <a:gd name="connsiteX79" fmla="*/ 2314703 w 2987563"/>
                <a:gd name="connsiteY79" fmla="*/ 155773 h 699237"/>
                <a:gd name="connsiteX80" fmla="*/ 2340582 w 2987563"/>
                <a:gd name="connsiteY80" fmla="*/ 138520 h 699237"/>
                <a:gd name="connsiteX81" fmla="*/ 2375087 w 2987563"/>
                <a:gd name="connsiteY81" fmla="*/ 104014 h 699237"/>
                <a:gd name="connsiteX82" fmla="*/ 2409593 w 2987563"/>
                <a:gd name="connsiteY82" fmla="*/ 78135 h 699237"/>
                <a:gd name="connsiteX83" fmla="*/ 2349208 w 2987563"/>
                <a:gd name="connsiteY83" fmla="*/ 86761 h 699237"/>
                <a:gd name="connsiteX84" fmla="*/ 2297450 w 2987563"/>
                <a:gd name="connsiteY84" fmla="*/ 104014 h 699237"/>
                <a:gd name="connsiteX85" fmla="*/ 2271570 w 2987563"/>
                <a:gd name="connsiteY85" fmla="*/ 121267 h 699237"/>
                <a:gd name="connsiteX86" fmla="*/ 2176680 w 2987563"/>
                <a:gd name="connsiteY86" fmla="*/ 138520 h 699237"/>
                <a:gd name="connsiteX87" fmla="*/ 2124921 w 2987563"/>
                <a:gd name="connsiteY87" fmla="*/ 155773 h 699237"/>
                <a:gd name="connsiteX88" fmla="*/ 2099042 w 2987563"/>
                <a:gd name="connsiteY88" fmla="*/ 164399 h 699237"/>
                <a:gd name="connsiteX89" fmla="*/ 1969646 w 2987563"/>
                <a:gd name="connsiteY89" fmla="*/ 198905 h 699237"/>
                <a:gd name="connsiteX90" fmla="*/ 1857503 w 2987563"/>
                <a:gd name="connsiteY90" fmla="*/ 190278 h 699237"/>
                <a:gd name="connsiteX91" fmla="*/ 1822997 w 2987563"/>
                <a:gd name="connsiteY91" fmla="*/ 147146 h 699237"/>
                <a:gd name="connsiteX92" fmla="*/ 1797118 w 2987563"/>
                <a:gd name="connsiteY92" fmla="*/ 138520 h 699237"/>
                <a:gd name="connsiteX93" fmla="*/ 1728106 w 2987563"/>
                <a:gd name="connsiteY93" fmla="*/ 147146 h 699237"/>
                <a:gd name="connsiteX94" fmla="*/ 1702227 w 2987563"/>
                <a:gd name="connsiteY94" fmla="*/ 164399 h 699237"/>
                <a:gd name="connsiteX95" fmla="*/ 1641842 w 2987563"/>
                <a:gd name="connsiteY95" fmla="*/ 181652 h 699237"/>
                <a:gd name="connsiteX96" fmla="*/ 1201895 w 2987563"/>
                <a:gd name="connsiteY96" fmla="*/ 181652 h 699237"/>
                <a:gd name="connsiteX97" fmla="*/ 1158763 w 2987563"/>
                <a:gd name="connsiteY97" fmla="*/ 198905 h 699237"/>
                <a:gd name="connsiteX98" fmla="*/ 1115631 w 2987563"/>
                <a:gd name="connsiteY98" fmla="*/ 207531 h 699237"/>
                <a:gd name="connsiteX99" fmla="*/ 925850 w 2987563"/>
                <a:gd name="connsiteY99" fmla="*/ 181652 h 699237"/>
                <a:gd name="connsiteX100" fmla="*/ 856838 w 2987563"/>
                <a:gd name="connsiteY100" fmla="*/ 164399 h 699237"/>
                <a:gd name="connsiteX101" fmla="*/ 805080 w 2987563"/>
                <a:gd name="connsiteY101" fmla="*/ 138520 h 699237"/>
                <a:gd name="connsiteX102" fmla="*/ 779201 w 2987563"/>
                <a:gd name="connsiteY102" fmla="*/ 129893 h 699237"/>
                <a:gd name="connsiteX103" fmla="*/ 761948 w 2987563"/>
                <a:gd name="connsiteY103" fmla="*/ 104014 h 699237"/>
                <a:gd name="connsiteX104" fmla="*/ 787827 w 2987563"/>
                <a:gd name="connsiteY104" fmla="*/ 86761 h 699237"/>
                <a:gd name="connsiteX105" fmla="*/ 848212 w 2987563"/>
                <a:gd name="connsiteY105" fmla="*/ 60882 h 699237"/>
                <a:gd name="connsiteX106" fmla="*/ 623925 w 2987563"/>
                <a:gd name="connsiteY106" fmla="*/ 43629 h 699237"/>
                <a:gd name="connsiteX107" fmla="*/ 529035 w 2987563"/>
                <a:gd name="connsiteY107" fmla="*/ 26376 h 699237"/>
                <a:gd name="connsiteX108" fmla="*/ 468650 w 2987563"/>
                <a:gd name="connsiteY108" fmla="*/ 9124 h 699237"/>
                <a:gd name="connsiteX109" fmla="*/ 408265 w 2987563"/>
                <a:gd name="connsiteY109" fmla="*/ 497 h 699237"/>
                <a:gd name="connsiteX0" fmla="*/ 408265 w 2987563"/>
                <a:gd name="connsiteY0" fmla="*/ 497 h 699237"/>
                <a:gd name="connsiteX1" fmla="*/ 2823 w 2987563"/>
                <a:gd name="connsiteY1" fmla="*/ 9124 h 699237"/>
                <a:gd name="connsiteX2" fmla="*/ 28703 w 2987563"/>
                <a:gd name="connsiteY2" fmla="*/ 35003 h 699237"/>
                <a:gd name="connsiteX3" fmla="*/ 80461 w 2987563"/>
                <a:gd name="connsiteY3" fmla="*/ 121267 h 699237"/>
                <a:gd name="connsiteX4" fmla="*/ 89087 w 2987563"/>
                <a:gd name="connsiteY4" fmla="*/ 147146 h 699237"/>
                <a:gd name="connsiteX5" fmla="*/ 80461 w 2987563"/>
                <a:gd name="connsiteY5" fmla="*/ 207531 h 699237"/>
                <a:gd name="connsiteX6" fmla="*/ 106340 w 2987563"/>
                <a:gd name="connsiteY6" fmla="*/ 224784 h 699237"/>
                <a:gd name="connsiteX7" fmla="*/ 313374 w 2987563"/>
                <a:gd name="connsiteY7" fmla="*/ 233410 h 699237"/>
                <a:gd name="connsiteX8" fmla="*/ 304748 w 2987563"/>
                <a:gd name="connsiteY8" fmla="*/ 319675 h 699237"/>
                <a:gd name="connsiteX9" fmla="*/ 278869 w 2987563"/>
                <a:gd name="connsiteY9" fmla="*/ 336927 h 699237"/>
                <a:gd name="connsiteX10" fmla="*/ 227110 w 2987563"/>
                <a:gd name="connsiteY10" fmla="*/ 388686 h 699237"/>
                <a:gd name="connsiteX11" fmla="*/ 192604 w 2987563"/>
                <a:gd name="connsiteY11" fmla="*/ 440444 h 699237"/>
                <a:gd name="connsiteX12" fmla="*/ 140846 w 2987563"/>
                <a:gd name="connsiteY12" fmla="*/ 474950 h 699237"/>
                <a:gd name="connsiteX13" fmla="*/ 132219 w 2987563"/>
                <a:gd name="connsiteY13" fmla="*/ 500829 h 699237"/>
                <a:gd name="connsiteX14" fmla="*/ 183978 w 2987563"/>
                <a:gd name="connsiteY14" fmla="*/ 518082 h 699237"/>
                <a:gd name="connsiteX15" fmla="*/ 252989 w 2987563"/>
                <a:gd name="connsiteY15" fmla="*/ 509456 h 699237"/>
                <a:gd name="connsiteX16" fmla="*/ 278869 w 2987563"/>
                <a:gd name="connsiteY16" fmla="*/ 500829 h 699237"/>
                <a:gd name="connsiteX17" fmla="*/ 339253 w 2987563"/>
                <a:gd name="connsiteY17" fmla="*/ 483576 h 699237"/>
                <a:gd name="connsiteX18" fmla="*/ 408265 w 2987563"/>
                <a:gd name="connsiteY18" fmla="*/ 492203 h 699237"/>
                <a:gd name="connsiteX19" fmla="*/ 451397 w 2987563"/>
                <a:gd name="connsiteY19" fmla="*/ 543961 h 699237"/>
                <a:gd name="connsiteX20" fmla="*/ 477276 w 2987563"/>
                <a:gd name="connsiteY20" fmla="*/ 561214 h 699237"/>
                <a:gd name="connsiteX21" fmla="*/ 529035 w 2987563"/>
                <a:gd name="connsiteY21" fmla="*/ 552588 h 699237"/>
                <a:gd name="connsiteX22" fmla="*/ 554914 w 2987563"/>
                <a:gd name="connsiteY22" fmla="*/ 535335 h 699237"/>
                <a:gd name="connsiteX23" fmla="*/ 589419 w 2987563"/>
                <a:gd name="connsiteY23" fmla="*/ 518082 h 699237"/>
                <a:gd name="connsiteX24" fmla="*/ 641178 w 2987563"/>
                <a:gd name="connsiteY24" fmla="*/ 492203 h 699237"/>
                <a:gd name="connsiteX25" fmla="*/ 701563 w 2987563"/>
                <a:gd name="connsiteY25" fmla="*/ 500829 h 699237"/>
                <a:gd name="connsiteX26" fmla="*/ 727442 w 2987563"/>
                <a:gd name="connsiteY26" fmla="*/ 526708 h 699237"/>
                <a:gd name="connsiteX27" fmla="*/ 761948 w 2987563"/>
                <a:gd name="connsiteY27" fmla="*/ 543961 h 699237"/>
                <a:gd name="connsiteX28" fmla="*/ 839586 w 2987563"/>
                <a:gd name="connsiteY28" fmla="*/ 535335 h 699237"/>
                <a:gd name="connsiteX29" fmla="*/ 891344 w 2987563"/>
                <a:gd name="connsiteY29" fmla="*/ 500829 h 699237"/>
                <a:gd name="connsiteX30" fmla="*/ 917223 w 2987563"/>
                <a:gd name="connsiteY30" fmla="*/ 483576 h 699237"/>
                <a:gd name="connsiteX31" fmla="*/ 968982 w 2987563"/>
                <a:gd name="connsiteY31" fmla="*/ 440444 h 699237"/>
                <a:gd name="connsiteX32" fmla="*/ 994861 w 2987563"/>
                <a:gd name="connsiteY32" fmla="*/ 431818 h 699237"/>
                <a:gd name="connsiteX33" fmla="*/ 1020740 w 2987563"/>
                <a:gd name="connsiteY33" fmla="*/ 414565 h 699237"/>
                <a:gd name="connsiteX34" fmla="*/ 1132884 w 2987563"/>
                <a:gd name="connsiteY34" fmla="*/ 414565 h 699237"/>
                <a:gd name="connsiteX35" fmla="*/ 1145131 w 2987563"/>
                <a:gd name="connsiteY35" fmla="*/ 538851 h 699237"/>
                <a:gd name="connsiteX36" fmla="*/ 1236401 w 2987563"/>
                <a:gd name="connsiteY36" fmla="*/ 457697 h 699237"/>
                <a:gd name="connsiteX37" fmla="*/ 1253653 w 2987563"/>
                <a:gd name="connsiteY37" fmla="*/ 483576 h 699237"/>
                <a:gd name="connsiteX38" fmla="*/ 1314038 w 2987563"/>
                <a:gd name="connsiteY38" fmla="*/ 509456 h 699237"/>
                <a:gd name="connsiteX39" fmla="*/ 1339918 w 2987563"/>
                <a:gd name="connsiteY39" fmla="*/ 526708 h 699237"/>
                <a:gd name="connsiteX40" fmla="*/ 1374423 w 2987563"/>
                <a:gd name="connsiteY40" fmla="*/ 543961 h 699237"/>
                <a:gd name="connsiteX41" fmla="*/ 1400303 w 2987563"/>
                <a:gd name="connsiteY41" fmla="*/ 569841 h 699237"/>
                <a:gd name="connsiteX42" fmla="*/ 1460687 w 2987563"/>
                <a:gd name="connsiteY42" fmla="*/ 587093 h 699237"/>
                <a:gd name="connsiteX43" fmla="*/ 1495193 w 2987563"/>
                <a:gd name="connsiteY43" fmla="*/ 604346 h 699237"/>
                <a:gd name="connsiteX44" fmla="*/ 1529699 w 2987563"/>
                <a:gd name="connsiteY44" fmla="*/ 612973 h 699237"/>
                <a:gd name="connsiteX45" fmla="*/ 1624589 w 2987563"/>
                <a:gd name="connsiteY45" fmla="*/ 630225 h 699237"/>
                <a:gd name="connsiteX46" fmla="*/ 2064536 w 2987563"/>
                <a:gd name="connsiteY46" fmla="*/ 638852 h 699237"/>
                <a:gd name="connsiteX47" fmla="*/ 2150801 w 2987563"/>
                <a:gd name="connsiteY47" fmla="*/ 664731 h 699237"/>
                <a:gd name="connsiteX48" fmla="*/ 2176680 w 2987563"/>
                <a:gd name="connsiteY48" fmla="*/ 681984 h 699237"/>
                <a:gd name="connsiteX49" fmla="*/ 2323329 w 2987563"/>
                <a:gd name="connsiteY49" fmla="*/ 699237 h 699237"/>
                <a:gd name="connsiteX50" fmla="*/ 2349208 w 2987563"/>
                <a:gd name="connsiteY50" fmla="*/ 681984 h 699237"/>
                <a:gd name="connsiteX51" fmla="*/ 2392340 w 2987563"/>
                <a:gd name="connsiteY51" fmla="*/ 638852 h 699237"/>
                <a:gd name="connsiteX52" fmla="*/ 2461352 w 2987563"/>
                <a:gd name="connsiteY52" fmla="*/ 595720 h 699237"/>
                <a:gd name="connsiteX53" fmla="*/ 2909925 w 2987563"/>
                <a:gd name="connsiteY53" fmla="*/ 587093 h 699237"/>
                <a:gd name="connsiteX54" fmla="*/ 2935804 w 2987563"/>
                <a:gd name="connsiteY54" fmla="*/ 569841 h 699237"/>
                <a:gd name="connsiteX55" fmla="*/ 2927178 w 2987563"/>
                <a:gd name="connsiteY55" fmla="*/ 543961 h 699237"/>
                <a:gd name="connsiteX56" fmla="*/ 2815035 w 2987563"/>
                <a:gd name="connsiteY56" fmla="*/ 518082 h 699237"/>
                <a:gd name="connsiteX57" fmla="*/ 2720144 w 2987563"/>
                <a:gd name="connsiteY57" fmla="*/ 492203 h 699237"/>
                <a:gd name="connsiteX58" fmla="*/ 2608001 w 2987563"/>
                <a:gd name="connsiteY58" fmla="*/ 466324 h 699237"/>
                <a:gd name="connsiteX59" fmla="*/ 2694265 w 2987563"/>
                <a:gd name="connsiteY59" fmla="*/ 388686 h 699237"/>
                <a:gd name="connsiteX60" fmla="*/ 2711518 w 2987563"/>
                <a:gd name="connsiteY60" fmla="*/ 362807 h 699237"/>
                <a:gd name="connsiteX61" fmla="*/ 2763276 w 2987563"/>
                <a:gd name="connsiteY61" fmla="*/ 319675 h 699237"/>
                <a:gd name="connsiteX62" fmla="*/ 2789155 w 2987563"/>
                <a:gd name="connsiteY62" fmla="*/ 311048 h 699237"/>
                <a:gd name="connsiteX63" fmla="*/ 2797782 w 2987563"/>
                <a:gd name="connsiteY63" fmla="*/ 285169 h 699237"/>
                <a:gd name="connsiteX64" fmla="*/ 2780529 w 2987563"/>
                <a:gd name="connsiteY64" fmla="*/ 224784 h 699237"/>
                <a:gd name="connsiteX65" fmla="*/ 2832287 w 2987563"/>
                <a:gd name="connsiteY65" fmla="*/ 190278 h 699237"/>
                <a:gd name="connsiteX66" fmla="*/ 2858167 w 2987563"/>
                <a:gd name="connsiteY66" fmla="*/ 164399 h 699237"/>
                <a:gd name="connsiteX67" fmla="*/ 2884046 w 2987563"/>
                <a:gd name="connsiteY67" fmla="*/ 147146 h 699237"/>
                <a:gd name="connsiteX68" fmla="*/ 2961684 w 2987563"/>
                <a:gd name="connsiteY68" fmla="*/ 104014 h 699237"/>
                <a:gd name="connsiteX69" fmla="*/ 2987563 w 2987563"/>
                <a:gd name="connsiteY69" fmla="*/ 95388 h 699237"/>
                <a:gd name="connsiteX70" fmla="*/ 2961684 w 2987563"/>
                <a:gd name="connsiteY70" fmla="*/ 86761 h 699237"/>
                <a:gd name="connsiteX71" fmla="*/ 2806408 w 2987563"/>
                <a:gd name="connsiteY71" fmla="*/ 104014 h 699237"/>
                <a:gd name="connsiteX72" fmla="*/ 2754650 w 2987563"/>
                <a:gd name="connsiteY72" fmla="*/ 147146 h 699237"/>
                <a:gd name="connsiteX73" fmla="*/ 2702891 w 2987563"/>
                <a:gd name="connsiteY73" fmla="*/ 164399 h 699237"/>
                <a:gd name="connsiteX74" fmla="*/ 2677012 w 2987563"/>
                <a:gd name="connsiteY74" fmla="*/ 181652 h 699237"/>
                <a:gd name="connsiteX75" fmla="*/ 2651133 w 2987563"/>
                <a:gd name="connsiteY75" fmla="*/ 190278 h 699237"/>
                <a:gd name="connsiteX76" fmla="*/ 2461352 w 2987563"/>
                <a:gd name="connsiteY76" fmla="*/ 207531 h 699237"/>
                <a:gd name="connsiteX77" fmla="*/ 2409593 w 2987563"/>
                <a:gd name="connsiteY77" fmla="*/ 216158 h 699237"/>
                <a:gd name="connsiteX78" fmla="*/ 2288823 w 2987563"/>
                <a:gd name="connsiteY78" fmla="*/ 198905 h 699237"/>
                <a:gd name="connsiteX79" fmla="*/ 2314703 w 2987563"/>
                <a:gd name="connsiteY79" fmla="*/ 155773 h 699237"/>
                <a:gd name="connsiteX80" fmla="*/ 2340582 w 2987563"/>
                <a:gd name="connsiteY80" fmla="*/ 138520 h 699237"/>
                <a:gd name="connsiteX81" fmla="*/ 2375087 w 2987563"/>
                <a:gd name="connsiteY81" fmla="*/ 104014 h 699237"/>
                <a:gd name="connsiteX82" fmla="*/ 2409593 w 2987563"/>
                <a:gd name="connsiteY82" fmla="*/ 78135 h 699237"/>
                <a:gd name="connsiteX83" fmla="*/ 2349208 w 2987563"/>
                <a:gd name="connsiteY83" fmla="*/ 86761 h 699237"/>
                <a:gd name="connsiteX84" fmla="*/ 2297450 w 2987563"/>
                <a:gd name="connsiteY84" fmla="*/ 104014 h 699237"/>
                <a:gd name="connsiteX85" fmla="*/ 2271570 w 2987563"/>
                <a:gd name="connsiteY85" fmla="*/ 121267 h 699237"/>
                <a:gd name="connsiteX86" fmla="*/ 2176680 w 2987563"/>
                <a:gd name="connsiteY86" fmla="*/ 138520 h 699237"/>
                <a:gd name="connsiteX87" fmla="*/ 2124921 w 2987563"/>
                <a:gd name="connsiteY87" fmla="*/ 155773 h 699237"/>
                <a:gd name="connsiteX88" fmla="*/ 2099042 w 2987563"/>
                <a:gd name="connsiteY88" fmla="*/ 164399 h 699237"/>
                <a:gd name="connsiteX89" fmla="*/ 1969646 w 2987563"/>
                <a:gd name="connsiteY89" fmla="*/ 198905 h 699237"/>
                <a:gd name="connsiteX90" fmla="*/ 1857503 w 2987563"/>
                <a:gd name="connsiteY90" fmla="*/ 190278 h 699237"/>
                <a:gd name="connsiteX91" fmla="*/ 1822997 w 2987563"/>
                <a:gd name="connsiteY91" fmla="*/ 147146 h 699237"/>
                <a:gd name="connsiteX92" fmla="*/ 1797118 w 2987563"/>
                <a:gd name="connsiteY92" fmla="*/ 138520 h 699237"/>
                <a:gd name="connsiteX93" fmla="*/ 1728106 w 2987563"/>
                <a:gd name="connsiteY93" fmla="*/ 147146 h 699237"/>
                <a:gd name="connsiteX94" fmla="*/ 1702227 w 2987563"/>
                <a:gd name="connsiteY94" fmla="*/ 164399 h 699237"/>
                <a:gd name="connsiteX95" fmla="*/ 1641842 w 2987563"/>
                <a:gd name="connsiteY95" fmla="*/ 181652 h 699237"/>
                <a:gd name="connsiteX96" fmla="*/ 1201895 w 2987563"/>
                <a:gd name="connsiteY96" fmla="*/ 181652 h 699237"/>
                <a:gd name="connsiteX97" fmla="*/ 1158763 w 2987563"/>
                <a:gd name="connsiteY97" fmla="*/ 198905 h 699237"/>
                <a:gd name="connsiteX98" fmla="*/ 1115631 w 2987563"/>
                <a:gd name="connsiteY98" fmla="*/ 207531 h 699237"/>
                <a:gd name="connsiteX99" fmla="*/ 925850 w 2987563"/>
                <a:gd name="connsiteY99" fmla="*/ 181652 h 699237"/>
                <a:gd name="connsiteX100" fmla="*/ 856838 w 2987563"/>
                <a:gd name="connsiteY100" fmla="*/ 164399 h 699237"/>
                <a:gd name="connsiteX101" fmla="*/ 805080 w 2987563"/>
                <a:gd name="connsiteY101" fmla="*/ 138520 h 699237"/>
                <a:gd name="connsiteX102" fmla="*/ 779201 w 2987563"/>
                <a:gd name="connsiteY102" fmla="*/ 129893 h 699237"/>
                <a:gd name="connsiteX103" fmla="*/ 761948 w 2987563"/>
                <a:gd name="connsiteY103" fmla="*/ 104014 h 699237"/>
                <a:gd name="connsiteX104" fmla="*/ 787827 w 2987563"/>
                <a:gd name="connsiteY104" fmla="*/ 86761 h 699237"/>
                <a:gd name="connsiteX105" fmla="*/ 848212 w 2987563"/>
                <a:gd name="connsiteY105" fmla="*/ 60882 h 699237"/>
                <a:gd name="connsiteX106" fmla="*/ 623925 w 2987563"/>
                <a:gd name="connsiteY106" fmla="*/ 43629 h 699237"/>
                <a:gd name="connsiteX107" fmla="*/ 529035 w 2987563"/>
                <a:gd name="connsiteY107" fmla="*/ 26376 h 699237"/>
                <a:gd name="connsiteX108" fmla="*/ 468650 w 2987563"/>
                <a:gd name="connsiteY108" fmla="*/ 9124 h 699237"/>
                <a:gd name="connsiteX109" fmla="*/ 408265 w 2987563"/>
                <a:gd name="connsiteY109" fmla="*/ 497 h 699237"/>
                <a:gd name="connsiteX0" fmla="*/ 408265 w 2987563"/>
                <a:gd name="connsiteY0" fmla="*/ 497 h 699237"/>
                <a:gd name="connsiteX1" fmla="*/ 2823 w 2987563"/>
                <a:gd name="connsiteY1" fmla="*/ 9124 h 699237"/>
                <a:gd name="connsiteX2" fmla="*/ 28703 w 2987563"/>
                <a:gd name="connsiteY2" fmla="*/ 35003 h 699237"/>
                <a:gd name="connsiteX3" fmla="*/ 80461 w 2987563"/>
                <a:gd name="connsiteY3" fmla="*/ 121267 h 699237"/>
                <a:gd name="connsiteX4" fmla="*/ 89087 w 2987563"/>
                <a:gd name="connsiteY4" fmla="*/ 147146 h 699237"/>
                <a:gd name="connsiteX5" fmla="*/ 80461 w 2987563"/>
                <a:gd name="connsiteY5" fmla="*/ 207531 h 699237"/>
                <a:gd name="connsiteX6" fmla="*/ 106340 w 2987563"/>
                <a:gd name="connsiteY6" fmla="*/ 224784 h 699237"/>
                <a:gd name="connsiteX7" fmla="*/ 313374 w 2987563"/>
                <a:gd name="connsiteY7" fmla="*/ 233410 h 699237"/>
                <a:gd name="connsiteX8" fmla="*/ 304748 w 2987563"/>
                <a:gd name="connsiteY8" fmla="*/ 319675 h 699237"/>
                <a:gd name="connsiteX9" fmla="*/ 278869 w 2987563"/>
                <a:gd name="connsiteY9" fmla="*/ 336927 h 699237"/>
                <a:gd name="connsiteX10" fmla="*/ 227110 w 2987563"/>
                <a:gd name="connsiteY10" fmla="*/ 388686 h 699237"/>
                <a:gd name="connsiteX11" fmla="*/ 192604 w 2987563"/>
                <a:gd name="connsiteY11" fmla="*/ 440444 h 699237"/>
                <a:gd name="connsiteX12" fmla="*/ 140846 w 2987563"/>
                <a:gd name="connsiteY12" fmla="*/ 474950 h 699237"/>
                <a:gd name="connsiteX13" fmla="*/ 132219 w 2987563"/>
                <a:gd name="connsiteY13" fmla="*/ 500829 h 699237"/>
                <a:gd name="connsiteX14" fmla="*/ 183978 w 2987563"/>
                <a:gd name="connsiteY14" fmla="*/ 518082 h 699237"/>
                <a:gd name="connsiteX15" fmla="*/ 252989 w 2987563"/>
                <a:gd name="connsiteY15" fmla="*/ 509456 h 699237"/>
                <a:gd name="connsiteX16" fmla="*/ 278869 w 2987563"/>
                <a:gd name="connsiteY16" fmla="*/ 500829 h 699237"/>
                <a:gd name="connsiteX17" fmla="*/ 339253 w 2987563"/>
                <a:gd name="connsiteY17" fmla="*/ 483576 h 699237"/>
                <a:gd name="connsiteX18" fmla="*/ 408265 w 2987563"/>
                <a:gd name="connsiteY18" fmla="*/ 492203 h 699237"/>
                <a:gd name="connsiteX19" fmla="*/ 451397 w 2987563"/>
                <a:gd name="connsiteY19" fmla="*/ 543961 h 699237"/>
                <a:gd name="connsiteX20" fmla="*/ 477276 w 2987563"/>
                <a:gd name="connsiteY20" fmla="*/ 561214 h 699237"/>
                <a:gd name="connsiteX21" fmla="*/ 529035 w 2987563"/>
                <a:gd name="connsiteY21" fmla="*/ 552588 h 699237"/>
                <a:gd name="connsiteX22" fmla="*/ 554914 w 2987563"/>
                <a:gd name="connsiteY22" fmla="*/ 535335 h 699237"/>
                <a:gd name="connsiteX23" fmla="*/ 589419 w 2987563"/>
                <a:gd name="connsiteY23" fmla="*/ 518082 h 699237"/>
                <a:gd name="connsiteX24" fmla="*/ 641178 w 2987563"/>
                <a:gd name="connsiteY24" fmla="*/ 492203 h 699237"/>
                <a:gd name="connsiteX25" fmla="*/ 701563 w 2987563"/>
                <a:gd name="connsiteY25" fmla="*/ 500829 h 699237"/>
                <a:gd name="connsiteX26" fmla="*/ 727442 w 2987563"/>
                <a:gd name="connsiteY26" fmla="*/ 526708 h 699237"/>
                <a:gd name="connsiteX27" fmla="*/ 761948 w 2987563"/>
                <a:gd name="connsiteY27" fmla="*/ 543961 h 699237"/>
                <a:gd name="connsiteX28" fmla="*/ 839586 w 2987563"/>
                <a:gd name="connsiteY28" fmla="*/ 535335 h 699237"/>
                <a:gd name="connsiteX29" fmla="*/ 891344 w 2987563"/>
                <a:gd name="connsiteY29" fmla="*/ 500829 h 699237"/>
                <a:gd name="connsiteX30" fmla="*/ 917223 w 2987563"/>
                <a:gd name="connsiteY30" fmla="*/ 483576 h 699237"/>
                <a:gd name="connsiteX31" fmla="*/ 968982 w 2987563"/>
                <a:gd name="connsiteY31" fmla="*/ 440444 h 699237"/>
                <a:gd name="connsiteX32" fmla="*/ 994861 w 2987563"/>
                <a:gd name="connsiteY32" fmla="*/ 431818 h 699237"/>
                <a:gd name="connsiteX33" fmla="*/ 1020740 w 2987563"/>
                <a:gd name="connsiteY33" fmla="*/ 414565 h 699237"/>
                <a:gd name="connsiteX34" fmla="*/ 1042311 w 2987563"/>
                <a:gd name="connsiteY34" fmla="*/ 503256 h 699237"/>
                <a:gd name="connsiteX35" fmla="*/ 1132884 w 2987563"/>
                <a:gd name="connsiteY35" fmla="*/ 414565 h 699237"/>
                <a:gd name="connsiteX36" fmla="*/ 1145131 w 2987563"/>
                <a:gd name="connsiteY36" fmla="*/ 538851 h 699237"/>
                <a:gd name="connsiteX37" fmla="*/ 1236401 w 2987563"/>
                <a:gd name="connsiteY37" fmla="*/ 457697 h 699237"/>
                <a:gd name="connsiteX38" fmla="*/ 1253653 w 2987563"/>
                <a:gd name="connsiteY38" fmla="*/ 483576 h 699237"/>
                <a:gd name="connsiteX39" fmla="*/ 1314038 w 2987563"/>
                <a:gd name="connsiteY39" fmla="*/ 509456 h 699237"/>
                <a:gd name="connsiteX40" fmla="*/ 1339918 w 2987563"/>
                <a:gd name="connsiteY40" fmla="*/ 526708 h 699237"/>
                <a:gd name="connsiteX41" fmla="*/ 1374423 w 2987563"/>
                <a:gd name="connsiteY41" fmla="*/ 543961 h 699237"/>
                <a:gd name="connsiteX42" fmla="*/ 1400303 w 2987563"/>
                <a:gd name="connsiteY42" fmla="*/ 569841 h 699237"/>
                <a:gd name="connsiteX43" fmla="*/ 1460687 w 2987563"/>
                <a:gd name="connsiteY43" fmla="*/ 587093 h 699237"/>
                <a:gd name="connsiteX44" fmla="*/ 1495193 w 2987563"/>
                <a:gd name="connsiteY44" fmla="*/ 604346 h 699237"/>
                <a:gd name="connsiteX45" fmla="*/ 1529699 w 2987563"/>
                <a:gd name="connsiteY45" fmla="*/ 612973 h 699237"/>
                <a:gd name="connsiteX46" fmla="*/ 1624589 w 2987563"/>
                <a:gd name="connsiteY46" fmla="*/ 630225 h 699237"/>
                <a:gd name="connsiteX47" fmla="*/ 2064536 w 2987563"/>
                <a:gd name="connsiteY47" fmla="*/ 638852 h 699237"/>
                <a:gd name="connsiteX48" fmla="*/ 2150801 w 2987563"/>
                <a:gd name="connsiteY48" fmla="*/ 664731 h 699237"/>
                <a:gd name="connsiteX49" fmla="*/ 2176680 w 2987563"/>
                <a:gd name="connsiteY49" fmla="*/ 681984 h 699237"/>
                <a:gd name="connsiteX50" fmla="*/ 2323329 w 2987563"/>
                <a:gd name="connsiteY50" fmla="*/ 699237 h 699237"/>
                <a:gd name="connsiteX51" fmla="*/ 2349208 w 2987563"/>
                <a:gd name="connsiteY51" fmla="*/ 681984 h 699237"/>
                <a:gd name="connsiteX52" fmla="*/ 2392340 w 2987563"/>
                <a:gd name="connsiteY52" fmla="*/ 638852 h 699237"/>
                <a:gd name="connsiteX53" fmla="*/ 2461352 w 2987563"/>
                <a:gd name="connsiteY53" fmla="*/ 595720 h 699237"/>
                <a:gd name="connsiteX54" fmla="*/ 2909925 w 2987563"/>
                <a:gd name="connsiteY54" fmla="*/ 587093 h 699237"/>
                <a:gd name="connsiteX55" fmla="*/ 2935804 w 2987563"/>
                <a:gd name="connsiteY55" fmla="*/ 569841 h 699237"/>
                <a:gd name="connsiteX56" fmla="*/ 2927178 w 2987563"/>
                <a:gd name="connsiteY56" fmla="*/ 543961 h 699237"/>
                <a:gd name="connsiteX57" fmla="*/ 2815035 w 2987563"/>
                <a:gd name="connsiteY57" fmla="*/ 518082 h 699237"/>
                <a:gd name="connsiteX58" fmla="*/ 2720144 w 2987563"/>
                <a:gd name="connsiteY58" fmla="*/ 492203 h 699237"/>
                <a:gd name="connsiteX59" fmla="*/ 2608001 w 2987563"/>
                <a:gd name="connsiteY59" fmla="*/ 466324 h 699237"/>
                <a:gd name="connsiteX60" fmla="*/ 2694265 w 2987563"/>
                <a:gd name="connsiteY60" fmla="*/ 388686 h 699237"/>
                <a:gd name="connsiteX61" fmla="*/ 2711518 w 2987563"/>
                <a:gd name="connsiteY61" fmla="*/ 362807 h 699237"/>
                <a:gd name="connsiteX62" fmla="*/ 2763276 w 2987563"/>
                <a:gd name="connsiteY62" fmla="*/ 319675 h 699237"/>
                <a:gd name="connsiteX63" fmla="*/ 2789155 w 2987563"/>
                <a:gd name="connsiteY63" fmla="*/ 311048 h 699237"/>
                <a:gd name="connsiteX64" fmla="*/ 2797782 w 2987563"/>
                <a:gd name="connsiteY64" fmla="*/ 285169 h 699237"/>
                <a:gd name="connsiteX65" fmla="*/ 2780529 w 2987563"/>
                <a:gd name="connsiteY65" fmla="*/ 224784 h 699237"/>
                <a:gd name="connsiteX66" fmla="*/ 2832287 w 2987563"/>
                <a:gd name="connsiteY66" fmla="*/ 190278 h 699237"/>
                <a:gd name="connsiteX67" fmla="*/ 2858167 w 2987563"/>
                <a:gd name="connsiteY67" fmla="*/ 164399 h 699237"/>
                <a:gd name="connsiteX68" fmla="*/ 2884046 w 2987563"/>
                <a:gd name="connsiteY68" fmla="*/ 147146 h 699237"/>
                <a:gd name="connsiteX69" fmla="*/ 2961684 w 2987563"/>
                <a:gd name="connsiteY69" fmla="*/ 104014 h 699237"/>
                <a:gd name="connsiteX70" fmla="*/ 2987563 w 2987563"/>
                <a:gd name="connsiteY70" fmla="*/ 95388 h 699237"/>
                <a:gd name="connsiteX71" fmla="*/ 2961684 w 2987563"/>
                <a:gd name="connsiteY71" fmla="*/ 86761 h 699237"/>
                <a:gd name="connsiteX72" fmla="*/ 2806408 w 2987563"/>
                <a:gd name="connsiteY72" fmla="*/ 104014 h 699237"/>
                <a:gd name="connsiteX73" fmla="*/ 2754650 w 2987563"/>
                <a:gd name="connsiteY73" fmla="*/ 147146 h 699237"/>
                <a:gd name="connsiteX74" fmla="*/ 2702891 w 2987563"/>
                <a:gd name="connsiteY74" fmla="*/ 164399 h 699237"/>
                <a:gd name="connsiteX75" fmla="*/ 2677012 w 2987563"/>
                <a:gd name="connsiteY75" fmla="*/ 181652 h 699237"/>
                <a:gd name="connsiteX76" fmla="*/ 2651133 w 2987563"/>
                <a:gd name="connsiteY76" fmla="*/ 190278 h 699237"/>
                <a:gd name="connsiteX77" fmla="*/ 2461352 w 2987563"/>
                <a:gd name="connsiteY77" fmla="*/ 207531 h 699237"/>
                <a:gd name="connsiteX78" fmla="*/ 2409593 w 2987563"/>
                <a:gd name="connsiteY78" fmla="*/ 216158 h 699237"/>
                <a:gd name="connsiteX79" fmla="*/ 2288823 w 2987563"/>
                <a:gd name="connsiteY79" fmla="*/ 198905 h 699237"/>
                <a:gd name="connsiteX80" fmla="*/ 2314703 w 2987563"/>
                <a:gd name="connsiteY80" fmla="*/ 155773 h 699237"/>
                <a:gd name="connsiteX81" fmla="*/ 2340582 w 2987563"/>
                <a:gd name="connsiteY81" fmla="*/ 138520 h 699237"/>
                <a:gd name="connsiteX82" fmla="*/ 2375087 w 2987563"/>
                <a:gd name="connsiteY82" fmla="*/ 104014 h 699237"/>
                <a:gd name="connsiteX83" fmla="*/ 2409593 w 2987563"/>
                <a:gd name="connsiteY83" fmla="*/ 78135 h 699237"/>
                <a:gd name="connsiteX84" fmla="*/ 2349208 w 2987563"/>
                <a:gd name="connsiteY84" fmla="*/ 86761 h 699237"/>
                <a:gd name="connsiteX85" fmla="*/ 2297450 w 2987563"/>
                <a:gd name="connsiteY85" fmla="*/ 104014 h 699237"/>
                <a:gd name="connsiteX86" fmla="*/ 2271570 w 2987563"/>
                <a:gd name="connsiteY86" fmla="*/ 121267 h 699237"/>
                <a:gd name="connsiteX87" fmla="*/ 2176680 w 2987563"/>
                <a:gd name="connsiteY87" fmla="*/ 138520 h 699237"/>
                <a:gd name="connsiteX88" fmla="*/ 2124921 w 2987563"/>
                <a:gd name="connsiteY88" fmla="*/ 155773 h 699237"/>
                <a:gd name="connsiteX89" fmla="*/ 2099042 w 2987563"/>
                <a:gd name="connsiteY89" fmla="*/ 164399 h 699237"/>
                <a:gd name="connsiteX90" fmla="*/ 1969646 w 2987563"/>
                <a:gd name="connsiteY90" fmla="*/ 198905 h 699237"/>
                <a:gd name="connsiteX91" fmla="*/ 1857503 w 2987563"/>
                <a:gd name="connsiteY91" fmla="*/ 190278 h 699237"/>
                <a:gd name="connsiteX92" fmla="*/ 1822997 w 2987563"/>
                <a:gd name="connsiteY92" fmla="*/ 147146 h 699237"/>
                <a:gd name="connsiteX93" fmla="*/ 1797118 w 2987563"/>
                <a:gd name="connsiteY93" fmla="*/ 138520 h 699237"/>
                <a:gd name="connsiteX94" fmla="*/ 1728106 w 2987563"/>
                <a:gd name="connsiteY94" fmla="*/ 147146 h 699237"/>
                <a:gd name="connsiteX95" fmla="*/ 1702227 w 2987563"/>
                <a:gd name="connsiteY95" fmla="*/ 164399 h 699237"/>
                <a:gd name="connsiteX96" fmla="*/ 1641842 w 2987563"/>
                <a:gd name="connsiteY96" fmla="*/ 181652 h 699237"/>
                <a:gd name="connsiteX97" fmla="*/ 1201895 w 2987563"/>
                <a:gd name="connsiteY97" fmla="*/ 181652 h 699237"/>
                <a:gd name="connsiteX98" fmla="*/ 1158763 w 2987563"/>
                <a:gd name="connsiteY98" fmla="*/ 198905 h 699237"/>
                <a:gd name="connsiteX99" fmla="*/ 1115631 w 2987563"/>
                <a:gd name="connsiteY99" fmla="*/ 207531 h 699237"/>
                <a:gd name="connsiteX100" fmla="*/ 925850 w 2987563"/>
                <a:gd name="connsiteY100" fmla="*/ 181652 h 699237"/>
                <a:gd name="connsiteX101" fmla="*/ 856838 w 2987563"/>
                <a:gd name="connsiteY101" fmla="*/ 164399 h 699237"/>
                <a:gd name="connsiteX102" fmla="*/ 805080 w 2987563"/>
                <a:gd name="connsiteY102" fmla="*/ 138520 h 699237"/>
                <a:gd name="connsiteX103" fmla="*/ 779201 w 2987563"/>
                <a:gd name="connsiteY103" fmla="*/ 129893 h 699237"/>
                <a:gd name="connsiteX104" fmla="*/ 761948 w 2987563"/>
                <a:gd name="connsiteY104" fmla="*/ 104014 h 699237"/>
                <a:gd name="connsiteX105" fmla="*/ 787827 w 2987563"/>
                <a:gd name="connsiteY105" fmla="*/ 86761 h 699237"/>
                <a:gd name="connsiteX106" fmla="*/ 848212 w 2987563"/>
                <a:gd name="connsiteY106" fmla="*/ 60882 h 699237"/>
                <a:gd name="connsiteX107" fmla="*/ 623925 w 2987563"/>
                <a:gd name="connsiteY107" fmla="*/ 43629 h 699237"/>
                <a:gd name="connsiteX108" fmla="*/ 529035 w 2987563"/>
                <a:gd name="connsiteY108" fmla="*/ 26376 h 699237"/>
                <a:gd name="connsiteX109" fmla="*/ 468650 w 2987563"/>
                <a:gd name="connsiteY109" fmla="*/ 9124 h 699237"/>
                <a:gd name="connsiteX110" fmla="*/ 408265 w 2987563"/>
                <a:gd name="connsiteY110" fmla="*/ 497 h 699237"/>
                <a:gd name="connsiteX0" fmla="*/ 405901 w 2985199"/>
                <a:gd name="connsiteY0" fmla="*/ 2 h 698742"/>
                <a:gd name="connsiteX1" fmla="*/ 459 w 2985199"/>
                <a:gd name="connsiteY1" fmla="*/ 8629 h 698742"/>
                <a:gd name="connsiteX2" fmla="*/ 319888 w 2985199"/>
                <a:gd name="connsiteY2" fmla="*/ 53854 h 698742"/>
                <a:gd name="connsiteX3" fmla="*/ 78097 w 2985199"/>
                <a:gd name="connsiteY3" fmla="*/ 120772 h 698742"/>
                <a:gd name="connsiteX4" fmla="*/ 86723 w 2985199"/>
                <a:gd name="connsiteY4" fmla="*/ 146651 h 698742"/>
                <a:gd name="connsiteX5" fmla="*/ 78097 w 2985199"/>
                <a:gd name="connsiteY5" fmla="*/ 207036 h 698742"/>
                <a:gd name="connsiteX6" fmla="*/ 103976 w 2985199"/>
                <a:gd name="connsiteY6" fmla="*/ 224289 h 698742"/>
                <a:gd name="connsiteX7" fmla="*/ 311010 w 2985199"/>
                <a:gd name="connsiteY7" fmla="*/ 232915 h 698742"/>
                <a:gd name="connsiteX8" fmla="*/ 302384 w 2985199"/>
                <a:gd name="connsiteY8" fmla="*/ 319180 h 698742"/>
                <a:gd name="connsiteX9" fmla="*/ 276505 w 2985199"/>
                <a:gd name="connsiteY9" fmla="*/ 336432 h 698742"/>
                <a:gd name="connsiteX10" fmla="*/ 224746 w 2985199"/>
                <a:gd name="connsiteY10" fmla="*/ 388191 h 698742"/>
                <a:gd name="connsiteX11" fmla="*/ 190240 w 2985199"/>
                <a:gd name="connsiteY11" fmla="*/ 439949 h 698742"/>
                <a:gd name="connsiteX12" fmla="*/ 138482 w 2985199"/>
                <a:gd name="connsiteY12" fmla="*/ 474455 h 698742"/>
                <a:gd name="connsiteX13" fmla="*/ 129855 w 2985199"/>
                <a:gd name="connsiteY13" fmla="*/ 500334 h 698742"/>
                <a:gd name="connsiteX14" fmla="*/ 181614 w 2985199"/>
                <a:gd name="connsiteY14" fmla="*/ 517587 h 698742"/>
                <a:gd name="connsiteX15" fmla="*/ 250625 w 2985199"/>
                <a:gd name="connsiteY15" fmla="*/ 508961 h 698742"/>
                <a:gd name="connsiteX16" fmla="*/ 276505 w 2985199"/>
                <a:gd name="connsiteY16" fmla="*/ 500334 h 698742"/>
                <a:gd name="connsiteX17" fmla="*/ 336889 w 2985199"/>
                <a:gd name="connsiteY17" fmla="*/ 483081 h 698742"/>
                <a:gd name="connsiteX18" fmla="*/ 405901 w 2985199"/>
                <a:gd name="connsiteY18" fmla="*/ 491708 h 698742"/>
                <a:gd name="connsiteX19" fmla="*/ 449033 w 2985199"/>
                <a:gd name="connsiteY19" fmla="*/ 543466 h 698742"/>
                <a:gd name="connsiteX20" fmla="*/ 474912 w 2985199"/>
                <a:gd name="connsiteY20" fmla="*/ 560719 h 698742"/>
                <a:gd name="connsiteX21" fmla="*/ 526671 w 2985199"/>
                <a:gd name="connsiteY21" fmla="*/ 552093 h 698742"/>
                <a:gd name="connsiteX22" fmla="*/ 552550 w 2985199"/>
                <a:gd name="connsiteY22" fmla="*/ 534840 h 698742"/>
                <a:gd name="connsiteX23" fmla="*/ 587055 w 2985199"/>
                <a:gd name="connsiteY23" fmla="*/ 517587 h 698742"/>
                <a:gd name="connsiteX24" fmla="*/ 638814 w 2985199"/>
                <a:gd name="connsiteY24" fmla="*/ 491708 h 698742"/>
                <a:gd name="connsiteX25" fmla="*/ 699199 w 2985199"/>
                <a:gd name="connsiteY25" fmla="*/ 500334 h 698742"/>
                <a:gd name="connsiteX26" fmla="*/ 725078 w 2985199"/>
                <a:gd name="connsiteY26" fmla="*/ 526213 h 698742"/>
                <a:gd name="connsiteX27" fmla="*/ 759584 w 2985199"/>
                <a:gd name="connsiteY27" fmla="*/ 543466 h 698742"/>
                <a:gd name="connsiteX28" fmla="*/ 837222 w 2985199"/>
                <a:gd name="connsiteY28" fmla="*/ 534840 h 698742"/>
                <a:gd name="connsiteX29" fmla="*/ 888980 w 2985199"/>
                <a:gd name="connsiteY29" fmla="*/ 500334 h 698742"/>
                <a:gd name="connsiteX30" fmla="*/ 914859 w 2985199"/>
                <a:gd name="connsiteY30" fmla="*/ 483081 h 698742"/>
                <a:gd name="connsiteX31" fmla="*/ 966618 w 2985199"/>
                <a:gd name="connsiteY31" fmla="*/ 439949 h 698742"/>
                <a:gd name="connsiteX32" fmla="*/ 992497 w 2985199"/>
                <a:gd name="connsiteY32" fmla="*/ 431323 h 698742"/>
                <a:gd name="connsiteX33" fmla="*/ 1018376 w 2985199"/>
                <a:gd name="connsiteY33" fmla="*/ 414070 h 698742"/>
                <a:gd name="connsiteX34" fmla="*/ 1039947 w 2985199"/>
                <a:gd name="connsiteY34" fmla="*/ 502761 h 698742"/>
                <a:gd name="connsiteX35" fmla="*/ 1130520 w 2985199"/>
                <a:gd name="connsiteY35" fmla="*/ 414070 h 698742"/>
                <a:gd name="connsiteX36" fmla="*/ 1142767 w 2985199"/>
                <a:gd name="connsiteY36" fmla="*/ 538356 h 698742"/>
                <a:gd name="connsiteX37" fmla="*/ 1234037 w 2985199"/>
                <a:gd name="connsiteY37" fmla="*/ 457202 h 698742"/>
                <a:gd name="connsiteX38" fmla="*/ 1251289 w 2985199"/>
                <a:gd name="connsiteY38" fmla="*/ 483081 h 698742"/>
                <a:gd name="connsiteX39" fmla="*/ 1311674 w 2985199"/>
                <a:gd name="connsiteY39" fmla="*/ 508961 h 698742"/>
                <a:gd name="connsiteX40" fmla="*/ 1337554 w 2985199"/>
                <a:gd name="connsiteY40" fmla="*/ 526213 h 698742"/>
                <a:gd name="connsiteX41" fmla="*/ 1372059 w 2985199"/>
                <a:gd name="connsiteY41" fmla="*/ 543466 h 698742"/>
                <a:gd name="connsiteX42" fmla="*/ 1397939 w 2985199"/>
                <a:gd name="connsiteY42" fmla="*/ 569346 h 698742"/>
                <a:gd name="connsiteX43" fmla="*/ 1458323 w 2985199"/>
                <a:gd name="connsiteY43" fmla="*/ 586598 h 698742"/>
                <a:gd name="connsiteX44" fmla="*/ 1492829 w 2985199"/>
                <a:gd name="connsiteY44" fmla="*/ 603851 h 698742"/>
                <a:gd name="connsiteX45" fmla="*/ 1527335 w 2985199"/>
                <a:gd name="connsiteY45" fmla="*/ 612478 h 698742"/>
                <a:gd name="connsiteX46" fmla="*/ 1622225 w 2985199"/>
                <a:gd name="connsiteY46" fmla="*/ 629730 h 698742"/>
                <a:gd name="connsiteX47" fmla="*/ 2062172 w 2985199"/>
                <a:gd name="connsiteY47" fmla="*/ 638357 h 698742"/>
                <a:gd name="connsiteX48" fmla="*/ 2148437 w 2985199"/>
                <a:gd name="connsiteY48" fmla="*/ 664236 h 698742"/>
                <a:gd name="connsiteX49" fmla="*/ 2174316 w 2985199"/>
                <a:gd name="connsiteY49" fmla="*/ 681489 h 698742"/>
                <a:gd name="connsiteX50" fmla="*/ 2320965 w 2985199"/>
                <a:gd name="connsiteY50" fmla="*/ 698742 h 698742"/>
                <a:gd name="connsiteX51" fmla="*/ 2346844 w 2985199"/>
                <a:gd name="connsiteY51" fmla="*/ 681489 h 698742"/>
                <a:gd name="connsiteX52" fmla="*/ 2389976 w 2985199"/>
                <a:gd name="connsiteY52" fmla="*/ 638357 h 698742"/>
                <a:gd name="connsiteX53" fmla="*/ 2458988 w 2985199"/>
                <a:gd name="connsiteY53" fmla="*/ 595225 h 698742"/>
                <a:gd name="connsiteX54" fmla="*/ 2907561 w 2985199"/>
                <a:gd name="connsiteY54" fmla="*/ 586598 h 698742"/>
                <a:gd name="connsiteX55" fmla="*/ 2933440 w 2985199"/>
                <a:gd name="connsiteY55" fmla="*/ 569346 h 698742"/>
                <a:gd name="connsiteX56" fmla="*/ 2924814 w 2985199"/>
                <a:gd name="connsiteY56" fmla="*/ 543466 h 698742"/>
                <a:gd name="connsiteX57" fmla="*/ 2812671 w 2985199"/>
                <a:gd name="connsiteY57" fmla="*/ 517587 h 698742"/>
                <a:gd name="connsiteX58" fmla="*/ 2717780 w 2985199"/>
                <a:gd name="connsiteY58" fmla="*/ 491708 h 698742"/>
                <a:gd name="connsiteX59" fmla="*/ 2605637 w 2985199"/>
                <a:gd name="connsiteY59" fmla="*/ 465829 h 698742"/>
                <a:gd name="connsiteX60" fmla="*/ 2691901 w 2985199"/>
                <a:gd name="connsiteY60" fmla="*/ 388191 h 698742"/>
                <a:gd name="connsiteX61" fmla="*/ 2709154 w 2985199"/>
                <a:gd name="connsiteY61" fmla="*/ 362312 h 698742"/>
                <a:gd name="connsiteX62" fmla="*/ 2760912 w 2985199"/>
                <a:gd name="connsiteY62" fmla="*/ 319180 h 698742"/>
                <a:gd name="connsiteX63" fmla="*/ 2786791 w 2985199"/>
                <a:gd name="connsiteY63" fmla="*/ 310553 h 698742"/>
                <a:gd name="connsiteX64" fmla="*/ 2795418 w 2985199"/>
                <a:gd name="connsiteY64" fmla="*/ 284674 h 698742"/>
                <a:gd name="connsiteX65" fmla="*/ 2778165 w 2985199"/>
                <a:gd name="connsiteY65" fmla="*/ 224289 h 698742"/>
                <a:gd name="connsiteX66" fmla="*/ 2829923 w 2985199"/>
                <a:gd name="connsiteY66" fmla="*/ 189783 h 698742"/>
                <a:gd name="connsiteX67" fmla="*/ 2855803 w 2985199"/>
                <a:gd name="connsiteY67" fmla="*/ 163904 h 698742"/>
                <a:gd name="connsiteX68" fmla="*/ 2881682 w 2985199"/>
                <a:gd name="connsiteY68" fmla="*/ 146651 h 698742"/>
                <a:gd name="connsiteX69" fmla="*/ 2959320 w 2985199"/>
                <a:gd name="connsiteY69" fmla="*/ 103519 h 698742"/>
                <a:gd name="connsiteX70" fmla="*/ 2985199 w 2985199"/>
                <a:gd name="connsiteY70" fmla="*/ 94893 h 698742"/>
                <a:gd name="connsiteX71" fmla="*/ 2959320 w 2985199"/>
                <a:gd name="connsiteY71" fmla="*/ 86266 h 698742"/>
                <a:gd name="connsiteX72" fmla="*/ 2804044 w 2985199"/>
                <a:gd name="connsiteY72" fmla="*/ 103519 h 698742"/>
                <a:gd name="connsiteX73" fmla="*/ 2752286 w 2985199"/>
                <a:gd name="connsiteY73" fmla="*/ 146651 h 698742"/>
                <a:gd name="connsiteX74" fmla="*/ 2700527 w 2985199"/>
                <a:gd name="connsiteY74" fmla="*/ 163904 h 698742"/>
                <a:gd name="connsiteX75" fmla="*/ 2674648 w 2985199"/>
                <a:gd name="connsiteY75" fmla="*/ 181157 h 698742"/>
                <a:gd name="connsiteX76" fmla="*/ 2648769 w 2985199"/>
                <a:gd name="connsiteY76" fmla="*/ 189783 h 698742"/>
                <a:gd name="connsiteX77" fmla="*/ 2458988 w 2985199"/>
                <a:gd name="connsiteY77" fmla="*/ 207036 h 698742"/>
                <a:gd name="connsiteX78" fmla="*/ 2407229 w 2985199"/>
                <a:gd name="connsiteY78" fmla="*/ 215663 h 698742"/>
                <a:gd name="connsiteX79" fmla="*/ 2286459 w 2985199"/>
                <a:gd name="connsiteY79" fmla="*/ 198410 h 698742"/>
                <a:gd name="connsiteX80" fmla="*/ 2312339 w 2985199"/>
                <a:gd name="connsiteY80" fmla="*/ 155278 h 698742"/>
                <a:gd name="connsiteX81" fmla="*/ 2338218 w 2985199"/>
                <a:gd name="connsiteY81" fmla="*/ 138025 h 698742"/>
                <a:gd name="connsiteX82" fmla="*/ 2372723 w 2985199"/>
                <a:gd name="connsiteY82" fmla="*/ 103519 h 698742"/>
                <a:gd name="connsiteX83" fmla="*/ 2407229 w 2985199"/>
                <a:gd name="connsiteY83" fmla="*/ 77640 h 698742"/>
                <a:gd name="connsiteX84" fmla="*/ 2346844 w 2985199"/>
                <a:gd name="connsiteY84" fmla="*/ 86266 h 698742"/>
                <a:gd name="connsiteX85" fmla="*/ 2295086 w 2985199"/>
                <a:gd name="connsiteY85" fmla="*/ 103519 h 698742"/>
                <a:gd name="connsiteX86" fmla="*/ 2269206 w 2985199"/>
                <a:gd name="connsiteY86" fmla="*/ 120772 h 698742"/>
                <a:gd name="connsiteX87" fmla="*/ 2174316 w 2985199"/>
                <a:gd name="connsiteY87" fmla="*/ 138025 h 698742"/>
                <a:gd name="connsiteX88" fmla="*/ 2122557 w 2985199"/>
                <a:gd name="connsiteY88" fmla="*/ 155278 h 698742"/>
                <a:gd name="connsiteX89" fmla="*/ 2096678 w 2985199"/>
                <a:gd name="connsiteY89" fmla="*/ 163904 h 698742"/>
                <a:gd name="connsiteX90" fmla="*/ 1967282 w 2985199"/>
                <a:gd name="connsiteY90" fmla="*/ 198410 h 698742"/>
                <a:gd name="connsiteX91" fmla="*/ 1855139 w 2985199"/>
                <a:gd name="connsiteY91" fmla="*/ 189783 h 698742"/>
                <a:gd name="connsiteX92" fmla="*/ 1820633 w 2985199"/>
                <a:gd name="connsiteY92" fmla="*/ 146651 h 698742"/>
                <a:gd name="connsiteX93" fmla="*/ 1794754 w 2985199"/>
                <a:gd name="connsiteY93" fmla="*/ 138025 h 698742"/>
                <a:gd name="connsiteX94" fmla="*/ 1725742 w 2985199"/>
                <a:gd name="connsiteY94" fmla="*/ 146651 h 698742"/>
                <a:gd name="connsiteX95" fmla="*/ 1699863 w 2985199"/>
                <a:gd name="connsiteY95" fmla="*/ 163904 h 698742"/>
                <a:gd name="connsiteX96" fmla="*/ 1639478 w 2985199"/>
                <a:gd name="connsiteY96" fmla="*/ 181157 h 698742"/>
                <a:gd name="connsiteX97" fmla="*/ 1199531 w 2985199"/>
                <a:gd name="connsiteY97" fmla="*/ 181157 h 698742"/>
                <a:gd name="connsiteX98" fmla="*/ 1156399 w 2985199"/>
                <a:gd name="connsiteY98" fmla="*/ 198410 h 698742"/>
                <a:gd name="connsiteX99" fmla="*/ 1113267 w 2985199"/>
                <a:gd name="connsiteY99" fmla="*/ 207036 h 698742"/>
                <a:gd name="connsiteX100" fmla="*/ 923486 w 2985199"/>
                <a:gd name="connsiteY100" fmla="*/ 181157 h 698742"/>
                <a:gd name="connsiteX101" fmla="*/ 854474 w 2985199"/>
                <a:gd name="connsiteY101" fmla="*/ 163904 h 698742"/>
                <a:gd name="connsiteX102" fmla="*/ 802716 w 2985199"/>
                <a:gd name="connsiteY102" fmla="*/ 138025 h 698742"/>
                <a:gd name="connsiteX103" fmla="*/ 776837 w 2985199"/>
                <a:gd name="connsiteY103" fmla="*/ 129398 h 698742"/>
                <a:gd name="connsiteX104" fmla="*/ 759584 w 2985199"/>
                <a:gd name="connsiteY104" fmla="*/ 103519 h 698742"/>
                <a:gd name="connsiteX105" fmla="*/ 785463 w 2985199"/>
                <a:gd name="connsiteY105" fmla="*/ 86266 h 698742"/>
                <a:gd name="connsiteX106" fmla="*/ 845848 w 2985199"/>
                <a:gd name="connsiteY106" fmla="*/ 60387 h 698742"/>
                <a:gd name="connsiteX107" fmla="*/ 621561 w 2985199"/>
                <a:gd name="connsiteY107" fmla="*/ 43134 h 698742"/>
                <a:gd name="connsiteX108" fmla="*/ 526671 w 2985199"/>
                <a:gd name="connsiteY108" fmla="*/ 25881 h 698742"/>
                <a:gd name="connsiteX109" fmla="*/ 466286 w 2985199"/>
                <a:gd name="connsiteY109" fmla="*/ 8629 h 698742"/>
                <a:gd name="connsiteX110" fmla="*/ 405901 w 2985199"/>
                <a:gd name="connsiteY110" fmla="*/ 2 h 698742"/>
                <a:gd name="connsiteX0" fmla="*/ 343622 w 2922920"/>
                <a:gd name="connsiteY0" fmla="*/ 3089 h 701829"/>
                <a:gd name="connsiteX1" fmla="*/ 278587 w 2922920"/>
                <a:gd name="connsiteY1" fmla="*/ 70465 h 701829"/>
                <a:gd name="connsiteX2" fmla="*/ 257609 w 2922920"/>
                <a:gd name="connsiteY2" fmla="*/ 56941 h 701829"/>
                <a:gd name="connsiteX3" fmla="*/ 15818 w 2922920"/>
                <a:gd name="connsiteY3" fmla="*/ 123859 h 701829"/>
                <a:gd name="connsiteX4" fmla="*/ 24444 w 2922920"/>
                <a:gd name="connsiteY4" fmla="*/ 149738 h 701829"/>
                <a:gd name="connsiteX5" fmla="*/ 15818 w 2922920"/>
                <a:gd name="connsiteY5" fmla="*/ 210123 h 701829"/>
                <a:gd name="connsiteX6" fmla="*/ 41697 w 2922920"/>
                <a:gd name="connsiteY6" fmla="*/ 227376 h 701829"/>
                <a:gd name="connsiteX7" fmla="*/ 248731 w 2922920"/>
                <a:gd name="connsiteY7" fmla="*/ 236002 h 701829"/>
                <a:gd name="connsiteX8" fmla="*/ 240105 w 2922920"/>
                <a:gd name="connsiteY8" fmla="*/ 322267 h 701829"/>
                <a:gd name="connsiteX9" fmla="*/ 214226 w 2922920"/>
                <a:gd name="connsiteY9" fmla="*/ 339519 h 701829"/>
                <a:gd name="connsiteX10" fmla="*/ 162467 w 2922920"/>
                <a:gd name="connsiteY10" fmla="*/ 391278 h 701829"/>
                <a:gd name="connsiteX11" fmla="*/ 127961 w 2922920"/>
                <a:gd name="connsiteY11" fmla="*/ 443036 h 701829"/>
                <a:gd name="connsiteX12" fmla="*/ 76203 w 2922920"/>
                <a:gd name="connsiteY12" fmla="*/ 477542 h 701829"/>
                <a:gd name="connsiteX13" fmla="*/ 67576 w 2922920"/>
                <a:gd name="connsiteY13" fmla="*/ 503421 h 701829"/>
                <a:gd name="connsiteX14" fmla="*/ 119335 w 2922920"/>
                <a:gd name="connsiteY14" fmla="*/ 520674 h 701829"/>
                <a:gd name="connsiteX15" fmla="*/ 188346 w 2922920"/>
                <a:gd name="connsiteY15" fmla="*/ 512048 h 701829"/>
                <a:gd name="connsiteX16" fmla="*/ 214226 w 2922920"/>
                <a:gd name="connsiteY16" fmla="*/ 503421 h 701829"/>
                <a:gd name="connsiteX17" fmla="*/ 274610 w 2922920"/>
                <a:gd name="connsiteY17" fmla="*/ 486168 h 701829"/>
                <a:gd name="connsiteX18" fmla="*/ 343622 w 2922920"/>
                <a:gd name="connsiteY18" fmla="*/ 494795 h 701829"/>
                <a:gd name="connsiteX19" fmla="*/ 386754 w 2922920"/>
                <a:gd name="connsiteY19" fmla="*/ 546553 h 701829"/>
                <a:gd name="connsiteX20" fmla="*/ 412633 w 2922920"/>
                <a:gd name="connsiteY20" fmla="*/ 563806 h 701829"/>
                <a:gd name="connsiteX21" fmla="*/ 464392 w 2922920"/>
                <a:gd name="connsiteY21" fmla="*/ 555180 h 701829"/>
                <a:gd name="connsiteX22" fmla="*/ 490271 w 2922920"/>
                <a:gd name="connsiteY22" fmla="*/ 537927 h 701829"/>
                <a:gd name="connsiteX23" fmla="*/ 524776 w 2922920"/>
                <a:gd name="connsiteY23" fmla="*/ 520674 h 701829"/>
                <a:gd name="connsiteX24" fmla="*/ 576535 w 2922920"/>
                <a:gd name="connsiteY24" fmla="*/ 494795 h 701829"/>
                <a:gd name="connsiteX25" fmla="*/ 636920 w 2922920"/>
                <a:gd name="connsiteY25" fmla="*/ 503421 h 701829"/>
                <a:gd name="connsiteX26" fmla="*/ 662799 w 2922920"/>
                <a:gd name="connsiteY26" fmla="*/ 529300 h 701829"/>
                <a:gd name="connsiteX27" fmla="*/ 697305 w 2922920"/>
                <a:gd name="connsiteY27" fmla="*/ 546553 h 701829"/>
                <a:gd name="connsiteX28" fmla="*/ 774943 w 2922920"/>
                <a:gd name="connsiteY28" fmla="*/ 537927 h 701829"/>
                <a:gd name="connsiteX29" fmla="*/ 826701 w 2922920"/>
                <a:gd name="connsiteY29" fmla="*/ 503421 h 701829"/>
                <a:gd name="connsiteX30" fmla="*/ 852580 w 2922920"/>
                <a:gd name="connsiteY30" fmla="*/ 486168 h 701829"/>
                <a:gd name="connsiteX31" fmla="*/ 904339 w 2922920"/>
                <a:gd name="connsiteY31" fmla="*/ 443036 h 701829"/>
                <a:gd name="connsiteX32" fmla="*/ 930218 w 2922920"/>
                <a:gd name="connsiteY32" fmla="*/ 434410 h 701829"/>
                <a:gd name="connsiteX33" fmla="*/ 956097 w 2922920"/>
                <a:gd name="connsiteY33" fmla="*/ 417157 h 701829"/>
                <a:gd name="connsiteX34" fmla="*/ 977668 w 2922920"/>
                <a:gd name="connsiteY34" fmla="*/ 505848 h 701829"/>
                <a:gd name="connsiteX35" fmla="*/ 1068241 w 2922920"/>
                <a:gd name="connsiteY35" fmla="*/ 417157 h 701829"/>
                <a:gd name="connsiteX36" fmla="*/ 1080488 w 2922920"/>
                <a:gd name="connsiteY36" fmla="*/ 541443 h 701829"/>
                <a:gd name="connsiteX37" fmla="*/ 1171758 w 2922920"/>
                <a:gd name="connsiteY37" fmla="*/ 460289 h 701829"/>
                <a:gd name="connsiteX38" fmla="*/ 1189010 w 2922920"/>
                <a:gd name="connsiteY38" fmla="*/ 486168 h 701829"/>
                <a:gd name="connsiteX39" fmla="*/ 1249395 w 2922920"/>
                <a:gd name="connsiteY39" fmla="*/ 512048 h 701829"/>
                <a:gd name="connsiteX40" fmla="*/ 1275275 w 2922920"/>
                <a:gd name="connsiteY40" fmla="*/ 529300 h 701829"/>
                <a:gd name="connsiteX41" fmla="*/ 1309780 w 2922920"/>
                <a:gd name="connsiteY41" fmla="*/ 546553 h 701829"/>
                <a:gd name="connsiteX42" fmla="*/ 1335660 w 2922920"/>
                <a:gd name="connsiteY42" fmla="*/ 572433 h 701829"/>
                <a:gd name="connsiteX43" fmla="*/ 1396044 w 2922920"/>
                <a:gd name="connsiteY43" fmla="*/ 589685 h 701829"/>
                <a:gd name="connsiteX44" fmla="*/ 1430550 w 2922920"/>
                <a:gd name="connsiteY44" fmla="*/ 606938 h 701829"/>
                <a:gd name="connsiteX45" fmla="*/ 1465056 w 2922920"/>
                <a:gd name="connsiteY45" fmla="*/ 615565 h 701829"/>
                <a:gd name="connsiteX46" fmla="*/ 1559946 w 2922920"/>
                <a:gd name="connsiteY46" fmla="*/ 632817 h 701829"/>
                <a:gd name="connsiteX47" fmla="*/ 1999893 w 2922920"/>
                <a:gd name="connsiteY47" fmla="*/ 641444 h 701829"/>
                <a:gd name="connsiteX48" fmla="*/ 2086158 w 2922920"/>
                <a:gd name="connsiteY48" fmla="*/ 667323 h 701829"/>
                <a:gd name="connsiteX49" fmla="*/ 2112037 w 2922920"/>
                <a:gd name="connsiteY49" fmla="*/ 684576 h 701829"/>
                <a:gd name="connsiteX50" fmla="*/ 2258686 w 2922920"/>
                <a:gd name="connsiteY50" fmla="*/ 701829 h 701829"/>
                <a:gd name="connsiteX51" fmla="*/ 2284565 w 2922920"/>
                <a:gd name="connsiteY51" fmla="*/ 684576 h 701829"/>
                <a:gd name="connsiteX52" fmla="*/ 2327697 w 2922920"/>
                <a:gd name="connsiteY52" fmla="*/ 641444 h 701829"/>
                <a:gd name="connsiteX53" fmla="*/ 2396709 w 2922920"/>
                <a:gd name="connsiteY53" fmla="*/ 598312 h 701829"/>
                <a:gd name="connsiteX54" fmla="*/ 2845282 w 2922920"/>
                <a:gd name="connsiteY54" fmla="*/ 589685 h 701829"/>
                <a:gd name="connsiteX55" fmla="*/ 2871161 w 2922920"/>
                <a:gd name="connsiteY55" fmla="*/ 572433 h 701829"/>
                <a:gd name="connsiteX56" fmla="*/ 2862535 w 2922920"/>
                <a:gd name="connsiteY56" fmla="*/ 546553 h 701829"/>
                <a:gd name="connsiteX57" fmla="*/ 2750392 w 2922920"/>
                <a:gd name="connsiteY57" fmla="*/ 520674 h 701829"/>
                <a:gd name="connsiteX58" fmla="*/ 2655501 w 2922920"/>
                <a:gd name="connsiteY58" fmla="*/ 494795 h 701829"/>
                <a:gd name="connsiteX59" fmla="*/ 2543358 w 2922920"/>
                <a:gd name="connsiteY59" fmla="*/ 468916 h 701829"/>
                <a:gd name="connsiteX60" fmla="*/ 2629622 w 2922920"/>
                <a:gd name="connsiteY60" fmla="*/ 391278 h 701829"/>
                <a:gd name="connsiteX61" fmla="*/ 2646875 w 2922920"/>
                <a:gd name="connsiteY61" fmla="*/ 365399 h 701829"/>
                <a:gd name="connsiteX62" fmla="*/ 2698633 w 2922920"/>
                <a:gd name="connsiteY62" fmla="*/ 322267 h 701829"/>
                <a:gd name="connsiteX63" fmla="*/ 2724512 w 2922920"/>
                <a:gd name="connsiteY63" fmla="*/ 313640 h 701829"/>
                <a:gd name="connsiteX64" fmla="*/ 2733139 w 2922920"/>
                <a:gd name="connsiteY64" fmla="*/ 287761 h 701829"/>
                <a:gd name="connsiteX65" fmla="*/ 2715886 w 2922920"/>
                <a:gd name="connsiteY65" fmla="*/ 227376 h 701829"/>
                <a:gd name="connsiteX66" fmla="*/ 2767644 w 2922920"/>
                <a:gd name="connsiteY66" fmla="*/ 192870 h 701829"/>
                <a:gd name="connsiteX67" fmla="*/ 2793524 w 2922920"/>
                <a:gd name="connsiteY67" fmla="*/ 166991 h 701829"/>
                <a:gd name="connsiteX68" fmla="*/ 2819403 w 2922920"/>
                <a:gd name="connsiteY68" fmla="*/ 149738 h 701829"/>
                <a:gd name="connsiteX69" fmla="*/ 2897041 w 2922920"/>
                <a:gd name="connsiteY69" fmla="*/ 106606 h 701829"/>
                <a:gd name="connsiteX70" fmla="*/ 2922920 w 2922920"/>
                <a:gd name="connsiteY70" fmla="*/ 97980 h 701829"/>
                <a:gd name="connsiteX71" fmla="*/ 2897041 w 2922920"/>
                <a:gd name="connsiteY71" fmla="*/ 89353 h 701829"/>
                <a:gd name="connsiteX72" fmla="*/ 2741765 w 2922920"/>
                <a:gd name="connsiteY72" fmla="*/ 106606 h 701829"/>
                <a:gd name="connsiteX73" fmla="*/ 2690007 w 2922920"/>
                <a:gd name="connsiteY73" fmla="*/ 149738 h 701829"/>
                <a:gd name="connsiteX74" fmla="*/ 2638248 w 2922920"/>
                <a:gd name="connsiteY74" fmla="*/ 166991 h 701829"/>
                <a:gd name="connsiteX75" fmla="*/ 2612369 w 2922920"/>
                <a:gd name="connsiteY75" fmla="*/ 184244 h 701829"/>
                <a:gd name="connsiteX76" fmla="*/ 2586490 w 2922920"/>
                <a:gd name="connsiteY76" fmla="*/ 192870 h 701829"/>
                <a:gd name="connsiteX77" fmla="*/ 2396709 w 2922920"/>
                <a:gd name="connsiteY77" fmla="*/ 210123 h 701829"/>
                <a:gd name="connsiteX78" fmla="*/ 2344950 w 2922920"/>
                <a:gd name="connsiteY78" fmla="*/ 218750 h 701829"/>
                <a:gd name="connsiteX79" fmla="*/ 2224180 w 2922920"/>
                <a:gd name="connsiteY79" fmla="*/ 201497 h 701829"/>
                <a:gd name="connsiteX80" fmla="*/ 2250060 w 2922920"/>
                <a:gd name="connsiteY80" fmla="*/ 158365 h 701829"/>
                <a:gd name="connsiteX81" fmla="*/ 2275939 w 2922920"/>
                <a:gd name="connsiteY81" fmla="*/ 141112 h 701829"/>
                <a:gd name="connsiteX82" fmla="*/ 2310444 w 2922920"/>
                <a:gd name="connsiteY82" fmla="*/ 106606 h 701829"/>
                <a:gd name="connsiteX83" fmla="*/ 2344950 w 2922920"/>
                <a:gd name="connsiteY83" fmla="*/ 80727 h 701829"/>
                <a:gd name="connsiteX84" fmla="*/ 2284565 w 2922920"/>
                <a:gd name="connsiteY84" fmla="*/ 89353 h 701829"/>
                <a:gd name="connsiteX85" fmla="*/ 2232807 w 2922920"/>
                <a:gd name="connsiteY85" fmla="*/ 106606 h 701829"/>
                <a:gd name="connsiteX86" fmla="*/ 2206927 w 2922920"/>
                <a:gd name="connsiteY86" fmla="*/ 123859 h 701829"/>
                <a:gd name="connsiteX87" fmla="*/ 2112037 w 2922920"/>
                <a:gd name="connsiteY87" fmla="*/ 141112 h 701829"/>
                <a:gd name="connsiteX88" fmla="*/ 2060278 w 2922920"/>
                <a:gd name="connsiteY88" fmla="*/ 158365 h 701829"/>
                <a:gd name="connsiteX89" fmla="*/ 2034399 w 2922920"/>
                <a:gd name="connsiteY89" fmla="*/ 166991 h 701829"/>
                <a:gd name="connsiteX90" fmla="*/ 1905003 w 2922920"/>
                <a:gd name="connsiteY90" fmla="*/ 201497 h 701829"/>
                <a:gd name="connsiteX91" fmla="*/ 1792860 w 2922920"/>
                <a:gd name="connsiteY91" fmla="*/ 192870 h 701829"/>
                <a:gd name="connsiteX92" fmla="*/ 1758354 w 2922920"/>
                <a:gd name="connsiteY92" fmla="*/ 149738 h 701829"/>
                <a:gd name="connsiteX93" fmla="*/ 1732475 w 2922920"/>
                <a:gd name="connsiteY93" fmla="*/ 141112 h 701829"/>
                <a:gd name="connsiteX94" fmla="*/ 1663463 w 2922920"/>
                <a:gd name="connsiteY94" fmla="*/ 149738 h 701829"/>
                <a:gd name="connsiteX95" fmla="*/ 1637584 w 2922920"/>
                <a:gd name="connsiteY95" fmla="*/ 166991 h 701829"/>
                <a:gd name="connsiteX96" fmla="*/ 1577199 w 2922920"/>
                <a:gd name="connsiteY96" fmla="*/ 184244 h 701829"/>
                <a:gd name="connsiteX97" fmla="*/ 1137252 w 2922920"/>
                <a:gd name="connsiteY97" fmla="*/ 184244 h 701829"/>
                <a:gd name="connsiteX98" fmla="*/ 1094120 w 2922920"/>
                <a:gd name="connsiteY98" fmla="*/ 201497 h 701829"/>
                <a:gd name="connsiteX99" fmla="*/ 1050988 w 2922920"/>
                <a:gd name="connsiteY99" fmla="*/ 210123 h 701829"/>
                <a:gd name="connsiteX100" fmla="*/ 861207 w 2922920"/>
                <a:gd name="connsiteY100" fmla="*/ 184244 h 701829"/>
                <a:gd name="connsiteX101" fmla="*/ 792195 w 2922920"/>
                <a:gd name="connsiteY101" fmla="*/ 166991 h 701829"/>
                <a:gd name="connsiteX102" fmla="*/ 740437 w 2922920"/>
                <a:gd name="connsiteY102" fmla="*/ 141112 h 701829"/>
                <a:gd name="connsiteX103" fmla="*/ 714558 w 2922920"/>
                <a:gd name="connsiteY103" fmla="*/ 132485 h 701829"/>
                <a:gd name="connsiteX104" fmla="*/ 697305 w 2922920"/>
                <a:gd name="connsiteY104" fmla="*/ 106606 h 701829"/>
                <a:gd name="connsiteX105" fmla="*/ 723184 w 2922920"/>
                <a:gd name="connsiteY105" fmla="*/ 89353 h 701829"/>
                <a:gd name="connsiteX106" fmla="*/ 783569 w 2922920"/>
                <a:gd name="connsiteY106" fmla="*/ 63474 h 701829"/>
                <a:gd name="connsiteX107" fmla="*/ 559282 w 2922920"/>
                <a:gd name="connsiteY107" fmla="*/ 46221 h 701829"/>
                <a:gd name="connsiteX108" fmla="*/ 464392 w 2922920"/>
                <a:gd name="connsiteY108" fmla="*/ 28968 h 701829"/>
                <a:gd name="connsiteX109" fmla="*/ 404007 w 2922920"/>
                <a:gd name="connsiteY109" fmla="*/ 11716 h 701829"/>
                <a:gd name="connsiteX110" fmla="*/ 343622 w 2922920"/>
                <a:gd name="connsiteY110" fmla="*/ 3089 h 701829"/>
                <a:gd name="connsiteX0" fmla="*/ 338786 w 2918084"/>
                <a:gd name="connsiteY0" fmla="*/ 3089 h 701829"/>
                <a:gd name="connsiteX1" fmla="*/ 273751 w 2918084"/>
                <a:gd name="connsiteY1" fmla="*/ 70465 h 701829"/>
                <a:gd name="connsiteX2" fmla="*/ 252773 w 2918084"/>
                <a:gd name="connsiteY2" fmla="*/ 56941 h 701829"/>
                <a:gd name="connsiteX3" fmla="*/ 10982 w 2918084"/>
                <a:gd name="connsiteY3" fmla="*/ 123859 h 701829"/>
                <a:gd name="connsiteX4" fmla="*/ 229902 w 2918084"/>
                <a:gd name="connsiteY4" fmla="*/ 161120 h 701829"/>
                <a:gd name="connsiteX5" fmla="*/ 10982 w 2918084"/>
                <a:gd name="connsiteY5" fmla="*/ 210123 h 701829"/>
                <a:gd name="connsiteX6" fmla="*/ 36861 w 2918084"/>
                <a:gd name="connsiteY6" fmla="*/ 227376 h 701829"/>
                <a:gd name="connsiteX7" fmla="*/ 243895 w 2918084"/>
                <a:gd name="connsiteY7" fmla="*/ 236002 h 701829"/>
                <a:gd name="connsiteX8" fmla="*/ 235269 w 2918084"/>
                <a:gd name="connsiteY8" fmla="*/ 322267 h 701829"/>
                <a:gd name="connsiteX9" fmla="*/ 209390 w 2918084"/>
                <a:gd name="connsiteY9" fmla="*/ 339519 h 701829"/>
                <a:gd name="connsiteX10" fmla="*/ 157631 w 2918084"/>
                <a:gd name="connsiteY10" fmla="*/ 391278 h 701829"/>
                <a:gd name="connsiteX11" fmla="*/ 123125 w 2918084"/>
                <a:gd name="connsiteY11" fmla="*/ 443036 h 701829"/>
                <a:gd name="connsiteX12" fmla="*/ 71367 w 2918084"/>
                <a:gd name="connsiteY12" fmla="*/ 477542 h 701829"/>
                <a:gd name="connsiteX13" fmla="*/ 62740 w 2918084"/>
                <a:gd name="connsiteY13" fmla="*/ 503421 h 701829"/>
                <a:gd name="connsiteX14" fmla="*/ 114499 w 2918084"/>
                <a:gd name="connsiteY14" fmla="*/ 520674 h 701829"/>
                <a:gd name="connsiteX15" fmla="*/ 183510 w 2918084"/>
                <a:gd name="connsiteY15" fmla="*/ 512048 h 701829"/>
                <a:gd name="connsiteX16" fmla="*/ 209390 w 2918084"/>
                <a:gd name="connsiteY16" fmla="*/ 503421 h 701829"/>
                <a:gd name="connsiteX17" fmla="*/ 269774 w 2918084"/>
                <a:gd name="connsiteY17" fmla="*/ 486168 h 701829"/>
                <a:gd name="connsiteX18" fmla="*/ 338786 w 2918084"/>
                <a:gd name="connsiteY18" fmla="*/ 494795 h 701829"/>
                <a:gd name="connsiteX19" fmla="*/ 381918 w 2918084"/>
                <a:gd name="connsiteY19" fmla="*/ 546553 h 701829"/>
                <a:gd name="connsiteX20" fmla="*/ 407797 w 2918084"/>
                <a:gd name="connsiteY20" fmla="*/ 563806 h 701829"/>
                <a:gd name="connsiteX21" fmla="*/ 459556 w 2918084"/>
                <a:gd name="connsiteY21" fmla="*/ 555180 h 701829"/>
                <a:gd name="connsiteX22" fmla="*/ 485435 w 2918084"/>
                <a:gd name="connsiteY22" fmla="*/ 537927 h 701829"/>
                <a:gd name="connsiteX23" fmla="*/ 519940 w 2918084"/>
                <a:gd name="connsiteY23" fmla="*/ 520674 h 701829"/>
                <a:gd name="connsiteX24" fmla="*/ 571699 w 2918084"/>
                <a:gd name="connsiteY24" fmla="*/ 494795 h 701829"/>
                <a:gd name="connsiteX25" fmla="*/ 632084 w 2918084"/>
                <a:gd name="connsiteY25" fmla="*/ 503421 h 701829"/>
                <a:gd name="connsiteX26" fmla="*/ 657963 w 2918084"/>
                <a:gd name="connsiteY26" fmla="*/ 529300 h 701829"/>
                <a:gd name="connsiteX27" fmla="*/ 692469 w 2918084"/>
                <a:gd name="connsiteY27" fmla="*/ 546553 h 701829"/>
                <a:gd name="connsiteX28" fmla="*/ 770107 w 2918084"/>
                <a:gd name="connsiteY28" fmla="*/ 537927 h 701829"/>
                <a:gd name="connsiteX29" fmla="*/ 821865 w 2918084"/>
                <a:gd name="connsiteY29" fmla="*/ 503421 h 701829"/>
                <a:gd name="connsiteX30" fmla="*/ 847744 w 2918084"/>
                <a:gd name="connsiteY30" fmla="*/ 486168 h 701829"/>
                <a:gd name="connsiteX31" fmla="*/ 899503 w 2918084"/>
                <a:gd name="connsiteY31" fmla="*/ 443036 h 701829"/>
                <a:gd name="connsiteX32" fmla="*/ 925382 w 2918084"/>
                <a:gd name="connsiteY32" fmla="*/ 434410 h 701829"/>
                <a:gd name="connsiteX33" fmla="*/ 951261 w 2918084"/>
                <a:gd name="connsiteY33" fmla="*/ 417157 h 701829"/>
                <a:gd name="connsiteX34" fmla="*/ 972832 w 2918084"/>
                <a:gd name="connsiteY34" fmla="*/ 505848 h 701829"/>
                <a:gd name="connsiteX35" fmla="*/ 1063405 w 2918084"/>
                <a:gd name="connsiteY35" fmla="*/ 417157 h 701829"/>
                <a:gd name="connsiteX36" fmla="*/ 1075652 w 2918084"/>
                <a:gd name="connsiteY36" fmla="*/ 541443 h 701829"/>
                <a:gd name="connsiteX37" fmla="*/ 1166922 w 2918084"/>
                <a:gd name="connsiteY37" fmla="*/ 460289 h 701829"/>
                <a:gd name="connsiteX38" fmla="*/ 1184174 w 2918084"/>
                <a:gd name="connsiteY38" fmla="*/ 486168 h 701829"/>
                <a:gd name="connsiteX39" fmla="*/ 1244559 w 2918084"/>
                <a:gd name="connsiteY39" fmla="*/ 512048 h 701829"/>
                <a:gd name="connsiteX40" fmla="*/ 1270439 w 2918084"/>
                <a:gd name="connsiteY40" fmla="*/ 529300 h 701829"/>
                <a:gd name="connsiteX41" fmla="*/ 1304944 w 2918084"/>
                <a:gd name="connsiteY41" fmla="*/ 546553 h 701829"/>
                <a:gd name="connsiteX42" fmla="*/ 1330824 w 2918084"/>
                <a:gd name="connsiteY42" fmla="*/ 572433 h 701829"/>
                <a:gd name="connsiteX43" fmla="*/ 1391208 w 2918084"/>
                <a:gd name="connsiteY43" fmla="*/ 589685 h 701829"/>
                <a:gd name="connsiteX44" fmla="*/ 1425714 w 2918084"/>
                <a:gd name="connsiteY44" fmla="*/ 606938 h 701829"/>
                <a:gd name="connsiteX45" fmla="*/ 1460220 w 2918084"/>
                <a:gd name="connsiteY45" fmla="*/ 615565 h 701829"/>
                <a:gd name="connsiteX46" fmla="*/ 1555110 w 2918084"/>
                <a:gd name="connsiteY46" fmla="*/ 632817 h 701829"/>
                <a:gd name="connsiteX47" fmla="*/ 1995057 w 2918084"/>
                <a:gd name="connsiteY47" fmla="*/ 641444 h 701829"/>
                <a:gd name="connsiteX48" fmla="*/ 2081322 w 2918084"/>
                <a:gd name="connsiteY48" fmla="*/ 667323 h 701829"/>
                <a:gd name="connsiteX49" fmla="*/ 2107201 w 2918084"/>
                <a:gd name="connsiteY49" fmla="*/ 684576 h 701829"/>
                <a:gd name="connsiteX50" fmla="*/ 2253850 w 2918084"/>
                <a:gd name="connsiteY50" fmla="*/ 701829 h 701829"/>
                <a:gd name="connsiteX51" fmla="*/ 2279729 w 2918084"/>
                <a:gd name="connsiteY51" fmla="*/ 684576 h 701829"/>
                <a:gd name="connsiteX52" fmla="*/ 2322861 w 2918084"/>
                <a:gd name="connsiteY52" fmla="*/ 641444 h 701829"/>
                <a:gd name="connsiteX53" fmla="*/ 2391873 w 2918084"/>
                <a:gd name="connsiteY53" fmla="*/ 598312 h 701829"/>
                <a:gd name="connsiteX54" fmla="*/ 2840446 w 2918084"/>
                <a:gd name="connsiteY54" fmla="*/ 589685 h 701829"/>
                <a:gd name="connsiteX55" fmla="*/ 2866325 w 2918084"/>
                <a:gd name="connsiteY55" fmla="*/ 572433 h 701829"/>
                <a:gd name="connsiteX56" fmla="*/ 2857699 w 2918084"/>
                <a:gd name="connsiteY56" fmla="*/ 546553 h 701829"/>
                <a:gd name="connsiteX57" fmla="*/ 2745556 w 2918084"/>
                <a:gd name="connsiteY57" fmla="*/ 520674 h 701829"/>
                <a:gd name="connsiteX58" fmla="*/ 2650665 w 2918084"/>
                <a:gd name="connsiteY58" fmla="*/ 494795 h 701829"/>
                <a:gd name="connsiteX59" fmla="*/ 2538522 w 2918084"/>
                <a:gd name="connsiteY59" fmla="*/ 468916 h 701829"/>
                <a:gd name="connsiteX60" fmla="*/ 2624786 w 2918084"/>
                <a:gd name="connsiteY60" fmla="*/ 391278 h 701829"/>
                <a:gd name="connsiteX61" fmla="*/ 2642039 w 2918084"/>
                <a:gd name="connsiteY61" fmla="*/ 365399 h 701829"/>
                <a:gd name="connsiteX62" fmla="*/ 2693797 w 2918084"/>
                <a:gd name="connsiteY62" fmla="*/ 322267 h 701829"/>
                <a:gd name="connsiteX63" fmla="*/ 2719676 w 2918084"/>
                <a:gd name="connsiteY63" fmla="*/ 313640 h 701829"/>
                <a:gd name="connsiteX64" fmla="*/ 2728303 w 2918084"/>
                <a:gd name="connsiteY64" fmla="*/ 287761 h 701829"/>
                <a:gd name="connsiteX65" fmla="*/ 2711050 w 2918084"/>
                <a:gd name="connsiteY65" fmla="*/ 227376 h 701829"/>
                <a:gd name="connsiteX66" fmla="*/ 2762808 w 2918084"/>
                <a:gd name="connsiteY66" fmla="*/ 192870 h 701829"/>
                <a:gd name="connsiteX67" fmla="*/ 2788688 w 2918084"/>
                <a:gd name="connsiteY67" fmla="*/ 166991 h 701829"/>
                <a:gd name="connsiteX68" fmla="*/ 2814567 w 2918084"/>
                <a:gd name="connsiteY68" fmla="*/ 149738 h 701829"/>
                <a:gd name="connsiteX69" fmla="*/ 2892205 w 2918084"/>
                <a:gd name="connsiteY69" fmla="*/ 106606 h 701829"/>
                <a:gd name="connsiteX70" fmla="*/ 2918084 w 2918084"/>
                <a:gd name="connsiteY70" fmla="*/ 97980 h 701829"/>
                <a:gd name="connsiteX71" fmla="*/ 2892205 w 2918084"/>
                <a:gd name="connsiteY71" fmla="*/ 89353 h 701829"/>
                <a:gd name="connsiteX72" fmla="*/ 2736929 w 2918084"/>
                <a:gd name="connsiteY72" fmla="*/ 106606 h 701829"/>
                <a:gd name="connsiteX73" fmla="*/ 2685171 w 2918084"/>
                <a:gd name="connsiteY73" fmla="*/ 149738 h 701829"/>
                <a:gd name="connsiteX74" fmla="*/ 2633412 w 2918084"/>
                <a:gd name="connsiteY74" fmla="*/ 166991 h 701829"/>
                <a:gd name="connsiteX75" fmla="*/ 2607533 w 2918084"/>
                <a:gd name="connsiteY75" fmla="*/ 184244 h 701829"/>
                <a:gd name="connsiteX76" fmla="*/ 2581654 w 2918084"/>
                <a:gd name="connsiteY76" fmla="*/ 192870 h 701829"/>
                <a:gd name="connsiteX77" fmla="*/ 2391873 w 2918084"/>
                <a:gd name="connsiteY77" fmla="*/ 210123 h 701829"/>
                <a:gd name="connsiteX78" fmla="*/ 2340114 w 2918084"/>
                <a:gd name="connsiteY78" fmla="*/ 218750 h 701829"/>
                <a:gd name="connsiteX79" fmla="*/ 2219344 w 2918084"/>
                <a:gd name="connsiteY79" fmla="*/ 201497 h 701829"/>
                <a:gd name="connsiteX80" fmla="*/ 2245224 w 2918084"/>
                <a:gd name="connsiteY80" fmla="*/ 158365 h 701829"/>
                <a:gd name="connsiteX81" fmla="*/ 2271103 w 2918084"/>
                <a:gd name="connsiteY81" fmla="*/ 141112 h 701829"/>
                <a:gd name="connsiteX82" fmla="*/ 2305608 w 2918084"/>
                <a:gd name="connsiteY82" fmla="*/ 106606 h 701829"/>
                <a:gd name="connsiteX83" fmla="*/ 2340114 w 2918084"/>
                <a:gd name="connsiteY83" fmla="*/ 80727 h 701829"/>
                <a:gd name="connsiteX84" fmla="*/ 2279729 w 2918084"/>
                <a:gd name="connsiteY84" fmla="*/ 89353 h 701829"/>
                <a:gd name="connsiteX85" fmla="*/ 2227971 w 2918084"/>
                <a:gd name="connsiteY85" fmla="*/ 106606 h 701829"/>
                <a:gd name="connsiteX86" fmla="*/ 2202091 w 2918084"/>
                <a:gd name="connsiteY86" fmla="*/ 123859 h 701829"/>
                <a:gd name="connsiteX87" fmla="*/ 2107201 w 2918084"/>
                <a:gd name="connsiteY87" fmla="*/ 141112 h 701829"/>
                <a:gd name="connsiteX88" fmla="*/ 2055442 w 2918084"/>
                <a:gd name="connsiteY88" fmla="*/ 158365 h 701829"/>
                <a:gd name="connsiteX89" fmla="*/ 2029563 w 2918084"/>
                <a:gd name="connsiteY89" fmla="*/ 166991 h 701829"/>
                <a:gd name="connsiteX90" fmla="*/ 1900167 w 2918084"/>
                <a:gd name="connsiteY90" fmla="*/ 201497 h 701829"/>
                <a:gd name="connsiteX91" fmla="*/ 1788024 w 2918084"/>
                <a:gd name="connsiteY91" fmla="*/ 192870 h 701829"/>
                <a:gd name="connsiteX92" fmla="*/ 1753518 w 2918084"/>
                <a:gd name="connsiteY92" fmla="*/ 149738 h 701829"/>
                <a:gd name="connsiteX93" fmla="*/ 1727639 w 2918084"/>
                <a:gd name="connsiteY93" fmla="*/ 141112 h 701829"/>
                <a:gd name="connsiteX94" fmla="*/ 1658627 w 2918084"/>
                <a:gd name="connsiteY94" fmla="*/ 149738 h 701829"/>
                <a:gd name="connsiteX95" fmla="*/ 1632748 w 2918084"/>
                <a:gd name="connsiteY95" fmla="*/ 166991 h 701829"/>
                <a:gd name="connsiteX96" fmla="*/ 1572363 w 2918084"/>
                <a:gd name="connsiteY96" fmla="*/ 184244 h 701829"/>
                <a:gd name="connsiteX97" fmla="*/ 1132416 w 2918084"/>
                <a:gd name="connsiteY97" fmla="*/ 184244 h 701829"/>
                <a:gd name="connsiteX98" fmla="*/ 1089284 w 2918084"/>
                <a:gd name="connsiteY98" fmla="*/ 201497 h 701829"/>
                <a:gd name="connsiteX99" fmla="*/ 1046152 w 2918084"/>
                <a:gd name="connsiteY99" fmla="*/ 210123 h 701829"/>
                <a:gd name="connsiteX100" fmla="*/ 856371 w 2918084"/>
                <a:gd name="connsiteY100" fmla="*/ 184244 h 701829"/>
                <a:gd name="connsiteX101" fmla="*/ 787359 w 2918084"/>
                <a:gd name="connsiteY101" fmla="*/ 166991 h 701829"/>
                <a:gd name="connsiteX102" fmla="*/ 735601 w 2918084"/>
                <a:gd name="connsiteY102" fmla="*/ 141112 h 701829"/>
                <a:gd name="connsiteX103" fmla="*/ 709722 w 2918084"/>
                <a:gd name="connsiteY103" fmla="*/ 132485 h 701829"/>
                <a:gd name="connsiteX104" fmla="*/ 692469 w 2918084"/>
                <a:gd name="connsiteY104" fmla="*/ 106606 h 701829"/>
                <a:gd name="connsiteX105" fmla="*/ 718348 w 2918084"/>
                <a:gd name="connsiteY105" fmla="*/ 89353 h 701829"/>
                <a:gd name="connsiteX106" fmla="*/ 778733 w 2918084"/>
                <a:gd name="connsiteY106" fmla="*/ 63474 h 701829"/>
                <a:gd name="connsiteX107" fmla="*/ 554446 w 2918084"/>
                <a:gd name="connsiteY107" fmla="*/ 46221 h 701829"/>
                <a:gd name="connsiteX108" fmla="*/ 459556 w 2918084"/>
                <a:gd name="connsiteY108" fmla="*/ 28968 h 701829"/>
                <a:gd name="connsiteX109" fmla="*/ 399171 w 2918084"/>
                <a:gd name="connsiteY109" fmla="*/ 11716 h 701829"/>
                <a:gd name="connsiteX110" fmla="*/ 338786 w 2918084"/>
                <a:gd name="connsiteY110" fmla="*/ 3089 h 701829"/>
                <a:gd name="connsiteX0" fmla="*/ 338786 w 2918084"/>
                <a:gd name="connsiteY0" fmla="*/ 3089 h 701829"/>
                <a:gd name="connsiteX1" fmla="*/ 273751 w 2918084"/>
                <a:gd name="connsiteY1" fmla="*/ 70465 h 701829"/>
                <a:gd name="connsiteX2" fmla="*/ 252773 w 2918084"/>
                <a:gd name="connsiteY2" fmla="*/ 56941 h 701829"/>
                <a:gd name="connsiteX3" fmla="*/ 10982 w 2918084"/>
                <a:gd name="connsiteY3" fmla="*/ 123859 h 701829"/>
                <a:gd name="connsiteX4" fmla="*/ 229902 w 2918084"/>
                <a:gd name="connsiteY4" fmla="*/ 161120 h 701829"/>
                <a:gd name="connsiteX5" fmla="*/ 10982 w 2918084"/>
                <a:gd name="connsiteY5" fmla="*/ 210123 h 701829"/>
                <a:gd name="connsiteX6" fmla="*/ 36861 w 2918084"/>
                <a:gd name="connsiteY6" fmla="*/ 227376 h 701829"/>
                <a:gd name="connsiteX7" fmla="*/ 243895 w 2918084"/>
                <a:gd name="connsiteY7" fmla="*/ 236002 h 701829"/>
                <a:gd name="connsiteX8" fmla="*/ 235269 w 2918084"/>
                <a:gd name="connsiteY8" fmla="*/ 322267 h 701829"/>
                <a:gd name="connsiteX9" fmla="*/ 209390 w 2918084"/>
                <a:gd name="connsiteY9" fmla="*/ 339519 h 701829"/>
                <a:gd name="connsiteX10" fmla="*/ 157631 w 2918084"/>
                <a:gd name="connsiteY10" fmla="*/ 391278 h 701829"/>
                <a:gd name="connsiteX11" fmla="*/ 123125 w 2918084"/>
                <a:gd name="connsiteY11" fmla="*/ 443036 h 701829"/>
                <a:gd name="connsiteX12" fmla="*/ 71367 w 2918084"/>
                <a:gd name="connsiteY12" fmla="*/ 477542 h 701829"/>
                <a:gd name="connsiteX13" fmla="*/ 62740 w 2918084"/>
                <a:gd name="connsiteY13" fmla="*/ 503421 h 701829"/>
                <a:gd name="connsiteX14" fmla="*/ 114499 w 2918084"/>
                <a:gd name="connsiteY14" fmla="*/ 520674 h 701829"/>
                <a:gd name="connsiteX15" fmla="*/ 183510 w 2918084"/>
                <a:gd name="connsiteY15" fmla="*/ 512048 h 701829"/>
                <a:gd name="connsiteX16" fmla="*/ 209390 w 2918084"/>
                <a:gd name="connsiteY16" fmla="*/ 503421 h 701829"/>
                <a:gd name="connsiteX17" fmla="*/ 269774 w 2918084"/>
                <a:gd name="connsiteY17" fmla="*/ 486168 h 701829"/>
                <a:gd name="connsiteX18" fmla="*/ 338786 w 2918084"/>
                <a:gd name="connsiteY18" fmla="*/ 494795 h 701829"/>
                <a:gd name="connsiteX19" fmla="*/ 381918 w 2918084"/>
                <a:gd name="connsiteY19" fmla="*/ 546553 h 701829"/>
                <a:gd name="connsiteX20" fmla="*/ 407797 w 2918084"/>
                <a:gd name="connsiteY20" fmla="*/ 563806 h 701829"/>
                <a:gd name="connsiteX21" fmla="*/ 459556 w 2918084"/>
                <a:gd name="connsiteY21" fmla="*/ 555180 h 701829"/>
                <a:gd name="connsiteX22" fmla="*/ 485435 w 2918084"/>
                <a:gd name="connsiteY22" fmla="*/ 537927 h 701829"/>
                <a:gd name="connsiteX23" fmla="*/ 519940 w 2918084"/>
                <a:gd name="connsiteY23" fmla="*/ 520674 h 701829"/>
                <a:gd name="connsiteX24" fmla="*/ 571699 w 2918084"/>
                <a:gd name="connsiteY24" fmla="*/ 494795 h 701829"/>
                <a:gd name="connsiteX25" fmla="*/ 632084 w 2918084"/>
                <a:gd name="connsiteY25" fmla="*/ 503421 h 701829"/>
                <a:gd name="connsiteX26" fmla="*/ 657963 w 2918084"/>
                <a:gd name="connsiteY26" fmla="*/ 529300 h 701829"/>
                <a:gd name="connsiteX27" fmla="*/ 692469 w 2918084"/>
                <a:gd name="connsiteY27" fmla="*/ 546553 h 701829"/>
                <a:gd name="connsiteX28" fmla="*/ 770107 w 2918084"/>
                <a:gd name="connsiteY28" fmla="*/ 537927 h 701829"/>
                <a:gd name="connsiteX29" fmla="*/ 821865 w 2918084"/>
                <a:gd name="connsiteY29" fmla="*/ 503421 h 701829"/>
                <a:gd name="connsiteX30" fmla="*/ 847744 w 2918084"/>
                <a:gd name="connsiteY30" fmla="*/ 486168 h 701829"/>
                <a:gd name="connsiteX31" fmla="*/ 899503 w 2918084"/>
                <a:gd name="connsiteY31" fmla="*/ 443036 h 701829"/>
                <a:gd name="connsiteX32" fmla="*/ 925382 w 2918084"/>
                <a:gd name="connsiteY32" fmla="*/ 434410 h 701829"/>
                <a:gd name="connsiteX33" fmla="*/ 951261 w 2918084"/>
                <a:gd name="connsiteY33" fmla="*/ 417157 h 701829"/>
                <a:gd name="connsiteX34" fmla="*/ 972832 w 2918084"/>
                <a:gd name="connsiteY34" fmla="*/ 505848 h 701829"/>
                <a:gd name="connsiteX35" fmla="*/ 1063405 w 2918084"/>
                <a:gd name="connsiteY35" fmla="*/ 417157 h 701829"/>
                <a:gd name="connsiteX36" fmla="*/ 1075652 w 2918084"/>
                <a:gd name="connsiteY36" fmla="*/ 541443 h 701829"/>
                <a:gd name="connsiteX37" fmla="*/ 1166922 w 2918084"/>
                <a:gd name="connsiteY37" fmla="*/ 460289 h 701829"/>
                <a:gd name="connsiteX38" fmla="*/ 1184174 w 2918084"/>
                <a:gd name="connsiteY38" fmla="*/ 486168 h 701829"/>
                <a:gd name="connsiteX39" fmla="*/ 1244559 w 2918084"/>
                <a:gd name="connsiteY39" fmla="*/ 512048 h 701829"/>
                <a:gd name="connsiteX40" fmla="*/ 1270439 w 2918084"/>
                <a:gd name="connsiteY40" fmla="*/ 529300 h 701829"/>
                <a:gd name="connsiteX41" fmla="*/ 1304944 w 2918084"/>
                <a:gd name="connsiteY41" fmla="*/ 546553 h 701829"/>
                <a:gd name="connsiteX42" fmla="*/ 1330824 w 2918084"/>
                <a:gd name="connsiteY42" fmla="*/ 572433 h 701829"/>
                <a:gd name="connsiteX43" fmla="*/ 1391208 w 2918084"/>
                <a:gd name="connsiteY43" fmla="*/ 589685 h 701829"/>
                <a:gd name="connsiteX44" fmla="*/ 1425714 w 2918084"/>
                <a:gd name="connsiteY44" fmla="*/ 606938 h 701829"/>
                <a:gd name="connsiteX45" fmla="*/ 1460220 w 2918084"/>
                <a:gd name="connsiteY45" fmla="*/ 615565 h 701829"/>
                <a:gd name="connsiteX46" fmla="*/ 1555110 w 2918084"/>
                <a:gd name="connsiteY46" fmla="*/ 632817 h 701829"/>
                <a:gd name="connsiteX47" fmla="*/ 1995057 w 2918084"/>
                <a:gd name="connsiteY47" fmla="*/ 641444 h 701829"/>
                <a:gd name="connsiteX48" fmla="*/ 2081322 w 2918084"/>
                <a:gd name="connsiteY48" fmla="*/ 667323 h 701829"/>
                <a:gd name="connsiteX49" fmla="*/ 2107201 w 2918084"/>
                <a:gd name="connsiteY49" fmla="*/ 684576 h 701829"/>
                <a:gd name="connsiteX50" fmla="*/ 2253850 w 2918084"/>
                <a:gd name="connsiteY50" fmla="*/ 701829 h 701829"/>
                <a:gd name="connsiteX51" fmla="*/ 2279729 w 2918084"/>
                <a:gd name="connsiteY51" fmla="*/ 684576 h 701829"/>
                <a:gd name="connsiteX52" fmla="*/ 2322861 w 2918084"/>
                <a:gd name="connsiteY52" fmla="*/ 641444 h 701829"/>
                <a:gd name="connsiteX53" fmla="*/ 2391873 w 2918084"/>
                <a:gd name="connsiteY53" fmla="*/ 598312 h 701829"/>
                <a:gd name="connsiteX54" fmla="*/ 2840446 w 2918084"/>
                <a:gd name="connsiteY54" fmla="*/ 589685 h 701829"/>
                <a:gd name="connsiteX55" fmla="*/ 2866325 w 2918084"/>
                <a:gd name="connsiteY55" fmla="*/ 572433 h 701829"/>
                <a:gd name="connsiteX56" fmla="*/ 2857699 w 2918084"/>
                <a:gd name="connsiteY56" fmla="*/ 546553 h 701829"/>
                <a:gd name="connsiteX57" fmla="*/ 2745556 w 2918084"/>
                <a:gd name="connsiteY57" fmla="*/ 520674 h 701829"/>
                <a:gd name="connsiteX58" fmla="*/ 2650665 w 2918084"/>
                <a:gd name="connsiteY58" fmla="*/ 494795 h 701829"/>
                <a:gd name="connsiteX59" fmla="*/ 2538522 w 2918084"/>
                <a:gd name="connsiteY59" fmla="*/ 468916 h 701829"/>
                <a:gd name="connsiteX60" fmla="*/ 2624786 w 2918084"/>
                <a:gd name="connsiteY60" fmla="*/ 391278 h 701829"/>
                <a:gd name="connsiteX61" fmla="*/ 2642039 w 2918084"/>
                <a:gd name="connsiteY61" fmla="*/ 365399 h 701829"/>
                <a:gd name="connsiteX62" fmla="*/ 2693797 w 2918084"/>
                <a:gd name="connsiteY62" fmla="*/ 322267 h 701829"/>
                <a:gd name="connsiteX63" fmla="*/ 2719676 w 2918084"/>
                <a:gd name="connsiteY63" fmla="*/ 313640 h 701829"/>
                <a:gd name="connsiteX64" fmla="*/ 2728303 w 2918084"/>
                <a:gd name="connsiteY64" fmla="*/ 287761 h 701829"/>
                <a:gd name="connsiteX65" fmla="*/ 2711050 w 2918084"/>
                <a:gd name="connsiteY65" fmla="*/ 227376 h 701829"/>
                <a:gd name="connsiteX66" fmla="*/ 2762808 w 2918084"/>
                <a:gd name="connsiteY66" fmla="*/ 192870 h 701829"/>
                <a:gd name="connsiteX67" fmla="*/ 2788688 w 2918084"/>
                <a:gd name="connsiteY67" fmla="*/ 166991 h 701829"/>
                <a:gd name="connsiteX68" fmla="*/ 2814567 w 2918084"/>
                <a:gd name="connsiteY68" fmla="*/ 149738 h 701829"/>
                <a:gd name="connsiteX69" fmla="*/ 2892205 w 2918084"/>
                <a:gd name="connsiteY69" fmla="*/ 106606 h 701829"/>
                <a:gd name="connsiteX70" fmla="*/ 2918084 w 2918084"/>
                <a:gd name="connsiteY70" fmla="*/ 97980 h 701829"/>
                <a:gd name="connsiteX71" fmla="*/ 2892205 w 2918084"/>
                <a:gd name="connsiteY71" fmla="*/ 89353 h 701829"/>
                <a:gd name="connsiteX72" fmla="*/ 2736929 w 2918084"/>
                <a:gd name="connsiteY72" fmla="*/ 106606 h 701829"/>
                <a:gd name="connsiteX73" fmla="*/ 2685171 w 2918084"/>
                <a:gd name="connsiteY73" fmla="*/ 149738 h 701829"/>
                <a:gd name="connsiteX74" fmla="*/ 2633412 w 2918084"/>
                <a:gd name="connsiteY74" fmla="*/ 166991 h 701829"/>
                <a:gd name="connsiteX75" fmla="*/ 2607533 w 2918084"/>
                <a:gd name="connsiteY75" fmla="*/ 184244 h 701829"/>
                <a:gd name="connsiteX76" fmla="*/ 2581654 w 2918084"/>
                <a:gd name="connsiteY76" fmla="*/ 192870 h 701829"/>
                <a:gd name="connsiteX77" fmla="*/ 2391873 w 2918084"/>
                <a:gd name="connsiteY77" fmla="*/ 210123 h 701829"/>
                <a:gd name="connsiteX78" fmla="*/ 2340114 w 2918084"/>
                <a:gd name="connsiteY78" fmla="*/ 218750 h 701829"/>
                <a:gd name="connsiteX79" fmla="*/ 2219344 w 2918084"/>
                <a:gd name="connsiteY79" fmla="*/ 201497 h 701829"/>
                <a:gd name="connsiteX80" fmla="*/ 2245224 w 2918084"/>
                <a:gd name="connsiteY80" fmla="*/ 158365 h 701829"/>
                <a:gd name="connsiteX81" fmla="*/ 2271103 w 2918084"/>
                <a:gd name="connsiteY81" fmla="*/ 141112 h 701829"/>
                <a:gd name="connsiteX82" fmla="*/ 2305608 w 2918084"/>
                <a:gd name="connsiteY82" fmla="*/ 106606 h 701829"/>
                <a:gd name="connsiteX83" fmla="*/ 2340114 w 2918084"/>
                <a:gd name="connsiteY83" fmla="*/ 80727 h 701829"/>
                <a:gd name="connsiteX84" fmla="*/ 2279729 w 2918084"/>
                <a:gd name="connsiteY84" fmla="*/ 89353 h 701829"/>
                <a:gd name="connsiteX85" fmla="*/ 2227971 w 2918084"/>
                <a:gd name="connsiteY85" fmla="*/ 106606 h 701829"/>
                <a:gd name="connsiteX86" fmla="*/ 2202091 w 2918084"/>
                <a:gd name="connsiteY86" fmla="*/ 123859 h 701829"/>
                <a:gd name="connsiteX87" fmla="*/ 2107201 w 2918084"/>
                <a:gd name="connsiteY87" fmla="*/ 141112 h 701829"/>
                <a:gd name="connsiteX88" fmla="*/ 2055442 w 2918084"/>
                <a:gd name="connsiteY88" fmla="*/ 158365 h 701829"/>
                <a:gd name="connsiteX89" fmla="*/ 2029563 w 2918084"/>
                <a:gd name="connsiteY89" fmla="*/ 166991 h 701829"/>
                <a:gd name="connsiteX90" fmla="*/ 1900167 w 2918084"/>
                <a:gd name="connsiteY90" fmla="*/ 201497 h 701829"/>
                <a:gd name="connsiteX91" fmla="*/ 1788024 w 2918084"/>
                <a:gd name="connsiteY91" fmla="*/ 192870 h 701829"/>
                <a:gd name="connsiteX92" fmla="*/ 1753518 w 2918084"/>
                <a:gd name="connsiteY92" fmla="*/ 149738 h 701829"/>
                <a:gd name="connsiteX93" fmla="*/ 1727639 w 2918084"/>
                <a:gd name="connsiteY93" fmla="*/ 141112 h 701829"/>
                <a:gd name="connsiteX94" fmla="*/ 1658627 w 2918084"/>
                <a:gd name="connsiteY94" fmla="*/ 149738 h 701829"/>
                <a:gd name="connsiteX95" fmla="*/ 1632748 w 2918084"/>
                <a:gd name="connsiteY95" fmla="*/ 166991 h 701829"/>
                <a:gd name="connsiteX96" fmla="*/ 1766287 w 2918084"/>
                <a:gd name="connsiteY96" fmla="*/ 316287 h 701829"/>
                <a:gd name="connsiteX97" fmla="*/ 1132416 w 2918084"/>
                <a:gd name="connsiteY97" fmla="*/ 184244 h 701829"/>
                <a:gd name="connsiteX98" fmla="*/ 1089284 w 2918084"/>
                <a:gd name="connsiteY98" fmla="*/ 201497 h 701829"/>
                <a:gd name="connsiteX99" fmla="*/ 1046152 w 2918084"/>
                <a:gd name="connsiteY99" fmla="*/ 210123 h 701829"/>
                <a:gd name="connsiteX100" fmla="*/ 856371 w 2918084"/>
                <a:gd name="connsiteY100" fmla="*/ 184244 h 701829"/>
                <a:gd name="connsiteX101" fmla="*/ 787359 w 2918084"/>
                <a:gd name="connsiteY101" fmla="*/ 166991 h 701829"/>
                <a:gd name="connsiteX102" fmla="*/ 735601 w 2918084"/>
                <a:gd name="connsiteY102" fmla="*/ 141112 h 701829"/>
                <a:gd name="connsiteX103" fmla="*/ 709722 w 2918084"/>
                <a:gd name="connsiteY103" fmla="*/ 132485 h 701829"/>
                <a:gd name="connsiteX104" fmla="*/ 692469 w 2918084"/>
                <a:gd name="connsiteY104" fmla="*/ 106606 h 701829"/>
                <a:gd name="connsiteX105" fmla="*/ 718348 w 2918084"/>
                <a:gd name="connsiteY105" fmla="*/ 89353 h 701829"/>
                <a:gd name="connsiteX106" fmla="*/ 778733 w 2918084"/>
                <a:gd name="connsiteY106" fmla="*/ 63474 h 701829"/>
                <a:gd name="connsiteX107" fmla="*/ 554446 w 2918084"/>
                <a:gd name="connsiteY107" fmla="*/ 46221 h 701829"/>
                <a:gd name="connsiteX108" fmla="*/ 459556 w 2918084"/>
                <a:gd name="connsiteY108" fmla="*/ 28968 h 701829"/>
                <a:gd name="connsiteX109" fmla="*/ 399171 w 2918084"/>
                <a:gd name="connsiteY109" fmla="*/ 11716 h 701829"/>
                <a:gd name="connsiteX110" fmla="*/ 338786 w 2918084"/>
                <a:gd name="connsiteY110" fmla="*/ 3089 h 701829"/>
                <a:gd name="connsiteX0" fmla="*/ 338786 w 2918084"/>
                <a:gd name="connsiteY0" fmla="*/ 3089 h 701829"/>
                <a:gd name="connsiteX1" fmla="*/ 273751 w 2918084"/>
                <a:gd name="connsiteY1" fmla="*/ 70465 h 701829"/>
                <a:gd name="connsiteX2" fmla="*/ 252773 w 2918084"/>
                <a:gd name="connsiteY2" fmla="*/ 56941 h 701829"/>
                <a:gd name="connsiteX3" fmla="*/ 10982 w 2918084"/>
                <a:gd name="connsiteY3" fmla="*/ 123859 h 701829"/>
                <a:gd name="connsiteX4" fmla="*/ 229902 w 2918084"/>
                <a:gd name="connsiteY4" fmla="*/ 161120 h 701829"/>
                <a:gd name="connsiteX5" fmla="*/ 10982 w 2918084"/>
                <a:gd name="connsiteY5" fmla="*/ 210123 h 701829"/>
                <a:gd name="connsiteX6" fmla="*/ 36861 w 2918084"/>
                <a:gd name="connsiteY6" fmla="*/ 227376 h 701829"/>
                <a:gd name="connsiteX7" fmla="*/ 243895 w 2918084"/>
                <a:gd name="connsiteY7" fmla="*/ 236002 h 701829"/>
                <a:gd name="connsiteX8" fmla="*/ 235269 w 2918084"/>
                <a:gd name="connsiteY8" fmla="*/ 322267 h 701829"/>
                <a:gd name="connsiteX9" fmla="*/ 209390 w 2918084"/>
                <a:gd name="connsiteY9" fmla="*/ 339519 h 701829"/>
                <a:gd name="connsiteX10" fmla="*/ 157631 w 2918084"/>
                <a:gd name="connsiteY10" fmla="*/ 391278 h 701829"/>
                <a:gd name="connsiteX11" fmla="*/ 123125 w 2918084"/>
                <a:gd name="connsiteY11" fmla="*/ 443036 h 701829"/>
                <a:gd name="connsiteX12" fmla="*/ 71367 w 2918084"/>
                <a:gd name="connsiteY12" fmla="*/ 477542 h 701829"/>
                <a:gd name="connsiteX13" fmla="*/ 62740 w 2918084"/>
                <a:gd name="connsiteY13" fmla="*/ 503421 h 701829"/>
                <a:gd name="connsiteX14" fmla="*/ 114499 w 2918084"/>
                <a:gd name="connsiteY14" fmla="*/ 520674 h 701829"/>
                <a:gd name="connsiteX15" fmla="*/ 183510 w 2918084"/>
                <a:gd name="connsiteY15" fmla="*/ 512048 h 701829"/>
                <a:gd name="connsiteX16" fmla="*/ 209390 w 2918084"/>
                <a:gd name="connsiteY16" fmla="*/ 503421 h 701829"/>
                <a:gd name="connsiteX17" fmla="*/ 269774 w 2918084"/>
                <a:gd name="connsiteY17" fmla="*/ 486168 h 701829"/>
                <a:gd name="connsiteX18" fmla="*/ 338786 w 2918084"/>
                <a:gd name="connsiteY18" fmla="*/ 494795 h 701829"/>
                <a:gd name="connsiteX19" fmla="*/ 381918 w 2918084"/>
                <a:gd name="connsiteY19" fmla="*/ 546553 h 701829"/>
                <a:gd name="connsiteX20" fmla="*/ 407797 w 2918084"/>
                <a:gd name="connsiteY20" fmla="*/ 563806 h 701829"/>
                <a:gd name="connsiteX21" fmla="*/ 459556 w 2918084"/>
                <a:gd name="connsiteY21" fmla="*/ 555180 h 701829"/>
                <a:gd name="connsiteX22" fmla="*/ 485435 w 2918084"/>
                <a:gd name="connsiteY22" fmla="*/ 537927 h 701829"/>
                <a:gd name="connsiteX23" fmla="*/ 519940 w 2918084"/>
                <a:gd name="connsiteY23" fmla="*/ 520674 h 701829"/>
                <a:gd name="connsiteX24" fmla="*/ 571699 w 2918084"/>
                <a:gd name="connsiteY24" fmla="*/ 494795 h 701829"/>
                <a:gd name="connsiteX25" fmla="*/ 632084 w 2918084"/>
                <a:gd name="connsiteY25" fmla="*/ 503421 h 701829"/>
                <a:gd name="connsiteX26" fmla="*/ 657963 w 2918084"/>
                <a:gd name="connsiteY26" fmla="*/ 529300 h 701829"/>
                <a:gd name="connsiteX27" fmla="*/ 692469 w 2918084"/>
                <a:gd name="connsiteY27" fmla="*/ 546553 h 701829"/>
                <a:gd name="connsiteX28" fmla="*/ 770107 w 2918084"/>
                <a:gd name="connsiteY28" fmla="*/ 537927 h 701829"/>
                <a:gd name="connsiteX29" fmla="*/ 821865 w 2918084"/>
                <a:gd name="connsiteY29" fmla="*/ 503421 h 701829"/>
                <a:gd name="connsiteX30" fmla="*/ 847744 w 2918084"/>
                <a:gd name="connsiteY30" fmla="*/ 486168 h 701829"/>
                <a:gd name="connsiteX31" fmla="*/ 899503 w 2918084"/>
                <a:gd name="connsiteY31" fmla="*/ 443036 h 701829"/>
                <a:gd name="connsiteX32" fmla="*/ 925382 w 2918084"/>
                <a:gd name="connsiteY32" fmla="*/ 434410 h 701829"/>
                <a:gd name="connsiteX33" fmla="*/ 951261 w 2918084"/>
                <a:gd name="connsiteY33" fmla="*/ 417157 h 701829"/>
                <a:gd name="connsiteX34" fmla="*/ 972832 w 2918084"/>
                <a:gd name="connsiteY34" fmla="*/ 505848 h 701829"/>
                <a:gd name="connsiteX35" fmla="*/ 1063405 w 2918084"/>
                <a:gd name="connsiteY35" fmla="*/ 417157 h 701829"/>
                <a:gd name="connsiteX36" fmla="*/ 1075652 w 2918084"/>
                <a:gd name="connsiteY36" fmla="*/ 541443 h 701829"/>
                <a:gd name="connsiteX37" fmla="*/ 1166922 w 2918084"/>
                <a:gd name="connsiteY37" fmla="*/ 460289 h 701829"/>
                <a:gd name="connsiteX38" fmla="*/ 1184174 w 2918084"/>
                <a:gd name="connsiteY38" fmla="*/ 486168 h 701829"/>
                <a:gd name="connsiteX39" fmla="*/ 1244559 w 2918084"/>
                <a:gd name="connsiteY39" fmla="*/ 512048 h 701829"/>
                <a:gd name="connsiteX40" fmla="*/ 1270439 w 2918084"/>
                <a:gd name="connsiteY40" fmla="*/ 529300 h 701829"/>
                <a:gd name="connsiteX41" fmla="*/ 1304944 w 2918084"/>
                <a:gd name="connsiteY41" fmla="*/ 546553 h 701829"/>
                <a:gd name="connsiteX42" fmla="*/ 1330824 w 2918084"/>
                <a:gd name="connsiteY42" fmla="*/ 572433 h 701829"/>
                <a:gd name="connsiteX43" fmla="*/ 1391208 w 2918084"/>
                <a:gd name="connsiteY43" fmla="*/ 589685 h 701829"/>
                <a:gd name="connsiteX44" fmla="*/ 1425714 w 2918084"/>
                <a:gd name="connsiteY44" fmla="*/ 606938 h 701829"/>
                <a:gd name="connsiteX45" fmla="*/ 1460220 w 2918084"/>
                <a:gd name="connsiteY45" fmla="*/ 615565 h 701829"/>
                <a:gd name="connsiteX46" fmla="*/ 1555110 w 2918084"/>
                <a:gd name="connsiteY46" fmla="*/ 632817 h 701829"/>
                <a:gd name="connsiteX47" fmla="*/ 1995057 w 2918084"/>
                <a:gd name="connsiteY47" fmla="*/ 641444 h 701829"/>
                <a:gd name="connsiteX48" fmla="*/ 2081322 w 2918084"/>
                <a:gd name="connsiteY48" fmla="*/ 667323 h 701829"/>
                <a:gd name="connsiteX49" fmla="*/ 2107201 w 2918084"/>
                <a:gd name="connsiteY49" fmla="*/ 684576 h 701829"/>
                <a:gd name="connsiteX50" fmla="*/ 2253850 w 2918084"/>
                <a:gd name="connsiteY50" fmla="*/ 701829 h 701829"/>
                <a:gd name="connsiteX51" fmla="*/ 2279729 w 2918084"/>
                <a:gd name="connsiteY51" fmla="*/ 684576 h 701829"/>
                <a:gd name="connsiteX52" fmla="*/ 2322861 w 2918084"/>
                <a:gd name="connsiteY52" fmla="*/ 641444 h 701829"/>
                <a:gd name="connsiteX53" fmla="*/ 2391873 w 2918084"/>
                <a:gd name="connsiteY53" fmla="*/ 598312 h 701829"/>
                <a:gd name="connsiteX54" fmla="*/ 2840446 w 2918084"/>
                <a:gd name="connsiteY54" fmla="*/ 589685 h 701829"/>
                <a:gd name="connsiteX55" fmla="*/ 2866325 w 2918084"/>
                <a:gd name="connsiteY55" fmla="*/ 572433 h 701829"/>
                <a:gd name="connsiteX56" fmla="*/ 2857699 w 2918084"/>
                <a:gd name="connsiteY56" fmla="*/ 546553 h 701829"/>
                <a:gd name="connsiteX57" fmla="*/ 2745556 w 2918084"/>
                <a:gd name="connsiteY57" fmla="*/ 520674 h 701829"/>
                <a:gd name="connsiteX58" fmla="*/ 2650665 w 2918084"/>
                <a:gd name="connsiteY58" fmla="*/ 494795 h 701829"/>
                <a:gd name="connsiteX59" fmla="*/ 2538522 w 2918084"/>
                <a:gd name="connsiteY59" fmla="*/ 468916 h 701829"/>
                <a:gd name="connsiteX60" fmla="*/ 2624786 w 2918084"/>
                <a:gd name="connsiteY60" fmla="*/ 391278 h 701829"/>
                <a:gd name="connsiteX61" fmla="*/ 2642039 w 2918084"/>
                <a:gd name="connsiteY61" fmla="*/ 365399 h 701829"/>
                <a:gd name="connsiteX62" fmla="*/ 2693797 w 2918084"/>
                <a:gd name="connsiteY62" fmla="*/ 322267 h 701829"/>
                <a:gd name="connsiteX63" fmla="*/ 2719676 w 2918084"/>
                <a:gd name="connsiteY63" fmla="*/ 313640 h 701829"/>
                <a:gd name="connsiteX64" fmla="*/ 2728303 w 2918084"/>
                <a:gd name="connsiteY64" fmla="*/ 287761 h 701829"/>
                <a:gd name="connsiteX65" fmla="*/ 2711050 w 2918084"/>
                <a:gd name="connsiteY65" fmla="*/ 227376 h 701829"/>
                <a:gd name="connsiteX66" fmla="*/ 2762808 w 2918084"/>
                <a:gd name="connsiteY66" fmla="*/ 192870 h 701829"/>
                <a:gd name="connsiteX67" fmla="*/ 2788688 w 2918084"/>
                <a:gd name="connsiteY67" fmla="*/ 166991 h 701829"/>
                <a:gd name="connsiteX68" fmla="*/ 2814567 w 2918084"/>
                <a:gd name="connsiteY68" fmla="*/ 149738 h 701829"/>
                <a:gd name="connsiteX69" fmla="*/ 2892205 w 2918084"/>
                <a:gd name="connsiteY69" fmla="*/ 106606 h 701829"/>
                <a:gd name="connsiteX70" fmla="*/ 2918084 w 2918084"/>
                <a:gd name="connsiteY70" fmla="*/ 97980 h 701829"/>
                <a:gd name="connsiteX71" fmla="*/ 2306268 w 2918084"/>
                <a:gd name="connsiteY71" fmla="*/ 382525 h 701829"/>
                <a:gd name="connsiteX72" fmla="*/ 2736929 w 2918084"/>
                <a:gd name="connsiteY72" fmla="*/ 106606 h 701829"/>
                <a:gd name="connsiteX73" fmla="*/ 2685171 w 2918084"/>
                <a:gd name="connsiteY73" fmla="*/ 149738 h 701829"/>
                <a:gd name="connsiteX74" fmla="*/ 2633412 w 2918084"/>
                <a:gd name="connsiteY74" fmla="*/ 166991 h 701829"/>
                <a:gd name="connsiteX75" fmla="*/ 2607533 w 2918084"/>
                <a:gd name="connsiteY75" fmla="*/ 184244 h 701829"/>
                <a:gd name="connsiteX76" fmla="*/ 2581654 w 2918084"/>
                <a:gd name="connsiteY76" fmla="*/ 192870 h 701829"/>
                <a:gd name="connsiteX77" fmla="*/ 2391873 w 2918084"/>
                <a:gd name="connsiteY77" fmla="*/ 210123 h 701829"/>
                <a:gd name="connsiteX78" fmla="*/ 2340114 w 2918084"/>
                <a:gd name="connsiteY78" fmla="*/ 218750 h 701829"/>
                <a:gd name="connsiteX79" fmla="*/ 2219344 w 2918084"/>
                <a:gd name="connsiteY79" fmla="*/ 201497 h 701829"/>
                <a:gd name="connsiteX80" fmla="*/ 2245224 w 2918084"/>
                <a:gd name="connsiteY80" fmla="*/ 158365 h 701829"/>
                <a:gd name="connsiteX81" fmla="*/ 2271103 w 2918084"/>
                <a:gd name="connsiteY81" fmla="*/ 141112 h 701829"/>
                <a:gd name="connsiteX82" fmla="*/ 2305608 w 2918084"/>
                <a:gd name="connsiteY82" fmla="*/ 106606 h 701829"/>
                <a:gd name="connsiteX83" fmla="*/ 2340114 w 2918084"/>
                <a:gd name="connsiteY83" fmla="*/ 80727 h 701829"/>
                <a:gd name="connsiteX84" fmla="*/ 2279729 w 2918084"/>
                <a:gd name="connsiteY84" fmla="*/ 89353 h 701829"/>
                <a:gd name="connsiteX85" fmla="*/ 2227971 w 2918084"/>
                <a:gd name="connsiteY85" fmla="*/ 106606 h 701829"/>
                <a:gd name="connsiteX86" fmla="*/ 2202091 w 2918084"/>
                <a:gd name="connsiteY86" fmla="*/ 123859 h 701829"/>
                <a:gd name="connsiteX87" fmla="*/ 2107201 w 2918084"/>
                <a:gd name="connsiteY87" fmla="*/ 141112 h 701829"/>
                <a:gd name="connsiteX88" fmla="*/ 2055442 w 2918084"/>
                <a:gd name="connsiteY88" fmla="*/ 158365 h 701829"/>
                <a:gd name="connsiteX89" fmla="*/ 2029563 w 2918084"/>
                <a:gd name="connsiteY89" fmla="*/ 166991 h 701829"/>
                <a:gd name="connsiteX90" fmla="*/ 1900167 w 2918084"/>
                <a:gd name="connsiteY90" fmla="*/ 201497 h 701829"/>
                <a:gd name="connsiteX91" fmla="*/ 1788024 w 2918084"/>
                <a:gd name="connsiteY91" fmla="*/ 192870 h 701829"/>
                <a:gd name="connsiteX92" fmla="*/ 1753518 w 2918084"/>
                <a:gd name="connsiteY92" fmla="*/ 149738 h 701829"/>
                <a:gd name="connsiteX93" fmla="*/ 1727639 w 2918084"/>
                <a:gd name="connsiteY93" fmla="*/ 141112 h 701829"/>
                <a:gd name="connsiteX94" fmla="*/ 1658627 w 2918084"/>
                <a:gd name="connsiteY94" fmla="*/ 149738 h 701829"/>
                <a:gd name="connsiteX95" fmla="*/ 1632748 w 2918084"/>
                <a:gd name="connsiteY95" fmla="*/ 166991 h 701829"/>
                <a:gd name="connsiteX96" fmla="*/ 1766287 w 2918084"/>
                <a:gd name="connsiteY96" fmla="*/ 316287 h 701829"/>
                <a:gd name="connsiteX97" fmla="*/ 1132416 w 2918084"/>
                <a:gd name="connsiteY97" fmla="*/ 184244 h 701829"/>
                <a:gd name="connsiteX98" fmla="*/ 1089284 w 2918084"/>
                <a:gd name="connsiteY98" fmla="*/ 201497 h 701829"/>
                <a:gd name="connsiteX99" fmla="*/ 1046152 w 2918084"/>
                <a:gd name="connsiteY99" fmla="*/ 210123 h 701829"/>
                <a:gd name="connsiteX100" fmla="*/ 856371 w 2918084"/>
                <a:gd name="connsiteY100" fmla="*/ 184244 h 701829"/>
                <a:gd name="connsiteX101" fmla="*/ 787359 w 2918084"/>
                <a:gd name="connsiteY101" fmla="*/ 166991 h 701829"/>
                <a:gd name="connsiteX102" fmla="*/ 735601 w 2918084"/>
                <a:gd name="connsiteY102" fmla="*/ 141112 h 701829"/>
                <a:gd name="connsiteX103" fmla="*/ 709722 w 2918084"/>
                <a:gd name="connsiteY103" fmla="*/ 132485 h 701829"/>
                <a:gd name="connsiteX104" fmla="*/ 692469 w 2918084"/>
                <a:gd name="connsiteY104" fmla="*/ 106606 h 701829"/>
                <a:gd name="connsiteX105" fmla="*/ 718348 w 2918084"/>
                <a:gd name="connsiteY105" fmla="*/ 89353 h 701829"/>
                <a:gd name="connsiteX106" fmla="*/ 778733 w 2918084"/>
                <a:gd name="connsiteY106" fmla="*/ 63474 h 701829"/>
                <a:gd name="connsiteX107" fmla="*/ 554446 w 2918084"/>
                <a:gd name="connsiteY107" fmla="*/ 46221 h 701829"/>
                <a:gd name="connsiteX108" fmla="*/ 459556 w 2918084"/>
                <a:gd name="connsiteY108" fmla="*/ 28968 h 701829"/>
                <a:gd name="connsiteX109" fmla="*/ 399171 w 2918084"/>
                <a:gd name="connsiteY109" fmla="*/ 11716 h 701829"/>
                <a:gd name="connsiteX110" fmla="*/ 338786 w 2918084"/>
                <a:gd name="connsiteY110" fmla="*/ 3089 h 701829"/>
                <a:gd name="connsiteX0" fmla="*/ 338786 w 2918081"/>
                <a:gd name="connsiteY0" fmla="*/ 3089 h 701829"/>
                <a:gd name="connsiteX1" fmla="*/ 273751 w 2918081"/>
                <a:gd name="connsiteY1" fmla="*/ 70465 h 701829"/>
                <a:gd name="connsiteX2" fmla="*/ 252773 w 2918081"/>
                <a:gd name="connsiteY2" fmla="*/ 56941 h 701829"/>
                <a:gd name="connsiteX3" fmla="*/ 10982 w 2918081"/>
                <a:gd name="connsiteY3" fmla="*/ 123859 h 701829"/>
                <a:gd name="connsiteX4" fmla="*/ 229902 w 2918081"/>
                <a:gd name="connsiteY4" fmla="*/ 161120 h 701829"/>
                <a:gd name="connsiteX5" fmla="*/ 10982 w 2918081"/>
                <a:gd name="connsiteY5" fmla="*/ 210123 h 701829"/>
                <a:gd name="connsiteX6" fmla="*/ 36861 w 2918081"/>
                <a:gd name="connsiteY6" fmla="*/ 227376 h 701829"/>
                <a:gd name="connsiteX7" fmla="*/ 243895 w 2918081"/>
                <a:gd name="connsiteY7" fmla="*/ 236002 h 701829"/>
                <a:gd name="connsiteX8" fmla="*/ 235269 w 2918081"/>
                <a:gd name="connsiteY8" fmla="*/ 322267 h 701829"/>
                <a:gd name="connsiteX9" fmla="*/ 209390 w 2918081"/>
                <a:gd name="connsiteY9" fmla="*/ 339519 h 701829"/>
                <a:gd name="connsiteX10" fmla="*/ 157631 w 2918081"/>
                <a:gd name="connsiteY10" fmla="*/ 391278 h 701829"/>
                <a:gd name="connsiteX11" fmla="*/ 123125 w 2918081"/>
                <a:gd name="connsiteY11" fmla="*/ 443036 h 701829"/>
                <a:gd name="connsiteX12" fmla="*/ 71367 w 2918081"/>
                <a:gd name="connsiteY12" fmla="*/ 477542 h 701829"/>
                <a:gd name="connsiteX13" fmla="*/ 62740 w 2918081"/>
                <a:gd name="connsiteY13" fmla="*/ 503421 h 701829"/>
                <a:gd name="connsiteX14" fmla="*/ 114499 w 2918081"/>
                <a:gd name="connsiteY14" fmla="*/ 520674 h 701829"/>
                <a:gd name="connsiteX15" fmla="*/ 183510 w 2918081"/>
                <a:gd name="connsiteY15" fmla="*/ 512048 h 701829"/>
                <a:gd name="connsiteX16" fmla="*/ 209390 w 2918081"/>
                <a:gd name="connsiteY16" fmla="*/ 503421 h 701829"/>
                <a:gd name="connsiteX17" fmla="*/ 269774 w 2918081"/>
                <a:gd name="connsiteY17" fmla="*/ 486168 h 701829"/>
                <a:gd name="connsiteX18" fmla="*/ 338786 w 2918081"/>
                <a:gd name="connsiteY18" fmla="*/ 494795 h 701829"/>
                <a:gd name="connsiteX19" fmla="*/ 381918 w 2918081"/>
                <a:gd name="connsiteY19" fmla="*/ 546553 h 701829"/>
                <a:gd name="connsiteX20" fmla="*/ 407797 w 2918081"/>
                <a:gd name="connsiteY20" fmla="*/ 563806 h 701829"/>
                <a:gd name="connsiteX21" fmla="*/ 459556 w 2918081"/>
                <a:gd name="connsiteY21" fmla="*/ 555180 h 701829"/>
                <a:gd name="connsiteX22" fmla="*/ 485435 w 2918081"/>
                <a:gd name="connsiteY22" fmla="*/ 537927 h 701829"/>
                <a:gd name="connsiteX23" fmla="*/ 519940 w 2918081"/>
                <a:gd name="connsiteY23" fmla="*/ 520674 h 701829"/>
                <a:gd name="connsiteX24" fmla="*/ 571699 w 2918081"/>
                <a:gd name="connsiteY24" fmla="*/ 494795 h 701829"/>
                <a:gd name="connsiteX25" fmla="*/ 632084 w 2918081"/>
                <a:gd name="connsiteY25" fmla="*/ 503421 h 701829"/>
                <a:gd name="connsiteX26" fmla="*/ 657963 w 2918081"/>
                <a:gd name="connsiteY26" fmla="*/ 529300 h 701829"/>
                <a:gd name="connsiteX27" fmla="*/ 692469 w 2918081"/>
                <a:gd name="connsiteY27" fmla="*/ 546553 h 701829"/>
                <a:gd name="connsiteX28" fmla="*/ 770107 w 2918081"/>
                <a:gd name="connsiteY28" fmla="*/ 537927 h 701829"/>
                <a:gd name="connsiteX29" fmla="*/ 821865 w 2918081"/>
                <a:gd name="connsiteY29" fmla="*/ 503421 h 701829"/>
                <a:gd name="connsiteX30" fmla="*/ 847744 w 2918081"/>
                <a:gd name="connsiteY30" fmla="*/ 486168 h 701829"/>
                <a:gd name="connsiteX31" fmla="*/ 899503 w 2918081"/>
                <a:gd name="connsiteY31" fmla="*/ 443036 h 701829"/>
                <a:gd name="connsiteX32" fmla="*/ 925382 w 2918081"/>
                <a:gd name="connsiteY32" fmla="*/ 434410 h 701829"/>
                <a:gd name="connsiteX33" fmla="*/ 951261 w 2918081"/>
                <a:gd name="connsiteY33" fmla="*/ 417157 h 701829"/>
                <a:gd name="connsiteX34" fmla="*/ 972832 w 2918081"/>
                <a:gd name="connsiteY34" fmla="*/ 505848 h 701829"/>
                <a:gd name="connsiteX35" fmla="*/ 1063405 w 2918081"/>
                <a:gd name="connsiteY35" fmla="*/ 417157 h 701829"/>
                <a:gd name="connsiteX36" fmla="*/ 1075652 w 2918081"/>
                <a:gd name="connsiteY36" fmla="*/ 541443 h 701829"/>
                <a:gd name="connsiteX37" fmla="*/ 1166922 w 2918081"/>
                <a:gd name="connsiteY37" fmla="*/ 460289 h 701829"/>
                <a:gd name="connsiteX38" fmla="*/ 1184174 w 2918081"/>
                <a:gd name="connsiteY38" fmla="*/ 486168 h 701829"/>
                <a:gd name="connsiteX39" fmla="*/ 1244559 w 2918081"/>
                <a:gd name="connsiteY39" fmla="*/ 512048 h 701829"/>
                <a:gd name="connsiteX40" fmla="*/ 1270439 w 2918081"/>
                <a:gd name="connsiteY40" fmla="*/ 529300 h 701829"/>
                <a:gd name="connsiteX41" fmla="*/ 1304944 w 2918081"/>
                <a:gd name="connsiteY41" fmla="*/ 546553 h 701829"/>
                <a:gd name="connsiteX42" fmla="*/ 1330824 w 2918081"/>
                <a:gd name="connsiteY42" fmla="*/ 572433 h 701829"/>
                <a:gd name="connsiteX43" fmla="*/ 1391208 w 2918081"/>
                <a:gd name="connsiteY43" fmla="*/ 589685 h 701829"/>
                <a:gd name="connsiteX44" fmla="*/ 1425714 w 2918081"/>
                <a:gd name="connsiteY44" fmla="*/ 606938 h 701829"/>
                <a:gd name="connsiteX45" fmla="*/ 1460220 w 2918081"/>
                <a:gd name="connsiteY45" fmla="*/ 615565 h 701829"/>
                <a:gd name="connsiteX46" fmla="*/ 1555110 w 2918081"/>
                <a:gd name="connsiteY46" fmla="*/ 632817 h 701829"/>
                <a:gd name="connsiteX47" fmla="*/ 1995057 w 2918081"/>
                <a:gd name="connsiteY47" fmla="*/ 641444 h 701829"/>
                <a:gd name="connsiteX48" fmla="*/ 2081322 w 2918081"/>
                <a:gd name="connsiteY48" fmla="*/ 667323 h 701829"/>
                <a:gd name="connsiteX49" fmla="*/ 2107201 w 2918081"/>
                <a:gd name="connsiteY49" fmla="*/ 684576 h 701829"/>
                <a:gd name="connsiteX50" fmla="*/ 2253850 w 2918081"/>
                <a:gd name="connsiteY50" fmla="*/ 701829 h 701829"/>
                <a:gd name="connsiteX51" fmla="*/ 2279729 w 2918081"/>
                <a:gd name="connsiteY51" fmla="*/ 684576 h 701829"/>
                <a:gd name="connsiteX52" fmla="*/ 2322861 w 2918081"/>
                <a:gd name="connsiteY52" fmla="*/ 641444 h 701829"/>
                <a:gd name="connsiteX53" fmla="*/ 2391873 w 2918081"/>
                <a:gd name="connsiteY53" fmla="*/ 598312 h 701829"/>
                <a:gd name="connsiteX54" fmla="*/ 2840446 w 2918081"/>
                <a:gd name="connsiteY54" fmla="*/ 589685 h 701829"/>
                <a:gd name="connsiteX55" fmla="*/ 2866325 w 2918081"/>
                <a:gd name="connsiteY55" fmla="*/ 572433 h 701829"/>
                <a:gd name="connsiteX56" fmla="*/ 2857699 w 2918081"/>
                <a:gd name="connsiteY56" fmla="*/ 546553 h 701829"/>
                <a:gd name="connsiteX57" fmla="*/ 2745556 w 2918081"/>
                <a:gd name="connsiteY57" fmla="*/ 520674 h 701829"/>
                <a:gd name="connsiteX58" fmla="*/ 2650665 w 2918081"/>
                <a:gd name="connsiteY58" fmla="*/ 494795 h 701829"/>
                <a:gd name="connsiteX59" fmla="*/ 2538522 w 2918081"/>
                <a:gd name="connsiteY59" fmla="*/ 468916 h 701829"/>
                <a:gd name="connsiteX60" fmla="*/ 2624786 w 2918081"/>
                <a:gd name="connsiteY60" fmla="*/ 391278 h 701829"/>
                <a:gd name="connsiteX61" fmla="*/ 2642039 w 2918081"/>
                <a:gd name="connsiteY61" fmla="*/ 365399 h 701829"/>
                <a:gd name="connsiteX62" fmla="*/ 2693797 w 2918081"/>
                <a:gd name="connsiteY62" fmla="*/ 322267 h 701829"/>
                <a:gd name="connsiteX63" fmla="*/ 2719676 w 2918081"/>
                <a:gd name="connsiteY63" fmla="*/ 313640 h 701829"/>
                <a:gd name="connsiteX64" fmla="*/ 2728303 w 2918081"/>
                <a:gd name="connsiteY64" fmla="*/ 287761 h 701829"/>
                <a:gd name="connsiteX65" fmla="*/ 2711050 w 2918081"/>
                <a:gd name="connsiteY65" fmla="*/ 227376 h 701829"/>
                <a:gd name="connsiteX66" fmla="*/ 2762808 w 2918081"/>
                <a:gd name="connsiteY66" fmla="*/ 192870 h 701829"/>
                <a:gd name="connsiteX67" fmla="*/ 2788688 w 2918081"/>
                <a:gd name="connsiteY67" fmla="*/ 166991 h 701829"/>
                <a:gd name="connsiteX68" fmla="*/ 2814567 w 2918081"/>
                <a:gd name="connsiteY68" fmla="*/ 149738 h 701829"/>
                <a:gd name="connsiteX69" fmla="*/ 2892205 w 2918081"/>
                <a:gd name="connsiteY69" fmla="*/ 106606 h 701829"/>
                <a:gd name="connsiteX70" fmla="*/ 2324752 w 2918081"/>
                <a:gd name="connsiteY70" fmla="*/ 364253 h 701829"/>
                <a:gd name="connsiteX71" fmla="*/ 2306268 w 2918081"/>
                <a:gd name="connsiteY71" fmla="*/ 382525 h 701829"/>
                <a:gd name="connsiteX72" fmla="*/ 2736929 w 2918081"/>
                <a:gd name="connsiteY72" fmla="*/ 106606 h 701829"/>
                <a:gd name="connsiteX73" fmla="*/ 2685171 w 2918081"/>
                <a:gd name="connsiteY73" fmla="*/ 149738 h 701829"/>
                <a:gd name="connsiteX74" fmla="*/ 2633412 w 2918081"/>
                <a:gd name="connsiteY74" fmla="*/ 166991 h 701829"/>
                <a:gd name="connsiteX75" fmla="*/ 2607533 w 2918081"/>
                <a:gd name="connsiteY75" fmla="*/ 184244 h 701829"/>
                <a:gd name="connsiteX76" fmla="*/ 2581654 w 2918081"/>
                <a:gd name="connsiteY76" fmla="*/ 192870 h 701829"/>
                <a:gd name="connsiteX77" fmla="*/ 2391873 w 2918081"/>
                <a:gd name="connsiteY77" fmla="*/ 210123 h 701829"/>
                <a:gd name="connsiteX78" fmla="*/ 2340114 w 2918081"/>
                <a:gd name="connsiteY78" fmla="*/ 218750 h 701829"/>
                <a:gd name="connsiteX79" fmla="*/ 2219344 w 2918081"/>
                <a:gd name="connsiteY79" fmla="*/ 201497 h 701829"/>
                <a:gd name="connsiteX80" fmla="*/ 2245224 w 2918081"/>
                <a:gd name="connsiteY80" fmla="*/ 158365 h 701829"/>
                <a:gd name="connsiteX81" fmla="*/ 2271103 w 2918081"/>
                <a:gd name="connsiteY81" fmla="*/ 141112 h 701829"/>
                <a:gd name="connsiteX82" fmla="*/ 2305608 w 2918081"/>
                <a:gd name="connsiteY82" fmla="*/ 106606 h 701829"/>
                <a:gd name="connsiteX83" fmla="*/ 2340114 w 2918081"/>
                <a:gd name="connsiteY83" fmla="*/ 80727 h 701829"/>
                <a:gd name="connsiteX84" fmla="*/ 2279729 w 2918081"/>
                <a:gd name="connsiteY84" fmla="*/ 89353 h 701829"/>
                <a:gd name="connsiteX85" fmla="*/ 2227971 w 2918081"/>
                <a:gd name="connsiteY85" fmla="*/ 106606 h 701829"/>
                <a:gd name="connsiteX86" fmla="*/ 2202091 w 2918081"/>
                <a:gd name="connsiteY86" fmla="*/ 123859 h 701829"/>
                <a:gd name="connsiteX87" fmla="*/ 2107201 w 2918081"/>
                <a:gd name="connsiteY87" fmla="*/ 141112 h 701829"/>
                <a:gd name="connsiteX88" fmla="*/ 2055442 w 2918081"/>
                <a:gd name="connsiteY88" fmla="*/ 158365 h 701829"/>
                <a:gd name="connsiteX89" fmla="*/ 2029563 w 2918081"/>
                <a:gd name="connsiteY89" fmla="*/ 166991 h 701829"/>
                <a:gd name="connsiteX90" fmla="*/ 1900167 w 2918081"/>
                <a:gd name="connsiteY90" fmla="*/ 201497 h 701829"/>
                <a:gd name="connsiteX91" fmla="*/ 1788024 w 2918081"/>
                <a:gd name="connsiteY91" fmla="*/ 192870 h 701829"/>
                <a:gd name="connsiteX92" fmla="*/ 1753518 w 2918081"/>
                <a:gd name="connsiteY92" fmla="*/ 149738 h 701829"/>
                <a:gd name="connsiteX93" fmla="*/ 1727639 w 2918081"/>
                <a:gd name="connsiteY93" fmla="*/ 141112 h 701829"/>
                <a:gd name="connsiteX94" fmla="*/ 1658627 w 2918081"/>
                <a:gd name="connsiteY94" fmla="*/ 149738 h 701829"/>
                <a:gd name="connsiteX95" fmla="*/ 1632748 w 2918081"/>
                <a:gd name="connsiteY95" fmla="*/ 166991 h 701829"/>
                <a:gd name="connsiteX96" fmla="*/ 1766287 w 2918081"/>
                <a:gd name="connsiteY96" fmla="*/ 316287 h 701829"/>
                <a:gd name="connsiteX97" fmla="*/ 1132416 w 2918081"/>
                <a:gd name="connsiteY97" fmla="*/ 184244 h 701829"/>
                <a:gd name="connsiteX98" fmla="*/ 1089284 w 2918081"/>
                <a:gd name="connsiteY98" fmla="*/ 201497 h 701829"/>
                <a:gd name="connsiteX99" fmla="*/ 1046152 w 2918081"/>
                <a:gd name="connsiteY99" fmla="*/ 210123 h 701829"/>
                <a:gd name="connsiteX100" fmla="*/ 856371 w 2918081"/>
                <a:gd name="connsiteY100" fmla="*/ 184244 h 701829"/>
                <a:gd name="connsiteX101" fmla="*/ 787359 w 2918081"/>
                <a:gd name="connsiteY101" fmla="*/ 166991 h 701829"/>
                <a:gd name="connsiteX102" fmla="*/ 735601 w 2918081"/>
                <a:gd name="connsiteY102" fmla="*/ 141112 h 701829"/>
                <a:gd name="connsiteX103" fmla="*/ 709722 w 2918081"/>
                <a:gd name="connsiteY103" fmla="*/ 132485 h 701829"/>
                <a:gd name="connsiteX104" fmla="*/ 692469 w 2918081"/>
                <a:gd name="connsiteY104" fmla="*/ 106606 h 701829"/>
                <a:gd name="connsiteX105" fmla="*/ 718348 w 2918081"/>
                <a:gd name="connsiteY105" fmla="*/ 89353 h 701829"/>
                <a:gd name="connsiteX106" fmla="*/ 778733 w 2918081"/>
                <a:gd name="connsiteY106" fmla="*/ 63474 h 701829"/>
                <a:gd name="connsiteX107" fmla="*/ 554446 w 2918081"/>
                <a:gd name="connsiteY107" fmla="*/ 46221 h 701829"/>
                <a:gd name="connsiteX108" fmla="*/ 459556 w 2918081"/>
                <a:gd name="connsiteY108" fmla="*/ 28968 h 701829"/>
                <a:gd name="connsiteX109" fmla="*/ 399171 w 2918081"/>
                <a:gd name="connsiteY109" fmla="*/ 11716 h 701829"/>
                <a:gd name="connsiteX110" fmla="*/ 338786 w 2918081"/>
                <a:gd name="connsiteY110" fmla="*/ 3089 h 701829"/>
                <a:gd name="connsiteX0" fmla="*/ 338786 w 2918081"/>
                <a:gd name="connsiteY0" fmla="*/ 3089 h 701829"/>
                <a:gd name="connsiteX1" fmla="*/ 273751 w 2918081"/>
                <a:gd name="connsiteY1" fmla="*/ 70465 h 701829"/>
                <a:gd name="connsiteX2" fmla="*/ 252773 w 2918081"/>
                <a:gd name="connsiteY2" fmla="*/ 56941 h 701829"/>
                <a:gd name="connsiteX3" fmla="*/ 10982 w 2918081"/>
                <a:gd name="connsiteY3" fmla="*/ 123859 h 701829"/>
                <a:gd name="connsiteX4" fmla="*/ 229902 w 2918081"/>
                <a:gd name="connsiteY4" fmla="*/ 161120 h 701829"/>
                <a:gd name="connsiteX5" fmla="*/ 10982 w 2918081"/>
                <a:gd name="connsiteY5" fmla="*/ 210123 h 701829"/>
                <a:gd name="connsiteX6" fmla="*/ 36861 w 2918081"/>
                <a:gd name="connsiteY6" fmla="*/ 227376 h 701829"/>
                <a:gd name="connsiteX7" fmla="*/ 243895 w 2918081"/>
                <a:gd name="connsiteY7" fmla="*/ 236002 h 701829"/>
                <a:gd name="connsiteX8" fmla="*/ 235269 w 2918081"/>
                <a:gd name="connsiteY8" fmla="*/ 322267 h 701829"/>
                <a:gd name="connsiteX9" fmla="*/ 209390 w 2918081"/>
                <a:gd name="connsiteY9" fmla="*/ 339519 h 701829"/>
                <a:gd name="connsiteX10" fmla="*/ 157631 w 2918081"/>
                <a:gd name="connsiteY10" fmla="*/ 391278 h 701829"/>
                <a:gd name="connsiteX11" fmla="*/ 123125 w 2918081"/>
                <a:gd name="connsiteY11" fmla="*/ 443036 h 701829"/>
                <a:gd name="connsiteX12" fmla="*/ 71367 w 2918081"/>
                <a:gd name="connsiteY12" fmla="*/ 477542 h 701829"/>
                <a:gd name="connsiteX13" fmla="*/ 62740 w 2918081"/>
                <a:gd name="connsiteY13" fmla="*/ 503421 h 701829"/>
                <a:gd name="connsiteX14" fmla="*/ 114499 w 2918081"/>
                <a:gd name="connsiteY14" fmla="*/ 520674 h 701829"/>
                <a:gd name="connsiteX15" fmla="*/ 183510 w 2918081"/>
                <a:gd name="connsiteY15" fmla="*/ 512048 h 701829"/>
                <a:gd name="connsiteX16" fmla="*/ 209390 w 2918081"/>
                <a:gd name="connsiteY16" fmla="*/ 503421 h 701829"/>
                <a:gd name="connsiteX17" fmla="*/ 269774 w 2918081"/>
                <a:gd name="connsiteY17" fmla="*/ 486168 h 701829"/>
                <a:gd name="connsiteX18" fmla="*/ 338786 w 2918081"/>
                <a:gd name="connsiteY18" fmla="*/ 494795 h 701829"/>
                <a:gd name="connsiteX19" fmla="*/ 381918 w 2918081"/>
                <a:gd name="connsiteY19" fmla="*/ 546553 h 701829"/>
                <a:gd name="connsiteX20" fmla="*/ 407797 w 2918081"/>
                <a:gd name="connsiteY20" fmla="*/ 563806 h 701829"/>
                <a:gd name="connsiteX21" fmla="*/ 459556 w 2918081"/>
                <a:gd name="connsiteY21" fmla="*/ 555180 h 701829"/>
                <a:gd name="connsiteX22" fmla="*/ 485435 w 2918081"/>
                <a:gd name="connsiteY22" fmla="*/ 537927 h 701829"/>
                <a:gd name="connsiteX23" fmla="*/ 519940 w 2918081"/>
                <a:gd name="connsiteY23" fmla="*/ 520674 h 701829"/>
                <a:gd name="connsiteX24" fmla="*/ 571699 w 2918081"/>
                <a:gd name="connsiteY24" fmla="*/ 494795 h 701829"/>
                <a:gd name="connsiteX25" fmla="*/ 632084 w 2918081"/>
                <a:gd name="connsiteY25" fmla="*/ 503421 h 701829"/>
                <a:gd name="connsiteX26" fmla="*/ 657963 w 2918081"/>
                <a:gd name="connsiteY26" fmla="*/ 529300 h 701829"/>
                <a:gd name="connsiteX27" fmla="*/ 692469 w 2918081"/>
                <a:gd name="connsiteY27" fmla="*/ 546553 h 701829"/>
                <a:gd name="connsiteX28" fmla="*/ 770107 w 2918081"/>
                <a:gd name="connsiteY28" fmla="*/ 537927 h 701829"/>
                <a:gd name="connsiteX29" fmla="*/ 821865 w 2918081"/>
                <a:gd name="connsiteY29" fmla="*/ 503421 h 701829"/>
                <a:gd name="connsiteX30" fmla="*/ 847744 w 2918081"/>
                <a:gd name="connsiteY30" fmla="*/ 486168 h 701829"/>
                <a:gd name="connsiteX31" fmla="*/ 899503 w 2918081"/>
                <a:gd name="connsiteY31" fmla="*/ 443036 h 701829"/>
                <a:gd name="connsiteX32" fmla="*/ 925382 w 2918081"/>
                <a:gd name="connsiteY32" fmla="*/ 434410 h 701829"/>
                <a:gd name="connsiteX33" fmla="*/ 951261 w 2918081"/>
                <a:gd name="connsiteY33" fmla="*/ 417157 h 701829"/>
                <a:gd name="connsiteX34" fmla="*/ 972832 w 2918081"/>
                <a:gd name="connsiteY34" fmla="*/ 505848 h 701829"/>
                <a:gd name="connsiteX35" fmla="*/ 1063405 w 2918081"/>
                <a:gd name="connsiteY35" fmla="*/ 417157 h 701829"/>
                <a:gd name="connsiteX36" fmla="*/ 1075652 w 2918081"/>
                <a:gd name="connsiteY36" fmla="*/ 541443 h 701829"/>
                <a:gd name="connsiteX37" fmla="*/ 1166922 w 2918081"/>
                <a:gd name="connsiteY37" fmla="*/ 460289 h 701829"/>
                <a:gd name="connsiteX38" fmla="*/ 1184174 w 2918081"/>
                <a:gd name="connsiteY38" fmla="*/ 486168 h 701829"/>
                <a:gd name="connsiteX39" fmla="*/ 1244559 w 2918081"/>
                <a:gd name="connsiteY39" fmla="*/ 512048 h 701829"/>
                <a:gd name="connsiteX40" fmla="*/ 1270439 w 2918081"/>
                <a:gd name="connsiteY40" fmla="*/ 529300 h 701829"/>
                <a:gd name="connsiteX41" fmla="*/ 1304944 w 2918081"/>
                <a:gd name="connsiteY41" fmla="*/ 546553 h 701829"/>
                <a:gd name="connsiteX42" fmla="*/ 1330824 w 2918081"/>
                <a:gd name="connsiteY42" fmla="*/ 572433 h 701829"/>
                <a:gd name="connsiteX43" fmla="*/ 1391208 w 2918081"/>
                <a:gd name="connsiteY43" fmla="*/ 589685 h 701829"/>
                <a:gd name="connsiteX44" fmla="*/ 1425714 w 2918081"/>
                <a:gd name="connsiteY44" fmla="*/ 606938 h 701829"/>
                <a:gd name="connsiteX45" fmla="*/ 1460220 w 2918081"/>
                <a:gd name="connsiteY45" fmla="*/ 615565 h 701829"/>
                <a:gd name="connsiteX46" fmla="*/ 1555110 w 2918081"/>
                <a:gd name="connsiteY46" fmla="*/ 632817 h 701829"/>
                <a:gd name="connsiteX47" fmla="*/ 1995057 w 2918081"/>
                <a:gd name="connsiteY47" fmla="*/ 641444 h 701829"/>
                <a:gd name="connsiteX48" fmla="*/ 2081322 w 2918081"/>
                <a:gd name="connsiteY48" fmla="*/ 667323 h 701829"/>
                <a:gd name="connsiteX49" fmla="*/ 2107201 w 2918081"/>
                <a:gd name="connsiteY49" fmla="*/ 684576 h 701829"/>
                <a:gd name="connsiteX50" fmla="*/ 2253850 w 2918081"/>
                <a:gd name="connsiteY50" fmla="*/ 701829 h 701829"/>
                <a:gd name="connsiteX51" fmla="*/ 2279729 w 2918081"/>
                <a:gd name="connsiteY51" fmla="*/ 684576 h 701829"/>
                <a:gd name="connsiteX52" fmla="*/ 2322861 w 2918081"/>
                <a:gd name="connsiteY52" fmla="*/ 641444 h 701829"/>
                <a:gd name="connsiteX53" fmla="*/ 2391873 w 2918081"/>
                <a:gd name="connsiteY53" fmla="*/ 598312 h 701829"/>
                <a:gd name="connsiteX54" fmla="*/ 2840446 w 2918081"/>
                <a:gd name="connsiteY54" fmla="*/ 589685 h 701829"/>
                <a:gd name="connsiteX55" fmla="*/ 2866325 w 2918081"/>
                <a:gd name="connsiteY55" fmla="*/ 572433 h 701829"/>
                <a:gd name="connsiteX56" fmla="*/ 2857699 w 2918081"/>
                <a:gd name="connsiteY56" fmla="*/ 546553 h 701829"/>
                <a:gd name="connsiteX57" fmla="*/ 2745556 w 2918081"/>
                <a:gd name="connsiteY57" fmla="*/ 520674 h 701829"/>
                <a:gd name="connsiteX58" fmla="*/ 2650665 w 2918081"/>
                <a:gd name="connsiteY58" fmla="*/ 494795 h 701829"/>
                <a:gd name="connsiteX59" fmla="*/ 2538522 w 2918081"/>
                <a:gd name="connsiteY59" fmla="*/ 468916 h 701829"/>
                <a:gd name="connsiteX60" fmla="*/ 2624786 w 2918081"/>
                <a:gd name="connsiteY60" fmla="*/ 391278 h 701829"/>
                <a:gd name="connsiteX61" fmla="*/ 2642039 w 2918081"/>
                <a:gd name="connsiteY61" fmla="*/ 365399 h 701829"/>
                <a:gd name="connsiteX62" fmla="*/ 2693797 w 2918081"/>
                <a:gd name="connsiteY62" fmla="*/ 322267 h 701829"/>
                <a:gd name="connsiteX63" fmla="*/ 2719676 w 2918081"/>
                <a:gd name="connsiteY63" fmla="*/ 313640 h 701829"/>
                <a:gd name="connsiteX64" fmla="*/ 2403597 w 2918081"/>
                <a:gd name="connsiteY64" fmla="*/ 335278 h 701829"/>
                <a:gd name="connsiteX65" fmla="*/ 2711050 w 2918081"/>
                <a:gd name="connsiteY65" fmla="*/ 227376 h 701829"/>
                <a:gd name="connsiteX66" fmla="*/ 2762808 w 2918081"/>
                <a:gd name="connsiteY66" fmla="*/ 192870 h 701829"/>
                <a:gd name="connsiteX67" fmla="*/ 2788688 w 2918081"/>
                <a:gd name="connsiteY67" fmla="*/ 166991 h 701829"/>
                <a:gd name="connsiteX68" fmla="*/ 2814567 w 2918081"/>
                <a:gd name="connsiteY68" fmla="*/ 149738 h 701829"/>
                <a:gd name="connsiteX69" fmla="*/ 2892205 w 2918081"/>
                <a:gd name="connsiteY69" fmla="*/ 106606 h 701829"/>
                <a:gd name="connsiteX70" fmla="*/ 2324752 w 2918081"/>
                <a:gd name="connsiteY70" fmla="*/ 364253 h 701829"/>
                <a:gd name="connsiteX71" fmla="*/ 2306268 w 2918081"/>
                <a:gd name="connsiteY71" fmla="*/ 382525 h 701829"/>
                <a:gd name="connsiteX72" fmla="*/ 2736929 w 2918081"/>
                <a:gd name="connsiteY72" fmla="*/ 106606 h 701829"/>
                <a:gd name="connsiteX73" fmla="*/ 2685171 w 2918081"/>
                <a:gd name="connsiteY73" fmla="*/ 149738 h 701829"/>
                <a:gd name="connsiteX74" fmla="*/ 2633412 w 2918081"/>
                <a:gd name="connsiteY74" fmla="*/ 166991 h 701829"/>
                <a:gd name="connsiteX75" fmla="*/ 2607533 w 2918081"/>
                <a:gd name="connsiteY75" fmla="*/ 184244 h 701829"/>
                <a:gd name="connsiteX76" fmla="*/ 2581654 w 2918081"/>
                <a:gd name="connsiteY76" fmla="*/ 192870 h 701829"/>
                <a:gd name="connsiteX77" fmla="*/ 2391873 w 2918081"/>
                <a:gd name="connsiteY77" fmla="*/ 210123 h 701829"/>
                <a:gd name="connsiteX78" fmla="*/ 2340114 w 2918081"/>
                <a:gd name="connsiteY78" fmla="*/ 218750 h 701829"/>
                <a:gd name="connsiteX79" fmla="*/ 2219344 w 2918081"/>
                <a:gd name="connsiteY79" fmla="*/ 201497 h 701829"/>
                <a:gd name="connsiteX80" fmla="*/ 2245224 w 2918081"/>
                <a:gd name="connsiteY80" fmla="*/ 158365 h 701829"/>
                <a:gd name="connsiteX81" fmla="*/ 2271103 w 2918081"/>
                <a:gd name="connsiteY81" fmla="*/ 141112 h 701829"/>
                <a:gd name="connsiteX82" fmla="*/ 2305608 w 2918081"/>
                <a:gd name="connsiteY82" fmla="*/ 106606 h 701829"/>
                <a:gd name="connsiteX83" fmla="*/ 2340114 w 2918081"/>
                <a:gd name="connsiteY83" fmla="*/ 80727 h 701829"/>
                <a:gd name="connsiteX84" fmla="*/ 2279729 w 2918081"/>
                <a:gd name="connsiteY84" fmla="*/ 89353 h 701829"/>
                <a:gd name="connsiteX85" fmla="*/ 2227971 w 2918081"/>
                <a:gd name="connsiteY85" fmla="*/ 106606 h 701829"/>
                <a:gd name="connsiteX86" fmla="*/ 2202091 w 2918081"/>
                <a:gd name="connsiteY86" fmla="*/ 123859 h 701829"/>
                <a:gd name="connsiteX87" fmla="*/ 2107201 w 2918081"/>
                <a:gd name="connsiteY87" fmla="*/ 141112 h 701829"/>
                <a:gd name="connsiteX88" fmla="*/ 2055442 w 2918081"/>
                <a:gd name="connsiteY88" fmla="*/ 158365 h 701829"/>
                <a:gd name="connsiteX89" fmla="*/ 2029563 w 2918081"/>
                <a:gd name="connsiteY89" fmla="*/ 166991 h 701829"/>
                <a:gd name="connsiteX90" fmla="*/ 1900167 w 2918081"/>
                <a:gd name="connsiteY90" fmla="*/ 201497 h 701829"/>
                <a:gd name="connsiteX91" fmla="*/ 1788024 w 2918081"/>
                <a:gd name="connsiteY91" fmla="*/ 192870 h 701829"/>
                <a:gd name="connsiteX92" fmla="*/ 1753518 w 2918081"/>
                <a:gd name="connsiteY92" fmla="*/ 149738 h 701829"/>
                <a:gd name="connsiteX93" fmla="*/ 1727639 w 2918081"/>
                <a:gd name="connsiteY93" fmla="*/ 141112 h 701829"/>
                <a:gd name="connsiteX94" fmla="*/ 1658627 w 2918081"/>
                <a:gd name="connsiteY94" fmla="*/ 149738 h 701829"/>
                <a:gd name="connsiteX95" fmla="*/ 1632748 w 2918081"/>
                <a:gd name="connsiteY95" fmla="*/ 166991 h 701829"/>
                <a:gd name="connsiteX96" fmla="*/ 1766287 w 2918081"/>
                <a:gd name="connsiteY96" fmla="*/ 316287 h 701829"/>
                <a:gd name="connsiteX97" fmla="*/ 1132416 w 2918081"/>
                <a:gd name="connsiteY97" fmla="*/ 184244 h 701829"/>
                <a:gd name="connsiteX98" fmla="*/ 1089284 w 2918081"/>
                <a:gd name="connsiteY98" fmla="*/ 201497 h 701829"/>
                <a:gd name="connsiteX99" fmla="*/ 1046152 w 2918081"/>
                <a:gd name="connsiteY99" fmla="*/ 210123 h 701829"/>
                <a:gd name="connsiteX100" fmla="*/ 856371 w 2918081"/>
                <a:gd name="connsiteY100" fmla="*/ 184244 h 701829"/>
                <a:gd name="connsiteX101" fmla="*/ 787359 w 2918081"/>
                <a:gd name="connsiteY101" fmla="*/ 166991 h 701829"/>
                <a:gd name="connsiteX102" fmla="*/ 735601 w 2918081"/>
                <a:gd name="connsiteY102" fmla="*/ 141112 h 701829"/>
                <a:gd name="connsiteX103" fmla="*/ 709722 w 2918081"/>
                <a:gd name="connsiteY103" fmla="*/ 132485 h 701829"/>
                <a:gd name="connsiteX104" fmla="*/ 692469 w 2918081"/>
                <a:gd name="connsiteY104" fmla="*/ 106606 h 701829"/>
                <a:gd name="connsiteX105" fmla="*/ 718348 w 2918081"/>
                <a:gd name="connsiteY105" fmla="*/ 89353 h 701829"/>
                <a:gd name="connsiteX106" fmla="*/ 778733 w 2918081"/>
                <a:gd name="connsiteY106" fmla="*/ 63474 h 701829"/>
                <a:gd name="connsiteX107" fmla="*/ 554446 w 2918081"/>
                <a:gd name="connsiteY107" fmla="*/ 46221 h 701829"/>
                <a:gd name="connsiteX108" fmla="*/ 459556 w 2918081"/>
                <a:gd name="connsiteY108" fmla="*/ 28968 h 701829"/>
                <a:gd name="connsiteX109" fmla="*/ 399171 w 2918081"/>
                <a:gd name="connsiteY109" fmla="*/ 11716 h 701829"/>
                <a:gd name="connsiteX110" fmla="*/ 338786 w 2918081"/>
                <a:gd name="connsiteY110" fmla="*/ 3089 h 701829"/>
                <a:gd name="connsiteX0" fmla="*/ 338786 w 2918081"/>
                <a:gd name="connsiteY0" fmla="*/ 3089 h 701829"/>
                <a:gd name="connsiteX1" fmla="*/ 273751 w 2918081"/>
                <a:gd name="connsiteY1" fmla="*/ 70465 h 701829"/>
                <a:gd name="connsiteX2" fmla="*/ 252773 w 2918081"/>
                <a:gd name="connsiteY2" fmla="*/ 56941 h 701829"/>
                <a:gd name="connsiteX3" fmla="*/ 10982 w 2918081"/>
                <a:gd name="connsiteY3" fmla="*/ 123859 h 701829"/>
                <a:gd name="connsiteX4" fmla="*/ 229902 w 2918081"/>
                <a:gd name="connsiteY4" fmla="*/ 161120 h 701829"/>
                <a:gd name="connsiteX5" fmla="*/ 10982 w 2918081"/>
                <a:gd name="connsiteY5" fmla="*/ 210123 h 701829"/>
                <a:gd name="connsiteX6" fmla="*/ 36861 w 2918081"/>
                <a:gd name="connsiteY6" fmla="*/ 227376 h 701829"/>
                <a:gd name="connsiteX7" fmla="*/ 243895 w 2918081"/>
                <a:gd name="connsiteY7" fmla="*/ 236002 h 701829"/>
                <a:gd name="connsiteX8" fmla="*/ 235269 w 2918081"/>
                <a:gd name="connsiteY8" fmla="*/ 322267 h 701829"/>
                <a:gd name="connsiteX9" fmla="*/ 209390 w 2918081"/>
                <a:gd name="connsiteY9" fmla="*/ 339519 h 701829"/>
                <a:gd name="connsiteX10" fmla="*/ 157631 w 2918081"/>
                <a:gd name="connsiteY10" fmla="*/ 391278 h 701829"/>
                <a:gd name="connsiteX11" fmla="*/ 123125 w 2918081"/>
                <a:gd name="connsiteY11" fmla="*/ 443036 h 701829"/>
                <a:gd name="connsiteX12" fmla="*/ 71367 w 2918081"/>
                <a:gd name="connsiteY12" fmla="*/ 477542 h 701829"/>
                <a:gd name="connsiteX13" fmla="*/ 62740 w 2918081"/>
                <a:gd name="connsiteY13" fmla="*/ 503421 h 701829"/>
                <a:gd name="connsiteX14" fmla="*/ 114499 w 2918081"/>
                <a:gd name="connsiteY14" fmla="*/ 520674 h 701829"/>
                <a:gd name="connsiteX15" fmla="*/ 183510 w 2918081"/>
                <a:gd name="connsiteY15" fmla="*/ 512048 h 701829"/>
                <a:gd name="connsiteX16" fmla="*/ 209390 w 2918081"/>
                <a:gd name="connsiteY16" fmla="*/ 503421 h 701829"/>
                <a:gd name="connsiteX17" fmla="*/ 269774 w 2918081"/>
                <a:gd name="connsiteY17" fmla="*/ 486168 h 701829"/>
                <a:gd name="connsiteX18" fmla="*/ 338786 w 2918081"/>
                <a:gd name="connsiteY18" fmla="*/ 494795 h 701829"/>
                <a:gd name="connsiteX19" fmla="*/ 381918 w 2918081"/>
                <a:gd name="connsiteY19" fmla="*/ 546553 h 701829"/>
                <a:gd name="connsiteX20" fmla="*/ 407797 w 2918081"/>
                <a:gd name="connsiteY20" fmla="*/ 563806 h 701829"/>
                <a:gd name="connsiteX21" fmla="*/ 459556 w 2918081"/>
                <a:gd name="connsiteY21" fmla="*/ 555180 h 701829"/>
                <a:gd name="connsiteX22" fmla="*/ 485435 w 2918081"/>
                <a:gd name="connsiteY22" fmla="*/ 537927 h 701829"/>
                <a:gd name="connsiteX23" fmla="*/ 519940 w 2918081"/>
                <a:gd name="connsiteY23" fmla="*/ 520674 h 701829"/>
                <a:gd name="connsiteX24" fmla="*/ 571699 w 2918081"/>
                <a:gd name="connsiteY24" fmla="*/ 494795 h 701829"/>
                <a:gd name="connsiteX25" fmla="*/ 632084 w 2918081"/>
                <a:gd name="connsiteY25" fmla="*/ 503421 h 701829"/>
                <a:gd name="connsiteX26" fmla="*/ 657963 w 2918081"/>
                <a:gd name="connsiteY26" fmla="*/ 529300 h 701829"/>
                <a:gd name="connsiteX27" fmla="*/ 692469 w 2918081"/>
                <a:gd name="connsiteY27" fmla="*/ 546553 h 701829"/>
                <a:gd name="connsiteX28" fmla="*/ 770107 w 2918081"/>
                <a:gd name="connsiteY28" fmla="*/ 537927 h 701829"/>
                <a:gd name="connsiteX29" fmla="*/ 821865 w 2918081"/>
                <a:gd name="connsiteY29" fmla="*/ 503421 h 701829"/>
                <a:gd name="connsiteX30" fmla="*/ 847744 w 2918081"/>
                <a:gd name="connsiteY30" fmla="*/ 486168 h 701829"/>
                <a:gd name="connsiteX31" fmla="*/ 899503 w 2918081"/>
                <a:gd name="connsiteY31" fmla="*/ 443036 h 701829"/>
                <a:gd name="connsiteX32" fmla="*/ 925382 w 2918081"/>
                <a:gd name="connsiteY32" fmla="*/ 434410 h 701829"/>
                <a:gd name="connsiteX33" fmla="*/ 951261 w 2918081"/>
                <a:gd name="connsiteY33" fmla="*/ 417157 h 701829"/>
                <a:gd name="connsiteX34" fmla="*/ 972832 w 2918081"/>
                <a:gd name="connsiteY34" fmla="*/ 505848 h 701829"/>
                <a:gd name="connsiteX35" fmla="*/ 1063405 w 2918081"/>
                <a:gd name="connsiteY35" fmla="*/ 417157 h 701829"/>
                <a:gd name="connsiteX36" fmla="*/ 1075652 w 2918081"/>
                <a:gd name="connsiteY36" fmla="*/ 541443 h 701829"/>
                <a:gd name="connsiteX37" fmla="*/ 1166922 w 2918081"/>
                <a:gd name="connsiteY37" fmla="*/ 460289 h 701829"/>
                <a:gd name="connsiteX38" fmla="*/ 1184174 w 2918081"/>
                <a:gd name="connsiteY38" fmla="*/ 486168 h 701829"/>
                <a:gd name="connsiteX39" fmla="*/ 1244559 w 2918081"/>
                <a:gd name="connsiteY39" fmla="*/ 512048 h 701829"/>
                <a:gd name="connsiteX40" fmla="*/ 1270439 w 2918081"/>
                <a:gd name="connsiteY40" fmla="*/ 529300 h 701829"/>
                <a:gd name="connsiteX41" fmla="*/ 1304944 w 2918081"/>
                <a:gd name="connsiteY41" fmla="*/ 546553 h 701829"/>
                <a:gd name="connsiteX42" fmla="*/ 1330824 w 2918081"/>
                <a:gd name="connsiteY42" fmla="*/ 572433 h 701829"/>
                <a:gd name="connsiteX43" fmla="*/ 1391208 w 2918081"/>
                <a:gd name="connsiteY43" fmla="*/ 589685 h 701829"/>
                <a:gd name="connsiteX44" fmla="*/ 1425714 w 2918081"/>
                <a:gd name="connsiteY44" fmla="*/ 606938 h 701829"/>
                <a:gd name="connsiteX45" fmla="*/ 1460220 w 2918081"/>
                <a:gd name="connsiteY45" fmla="*/ 615565 h 701829"/>
                <a:gd name="connsiteX46" fmla="*/ 1555110 w 2918081"/>
                <a:gd name="connsiteY46" fmla="*/ 632817 h 701829"/>
                <a:gd name="connsiteX47" fmla="*/ 1995057 w 2918081"/>
                <a:gd name="connsiteY47" fmla="*/ 641444 h 701829"/>
                <a:gd name="connsiteX48" fmla="*/ 2081322 w 2918081"/>
                <a:gd name="connsiteY48" fmla="*/ 667323 h 701829"/>
                <a:gd name="connsiteX49" fmla="*/ 2107201 w 2918081"/>
                <a:gd name="connsiteY49" fmla="*/ 684576 h 701829"/>
                <a:gd name="connsiteX50" fmla="*/ 2253850 w 2918081"/>
                <a:gd name="connsiteY50" fmla="*/ 701829 h 701829"/>
                <a:gd name="connsiteX51" fmla="*/ 2279729 w 2918081"/>
                <a:gd name="connsiteY51" fmla="*/ 684576 h 701829"/>
                <a:gd name="connsiteX52" fmla="*/ 2322861 w 2918081"/>
                <a:gd name="connsiteY52" fmla="*/ 641444 h 701829"/>
                <a:gd name="connsiteX53" fmla="*/ 2391873 w 2918081"/>
                <a:gd name="connsiteY53" fmla="*/ 598312 h 701829"/>
                <a:gd name="connsiteX54" fmla="*/ 2840446 w 2918081"/>
                <a:gd name="connsiteY54" fmla="*/ 589685 h 701829"/>
                <a:gd name="connsiteX55" fmla="*/ 2866325 w 2918081"/>
                <a:gd name="connsiteY55" fmla="*/ 572433 h 701829"/>
                <a:gd name="connsiteX56" fmla="*/ 2388091 w 2918081"/>
                <a:gd name="connsiteY56" fmla="*/ 492910 h 701829"/>
                <a:gd name="connsiteX57" fmla="*/ 2745556 w 2918081"/>
                <a:gd name="connsiteY57" fmla="*/ 520674 h 701829"/>
                <a:gd name="connsiteX58" fmla="*/ 2650665 w 2918081"/>
                <a:gd name="connsiteY58" fmla="*/ 494795 h 701829"/>
                <a:gd name="connsiteX59" fmla="*/ 2538522 w 2918081"/>
                <a:gd name="connsiteY59" fmla="*/ 468916 h 701829"/>
                <a:gd name="connsiteX60" fmla="*/ 2624786 w 2918081"/>
                <a:gd name="connsiteY60" fmla="*/ 391278 h 701829"/>
                <a:gd name="connsiteX61" fmla="*/ 2642039 w 2918081"/>
                <a:gd name="connsiteY61" fmla="*/ 365399 h 701829"/>
                <a:gd name="connsiteX62" fmla="*/ 2693797 w 2918081"/>
                <a:gd name="connsiteY62" fmla="*/ 322267 h 701829"/>
                <a:gd name="connsiteX63" fmla="*/ 2719676 w 2918081"/>
                <a:gd name="connsiteY63" fmla="*/ 313640 h 701829"/>
                <a:gd name="connsiteX64" fmla="*/ 2403597 w 2918081"/>
                <a:gd name="connsiteY64" fmla="*/ 335278 h 701829"/>
                <a:gd name="connsiteX65" fmla="*/ 2711050 w 2918081"/>
                <a:gd name="connsiteY65" fmla="*/ 227376 h 701829"/>
                <a:gd name="connsiteX66" fmla="*/ 2762808 w 2918081"/>
                <a:gd name="connsiteY66" fmla="*/ 192870 h 701829"/>
                <a:gd name="connsiteX67" fmla="*/ 2788688 w 2918081"/>
                <a:gd name="connsiteY67" fmla="*/ 166991 h 701829"/>
                <a:gd name="connsiteX68" fmla="*/ 2814567 w 2918081"/>
                <a:gd name="connsiteY68" fmla="*/ 149738 h 701829"/>
                <a:gd name="connsiteX69" fmla="*/ 2892205 w 2918081"/>
                <a:gd name="connsiteY69" fmla="*/ 106606 h 701829"/>
                <a:gd name="connsiteX70" fmla="*/ 2324752 w 2918081"/>
                <a:gd name="connsiteY70" fmla="*/ 364253 h 701829"/>
                <a:gd name="connsiteX71" fmla="*/ 2306268 w 2918081"/>
                <a:gd name="connsiteY71" fmla="*/ 382525 h 701829"/>
                <a:gd name="connsiteX72" fmla="*/ 2736929 w 2918081"/>
                <a:gd name="connsiteY72" fmla="*/ 106606 h 701829"/>
                <a:gd name="connsiteX73" fmla="*/ 2685171 w 2918081"/>
                <a:gd name="connsiteY73" fmla="*/ 149738 h 701829"/>
                <a:gd name="connsiteX74" fmla="*/ 2633412 w 2918081"/>
                <a:gd name="connsiteY74" fmla="*/ 166991 h 701829"/>
                <a:gd name="connsiteX75" fmla="*/ 2607533 w 2918081"/>
                <a:gd name="connsiteY75" fmla="*/ 184244 h 701829"/>
                <a:gd name="connsiteX76" fmla="*/ 2581654 w 2918081"/>
                <a:gd name="connsiteY76" fmla="*/ 192870 h 701829"/>
                <a:gd name="connsiteX77" fmla="*/ 2391873 w 2918081"/>
                <a:gd name="connsiteY77" fmla="*/ 210123 h 701829"/>
                <a:gd name="connsiteX78" fmla="*/ 2340114 w 2918081"/>
                <a:gd name="connsiteY78" fmla="*/ 218750 h 701829"/>
                <a:gd name="connsiteX79" fmla="*/ 2219344 w 2918081"/>
                <a:gd name="connsiteY79" fmla="*/ 201497 h 701829"/>
                <a:gd name="connsiteX80" fmla="*/ 2245224 w 2918081"/>
                <a:gd name="connsiteY80" fmla="*/ 158365 h 701829"/>
                <a:gd name="connsiteX81" fmla="*/ 2271103 w 2918081"/>
                <a:gd name="connsiteY81" fmla="*/ 141112 h 701829"/>
                <a:gd name="connsiteX82" fmla="*/ 2305608 w 2918081"/>
                <a:gd name="connsiteY82" fmla="*/ 106606 h 701829"/>
                <a:gd name="connsiteX83" fmla="*/ 2340114 w 2918081"/>
                <a:gd name="connsiteY83" fmla="*/ 80727 h 701829"/>
                <a:gd name="connsiteX84" fmla="*/ 2279729 w 2918081"/>
                <a:gd name="connsiteY84" fmla="*/ 89353 h 701829"/>
                <a:gd name="connsiteX85" fmla="*/ 2227971 w 2918081"/>
                <a:gd name="connsiteY85" fmla="*/ 106606 h 701829"/>
                <a:gd name="connsiteX86" fmla="*/ 2202091 w 2918081"/>
                <a:gd name="connsiteY86" fmla="*/ 123859 h 701829"/>
                <a:gd name="connsiteX87" fmla="*/ 2107201 w 2918081"/>
                <a:gd name="connsiteY87" fmla="*/ 141112 h 701829"/>
                <a:gd name="connsiteX88" fmla="*/ 2055442 w 2918081"/>
                <a:gd name="connsiteY88" fmla="*/ 158365 h 701829"/>
                <a:gd name="connsiteX89" fmla="*/ 2029563 w 2918081"/>
                <a:gd name="connsiteY89" fmla="*/ 166991 h 701829"/>
                <a:gd name="connsiteX90" fmla="*/ 1900167 w 2918081"/>
                <a:gd name="connsiteY90" fmla="*/ 201497 h 701829"/>
                <a:gd name="connsiteX91" fmla="*/ 1788024 w 2918081"/>
                <a:gd name="connsiteY91" fmla="*/ 192870 h 701829"/>
                <a:gd name="connsiteX92" fmla="*/ 1753518 w 2918081"/>
                <a:gd name="connsiteY92" fmla="*/ 149738 h 701829"/>
                <a:gd name="connsiteX93" fmla="*/ 1727639 w 2918081"/>
                <a:gd name="connsiteY93" fmla="*/ 141112 h 701829"/>
                <a:gd name="connsiteX94" fmla="*/ 1658627 w 2918081"/>
                <a:gd name="connsiteY94" fmla="*/ 149738 h 701829"/>
                <a:gd name="connsiteX95" fmla="*/ 1632748 w 2918081"/>
                <a:gd name="connsiteY95" fmla="*/ 166991 h 701829"/>
                <a:gd name="connsiteX96" fmla="*/ 1766287 w 2918081"/>
                <a:gd name="connsiteY96" fmla="*/ 316287 h 701829"/>
                <a:gd name="connsiteX97" fmla="*/ 1132416 w 2918081"/>
                <a:gd name="connsiteY97" fmla="*/ 184244 h 701829"/>
                <a:gd name="connsiteX98" fmla="*/ 1089284 w 2918081"/>
                <a:gd name="connsiteY98" fmla="*/ 201497 h 701829"/>
                <a:gd name="connsiteX99" fmla="*/ 1046152 w 2918081"/>
                <a:gd name="connsiteY99" fmla="*/ 210123 h 701829"/>
                <a:gd name="connsiteX100" fmla="*/ 856371 w 2918081"/>
                <a:gd name="connsiteY100" fmla="*/ 184244 h 701829"/>
                <a:gd name="connsiteX101" fmla="*/ 787359 w 2918081"/>
                <a:gd name="connsiteY101" fmla="*/ 166991 h 701829"/>
                <a:gd name="connsiteX102" fmla="*/ 735601 w 2918081"/>
                <a:gd name="connsiteY102" fmla="*/ 141112 h 701829"/>
                <a:gd name="connsiteX103" fmla="*/ 709722 w 2918081"/>
                <a:gd name="connsiteY103" fmla="*/ 132485 h 701829"/>
                <a:gd name="connsiteX104" fmla="*/ 692469 w 2918081"/>
                <a:gd name="connsiteY104" fmla="*/ 106606 h 701829"/>
                <a:gd name="connsiteX105" fmla="*/ 718348 w 2918081"/>
                <a:gd name="connsiteY105" fmla="*/ 89353 h 701829"/>
                <a:gd name="connsiteX106" fmla="*/ 778733 w 2918081"/>
                <a:gd name="connsiteY106" fmla="*/ 63474 h 701829"/>
                <a:gd name="connsiteX107" fmla="*/ 554446 w 2918081"/>
                <a:gd name="connsiteY107" fmla="*/ 46221 h 701829"/>
                <a:gd name="connsiteX108" fmla="*/ 459556 w 2918081"/>
                <a:gd name="connsiteY108" fmla="*/ 28968 h 701829"/>
                <a:gd name="connsiteX109" fmla="*/ 399171 w 2918081"/>
                <a:gd name="connsiteY109" fmla="*/ 11716 h 701829"/>
                <a:gd name="connsiteX110" fmla="*/ 338786 w 2918081"/>
                <a:gd name="connsiteY110" fmla="*/ 3089 h 701829"/>
                <a:gd name="connsiteX0" fmla="*/ 338786 w 2918081"/>
                <a:gd name="connsiteY0" fmla="*/ 3089 h 701829"/>
                <a:gd name="connsiteX1" fmla="*/ 273751 w 2918081"/>
                <a:gd name="connsiteY1" fmla="*/ 70465 h 701829"/>
                <a:gd name="connsiteX2" fmla="*/ 252773 w 2918081"/>
                <a:gd name="connsiteY2" fmla="*/ 56941 h 701829"/>
                <a:gd name="connsiteX3" fmla="*/ 10982 w 2918081"/>
                <a:gd name="connsiteY3" fmla="*/ 123859 h 701829"/>
                <a:gd name="connsiteX4" fmla="*/ 229902 w 2918081"/>
                <a:gd name="connsiteY4" fmla="*/ 161120 h 701829"/>
                <a:gd name="connsiteX5" fmla="*/ 10982 w 2918081"/>
                <a:gd name="connsiteY5" fmla="*/ 210123 h 701829"/>
                <a:gd name="connsiteX6" fmla="*/ 36861 w 2918081"/>
                <a:gd name="connsiteY6" fmla="*/ 227376 h 701829"/>
                <a:gd name="connsiteX7" fmla="*/ 243895 w 2918081"/>
                <a:gd name="connsiteY7" fmla="*/ 236002 h 701829"/>
                <a:gd name="connsiteX8" fmla="*/ 235269 w 2918081"/>
                <a:gd name="connsiteY8" fmla="*/ 322267 h 701829"/>
                <a:gd name="connsiteX9" fmla="*/ 209390 w 2918081"/>
                <a:gd name="connsiteY9" fmla="*/ 339519 h 701829"/>
                <a:gd name="connsiteX10" fmla="*/ 157631 w 2918081"/>
                <a:gd name="connsiteY10" fmla="*/ 391278 h 701829"/>
                <a:gd name="connsiteX11" fmla="*/ 123125 w 2918081"/>
                <a:gd name="connsiteY11" fmla="*/ 443036 h 701829"/>
                <a:gd name="connsiteX12" fmla="*/ 71367 w 2918081"/>
                <a:gd name="connsiteY12" fmla="*/ 477542 h 701829"/>
                <a:gd name="connsiteX13" fmla="*/ 62740 w 2918081"/>
                <a:gd name="connsiteY13" fmla="*/ 503421 h 701829"/>
                <a:gd name="connsiteX14" fmla="*/ 114499 w 2918081"/>
                <a:gd name="connsiteY14" fmla="*/ 520674 h 701829"/>
                <a:gd name="connsiteX15" fmla="*/ 183510 w 2918081"/>
                <a:gd name="connsiteY15" fmla="*/ 512048 h 701829"/>
                <a:gd name="connsiteX16" fmla="*/ 209390 w 2918081"/>
                <a:gd name="connsiteY16" fmla="*/ 503421 h 701829"/>
                <a:gd name="connsiteX17" fmla="*/ 269774 w 2918081"/>
                <a:gd name="connsiteY17" fmla="*/ 486168 h 701829"/>
                <a:gd name="connsiteX18" fmla="*/ 338786 w 2918081"/>
                <a:gd name="connsiteY18" fmla="*/ 494795 h 701829"/>
                <a:gd name="connsiteX19" fmla="*/ 381918 w 2918081"/>
                <a:gd name="connsiteY19" fmla="*/ 546553 h 701829"/>
                <a:gd name="connsiteX20" fmla="*/ 407797 w 2918081"/>
                <a:gd name="connsiteY20" fmla="*/ 563806 h 701829"/>
                <a:gd name="connsiteX21" fmla="*/ 459556 w 2918081"/>
                <a:gd name="connsiteY21" fmla="*/ 555180 h 701829"/>
                <a:gd name="connsiteX22" fmla="*/ 485435 w 2918081"/>
                <a:gd name="connsiteY22" fmla="*/ 537927 h 701829"/>
                <a:gd name="connsiteX23" fmla="*/ 519940 w 2918081"/>
                <a:gd name="connsiteY23" fmla="*/ 520674 h 701829"/>
                <a:gd name="connsiteX24" fmla="*/ 571699 w 2918081"/>
                <a:gd name="connsiteY24" fmla="*/ 494795 h 701829"/>
                <a:gd name="connsiteX25" fmla="*/ 632084 w 2918081"/>
                <a:gd name="connsiteY25" fmla="*/ 503421 h 701829"/>
                <a:gd name="connsiteX26" fmla="*/ 657963 w 2918081"/>
                <a:gd name="connsiteY26" fmla="*/ 529300 h 701829"/>
                <a:gd name="connsiteX27" fmla="*/ 692469 w 2918081"/>
                <a:gd name="connsiteY27" fmla="*/ 546553 h 701829"/>
                <a:gd name="connsiteX28" fmla="*/ 770107 w 2918081"/>
                <a:gd name="connsiteY28" fmla="*/ 537927 h 701829"/>
                <a:gd name="connsiteX29" fmla="*/ 821865 w 2918081"/>
                <a:gd name="connsiteY29" fmla="*/ 503421 h 701829"/>
                <a:gd name="connsiteX30" fmla="*/ 847744 w 2918081"/>
                <a:gd name="connsiteY30" fmla="*/ 486168 h 701829"/>
                <a:gd name="connsiteX31" fmla="*/ 899503 w 2918081"/>
                <a:gd name="connsiteY31" fmla="*/ 443036 h 701829"/>
                <a:gd name="connsiteX32" fmla="*/ 925382 w 2918081"/>
                <a:gd name="connsiteY32" fmla="*/ 434410 h 701829"/>
                <a:gd name="connsiteX33" fmla="*/ 951261 w 2918081"/>
                <a:gd name="connsiteY33" fmla="*/ 417157 h 701829"/>
                <a:gd name="connsiteX34" fmla="*/ 972832 w 2918081"/>
                <a:gd name="connsiteY34" fmla="*/ 505848 h 701829"/>
                <a:gd name="connsiteX35" fmla="*/ 1063405 w 2918081"/>
                <a:gd name="connsiteY35" fmla="*/ 417157 h 701829"/>
                <a:gd name="connsiteX36" fmla="*/ 1075652 w 2918081"/>
                <a:gd name="connsiteY36" fmla="*/ 541443 h 701829"/>
                <a:gd name="connsiteX37" fmla="*/ 1166922 w 2918081"/>
                <a:gd name="connsiteY37" fmla="*/ 460289 h 701829"/>
                <a:gd name="connsiteX38" fmla="*/ 1184174 w 2918081"/>
                <a:gd name="connsiteY38" fmla="*/ 486168 h 701829"/>
                <a:gd name="connsiteX39" fmla="*/ 1244559 w 2918081"/>
                <a:gd name="connsiteY39" fmla="*/ 512048 h 701829"/>
                <a:gd name="connsiteX40" fmla="*/ 1270439 w 2918081"/>
                <a:gd name="connsiteY40" fmla="*/ 529300 h 701829"/>
                <a:gd name="connsiteX41" fmla="*/ 1304944 w 2918081"/>
                <a:gd name="connsiteY41" fmla="*/ 546553 h 701829"/>
                <a:gd name="connsiteX42" fmla="*/ 1330824 w 2918081"/>
                <a:gd name="connsiteY42" fmla="*/ 572433 h 701829"/>
                <a:gd name="connsiteX43" fmla="*/ 1391208 w 2918081"/>
                <a:gd name="connsiteY43" fmla="*/ 589685 h 701829"/>
                <a:gd name="connsiteX44" fmla="*/ 1425714 w 2918081"/>
                <a:gd name="connsiteY44" fmla="*/ 606938 h 701829"/>
                <a:gd name="connsiteX45" fmla="*/ 1460220 w 2918081"/>
                <a:gd name="connsiteY45" fmla="*/ 615565 h 701829"/>
                <a:gd name="connsiteX46" fmla="*/ 1555110 w 2918081"/>
                <a:gd name="connsiteY46" fmla="*/ 632817 h 701829"/>
                <a:gd name="connsiteX47" fmla="*/ 1995057 w 2918081"/>
                <a:gd name="connsiteY47" fmla="*/ 641444 h 701829"/>
                <a:gd name="connsiteX48" fmla="*/ 2081322 w 2918081"/>
                <a:gd name="connsiteY48" fmla="*/ 667323 h 701829"/>
                <a:gd name="connsiteX49" fmla="*/ 2107201 w 2918081"/>
                <a:gd name="connsiteY49" fmla="*/ 684576 h 701829"/>
                <a:gd name="connsiteX50" fmla="*/ 2253850 w 2918081"/>
                <a:gd name="connsiteY50" fmla="*/ 701829 h 701829"/>
                <a:gd name="connsiteX51" fmla="*/ 2279729 w 2918081"/>
                <a:gd name="connsiteY51" fmla="*/ 684576 h 701829"/>
                <a:gd name="connsiteX52" fmla="*/ 2322861 w 2918081"/>
                <a:gd name="connsiteY52" fmla="*/ 641444 h 701829"/>
                <a:gd name="connsiteX53" fmla="*/ 2391873 w 2918081"/>
                <a:gd name="connsiteY53" fmla="*/ 598312 h 701829"/>
                <a:gd name="connsiteX54" fmla="*/ 2372997 w 2918081"/>
                <a:gd name="connsiteY54" fmla="*/ 527515 h 701829"/>
                <a:gd name="connsiteX55" fmla="*/ 2866325 w 2918081"/>
                <a:gd name="connsiteY55" fmla="*/ 572433 h 701829"/>
                <a:gd name="connsiteX56" fmla="*/ 2388091 w 2918081"/>
                <a:gd name="connsiteY56" fmla="*/ 492910 h 701829"/>
                <a:gd name="connsiteX57" fmla="*/ 2745556 w 2918081"/>
                <a:gd name="connsiteY57" fmla="*/ 520674 h 701829"/>
                <a:gd name="connsiteX58" fmla="*/ 2650665 w 2918081"/>
                <a:gd name="connsiteY58" fmla="*/ 494795 h 701829"/>
                <a:gd name="connsiteX59" fmla="*/ 2538522 w 2918081"/>
                <a:gd name="connsiteY59" fmla="*/ 468916 h 701829"/>
                <a:gd name="connsiteX60" fmla="*/ 2624786 w 2918081"/>
                <a:gd name="connsiteY60" fmla="*/ 391278 h 701829"/>
                <a:gd name="connsiteX61" fmla="*/ 2642039 w 2918081"/>
                <a:gd name="connsiteY61" fmla="*/ 365399 h 701829"/>
                <a:gd name="connsiteX62" fmla="*/ 2693797 w 2918081"/>
                <a:gd name="connsiteY62" fmla="*/ 322267 h 701829"/>
                <a:gd name="connsiteX63" fmla="*/ 2719676 w 2918081"/>
                <a:gd name="connsiteY63" fmla="*/ 313640 h 701829"/>
                <a:gd name="connsiteX64" fmla="*/ 2403597 w 2918081"/>
                <a:gd name="connsiteY64" fmla="*/ 335278 h 701829"/>
                <a:gd name="connsiteX65" fmla="*/ 2711050 w 2918081"/>
                <a:gd name="connsiteY65" fmla="*/ 227376 h 701829"/>
                <a:gd name="connsiteX66" fmla="*/ 2762808 w 2918081"/>
                <a:gd name="connsiteY66" fmla="*/ 192870 h 701829"/>
                <a:gd name="connsiteX67" fmla="*/ 2788688 w 2918081"/>
                <a:gd name="connsiteY67" fmla="*/ 166991 h 701829"/>
                <a:gd name="connsiteX68" fmla="*/ 2814567 w 2918081"/>
                <a:gd name="connsiteY68" fmla="*/ 149738 h 701829"/>
                <a:gd name="connsiteX69" fmla="*/ 2892205 w 2918081"/>
                <a:gd name="connsiteY69" fmla="*/ 106606 h 701829"/>
                <a:gd name="connsiteX70" fmla="*/ 2324752 w 2918081"/>
                <a:gd name="connsiteY70" fmla="*/ 364253 h 701829"/>
                <a:gd name="connsiteX71" fmla="*/ 2306268 w 2918081"/>
                <a:gd name="connsiteY71" fmla="*/ 382525 h 701829"/>
                <a:gd name="connsiteX72" fmla="*/ 2736929 w 2918081"/>
                <a:gd name="connsiteY72" fmla="*/ 106606 h 701829"/>
                <a:gd name="connsiteX73" fmla="*/ 2685171 w 2918081"/>
                <a:gd name="connsiteY73" fmla="*/ 149738 h 701829"/>
                <a:gd name="connsiteX74" fmla="*/ 2633412 w 2918081"/>
                <a:gd name="connsiteY74" fmla="*/ 166991 h 701829"/>
                <a:gd name="connsiteX75" fmla="*/ 2607533 w 2918081"/>
                <a:gd name="connsiteY75" fmla="*/ 184244 h 701829"/>
                <a:gd name="connsiteX76" fmla="*/ 2581654 w 2918081"/>
                <a:gd name="connsiteY76" fmla="*/ 192870 h 701829"/>
                <a:gd name="connsiteX77" fmla="*/ 2391873 w 2918081"/>
                <a:gd name="connsiteY77" fmla="*/ 210123 h 701829"/>
                <a:gd name="connsiteX78" fmla="*/ 2340114 w 2918081"/>
                <a:gd name="connsiteY78" fmla="*/ 218750 h 701829"/>
                <a:gd name="connsiteX79" fmla="*/ 2219344 w 2918081"/>
                <a:gd name="connsiteY79" fmla="*/ 201497 h 701829"/>
                <a:gd name="connsiteX80" fmla="*/ 2245224 w 2918081"/>
                <a:gd name="connsiteY80" fmla="*/ 158365 h 701829"/>
                <a:gd name="connsiteX81" fmla="*/ 2271103 w 2918081"/>
                <a:gd name="connsiteY81" fmla="*/ 141112 h 701829"/>
                <a:gd name="connsiteX82" fmla="*/ 2305608 w 2918081"/>
                <a:gd name="connsiteY82" fmla="*/ 106606 h 701829"/>
                <a:gd name="connsiteX83" fmla="*/ 2340114 w 2918081"/>
                <a:gd name="connsiteY83" fmla="*/ 80727 h 701829"/>
                <a:gd name="connsiteX84" fmla="*/ 2279729 w 2918081"/>
                <a:gd name="connsiteY84" fmla="*/ 89353 h 701829"/>
                <a:gd name="connsiteX85" fmla="*/ 2227971 w 2918081"/>
                <a:gd name="connsiteY85" fmla="*/ 106606 h 701829"/>
                <a:gd name="connsiteX86" fmla="*/ 2202091 w 2918081"/>
                <a:gd name="connsiteY86" fmla="*/ 123859 h 701829"/>
                <a:gd name="connsiteX87" fmla="*/ 2107201 w 2918081"/>
                <a:gd name="connsiteY87" fmla="*/ 141112 h 701829"/>
                <a:gd name="connsiteX88" fmla="*/ 2055442 w 2918081"/>
                <a:gd name="connsiteY88" fmla="*/ 158365 h 701829"/>
                <a:gd name="connsiteX89" fmla="*/ 2029563 w 2918081"/>
                <a:gd name="connsiteY89" fmla="*/ 166991 h 701829"/>
                <a:gd name="connsiteX90" fmla="*/ 1900167 w 2918081"/>
                <a:gd name="connsiteY90" fmla="*/ 201497 h 701829"/>
                <a:gd name="connsiteX91" fmla="*/ 1788024 w 2918081"/>
                <a:gd name="connsiteY91" fmla="*/ 192870 h 701829"/>
                <a:gd name="connsiteX92" fmla="*/ 1753518 w 2918081"/>
                <a:gd name="connsiteY92" fmla="*/ 149738 h 701829"/>
                <a:gd name="connsiteX93" fmla="*/ 1727639 w 2918081"/>
                <a:gd name="connsiteY93" fmla="*/ 141112 h 701829"/>
                <a:gd name="connsiteX94" fmla="*/ 1658627 w 2918081"/>
                <a:gd name="connsiteY94" fmla="*/ 149738 h 701829"/>
                <a:gd name="connsiteX95" fmla="*/ 1632748 w 2918081"/>
                <a:gd name="connsiteY95" fmla="*/ 166991 h 701829"/>
                <a:gd name="connsiteX96" fmla="*/ 1766287 w 2918081"/>
                <a:gd name="connsiteY96" fmla="*/ 316287 h 701829"/>
                <a:gd name="connsiteX97" fmla="*/ 1132416 w 2918081"/>
                <a:gd name="connsiteY97" fmla="*/ 184244 h 701829"/>
                <a:gd name="connsiteX98" fmla="*/ 1089284 w 2918081"/>
                <a:gd name="connsiteY98" fmla="*/ 201497 h 701829"/>
                <a:gd name="connsiteX99" fmla="*/ 1046152 w 2918081"/>
                <a:gd name="connsiteY99" fmla="*/ 210123 h 701829"/>
                <a:gd name="connsiteX100" fmla="*/ 856371 w 2918081"/>
                <a:gd name="connsiteY100" fmla="*/ 184244 h 701829"/>
                <a:gd name="connsiteX101" fmla="*/ 787359 w 2918081"/>
                <a:gd name="connsiteY101" fmla="*/ 166991 h 701829"/>
                <a:gd name="connsiteX102" fmla="*/ 735601 w 2918081"/>
                <a:gd name="connsiteY102" fmla="*/ 141112 h 701829"/>
                <a:gd name="connsiteX103" fmla="*/ 709722 w 2918081"/>
                <a:gd name="connsiteY103" fmla="*/ 132485 h 701829"/>
                <a:gd name="connsiteX104" fmla="*/ 692469 w 2918081"/>
                <a:gd name="connsiteY104" fmla="*/ 106606 h 701829"/>
                <a:gd name="connsiteX105" fmla="*/ 718348 w 2918081"/>
                <a:gd name="connsiteY105" fmla="*/ 89353 h 701829"/>
                <a:gd name="connsiteX106" fmla="*/ 778733 w 2918081"/>
                <a:gd name="connsiteY106" fmla="*/ 63474 h 701829"/>
                <a:gd name="connsiteX107" fmla="*/ 554446 w 2918081"/>
                <a:gd name="connsiteY107" fmla="*/ 46221 h 701829"/>
                <a:gd name="connsiteX108" fmla="*/ 459556 w 2918081"/>
                <a:gd name="connsiteY108" fmla="*/ 28968 h 701829"/>
                <a:gd name="connsiteX109" fmla="*/ 399171 w 2918081"/>
                <a:gd name="connsiteY109" fmla="*/ 11716 h 701829"/>
                <a:gd name="connsiteX110" fmla="*/ 338786 w 2918081"/>
                <a:gd name="connsiteY110" fmla="*/ 3089 h 701829"/>
                <a:gd name="connsiteX0" fmla="*/ 338786 w 2918081"/>
                <a:gd name="connsiteY0" fmla="*/ 3089 h 701829"/>
                <a:gd name="connsiteX1" fmla="*/ 273751 w 2918081"/>
                <a:gd name="connsiteY1" fmla="*/ 70465 h 701829"/>
                <a:gd name="connsiteX2" fmla="*/ 252773 w 2918081"/>
                <a:gd name="connsiteY2" fmla="*/ 56941 h 701829"/>
                <a:gd name="connsiteX3" fmla="*/ 10982 w 2918081"/>
                <a:gd name="connsiteY3" fmla="*/ 123859 h 701829"/>
                <a:gd name="connsiteX4" fmla="*/ 229902 w 2918081"/>
                <a:gd name="connsiteY4" fmla="*/ 161120 h 701829"/>
                <a:gd name="connsiteX5" fmla="*/ 10982 w 2918081"/>
                <a:gd name="connsiteY5" fmla="*/ 210123 h 701829"/>
                <a:gd name="connsiteX6" fmla="*/ 36861 w 2918081"/>
                <a:gd name="connsiteY6" fmla="*/ 227376 h 701829"/>
                <a:gd name="connsiteX7" fmla="*/ 243895 w 2918081"/>
                <a:gd name="connsiteY7" fmla="*/ 236002 h 701829"/>
                <a:gd name="connsiteX8" fmla="*/ 235269 w 2918081"/>
                <a:gd name="connsiteY8" fmla="*/ 322267 h 701829"/>
                <a:gd name="connsiteX9" fmla="*/ 209390 w 2918081"/>
                <a:gd name="connsiteY9" fmla="*/ 339519 h 701829"/>
                <a:gd name="connsiteX10" fmla="*/ 157631 w 2918081"/>
                <a:gd name="connsiteY10" fmla="*/ 391278 h 701829"/>
                <a:gd name="connsiteX11" fmla="*/ 123125 w 2918081"/>
                <a:gd name="connsiteY11" fmla="*/ 443036 h 701829"/>
                <a:gd name="connsiteX12" fmla="*/ 71367 w 2918081"/>
                <a:gd name="connsiteY12" fmla="*/ 477542 h 701829"/>
                <a:gd name="connsiteX13" fmla="*/ 62740 w 2918081"/>
                <a:gd name="connsiteY13" fmla="*/ 503421 h 701829"/>
                <a:gd name="connsiteX14" fmla="*/ 114499 w 2918081"/>
                <a:gd name="connsiteY14" fmla="*/ 520674 h 701829"/>
                <a:gd name="connsiteX15" fmla="*/ 183510 w 2918081"/>
                <a:gd name="connsiteY15" fmla="*/ 512048 h 701829"/>
                <a:gd name="connsiteX16" fmla="*/ 209390 w 2918081"/>
                <a:gd name="connsiteY16" fmla="*/ 503421 h 701829"/>
                <a:gd name="connsiteX17" fmla="*/ 269774 w 2918081"/>
                <a:gd name="connsiteY17" fmla="*/ 486168 h 701829"/>
                <a:gd name="connsiteX18" fmla="*/ 338786 w 2918081"/>
                <a:gd name="connsiteY18" fmla="*/ 494795 h 701829"/>
                <a:gd name="connsiteX19" fmla="*/ 381918 w 2918081"/>
                <a:gd name="connsiteY19" fmla="*/ 546553 h 701829"/>
                <a:gd name="connsiteX20" fmla="*/ 407797 w 2918081"/>
                <a:gd name="connsiteY20" fmla="*/ 563806 h 701829"/>
                <a:gd name="connsiteX21" fmla="*/ 459556 w 2918081"/>
                <a:gd name="connsiteY21" fmla="*/ 555180 h 701829"/>
                <a:gd name="connsiteX22" fmla="*/ 485435 w 2918081"/>
                <a:gd name="connsiteY22" fmla="*/ 537927 h 701829"/>
                <a:gd name="connsiteX23" fmla="*/ 519940 w 2918081"/>
                <a:gd name="connsiteY23" fmla="*/ 520674 h 701829"/>
                <a:gd name="connsiteX24" fmla="*/ 571699 w 2918081"/>
                <a:gd name="connsiteY24" fmla="*/ 494795 h 701829"/>
                <a:gd name="connsiteX25" fmla="*/ 632084 w 2918081"/>
                <a:gd name="connsiteY25" fmla="*/ 503421 h 701829"/>
                <a:gd name="connsiteX26" fmla="*/ 657963 w 2918081"/>
                <a:gd name="connsiteY26" fmla="*/ 529300 h 701829"/>
                <a:gd name="connsiteX27" fmla="*/ 692469 w 2918081"/>
                <a:gd name="connsiteY27" fmla="*/ 546553 h 701829"/>
                <a:gd name="connsiteX28" fmla="*/ 770107 w 2918081"/>
                <a:gd name="connsiteY28" fmla="*/ 537927 h 701829"/>
                <a:gd name="connsiteX29" fmla="*/ 821865 w 2918081"/>
                <a:gd name="connsiteY29" fmla="*/ 503421 h 701829"/>
                <a:gd name="connsiteX30" fmla="*/ 847744 w 2918081"/>
                <a:gd name="connsiteY30" fmla="*/ 486168 h 701829"/>
                <a:gd name="connsiteX31" fmla="*/ 899503 w 2918081"/>
                <a:gd name="connsiteY31" fmla="*/ 443036 h 701829"/>
                <a:gd name="connsiteX32" fmla="*/ 925382 w 2918081"/>
                <a:gd name="connsiteY32" fmla="*/ 434410 h 701829"/>
                <a:gd name="connsiteX33" fmla="*/ 951261 w 2918081"/>
                <a:gd name="connsiteY33" fmla="*/ 417157 h 701829"/>
                <a:gd name="connsiteX34" fmla="*/ 972832 w 2918081"/>
                <a:gd name="connsiteY34" fmla="*/ 505848 h 701829"/>
                <a:gd name="connsiteX35" fmla="*/ 1063405 w 2918081"/>
                <a:gd name="connsiteY35" fmla="*/ 417157 h 701829"/>
                <a:gd name="connsiteX36" fmla="*/ 1075652 w 2918081"/>
                <a:gd name="connsiteY36" fmla="*/ 541443 h 701829"/>
                <a:gd name="connsiteX37" fmla="*/ 1166922 w 2918081"/>
                <a:gd name="connsiteY37" fmla="*/ 460289 h 701829"/>
                <a:gd name="connsiteX38" fmla="*/ 1184174 w 2918081"/>
                <a:gd name="connsiteY38" fmla="*/ 486168 h 701829"/>
                <a:gd name="connsiteX39" fmla="*/ 1244559 w 2918081"/>
                <a:gd name="connsiteY39" fmla="*/ 512048 h 701829"/>
                <a:gd name="connsiteX40" fmla="*/ 1270439 w 2918081"/>
                <a:gd name="connsiteY40" fmla="*/ 529300 h 701829"/>
                <a:gd name="connsiteX41" fmla="*/ 1304944 w 2918081"/>
                <a:gd name="connsiteY41" fmla="*/ 546553 h 701829"/>
                <a:gd name="connsiteX42" fmla="*/ 1330824 w 2918081"/>
                <a:gd name="connsiteY42" fmla="*/ 572433 h 701829"/>
                <a:gd name="connsiteX43" fmla="*/ 1391208 w 2918081"/>
                <a:gd name="connsiteY43" fmla="*/ 589685 h 701829"/>
                <a:gd name="connsiteX44" fmla="*/ 1425714 w 2918081"/>
                <a:gd name="connsiteY44" fmla="*/ 606938 h 701829"/>
                <a:gd name="connsiteX45" fmla="*/ 1460220 w 2918081"/>
                <a:gd name="connsiteY45" fmla="*/ 615565 h 701829"/>
                <a:gd name="connsiteX46" fmla="*/ 1555110 w 2918081"/>
                <a:gd name="connsiteY46" fmla="*/ 632817 h 701829"/>
                <a:gd name="connsiteX47" fmla="*/ 1995057 w 2918081"/>
                <a:gd name="connsiteY47" fmla="*/ 641444 h 701829"/>
                <a:gd name="connsiteX48" fmla="*/ 2081322 w 2918081"/>
                <a:gd name="connsiteY48" fmla="*/ 667323 h 701829"/>
                <a:gd name="connsiteX49" fmla="*/ 2107201 w 2918081"/>
                <a:gd name="connsiteY49" fmla="*/ 684576 h 701829"/>
                <a:gd name="connsiteX50" fmla="*/ 2253850 w 2918081"/>
                <a:gd name="connsiteY50" fmla="*/ 701829 h 701829"/>
                <a:gd name="connsiteX51" fmla="*/ 2279729 w 2918081"/>
                <a:gd name="connsiteY51" fmla="*/ 684576 h 701829"/>
                <a:gd name="connsiteX52" fmla="*/ 2322861 w 2918081"/>
                <a:gd name="connsiteY52" fmla="*/ 641444 h 701829"/>
                <a:gd name="connsiteX53" fmla="*/ 2391873 w 2918081"/>
                <a:gd name="connsiteY53" fmla="*/ 598312 h 701829"/>
                <a:gd name="connsiteX54" fmla="*/ 2372997 w 2918081"/>
                <a:gd name="connsiteY54" fmla="*/ 527515 h 701829"/>
                <a:gd name="connsiteX55" fmla="*/ 2309142 w 2918081"/>
                <a:gd name="connsiteY55" fmla="*/ 527870 h 701829"/>
                <a:gd name="connsiteX56" fmla="*/ 2388091 w 2918081"/>
                <a:gd name="connsiteY56" fmla="*/ 492910 h 701829"/>
                <a:gd name="connsiteX57" fmla="*/ 2745556 w 2918081"/>
                <a:gd name="connsiteY57" fmla="*/ 520674 h 701829"/>
                <a:gd name="connsiteX58" fmla="*/ 2650665 w 2918081"/>
                <a:gd name="connsiteY58" fmla="*/ 494795 h 701829"/>
                <a:gd name="connsiteX59" fmla="*/ 2538522 w 2918081"/>
                <a:gd name="connsiteY59" fmla="*/ 468916 h 701829"/>
                <a:gd name="connsiteX60" fmla="*/ 2624786 w 2918081"/>
                <a:gd name="connsiteY60" fmla="*/ 391278 h 701829"/>
                <a:gd name="connsiteX61" fmla="*/ 2642039 w 2918081"/>
                <a:gd name="connsiteY61" fmla="*/ 365399 h 701829"/>
                <a:gd name="connsiteX62" fmla="*/ 2693797 w 2918081"/>
                <a:gd name="connsiteY62" fmla="*/ 322267 h 701829"/>
                <a:gd name="connsiteX63" fmla="*/ 2719676 w 2918081"/>
                <a:gd name="connsiteY63" fmla="*/ 313640 h 701829"/>
                <a:gd name="connsiteX64" fmla="*/ 2403597 w 2918081"/>
                <a:gd name="connsiteY64" fmla="*/ 335278 h 701829"/>
                <a:gd name="connsiteX65" fmla="*/ 2711050 w 2918081"/>
                <a:gd name="connsiteY65" fmla="*/ 227376 h 701829"/>
                <a:gd name="connsiteX66" fmla="*/ 2762808 w 2918081"/>
                <a:gd name="connsiteY66" fmla="*/ 192870 h 701829"/>
                <a:gd name="connsiteX67" fmla="*/ 2788688 w 2918081"/>
                <a:gd name="connsiteY67" fmla="*/ 166991 h 701829"/>
                <a:gd name="connsiteX68" fmla="*/ 2814567 w 2918081"/>
                <a:gd name="connsiteY68" fmla="*/ 149738 h 701829"/>
                <a:gd name="connsiteX69" fmla="*/ 2892205 w 2918081"/>
                <a:gd name="connsiteY69" fmla="*/ 106606 h 701829"/>
                <a:gd name="connsiteX70" fmla="*/ 2324752 w 2918081"/>
                <a:gd name="connsiteY70" fmla="*/ 364253 h 701829"/>
                <a:gd name="connsiteX71" fmla="*/ 2306268 w 2918081"/>
                <a:gd name="connsiteY71" fmla="*/ 382525 h 701829"/>
                <a:gd name="connsiteX72" fmla="*/ 2736929 w 2918081"/>
                <a:gd name="connsiteY72" fmla="*/ 106606 h 701829"/>
                <a:gd name="connsiteX73" fmla="*/ 2685171 w 2918081"/>
                <a:gd name="connsiteY73" fmla="*/ 149738 h 701829"/>
                <a:gd name="connsiteX74" fmla="*/ 2633412 w 2918081"/>
                <a:gd name="connsiteY74" fmla="*/ 166991 h 701829"/>
                <a:gd name="connsiteX75" fmla="*/ 2607533 w 2918081"/>
                <a:gd name="connsiteY75" fmla="*/ 184244 h 701829"/>
                <a:gd name="connsiteX76" fmla="*/ 2581654 w 2918081"/>
                <a:gd name="connsiteY76" fmla="*/ 192870 h 701829"/>
                <a:gd name="connsiteX77" fmla="*/ 2391873 w 2918081"/>
                <a:gd name="connsiteY77" fmla="*/ 210123 h 701829"/>
                <a:gd name="connsiteX78" fmla="*/ 2340114 w 2918081"/>
                <a:gd name="connsiteY78" fmla="*/ 218750 h 701829"/>
                <a:gd name="connsiteX79" fmla="*/ 2219344 w 2918081"/>
                <a:gd name="connsiteY79" fmla="*/ 201497 h 701829"/>
                <a:gd name="connsiteX80" fmla="*/ 2245224 w 2918081"/>
                <a:gd name="connsiteY80" fmla="*/ 158365 h 701829"/>
                <a:gd name="connsiteX81" fmla="*/ 2271103 w 2918081"/>
                <a:gd name="connsiteY81" fmla="*/ 141112 h 701829"/>
                <a:gd name="connsiteX82" fmla="*/ 2305608 w 2918081"/>
                <a:gd name="connsiteY82" fmla="*/ 106606 h 701829"/>
                <a:gd name="connsiteX83" fmla="*/ 2340114 w 2918081"/>
                <a:gd name="connsiteY83" fmla="*/ 80727 h 701829"/>
                <a:gd name="connsiteX84" fmla="*/ 2279729 w 2918081"/>
                <a:gd name="connsiteY84" fmla="*/ 89353 h 701829"/>
                <a:gd name="connsiteX85" fmla="*/ 2227971 w 2918081"/>
                <a:gd name="connsiteY85" fmla="*/ 106606 h 701829"/>
                <a:gd name="connsiteX86" fmla="*/ 2202091 w 2918081"/>
                <a:gd name="connsiteY86" fmla="*/ 123859 h 701829"/>
                <a:gd name="connsiteX87" fmla="*/ 2107201 w 2918081"/>
                <a:gd name="connsiteY87" fmla="*/ 141112 h 701829"/>
                <a:gd name="connsiteX88" fmla="*/ 2055442 w 2918081"/>
                <a:gd name="connsiteY88" fmla="*/ 158365 h 701829"/>
                <a:gd name="connsiteX89" fmla="*/ 2029563 w 2918081"/>
                <a:gd name="connsiteY89" fmla="*/ 166991 h 701829"/>
                <a:gd name="connsiteX90" fmla="*/ 1900167 w 2918081"/>
                <a:gd name="connsiteY90" fmla="*/ 201497 h 701829"/>
                <a:gd name="connsiteX91" fmla="*/ 1788024 w 2918081"/>
                <a:gd name="connsiteY91" fmla="*/ 192870 h 701829"/>
                <a:gd name="connsiteX92" fmla="*/ 1753518 w 2918081"/>
                <a:gd name="connsiteY92" fmla="*/ 149738 h 701829"/>
                <a:gd name="connsiteX93" fmla="*/ 1727639 w 2918081"/>
                <a:gd name="connsiteY93" fmla="*/ 141112 h 701829"/>
                <a:gd name="connsiteX94" fmla="*/ 1658627 w 2918081"/>
                <a:gd name="connsiteY94" fmla="*/ 149738 h 701829"/>
                <a:gd name="connsiteX95" fmla="*/ 1632748 w 2918081"/>
                <a:gd name="connsiteY95" fmla="*/ 166991 h 701829"/>
                <a:gd name="connsiteX96" fmla="*/ 1766287 w 2918081"/>
                <a:gd name="connsiteY96" fmla="*/ 316287 h 701829"/>
                <a:gd name="connsiteX97" fmla="*/ 1132416 w 2918081"/>
                <a:gd name="connsiteY97" fmla="*/ 184244 h 701829"/>
                <a:gd name="connsiteX98" fmla="*/ 1089284 w 2918081"/>
                <a:gd name="connsiteY98" fmla="*/ 201497 h 701829"/>
                <a:gd name="connsiteX99" fmla="*/ 1046152 w 2918081"/>
                <a:gd name="connsiteY99" fmla="*/ 210123 h 701829"/>
                <a:gd name="connsiteX100" fmla="*/ 856371 w 2918081"/>
                <a:gd name="connsiteY100" fmla="*/ 184244 h 701829"/>
                <a:gd name="connsiteX101" fmla="*/ 787359 w 2918081"/>
                <a:gd name="connsiteY101" fmla="*/ 166991 h 701829"/>
                <a:gd name="connsiteX102" fmla="*/ 735601 w 2918081"/>
                <a:gd name="connsiteY102" fmla="*/ 141112 h 701829"/>
                <a:gd name="connsiteX103" fmla="*/ 709722 w 2918081"/>
                <a:gd name="connsiteY103" fmla="*/ 132485 h 701829"/>
                <a:gd name="connsiteX104" fmla="*/ 692469 w 2918081"/>
                <a:gd name="connsiteY104" fmla="*/ 106606 h 701829"/>
                <a:gd name="connsiteX105" fmla="*/ 718348 w 2918081"/>
                <a:gd name="connsiteY105" fmla="*/ 89353 h 701829"/>
                <a:gd name="connsiteX106" fmla="*/ 778733 w 2918081"/>
                <a:gd name="connsiteY106" fmla="*/ 63474 h 701829"/>
                <a:gd name="connsiteX107" fmla="*/ 554446 w 2918081"/>
                <a:gd name="connsiteY107" fmla="*/ 46221 h 701829"/>
                <a:gd name="connsiteX108" fmla="*/ 459556 w 2918081"/>
                <a:gd name="connsiteY108" fmla="*/ 28968 h 701829"/>
                <a:gd name="connsiteX109" fmla="*/ 399171 w 2918081"/>
                <a:gd name="connsiteY109" fmla="*/ 11716 h 701829"/>
                <a:gd name="connsiteX110" fmla="*/ 338786 w 2918081"/>
                <a:gd name="connsiteY110" fmla="*/ 3089 h 701829"/>
                <a:gd name="connsiteX0" fmla="*/ 338786 w 2918081"/>
                <a:gd name="connsiteY0" fmla="*/ 3089 h 701829"/>
                <a:gd name="connsiteX1" fmla="*/ 273751 w 2918081"/>
                <a:gd name="connsiteY1" fmla="*/ 70465 h 701829"/>
                <a:gd name="connsiteX2" fmla="*/ 252773 w 2918081"/>
                <a:gd name="connsiteY2" fmla="*/ 56941 h 701829"/>
                <a:gd name="connsiteX3" fmla="*/ 10982 w 2918081"/>
                <a:gd name="connsiteY3" fmla="*/ 123859 h 701829"/>
                <a:gd name="connsiteX4" fmla="*/ 229902 w 2918081"/>
                <a:gd name="connsiteY4" fmla="*/ 161120 h 701829"/>
                <a:gd name="connsiteX5" fmla="*/ 10982 w 2918081"/>
                <a:gd name="connsiteY5" fmla="*/ 210123 h 701829"/>
                <a:gd name="connsiteX6" fmla="*/ 36861 w 2918081"/>
                <a:gd name="connsiteY6" fmla="*/ 227376 h 701829"/>
                <a:gd name="connsiteX7" fmla="*/ 243895 w 2918081"/>
                <a:gd name="connsiteY7" fmla="*/ 236002 h 701829"/>
                <a:gd name="connsiteX8" fmla="*/ 235269 w 2918081"/>
                <a:gd name="connsiteY8" fmla="*/ 322267 h 701829"/>
                <a:gd name="connsiteX9" fmla="*/ 209390 w 2918081"/>
                <a:gd name="connsiteY9" fmla="*/ 339519 h 701829"/>
                <a:gd name="connsiteX10" fmla="*/ 157631 w 2918081"/>
                <a:gd name="connsiteY10" fmla="*/ 391278 h 701829"/>
                <a:gd name="connsiteX11" fmla="*/ 123125 w 2918081"/>
                <a:gd name="connsiteY11" fmla="*/ 443036 h 701829"/>
                <a:gd name="connsiteX12" fmla="*/ 71367 w 2918081"/>
                <a:gd name="connsiteY12" fmla="*/ 477542 h 701829"/>
                <a:gd name="connsiteX13" fmla="*/ 62740 w 2918081"/>
                <a:gd name="connsiteY13" fmla="*/ 503421 h 701829"/>
                <a:gd name="connsiteX14" fmla="*/ 114499 w 2918081"/>
                <a:gd name="connsiteY14" fmla="*/ 520674 h 701829"/>
                <a:gd name="connsiteX15" fmla="*/ 183510 w 2918081"/>
                <a:gd name="connsiteY15" fmla="*/ 512048 h 701829"/>
                <a:gd name="connsiteX16" fmla="*/ 209390 w 2918081"/>
                <a:gd name="connsiteY16" fmla="*/ 503421 h 701829"/>
                <a:gd name="connsiteX17" fmla="*/ 269774 w 2918081"/>
                <a:gd name="connsiteY17" fmla="*/ 486168 h 701829"/>
                <a:gd name="connsiteX18" fmla="*/ 338786 w 2918081"/>
                <a:gd name="connsiteY18" fmla="*/ 494795 h 701829"/>
                <a:gd name="connsiteX19" fmla="*/ 381918 w 2918081"/>
                <a:gd name="connsiteY19" fmla="*/ 546553 h 701829"/>
                <a:gd name="connsiteX20" fmla="*/ 407797 w 2918081"/>
                <a:gd name="connsiteY20" fmla="*/ 563806 h 701829"/>
                <a:gd name="connsiteX21" fmla="*/ 459556 w 2918081"/>
                <a:gd name="connsiteY21" fmla="*/ 555180 h 701829"/>
                <a:gd name="connsiteX22" fmla="*/ 485435 w 2918081"/>
                <a:gd name="connsiteY22" fmla="*/ 537927 h 701829"/>
                <a:gd name="connsiteX23" fmla="*/ 519940 w 2918081"/>
                <a:gd name="connsiteY23" fmla="*/ 520674 h 701829"/>
                <a:gd name="connsiteX24" fmla="*/ 571699 w 2918081"/>
                <a:gd name="connsiteY24" fmla="*/ 494795 h 701829"/>
                <a:gd name="connsiteX25" fmla="*/ 632084 w 2918081"/>
                <a:gd name="connsiteY25" fmla="*/ 503421 h 701829"/>
                <a:gd name="connsiteX26" fmla="*/ 657963 w 2918081"/>
                <a:gd name="connsiteY26" fmla="*/ 529300 h 701829"/>
                <a:gd name="connsiteX27" fmla="*/ 692469 w 2918081"/>
                <a:gd name="connsiteY27" fmla="*/ 546553 h 701829"/>
                <a:gd name="connsiteX28" fmla="*/ 770107 w 2918081"/>
                <a:gd name="connsiteY28" fmla="*/ 537927 h 701829"/>
                <a:gd name="connsiteX29" fmla="*/ 821865 w 2918081"/>
                <a:gd name="connsiteY29" fmla="*/ 503421 h 701829"/>
                <a:gd name="connsiteX30" fmla="*/ 847744 w 2918081"/>
                <a:gd name="connsiteY30" fmla="*/ 486168 h 701829"/>
                <a:gd name="connsiteX31" fmla="*/ 899503 w 2918081"/>
                <a:gd name="connsiteY31" fmla="*/ 443036 h 701829"/>
                <a:gd name="connsiteX32" fmla="*/ 925382 w 2918081"/>
                <a:gd name="connsiteY32" fmla="*/ 434410 h 701829"/>
                <a:gd name="connsiteX33" fmla="*/ 951261 w 2918081"/>
                <a:gd name="connsiteY33" fmla="*/ 417157 h 701829"/>
                <a:gd name="connsiteX34" fmla="*/ 972832 w 2918081"/>
                <a:gd name="connsiteY34" fmla="*/ 505848 h 701829"/>
                <a:gd name="connsiteX35" fmla="*/ 1063405 w 2918081"/>
                <a:gd name="connsiteY35" fmla="*/ 417157 h 701829"/>
                <a:gd name="connsiteX36" fmla="*/ 1075652 w 2918081"/>
                <a:gd name="connsiteY36" fmla="*/ 541443 h 701829"/>
                <a:gd name="connsiteX37" fmla="*/ 1166922 w 2918081"/>
                <a:gd name="connsiteY37" fmla="*/ 460289 h 701829"/>
                <a:gd name="connsiteX38" fmla="*/ 1184174 w 2918081"/>
                <a:gd name="connsiteY38" fmla="*/ 486168 h 701829"/>
                <a:gd name="connsiteX39" fmla="*/ 1244559 w 2918081"/>
                <a:gd name="connsiteY39" fmla="*/ 512048 h 701829"/>
                <a:gd name="connsiteX40" fmla="*/ 1270439 w 2918081"/>
                <a:gd name="connsiteY40" fmla="*/ 529300 h 701829"/>
                <a:gd name="connsiteX41" fmla="*/ 1304944 w 2918081"/>
                <a:gd name="connsiteY41" fmla="*/ 546553 h 701829"/>
                <a:gd name="connsiteX42" fmla="*/ 1330824 w 2918081"/>
                <a:gd name="connsiteY42" fmla="*/ 572433 h 701829"/>
                <a:gd name="connsiteX43" fmla="*/ 1391208 w 2918081"/>
                <a:gd name="connsiteY43" fmla="*/ 589685 h 701829"/>
                <a:gd name="connsiteX44" fmla="*/ 1425714 w 2918081"/>
                <a:gd name="connsiteY44" fmla="*/ 606938 h 701829"/>
                <a:gd name="connsiteX45" fmla="*/ 1460220 w 2918081"/>
                <a:gd name="connsiteY45" fmla="*/ 615565 h 701829"/>
                <a:gd name="connsiteX46" fmla="*/ 1555110 w 2918081"/>
                <a:gd name="connsiteY46" fmla="*/ 632817 h 701829"/>
                <a:gd name="connsiteX47" fmla="*/ 1995057 w 2918081"/>
                <a:gd name="connsiteY47" fmla="*/ 641444 h 701829"/>
                <a:gd name="connsiteX48" fmla="*/ 2081322 w 2918081"/>
                <a:gd name="connsiteY48" fmla="*/ 667323 h 701829"/>
                <a:gd name="connsiteX49" fmla="*/ 2107201 w 2918081"/>
                <a:gd name="connsiteY49" fmla="*/ 684576 h 701829"/>
                <a:gd name="connsiteX50" fmla="*/ 2253850 w 2918081"/>
                <a:gd name="connsiteY50" fmla="*/ 701829 h 701829"/>
                <a:gd name="connsiteX51" fmla="*/ 2279729 w 2918081"/>
                <a:gd name="connsiteY51" fmla="*/ 684576 h 701829"/>
                <a:gd name="connsiteX52" fmla="*/ 2322861 w 2918081"/>
                <a:gd name="connsiteY52" fmla="*/ 641444 h 701829"/>
                <a:gd name="connsiteX53" fmla="*/ 2391873 w 2918081"/>
                <a:gd name="connsiteY53" fmla="*/ 598312 h 701829"/>
                <a:gd name="connsiteX54" fmla="*/ 2372997 w 2918081"/>
                <a:gd name="connsiteY54" fmla="*/ 527515 h 701829"/>
                <a:gd name="connsiteX55" fmla="*/ 2309142 w 2918081"/>
                <a:gd name="connsiteY55" fmla="*/ 527870 h 701829"/>
                <a:gd name="connsiteX56" fmla="*/ 2388091 w 2918081"/>
                <a:gd name="connsiteY56" fmla="*/ 492910 h 701829"/>
                <a:gd name="connsiteX57" fmla="*/ 2462811 w 2918081"/>
                <a:gd name="connsiteY57" fmla="*/ 458709 h 701829"/>
                <a:gd name="connsiteX58" fmla="*/ 2650665 w 2918081"/>
                <a:gd name="connsiteY58" fmla="*/ 494795 h 701829"/>
                <a:gd name="connsiteX59" fmla="*/ 2538522 w 2918081"/>
                <a:gd name="connsiteY59" fmla="*/ 468916 h 701829"/>
                <a:gd name="connsiteX60" fmla="*/ 2624786 w 2918081"/>
                <a:gd name="connsiteY60" fmla="*/ 391278 h 701829"/>
                <a:gd name="connsiteX61" fmla="*/ 2642039 w 2918081"/>
                <a:gd name="connsiteY61" fmla="*/ 365399 h 701829"/>
                <a:gd name="connsiteX62" fmla="*/ 2693797 w 2918081"/>
                <a:gd name="connsiteY62" fmla="*/ 322267 h 701829"/>
                <a:gd name="connsiteX63" fmla="*/ 2719676 w 2918081"/>
                <a:gd name="connsiteY63" fmla="*/ 313640 h 701829"/>
                <a:gd name="connsiteX64" fmla="*/ 2403597 w 2918081"/>
                <a:gd name="connsiteY64" fmla="*/ 335278 h 701829"/>
                <a:gd name="connsiteX65" fmla="*/ 2711050 w 2918081"/>
                <a:gd name="connsiteY65" fmla="*/ 227376 h 701829"/>
                <a:gd name="connsiteX66" fmla="*/ 2762808 w 2918081"/>
                <a:gd name="connsiteY66" fmla="*/ 192870 h 701829"/>
                <a:gd name="connsiteX67" fmla="*/ 2788688 w 2918081"/>
                <a:gd name="connsiteY67" fmla="*/ 166991 h 701829"/>
                <a:gd name="connsiteX68" fmla="*/ 2814567 w 2918081"/>
                <a:gd name="connsiteY68" fmla="*/ 149738 h 701829"/>
                <a:gd name="connsiteX69" fmla="*/ 2892205 w 2918081"/>
                <a:gd name="connsiteY69" fmla="*/ 106606 h 701829"/>
                <a:gd name="connsiteX70" fmla="*/ 2324752 w 2918081"/>
                <a:gd name="connsiteY70" fmla="*/ 364253 h 701829"/>
                <a:gd name="connsiteX71" fmla="*/ 2306268 w 2918081"/>
                <a:gd name="connsiteY71" fmla="*/ 382525 h 701829"/>
                <a:gd name="connsiteX72" fmla="*/ 2736929 w 2918081"/>
                <a:gd name="connsiteY72" fmla="*/ 106606 h 701829"/>
                <a:gd name="connsiteX73" fmla="*/ 2685171 w 2918081"/>
                <a:gd name="connsiteY73" fmla="*/ 149738 h 701829"/>
                <a:gd name="connsiteX74" fmla="*/ 2633412 w 2918081"/>
                <a:gd name="connsiteY74" fmla="*/ 166991 h 701829"/>
                <a:gd name="connsiteX75" fmla="*/ 2607533 w 2918081"/>
                <a:gd name="connsiteY75" fmla="*/ 184244 h 701829"/>
                <a:gd name="connsiteX76" fmla="*/ 2581654 w 2918081"/>
                <a:gd name="connsiteY76" fmla="*/ 192870 h 701829"/>
                <a:gd name="connsiteX77" fmla="*/ 2391873 w 2918081"/>
                <a:gd name="connsiteY77" fmla="*/ 210123 h 701829"/>
                <a:gd name="connsiteX78" fmla="*/ 2340114 w 2918081"/>
                <a:gd name="connsiteY78" fmla="*/ 218750 h 701829"/>
                <a:gd name="connsiteX79" fmla="*/ 2219344 w 2918081"/>
                <a:gd name="connsiteY79" fmla="*/ 201497 h 701829"/>
                <a:gd name="connsiteX80" fmla="*/ 2245224 w 2918081"/>
                <a:gd name="connsiteY80" fmla="*/ 158365 h 701829"/>
                <a:gd name="connsiteX81" fmla="*/ 2271103 w 2918081"/>
                <a:gd name="connsiteY81" fmla="*/ 141112 h 701829"/>
                <a:gd name="connsiteX82" fmla="*/ 2305608 w 2918081"/>
                <a:gd name="connsiteY82" fmla="*/ 106606 h 701829"/>
                <a:gd name="connsiteX83" fmla="*/ 2340114 w 2918081"/>
                <a:gd name="connsiteY83" fmla="*/ 80727 h 701829"/>
                <a:gd name="connsiteX84" fmla="*/ 2279729 w 2918081"/>
                <a:gd name="connsiteY84" fmla="*/ 89353 h 701829"/>
                <a:gd name="connsiteX85" fmla="*/ 2227971 w 2918081"/>
                <a:gd name="connsiteY85" fmla="*/ 106606 h 701829"/>
                <a:gd name="connsiteX86" fmla="*/ 2202091 w 2918081"/>
                <a:gd name="connsiteY86" fmla="*/ 123859 h 701829"/>
                <a:gd name="connsiteX87" fmla="*/ 2107201 w 2918081"/>
                <a:gd name="connsiteY87" fmla="*/ 141112 h 701829"/>
                <a:gd name="connsiteX88" fmla="*/ 2055442 w 2918081"/>
                <a:gd name="connsiteY88" fmla="*/ 158365 h 701829"/>
                <a:gd name="connsiteX89" fmla="*/ 2029563 w 2918081"/>
                <a:gd name="connsiteY89" fmla="*/ 166991 h 701829"/>
                <a:gd name="connsiteX90" fmla="*/ 1900167 w 2918081"/>
                <a:gd name="connsiteY90" fmla="*/ 201497 h 701829"/>
                <a:gd name="connsiteX91" fmla="*/ 1788024 w 2918081"/>
                <a:gd name="connsiteY91" fmla="*/ 192870 h 701829"/>
                <a:gd name="connsiteX92" fmla="*/ 1753518 w 2918081"/>
                <a:gd name="connsiteY92" fmla="*/ 149738 h 701829"/>
                <a:gd name="connsiteX93" fmla="*/ 1727639 w 2918081"/>
                <a:gd name="connsiteY93" fmla="*/ 141112 h 701829"/>
                <a:gd name="connsiteX94" fmla="*/ 1658627 w 2918081"/>
                <a:gd name="connsiteY94" fmla="*/ 149738 h 701829"/>
                <a:gd name="connsiteX95" fmla="*/ 1632748 w 2918081"/>
                <a:gd name="connsiteY95" fmla="*/ 166991 h 701829"/>
                <a:gd name="connsiteX96" fmla="*/ 1766287 w 2918081"/>
                <a:gd name="connsiteY96" fmla="*/ 316287 h 701829"/>
                <a:gd name="connsiteX97" fmla="*/ 1132416 w 2918081"/>
                <a:gd name="connsiteY97" fmla="*/ 184244 h 701829"/>
                <a:gd name="connsiteX98" fmla="*/ 1089284 w 2918081"/>
                <a:gd name="connsiteY98" fmla="*/ 201497 h 701829"/>
                <a:gd name="connsiteX99" fmla="*/ 1046152 w 2918081"/>
                <a:gd name="connsiteY99" fmla="*/ 210123 h 701829"/>
                <a:gd name="connsiteX100" fmla="*/ 856371 w 2918081"/>
                <a:gd name="connsiteY100" fmla="*/ 184244 h 701829"/>
                <a:gd name="connsiteX101" fmla="*/ 787359 w 2918081"/>
                <a:gd name="connsiteY101" fmla="*/ 166991 h 701829"/>
                <a:gd name="connsiteX102" fmla="*/ 735601 w 2918081"/>
                <a:gd name="connsiteY102" fmla="*/ 141112 h 701829"/>
                <a:gd name="connsiteX103" fmla="*/ 709722 w 2918081"/>
                <a:gd name="connsiteY103" fmla="*/ 132485 h 701829"/>
                <a:gd name="connsiteX104" fmla="*/ 692469 w 2918081"/>
                <a:gd name="connsiteY104" fmla="*/ 106606 h 701829"/>
                <a:gd name="connsiteX105" fmla="*/ 718348 w 2918081"/>
                <a:gd name="connsiteY105" fmla="*/ 89353 h 701829"/>
                <a:gd name="connsiteX106" fmla="*/ 778733 w 2918081"/>
                <a:gd name="connsiteY106" fmla="*/ 63474 h 701829"/>
                <a:gd name="connsiteX107" fmla="*/ 554446 w 2918081"/>
                <a:gd name="connsiteY107" fmla="*/ 46221 h 701829"/>
                <a:gd name="connsiteX108" fmla="*/ 459556 w 2918081"/>
                <a:gd name="connsiteY108" fmla="*/ 28968 h 701829"/>
                <a:gd name="connsiteX109" fmla="*/ 399171 w 2918081"/>
                <a:gd name="connsiteY109" fmla="*/ 11716 h 701829"/>
                <a:gd name="connsiteX110" fmla="*/ 338786 w 2918081"/>
                <a:gd name="connsiteY110" fmla="*/ 3089 h 701829"/>
                <a:gd name="connsiteX0" fmla="*/ 338786 w 2836521"/>
                <a:gd name="connsiteY0" fmla="*/ 3089 h 701829"/>
                <a:gd name="connsiteX1" fmla="*/ 273751 w 2836521"/>
                <a:gd name="connsiteY1" fmla="*/ 70465 h 701829"/>
                <a:gd name="connsiteX2" fmla="*/ 252773 w 2836521"/>
                <a:gd name="connsiteY2" fmla="*/ 56941 h 701829"/>
                <a:gd name="connsiteX3" fmla="*/ 10982 w 2836521"/>
                <a:gd name="connsiteY3" fmla="*/ 123859 h 701829"/>
                <a:gd name="connsiteX4" fmla="*/ 229902 w 2836521"/>
                <a:gd name="connsiteY4" fmla="*/ 161120 h 701829"/>
                <a:gd name="connsiteX5" fmla="*/ 10982 w 2836521"/>
                <a:gd name="connsiteY5" fmla="*/ 210123 h 701829"/>
                <a:gd name="connsiteX6" fmla="*/ 36861 w 2836521"/>
                <a:gd name="connsiteY6" fmla="*/ 227376 h 701829"/>
                <a:gd name="connsiteX7" fmla="*/ 243895 w 2836521"/>
                <a:gd name="connsiteY7" fmla="*/ 236002 h 701829"/>
                <a:gd name="connsiteX8" fmla="*/ 235269 w 2836521"/>
                <a:gd name="connsiteY8" fmla="*/ 322267 h 701829"/>
                <a:gd name="connsiteX9" fmla="*/ 209390 w 2836521"/>
                <a:gd name="connsiteY9" fmla="*/ 339519 h 701829"/>
                <a:gd name="connsiteX10" fmla="*/ 157631 w 2836521"/>
                <a:gd name="connsiteY10" fmla="*/ 391278 h 701829"/>
                <a:gd name="connsiteX11" fmla="*/ 123125 w 2836521"/>
                <a:gd name="connsiteY11" fmla="*/ 443036 h 701829"/>
                <a:gd name="connsiteX12" fmla="*/ 71367 w 2836521"/>
                <a:gd name="connsiteY12" fmla="*/ 477542 h 701829"/>
                <a:gd name="connsiteX13" fmla="*/ 62740 w 2836521"/>
                <a:gd name="connsiteY13" fmla="*/ 503421 h 701829"/>
                <a:gd name="connsiteX14" fmla="*/ 114499 w 2836521"/>
                <a:gd name="connsiteY14" fmla="*/ 520674 h 701829"/>
                <a:gd name="connsiteX15" fmla="*/ 183510 w 2836521"/>
                <a:gd name="connsiteY15" fmla="*/ 512048 h 701829"/>
                <a:gd name="connsiteX16" fmla="*/ 209390 w 2836521"/>
                <a:gd name="connsiteY16" fmla="*/ 503421 h 701829"/>
                <a:gd name="connsiteX17" fmla="*/ 269774 w 2836521"/>
                <a:gd name="connsiteY17" fmla="*/ 486168 h 701829"/>
                <a:gd name="connsiteX18" fmla="*/ 338786 w 2836521"/>
                <a:gd name="connsiteY18" fmla="*/ 494795 h 701829"/>
                <a:gd name="connsiteX19" fmla="*/ 381918 w 2836521"/>
                <a:gd name="connsiteY19" fmla="*/ 546553 h 701829"/>
                <a:gd name="connsiteX20" fmla="*/ 407797 w 2836521"/>
                <a:gd name="connsiteY20" fmla="*/ 563806 h 701829"/>
                <a:gd name="connsiteX21" fmla="*/ 459556 w 2836521"/>
                <a:gd name="connsiteY21" fmla="*/ 555180 h 701829"/>
                <a:gd name="connsiteX22" fmla="*/ 485435 w 2836521"/>
                <a:gd name="connsiteY22" fmla="*/ 537927 h 701829"/>
                <a:gd name="connsiteX23" fmla="*/ 519940 w 2836521"/>
                <a:gd name="connsiteY23" fmla="*/ 520674 h 701829"/>
                <a:gd name="connsiteX24" fmla="*/ 571699 w 2836521"/>
                <a:gd name="connsiteY24" fmla="*/ 494795 h 701829"/>
                <a:gd name="connsiteX25" fmla="*/ 632084 w 2836521"/>
                <a:gd name="connsiteY25" fmla="*/ 503421 h 701829"/>
                <a:gd name="connsiteX26" fmla="*/ 657963 w 2836521"/>
                <a:gd name="connsiteY26" fmla="*/ 529300 h 701829"/>
                <a:gd name="connsiteX27" fmla="*/ 692469 w 2836521"/>
                <a:gd name="connsiteY27" fmla="*/ 546553 h 701829"/>
                <a:gd name="connsiteX28" fmla="*/ 770107 w 2836521"/>
                <a:gd name="connsiteY28" fmla="*/ 537927 h 701829"/>
                <a:gd name="connsiteX29" fmla="*/ 821865 w 2836521"/>
                <a:gd name="connsiteY29" fmla="*/ 503421 h 701829"/>
                <a:gd name="connsiteX30" fmla="*/ 847744 w 2836521"/>
                <a:gd name="connsiteY30" fmla="*/ 486168 h 701829"/>
                <a:gd name="connsiteX31" fmla="*/ 899503 w 2836521"/>
                <a:gd name="connsiteY31" fmla="*/ 443036 h 701829"/>
                <a:gd name="connsiteX32" fmla="*/ 925382 w 2836521"/>
                <a:gd name="connsiteY32" fmla="*/ 434410 h 701829"/>
                <a:gd name="connsiteX33" fmla="*/ 951261 w 2836521"/>
                <a:gd name="connsiteY33" fmla="*/ 417157 h 701829"/>
                <a:gd name="connsiteX34" fmla="*/ 972832 w 2836521"/>
                <a:gd name="connsiteY34" fmla="*/ 505848 h 701829"/>
                <a:gd name="connsiteX35" fmla="*/ 1063405 w 2836521"/>
                <a:gd name="connsiteY35" fmla="*/ 417157 h 701829"/>
                <a:gd name="connsiteX36" fmla="*/ 1075652 w 2836521"/>
                <a:gd name="connsiteY36" fmla="*/ 541443 h 701829"/>
                <a:gd name="connsiteX37" fmla="*/ 1166922 w 2836521"/>
                <a:gd name="connsiteY37" fmla="*/ 460289 h 701829"/>
                <a:gd name="connsiteX38" fmla="*/ 1184174 w 2836521"/>
                <a:gd name="connsiteY38" fmla="*/ 486168 h 701829"/>
                <a:gd name="connsiteX39" fmla="*/ 1244559 w 2836521"/>
                <a:gd name="connsiteY39" fmla="*/ 512048 h 701829"/>
                <a:gd name="connsiteX40" fmla="*/ 1270439 w 2836521"/>
                <a:gd name="connsiteY40" fmla="*/ 529300 h 701829"/>
                <a:gd name="connsiteX41" fmla="*/ 1304944 w 2836521"/>
                <a:gd name="connsiteY41" fmla="*/ 546553 h 701829"/>
                <a:gd name="connsiteX42" fmla="*/ 1330824 w 2836521"/>
                <a:gd name="connsiteY42" fmla="*/ 572433 h 701829"/>
                <a:gd name="connsiteX43" fmla="*/ 1391208 w 2836521"/>
                <a:gd name="connsiteY43" fmla="*/ 589685 h 701829"/>
                <a:gd name="connsiteX44" fmla="*/ 1425714 w 2836521"/>
                <a:gd name="connsiteY44" fmla="*/ 606938 h 701829"/>
                <a:gd name="connsiteX45" fmla="*/ 1460220 w 2836521"/>
                <a:gd name="connsiteY45" fmla="*/ 615565 h 701829"/>
                <a:gd name="connsiteX46" fmla="*/ 1555110 w 2836521"/>
                <a:gd name="connsiteY46" fmla="*/ 632817 h 701829"/>
                <a:gd name="connsiteX47" fmla="*/ 1995057 w 2836521"/>
                <a:gd name="connsiteY47" fmla="*/ 641444 h 701829"/>
                <a:gd name="connsiteX48" fmla="*/ 2081322 w 2836521"/>
                <a:gd name="connsiteY48" fmla="*/ 667323 h 701829"/>
                <a:gd name="connsiteX49" fmla="*/ 2107201 w 2836521"/>
                <a:gd name="connsiteY49" fmla="*/ 684576 h 701829"/>
                <a:gd name="connsiteX50" fmla="*/ 2253850 w 2836521"/>
                <a:gd name="connsiteY50" fmla="*/ 701829 h 701829"/>
                <a:gd name="connsiteX51" fmla="*/ 2279729 w 2836521"/>
                <a:gd name="connsiteY51" fmla="*/ 684576 h 701829"/>
                <a:gd name="connsiteX52" fmla="*/ 2322861 w 2836521"/>
                <a:gd name="connsiteY52" fmla="*/ 641444 h 701829"/>
                <a:gd name="connsiteX53" fmla="*/ 2391873 w 2836521"/>
                <a:gd name="connsiteY53" fmla="*/ 598312 h 701829"/>
                <a:gd name="connsiteX54" fmla="*/ 2372997 w 2836521"/>
                <a:gd name="connsiteY54" fmla="*/ 527515 h 701829"/>
                <a:gd name="connsiteX55" fmla="*/ 2309142 w 2836521"/>
                <a:gd name="connsiteY55" fmla="*/ 527870 h 701829"/>
                <a:gd name="connsiteX56" fmla="*/ 2388091 w 2836521"/>
                <a:gd name="connsiteY56" fmla="*/ 492910 h 701829"/>
                <a:gd name="connsiteX57" fmla="*/ 2462811 w 2836521"/>
                <a:gd name="connsiteY57" fmla="*/ 458709 h 701829"/>
                <a:gd name="connsiteX58" fmla="*/ 2650665 w 2836521"/>
                <a:gd name="connsiteY58" fmla="*/ 494795 h 701829"/>
                <a:gd name="connsiteX59" fmla="*/ 2538522 w 2836521"/>
                <a:gd name="connsiteY59" fmla="*/ 468916 h 701829"/>
                <a:gd name="connsiteX60" fmla="*/ 2624786 w 2836521"/>
                <a:gd name="connsiteY60" fmla="*/ 391278 h 701829"/>
                <a:gd name="connsiteX61" fmla="*/ 2642039 w 2836521"/>
                <a:gd name="connsiteY61" fmla="*/ 365399 h 701829"/>
                <a:gd name="connsiteX62" fmla="*/ 2693797 w 2836521"/>
                <a:gd name="connsiteY62" fmla="*/ 322267 h 701829"/>
                <a:gd name="connsiteX63" fmla="*/ 2719676 w 2836521"/>
                <a:gd name="connsiteY63" fmla="*/ 313640 h 701829"/>
                <a:gd name="connsiteX64" fmla="*/ 2403597 w 2836521"/>
                <a:gd name="connsiteY64" fmla="*/ 335278 h 701829"/>
                <a:gd name="connsiteX65" fmla="*/ 2711050 w 2836521"/>
                <a:gd name="connsiteY65" fmla="*/ 227376 h 701829"/>
                <a:gd name="connsiteX66" fmla="*/ 2762808 w 2836521"/>
                <a:gd name="connsiteY66" fmla="*/ 192870 h 701829"/>
                <a:gd name="connsiteX67" fmla="*/ 2788688 w 2836521"/>
                <a:gd name="connsiteY67" fmla="*/ 166991 h 701829"/>
                <a:gd name="connsiteX68" fmla="*/ 2814567 w 2836521"/>
                <a:gd name="connsiteY68" fmla="*/ 149738 h 701829"/>
                <a:gd name="connsiteX69" fmla="*/ 2436716 w 2836521"/>
                <a:gd name="connsiteY69" fmla="*/ 333681 h 701829"/>
                <a:gd name="connsiteX70" fmla="*/ 2324752 w 2836521"/>
                <a:gd name="connsiteY70" fmla="*/ 364253 h 701829"/>
                <a:gd name="connsiteX71" fmla="*/ 2306268 w 2836521"/>
                <a:gd name="connsiteY71" fmla="*/ 382525 h 701829"/>
                <a:gd name="connsiteX72" fmla="*/ 2736929 w 2836521"/>
                <a:gd name="connsiteY72" fmla="*/ 106606 h 701829"/>
                <a:gd name="connsiteX73" fmla="*/ 2685171 w 2836521"/>
                <a:gd name="connsiteY73" fmla="*/ 149738 h 701829"/>
                <a:gd name="connsiteX74" fmla="*/ 2633412 w 2836521"/>
                <a:gd name="connsiteY74" fmla="*/ 166991 h 701829"/>
                <a:gd name="connsiteX75" fmla="*/ 2607533 w 2836521"/>
                <a:gd name="connsiteY75" fmla="*/ 184244 h 701829"/>
                <a:gd name="connsiteX76" fmla="*/ 2581654 w 2836521"/>
                <a:gd name="connsiteY76" fmla="*/ 192870 h 701829"/>
                <a:gd name="connsiteX77" fmla="*/ 2391873 w 2836521"/>
                <a:gd name="connsiteY77" fmla="*/ 210123 h 701829"/>
                <a:gd name="connsiteX78" fmla="*/ 2340114 w 2836521"/>
                <a:gd name="connsiteY78" fmla="*/ 218750 h 701829"/>
                <a:gd name="connsiteX79" fmla="*/ 2219344 w 2836521"/>
                <a:gd name="connsiteY79" fmla="*/ 201497 h 701829"/>
                <a:gd name="connsiteX80" fmla="*/ 2245224 w 2836521"/>
                <a:gd name="connsiteY80" fmla="*/ 158365 h 701829"/>
                <a:gd name="connsiteX81" fmla="*/ 2271103 w 2836521"/>
                <a:gd name="connsiteY81" fmla="*/ 141112 h 701829"/>
                <a:gd name="connsiteX82" fmla="*/ 2305608 w 2836521"/>
                <a:gd name="connsiteY82" fmla="*/ 106606 h 701829"/>
                <a:gd name="connsiteX83" fmla="*/ 2340114 w 2836521"/>
                <a:gd name="connsiteY83" fmla="*/ 80727 h 701829"/>
                <a:gd name="connsiteX84" fmla="*/ 2279729 w 2836521"/>
                <a:gd name="connsiteY84" fmla="*/ 89353 h 701829"/>
                <a:gd name="connsiteX85" fmla="*/ 2227971 w 2836521"/>
                <a:gd name="connsiteY85" fmla="*/ 106606 h 701829"/>
                <a:gd name="connsiteX86" fmla="*/ 2202091 w 2836521"/>
                <a:gd name="connsiteY86" fmla="*/ 123859 h 701829"/>
                <a:gd name="connsiteX87" fmla="*/ 2107201 w 2836521"/>
                <a:gd name="connsiteY87" fmla="*/ 141112 h 701829"/>
                <a:gd name="connsiteX88" fmla="*/ 2055442 w 2836521"/>
                <a:gd name="connsiteY88" fmla="*/ 158365 h 701829"/>
                <a:gd name="connsiteX89" fmla="*/ 2029563 w 2836521"/>
                <a:gd name="connsiteY89" fmla="*/ 166991 h 701829"/>
                <a:gd name="connsiteX90" fmla="*/ 1900167 w 2836521"/>
                <a:gd name="connsiteY90" fmla="*/ 201497 h 701829"/>
                <a:gd name="connsiteX91" fmla="*/ 1788024 w 2836521"/>
                <a:gd name="connsiteY91" fmla="*/ 192870 h 701829"/>
                <a:gd name="connsiteX92" fmla="*/ 1753518 w 2836521"/>
                <a:gd name="connsiteY92" fmla="*/ 149738 h 701829"/>
                <a:gd name="connsiteX93" fmla="*/ 1727639 w 2836521"/>
                <a:gd name="connsiteY93" fmla="*/ 141112 h 701829"/>
                <a:gd name="connsiteX94" fmla="*/ 1658627 w 2836521"/>
                <a:gd name="connsiteY94" fmla="*/ 149738 h 701829"/>
                <a:gd name="connsiteX95" fmla="*/ 1632748 w 2836521"/>
                <a:gd name="connsiteY95" fmla="*/ 166991 h 701829"/>
                <a:gd name="connsiteX96" fmla="*/ 1766287 w 2836521"/>
                <a:gd name="connsiteY96" fmla="*/ 316287 h 701829"/>
                <a:gd name="connsiteX97" fmla="*/ 1132416 w 2836521"/>
                <a:gd name="connsiteY97" fmla="*/ 184244 h 701829"/>
                <a:gd name="connsiteX98" fmla="*/ 1089284 w 2836521"/>
                <a:gd name="connsiteY98" fmla="*/ 201497 h 701829"/>
                <a:gd name="connsiteX99" fmla="*/ 1046152 w 2836521"/>
                <a:gd name="connsiteY99" fmla="*/ 210123 h 701829"/>
                <a:gd name="connsiteX100" fmla="*/ 856371 w 2836521"/>
                <a:gd name="connsiteY100" fmla="*/ 184244 h 701829"/>
                <a:gd name="connsiteX101" fmla="*/ 787359 w 2836521"/>
                <a:gd name="connsiteY101" fmla="*/ 166991 h 701829"/>
                <a:gd name="connsiteX102" fmla="*/ 735601 w 2836521"/>
                <a:gd name="connsiteY102" fmla="*/ 141112 h 701829"/>
                <a:gd name="connsiteX103" fmla="*/ 709722 w 2836521"/>
                <a:gd name="connsiteY103" fmla="*/ 132485 h 701829"/>
                <a:gd name="connsiteX104" fmla="*/ 692469 w 2836521"/>
                <a:gd name="connsiteY104" fmla="*/ 106606 h 701829"/>
                <a:gd name="connsiteX105" fmla="*/ 718348 w 2836521"/>
                <a:gd name="connsiteY105" fmla="*/ 89353 h 701829"/>
                <a:gd name="connsiteX106" fmla="*/ 778733 w 2836521"/>
                <a:gd name="connsiteY106" fmla="*/ 63474 h 701829"/>
                <a:gd name="connsiteX107" fmla="*/ 554446 w 2836521"/>
                <a:gd name="connsiteY107" fmla="*/ 46221 h 701829"/>
                <a:gd name="connsiteX108" fmla="*/ 459556 w 2836521"/>
                <a:gd name="connsiteY108" fmla="*/ 28968 h 701829"/>
                <a:gd name="connsiteX109" fmla="*/ 399171 w 2836521"/>
                <a:gd name="connsiteY109" fmla="*/ 11716 h 701829"/>
                <a:gd name="connsiteX110" fmla="*/ 338786 w 2836521"/>
                <a:gd name="connsiteY110" fmla="*/ 3089 h 701829"/>
                <a:gd name="connsiteX0" fmla="*/ 338786 w 2836521"/>
                <a:gd name="connsiteY0" fmla="*/ 3089 h 701829"/>
                <a:gd name="connsiteX1" fmla="*/ 273751 w 2836521"/>
                <a:gd name="connsiteY1" fmla="*/ 70465 h 701829"/>
                <a:gd name="connsiteX2" fmla="*/ 252773 w 2836521"/>
                <a:gd name="connsiteY2" fmla="*/ 56941 h 701829"/>
                <a:gd name="connsiteX3" fmla="*/ 10982 w 2836521"/>
                <a:gd name="connsiteY3" fmla="*/ 123859 h 701829"/>
                <a:gd name="connsiteX4" fmla="*/ 229902 w 2836521"/>
                <a:gd name="connsiteY4" fmla="*/ 161120 h 701829"/>
                <a:gd name="connsiteX5" fmla="*/ 10982 w 2836521"/>
                <a:gd name="connsiteY5" fmla="*/ 210123 h 701829"/>
                <a:gd name="connsiteX6" fmla="*/ 36861 w 2836521"/>
                <a:gd name="connsiteY6" fmla="*/ 227376 h 701829"/>
                <a:gd name="connsiteX7" fmla="*/ 243895 w 2836521"/>
                <a:gd name="connsiteY7" fmla="*/ 236002 h 701829"/>
                <a:gd name="connsiteX8" fmla="*/ 235269 w 2836521"/>
                <a:gd name="connsiteY8" fmla="*/ 322267 h 701829"/>
                <a:gd name="connsiteX9" fmla="*/ 209390 w 2836521"/>
                <a:gd name="connsiteY9" fmla="*/ 339519 h 701829"/>
                <a:gd name="connsiteX10" fmla="*/ 157631 w 2836521"/>
                <a:gd name="connsiteY10" fmla="*/ 391278 h 701829"/>
                <a:gd name="connsiteX11" fmla="*/ 123125 w 2836521"/>
                <a:gd name="connsiteY11" fmla="*/ 443036 h 701829"/>
                <a:gd name="connsiteX12" fmla="*/ 71367 w 2836521"/>
                <a:gd name="connsiteY12" fmla="*/ 477542 h 701829"/>
                <a:gd name="connsiteX13" fmla="*/ 62740 w 2836521"/>
                <a:gd name="connsiteY13" fmla="*/ 503421 h 701829"/>
                <a:gd name="connsiteX14" fmla="*/ 114499 w 2836521"/>
                <a:gd name="connsiteY14" fmla="*/ 520674 h 701829"/>
                <a:gd name="connsiteX15" fmla="*/ 183510 w 2836521"/>
                <a:gd name="connsiteY15" fmla="*/ 512048 h 701829"/>
                <a:gd name="connsiteX16" fmla="*/ 209390 w 2836521"/>
                <a:gd name="connsiteY16" fmla="*/ 503421 h 701829"/>
                <a:gd name="connsiteX17" fmla="*/ 269774 w 2836521"/>
                <a:gd name="connsiteY17" fmla="*/ 486168 h 701829"/>
                <a:gd name="connsiteX18" fmla="*/ 338786 w 2836521"/>
                <a:gd name="connsiteY18" fmla="*/ 494795 h 701829"/>
                <a:gd name="connsiteX19" fmla="*/ 381918 w 2836521"/>
                <a:gd name="connsiteY19" fmla="*/ 546553 h 701829"/>
                <a:gd name="connsiteX20" fmla="*/ 407797 w 2836521"/>
                <a:gd name="connsiteY20" fmla="*/ 563806 h 701829"/>
                <a:gd name="connsiteX21" fmla="*/ 459556 w 2836521"/>
                <a:gd name="connsiteY21" fmla="*/ 555180 h 701829"/>
                <a:gd name="connsiteX22" fmla="*/ 485435 w 2836521"/>
                <a:gd name="connsiteY22" fmla="*/ 537927 h 701829"/>
                <a:gd name="connsiteX23" fmla="*/ 519940 w 2836521"/>
                <a:gd name="connsiteY23" fmla="*/ 520674 h 701829"/>
                <a:gd name="connsiteX24" fmla="*/ 571699 w 2836521"/>
                <a:gd name="connsiteY24" fmla="*/ 494795 h 701829"/>
                <a:gd name="connsiteX25" fmla="*/ 632084 w 2836521"/>
                <a:gd name="connsiteY25" fmla="*/ 503421 h 701829"/>
                <a:gd name="connsiteX26" fmla="*/ 657963 w 2836521"/>
                <a:gd name="connsiteY26" fmla="*/ 529300 h 701829"/>
                <a:gd name="connsiteX27" fmla="*/ 692469 w 2836521"/>
                <a:gd name="connsiteY27" fmla="*/ 546553 h 701829"/>
                <a:gd name="connsiteX28" fmla="*/ 770107 w 2836521"/>
                <a:gd name="connsiteY28" fmla="*/ 537927 h 701829"/>
                <a:gd name="connsiteX29" fmla="*/ 821865 w 2836521"/>
                <a:gd name="connsiteY29" fmla="*/ 503421 h 701829"/>
                <a:gd name="connsiteX30" fmla="*/ 847744 w 2836521"/>
                <a:gd name="connsiteY30" fmla="*/ 486168 h 701829"/>
                <a:gd name="connsiteX31" fmla="*/ 899503 w 2836521"/>
                <a:gd name="connsiteY31" fmla="*/ 443036 h 701829"/>
                <a:gd name="connsiteX32" fmla="*/ 925382 w 2836521"/>
                <a:gd name="connsiteY32" fmla="*/ 434410 h 701829"/>
                <a:gd name="connsiteX33" fmla="*/ 951261 w 2836521"/>
                <a:gd name="connsiteY33" fmla="*/ 417157 h 701829"/>
                <a:gd name="connsiteX34" fmla="*/ 972832 w 2836521"/>
                <a:gd name="connsiteY34" fmla="*/ 505848 h 701829"/>
                <a:gd name="connsiteX35" fmla="*/ 1063405 w 2836521"/>
                <a:gd name="connsiteY35" fmla="*/ 417157 h 701829"/>
                <a:gd name="connsiteX36" fmla="*/ 1075652 w 2836521"/>
                <a:gd name="connsiteY36" fmla="*/ 541443 h 701829"/>
                <a:gd name="connsiteX37" fmla="*/ 1166922 w 2836521"/>
                <a:gd name="connsiteY37" fmla="*/ 460289 h 701829"/>
                <a:gd name="connsiteX38" fmla="*/ 1184174 w 2836521"/>
                <a:gd name="connsiteY38" fmla="*/ 486168 h 701829"/>
                <a:gd name="connsiteX39" fmla="*/ 1244559 w 2836521"/>
                <a:gd name="connsiteY39" fmla="*/ 512048 h 701829"/>
                <a:gd name="connsiteX40" fmla="*/ 1270439 w 2836521"/>
                <a:gd name="connsiteY40" fmla="*/ 529300 h 701829"/>
                <a:gd name="connsiteX41" fmla="*/ 1304944 w 2836521"/>
                <a:gd name="connsiteY41" fmla="*/ 546553 h 701829"/>
                <a:gd name="connsiteX42" fmla="*/ 1330824 w 2836521"/>
                <a:gd name="connsiteY42" fmla="*/ 572433 h 701829"/>
                <a:gd name="connsiteX43" fmla="*/ 1391208 w 2836521"/>
                <a:gd name="connsiteY43" fmla="*/ 589685 h 701829"/>
                <a:gd name="connsiteX44" fmla="*/ 1425714 w 2836521"/>
                <a:gd name="connsiteY44" fmla="*/ 606938 h 701829"/>
                <a:gd name="connsiteX45" fmla="*/ 1460220 w 2836521"/>
                <a:gd name="connsiteY45" fmla="*/ 615565 h 701829"/>
                <a:gd name="connsiteX46" fmla="*/ 1555110 w 2836521"/>
                <a:gd name="connsiteY46" fmla="*/ 632817 h 701829"/>
                <a:gd name="connsiteX47" fmla="*/ 1995057 w 2836521"/>
                <a:gd name="connsiteY47" fmla="*/ 641444 h 701829"/>
                <a:gd name="connsiteX48" fmla="*/ 2081322 w 2836521"/>
                <a:gd name="connsiteY48" fmla="*/ 667323 h 701829"/>
                <a:gd name="connsiteX49" fmla="*/ 2107201 w 2836521"/>
                <a:gd name="connsiteY49" fmla="*/ 684576 h 701829"/>
                <a:gd name="connsiteX50" fmla="*/ 2253850 w 2836521"/>
                <a:gd name="connsiteY50" fmla="*/ 701829 h 701829"/>
                <a:gd name="connsiteX51" fmla="*/ 2279729 w 2836521"/>
                <a:gd name="connsiteY51" fmla="*/ 684576 h 701829"/>
                <a:gd name="connsiteX52" fmla="*/ 2322861 w 2836521"/>
                <a:gd name="connsiteY52" fmla="*/ 641444 h 701829"/>
                <a:gd name="connsiteX53" fmla="*/ 2391873 w 2836521"/>
                <a:gd name="connsiteY53" fmla="*/ 598312 h 701829"/>
                <a:gd name="connsiteX54" fmla="*/ 2372997 w 2836521"/>
                <a:gd name="connsiteY54" fmla="*/ 527515 h 701829"/>
                <a:gd name="connsiteX55" fmla="*/ 2309142 w 2836521"/>
                <a:gd name="connsiteY55" fmla="*/ 527870 h 701829"/>
                <a:gd name="connsiteX56" fmla="*/ 2388091 w 2836521"/>
                <a:gd name="connsiteY56" fmla="*/ 492910 h 701829"/>
                <a:gd name="connsiteX57" fmla="*/ 2462811 w 2836521"/>
                <a:gd name="connsiteY57" fmla="*/ 458709 h 701829"/>
                <a:gd name="connsiteX58" fmla="*/ 2650665 w 2836521"/>
                <a:gd name="connsiteY58" fmla="*/ 494795 h 701829"/>
                <a:gd name="connsiteX59" fmla="*/ 2538522 w 2836521"/>
                <a:gd name="connsiteY59" fmla="*/ 468916 h 701829"/>
                <a:gd name="connsiteX60" fmla="*/ 2624786 w 2836521"/>
                <a:gd name="connsiteY60" fmla="*/ 391278 h 701829"/>
                <a:gd name="connsiteX61" fmla="*/ 2642039 w 2836521"/>
                <a:gd name="connsiteY61" fmla="*/ 365399 h 701829"/>
                <a:gd name="connsiteX62" fmla="*/ 2693797 w 2836521"/>
                <a:gd name="connsiteY62" fmla="*/ 322267 h 701829"/>
                <a:gd name="connsiteX63" fmla="*/ 2719676 w 2836521"/>
                <a:gd name="connsiteY63" fmla="*/ 313640 h 701829"/>
                <a:gd name="connsiteX64" fmla="*/ 2403597 w 2836521"/>
                <a:gd name="connsiteY64" fmla="*/ 335278 h 701829"/>
                <a:gd name="connsiteX65" fmla="*/ 2711050 w 2836521"/>
                <a:gd name="connsiteY65" fmla="*/ 227376 h 701829"/>
                <a:gd name="connsiteX66" fmla="*/ 2762808 w 2836521"/>
                <a:gd name="connsiteY66" fmla="*/ 192870 h 701829"/>
                <a:gd name="connsiteX67" fmla="*/ 2788688 w 2836521"/>
                <a:gd name="connsiteY67" fmla="*/ 166991 h 701829"/>
                <a:gd name="connsiteX68" fmla="*/ 2814567 w 2836521"/>
                <a:gd name="connsiteY68" fmla="*/ 149738 h 701829"/>
                <a:gd name="connsiteX69" fmla="*/ 2436716 w 2836521"/>
                <a:gd name="connsiteY69" fmla="*/ 333681 h 701829"/>
                <a:gd name="connsiteX70" fmla="*/ 2324752 w 2836521"/>
                <a:gd name="connsiteY70" fmla="*/ 364253 h 701829"/>
                <a:gd name="connsiteX71" fmla="*/ 2306268 w 2836521"/>
                <a:gd name="connsiteY71" fmla="*/ 382525 h 701829"/>
                <a:gd name="connsiteX72" fmla="*/ 2142683 w 2836521"/>
                <a:gd name="connsiteY72" fmla="*/ 320409 h 701829"/>
                <a:gd name="connsiteX73" fmla="*/ 2685171 w 2836521"/>
                <a:gd name="connsiteY73" fmla="*/ 149738 h 701829"/>
                <a:gd name="connsiteX74" fmla="*/ 2633412 w 2836521"/>
                <a:gd name="connsiteY74" fmla="*/ 166991 h 701829"/>
                <a:gd name="connsiteX75" fmla="*/ 2607533 w 2836521"/>
                <a:gd name="connsiteY75" fmla="*/ 184244 h 701829"/>
                <a:gd name="connsiteX76" fmla="*/ 2581654 w 2836521"/>
                <a:gd name="connsiteY76" fmla="*/ 192870 h 701829"/>
                <a:gd name="connsiteX77" fmla="*/ 2391873 w 2836521"/>
                <a:gd name="connsiteY77" fmla="*/ 210123 h 701829"/>
                <a:gd name="connsiteX78" fmla="*/ 2340114 w 2836521"/>
                <a:gd name="connsiteY78" fmla="*/ 218750 h 701829"/>
                <a:gd name="connsiteX79" fmla="*/ 2219344 w 2836521"/>
                <a:gd name="connsiteY79" fmla="*/ 201497 h 701829"/>
                <a:gd name="connsiteX80" fmla="*/ 2245224 w 2836521"/>
                <a:gd name="connsiteY80" fmla="*/ 158365 h 701829"/>
                <a:gd name="connsiteX81" fmla="*/ 2271103 w 2836521"/>
                <a:gd name="connsiteY81" fmla="*/ 141112 h 701829"/>
                <a:gd name="connsiteX82" fmla="*/ 2305608 w 2836521"/>
                <a:gd name="connsiteY82" fmla="*/ 106606 h 701829"/>
                <a:gd name="connsiteX83" fmla="*/ 2340114 w 2836521"/>
                <a:gd name="connsiteY83" fmla="*/ 80727 h 701829"/>
                <a:gd name="connsiteX84" fmla="*/ 2279729 w 2836521"/>
                <a:gd name="connsiteY84" fmla="*/ 89353 h 701829"/>
                <a:gd name="connsiteX85" fmla="*/ 2227971 w 2836521"/>
                <a:gd name="connsiteY85" fmla="*/ 106606 h 701829"/>
                <a:gd name="connsiteX86" fmla="*/ 2202091 w 2836521"/>
                <a:gd name="connsiteY86" fmla="*/ 123859 h 701829"/>
                <a:gd name="connsiteX87" fmla="*/ 2107201 w 2836521"/>
                <a:gd name="connsiteY87" fmla="*/ 141112 h 701829"/>
                <a:gd name="connsiteX88" fmla="*/ 2055442 w 2836521"/>
                <a:gd name="connsiteY88" fmla="*/ 158365 h 701829"/>
                <a:gd name="connsiteX89" fmla="*/ 2029563 w 2836521"/>
                <a:gd name="connsiteY89" fmla="*/ 166991 h 701829"/>
                <a:gd name="connsiteX90" fmla="*/ 1900167 w 2836521"/>
                <a:gd name="connsiteY90" fmla="*/ 201497 h 701829"/>
                <a:gd name="connsiteX91" fmla="*/ 1788024 w 2836521"/>
                <a:gd name="connsiteY91" fmla="*/ 192870 h 701829"/>
                <a:gd name="connsiteX92" fmla="*/ 1753518 w 2836521"/>
                <a:gd name="connsiteY92" fmla="*/ 149738 h 701829"/>
                <a:gd name="connsiteX93" fmla="*/ 1727639 w 2836521"/>
                <a:gd name="connsiteY93" fmla="*/ 141112 h 701829"/>
                <a:gd name="connsiteX94" fmla="*/ 1658627 w 2836521"/>
                <a:gd name="connsiteY94" fmla="*/ 149738 h 701829"/>
                <a:gd name="connsiteX95" fmla="*/ 1632748 w 2836521"/>
                <a:gd name="connsiteY95" fmla="*/ 166991 h 701829"/>
                <a:gd name="connsiteX96" fmla="*/ 1766287 w 2836521"/>
                <a:gd name="connsiteY96" fmla="*/ 316287 h 701829"/>
                <a:gd name="connsiteX97" fmla="*/ 1132416 w 2836521"/>
                <a:gd name="connsiteY97" fmla="*/ 184244 h 701829"/>
                <a:gd name="connsiteX98" fmla="*/ 1089284 w 2836521"/>
                <a:gd name="connsiteY98" fmla="*/ 201497 h 701829"/>
                <a:gd name="connsiteX99" fmla="*/ 1046152 w 2836521"/>
                <a:gd name="connsiteY99" fmla="*/ 210123 h 701829"/>
                <a:gd name="connsiteX100" fmla="*/ 856371 w 2836521"/>
                <a:gd name="connsiteY100" fmla="*/ 184244 h 701829"/>
                <a:gd name="connsiteX101" fmla="*/ 787359 w 2836521"/>
                <a:gd name="connsiteY101" fmla="*/ 166991 h 701829"/>
                <a:gd name="connsiteX102" fmla="*/ 735601 w 2836521"/>
                <a:gd name="connsiteY102" fmla="*/ 141112 h 701829"/>
                <a:gd name="connsiteX103" fmla="*/ 709722 w 2836521"/>
                <a:gd name="connsiteY103" fmla="*/ 132485 h 701829"/>
                <a:gd name="connsiteX104" fmla="*/ 692469 w 2836521"/>
                <a:gd name="connsiteY104" fmla="*/ 106606 h 701829"/>
                <a:gd name="connsiteX105" fmla="*/ 718348 w 2836521"/>
                <a:gd name="connsiteY105" fmla="*/ 89353 h 701829"/>
                <a:gd name="connsiteX106" fmla="*/ 778733 w 2836521"/>
                <a:gd name="connsiteY106" fmla="*/ 63474 h 701829"/>
                <a:gd name="connsiteX107" fmla="*/ 554446 w 2836521"/>
                <a:gd name="connsiteY107" fmla="*/ 46221 h 701829"/>
                <a:gd name="connsiteX108" fmla="*/ 459556 w 2836521"/>
                <a:gd name="connsiteY108" fmla="*/ 28968 h 701829"/>
                <a:gd name="connsiteX109" fmla="*/ 399171 w 2836521"/>
                <a:gd name="connsiteY109" fmla="*/ 11716 h 701829"/>
                <a:gd name="connsiteX110" fmla="*/ 338786 w 2836521"/>
                <a:gd name="connsiteY110" fmla="*/ 3089 h 701829"/>
                <a:gd name="connsiteX0" fmla="*/ 338786 w 2817322"/>
                <a:gd name="connsiteY0" fmla="*/ 3089 h 701829"/>
                <a:gd name="connsiteX1" fmla="*/ 273751 w 2817322"/>
                <a:gd name="connsiteY1" fmla="*/ 70465 h 701829"/>
                <a:gd name="connsiteX2" fmla="*/ 252773 w 2817322"/>
                <a:gd name="connsiteY2" fmla="*/ 56941 h 701829"/>
                <a:gd name="connsiteX3" fmla="*/ 10982 w 2817322"/>
                <a:gd name="connsiteY3" fmla="*/ 123859 h 701829"/>
                <a:gd name="connsiteX4" fmla="*/ 229902 w 2817322"/>
                <a:gd name="connsiteY4" fmla="*/ 161120 h 701829"/>
                <a:gd name="connsiteX5" fmla="*/ 10982 w 2817322"/>
                <a:gd name="connsiteY5" fmla="*/ 210123 h 701829"/>
                <a:gd name="connsiteX6" fmla="*/ 36861 w 2817322"/>
                <a:gd name="connsiteY6" fmla="*/ 227376 h 701829"/>
                <a:gd name="connsiteX7" fmla="*/ 243895 w 2817322"/>
                <a:gd name="connsiteY7" fmla="*/ 236002 h 701829"/>
                <a:gd name="connsiteX8" fmla="*/ 235269 w 2817322"/>
                <a:gd name="connsiteY8" fmla="*/ 322267 h 701829"/>
                <a:gd name="connsiteX9" fmla="*/ 209390 w 2817322"/>
                <a:gd name="connsiteY9" fmla="*/ 339519 h 701829"/>
                <a:gd name="connsiteX10" fmla="*/ 157631 w 2817322"/>
                <a:gd name="connsiteY10" fmla="*/ 391278 h 701829"/>
                <a:gd name="connsiteX11" fmla="*/ 123125 w 2817322"/>
                <a:gd name="connsiteY11" fmla="*/ 443036 h 701829"/>
                <a:gd name="connsiteX12" fmla="*/ 71367 w 2817322"/>
                <a:gd name="connsiteY12" fmla="*/ 477542 h 701829"/>
                <a:gd name="connsiteX13" fmla="*/ 62740 w 2817322"/>
                <a:gd name="connsiteY13" fmla="*/ 503421 h 701829"/>
                <a:gd name="connsiteX14" fmla="*/ 114499 w 2817322"/>
                <a:gd name="connsiteY14" fmla="*/ 520674 h 701829"/>
                <a:gd name="connsiteX15" fmla="*/ 183510 w 2817322"/>
                <a:gd name="connsiteY15" fmla="*/ 512048 h 701829"/>
                <a:gd name="connsiteX16" fmla="*/ 209390 w 2817322"/>
                <a:gd name="connsiteY16" fmla="*/ 503421 h 701829"/>
                <a:gd name="connsiteX17" fmla="*/ 269774 w 2817322"/>
                <a:gd name="connsiteY17" fmla="*/ 486168 h 701829"/>
                <a:gd name="connsiteX18" fmla="*/ 338786 w 2817322"/>
                <a:gd name="connsiteY18" fmla="*/ 494795 h 701829"/>
                <a:gd name="connsiteX19" fmla="*/ 381918 w 2817322"/>
                <a:gd name="connsiteY19" fmla="*/ 546553 h 701829"/>
                <a:gd name="connsiteX20" fmla="*/ 407797 w 2817322"/>
                <a:gd name="connsiteY20" fmla="*/ 563806 h 701829"/>
                <a:gd name="connsiteX21" fmla="*/ 459556 w 2817322"/>
                <a:gd name="connsiteY21" fmla="*/ 555180 h 701829"/>
                <a:gd name="connsiteX22" fmla="*/ 485435 w 2817322"/>
                <a:gd name="connsiteY22" fmla="*/ 537927 h 701829"/>
                <a:gd name="connsiteX23" fmla="*/ 519940 w 2817322"/>
                <a:gd name="connsiteY23" fmla="*/ 520674 h 701829"/>
                <a:gd name="connsiteX24" fmla="*/ 571699 w 2817322"/>
                <a:gd name="connsiteY24" fmla="*/ 494795 h 701829"/>
                <a:gd name="connsiteX25" fmla="*/ 632084 w 2817322"/>
                <a:gd name="connsiteY25" fmla="*/ 503421 h 701829"/>
                <a:gd name="connsiteX26" fmla="*/ 657963 w 2817322"/>
                <a:gd name="connsiteY26" fmla="*/ 529300 h 701829"/>
                <a:gd name="connsiteX27" fmla="*/ 692469 w 2817322"/>
                <a:gd name="connsiteY27" fmla="*/ 546553 h 701829"/>
                <a:gd name="connsiteX28" fmla="*/ 770107 w 2817322"/>
                <a:gd name="connsiteY28" fmla="*/ 537927 h 701829"/>
                <a:gd name="connsiteX29" fmla="*/ 821865 w 2817322"/>
                <a:gd name="connsiteY29" fmla="*/ 503421 h 701829"/>
                <a:gd name="connsiteX30" fmla="*/ 847744 w 2817322"/>
                <a:gd name="connsiteY30" fmla="*/ 486168 h 701829"/>
                <a:gd name="connsiteX31" fmla="*/ 899503 w 2817322"/>
                <a:gd name="connsiteY31" fmla="*/ 443036 h 701829"/>
                <a:gd name="connsiteX32" fmla="*/ 925382 w 2817322"/>
                <a:gd name="connsiteY32" fmla="*/ 434410 h 701829"/>
                <a:gd name="connsiteX33" fmla="*/ 951261 w 2817322"/>
                <a:gd name="connsiteY33" fmla="*/ 417157 h 701829"/>
                <a:gd name="connsiteX34" fmla="*/ 972832 w 2817322"/>
                <a:gd name="connsiteY34" fmla="*/ 505848 h 701829"/>
                <a:gd name="connsiteX35" fmla="*/ 1063405 w 2817322"/>
                <a:gd name="connsiteY35" fmla="*/ 417157 h 701829"/>
                <a:gd name="connsiteX36" fmla="*/ 1075652 w 2817322"/>
                <a:gd name="connsiteY36" fmla="*/ 541443 h 701829"/>
                <a:gd name="connsiteX37" fmla="*/ 1166922 w 2817322"/>
                <a:gd name="connsiteY37" fmla="*/ 460289 h 701829"/>
                <a:gd name="connsiteX38" fmla="*/ 1184174 w 2817322"/>
                <a:gd name="connsiteY38" fmla="*/ 486168 h 701829"/>
                <a:gd name="connsiteX39" fmla="*/ 1244559 w 2817322"/>
                <a:gd name="connsiteY39" fmla="*/ 512048 h 701829"/>
                <a:gd name="connsiteX40" fmla="*/ 1270439 w 2817322"/>
                <a:gd name="connsiteY40" fmla="*/ 529300 h 701829"/>
                <a:gd name="connsiteX41" fmla="*/ 1304944 w 2817322"/>
                <a:gd name="connsiteY41" fmla="*/ 546553 h 701829"/>
                <a:gd name="connsiteX42" fmla="*/ 1330824 w 2817322"/>
                <a:gd name="connsiteY42" fmla="*/ 572433 h 701829"/>
                <a:gd name="connsiteX43" fmla="*/ 1391208 w 2817322"/>
                <a:gd name="connsiteY43" fmla="*/ 589685 h 701829"/>
                <a:gd name="connsiteX44" fmla="*/ 1425714 w 2817322"/>
                <a:gd name="connsiteY44" fmla="*/ 606938 h 701829"/>
                <a:gd name="connsiteX45" fmla="*/ 1460220 w 2817322"/>
                <a:gd name="connsiteY45" fmla="*/ 615565 h 701829"/>
                <a:gd name="connsiteX46" fmla="*/ 1555110 w 2817322"/>
                <a:gd name="connsiteY46" fmla="*/ 632817 h 701829"/>
                <a:gd name="connsiteX47" fmla="*/ 1995057 w 2817322"/>
                <a:gd name="connsiteY47" fmla="*/ 641444 h 701829"/>
                <a:gd name="connsiteX48" fmla="*/ 2081322 w 2817322"/>
                <a:gd name="connsiteY48" fmla="*/ 667323 h 701829"/>
                <a:gd name="connsiteX49" fmla="*/ 2107201 w 2817322"/>
                <a:gd name="connsiteY49" fmla="*/ 684576 h 701829"/>
                <a:gd name="connsiteX50" fmla="*/ 2253850 w 2817322"/>
                <a:gd name="connsiteY50" fmla="*/ 701829 h 701829"/>
                <a:gd name="connsiteX51" fmla="*/ 2279729 w 2817322"/>
                <a:gd name="connsiteY51" fmla="*/ 684576 h 701829"/>
                <a:gd name="connsiteX52" fmla="*/ 2322861 w 2817322"/>
                <a:gd name="connsiteY52" fmla="*/ 641444 h 701829"/>
                <a:gd name="connsiteX53" fmla="*/ 2391873 w 2817322"/>
                <a:gd name="connsiteY53" fmla="*/ 598312 h 701829"/>
                <a:gd name="connsiteX54" fmla="*/ 2372997 w 2817322"/>
                <a:gd name="connsiteY54" fmla="*/ 527515 h 701829"/>
                <a:gd name="connsiteX55" fmla="*/ 2309142 w 2817322"/>
                <a:gd name="connsiteY55" fmla="*/ 527870 h 701829"/>
                <a:gd name="connsiteX56" fmla="*/ 2388091 w 2817322"/>
                <a:gd name="connsiteY56" fmla="*/ 492910 h 701829"/>
                <a:gd name="connsiteX57" fmla="*/ 2462811 w 2817322"/>
                <a:gd name="connsiteY57" fmla="*/ 458709 h 701829"/>
                <a:gd name="connsiteX58" fmla="*/ 2650665 w 2817322"/>
                <a:gd name="connsiteY58" fmla="*/ 494795 h 701829"/>
                <a:gd name="connsiteX59" fmla="*/ 2538522 w 2817322"/>
                <a:gd name="connsiteY59" fmla="*/ 468916 h 701829"/>
                <a:gd name="connsiteX60" fmla="*/ 2624786 w 2817322"/>
                <a:gd name="connsiteY60" fmla="*/ 391278 h 701829"/>
                <a:gd name="connsiteX61" fmla="*/ 2642039 w 2817322"/>
                <a:gd name="connsiteY61" fmla="*/ 365399 h 701829"/>
                <a:gd name="connsiteX62" fmla="*/ 2693797 w 2817322"/>
                <a:gd name="connsiteY62" fmla="*/ 322267 h 701829"/>
                <a:gd name="connsiteX63" fmla="*/ 2719676 w 2817322"/>
                <a:gd name="connsiteY63" fmla="*/ 313640 h 701829"/>
                <a:gd name="connsiteX64" fmla="*/ 2403597 w 2817322"/>
                <a:gd name="connsiteY64" fmla="*/ 335278 h 701829"/>
                <a:gd name="connsiteX65" fmla="*/ 2711050 w 2817322"/>
                <a:gd name="connsiteY65" fmla="*/ 227376 h 701829"/>
                <a:gd name="connsiteX66" fmla="*/ 2762808 w 2817322"/>
                <a:gd name="connsiteY66" fmla="*/ 192870 h 701829"/>
                <a:gd name="connsiteX67" fmla="*/ 2788688 w 2817322"/>
                <a:gd name="connsiteY67" fmla="*/ 166991 h 701829"/>
                <a:gd name="connsiteX68" fmla="*/ 2323930 w 2817322"/>
                <a:gd name="connsiteY68" fmla="*/ 347261 h 701829"/>
                <a:gd name="connsiteX69" fmla="*/ 2436716 w 2817322"/>
                <a:gd name="connsiteY69" fmla="*/ 333681 h 701829"/>
                <a:gd name="connsiteX70" fmla="*/ 2324752 w 2817322"/>
                <a:gd name="connsiteY70" fmla="*/ 364253 h 701829"/>
                <a:gd name="connsiteX71" fmla="*/ 2306268 w 2817322"/>
                <a:gd name="connsiteY71" fmla="*/ 382525 h 701829"/>
                <a:gd name="connsiteX72" fmla="*/ 2142683 w 2817322"/>
                <a:gd name="connsiteY72" fmla="*/ 320409 h 701829"/>
                <a:gd name="connsiteX73" fmla="*/ 2685171 w 2817322"/>
                <a:gd name="connsiteY73" fmla="*/ 149738 h 701829"/>
                <a:gd name="connsiteX74" fmla="*/ 2633412 w 2817322"/>
                <a:gd name="connsiteY74" fmla="*/ 166991 h 701829"/>
                <a:gd name="connsiteX75" fmla="*/ 2607533 w 2817322"/>
                <a:gd name="connsiteY75" fmla="*/ 184244 h 701829"/>
                <a:gd name="connsiteX76" fmla="*/ 2581654 w 2817322"/>
                <a:gd name="connsiteY76" fmla="*/ 192870 h 701829"/>
                <a:gd name="connsiteX77" fmla="*/ 2391873 w 2817322"/>
                <a:gd name="connsiteY77" fmla="*/ 210123 h 701829"/>
                <a:gd name="connsiteX78" fmla="*/ 2340114 w 2817322"/>
                <a:gd name="connsiteY78" fmla="*/ 218750 h 701829"/>
                <a:gd name="connsiteX79" fmla="*/ 2219344 w 2817322"/>
                <a:gd name="connsiteY79" fmla="*/ 201497 h 701829"/>
                <a:gd name="connsiteX80" fmla="*/ 2245224 w 2817322"/>
                <a:gd name="connsiteY80" fmla="*/ 158365 h 701829"/>
                <a:gd name="connsiteX81" fmla="*/ 2271103 w 2817322"/>
                <a:gd name="connsiteY81" fmla="*/ 141112 h 701829"/>
                <a:gd name="connsiteX82" fmla="*/ 2305608 w 2817322"/>
                <a:gd name="connsiteY82" fmla="*/ 106606 h 701829"/>
                <a:gd name="connsiteX83" fmla="*/ 2340114 w 2817322"/>
                <a:gd name="connsiteY83" fmla="*/ 80727 h 701829"/>
                <a:gd name="connsiteX84" fmla="*/ 2279729 w 2817322"/>
                <a:gd name="connsiteY84" fmla="*/ 89353 h 701829"/>
                <a:gd name="connsiteX85" fmla="*/ 2227971 w 2817322"/>
                <a:gd name="connsiteY85" fmla="*/ 106606 h 701829"/>
                <a:gd name="connsiteX86" fmla="*/ 2202091 w 2817322"/>
                <a:gd name="connsiteY86" fmla="*/ 123859 h 701829"/>
                <a:gd name="connsiteX87" fmla="*/ 2107201 w 2817322"/>
                <a:gd name="connsiteY87" fmla="*/ 141112 h 701829"/>
                <a:gd name="connsiteX88" fmla="*/ 2055442 w 2817322"/>
                <a:gd name="connsiteY88" fmla="*/ 158365 h 701829"/>
                <a:gd name="connsiteX89" fmla="*/ 2029563 w 2817322"/>
                <a:gd name="connsiteY89" fmla="*/ 166991 h 701829"/>
                <a:gd name="connsiteX90" fmla="*/ 1900167 w 2817322"/>
                <a:gd name="connsiteY90" fmla="*/ 201497 h 701829"/>
                <a:gd name="connsiteX91" fmla="*/ 1788024 w 2817322"/>
                <a:gd name="connsiteY91" fmla="*/ 192870 h 701829"/>
                <a:gd name="connsiteX92" fmla="*/ 1753518 w 2817322"/>
                <a:gd name="connsiteY92" fmla="*/ 149738 h 701829"/>
                <a:gd name="connsiteX93" fmla="*/ 1727639 w 2817322"/>
                <a:gd name="connsiteY93" fmla="*/ 141112 h 701829"/>
                <a:gd name="connsiteX94" fmla="*/ 1658627 w 2817322"/>
                <a:gd name="connsiteY94" fmla="*/ 149738 h 701829"/>
                <a:gd name="connsiteX95" fmla="*/ 1632748 w 2817322"/>
                <a:gd name="connsiteY95" fmla="*/ 166991 h 701829"/>
                <a:gd name="connsiteX96" fmla="*/ 1766287 w 2817322"/>
                <a:gd name="connsiteY96" fmla="*/ 316287 h 701829"/>
                <a:gd name="connsiteX97" fmla="*/ 1132416 w 2817322"/>
                <a:gd name="connsiteY97" fmla="*/ 184244 h 701829"/>
                <a:gd name="connsiteX98" fmla="*/ 1089284 w 2817322"/>
                <a:gd name="connsiteY98" fmla="*/ 201497 h 701829"/>
                <a:gd name="connsiteX99" fmla="*/ 1046152 w 2817322"/>
                <a:gd name="connsiteY99" fmla="*/ 210123 h 701829"/>
                <a:gd name="connsiteX100" fmla="*/ 856371 w 2817322"/>
                <a:gd name="connsiteY100" fmla="*/ 184244 h 701829"/>
                <a:gd name="connsiteX101" fmla="*/ 787359 w 2817322"/>
                <a:gd name="connsiteY101" fmla="*/ 166991 h 701829"/>
                <a:gd name="connsiteX102" fmla="*/ 735601 w 2817322"/>
                <a:gd name="connsiteY102" fmla="*/ 141112 h 701829"/>
                <a:gd name="connsiteX103" fmla="*/ 709722 w 2817322"/>
                <a:gd name="connsiteY103" fmla="*/ 132485 h 701829"/>
                <a:gd name="connsiteX104" fmla="*/ 692469 w 2817322"/>
                <a:gd name="connsiteY104" fmla="*/ 106606 h 701829"/>
                <a:gd name="connsiteX105" fmla="*/ 718348 w 2817322"/>
                <a:gd name="connsiteY105" fmla="*/ 89353 h 701829"/>
                <a:gd name="connsiteX106" fmla="*/ 778733 w 2817322"/>
                <a:gd name="connsiteY106" fmla="*/ 63474 h 701829"/>
                <a:gd name="connsiteX107" fmla="*/ 554446 w 2817322"/>
                <a:gd name="connsiteY107" fmla="*/ 46221 h 701829"/>
                <a:gd name="connsiteX108" fmla="*/ 459556 w 2817322"/>
                <a:gd name="connsiteY108" fmla="*/ 28968 h 701829"/>
                <a:gd name="connsiteX109" fmla="*/ 399171 w 2817322"/>
                <a:gd name="connsiteY109" fmla="*/ 11716 h 701829"/>
                <a:gd name="connsiteX110" fmla="*/ 338786 w 2817322"/>
                <a:gd name="connsiteY110" fmla="*/ 3089 h 701829"/>
                <a:gd name="connsiteX0" fmla="*/ 338786 w 2817320"/>
                <a:gd name="connsiteY0" fmla="*/ 3089 h 701829"/>
                <a:gd name="connsiteX1" fmla="*/ 273751 w 2817320"/>
                <a:gd name="connsiteY1" fmla="*/ 70465 h 701829"/>
                <a:gd name="connsiteX2" fmla="*/ 252773 w 2817320"/>
                <a:gd name="connsiteY2" fmla="*/ 56941 h 701829"/>
                <a:gd name="connsiteX3" fmla="*/ 432482 w 2817320"/>
                <a:gd name="connsiteY3" fmla="*/ 199095 h 701829"/>
                <a:gd name="connsiteX4" fmla="*/ 229902 w 2817320"/>
                <a:gd name="connsiteY4" fmla="*/ 161120 h 701829"/>
                <a:gd name="connsiteX5" fmla="*/ 10982 w 2817320"/>
                <a:gd name="connsiteY5" fmla="*/ 210123 h 701829"/>
                <a:gd name="connsiteX6" fmla="*/ 36861 w 2817320"/>
                <a:gd name="connsiteY6" fmla="*/ 227376 h 701829"/>
                <a:gd name="connsiteX7" fmla="*/ 243895 w 2817320"/>
                <a:gd name="connsiteY7" fmla="*/ 236002 h 701829"/>
                <a:gd name="connsiteX8" fmla="*/ 235269 w 2817320"/>
                <a:gd name="connsiteY8" fmla="*/ 322267 h 701829"/>
                <a:gd name="connsiteX9" fmla="*/ 209390 w 2817320"/>
                <a:gd name="connsiteY9" fmla="*/ 339519 h 701829"/>
                <a:gd name="connsiteX10" fmla="*/ 157631 w 2817320"/>
                <a:gd name="connsiteY10" fmla="*/ 391278 h 701829"/>
                <a:gd name="connsiteX11" fmla="*/ 123125 w 2817320"/>
                <a:gd name="connsiteY11" fmla="*/ 443036 h 701829"/>
                <a:gd name="connsiteX12" fmla="*/ 71367 w 2817320"/>
                <a:gd name="connsiteY12" fmla="*/ 477542 h 701829"/>
                <a:gd name="connsiteX13" fmla="*/ 62740 w 2817320"/>
                <a:gd name="connsiteY13" fmla="*/ 503421 h 701829"/>
                <a:gd name="connsiteX14" fmla="*/ 114499 w 2817320"/>
                <a:gd name="connsiteY14" fmla="*/ 520674 h 701829"/>
                <a:gd name="connsiteX15" fmla="*/ 183510 w 2817320"/>
                <a:gd name="connsiteY15" fmla="*/ 512048 h 701829"/>
                <a:gd name="connsiteX16" fmla="*/ 209390 w 2817320"/>
                <a:gd name="connsiteY16" fmla="*/ 503421 h 701829"/>
                <a:gd name="connsiteX17" fmla="*/ 269774 w 2817320"/>
                <a:gd name="connsiteY17" fmla="*/ 486168 h 701829"/>
                <a:gd name="connsiteX18" fmla="*/ 338786 w 2817320"/>
                <a:gd name="connsiteY18" fmla="*/ 494795 h 701829"/>
                <a:gd name="connsiteX19" fmla="*/ 381918 w 2817320"/>
                <a:gd name="connsiteY19" fmla="*/ 546553 h 701829"/>
                <a:gd name="connsiteX20" fmla="*/ 407797 w 2817320"/>
                <a:gd name="connsiteY20" fmla="*/ 563806 h 701829"/>
                <a:gd name="connsiteX21" fmla="*/ 459556 w 2817320"/>
                <a:gd name="connsiteY21" fmla="*/ 555180 h 701829"/>
                <a:gd name="connsiteX22" fmla="*/ 485435 w 2817320"/>
                <a:gd name="connsiteY22" fmla="*/ 537927 h 701829"/>
                <a:gd name="connsiteX23" fmla="*/ 519940 w 2817320"/>
                <a:gd name="connsiteY23" fmla="*/ 520674 h 701829"/>
                <a:gd name="connsiteX24" fmla="*/ 571699 w 2817320"/>
                <a:gd name="connsiteY24" fmla="*/ 494795 h 701829"/>
                <a:gd name="connsiteX25" fmla="*/ 632084 w 2817320"/>
                <a:gd name="connsiteY25" fmla="*/ 503421 h 701829"/>
                <a:gd name="connsiteX26" fmla="*/ 657963 w 2817320"/>
                <a:gd name="connsiteY26" fmla="*/ 529300 h 701829"/>
                <a:gd name="connsiteX27" fmla="*/ 692469 w 2817320"/>
                <a:gd name="connsiteY27" fmla="*/ 546553 h 701829"/>
                <a:gd name="connsiteX28" fmla="*/ 770107 w 2817320"/>
                <a:gd name="connsiteY28" fmla="*/ 537927 h 701829"/>
                <a:gd name="connsiteX29" fmla="*/ 821865 w 2817320"/>
                <a:gd name="connsiteY29" fmla="*/ 503421 h 701829"/>
                <a:gd name="connsiteX30" fmla="*/ 847744 w 2817320"/>
                <a:gd name="connsiteY30" fmla="*/ 486168 h 701829"/>
                <a:gd name="connsiteX31" fmla="*/ 899503 w 2817320"/>
                <a:gd name="connsiteY31" fmla="*/ 443036 h 701829"/>
                <a:gd name="connsiteX32" fmla="*/ 925382 w 2817320"/>
                <a:gd name="connsiteY32" fmla="*/ 434410 h 701829"/>
                <a:gd name="connsiteX33" fmla="*/ 951261 w 2817320"/>
                <a:gd name="connsiteY33" fmla="*/ 417157 h 701829"/>
                <a:gd name="connsiteX34" fmla="*/ 972832 w 2817320"/>
                <a:gd name="connsiteY34" fmla="*/ 505848 h 701829"/>
                <a:gd name="connsiteX35" fmla="*/ 1063405 w 2817320"/>
                <a:gd name="connsiteY35" fmla="*/ 417157 h 701829"/>
                <a:gd name="connsiteX36" fmla="*/ 1075652 w 2817320"/>
                <a:gd name="connsiteY36" fmla="*/ 541443 h 701829"/>
                <a:gd name="connsiteX37" fmla="*/ 1166922 w 2817320"/>
                <a:gd name="connsiteY37" fmla="*/ 460289 h 701829"/>
                <a:gd name="connsiteX38" fmla="*/ 1184174 w 2817320"/>
                <a:gd name="connsiteY38" fmla="*/ 486168 h 701829"/>
                <a:gd name="connsiteX39" fmla="*/ 1244559 w 2817320"/>
                <a:gd name="connsiteY39" fmla="*/ 512048 h 701829"/>
                <a:gd name="connsiteX40" fmla="*/ 1270439 w 2817320"/>
                <a:gd name="connsiteY40" fmla="*/ 529300 h 701829"/>
                <a:gd name="connsiteX41" fmla="*/ 1304944 w 2817320"/>
                <a:gd name="connsiteY41" fmla="*/ 546553 h 701829"/>
                <a:gd name="connsiteX42" fmla="*/ 1330824 w 2817320"/>
                <a:gd name="connsiteY42" fmla="*/ 572433 h 701829"/>
                <a:gd name="connsiteX43" fmla="*/ 1391208 w 2817320"/>
                <a:gd name="connsiteY43" fmla="*/ 589685 h 701829"/>
                <a:gd name="connsiteX44" fmla="*/ 1425714 w 2817320"/>
                <a:gd name="connsiteY44" fmla="*/ 606938 h 701829"/>
                <a:gd name="connsiteX45" fmla="*/ 1460220 w 2817320"/>
                <a:gd name="connsiteY45" fmla="*/ 615565 h 701829"/>
                <a:gd name="connsiteX46" fmla="*/ 1555110 w 2817320"/>
                <a:gd name="connsiteY46" fmla="*/ 632817 h 701829"/>
                <a:gd name="connsiteX47" fmla="*/ 1995057 w 2817320"/>
                <a:gd name="connsiteY47" fmla="*/ 641444 h 701829"/>
                <a:gd name="connsiteX48" fmla="*/ 2081322 w 2817320"/>
                <a:gd name="connsiteY48" fmla="*/ 667323 h 701829"/>
                <a:gd name="connsiteX49" fmla="*/ 2107201 w 2817320"/>
                <a:gd name="connsiteY49" fmla="*/ 684576 h 701829"/>
                <a:gd name="connsiteX50" fmla="*/ 2253850 w 2817320"/>
                <a:gd name="connsiteY50" fmla="*/ 701829 h 701829"/>
                <a:gd name="connsiteX51" fmla="*/ 2279729 w 2817320"/>
                <a:gd name="connsiteY51" fmla="*/ 684576 h 701829"/>
                <a:gd name="connsiteX52" fmla="*/ 2322861 w 2817320"/>
                <a:gd name="connsiteY52" fmla="*/ 641444 h 701829"/>
                <a:gd name="connsiteX53" fmla="*/ 2391873 w 2817320"/>
                <a:gd name="connsiteY53" fmla="*/ 598312 h 701829"/>
                <a:gd name="connsiteX54" fmla="*/ 2372997 w 2817320"/>
                <a:gd name="connsiteY54" fmla="*/ 527515 h 701829"/>
                <a:gd name="connsiteX55" fmla="*/ 2309142 w 2817320"/>
                <a:gd name="connsiteY55" fmla="*/ 527870 h 701829"/>
                <a:gd name="connsiteX56" fmla="*/ 2388091 w 2817320"/>
                <a:gd name="connsiteY56" fmla="*/ 492910 h 701829"/>
                <a:gd name="connsiteX57" fmla="*/ 2462811 w 2817320"/>
                <a:gd name="connsiteY57" fmla="*/ 458709 h 701829"/>
                <a:gd name="connsiteX58" fmla="*/ 2650665 w 2817320"/>
                <a:gd name="connsiteY58" fmla="*/ 494795 h 701829"/>
                <a:gd name="connsiteX59" fmla="*/ 2538522 w 2817320"/>
                <a:gd name="connsiteY59" fmla="*/ 468916 h 701829"/>
                <a:gd name="connsiteX60" fmla="*/ 2624786 w 2817320"/>
                <a:gd name="connsiteY60" fmla="*/ 391278 h 701829"/>
                <a:gd name="connsiteX61" fmla="*/ 2642039 w 2817320"/>
                <a:gd name="connsiteY61" fmla="*/ 365399 h 701829"/>
                <a:gd name="connsiteX62" fmla="*/ 2693797 w 2817320"/>
                <a:gd name="connsiteY62" fmla="*/ 322267 h 701829"/>
                <a:gd name="connsiteX63" fmla="*/ 2719676 w 2817320"/>
                <a:gd name="connsiteY63" fmla="*/ 313640 h 701829"/>
                <a:gd name="connsiteX64" fmla="*/ 2403597 w 2817320"/>
                <a:gd name="connsiteY64" fmla="*/ 335278 h 701829"/>
                <a:gd name="connsiteX65" fmla="*/ 2711050 w 2817320"/>
                <a:gd name="connsiteY65" fmla="*/ 227376 h 701829"/>
                <a:gd name="connsiteX66" fmla="*/ 2762808 w 2817320"/>
                <a:gd name="connsiteY66" fmla="*/ 192870 h 701829"/>
                <a:gd name="connsiteX67" fmla="*/ 2788688 w 2817320"/>
                <a:gd name="connsiteY67" fmla="*/ 166991 h 701829"/>
                <a:gd name="connsiteX68" fmla="*/ 2323930 w 2817320"/>
                <a:gd name="connsiteY68" fmla="*/ 347261 h 701829"/>
                <a:gd name="connsiteX69" fmla="*/ 2436716 w 2817320"/>
                <a:gd name="connsiteY69" fmla="*/ 333681 h 701829"/>
                <a:gd name="connsiteX70" fmla="*/ 2324752 w 2817320"/>
                <a:gd name="connsiteY70" fmla="*/ 364253 h 701829"/>
                <a:gd name="connsiteX71" fmla="*/ 2306268 w 2817320"/>
                <a:gd name="connsiteY71" fmla="*/ 382525 h 701829"/>
                <a:gd name="connsiteX72" fmla="*/ 2142683 w 2817320"/>
                <a:gd name="connsiteY72" fmla="*/ 320409 h 701829"/>
                <a:gd name="connsiteX73" fmla="*/ 2685171 w 2817320"/>
                <a:gd name="connsiteY73" fmla="*/ 149738 h 701829"/>
                <a:gd name="connsiteX74" fmla="*/ 2633412 w 2817320"/>
                <a:gd name="connsiteY74" fmla="*/ 166991 h 701829"/>
                <a:gd name="connsiteX75" fmla="*/ 2607533 w 2817320"/>
                <a:gd name="connsiteY75" fmla="*/ 184244 h 701829"/>
                <a:gd name="connsiteX76" fmla="*/ 2581654 w 2817320"/>
                <a:gd name="connsiteY76" fmla="*/ 192870 h 701829"/>
                <a:gd name="connsiteX77" fmla="*/ 2391873 w 2817320"/>
                <a:gd name="connsiteY77" fmla="*/ 210123 h 701829"/>
                <a:gd name="connsiteX78" fmla="*/ 2340114 w 2817320"/>
                <a:gd name="connsiteY78" fmla="*/ 218750 h 701829"/>
                <a:gd name="connsiteX79" fmla="*/ 2219344 w 2817320"/>
                <a:gd name="connsiteY79" fmla="*/ 201497 h 701829"/>
                <a:gd name="connsiteX80" fmla="*/ 2245224 w 2817320"/>
                <a:gd name="connsiteY80" fmla="*/ 158365 h 701829"/>
                <a:gd name="connsiteX81" fmla="*/ 2271103 w 2817320"/>
                <a:gd name="connsiteY81" fmla="*/ 141112 h 701829"/>
                <a:gd name="connsiteX82" fmla="*/ 2305608 w 2817320"/>
                <a:gd name="connsiteY82" fmla="*/ 106606 h 701829"/>
                <a:gd name="connsiteX83" fmla="*/ 2340114 w 2817320"/>
                <a:gd name="connsiteY83" fmla="*/ 80727 h 701829"/>
                <a:gd name="connsiteX84" fmla="*/ 2279729 w 2817320"/>
                <a:gd name="connsiteY84" fmla="*/ 89353 h 701829"/>
                <a:gd name="connsiteX85" fmla="*/ 2227971 w 2817320"/>
                <a:gd name="connsiteY85" fmla="*/ 106606 h 701829"/>
                <a:gd name="connsiteX86" fmla="*/ 2202091 w 2817320"/>
                <a:gd name="connsiteY86" fmla="*/ 123859 h 701829"/>
                <a:gd name="connsiteX87" fmla="*/ 2107201 w 2817320"/>
                <a:gd name="connsiteY87" fmla="*/ 141112 h 701829"/>
                <a:gd name="connsiteX88" fmla="*/ 2055442 w 2817320"/>
                <a:gd name="connsiteY88" fmla="*/ 158365 h 701829"/>
                <a:gd name="connsiteX89" fmla="*/ 2029563 w 2817320"/>
                <a:gd name="connsiteY89" fmla="*/ 166991 h 701829"/>
                <a:gd name="connsiteX90" fmla="*/ 1900167 w 2817320"/>
                <a:gd name="connsiteY90" fmla="*/ 201497 h 701829"/>
                <a:gd name="connsiteX91" fmla="*/ 1788024 w 2817320"/>
                <a:gd name="connsiteY91" fmla="*/ 192870 h 701829"/>
                <a:gd name="connsiteX92" fmla="*/ 1753518 w 2817320"/>
                <a:gd name="connsiteY92" fmla="*/ 149738 h 701829"/>
                <a:gd name="connsiteX93" fmla="*/ 1727639 w 2817320"/>
                <a:gd name="connsiteY93" fmla="*/ 141112 h 701829"/>
                <a:gd name="connsiteX94" fmla="*/ 1658627 w 2817320"/>
                <a:gd name="connsiteY94" fmla="*/ 149738 h 701829"/>
                <a:gd name="connsiteX95" fmla="*/ 1632748 w 2817320"/>
                <a:gd name="connsiteY95" fmla="*/ 166991 h 701829"/>
                <a:gd name="connsiteX96" fmla="*/ 1766287 w 2817320"/>
                <a:gd name="connsiteY96" fmla="*/ 316287 h 701829"/>
                <a:gd name="connsiteX97" fmla="*/ 1132416 w 2817320"/>
                <a:gd name="connsiteY97" fmla="*/ 184244 h 701829"/>
                <a:gd name="connsiteX98" fmla="*/ 1089284 w 2817320"/>
                <a:gd name="connsiteY98" fmla="*/ 201497 h 701829"/>
                <a:gd name="connsiteX99" fmla="*/ 1046152 w 2817320"/>
                <a:gd name="connsiteY99" fmla="*/ 210123 h 701829"/>
                <a:gd name="connsiteX100" fmla="*/ 856371 w 2817320"/>
                <a:gd name="connsiteY100" fmla="*/ 184244 h 701829"/>
                <a:gd name="connsiteX101" fmla="*/ 787359 w 2817320"/>
                <a:gd name="connsiteY101" fmla="*/ 166991 h 701829"/>
                <a:gd name="connsiteX102" fmla="*/ 735601 w 2817320"/>
                <a:gd name="connsiteY102" fmla="*/ 141112 h 701829"/>
                <a:gd name="connsiteX103" fmla="*/ 709722 w 2817320"/>
                <a:gd name="connsiteY103" fmla="*/ 132485 h 701829"/>
                <a:gd name="connsiteX104" fmla="*/ 692469 w 2817320"/>
                <a:gd name="connsiteY104" fmla="*/ 106606 h 701829"/>
                <a:gd name="connsiteX105" fmla="*/ 718348 w 2817320"/>
                <a:gd name="connsiteY105" fmla="*/ 89353 h 701829"/>
                <a:gd name="connsiteX106" fmla="*/ 778733 w 2817320"/>
                <a:gd name="connsiteY106" fmla="*/ 63474 h 701829"/>
                <a:gd name="connsiteX107" fmla="*/ 554446 w 2817320"/>
                <a:gd name="connsiteY107" fmla="*/ 46221 h 701829"/>
                <a:gd name="connsiteX108" fmla="*/ 459556 w 2817320"/>
                <a:gd name="connsiteY108" fmla="*/ 28968 h 701829"/>
                <a:gd name="connsiteX109" fmla="*/ 399171 w 2817320"/>
                <a:gd name="connsiteY109" fmla="*/ 11716 h 701829"/>
                <a:gd name="connsiteX110" fmla="*/ 338786 w 2817320"/>
                <a:gd name="connsiteY110" fmla="*/ 3089 h 701829"/>
                <a:gd name="connsiteX0" fmla="*/ 338786 w 2817322"/>
                <a:gd name="connsiteY0" fmla="*/ 2100 h 700840"/>
                <a:gd name="connsiteX1" fmla="*/ 273751 w 2817322"/>
                <a:gd name="connsiteY1" fmla="*/ 69476 h 700840"/>
                <a:gd name="connsiteX2" fmla="*/ 252773 w 2817322"/>
                <a:gd name="connsiteY2" fmla="*/ 55952 h 700840"/>
                <a:gd name="connsiteX3" fmla="*/ 432482 w 2817322"/>
                <a:gd name="connsiteY3" fmla="*/ 198106 h 700840"/>
                <a:gd name="connsiteX4" fmla="*/ 229902 w 2817322"/>
                <a:gd name="connsiteY4" fmla="*/ 160131 h 700840"/>
                <a:gd name="connsiteX5" fmla="*/ 10982 w 2817322"/>
                <a:gd name="connsiteY5" fmla="*/ 209134 h 700840"/>
                <a:gd name="connsiteX6" fmla="*/ 36861 w 2817322"/>
                <a:gd name="connsiteY6" fmla="*/ 226387 h 700840"/>
                <a:gd name="connsiteX7" fmla="*/ 243895 w 2817322"/>
                <a:gd name="connsiteY7" fmla="*/ 235013 h 700840"/>
                <a:gd name="connsiteX8" fmla="*/ 235269 w 2817322"/>
                <a:gd name="connsiteY8" fmla="*/ 321278 h 700840"/>
                <a:gd name="connsiteX9" fmla="*/ 209390 w 2817322"/>
                <a:gd name="connsiteY9" fmla="*/ 338530 h 700840"/>
                <a:gd name="connsiteX10" fmla="*/ 157631 w 2817322"/>
                <a:gd name="connsiteY10" fmla="*/ 390289 h 700840"/>
                <a:gd name="connsiteX11" fmla="*/ 123125 w 2817322"/>
                <a:gd name="connsiteY11" fmla="*/ 442047 h 700840"/>
                <a:gd name="connsiteX12" fmla="*/ 71367 w 2817322"/>
                <a:gd name="connsiteY12" fmla="*/ 476553 h 700840"/>
                <a:gd name="connsiteX13" fmla="*/ 62740 w 2817322"/>
                <a:gd name="connsiteY13" fmla="*/ 502432 h 700840"/>
                <a:gd name="connsiteX14" fmla="*/ 114499 w 2817322"/>
                <a:gd name="connsiteY14" fmla="*/ 519685 h 700840"/>
                <a:gd name="connsiteX15" fmla="*/ 183510 w 2817322"/>
                <a:gd name="connsiteY15" fmla="*/ 511059 h 700840"/>
                <a:gd name="connsiteX16" fmla="*/ 209390 w 2817322"/>
                <a:gd name="connsiteY16" fmla="*/ 502432 h 700840"/>
                <a:gd name="connsiteX17" fmla="*/ 269774 w 2817322"/>
                <a:gd name="connsiteY17" fmla="*/ 485179 h 700840"/>
                <a:gd name="connsiteX18" fmla="*/ 338786 w 2817322"/>
                <a:gd name="connsiteY18" fmla="*/ 493806 h 700840"/>
                <a:gd name="connsiteX19" fmla="*/ 381918 w 2817322"/>
                <a:gd name="connsiteY19" fmla="*/ 545564 h 700840"/>
                <a:gd name="connsiteX20" fmla="*/ 407797 w 2817322"/>
                <a:gd name="connsiteY20" fmla="*/ 562817 h 700840"/>
                <a:gd name="connsiteX21" fmla="*/ 459556 w 2817322"/>
                <a:gd name="connsiteY21" fmla="*/ 554191 h 700840"/>
                <a:gd name="connsiteX22" fmla="*/ 485435 w 2817322"/>
                <a:gd name="connsiteY22" fmla="*/ 536938 h 700840"/>
                <a:gd name="connsiteX23" fmla="*/ 519940 w 2817322"/>
                <a:gd name="connsiteY23" fmla="*/ 519685 h 700840"/>
                <a:gd name="connsiteX24" fmla="*/ 571699 w 2817322"/>
                <a:gd name="connsiteY24" fmla="*/ 493806 h 700840"/>
                <a:gd name="connsiteX25" fmla="*/ 632084 w 2817322"/>
                <a:gd name="connsiteY25" fmla="*/ 502432 h 700840"/>
                <a:gd name="connsiteX26" fmla="*/ 657963 w 2817322"/>
                <a:gd name="connsiteY26" fmla="*/ 528311 h 700840"/>
                <a:gd name="connsiteX27" fmla="*/ 692469 w 2817322"/>
                <a:gd name="connsiteY27" fmla="*/ 545564 h 700840"/>
                <a:gd name="connsiteX28" fmla="*/ 770107 w 2817322"/>
                <a:gd name="connsiteY28" fmla="*/ 536938 h 700840"/>
                <a:gd name="connsiteX29" fmla="*/ 821865 w 2817322"/>
                <a:gd name="connsiteY29" fmla="*/ 502432 h 700840"/>
                <a:gd name="connsiteX30" fmla="*/ 847744 w 2817322"/>
                <a:gd name="connsiteY30" fmla="*/ 485179 h 700840"/>
                <a:gd name="connsiteX31" fmla="*/ 899503 w 2817322"/>
                <a:gd name="connsiteY31" fmla="*/ 442047 h 700840"/>
                <a:gd name="connsiteX32" fmla="*/ 925382 w 2817322"/>
                <a:gd name="connsiteY32" fmla="*/ 433421 h 700840"/>
                <a:gd name="connsiteX33" fmla="*/ 951261 w 2817322"/>
                <a:gd name="connsiteY33" fmla="*/ 416168 h 700840"/>
                <a:gd name="connsiteX34" fmla="*/ 972832 w 2817322"/>
                <a:gd name="connsiteY34" fmla="*/ 504859 h 700840"/>
                <a:gd name="connsiteX35" fmla="*/ 1063405 w 2817322"/>
                <a:gd name="connsiteY35" fmla="*/ 416168 h 700840"/>
                <a:gd name="connsiteX36" fmla="*/ 1075652 w 2817322"/>
                <a:gd name="connsiteY36" fmla="*/ 540454 h 700840"/>
                <a:gd name="connsiteX37" fmla="*/ 1166922 w 2817322"/>
                <a:gd name="connsiteY37" fmla="*/ 459300 h 700840"/>
                <a:gd name="connsiteX38" fmla="*/ 1184174 w 2817322"/>
                <a:gd name="connsiteY38" fmla="*/ 485179 h 700840"/>
                <a:gd name="connsiteX39" fmla="*/ 1244559 w 2817322"/>
                <a:gd name="connsiteY39" fmla="*/ 511059 h 700840"/>
                <a:gd name="connsiteX40" fmla="*/ 1270439 w 2817322"/>
                <a:gd name="connsiteY40" fmla="*/ 528311 h 700840"/>
                <a:gd name="connsiteX41" fmla="*/ 1304944 w 2817322"/>
                <a:gd name="connsiteY41" fmla="*/ 545564 h 700840"/>
                <a:gd name="connsiteX42" fmla="*/ 1330824 w 2817322"/>
                <a:gd name="connsiteY42" fmla="*/ 571444 h 700840"/>
                <a:gd name="connsiteX43" fmla="*/ 1391208 w 2817322"/>
                <a:gd name="connsiteY43" fmla="*/ 588696 h 700840"/>
                <a:gd name="connsiteX44" fmla="*/ 1425714 w 2817322"/>
                <a:gd name="connsiteY44" fmla="*/ 605949 h 700840"/>
                <a:gd name="connsiteX45" fmla="*/ 1460220 w 2817322"/>
                <a:gd name="connsiteY45" fmla="*/ 614576 h 700840"/>
                <a:gd name="connsiteX46" fmla="*/ 1555110 w 2817322"/>
                <a:gd name="connsiteY46" fmla="*/ 631828 h 700840"/>
                <a:gd name="connsiteX47" fmla="*/ 1995057 w 2817322"/>
                <a:gd name="connsiteY47" fmla="*/ 640455 h 700840"/>
                <a:gd name="connsiteX48" fmla="*/ 2081322 w 2817322"/>
                <a:gd name="connsiteY48" fmla="*/ 666334 h 700840"/>
                <a:gd name="connsiteX49" fmla="*/ 2107201 w 2817322"/>
                <a:gd name="connsiteY49" fmla="*/ 683587 h 700840"/>
                <a:gd name="connsiteX50" fmla="*/ 2253850 w 2817322"/>
                <a:gd name="connsiteY50" fmla="*/ 700840 h 700840"/>
                <a:gd name="connsiteX51" fmla="*/ 2279729 w 2817322"/>
                <a:gd name="connsiteY51" fmla="*/ 683587 h 700840"/>
                <a:gd name="connsiteX52" fmla="*/ 2322861 w 2817322"/>
                <a:gd name="connsiteY52" fmla="*/ 640455 h 700840"/>
                <a:gd name="connsiteX53" fmla="*/ 2391873 w 2817322"/>
                <a:gd name="connsiteY53" fmla="*/ 597323 h 700840"/>
                <a:gd name="connsiteX54" fmla="*/ 2372997 w 2817322"/>
                <a:gd name="connsiteY54" fmla="*/ 526526 h 700840"/>
                <a:gd name="connsiteX55" fmla="*/ 2309142 w 2817322"/>
                <a:gd name="connsiteY55" fmla="*/ 526881 h 700840"/>
                <a:gd name="connsiteX56" fmla="*/ 2388091 w 2817322"/>
                <a:gd name="connsiteY56" fmla="*/ 491921 h 700840"/>
                <a:gd name="connsiteX57" fmla="*/ 2462811 w 2817322"/>
                <a:gd name="connsiteY57" fmla="*/ 457720 h 700840"/>
                <a:gd name="connsiteX58" fmla="*/ 2650665 w 2817322"/>
                <a:gd name="connsiteY58" fmla="*/ 493806 h 700840"/>
                <a:gd name="connsiteX59" fmla="*/ 2538522 w 2817322"/>
                <a:gd name="connsiteY59" fmla="*/ 467927 h 700840"/>
                <a:gd name="connsiteX60" fmla="*/ 2624786 w 2817322"/>
                <a:gd name="connsiteY60" fmla="*/ 390289 h 700840"/>
                <a:gd name="connsiteX61" fmla="*/ 2642039 w 2817322"/>
                <a:gd name="connsiteY61" fmla="*/ 364410 h 700840"/>
                <a:gd name="connsiteX62" fmla="*/ 2693797 w 2817322"/>
                <a:gd name="connsiteY62" fmla="*/ 321278 h 700840"/>
                <a:gd name="connsiteX63" fmla="*/ 2719676 w 2817322"/>
                <a:gd name="connsiteY63" fmla="*/ 312651 h 700840"/>
                <a:gd name="connsiteX64" fmla="*/ 2403597 w 2817322"/>
                <a:gd name="connsiteY64" fmla="*/ 334289 h 700840"/>
                <a:gd name="connsiteX65" fmla="*/ 2711050 w 2817322"/>
                <a:gd name="connsiteY65" fmla="*/ 226387 h 700840"/>
                <a:gd name="connsiteX66" fmla="*/ 2762808 w 2817322"/>
                <a:gd name="connsiteY66" fmla="*/ 191881 h 700840"/>
                <a:gd name="connsiteX67" fmla="*/ 2788688 w 2817322"/>
                <a:gd name="connsiteY67" fmla="*/ 166002 h 700840"/>
                <a:gd name="connsiteX68" fmla="*/ 2323930 w 2817322"/>
                <a:gd name="connsiteY68" fmla="*/ 346272 h 700840"/>
                <a:gd name="connsiteX69" fmla="*/ 2436716 w 2817322"/>
                <a:gd name="connsiteY69" fmla="*/ 332692 h 700840"/>
                <a:gd name="connsiteX70" fmla="*/ 2324752 w 2817322"/>
                <a:gd name="connsiteY70" fmla="*/ 363264 h 700840"/>
                <a:gd name="connsiteX71" fmla="*/ 2306268 w 2817322"/>
                <a:gd name="connsiteY71" fmla="*/ 381536 h 700840"/>
                <a:gd name="connsiteX72" fmla="*/ 2142683 w 2817322"/>
                <a:gd name="connsiteY72" fmla="*/ 319420 h 700840"/>
                <a:gd name="connsiteX73" fmla="*/ 2685171 w 2817322"/>
                <a:gd name="connsiteY73" fmla="*/ 148749 h 700840"/>
                <a:gd name="connsiteX74" fmla="*/ 2633412 w 2817322"/>
                <a:gd name="connsiteY74" fmla="*/ 166002 h 700840"/>
                <a:gd name="connsiteX75" fmla="*/ 2607533 w 2817322"/>
                <a:gd name="connsiteY75" fmla="*/ 183255 h 700840"/>
                <a:gd name="connsiteX76" fmla="*/ 2581654 w 2817322"/>
                <a:gd name="connsiteY76" fmla="*/ 191881 h 700840"/>
                <a:gd name="connsiteX77" fmla="*/ 2391873 w 2817322"/>
                <a:gd name="connsiteY77" fmla="*/ 209134 h 700840"/>
                <a:gd name="connsiteX78" fmla="*/ 2340114 w 2817322"/>
                <a:gd name="connsiteY78" fmla="*/ 217761 h 700840"/>
                <a:gd name="connsiteX79" fmla="*/ 2219344 w 2817322"/>
                <a:gd name="connsiteY79" fmla="*/ 200508 h 700840"/>
                <a:gd name="connsiteX80" fmla="*/ 2245224 w 2817322"/>
                <a:gd name="connsiteY80" fmla="*/ 157376 h 700840"/>
                <a:gd name="connsiteX81" fmla="*/ 2271103 w 2817322"/>
                <a:gd name="connsiteY81" fmla="*/ 140123 h 700840"/>
                <a:gd name="connsiteX82" fmla="*/ 2305608 w 2817322"/>
                <a:gd name="connsiteY82" fmla="*/ 105617 h 700840"/>
                <a:gd name="connsiteX83" fmla="*/ 2340114 w 2817322"/>
                <a:gd name="connsiteY83" fmla="*/ 79738 h 700840"/>
                <a:gd name="connsiteX84" fmla="*/ 2279729 w 2817322"/>
                <a:gd name="connsiteY84" fmla="*/ 88364 h 700840"/>
                <a:gd name="connsiteX85" fmla="*/ 2227971 w 2817322"/>
                <a:gd name="connsiteY85" fmla="*/ 105617 h 700840"/>
                <a:gd name="connsiteX86" fmla="*/ 2202091 w 2817322"/>
                <a:gd name="connsiteY86" fmla="*/ 122870 h 700840"/>
                <a:gd name="connsiteX87" fmla="*/ 2107201 w 2817322"/>
                <a:gd name="connsiteY87" fmla="*/ 140123 h 700840"/>
                <a:gd name="connsiteX88" fmla="*/ 2055442 w 2817322"/>
                <a:gd name="connsiteY88" fmla="*/ 157376 h 700840"/>
                <a:gd name="connsiteX89" fmla="*/ 2029563 w 2817322"/>
                <a:gd name="connsiteY89" fmla="*/ 166002 h 700840"/>
                <a:gd name="connsiteX90" fmla="*/ 1900167 w 2817322"/>
                <a:gd name="connsiteY90" fmla="*/ 200508 h 700840"/>
                <a:gd name="connsiteX91" fmla="*/ 1788024 w 2817322"/>
                <a:gd name="connsiteY91" fmla="*/ 191881 h 700840"/>
                <a:gd name="connsiteX92" fmla="*/ 1753518 w 2817322"/>
                <a:gd name="connsiteY92" fmla="*/ 148749 h 700840"/>
                <a:gd name="connsiteX93" fmla="*/ 1727639 w 2817322"/>
                <a:gd name="connsiteY93" fmla="*/ 140123 h 700840"/>
                <a:gd name="connsiteX94" fmla="*/ 1658627 w 2817322"/>
                <a:gd name="connsiteY94" fmla="*/ 148749 h 700840"/>
                <a:gd name="connsiteX95" fmla="*/ 1632748 w 2817322"/>
                <a:gd name="connsiteY95" fmla="*/ 166002 h 700840"/>
                <a:gd name="connsiteX96" fmla="*/ 1766287 w 2817322"/>
                <a:gd name="connsiteY96" fmla="*/ 315298 h 700840"/>
                <a:gd name="connsiteX97" fmla="*/ 1132416 w 2817322"/>
                <a:gd name="connsiteY97" fmla="*/ 183255 h 700840"/>
                <a:gd name="connsiteX98" fmla="*/ 1089284 w 2817322"/>
                <a:gd name="connsiteY98" fmla="*/ 200508 h 700840"/>
                <a:gd name="connsiteX99" fmla="*/ 1046152 w 2817322"/>
                <a:gd name="connsiteY99" fmla="*/ 209134 h 700840"/>
                <a:gd name="connsiteX100" fmla="*/ 856371 w 2817322"/>
                <a:gd name="connsiteY100" fmla="*/ 183255 h 700840"/>
                <a:gd name="connsiteX101" fmla="*/ 787359 w 2817322"/>
                <a:gd name="connsiteY101" fmla="*/ 166002 h 700840"/>
                <a:gd name="connsiteX102" fmla="*/ 735601 w 2817322"/>
                <a:gd name="connsiteY102" fmla="*/ 140123 h 700840"/>
                <a:gd name="connsiteX103" fmla="*/ 709722 w 2817322"/>
                <a:gd name="connsiteY103" fmla="*/ 131496 h 700840"/>
                <a:gd name="connsiteX104" fmla="*/ 692469 w 2817322"/>
                <a:gd name="connsiteY104" fmla="*/ 105617 h 700840"/>
                <a:gd name="connsiteX105" fmla="*/ 718348 w 2817322"/>
                <a:gd name="connsiteY105" fmla="*/ 88364 h 700840"/>
                <a:gd name="connsiteX106" fmla="*/ 778733 w 2817322"/>
                <a:gd name="connsiteY106" fmla="*/ 62485 h 700840"/>
                <a:gd name="connsiteX107" fmla="*/ 554446 w 2817322"/>
                <a:gd name="connsiteY107" fmla="*/ 45232 h 700840"/>
                <a:gd name="connsiteX108" fmla="*/ 459556 w 2817322"/>
                <a:gd name="connsiteY108" fmla="*/ 27979 h 700840"/>
                <a:gd name="connsiteX109" fmla="*/ 517235 w 2817322"/>
                <a:gd name="connsiteY109" fmla="*/ 161705 h 700840"/>
                <a:gd name="connsiteX110" fmla="*/ 338786 w 2817322"/>
                <a:gd name="connsiteY110" fmla="*/ 2100 h 700840"/>
                <a:gd name="connsiteX0" fmla="*/ 503712 w 2817320"/>
                <a:gd name="connsiteY0" fmla="*/ 164641 h 673000"/>
                <a:gd name="connsiteX1" fmla="*/ 273751 w 2817320"/>
                <a:gd name="connsiteY1" fmla="*/ 41636 h 673000"/>
                <a:gd name="connsiteX2" fmla="*/ 252773 w 2817320"/>
                <a:gd name="connsiteY2" fmla="*/ 28112 h 673000"/>
                <a:gd name="connsiteX3" fmla="*/ 432482 w 2817320"/>
                <a:gd name="connsiteY3" fmla="*/ 170266 h 673000"/>
                <a:gd name="connsiteX4" fmla="*/ 229902 w 2817320"/>
                <a:gd name="connsiteY4" fmla="*/ 132291 h 673000"/>
                <a:gd name="connsiteX5" fmla="*/ 10982 w 2817320"/>
                <a:gd name="connsiteY5" fmla="*/ 181294 h 673000"/>
                <a:gd name="connsiteX6" fmla="*/ 36861 w 2817320"/>
                <a:gd name="connsiteY6" fmla="*/ 198547 h 673000"/>
                <a:gd name="connsiteX7" fmla="*/ 243895 w 2817320"/>
                <a:gd name="connsiteY7" fmla="*/ 207173 h 673000"/>
                <a:gd name="connsiteX8" fmla="*/ 235269 w 2817320"/>
                <a:gd name="connsiteY8" fmla="*/ 293438 h 673000"/>
                <a:gd name="connsiteX9" fmla="*/ 209390 w 2817320"/>
                <a:gd name="connsiteY9" fmla="*/ 310690 h 673000"/>
                <a:gd name="connsiteX10" fmla="*/ 157631 w 2817320"/>
                <a:gd name="connsiteY10" fmla="*/ 362449 h 673000"/>
                <a:gd name="connsiteX11" fmla="*/ 123125 w 2817320"/>
                <a:gd name="connsiteY11" fmla="*/ 414207 h 673000"/>
                <a:gd name="connsiteX12" fmla="*/ 71367 w 2817320"/>
                <a:gd name="connsiteY12" fmla="*/ 448713 h 673000"/>
                <a:gd name="connsiteX13" fmla="*/ 62740 w 2817320"/>
                <a:gd name="connsiteY13" fmla="*/ 474592 h 673000"/>
                <a:gd name="connsiteX14" fmla="*/ 114499 w 2817320"/>
                <a:gd name="connsiteY14" fmla="*/ 491845 h 673000"/>
                <a:gd name="connsiteX15" fmla="*/ 183510 w 2817320"/>
                <a:gd name="connsiteY15" fmla="*/ 483219 h 673000"/>
                <a:gd name="connsiteX16" fmla="*/ 209390 w 2817320"/>
                <a:gd name="connsiteY16" fmla="*/ 474592 h 673000"/>
                <a:gd name="connsiteX17" fmla="*/ 269774 w 2817320"/>
                <a:gd name="connsiteY17" fmla="*/ 457339 h 673000"/>
                <a:gd name="connsiteX18" fmla="*/ 338786 w 2817320"/>
                <a:gd name="connsiteY18" fmla="*/ 465966 h 673000"/>
                <a:gd name="connsiteX19" fmla="*/ 381918 w 2817320"/>
                <a:gd name="connsiteY19" fmla="*/ 517724 h 673000"/>
                <a:gd name="connsiteX20" fmla="*/ 407797 w 2817320"/>
                <a:gd name="connsiteY20" fmla="*/ 534977 h 673000"/>
                <a:gd name="connsiteX21" fmla="*/ 459556 w 2817320"/>
                <a:gd name="connsiteY21" fmla="*/ 526351 h 673000"/>
                <a:gd name="connsiteX22" fmla="*/ 485435 w 2817320"/>
                <a:gd name="connsiteY22" fmla="*/ 509098 h 673000"/>
                <a:gd name="connsiteX23" fmla="*/ 519940 w 2817320"/>
                <a:gd name="connsiteY23" fmla="*/ 491845 h 673000"/>
                <a:gd name="connsiteX24" fmla="*/ 571699 w 2817320"/>
                <a:gd name="connsiteY24" fmla="*/ 465966 h 673000"/>
                <a:gd name="connsiteX25" fmla="*/ 632084 w 2817320"/>
                <a:gd name="connsiteY25" fmla="*/ 474592 h 673000"/>
                <a:gd name="connsiteX26" fmla="*/ 657963 w 2817320"/>
                <a:gd name="connsiteY26" fmla="*/ 500471 h 673000"/>
                <a:gd name="connsiteX27" fmla="*/ 692469 w 2817320"/>
                <a:gd name="connsiteY27" fmla="*/ 517724 h 673000"/>
                <a:gd name="connsiteX28" fmla="*/ 770107 w 2817320"/>
                <a:gd name="connsiteY28" fmla="*/ 509098 h 673000"/>
                <a:gd name="connsiteX29" fmla="*/ 821865 w 2817320"/>
                <a:gd name="connsiteY29" fmla="*/ 474592 h 673000"/>
                <a:gd name="connsiteX30" fmla="*/ 847744 w 2817320"/>
                <a:gd name="connsiteY30" fmla="*/ 457339 h 673000"/>
                <a:gd name="connsiteX31" fmla="*/ 899503 w 2817320"/>
                <a:gd name="connsiteY31" fmla="*/ 414207 h 673000"/>
                <a:gd name="connsiteX32" fmla="*/ 925382 w 2817320"/>
                <a:gd name="connsiteY32" fmla="*/ 405581 h 673000"/>
                <a:gd name="connsiteX33" fmla="*/ 951261 w 2817320"/>
                <a:gd name="connsiteY33" fmla="*/ 388328 h 673000"/>
                <a:gd name="connsiteX34" fmla="*/ 972832 w 2817320"/>
                <a:gd name="connsiteY34" fmla="*/ 477019 h 673000"/>
                <a:gd name="connsiteX35" fmla="*/ 1063405 w 2817320"/>
                <a:gd name="connsiteY35" fmla="*/ 388328 h 673000"/>
                <a:gd name="connsiteX36" fmla="*/ 1075652 w 2817320"/>
                <a:gd name="connsiteY36" fmla="*/ 512614 h 673000"/>
                <a:gd name="connsiteX37" fmla="*/ 1166922 w 2817320"/>
                <a:gd name="connsiteY37" fmla="*/ 431460 h 673000"/>
                <a:gd name="connsiteX38" fmla="*/ 1184174 w 2817320"/>
                <a:gd name="connsiteY38" fmla="*/ 457339 h 673000"/>
                <a:gd name="connsiteX39" fmla="*/ 1244559 w 2817320"/>
                <a:gd name="connsiteY39" fmla="*/ 483219 h 673000"/>
                <a:gd name="connsiteX40" fmla="*/ 1270439 w 2817320"/>
                <a:gd name="connsiteY40" fmla="*/ 500471 h 673000"/>
                <a:gd name="connsiteX41" fmla="*/ 1304944 w 2817320"/>
                <a:gd name="connsiteY41" fmla="*/ 517724 h 673000"/>
                <a:gd name="connsiteX42" fmla="*/ 1330824 w 2817320"/>
                <a:gd name="connsiteY42" fmla="*/ 543604 h 673000"/>
                <a:gd name="connsiteX43" fmla="*/ 1391208 w 2817320"/>
                <a:gd name="connsiteY43" fmla="*/ 560856 h 673000"/>
                <a:gd name="connsiteX44" fmla="*/ 1425714 w 2817320"/>
                <a:gd name="connsiteY44" fmla="*/ 578109 h 673000"/>
                <a:gd name="connsiteX45" fmla="*/ 1460220 w 2817320"/>
                <a:gd name="connsiteY45" fmla="*/ 586736 h 673000"/>
                <a:gd name="connsiteX46" fmla="*/ 1555110 w 2817320"/>
                <a:gd name="connsiteY46" fmla="*/ 603988 h 673000"/>
                <a:gd name="connsiteX47" fmla="*/ 1995057 w 2817320"/>
                <a:gd name="connsiteY47" fmla="*/ 612615 h 673000"/>
                <a:gd name="connsiteX48" fmla="*/ 2081322 w 2817320"/>
                <a:gd name="connsiteY48" fmla="*/ 638494 h 673000"/>
                <a:gd name="connsiteX49" fmla="*/ 2107201 w 2817320"/>
                <a:gd name="connsiteY49" fmla="*/ 655747 h 673000"/>
                <a:gd name="connsiteX50" fmla="*/ 2253850 w 2817320"/>
                <a:gd name="connsiteY50" fmla="*/ 673000 h 673000"/>
                <a:gd name="connsiteX51" fmla="*/ 2279729 w 2817320"/>
                <a:gd name="connsiteY51" fmla="*/ 655747 h 673000"/>
                <a:gd name="connsiteX52" fmla="*/ 2322861 w 2817320"/>
                <a:gd name="connsiteY52" fmla="*/ 612615 h 673000"/>
                <a:gd name="connsiteX53" fmla="*/ 2391873 w 2817320"/>
                <a:gd name="connsiteY53" fmla="*/ 569483 h 673000"/>
                <a:gd name="connsiteX54" fmla="*/ 2372997 w 2817320"/>
                <a:gd name="connsiteY54" fmla="*/ 498686 h 673000"/>
                <a:gd name="connsiteX55" fmla="*/ 2309142 w 2817320"/>
                <a:gd name="connsiteY55" fmla="*/ 499041 h 673000"/>
                <a:gd name="connsiteX56" fmla="*/ 2388091 w 2817320"/>
                <a:gd name="connsiteY56" fmla="*/ 464081 h 673000"/>
                <a:gd name="connsiteX57" fmla="*/ 2462811 w 2817320"/>
                <a:gd name="connsiteY57" fmla="*/ 429880 h 673000"/>
                <a:gd name="connsiteX58" fmla="*/ 2650665 w 2817320"/>
                <a:gd name="connsiteY58" fmla="*/ 465966 h 673000"/>
                <a:gd name="connsiteX59" fmla="*/ 2538522 w 2817320"/>
                <a:gd name="connsiteY59" fmla="*/ 440087 h 673000"/>
                <a:gd name="connsiteX60" fmla="*/ 2624786 w 2817320"/>
                <a:gd name="connsiteY60" fmla="*/ 362449 h 673000"/>
                <a:gd name="connsiteX61" fmla="*/ 2642039 w 2817320"/>
                <a:gd name="connsiteY61" fmla="*/ 336570 h 673000"/>
                <a:gd name="connsiteX62" fmla="*/ 2693797 w 2817320"/>
                <a:gd name="connsiteY62" fmla="*/ 293438 h 673000"/>
                <a:gd name="connsiteX63" fmla="*/ 2719676 w 2817320"/>
                <a:gd name="connsiteY63" fmla="*/ 284811 h 673000"/>
                <a:gd name="connsiteX64" fmla="*/ 2403597 w 2817320"/>
                <a:gd name="connsiteY64" fmla="*/ 306449 h 673000"/>
                <a:gd name="connsiteX65" fmla="*/ 2711050 w 2817320"/>
                <a:gd name="connsiteY65" fmla="*/ 198547 h 673000"/>
                <a:gd name="connsiteX66" fmla="*/ 2762808 w 2817320"/>
                <a:gd name="connsiteY66" fmla="*/ 164041 h 673000"/>
                <a:gd name="connsiteX67" fmla="*/ 2788688 w 2817320"/>
                <a:gd name="connsiteY67" fmla="*/ 138162 h 673000"/>
                <a:gd name="connsiteX68" fmla="*/ 2323930 w 2817320"/>
                <a:gd name="connsiteY68" fmla="*/ 318432 h 673000"/>
                <a:gd name="connsiteX69" fmla="*/ 2436716 w 2817320"/>
                <a:gd name="connsiteY69" fmla="*/ 304852 h 673000"/>
                <a:gd name="connsiteX70" fmla="*/ 2324752 w 2817320"/>
                <a:gd name="connsiteY70" fmla="*/ 335424 h 673000"/>
                <a:gd name="connsiteX71" fmla="*/ 2306268 w 2817320"/>
                <a:gd name="connsiteY71" fmla="*/ 353696 h 673000"/>
                <a:gd name="connsiteX72" fmla="*/ 2142683 w 2817320"/>
                <a:gd name="connsiteY72" fmla="*/ 291580 h 673000"/>
                <a:gd name="connsiteX73" fmla="*/ 2685171 w 2817320"/>
                <a:gd name="connsiteY73" fmla="*/ 120909 h 673000"/>
                <a:gd name="connsiteX74" fmla="*/ 2633412 w 2817320"/>
                <a:gd name="connsiteY74" fmla="*/ 138162 h 673000"/>
                <a:gd name="connsiteX75" fmla="*/ 2607533 w 2817320"/>
                <a:gd name="connsiteY75" fmla="*/ 155415 h 673000"/>
                <a:gd name="connsiteX76" fmla="*/ 2581654 w 2817320"/>
                <a:gd name="connsiteY76" fmla="*/ 164041 h 673000"/>
                <a:gd name="connsiteX77" fmla="*/ 2391873 w 2817320"/>
                <a:gd name="connsiteY77" fmla="*/ 181294 h 673000"/>
                <a:gd name="connsiteX78" fmla="*/ 2340114 w 2817320"/>
                <a:gd name="connsiteY78" fmla="*/ 189921 h 673000"/>
                <a:gd name="connsiteX79" fmla="*/ 2219344 w 2817320"/>
                <a:gd name="connsiteY79" fmla="*/ 172668 h 673000"/>
                <a:gd name="connsiteX80" fmla="*/ 2245224 w 2817320"/>
                <a:gd name="connsiteY80" fmla="*/ 129536 h 673000"/>
                <a:gd name="connsiteX81" fmla="*/ 2271103 w 2817320"/>
                <a:gd name="connsiteY81" fmla="*/ 112283 h 673000"/>
                <a:gd name="connsiteX82" fmla="*/ 2305608 w 2817320"/>
                <a:gd name="connsiteY82" fmla="*/ 77777 h 673000"/>
                <a:gd name="connsiteX83" fmla="*/ 2340114 w 2817320"/>
                <a:gd name="connsiteY83" fmla="*/ 51898 h 673000"/>
                <a:gd name="connsiteX84" fmla="*/ 2279729 w 2817320"/>
                <a:gd name="connsiteY84" fmla="*/ 60524 h 673000"/>
                <a:gd name="connsiteX85" fmla="*/ 2227971 w 2817320"/>
                <a:gd name="connsiteY85" fmla="*/ 77777 h 673000"/>
                <a:gd name="connsiteX86" fmla="*/ 2202091 w 2817320"/>
                <a:gd name="connsiteY86" fmla="*/ 95030 h 673000"/>
                <a:gd name="connsiteX87" fmla="*/ 2107201 w 2817320"/>
                <a:gd name="connsiteY87" fmla="*/ 112283 h 673000"/>
                <a:gd name="connsiteX88" fmla="*/ 2055442 w 2817320"/>
                <a:gd name="connsiteY88" fmla="*/ 129536 h 673000"/>
                <a:gd name="connsiteX89" fmla="*/ 2029563 w 2817320"/>
                <a:gd name="connsiteY89" fmla="*/ 138162 h 673000"/>
                <a:gd name="connsiteX90" fmla="*/ 1900167 w 2817320"/>
                <a:gd name="connsiteY90" fmla="*/ 172668 h 673000"/>
                <a:gd name="connsiteX91" fmla="*/ 1788024 w 2817320"/>
                <a:gd name="connsiteY91" fmla="*/ 164041 h 673000"/>
                <a:gd name="connsiteX92" fmla="*/ 1753518 w 2817320"/>
                <a:gd name="connsiteY92" fmla="*/ 120909 h 673000"/>
                <a:gd name="connsiteX93" fmla="*/ 1727639 w 2817320"/>
                <a:gd name="connsiteY93" fmla="*/ 112283 h 673000"/>
                <a:gd name="connsiteX94" fmla="*/ 1658627 w 2817320"/>
                <a:gd name="connsiteY94" fmla="*/ 120909 h 673000"/>
                <a:gd name="connsiteX95" fmla="*/ 1632748 w 2817320"/>
                <a:gd name="connsiteY95" fmla="*/ 138162 h 673000"/>
                <a:gd name="connsiteX96" fmla="*/ 1766287 w 2817320"/>
                <a:gd name="connsiteY96" fmla="*/ 287458 h 673000"/>
                <a:gd name="connsiteX97" fmla="*/ 1132416 w 2817320"/>
                <a:gd name="connsiteY97" fmla="*/ 155415 h 673000"/>
                <a:gd name="connsiteX98" fmla="*/ 1089284 w 2817320"/>
                <a:gd name="connsiteY98" fmla="*/ 172668 h 673000"/>
                <a:gd name="connsiteX99" fmla="*/ 1046152 w 2817320"/>
                <a:gd name="connsiteY99" fmla="*/ 181294 h 673000"/>
                <a:gd name="connsiteX100" fmla="*/ 856371 w 2817320"/>
                <a:gd name="connsiteY100" fmla="*/ 155415 h 673000"/>
                <a:gd name="connsiteX101" fmla="*/ 787359 w 2817320"/>
                <a:gd name="connsiteY101" fmla="*/ 138162 h 673000"/>
                <a:gd name="connsiteX102" fmla="*/ 735601 w 2817320"/>
                <a:gd name="connsiteY102" fmla="*/ 112283 h 673000"/>
                <a:gd name="connsiteX103" fmla="*/ 709722 w 2817320"/>
                <a:gd name="connsiteY103" fmla="*/ 103656 h 673000"/>
                <a:gd name="connsiteX104" fmla="*/ 692469 w 2817320"/>
                <a:gd name="connsiteY104" fmla="*/ 77777 h 673000"/>
                <a:gd name="connsiteX105" fmla="*/ 718348 w 2817320"/>
                <a:gd name="connsiteY105" fmla="*/ 60524 h 673000"/>
                <a:gd name="connsiteX106" fmla="*/ 778733 w 2817320"/>
                <a:gd name="connsiteY106" fmla="*/ 34645 h 673000"/>
                <a:gd name="connsiteX107" fmla="*/ 554446 w 2817320"/>
                <a:gd name="connsiteY107" fmla="*/ 17392 h 673000"/>
                <a:gd name="connsiteX108" fmla="*/ 459556 w 2817320"/>
                <a:gd name="connsiteY108" fmla="*/ 139 h 673000"/>
                <a:gd name="connsiteX109" fmla="*/ 517235 w 2817320"/>
                <a:gd name="connsiteY109" fmla="*/ 133865 h 673000"/>
                <a:gd name="connsiteX110" fmla="*/ 503712 w 2817320"/>
                <a:gd name="connsiteY110" fmla="*/ 164641 h 673000"/>
                <a:gd name="connsiteX0" fmla="*/ 503712 w 2817322"/>
                <a:gd name="connsiteY0" fmla="*/ 159307 h 667666"/>
                <a:gd name="connsiteX1" fmla="*/ 273751 w 2817322"/>
                <a:gd name="connsiteY1" fmla="*/ 36302 h 667666"/>
                <a:gd name="connsiteX2" fmla="*/ 252773 w 2817322"/>
                <a:gd name="connsiteY2" fmla="*/ 22778 h 667666"/>
                <a:gd name="connsiteX3" fmla="*/ 432482 w 2817322"/>
                <a:gd name="connsiteY3" fmla="*/ 164932 h 667666"/>
                <a:gd name="connsiteX4" fmla="*/ 229902 w 2817322"/>
                <a:gd name="connsiteY4" fmla="*/ 126957 h 667666"/>
                <a:gd name="connsiteX5" fmla="*/ 10982 w 2817322"/>
                <a:gd name="connsiteY5" fmla="*/ 175960 h 667666"/>
                <a:gd name="connsiteX6" fmla="*/ 36861 w 2817322"/>
                <a:gd name="connsiteY6" fmla="*/ 193213 h 667666"/>
                <a:gd name="connsiteX7" fmla="*/ 243895 w 2817322"/>
                <a:gd name="connsiteY7" fmla="*/ 201839 h 667666"/>
                <a:gd name="connsiteX8" fmla="*/ 235269 w 2817322"/>
                <a:gd name="connsiteY8" fmla="*/ 288104 h 667666"/>
                <a:gd name="connsiteX9" fmla="*/ 209390 w 2817322"/>
                <a:gd name="connsiteY9" fmla="*/ 305356 h 667666"/>
                <a:gd name="connsiteX10" fmla="*/ 157631 w 2817322"/>
                <a:gd name="connsiteY10" fmla="*/ 357115 h 667666"/>
                <a:gd name="connsiteX11" fmla="*/ 123125 w 2817322"/>
                <a:gd name="connsiteY11" fmla="*/ 408873 h 667666"/>
                <a:gd name="connsiteX12" fmla="*/ 71367 w 2817322"/>
                <a:gd name="connsiteY12" fmla="*/ 443379 h 667666"/>
                <a:gd name="connsiteX13" fmla="*/ 62740 w 2817322"/>
                <a:gd name="connsiteY13" fmla="*/ 469258 h 667666"/>
                <a:gd name="connsiteX14" fmla="*/ 114499 w 2817322"/>
                <a:gd name="connsiteY14" fmla="*/ 486511 h 667666"/>
                <a:gd name="connsiteX15" fmla="*/ 183510 w 2817322"/>
                <a:gd name="connsiteY15" fmla="*/ 477885 h 667666"/>
                <a:gd name="connsiteX16" fmla="*/ 209390 w 2817322"/>
                <a:gd name="connsiteY16" fmla="*/ 469258 h 667666"/>
                <a:gd name="connsiteX17" fmla="*/ 269774 w 2817322"/>
                <a:gd name="connsiteY17" fmla="*/ 452005 h 667666"/>
                <a:gd name="connsiteX18" fmla="*/ 338786 w 2817322"/>
                <a:gd name="connsiteY18" fmla="*/ 460632 h 667666"/>
                <a:gd name="connsiteX19" fmla="*/ 381918 w 2817322"/>
                <a:gd name="connsiteY19" fmla="*/ 512390 h 667666"/>
                <a:gd name="connsiteX20" fmla="*/ 407797 w 2817322"/>
                <a:gd name="connsiteY20" fmla="*/ 529643 h 667666"/>
                <a:gd name="connsiteX21" fmla="*/ 459556 w 2817322"/>
                <a:gd name="connsiteY21" fmla="*/ 521017 h 667666"/>
                <a:gd name="connsiteX22" fmla="*/ 485435 w 2817322"/>
                <a:gd name="connsiteY22" fmla="*/ 503764 h 667666"/>
                <a:gd name="connsiteX23" fmla="*/ 519940 w 2817322"/>
                <a:gd name="connsiteY23" fmla="*/ 486511 h 667666"/>
                <a:gd name="connsiteX24" fmla="*/ 571699 w 2817322"/>
                <a:gd name="connsiteY24" fmla="*/ 460632 h 667666"/>
                <a:gd name="connsiteX25" fmla="*/ 632084 w 2817322"/>
                <a:gd name="connsiteY25" fmla="*/ 469258 h 667666"/>
                <a:gd name="connsiteX26" fmla="*/ 657963 w 2817322"/>
                <a:gd name="connsiteY26" fmla="*/ 495137 h 667666"/>
                <a:gd name="connsiteX27" fmla="*/ 692469 w 2817322"/>
                <a:gd name="connsiteY27" fmla="*/ 512390 h 667666"/>
                <a:gd name="connsiteX28" fmla="*/ 770107 w 2817322"/>
                <a:gd name="connsiteY28" fmla="*/ 503764 h 667666"/>
                <a:gd name="connsiteX29" fmla="*/ 821865 w 2817322"/>
                <a:gd name="connsiteY29" fmla="*/ 469258 h 667666"/>
                <a:gd name="connsiteX30" fmla="*/ 847744 w 2817322"/>
                <a:gd name="connsiteY30" fmla="*/ 452005 h 667666"/>
                <a:gd name="connsiteX31" fmla="*/ 899503 w 2817322"/>
                <a:gd name="connsiteY31" fmla="*/ 408873 h 667666"/>
                <a:gd name="connsiteX32" fmla="*/ 925382 w 2817322"/>
                <a:gd name="connsiteY32" fmla="*/ 400247 h 667666"/>
                <a:gd name="connsiteX33" fmla="*/ 951261 w 2817322"/>
                <a:gd name="connsiteY33" fmla="*/ 382994 h 667666"/>
                <a:gd name="connsiteX34" fmla="*/ 972832 w 2817322"/>
                <a:gd name="connsiteY34" fmla="*/ 471685 h 667666"/>
                <a:gd name="connsiteX35" fmla="*/ 1063405 w 2817322"/>
                <a:gd name="connsiteY35" fmla="*/ 382994 h 667666"/>
                <a:gd name="connsiteX36" fmla="*/ 1075652 w 2817322"/>
                <a:gd name="connsiteY36" fmla="*/ 507280 h 667666"/>
                <a:gd name="connsiteX37" fmla="*/ 1166922 w 2817322"/>
                <a:gd name="connsiteY37" fmla="*/ 426126 h 667666"/>
                <a:gd name="connsiteX38" fmla="*/ 1184174 w 2817322"/>
                <a:gd name="connsiteY38" fmla="*/ 452005 h 667666"/>
                <a:gd name="connsiteX39" fmla="*/ 1244559 w 2817322"/>
                <a:gd name="connsiteY39" fmla="*/ 477885 h 667666"/>
                <a:gd name="connsiteX40" fmla="*/ 1270439 w 2817322"/>
                <a:gd name="connsiteY40" fmla="*/ 495137 h 667666"/>
                <a:gd name="connsiteX41" fmla="*/ 1304944 w 2817322"/>
                <a:gd name="connsiteY41" fmla="*/ 512390 h 667666"/>
                <a:gd name="connsiteX42" fmla="*/ 1330824 w 2817322"/>
                <a:gd name="connsiteY42" fmla="*/ 538270 h 667666"/>
                <a:gd name="connsiteX43" fmla="*/ 1391208 w 2817322"/>
                <a:gd name="connsiteY43" fmla="*/ 555522 h 667666"/>
                <a:gd name="connsiteX44" fmla="*/ 1425714 w 2817322"/>
                <a:gd name="connsiteY44" fmla="*/ 572775 h 667666"/>
                <a:gd name="connsiteX45" fmla="*/ 1460220 w 2817322"/>
                <a:gd name="connsiteY45" fmla="*/ 581402 h 667666"/>
                <a:gd name="connsiteX46" fmla="*/ 1555110 w 2817322"/>
                <a:gd name="connsiteY46" fmla="*/ 598654 h 667666"/>
                <a:gd name="connsiteX47" fmla="*/ 1995057 w 2817322"/>
                <a:gd name="connsiteY47" fmla="*/ 607281 h 667666"/>
                <a:gd name="connsiteX48" fmla="*/ 2081322 w 2817322"/>
                <a:gd name="connsiteY48" fmla="*/ 633160 h 667666"/>
                <a:gd name="connsiteX49" fmla="*/ 2107201 w 2817322"/>
                <a:gd name="connsiteY49" fmla="*/ 650413 h 667666"/>
                <a:gd name="connsiteX50" fmla="*/ 2253850 w 2817322"/>
                <a:gd name="connsiteY50" fmla="*/ 667666 h 667666"/>
                <a:gd name="connsiteX51" fmla="*/ 2279729 w 2817322"/>
                <a:gd name="connsiteY51" fmla="*/ 650413 h 667666"/>
                <a:gd name="connsiteX52" fmla="*/ 2322861 w 2817322"/>
                <a:gd name="connsiteY52" fmla="*/ 607281 h 667666"/>
                <a:gd name="connsiteX53" fmla="*/ 2391873 w 2817322"/>
                <a:gd name="connsiteY53" fmla="*/ 564149 h 667666"/>
                <a:gd name="connsiteX54" fmla="*/ 2372997 w 2817322"/>
                <a:gd name="connsiteY54" fmla="*/ 493352 h 667666"/>
                <a:gd name="connsiteX55" fmla="*/ 2309142 w 2817322"/>
                <a:gd name="connsiteY55" fmla="*/ 493707 h 667666"/>
                <a:gd name="connsiteX56" fmla="*/ 2388091 w 2817322"/>
                <a:gd name="connsiteY56" fmla="*/ 458747 h 667666"/>
                <a:gd name="connsiteX57" fmla="*/ 2462811 w 2817322"/>
                <a:gd name="connsiteY57" fmla="*/ 424546 h 667666"/>
                <a:gd name="connsiteX58" fmla="*/ 2650665 w 2817322"/>
                <a:gd name="connsiteY58" fmla="*/ 460632 h 667666"/>
                <a:gd name="connsiteX59" fmla="*/ 2538522 w 2817322"/>
                <a:gd name="connsiteY59" fmla="*/ 434753 h 667666"/>
                <a:gd name="connsiteX60" fmla="*/ 2624786 w 2817322"/>
                <a:gd name="connsiteY60" fmla="*/ 357115 h 667666"/>
                <a:gd name="connsiteX61" fmla="*/ 2642039 w 2817322"/>
                <a:gd name="connsiteY61" fmla="*/ 331236 h 667666"/>
                <a:gd name="connsiteX62" fmla="*/ 2693797 w 2817322"/>
                <a:gd name="connsiteY62" fmla="*/ 288104 h 667666"/>
                <a:gd name="connsiteX63" fmla="*/ 2719676 w 2817322"/>
                <a:gd name="connsiteY63" fmla="*/ 279477 h 667666"/>
                <a:gd name="connsiteX64" fmla="*/ 2403597 w 2817322"/>
                <a:gd name="connsiteY64" fmla="*/ 301115 h 667666"/>
                <a:gd name="connsiteX65" fmla="*/ 2711050 w 2817322"/>
                <a:gd name="connsiteY65" fmla="*/ 193213 h 667666"/>
                <a:gd name="connsiteX66" fmla="*/ 2762808 w 2817322"/>
                <a:gd name="connsiteY66" fmla="*/ 158707 h 667666"/>
                <a:gd name="connsiteX67" fmla="*/ 2788688 w 2817322"/>
                <a:gd name="connsiteY67" fmla="*/ 132828 h 667666"/>
                <a:gd name="connsiteX68" fmla="*/ 2323930 w 2817322"/>
                <a:gd name="connsiteY68" fmla="*/ 313098 h 667666"/>
                <a:gd name="connsiteX69" fmla="*/ 2436716 w 2817322"/>
                <a:gd name="connsiteY69" fmla="*/ 299518 h 667666"/>
                <a:gd name="connsiteX70" fmla="*/ 2324752 w 2817322"/>
                <a:gd name="connsiteY70" fmla="*/ 330090 h 667666"/>
                <a:gd name="connsiteX71" fmla="*/ 2306268 w 2817322"/>
                <a:gd name="connsiteY71" fmla="*/ 348362 h 667666"/>
                <a:gd name="connsiteX72" fmla="*/ 2142683 w 2817322"/>
                <a:gd name="connsiteY72" fmla="*/ 286246 h 667666"/>
                <a:gd name="connsiteX73" fmla="*/ 2685171 w 2817322"/>
                <a:gd name="connsiteY73" fmla="*/ 115575 h 667666"/>
                <a:gd name="connsiteX74" fmla="*/ 2633412 w 2817322"/>
                <a:gd name="connsiteY74" fmla="*/ 132828 h 667666"/>
                <a:gd name="connsiteX75" fmla="*/ 2607533 w 2817322"/>
                <a:gd name="connsiteY75" fmla="*/ 150081 h 667666"/>
                <a:gd name="connsiteX76" fmla="*/ 2581654 w 2817322"/>
                <a:gd name="connsiteY76" fmla="*/ 158707 h 667666"/>
                <a:gd name="connsiteX77" fmla="*/ 2391873 w 2817322"/>
                <a:gd name="connsiteY77" fmla="*/ 175960 h 667666"/>
                <a:gd name="connsiteX78" fmla="*/ 2340114 w 2817322"/>
                <a:gd name="connsiteY78" fmla="*/ 184587 h 667666"/>
                <a:gd name="connsiteX79" fmla="*/ 2219344 w 2817322"/>
                <a:gd name="connsiteY79" fmla="*/ 167334 h 667666"/>
                <a:gd name="connsiteX80" fmla="*/ 2245224 w 2817322"/>
                <a:gd name="connsiteY80" fmla="*/ 124202 h 667666"/>
                <a:gd name="connsiteX81" fmla="*/ 2271103 w 2817322"/>
                <a:gd name="connsiteY81" fmla="*/ 106949 h 667666"/>
                <a:gd name="connsiteX82" fmla="*/ 2305608 w 2817322"/>
                <a:gd name="connsiteY82" fmla="*/ 72443 h 667666"/>
                <a:gd name="connsiteX83" fmla="*/ 2340114 w 2817322"/>
                <a:gd name="connsiteY83" fmla="*/ 46564 h 667666"/>
                <a:gd name="connsiteX84" fmla="*/ 2279729 w 2817322"/>
                <a:gd name="connsiteY84" fmla="*/ 55190 h 667666"/>
                <a:gd name="connsiteX85" fmla="*/ 2227971 w 2817322"/>
                <a:gd name="connsiteY85" fmla="*/ 72443 h 667666"/>
                <a:gd name="connsiteX86" fmla="*/ 2202091 w 2817322"/>
                <a:gd name="connsiteY86" fmla="*/ 89696 h 667666"/>
                <a:gd name="connsiteX87" fmla="*/ 2107201 w 2817322"/>
                <a:gd name="connsiteY87" fmla="*/ 106949 h 667666"/>
                <a:gd name="connsiteX88" fmla="*/ 2055442 w 2817322"/>
                <a:gd name="connsiteY88" fmla="*/ 124202 h 667666"/>
                <a:gd name="connsiteX89" fmla="*/ 2029563 w 2817322"/>
                <a:gd name="connsiteY89" fmla="*/ 132828 h 667666"/>
                <a:gd name="connsiteX90" fmla="*/ 1900167 w 2817322"/>
                <a:gd name="connsiteY90" fmla="*/ 167334 h 667666"/>
                <a:gd name="connsiteX91" fmla="*/ 1788024 w 2817322"/>
                <a:gd name="connsiteY91" fmla="*/ 158707 h 667666"/>
                <a:gd name="connsiteX92" fmla="*/ 1753518 w 2817322"/>
                <a:gd name="connsiteY92" fmla="*/ 115575 h 667666"/>
                <a:gd name="connsiteX93" fmla="*/ 1727639 w 2817322"/>
                <a:gd name="connsiteY93" fmla="*/ 106949 h 667666"/>
                <a:gd name="connsiteX94" fmla="*/ 1658627 w 2817322"/>
                <a:gd name="connsiteY94" fmla="*/ 115575 h 667666"/>
                <a:gd name="connsiteX95" fmla="*/ 1632748 w 2817322"/>
                <a:gd name="connsiteY95" fmla="*/ 132828 h 667666"/>
                <a:gd name="connsiteX96" fmla="*/ 1766287 w 2817322"/>
                <a:gd name="connsiteY96" fmla="*/ 282124 h 667666"/>
                <a:gd name="connsiteX97" fmla="*/ 1132416 w 2817322"/>
                <a:gd name="connsiteY97" fmla="*/ 150081 h 667666"/>
                <a:gd name="connsiteX98" fmla="*/ 1089284 w 2817322"/>
                <a:gd name="connsiteY98" fmla="*/ 167334 h 667666"/>
                <a:gd name="connsiteX99" fmla="*/ 1046152 w 2817322"/>
                <a:gd name="connsiteY99" fmla="*/ 175960 h 667666"/>
                <a:gd name="connsiteX100" fmla="*/ 856371 w 2817322"/>
                <a:gd name="connsiteY100" fmla="*/ 150081 h 667666"/>
                <a:gd name="connsiteX101" fmla="*/ 787359 w 2817322"/>
                <a:gd name="connsiteY101" fmla="*/ 132828 h 667666"/>
                <a:gd name="connsiteX102" fmla="*/ 735601 w 2817322"/>
                <a:gd name="connsiteY102" fmla="*/ 106949 h 667666"/>
                <a:gd name="connsiteX103" fmla="*/ 709722 w 2817322"/>
                <a:gd name="connsiteY103" fmla="*/ 98322 h 667666"/>
                <a:gd name="connsiteX104" fmla="*/ 692469 w 2817322"/>
                <a:gd name="connsiteY104" fmla="*/ 72443 h 667666"/>
                <a:gd name="connsiteX105" fmla="*/ 718348 w 2817322"/>
                <a:gd name="connsiteY105" fmla="*/ 55190 h 667666"/>
                <a:gd name="connsiteX106" fmla="*/ 778733 w 2817322"/>
                <a:gd name="connsiteY106" fmla="*/ 29311 h 667666"/>
                <a:gd name="connsiteX107" fmla="*/ 554446 w 2817322"/>
                <a:gd name="connsiteY107" fmla="*/ 12058 h 667666"/>
                <a:gd name="connsiteX108" fmla="*/ 626642 w 2817322"/>
                <a:gd name="connsiteY108" fmla="*/ 176662 h 667666"/>
                <a:gd name="connsiteX109" fmla="*/ 517235 w 2817322"/>
                <a:gd name="connsiteY109" fmla="*/ 128531 h 667666"/>
                <a:gd name="connsiteX110" fmla="*/ 503712 w 2817322"/>
                <a:gd name="connsiteY110" fmla="*/ 159307 h 667666"/>
                <a:gd name="connsiteX0" fmla="*/ 503712 w 2817320"/>
                <a:gd name="connsiteY0" fmla="*/ 159307 h 667666"/>
                <a:gd name="connsiteX1" fmla="*/ 273751 w 2817320"/>
                <a:gd name="connsiteY1" fmla="*/ 36302 h 667666"/>
                <a:gd name="connsiteX2" fmla="*/ 323977 w 2817320"/>
                <a:gd name="connsiteY2" fmla="*/ 134353 h 667666"/>
                <a:gd name="connsiteX3" fmla="*/ 432482 w 2817320"/>
                <a:gd name="connsiteY3" fmla="*/ 164932 h 667666"/>
                <a:gd name="connsiteX4" fmla="*/ 229902 w 2817320"/>
                <a:gd name="connsiteY4" fmla="*/ 126957 h 667666"/>
                <a:gd name="connsiteX5" fmla="*/ 10982 w 2817320"/>
                <a:gd name="connsiteY5" fmla="*/ 175960 h 667666"/>
                <a:gd name="connsiteX6" fmla="*/ 36861 w 2817320"/>
                <a:gd name="connsiteY6" fmla="*/ 193213 h 667666"/>
                <a:gd name="connsiteX7" fmla="*/ 243895 w 2817320"/>
                <a:gd name="connsiteY7" fmla="*/ 201839 h 667666"/>
                <a:gd name="connsiteX8" fmla="*/ 235269 w 2817320"/>
                <a:gd name="connsiteY8" fmla="*/ 288104 h 667666"/>
                <a:gd name="connsiteX9" fmla="*/ 209390 w 2817320"/>
                <a:gd name="connsiteY9" fmla="*/ 305356 h 667666"/>
                <a:gd name="connsiteX10" fmla="*/ 157631 w 2817320"/>
                <a:gd name="connsiteY10" fmla="*/ 357115 h 667666"/>
                <a:gd name="connsiteX11" fmla="*/ 123125 w 2817320"/>
                <a:gd name="connsiteY11" fmla="*/ 408873 h 667666"/>
                <a:gd name="connsiteX12" fmla="*/ 71367 w 2817320"/>
                <a:gd name="connsiteY12" fmla="*/ 443379 h 667666"/>
                <a:gd name="connsiteX13" fmla="*/ 62740 w 2817320"/>
                <a:gd name="connsiteY13" fmla="*/ 469258 h 667666"/>
                <a:gd name="connsiteX14" fmla="*/ 114499 w 2817320"/>
                <a:gd name="connsiteY14" fmla="*/ 486511 h 667666"/>
                <a:gd name="connsiteX15" fmla="*/ 183510 w 2817320"/>
                <a:gd name="connsiteY15" fmla="*/ 477885 h 667666"/>
                <a:gd name="connsiteX16" fmla="*/ 209390 w 2817320"/>
                <a:gd name="connsiteY16" fmla="*/ 469258 h 667666"/>
                <a:gd name="connsiteX17" fmla="*/ 269774 w 2817320"/>
                <a:gd name="connsiteY17" fmla="*/ 452005 h 667666"/>
                <a:gd name="connsiteX18" fmla="*/ 338786 w 2817320"/>
                <a:gd name="connsiteY18" fmla="*/ 460632 h 667666"/>
                <a:gd name="connsiteX19" fmla="*/ 381918 w 2817320"/>
                <a:gd name="connsiteY19" fmla="*/ 512390 h 667666"/>
                <a:gd name="connsiteX20" fmla="*/ 407797 w 2817320"/>
                <a:gd name="connsiteY20" fmla="*/ 529643 h 667666"/>
                <a:gd name="connsiteX21" fmla="*/ 459556 w 2817320"/>
                <a:gd name="connsiteY21" fmla="*/ 521017 h 667666"/>
                <a:gd name="connsiteX22" fmla="*/ 485435 w 2817320"/>
                <a:gd name="connsiteY22" fmla="*/ 503764 h 667666"/>
                <a:gd name="connsiteX23" fmla="*/ 519940 w 2817320"/>
                <a:gd name="connsiteY23" fmla="*/ 486511 h 667666"/>
                <a:gd name="connsiteX24" fmla="*/ 571699 w 2817320"/>
                <a:gd name="connsiteY24" fmla="*/ 460632 h 667666"/>
                <a:gd name="connsiteX25" fmla="*/ 632084 w 2817320"/>
                <a:gd name="connsiteY25" fmla="*/ 469258 h 667666"/>
                <a:gd name="connsiteX26" fmla="*/ 657963 w 2817320"/>
                <a:gd name="connsiteY26" fmla="*/ 495137 h 667666"/>
                <a:gd name="connsiteX27" fmla="*/ 692469 w 2817320"/>
                <a:gd name="connsiteY27" fmla="*/ 512390 h 667666"/>
                <a:gd name="connsiteX28" fmla="*/ 770107 w 2817320"/>
                <a:gd name="connsiteY28" fmla="*/ 503764 h 667666"/>
                <a:gd name="connsiteX29" fmla="*/ 821865 w 2817320"/>
                <a:gd name="connsiteY29" fmla="*/ 469258 h 667666"/>
                <a:gd name="connsiteX30" fmla="*/ 847744 w 2817320"/>
                <a:gd name="connsiteY30" fmla="*/ 452005 h 667666"/>
                <a:gd name="connsiteX31" fmla="*/ 899503 w 2817320"/>
                <a:gd name="connsiteY31" fmla="*/ 408873 h 667666"/>
                <a:gd name="connsiteX32" fmla="*/ 925382 w 2817320"/>
                <a:gd name="connsiteY32" fmla="*/ 400247 h 667666"/>
                <a:gd name="connsiteX33" fmla="*/ 951261 w 2817320"/>
                <a:gd name="connsiteY33" fmla="*/ 382994 h 667666"/>
                <a:gd name="connsiteX34" fmla="*/ 972832 w 2817320"/>
                <a:gd name="connsiteY34" fmla="*/ 471685 h 667666"/>
                <a:gd name="connsiteX35" fmla="*/ 1063405 w 2817320"/>
                <a:gd name="connsiteY35" fmla="*/ 382994 h 667666"/>
                <a:gd name="connsiteX36" fmla="*/ 1075652 w 2817320"/>
                <a:gd name="connsiteY36" fmla="*/ 507280 h 667666"/>
                <a:gd name="connsiteX37" fmla="*/ 1166922 w 2817320"/>
                <a:gd name="connsiteY37" fmla="*/ 426126 h 667666"/>
                <a:gd name="connsiteX38" fmla="*/ 1184174 w 2817320"/>
                <a:gd name="connsiteY38" fmla="*/ 452005 h 667666"/>
                <a:gd name="connsiteX39" fmla="*/ 1244559 w 2817320"/>
                <a:gd name="connsiteY39" fmla="*/ 477885 h 667666"/>
                <a:gd name="connsiteX40" fmla="*/ 1270439 w 2817320"/>
                <a:gd name="connsiteY40" fmla="*/ 495137 h 667666"/>
                <a:gd name="connsiteX41" fmla="*/ 1304944 w 2817320"/>
                <a:gd name="connsiteY41" fmla="*/ 512390 h 667666"/>
                <a:gd name="connsiteX42" fmla="*/ 1330824 w 2817320"/>
                <a:gd name="connsiteY42" fmla="*/ 538270 h 667666"/>
                <a:gd name="connsiteX43" fmla="*/ 1391208 w 2817320"/>
                <a:gd name="connsiteY43" fmla="*/ 555522 h 667666"/>
                <a:gd name="connsiteX44" fmla="*/ 1425714 w 2817320"/>
                <a:gd name="connsiteY44" fmla="*/ 572775 h 667666"/>
                <a:gd name="connsiteX45" fmla="*/ 1460220 w 2817320"/>
                <a:gd name="connsiteY45" fmla="*/ 581402 h 667666"/>
                <a:gd name="connsiteX46" fmla="*/ 1555110 w 2817320"/>
                <a:gd name="connsiteY46" fmla="*/ 598654 h 667666"/>
                <a:gd name="connsiteX47" fmla="*/ 1995057 w 2817320"/>
                <a:gd name="connsiteY47" fmla="*/ 607281 h 667666"/>
                <a:gd name="connsiteX48" fmla="*/ 2081322 w 2817320"/>
                <a:gd name="connsiteY48" fmla="*/ 633160 h 667666"/>
                <a:gd name="connsiteX49" fmla="*/ 2107201 w 2817320"/>
                <a:gd name="connsiteY49" fmla="*/ 650413 h 667666"/>
                <a:gd name="connsiteX50" fmla="*/ 2253850 w 2817320"/>
                <a:gd name="connsiteY50" fmla="*/ 667666 h 667666"/>
                <a:gd name="connsiteX51" fmla="*/ 2279729 w 2817320"/>
                <a:gd name="connsiteY51" fmla="*/ 650413 h 667666"/>
                <a:gd name="connsiteX52" fmla="*/ 2322861 w 2817320"/>
                <a:gd name="connsiteY52" fmla="*/ 607281 h 667666"/>
                <a:gd name="connsiteX53" fmla="*/ 2391873 w 2817320"/>
                <a:gd name="connsiteY53" fmla="*/ 564149 h 667666"/>
                <a:gd name="connsiteX54" fmla="*/ 2372997 w 2817320"/>
                <a:gd name="connsiteY54" fmla="*/ 493352 h 667666"/>
                <a:gd name="connsiteX55" fmla="*/ 2309142 w 2817320"/>
                <a:gd name="connsiteY55" fmla="*/ 493707 h 667666"/>
                <a:gd name="connsiteX56" fmla="*/ 2388091 w 2817320"/>
                <a:gd name="connsiteY56" fmla="*/ 458747 h 667666"/>
                <a:gd name="connsiteX57" fmla="*/ 2462811 w 2817320"/>
                <a:gd name="connsiteY57" fmla="*/ 424546 h 667666"/>
                <a:gd name="connsiteX58" fmla="*/ 2650665 w 2817320"/>
                <a:gd name="connsiteY58" fmla="*/ 460632 h 667666"/>
                <a:gd name="connsiteX59" fmla="*/ 2538522 w 2817320"/>
                <a:gd name="connsiteY59" fmla="*/ 434753 h 667666"/>
                <a:gd name="connsiteX60" fmla="*/ 2624786 w 2817320"/>
                <a:gd name="connsiteY60" fmla="*/ 357115 h 667666"/>
                <a:gd name="connsiteX61" fmla="*/ 2642039 w 2817320"/>
                <a:gd name="connsiteY61" fmla="*/ 331236 h 667666"/>
                <a:gd name="connsiteX62" fmla="*/ 2693797 w 2817320"/>
                <a:gd name="connsiteY62" fmla="*/ 288104 h 667666"/>
                <a:gd name="connsiteX63" fmla="*/ 2719676 w 2817320"/>
                <a:gd name="connsiteY63" fmla="*/ 279477 h 667666"/>
                <a:gd name="connsiteX64" fmla="*/ 2403597 w 2817320"/>
                <a:gd name="connsiteY64" fmla="*/ 301115 h 667666"/>
                <a:gd name="connsiteX65" fmla="*/ 2711050 w 2817320"/>
                <a:gd name="connsiteY65" fmla="*/ 193213 h 667666"/>
                <a:gd name="connsiteX66" fmla="*/ 2762808 w 2817320"/>
                <a:gd name="connsiteY66" fmla="*/ 158707 h 667666"/>
                <a:gd name="connsiteX67" fmla="*/ 2788688 w 2817320"/>
                <a:gd name="connsiteY67" fmla="*/ 132828 h 667666"/>
                <a:gd name="connsiteX68" fmla="*/ 2323930 w 2817320"/>
                <a:gd name="connsiteY68" fmla="*/ 313098 h 667666"/>
                <a:gd name="connsiteX69" fmla="*/ 2436716 w 2817320"/>
                <a:gd name="connsiteY69" fmla="*/ 299518 h 667666"/>
                <a:gd name="connsiteX70" fmla="*/ 2324752 w 2817320"/>
                <a:gd name="connsiteY70" fmla="*/ 330090 h 667666"/>
                <a:gd name="connsiteX71" fmla="*/ 2306268 w 2817320"/>
                <a:gd name="connsiteY71" fmla="*/ 348362 h 667666"/>
                <a:gd name="connsiteX72" fmla="*/ 2142683 w 2817320"/>
                <a:gd name="connsiteY72" fmla="*/ 286246 h 667666"/>
                <a:gd name="connsiteX73" fmla="*/ 2685171 w 2817320"/>
                <a:gd name="connsiteY73" fmla="*/ 115575 h 667666"/>
                <a:gd name="connsiteX74" fmla="*/ 2633412 w 2817320"/>
                <a:gd name="connsiteY74" fmla="*/ 132828 h 667666"/>
                <a:gd name="connsiteX75" fmla="*/ 2607533 w 2817320"/>
                <a:gd name="connsiteY75" fmla="*/ 150081 h 667666"/>
                <a:gd name="connsiteX76" fmla="*/ 2581654 w 2817320"/>
                <a:gd name="connsiteY76" fmla="*/ 158707 h 667666"/>
                <a:gd name="connsiteX77" fmla="*/ 2391873 w 2817320"/>
                <a:gd name="connsiteY77" fmla="*/ 175960 h 667666"/>
                <a:gd name="connsiteX78" fmla="*/ 2340114 w 2817320"/>
                <a:gd name="connsiteY78" fmla="*/ 184587 h 667666"/>
                <a:gd name="connsiteX79" fmla="*/ 2219344 w 2817320"/>
                <a:gd name="connsiteY79" fmla="*/ 167334 h 667666"/>
                <a:gd name="connsiteX80" fmla="*/ 2245224 w 2817320"/>
                <a:gd name="connsiteY80" fmla="*/ 124202 h 667666"/>
                <a:gd name="connsiteX81" fmla="*/ 2271103 w 2817320"/>
                <a:gd name="connsiteY81" fmla="*/ 106949 h 667666"/>
                <a:gd name="connsiteX82" fmla="*/ 2305608 w 2817320"/>
                <a:gd name="connsiteY82" fmla="*/ 72443 h 667666"/>
                <a:gd name="connsiteX83" fmla="*/ 2340114 w 2817320"/>
                <a:gd name="connsiteY83" fmla="*/ 46564 h 667666"/>
                <a:gd name="connsiteX84" fmla="*/ 2279729 w 2817320"/>
                <a:gd name="connsiteY84" fmla="*/ 55190 h 667666"/>
                <a:gd name="connsiteX85" fmla="*/ 2227971 w 2817320"/>
                <a:gd name="connsiteY85" fmla="*/ 72443 h 667666"/>
                <a:gd name="connsiteX86" fmla="*/ 2202091 w 2817320"/>
                <a:gd name="connsiteY86" fmla="*/ 89696 h 667666"/>
                <a:gd name="connsiteX87" fmla="*/ 2107201 w 2817320"/>
                <a:gd name="connsiteY87" fmla="*/ 106949 h 667666"/>
                <a:gd name="connsiteX88" fmla="*/ 2055442 w 2817320"/>
                <a:gd name="connsiteY88" fmla="*/ 124202 h 667666"/>
                <a:gd name="connsiteX89" fmla="*/ 2029563 w 2817320"/>
                <a:gd name="connsiteY89" fmla="*/ 132828 h 667666"/>
                <a:gd name="connsiteX90" fmla="*/ 1900167 w 2817320"/>
                <a:gd name="connsiteY90" fmla="*/ 167334 h 667666"/>
                <a:gd name="connsiteX91" fmla="*/ 1788024 w 2817320"/>
                <a:gd name="connsiteY91" fmla="*/ 158707 h 667666"/>
                <a:gd name="connsiteX92" fmla="*/ 1753518 w 2817320"/>
                <a:gd name="connsiteY92" fmla="*/ 115575 h 667666"/>
                <a:gd name="connsiteX93" fmla="*/ 1727639 w 2817320"/>
                <a:gd name="connsiteY93" fmla="*/ 106949 h 667666"/>
                <a:gd name="connsiteX94" fmla="*/ 1658627 w 2817320"/>
                <a:gd name="connsiteY94" fmla="*/ 115575 h 667666"/>
                <a:gd name="connsiteX95" fmla="*/ 1632748 w 2817320"/>
                <a:gd name="connsiteY95" fmla="*/ 132828 h 667666"/>
                <a:gd name="connsiteX96" fmla="*/ 1766287 w 2817320"/>
                <a:gd name="connsiteY96" fmla="*/ 282124 h 667666"/>
                <a:gd name="connsiteX97" fmla="*/ 1132416 w 2817320"/>
                <a:gd name="connsiteY97" fmla="*/ 150081 h 667666"/>
                <a:gd name="connsiteX98" fmla="*/ 1089284 w 2817320"/>
                <a:gd name="connsiteY98" fmla="*/ 167334 h 667666"/>
                <a:gd name="connsiteX99" fmla="*/ 1046152 w 2817320"/>
                <a:gd name="connsiteY99" fmla="*/ 175960 h 667666"/>
                <a:gd name="connsiteX100" fmla="*/ 856371 w 2817320"/>
                <a:gd name="connsiteY100" fmla="*/ 150081 h 667666"/>
                <a:gd name="connsiteX101" fmla="*/ 787359 w 2817320"/>
                <a:gd name="connsiteY101" fmla="*/ 132828 h 667666"/>
                <a:gd name="connsiteX102" fmla="*/ 735601 w 2817320"/>
                <a:gd name="connsiteY102" fmla="*/ 106949 h 667666"/>
                <a:gd name="connsiteX103" fmla="*/ 709722 w 2817320"/>
                <a:gd name="connsiteY103" fmla="*/ 98322 h 667666"/>
                <a:gd name="connsiteX104" fmla="*/ 692469 w 2817320"/>
                <a:gd name="connsiteY104" fmla="*/ 72443 h 667666"/>
                <a:gd name="connsiteX105" fmla="*/ 718348 w 2817320"/>
                <a:gd name="connsiteY105" fmla="*/ 55190 h 667666"/>
                <a:gd name="connsiteX106" fmla="*/ 778733 w 2817320"/>
                <a:gd name="connsiteY106" fmla="*/ 29311 h 667666"/>
                <a:gd name="connsiteX107" fmla="*/ 554446 w 2817320"/>
                <a:gd name="connsiteY107" fmla="*/ 12058 h 667666"/>
                <a:gd name="connsiteX108" fmla="*/ 626642 w 2817320"/>
                <a:gd name="connsiteY108" fmla="*/ 176662 h 667666"/>
                <a:gd name="connsiteX109" fmla="*/ 517235 w 2817320"/>
                <a:gd name="connsiteY109" fmla="*/ 128531 h 667666"/>
                <a:gd name="connsiteX110" fmla="*/ 503712 w 2817320"/>
                <a:gd name="connsiteY110" fmla="*/ 159307 h 667666"/>
                <a:gd name="connsiteX0" fmla="*/ 503712 w 2817322"/>
                <a:gd name="connsiteY0" fmla="*/ 133159 h 641518"/>
                <a:gd name="connsiteX1" fmla="*/ 273751 w 2817322"/>
                <a:gd name="connsiteY1" fmla="*/ 10154 h 641518"/>
                <a:gd name="connsiteX2" fmla="*/ 323977 w 2817322"/>
                <a:gd name="connsiteY2" fmla="*/ 108205 h 641518"/>
                <a:gd name="connsiteX3" fmla="*/ 432482 w 2817322"/>
                <a:gd name="connsiteY3" fmla="*/ 138784 h 641518"/>
                <a:gd name="connsiteX4" fmla="*/ 229902 w 2817322"/>
                <a:gd name="connsiteY4" fmla="*/ 100809 h 641518"/>
                <a:gd name="connsiteX5" fmla="*/ 10982 w 2817322"/>
                <a:gd name="connsiteY5" fmla="*/ 149812 h 641518"/>
                <a:gd name="connsiteX6" fmla="*/ 36861 w 2817322"/>
                <a:gd name="connsiteY6" fmla="*/ 167065 h 641518"/>
                <a:gd name="connsiteX7" fmla="*/ 243895 w 2817322"/>
                <a:gd name="connsiteY7" fmla="*/ 175691 h 641518"/>
                <a:gd name="connsiteX8" fmla="*/ 235269 w 2817322"/>
                <a:gd name="connsiteY8" fmla="*/ 261956 h 641518"/>
                <a:gd name="connsiteX9" fmla="*/ 209390 w 2817322"/>
                <a:gd name="connsiteY9" fmla="*/ 279208 h 641518"/>
                <a:gd name="connsiteX10" fmla="*/ 157631 w 2817322"/>
                <a:gd name="connsiteY10" fmla="*/ 330967 h 641518"/>
                <a:gd name="connsiteX11" fmla="*/ 123125 w 2817322"/>
                <a:gd name="connsiteY11" fmla="*/ 382725 h 641518"/>
                <a:gd name="connsiteX12" fmla="*/ 71367 w 2817322"/>
                <a:gd name="connsiteY12" fmla="*/ 417231 h 641518"/>
                <a:gd name="connsiteX13" fmla="*/ 62740 w 2817322"/>
                <a:gd name="connsiteY13" fmla="*/ 443110 h 641518"/>
                <a:gd name="connsiteX14" fmla="*/ 114499 w 2817322"/>
                <a:gd name="connsiteY14" fmla="*/ 460363 h 641518"/>
                <a:gd name="connsiteX15" fmla="*/ 183510 w 2817322"/>
                <a:gd name="connsiteY15" fmla="*/ 451737 h 641518"/>
                <a:gd name="connsiteX16" fmla="*/ 209390 w 2817322"/>
                <a:gd name="connsiteY16" fmla="*/ 443110 h 641518"/>
                <a:gd name="connsiteX17" fmla="*/ 269774 w 2817322"/>
                <a:gd name="connsiteY17" fmla="*/ 425857 h 641518"/>
                <a:gd name="connsiteX18" fmla="*/ 338786 w 2817322"/>
                <a:gd name="connsiteY18" fmla="*/ 434484 h 641518"/>
                <a:gd name="connsiteX19" fmla="*/ 381918 w 2817322"/>
                <a:gd name="connsiteY19" fmla="*/ 486242 h 641518"/>
                <a:gd name="connsiteX20" fmla="*/ 407797 w 2817322"/>
                <a:gd name="connsiteY20" fmla="*/ 503495 h 641518"/>
                <a:gd name="connsiteX21" fmla="*/ 459556 w 2817322"/>
                <a:gd name="connsiteY21" fmla="*/ 494869 h 641518"/>
                <a:gd name="connsiteX22" fmla="*/ 485435 w 2817322"/>
                <a:gd name="connsiteY22" fmla="*/ 477616 h 641518"/>
                <a:gd name="connsiteX23" fmla="*/ 519940 w 2817322"/>
                <a:gd name="connsiteY23" fmla="*/ 460363 h 641518"/>
                <a:gd name="connsiteX24" fmla="*/ 571699 w 2817322"/>
                <a:gd name="connsiteY24" fmla="*/ 434484 h 641518"/>
                <a:gd name="connsiteX25" fmla="*/ 632084 w 2817322"/>
                <a:gd name="connsiteY25" fmla="*/ 443110 h 641518"/>
                <a:gd name="connsiteX26" fmla="*/ 657963 w 2817322"/>
                <a:gd name="connsiteY26" fmla="*/ 468989 h 641518"/>
                <a:gd name="connsiteX27" fmla="*/ 692469 w 2817322"/>
                <a:gd name="connsiteY27" fmla="*/ 486242 h 641518"/>
                <a:gd name="connsiteX28" fmla="*/ 770107 w 2817322"/>
                <a:gd name="connsiteY28" fmla="*/ 477616 h 641518"/>
                <a:gd name="connsiteX29" fmla="*/ 821865 w 2817322"/>
                <a:gd name="connsiteY29" fmla="*/ 443110 h 641518"/>
                <a:gd name="connsiteX30" fmla="*/ 847744 w 2817322"/>
                <a:gd name="connsiteY30" fmla="*/ 425857 h 641518"/>
                <a:gd name="connsiteX31" fmla="*/ 899503 w 2817322"/>
                <a:gd name="connsiteY31" fmla="*/ 382725 h 641518"/>
                <a:gd name="connsiteX32" fmla="*/ 925382 w 2817322"/>
                <a:gd name="connsiteY32" fmla="*/ 374099 h 641518"/>
                <a:gd name="connsiteX33" fmla="*/ 951261 w 2817322"/>
                <a:gd name="connsiteY33" fmla="*/ 356846 h 641518"/>
                <a:gd name="connsiteX34" fmla="*/ 972832 w 2817322"/>
                <a:gd name="connsiteY34" fmla="*/ 445537 h 641518"/>
                <a:gd name="connsiteX35" fmla="*/ 1063405 w 2817322"/>
                <a:gd name="connsiteY35" fmla="*/ 356846 h 641518"/>
                <a:gd name="connsiteX36" fmla="*/ 1075652 w 2817322"/>
                <a:gd name="connsiteY36" fmla="*/ 481132 h 641518"/>
                <a:gd name="connsiteX37" fmla="*/ 1166922 w 2817322"/>
                <a:gd name="connsiteY37" fmla="*/ 399978 h 641518"/>
                <a:gd name="connsiteX38" fmla="*/ 1184174 w 2817322"/>
                <a:gd name="connsiteY38" fmla="*/ 425857 h 641518"/>
                <a:gd name="connsiteX39" fmla="*/ 1244559 w 2817322"/>
                <a:gd name="connsiteY39" fmla="*/ 451737 h 641518"/>
                <a:gd name="connsiteX40" fmla="*/ 1270439 w 2817322"/>
                <a:gd name="connsiteY40" fmla="*/ 468989 h 641518"/>
                <a:gd name="connsiteX41" fmla="*/ 1304944 w 2817322"/>
                <a:gd name="connsiteY41" fmla="*/ 486242 h 641518"/>
                <a:gd name="connsiteX42" fmla="*/ 1330824 w 2817322"/>
                <a:gd name="connsiteY42" fmla="*/ 512122 h 641518"/>
                <a:gd name="connsiteX43" fmla="*/ 1391208 w 2817322"/>
                <a:gd name="connsiteY43" fmla="*/ 529374 h 641518"/>
                <a:gd name="connsiteX44" fmla="*/ 1425714 w 2817322"/>
                <a:gd name="connsiteY44" fmla="*/ 546627 h 641518"/>
                <a:gd name="connsiteX45" fmla="*/ 1460220 w 2817322"/>
                <a:gd name="connsiteY45" fmla="*/ 555254 h 641518"/>
                <a:gd name="connsiteX46" fmla="*/ 1555110 w 2817322"/>
                <a:gd name="connsiteY46" fmla="*/ 572506 h 641518"/>
                <a:gd name="connsiteX47" fmla="*/ 1995057 w 2817322"/>
                <a:gd name="connsiteY47" fmla="*/ 581133 h 641518"/>
                <a:gd name="connsiteX48" fmla="*/ 2081322 w 2817322"/>
                <a:gd name="connsiteY48" fmla="*/ 607012 h 641518"/>
                <a:gd name="connsiteX49" fmla="*/ 2107201 w 2817322"/>
                <a:gd name="connsiteY49" fmla="*/ 624265 h 641518"/>
                <a:gd name="connsiteX50" fmla="*/ 2253850 w 2817322"/>
                <a:gd name="connsiteY50" fmla="*/ 641518 h 641518"/>
                <a:gd name="connsiteX51" fmla="*/ 2279729 w 2817322"/>
                <a:gd name="connsiteY51" fmla="*/ 624265 h 641518"/>
                <a:gd name="connsiteX52" fmla="*/ 2322861 w 2817322"/>
                <a:gd name="connsiteY52" fmla="*/ 581133 h 641518"/>
                <a:gd name="connsiteX53" fmla="*/ 2391873 w 2817322"/>
                <a:gd name="connsiteY53" fmla="*/ 538001 h 641518"/>
                <a:gd name="connsiteX54" fmla="*/ 2372997 w 2817322"/>
                <a:gd name="connsiteY54" fmla="*/ 467204 h 641518"/>
                <a:gd name="connsiteX55" fmla="*/ 2309142 w 2817322"/>
                <a:gd name="connsiteY55" fmla="*/ 467559 h 641518"/>
                <a:gd name="connsiteX56" fmla="*/ 2388091 w 2817322"/>
                <a:gd name="connsiteY56" fmla="*/ 432599 h 641518"/>
                <a:gd name="connsiteX57" fmla="*/ 2462811 w 2817322"/>
                <a:gd name="connsiteY57" fmla="*/ 398398 h 641518"/>
                <a:gd name="connsiteX58" fmla="*/ 2650665 w 2817322"/>
                <a:gd name="connsiteY58" fmla="*/ 434484 h 641518"/>
                <a:gd name="connsiteX59" fmla="*/ 2538522 w 2817322"/>
                <a:gd name="connsiteY59" fmla="*/ 408605 h 641518"/>
                <a:gd name="connsiteX60" fmla="*/ 2624786 w 2817322"/>
                <a:gd name="connsiteY60" fmla="*/ 330967 h 641518"/>
                <a:gd name="connsiteX61" fmla="*/ 2642039 w 2817322"/>
                <a:gd name="connsiteY61" fmla="*/ 305088 h 641518"/>
                <a:gd name="connsiteX62" fmla="*/ 2693797 w 2817322"/>
                <a:gd name="connsiteY62" fmla="*/ 261956 h 641518"/>
                <a:gd name="connsiteX63" fmla="*/ 2719676 w 2817322"/>
                <a:gd name="connsiteY63" fmla="*/ 253329 h 641518"/>
                <a:gd name="connsiteX64" fmla="*/ 2403597 w 2817322"/>
                <a:gd name="connsiteY64" fmla="*/ 274967 h 641518"/>
                <a:gd name="connsiteX65" fmla="*/ 2711050 w 2817322"/>
                <a:gd name="connsiteY65" fmla="*/ 167065 h 641518"/>
                <a:gd name="connsiteX66" fmla="*/ 2762808 w 2817322"/>
                <a:gd name="connsiteY66" fmla="*/ 132559 h 641518"/>
                <a:gd name="connsiteX67" fmla="*/ 2788688 w 2817322"/>
                <a:gd name="connsiteY67" fmla="*/ 106680 h 641518"/>
                <a:gd name="connsiteX68" fmla="*/ 2323930 w 2817322"/>
                <a:gd name="connsiteY68" fmla="*/ 286950 h 641518"/>
                <a:gd name="connsiteX69" fmla="*/ 2436716 w 2817322"/>
                <a:gd name="connsiteY69" fmla="*/ 273370 h 641518"/>
                <a:gd name="connsiteX70" fmla="*/ 2324752 w 2817322"/>
                <a:gd name="connsiteY70" fmla="*/ 303942 h 641518"/>
                <a:gd name="connsiteX71" fmla="*/ 2306268 w 2817322"/>
                <a:gd name="connsiteY71" fmla="*/ 322214 h 641518"/>
                <a:gd name="connsiteX72" fmla="*/ 2142683 w 2817322"/>
                <a:gd name="connsiteY72" fmla="*/ 260098 h 641518"/>
                <a:gd name="connsiteX73" fmla="*/ 2685171 w 2817322"/>
                <a:gd name="connsiteY73" fmla="*/ 89427 h 641518"/>
                <a:gd name="connsiteX74" fmla="*/ 2633412 w 2817322"/>
                <a:gd name="connsiteY74" fmla="*/ 106680 h 641518"/>
                <a:gd name="connsiteX75" fmla="*/ 2607533 w 2817322"/>
                <a:gd name="connsiteY75" fmla="*/ 123933 h 641518"/>
                <a:gd name="connsiteX76" fmla="*/ 2581654 w 2817322"/>
                <a:gd name="connsiteY76" fmla="*/ 132559 h 641518"/>
                <a:gd name="connsiteX77" fmla="*/ 2391873 w 2817322"/>
                <a:gd name="connsiteY77" fmla="*/ 149812 h 641518"/>
                <a:gd name="connsiteX78" fmla="*/ 2340114 w 2817322"/>
                <a:gd name="connsiteY78" fmla="*/ 158439 h 641518"/>
                <a:gd name="connsiteX79" fmla="*/ 2219344 w 2817322"/>
                <a:gd name="connsiteY79" fmla="*/ 141186 h 641518"/>
                <a:gd name="connsiteX80" fmla="*/ 2245224 w 2817322"/>
                <a:gd name="connsiteY80" fmla="*/ 98054 h 641518"/>
                <a:gd name="connsiteX81" fmla="*/ 2271103 w 2817322"/>
                <a:gd name="connsiteY81" fmla="*/ 80801 h 641518"/>
                <a:gd name="connsiteX82" fmla="*/ 2305608 w 2817322"/>
                <a:gd name="connsiteY82" fmla="*/ 46295 h 641518"/>
                <a:gd name="connsiteX83" fmla="*/ 2340114 w 2817322"/>
                <a:gd name="connsiteY83" fmla="*/ 20416 h 641518"/>
                <a:gd name="connsiteX84" fmla="*/ 2279729 w 2817322"/>
                <a:gd name="connsiteY84" fmla="*/ 29042 h 641518"/>
                <a:gd name="connsiteX85" fmla="*/ 2227971 w 2817322"/>
                <a:gd name="connsiteY85" fmla="*/ 46295 h 641518"/>
                <a:gd name="connsiteX86" fmla="*/ 2202091 w 2817322"/>
                <a:gd name="connsiteY86" fmla="*/ 63548 h 641518"/>
                <a:gd name="connsiteX87" fmla="*/ 2107201 w 2817322"/>
                <a:gd name="connsiteY87" fmla="*/ 80801 h 641518"/>
                <a:gd name="connsiteX88" fmla="*/ 2055442 w 2817322"/>
                <a:gd name="connsiteY88" fmla="*/ 98054 h 641518"/>
                <a:gd name="connsiteX89" fmla="*/ 2029563 w 2817322"/>
                <a:gd name="connsiteY89" fmla="*/ 106680 h 641518"/>
                <a:gd name="connsiteX90" fmla="*/ 1900167 w 2817322"/>
                <a:gd name="connsiteY90" fmla="*/ 141186 h 641518"/>
                <a:gd name="connsiteX91" fmla="*/ 1788024 w 2817322"/>
                <a:gd name="connsiteY91" fmla="*/ 132559 h 641518"/>
                <a:gd name="connsiteX92" fmla="*/ 1753518 w 2817322"/>
                <a:gd name="connsiteY92" fmla="*/ 89427 h 641518"/>
                <a:gd name="connsiteX93" fmla="*/ 1727639 w 2817322"/>
                <a:gd name="connsiteY93" fmla="*/ 80801 h 641518"/>
                <a:gd name="connsiteX94" fmla="*/ 1658627 w 2817322"/>
                <a:gd name="connsiteY94" fmla="*/ 89427 h 641518"/>
                <a:gd name="connsiteX95" fmla="*/ 1632748 w 2817322"/>
                <a:gd name="connsiteY95" fmla="*/ 106680 h 641518"/>
                <a:gd name="connsiteX96" fmla="*/ 1766287 w 2817322"/>
                <a:gd name="connsiteY96" fmla="*/ 255976 h 641518"/>
                <a:gd name="connsiteX97" fmla="*/ 1132416 w 2817322"/>
                <a:gd name="connsiteY97" fmla="*/ 123933 h 641518"/>
                <a:gd name="connsiteX98" fmla="*/ 1089284 w 2817322"/>
                <a:gd name="connsiteY98" fmla="*/ 141186 h 641518"/>
                <a:gd name="connsiteX99" fmla="*/ 1046152 w 2817322"/>
                <a:gd name="connsiteY99" fmla="*/ 149812 h 641518"/>
                <a:gd name="connsiteX100" fmla="*/ 856371 w 2817322"/>
                <a:gd name="connsiteY100" fmla="*/ 123933 h 641518"/>
                <a:gd name="connsiteX101" fmla="*/ 787359 w 2817322"/>
                <a:gd name="connsiteY101" fmla="*/ 106680 h 641518"/>
                <a:gd name="connsiteX102" fmla="*/ 735601 w 2817322"/>
                <a:gd name="connsiteY102" fmla="*/ 80801 h 641518"/>
                <a:gd name="connsiteX103" fmla="*/ 709722 w 2817322"/>
                <a:gd name="connsiteY103" fmla="*/ 72174 h 641518"/>
                <a:gd name="connsiteX104" fmla="*/ 692469 w 2817322"/>
                <a:gd name="connsiteY104" fmla="*/ 46295 h 641518"/>
                <a:gd name="connsiteX105" fmla="*/ 718348 w 2817322"/>
                <a:gd name="connsiteY105" fmla="*/ 29042 h 641518"/>
                <a:gd name="connsiteX106" fmla="*/ 778733 w 2817322"/>
                <a:gd name="connsiteY106" fmla="*/ 3163 h 641518"/>
                <a:gd name="connsiteX107" fmla="*/ 658636 w 2817322"/>
                <a:gd name="connsiteY107" fmla="*/ 135561 h 641518"/>
                <a:gd name="connsiteX108" fmla="*/ 626642 w 2817322"/>
                <a:gd name="connsiteY108" fmla="*/ 150514 h 641518"/>
                <a:gd name="connsiteX109" fmla="*/ 517235 w 2817322"/>
                <a:gd name="connsiteY109" fmla="*/ 102383 h 641518"/>
                <a:gd name="connsiteX110" fmla="*/ 503712 w 2817322"/>
                <a:gd name="connsiteY110" fmla="*/ 133159 h 641518"/>
                <a:gd name="connsiteX0" fmla="*/ 503712 w 2817320"/>
                <a:gd name="connsiteY0" fmla="*/ 133159 h 641518"/>
                <a:gd name="connsiteX1" fmla="*/ 273751 w 2817320"/>
                <a:gd name="connsiteY1" fmla="*/ 10154 h 641518"/>
                <a:gd name="connsiteX2" fmla="*/ 323977 w 2817320"/>
                <a:gd name="connsiteY2" fmla="*/ 108205 h 641518"/>
                <a:gd name="connsiteX3" fmla="*/ 432482 w 2817320"/>
                <a:gd name="connsiteY3" fmla="*/ 138784 h 641518"/>
                <a:gd name="connsiteX4" fmla="*/ 229902 w 2817320"/>
                <a:gd name="connsiteY4" fmla="*/ 100809 h 641518"/>
                <a:gd name="connsiteX5" fmla="*/ 10982 w 2817320"/>
                <a:gd name="connsiteY5" fmla="*/ 149812 h 641518"/>
                <a:gd name="connsiteX6" fmla="*/ 36861 w 2817320"/>
                <a:gd name="connsiteY6" fmla="*/ 167065 h 641518"/>
                <a:gd name="connsiteX7" fmla="*/ 243895 w 2817320"/>
                <a:gd name="connsiteY7" fmla="*/ 175691 h 641518"/>
                <a:gd name="connsiteX8" fmla="*/ 235269 w 2817320"/>
                <a:gd name="connsiteY8" fmla="*/ 261956 h 641518"/>
                <a:gd name="connsiteX9" fmla="*/ 209390 w 2817320"/>
                <a:gd name="connsiteY9" fmla="*/ 279208 h 641518"/>
                <a:gd name="connsiteX10" fmla="*/ 157631 w 2817320"/>
                <a:gd name="connsiteY10" fmla="*/ 330967 h 641518"/>
                <a:gd name="connsiteX11" fmla="*/ 123125 w 2817320"/>
                <a:gd name="connsiteY11" fmla="*/ 382725 h 641518"/>
                <a:gd name="connsiteX12" fmla="*/ 71367 w 2817320"/>
                <a:gd name="connsiteY12" fmla="*/ 417231 h 641518"/>
                <a:gd name="connsiteX13" fmla="*/ 62740 w 2817320"/>
                <a:gd name="connsiteY13" fmla="*/ 443110 h 641518"/>
                <a:gd name="connsiteX14" fmla="*/ 114499 w 2817320"/>
                <a:gd name="connsiteY14" fmla="*/ 460363 h 641518"/>
                <a:gd name="connsiteX15" fmla="*/ 183510 w 2817320"/>
                <a:gd name="connsiteY15" fmla="*/ 451737 h 641518"/>
                <a:gd name="connsiteX16" fmla="*/ 209390 w 2817320"/>
                <a:gd name="connsiteY16" fmla="*/ 443110 h 641518"/>
                <a:gd name="connsiteX17" fmla="*/ 269774 w 2817320"/>
                <a:gd name="connsiteY17" fmla="*/ 425857 h 641518"/>
                <a:gd name="connsiteX18" fmla="*/ 338786 w 2817320"/>
                <a:gd name="connsiteY18" fmla="*/ 434484 h 641518"/>
                <a:gd name="connsiteX19" fmla="*/ 381918 w 2817320"/>
                <a:gd name="connsiteY19" fmla="*/ 486242 h 641518"/>
                <a:gd name="connsiteX20" fmla="*/ 407797 w 2817320"/>
                <a:gd name="connsiteY20" fmla="*/ 503495 h 641518"/>
                <a:gd name="connsiteX21" fmla="*/ 459556 w 2817320"/>
                <a:gd name="connsiteY21" fmla="*/ 494869 h 641518"/>
                <a:gd name="connsiteX22" fmla="*/ 485435 w 2817320"/>
                <a:gd name="connsiteY22" fmla="*/ 477616 h 641518"/>
                <a:gd name="connsiteX23" fmla="*/ 519940 w 2817320"/>
                <a:gd name="connsiteY23" fmla="*/ 460363 h 641518"/>
                <a:gd name="connsiteX24" fmla="*/ 571699 w 2817320"/>
                <a:gd name="connsiteY24" fmla="*/ 434484 h 641518"/>
                <a:gd name="connsiteX25" fmla="*/ 632084 w 2817320"/>
                <a:gd name="connsiteY25" fmla="*/ 443110 h 641518"/>
                <a:gd name="connsiteX26" fmla="*/ 657963 w 2817320"/>
                <a:gd name="connsiteY26" fmla="*/ 468989 h 641518"/>
                <a:gd name="connsiteX27" fmla="*/ 692469 w 2817320"/>
                <a:gd name="connsiteY27" fmla="*/ 486242 h 641518"/>
                <a:gd name="connsiteX28" fmla="*/ 770107 w 2817320"/>
                <a:gd name="connsiteY28" fmla="*/ 477616 h 641518"/>
                <a:gd name="connsiteX29" fmla="*/ 821865 w 2817320"/>
                <a:gd name="connsiteY29" fmla="*/ 443110 h 641518"/>
                <a:gd name="connsiteX30" fmla="*/ 847744 w 2817320"/>
                <a:gd name="connsiteY30" fmla="*/ 425857 h 641518"/>
                <a:gd name="connsiteX31" fmla="*/ 899503 w 2817320"/>
                <a:gd name="connsiteY31" fmla="*/ 382725 h 641518"/>
                <a:gd name="connsiteX32" fmla="*/ 925382 w 2817320"/>
                <a:gd name="connsiteY32" fmla="*/ 374099 h 641518"/>
                <a:gd name="connsiteX33" fmla="*/ 951261 w 2817320"/>
                <a:gd name="connsiteY33" fmla="*/ 356846 h 641518"/>
                <a:gd name="connsiteX34" fmla="*/ 972832 w 2817320"/>
                <a:gd name="connsiteY34" fmla="*/ 445537 h 641518"/>
                <a:gd name="connsiteX35" fmla="*/ 1063405 w 2817320"/>
                <a:gd name="connsiteY35" fmla="*/ 356846 h 641518"/>
                <a:gd name="connsiteX36" fmla="*/ 1075652 w 2817320"/>
                <a:gd name="connsiteY36" fmla="*/ 481132 h 641518"/>
                <a:gd name="connsiteX37" fmla="*/ 1166922 w 2817320"/>
                <a:gd name="connsiteY37" fmla="*/ 399978 h 641518"/>
                <a:gd name="connsiteX38" fmla="*/ 1184174 w 2817320"/>
                <a:gd name="connsiteY38" fmla="*/ 425857 h 641518"/>
                <a:gd name="connsiteX39" fmla="*/ 1244559 w 2817320"/>
                <a:gd name="connsiteY39" fmla="*/ 451737 h 641518"/>
                <a:gd name="connsiteX40" fmla="*/ 1270439 w 2817320"/>
                <a:gd name="connsiteY40" fmla="*/ 468989 h 641518"/>
                <a:gd name="connsiteX41" fmla="*/ 1304944 w 2817320"/>
                <a:gd name="connsiteY41" fmla="*/ 486242 h 641518"/>
                <a:gd name="connsiteX42" fmla="*/ 1330824 w 2817320"/>
                <a:gd name="connsiteY42" fmla="*/ 512122 h 641518"/>
                <a:gd name="connsiteX43" fmla="*/ 1391208 w 2817320"/>
                <a:gd name="connsiteY43" fmla="*/ 529374 h 641518"/>
                <a:gd name="connsiteX44" fmla="*/ 1425714 w 2817320"/>
                <a:gd name="connsiteY44" fmla="*/ 546627 h 641518"/>
                <a:gd name="connsiteX45" fmla="*/ 1460220 w 2817320"/>
                <a:gd name="connsiteY45" fmla="*/ 555254 h 641518"/>
                <a:gd name="connsiteX46" fmla="*/ 1555110 w 2817320"/>
                <a:gd name="connsiteY46" fmla="*/ 572506 h 641518"/>
                <a:gd name="connsiteX47" fmla="*/ 1995057 w 2817320"/>
                <a:gd name="connsiteY47" fmla="*/ 581133 h 641518"/>
                <a:gd name="connsiteX48" fmla="*/ 2081322 w 2817320"/>
                <a:gd name="connsiteY48" fmla="*/ 607012 h 641518"/>
                <a:gd name="connsiteX49" fmla="*/ 2107201 w 2817320"/>
                <a:gd name="connsiteY49" fmla="*/ 624265 h 641518"/>
                <a:gd name="connsiteX50" fmla="*/ 2253850 w 2817320"/>
                <a:gd name="connsiteY50" fmla="*/ 641518 h 641518"/>
                <a:gd name="connsiteX51" fmla="*/ 2279729 w 2817320"/>
                <a:gd name="connsiteY51" fmla="*/ 624265 h 641518"/>
                <a:gd name="connsiteX52" fmla="*/ 2322861 w 2817320"/>
                <a:gd name="connsiteY52" fmla="*/ 581133 h 641518"/>
                <a:gd name="connsiteX53" fmla="*/ 2391873 w 2817320"/>
                <a:gd name="connsiteY53" fmla="*/ 538001 h 641518"/>
                <a:gd name="connsiteX54" fmla="*/ 2372997 w 2817320"/>
                <a:gd name="connsiteY54" fmla="*/ 467204 h 641518"/>
                <a:gd name="connsiteX55" fmla="*/ 2309142 w 2817320"/>
                <a:gd name="connsiteY55" fmla="*/ 467559 h 641518"/>
                <a:gd name="connsiteX56" fmla="*/ 2388091 w 2817320"/>
                <a:gd name="connsiteY56" fmla="*/ 432599 h 641518"/>
                <a:gd name="connsiteX57" fmla="*/ 2462811 w 2817320"/>
                <a:gd name="connsiteY57" fmla="*/ 398398 h 641518"/>
                <a:gd name="connsiteX58" fmla="*/ 2650665 w 2817320"/>
                <a:gd name="connsiteY58" fmla="*/ 434484 h 641518"/>
                <a:gd name="connsiteX59" fmla="*/ 2538522 w 2817320"/>
                <a:gd name="connsiteY59" fmla="*/ 408605 h 641518"/>
                <a:gd name="connsiteX60" fmla="*/ 2624786 w 2817320"/>
                <a:gd name="connsiteY60" fmla="*/ 330967 h 641518"/>
                <a:gd name="connsiteX61" fmla="*/ 2642039 w 2817320"/>
                <a:gd name="connsiteY61" fmla="*/ 305088 h 641518"/>
                <a:gd name="connsiteX62" fmla="*/ 2693797 w 2817320"/>
                <a:gd name="connsiteY62" fmla="*/ 261956 h 641518"/>
                <a:gd name="connsiteX63" fmla="*/ 2719676 w 2817320"/>
                <a:gd name="connsiteY63" fmla="*/ 253329 h 641518"/>
                <a:gd name="connsiteX64" fmla="*/ 2403597 w 2817320"/>
                <a:gd name="connsiteY64" fmla="*/ 274967 h 641518"/>
                <a:gd name="connsiteX65" fmla="*/ 2711050 w 2817320"/>
                <a:gd name="connsiteY65" fmla="*/ 167065 h 641518"/>
                <a:gd name="connsiteX66" fmla="*/ 2762808 w 2817320"/>
                <a:gd name="connsiteY66" fmla="*/ 132559 h 641518"/>
                <a:gd name="connsiteX67" fmla="*/ 2788688 w 2817320"/>
                <a:gd name="connsiteY67" fmla="*/ 106680 h 641518"/>
                <a:gd name="connsiteX68" fmla="*/ 2323930 w 2817320"/>
                <a:gd name="connsiteY68" fmla="*/ 286950 h 641518"/>
                <a:gd name="connsiteX69" fmla="*/ 2436716 w 2817320"/>
                <a:gd name="connsiteY69" fmla="*/ 273370 h 641518"/>
                <a:gd name="connsiteX70" fmla="*/ 2324752 w 2817320"/>
                <a:gd name="connsiteY70" fmla="*/ 303942 h 641518"/>
                <a:gd name="connsiteX71" fmla="*/ 2306268 w 2817320"/>
                <a:gd name="connsiteY71" fmla="*/ 322214 h 641518"/>
                <a:gd name="connsiteX72" fmla="*/ 2142683 w 2817320"/>
                <a:gd name="connsiteY72" fmla="*/ 260098 h 641518"/>
                <a:gd name="connsiteX73" fmla="*/ 2685171 w 2817320"/>
                <a:gd name="connsiteY73" fmla="*/ 89427 h 641518"/>
                <a:gd name="connsiteX74" fmla="*/ 2633412 w 2817320"/>
                <a:gd name="connsiteY74" fmla="*/ 106680 h 641518"/>
                <a:gd name="connsiteX75" fmla="*/ 2607533 w 2817320"/>
                <a:gd name="connsiteY75" fmla="*/ 123933 h 641518"/>
                <a:gd name="connsiteX76" fmla="*/ 2581654 w 2817320"/>
                <a:gd name="connsiteY76" fmla="*/ 132559 h 641518"/>
                <a:gd name="connsiteX77" fmla="*/ 2391873 w 2817320"/>
                <a:gd name="connsiteY77" fmla="*/ 149812 h 641518"/>
                <a:gd name="connsiteX78" fmla="*/ 2340114 w 2817320"/>
                <a:gd name="connsiteY78" fmla="*/ 158439 h 641518"/>
                <a:gd name="connsiteX79" fmla="*/ 2219344 w 2817320"/>
                <a:gd name="connsiteY79" fmla="*/ 141186 h 641518"/>
                <a:gd name="connsiteX80" fmla="*/ 2245224 w 2817320"/>
                <a:gd name="connsiteY80" fmla="*/ 98054 h 641518"/>
                <a:gd name="connsiteX81" fmla="*/ 2271103 w 2817320"/>
                <a:gd name="connsiteY81" fmla="*/ 80801 h 641518"/>
                <a:gd name="connsiteX82" fmla="*/ 2305608 w 2817320"/>
                <a:gd name="connsiteY82" fmla="*/ 46295 h 641518"/>
                <a:gd name="connsiteX83" fmla="*/ 2340114 w 2817320"/>
                <a:gd name="connsiteY83" fmla="*/ 20416 h 641518"/>
                <a:gd name="connsiteX84" fmla="*/ 2279729 w 2817320"/>
                <a:gd name="connsiteY84" fmla="*/ 29042 h 641518"/>
                <a:gd name="connsiteX85" fmla="*/ 2227971 w 2817320"/>
                <a:gd name="connsiteY85" fmla="*/ 46295 h 641518"/>
                <a:gd name="connsiteX86" fmla="*/ 2202091 w 2817320"/>
                <a:gd name="connsiteY86" fmla="*/ 63548 h 641518"/>
                <a:gd name="connsiteX87" fmla="*/ 2107201 w 2817320"/>
                <a:gd name="connsiteY87" fmla="*/ 80801 h 641518"/>
                <a:gd name="connsiteX88" fmla="*/ 2055442 w 2817320"/>
                <a:gd name="connsiteY88" fmla="*/ 98054 h 641518"/>
                <a:gd name="connsiteX89" fmla="*/ 2029563 w 2817320"/>
                <a:gd name="connsiteY89" fmla="*/ 106680 h 641518"/>
                <a:gd name="connsiteX90" fmla="*/ 1900167 w 2817320"/>
                <a:gd name="connsiteY90" fmla="*/ 141186 h 641518"/>
                <a:gd name="connsiteX91" fmla="*/ 1788024 w 2817320"/>
                <a:gd name="connsiteY91" fmla="*/ 132559 h 641518"/>
                <a:gd name="connsiteX92" fmla="*/ 1753518 w 2817320"/>
                <a:gd name="connsiteY92" fmla="*/ 89427 h 641518"/>
                <a:gd name="connsiteX93" fmla="*/ 1727639 w 2817320"/>
                <a:gd name="connsiteY93" fmla="*/ 80801 h 641518"/>
                <a:gd name="connsiteX94" fmla="*/ 1658627 w 2817320"/>
                <a:gd name="connsiteY94" fmla="*/ 89427 h 641518"/>
                <a:gd name="connsiteX95" fmla="*/ 1632748 w 2817320"/>
                <a:gd name="connsiteY95" fmla="*/ 106680 h 641518"/>
                <a:gd name="connsiteX96" fmla="*/ 1766287 w 2817320"/>
                <a:gd name="connsiteY96" fmla="*/ 255976 h 641518"/>
                <a:gd name="connsiteX97" fmla="*/ 1132416 w 2817320"/>
                <a:gd name="connsiteY97" fmla="*/ 123933 h 641518"/>
                <a:gd name="connsiteX98" fmla="*/ 1089284 w 2817320"/>
                <a:gd name="connsiteY98" fmla="*/ 141186 h 641518"/>
                <a:gd name="connsiteX99" fmla="*/ 1046152 w 2817320"/>
                <a:gd name="connsiteY99" fmla="*/ 149812 h 641518"/>
                <a:gd name="connsiteX100" fmla="*/ 856371 w 2817320"/>
                <a:gd name="connsiteY100" fmla="*/ 123933 h 641518"/>
                <a:gd name="connsiteX101" fmla="*/ 787359 w 2817320"/>
                <a:gd name="connsiteY101" fmla="*/ 106680 h 641518"/>
                <a:gd name="connsiteX102" fmla="*/ 735601 w 2817320"/>
                <a:gd name="connsiteY102" fmla="*/ 80801 h 641518"/>
                <a:gd name="connsiteX103" fmla="*/ 709722 w 2817320"/>
                <a:gd name="connsiteY103" fmla="*/ 72174 h 641518"/>
                <a:gd name="connsiteX104" fmla="*/ 692469 w 2817320"/>
                <a:gd name="connsiteY104" fmla="*/ 46295 h 641518"/>
                <a:gd name="connsiteX105" fmla="*/ 614737 w 2817320"/>
                <a:gd name="connsiteY105" fmla="*/ 45323 h 641518"/>
                <a:gd name="connsiteX106" fmla="*/ 778733 w 2817320"/>
                <a:gd name="connsiteY106" fmla="*/ 3163 h 641518"/>
                <a:gd name="connsiteX107" fmla="*/ 658636 w 2817320"/>
                <a:gd name="connsiteY107" fmla="*/ 135561 h 641518"/>
                <a:gd name="connsiteX108" fmla="*/ 626642 w 2817320"/>
                <a:gd name="connsiteY108" fmla="*/ 150514 h 641518"/>
                <a:gd name="connsiteX109" fmla="*/ 517235 w 2817320"/>
                <a:gd name="connsiteY109" fmla="*/ 102383 h 641518"/>
                <a:gd name="connsiteX110" fmla="*/ 503712 w 2817320"/>
                <a:gd name="connsiteY110" fmla="*/ 133159 h 64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2817320" h="641518">
                  <a:moveTo>
                    <a:pt x="503712" y="133159"/>
                  </a:moveTo>
                  <a:cubicBezTo>
                    <a:pt x="463131" y="117788"/>
                    <a:pt x="303707" y="14313"/>
                    <a:pt x="273751" y="10154"/>
                  </a:cubicBezTo>
                  <a:cubicBezTo>
                    <a:pt x="243795" y="5995"/>
                    <a:pt x="297522" y="86767"/>
                    <a:pt x="323977" y="108205"/>
                  </a:cubicBezTo>
                  <a:cubicBezTo>
                    <a:pt x="350432" y="129643"/>
                    <a:pt x="448161" y="140017"/>
                    <a:pt x="432482" y="138784"/>
                  </a:cubicBezTo>
                  <a:cubicBezTo>
                    <a:pt x="416803" y="137551"/>
                    <a:pt x="227027" y="92183"/>
                    <a:pt x="229902" y="100809"/>
                  </a:cubicBezTo>
                  <a:cubicBezTo>
                    <a:pt x="227027" y="120937"/>
                    <a:pt x="43156" y="138769"/>
                    <a:pt x="10982" y="149812"/>
                  </a:cubicBezTo>
                  <a:cubicBezTo>
                    <a:pt x="-21192" y="160855"/>
                    <a:pt x="26557" y="165920"/>
                    <a:pt x="36861" y="167065"/>
                  </a:cubicBezTo>
                  <a:cubicBezTo>
                    <a:pt x="105510" y="174693"/>
                    <a:pt x="174884" y="172816"/>
                    <a:pt x="243895" y="175691"/>
                  </a:cubicBezTo>
                  <a:cubicBezTo>
                    <a:pt x="241020" y="204446"/>
                    <a:pt x="244407" y="234541"/>
                    <a:pt x="235269" y="261956"/>
                  </a:cubicBezTo>
                  <a:cubicBezTo>
                    <a:pt x="231991" y="271791"/>
                    <a:pt x="217139" y="272320"/>
                    <a:pt x="209390" y="279208"/>
                  </a:cubicBezTo>
                  <a:cubicBezTo>
                    <a:pt x="191154" y="295418"/>
                    <a:pt x="171166" y="310666"/>
                    <a:pt x="157631" y="330967"/>
                  </a:cubicBezTo>
                  <a:cubicBezTo>
                    <a:pt x="146129" y="348220"/>
                    <a:pt x="140378" y="371223"/>
                    <a:pt x="123125" y="382725"/>
                  </a:cubicBezTo>
                  <a:lnTo>
                    <a:pt x="71367" y="417231"/>
                  </a:lnTo>
                  <a:cubicBezTo>
                    <a:pt x="68491" y="425857"/>
                    <a:pt x="56310" y="436680"/>
                    <a:pt x="62740" y="443110"/>
                  </a:cubicBezTo>
                  <a:cubicBezTo>
                    <a:pt x="75600" y="455970"/>
                    <a:pt x="114499" y="460363"/>
                    <a:pt x="114499" y="460363"/>
                  </a:cubicBezTo>
                  <a:cubicBezTo>
                    <a:pt x="137503" y="457488"/>
                    <a:pt x="160701" y="455884"/>
                    <a:pt x="183510" y="451737"/>
                  </a:cubicBezTo>
                  <a:cubicBezTo>
                    <a:pt x="192457" y="450110"/>
                    <a:pt x="200647" y="445608"/>
                    <a:pt x="209390" y="443110"/>
                  </a:cubicBezTo>
                  <a:cubicBezTo>
                    <a:pt x="285204" y="421449"/>
                    <a:pt x="207730" y="446540"/>
                    <a:pt x="269774" y="425857"/>
                  </a:cubicBezTo>
                  <a:cubicBezTo>
                    <a:pt x="292778" y="428733"/>
                    <a:pt x="316999" y="426561"/>
                    <a:pt x="338786" y="434484"/>
                  </a:cubicBezTo>
                  <a:cubicBezTo>
                    <a:pt x="360992" y="442559"/>
                    <a:pt x="367249" y="471573"/>
                    <a:pt x="381918" y="486242"/>
                  </a:cubicBezTo>
                  <a:cubicBezTo>
                    <a:pt x="389249" y="493573"/>
                    <a:pt x="399171" y="497744"/>
                    <a:pt x="407797" y="503495"/>
                  </a:cubicBezTo>
                  <a:cubicBezTo>
                    <a:pt x="425050" y="500620"/>
                    <a:pt x="442963" y="500400"/>
                    <a:pt x="459556" y="494869"/>
                  </a:cubicBezTo>
                  <a:cubicBezTo>
                    <a:pt x="469392" y="491591"/>
                    <a:pt x="476433" y="482760"/>
                    <a:pt x="485435" y="477616"/>
                  </a:cubicBezTo>
                  <a:cubicBezTo>
                    <a:pt x="496600" y="471236"/>
                    <a:pt x="508775" y="466743"/>
                    <a:pt x="519940" y="460363"/>
                  </a:cubicBezTo>
                  <a:cubicBezTo>
                    <a:pt x="566761" y="433608"/>
                    <a:pt x="524254" y="450298"/>
                    <a:pt x="571699" y="434484"/>
                  </a:cubicBezTo>
                  <a:cubicBezTo>
                    <a:pt x="591827" y="437359"/>
                    <a:pt x="613206" y="435559"/>
                    <a:pt x="632084" y="443110"/>
                  </a:cubicBezTo>
                  <a:cubicBezTo>
                    <a:pt x="643411" y="447641"/>
                    <a:pt x="648036" y="461898"/>
                    <a:pt x="657963" y="468989"/>
                  </a:cubicBezTo>
                  <a:cubicBezTo>
                    <a:pt x="668427" y="476463"/>
                    <a:pt x="680967" y="480491"/>
                    <a:pt x="692469" y="486242"/>
                  </a:cubicBezTo>
                  <a:cubicBezTo>
                    <a:pt x="718348" y="483367"/>
                    <a:pt x="745405" y="485850"/>
                    <a:pt x="770107" y="477616"/>
                  </a:cubicBezTo>
                  <a:cubicBezTo>
                    <a:pt x="789778" y="471059"/>
                    <a:pt x="804612" y="454612"/>
                    <a:pt x="821865" y="443110"/>
                  </a:cubicBezTo>
                  <a:cubicBezTo>
                    <a:pt x="830491" y="437359"/>
                    <a:pt x="840413" y="433188"/>
                    <a:pt x="847744" y="425857"/>
                  </a:cubicBezTo>
                  <a:cubicBezTo>
                    <a:pt x="866821" y="406781"/>
                    <a:pt x="875485" y="394734"/>
                    <a:pt x="899503" y="382725"/>
                  </a:cubicBezTo>
                  <a:cubicBezTo>
                    <a:pt x="907636" y="378659"/>
                    <a:pt x="916756" y="376974"/>
                    <a:pt x="925382" y="374099"/>
                  </a:cubicBezTo>
                  <a:cubicBezTo>
                    <a:pt x="934008" y="368348"/>
                    <a:pt x="943353" y="344940"/>
                    <a:pt x="951261" y="356846"/>
                  </a:cubicBezTo>
                  <a:cubicBezTo>
                    <a:pt x="959169" y="368752"/>
                    <a:pt x="954141" y="445537"/>
                    <a:pt x="972832" y="445537"/>
                  </a:cubicBezTo>
                  <a:cubicBezTo>
                    <a:pt x="991523" y="445537"/>
                    <a:pt x="1054134" y="338570"/>
                    <a:pt x="1063405" y="356846"/>
                  </a:cubicBezTo>
                  <a:cubicBezTo>
                    <a:pt x="1121707" y="376281"/>
                    <a:pt x="985800" y="441199"/>
                    <a:pt x="1075652" y="481132"/>
                  </a:cubicBezTo>
                  <a:cubicBezTo>
                    <a:pt x="1083962" y="484825"/>
                    <a:pt x="1158295" y="397103"/>
                    <a:pt x="1166922" y="399978"/>
                  </a:cubicBezTo>
                  <a:cubicBezTo>
                    <a:pt x="1172673" y="408604"/>
                    <a:pt x="1176210" y="419220"/>
                    <a:pt x="1184174" y="425857"/>
                  </a:cubicBezTo>
                  <a:cubicBezTo>
                    <a:pt x="1211094" y="448291"/>
                    <a:pt x="1217595" y="438255"/>
                    <a:pt x="1244559" y="451737"/>
                  </a:cubicBezTo>
                  <a:cubicBezTo>
                    <a:pt x="1253832" y="456374"/>
                    <a:pt x="1261437" y="463845"/>
                    <a:pt x="1270439" y="468989"/>
                  </a:cubicBezTo>
                  <a:cubicBezTo>
                    <a:pt x="1281604" y="475369"/>
                    <a:pt x="1294480" y="478768"/>
                    <a:pt x="1304944" y="486242"/>
                  </a:cubicBezTo>
                  <a:cubicBezTo>
                    <a:pt x="1314871" y="493333"/>
                    <a:pt x="1320673" y="505355"/>
                    <a:pt x="1330824" y="512122"/>
                  </a:cubicBezTo>
                  <a:cubicBezTo>
                    <a:pt x="1338249" y="517072"/>
                    <a:pt x="1386607" y="528224"/>
                    <a:pt x="1391208" y="529374"/>
                  </a:cubicBezTo>
                  <a:cubicBezTo>
                    <a:pt x="1402710" y="535125"/>
                    <a:pt x="1413673" y="542112"/>
                    <a:pt x="1425714" y="546627"/>
                  </a:cubicBezTo>
                  <a:cubicBezTo>
                    <a:pt x="1436815" y="550790"/>
                    <a:pt x="1448820" y="551997"/>
                    <a:pt x="1460220" y="555254"/>
                  </a:cubicBezTo>
                  <a:cubicBezTo>
                    <a:pt x="1506070" y="568354"/>
                    <a:pt x="1482233" y="570036"/>
                    <a:pt x="1555110" y="572506"/>
                  </a:cubicBezTo>
                  <a:cubicBezTo>
                    <a:pt x="1701703" y="577475"/>
                    <a:pt x="1848408" y="578257"/>
                    <a:pt x="1995057" y="581133"/>
                  </a:cubicBezTo>
                  <a:cubicBezTo>
                    <a:pt x="2058064" y="602135"/>
                    <a:pt x="2029173" y="593975"/>
                    <a:pt x="2081322" y="607012"/>
                  </a:cubicBezTo>
                  <a:cubicBezTo>
                    <a:pt x="2089948" y="612763"/>
                    <a:pt x="2097672" y="620181"/>
                    <a:pt x="2107201" y="624265"/>
                  </a:cubicBezTo>
                  <a:cubicBezTo>
                    <a:pt x="2142083" y="639214"/>
                    <a:pt x="2243714" y="640738"/>
                    <a:pt x="2253850" y="641518"/>
                  </a:cubicBezTo>
                  <a:cubicBezTo>
                    <a:pt x="2262476" y="635767"/>
                    <a:pt x="2272398" y="631596"/>
                    <a:pt x="2279729" y="624265"/>
                  </a:cubicBezTo>
                  <a:cubicBezTo>
                    <a:pt x="2337238" y="566756"/>
                    <a:pt x="2253850" y="627141"/>
                    <a:pt x="2322861" y="581133"/>
                  </a:cubicBezTo>
                  <a:cubicBezTo>
                    <a:pt x="2342754" y="551295"/>
                    <a:pt x="2383517" y="556989"/>
                    <a:pt x="2391873" y="538001"/>
                  </a:cubicBezTo>
                  <a:cubicBezTo>
                    <a:pt x="2400229" y="519013"/>
                    <a:pt x="2379289" y="490803"/>
                    <a:pt x="2372997" y="467204"/>
                  </a:cubicBezTo>
                  <a:cubicBezTo>
                    <a:pt x="2381623" y="461453"/>
                    <a:pt x="2306626" y="473327"/>
                    <a:pt x="2309142" y="467559"/>
                  </a:cubicBezTo>
                  <a:cubicBezTo>
                    <a:pt x="2311658" y="461791"/>
                    <a:pt x="2362480" y="444126"/>
                    <a:pt x="2388091" y="432599"/>
                  </a:cubicBezTo>
                  <a:cubicBezTo>
                    <a:pt x="2413702" y="421072"/>
                    <a:pt x="2487969" y="401543"/>
                    <a:pt x="2462811" y="398398"/>
                  </a:cubicBezTo>
                  <a:cubicBezTo>
                    <a:pt x="2395018" y="364502"/>
                    <a:pt x="2638046" y="432783"/>
                    <a:pt x="2650665" y="434484"/>
                  </a:cubicBezTo>
                  <a:cubicBezTo>
                    <a:pt x="2663284" y="436185"/>
                    <a:pt x="2709584" y="433041"/>
                    <a:pt x="2538522" y="408605"/>
                  </a:cubicBezTo>
                  <a:cubicBezTo>
                    <a:pt x="2606238" y="340889"/>
                    <a:pt x="2575222" y="364010"/>
                    <a:pt x="2624786" y="330967"/>
                  </a:cubicBezTo>
                  <a:cubicBezTo>
                    <a:pt x="2630537" y="322341"/>
                    <a:pt x="2635402" y="313053"/>
                    <a:pt x="2642039" y="305088"/>
                  </a:cubicBezTo>
                  <a:cubicBezTo>
                    <a:pt x="2655669" y="288732"/>
                    <a:pt x="2674406" y="271651"/>
                    <a:pt x="2693797" y="261956"/>
                  </a:cubicBezTo>
                  <a:cubicBezTo>
                    <a:pt x="2701930" y="257889"/>
                    <a:pt x="2711050" y="256205"/>
                    <a:pt x="2719676" y="253329"/>
                  </a:cubicBezTo>
                  <a:cubicBezTo>
                    <a:pt x="2722552" y="244703"/>
                    <a:pt x="2407663" y="283100"/>
                    <a:pt x="2403597" y="274967"/>
                  </a:cubicBezTo>
                  <a:cubicBezTo>
                    <a:pt x="2388787" y="245345"/>
                    <a:pt x="2651182" y="190800"/>
                    <a:pt x="2711050" y="167065"/>
                  </a:cubicBezTo>
                  <a:cubicBezTo>
                    <a:pt x="2770919" y="143330"/>
                    <a:pt x="2745555" y="144061"/>
                    <a:pt x="2762808" y="132559"/>
                  </a:cubicBezTo>
                  <a:cubicBezTo>
                    <a:pt x="2772959" y="125792"/>
                    <a:pt x="2861834" y="80948"/>
                    <a:pt x="2788688" y="106680"/>
                  </a:cubicBezTo>
                  <a:cubicBezTo>
                    <a:pt x="2715542" y="132412"/>
                    <a:pt x="2382592" y="259168"/>
                    <a:pt x="2323930" y="286950"/>
                  </a:cubicBezTo>
                  <a:cubicBezTo>
                    <a:pt x="2265268" y="314732"/>
                    <a:pt x="2436579" y="270538"/>
                    <a:pt x="2436716" y="273370"/>
                  </a:cubicBezTo>
                  <a:cubicBezTo>
                    <a:pt x="2436853" y="276202"/>
                    <a:pt x="2316126" y="306817"/>
                    <a:pt x="2324752" y="303942"/>
                  </a:cubicBezTo>
                  <a:cubicBezTo>
                    <a:pt x="2316126" y="301066"/>
                    <a:pt x="2336613" y="329521"/>
                    <a:pt x="2306268" y="322214"/>
                  </a:cubicBezTo>
                  <a:cubicBezTo>
                    <a:pt x="2275923" y="314907"/>
                    <a:pt x="2203746" y="239744"/>
                    <a:pt x="2142683" y="260098"/>
                  </a:cubicBezTo>
                  <a:cubicBezTo>
                    <a:pt x="2126432" y="276349"/>
                    <a:pt x="2603383" y="114997"/>
                    <a:pt x="2685171" y="89427"/>
                  </a:cubicBezTo>
                  <a:cubicBezTo>
                    <a:pt x="2766959" y="63857"/>
                    <a:pt x="2633412" y="106680"/>
                    <a:pt x="2633412" y="106680"/>
                  </a:cubicBezTo>
                  <a:cubicBezTo>
                    <a:pt x="2624786" y="112431"/>
                    <a:pt x="2616806" y="119296"/>
                    <a:pt x="2607533" y="123933"/>
                  </a:cubicBezTo>
                  <a:cubicBezTo>
                    <a:pt x="2599400" y="127999"/>
                    <a:pt x="2590682" y="131476"/>
                    <a:pt x="2581654" y="132559"/>
                  </a:cubicBezTo>
                  <a:cubicBezTo>
                    <a:pt x="2518585" y="140127"/>
                    <a:pt x="2454530" y="139369"/>
                    <a:pt x="2391873" y="149812"/>
                  </a:cubicBezTo>
                  <a:lnTo>
                    <a:pt x="2340114" y="158439"/>
                  </a:lnTo>
                  <a:cubicBezTo>
                    <a:pt x="2299857" y="152688"/>
                    <a:pt x="2253652" y="163018"/>
                    <a:pt x="2219344" y="141186"/>
                  </a:cubicBezTo>
                  <a:cubicBezTo>
                    <a:pt x="2205198" y="132184"/>
                    <a:pt x="2234312" y="110784"/>
                    <a:pt x="2245224" y="98054"/>
                  </a:cubicBezTo>
                  <a:cubicBezTo>
                    <a:pt x="2251971" y="90182"/>
                    <a:pt x="2263231" y="87548"/>
                    <a:pt x="2271103" y="80801"/>
                  </a:cubicBezTo>
                  <a:cubicBezTo>
                    <a:pt x="2283453" y="70215"/>
                    <a:pt x="2293367" y="57006"/>
                    <a:pt x="2305608" y="46295"/>
                  </a:cubicBezTo>
                  <a:cubicBezTo>
                    <a:pt x="2316428" y="36827"/>
                    <a:pt x="2352077" y="28391"/>
                    <a:pt x="2340114" y="20416"/>
                  </a:cubicBezTo>
                  <a:cubicBezTo>
                    <a:pt x="2323196" y="9137"/>
                    <a:pt x="2299857" y="26167"/>
                    <a:pt x="2279729" y="29042"/>
                  </a:cubicBezTo>
                  <a:cubicBezTo>
                    <a:pt x="2262476" y="34793"/>
                    <a:pt x="2243103" y="36207"/>
                    <a:pt x="2227971" y="46295"/>
                  </a:cubicBezTo>
                  <a:cubicBezTo>
                    <a:pt x="2219344" y="52046"/>
                    <a:pt x="2211799" y="59908"/>
                    <a:pt x="2202091" y="63548"/>
                  </a:cubicBezTo>
                  <a:cubicBezTo>
                    <a:pt x="2189206" y="68380"/>
                    <a:pt x="2116880" y="78381"/>
                    <a:pt x="2107201" y="80801"/>
                  </a:cubicBezTo>
                  <a:cubicBezTo>
                    <a:pt x="2089558" y="85212"/>
                    <a:pt x="2072695" y="92303"/>
                    <a:pt x="2055442" y="98054"/>
                  </a:cubicBezTo>
                  <a:cubicBezTo>
                    <a:pt x="2046816" y="100929"/>
                    <a:pt x="2038384" y="104475"/>
                    <a:pt x="2029563" y="106680"/>
                  </a:cubicBezTo>
                  <a:cubicBezTo>
                    <a:pt x="1940243" y="129010"/>
                    <a:pt x="1983351" y="117419"/>
                    <a:pt x="1900167" y="141186"/>
                  </a:cubicBezTo>
                  <a:cubicBezTo>
                    <a:pt x="1862786" y="138310"/>
                    <a:pt x="1824873" y="139468"/>
                    <a:pt x="1788024" y="132559"/>
                  </a:cubicBezTo>
                  <a:cubicBezTo>
                    <a:pt x="1740888" y="123721"/>
                    <a:pt x="1777429" y="113338"/>
                    <a:pt x="1753518" y="89427"/>
                  </a:cubicBezTo>
                  <a:cubicBezTo>
                    <a:pt x="1747088" y="82997"/>
                    <a:pt x="1736265" y="83676"/>
                    <a:pt x="1727639" y="80801"/>
                  </a:cubicBezTo>
                  <a:cubicBezTo>
                    <a:pt x="1704635" y="83676"/>
                    <a:pt x="1680993" y="83327"/>
                    <a:pt x="1658627" y="89427"/>
                  </a:cubicBezTo>
                  <a:cubicBezTo>
                    <a:pt x="1648625" y="92155"/>
                    <a:pt x="1614805" y="78922"/>
                    <a:pt x="1632748" y="106680"/>
                  </a:cubicBezTo>
                  <a:cubicBezTo>
                    <a:pt x="1650691" y="134438"/>
                    <a:pt x="1777338" y="253213"/>
                    <a:pt x="1766287" y="255976"/>
                  </a:cubicBezTo>
                  <a:cubicBezTo>
                    <a:pt x="1600978" y="249618"/>
                    <a:pt x="1245250" y="143065"/>
                    <a:pt x="1132416" y="123933"/>
                  </a:cubicBezTo>
                  <a:cubicBezTo>
                    <a:pt x="1019582" y="104801"/>
                    <a:pt x="1104116" y="136736"/>
                    <a:pt x="1089284" y="141186"/>
                  </a:cubicBezTo>
                  <a:cubicBezTo>
                    <a:pt x="1075240" y="145399"/>
                    <a:pt x="1060529" y="146937"/>
                    <a:pt x="1046152" y="149812"/>
                  </a:cubicBezTo>
                  <a:cubicBezTo>
                    <a:pt x="982535" y="143451"/>
                    <a:pt x="918819" y="138344"/>
                    <a:pt x="856371" y="123933"/>
                  </a:cubicBezTo>
                  <a:cubicBezTo>
                    <a:pt x="833266" y="118601"/>
                    <a:pt x="809690" y="114655"/>
                    <a:pt x="787359" y="106680"/>
                  </a:cubicBezTo>
                  <a:cubicBezTo>
                    <a:pt x="769194" y="100192"/>
                    <a:pt x="753228" y="88635"/>
                    <a:pt x="735601" y="80801"/>
                  </a:cubicBezTo>
                  <a:cubicBezTo>
                    <a:pt x="727292" y="77108"/>
                    <a:pt x="718348" y="75050"/>
                    <a:pt x="709722" y="72174"/>
                  </a:cubicBezTo>
                  <a:cubicBezTo>
                    <a:pt x="703971" y="63548"/>
                    <a:pt x="708300" y="50770"/>
                    <a:pt x="692469" y="46295"/>
                  </a:cubicBezTo>
                  <a:cubicBezTo>
                    <a:pt x="676638" y="41820"/>
                    <a:pt x="605735" y="50467"/>
                    <a:pt x="614737" y="45323"/>
                  </a:cubicBezTo>
                  <a:cubicBezTo>
                    <a:pt x="644584" y="28267"/>
                    <a:pt x="749699" y="12841"/>
                    <a:pt x="778733" y="3163"/>
                  </a:cubicBezTo>
                  <a:cubicBezTo>
                    <a:pt x="677890" y="-22046"/>
                    <a:pt x="683984" y="111003"/>
                    <a:pt x="658636" y="135561"/>
                  </a:cubicBezTo>
                  <a:cubicBezTo>
                    <a:pt x="633288" y="160119"/>
                    <a:pt x="657607" y="159361"/>
                    <a:pt x="626642" y="150514"/>
                  </a:cubicBezTo>
                  <a:cubicBezTo>
                    <a:pt x="608598" y="145359"/>
                    <a:pt x="535681" y="103802"/>
                    <a:pt x="517235" y="102383"/>
                  </a:cubicBezTo>
                  <a:cubicBezTo>
                    <a:pt x="491432" y="100398"/>
                    <a:pt x="544293" y="148530"/>
                    <a:pt x="503712" y="133159"/>
                  </a:cubicBezTo>
                  <a:close/>
                </a:path>
              </a:pathLst>
            </a:custGeom>
            <a:gradFill>
              <a:gsLst>
                <a:gs pos="4000">
                  <a:schemeClr val="accent2">
                    <a:lumMod val="75000"/>
                  </a:schemeClr>
                </a:gs>
                <a:gs pos="63000">
                  <a:schemeClr val="accent6">
                    <a:lumMod val="75000"/>
                  </a:schemeClr>
                </a:gs>
                <a:gs pos="100000">
                  <a:srgbClr val="FFC000"/>
                </a:gs>
              </a:gsLst>
              <a:lin ang="5400000" scaled="0"/>
            </a:gra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  <p:sp>
          <p:nvSpPr>
            <p:cNvPr id="63" name="Freeform 62"/>
            <p:cNvSpPr/>
            <p:nvPr/>
          </p:nvSpPr>
          <p:spPr>
            <a:xfrm rot="11066401" flipH="1">
              <a:off x="5099301" y="217613"/>
              <a:ext cx="2053163" cy="485937"/>
            </a:xfrm>
            <a:custGeom>
              <a:avLst/>
              <a:gdLst>
                <a:gd name="connsiteX0" fmla="*/ 362887 w 1919187"/>
                <a:gd name="connsiteY0" fmla="*/ 8626 h 129396"/>
                <a:gd name="connsiteX1" fmla="*/ 302502 w 1919187"/>
                <a:gd name="connsiteY1" fmla="*/ 17253 h 129396"/>
                <a:gd name="connsiteX2" fmla="*/ 276623 w 1919187"/>
                <a:gd name="connsiteY2" fmla="*/ 25879 h 129396"/>
                <a:gd name="connsiteX3" fmla="*/ 233491 w 1919187"/>
                <a:gd name="connsiteY3" fmla="*/ 43132 h 129396"/>
                <a:gd name="connsiteX4" fmla="*/ 147227 w 1919187"/>
                <a:gd name="connsiteY4" fmla="*/ 51759 h 129396"/>
                <a:gd name="connsiteX5" fmla="*/ 60963 w 1919187"/>
                <a:gd name="connsiteY5" fmla="*/ 69011 h 129396"/>
                <a:gd name="connsiteX6" fmla="*/ 35084 w 1919187"/>
                <a:gd name="connsiteY6" fmla="*/ 86264 h 129396"/>
                <a:gd name="connsiteX7" fmla="*/ 35084 w 1919187"/>
                <a:gd name="connsiteY7" fmla="*/ 103517 h 129396"/>
                <a:gd name="connsiteX8" fmla="*/ 362887 w 1919187"/>
                <a:gd name="connsiteY8" fmla="*/ 103517 h 129396"/>
                <a:gd name="connsiteX9" fmla="*/ 388767 w 1919187"/>
                <a:gd name="connsiteY9" fmla="*/ 112143 h 129396"/>
                <a:gd name="connsiteX10" fmla="*/ 475031 w 1919187"/>
                <a:gd name="connsiteY10" fmla="*/ 129396 h 129396"/>
                <a:gd name="connsiteX11" fmla="*/ 656185 w 1919187"/>
                <a:gd name="connsiteY11" fmla="*/ 120770 h 129396"/>
                <a:gd name="connsiteX12" fmla="*/ 742450 w 1919187"/>
                <a:gd name="connsiteY12" fmla="*/ 103517 h 129396"/>
                <a:gd name="connsiteX13" fmla="*/ 932231 w 1919187"/>
                <a:gd name="connsiteY13" fmla="*/ 86264 h 129396"/>
                <a:gd name="connsiteX14" fmla="*/ 958110 w 1919187"/>
                <a:gd name="connsiteY14" fmla="*/ 69011 h 129396"/>
                <a:gd name="connsiteX15" fmla="*/ 1113385 w 1919187"/>
                <a:gd name="connsiteY15" fmla="*/ 43132 h 129396"/>
                <a:gd name="connsiteX16" fmla="*/ 1510201 w 1919187"/>
                <a:gd name="connsiteY16" fmla="*/ 60385 h 129396"/>
                <a:gd name="connsiteX17" fmla="*/ 1536080 w 1919187"/>
                <a:gd name="connsiteY17" fmla="*/ 69011 h 129396"/>
                <a:gd name="connsiteX18" fmla="*/ 1915642 w 1919187"/>
                <a:gd name="connsiteY18" fmla="*/ 60385 h 129396"/>
                <a:gd name="connsiteX19" fmla="*/ 1907016 w 1919187"/>
                <a:gd name="connsiteY19" fmla="*/ 34506 h 129396"/>
                <a:gd name="connsiteX20" fmla="*/ 1855257 w 1919187"/>
                <a:gd name="connsiteY20" fmla="*/ 17253 h 129396"/>
                <a:gd name="connsiteX21" fmla="*/ 1734487 w 1919187"/>
                <a:gd name="connsiteY21" fmla="*/ 8626 h 129396"/>
                <a:gd name="connsiteX22" fmla="*/ 587174 w 1919187"/>
                <a:gd name="connsiteY22" fmla="*/ 17253 h 129396"/>
                <a:gd name="connsiteX23" fmla="*/ 509536 w 1919187"/>
                <a:gd name="connsiteY23" fmla="*/ 34506 h 129396"/>
                <a:gd name="connsiteX24" fmla="*/ 449152 w 1919187"/>
                <a:gd name="connsiteY24" fmla="*/ 51759 h 129396"/>
                <a:gd name="connsiteX25" fmla="*/ 406019 w 1919187"/>
                <a:gd name="connsiteY25" fmla="*/ 43132 h 129396"/>
                <a:gd name="connsiteX26" fmla="*/ 328382 w 1919187"/>
                <a:gd name="connsiteY26" fmla="*/ 0 h 129396"/>
                <a:gd name="connsiteX27" fmla="*/ 362887 w 1919187"/>
                <a:gd name="connsiteY27" fmla="*/ 8626 h 129396"/>
                <a:gd name="connsiteX0" fmla="*/ 338312 w 1894612"/>
                <a:gd name="connsiteY0" fmla="*/ 8626 h 129396"/>
                <a:gd name="connsiteX1" fmla="*/ 277927 w 1894612"/>
                <a:gd name="connsiteY1" fmla="*/ 17253 h 129396"/>
                <a:gd name="connsiteX2" fmla="*/ 252048 w 1894612"/>
                <a:gd name="connsiteY2" fmla="*/ 25879 h 129396"/>
                <a:gd name="connsiteX3" fmla="*/ 208916 w 1894612"/>
                <a:gd name="connsiteY3" fmla="*/ 43132 h 129396"/>
                <a:gd name="connsiteX4" fmla="*/ 122652 w 1894612"/>
                <a:gd name="connsiteY4" fmla="*/ 51759 h 129396"/>
                <a:gd name="connsiteX5" fmla="*/ 36388 w 1894612"/>
                <a:gd name="connsiteY5" fmla="*/ 69011 h 129396"/>
                <a:gd name="connsiteX6" fmla="*/ 10509 w 1894612"/>
                <a:gd name="connsiteY6" fmla="*/ 86264 h 129396"/>
                <a:gd name="connsiteX7" fmla="*/ 225851 w 1894612"/>
                <a:gd name="connsiteY7" fmla="*/ 80547 h 129396"/>
                <a:gd name="connsiteX8" fmla="*/ 338312 w 1894612"/>
                <a:gd name="connsiteY8" fmla="*/ 103517 h 129396"/>
                <a:gd name="connsiteX9" fmla="*/ 364192 w 1894612"/>
                <a:gd name="connsiteY9" fmla="*/ 112143 h 129396"/>
                <a:gd name="connsiteX10" fmla="*/ 450456 w 1894612"/>
                <a:gd name="connsiteY10" fmla="*/ 129396 h 129396"/>
                <a:gd name="connsiteX11" fmla="*/ 631610 w 1894612"/>
                <a:gd name="connsiteY11" fmla="*/ 120770 h 129396"/>
                <a:gd name="connsiteX12" fmla="*/ 717875 w 1894612"/>
                <a:gd name="connsiteY12" fmla="*/ 103517 h 129396"/>
                <a:gd name="connsiteX13" fmla="*/ 907656 w 1894612"/>
                <a:gd name="connsiteY13" fmla="*/ 86264 h 129396"/>
                <a:gd name="connsiteX14" fmla="*/ 933535 w 1894612"/>
                <a:gd name="connsiteY14" fmla="*/ 69011 h 129396"/>
                <a:gd name="connsiteX15" fmla="*/ 1088810 w 1894612"/>
                <a:gd name="connsiteY15" fmla="*/ 43132 h 129396"/>
                <a:gd name="connsiteX16" fmla="*/ 1485626 w 1894612"/>
                <a:gd name="connsiteY16" fmla="*/ 60385 h 129396"/>
                <a:gd name="connsiteX17" fmla="*/ 1511505 w 1894612"/>
                <a:gd name="connsiteY17" fmla="*/ 69011 h 129396"/>
                <a:gd name="connsiteX18" fmla="*/ 1891067 w 1894612"/>
                <a:gd name="connsiteY18" fmla="*/ 60385 h 129396"/>
                <a:gd name="connsiteX19" fmla="*/ 1882441 w 1894612"/>
                <a:gd name="connsiteY19" fmla="*/ 34506 h 129396"/>
                <a:gd name="connsiteX20" fmla="*/ 1830682 w 1894612"/>
                <a:gd name="connsiteY20" fmla="*/ 17253 h 129396"/>
                <a:gd name="connsiteX21" fmla="*/ 1709912 w 1894612"/>
                <a:gd name="connsiteY21" fmla="*/ 8626 h 129396"/>
                <a:gd name="connsiteX22" fmla="*/ 562599 w 1894612"/>
                <a:gd name="connsiteY22" fmla="*/ 17253 h 129396"/>
                <a:gd name="connsiteX23" fmla="*/ 484961 w 1894612"/>
                <a:gd name="connsiteY23" fmla="*/ 34506 h 129396"/>
                <a:gd name="connsiteX24" fmla="*/ 424577 w 1894612"/>
                <a:gd name="connsiteY24" fmla="*/ 51759 h 129396"/>
                <a:gd name="connsiteX25" fmla="*/ 381444 w 1894612"/>
                <a:gd name="connsiteY25" fmla="*/ 43132 h 129396"/>
                <a:gd name="connsiteX26" fmla="*/ 303807 w 1894612"/>
                <a:gd name="connsiteY26" fmla="*/ 0 h 129396"/>
                <a:gd name="connsiteX27" fmla="*/ 338312 w 1894612"/>
                <a:gd name="connsiteY27" fmla="*/ 8626 h 129396"/>
                <a:gd name="connsiteX0" fmla="*/ 302165 w 1858465"/>
                <a:gd name="connsiteY0" fmla="*/ 8626 h 129396"/>
                <a:gd name="connsiteX1" fmla="*/ 241780 w 1858465"/>
                <a:gd name="connsiteY1" fmla="*/ 17253 h 129396"/>
                <a:gd name="connsiteX2" fmla="*/ 215901 w 1858465"/>
                <a:gd name="connsiteY2" fmla="*/ 25879 h 129396"/>
                <a:gd name="connsiteX3" fmla="*/ 172769 w 1858465"/>
                <a:gd name="connsiteY3" fmla="*/ 43132 h 129396"/>
                <a:gd name="connsiteX4" fmla="*/ 86505 w 1858465"/>
                <a:gd name="connsiteY4" fmla="*/ 51759 h 129396"/>
                <a:gd name="connsiteX5" fmla="*/ 241 w 1858465"/>
                <a:gd name="connsiteY5" fmla="*/ 69011 h 129396"/>
                <a:gd name="connsiteX6" fmla="*/ 249108 w 1858465"/>
                <a:gd name="connsiteY6" fmla="*/ 54105 h 129396"/>
                <a:gd name="connsiteX7" fmla="*/ 189704 w 1858465"/>
                <a:gd name="connsiteY7" fmla="*/ 80547 h 129396"/>
                <a:gd name="connsiteX8" fmla="*/ 302165 w 1858465"/>
                <a:gd name="connsiteY8" fmla="*/ 103517 h 129396"/>
                <a:gd name="connsiteX9" fmla="*/ 328045 w 1858465"/>
                <a:gd name="connsiteY9" fmla="*/ 112143 h 129396"/>
                <a:gd name="connsiteX10" fmla="*/ 414309 w 1858465"/>
                <a:gd name="connsiteY10" fmla="*/ 129396 h 129396"/>
                <a:gd name="connsiteX11" fmla="*/ 595463 w 1858465"/>
                <a:gd name="connsiteY11" fmla="*/ 120770 h 129396"/>
                <a:gd name="connsiteX12" fmla="*/ 681728 w 1858465"/>
                <a:gd name="connsiteY12" fmla="*/ 103517 h 129396"/>
                <a:gd name="connsiteX13" fmla="*/ 871509 w 1858465"/>
                <a:gd name="connsiteY13" fmla="*/ 86264 h 129396"/>
                <a:gd name="connsiteX14" fmla="*/ 897388 w 1858465"/>
                <a:gd name="connsiteY14" fmla="*/ 69011 h 129396"/>
                <a:gd name="connsiteX15" fmla="*/ 1052663 w 1858465"/>
                <a:gd name="connsiteY15" fmla="*/ 43132 h 129396"/>
                <a:gd name="connsiteX16" fmla="*/ 1449479 w 1858465"/>
                <a:gd name="connsiteY16" fmla="*/ 60385 h 129396"/>
                <a:gd name="connsiteX17" fmla="*/ 1475358 w 1858465"/>
                <a:gd name="connsiteY17" fmla="*/ 69011 h 129396"/>
                <a:gd name="connsiteX18" fmla="*/ 1854920 w 1858465"/>
                <a:gd name="connsiteY18" fmla="*/ 60385 h 129396"/>
                <a:gd name="connsiteX19" fmla="*/ 1846294 w 1858465"/>
                <a:gd name="connsiteY19" fmla="*/ 34506 h 129396"/>
                <a:gd name="connsiteX20" fmla="*/ 1794535 w 1858465"/>
                <a:gd name="connsiteY20" fmla="*/ 17253 h 129396"/>
                <a:gd name="connsiteX21" fmla="*/ 1673765 w 1858465"/>
                <a:gd name="connsiteY21" fmla="*/ 8626 h 129396"/>
                <a:gd name="connsiteX22" fmla="*/ 526452 w 1858465"/>
                <a:gd name="connsiteY22" fmla="*/ 17253 h 129396"/>
                <a:gd name="connsiteX23" fmla="*/ 448814 w 1858465"/>
                <a:gd name="connsiteY23" fmla="*/ 34506 h 129396"/>
                <a:gd name="connsiteX24" fmla="*/ 388430 w 1858465"/>
                <a:gd name="connsiteY24" fmla="*/ 51759 h 129396"/>
                <a:gd name="connsiteX25" fmla="*/ 345297 w 1858465"/>
                <a:gd name="connsiteY25" fmla="*/ 43132 h 129396"/>
                <a:gd name="connsiteX26" fmla="*/ 267660 w 1858465"/>
                <a:gd name="connsiteY26" fmla="*/ 0 h 129396"/>
                <a:gd name="connsiteX27" fmla="*/ 302165 w 1858465"/>
                <a:gd name="connsiteY27" fmla="*/ 8626 h 129396"/>
                <a:gd name="connsiteX0" fmla="*/ 223221 w 1779521"/>
                <a:gd name="connsiteY0" fmla="*/ 8626 h 129396"/>
                <a:gd name="connsiteX1" fmla="*/ 162836 w 1779521"/>
                <a:gd name="connsiteY1" fmla="*/ 17253 h 129396"/>
                <a:gd name="connsiteX2" fmla="*/ 136957 w 1779521"/>
                <a:gd name="connsiteY2" fmla="*/ 25879 h 129396"/>
                <a:gd name="connsiteX3" fmla="*/ 93825 w 1779521"/>
                <a:gd name="connsiteY3" fmla="*/ 43132 h 129396"/>
                <a:gd name="connsiteX4" fmla="*/ 7561 w 1779521"/>
                <a:gd name="connsiteY4" fmla="*/ 51759 h 129396"/>
                <a:gd name="connsiteX5" fmla="*/ 300001 w 1779521"/>
                <a:gd name="connsiteY5" fmla="*/ 43743 h 129396"/>
                <a:gd name="connsiteX6" fmla="*/ 170164 w 1779521"/>
                <a:gd name="connsiteY6" fmla="*/ 54105 h 129396"/>
                <a:gd name="connsiteX7" fmla="*/ 110760 w 1779521"/>
                <a:gd name="connsiteY7" fmla="*/ 80547 h 129396"/>
                <a:gd name="connsiteX8" fmla="*/ 223221 w 1779521"/>
                <a:gd name="connsiteY8" fmla="*/ 103517 h 129396"/>
                <a:gd name="connsiteX9" fmla="*/ 249101 w 1779521"/>
                <a:gd name="connsiteY9" fmla="*/ 112143 h 129396"/>
                <a:gd name="connsiteX10" fmla="*/ 335365 w 1779521"/>
                <a:gd name="connsiteY10" fmla="*/ 129396 h 129396"/>
                <a:gd name="connsiteX11" fmla="*/ 516519 w 1779521"/>
                <a:gd name="connsiteY11" fmla="*/ 120770 h 129396"/>
                <a:gd name="connsiteX12" fmla="*/ 602784 w 1779521"/>
                <a:gd name="connsiteY12" fmla="*/ 103517 h 129396"/>
                <a:gd name="connsiteX13" fmla="*/ 792565 w 1779521"/>
                <a:gd name="connsiteY13" fmla="*/ 86264 h 129396"/>
                <a:gd name="connsiteX14" fmla="*/ 818444 w 1779521"/>
                <a:gd name="connsiteY14" fmla="*/ 69011 h 129396"/>
                <a:gd name="connsiteX15" fmla="*/ 973719 w 1779521"/>
                <a:gd name="connsiteY15" fmla="*/ 43132 h 129396"/>
                <a:gd name="connsiteX16" fmla="*/ 1370535 w 1779521"/>
                <a:gd name="connsiteY16" fmla="*/ 60385 h 129396"/>
                <a:gd name="connsiteX17" fmla="*/ 1396414 w 1779521"/>
                <a:gd name="connsiteY17" fmla="*/ 69011 h 129396"/>
                <a:gd name="connsiteX18" fmla="*/ 1775976 w 1779521"/>
                <a:gd name="connsiteY18" fmla="*/ 60385 h 129396"/>
                <a:gd name="connsiteX19" fmla="*/ 1767350 w 1779521"/>
                <a:gd name="connsiteY19" fmla="*/ 34506 h 129396"/>
                <a:gd name="connsiteX20" fmla="*/ 1715591 w 1779521"/>
                <a:gd name="connsiteY20" fmla="*/ 17253 h 129396"/>
                <a:gd name="connsiteX21" fmla="*/ 1594821 w 1779521"/>
                <a:gd name="connsiteY21" fmla="*/ 8626 h 129396"/>
                <a:gd name="connsiteX22" fmla="*/ 447508 w 1779521"/>
                <a:gd name="connsiteY22" fmla="*/ 17253 h 129396"/>
                <a:gd name="connsiteX23" fmla="*/ 369870 w 1779521"/>
                <a:gd name="connsiteY23" fmla="*/ 34506 h 129396"/>
                <a:gd name="connsiteX24" fmla="*/ 309486 w 1779521"/>
                <a:gd name="connsiteY24" fmla="*/ 51759 h 129396"/>
                <a:gd name="connsiteX25" fmla="*/ 266353 w 1779521"/>
                <a:gd name="connsiteY25" fmla="*/ 43132 h 129396"/>
                <a:gd name="connsiteX26" fmla="*/ 188716 w 1779521"/>
                <a:gd name="connsiteY26" fmla="*/ 0 h 129396"/>
                <a:gd name="connsiteX27" fmla="*/ 223221 w 1779521"/>
                <a:gd name="connsiteY27" fmla="*/ 8626 h 129396"/>
                <a:gd name="connsiteX0" fmla="*/ 223221 w 1779521"/>
                <a:gd name="connsiteY0" fmla="*/ 34486 h 155256"/>
                <a:gd name="connsiteX1" fmla="*/ 162836 w 1779521"/>
                <a:gd name="connsiteY1" fmla="*/ 43113 h 155256"/>
                <a:gd name="connsiteX2" fmla="*/ 136957 w 1779521"/>
                <a:gd name="connsiteY2" fmla="*/ 51739 h 155256"/>
                <a:gd name="connsiteX3" fmla="*/ 93825 w 1779521"/>
                <a:gd name="connsiteY3" fmla="*/ 68992 h 155256"/>
                <a:gd name="connsiteX4" fmla="*/ 7561 w 1779521"/>
                <a:gd name="connsiteY4" fmla="*/ 77619 h 155256"/>
                <a:gd name="connsiteX5" fmla="*/ 300001 w 1779521"/>
                <a:gd name="connsiteY5" fmla="*/ 69603 h 155256"/>
                <a:gd name="connsiteX6" fmla="*/ 170164 w 1779521"/>
                <a:gd name="connsiteY6" fmla="*/ 79965 h 155256"/>
                <a:gd name="connsiteX7" fmla="*/ 110760 w 1779521"/>
                <a:gd name="connsiteY7" fmla="*/ 106407 h 155256"/>
                <a:gd name="connsiteX8" fmla="*/ 223221 w 1779521"/>
                <a:gd name="connsiteY8" fmla="*/ 129377 h 155256"/>
                <a:gd name="connsiteX9" fmla="*/ 249101 w 1779521"/>
                <a:gd name="connsiteY9" fmla="*/ 138003 h 155256"/>
                <a:gd name="connsiteX10" fmla="*/ 335365 w 1779521"/>
                <a:gd name="connsiteY10" fmla="*/ 155256 h 155256"/>
                <a:gd name="connsiteX11" fmla="*/ 516519 w 1779521"/>
                <a:gd name="connsiteY11" fmla="*/ 146630 h 155256"/>
                <a:gd name="connsiteX12" fmla="*/ 602784 w 1779521"/>
                <a:gd name="connsiteY12" fmla="*/ 129377 h 155256"/>
                <a:gd name="connsiteX13" fmla="*/ 792565 w 1779521"/>
                <a:gd name="connsiteY13" fmla="*/ 112124 h 155256"/>
                <a:gd name="connsiteX14" fmla="*/ 818444 w 1779521"/>
                <a:gd name="connsiteY14" fmla="*/ 94871 h 155256"/>
                <a:gd name="connsiteX15" fmla="*/ 973719 w 1779521"/>
                <a:gd name="connsiteY15" fmla="*/ 68992 h 155256"/>
                <a:gd name="connsiteX16" fmla="*/ 1370535 w 1779521"/>
                <a:gd name="connsiteY16" fmla="*/ 86245 h 155256"/>
                <a:gd name="connsiteX17" fmla="*/ 1396414 w 1779521"/>
                <a:gd name="connsiteY17" fmla="*/ 94871 h 155256"/>
                <a:gd name="connsiteX18" fmla="*/ 1775976 w 1779521"/>
                <a:gd name="connsiteY18" fmla="*/ 86245 h 155256"/>
                <a:gd name="connsiteX19" fmla="*/ 1767350 w 1779521"/>
                <a:gd name="connsiteY19" fmla="*/ 60366 h 155256"/>
                <a:gd name="connsiteX20" fmla="*/ 1715591 w 1779521"/>
                <a:gd name="connsiteY20" fmla="*/ 43113 h 155256"/>
                <a:gd name="connsiteX21" fmla="*/ 1594821 w 1779521"/>
                <a:gd name="connsiteY21" fmla="*/ 34486 h 155256"/>
                <a:gd name="connsiteX22" fmla="*/ 1173180 w 1779521"/>
                <a:gd name="connsiteY22" fmla="*/ 0 h 155256"/>
                <a:gd name="connsiteX23" fmla="*/ 447508 w 1779521"/>
                <a:gd name="connsiteY23" fmla="*/ 43113 h 155256"/>
                <a:gd name="connsiteX24" fmla="*/ 369870 w 1779521"/>
                <a:gd name="connsiteY24" fmla="*/ 60366 h 155256"/>
                <a:gd name="connsiteX25" fmla="*/ 309486 w 1779521"/>
                <a:gd name="connsiteY25" fmla="*/ 77619 h 155256"/>
                <a:gd name="connsiteX26" fmla="*/ 266353 w 1779521"/>
                <a:gd name="connsiteY26" fmla="*/ 68992 h 155256"/>
                <a:gd name="connsiteX27" fmla="*/ 188716 w 1779521"/>
                <a:gd name="connsiteY27" fmla="*/ 25860 h 155256"/>
                <a:gd name="connsiteX28" fmla="*/ 223221 w 1779521"/>
                <a:gd name="connsiteY28" fmla="*/ 34486 h 155256"/>
                <a:gd name="connsiteX0" fmla="*/ 223221 w 1779521"/>
                <a:gd name="connsiteY0" fmla="*/ 34486 h 155256"/>
                <a:gd name="connsiteX1" fmla="*/ 162836 w 1779521"/>
                <a:gd name="connsiteY1" fmla="*/ 43113 h 155256"/>
                <a:gd name="connsiteX2" fmla="*/ 136957 w 1779521"/>
                <a:gd name="connsiteY2" fmla="*/ 51739 h 155256"/>
                <a:gd name="connsiteX3" fmla="*/ 93825 w 1779521"/>
                <a:gd name="connsiteY3" fmla="*/ 68992 h 155256"/>
                <a:gd name="connsiteX4" fmla="*/ 7561 w 1779521"/>
                <a:gd name="connsiteY4" fmla="*/ 77619 h 155256"/>
                <a:gd name="connsiteX5" fmla="*/ 300001 w 1779521"/>
                <a:gd name="connsiteY5" fmla="*/ 69603 h 155256"/>
                <a:gd name="connsiteX6" fmla="*/ 170164 w 1779521"/>
                <a:gd name="connsiteY6" fmla="*/ 79965 h 155256"/>
                <a:gd name="connsiteX7" fmla="*/ 110760 w 1779521"/>
                <a:gd name="connsiteY7" fmla="*/ 106407 h 155256"/>
                <a:gd name="connsiteX8" fmla="*/ 223221 w 1779521"/>
                <a:gd name="connsiteY8" fmla="*/ 129377 h 155256"/>
                <a:gd name="connsiteX9" fmla="*/ 249101 w 1779521"/>
                <a:gd name="connsiteY9" fmla="*/ 138003 h 155256"/>
                <a:gd name="connsiteX10" fmla="*/ 335365 w 1779521"/>
                <a:gd name="connsiteY10" fmla="*/ 155256 h 155256"/>
                <a:gd name="connsiteX11" fmla="*/ 516519 w 1779521"/>
                <a:gd name="connsiteY11" fmla="*/ 146630 h 155256"/>
                <a:gd name="connsiteX12" fmla="*/ 602784 w 1779521"/>
                <a:gd name="connsiteY12" fmla="*/ 129377 h 155256"/>
                <a:gd name="connsiteX13" fmla="*/ 792565 w 1779521"/>
                <a:gd name="connsiteY13" fmla="*/ 112124 h 155256"/>
                <a:gd name="connsiteX14" fmla="*/ 818444 w 1779521"/>
                <a:gd name="connsiteY14" fmla="*/ 94871 h 155256"/>
                <a:gd name="connsiteX15" fmla="*/ 973719 w 1779521"/>
                <a:gd name="connsiteY15" fmla="*/ 68992 h 155256"/>
                <a:gd name="connsiteX16" fmla="*/ 1370535 w 1779521"/>
                <a:gd name="connsiteY16" fmla="*/ 86245 h 155256"/>
                <a:gd name="connsiteX17" fmla="*/ 1396414 w 1779521"/>
                <a:gd name="connsiteY17" fmla="*/ 94871 h 155256"/>
                <a:gd name="connsiteX18" fmla="*/ 1775976 w 1779521"/>
                <a:gd name="connsiteY18" fmla="*/ 86245 h 155256"/>
                <a:gd name="connsiteX19" fmla="*/ 1767350 w 1779521"/>
                <a:gd name="connsiteY19" fmla="*/ 60366 h 155256"/>
                <a:gd name="connsiteX20" fmla="*/ 1715591 w 1779521"/>
                <a:gd name="connsiteY20" fmla="*/ 43113 h 155256"/>
                <a:gd name="connsiteX21" fmla="*/ 1594821 w 1779521"/>
                <a:gd name="connsiteY21" fmla="*/ 34486 h 155256"/>
                <a:gd name="connsiteX22" fmla="*/ 1173180 w 1779521"/>
                <a:gd name="connsiteY22" fmla="*/ 0 h 155256"/>
                <a:gd name="connsiteX23" fmla="*/ 697943 w 1779521"/>
                <a:gd name="connsiteY23" fmla="*/ 6891 h 155256"/>
                <a:gd name="connsiteX24" fmla="*/ 447508 w 1779521"/>
                <a:gd name="connsiteY24" fmla="*/ 43113 h 155256"/>
                <a:gd name="connsiteX25" fmla="*/ 369870 w 1779521"/>
                <a:gd name="connsiteY25" fmla="*/ 60366 h 155256"/>
                <a:gd name="connsiteX26" fmla="*/ 309486 w 1779521"/>
                <a:gd name="connsiteY26" fmla="*/ 77619 h 155256"/>
                <a:gd name="connsiteX27" fmla="*/ 266353 w 1779521"/>
                <a:gd name="connsiteY27" fmla="*/ 68992 h 155256"/>
                <a:gd name="connsiteX28" fmla="*/ 188716 w 1779521"/>
                <a:gd name="connsiteY28" fmla="*/ 25860 h 155256"/>
                <a:gd name="connsiteX29" fmla="*/ 223221 w 1779521"/>
                <a:gd name="connsiteY29" fmla="*/ 34486 h 155256"/>
                <a:gd name="connsiteX0" fmla="*/ 223221 w 1779521"/>
                <a:gd name="connsiteY0" fmla="*/ 34486 h 155256"/>
                <a:gd name="connsiteX1" fmla="*/ 162836 w 1779521"/>
                <a:gd name="connsiteY1" fmla="*/ 43113 h 155256"/>
                <a:gd name="connsiteX2" fmla="*/ 136957 w 1779521"/>
                <a:gd name="connsiteY2" fmla="*/ 51739 h 155256"/>
                <a:gd name="connsiteX3" fmla="*/ 93825 w 1779521"/>
                <a:gd name="connsiteY3" fmla="*/ 68992 h 155256"/>
                <a:gd name="connsiteX4" fmla="*/ 7561 w 1779521"/>
                <a:gd name="connsiteY4" fmla="*/ 77619 h 155256"/>
                <a:gd name="connsiteX5" fmla="*/ 300001 w 1779521"/>
                <a:gd name="connsiteY5" fmla="*/ 69603 h 155256"/>
                <a:gd name="connsiteX6" fmla="*/ 170164 w 1779521"/>
                <a:gd name="connsiteY6" fmla="*/ 79965 h 155256"/>
                <a:gd name="connsiteX7" fmla="*/ 110760 w 1779521"/>
                <a:gd name="connsiteY7" fmla="*/ 106407 h 155256"/>
                <a:gd name="connsiteX8" fmla="*/ 223221 w 1779521"/>
                <a:gd name="connsiteY8" fmla="*/ 129377 h 155256"/>
                <a:gd name="connsiteX9" fmla="*/ 249101 w 1779521"/>
                <a:gd name="connsiteY9" fmla="*/ 138003 h 155256"/>
                <a:gd name="connsiteX10" fmla="*/ 335365 w 1779521"/>
                <a:gd name="connsiteY10" fmla="*/ 155256 h 155256"/>
                <a:gd name="connsiteX11" fmla="*/ 516519 w 1779521"/>
                <a:gd name="connsiteY11" fmla="*/ 146630 h 155256"/>
                <a:gd name="connsiteX12" fmla="*/ 602784 w 1779521"/>
                <a:gd name="connsiteY12" fmla="*/ 129377 h 155256"/>
                <a:gd name="connsiteX13" fmla="*/ 792565 w 1779521"/>
                <a:gd name="connsiteY13" fmla="*/ 112124 h 155256"/>
                <a:gd name="connsiteX14" fmla="*/ 818444 w 1779521"/>
                <a:gd name="connsiteY14" fmla="*/ 94871 h 155256"/>
                <a:gd name="connsiteX15" fmla="*/ 995995 w 1779521"/>
                <a:gd name="connsiteY15" fmla="*/ 108042 h 155256"/>
                <a:gd name="connsiteX16" fmla="*/ 1370535 w 1779521"/>
                <a:gd name="connsiteY16" fmla="*/ 86245 h 155256"/>
                <a:gd name="connsiteX17" fmla="*/ 1396414 w 1779521"/>
                <a:gd name="connsiteY17" fmla="*/ 94871 h 155256"/>
                <a:gd name="connsiteX18" fmla="*/ 1775976 w 1779521"/>
                <a:gd name="connsiteY18" fmla="*/ 86245 h 155256"/>
                <a:gd name="connsiteX19" fmla="*/ 1767350 w 1779521"/>
                <a:gd name="connsiteY19" fmla="*/ 60366 h 155256"/>
                <a:gd name="connsiteX20" fmla="*/ 1715591 w 1779521"/>
                <a:gd name="connsiteY20" fmla="*/ 43113 h 155256"/>
                <a:gd name="connsiteX21" fmla="*/ 1594821 w 1779521"/>
                <a:gd name="connsiteY21" fmla="*/ 34486 h 155256"/>
                <a:gd name="connsiteX22" fmla="*/ 1173180 w 1779521"/>
                <a:gd name="connsiteY22" fmla="*/ 0 h 155256"/>
                <a:gd name="connsiteX23" fmla="*/ 697943 w 1779521"/>
                <a:gd name="connsiteY23" fmla="*/ 6891 h 155256"/>
                <a:gd name="connsiteX24" fmla="*/ 447508 w 1779521"/>
                <a:gd name="connsiteY24" fmla="*/ 43113 h 155256"/>
                <a:gd name="connsiteX25" fmla="*/ 369870 w 1779521"/>
                <a:gd name="connsiteY25" fmla="*/ 60366 h 155256"/>
                <a:gd name="connsiteX26" fmla="*/ 309486 w 1779521"/>
                <a:gd name="connsiteY26" fmla="*/ 77619 h 155256"/>
                <a:gd name="connsiteX27" fmla="*/ 266353 w 1779521"/>
                <a:gd name="connsiteY27" fmla="*/ 68992 h 155256"/>
                <a:gd name="connsiteX28" fmla="*/ 188716 w 1779521"/>
                <a:gd name="connsiteY28" fmla="*/ 25860 h 155256"/>
                <a:gd name="connsiteX29" fmla="*/ 223221 w 1779521"/>
                <a:gd name="connsiteY29" fmla="*/ 34486 h 155256"/>
                <a:gd name="connsiteX0" fmla="*/ 223221 w 1795189"/>
                <a:gd name="connsiteY0" fmla="*/ 34486 h 155256"/>
                <a:gd name="connsiteX1" fmla="*/ 162836 w 1795189"/>
                <a:gd name="connsiteY1" fmla="*/ 43113 h 155256"/>
                <a:gd name="connsiteX2" fmla="*/ 136957 w 1795189"/>
                <a:gd name="connsiteY2" fmla="*/ 51739 h 155256"/>
                <a:gd name="connsiteX3" fmla="*/ 93825 w 1795189"/>
                <a:gd name="connsiteY3" fmla="*/ 68992 h 155256"/>
                <a:gd name="connsiteX4" fmla="*/ 7561 w 1795189"/>
                <a:gd name="connsiteY4" fmla="*/ 77619 h 155256"/>
                <a:gd name="connsiteX5" fmla="*/ 300001 w 1795189"/>
                <a:gd name="connsiteY5" fmla="*/ 69603 h 155256"/>
                <a:gd name="connsiteX6" fmla="*/ 170164 w 1795189"/>
                <a:gd name="connsiteY6" fmla="*/ 79965 h 155256"/>
                <a:gd name="connsiteX7" fmla="*/ 110760 w 1795189"/>
                <a:gd name="connsiteY7" fmla="*/ 106407 h 155256"/>
                <a:gd name="connsiteX8" fmla="*/ 223221 w 1795189"/>
                <a:gd name="connsiteY8" fmla="*/ 129377 h 155256"/>
                <a:gd name="connsiteX9" fmla="*/ 249101 w 1795189"/>
                <a:gd name="connsiteY9" fmla="*/ 138003 h 155256"/>
                <a:gd name="connsiteX10" fmla="*/ 335365 w 1795189"/>
                <a:gd name="connsiteY10" fmla="*/ 155256 h 155256"/>
                <a:gd name="connsiteX11" fmla="*/ 516519 w 1795189"/>
                <a:gd name="connsiteY11" fmla="*/ 146630 h 155256"/>
                <a:gd name="connsiteX12" fmla="*/ 602784 w 1795189"/>
                <a:gd name="connsiteY12" fmla="*/ 129377 h 155256"/>
                <a:gd name="connsiteX13" fmla="*/ 792565 w 1795189"/>
                <a:gd name="connsiteY13" fmla="*/ 112124 h 155256"/>
                <a:gd name="connsiteX14" fmla="*/ 818444 w 1795189"/>
                <a:gd name="connsiteY14" fmla="*/ 94871 h 155256"/>
                <a:gd name="connsiteX15" fmla="*/ 995995 w 1795189"/>
                <a:gd name="connsiteY15" fmla="*/ 108042 h 155256"/>
                <a:gd name="connsiteX16" fmla="*/ 1370535 w 1795189"/>
                <a:gd name="connsiteY16" fmla="*/ 86245 h 155256"/>
                <a:gd name="connsiteX17" fmla="*/ 1500372 w 1795189"/>
                <a:gd name="connsiteY17" fmla="*/ 127029 h 155256"/>
                <a:gd name="connsiteX18" fmla="*/ 1775976 w 1795189"/>
                <a:gd name="connsiteY18" fmla="*/ 86245 h 155256"/>
                <a:gd name="connsiteX19" fmla="*/ 1767350 w 1795189"/>
                <a:gd name="connsiteY19" fmla="*/ 60366 h 155256"/>
                <a:gd name="connsiteX20" fmla="*/ 1715591 w 1795189"/>
                <a:gd name="connsiteY20" fmla="*/ 43113 h 155256"/>
                <a:gd name="connsiteX21" fmla="*/ 1594821 w 1795189"/>
                <a:gd name="connsiteY21" fmla="*/ 34486 h 155256"/>
                <a:gd name="connsiteX22" fmla="*/ 1173180 w 1795189"/>
                <a:gd name="connsiteY22" fmla="*/ 0 h 155256"/>
                <a:gd name="connsiteX23" fmla="*/ 697943 w 1795189"/>
                <a:gd name="connsiteY23" fmla="*/ 6891 h 155256"/>
                <a:gd name="connsiteX24" fmla="*/ 447508 w 1795189"/>
                <a:gd name="connsiteY24" fmla="*/ 43113 h 155256"/>
                <a:gd name="connsiteX25" fmla="*/ 369870 w 1795189"/>
                <a:gd name="connsiteY25" fmla="*/ 60366 h 155256"/>
                <a:gd name="connsiteX26" fmla="*/ 309486 w 1795189"/>
                <a:gd name="connsiteY26" fmla="*/ 77619 h 155256"/>
                <a:gd name="connsiteX27" fmla="*/ 266353 w 1795189"/>
                <a:gd name="connsiteY27" fmla="*/ 68992 h 155256"/>
                <a:gd name="connsiteX28" fmla="*/ 188716 w 1795189"/>
                <a:gd name="connsiteY28" fmla="*/ 25860 h 155256"/>
                <a:gd name="connsiteX29" fmla="*/ 223221 w 1795189"/>
                <a:gd name="connsiteY29" fmla="*/ 34486 h 155256"/>
                <a:gd name="connsiteX0" fmla="*/ 223221 w 1795189"/>
                <a:gd name="connsiteY0" fmla="*/ 28488 h 149258"/>
                <a:gd name="connsiteX1" fmla="*/ 162836 w 1795189"/>
                <a:gd name="connsiteY1" fmla="*/ 37115 h 149258"/>
                <a:gd name="connsiteX2" fmla="*/ 136957 w 1795189"/>
                <a:gd name="connsiteY2" fmla="*/ 45741 h 149258"/>
                <a:gd name="connsiteX3" fmla="*/ 93825 w 1795189"/>
                <a:gd name="connsiteY3" fmla="*/ 62994 h 149258"/>
                <a:gd name="connsiteX4" fmla="*/ 7561 w 1795189"/>
                <a:gd name="connsiteY4" fmla="*/ 71621 h 149258"/>
                <a:gd name="connsiteX5" fmla="*/ 300001 w 1795189"/>
                <a:gd name="connsiteY5" fmla="*/ 63605 h 149258"/>
                <a:gd name="connsiteX6" fmla="*/ 170164 w 1795189"/>
                <a:gd name="connsiteY6" fmla="*/ 73967 h 149258"/>
                <a:gd name="connsiteX7" fmla="*/ 110760 w 1795189"/>
                <a:gd name="connsiteY7" fmla="*/ 100409 h 149258"/>
                <a:gd name="connsiteX8" fmla="*/ 223221 w 1795189"/>
                <a:gd name="connsiteY8" fmla="*/ 123379 h 149258"/>
                <a:gd name="connsiteX9" fmla="*/ 249101 w 1795189"/>
                <a:gd name="connsiteY9" fmla="*/ 132005 h 149258"/>
                <a:gd name="connsiteX10" fmla="*/ 335365 w 1795189"/>
                <a:gd name="connsiteY10" fmla="*/ 149258 h 149258"/>
                <a:gd name="connsiteX11" fmla="*/ 516519 w 1795189"/>
                <a:gd name="connsiteY11" fmla="*/ 140632 h 149258"/>
                <a:gd name="connsiteX12" fmla="*/ 602784 w 1795189"/>
                <a:gd name="connsiteY12" fmla="*/ 123379 h 149258"/>
                <a:gd name="connsiteX13" fmla="*/ 792565 w 1795189"/>
                <a:gd name="connsiteY13" fmla="*/ 106126 h 149258"/>
                <a:gd name="connsiteX14" fmla="*/ 818444 w 1795189"/>
                <a:gd name="connsiteY14" fmla="*/ 88873 h 149258"/>
                <a:gd name="connsiteX15" fmla="*/ 995995 w 1795189"/>
                <a:gd name="connsiteY15" fmla="*/ 102044 h 149258"/>
                <a:gd name="connsiteX16" fmla="*/ 1370535 w 1795189"/>
                <a:gd name="connsiteY16" fmla="*/ 80247 h 149258"/>
                <a:gd name="connsiteX17" fmla="*/ 1500372 w 1795189"/>
                <a:gd name="connsiteY17" fmla="*/ 121031 h 149258"/>
                <a:gd name="connsiteX18" fmla="*/ 1775976 w 1795189"/>
                <a:gd name="connsiteY18" fmla="*/ 80247 h 149258"/>
                <a:gd name="connsiteX19" fmla="*/ 1767350 w 1795189"/>
                <a:gd name="connsiteY19" fmla="*/ 54368 h 149258"/>
                <a:gd name="connsiteX20" fmla="*/ 1715591 w 1795189"/>
                <a:gd name="connsiteY20" fmla="*/ 37115 h 149258"/>
                <a:gd name="connsiteX21" fmla="*/ 1594821 w 1795189"/>
                <a:gd name="connsiteY21" fmla="*/ 28488 h 149258"/>
                <a:gd name="connsiteX22" fmla="*/ 1134370 w 1795189"/>
                <a:gd name="connsiteY22" fmla="*/ 29933 h 149258"/>
                <a:gd name="connsiteX23" fmla="*/ 697943 w 1795189"/>
                <a:gd name="connsiteY23" fmla="*/ 893 h 149258"/>
                <a:gd name="connsiteX24" fmla="*/ 447508 w 1795189"/>
                <a:gd name="connsiteY24" fmla="*/ 37115 h 149258"/>
                <a:gd name="connsiteX25" fmla="*/ 369870 w 1795189"/>
                <a:gd name="connsiteY25" fmla="*/ 54368 h 149258"/>
                <a:gd name="connsiteX26" fmla="*/ 309486 w 1795189"/>
                <a:gd name="connsiteY26" fmla="*/ 71621 h 149258"/>
                <a:gd name="connsiteX27" fmla="*/ 266353 w 1795189"/>
                <a:gd name="connsiteY27" fmla="*/ 62994 h 149258"/>
                <a:gd name="connsiteX28" fmla="*/ 188716 w 1795189"/>
                <a:gd name="connsiteY28" fmla="*/ 19862 h 149258"/>
                <a:gd name="connsiteX29" fmla="*/ 223221 w 1795189"/>
                <a:gd name="connsiteY29" fmla="*/ 28488 h 149258"/>
                <a:gd name="connsiteX0" fmla="*/ 223221 w 1770739"/>
                <a:gd name="connsiteY0" fmla="*/ 28488 h 149258"/>
                <a:gd name="connsiteX1" fmla="*/ 162836 w 1770739"/>
                <a:gd name="connsiteY1" fmla="*/ 37115 h 149258"/>
                <a:gd name="connsiteX2" fmla="*/ 136957 w 1770739"/>
                <a:gd name="connsiteY2" fmla="*/ 45741 h 149258"/>
                <a:gd name="connsiteX3" fmla="*/ 93825 w 1770739"/>
                <a:gd name="connsiteY3" fmla="*/ 62994 h 149258"/>
                <a:gd name="connsiteX4" fmla="*/ 7561 w 1770739"/>
                <a:gd name="connsiteY4" fmla="*/ 71621 h 149258"/>
                <a:gd name="connsiteX5" fmla="*/ 300001 w 1770739"/>
                <a:gd name="connsiteY5" fmla="*/ 63605 h 149258"/>
                <a:gd name="connsiteX6" fmla="*/ 170164 w 1770739"/>
                <a:gd name="connsiteY6" fmla="*/ 73967 h 149258"/>
                <a:gd name="connsiteX7" fmla="*/ 110760 w 1770739"/>
                <a:gd name="connsiteY7" fmla="*/ 100409 h 149258"/>
                <a:gd name="connsiteX8" fmla="*/ 223221 w 1770739"/>
                <a:gd name="connsiteY8" fmla="*/ 123379 h 149258"/>
                <a:gd name="connsiteX9" fmla="*/ 249101 w 1770739"/>
                <a:gd name="connsiteY9" fmla="*/ 132005 h 149258"/>
                <a:gd name="connsiteX10" fmla="*/ 335365 w 1770739"/>
                <a:gd name="connsiteY10" fmla="*/ 149258 h 149258"/>
                <a:gd name="connsiteX11" fmla="*/ 516519 w 1770739"/>
                <a:gd name="connsiteY11" fmla="*/ 140632 h 149258"/>
                <a:gd name="connsiteX12" fmla="*/ 602784 w 1770739"/>
                <a:gd name="connsiteY12" fmla="*/ 123379 h 149258"/>
                <a:gd name="connsiteX13" fmla="*/ 792565 w 1770739"/>
                <a:gd name="connsiteY13" fmla="*/ 106126 h 149258"/>
                <a:gd name="connsiteX14" fmla="*/ 818444 w 1770739"/>
                <a:gd name="connsiteY14" fmla="*/ 88873 h 149258"/>
                <a:gd name="connsiteX15" fmla="*/ 995995 w 1770739"/>
                <a:gd name="connsiteY15" fmla="*/ 102044 h 149258"/>
                <a:gd name="connsiteX16" fmla="*/ 1370535 w 1770739"/>
                <a:gd name="connsiteY16" fmla="*/ 80247 h 149258"/>
                <a:gd name="connsiteX17" fmla="*/ 1500372 w 1770739"/>
                <a:gd name="connsiteY17" fmla="*/ 121031 h 149258"/>
                <a:gd name="connsiteX18" fmla="*/ 1613680 w 1770739"/>
                <a:gd name="connsiteY18" fmla="*/ 74045 h 149258"/>
                <a:gd name="connsiteX19" fmla="*/ 1767350 w 1770739"/>
                <a:gd name="connsiteY19" fmla="*/ 54368 h 149258"/>
                <a:gd name="connsiteX20" fmla="*/ 1715591 w 1770739"/>
                <a:gd name="connsiteY20" fmla="*/ 37115 h 149258"/>
                <a:gd name="connsiteX21" fmla="*/ 1594821 w 1770739"/>
                <a:gd name="connsiteY21" fmla="*/ 28488 h 149258"/>
                <a:gd name="connsiteX22" fmla="*/ 1134370 w 1770739"/>
                <a:gd name="connsiteY22" fmla="*/ 29933 h 149258"/>
                <a:gd name="connsiteX23" fmla="*/ 697943 w 1770739"/>
                <a:gd name="connsiteY23" fmla="*/ 893 h 149258"/>
                <a:gd name="connsiteX24" fmla="*/ 447508 w 1770739"/>
                <a:gd name="connsiteY24" fmla="*/ 37115 h 149258"/>
                <a:gd name="connsiteX25" fmla="*/ 369870 w 1770739"/>
                <a:gd name="connsiteY25" fmla="*/ 54368 h 149258"/>
                <a:gd name="connsiteX26" fmla="*/ 309486 w 1770739"/>
                <a:gd name="connsiteY26" fmla="*/ 71621 h 149258"/>
                <a:gd name="connsiteX27" fmla="*/ 266353 w 1770739"/>
                <a:gd name="connsiteY27" fmla="*/ 62994 h 149258"/>
                <a:gd name="connsiteX28" fmla="*/ 188716 w 1770739"/>
                <a:gd name="connsiteY28" fmla="*/ 19862 h 149258"/>
                <a:gd name="connsiteX29" fmla="*/ 223221 w 1770739"/>
                <a:gd name="connsiteY29" fmla="*/ 28488 h 149258"/>
                <a:gd name="connsiteX0" fmla="*/ 223221 w 1767352"/>
                <a:gd name="connsiteY0" fmla="*/ 28488 h 149258"/>
                <a:gd name="connsiteX1" fmla="*/ 162836 w 1767352"/>
                <a:gd name="connsiteY1" fmla="*/ 37115 h 149258"/>
                <a:gd name="connsiteX2" fmla="*/ 136957 w 1767352"/>
                <a:gd name="connsiteY2" fmla="*/ 45741 h 149258"/>
                <a:gd name="connsiteX3" fmla="*/ 93825 w 1767352"/>
                <a:gd name="connsiteY3" fmla="*/ 62994 h 149258"/>
                <a:gd name="connsiteX4" fmla="*/ 7561 w 1767352"/>
                <a:gd name="connsiteY4" fmla="*/ 71621 h 149258"/>
                <a:gd name="connsiteX5" fmla="*/ 300001 w 1767352"/>
                <a:gd name="connsiteY5" fmla="*/ 63605 h 149258"/>
                <a:gd name="connsiteX6" fmla="*/ 170164 w 1767352"/>
                <a:gd name="connsiteY6" fmla="*/ 73967 h 149258"/>
                <a:gd name="connsiteX7" fmla="*/ 110760 w 1767352"/>
                <a:gd name="connsiteY7" fmla="*/ 100409 h 149258"/>
                <a:gd name="connsiteX8" fmla="*/ 223221 w 1767352"/>
                <a:gd name="connsiteY8" fmla="*/ 123379 h 149258"/>
                <a:gd name="connsiteX9" fmla="*/ 249101 w 1767352"/>
                <a:gd name="connsiteY9" fmla="*/ 132005 h 149258"/>
                <a:gd name="connsiteX10" fmla="*/ 335365 w 1767352"/>
                <a:gd name="connsiteY10" fmla="*/ 149258 h 149258"/>
                <a:gd name="connsiteX11" fmla="*/ 516519 w 1767352"/>
                <a:gd name="connsiteY11" fmla="*/ 140632 h 149258"/>
                <a:gd name="connsiteX12" fmla="*/ 602784 w 1767352"/>
                <a:gd name="connsiteY12" fmla="*/ 123379 h 149258"/>
                <a:gd name="connsiteX13" fmla="*/ 792565 w 1767352"/>
                <a:gd name="connsiteY13" fmla="*/ 106126 h 149258"/>
                <a:gd name="connsiteX14" fmla="*/ 818444 w 1767352"/>
                <a:gd name="connsiteY14" fmla="*/ 88873 h 149258"/>
                <a:gd name="connsiteX15" fmla="*/ 995995 w 1767352"/>
                <a:gd name="connsiteY15" fmla="*/ 102044 h 149258"/>
                <a:gd name="connsiteX16" fmla="*/ 1370535 w 1767352"/>
                <a:gd name="connsiteY16" fmla="*/ 80247 h 149258"/>
                <a:gd name="connsiteX17" fmla="*/ 1500372 w 1767352"/>
                <a:gd name="connsiteY17" fmla="*/ 121031 h 149258"/>
                <a:gd name="connsiteX18" fmla="*/ 1613680 w 1767352"/>
                <a:gd name="connsiteY18" fmla="*/ 74045 h 149258"/>
                <a:gd name="connsiteX19" fmla="*/ 1767350 w 1767352"/>
                <a:gd name="connsiteY19" fmla="*/ 54368 h 149258"/>
                <a:gd name="connsiteX20" fmla="*/ 1617624 w 1767352"/>
                <a:gd name="connsiteY20" fmla="*/ 41674 h 149258"/>
                <a:gd name="connsiteX21" fmla="*/ 1594821 w 1767352"/>
                <a:gd name="connsiteY21" fmla="*/ 28488 h 149258"/>
                <a:gd name="connsiteX22" fmla="*/ 1134370 w 1767352"/>
                <a:gd name="connsiteY22" fmla="*/ 29933 h 149258"/>
                <a:gd name="connsiteX23" fmla="*/ 697943 w 1767352"/>
                <a:gd name="connsiteY23" fmla="*/ 893 h 149258"/>
                <a:gd name="connsiteX24" fmla="*/ 447508 w 1767352"/>
                <a:gd name="connsiteY24" fmla="*/ 37115 h 149258"/>
                <a:gd name="connsiteX25" fmla="*/ 369870 w 1767352"/>
                <a:gd name="connsiteY25" fmla="*/ 54368 h 149258"/>
                <a:gd name="connsiteX26" fmla="*/ 309486 w 1767352"/>
                <a:gd name="connsiteY26" fmla="*/ 71621 h 149258"/>
                <a:gd name="connsiteX27" fmla="*/ 266353 w 1767352"/>
                <a:gd name="connsiteY27" fmla="*/ 62994 h 149258"/>
                <a:gd name="connsiteX28" fmla="*/ 188716 w 1767352"/>
                <a:gd name="connsiteY28" fmla="*/ 19862 h 149258"/>
                <a:gd name="connsiteX29" fmla="*/ 223221 w 1767352"/>
                <a:gd name="connsiteY29" fmla="*/ 28488 h 149258"/>
                <a:gd name="connsiteX0" fmla="*/ 223221 w 1767352"/>
                <a:gd name="connsiteY0" fmla="*/ 28488 h 149258"/>
                <a:gd name="connsiteX1" fmla="*/ 162836 w 1767352"/>
                <a:gd name="connsiteY1" fmla="*/ 37115 h 149258"/>
                <a:gd name="connsiteX2" fmla="*/ 136957 w 1767352"/>
                <a:gd name="connsiteY2" fmla="*/ 45741 h 149258"/>
                <a:gd name="connsiteX3" fmla="*/ 93825 w 1767352"/>
                <a:gd name="connsiteY3" fmla="*/ 62994 h 149258"/>
                <a:gd name="connsiteX4" fmla="*/ 7561 w 1767352"/>
                <a:gd name="connsiteY4" fmla="*/ 71621 h 149258"/>
                <a:gd name="connsiteX5" fmla="*/ 300001 w 1767352"/>
                <a:gd name="connsiteY5" fmla="*/ 63605 h 149258"/>
                <a:gd name="connsiteX6" fmla="*/ 170164 w 1767352"/>
                <a:gd name="connsiteY6" fmla="*/ 73967 h 149258"/>
                <a:gd name="connsiteX7" fmla="*/ 110760 w 1767352"/>
                <a:gd name="connsiteY7" fmla="*/ 100409 h 149258"/>
                <a:gd name="connsiteX8" fmla="*/ 223221 w 1767352"/>
                <a:gd name="connsiteY8" fmla="*/ 123379 h 149258"/>
                <a:gd name="connsiteX9" fmla="*/ 249101 w 1767352"/>
                <a:gd name="connsiteY9" fmla="*/ 132005 h 149258"/>
                <a:gd name="connsiteX10" fmla="*/ 335365 w 1767352"/>
                <a:gd name="connsiteY10" fmla="*/ 149258 h 149258"/>
                <a:gd name="connsiteX11" fmla="*/ 516519 w 1767352"/>
                <a:gd name="connsiteY11" fmla="*/ 140632 h 149258"/>
                <a:gd name="connsiteX12" fmla="*/ 602784 w 1767352"/>
                <a:gd name="connsiteY12" fmla="*/ 123379 h 149258"/>
                <a:gd name="connsiteX13" fmla="*/ 792565 w 1767352"/>
                <a:gd name="connsiteY13" fmla="*/ 106126 h 149258"/>
                <a:gd name="connsiteX14" fmla="*/ 818444 w 1767352"/>
                <a:gd name="connsiteY14" fmla="*/ 88873 h 149258"/>
                <a:gd name="connsiteX15" fmla="*/ 995995 w 1767352"/>
                <a:gd name="connsiteY15" fmla="*/ 102044 h 149258"/>
                <a:gd name="connsiteX16" fmla="*/ 1370535 w 1767352"/>
                <a:gd name="connsiteY16" fmla="*/ 80247 h 149258"/>
                <a:gd name="connsiteX17" fmla="*/ 1500372 w 1767352"/>
                <a:gd name="connsiteY17" fmla="*/ 121031 h 149258"/>
                <a:gd name="connsiteX18" fmla="*/ 1613680 w 1767352"/>
                <a:gd name="connsiteY18" fmla="*/ 74045 h 149258"/>
                <a:gd name="connsiteX19" fmla="*/ 1767350 w 1767352"/>
                <a:gd name="connsiteY19" fmla="*/ 54368 h 149258"/>
                <a:gd name="connsiteX20" fmla="*/ 1617624 w 1767352"/>
                <a:gd name="connsiteY20" fmla="*/ 41674 h 149258"/>
                <a:gd name="connsiteX21" fmla="*/ 1594821 w 1767352"/>
                <a:gd name="connsiteY21" fmla="*/ 28488 h 149258"/>
                <a:gd name="connsiteX22" fmla="*/ 1134370 w 1767352"/>
                <a:gd name="connsiteY22" fmla="*/ 29933 h 149258"/>
                <a:gd name="connsiteX23" fmla="*/ 697943 w 1767352"/>
                <a:gd name="connsiteY23" fmla="*/ 893 h 149258"/>
                <a:gd name="connsiteX24" fmla="*/ 607507 w 1767352"/>
                <a:gd name="connsiteY24" fmla="*/ 52478 h 149258"/>
                <a:gd name="connsiteX25" fmla="*/ 369870 w 1767352"/>
                <a:gd name="connsiteY25" fmla="*/ 54368 h 149258"/>
                <a:gd name="connsiteX26" fmla="*/ 309486 w 1767352"/>
                <a:gd name="connsiteY26" fmla="*/ 71621 h 149258"/>
                <a:gd name="connsiteX27" fmla="*/ 266353 w 1767352"/>
                <a:gd name="connsiteY27" fmla="*/ 62994 h 149258"/>
                <a:gd name="connsiteX28" fmla="*/ 188716 w 1767352"/>
                <a:gd name="connsiteY28" fmla="*/ 19862 h 149258"/>
                <a:gd name="connsiteX29" fmla="*/ 223221 w 1767352"/>
                <a:gd name="connsiteY29" fmla="*/ 28488 h 149258"/>
                <a:gd name="connsiteX0" fmla="*/ 223221 w 1767352"/>
                <a:gd name="connsiteY0" fmla="*/ 28687 h 149457"/>
                <a:gd name="connsiteX1" fmla="*/ 162836 w 1767352"/>
                <a:gd name="connsiteY1" fmla="*/ 37314 h 149457"/>
                <a:gd name="connsiteX2" fmla="*/ 136957 w 1767352"/>
                <a:gd name="connsiteY2" fmla="*/ 45940 h 149457"/>
                <a:gd name="connsiteX3" fmla="*/ 93825 w 1767352"/>
                <a:gd name="connsiteY3" fmla="*/ 63193 h 149457"/>
                <a:gd name="connsiteX4" fmla="*/ 7561 w 1767352"/>
                <a:gd name="connsiteY4" fmla="*/ 71820 h 149457"/>
                <a:gd name="connsiteX5" fmla="*/ 300001 w 1767352"/>
                <a:gd name="connsiteY5" fmla="*/ 63804 h 149457"/>
                <a:gd name="connsiteX6" fmla="*/ 170164 w 1767352"/>
                <a:gd name="connsiteY6" fmla="*/ 74166 h 149457"/>
                <a:gd name="connsiteX7" fmla="*/ 110760 w 1767352"/>
                <a:gd name="connsiteY7" fmla="*/ 100608 h 149457"/>
                <a:gd name="connsiteX8" fmla="*/ 223221 w 1767352"/>
                <a:gd name="connsiteY8" fmla="*/ 123578 h 149457"/>
                <a:gd name="connsiteX9" fmla="*/ 249101 w 1767352"/>
                <a:gd name="connsiteY9" fmla="*/ 132204 h 149457"/>
                <a:gd name="connsiteX10" fmla="*/ 335365 w 1767352"/>
                <a:gd name="connsiteY10" fmla="*/ 149457 h 149457"/>
                <a:gd name="connsiteX11" fmla="*/ 516519 w 1767352"/>
                <a:gd name="connsiteY11" fmla="*/ 140831 h 149457"/>
                <a:gd name="connsiteX12" fmla="*/ 602784 w 1767352"/>
                <a:gd name="connsiteY12" fmla="*/ 123578 h 149457"/>
                <a:gd name="connsiteX13" fmla="*/ 792565 w 1767352"/>
                <a:gd name="connsiteY13" fmla="*/ 106325 h 149457"/>
                <a:gd name="connsiteX14" fmla="*/ 818444 w 1767352"/>
                <a:gd name="connsiteY14" fmla="*/ 89072 h 149457"/>
                <a:gd name="connsiteX15" fmla="*/ 995995 w 1767352"/>
                <a:gd name="connsiteY15" fmla="*/ 102243 h 149457"/>
                <a:gd name="connsiteX16" fmla="*/ 1370535 w 1767352"/>
                <a:gd name="connsiteY16" fmla="*/ 80446 h 149457"/>
                <a:gd name="connsiteX17" fmla="*/ 1500372 w 1767352"/>
                <a:gd name="connsiteY17" fmla="*/ 121230 h 149457"/>
                <a:gd name="connsiteX18" fmla="*/ 1613680 w 1767352"/>
                <a:gd name="connsiteY18" fmla="*/ 74244 h 149457"/>
                <a:gd name="connsiteX19" fmla="*/ 1767350 w 1767352"/>
                <a:gd name="connsiteY19" fmla="*/ 54567 h 149457"/>
                <a:gd name="connsiteX20" fmla="*/ 1617624 w 1767352"/>
                <a:gd name="connsiteY20" fmla="*/ 41873 h 149457"/>
                <a:gd name="connsiteX21" fmla="*/ 1594821 w 1767352"/>
                <a:gd name="connsiteY21" fmla="*/ 28687 h 149457"/>
                <a:gd name="connsiteX22" fmla="*/ 1144072 w 1767352"/>
                <a:gd name="connsiteY22" fmla="*/ 21149 h 149457"/>
                <a:gd name="connsiteX23" fmla="*/ 697943 w 1767352"/>
                <a:gd name="connsiteY23" fmla="*/ 1092 h 149457"/>
                <a:gd name="connsiteX24" fmla="*/ 607507 w 1767352"/>
                <a:gd name="connsiteY24" fmla="*/ 52677 h 149457"/>
                <a:gd name="connsiteX25" fmla="*/ 369870 w 1767352"/>
                <a:gd name="connsiteY25" fmla="*/ 54567 h 149457"/>
                <a:gd name="connsiteX26" fmla="*/ 309486 w 1767352"/>
                <a:gd name="connsiteY26" fmla="*/ 71820 h 149457"/>
                <a:gd name="connsiteX27" fmla="*/ 266353 w 1767352"/>
                <a:gd name="connsiteY27" fmla="*/ 63193 h 149457"/>
                <a:gd name="connsiteX28" fmla="*/ 188716 w 1767352"/>
                <a:gd name="connsiteY28" fmla="*/ 20061 h 149457"/>
                <a:gd name="connsiteX29" fmla="*/ 223221 w 1767352"/>
                <a:gd name="connsiteY29" fmla="*/ 28687 h 149457"/>
                <a:gd name="connsiteX0" fmla="*/ 223221 w 1767352"/>
                <a:gd name="connsiteY0" fmla="*/ 8626 h 129396"/>
                <a:gd name="connsiteX1" fmla="*/ 162836 w 1767352"/>
                <a:gd name="connsiteY1" fmla="*/ 17253 h 129396"/>
                <a:gd name="connsiteX2" fmla="*/ 136957 w 1767352"/>
                <a:gd name="connsiteY2" fmla="*/ 25879 h 129396"/>
                <a:gd name="connsiteX3" fmla="*/ 93825 w 1767352"/>
                <a:gd name="connsiteY3" fmla="*/ 43132 h 129396"/>
                <a:gd name="connsiteX4" fmla="*/ 7561 w 1767352"/>
                <a:gd name="connsiteY4" fmla="*/ 51759 h 129396"/>
                <a:gd name="connsiteX5" fmla="*/ 300001 w 1767352"/>
                <a:gd name="connsiteY5" fmla="*/ 43743 h 129396"/>
                <a:gd name="connsiteX6" fmla="*/ 170164 w 1767352"/>
                <a:gd name="connsiteY6" fmla="*/ 54105 h 129396"/>
                <a:gd name="connsiteX7" fmla="*/ 110760 w 1767352"/>
                <a:gd name="connsiteY7" fmla="*/ 80547 h 129396"/>
                <a:gd name="connsiteX8" fmla="*/ 223221 w 1767352"/>
                <a:gd name="connsiteY8" fmla="*/ 103517 h 129396"/>
                <a:gd name="connsiteX9" fmla="*/ 249101 w 1767352"/>
                <a:gd name="connsiteY9" fmla="*/ 112143 h 129396"/>
                <a:gd name="connsiteX10" fmla="*/ 335365 w 1767352"/>
                <a:gd name="connsiteY10" fmla="*/ 129396 h 129396"/>
                <a:gd name="connsiteX11" fmla="*/ 516519 w 1767352"/>
                <a:gd name="connsiteY11" fmla="*/ 120770 h 129396"/>
                <a:gd name="connsiteX12" fmla="*/ 602784 w 1767352"/>
                <a:gd name="connsiteY12" fmla="*/ 103517 h 129396"/>
                <a:gd name="connsiteX13" fmla="*/ 792565 w 1767352"/>
                <a:gd name="connsiteY13" fmla="*/ 86264 h 129396"/>
                <a:gd name="connsiteX14" fmla="*/ 818444 w 1767352"/>
                <a:gd name="connsiteY14" fmla="*/ 69011 h 129396"/>
                <a:gd name="connsiteX15" fmla="*/ 995995 w 1767352"/>
                <a:gd name="connsiteY15" fmla="*/ 82182 h 129396"/>
                <a:gd name="connsiteX16" fmla="*/ 1370535 w 1767352"/>
                <a:gd name="connsiteY16" fmla="*/ 60385 h 129396"/>
                <a:gd name="connsiteX17" fmla="*/ 1500372 w 1767352"/>
                <a:gd name="connsiteY17" fmla="*/ 101169 h 129396"/>
                <a:gd name="connsiteX18" fmla="*/ 1613680 w 1767352"/>
                <a:gd name="connsiteY18" fmla="*/ 54183 h 129396"/>
                <a:gd name="connsiteX19" fmla="*/ 1767350 w 1767352"/>
                <a:gd name="connsiteY19" fmla="*/ 34506 h 129396"/>
                <a:gd name="connsiteX20" fmla="*/ 1617624 w 1767352"/>
                <a:gd name="connsiteY20" fmla="*/ 21812 h 129396"/>
                <a:gd name="connsiteX21" fmla="*/ 1594821 w 1767352"/>
                <a:gd name="connsiteY21" fmla="*/ 8626 h 129396"/>
                <a:gd name="connsiteX22" fmla="*/ 1144072 w 1767352"/>
                <a:gd name="connsiteY22" fmla="*/ 1088 h 129396"/>
                <a:gd name="connsiteX23" fmla="*/ 867573 w 1767352"/>
                <a:gd name="connsiteY23" fmla="*/ 17361 h 129396"/>
                <a:gd name="connsiteX24" fmla="*/ 607507 w 1767352"/>
                <a:gd name="connsiteY24" fmla="*/ 32616 h 129396"/>
                <a:gd name="connsiteX25" fmla="*/ 369870 w 1767352"/>
                <a:gd name="connsiteY25" fmla="*/ 34506 h 129396"/>
                <a:gd name="connsiteX26" fmla="*/ 309486 w 1767352"/>
                <a:gd name="connsiteY26" fmla="*/ 51759 h 129396"/>
                <a:gd name="connsiteX27" fmla="*/ 266353 w 1767352"/>
                <a:gd name="connsiteY27" fmla="*/ 43132 h 129396"/>
                <a:gd name="connsiteX28" fmla="*/ 188716 w 1767352"/>
                <a:gd name="connsiteY28" fmla="*/ 0 h 129396"/>
                <a:gd name="connsiteX29" fmla="*/ 223221 w 1767352"/>
                <a:gd name="connsiteY29" fmla="*/ 8626 h 12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67352" h="129396">
                  <a:moveTo>
                    <a:pt x="223221" y="8626"/>
                  </a:moveTo>
                  <a:cubicBezTo>
                    <a:pt x="218908" y="11501"/>
                    <a:pt x="182774" y="13265"/>
                    <a:pt x="162836" y="17253"/>
                  </a:cubicBezTo>
                  <a:cubicBezTo>
                    <a:pt x="153920" y="19036"/>
                    <a:pt x="145471" y="22686"/>
                    <a:pt x="136957" y="25879"/>
                  </a:cubicBezTo>
                  <a:cubicBezTo>
                    <a:pt x="122458" y="31316"/>
                    <a:pt x="109009" y="40095"/>
                    <a:pt x="93825" y="43132"/>
                  </a:cubicBezTo>
                  <a:cubicBezTo>
                    <a:pt x="65488" y="48800"/>
                    <a:pt x="-26802" y="51657"/>
                    <a:pt x="7561" y="51759"/>
                  </a:cubicBezTo>
                  <a:cubicBezTo>
                    <a:pt x="41924" y="51861"/>
                    <a:pt x="337139" y="34459"/>
                    <a:pt x="300001" y="43743"/>
                  </a:cubicBezTo>
                  <a:cubicBezTo>
                    <a:pt x="291375" y="49494"/>
                    <a:pt x="201704" y="47971"/>
                    <a:pt x="170164" y="54105"/>
                  </a:cubicBezTo>
                  <a:cubicBezTo>
                    <a:pt x="138624" y="60239"/>
                    <a:pt x="52645" y="66019"/>
                    <a:pt x="110760" y="80547"/>
                  </a:cubicBezTo>
                  <a:cubicBezTo>
                    <a:pt x="270368" y="70572"/>
                    <a:pt x="200164" y="98251"/>
                    <a:pt x="223221" y="103517"/>
                  </a:cubicBezTo>
                  <a:cubicBezTo>
                    <a:pt x="246278" y="108783"/>
                    <a:pt x="240241" y="110098"/>
                    <a:pt x="249101" y="112143"/>
                  </a:cubicBezTo>
                  <a:cubicBezTo>
                    <a:pt x="277674" y="118737"/>
                    <a:pt x="335365" y="129396"/>
                    <a:pt x="335365" y="129396"/>
                  </a:cubicBezTo>
                  <a:cubicBezTo>
                    <a:pt x="395750" y="126521"/>
                    <a:pt x="456347" y="126593"/>
                    <a:pt x="516519" y="120770"/>
                  </a:cubicBezTo>
                  <a:cubicBezTo>
                    <a:pt x="545707" y="117945"/>
                    <a:pt x="574029" y="109268"/>
                    <a:pt x="602784" y="103517"/>
                  </a:cubicBezTo>
                  <a:cubicBezTo>
                    <a:pt x="620020" y="100070"/>
                    <a:pt x="784240" y="86958"/>
                    <a:pt x="792565" y="86264"/>
                  </a:cubicBezTo>
                  <a:cubicBezTo>
                    <a:pt x="801191" y="80513"/>
                    <a:pt x="784539" y="69691"/>
                    <a:pt x="818444" y="69011"/>
                  </a:cubicBezTo>
                  <a:cubicBezTo>
                    <a:pt x="852349" y="68331"/>
                    <a:pt x="905702" y="112282"/>
                    <a:pt x="995995" y="82182"/>
                  </a:cubicBezTo>
                  <a:cubicBezTo>
                    <a:pt x="1081312" y="84263"/>
                    <a:pt x="1286472" y="57221"/>
                    <a:pt x="1370535" y="60385"/>
                  </a:cubicBezTo>
                  <a:cubicBezTo>
                    <a:pt x="1454598" y="63549"/>
                    <a:pt x="1491746" y="98294"/>
                    <a:pt x="1500372" y="101169"/>
                  </a:cubicBezTo>
                  <a:cubicBezTo>
                    <a:pt x="1626893" y="98294"/>
                    <a:pt x="1569184" y="65294"/>
                    <a:pt x="1613680" y="54183"/>
                  </a:cubicBezTo>
                  <a:cubicBezTo>
                    <a:pt x="1658176" y="43072"/>
                    <a:pt x="1766693" y="39901"/>
                    <a:pt x="1767350" y="34506"/>
                  </a:cubicBezTo>
                  <a:cubicBezTo>
                    <a:pt x="1768007" y="29111"/>
                    <a:pt x="1634877" y="27563"/>
                    <a:pt x="1617624" y="21812"/>
                  </a:cubicBezTo>
                  <a:cubicBezTo>
                    <a:pt x="1579336" y="9049"/>
                    <a:pt x="1673746" y="12080"/>
                    <a:pt x="1594821" y="8626"/>
                  </a:cubicBezTo>
                  <a:cubicBezTo>
                    <a:pt x="1515896" y="5172"/>
                    <a:pt x="1297556" y="606"/>
                    <a:pt x="1144072" y="1088"/>
                  </a:cubicBezTo>
                  <a:lnTo>
                    <a:pt x="867573" y="17361"/>
                  </a:lnTo>
                  <a:cubicBezTo>
                    <a:pt x="780884" y="22446"/>
                    <a:pt x="690457" y="29759"/>
                    <a:pt x="607507" y="32616"/>
                  </a:cubicBezTo>
                  <a:cubicBezTo>
                    <a:pt x="524557" y="35473"/>
                    <a:pt x="419540" y="31316"/>
                    <a:pt x="369870" y="34506"/>
                  </a:cubicBezTo>
                  <a:cubicBezTo>
                    <a:pt x="320200" y="37696"/>
                    <a:pt x="371530" y="31076"/>
                    <a:pt x="309486" y="51759"/>
                  </a:cubicBezTo>
                  <a:cubicBezTo>
                    <a:pt x="295108" y="48883"/>
                    <a:pt x="279701" y="49199"/>
                    <a:pt x="266353" y="43132"/>
                  </a:cubicBezTo>
                  <a:cubicBezTo>
                    <a:pt x="255513" y="38205"/>
                    <a:pt x="213005" y="0"/>
                    <a:pt x="188716" y="0"/>
                  </a:cubicBezTo>
                  <a:cubicBezTo>
                    <a:pt x="184649" y="0"/>
                    <a:pt x="227534" y="5751"/>
                    <a:pt x="223221" y="8626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  <p:sp>
          <p:nvSpPr>
            <p:cNvPr id="68" name="Freeform 67"/>
            <p:cNvSpPr/>
            <p:nvPr/>
          </p:nvSpPr>
          <p:spPr>
            <a:xfrm>
              <a:off x="3190226" y="1982552"/>
              <a:ext cx="3542014" cy="956570"/>
            </a:xfrm>
            <a:custGeom>
              <a:avLst/>
              <a:gdLst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053087 w 7161695"/>
                <a:gd name="connsiteY175" fmla="*/ 25879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276045 w 7161695"/>
                <a:gd name="connsiteY11" fmla="*/ 439947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053087 w 7161695"/>
                <a:gd name="connsiteY175" fmla="*/ 25879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053087 w 7161695"/>
                <a:gd name="connsiteY175" fmla="*/ 25879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053087 w 7161695"/>
                <a:gd name="connsiteY175" fmla="*/ 25879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053087 w 7161695"/>
                <a:gd name="connsiteY175" fmla="*/ 25879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260121 w 7161695"/>
                <a:gd name="connsiteY175" fmla="*/ 232913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501660 w 7161695"/>
                <a:gd name="connsiteY171" fmla="*/ 189781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622430 w 7161695"/>
                <a:gd name="connsiteY170" fmla="*/ 207033 h 1630392"/>
                <a:gd name="connsiteX171" fmla="*/ 2501660 w 7161695"/>
                <a:gd name="connsiteY171" fmla="*/ 189781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596550 w 7161695"/>
                <a:gd name="connsiteY168" fmla="*/ 293298 h 1630392"/>
                <a:gd name="connsiteX169" fmla="*/ 2346385 w 7161695"/>
                <a:gd name="connsiteY169" fmla="*/ 86264 h 1630392"/>
                <a:gd name="connsiteX170" fmla="*/ 2622430 w 7161695"/>
                <a:gd name="connsiteY170" fmla="*/ 207033 h 1630392"/>
                <a:gd name="connsiteX171" fmla="*/ 2501660 w 7161695"/>
                <a:gd name="connsiteY171" fmla="*/ 189781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596550 w 7161695"/>
                <a:gd name="connsiteY168" fmla="*/ 293298 h 1630392"/>
                <a:gd name="connsiteX169" fmla="*/ 2346385 w 7161695"/>
                <a:gd name="connsiteY169" fmla="*/ 86264 h 1630392"/>
                <a:gd name="connsiteX170" fmla="*/ 2622430 w 7161695"/>
                <a:gd name="connsiteY170" fmla="*/ 207033 h 1630392"/>
                <a:gd name="connsiteX171" fmla="*/ 2501660 w 7161695"/>
                <a:gd name="connsiteY171" fmla="*/ 189781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208361 w 7161695"/>
                <a:gd name="connsiteY176" fmla="*/ 232914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596550 w 7161695"/>
                <a:gd name="connsiteY168" fmla="*/ 293298 h 1630392"/>
                <a:gd name="connsiteX169" fmla="*/ 2458528 w 7161695"/>
                <a:gd name="connsiteY169" fmla="*/ 215661 h 1630392"/>
                <a:gd name="connsiteX170" fmla="*/ 2622430 w 7161695"/>
                <a:gd name="connsiteY170" fmla="*/ 207033 h 1630392"/>
                <a:gd name="connsiteX171" fmla="*/ 2501660 w 7161695"/>
                <a:gd name="connsiteY171" fmla="*/ 189781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208361 w 7161695"/>
                <a:gd name="connsiteY176" fmla="*/ 232914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088257 w 7161695"/>
                <a:gd name="connsiteY160" fmla="*/ 353683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596550 w 7161695"/>
                <a:gd name="connsiteY168" fmla="*/ 293298 h 1630392"/>
                <a:gd name="connsiteX169" fmla="*/ 2458528 w 7161695"/>
                <a:gd name="connsiteY169" fmla="*/ 215661 h 1630392"/>
                <a:gd name="connsiteX170" fmla="*/ 2622430 w 7161695"/>
                <a:gd name="connsiteY170" fmla="*/ 207033 h 1630392"/>
                <a:gd name="connsiteX171" fmla="*/ 2501660 w 7161695"/>
                <a:gd name="connsiteY171" fmla="*/ 189781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208361 w 7161695"/>
                <a:gd name="connsiteY176" fmla="*/ 232914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312543 w 7161695"/>
                <a:gd name="connsiteY158" fmla="*/ 353683 h 1630392"/>
                <a:gd name="connsiteX159" fmla="*/ 3433313 w 7161695"/>
                <a:gd name="connsiteY159" fmla="*/ 284672 h 1630392"/>
                <a:gd name="connsiteX160" fmla="*/ 3088257 w 7161695"/>
                <a:gd name="connsiteY160" fmla="*/ 353683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596550 w 7161695"/>
                <a:gd name="connsiteY168" fmla="*/ 293298 h 1630392"/>
                <a:gd name="connsiteX169" fmla="*/ 2458528 w 7161695"/>
                <a:gd name="connsiteY169" fmla="*/ 215661 h 1630392"/>
                <a:gd name="connsiteX170" fmla="*/ 2622430 w 7161695"/>
                <a:gd name="connsiteY170" fmla="*/ 207033 h 1630392"/>
                <a:gd name="connsiteX171" fmla="*/ 2501660 w 7161695"/>
                <a:gd name="connsiteY171" fmla="*/ 189781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208361 w 7161695"/>
                <a:gd name="connsiteY176" fmla="*/ 232914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375228 w 7161695"/>
                <a:gd name="connsiteY158" fmla="*/ 322134 h 1630392"/>
                <a:gd name="connsiteX159" fmla="*/ 3312543 w 7161695"/>
                <a:gd name="connsiteY159" fmla="*/ 353683 h 1630392"/>
                <a:gd name="connsiteX160" fmla="*/ 3433313 w 7161695"/>
                <a:gd name="connsiteY160" fmla="*/ 284672 h 1630392"/>
                <a:gd name="connsiteX161" fmla="*/ 3088257 w 7161695"/>
                <a:gd name="connsiteY161" fmla="*/ 353683 h 1630392"/>
                <a:gd name="connsiteX162" fmla="*/ 2846717 w 7161695"/>
                <a:gd name="connsiteY162" fmla="*/ 284672 h 1630392"/>
                <a:gd name="connsiteX163" fmla="*/ 2786332 w 7161695"/>
                <a:gd name="connsiteY163" fmla="*/ 276045 h 1630392"/>
                <a:gd name="connsiteX164" fmla="*/ 2760453 w 7161695"/>
                <a:gd name="connsiteY164" fmla="*/ 258792 h 1630392"/>
                <a:gd name="connsiteX165" fmla="*/ 2725947 w 7161695"/>
                <a:gd name="connsiteY165" fmla="*/ 241540 h 1630392"/>
                <a:gd name="connsiteX166" fmla="*/ 2639683 w 7161695"/>
                <a:gd name="connsiteY166" fmla="*/ 198408 h 1630392"/>
                <a:gd name="connsiteX167" fmla="*/ 2544792 w 7161695"/>
                <a:gd name="connsiteY167" fmla="*/ 172528 h 1630392"/>
                <a:gd name="connsiteX168" fmla="*/ 2424023 w 7161695"/>
                <a:gd name="connsiteY168" fmla="*/ 120770 h 1630392"/>
                <a:gd name="connsiteX169" fmla="*/ 2596550 w 7161695"/>
                <a:gd name="connsiteY169" fmla="*/ 293298 h 1630392"/>
                <a:gd name="connsiteX170" fmla="*/ 2458528 w 7161695"/>
                <a:gd name="connsiteY170" fmla="*/ 215661 h 1630392"/>
                <a:gd name="connsiteX171" fmla="*/ 2622430 w 7161695"/>
                <a:gd name="connsiteY171" fmla="*/ 207033 h 1630392"/>
                <a:gd name="connsiteX172" fmla="*/ 2501660 w 7161695"/>
                <a:gd name="connsiteY172" fmla="*/ 189781 h 1630392"/>
                <a:gd name="connsiteX173" fmla="*/ 2432649 w 7161695"/>
                <a:gd name="connsiteY173" fmla="*/ 207034 h 1630392"/>
                <a:gd name="connsiteX174" fmla="*/ 2355011 w 7161695"/>
                <a:gd name="connsiteY174" fmla="*/ 163902 h 1630392"/>
                <a:gd name="connsiteX175" fmla="*/ 2251494 w 7161695"/>
                <a:gd name="connsiteY175" fmla="*/ 146649 h 1630392"/>
                <a:gd name="connsiteX176" fmla="*/ 2260121 w 7161695"/>
                <a:gd name="connsiteY176" fmla="*/ 232913 h 1630392"/>
                <a:gd name="connsiteX177" fmla="*/ 2208361 w 7161695"/>
                <a:gd name="connsiteY177" fmla="*/ 232914 h 1630392"/>
                <a:gd name="connsiteX178" fmla="*/ 2053087 w 7161695"/>
                <a:gd name="connsiteY178" fmla="*/ 163902 h 1630392"/>
                <a:gd name="connsiteX179" fmla="*/ 2027207 w 7161695"/>
                <a:gd name="connsiteY179" fmla="*/ 189781 h 1630392"/>
                <a:gd name="connsiteX180" fmla="*/ 1940943 w 7161695"/>
                <a:gd name="connsiteY180" fmla="*/ 241540 h 1630392"/>
                <a:gd name="connsiteX181" fmla="*/ 1915064 w 7161695"/>
                <a:gd name="connsiteY181" fmla="*/ 258792 h 1630392"/>
                <a:gd name="connsiteX182" fmla="*/ 1863306 w 7161695"/>
                <a:gd name="connsiteY182" fmla="*/ 276045 h 1630392"/>
                <a:gd name="connsiteX183" fmla="*/ 1725283 w 7161695"/>
                <a:gd name="connsiteY183" fmla="*/ 258792 h 1630392"/>
                <a:gd name="connsiteX184" fmla="*/ 1690777 w 7161695"/>
                <a:gd name="connsiteY184" fmla="*/ 241540 h 1630392"/>
                <a:gd name="connsiteX185" fmla="*/ 1639019 w 7161695"/>
                <a:gd name="connsiteY185" fmla="*/ 215660 h 1630392"/>
                <a:gd name="connsiteX186" fmla="*/ 1621766 w 7161695"/>
                <a:gd name="connsiteY186" fmla="*/ 189781 h 1630392"/>
                <a:gd name="connsiteX187" fmla="*/ 1526875 w 7161695"/>
                <a:gd name="connsiteY187" fmla="*/ 172528 h 1630392"/>
                <a:gd name="connsiteX188" fmla="*/ 1457864 w 7161695"/>
                <a:gd name="connsiteY188" fmla="*/ 155275 h 1630392"/>
                <a:gd name="connsiteX189" fmla="*/ 1380226 w 7161695"/>
                <a:gd name="connsiteY189" fmla="*/ 146649 h 1630392"/>
                <a:gd name="connsiteX190" fmla="*/ 1328468 w 7161695"/>
                <a:gd name="connsiteY190" fmla="*/ 138023 h 1630392"/>
                <a:gd name="connsiteX191" fmla="*/ 1293962 w 7161695"/>
                <a:gd name="connsiteY191" fmla="*/ 120770 h 1630392"/>
                <a:gd name="connsiteX192" fmla="*/ 1268083 w 7161695"/>
                <a:gd name="connsiteY192" fmla="*/ 112143 h 1630392"/>
                <a:gd name="connsiteX193" fmla="*/ 1250830 w 7161695"/>
                <a:gd name="connsiteY193" fmla="*/ 138023 h 1630392"/>
                <a:gd name="connsiteX194" fmla="*/ 1224951 w 7161695"/>
                <a:gd name="connsiteY194" fmla="*/ 155275 h 1630392"/>
                <a:gd name="connsiteX195" fmla="*/ 1199072 w 7161695"/>
                <a:gd name="connsiteY195" fmla="*/ 181155 h 1630392"/>
                <a:gd name="connsiteX196" fmla="*/ 1164566 w 7161695"/>
                <a:gd name="connsiteY196" fmla="*/ 198408 h 1630392"/>
                <a:gd name="connsiteX197" fmla="*/ 1086928 w 7161695"/>
                <a:gd name="connsiteY197" fmla="*/ 241540 h 1630392"/>
                <a:gd name="connsiteX198" fmla="*/ 1017917 w 7161695"/>
                <a:gd name="connsiteY198" fmla="*/ 215660 h 1630392"/>
                <a:gd name="connsiteX199" fmla="*/ 974785 w 7161695"/>
                <a:gd name="connsiteY199" fmla="*/ 198408 h 1630392"/>
                <a:gd name="connsiteX200" fmla="*/ 948906 w 7161695"/>
                <a:gd name="connsiteY200" fmla="*/ 189781 h 1630392"/>
                <a:gd name="connsiteX201" fmla="*/ 923026 w 7161695"/>
                <a:gd name="connsiteY201" fmla="*/ 172528 h 1630392"/>
                <a:gd name="connsiteX202" fmla="*/ 828136 w 7161695"/>
                <a:gd name="connsiteY202" fmla="*/ 138023 h 1630392"/>
                <a:gd name="connsiteX203" fmla="*/ 750498 w 7161695"/>
                <a:gd name="connsiteY203" fmla="*/ 112143 h 1630392"/>
                <a:gd name="connsiteX204" fmla="*/ 724619 w 7161695"/>
                <a:gd name="connsiteY204" fmla="*/ 103517 h 1630392"/>
                <a:gd name="connsiteX205" fmla="*/ 422694 w 7161695"/>
                <a:gd name="connsiteY205" fmla="*/ 112143 h 1630392"/>
                <a:gd name="connsiteX206" fmla="*/ 396815 w 7161695"/>
                <a:gd name="connsiteY206" fmla="*/ 103517 h 1630392"/>
                <a:gd name="connsiteX207" fmla="*/ 370936 w 7161695"/>
                <a:gd name="connsiteY207" fmla="*/ 77638 h 1630392"/>
                <a:gd name="connsiteX208" fmla="*/ 353683 w 7161695"/>
                <a:gd name="connsiteY208" fmla="*/ 17253 h 1630392"/>
                <a:gd name="connsiteX209" fmla="*/ 327804 w 7161695"/>
                <a:gd name="connsiteY209" fmla="*/ 0 h 1630392"/>
                <a:gd name="connsiteX210" fmla="*/ 241539 w 7161695"/>
                <a:gd name="connsiteY210" fmla="*/ 43132 h 1630392"/>
                <a:gd name="connsiteX211" fmla="*/ 215660 w 7161695"/>
                <a:gd name="connsiteY211" fmla="*/ 69011 h 1630392"/>
                <a:gd name="connsiteX212" fmla="*/ 189781 w 7161695"/>
                <a:gd name="connsiteY212" fmla="*/ 77638 h 1630392"/>
                <a:gd name="connsiteX213" fmla="*/ 103517 w 7161695"/>
                <a:gd name="connsiteY213" fmla="*/ 112143 h 1630392"/>
                <a:gd name="connsiteX214" fmla="*/ 51758 w 7161695"/>
                <a:gd name="connsiteY214" fmla="*/ 120770 h 1630392"/>
                <a:gd name="connsiteX215" fmla="*/ 0 w 7161695"/>
                <a:gd name="connsiteY215" fmla="*/ 138023 h 1630392"/>
                <a:gd name="connsiteX216" fmla="*/ 25879 w 7161695"/>
                <a:gd name="connsiteY216" fmla="*/ 198408 h 1630392"/>
                <a:gd name="connsiteX217" fmla="*/ 34506 w 7161695"/>
                <a:gd name="connsiteY217" fmla="*/ 224287 h 1630392"/>
                <a:gd name="connsiteX218" fmla="*/ 60385 w 7161695"/>
                <a:gd name="connsiteY218" fmla="*/ 232913 h 1630392"/>
                <a:gd name="connsiteX219" fmla="*/ 112143 w 7161695"/>
                <a:gd name="connsiteY219" fmla="*/ 224287 h 1630392"/>
                <a:gd name="connsiteX220" fmla="*/ 112143 w 7161695"/>
                <a:gd name="connsiteY220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476445 w 7161695"/>
                <a:gd name="connsiteY157" fmla="*/ 310551 h 1630392"/>
                <a:gd name="connsiteX158" fmla="*/ 3375228 w 7161695"/>
                <a:gd name="connsiteY158" fmla="*/ 322134 h 1630392"/>
                <a:gd name="connsiteX159" fmla="*/ 3312543 w 7161695"/>
                <a:gd name="connsiteY159" fmla="*/ 353683 h 1630392"/>
                <a:gd name="connsiteX160" fmla="*/ 3433313 w 7161695"/>
                <a:gd name="connsiteY160" fmla="*/ 284672 h 1630392"/>
                <a:gd name="connsiteX161" fmla="*/ 3088257 w 7161695"/>
                <a:gd name="connsiteY161" fmla="*/ 353683 h 1630392"/>
                <a:gd name="connsiteX162" fmla="*/ 2846717 w 7161695"/>
                <a:gd name="connsiteY162" fmla="*/ 284672 h 1630392"/>
                <a:gd name="connsiteX163" fmla="*/ 2786332 w 7161695"/>
                <a:gd name="connsiteY163" fmla="*/ 276045 h 1630392"/>
                <a:gd name="connsiteX164" fmla="*/ 2760453 w 7161695"/>
                <a:gd name="connsiteY164" fmla="*/ 258792 h 1630392"/>
                <a:gd name="connsiteX165" fmla="*/ 2725947 w 7161695"/>
                <a:gd name="connsiteY165" fmla="*/ 241540 h 1630392"/>
                <a:gd name="connsiteX166" fmla="*/ 2639683 w 7161695"/>
                <a:gd name="connsiteY166" fmla="*/ 198408 h 1630392"/>
                <a:gd name="connsiteX167" fmla="*/ 2544792 w 7161695"/>
                <a:gd name="connsiteY167" fmla="*/ 172528 h 1630392"/>
                <a:gd name="connsiteX168" fmla="*/ 2424023 w 7161695"/>
                <a:gd name="connsiteY168" fmla="*/ 120770 h 1630392"/>
                <a:gd name="connsiteX169" fmla="*/ 2596550 w 7161695"/>
                <a:gd name="connsiteY169" fmla="*/ 293298 h 1630392"/>
                <a:gd name="connsiteX170" fmla="*/ 2458528 w 7161695"/>
                <a:gd name="connsiteY170" fmla="*/ 215661 h 1630392"/>
                <a:gd name="connsiteX171" fmla="*/ 2622430 w 7161695"/>
                <a:gd name="connsiteY171" fmla="*/ 207033 h 1630392"/>
                <a:gd name="connsiteX172" fmla="*/ 2501660 w 7161695"/>
                <a:gd name="connsiteY172" fmla="*/ 189781 h 1630392"/>
                <a:gd name="connsiteX173" fmla="*/ 2432649 w 7161695"/>
                <a:gd name="connsiteY173" fmla="*/ 207034 h 1630392"/>
                <a:gd name="connsiteX174" fmla="*/ 2355011 w 7161695"/>
                <a:gd name="connsiteY174" fmla="*/ 163902 h 1630392"/>
                <a:gd name="connsiteX175" fmla="*/ 2251494 w 7161695"/>
                <a:gd name="connsiteY175" fmla="*/ 146649 h 1630392"/>
                <a:gd name="connsiteX176" fmla="*/ 2260121 w 7161695"/>
                <a:gd name="connsiteY176" fmla="*/ 232913 h 1630392"/>
                <a:gd name="connsiteX177" fmla="*/ 2208361 w 7161695"/>
                <a:gd name="connsiteY177" fmla="*/ 232914 h 1630392"/>
                <a:gd name="connsiteX178" fmla="*/ 2053087 w 7161695"/>
                <a:gd name="connsiteY178" fmla="*/ 163902 h 1630392"/>
                <a:gd name="connsiteX179" fmla="*/ 2027207 w 7161695"/>
                <a:gd name="connsiteY179" fmla="*/ 189781 h 1630392"/>
                <a:gd name="connsiteX180" fmla="*/ 1940943 w 7161695"/>
                <a:gd name="connsiteY180" fmla="*/ 241540 h 1630392"/>
                <a:gd name="connsiteX181" fmla="*/ 1915064 w 7161695"/>
                <a:gd name="connsiteY181" fmla="*/ 258792 h 1630392"/>
                <a:gd name="connsiteX182" fmla="*/ 1863306 w 7161695"/>
                <a:gd name="connsiteY182" fmla="*/ 276045 h 1630392"/>
                <a:gd name="connsiteX183" fmla="*/ 1725283 w 7161695"/>
                <a:gd name="connsiteY183" fmla="*/ 258792 h 1630392"/>
                <a:gd name="connsiteX184" fmla="*/ 1690777 w 7161695"/>
                <a:gd name="connsiteY184" fmla="*/ 241540 h 1630392"/>
                <a:gd name="connsiteX185" fmla="*/ 1639019 w 7161695"/>
                <a:gd name="connsiteY185" fmla="*/ 215660 h 1630392"/>
                <a:gd name="connsiteX186" fmla="*/ 1621766 w 7161695"/>
                <a:gd name="connsiteY186" fmla="*/ 189781 h 1630392"/>
                <a:gd name="connsiteX187" fmla="*/ 1526875 w 7161695"/>
                <a:gd name="connsiteY187" fmla="*/ 172528 h 1630392"/>
                <a:gd name="connsiteX188" fmla="*/ 1457864 w 7161695"/>
                <a:gd name="connsiteY188" fmla="*/ 155275 h 1630392"/>
                <a:gd name="connsiteX189" fmla="*/ 1380226 w 7161695"/>
                <a:gd name="connsiteY189" fmla="*/ 146649 h 1630392"/>
                <a:gd name="connsiteX190" fmla="*/ 1328468 w 7161695"/>
                <a:gd name="connsiteY190" fmla="*/ 138023 h 1630392"/>
                <a:gd name="connsiteX191" fmla="*/ 1293962 w 7161695"/>
                <a:gd name="connsiteY191" fmla="*/ 120770 h 1630392"/>
                <a:gd name="connsiteX192" fmla="*/ 1268083 w 7161695"/>
                <a:gd name="connsiteY192" fmla="*/ 112143 h 1630392"/>
                <a:gd name="connsiteX193" fmla="*/ 1250830 w 7161695"/>
                <a:gd name="connsiteY193" fmla="*/ 138023 h 1630392"/>
                <a:gd name="connsiteX194" fmla="*/ 1224951 w 7161695"/>
                <a:gd name="connsiteY194" fmla="*/ 155275 h 1630392"/>
                <a:gd name="connsiteX195" fmla="*/ 1199072 w 7161695"/>
                <a:gd name="connsiteY195" fmla="*/ 181155 h 1630392"/>
                <a:gd name="connsiteX196" fmla="*/ 1164566 w 7161695"/>
                <a:gd name="connsiteY196" fmla="*/ 198408 h 1630392"/>
                <a:gd name="connsiteX197" fmla="*/ 1086928 w 7161695"/>
                <a:gd name="connsiteY197" fmla="*/ 241540 h 1630392"/>
                <a:gd name="connsiteX198" fmla="*/ 1017917 w 7161695"/>
                <a:gd name="connsiteY198" fmla="*/ 215660 h 1630392"/>
                <a:gd name="connsiteX199" fmla="*/ 974785 w 7161695"/>
                <a:gd name="connsiteY199" fmla="*/ 198408 h 1630392"/>
                <a:gd name="connsiteX200" fmla="*/ 948906 w 7161695"/>
                <a:gd name="connsiteY200" fmla="*/ 189781 h 1630392"/>
                <a:gd name="connsiteX201" fmla="*/ 923026 w 7161695"/>
                <a:gd name="connsiteY201" fmla="*/ 172528 h 1630392"/>
                <a:gd name="connsiteX202" fmla="*/ 828136 w 7161695"/>
                <a:gd name="connsiteY202" fmla="*/ 138023 h 1630392"/>
                <a:gd name="connsiteX203" fmla="*/ 750498 w 7161695"/>
                <a:gd name="connsiteY203" fmla="*/ 112143 h 1630392"/>
                <a:gd name="connsiteX204" fmla="*/ 724619 w 7161695"/>
                <a:gd name="connsiteY204" fmla="*/ 103517 h 1630392"/>
                <a:gd name="connsiteX205" fmla="*/ 422694 w 7161695"/>
                <a:gd name="connsiteY205" fmla="*/ 112143 h 1630392"/>
                <a:gd name="connsiteX206" fmla="*/ 396815 w 7161695"/>
                <a:gd name="connsiteY206" fmla="*/ 103517 h 1630392"/>
                <a:gd name="connsiteX207" fmla="*/ 370936 w 7161695"/>
                <a:gd name="connsiteY207" fmla="*/ 77638 h 1630392"/>
                <a:gd name="connsiteX208" fmla="*/ 353683 w 7161695"/>
                <a:gd name="connsiteY208" fmla="*/ 17253 h 1630392"/>
                <a:gd name="connsiteX209" fmla="*/ 327804 w 7161695"/>
                <a:gd name="connsiteY209" fmla="*/ 0 h 1630392"/>
                <a:gd name="connsiteX210" fmla="*/ 241539 w 7161695"/>
                <a:gd name="connsiteY210" fmla="*/ 43132 h 1630392"/>
                <a:gd name="connsiteX211" fmla="*/ 215660 w 7161695"/>
                <a:gd name="connsiteY211" fmla="*/ 69011 h 1630392"/>
                <a:gd name="connsiteX212" fmla="*/ 189781 w 7161695"/>
                <a:gd name="connsiteY212" fmla="*/ 77638 h 1630392"/>
                <a:gd name="connsiteX213" fmla="*/ 103517 w 7161695"/>
                <a:gd name="connsiteY213" fmla="*/ 112143 h 1630392"/>
                <a:gd name="connsiteX214" fmla="*/ 51758 w 7161695"/>
                <a:gd name="connsiteY214" fmla="*/ 120770 h 1630392"/>
                <a:gd name="connsiteX215" fmla="*/ 0 w 7161695"/>
                <a:gd name="connsiteY215" fmla="*/ 138023 h 1630392"/>
                <a:gd name="connsiteX216" fmla="*/ 25879 w 7161695"/>
                <a:gd name="connsiteY216" fmla="*/ 198408 h 1630392"/>
                <a:gd name="connsiteX217" fmla="*/ 34506 w 7161695"/>
                <a:gd name="connsiteY217" fmla="*/ 224287 h 1630392"/>
                <a:gd name="connsiteX218" fmla="*/ 60385 w 7161695"/>
                <a:gd name="connsiteY218" fmla="*/ 232913 h 1630392"/>
                <a:gd name="connsiteX219" fmla="*/ 112143 w 7161695"/>
                <a:gd name="connsiteY219" fmla="*/ 224287 h 1630392"/>
                <a:gd name="connsiteX220" fmla="*/ 112143 w 7161695"/>
                <a:gd name="connsiteY220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310550 h 1630392"/>
                <a:gd name="connsiteX157" fmla="*/ 3476445 w 7161695"/>
                <a:gd name="connsiteY157" fmla="*/ 310551 h 1630392"/>
                <a:gd name="connsiteX158" fmla="*/ 3375228 w 7161695"/>
                <a:gd name="connsiteY158" fmla="*/ 322134 h 1630392"/>
                <a:gd name="connsiteX159" fmla="*/ 3312543 w 7161695"/>
                <a:gd name="connsiteY159" fmla="*/ 353683 h 1630392"/>
                <a:gd name="connsiteX160" fmla="*/ 3433313 w 7161695"/>
                <a:gd name="connsiteY160" fmla="*/ 284672 h 1630392"/>
                <a:gd name="connsiteX161" fmla="*/ 3088257 w 7161695"/>
                <a:gd name="connsiteY161" fmla="*/ 353683 h 1630392"/>
                <a:gd name="connsiteX162" fmla="*/ 2846717 w 7161695"/>
                <a:gd name="connsiteY162" fmla="*/ 284672 h 1630392"/>
                <a:gd name="connsiteX163" fmla="*/ 2786332 w 7161695"/>
                <a:gd name="connsiteY163" fmla="*/ 276045 h 1630392"/>
                <a:gd name="connsiteX164" fmla="*/ 2760453 w 7161695"/>
                <a:gd name="connsiteY164" fmla="*/ 258792 h 1630392"/>
                <a:gd name="connsiteX165" fmla="*/ 2725947 w 7161695"/>
                <a:gd name="connsiteY165" fmla="*/ 241540 h 1630392"/>
                <a:gd name="connsiteX166" fmla="*/ 2639683 w 7161695"/>
                <a:gd name="connsiteY166" fmla="*/ 198408 h 1630392"/>
                <a:gd name="connsiteX167" fmla="*/ 2544792 w 7161695"/>
                <a:gd name="connsiteY167" fmla="*/ 172528 h 1630392"/>
                <a:gd name="connsiteX168" fmla="*/ 2424023 w 7161695"/>
                <a:gd name="connsiteY168" fmla="*/ 120770 h 1630392"/>
                <a:gd name="connsiteX169" fmla="*/ 2596550 w 7161695"/>
                <a:gd name="connsiteY169" fmla="*/ 293298 h 1630392"/>
                <a:gd name="connsiteX170" fmla="*/ 2458528 w 7161695"/>
                <a:gd name="connsiteY170" fmla="*/ 215661 h 1630392"/>
                <a:gd name="connsiteX171" fmla="*/ 2622430 w 7161695"/>
                <a:gd name="connsiteY171" fmla="*/ 207033 h 1630392"/>
                <a:gd name="connsiteX172" fmla="*/ 2501660 w 7161695"/>
                <a:gd name="connsiteY172" fmla="*/ 189781 h 1630392"/>
                <a:gd name="connsiteX173" fmla="*/ 2432649 w 7161695"/>
                <a:gd name="connsiteY173" fmla="*/ 207034 h 1630392"/>
                <a:gd name="connsiteX174" fmla="*/ 2355011 w 7161695"/>
                <a:gd name="connsiteY174" fmla="*/ 163902 h 1630392"/>
                <a:gd name="connsiteX175" fmla="*/ 2251494 w 7161695"/>
                <a:gd name="connsiteY175" fmla="*/ 146649 h 1630392"/>
                <a:gd name="connsiteX176" fmla="*/ 2260121 w 7161695"/>
                <a:gd name="connsiteY176" fmla="*/ 232913 h 1630392"/>
                <a:gd name="connsiteX177" fmla="*/ 2208361 w 7161695"/>
                <a:gd name="connsiteY177" fmla="*/ 232914 h 1630392"/>
                <a:gd name="connsiteX178" fmla="*/ 2053087 w 7161695"/>
                <a:gd name="connsiteY178" fmla="*/ 163902 h 1630392"/>
                <a:gd name="connsiteX179" fmla="*/ 2027207 w 7161695"/>
                <a:gd name="connsiteY179" fmla="*/ 189781 h 1630392"/>
                <a:gd name="connsiteX180" fmla="*/ 1940943 w 7161695"/>
                <a:gd name="connsiteY180" fmla="*/ 241540 h 1630392"/>
                <a:gd name="connsiteX181" fmla="*/ 1915064 w 7161695"/>
                <a:gd name="connsiteY181" fmla="*/ 258792 h 1630392"/>
                <a:gd name="connsiteX182" fmla="*/ 1863306 w 7161695"/>
                <a:gd name="connsiteY182" fmla="*/ 276045 h 1630392"/>
                <a:gd name="connsiteX183" fmla="*/ 1725283 w 7161695"/>
                <a:gd name="connsiteY183" fmla="*/ 258792 h 1630392"/>
                <a:gd name="connsiteX184" fmla="*/ 1690777 w 7161695"/>
                <a:gd name="connsiteY184" fmla="*/ 241540 h 1630392"/>
                <a:gd name="connsiteX185" fmla="*/ 1639019 w 7161695"/>
                <a:gd name="connsiteY185" fmla="*/ 215660 h 1630392"/>
                <a:gd name="connsiteX186" fmla="*/ 1621766 w 7161695"/>
                <a:gd name="connsiteY186" fmla="*/ 189781 h 1630392"/>
                <a:gd name="connsiteX187" fmla="*/ 1526875 w 7161695"/>
                <a:gd name="connsiteY187" fmla="*/ 172528 h 1630392"/>
                <a:gd name="connsiteX188" fmla="*/ 1457864 w 7161695"/>
                <a:gd name="connsiteY188" fmla="*/ 155275 h 1630392"/>
                <a:gd name="connsiteX189" fmla="*/ 1380226 w 7161695"/>
                <a:gd name="connsiteY189" fmla="*/ 146649 h 1630392"/>
                <a:gd name="connsiteX190" fmla="*/ 1328468 w 7161695"/>
                <a:gd name="connsiteY190" fmla="*/ 138023 h 1630392"/>
                <a:gd name="connsiteX191" fmla="*/ 1293962 w 7161695"/>
                <a:gd name="connsiteY191" fmla="*/ 120770 h 1630392"/>
                <a:gd name="connsiteX192" fmla="*/ 1268083 w 7161695"/>
                <a:gd name="connsiteY192" fmla="*/ 112143 h 1630392"/>
                <a:gd name="connsiteX193" fmla="*/ 1250830 w 7161695"/>
                <a:gd name="connsiteY193" fmla="*/ 138023 h 1630392"/>
                <a:gd name="connsiteX194" fmla="*/ 1224951 w 7161695"/>
                <a:gd name="connsiteY194" fmla="*/ 155275 h 1630392"/>
                <a:gd name="connsiteX195" fmla="*/ 1199072 w 7161695"/>
                <a:gd name="connsiteY195" fmla="*/ 181155 h 1630392"/>
                <a:gd name="connsiteX196" fmla="*/ 1164566 w 7161695"/>
                <a:gd name="connsiteY196" fmla="*/ 198408 h 1630392"/>
                <a:gd name="connsiteX197" fmla="*/ 1086928 w 7161695"/>
                <a:gd name="connsiteY197" fmla="*/ 241540 h 1630392"/>
                <a:gd name="connsiteX198" fmla="*/ 1017917 w 7161695"/>
                <a:gd name="connsiteY198" fmla="*/ 215660 h 1630392"/>
                <a:gd name="connsiteX199" fmla="*/ 974785 w 7161695"/>
                <a:gd name="connsiteY199" fmla="*/ 198408 h 1630392"/>
                <a:gd name="connsiteX200" fmla="*/ 948906 w 7161695"/>
                <a:gd name="connsiteY200" fmla="*/ 189781 h 1630392"/>
                <a:gd name="connsiteX201" fmla="*/ 923026 w 7161695"/>
                <a:gd name="connsiteY201" fmla="*/ 172528 h 1630392"/>
                <a:gd name="connsiteX202" fmla="*/ 828136 w 7161695"/>
                <a:gd name="connsiteY202" fmla="*/ 138023 h 1630392"/>
                <a:gd name="connsiteX203" fmla="*/ 750498 w 7161695"/>
                <a:gd name="connsiteY203" fmla="*/ 112143 h 1630392"/>
                <a:gd name="connsiteX204" fmla="*/ 724619 w 7161695"/>
                <a:gd name="connsiteY204" fmla="*/ 103517 h 1630392"/>
                <a:gd name="connsiteX205" fmla="*/ 422694 w 7161695"/>
                <a:gd name="connsiteY205" fmla="*/ 112143 h 1630392"/>
                <a:gd name="connsiteX206" fmla="*/ 396815 w 7161695"/>
                <a:gd name="connsiteY206" fmla="*/ 103517 h 1630392"/>
                <a:gd name="connsiteX207" fmla="*/ 370936 w 7161695"/>
                <a:gd name="connsiteY207" fmla="*/ 77638 h 1630392"/>
                <a:gd name="connsiteX208" fmla="*/ 353683 w 7161695"/>
                <a:gd name="connsiteY208" fmla="*/ 17253 h 1630392"/>
                <a:gd name="connsiteX209" fmla="*/ 327804 w 7161695"/>
                <a:gd name="connsiteY209" fmla="*/ 0 h 1630392"/>
                <a:gd name="connsiteX210" fmla="*/ 241539 w 7161695"/>
                <a:gd name="connsiteY210" fmla="*/ 43132 h 1630392"/>
                <a:gd name="connsiteX211" fmla="*/ 215660 w 7161695"/>
                <a:gd name="connsiteY211" fmla="*/ 69011 h 1630392"/>
                <a:gd name="connsiteX212" fmla="*/ 189781 w 7161695"/>
                <a:gd name="connsiteY212" fmla="*/ 77638 h 1630392"/>
                <a:gd name="connsiteX213" fmla="*/ 103517 w 7161695"/>
                <a:gd name="connsiteY213" fmla="*/ 112143 h 1630392"/>
                <a:gd name="connsiteX214" fmla="*/ 51758 w 7161695"/>
                <a:gd name="connsiteY214" fmla="*/ 120770 h 1630392"/>
                <a:gd name="connsiteX215" fmla="*/ 0 w 7161695"/>
                <a:gd name="connsiteY215" fmla="*/ 138023 h 1630392"/>
                <a:gd name="connsiteX216" fmla="*/ 25879 w 7161695"/>
                <a:gd name="connsiteY216" fmla="*/ 198408 h 1630392"/>
                <a:gd name="connsiteX217" fmla="*/ 34506 w 7161695"/>
                <a:gd name="connsiteY217" fmla="*/ 224287 h 1630392"/>
                <a:gd name="connsiteX218" fmla="*/ 60385 w 7161695"/>
                <a:gd name="connsiteY218" fmla="*/ 232913 h 1630392"/>
                <a:gd name="connsiteX219" fmla="*/ 112143 w 7161695"/>
                <a:gd name="connsiteY219" fmla="*/ 224287 h 1630392"/>
                <a:gd name="connsiteX220" fmla="*/ 112143 w 7161695"/>
                <a:gd name="connsiteY220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703032 w 7161695"/>
                <a:gd name="connsiteY155" fmla="*/ 313508 h 1630392"/>
                <a:gd name="connsiteX156" fmla="*/ 3631721 w 7161695"/>
                <a:gd name="connsiteY156" fmla="*/ 198408 h 1630392"/>
                <a:gd name="connsiteX157" fmla="*/ 3597215 w 7161695"/>
                <a:gd name="connsiteY157" fmla="*/ 310550 h 1630392"/>
                <a:gd name="connsiteX158" fmla="*/ 3476445 w 7161695"/>
                <a:gd name="connsiteY158" fmla="*/ 310551 h 1630392"/>
                <a:gd name="connsiteX159" fmla="*/ 3375228 w 7161695"/>
                <a:gd name="connsiteY159" fmla="*/ 322134 h 1630392"/>
                <a:gd name="connsiteX160" fmla="*/ 3312543 w 7161695"/>
                <a:gd name="connsiteY160" fmla="*/ 353683 h 1630392"/>
                <a:gd name="connsiteX161" fmla="*/ 3433313 w 7161695"/>
                <a:gd name="connsiteY161" fmla="*/ 284672 h 1630392"/>
                <a:gd name="connsiteX162" fmla="*/ 3088257 w 7161695"/>
                <a:gd name="connsiteY162" fmla="*/ 353683 h 1630392"/>
                <a:gd name="connsiteX163" fmla="*/ 2846717 w 7161695"/>
                <a:gd name="connsiteY163" fmla="*/ 284672 h 1630392"/>
                <a:gd name="connsiteX164" fmla="*/ 2786332 w 7161695"/>
                <a:gd name="connsiteY164" fmla="*/ 276045 h 1630392"/>
                <a:gd name="connsiteX165" fmla="*/ 2760453 w 7161695"/>
                <a:gd name="connsiteY165" fmla="*/ 258792 h 1630392"/>
                <a:gd name="connsiteX166" fmla="*/ 2725947 w 7161695"/>
                <a:gd name="connsiteY166" fmla="*/ 241540 h 1630392"/>
                <a:gd name="connsiteX167" fmla="*/ 2639683 w 7161695"/>
                <a:gd name="connsiteY167" fmla="*/ 198408 h 1630392"/>
                <a:gd name="connsiteX168" fmla="*/ 2544792 w 7161695"/>
                <a:gd name="connsiteY168" fmla="*/ 172528 h 1630392"/>
                <a:gd name="connsiteX169" fmla="*/ 2424023 w 7161695"/>
                <a:gd name="connsiteY169" fmla="*/ 120770 h 1630392"/>
                <a:gd name="connsiteX170" fmla="*/ 2596550 w 7161695"/>
                <a:gd name="connsiteY170" fmla="*/ 293298 h 1630392"/>
                <a:gd name="connsiteX171" fmla="*/ 2458528 w 7161695"/>
                <a:gd name="connsiteY171" fmla="*/ 215661 h 1630392"/>
                <a:gd name="connsiteX172" fmla="*/ 2622430 w 7161695"/>
                <a:gd name="connsiteY172" fmla="*/ 207033 h 1630392"/>
                <a:gd name="connsiteX173" fmla="*/ 2501660 w 7161695"/>
                <a:gd name="connsiteY173" fmla="*/ 189781 h 1630392"/>
                <a:gd name="connsiteX174" fmla="*/ 2432649 w 7161695"/>
                <a:gd name="connsiteY174" fmla="*/ 207034 h 1630392"/>
                <a:gd name="connsiteX175" fmla="*/ 2355011 w 7161695"/>
                <a:gd name="connsiteY175" fmla="*/ 163902 h 1630392"/>
                <a:gd name="connsiteX176" fmla="*/ 2251494 w 7161695"/>
                <a:gd name="connsiteY176" fmla="*/ 146649 h 1630392"/>
                <a:gd name="connsiteX177" fmla="*/ 2260121 w 7161695"/>
                <a:gd name="connsiteY177" fmla="*/ 232913 h 1630392"/>
                <a:gd name="connsiteX178" fmla="*/ 2208361 w 7161695"/>
                <a:gd name="connsiteY178" fmla="*/ 232914 h 1630392"/>
                <a:gd name="connsiteX179" fmla="*/ 2053087 w 7161695"/>
                <a:gd name="connsiteY179" fmla="*/ 163902 h 1630392"/>
                <a:gd name="connsiteX180" fmla="*/ 2027207 w 7161695"/>
                <a:gd name="connsiteY180" fmla="*/ 189781 h 1630392"/>
                <a:gd name="connsiteX181" fmla="*/ 1940943 w 7161695"/>
                <a:gd name="connsiteY181" fmla="*/ 241540 h 1630392"/>
                <a:gd name="connsiteX182" fmla="*/ 1915064 w 7161695"/>
                <a:gd name="connsiteY182" fmla="*/ 258792 h 1630392"/>
                <a:gd name="connsiteX183" fmla="*/ 1863306 w 7161695"/>
                <a:gd name="connsiteY183" fmla="*/ 276045 h 1630392"/>
                <a:gd name="connsiteX184" fmla="*/ 1725283 w 7161695"/>
                <a:gd name="connsiteY184" fmla="*/ 258792 h 1630392"/>
                <a:gd name="connsiteX185" fmla="*/ 1690777 w 7161695"/>
                <a:gd name="connsiteY185" fmla="*/ 241540 h 1630392"/>
                <a:gd name="connsiteX186" fmla="*/ 1639019 w 7161695"/>
                <a:gd name="connsiteY186" fmla="*/ 215660 h 1630392"/>
                <a:gd name="connsiteX187" fmla="*/ 1621766 w 7161695"/>
                <a:gd name="connsiteY187" fmla="*/ 189781 h 1630392"/>
                <a:gd name="connsiteX188" fmla="*/ 1526875 w 7161695"/>
                <a:gd name="connsiteY188" fmla="*/ 172528 h 1630392"/>
                <a:gd name="connsiteX189" fmla="*/ 1457864 w 7161695"/>
                <a:gd name="connsiteY189" fmla="*/ 155275 h 1630392"/>
                <a:gd name="connsiteX190" fmla="*/ 1380226 w 7161695"/>
                <a:gd name="connsiteY190" fmla="*/ 146649 h 1630392"/>
                <a:gd name="connsiteX191" fmla="*/ 1328468 w 7161695"/>
                <a:gd name="connsiteY191" fmla="*/ 138023 h 1630392"/>
                <a:gd name="connsiteX192" fmla="*/ 1293962 w 7161695"/>
                <a:gd name="connsiteY192" fmla="*/ 120770 h 1630392"/>
                <a:gd name="connsiteX193" fmla="*/ 1268083 w 7161695"/>
                <a:gd name="connsiteY193" fmla="*/ 112143 h 1630392"/>
                <a:gd name="connsiteX194" fmla="*/ 1250830 w 7161695"/>
                <a:gd name="connsiteY194" fmla="*/ 138023 h 1630392"/>
                <a:gd name="connsiteX195" fmla="*/ 1224951 w 7161695"/>
                <a:gd name="connsiteY195" fmla="*/ 155275 h 1630392"/>
                <a:gd name="connsiteX196" fmla="*/ 1199072 w 7161695"/>
                <a:gd name="connsiteY196" fmla="*/ 181155 h 1630392"/>
                <a:gd name="connsiteX197" fmla="*/ 1164566 w 7161695"/>
                <a:gd name="connsiteY197" fmla="*/ 198408 h 1630392"/>
                <a:gd name="connsiteX198" fmla="*/ 1086928 w 7161695"/>
                <a:gd name="connsiteY198" fmla="*/ 241540 h 1630392"/>
                <a:gd name="connsiteX199" fmla="*/ 1017917 w 7161695"/>
                <a:gd name="connsiteY199" fmla="*/ 215660 h 1630392"/>
                <a:gd name="connsiteX200" fmla="*/ 974785 w 7161695"/>
                <a:gd name="connsiteY200" fmla="*/ 198408 h 1630392"/>
                <a:gd name="connsiteX201" fmla="*/ 948906 w 7161695"/>
                <a:gd name="connsiteY201" fmla="*/ 189781 h 1630392"/>
                <a:gd name="connsiteX202" fmla="*/ 923026 w 7161695"/>
                <a:gd name="connsiteY202" fmla="*/ 172528 h 1630392"/>
                <a:gd name="connsiteX203" fmla="*/ 828136 w 7161695"/>
                <a:gd name="connsiteY203" fmla="*/ 138023 h 1630392"/>
                <a:gd name="connsiteX204" fmla="*/ 750498 w 7161695"/>
                <a:gd name="connsiteY204" fmla="*/ 112143 h 1630392"/>
                <a:gd name="connsiteX205" fmla="*/ 724619 w 7161695"/>
                <a:gd name="connsiteY205" fmla="*/ 103517 h 1630392"/>
                <a:gd name="connsiteX206" fmla="*/ 422694 w 7161695"/>
                <a:gd name="connsiteY206" fmla="*/ 112143 h 1630392"/>
                <a:gd name="connsiteX207" fmla="*/ 396815 w 7161695"/>
                <a:gd name="connsiteY207" fmla="*/ 103517 h 1630392"/>
                <a:gd name="connsiteX208" fmla="*/ 370936 w 7161695"/>
                <a:gd name="connsiteY208" fmla="*/ 77638 h 1630392"/>
                <a:gd name="connsiteX209" fmla="*/ 353683 w 7161695"/>
                <a:gd name="connsiteY209" fmla="*/ 17253 h 1630392"/>
                <a:gd name="connsiteX210" fmla="*/ 327804 w 7161695"/>
                <a:gd name="connsiteY210" fmla="*/ 0 h 1630392"/>
                <a:gd name="connsiteX211" fmla="*/ 241539 w 7161695"/>
                <a:gd name="connsiteY211" fmla="*/ 43132 h 1630392"/>
                <a:gd name="connsiteX212" fmla="*/ 215660 w 7161695"/>
                <a:gd name="connsiteY212" fmla="*/ 69011 h 1630392"/>
                <a:gd name="connsiteX213" fmla="*/ 189781 w 7161695"/>
                <a:gd name="connsiteY213" fmla="*/ 77638 h 1630392"/>
                <a:gd name="connsiteX214" fmla="*/ 103517 w 7161695"/>
                <a:gd name="connsiteY214" fmla="*/ 112143 h 1630392"/>
                <a:gd name="connsiteX215" fmla="*/ 51758 w 7161695"/>
                <a:gd name="connsiteY215" fmla="*/ 120770 h 1630392"/>
                <a:gd name="connsiteX216" fmla="*/ 0 w 7161695"/>
                <a:gd name="connsiteY216" fmla="*/ 138023 h 1630392"/>
                <a:gd name="connsiteX217" fmla="*/ 25879 w 7161695"/>
                <a:gd name="connsiteY217" fmla="*/ 198408 h 1630392"/>
                <a:gd name="connsiteX218" fmla="*/ 34506 w 7161695"/>
                <a:gd name="connsiteY218" fmla="*/ 224287 h 1630392"/>
                <a:gd name="connsiteX219" fmla="*/ 60385 w 7161695"/>
                <a:gd name="connsiteY219" fmla="*/ 232913 h 1630392"/>
                <a:gd name="connsiteX220" fmla="*/ 112143 w 7161695"/>
                <a:gd name="connsiteY220" fmla="*/ 224287 h 1630392"/>
                <a:gd name="connsiteX221" fmla="*/ 112143 w 7161695"/>
                <a:gd name="connsiteY221" fmla="*/ 215660 h 1630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</a:cxnLst>
              <a:rect l="l" t="t" r="r" b="b"/>
              <a:pathLst>
                <a:path w="7161695" h="1630392">
                  <a:moveTo>
                    <a:pt x="112143" y="215660"/>
                  </a:moveTo>
                  <a:cubicBezTo>
                    <a:pt x="119332" y="212784"/>
                    <a:pt x="140613" y="207034"/>
                    <a:pt x="155275" y="207034"/>
                  </a:cubicBezTo>
                  <a:cubicBezTo>
                    <a:pt x="196264" y="207034"/>
                    <a:pt x="236223" y="216322"/>
                    <a:pt x="276045" y="224287"/>
                  </a:cubicBezTo>
                  <a:cubicBezTo>
                    <a:pt x="287547" y="230038"/>
                    <a:pt x="298510" y="237025"/>
                    <a:pt x="310551" y="241540"/>
                  </a:cubicBezTo>
                  <a:cubicBezTo>
                    <a:pt x="321652" y="245703"/>
                    <a:pt x="334452" y="244864"/>
                    <a:pt x="345056" y="250166"/>
                  </a:cubicBezTo>
                  <a:cubicBezTo>
                    <a:pt x="363602" y="259439"/>
                    <a:pt x="379562" y="273170"/>
                    <a:pt x="396815" y="284672"/>
                  </a:cubicBezTo>
                  <a:cubicBezTo>
                    <a:pt x="421080" y="300849"/>
                    <a:pt x="476073" y="309781"/>
                    <a:pt x="508958" y="319177"/>
                  </a:cubicBezTo>
                  <a:cubicBezTo>
                    <a:pt x="517701" y="321675"/>
                    <a:pt x="526211" y="324928"/>
                    <a:pt x="534838" y="327804"/>
                  </a:cubicBezTo>
                  <a:cubicBezTo>
                    <a:pt x="585358" y="365694"/>
                    <a:pt x="690113" y="359434"/>
                    <a:pt x="603849" y="362309"/>
                  </a:cubicBezTo>
                  <a:lnTo>
                    <a:pt x="17252" y="345056"/>
                  </a:lnTo>
                  <a:cubicBezTo>
                    <a:pt x="-44570" y="346494"/>
                    <a:pt x="189782" y="355121"/>
                    <a:pt x="232914" y="370936"/>
                  </a:cubicBezTo>
                  <a:cubicBezTo>
                    <a:pt x="276046" y="386751"/>
                    <a:pt x="274607" y="437072"/>
                    <a:pt x="276045" y="439947"/>
                  </a:cubicBezTo>
                  <a:cubicBezTo>
                    <a:pt x="277483" y="442823"/>
                    <a:pt x="253042" y="385313"/>
                    <a:pt x="241540" y="388189"/>
                  </a:cubicBezTo>
                  <a:cubicBezTo>
                    <a:pt x="204159" y="385313"/>
                    <a:pt x="483079" y="454324"/>
                    <a:pt x="526211" y="465826"/>
                  </a:cubicBezTo>
                  <a:cubicBezTo>
                    <a:pt x="569343" y="477328"/>
                    <a:pt x="509380" y="458105"/>
                    <a:pt x="500332" y="457200"/>
                  </a:cubicBezTo>
                  <a:cubicBezTo>
                    <a:pt x="451608" y="452328"/>
                    <a:pt x="402566" y="451449"/>
                    <a:pt x="353683" y="448574"/>
                  </a:cubicBezTo>
                  <a:cubicBezTo>
                    <a:pt x="336430" y="451449"/>
                    <a:pt x="312091" y="442967"/>
                    <a:pt x="301924" y="457200"/>
                  </a:cubicBezTo>
                  <a:cubicBezTo>
                    <a:pt x="281421" y="485904"/>
                    <a:pt x="319901" y="521063"/>
                    <a:pt x="336430" y="534838"/>
                  </a:cubicBezTo>
                  <a:cubicBezTo>
                    <a:pt x="363836" y="557677"/>
                    <a:pt x="361785" y="550709"/>
                    <a:pt x="396815" y="560717"/>
                  </a:cubicBezTo>
                  <a:cubicBezTo>
                    <a:pt x="405558" y="563215"/>
                    <a:pt x="413921" y="566951"/>
                    <a:pt x="422694" y="569343"/>
                  </a:cubicBezTo>
                  <a:cubicBezTo>
                    <a:pt x="445570" y="575582"/>
                    <a:pt x="491706" y="586596"/>
                    <a:pt x="491706" y="586596"/>
                  </a:cubicBezTo>
                  <a:cubicBezTo>
                    <a:pt x="416079" y="662221"/>
                    <a:pt x="512023" y="569663"/>
                    <a:pt x="439947" y="629728"/>
                  </a:cubicBezTo>
                  <a:cubicBezTo>
                    <a:pt x="415041" y="650484"/>
                    <a:pt x="413779" y="656042"/>
                    <a:pt x="396815" y="681487"/>
                  </a:cubicBezTo>
                  <a:lnTo>
                    <a:pt x="431321" y="733245"/>
                  </a:lnTo>
                  <a:cubicBezTo>
                    <a:pt x="439296" y="745208"/>
                    <a:pt x="445851" y="758924"/>
                    <a:pt x="457200" y="767751"/>
                  </a:cubicBezTo>
                  <a:cubicBezTo>
                    <a:pt x="513419" y="811478"/>
                    <a:pt x="492390" y="781033"/>
                    <a:pt x="534838" y="802257"/>
                  </a:cubicBezTo>
                  <a:cubicBezTo>
                    <a:pt x="594411" y="832043"/>
                    <a:pt x="523408" y="810181"/>
                    <a:pt x="595223" y="828136"/>
                  </a:cubicBezTo>
                  <a:cubicBezTo>
                    <a:pt x="640670" y="873583"/>
                    <a:pt x="611946" y="854429"/>
                    <a:pt x="707366" y="871268"/>
                  </a:cubicBezTo>
                  <a:cubicBezTo>
                    <a:pt x="821093" y="891337"/>
                    <a:pt x="863586" y="904036"/>
                    <a:pt x="974785" y="905774"/>
                  </a:cubicBezTo>
                  <a:lnTo>
                    <a:pt x="1958196" y="914400"/>
                  </a:lnTo>
                  <a:cubicBezTo>
                    <a:pt x="1994132" y="921587"/>
                    <a:pt x="2002323" y="922514"/>
                    <a:pt x="2035834" y="931653"/>
                  </a:cubicBezTo>
                  <a:cubicBezTo>
                    <a:pt x="2056030" y="937161"/>
                    <a:pt x="2075821" y="944199"/>
                    <a:pt x="2096219" y="948906"/>
                  </a:cubicBezTo>
                  <a:cubicBezTo>
                    <a:pt x="2113262" y="952839"/>
                    <a:pt x="2130768" y="954403"/>
                    <a:pt x="2147977" y="957532"/>
                  </a:cubicBezTo>
                  <a:cubicBezTo>
                    <a:pt x="2188139" y="964834"/>
                    <a:pt x="2188687" y="965553"/>
                    <a:pt x="2225615" y="974785"/>
                  </a:cubicBezTo>
                  <a:cubicBezTo>
                    <a:pt x="2234241" y="983411"/>
                    <a:pt x="2241343" y="993897"/>
                    <a:pt x="2251494" y="1000664"/>
                  </a:cubicBezTo>
                  <a:cubicBezTo>
                    <a:pt x="2259060" y="1005708"/>
                    <a:pt x="2268630" y="1006793"/>
                    <a:pt x="2277373" y="1009291"/>
                  </a:cubicBezTo>
                  <a:cubicBezTo>
                    <a:pt x="2311248" y="1018970"/>
                    <a:pt x="2307881" y="1015052"/>
                    <a:pt x="2337758" y="1026543"/>
                  </a:cubicBezTo>
                  <a:cubicBezTo>
                    <a:pt x="2366664" y="1037661"/>
                    <a:pt x="2395268" y="1049547"/>
                    <a:pt x="2424023" y="1061049"/>
                  </a:cubicBezTo>
                  <a:cubicBezTo>
                    <a:pt x="2449243" y="1071137"/>
                    <a:pt x="2508898" y="1076340"/>
                    <a:pt x="2527539" y="1078302"/>
                  </a:cubicBezTo>
                  <a:cubicBezTo>
                    <a:pt x="2559125" y="1081627"/>
                    <a:pt x="2590800" y="1084053"/>
                    <a:pt x="2622430" y="1086928"/>
                  </a:cubicBezTo>
                  <a:cubicBezTo>
                    <a:pt x="2754328" y="1113309"/>
                    <a:pt x="2546605" y="1072853"/>
                    <a:pt x="2734573" y="1104181"/>
                  </a:cubicBezTo>
                  <a:cubicBezTo>
                    <a:pt x="2805215" y="1115955"/>
                    <a:pt x="2828236" y="1127595"/>
                    <a:pt x="2898475" y="1130060"/>
                  </a:cubicBezTo>
                  <a:cubicBezTo>
                    <a:pt x="3036443" y="1134901"/>
                    <a:pt x="3174520" y="1135811"/>
                    <a:pt x="3312543" y="1138687"/>
                  </a:cubicBezTo>
                  <a:cubicBezTo>
                    <a:pt x="3306792" y="1130061"/>
                    <a:pt x="3295290" y="1123176"/>
                    <a:pt x="3295290" y="1112808"/>
                  </a:cubicBezTo>
                  <a:cubicBezTo>
                    <a:pt x="3295290" y="1077275"/>
                    <a:pt x="3315419" y="1077343"/>
                    <a:pt x="3338423" y="1069675"/>
                  </a:cubicBezTo>
                  <a:cubicBezTo>
                    <a:pt x="3378679" y="1072551"/>
                    <a:pt x="3419055" y="1074077"/>
                    <a:pt x="3459192" y="1078302"/>
                  </a:cubicBezTo>
                  <a:cubicBezTo>
                    <a:pt x="3473773" y="1079837"/>
                    <a:pt x="3487791" y="1084990"/>
                    <a:pt x="3502324" y="1086928"/>
                  </a:cubicBezTo>
                  <a:cubicBezTo>
                    <a:pt x="3530969" y="1090747"/>
                    <a:pt x="3559834" y="1092679"/>
                    <a:pt x="3588589" y="1095555"/>
                  </a:cubicBezTo>
                  <a:cubicBezTo>
                    <a:pt x="3686637" y="1144580"/>
                    <a:pt x="3600769" y="1107534"/>
                    <a:pt x="3830128" y="1121434"/>
                  </a:cubicBezTo>
                  <a:cubicBezTo>
                    <a:pt x="3856119" y="1123009"/>
                    <a:pt x="3881770" y="1128574"/>
                    <a:pt x="3907766" y="1130060"/>
                  </a:cubicBezTo>
                  <a:cubicBezTo>
                    <a:pt x="3982462" y="1134328"/>
                    <a:pt x="4057291" y="1135811"/>
                    <a:pt x="4132053" y="1138687"/>
                  </a:cubicBezTo>
                  <a:cubicBezTo>
                    <a:pt x="4135218" y="1138951"/>
                    <a:pt x="4250299" y="1144579"/>
                    <a:pt x="4278702" y="1155940"/>
                  </a:cubicBezTo>
                  <a:cubicBezTo>
                    <a:pt x="4334048" y="1178079"/>
                    <a:pt x="4305828" y="1178129"/>
                    <a:pt x="4347713" y="1199072"/>
                  </a:cubicBezTo>
                  <a:cubicBezTo>
                    <a:pt x="4355846" y="1203138"/>
                    <a:pt x="4364966" y="1204823"/>
                    <a:pt x="4373592" y="1207698"/>
                  </a:cubicBezTo>
                  <a:cubicBezTo>
                    <a:pt x="4385094" y="1216324"/>
                    <a:pt x="4395238" y="1227147"/>
                    <a:pt x="4408098" y="1233577"/>
                  </a:cubicBezTo>
                  <a:cubicBezTo>
                    <a:pt x="4424364" y="1241710"/>
                    <a:pt x="4442603" y="1245079"/>
                    <a:pt x="4459856" y="1250830"/>
                  </a:cubicBezTo>
                  <a:lnTo>
                    <a:pt x="4485736" y="1259457"/>
                  </a:lnTo>
                  <a:cubicBezTo>
                    <a:pt x="4509450" y="1267362"/>
                    <a:pt x="4530539" y="1279284"/>
                    <a:pt x="4554747" y="1285336"/>
                  </a:cubicBezTo>
                  <a:cubicBezTo>
                    <a:pt x="4568971" y="1288892"/>
                    <a:pt x="4583502" y="1291087"/>
                    <a:pt x="4597879" y="1293962"/>
                  </a:cubicBezTo>
                  <a:cubicBezTo>
                    <a:pt x="4684611" y="1337328"/>
                    <a:pt x="4575181" y="1286396"/>
                    <a:pt x="4675517" y="1319841"/>
                  </a:cubicBezTo>
                  <a:cubicBezTo>
                    <a:pt x="4687717" y="1323908"/>
                    <a:pt x="4697658" y="1333561"/>
                    <a:pt x="4710023" y="1337094"/>
                  </a:cubicBezTo>
                  <a:cubicBezTo>
                    <a:pt x="4738219" y="1345150"/>
                    <a:pt x="4767532" y="1348596"/>
                    <a:pt x="4796287" y="1354347"/>
                  </a:cubicBezTo>
                  <a:cubicBezTo>
                    <a:pt x="4851036" y="1365297"/>
                    <a:pt x="4825201" y="1359420"/>
                    <a:pt x="4873924" y="1371600"/>
                  </a:cubicBezTo>
                  <a:cubicBezTo>
                    <a:pt x="4967105" y="1427508"/>
                    <a:pt x="4872589" y="1376492"/>
                    <a:pt x="4951562" y="1406106"/>
                  </a:cubicBezTo>
                  <a:cubicBezTo>
                    <a:pt x="4963603" y="1410621"/>
                    <a:pt x="4973958" y="1419033"/>
                    <a:pt x="4986068" y="1423358"/>
                  </a:cubicBezTo>
                  <a:cubicBezTo>
                    <a:pt x="5014340" y="1433455"/>
                    <a:pt x="5043639" y="1440409"/>
                    <a:pt x="5072332" y="1449238"/>
                  </a:cubicBezTo>
                  <a:cubicBezTo>
                    <a:pt x="5081023" y="1451912"/>
                    <a:pt x="5089351" y="1455819"/>
                    <a:pt x="5098211" y="1457864"/>
                  </a:cubicBezTo>
                  <a:cubicBezTo>
                    <a:pt x="5126784" y="1464458"/>
                    <a:pt x="5156026" y="1468005"/>
                    <a:pt x="5184475" y="1475117"/>
                  </a:cubicBezTo>
                  <a:cubicBezTo>
                    <a:pt x="5233205" y="1487299"/>
                    <a:pt x="5207355" y="1481418"/>
                    <a:pt x="5262113" y="1492370"/>
                  </a:cubicBezTo>
                  <a:cubicBezTo>
                    <a:pt x="5273615" y="1498121"/>
                    <a:pt x="5284578" y="1505108"/>
                    <a:pt x="5296619" y="1509623"/>
                  </a:cubicBezTo>
                  <a:cubicBezTo>
                    <a:pt x="5325558" y="1520475"/>
                    <a:pt x="5374223" y="1523420"/>
                    <a:pt x="5400136" y="1526875"/>
                  </a:cubicBezTo>
                  <a:cubicBezTo>
                    <a:pt x="5420290" y="1529562"/>
                    <a:pt x="5440465" y="1532159"/>
                    <a:pt x="5460521" y="1535502"/>
                  </a:cubicBezTo>
                  <a:cubicBezTo>
                    <a:pt x="5474984" y="1537912"/>
                    <a:pt x="5489138" y="1542054"/>
                    <a:pt x="5503653" y="1544128"/>
                  </a:cubicBezTo>
                  <a:cubicBezTo>
                    <a:pt x="5529430" y="1547810"/>
                    <a:pt x="5555411" y="1549879"/>
                    <a:pt x="5581290" y="1552755"/>
                  </a:cubicBezTo>
                  <a:cubicBezTo>
                    <a:pt x="5683402" y="1593599"/>
                    <a:pt x="5608999" y="1568605"/>
                    <a:pt x="5814204" y="1587260"/>
                  </a:cubicBezTo>
                  <a:lnTo>
                    <a:pt x="5909094" y="1595887"/>
                  </a:lnTo>
                  <a:cubicBezTo>
                    <a:pt x="5979345" y="1602274"/>
                    <a:pt x="6039721" y="1601179"/>
                    <a:pt x="6107502" y="1613140"/>
                  </a:cubicBezTo>
                  <a:cubicBezTo>
                    <a:pt x="6133609" y="1617747"/>
                    <a:pt x="6159260" y="1624641"/>
                    <a:pt x="6185139" y="1630392"/>
                  </a:cubicBezTo>
                  <a:lnTo>
                    <a:pt x="6435306" y="1621766"/>
                  </a:lnTo>
                  <a:cubicBezTo>
                    <a:pt x="6449425" y="1619051"/>
                    <a:pt x="6420471" y="1596464"/>
                    <a:pt x="6409426" y="1587260"/>
                  </a:cubicBezTo>
                  <a:cubicBezTo>
                    <a:pt x="6402441" y="1581439"/>
                    <a:pt x="6392173" y="1581509"/>
                    <a:pt x="6383547" y="1578634"/>
                  </a:cubicBezTo>
                  <a:lnTo>
                    <a:pt x="6331789" y="1544128"/>
                  </a:lnTo>
                  <a:cubicBezTo>
                    <a:pt x="6313248" y="1531767"/>
                    <a:pt x="6314521" y="1509593"/>
                    <a:pt x="6305909" y="1492370"/>
                  </a:cubicBezTo>
                  <a:cubicBezTo>
                    <a:pt x="6301272" y="1483097"/>
                    <a:pt x="6294407" y="1475117"/>
                    <a:pt x="6288656" y="1466491"/>
                  </a:cubicBezTo>
                  <a:cubicBezTo>
                    <a:pt x="6291532" y="1454989"/>
                    <a:pt x="6290706" y="1441850"/>
                    <a:pt x="6297283" y="1431985"/>
                  </a:cubicBezTo>
                  <a:cubicBezTo>
                    <a:pt x="6303034" y="1423359"/>
                    <a:pt x="6314160" y="1419876"/>
                    <a:pt x="6323162" y="1414732"/>
                  </a:cubicBezTo>
                  <a:cubicBezTo>
                    <a:pt x="6353009" y="1397676"/>
                    <a:pt x="6354513" y="1398531"/>
                    <a:pt x="6383547" y="1388853"/>
                  </a:cubicBezTo>
                  <a:cubicBezTo>
                    <a:pt x="6392173" y="1383102"/>
                    <a:pt x="6399897" y="1375684"/>
                    <a:pt x="6409426" y="1371600"/>
                  </a:cubicBezTo>
                  <a:cubicBezTo>
                    <a:pt x="6420323" y="1366930"/>
                    <a:pt x="6432306" y="1365299"/>
                    <a:pt x="6443932" y="1362974"/>
                  </a:cubicBezTo>
                  <a:cubicBezTo>
                    <a:pt x="6516290" y="1348502"/>
                    <a:pt x="6522569" y="1353769"/>
                    <a:pt x="6616460" y="1345721"/>
                  </a:cubicBezTo>
                  <a:lnTo>
                    <a:pt x="6797615" y="1328468"/>
                  </a:lnTo>
                  <a:cubicBezTo>
                    <a:pt x="6918385" y="1331343"/>
                    <a:pt x="7039120" y="1337094"/>
                    <a:pt x="7159924" y="1337094"/>
                  </a:cubicBezTo>
                  <a:cubicBezTo>
                    <a:pt x="7169017" y="1337094"/>
                    <a:pt x="7140475" y="1334898"/>
                    <a:pt x="7134045" y="1328468"/>
                  </a:cubicBezTo>
                  <a:cubicBezTo>
                    <a:pt x="7127615" y="1322038"/>
                    <a:pt x="7129001" y="1310947"/>
                    <a:pt x="7125419" y="1302589"/>
                  </a:cubicBezTo>
                  <a:cubicBezTo>
                    <a:pt x="7080053" y="1196733"/>
                    <a:pt x="7134227" y="1328830"/>
                    <a:pt x="7090913" y="1242204"/>
                  </a:cubicBezTo>
                  <a:cubicBezTo>
                    <a:pt x="7083988" y="1228354"/>
                    <a:pt x="7079097" y="1213571"/>
                    <a:pt x="7073660" y="1199072"/>
                  </a:cubicBezTo>
                  <a:cubicBezTo>
                    <a:pt x="7061570" y="1166831"/>
                    <a:pt x="7056722" y="1139944"/>
                    <a:pt x="7047781" y="1104181"/>
                  </a:cubicBezTo>
                  <a:cubicBezTo>
                    <a:pt x="7043752" y="1088066"/>
                    <a:pt x="7035219" y="1063521"/>
                    <a:pt x="7021902" y="1052423"/>
                  </a:cubicBezTo>
                  <a:cubicBezTo>
                    <a:pt x="7012023" y="1044191"/>
                    <a:pt x="6998898" y="1040921"/>
                    <a:pt x="6987396" y="1035170"/>
                  </a:cubicBezTo>
                  <a:cubicBezTo>
                    <a:pt x="6955766" y="1038045"/>
                    <a:pt x="6923783" y="1038277"/>
                    <a:pt x="6892506" y="1043796"/>
                  </a:cubicBezTo>
                  <a:cubicBezTo>
                    <a:pt x="6874596" y="1046956"/>
                    <a:pt x="6858166" y="1055823"/>
                    <a:pt x="6840747" y="1061049"/>
                  </a:cubicBezTo>
                  <a:cubicBezTo>
                    <a:pt x="6803776" y="1072140"/>
                    <a:pt x="6788377" y="1072227"/>
                    <a:pt x="6745856" y="1078302"/>
                  </a:cubicBezTo>
                  <a:cubicBezTo>
                    <a:pt x="6691784" y="1096325"/>
                    <a:pt x="6698637" y="1096366"/>
                    <a:pt x="6607834" y="1095555"/>
                  </a:cubicBezTo>
                  <a:cubicBezTo>
                    <a:pt x="6323116" y="1093013"/>
                    <a:pt x="6038491" y="1084053"/>
                    <a:pt x="5753819" y="1078302"/>
                  </a:cubicBezTo>
                  <a:cubicBezTo>
                    <a:pt x="5704694" y="1075412"/>
                    <a:pt x="5598631" y="1072388"/>
                    <a:pt x="5538158" y="1061049"/>
                  </a:cubicBezTo>
                  <a:cubicBezTo>
                    <a:pt x="5514852" y="1056679"/>
                    <a:pt x="5492398" y="1048446"/>
                    <a:pt x="5469147" y="1043796"/>
                  </a:cubicBezTo>
                  <a:cubicBezTo>
                    <a:pt x="5407194" y="1031405"/>
                    <a:pt x="5329150" y="1030194"/>
                    <a:pt x="5270739" y="1026543"/>
                  </a:cubicBezTo>
                  <a:cubicBezTo>
                    <a:pt x="5259237" y="1020792"/>
                    <a:pt x="5245327" y="1018384"/>
                    <a:pt x="5236234" y="1009291"/>
                  </a:cubicBezTo>
                  <a:cubicBezTo>
                    <a:pt x="5208674" y="981731"/>
                    <a:pt x="5237889" y="979156"/>
                    <a:pt x="5253487" y="966158"/>
                  </a:cubicBezTo>
                  <a:cubicBezTo>
                    <a:pt x="5296566" y="930259"/>
                    <a:pt x="5259765" y="946812"/>
                    <a:pt x="5305245" y="931653"/>
                  </a:cubicBezTo>
                  <a:cubicBezTo>
                    <a:pt x="5362216" y="893672"/>
                    <a:pt x="5293293" y="936343"/>
                    <a:pt x="5382883" y="897147"/>
                  </a:cubicBezTo>
                  <a:cubicBezTo>
                    <a:pt x="5403930" y="887939"/>
                    <a:pt x="5477381" y="846279"/>
                    <a:pt x="5512279" y="836762"/>
                  </a:cubicBezTo>
                  <a:cubicBezTo>
                    <a:pt x="5529154" y="832160"/>
                    <a:pt x="5546785" y="831011"/>
                    <a:pt x="5564038" y="828136"/>
                  </a:cubicBezTo>
                  <a:cubicBezTo>
                    <a:pt x="5648703" y="771691"/>
                    <a:pt x="5591509" y="817159"/>
                    <a:pt x="5382883" y="802257"/>
                  </a:cubicBezTo>
                  <a:cubicBezTo>
                    <a:pt x="5371057" y="801412"/>
                    <a:pt x="5360095" y="795433"/>
                    <a:pt x="5348377" y="793630"/>
                  </a:cubicBezTo>
                  <a:cubicBezTo>
                    <a:pt x="5322641" y="789671"/>
                    <a:pt x="5296618" y="787879"/>
                    <a:pt x="5270739" y="785004"/>
                  </a:cubicBezTo>
                  <a:cubicBezTo>
                    <a:pt x="5327954" y="708718"/>
                    <a:pt x="5313405" y="743271"/>
                    <a:pt x="5331124" y="690113"/>
                  </a:cubicBezTo>
                  <a:cubicBezTo>
                    <a:pt x="5319622" y="678611"/>
                    <a:pt x="5309855" y="665062"/>
                    <a:pt x="5296619" y="655608"/>
                  </a:cubicBezTo>
                  <a:cubicBezTo>
                    <a:pt x="5289219" y="650323"/>
                    <a:pt x="5278872" y="651048"/>
                    <a:pt x="5270739" y="646981"/>
                  </a:cubicBezTo>
                  <a:cubicBezTo>
                    <a:pt x="5261466" y="642344"/>
                    <a:pt x="5253486" y="635479"/>
                    <a:pt x="5244860" y="629728"/>
                  </a:cubicBezTo>
                  <a:cubicBezTo>
                    <a:pt x="5239939" y="614965"/>
                    <a:pt x="5233315" y="587526"/>
                    <a:pt x="5218981" y="577970"/>
                  </a:cubicBezTo>
                  <a:cubicBezTo>
                    <a:pt x="5209116" y="571393"/>
                    <a:pt x="5195977" y="572219"/>
                    <a:pt x="5184475" y="569343"/>
                  </a:cubicBezTo>
                  <a:cubicBezTo>
                    <a:pt x="5118625" y="585807"/>
                    <a:pt x="5181461" y="566539"/>
                    <a:pt x="5106838" y="603849"/>
                  </a:cubicBezTo>
                  <a:cubicBezTo>
                    <a:pt x="5098705" y="607916"/>
                    <a:pt x="5089316" y="608893"/>
                    <a:pt x="5080958" y="612475"/>
                  </a:cubicBezTo>
                  <a:cubicBezTo>
                    <a:pt x="5018453" y="639263"/>
                    <a:pt x="5076036" y="623811"/>
                    <a:pt x="5003321" y="638355"/>
                  </a:cubicBezTo>
                  <a:lnTo>
                    <a:pt x="4951562" y="672860"/>
                  </a:lnTo>
                  <a:cubicBezTo>
                    <a:pt x="4936430" y="682948"/>
                    <a:pt x="4899804" y="690113"/>
                    <a:pt x="4899804" y="690113"/>
                  </a:cubicBezTo>
                  <a:cubicBezTo>
                    <a:pt x="4871049" y="687238"/>
                    <a:pt x="4841796" y="687542"/>
                    <a:pt x="4813539" y="681487"/>
                  </a:cubicBezTo>
                  <a:cubicBezTo>
                    <a:pt x="4780302" y="674365"/>
                    <a:pt x="4781235" y="659461"/>
                    <a:pt x="4753155" y="646981"/>
                  </a:cubicBezTo>
                  <a:cubicBezTo>
                    <a:pt x="4660764" y="605918"/>
                    <a:pt x="4734084" y="651521"/>
                    <a:pt x="4675517" y="612475"/>
                  </a:cubicBezTo>
                  <a:cubicBezTo>
                    <a:pt x="4665117" y="581277"/>
                    <a:pt x="4658166" y="573879"/>
                    <a:pt x="4675517" y="534838"/>
                  </a:cubicBezTo>
                  <a:cubicBezTo>
                    <a:pt x="4680472" y="523690"/>
                    <a:pt x="4693586" y="518330"/>
                    <a:pt x="4701396" y="508958"/>
                  </a:cubicBezTo>
                  <a:cubicBezTo>
                    <a:pt x="4708033" y="500993"/>
                    <a:pt x="4712898" y="491705"/>
                    <a:pt x="4718649" y="483079"/>
                  </a:cubicBezTo>
                  <a:cubicBezTo>
                    <a:pt x="4715367" y="466669"/>
                    <a:pt x="4710240" y="431755"/>
                    <a:pt x="4701396" y="414068"/>
                  </a:cubicBezTo>
                  <a:cubicBezTo>
                    <a:pt x="4696759" y="404795"/>
                    <a:pt x="4689894" y="396815"/>
                    <a:pt x="4684143" y="388189"/>
                  </a:cubicBezTo>
                  <a:cubicBezTo>
                    <a:pt x="4675517" y="339306"/>
                    <a:pt x="4672527" y="289085"/>
                    <a:pt x="4658264" y="241540"/>
                  </a:cubicBezTo>
                  <a:cubicBezTo>
                    <a:pt x="4651806" y="220013"/>
                    <a:pt x="4613241" y="206942"/>
                    <a:pt x="4597879" y="198408"/>
                  </a:cubicBezTo>
                  <a:cubicBezTo>
                    <a:pt x="4549648" y="171613"/>
                    <a:pt x="4562702" y="180483"/>
                    <a:pt x="4528868" y="146649"/>
                  </a:cubicBezTo>
                  <a:cubicBezTo>
                    <a:pt x="4481317" y="162499"/>
                    <a:pt x="4520582" y="145124"/>
                    <a:pt x="4468483" y="189781"/>
                  </a:cubicBezTo>
                  <a:cubicBezTo>
                    <a:pt x="4460611" y="196528"/>
                    <a:pt x="4450310" y="200098"/>
                    <a:pt x="4442604" y="207034"/>
                  </a:cubicBezTo>
                  <a:cubicBezTo>
                    <a:pt x="4421446" y="226077"/>
                    <a:pt x="4402347" y="247291"/>
                    <a:pt x="4382219" y="267419"/>
                  </a:cubicBezTo>
                  <a:cubicBezTo>
                    <a:pt x="4370363" y="279275"/>
                    <a:pt x="4353850" y="285349"/>
                    <a:pt x="4339087" y="293298"/>
                  </a:cubicBezTo>
                  <a:cubicBezTo>
                    <a:pt x="4316442" y="305491"/>
                    <a:pt x="4293079" y="316302"/>
                    <a:pt x="4270075" y="327804"/>
                  </a:cubicBezTo>
                  <a:cubicBezTo>
                    <a:pt x="4249069" y="338307"/>
                    <a:pt x="4208579" y="347491"/>
                    <a:pt x="4183811" y="353683"/>
                  </a:cubicBezTo>
                  <a:cubicBezTo>
                    <a:pt x="4129177" y="347932"/>
                    <a:pt x="4072731" y="351522"/>
                    <a:pt x="4019909" y="336430"/>
                  </a:cubicBezTo>
                  <a:cubicBezTo>
                    <a:pt x="4008499" y="333170"/>
                    <a:pt x="3999716" y="286279"/>
                    <a:pt x="3994030" y="276045"/>
                  </a:cubicBezTo>
                  <a:cubicBezTo>
                    <a:pt x="3983960" y="257919"/>
                    <a:pt x="3971026" y="241540"/>
                    <a:pt x="3959524" y="224287"/>
                  </a:cubicBezTo>
                  <a:lnTo>
                    <a:pt x="3942272" y="198408"/>
                  </a:lnTo>
                  <a:cubicBezTo>
                    <a:pt x="3936521" y="189781"/>
                    <a:pt x="3928298" y="182364"/>
                    <a:pt x="3925019" y="172528"/>
                  </a:cubicBezTo>
                  <a:cubicBezTo>
                    <a:pt x="3907524" y="120046"/>
                    <a:pt x="3927809" y="173332"/>
                    <a:pt x="3899139" y="120770"/>
                  </a:cubicBezTo>
                  <a:cubicBezTo>
                    <a:pt x="3856281" y="42196"/>
                    <a:pt x="3890549" y="60396"/>
                    <a:pt x="3838755" y="43132"/>
                  </a:cubicBezTo>
                  <a:cubicBezTo>
                    <a:pt x="3827253" y="46007"/>
                    <a:pt x="3814490" y="45784"/>
                    <a:pt x="3804249" y="51758"/>
                  </a:cubicBezTo>
                  <a:cubicBezTo>
                    <a:pt x="3779411" y="66247"/>
                    <a:pt x="3755571" y="83185"/>
                    <a:pt x="3735238" y="103517"/>
                  </a:cubicBezTo>
                  <a:cubicBezTo>
                    <a:pt x="3726611" y="112143"/>
                    <a:pt x="3719285" y="122305"/>
                    <a:pt x="3709358" y="129396"/>
                  </a:cubicBezTo>
                  <a:cubicBezTo>
                    <a:pt x="3698894" y="136870"/>
                    <a:pt x="3686355" y="140898"/>
                    <a:pt x="3674853" y="146649"/>
                  </a:cubicBezTo>
                  <a:cubicBezTo>
                    <a:pt x="3666610" y="154330"/>
                    <a:pt x="3710221" y="304882"/>
                    <a:pt x="3703032" y="313508"/>
                  </a:cubicBezTo>
                  <a:cubicBezTo>
                    <a:pt x="3695843" y="322135"/>
                    <a:pt x="3649357" y="198901"/>
                    <a:pt x="3631721" y="198408"/>
                  </a:cubicBezTo>
                  <a:cubicBezTo>
                    <a:pt x="3614085" y="197915"/>
                    <a:pt x="3623094" y="291860"/>
                    <a:pt x="3597215" y="310550"/>
                  </a:cubicBezTo>
                  <a:cubicBezTo>
                    <a:pt x="3571336" y="329241"/>
                    <a:pt x="3513443" y="308620"/>
                    <a:pt x="3476445" y="310551"/>
                  </a:cubicBezTo>
                  <a:cubicBezTo>
                    <a:pt x="3439447" y="312482"/>
                    <a:pt x="3414047" y="304881"/>
                    <a:pt x="3375228" y="322134"/>
                  </a:cubicBezTo>
                  <a:cubicBezTo>
                    <a:pt x="3336409" y="339387"/>
                    <a:pt x="3302862" y="359927"/>
                    <a:pt x="3312543" y="353683"/>
                  </a:cubicBezTo>
                  <a:cubicBezTo>
                    <a:pt x="3322224" y="347439"/>
                    <a:pt x="3470694" y="284672"/>
                    <a:pt x="3433313" y="284672"/>
                  </a:cubicBezTo>
                  <a:cubicBezTo>
                    <a:pt x="3395932" y="284672"/>
                    <a:pt x="3119887" y="350808"/>
                    <a:pt x="3088257" y="353683"/>
                  </a:cubicBezTo>
                  <a:lnTo>
                    <a:pt x="2846717" y="284672"/>
                  </a:lnTo>
                  <a:cubicBezTo>
                    <a:pt x="2796396" y="271732"/>
                    <a:pt x="2805807" y="281888"/>
                    <a:pt x="2786332" y="276045"/>
                  </a:cubicBezTo>
                  <a:cubicBezTo>
                    <a:pt x="2776402" y="273066"/>
                    <a:pt x="2769455" y="263936"/>
                    <a:pt x="2760453" y="258792"/>
                  </a:cubicBezTo>
                  <a:cubicBezTo>
                    <a:pt x="2749288" y="252412"/>
                    <a:pt x="2737112" y="247920"/>
                    <a:pt x="2725947" y="241540"/>
                  </a:cubicBezTo>
                  <a:cubicBezTo>
                    <a:pt x="2667146" y="207940"/>
                    <a:pt x="2740650" y="237241"/>
                    <a:pt x="2639683" y="198408"/>
                  </a:cubicBezTo>
                  <a:cubicBezTo>
                    <a:pt x="2443085" y="122794"/>
                    <a:pt x="2711315" y="228036"/>
                    <a:pt x="2544792" y="172528"/>
                  </a:cubicBezTo>
                  <a:cubicBezTo>
                    <a:pt x="2430584" y="134459"/>
                    <a:pt x="2415397" y="100642"/>
                    <a:pt x="2424023" y="120770"/>
                  </a:cubicBezTo>
                  <a:cubicBezTo>
                    <a:pt x="2432649" y="140898"/>
                    <a:pt x="2590799" y="277483"/>
                    <a:pt x="2596550" y="293298"/>
                  </a:cubicBezTo>
                  <a:cubicBezTo>
                    <a:pt x="2602301" y="309113"/>
                    <a:pt x="2454215" y="230038"/>
                    <a:pt x="2458528" y="215661"/>
                  </a:cubicBezTo>
                  <a:cubicBezTo>
                    <a:pt x="2462841" y="201284"/>
                    <a:pt x="2615241" y="211346"/>
                    <a:pt x="2622430" y="207033"/>
                  </a:cubicBezTo>
                  <a:cubicBezTo>
                    <a:pt x="2629619" y="202720"/>
                    <a:pt x="2533290" y="189781"/>
                    <a:pt x="2501660" y="189781"/>
                  </a:cubicBezTo>
                  <a:cubicBezTo>
                    <a:pt x="2470030" y="189781"/>
                    <a:pt x="2457090" y="211347"/>
                    <a:pt x="2432649" y="207034"/>
                  </a:cubicBezTo>
                  <a:cubicBezTo>
                    <a:pt x="2408208" y="202721"/>
                    <a:pt x="2385204" y="173966"/>
                    <a:pt x="2355011" y="163902"/>
                  </a:cubicBezTo>
                  <a:cubicBezTo>
                    <a:pt x="2324819" y="153838"/>
                    <a:pt x="2297122" y="161858"/>
                    <a:pt x="2251494" y="146649"/>
                  </a:cubicBezTo>
                  <a:cubicBezTo>
                    <a:pt x="2248619" y="155275"/>
                    <a:pt x="2267310" y="218536"/>
                    <a:pt x="2260121" y="232913"/>
                  </a:cubicBezTo>
                  <a:cubicBezTo>
                    <a:pt x="2252932" y="247290"/>
                    <a:pt x="2201554" y="212493"/>
                    <a:pt x="2208361" y="232914"/>
                  </a:cubicBezTo>
                  <a:cubicBezTo>
                    <a:pt x="2202610" y="255918"/>
                    <a:pt x="2083279" y="171091"/>
                    <a:pt x="2053087" y="163902"/>
                  </a:cubicBezTo>
                  <a:cubicBezTo>
                    <a:pt x="2022895" y="156713"/>
                    <a:pt x="2036837" y="182291"/>
                    <a:pt x="2027207" y="189781"/>
                  </a:cubicBezTo>
                  <a:cubicBezTo>
                    <a:pt x="1968770" y="235232"/>
                    <a:pt x="1991502" y="212650"/>
                    <a:pt x="1940943" y="241540"/>
                  </a:cubicBezTo>
                  <a:cubicBezTo>
                    <a:pt x="1931941" y="246684"/>
                    <a:pt x="1924538" y="254581"/>
                    <a:pt x="1915064" y="258792"/>
                  </a:cubicBezTo>
                  <a:cubicBezTo>
                    <a:pt x="1898445" y="266178"/>
                    <a:pt x="1863306" y="276045"/>
                    <a:pt x="1863306" y="276045"/>
                  </a:cubicBezTo>
                  <a:cubicBezTo>
                    <a:pt x="1817298" y="270294"/>
                    <a:pt x="1770748" y="267885"/>
                    <a:pt x="1725283" y="258792"/>
                  </a:cubicBezTo>
                  <a:cubicBezTo>
                    <a:pt x="1712673" y="256270"/>
                    <a:pt x="1702597" y="246606"/>
                    <a:pt x="1690777" y="241540"/>
                  </a:cubicBezTo>
                  <a:cubicBezTo>
                    <a:pt x="1640782" y="220114"/>
                    <a:pt x="1688746" y="248812"/>
                    <a:pt x="1639019" y="215660"/>
                  </a:cubicBezTo>
                  <a:cubicBezTo>
                    <a:pt x="1633268" y="207034"/>
                    <a:pt x="1630768" y="194925"/>
                    <a:pt x="1621766" y="189781"/>
                  </a:cubicBezTo>
                  <a:cubicBezTo>
                    <a:pt x="1616779" y="186931"/>
                    <a:pt x="1527131" y="172583"/>
                    <a:pt x="1526875" y="172528"/>
                  </a:cubicBezTo>
                  <a:cubicBezTo>
                    <a:pt x="1503690" y="167560"/>
                    <a:pt x="1481215" y="159396"/>
                    <a:pt x="1457864" y="155275"/>
                  </a:cubicBezTo>
                  <a:cubicBezTo>
                    <a:pt x="1432222" y="150750"/>
                    <a:pt x="1406036" y="150090"/>
                    <a:pt x="1380226" y="146649"/>
                  </a:cubicBezTo>
                  <a:cubicBezTo>
                    <a:pt x="1362889" y="144337"/>
                    <a:pt x="1345721" y="140898"/>
                    <a:pt x="1328468" y="138023"/>
                  </a:cubicBezTo>
                  <a:cubicBezTo>
                    <a:pt x="1316966" y="132272"/>
                    <a:pt x="1305782" y="125836"/>
                    <a:pt x="1293962" y="120770"/>
                  </a:cubicBezTo>
                  <a:cubicBezTo>
                    <a:pt x="1285604" y="117188"/>
                    <a:pt x="1276526" y="108766"/>
                    <a:pt x="1268083" y="112143"/>
                  </a:cubicBezTo>
                  <a:cubicBezTo>
                    <a:pt x="1258457" y="115994"/>
                    <a:pt x="1258161" y="130692"/>
                    <a:pt x="1250830" y="138023"/>
                  </a:cubicBezTo>
                  <a:cubicBezTo>
                    <a:pt x="1243499" y="145354"/>
                    <a:pt x="1232915" y="148638"/>
                    <a:pt x="1224951" y="155275"/>
                  </a:cubicBezTo>
                  <a:cubicBezTo>
                    <a:pt x="1215579" y="163085"/>
                    <a:pt x="1208999" y="174064"/>
                    <a:pt x="1199072" y="181155"/>
                  </a:cubicBezTo>
                  <a:cubicBezTo>
                    <a:pt x="1188608" y="188630"/>
                    <a:pt x="1175593" y="191792"/>
                    <a:pt x="1164566" y="198408"/>
                  </a:cubicBezTo>
                  <a:cubicBezTo>
                    <a:pt x="1090409" y="242901"/>
                    <a:pt x="1138982" y="224187"/>
                    <a:pt x="1086928" y="241540"/>
                  </a:cubicBezTo>
                  <a:cubicBezTo>
                    <a:pt x="1003707" y="224895"/>
                    <a:pt x="1077154" y="245278"/>
                    <a:pt x="1017917" y="215660"/>
                  </a:cubicBezTo>
                  <a:cubicBezTo>
                    <a:pt x="1004067" y="208735"/>
                    <a:pt x="989284" y="203845"/>
                    <a:pt x="974785" y="198408"/>
                  </a:cubicBezTo>
                  <a:cubicBezTo>
                    <a:pt x="966271" y="195215"/>
                    <a:pt x="957039" y="193848"/>
                    <a:pt x="948906" y="189781"/>
                  </a:cubicBezTo>
                  <a:cubicBezTo>
                    <a:pt x="939633" y="185144"/>
                    <a:pt x="932299" y="177165"/>
                    <a:pt x="923026" y="172528"/>
                  </a:cubicBezTo>
                  <a:cubicBezTo>
                    <a:pt x="899014" y="160522"/>
                    <a:pt x="852299" y="146077"/>
                    <a:pt x="828136" y="138023"/>
                  </a:cubicBezTo>
                  <a:lnTo>
                    <a:pt x="750498" y="112143"/>
                  </a:lnTo>
                  <a:lnTo>
                    <a:pt x="724619" y="103517"/>
                  </a:lnTo>
                  <a:cubicBezTo>
                    <a:pt x="623977" y="106392"/>
                    <a:pt x="523377" y="112143"/>
                    <a:pt x="422694" y="112143"/>
                  </a:cubicBezTo>
                  <a:cubicBezTo>
                    <a:pt x="413601" y="112143"/>
                    <a:pt x="404381" y="108561"/>
                    <a:pt x="396815" y="103517"/>
                  </a:cubicBezTo>
                  <a:cubicBezTo>
                    <a:pt x="386664" y="96750"/>
                    <a:pt x="379562" y="86264"/>
                    <a:pt x="370936" y="77638"/>
                  </a:cubicBezTo>
                  <a:cubicBezTo>
                    <a:pt x="370373" y="75387"/>
                    <a:pt x="358182" y="22877"/>
                    <a:pt x="353683" y="17253"/>
                  </a:cubicBezTo>
                  <a:cubicBezTo>
                    <a:pt x="347206" y="9157"/>
                    <a:pt x="336430" y="5751"/>
                    <a:pt x="327804" y="0"/>
                  </a:cubicBezTo>
                  <a:cubicBezTo>
                    <a:pt x="288841" y="9740"/>
                    <a:pt x="275775" y="8896"/>
                    <a:pt x="241539" y="43132"/>
                  </a:cubicBezTo>
                  <a:cubicBezTo>
                    <a:pt x="232913" y="51758"/>
                    <a:pt x="225811" y="62244"/>
                    <a:pt x="215660" y="69011"/>
                  </a:cubicBezTo>
                  <a:cubicBezTo>
                    <a:pt x="208094" y="74055"/>
                    <a:pt x="198268" y="74374"/>
                    <a:pt x="189781" y="77638"/>
                  </a:cubicBezTo>
                  <a:cubicBezTo>
                    <a:pt x="160876" y="88755"/>
                    <a:pt x="132272" y="100641"/>
                    <a:pt x="103517" y="112143"/>
                  </a:cubicBezTo>
                  <a:cubicBezTo>
                    <a:pt x="87277" y="118639"/>
                    <a:pt x="68727" y="116528"/>
                    <a:pt x="51758" y="120770"/>
                  </a:cubicBezTo>
                  <a:cubicBezTo>
                    <a:pt x="34115" y="125181"/>
                    <a:pt x="0" y="138023"/>
                    <a:pt x="0" y="138023"/>
                  </a:cubicBezTo>
                  <a:cubicBezTo>
                    <a:pt x="17951" y="209830"/>
                    <a:pt x="-3906" y="138839"/>
                    <a:pt x="25879" y="198408"/>
                  </a:cubicBezTo>
                  <a:cubicBezTo>
                    <a:pt x="29946" y="206541"/>
                    <a:pt x="28076" y="217857"/>
                    <a:pt x="34506" y="224287"/>
                  </a:cubicBezTo>
                  <a:cubicBezTo>
                    <a:pt x="40936" y="230717"/>
                    <a:pt x="51759" y="230038"/>
                    <a:pt x="60385" y="232913"/>
                  </a:cubicBezTo>
                  <a:cubicBezTo>
                    <a:pt x="77638" y="230038"/>
                    <a:pt x="95069" y="228081"/>
                    <a:pt x="112143" y="224287"/>
                  </a:cubicBezTo>
                  <a:cubicBezTo>
                    <a:pt x="121020" y="222314"/>
                    <a:pt x="104954" y="218536"/>
                    <a:pt x="112143" y="215660"/>
                  </a:cubicBezTo>
                  <a:close/>
                </a:path>
              </a:pathLst>
            </a:custGeom>
            <a:gradFill>
              <a:gsLst>
                <a:gs pos="17000">
                  <a:schemeClr val="accent4">
                    <a:lumMod val="75000"/>
                  </a:schemeClr>
                </a:gs>
                <a:gs pos="51000">
                  <a:schemeClr val="accent6">
                    <a:lumMod val="75000"/>
                  </a:schemeClr>
                </a:gs>
                <a:gs pos="100000">
                  <a:srgbClr val="FFC000"/>
                </a:gs>
              </a:gsLst>
              <a:lin ang="5400000" scaled="0"/>
            </a:gra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  <p:sp>
          <p:nvSpPr>
            <p:cNvPr id="69" name="Freeform 68"/>
            <p:cNvSpPr/>
            <p:nvPr/>
          </p:nvSpPr>
          <p:spPr>
            <a:xfrm rot="194656">
              <a:off x="4434038" y="2542918"/>
              <a:ext cx="1299066" cy="411061"/>
            </a:xfrm>
            <a:custGeom>
              <a:avLst/>
              <a:gdLst>
                <a:gd name="connsiteX0" fmla="*/ 408265 w 2987563"/>
                <a:gd name="connsiteY0" fmla="*/ 497 h 699237"/>
                <a:gd name="connsiteX1" fmla="*/ 2823 w 2987563"/>
                <a:gd name="connsiteY1" fmla="*/ 9124 h 699237"/>
                <a:gd name="connsiteX2" fmla="*/ 28703 w 2987563"/>
                <a:gd name="connsiteY2" fmla="*/ 35003 h 699237"/>
                <a:gd name="connsiteX3" fmla="*/ 80461 w 2987563"/>
                <a:gd name="connsiteY3" fmla="*/ 121267 h 699237"/>
                <a:gd name="connsiteX4" fmla="*/ 89087 w 2987563"/>
                <a:gd name="connsiteY4" fmla="*/ 147146 h 699237"/>
                <a:gd name="connsiteX5" fmla="*/ 80461 w 2987563"/>
                <a:gd name="connsiteY5" fmla="*/ 207531 h 699237"/>
                <a:gd name="connsiteX6" fmla="*/ 106340 w 2987563"/>
                <a:gd name="connsiteY6" fmla="*/ 224784 h 699237"/>
                <a:gd name="connsiteX7" fmla="*/ 313374 w 2987563"/>
                <a:gd name="connsiteY7" fmla="*/ 233410 h 699237"/>
                <a:gd name="connsiteX8" fmla="*/ 304748 w 2987563"/>
                <a:gd name="connsiteY8" fmla="*/ 319675 h 699237"/>
                <a:gd name="connsiteX9" fmla="*/ 278869 w 2987563"/>
                <a:gd name="connsiteY9" fmla="*/ 336927 h 699237"/>
                <a:gd name="connsiteX10" fmla="*/ 227110 w 2987563"/>
                <a:gd name="connsiteY10" fmla="*/ 388686 h 699237"/>
                <a:gd name="connsiteX11" fmla="*/ 192604 w 2987563"/>
                <a:gd name="connsiteY11" fmla="*/ 440444 h 699237"/>
                <a:gd name="connsiteX12" fmla="*/ 140846 w 2987563"/>
                <a:gd name="connsiteY12" fmla="*/ 474950 h 699237"/>
                <a:gd name="connsiteX13" fmla="*/ 132219 w 2987563"/>
                <a:gd name="connsiteY13" fmla="*/ 500829 h 699237"/>
                <a:gd name="connsiteX14" fmla="*/ 183978 w 2987563"/>
                <a:gd name="connsiteY14" fmla="*/ 518082 h 699237"/>
                <a:gd name="connsiteX15" fmla="*/ 252989 w 2987563"/>
                <a:gd name="connsiteY15" fmla="*/ 509456 h 699237"/>
                <a:gd name="connsiteX16" fmla="*/ 278869 w 2987563"/>
                <a:gd name="connsiteY16" fmla="*/ 500829 h 699237"/>
                <a:gd name="connsiteX17" fmla="*/ 339253 w 2987563"/>
                <a:gd name="connsiteY17" fmla="*/ 483576 h 699237"/>
                <a:gd name="connsiteX18" fmla="*/ 408265 w 2987563"/>
                <a:gd name="connsiteY18" fmla="*/ 492203 h 699237"/>
                <a:gd name="connsiteX19" fmla="*/ 451397 w 2987563"/>
                <a:gd name="connsiteY19" fmla="*/ 543961 h 699237"/>
                <a:gd name="connsiteX20" fmla="*/ 477276 w 2987563"/>
                <a:gd name="connsiteY20" fmla="*/ 561214 h 699237"/>
                <a:gd name="connsiteX21" fmla="*/ 529035 w 2987563"/>
                <a:gd name="connsiteY21" fmla="*/ 552588 h 699237"/>
                <a:gd name="connsiteX22" fmla="*/ 554914 w 2987563"/>
                <a:gd name="connsiteY22" fmla="*/ 535335 h 699237"/>
                <a:gd name="connsiteX23" fmla="*/ 589419 w 2987563"/>
                <a:gd name="connsiteY23" fmla="*/ 518082 h 699237"/>
                <a:gd name="connsiteX24" fmla="*/ 641178 w 2987563"/>
                <a:gd name="connsiteY24" fmla="*/ 492203 h 699237"/>
                <a:gd name="connsiteX25" fmla="*/ 701563 w 2987563"/>
                <a:gd name="connsiteY25" fmla="*/ 500829 h 699237"/>
                <a:gd name="connsiteX26" fmla="*/ 727442 w 2987563"/>
                <a:gd name="connsiteY26" fmla="*/ 526708 h 699237"/>
                <a:gd name="connsiteX27" fmla="*/ 761948 w 2987563"/>
                <a:gd name="connsiteY27" fmla="*/ 543961 h 699237"/>
                <a:gd name="connsiteX28" fmla="*/ 839586 w 2987563"/>
                <a:gd name="connsiteY28" fmla="*/ 535335 h 699237"/>
                <a:gd name="connsiteX29" fmla="*/ 891344 w 2987563"/>
                <a:gd name="connsiteY29" fmla="*/ 500829 h 699237"/>
                <a:gd name="connsiteX30" fmla="*/ 917223 w 2987563"/>
                <a:gd name="connsiteY30" fmla="*/ 483576 h 699237"/>
                <a:gd name="connsiteX31" fmla="*/ 968982 w 2987563"/>
                <a:gd name="connsiteY31" fmla="*/ 440444 h 699237"/>
                <a:gd name="connsiteX32" fmla="*/ 994861 w 2987563"/>
                <a:gd name="connsiteY32" fmla="*/ 431818 h 699237"/>
                <a:gd name="connsiteX33" fmla="*/ 1020740 w 2987563"/>
                <a:gd name="connsiteY33" fmla="*/ 414565 h 699237"/>
                <a:gd name="connsiteX34" fmla="*/ 1132884 w 2987563"/>
                <a:gd name="connsiteY34" fmla="*/ 414565 h 699237"/>
                <a:gd name="connsiteX35" fmla="*/ 1210521 w 2987563"/>
                <a:gd name="connsiteY35" fmla="*/ 449071 h 699237"/>
                <a:gd name="connsiteX36" fmla="*/ 1236401 w 2987563"/>
                <a:gd name="connsiteY36" fmla="*/ 457697 h 699237"/>
                <a:gd name="connsiteX37" fmla="*/ 1253653 w 2987563"/>
                <a:gd name="connsiteY37" fmla="*/ 483576 h 699237"/>
                <a:gd name="connsiteX38" fmla="*/ 1314038 w 2987563"/>
                <a:gd name="connsiteY38" fmla="*/ 509456 h 699237"/>
                <a:gd name="connsiteX39" fmla="*/ 1339918 w 2987563"/>
                <a:gd name="connsiteY39" fmla="*/ 526708 h 699237"/>
                <a:gd name="connsiteX40" fmla="*/ 1374423 w 2987563"/>
                <a:gd name="connsiteY40" fmla="*/ 543961 h 699237"/>
                <a:gd name="connsiteX41" fmla="*/ 1400303 w 2987563"/>
                <a:gd name="connsiteY41" fmla="*/ 569841 h 699237"/>
                <a:gd name="connsiteX42" fmla="*/ 1460687 w 2987563"/>
                <a:gd name="connsiteY42" fmla="*/ 587093 h 699237"/>
                <a:gd name="connsiteX43" fmla="*/ 1495193 w 2987563"/>
                <a:gd name="connsiteY43" fmla="*/ 604346 h 699237"/>
                <a:gd name="connsiteX44" fmla="*/ 1529699 w 2987563"/>
                <a:gd name="connsiteY44" fmla="*/ 612973 h 699237"/>
                <a:gd name="connsiteX45" fmla="*/ 1624589 w 2987563"/>
                <a:gd name="connsiteY45" fmla="*/ 630225 h 699237"/>
                <a:gd name="connsiteX46" fmla="*/ 2064536 w 2987563"/>
                <a:gd name="connsiteY46" fmla="*/ 638852 h 699237"/>
                <a:gd name="connsiteX47" fmla="*/ 2150801 w 2987563"/>
                <a:gd name="connsiteY47" fmla="*/ 664731 h 699237"/>
                <a:gd name="connsiteX48" fmla="*/ 2176680 w 2987563"/>
                <a:gd name="connsiteY48" fmla="*/ 681984 h 699237"/>
                <a:gd name="connsiteX49" fmla="*/ 2323329 w 2987563"/>
                <a:gd name="connsiteY49" fmla="*/ 699237 h 699237"/>
                <a:gd name="connsiteX50" fmla="*/ 2349208 w 2987563"/>
                <a:gd name="connsiteY50" fmla="*/ 681984 h 699237"/>
                <a:gd name="connsiteX51" fmla="*/ 2392340 w 2987563"/>
                <a:gd name="connsiteY51" fmla="*/ 638852 h 699237"/>
                <a:gd name="connsiteX52" fmla="*/ 2461352 w 2987563"/>
                <a:gd name="connsiteY52" fmla="*/ 595720 h 699237"/>
                <a:gd name="connsiteX53" fmla="*/ 2909925 w 2987563"/>
                <a:gd name="connsiteY53" fmla="*/ 587093 h 699237"/>
                <a:gd name="connsiteX54" fmla="*/ 2935804 w 2987563"/>
                <a:gd name="connsiteY54" fmla="*/ 569841 h 699237"/>
                <a:gd name="connsiteX55" fmla="*/ 2927178 w 2987563"/>
                <a:gd name="connsiteY55" fmla="*/ 543961 h 699237"/>
                <a:gd name="connsiteX56" fmla="*/ 2815035 w 2987563"/>
                <a:gd name="connsiteY56" fmla="*/ 518082 h 699237"/>
                <a:gd name="connsiteX57" fmla="*/ 2720144 w 2987563"/>
                <a:gd name="connsiteY57" fmla="*/ 492203 h 699237"/>
                <a:gd name="connsiteX58" fmla="*/ 2608001 w 2987563"/>
                <a:gd name="connsiteY58" fmla="*/ 466324 h 699237"/>
                <a:gd name="connsiteX59" fmla="*/ 2694265 w 2987563"/>
                <a:gd name="connsiteY59" fmla="*/ 388686 h 699237"/>
                <a:gd name="connsiteX60" fmla="*/ 2711518 w 2987563"/>
                <a:gd name="connsiteY60" fmla="*/ 362807 h 699237"/>
                <a:gd name="connsiteX61" fmla="*/ 2763276 w 2987563"/>
                <a:gd name="connsiteY61" fmla="*/ 319675 h 699237"/>
                <a:gd name="connsiteX62" fmla="*/ 2789155 w 2987563"/>
                <a:gd name="connsiteY62" fmla="*/ 311048 h 699237"/>
                <a:gd name="connsiteX63" fmla="*/ 2797782 w 2987563"/>
                <a:gd name="connsiteY63" fmla="*/ 285169 h 699237"/>
                <a:gd name="connsiteX64" fmla="*/ 2780529 w 2987563"/>
                <a:gd name="connsiteY64" fmla="*/ 224784 h 699237"/>
                <a:gd name="connsiteX65" fmla="*/ 2832287 w 2987563"/>
                <a:gd name="connsiteY65" fmla="*/ 190278 h 699237"/>
                <a:gd name="connsiteX66" fmla="*/ 2858167 w 2987563"/>
                <a:gd name="connsiteY66" fmla="*/ 164399 h 699237"/>
                <a:gd name="connsiteX67" fmla="*/ 2884046 w 2987563"/>
                <a:gd name="connsiteY67" fmla="*/ 147146 h 699237"/>
                <a:gd name="connsiteX68" fmla="*/ 2961684 w 2987563"/>
                <a:gd name="connsiteY68" fmla="*/ 104014 h 699237"/>
                <a:gd name="connsiteX69" fmla="*/ 2987563 w 2987563"/>
                <a:gd name="connsiteY69" fmla="*/ 95388 h 699237"/>
                <a:gd name="connsiteX70" fmla="*/ 2961684 w 2987563"/>
                <a:gd name="connsiteY70" fmla="*/ 86761 h 699237"/>
                <a:gd name="connsiteX71" fmla="*/ 2806408 w 2987563"/>
                <a:gd name="connsiteY71" fmla="*/ 104014 h 699237"/>
                <a:gd name="connsiteX72" fmla="*/ 2754650 w 2987563"/>
                <a:gd name="connsiteY72" fmla="*/ 147146 h 699237"/>
                <a:gd name="connsiteX73" fmla="*/ 2702891 w 2987563"/>
                <a:gd name="connsiteY73" fmla="*/ 164399 h 699237"/>
                <a:gd name="connsiteX74" fmla="*/ 2677012 w 2987563"/>
                <a:gd name="connsiteY74" fmla="*/ 181652 h 699237"/>
                <a:gd name="connsiteX75" fmla="*/ 2651133 w 2987563"/>
                <a:gd name="connsiteY75" fmla="*/ 190278 h 699237"/>
                <a:gd name="connsiteX76" fmla="*/ 2461352 w 2987563"/>
                <a:gd name="connsiteY76" fmla="*/ 207531 h 699237"/>
                <a:gd name="connsiteX77" fmla="*/ 2409593 w 2987563"/>
                <a:gd name="connsiteY77" fmla="*/ 216158 h 699237"/>
                <a:gd name="connsiteX78" fmla="*/ 2288823 w 2987563"/>
                <a:gd name="connsiteY78" fmla="*/ 198905 h 699237"/>
                <a:gd name="connsiteX79" fmla="*/ 2314703 w 2987563"/>
                <a:gd name="connsiteY79" fmla="*/ 155773 h 699237"/>
                <a:gd name="connsiteX80" fmla="*/ 2340582 w 2987563"/>
                <a:gd name="connsiteY80" fmla="*/ 138520 h 699237"/>
                <a:gd name="connsiteX81" fmla="*/ 2375087 w 2987563"/>
                <a:gd name="connsiteY81" fmla="*/ 104014 h 699237"/>
                <a:gd name="connsiteX82" fmla="*/ 2409593 w 2987563"/>
                <a:gd name="connsiteY82" fmla="*/ 78135 h 699237"/>
                <a:gd name="connsiteX83" fmla="*/ 2349208 w 2987563"/>
                <a:gd name="connsiteY83" fmla="*/ 86761 h 699237"/>
                <a:gd name="connsiteX84" fmla="*/ 2297450 w 2987563"/>
                <a:gd name="connsiteY84" fmla="*/ 104014 h 699237"/>
                <a:gd name="connsiteX85" fmla="*/ 2271570 w 2987563"/>
                <a:gd name="connsiteY85" fmla="*/ 121267 h 699237"/>
                <a:gd name="connsiteX86" fmla="*/ 2176680 w 2987563"/>
                <a:gd name="connsiteY86" fmla="*/ 138520 h 699237"/>
                <a:gd name="connsiteX87" fmla="*/ 2124921 w 2987563"/>
                <a:gd name="connsiteY87" fmla="*/ 155773 h 699237"/>
                <a:gd name="connsiteX88" fmla="*/ 2099042 w 2987563"/>
                <a:gd name="connsiteY88" fmla="*/ 164399 h 699237"/>
                <a:gd name="connsiteX89" fmla="*/ 1969646 w 2987563"/>
                <a:gd name="connsiteY89" fmla="*/ 198905 h 699237"/>
                <a:gd name="connsiteX90" fmla="*/ 1857503 w 2987563"/>
                <a:gd name="connsiteY90" fmla="*/ 190278 h 699237"/>
                <a:gd name="connsiteX91" fmla="*/ 1822997 w 2987563"/>
                <a:gd name="connsiteY91" fmla="*/ 147146 h 699237"/>
                <a:gd name="connsiteX92" fmla="*/ 1797118 w 2987563"/>
                <a:gd name="connsiteY92" fmla="*/ 138520 h 699237"/>
                <a:gd name="connsiteX93" fmla="*/ 1728106 w 2987563"/>
                <a:gd name="connsiteY93" fmla="*/ 147146 h 699237"/>
                <a:gd name="connsiteX94" fmla="*/ 1702227 w 2987563"/>
                <a:gd name="connsiteY94" fmla="*/ 164399 h 699237"/>
                <a:gd name="connsiteX95" fmla="*/ 1641842 w 2987563"/>
                <a:gd name="connsiteY95" fmla="*/ 181652 h 699237"/>
                <a:gd name="connsiteX96" fmla="*/ 1201895 w 2987563"/>
                <a:gd name="connsiteY96" fmla="*/ 181652 h 699237"/>
                <a:gd name="connsiteX97" fmla="*/ 1158763 w 2987563"/>
                <a:gd name="connsiteY97" fmla="*/ 198905 h 699237"/>
                <a:gd name="connsiteX98" fmla="*/ 1115631 w 2987563"/>
                <a:gd name="connsiteY98" fmla="*/ 207531 h 699237"/>
                <a:gd name="connsiteX99" fmla="*/ 925850 w 2987563"/>
                <a:gd name="connsiteY99" fmla="*/ 181652 h 699237"/>
                <a:gd name="connsiteX100" fmla="*/ 856838 w 2987563"/>
                <a:gd name="connsiteY100" fmla="*/ 164399 h 699237"/>
                <a:gd name="connsiteX101" fmla="*/ 805080 w 2987563"/>
                <a:gd name="connsiteY101" fmla="*/ 138520 h 699237"/>
                <a:gd name="connsiteX102" fmla="*/ 779201 w 2987563"/>
                <a:gd name="connsiteY102" fmla="*/ 129893 h 699237"/>
                <a:gd name="connsiteX103" fmla="*/ 761948 w 2987563"/>
                <a:gd name="connsiteY103" fmla="*/ 104014 h 699237"/>
                <a:gd name="connsiteX104" fmla="*/ 787827 w 2987563"/>
                <a:gd name="connsiteY104" fmla="*/ 86761 h 699237"/>
                <a:gd name="connsiteX105" fmla="*/ 848212 w 2987563"/>
                <a:gd name="connsiteY105" fmla="*/ 60882 h 699237"/>
                <a:gd name="connsiteX106" fmla="*/ 623925 w 2987563"/>
                <a:gd name="connsiteY106" fmla="*/ 43629 h 699237"/>
                <a:gd name="connsiteX107" fmla="*/ 529035 w 2987563"/>
                <a:gd name="connsiteY107" fmla="*/ 26376 h 699237"/>
                <a:gd name="connsiteX108" fmla="*/ 468650 w 2987563"/>
                <a:gd name="connsiteY108" fmla="*/ 9124 h 699237"/>
                <a:gd name="connsiteX109" fmla="*/ 408265 w 2987563"/>
                <a:gd name="connsiteY109" fmla="*/ 497 h 699237"/>
                <a:gd name="connsiteX0" fmla="*/ 408265 w 2987563"/>
                <a:gd name="connsiteY0" fmla="*/ 497 h 699237"/>
                <a:gd name="connsiteX1" fmla="*/ 2823 w 2987563"/>
                <a:gd name="connsiteY1" fmla="*/ 9124 h 699237"/>
                <a:gd name="connsiteX2" fmla="*/ 28703 w 2987563"/>
                <a:gd name="connsiteY2" fmla="*/ 35003 h 699237"/>
                <a:gd name="connsiteX3" fmla="*/ 80461 w 2987563"/>
                <a:gd name="connsiteY3" fmla="*/ 121267 h 699237"/>
                <a:gd name="connsiteX4" fmla="*/ 89087 w 2987563"/>
                <a:gd name="connsiteY4" fmla="*/ 147146 h 699237"/>
                <a:gd name="connsiteX5" fmla="*/ 80461 w 2987563"/>
                <a:gd name="connsiteY5" fmla="*/ 207531 h 699237"/>
                <a:gd name="connsiteX6" fmla="*/ 106340 w 2987563"/>
                <a:gd name="connsiteY6" fmla="*/ 224784 h 699237"/>
                <a:gd name="connsiteX7" fmla="*/ 313374 w 2987563"/>
                <a:gd name="connsiteY7" fmla="*/ 233410 h 699237"/>
                <a:gd name="connsiteX8" fmla="*/ 304748 w 2987563"/>
                <a:gd name="connsiteY8" fmla="*/ 319675 h 699237"/>
                <a:gd name="connsiteX9" fmla="*/ 278869 w 2987563"/>
                <a:gd name="connsiteY9" fmla="*/ 336927 h 699237"/>
                <a:gd name="connsiteX10" fmla="*/ 227110 w 2987563"/>
                <a:gd name="connsiteY10" fmla="*/ 388686 h 699237"/>
                <a:gd name="connsiteX11" fmla="*/ 192604 w 2987563"/>
                <a:gd name="connsiteY11" fmla="*/ 440444 h 699237"/>
                <a:gd name="connsiteX12" fmla="*/ 140846 w 2987563"/>
                <a:gd name="connsiteY12" fmla="*/ 474950 h 699237"/>
                <a:gd name="connsiteX13" fmla="*/ 132219 w 2987563"/>
                <a:gd name="connsiteY13" fmla="*/ 500829 h 699237"/>
                <a:gd name="connsiteX14" fmla="*/ 183978 w 2987563"/>
                <a:gd name="connsiteY14" fmla="*/ 518082 h 699237"/>
                <a:gd name="connsiteX15" fmla="*/ 252989 w 2987563"/>
                <a:gd name="connsiteY15" fmla="*/ 509456 h 699237"/>
                <a:gd name="connsiteX16" fmla="*/ 278869 w 2987563"/>
                <a:gd name="connsiteY16" fmla="*/ 500829 h 699237"/>
                <a:gd name="connsiteX17" fmla="*/ 339253 w 2987563"/>
                <a:gd name="connsiteY17" fmla="*/ 483576 h 699237"/>
                <a:gd name="connsiteX18" fmla="*/ 408265 w 2987563"/>
                <a:gd name="connsiteY18" fmla="*/ 492203 h 699237"/>
                <a:gd name="connsiteX19" fmla="*/ 451397 w 2987563"/>
                <a:gd name="connsiteY19" fmla="*/ 543961 h 699237"/>
                <a:gd name="connsiteX20" fmla="*/ 477276 w 2987563"/>
                <a:gd name="connsiteY20" fmla="*/ 561214 h 699237"/>
                <a:gd name="connsiteX21" fmla="*/ 529035 w 2987563"/>
                <a:gd name="connsiteY21" fmla="*/ 552588 h 699237"/>
                <a:gd name="connsiteX22" fmla="*/ 554914 w 2987563"/>
                <a:gd name="connsiteY22" fmla="*/ 535335 h 699237"/>
                <a:gd name="connsiteX23" fmla="*/ 589419 w 2987563"/>
                <a:gd name="connsiteY23" fmla="*/ 518082 h 699237"/>
                <a:gd name="connsiteX24" fmla="*/ 641178 w 2987563"/>
                <a:gd name="connsiteY24" fmla="*/ 492203 h 699237"/>
                <a:gd name="connsiteX25" fmla="*/ 701563 w 2987563"/>
                <a:gd name="connsiteY25" fmla="*/ 500829 h 699237"/>
                <a:gd name="connsiteX26" fmla="*/ 727442 w 2987563"/>
                <a:gd name="connsiteY26" fmla="*/ 526708 h 699237"/>
                <a:gd name="connsiteX27" fmla="*/ 761948 w 2987563"/>
                <a:gd name="connsiteY27" fmla="*/ 543961 h 699237"/>
                <a:gd name="connsiteX28" fmla="*/ 839586 w 2987563"/>
                <a:gd name="connsiteY28" fmla="*/ 535335 h 699237"/>
                <a:gd name="connsiteX29" fmla="*/ 891344 w 2987563"/>
                <a:gd name="connsiteY29" fmla="*/ 500829 h 699237"/>
                <a:gd name="connsiteX30" fmla="*/ 917223 w 2987563"/>
                <a:gd name="connsiteY30" fmla="*/ 483576 h 699237"/>
                <a:gd name="connsiteX31" fmla="*/ 968982 w 2987563"/>
                <a:gd name="connsiteY31" fmla="*/ 440444 h 699237"/>
                <a:gd name="connsiteX32" fmla="*/ 994861 w 2987563"/>
                <a:gd name="connsiteY32" fmla="*/ 431818 h 699237"/>
                <a:gd name="connsiteX33" fmla="*/ 1020740 w 2987563"/>
                <a:gd name="connsiteY33" fmla="*/ 414565 h 699237"/>
                <a:gd name="connsiteX34" fmla="*/ 1132884 w 2987563"/>
                <a:gd name="connsiteY34" fmla="*/ 414565 h 699237"/>
                <a:gd name="connsiteX35" fmla="*/ 1145131 w 2987563"/>
                <a:gd name="connsiteY35" fmla="*/ 538851 h 699237"/>
                <a:gd name="connsiteX36" fmla="*/ 1236401 w 2987563"/>
                <a:gd name="connsiteY36" fmla="*/ 457697 h 699237"/>
                <a:gd name="connsiteX37" fmla="*/ 1253653 w 2987563"/>
                <a:gd name="connsiteY37" fmla="*/ 483576 h 699237"/>
                <a:gd name="connsiteX38" fmla="*/ 1314038 w 2987563"/>
                <a:gd name="connsiteY38" fmla="*/ 509456 h 699237"/>
                <a:gd name="connsiteX39" fmla="*/ 1339918 w 2987563"/>
                <a:gd name="connsiteY39" fmla="*/ 526708 h 699237"/>
                <a:gd name="connsiteX40" fmla="*/ 1374423 w 2987563"/>
                <a:gd name="connsiteY40" fmla="*/ 543961 h 699237"/>
                <a:gd name="connsiteX41" fmla="*/ 1400303 w 2987563"/>
                <a:gd name="connsiteY41" fmla="*/ 569841 h 699237"/>
                <a:gd name="connsiteX42" fmla="*/ 1460687 w 2987563"/>
                <a:gd name="connsiteY42" fmla="*/ 587093 h 699237"/>
                <a:gd name="connsiteX43" fmla="*/ 1495193 w 2987563"/>
                <a:gd name="connsiteY43" fmla="*/ 604346 h 699237"/>
                <a:gd name="connsiteX44" fmla="*/ 1529699 w 2987563"/>
                <a:gd name="connsiteY44" fmla="*/ 612973 h 699237"/>
                <a:gd name="connsiteX45" fmla="*/ 1624589 w 2987563"/>
                <a:gd name="connsiteY45" fmla="*/ 630225 h 699237"/>
                <a:gd name="connsiteX46" fmla="*/ 2064536 w 2987563"/>
                <a:gd name="connsiteY46" fmla="*/ 638852 h 699237"/>
                <a:gd name="connsiteX47" fmla="*/ 2150801 w 2987563"/>
                <a:gd name="connsiteY47" fmla="*/ 664731 h 699237"/>
                <a:gd name="connsiteX48" fmla="*/ 2176680 w 2987563"/>
                <a:gd name="connsiteY48" fmla="*/ 681984 h 699237"/>
                <a:gd name="connsiteX49" fmla="*/ 2323329 w 2987563"/>
                <a:gd name="connsiteY49" fmla="*/ 699237 h 699237"/>
                <a:gd name="connsiteX50" fmla="*/ 2349208 w 2987563"/>
                <a:gd name="connsiteY50" fmla="*/ 681984 h 699237"/>
                <a:gd name="connsiteX51" fmla="*/ 2392340 w 2987563"/>
                <a:gd name="connsiteY51" fmla="*/ 638852 h 699237"/>
                <a:gd name="connsiteX52" fmla="*/ 2461352 w 2987563"/>
                <a:gd name="connsiteY52" fmla="*/ 595720 h 699237"/>
                <a:gd name="connsiteX53" fmla="*/ 2909925 w 2987563"/>
                <a:gd name="connsiteY53" fmla="*/ 587093 h 699237"/>
                <a:gd name="connsiteX54" fmla="*/ 2935804 w 2987563"/>
                <a:gd name="connsiteY54" fmla="*/ 569841 h 699237"/>
                <a:gd name="connsiteX55" fmla="*/ 2927178 w 2987563"/>
                <a:gd name="connsiteY55" fmla="*/ 543961 h 699237"/>
                <a:gd name="connsiteX56" fmla="*/ 2815035 w 2987563"/>
                <a:gd name="connsiteY56" fmla="*/ 518082 h 699237"/>
                <a:gd name="connsiteX57" fmla="*/ 2720144 w 2987563"/>
                <a:gd name="connsiteY57" fmla="*/ 492203 h 699237"/>
                <a:gd name="connsiteX58" fmla="*/ 2608001 w 2987563"/>
                <a:gd name="connsiteY58" fmla="*/ 466324 h 699237"/>
                <a:gd name="connsiteX59" fmla="*/ 2694265 w 2987563"/>
                <a:gd name="connsiteY59" fmla="*/ 388686 h 699237"/>
                <a:gd name="connsiteX60" fmla="*/ 2711518 w 2987563"/>
                <a:gd name="connsiteY60" fmla="*/ 362807 h 699237"/>
                <a:gd name="connsiteX61" fmla="*/ 2763276 w 2987563"/>
                <a:gd name="connsiteY61" fmla="*/ 319675 h 699237"/>
                <a:gd name="connsiteX62" fmla="*/ 2789155 w 2987563"/>
                <a:gd name="connsiteY62" fmla="*/ 311048 h 699237"/>
                <a:gd name="connsiteX63" fmla="*/ 2797782 w 2987563"/>
                <a:gd name="connsiteY63" fmla="*/ 285169 h 699237"/>
                <a:gd name="connsiteX64" fmla="*/ 2780529 w 2987563"/>
                <a:gd name="connsiteY64" fmla="*/ 224784 h 699237"/>
                <a:gd name="connsiteX65" fmla="*/ 2832287 w 2987563"/>
                <a:gd name="connsiteY65" fmla="*/ 190278 h 699237"/>
                <a:gd name="connsiteX66" fmla="*/ 2858167 w 2987563"/>
                <a:gd name="connsiteY66" fmla="*/ 164399 h 699237"/>
                <a:gd name="connsiteX67" fmla="*/ 2884046 w 2987563"/>
                <a:gd name="connsiteY67" fmla="*/ 147146 h 699237"/>
                <a:gd name="connsiteX68" fmla="*/ 2961684 w 2987563"/>
                <a:gd name="connsiteY68" fmla="*/ 104014 h 699237"/>
                <a:gd name="connsiteX69" fmla="*/ 2987563 w 2987563"/>
                <a:gd name="connsiteY69" fmla="*/ 95388 h 699237"/>
                <a:gd name="connsiteX70" fmla="*/ 2961684 w 2987563"/>
                <a:gd name="connsiteY70" fmla="*/ 86761 h 699237"/>
                <a:gd name="connsiteX71" fmla="*/ 2806408 w 2987563"/>
                <a:gd name="connsiteY71" fmla="*/ 104014 h 699237"/>
                <a:gd name="connsiteX72" fmla="*/ 2754650 w 2987563"/>
                <a:gd name="connsiteY72" fmla="*/ 147146 h 699237"/>
                <a:gd name="connsiteX73" fmla="*/ 2702891 w 2987563"/>
                <a:gd name="connsiteY73" fmla="*/ 164399 h 699237"/>
                <a:gd name="connsiteX74" fmla="*/ 2677012 w 2987563"/>
                <a:gd name="connsiteY74" fmla="*/ 181652 h 699237"/>
                <a:gd name="connsiteX75" fmla="*/ 2651133 w 2987563"/>
                <a:gd name="connsiteY75" fmla="*/ 190278 h 699237"/>
                <a:gd name="connsiteX76" fmla="*/ 2461352 w 2987563"/>
                <a:gd name="connsiteY76" fmla="*/ 207531 h 699237"/>
                <a:gd name="connsiteX77" fmla="*/ 2409593 w 2987563"/>
                <a:gd name="connsiteY77" fmla="*/ 216158 h 699237"/>
                <a:gd name="connsiteX78" fmla="*/ 2288823 w 2987563"/>
                <a:gd name="connsiteY78" fmla="*/ 198905 h 699237"/>
                <a:gd name="connsiteX79" fmla="*/ 2314703 w 2987563"/>
                <a:gd name="connsiteY79" fmla="*/ 155773 h 699237"/>
                <a:gd name="connsiteX80" fmla="*/ 2340582 w 2987563"/>
                <a:gd name="connsiteY80" fmla="*/ 138520 h 699237"/>
                <a:gd name="connsiteX81" fmla="*/ 2375087 w 2987563"/>
                <a:gd name="connsiteY81" fmla="*/ 104014 h 699237"/>
                <a:gd name="connsiteX82" fmla="*/ 2409593 w 2987563"/>
                <a:gd name="connsiteY82" fmla="*/ 78135 h 699237"/>
                <a:gd name="connsiteX83" fmla="*/ 2349208 w 2987563"/>
                <a:gd name="connsiteY83" fmla="*/ 86761 h 699237"/>
                <a:gd name="connsiteX84" fmla="*/ 2297450 w 2987563"/>
                <a:gd name="connsiteY84" fmla="*/ 104014 h 699237"/>
                <a:gd name="connsiteX85" fmla="*/ 2271570 w 2987563"/>
                <a:gd name="connsiteY85" fmla="*/ 121267 h 699237"/>
                <a:gd name="connsiteX86" fmla="*/ 2176680 w 2987563"/>
                <a:gd name="connsiteY86" fmla="*/ 138520 h 699237"/>
                <a:gd name="connsiteX87" fmla="*/ 2124921 w 2987563"/>
                <a:gd name="connsiteY87" fmla="*/ 155773 h 699237"/>
                <a:gd name="connsiteX88" fmla="*/ 2099042 w 2987563"/>
                <a:gd name="connsiteY88" fmla="*/ 164399 h 699237"/>
                <a:gd name="connsiteX89" fmla="*/ 1969646 w 2987563"/>
                <a:gd name="connsiteY89" fmla="*/ 198905 h 699237"/>
                <a:gd name="connsiteX90" fmla="*/ 1857503 w 2987563"/>
                <a:gd name="connsiteY90" fmla="*/ 190278 h 699237"/>
                <a:gd name="connsiteX91" fmla="*/ 1822997 w 2987563"/>
                <a:gd name="connsiteY91" fmla="*/ 147146 h 699237"/>
                <a:gd name="connsiteX92" fmla="*/ 1797118 w 2987563"/>
                <a:gd name="connsiteY92" fmla="*/ 138520 h 699237"/>
                <a:gd name="connsiteX93" fmla="*/ 1728106 w 2987563"/>
                <a:gd name="connsiteY93" fmla="*/ 147146 h 699237"/>
                <a:gd name="connsiteX94" fmla="*/ 1702227 w 2987563"/>
                <a:gd name="connsiteY94" fmla="*/ 164399 h 699237"/>
                <a:gd name="connsiteX95" fmla="*/ 1641842 w 2987563"/>
                <a:gd name="connsiteY95" fmla="*/ 181652 h 699237"/>
                <a:gd name="connsiteX96" fmla="*/ 1201895 w 2987563"/>
                <a:gd name="connsiteY96" fmla="*/ 181652 h 699237"/>
                <a:gd name="connsiteX97" fmla="*/ 1158763 w 2987563"/>
                <a:gd name="connsiteY97" fmla="*/ 198905 h 699237"/>
                <a:gd name="connsiteX98" fmla="*/ 1115631 w 2987563"/>
                <a:gd name="connsiteY98" fmla="*/ 207531 h 699237"/>
                <a:gd name="connsiteX99" fmla="*/ 925850 w 2987563"/>
                <a:gd name="connsiteY99" fmla="*/ 181652 h 699237"/>
                <a:gd name="connsiteX100" fmla="*/ 856838 w 2987563"/>
                <a:gd name="connsiteY100" fmla="*/ 164399 h 699237"/>
                <a:gd name="connsiteX101" fmla="*/ 805080 w 2987563"/>
                <a:gd name="connsiteY101" fmla="*/ 138520 h 699237"/>
                <a:gd name="connsiteX102" fmla="*/ 779201 w 2987563"/>
                <a:gd name="connsiteY102" fmla="*/ 129893 h 699237"/>
                <a:gd name="connsiteX103" fmla="*/ 761948 w 2987563"/>
                <a:gd name="connsiteY103" fmla="*/ 104014 h 699237"/>
                <a:gd name="connsiteX104" fmla="*/ 787827 w 2987563"/>
                <a:gd name="connsiteY104" fmla="*/ 86761 h 699237"/>
                <a:gd name="connsiteX105" fmla="*/ 848212 w 2987563"/>
                <a:gd name="connsiteY105" fmla="*/ 60882 h 699237"/>
                <a:gd name="connsiteX106" fmla="*/ 623925 w 2987563"/>
                <a:gd name="connsiteY106" fmla="*/ 43629 h 699237"/>
                <a:gd name="connsiteX107" fmla="*/ 529035 w 2987563"/>
                <a:gd name="connsiteY107" fmla="*/ 26376 h 699237"/>
                <a:gd name="connsiteX108" fmla="*/ 468650 w 2987563"/>
                <a:gd name="connsiteY108" fmla="*/ 9124 h 699237"/>
                <a:gd name="connsiteX109" fmla="*/ 408265 w 2987563"/>
                <a:gd name="connsiteY109" fmla="*/ 497 h 699237"/>
                <a:gd name="connsiteX0" fmla="*/ 408265 w 2987563"/>
                <a:gd name="connsiteY0" fmla="*/ 497 h 699237"/>
                <a:gd name="connsiteX1" fmla="*/ 2823 w 2987563"/>
                <a:gd name="connsiteY1" fmla="*/ 9124 h 699237"/>
                <a:gd name="connsiteX2" fmla="*/ 28703 w 2987563"/>
                <a:gd name="connsiteY2" fmla="*/ 35003 h 699237"/>
                <a:gd name="connsiteX3" fmla="*/ 80461 w 2987563"/>
                <a:gd name="connsiteY3" fmla="*/ 121267 h 699237"/>
                <a:gd name="connsiteX4" fmla="*/ 89087 w 2987563"/>
                <a:gd name="connsiteY4" fmla="*/ 147146 h 699237"/>
                <a:gd name="connsiteX5" fmla="*/ 80461 w 2987563"/>
                <a:gd name="connsiteY5" fmla="*/ 207531 h 699237"/>
                <a:gd name="connsiteX6" fmla="*/ 106340 w 2987563"/>
                <a:gd name="connsiteY6" fmla="*/ 224784 h 699237"/>
                <a:gd name="connsiteX7" fmla="*/ 313374 w 2987563"/>
                <a:gd name="connsiteY7" fmla="*/ 233410 h 699237"/>
                <a:gd name="connsiteX8" fmla="*/ 304748 w 2987563"/>
                <a:gd name="connsiteY8" fmla="*/ 319675 h 699237"/>
                <a:gd name="connsiteX9" fmla="*/ 278869 w 2987563"/>
                <a:gd name="connsiteY9" fmla="*/ 336927 h 699237"/>
                <a:gd name="connsiteX10" fmla="*/ 227110 w 2987563"/>
                <a:gd name="connsiteY10" fmla="*/ 388686 h 699237"/>
                <a:gd name="connsiteX11" fmla="*/ 192604 w 2987563"/>
                <a:gd name="connsiteY11" fmla="*/ 440444 h 699237"/>
                <a:gd name="connsiteX12" fmla="*/ 140846 w 2987563"/>
                <a:gd name="connsiteY12" fmla="*/ 474950 h 699237"/>
                <a:gd name="connsiteX13" fmla="*/ 132219 w 2987563"/>
                <a:gd name="connsiteY13" fmla="*/ 500829 h 699237"/>
                <a:gd name="connsiteX14" fmla="*/ 183978 w 2987563"/>
                <a:gd name="connsiteY14" fmla="*/ 518082 h 699237"/>
                <a:gd name="connsiteX15" fmla="*/ 252989 w 2987563"/>
                <a:gd name="connsiteY15" fmla="*/ 509456 h 699237"/>
                <a:gd name="connsiteX16" fmla="*/ 278869 w 2987563"/>
                <a:gd name="connsiteY16" fmla="*/ 500829 h 699237"/>
                <a:gd name="connsiteX17" fmla="*/ 339253 w 2987563"/>
                <a:gd name="connsiteY17" fmla="*/ 483576 h 699237"/>
                <a:gd name="connsiteX18" fmla="*/ 408265 w 2987563"/>
                <a:gd name="connsiteY18" fmla="*/ 492203 h 699237"/>
                <a:gd name="connsiteX19" fmla="*/ 451397 w 2987563"/>
                <a:gd name="connsiteY19" fmla="*/ 543961 h 699237"/>
                <a:gd name="connsiteX20" fmla="*/ 477276 w 2987563"/>
                <a:gd name="connsiteY20" fmla="*/ 561214 h 699237"/>
                <a:gd name="connsiteX21" fmla="*/ 529035 w 2987563"/>
                <a:gd name="connsiteY21" fmla="*/ 552588 h 699237"/>
                <a:gd name="connsiteX22" fmla="*/ 554914 w 2987563"/>
                <a:gd name="connsiteY22" fmla="*/ 535335 h 699237"/>
                <a:gd name="connsiteX23" fmla="*/ 589419 w 2987563"/>
                <a:gd name="connsiteY23" fmla="*/ 518082 h 699237"/>
                <a:gd name="connsiteX24" fmla="*/ 641178 w 2987563"/>
                <a:gd name="connsiteY24" fmla="*/ 492203 h 699237"/>
                <a:gd name="connsiteX25" fmla="*/ 701563 w 2987563"/>
                <a:gd name="connsiteY25" fmla="*/ 500829 h 699237"/>
                <a:gd name="connsiteX26" fmla="*/ 727442 w 2987563"/>
                <a:gd name="connsiteY26" fmla="*/ 526708 h 699237"/>
                <a:gd name="connsiteX27" fmla="*/ 761948 w 2987563"/>
                <a:gd name="connsiteY27" fmla="*/ 543961 h 699237"/>
                <a:gd name="connsiteX28" fmla="*/ 839586 w 2987563"/>
                <a:gd name="connsiteY28" fmla="*/ 535335 h 699237"/>
                <a:gd name="connsiteX29" fmla="*/ 891344 w 2987563"/>
                <a:gd name="connsiteY29" fmla="*/ 500829 h 699237"/>
                <a:gd name="connsiteX30" fmla="*/ 917223 w 2987563"/>
                <a:gd name="connsiteY30" fmla="*/ 483576 h 699237"/>
                <a:gd name="connsiteX31" fmla="*/ 968982 w 2987563"/>
                <a:gd name="connsiteY31" fmla="*/ 440444 h 699237"/>
                <a:gd name="connsiteX32" fmla="*/ 994861 w 2987563"/>
                <a:gd name="connsiteY32" fmla="*/ 431818 h 699237"/>
                <a:gd name="connsiteX33" fmla="*/ 1020740 w 2987563"/>
                <a:gd name="connsiteY33" fmla="*/ 414565 h 699237"/>
                <a:gd name="connsiteX34" fmla="*/ 1042311 w 2987563"/>
                <a:gd name="connsiteY34" fmla="*/ 503256 h 699237"/>
                <a:gd name="connsiteX35" fmla="*/ 1132884 w 2987563"/>
                <a:gd name="connsiteY35" fmla="*/ 414565 h 699237"/>
                <a:gd name="connsiteX36" fmla="*/ 1145131 w 2987563"/>
                <a:gd name="connsiteY36" fmla="*/ 538851 h 699237"/>
                <a:gd name="connsiteX37" fmla="*/ 1236401 w 2987563"/>
                <a:gd name="connsiteY37" fmla="*/ 457697 h 699237"/>
                <a:gd name="connsiteX38" fmla="*/ 1253653 w 2987563"/>
                <a:gd name="connsiteY38" fmla="*/ 483576 h 699237"/>
                <a:gd name="connsiteX39" fmla="*/ 1314038 w 2987563"/>
                <a:gd name="connsiteY39" fmla="*/ 509456 h 699237"/>
                <a:gd name="connsiteX40" fmla="*/ 1339918 w 2987563"/>
                <a:gd name="connsiteY40" fmla="*/ 526708 h 699237"/>
                <a:gd name="connsiteX41" fmla="*/ 1374423 w 2987563"/>
                <a:gd name="connsiteY41" fmla="*/ 543961 h 699237"/>
                <a:gd name="connsiteX42" fmla="*/ 1400303 w 2987563"/>
                <a:gd name="connsiteY42" fmla="*/ 569841 h 699237"/>
                <a:gd name="connsiteX43" fmla="*/ 1460687 w 2987563"/>
                <a:gd name="connsiteY43" fmla="*/ 587093 h 699237"/>
                <a:gd name="connsiteX44" fmla="*/ 1495193 w 2987563"/>
                <a:gd name="connsiteY44" fmla="*/ 604346 h 699237"/>
                <a:gd name="connsiteX45" fmla="*/ 1529699 w 2987563"/>
                <a:gd name="connsiteY45" fmla="*/ 612973 h 699237"/>
                <a:gd name="connsiteX46" fmla="*/ 1624589 w 2987563"/>
                <a:gd name="connsiteY46" fmla="*/ 630225 h 699237"/>
                <a:gd name="connsiteX47" fmla="*/ 2064536 w 2987563"/>
                <a:gd name="connsiteY47" fmla="*/ 638852 h 699237"/>
                <a:gd name="connsiteX48" fmla="*/ 2150801 w 2987563"/>
                <a:gd name="connsiteY48" fmla="*/ 664731 h 699237"/>
                <a:gd name="connsiteX49" fmla="*/ 2176680 w 2987563"/>
                <a:gd name="connsiteY49" fmla="*/ 681984 h 699237"/>
                <a:gd name="connsiteX50" fmla="*/ 2323329 w 2987563"/>
                <a:gd name="connsiteY50" fmla="*/ 699237 h 699237"/>
                <a:gd name="connsiteX51" fmla="*/ 2349208 w 2987563"/>
                <a:gd name="connsiteY51" fmla="*/ 681984 h 699237"/>
                <a:gd name="connsiteX52" fmla="*/ 2392340 w 2987563"/>
                <a:gd name="connsiteY52" fmla="*/ 638852 h 699237"/>
                <a:gd name="connsiteX53" fmla="*/ 2461352 w 2987563"/>
                <a:gd name="connsiteY53" fmla="*/ 595720 h 699237"/>
                <a:gd name="connsiteX54" fmla="*/ 2909925 w 2987563"/>
                <a:gd name="connsiteY54" fmla="*/ 587093 h 699237"/>
                <a:gd name="connsiteX55" fmla="*/ 2935804 w 2987563"/>
                <a:gd name="connsiteY55" fmla="*/ 569841 h 699237"/>
                <a:gd name="connsiteX56" fmla="*/ 2927178 w 2987563"/>
                <a:gd name="connsiteY56" fmla="*/ 543961 h 699237"/>
                <a:gd name="connsiteX57" fmla="*/ 2815035 w 2987563"/>
                <a:gd name="connsiteY57" fmla="*/ 518082 h 699237"/>
                <a:gd name="connsiteX58" fmla="*/ 2720144 w 2987563"/>
                <a:gd name="connsiteY58" fmla="*/ 492203 h 699237"/>
                <a:gd name="connsiteX59" fmla="*/ 2608001 w 2987563"/>
                <a:gd name="connsiteY59" fmla="*/ 466324 h 699237"/>
                <a:gd name="connsiteX60" fmla="*/ 2694265 w 2987563"/>
                <a:gd name="connsiteY60" fmla="*/ 388686 h 699237"/>
                <a:gd name="connsiteX61" fmla="*/ 2711518 w 2987563"/>
                <a:gd name="connsiteY61" fmla="*/ 362807 h 699237"/>
                <a:gd name="connsiteX62" fmla="*/ 2763276 w 2987563"/>
                <a:gd name="connsiteY62" fmla="*/ 319675 h 699237"/>
                <a:gd name="connsiteX63" fmla="*/ 2789155 w 2987563"/>
                <a:gd name="connsiteY63" fmla="*/ 311048 h 699237"/>
                <a:gd name="connsiteX64" fmla="*/ 2797782 w 2987563"/>
                <a:gd name="connsiteY64" fmla="*/ 285169 h 699237"/>
                <a:gd name="connsiteX65" fmla="*/ 2780529 w 2987563"/>
                <a:gd name="connsiteY65" fmla="*/ 224784 h 699237"/>
                <a:gd name="connsiteX66" fmla="*/ 2832287 w 2987563"/>
                <a:gd name="connsiteY66" fmla="*/ 190278 h 699237"/>
                <a:gd name="connsiteX67" fmla="*/ 2858167 w 2987563"/>
                <a:gd name="connsiteY67" fmla="*/ 164399 h 699237"/>
                <a:gd name="connsiteX68" fmla="*/ 2884046 w 2987563"/>
                <a:gd name="connsiteY68" fmla="*/ 147146 h 699237"/>
                <a:gd name="connsiteX69" fmla="*/ 2961684 w 2987563"/>
                <a:gd name="connsiteY69" fmla="*/ 104014 h 699237"/>
                <a:gd name="connsiteX70" fmla="*/ 2987563 w 2987563"/>
                <a:gd name="connsiteY70" fmla="*/ 95388 h 699237"/>
                <a:gd name="connsiteX71" fmla="*/ 2961684 w 2987563"/>
                <a:gd name="connsiteY71" fmla="*/ 86761 h 699237"/>
                <a:gd name="connsiteX72" fmla="*/ 2806408 w 2987563"/>
                <a:gd name="connsiteY72" fmla="*/ 104014 h 699237"/>
                <a:gd name="connsiteX73" fmla="*/ 2754650 w 2987563"/>
                <a:gd name="connsiteY73" fmla="*/ 147146 h 699237"/>
                <a:gd name="connsiteX74" fmla="*/ 2702891 w 2987563"/>
                <a:gd name="connsiteY74" fmla="*/ 164399 h 699237"/>
                <a:gd name="connsiteX75" fmla="*/ 2677012 w 2987563"/>
                <a:gd name="connsiteY75" fmla="*/ 181652 h 699237"/>
                <a:gd name="connsiteX76" fmla="*/ 2651133 w 2987563"/>
                <a:gd name="connsiteY76" fmla="*/ 190278 h 699237"/>
                <a:gd name="connsiteX77" fmla="*/ 2461352 w 2987563"/>
                <a:gd name="connsiteY77" fmla="*/ 207531 h 699237"/>
                <a:gd name="connsiteX78" fmla="*/ 2409593 w 2987563"/>
                <a:gd name="connsiteY78" fmla="*/ 216158 h 699237"/>
                <a:gd name="connsiteX79" fmla="*/ 2288823 w 2987563"/>
                <a:gd name="connsiteY79" fmla="*/ 198905 h 699237"/>
                <a:gd name="connsiteX80" fmla="*/ 2314703 w 2987563"/>
                <a:gd name="connsiteY80" fmla="*/ 155773 h 699237"/>
                <a:gd name="connsiteX81" fmla="*/ 2340582 w 2987563"/>
                <a:gd name="connsiteY81" fmla="*/ 138520 h 699237"/>
                <a:gd name="connsiteX82" fmla="*/ 2375087 w 2987563"/>
                <a:gd name="connsiteY82" fmla="*/ 104014 h 699237"/>
                <a:gd name="connsiteX83" fmla="*/ 2409593 w 2987563"/>
                <a:gd name="connsiteY83" fmla="*/ 78135 h 699237"/>
                <a:gd name="connsiteX84" fmla="*/ 2349208 w 2987563"/>
                <a:gd name="connsiteY84" fmla="*/ 86761 h 699237"/>
                <a:gd name="connsiteX85" fmla="*/ 2297450 w 2987563"/>
                <a:gd name="connsiteY85" fmla="*/ 104014 h 699237"/>
                <a:gd name="connsiteX86" fmla="*/ 2271570 w 2987563"/>
                <a:gd name="connsiteY86" fmla="*/ 121267 h 699237"/>
                <a:gd name="connsiteX87" fmla="*/ 2176680 w 2987563"/>
                <a:gd name="connsiteY87" fmla="*/ 138520 h 699237"/>
                <a:gd name="connsiteX88" fmla="*/ 2124921 w 2987563"/>
                <a:gd name="connsiteY88" fmla="*/ 155773 h 699237"/>
                <a:gd name="connsiteX89" fmla="*/ 2099042 w 2987563"/>
                <a:gd name="connsiteY89" fmla="*/ 164399 h 699237"/>
                <a:gd name="connsiteX90" fmla="*/ 1969646 w 2987563"/>
                <a:gd name="connsiteY90" fmla="*/ 198905 h 699237"/>
                <a:gd name="connsiteX91" fmla="*/ 1857503 w 2987563"/>
                <a:gd name="connsiteY91" fmla="*/ 190278 h 699237"/>
                <a:gd name="connsiteX92" fmla="*/ 1822997 w 2987563"/>
                <a:gd name="connsiteY92" fmla="*/ 147146 h 699237"/>
                <a:gd name="connsiteX93" fmla="*/ 1797118 w 2987563"/>
                <a:gd name="connsiteY93" fmla="*/ 138520 h 699237"/>
                <a:gd name="connsiteX94" fmla="*/ 1728106 w 2987563"/>
                <a:gd name="connsiteY94" fmla="*/ 147146 h 699237"/>
                <a:gd name="connsiteX95" fmla="*/ 1702227 w 2987563"/>
                <a:gd name="connsiteY95" fmla="*/ 164399 h 699237"/>
                <a:gd name="connsiteX96" fmla="*/ 1641842 w 2987563"/>
                <a:gd name="connsiteY96" fmla="*/ 181652 h 699237"/>
                <a:gd name="connsiteX97" fmla="*/ 1201895 w 2987563"/>
                <a:gd name="connsiteY97" fmla="*/ 181652 h 699237"/>
                <a:gd name="connsiteX98" fmla="*/ 1158763 w 2987563"/>
                <a:gd name="connsiteY98" fmla="*/ 198905 h 699237"/>
                <a:gd name="connsiteX99" fmla="*/ 1115631 w 2987563"/>
                <a:gd name="connsiteY99" fmla="*/ 207531 h 699237"/>
                <a:gd name="connsiteX100" fmla="*/ 925850 w 2987563"/>
                <a:gd name="connsiteY100" fmla="*/ 181652 h 699237"/>
                <a:gd name="connsiteX101" fmla="*/ 856838 w 2987563"/>
                <a:gd name="connsiteY101" fmla="*/ 164399 h 699237"/>
                <a:gd name="connsiteX102" fmla="*/ 805080 w 2987563"/>
                <a:gd name="connsiteY102" fmla="*/ 138520 h 699237"/>
                <a:gd name="connsiteX103" fmla="*/ 779201 w 2987563"/>
                <a:gd name="connsiteY103" fmla="*/ 129893 h 699237"/>
                <a:gd name="connsiteX104" fmla="*/ 761948 w 2987563"/>
                <a:gd name="connsiteY104" fmla="*/ 104014 h 699237"/>
                <a:gd name="connsiteX105" fmla="*/ 787827 w 2987563"/>
                <a:gd name="connsiteY105" fmla="*/ 86761 h 699237"/>
                <a:gd name="connsiteX106" fmla="*/ 848212 w 2987563"/>
                <a:gd name="connsiteY106" fmla="*/ 60882 h 699237"/>
                <a:gd name="connsiteX107" fmla="*/ 623925 w 2987563"/>
                <a:gd name="connsiteY107" fmla="*/ 43629 h 699237"/>
                <a:gd name="connsiteX108" fmla="*/ 529035 w 2987563"/>
                <a:gd name="connsiteY108" fmla="*/ 26376 h 699237"/>
                <a:gd name="connsiteX109" fmla="*/ 468650 w 2987563"/>
                <a:gd name="connsiteY109" fmla="*/ 9124 h 699237"/>
                <a:gd name="connsiteX110" fmla="*/ 408265 w 2987563"/>
                <a:gd name="connsiteY110" fmla="*/ 497 h 699237"/>
                <a:gd name="connsiteX0" fmla="*/ 405901 w 2985199"/>
                <a:gd name="connsiteY0" fmla="*/ 2 h 698742"/>
                <a:gd name="connsiteX1" fmla="*/ 459 w 2985199"/>
                <a:gd name="connsiteY1" fmla="*/ 8629 h 698742"/>
                <a:gd name="connsiteX2" fmla="*/ 319888 w 2985199"/>
                <a:gd name="connsiteY2" fmla="*/ 53854 h 698742"/>
                <a:gd name="connsiteX3" fmla="*/ 78097 w 2985199"/>
                <a:gd name="connsiteY3" fmla="*/ 120772 h 698742"/>
                <a:gd name="connsiteX4" fmla="*/ 86723 w 2985199"/>
                <a:gd name="connsiteY4" fmla="*/ 146651 h 698742"/>
                <a:gd name="connsiteX5" fmla="*/ 78097 w 2985199"/>
                <a:gd name="connsiteY5" fmla="*/ 207036 h 698742"/>
                <a:gd name="connsiteX6" fmla="*/ 103976 w 2985199"/>
                <a:gd name="connsiteY6" fmla="*/ 224289 h 698742"/>
                <a:gd name="connsiteX7" fmla="*/ 311010 w 2985199"/>
                <a:gd name="connsiteY7" fmla="*/ 232915 h 698742"/>
                <a:gd name="connsiteX8" fmla="*/ 302384 w 2985199"/>
                <a:gd name="connsiteY8" fmla="*/ 319180 h 698742"/>
                <a:gd name="connsiteX9" fmla="*/ 276505 w 2985199"/>
                <a:gd name="connsiteY9" fmla="*/ 336432 h 698742"/>
                <a:gd name="connsiteX10" fmla="*/ 224746 w 2985199"/>
                <a:gd name="connsiteY10" fmla="*/ 388191 h 698742"/>
                <a:gd name="connsiteX11" fmla="*/ 190240 w 2985199"/>
                <a:gd name="connsiteY11" fmla="*/ 439949 h 698742"/>
                <a:gd name="connsiteX12" fmla="*/ 138482 w 2985199"/>
                <a:gd name="connsiteY12" fmla="*/ 474455 h 698742"/>
                <a:gd name="connsiteX13" fmla="*/ 129855 w 2985199"/>
                <a:gd name="connsiteY13" fmla="*/ 500334 h 698742"/>
                <a:gd name="connsiteX14" fmla="*/ 181614 w 2985199"/>
                <a:gd name="connsiteY14" fmla="*/ 517587 h 698742"/>
                <a:gd name="connsiteX15" fmla="*/ 250625 w 2985199"/>
                <a:gd name="connsiteY15" fmla="*/ 508961 h 698742"/>
                <a:gd name="connsiteX16" fmla="*/ 276505 w 2985199"/>
                <a:gd name="connsiteY16" fmla="*/ 500334 h 698742"/>
                <a:gd name="connsiteX17" fmla="*/ 336889 w 2985199"/>
                <a:gd name="connsiteY17" fmla="*/ 483081 h 698742"/>
                <a:gd name="connsiteX18" fmla="*/ 405901 w 2985199"/>
                <a:gd name="connsiteY18" fmla="*/ 491708 h 698742"/>
                <a:gd name="connsiteX19" fmla="*/ 449033 w 2985199"/>
                <a:gd name="connsiteY19" fmla="*/ 543466 h 698742"/>
                <a:gd name="connsiteX20" fmla="*/ 474912 w 2985199"/>
                <a:gd name="connsiteY20" fmla="*/ 560719 h 698742"/>
                <a:gd name="connsiteX21" fmla="*/ 526671 w 2985199"/>
                <a:gd name="connsiteY21" fmla="*/ 552093 h 698742"/>
                <a:gd name="connsiteX22" fmla="*/ 552550 w 2985199"/>
                <a:gd name="connsiteY22" fmla="*/ 534840 h 698742"/>
                <a:gd name="connsiteX23" fmla="*/ 587055 w 2985199"/>
                <a:gd name="connsiteY23" fmla="*/ 517587 h 698742"/>
                <a:gd name="connsiteX24" fmla="*/ 638814 w 2985199"/>
                <a:gd name="connsiteY24" fmla="*/ 491708 h 698742"/>
                <a:gd name="connsiteX25" fmla="*/ 699199 w 2985199"/>
                <a:gd name="connsiteY25" fmla="*/ 500334 h 698742"/>
                <a:gd name="connsiteX26" fmla="*/ 725078 w 2985199"/>
                <a:gd name="connsiteY26" fmla="*/ 526213 h 698742"/>
                <a:gd name="connsiteX27" fmla="*/ 759584 w 2985199"/>
                <a:gd name="connsiteY27" fmla="*/ 543466 h 698742"/>
                <a:gd name="connsiteX28" fmla="*/ 837222 w 2985199"/>
                <a:gd name="connsiteY28" fmla="*/ 534840 h 698742"/>
                <a:gd name="connsiteX29" fmla="*/ 888980 w 2985199"/>
                <a:gd name="connsiteY29" fmla="*/ 500334 h 698742"/>
                <a:gd name="connsiteX30" fmla="*/ 914859 w 2985199"/>
                <a:gd name="connsiteY30" fmla="*/ 483081 h 698742"/>
                <a:gd name="connsiteX31" fmla="*/ 966618 w 2985199"/>
                <a:gd name="connsiteY31" fmla="*/ 439949 h 698742"/>
                <a:gd name="connsiteX32" fmla="*/ 992497 w 2985199"/>
                <a:gd name="connsiteY32" fmla="*/ 431323 h 698742"/>
                <a:gd name="connsiteX33" fmla="*/ 1018376 w 2985199"/>
                <a:gd name="connsiteY33" fmla="*/ 414070 h 698742"/>
                <a:gd name="connsiteX34" fmla="*/ 1039947 w 2985199"/>
                <a:gd name="connsiteY34" fmla="*/ 502761 h 698742"/>
                <a:gd name="connsiteX35" fmla="*/ 1130520 w 2985199"/>
                <a:gd name="connsiteY35" fmla="*/ 414070 h 698742"/>
                <a:gd name="connsiteX36" fmla="*/ 1142767 w 2985199"/>
                <a:gd name="connsiteY36" fmla="*/ 538356 h 698742"/>
                <a:gd name="connsiteX37" fmla="*/ 1234037 w 2985199"/>
                <a:gd name="connsiteY37" fmla="*/ 457202 h 698742"/>
                <a:gd name="connsiteX38" fmla="*/ 1251289 w 2985199"/>
                <a:gd name="connsiteY38" fmla="*/ 483081 h 698742"/>
                <a:gd name="connsiteX39" fmla="*/ 1311674 w 2985199"/>
                <a:gd name="connsiteY39" fmla="*/ 508961 h 698742"/>
                <a:gd name="connsiteX40" fmla="*/ 1337554 w 2985199"/>
                <a:gd name="connsiteY40" fmla="*/ 526213 h 698742"/>
                <a:gd name="connsiteX41" fmla="*/ 1372059 w 2985199"/>
                <a:gd name="connsiteY41" fmla="*/ 543466 h 698742"/>
                <a:gd name="connsiteX42" fmla="*/ 1397939 w 2985199"/>
                <a:gd name="connsiteY42" fmla="*/ 569346 h 698742"/>
                <a:gd name="connsiteX43" fmla="*/ 1458323 w 2985199"/>
                <a:gd name="connsiteY43" fmla="*/ 586598 h 698742"/>
                <a:gd name="connsiteX44" fmla="*/ 1492829 w 2985199"/>
                <a:gd name="connsiteY44" fmla="*/ 603851 h 698742"/>
                <a:gd name="connsiteX45" fmla="*/ 1527335 w 2985199"/>
                <a:gd name="connsiteY45" fmla="*/ 612478 h 698742"/>
                <a:gd name="connsiteX46" fmla="*/ 1622225 w 2985199"/>
                <a:gd name="connsiteY46" fmla="*/ 629730 h 698742"/>
                <a:gd name="connsiteX47" fmla="*/ 2062172 w 2985199"/>
                <a:gd name="connsiteY47" fmla="*/ 638357 h 698742"/>
                <a:gd name="connsiteX48" fmla="*/ 2148437 w 2985199"/>
                <a:gd name="connsiteY48" fmla="*/ 664236 h 698742"/>
                <a:gd name="connsiteX49" fmla="*/ 2174316 w 2985199"/>
                <a:gd name="connsiteY49" fmla="*/ 681489 h 698742"/>
                <a:gd name="connsiteX50" fmla="*/ 2320965 w 2985199"/>
                <a:gd name="connsiteY50" fmla="*/ 698742 h 698742"/>
                <a:gd name="connsiteX51" fmla="*/ 2346844 w 2985199"/>
                <a:gd name="connsiteY51" fmla="*/ 681489 h 698742"/>
                <a:gd name="connsiteX52" fmla="*/ 2389976 w 2985199"/>
                <a:gd name="connsiteY52" fmla="*/ 638357 h 698742"/>
                <a:gd name="connsiteX53" fmla="*/ 2458988 w 2985199"/>
                <a:gd name="connsiteY53" fmla="*/ 595225 h 698742"/>
                <a:gd name="connsiteX54" fmla="*/ 2907561 w 2985199"/>
                <a:gd name="connsiteY54" fmla="*/ 586598 h 698742"/>
                <a:gd name="connsiteX55" fmla="*/ 2933440 w 2985199"/>
                <a:gd name="connsiteY55" fmla="*/ 569346 h 698742"/>
                <a:gd name="connsiteX56" fmla="*/ 2924814 w 2985199"/>
                <a:gd name="connsiteY56" fmla="*/ 543466 h 698742"/>
                <a:gd name="connsiteX57" fmla="*/ 2812671 w 2985199"/>
                <a:gd name="connsiteY57" fmla="*/ 517587 h 698742"/>
                <a:gd name="connsiteX58" fmla="*/ 2717780 w 2985199"/>
                <a:gd name="connsiteY58" fmla="*/ 491708 h 698742"/>
                <a:gd name="connsiteX59" fmla="*/ 2605637 w 2985199"/>
                <a:gd name="connsiteY59" fmla="*/ 465829 h 698742"/>
                <a:gd name="connsiteX60" fmla="*/ 2691901 w 2985199"/>
                <a:gd name="connsiteY60" fmla="*/ 388191 h 698742"/>
                <a:gd name="connsiteX61" fmla="*/ 2709154 w 2985199"/>
                <a:gd name="connsiteY61" fmla="*/ 362312 h 698742"/>
                <a:gd name="connsiteX62" fmla="*/ 2760912 w 2985199"/>
                <a:gd name="connsiteY62" fmla="*/ 319180 h 698742"/>
                <a:gd name="connsiteX63" fmla="*/ 2786791 w 2985199"/>
                <a:gd name="connsiteY63" fmla="*/ 310553 h 698742"/>
                <a:gd name="connsiteX64" fmla="*/ 2795418 w 2985199"/>
                <a:gd name="connsiteY64" fmla="*/ 284674 h 698742"/>
                <a:gd name="connsiteX65" fmla="*/ 2778165 w 2985199"/>
                <a:gd name="connsiteY65" fmla="*/ 224289 h 698742"/>
                <a:gd name="connsiteX66" fmla="*/ 2829923 w 2985199"/>
                <a:gd name="connsiteY66" fmla="*/ 189783 h 698742"/>
                <a:gd name="connsiteX67" fmla="*/ 2855803 w 2985199"/>
                <a:gd name="connsiteY67" fmla="*/ 163904 h 698742"/>
                <a:gd name="connsiteX68" fmla="*/ 2881682 w 2985199"/>
                <a:gd name="connsiteY68" fmla="*/ 146651 h 698742"/>
                <a:gd name="connsiteX69" fmla="*/ 2959320 w 2985199"/>
                <a:gd name="connsiteY69" fmla="*/ 103519 h 698742"/>
                <a:gd name="connsiteX70" fmla="*/ 2985199 w 2985199"/>
                <a:gd name="connsiteY70" fmla="*/ 94893 h 698742"/>
                <a:gd name="connsiteX71" fmla="*/ 2959320 w 2985199"/>
                <a:gd name="connsiteY71" fmla="*/ 86266 h 698742"/>
                <a:gd name="connsiteX72" fmla="*/ 2804044 w 2985199"/>
                <a:gd name="connsiteY72" fmla="*/ 103519 h 698742"/>
                <a:gd name="connsiteX73" fmla="*/ 2752286 w 2985199"/>
                <a:gd name="connsiteY73" fmla="*/ 146651 h 698742"/>
                <a:gd name="connsiteX74" fmla="*/ 2700527 w 2985199"/>
                <a:gd name="connsiteY74" fmla="*/ 163904 h 698742"/>
                <a:gd name="connsiteX75" fmla="*/ 2674648 w 2985199"/>
                <a:gd name="connsiteY75" fmla="*/ 181157 h 698742"/>
                <a:gd name="connsiteX76" fmla="*/ 2648769 w 2985199"/>
                <a:gd name="connsiteY76" fmla="*/ 189783 h 698742"/>
                <a:gd name="connsiteX77" fmla="*/ 2458988 w 2985199"/>
                <a:gd name="connsiteY77" fmla="*/ 207036 h 698742"/>
                <a:gd name="connsiteX78" fmla="*/ 2407229 w 2985199"/>
                <a:gd name="connsiteY78" fmla="*/ 215663 h 698742"/>
                <a:gd name="connsiteX79" fmla="*/ 2286459 w 2985199"/>
                <a:gd name="connsiteY79" fmla="*/ 198410 h 698742"/>
                <a:gd name="connsiteX80" fmla="*/ 2312339 w 2985199"/>
                <a:gd name="connsiteY80" fmla="*/ 155278 h 698742"/>
                <a:gd name="connsiteX81" fmla="*/ 2338218 w 2985199"/>
                <a:gd name="connsiteY81" fmla="*/ 138025 h 698742"/>
                <a:gd name="connsiteX82" fmla="*/ 2372723 w 2985199"/>
                <a:gd name="connsiteY82" fmla="*/ 103519 h 698742"/>
                <a:gd name="connsiteX83" fmla="*/ 2407229 w 2985199"/>
                <a:gd name="connsiteY83" fmla="*/ 77640 h 698742"/>
                <a:gd name="connsiteX84" fmla="*/ 2346844 w 2985199"/>
                <a:gd name="connsiteY84" fmla="*/ 86266 h 698742"/>
                <a:gd name="connsiteX85" fmla="*/ 2295086 w 2985199"/>
                <a:gd name="connsiteY85" fmla="*/ 103519 h 698742"/>
                <a:gd name="connsiteX86" fmla="*/ 2269206 w 2985199"/>
                <a:gd name="connsiteY86" fmla="*/ 120772 h 698742"/>
                <a:gd name="connsiteX87" fmla="*/ 2174316 w 2985199"/>
                <a:gd name="connsiteY87" fmla="*/ 138025 h 698742"/>
                <a:gd name="connsiteX88" fmla="*/ 2122557 w 2985199"/>
                <a:gd name="connsiteY88" fmla="*/ 155278 h 698742"/>
                <a:gd name="connsiteX89" fmla="*/ 2096678 w 2985199"/>
                <a:gd name="connsiteY89" fmla="*/ 163904 h 698742"/>
                <a:gd name="connsiteX90" fmla="*/ 1967282 w 2985199"/>
                <a:gd name="connsiteY90" fmla="*/ 198410 h 698742"/>
                <a:gd name="connsiteX91" fmla="*/ 1855139 w 2985199"/>
                <a:gd name="connsiteY91" fmla="*/ 189783 h 698742"/>
                <a:gd name="connsiteX92" fmla="*/ 1820633 w 2985199"/>
                <a:gd name="connsiteY92" fmla="*/ 146651 h 698742"/>
                <a:gd name="connsiteX93" fmla="*/ 1794754 w 2985199"/>
                <a:gd name="connsiteY93" fmla="*/ 138025 h 698742"/>
                <a:gd name="connsiteX94" fmla="*/ 1725742 w 2985199"/>
                <a:gd name="connsiteY94" fmla="*/ 146651 h 698742"/>
                <a:gd name="connsiteX95" fmla="*/ 1699863 w 2985199"/>
                <a:gd name="connsiteY95" fmla="*/ 163904 h 698742"/>
                <a:gd name="connsiteX96" fmla="*/ 1639478 w 2985199"/>
                <a:gd name="connsiteY96" fmla="*/ 181157 h 698742"/>
                <a:gd name="connsiteX97" fmla="*/ 1199531 w 2985199"/>
                <a:gd name="connsiteY97" fmla="*/ 181157 h 698742"/>
                <a:gd name="connsiteX98" fmla="*/ 1156399 w 2985199"/>
                <a:gd name="connsiteY98" fmla="*/ 198410 h 698742"/>
                <a:gd name="connsiteX99" fmla="*/ 1113267 w 2985199"/>
                <a:gd name="connsiteY99" fmla="*/ 207036 h 698742"/>
                <a:gd name="connsiteX100" fmla="*/ 923486 w 2985199"/>
                <a:gd name="connsiteY100" fmla="*/ 181157 h 698742"/>
                <a:gd name="connsiteX101" fmla="*/ 854474 w 2985199"/>
                <a:gd name="connsiteY101" fmla="*/ 163904 h 698742"/>
                <a:gd name="connsiteX102" fmla="*/ 802716 w 2985199"/>
                <a:gd name="connsiteY102" fmla="*/ 138025 h 698742"/>
                <a:gd name="connsiteX103" fmla="*/ 776837 w 2985199"/>
                <a:gd name="connsiteY103" fmla="*/ 129398 h 698742"/>
                <a:gd name="connsiteX104" fmla="*/ 759584 w 2985199"/>
                <a:gd name="connsiteY104" fmla="*/ 103519 h 698742"/>
                <a:gd name="connsiteX105" fmla="*/ 785463 w 2985199"/>
                <a:gd name="connsiteY105" fmla="*/ 86266 h 698742"/>
                <a:gd name="connsiteX106" fmla="*/ 845848 w 2985199"/>
                <a:gd name="connsiteY106" fmla="*/ 60387 h 698742"/>
                <a:gd name="connsiteX107" fmla="*/ 621561 w 2985199"/>
                <a:gd name="connsiteY107" fmla="*/ 43134 h 698742"/>
                <a:gd name="connsiteX108" fmla="*/ 526671 w 2985199"/>
                <a:gd name="connsiteY108" fmla="*/ 25881 h 698742"/>
                <a:gd name="connsiteX109" fmla="*/ 466286 w 2985199"/>
                <a:gd name="connsiteY109" fmla="*/ 8629 h 698742"/>
                <a:gd name="connsiteX110" fmla="*/ 405901 w 2985199"/>
                <a:gd name="connsiteY110" fmla="*/ 2 h 698742"/>
                <a:gd name="connsiteX0" fmla="*/ 343622 w 2922920"/>
                <a:gd name="connsiteY0" fmla="*/ 3089 h 701829"/>
                <a:gd name="connsiteX1" fmla="*/ 278587 w 2922920"/>
                <a:gd name="connsiteY1" fmla="*/ 70465 h 701829"/>
                <a:gd name="connsiteX2" fmla="*/ 257609 w 2922920"/>
                <a:gd name="connsiteY2" fmla="*/ 56941 h 701829"/>
                <a:gd name="connsiteX3" fmla="*/ 15818 w 2922920"/>
                <a:gd name="connsiteY3" fmla="*/ 123859 h 701829"/>
                <a:gd name="connsiteX4" fmla="*/ 24444 w 2922920"/>
                <a:gd name="connsiteY4" fmla="*/ 149738 h 701829"/>
                <a:gd name="connsiteX5" fmla="*/ 15818 w 2922920"/>
                <a:gd name="connsiteY5" fmla="*/ 210123 h 701829"/>
                <a:gd name="connsiteX6" fmla="*/ 41697 w 2922920"/>
                <a:gd name="connsiteY6" fmla="*/ 227376 h 701829"/>
                <a:gd name="connsiteX7" fmla="*/ 248731 w 2922920"/>
                <a:gd name="connsiteY7" fmla="*/ 236002 h 701829"/>
                <a:gd name="connsiteX8" fmla="*/ 240105 w 2922920"/>
                <a:gd name="connsiteY8" fmla="*/ 322267 h 701829"/>
                <a:gd name="connsiteX9" fmla="*/ 214226 w 2922920"/>
                <a:gd name="connsiteY9" fmla="*/ 339519 h 701829"/>
                <a:gd name="connsiteX10" fmla="*/ 162467 w 2922920"/>
                <a:gd name="connsiteY10" fmla="*/ 391278 h 701829"/>
                <a:gd name="connsiteX11" fmla="*/ 127961 w 2922920"/>
                <a:gd name="connsiteY11" fmla="*/ 443036 h 701829"/>
                <a:gd name="connsiteX12" fmla="*/ 76203 w 2922920"/>
                <a:gd name="connsiteY12" fmla="*/ 477542 h 701829"/>
                <a:gd name="connsiteX13" fmla="*/ 67576 w 2922920"/>
                <a:gd name="connsiteY13" fmla="*/ 503421 h 701829"/>
                <a:gd name="connsiteX14" fmla="*/ 119335 w 2922920"/>
                <a:gd name="connsiteY14" fmla="*/ 520674 h 701829"/>
                <a:gd name="connsiteX15" fmla="*/ 188346 w 2922920"/>
                <a:gd name="connsiteY15" fmla="*/ 512048 h 701829"/>
                <a:gd name="connsiteX16" fmla="*/ 214226 w 2922920"/>
                <a:gd name="connsiteY16" fmla="*/ 503421 h 701829"/>
                <a:gd name="connsiteX17" fmla="*/ 274610 w 2922920"/>
                <a:gd name="connsiteY17" fmla="*/ 486168 h 701829"/>
                <a:gd name="connsiteX18" fmla="*/ 343622 w 2922920"/>
                <a:gd name="connsiteY18" fmla="*/ 494795 h 701829"/>
                <a:gd name="connsiteX19" fmla="*/ 386754 w 2922920"/>
                <a:gd name="connsiteY19" fmla="*/ 546553 h 701829"/>
                <a:gd name="connsiteX20" fmla="*/ 412633 w 2922920"/>
                <a:gd name="connsiteY20" fmla="*/ 563806 h 701829"/>
                <a:gd name="connsiteX21" fmla="*/ 464392 w 2922920"/>
                <a:gd name="connsiteY21" fmla="*/ 555180 h 701829"/>
                <a:gd name="connsiteX22" fmla="*/ 490271 w 2922920"/>
                <a:gd name="connsiteY22" fmla="*/ 537927 h 701829"/>
                <a:gd name="connsiteX23" fmla="*/ 524776 w 2922920"/>
                <a:gd name="connsiteY23" fmla="*/ 520674 h 701829"/>
                <a:gd name="connsiteX24" fmla="*/ 576535 w 2922920"/>
                <a:gd name="connsiteY24" fmla="*/ 494795 h 701829"/>
                <a:gd name="connsiteX25" fmla="*/ 636920 w 2922920"/>
                <a:gd name="connsiteY25" fmla="*/ 503421 h 701829"/>
                <a:gd name="connsiteX26" fmla="*/ 662799 w 2922920"/>
                <a:gd name="connsiteY26" fmla="*/ 529300 h 701829"/>
                <a:gd name="connsiteX27" fmla="*/ 697305 w 2922920"/>
                <a:gd name="connsiteY27" fmla="*/ 546553 h 701829"/>
                <a:gd name="connsiteX28" fmla="*/ 774943 w 2922920"/>
                <a:gd name="connsiteY28" fmla="*/ 537927 h 701829"/>
                <a:gd name="connsiteX29" fmla="*/ 826701 w 2922920"/>
                <a:gd name="connsiteY29" fmla="*/ 503421 h 701829"/>
                <a:gd name="connsiteX30" fmla="*/ 852580 w 2922920"/>
                <a:gd name="connsiteY30" fmla="*/ 486168 h 701829"/>
                <a:gd name="connsiteX31" fmla="*/ 904339 w 2922920"/>
                <a:gd name="connsiteY31" fmla="*/ 443036 h 701829"/>
                <a:gd name="connsiteX32" fmla="*/ 930218 w 2922920"/>
                <a:gd name="connsiteY32" fmla="*/ 434410 h 701829"/>
                <a:gd name="connsiteX33" fmla="*/ 956097 w 2922920"/>
                <a:gd name="connsiteY33" fmla="*/ 417157 h 701829"/>
                <a:gd name="connsiteX34" fmla="*/ 977668 w 2922920"/>
                <a:gd name="connsiteY34" fmla="*/ 505848 h 701829"/>
                <a:gd name="connsiteX35" fmla="*/ 1068241 w 2922920"/>
                <a:gd name="connsiteY35" fmla="*/ 417157 h 701829"/>
                <a:gd name="connsiteX36" fmla="*/ 1080488 w 2922920"/>
                <a:gd name="connsiteY36" fmla="*/ 541443 h 701829"/>
                <a:gd name="connsiteX37" fmla="*/ 1171758 w 2922920"/>
                <a:gd name="connsiteY37" fmla="*/ 460289 h 701829"/>
                <a:gd name="connsiteX38" fmla="*/ 1189010 w 2922920"/>
                <a:gd name="connsiteY38" fmla="*/ 486168 h 701829"/>
                <a:gd name="connsiteX39" fmla="*/ 1249395 w 2922920"/>
                <a:gd name="connsiteY39" fmla="*/ 512048 h 701829"/>
                <a:gd name="connsiteX40" fmla="*/ 1275275 w 2922920"/>
                <a:gd name="connsiteY40" fmla="*/ 529300 h 701829"/>
                <a:gd name="connsiteX41" fmla="*/ 1309780 w 2922920"/>
                <a:gd name="connsiteY41" fmla="*/ 546553 h 701829"/>
                <a:gd name="connsiteX42" fmla="*/ 1335660 w 2922920"/>
                <a:gd name="connsiteY42" fmla="*/ 572433 h 701829"/>
                <a:gd name="connsiteX43" fmla="*/ 1396044 w 2922920"/>
                <a:gd name="connsiteY43" fmla="*/ 589685 h 701829"/>
                <a:gd name="connsiteX44" fmla="*/ 1430550 w 2922920"/>
                <a:gd name="connsiteY44" fmla="*/ 606938 h 701829"/>
                <a:gd name="connsiteX45" fmla="*/ 1465056 w 2922920"/>
                <a:gd name="connsiteY45" fmla="*/ 615565 h 701829"/>
                <a:gd name="connsiteX46" fmla="*/ 1559946 w 2922920"/>
                <a:gd name="connsiteY46" fmla="*/ 632817 h 701829"/>
                <a:gd name="connsiteX47" fmla="*/ 1999893 w 2922920"/>
                <a:gd name="connsiteY47" fmla="*/ 641444 h 701829"/>
                <a:gd name="connsiteX48" fmla="*/ 2086158 w 2922920"/>
                <a:gd name="connsiteY48" fmla="*/ 667323 h 701829"/>
                <a:gd name="connsiteX49" fmla="*/ 2112037 w 2922920"/>
                <a:gd name="connsiteY49" fmla="*/ 684576 h 701829"/>
                <a:gd name="connsiteX50" fmla="*/ 2258686 w 2922920"/>
                <a:gd name="connsiteY50" fmla="*/ 701829 h 701829"/>
                <a:gd name="connsiteX51" fmla="*/ 2284565 w 2922920"/>
                <a:gd name="connsiteY51" fmla="*/ 684576 h 701829"/>
                <a:gd name="connsiteX52" fmla="*/ 2327697 w 2922920"/>
                <a:gd name="connsiteY52" fmla="*/ 641444 h 701829"/>
                <a:gd name="connsiteX53" fmla="*/ 2396709 w 2922920"/>
                <a:gd name="connsiteY53" fmla="*/ 598312 h 701829"/>
                <a:gd name="connsiteX54" fmla="*/ 2845282 w 2922920"/>
                <a:gd name="connsiteY54" fmla="*/ 589685 h 701829"/>
                <a:gd name="connsiteX55" fmla="*/ 2871161 w 2922920"/>
                <a:gd name="connsiteY55" fmla="*/ 572433 h 701829"/>
                <a:gd name="connsiteX56" fmla="*/ 2862535 w 2922920"/>
                <a:gd name="connsiteY56" fmla="*/ 546553 h 701829"/>
                <a:gd name="connsiteX57" fmla="*/ 2750392 w 2922920"/>
                <a:gd name="connsiteY57" fmla="*/ 520674 h 701829"/>
                <a:gd name="connsiteX58" fmla="*/ 2655501 w 2922920"/>
                <a:gd name="connsiteY58" fmla="*/ 494795 h 701829"/>
                <a:gd name="connsiteX59" fmla="*/ 2543358 w 2922920"/>
                <a:gd name="connsiteY59" fmla="*/ 468916 h 701829"/>
                <a:gd name="connsiteX60" fmla="*/ 2629622 w 2922920"/>
                <a:gd name="connsiteY60" fmla="*/ 391278 h 701829"/>
                <a:gd name="connsiteX61" fmla="*/ 2646875 w 2922920"/>
                <a:gd name="connsiteY61" fmla="*/ 365399 h 701829"/>
                <a:gd name="connsiteX62" fmla="*/ 2698633 w 2922920"/>
                <a:gd name="connsiteY62" fmla="*/ 322267 h 701829"/>
                <a:gd name="connsiteX63" fmla="*/ 2724512 w 2922920"/>
                <a:gd name="connsiteY63" fmla="*/ 313640 h 701829"/>
                <a:gd name="connsiteX64" fmla="*/ 2733139 w 2922920"/>
                <a:gd name="connsiteY64" fmla="*/ 287761 h 701829"/>
                <a:gd name="connsiteX65" fmla="*/ 2715886 w 2922920"/>
                <a:gd name="connsiteY65" fmla="*/ 227376 h 701829"/>
                <a:gd name="connsiteX66" fmla="*/ 2767644 w 2922920"/>
                <a:gd name="connsiteY66" fmla="*/ 192870 h 701829"/>
                <a:gd name="connsiteX67" fmla="*/ 2793524 w 2922920"/>
                <a:gd name="connsiteY67" fmla="*/ 166991 h 701829"/>
                <a:gd name="connsiteX68" fmla="*/ 2819403 w 2922920"/>
                <a:gd name="connsiteY68" fmla="*/ 149738 h 701829"/>
                <a:gd name="connsiteX69" fmla="*/ 2897041 w 2922920"/>
                <a:gd name="connsiteY69" fmla="*/ 106606 h 701829"/>
                <a:gd name="connsiteX70" fmla="*/ 2922920 w 2922920"/>
                <a:gd name="connsiteY70" fmla="*/ 97980 h 701829"/>
                <a:gd name="connsiteX71" fmla="*/ 2897041 w 2922920"/>
                <a:gd name="connsiteY71" fmla="*/ 89353 h 701829"/>
                <a:gd name="connsiteX72" fmla="*/ 2741765 w 2922920"/>
                <a:gd name="connsiteY72" fmla="*/ 106606 h 701829"/>
                <a:gd name="connsiteX73" fmla="*/ 2690007 w 2922920"/>
                <a:gd name="connsiteY73" fmla="*/ 149738 h 701829"/>
                <a:gd name="connsiteX74" fmla="*/ 2638248 w 2922920"/>
                <a:gd name="connsiteY74" fmla="*/ 166991 h 701829"/>
                <a:gd name="connsiteX75" fmla="*/ 2612369 w 2922920"/>
                <a:gd name="connsiteY75" fmla="*/ 184244 h 701829"/>
                <a:gd name="connsiteX76" fmla="*/ 2586490 w 2922920"/>
                <a:gd name="connsiteY76" fmla="*/ 192870 h 701829"/>
                <a:gd name="connsiteX77" fmla="*/ 2396709 w 2922920"/>
                <a:gd name="connsiteY77" fmla="*/ 210123 h 701829"/>
                <a:gd name="connsiteX78" fmla="*/ 2344950 w 2922920"/>
                <a:gd name="connsiteY78" fmla="*/ 218750 h 701829"/>
                <a:gd name="connsiteX79" fmla="*/ 2224180 w 2922920"/>
                <a:gd name="connsiteY79" fmla="*/ 201497 h 701829"/>
                <a:gd name="connsiteX80" fmla="*/ 2250060 w 2922920"/>
                <a:gd name="connsiteY80" fmla="*/ 158365 h 701829"/>
                <a:gd name="connsiteX81" fmla="*/ 2275939 w 2922920"/>
                <a:gd name="connsiteY81" fmla="*/ 141112 h 701829"/>
                <a:gd name="connsiteX82" fmla="*/ 2310444 w 2922920"/>
                <a:gd name="connsiteY82" fmla="*/ 106606 h 701829"/>
                <a:gd name="connsiteX83" fmla="*/ 2344950 w 2922920"/>
                <a:gd name="connsiteY83" fmla="*/ 80727 h 701829"/>
                <a:gd name="connsiteX84" fmla="*/ 2284565 w 2922920"/>
                <a:gd name="connsiteY84" fmla="*/ 89353 h 701829"/>
                <a:gd name="connsiteX85" fmla="*/ 2232807 w 2922920"/>
                <a:gd name="connsiteY85" fmla="*/ 106606 h 701829"/>
                <a:gd name="connsiteX86" fmla="*/ 2206927 w 2922920"/>
                <a:gd name="connsiteY86" fmla="*/ 123859 h 701829"/>
                <a:gd name="connsiteX87" fmla="*/ 2112037 w 2922920"/>
                <a:gd name="connsiteY87" fmla="*/ 141112 h 701829"/>
                <a:gd name="connsiteX88" fmla="*/ 2060278 w 2922920"/>
                <a:gd name="connsiteY88" fmla="*/ 158365 h 701829"/>
                <a:gd name="connsiteX89" fmla="*/ 2034399 w 2922920"/>
                <a:gd name="connsiteY89" fmla="*/ 166991 h 701829"/>
                <a:gd name="connsiteX90" fmla="*/ 1905003 w 2922920"/>
                <a:gd name="connsiteY90" fmla="*/ 201497 h 701829"/>
                <a:gd name="connsiteX91" fmla="*/ 1792860 w 2922920"/>
                <a:gd name="connsiteY91" fmla="*/ 192870 h 701829"/>
                <a:gd name="connsiteX92" fmla="*/ 1758354 w 2922920"/>
                <a:gd name="connsiteY92" fmla="*/ 149738 h 701829"/>
                <a:gd name="connsiteX93" fmla="*/ 1732475 w 2922920"/>
                <a:gd name="connsiteY93" fmla="*/ 141112 h 701829"/>
                <a:gd name="connsiteX94" fmla="*/ 1663463 w 2922920"/>
                <a:gd name="connsiteY94" fmla="*/ 149738 h 701829"/>
                <a:gd name="connsiteX95" fmla="*/ 1637584 w 2922920"/>
                <a:gd name="connsiteY95" fmla="*/ 166991 h 701829"/>
                <a:gd name="connsiteX96" fmla="*/ 1577199 w 2922920"/>
                <a:gd name="connsiteY96" fmla="*/ 184244 h 701829"/>
                <a:gd name="connsiteX97" fmla="*/ 1137252 w 2922920"/>
                <a:gd name="connsiteY97" fmla="*/ 184244 h 701829"/>
                <a:gd name="connsiteX98" fmla="*/ 1094120 w 2922920"/>
                <a:gd name="connsiteY98" fmla="*/ 201497 h 701829"/>
                <a:gd name="connsiteX99" fmla="*/ 1050988 w 2922920"/>
                <a:gd name="connsiteY99" fmla="*/ 210123 h 701829"/>
                <a:gd name="connsiteX100" fmla="*/ 861207 w 2922920"/>
                <a:gd name="connsiteY100" fmla="*/ 184244 h 701829"/>
                <a:gd name="connsiteX101" fmla="*/ 792195 w 2922920"/>
                <a:gd name="connsiteY101" fmla="*/ 166991 h 701829"/>
                <a:gd name="connsiteX102" fmla="*/ 740437 w 2922920"/>
                <a:gd name="connsiteY102" fmla="*/ 141112 h 701829"/>
                <a:gd name="connsiteX103" fmla="*/ 714558 w 2922920"/>
                <a:gd name="connsiteY103" fmla="*/ 132485 h 701829"/>
                <a:gd name="connsiteX104" fmla="*/ 697305 w 2922920"/>
                <a:gd name="connsiteY104" fmla="*/ 106606 h 701829"/>
                <a:gd name="connsiteX105" fmla="*/ 723184 w 2922920"/>
                <a:gd name="connsiteY105" fmla="*/ 89353 h 701829"/>
                <a:gd name="connsiteX106" fmla="*/ 783569 w 2922920"/>
                <a:gd name="connsiteY106" fmla="*/ 63474 h 701829"/>
                <a:gd name="connsiteX107" fmla="*/ 559282 w 2922920"/>
                <a:gd name="connsiteY107" fmla="*/ 46221 h 701829"/>
                <a:gd name="connsiteX108" fmla="*/ 464392 w 2922920"/>
                <a:gd name="connsiteY108" fmla="*/ 28968 h 701829"/>
                <a:gd name="connsiteX109" fmla="*/ 404007 w 2922920"/>
                <a:gd name="connsiteY109" fmla="*/ 11716 h 701829"/>
                <a:gd name="connsiteX110" fmla="*/ 343622 w 2922920"/>
                <a:gd name="connsiteY110" fmla="*/ 3089 h 701829"/>
                <a:gd name="connsiteX0" fmla="*/ 338786 w 2918084"/>
                <a:gd name="connsiteY0" fmla="*/ 3089 h 701829"/>
                <a:gd name="connsiteX1" fmla="*/ 273751 w 2918084"/>
                <a:gd name="connsiteY1" fmla="*/ 70465 h 701829"/>
                <a:gd name="connsiteX2" fmla="*/ 252773 w 2918084"/>
                <a:gd name="connsiteY2" fmla="*/ 56941 h 701829"/>
                <a:gd name="connsiteX3" fmla="*/ 10982 w 2918084"/>
                <a:gd name="connsiteY3" fmla="*/ 123859 h 701829"/>
                <a:gd name="connsiteX4" fmla="*/ 229902 w 2918084"/>
                <a:gd name="connsiteY4" fmla="*/ 161120 h 701829"/>
                <a:gd name="connsiteX5" fmla="*/ 10982 w 2918084"/>
                <a:gd name="connsiteY5" fmla="*/ 210123 h 701829"/>
                <a:gd name="connsiteX6" fmla="*/ 36861 w 2918084"/>
                <a:gd name="connsiteY6" fmla="*/ 227376 h 701829"/>
                <a:gd name="connsiteX7" fmla="*/ 243895 w 2918084"/>
                <a:gd name="connsiteY7" fmla="*/ 236002 h 701829"/>
                <a:gd name="connsiteX8" fmla="*/ 235269 w 2918084"/>
                <a:gd name="connsiteY8" fmla="*/ 322267 h 701829"/>
                <a:gd name="connsiteX9" fmla="*/ 209390 w 2918084"/>
                <a:gd name="connsiteY9" fmla="*/ 339519 h 701829"/>
                <a:gd name="connsiteX10" fmla="*/ 157631 w 2918084"/>
                <a:gd name="connsiteY10" fmla="*/ 391278 h 701829"/>
                <a:gd name="connsiteX11" fmla="*/ 123125 w 2918084"/>
                <a:gd name="connsiteY11" fmla="*/ 443036 h 701829"/>
                <a:gd name="connsiteX12" fmla="*/ 71367 w 2918084"/>
                <a:gd name="connsiteY12" fmla="*/ 477542 h 701829"/>
                <a:gd name="connsiteX13" fmla="*/ 62740 w 2918084"/>
                <a:gd name="connsiteY13" fmla="*/ 503421 h 701829"/>
                <a:gd name="connsiteX14" fmla="*/ 114499 w 2918084"/>
                <a:gd name="connsiteY14" fmla="*/ 520674 h 701829"/>
                <a:gd name="connsiteX15" fmla="*/ 183510 w 2918084"/>
                <a:gd name="connsiteY15" fmla="*/ 512048 h 701829"/>
                <a:gd name="connsiteX16" fmla="*/ 209390 w 2918084"/>
                <a:gd name="connsiteY16" fmla="*/ 503421 h 701829"/>
                <a:gd name="connsiteX17" fmla="*/ 269774 w 2918084"/>
                <a:gd name="connsiteY17" fmla="*/ 486168 h 701829"/>
                <a:gd name="connsiteX18" fmla="*/ 338786 w 2918084"/>
                <a:gd name="connsiteY18" fmla="*/ 494795 h 701829"/>
                <a:gd name="connsiteX19" fmla="*/ 381918 w 2918084"/>
                <a:gd name="connsiteY19" fmla="*/ 546553 h 701829"/>
                <a:gd name="connsiteX20" fmla="*/ 407797 w 2918084"/>
                <a:gd name="connsiteY20" fmla="*/ 563806 h 701829"/>
                <a:gd name="connsiteX21" fmla="*/ 459556 w 2918084"/>
                <a:gd name="connsiteY21" fmla="*/ 555180 h 701829"/>
                <a:gd name="connsiteX22" fmla="*/ 485435 w 2918084"/>
                <a:gd name="connsiteY22" fmla="*/ 537927 h 701829"/>
                <a:gd name="connsiteX23" fmla="*/ 519940 w 2918084"/>
                <a:gd name="connsiteY23" fmla="*/ 520674 h 701829"/>
                <a:gd name="connsiteX24" fmla="*/ 571699 w 2918084"/>
                <a:gd name="connsiteY24" fmla="*/ 494795 h 701829"/>
                <a:gd name="connsiteX25" fmla="*/ 632084 w 2918084"/>
                <a:gd name="connsiteY25" fmla="*/ 503421 h 701829"/>
                <a:gd name="connsiteX26" fmla="*/ 657963 w 2918084"/>
                <a:gd name="connsiteY26" fmla="*/ 529300 h 701829"/>
                <a:gd name="connsiteX27" fmla="*/ 692469 w 2918084"/>
                <a:gd name="connsiteY27" fmla="*/ 546553 h 701829"/>
                <a:gd name="connsiteX28" fmla="*/ 770107 w 2918084"/>
                <a:gd name="connsiteY28" fmla="*/ 537927 h 701829"/>
                <a:gd name="connsiteX29" fmla="*/ 821865 w 2918084"/>
                <a:gd name="connsiteY29" fmla="*/ 503421 h 701829"/>
                <a:gd name="connsiteX30" fmla="*/ 847744 w 2918084"/>
                <a:gd name="connsiteY30" fmla="*/ 486168 h 701829"/>
                <a:gd name="connsiteX31" fmla="*/ 899503 w 2918084"/>
                <a:gd name="connsiteY31" fmla="*/ 443036 h 701829"/>
                <a:gd name="connsiteX32" fmla="*/ 925382 w 2918084"/>
                <a:gd name="connsiteY32" fmla="*/ 434410 h 701829"/>
                <a:gd name="connsiteX33" fmla="*/ 951261 w 2918084"/>
                <a:gd name="connsiteY33" fmla="*/ 417157 h 701829"/>
                <a:gd name="connsiteX34" fmla="*/ 972832 w 2918084"/>
                <a:gd name="connsiteY34" fmla="*/ 505848 h 701829"/>
                <a:gd name="connsiteX35" fmla="*/ 1063405 w 2918084"/>
                <a:gd name="connsiteY35" fmla="*/ 417157 h 701829"/>
                <a:gd name="connsiteX36" fmla="*/ 1075652 w 2918084"/>
                <a:gd name="connsiteY36" fmla="*/ 541443 h 701829"/>
                <a:gd name="connsiteX37" fmla="*/ 1166922 w 2918084"/>
                <a:gd name="connsiteY37" fmla="*/ 460289 h 701829"/>
                <a:gd name="connsiteX38" fmla="*/ 1184174 w 2918084"/>
                <a:gd name="connsiteY38" fmla="*/ 486168 h 701829"/>
                <a:gd name="connsiteX39" fmla="*/ 1244559 w 2918084"/>
                <a:gd name="connsiteY39" fmla="*/ 512048 h 701829"/>
                <a:gd name="connsiteX40" fmla="*/ 1270439 w 2918084"/>
                <a:gd name="connsiteY40" fmla="*/ 529300 h 701829"/>
                <a:gd name="connsiteX41" fmla="*/ 1304944 w 2918084"/>
                <a:gd name="connsiteY41" fmla="*/ 546553 h 701829"/>
                <a:gd name="connsiteX42" fmla="*/ 1330824 w 2918084"/>
                <a:gd name="connsiteY42" fmla="*/ 572433 h 701829"/>
                <a:gd name="connsiteX43" fmla="*/ 1391208 w 2918084"/>
                <a:gd name="connsiteY43" fmla="*/ 589685 h 701829"/>
                <a:gd name="connsiteX44" fmla="*/ 1425714 w 2918084"/>
                <a:gd name="connsiteY44" fmla="*/ 606938 h 701829"/>
                <a:gd name="connsiteX45" fmla="*/ 1460220 w 2918084"/>
                <a:gd name="connsiteY45" fmla="*/ 615565 h 701829"/>
                <a:gd name="connsiteX46" fmla="*/ 1555110 w 2918084"/>
                <a:gd name="connsiteY46" fmla="*/ 632817 h 701829"/>
                <a:gd name="connsiteX47" fmla="*/ 1995057 w 2918084"/>
                <a:gd name="connsiteY47" fmla="*/ 641444 h 701829"/>
                <a:gd name="connsiteX48" fmla="*/ 2081322 w 2918084"/>
                <a:gd name="connsiteY48" fmla="*/ 667323 h 701829"/>
                <a:gd name="connsiteX49" fmla="*/ 2107201 w 2918084"/>
                <a:gd name="connsiteY49" fmla="*/ 684576 h 701829"/>
                <a:gd name="connsiteX50" fmla="*/ 2253850 w 2918084"/>
                <a:gd name="connsiteY50" fmla="*/ 701829 h 701829"/>
                <a:gd name="connsiteX51" fmla="*/ 2279729 w 2918084"/>
                <a:gd name="connsiteY51" fmla="*/ 684576 h 701829"/>
                <a:gd name="connsiteX52" fmla="*/ 2322861 w 2918084"/>
                <a:gd name="connsiteY52" fmla="*/ 641444 h 701829"/>
                <a:gd name="connsiteX53" fmla="*/ 2391873 w 2918084"/>
                <a:gd name="connsiteY53" fmla="*/ 598312 h 701829"/>
                <a:gd name="connsiteX54" fmla="*/ 2840446 w 2918084"/>
                <a:gd name="connsiteY54" fmla="*/ 589685 h 701829"/>
                <a:gd name="connsiteX55" fmla="*/ 2866325 w 2918084"/>
                <a:gd name="connsiteY55" fmla="*/ 572433 h 701829"/>
                <a:gd name="connsiteX56" fmla="*/ 2857699 w 2918084"/>
                <a:gd name="connsiteY56" fmla="*/ 546553 h 701829"/>
                <a:gd name="connsiteX57" fmla="*/ 2745556 w 2918084"/>
                <a:gd name="connsiteY57" fmla="*/ 520674 h 701829"/>
                <a:gd name="connsiteX58" fmla="*/ 2650665 w 2918084"/>
                <a:gd name="connsiteY58" fmla="*/ 494795 h 701829"/>
                <a:gd name="connsiteX59" fmla="*/ 2538522 w 2918084"/>
                <a:gd name="connsiteY59" fmla="*/ 468916 h 701829"/>
                <a:gd name="connsiteX60" fmla="*/ 2624786 w 2918084"/>
                <a:gd name="connsiteY60" fmla="*/ 391278 h 701829"/>
                <a:gd name="connsiteX61" fmla="*/ 2642039 w 2918084"/>
                <a:gd name="connsiteY61" fmla="*/ 365399 h 701829"/>
                <a:gd name="connsiteX62" fmla="*/ 2693797 w 2918084"/>
                <a:gd name="connsiteY62" fmla="*/ 322267 h 701829"/>
                <a:gd name="connsiteX63" fmla="*/ 2719676 w 2918084"/>
                <a:gd name="connsiteY63" fmla="*/ 313640 h 701829"/>
                <a:gd name="connsiteX64" fmla="*/ 2728303 w 2918084"/>
                <a:gd name="connsiteY64" fmla="*/ 287761 h 701829"/>
                <a:gd name="connsiteX65" fmla="*/ 2711050 w 2918084"/>
                <a:gd name="connsiteY65" fmla="*/ 227376 h 701829"/>
                <a:gd name="connsiteX66" fmla="*/ 2762808 w 2918084"/>
                <a:gd name="connsiteY66" fmla="*/ 192870 h 701829"/>
                <a:gd name="connsiteX67" fmla="*/ 2788688 w 2918084"/>
                <a:gd name="connsiteY67" fmla="*/ 166991 h 701829"/>
                <a:gd name="connsiteX68" fmla="*/ 2814567 w 2918084"/>
                <a:gd name="connsiteY68" fmla="*/ 149738 h 701829"/>
                <a:gd name="connsiteX69" fmla="*/ 2892205 w 2918084"/>
                <a:gd name="connsiteY69" fmla="*/ 106606 h 701829"/>
                <a:gd name="connsiteX70" fmla="*/ 2918084 w 2918084"/>
                <a:gd name="connsiteY70" fmla="*/ 97980 h 701829"/>
                <a:gd name="connsiteX71" fmla="*/ 2892205 w 2918084"/>
                <a:gd name="connsiteY71" fmla="*/ 89353 h 701829"/>
                <a:gd name="connsiteX72" fmla="*/ 2736929 w 2918084"/>
                <a:gd name="connsiteY72" fmla="*/ 106606 h 701829"/>
                <a:gd name="connsiteX73" fmla="*/ 2685171 w 2918084"/>
                <a:gd name="connsiteY73" fmla="*/ 149738 h 701829"/>
                <a:gd name="connsiteX74" fmla="*/ 2633412 w 2918084"/>
                <a:gd name="connsiteY74" fmla="*/ 166991 h 701829"/>
                <a:gd name="connsiteX75" fmla="*/ 2607533 w 2918084"/>
                <a:gd name="connsiteY75" fmla="*/ 184244 h 701829"/>
                <a:gd name="connsiteX76" fmla="*/ 2581654 w 2918084"/>
                <a:gd name="connsiteY76" fmla="*/ 192870 h 701829"/>
                <a:gd name="connsiteX77" fmla="*/ 2391873 w 2918084"/>
                <a:gd name="connsiteY77" fmla="*/ 210123 h 701829"/>
                <a:gd name="connsiteX78" fmla="*/ 2340114 w 2918084"/>
                <a:gd name="connsiteY78" fmla="*/ 218750 h 701829"/>
                <a:gd name="connsiteX79" fmla="*/ 2219344 w 2918084"/>
                <a:gd name="connsiteY79" fmla="*/ 201497 h 701829"/>
                <a:gd name="connsiteX80" fmla="*/ 2245224 w 2918084"/>
                <a:gd name="connsiteY80" fmla="*/ 158365 h 701829"/>
                <a:gd name="connsiteX81" fmla="*/ 2271103 w 2918084"/>
                <a:gd name="connsiteY81" fmla="*/ 141112 h 701829"/>
                <a:gd name="connsiteX82" fmla="*/ 2305608 w 2918084"/>
                <a:gd name="connsiteY82" fmla="*/ 106606 h 701829"/>
                <a:gd name="connsiteX83" fmla="*/ 2340114 w 2918084"/>
                <a:gd name="connsiteY83" fmla="*/ 80727 h 701829"/>
                <a:gd name="connsiteX84" fmla="*/ 2279729 w 2918084"/>
                <a:gd name="connsiteY84" fmla="*/ 89353 h 701829"/>
                <a:gd name="connsiteX85" fmla="*/ 2227971 w 2918084"/>
                <a:gd name="connsiteY85" fmla="*/ 106606 h 701829"/>
                <a:gd name="connsiteX86" fmla="*/ 2202091 w 2918084"/>
                <a:gd name="connsiteY86" fmla="*/ 123859 h 701829"/>
                <a:gd name="connsiteX87" fmla="*/ 2107201 w 2918084"/>
                <a:gd name="connsiteY87" fmla="*/ 141112 h 701829"/>
                <a:gd name="connsiteX88" fmla="*/ 2055442 w 2918084"/>
                <a:gd name="connsiteY88" fmla="*/ 158365 h 701829"/>
                <a:gd name="connsiteX89" fmla="*/ 2029563 w 2918084"/>
                <a:gd name="connsiteY89" fmla="*/ 166991 h 701829"/>
                <a:gd name="connsiteX90" fmla="*/ 1900167 w 2918084"/>
                <a:gd name="connsiteY90" fmla="*/ 201497 h 701829"/>
                <a:gd name="connsiteX91" fmla="*/ 1788024 w 2918084"/>
                <a:gd name="connsiteY91" fmla="*/ 192870 h 701829"/>
                <a:gd name="connsiteX92" fmla="*/ 1753518 w 2918084"/>
                <a:gd name="connsiteY92" fmla="*/ 149738 h 701829"/>
                <a:gd name="connsiteX93" fmla="*/ 1727639 w 2918084"/>
                <a:gd name="connsiteY93" fmla="*/ 141112 h 701829"/>
                <a:gd name="connsiteX94" fmla="*/ 1658627 w 2918084"/>
                <a:gd name="connsiteY94" fmla="*/ 149738 h 701829"/>
                <a:gd name="connsiteX95" fmla="*/ 1632748 w 2918084"/>
                <a:gd name="connsiteY95" fmla="*/ 166991 h 701829"/>
                <a:gd name="connsiteX96" fmla="*/ 1572363 w 2918084"/>
                <a:gd name="connsiteY96" fmla="*/ 184244 h 701829"/>
                <a:gd name="connsiteX97" fmla="*/ 1132416 w 2918084"/>
                <a:gd name="connsiteY97" fmla="*/ 184244 h 701829"/>
                <a:gd name="connsiteX98" fmla="*/ 1089284 w 2918084"/>
                <a:gd name="connsiteY98" fmla="*/ 201497 h 701829"/>
                <a:gd name="connsiteX99" fmla="*/ 1046152 w 2918084"/>
                <a:gd name="connsiteY99" fmla="*/ 210123 h 701829"/>
                <a:gd name="connsiteX100" fmla="*/ 856371 w 2918084"/>
                <a:gd name="connsiteY100" fmla="*/ 184244 h 701829"/>
                <a:gd name="connsiteX101" fmla="*/ 787359 w 2918084"/>
                <a:gd name="connsiteY101" fmla="*/ 166991 h 701829"/>
                <a:gd name="connsiteX102" fmla="*/ 735601 w 2918084"/>
                <a:gd name="connsiteY102" fmla="*/ 141112 h 701829"/>
                <a:gd name="connsiteX103" fmla="*/ 709722 w 2918084"/>
                <a:gd name="connsiteY103" fmla="*/ 132485 h 701829"/>
                <a:gd name="connsiteX104" fmla="*/ 692469 w 2918084"/>
                <a:gd name="connsiteY104" fmla="*/ 106606 h 701829"/>
                <a:gd name="connsiteX105" fmla="*/ 718348 w 2918084"/>
                <a:gd name="connsiteY105" fmla="*/ 89353 h 701829"/>
                <a:gd name="connsiteX106" fmla="*/ 778733 w 2918084"/>
                <a:gd name="connsiteY106" fmla="*/ 63474 h 701829"/>
                <a:gd name="connsiteX107" fmla="*/ 554446 w 2918084"/>
                <a:gd name="connsiteY107" fmla="*/ 46221 h 701829"/>
                <a:gd name="connsiteX108" fmla="*/ 459556 w 2918084"/>
                <a:gd name="connsiteY108" fmla="*/ 28968 h 701829"/>
                <a:gd name="connsiteX109" fmla="*/ 399171 w 2918084"/>
                <a:gd name="connsiteY109" fmla="*/ 11716 h 701829"/>
                <a:gd name="connsiteX110" fmla="*/ 338786 w 2918084"/>
                <a:gd name="connsiteY110" fmla="*/ 3089 h 701829"/>
                <a:gd name="connsiteX0" fmla="*/ 338786 w 2918084"/>
                <a:gd name="connsiteY0" fmla="*/ 3089 h 701829"/>
                <a:gd name="connsiteX1" fmla="*/ 273751 w 2918084"/>
                <a:gd name="connsiteY1" fmla="*/ 70465 h 701829"/>
                <a:gd name="connsiteX2" fmla="*/ 252773 w 2918084"/>
                <a:gd name="connsiteY2" fmla="*/ 56941 h 701829"/>
                <a:gd name="connsiteX3" fmla="*/ 10982 w 2918084"/>
                <a:gd name="connsiteY3" fmla="*/ 123859 h 701829"/>
                <a:gd name="connsiteX4" fmla="*/ 229902 w 2918084"/>
                <a:gd name="connsiteY4" fmla="*/ 161120 h 701829"/>
                <a:gd name="connsiteX5" fmla="*/ 10982 w 2918084"/>
                <a:gd name="connsiteY5" fmla="*/ 210123 h 701829"/>
                <a:gd name="connsiteX6" fmla="*/ 36861 w 2918084"/>
                <a:gd name="connsiteY6" fmla="*/ 227376 h 701829"/>
                <a:gd name="connsiteX7" fmla="*/ 243895 w 2918084"/>
                <a:gd name="connsiteY7" fmla="*/ 236002 h 701829"/>
                <a:gd name="connsiteX8" fmla="*/ 235269 w 2918084"/>
                <a:gd name="connsiteY8" fmla="*/ 322267 h 701829"/>
                <a:gd name="connsiteX9" fmla="*/ 209390 w 2918084"/>
                <a:gd name="connsiteY9" fmla="*/ 339519 h 701829"/>
                <a:gd name="connsiteX10" fmla="*/ 157631 w 2918084"/>
                <a:gd name="connsiteY10" fmla="*/ 391278 h 701829"/>
                <a:gd name="connsiteX11" fmla="*/ 123125 w 2918084"/>
                <a:gd name="connsiteY11" fmla="*/ 443036 h 701829"/>
                <a:gd name="connsiteX12" fmla="*/ 71367 w 2918084"/>
                <a:gd name="connsiteY12" fmla="*/ 477542 h 701829"/>
                <a:gd name="connsiteX13" fmla="*/ 62740 w 2918084"/>
                <a:gd name="connsiteY13" fmla="*/ 503421 h 701829"/>
                <a:gd name="connsiteX14" fmla="*/ 114499 w 2918084"/>
                <a:gd name="connsiteY14" fmla="*/ 520674 h 701829"/>
                <a:gd name="connsiteX15" fmla="*/ 183510 w 2918084"/>
                <a:gd name="connsiteY15" fmla="*/ 512048 h 701829"/>
                <a:gd name="connsiteX16" fmla="*/ 209390 w 2918084"/>
                <a:gd name="connsiteY16" fmla="*/ 503421 h 701829"/>
                <a:gd name="connsiteX17" fmla="*/ 269774 w 2918084"/>
                <a:gd name="connsiteY17" fmla="*/ 486168 h 701829"/>
                <a:gd name="connsiteX18" fmla="*/ 338786 w 2918084"/>
                <a:gd name="connsiteY18" fmla="*/ 494795 h 701829"/>
                <a:gd name="connsiteX19" fmla="*/ 381918 w 2918084"/>
                <a:gd name="connsiteY19" fmla="*/ 546553 h 701829"/>
                <a:gd name="connsiteX20" fmla="*/ 407797 w 2918084"/>
                <a:gd name="connsiteY20" fmla="*/ 563806 h 701829"/>
                <a:gd name="connsiteX21" fmla="*/ 459556 w 2918084"/>
                <a:gd name="connsiteY21" fmla="*/ 555180 h 701829"/>
                <a:gd name="connsiteX22" fmla="*/ 485435 w 2918084"/>
                <a:gd name="connsiteY22" fmla="*/ 537927 h 701829"/>
                <a:gd name="connsiteX23" fmla="*/ 519940 w 2918084"/>
                <a:gd name="connsiteY23" fmla="*/ 520674 h 701829"/>
                <a:gd name="connsiteX24" fmla="*/ 571699 w 2918084"/>
                <a:gd name="connsiteY24" fmla="*/ 494795 h 701829"/>
                <a:gd name="connsiteX25" fmla="*/ 632084 w 2918084"/>
                <a:gd name="connsiteY25" fmla="*/ 503421 h 701829"/>
                <a:gd name="connsiteX26" fmla="*/ 657963 w 2918084"/>
                <a:gd name="connsiteY26" fmla="*/ 529300 h 701829"/>
                <a:gd name="connsiteX27" fmla="*/ 692469 w 2918084"/>
                <a:gd name="connsiteY27" fmla="*/ 546553 h 701829"/>
                <a:gd name="connsiteX28" fmla="*/ 770107 w 2918084"/>
                <a:gd name="connsiteY28" fmla="*/ 537927 h 701829"/>
                <a:gd name="connsiteX29" fmla="*/ 821865 w 2918084"/>
                <a:gd name="connsiteY29" fmla="*/ 503421 h 701829"/>
                <a:gd name="connsiteX30" fmla="*/ 847744 w 2918084"/>
                <a:gd name="connsiteY30" fmla="*/ 486168 h 701829"/>
                <a:gd name="connsiteX31" fmla="*/ 899503 w 2918084"/>
                <a:gd name="connsiteY31" fmla="*/ 443036 h 701829"/>
                <a:gd name="connsiteX32" fmla="*/ 925382 w 2918084"/>
                <a:gd name="connsiteY32" fmla="*/ 434410 h 701829"/>
                <a:gd name="connsiteX33" fmla="*/ 951261 w 2918084"/>
                <a:gd name="connsiteY33" fmla="*/ 417157 h 701829"/>
                <a:gd name="connsiteX34" fmla="*/ 972832 w 2918084"/>
                <a:gd name="connsiteY34" fmla="*/ 505848 h 701829"/>
                <a:gd name="connsiteX35" fmla="*/ 1063405 w 2918084"/>
                <a:gd name="connsiteY35" fmla="*/ 417157 h 701829"/>
                <a:gd name="connsiteX36" fmla="*/ 1075652 w 2918084"/>
                <a:gd name="connsiteY36" fmla="*/ 541443 h 701829"/>
                <a:gd name="connsiteX37" fmla="*/ 1166922 w 2918084"/>
                <a:gd name="connsiteY37" fmla="*/ 460289 h 701829"/>
                <a:gd name="connsiteX38" fmla="*/ 1184174 w 2918084"/>
                <a:gd name="connsiteY38" fmla="*/ 486168 h 701829"/>
                <a:gd name="connsiteX39" fmla="*/ 1244559 w 2918084"/>
                <a:gd name="connsiteY39" fmla="*/ 512048 h 701829"/>
                <a:gd name="connsiteX40" fmla="*/ 1270439 w 2918084"/>
                <a:gd name="connsiteY40" fmla="*/ 529300 h 701829"/>
                <a:gd name="connsiteX41" fmla="*/ 1304944 w 2918084"/>
                <a:gd name="connsiteY41" fmla="*/ 546553 h 701829"/>
                <a:gd name="connsiteX42" fmla="*/ 1330824 w 2918084"/>
                <a:gd name="connsiteY42" fmla="*/ 572433 h 701829"/>
                <a:gd name="connsiteX43" fmla="*/ 1391208 w 2918084"/>
                <a:gd name="connsiteY43" fmla="*/ 589685 h 701829"/>
                <a:gd name="connsiteX44" fmla="*/ 1425714 w 2918084"/>
                <a:gd name="connsiteY44" fmla="*/ 606938 h 701829"/>
                <a:gd name="connsiteX45" fmla="*/ 1460220 w 2918084"/>
                <a:gd name="connsiteY45" fmla="*/ 615565 h 701829"/>
                <a:gd name="connsiteX46" fmla="*/ 1555110 w 2918084"/>
                <a:gd name="connsiteY46" fmla="*/ 632817 h 701829"/>
                <a:gd name="connsiteX47" fmla="*/ 1995057 w 2918084"/>
                <a:gd name="connsiteY47" fmla="*/ 641444 h 701829"/>
                <a:gd name="connsiteX48" fmla="*/ 2081322 w 2918084"/>
                <a:gd name="connsiteY48" fmla="*/ 667323 h 701829"/>
                <a:gd name="connsiteX49" fmla="*/ 2107201 w 2918084"/>
                <a:gd name="connsiteY49" fmla="*/ 684576 h 701829"/>
                <a:gd name="connsiteX50" fmla="*/ 2253850 w 2918084"/>
                <a:gd name="connsiteY50" fmla="*/ 701829 h 701829"/>
                <a:gd name="connsiteX51" fmla="*/ 2279729 w 2918084"/>
                <a:gd name="connsiteY51" fmla="*/ 684576 h 701829"/>
                <a:gd name="connsiteX52" fmla="*/ 2322861 w 2918084"/>
                <a:gd name="connsiteY52" fmla="*/ 641444 h 701829"/>
                <a:gd name="connsiteX53" fmla="*/ 2391873 w 2918084"/>
                <a:gd name="connsiteY53" fmla="*/ 598312 h 701829"/>
                <a:gd name="connsiteX54" fmla="*/ 2840446 w 2918084"/>
                <a:gd name="connsiteY54" fmla="*/ 589685 h 701829"/>
                <a:gd name="connsiteX55" fmla="*/ 2866325 w 2918084"/>
                <a:gd name="connsiteY55" fmla="*/ 572433 h 701829"/>
                <a:gd name="connsiteX56" fmla="*/ 2857699 w 2918084"/>
                <a:gd name="connsiteY56" fmla="*/ 546553 h 701829"/>
                <a:gd name="connsiteX57" fmla="*/ 2745556 w 2918084"/>
                <a:gd name="connsiteY57" fmla="*/ 520674 h 701829"/>
                <a:gd name="connsiteX58" fmla="*/ 2650665 w 2918084"/>
                <a:gd name="connsiteY58" fmla="*/ 494795 h 701829"/>
                <a:gd name="connsiteX59" fmla="*/ 2538522 w 2918084"/>
                <a:gd name="connsiteY59" fmla="*/ 468916 h 701829"/>
                <a:gd name="connsiteX60" fmla="*/ 2624786 w 2918084"/>
                <a:gd name="connsiteY60" fmla="*/ 391278 h 701829"/>
                <a:gd name="connsiteX61" fmla="*/ 2642039 w 2918084"/>
                <a:gd name="connsiteY61" fmla="*/ 365399 h 701829"/>
                <a:gd name="connsiteX62" fmla="*/ 2693797 w 2918084"/>
                <a:gd name="connsiteY62" fmla="*/ 322267 h 701829"/>
                <a:gd name="connsiteX63" fmla="*/ 2719676 w 2918084"/>
                <a:gd name="connsiteY63" fmla="*/ 313640 h 701829"/>
                <a:gd name="connsiteX64" fmla="*/ 2728303 w 2918084"/>
                <a:gd name="connsiteY64" fmla="*/ 287761 h 701829"/>
                <a:gd name="connsiteX65" fmla="*/ 2711050 w 2918084"/>
                <a:gd name="connsiteY65" fmla="*/ 227376 h 701829"/>
                <a:gd name="connsiteX66" fmla="*/ 2762808 w 2918084"/>
                <a:gd name="connsiteY66" fmla="*/ 192870 h 701829"/>
                <a:gd name="connsiteX67" fmla="*/ 2788688 w 2918084"/>
                <a:gd name="connsiteY67" fmla="*/ 166991 h 701829"/>
                <a:gd name="connsiteX68" fmla="*/ 2814567 w 2918084"/>
                <a:gd name="connsiteY68" fmla="*/ 149738 h 701829"/>
                <a:gd name="connsiteX69" fmla="*/ 2892205 w 2918084"/>
                <a:gd name="connsiteY69" fmla="*/ 106606 h 701829"/>
                <a:gd name="connsiteX70" fmla="*/ 2918084 w 2918084"/>
                <a:gd name="connsiteY70" fmla="*/ 97980 h 701829"/>
                <a:gd name="connsiteX71" fmla="*/ 2892205 w 2918084"/>
                <a:gd name="connsiteY71" fmla="*/ 89353 h 701829"/>
                <a:gd name="connsiteX72" fmla="*/ 2736929 w 2918084"/>
                <a:gd name="connsiteY72" fmla="*/ 106606 h 701829"/>
                <a:gd name="connsiteX73" fmla="*/ 2685171 w 2918084"/>
                <a:gd name="connsiteY73" fmla="*/ 149738 h 701829"/>
                <a:gd name="connsiteX74" fmla="*/ 2633412 w 2918084"/>
                <a:gd name="connsiteY74" fmla="*/ 166991 h 701829"/>
                <a:gd name="connsiteX75" fmla="*/ 2607533 w 2918084"/>
                <a:gd name="connsiteY75" fmla="*/ 184244 h 701829"/>
                <a:gd name="connsiteX76" fmla="*/ 2581654 w 2918084"/>
                <a:gd name="connsiteY76" fmla="*/ 192870 h 701829"/>
                <a:gd name="connsiteX77" fmla="*/ 2391873 w 2918084"/>
                <a:gd name="connsiteY77" fmla="*/ 210123 h 701829"/>
                <a:gd name="connsiteX78" fmla="*/ 2340114 w 2918084"/>
                <a:gd name="connsiteY78" fmla="*/ 218750 h 701829"/>
                <a:gd name="connsiteX79" fmla="*/ 2219344 w 2918084"/>
                <a:gd name="connsiteY79" fmla="*/ 201497 h 701829"/>
                <a:gd name="connsiteX80" fmla="*/ 2245224 w 2918084"/>
                <a:gd name="connsiteY80" fmla="*/ 158365 h 701829"/>
                <a:gd name="connsiteX81" fmla="*/ 2271103 w 2918084"/>
                <a:gd name="connsiteY81" fmla="*/ 141112 h 701829"/>
                <a:gd name="connsiteX82" fmla="*/ 2305608 w 2918084"/>
                <a:gd name="connsiteY82" fmla="*/ 106606 h 701829"/>
                <a:gd name="connsiteX83" fmla="*/ 2340114 w 2918084"/>
                <a:gd name="connsiteY83" fmla="*/ 80727 h 701829"/>
                <a:gd name="connsiteX84" fmla="*/ 2279729 w 2918084"/>
                <a:gd name="connsiteY84" fmla="*/ 89353 h 701829"/>
                <a:gd name="connsiteX85" fmla="*/ 2227971 w 2918084"/>
                <a:gd name="connsiteY85" fmla="*/ 106606 h 701829"/>
                <a:gd name="connsiteX86" fmla="*/ 2202091 w 2918084"/>
                <a:gd name="connsiteY86" fmla="*/ 123859 h 701829"/>
                <a:gd name="connsiteX87" fmla="*/ 2107201 w 2918084"/>
                <a:gd name="connsiteY87" fmla="*/ 141112 h 701829"/>
                <a:gd name="connsiteX88" fmla="*/ 2055442 w 2918084"/>
                <a:gd name="connsiteY88" fmla="*/ 158365 h 701829"/>
                <a:gd name="connsiteX89" fmla="*/ 2029563 w 2918084"/>
                <a:gd name="connsiteY89" fmla="*/ 166991 h 701829"/>
                <a:gd name="connsiteX90" fmla="*/ 1900167 w 2918084"/>
                <a:gd name="connsiteY90" fmla="*/ 201497 h 701829"/>
                <a:gd name="connsiteX91" fmla="*/ 1788024 w 2918084"/>
                <a:gd name="connsiteY91" fmla="*/ 192870 h 701829"/>
                <a:gd name="connsiteX92" fmla="*/ 1753518 w 2918084"/>
                <a:gd name="connsiteY92" fmla="*/ 149738 h 701829"/>
                <a:gd name="connsiteX93" fmla="*/ 1727639 w 2918084"/>
                <a:gd name="connsiteY93" fmla="*/ 141112 h 701829"/>
                <a:gd name="connsiteX94" fmla="*/ 1658627 w 2918084"/>
                <a:gd name="connsiteY94" fmla="*/ 149738 h 701829"/>
                <a:gd name="connsiteX95" fmla="*/ 1632748 w 2918084"/>
                <a:gd name="connsiteY95" fmla="*/ 166991 h 701829"/>
                <a:gd name="connsiteX96" fmla="*/ 1766287 w 2918084"/>
                <a:gd name="connsiteY96" fmla="*/ 316287 h 701829"/>
                <a:gd name="connsiteX97" fmla="*/ 1132416 w 2918084"/>
                <a:gd name="connsiteY97" fmla="*/ 184244 h 701829"/>
                <a:gd name="connsiteX98" fmla="*/ 1089284 w 2918084"/>
                <a:gd name="connsiteY98" fmla="*/ 201497 h 701829"/>
                <a:gd name="connsiteX99" fmla="*/ 1046152 w 2918084"/>
                <a:gd name="connsiteY99" fmla="*/ 210123 h 701829"/>
                <a:gd name="connsiteX100" fmla="*/ 856371 w 2918084"/>
                <a:gd name="connsiteY100" fmla="*/ 184244 h 701829"/>
                <a:gd name="connsiteX101" fmla="*/ 787359 w 2918084"/>
                <a:gd name="connsiteY101" fmla="*/ 166991 h 701829"/>
                <a:gd name="connsiteX102" fmla="*/ 735601 w 2918084"/>
                <a:gd name="connsiteY102" fmla="*/ 141112 h 701829"/>
                <a:gd name="connsiteX103" fmla="*/ 709722 w 2918084"/>
                <a:gd name="connsiteY103" fmla="*/ 132485 h 701829"/>
                <a:gd name="connsiteX104" fmla="*/ 692469 w 2918084"/>
                <a:gd name="connsiteY104" fmla="*/ 106606 h 701829"/>
                <a:gd name="connsiteX105" fmla="*/ 718348 w 2918084"/>
                <a:gd name="connsiteY105" fmla="*/ 89353 h 701829"/>
                <a:gd name="connsiteX106" fmla="*/ 778733 w 2918084"/>
                <a:gd name="connsiteY106" fmla="*/ 63474 h 701829"/>
                <a:gd name="connsiteX107" fmla="*/ 554446 w 2918084"/>
                <a:gd name="connsiteY107" fmla="*/ 46221 h 701829"/>
                <a:gd name="connsiteX108" fmla="*/ 459556 w 2918084"/>
                <a:gd name="connsiteY108" fmla="*/ 28968 h 701829"/>
                <a:gd name="connsiteX109" fmla="*/ 399171 w 2918084"/>
                <a:gd name="connsiteY109" fmla="*/ 11716 h 701829"/>
                <a:gd name="connsiteX110" fmla="*/ 338786 w 2918084"/>
                <a:gd name="connsiteY110" fmla="*/ 3089 h 701829"/>
                <a:gd name="connsiteX0" fmla="*/ 338786 w 2918084"/>
                <a:gd name="connsiteY0" fmla="*/ 3089 h 701829"/>
                <a:gd name="connsiteX1" fmla="*/ 273751 w 2918084"/>
                <a:gd name="connsiteY1" fmla="*/ 70465 h 701829"/>
                <a:gd name="connsiteX2" fmla="*/ 252773 w 2918084"/>
                <a:gd name="connsiteY2" fmla="*/ 56941 h 701829"/>
                <a:gd name="connsiteX3" fmla="*/ 10982 w 2918084"/>
                <a:gd name="connsiteY3" fmla="*/ 123859 h 701829"/>
                <a:gd name="connsiteX4" fmla="*/ 229902 w 2918084"/>
                <a:gd name="connsiteY4" fmla="*/ 161120 h 701829"/>
                <a:gd name="connsiteX5" fmla="*/ 10982 w 2918084"/>
                <a:gd name="connsiteY5" fmla="*/ 210123 h 701829"/>
                <a:gd name="connsiteX6" fmla="*/ 36861 w 2918084"/>
                <a:gd name="connsiteY6" fmla="*/ 227376 h 701829"/>
                <a:gd name="connsiteX7" fmla="*/ 243895 w 2918084"/>
                <a:gd name="connsiteY7" fmla="*/ 236002 h 701829"/>
                <a:gd name="connsiteX8" fmla="*/ 235269 w 2918084"/>
                <a:gd name="connsiteY8" fmla="*/ 322267 h 701829"/>
                <a:gd name="connsiteX9" fmla="*/ 209390 w 2918084"/>
                <a:gd name="connsiteY9" fmla="*/ 339519 h 701829"/>
                <a:gd name="connsiteX10" fmla="*/ 157631 w 2918084"/>
                <a:gd name="connsiteY10" fmla="*/ 391278 h 701829"/>
                <a:gd name="connsiteX11" fmla="*/ 123125 w 2918084"/>
                <a:gd name="connsiteY11" fmla="*/ 443036 h 701829"/>
                <a:gd name="connsiteX12" fmla="*/ 71367 w 2918084"/>
                <a:gd name="connsiteY12" fmla="*/ 477542 h 701829"/>
                <a:gd name="connsiteX13" fmla="*/ 62740 w 2918084"/>
                <a:gd name="connsiteY13" fmla="*/ 503421 h 701829"/>
                <a:gd name="connsiteX14" fmla="*/ 114499 w 2918084"/>
                <a:gd name="connsiteY14" fmla="*/ 520674 h 701829"/>
                <a:gd name="connsiteX15" fmla="*/ 183510 w 2918084"/>
                <a:gd name="connsiteY15" fmla="*/ 512048 h 701829"/>
                <a:gd name="connsiteX16" fmla="*/ 209390 w 2918084"/>
                <a:gd name="connsiteY16" fmla="*/ 503421 h 701829"/>
                <a:gd name="connsiteX17" fmla="*/ 269774 w 2918084"/>
                <a:gd name="connsiteY17" fmla="*/ 486168 h 701829"/>
                <a:gd name="connsiteX18" fmla="*/ 338786 w 2918084"/>
                <a:gd name="connsiteY18" fmla="*/ 494795 h 701829"/>
                <a:gd name="connsiteX19" fmla="*/ 381918 w 2918084"/>
                <a:gd name="connsiteY19" fmla="*/ 546553 h 701829"/>
                <a:gd name="connsiteX20" fmla="*/ 407797 w 2918084"/>
                <a:gd name="connsiteY20" fmla="*/ 563806 h 701829"/>
                <a:gd name="connsiteX21" fmla="*/ 459556 w 2918084"/>
                <a:gd name="connsiteY21" fmla="*/ 555180 h 701829"/>
                <a:gd name="connsiteX22" fmla="*/ 485435 w 2918084"/>
                <a:gd name="connsiteY22" fmla="*/ 537927 h 701829"/>
                <a:gd name="connsiteX23" fmla="*/ 519940 w 2918084"/>
                <a:gd name="connsiteY23" fmla="*/ 520674 h 701829"/>
                <a:gd name="connsiteX24" fmla="*/ 571699 w 2918084"/>
                <a:gd name="connsiteY24" fmla="*/ 494795 h 701829"/>
                <a:gd name="connsiteX25" fmla="*/ 632084 w 2918084"/>
                <a:gd name="connsiteY25" fmla="*/ 503421 h 701829"/>
                <a:gd name="connsiteX26" fmla="*/ 657963 w 2918084"/>
                <a:gd name="connsiteY26" fmla="*/ 529300 h 701829"/>
                <a:gd name="connsiteX27" fmla="*/ 692469 w 2918084"/>
                <a:gd name="connsiteY27" fmla="*/ 546553 h 701829"/>
                <a:gd name="connsiteX28" fmla="*/ 770107 w 2918084"/>
                <a:gd name="connsiteY28" fmla="*/ 537927 h 701829"/>
                <a:gd name="connsiteX29" fmla="*/ 821865 w 2918084"/>
                <a:gd name="connsiteY29" fmla="*/ 503421 h 701829"/>
                <a:gd name="connsiteX30" fmla="*/ 847744 w 2918084"/>
                <a:gd name="connsiteY30" fmla="*/ 486168 h 701829"/>
                <a:gd name="connsiteX31" fmla="*/ 899503 w 2918084"/>
                <a:gd name="connsiteY31" fmla="*/ 443036 h 701829"/>
                <a:gd name="connsiteX32" fmla="*/ 925382 w 2918084"/>
                <a:gd name="connsiteY32" fmla="*/ 434410 h 701829"/>
                <a:gd name="connsiteX33" fmla="*/ 951261 w 2918084"/>
                <a:gd name="connsiteY33" fmla="*/ 417157 h 701829"/>
                <a:gd name="connsiteX34" fmla="*/ 972832 w 2918084"/>
                <a:gd name="connsiteY34" fmla="*/ 505848 h 701829"/>
                <a:gd name="connsiteX35" fmla="*/ 1063405 w 2918084"/>
                <a:gd name="connsiteY35" fmla="*/ 417157 h 701829"/>
                <a:gd name="connsiteX36" fmla="*/ 1075652 w 2918084"/>
                <a:gd name="connsiteY36" fmla="*/ 541443 h 701829"/>
                <a:gd name="connsiteX37" fmla="*/ 1166922 w 2918084"/>
                <a:gd name="connsiteY37" fmla="*/ 460289 h 701829"/>
                <a:gd name="connsiteX38" fmla="*/ 1184174 w 2918084"/>
                <a:gd name="connsiteY38" fmla="*/ 486168 h 701829"/>
                <a:gd name="connsiteX39" fmla="*/ 1244559 w 2918084"/>
                <a:gd name="connsiteY39" fmla="*/ 512048 h 701829"/>
                <a:gd name="connsiteX40" fmla="*/ 1270439 w 2918084"/>
                <a:gd name="connsiteY40" fmla="*/ 529300 h 701829"/>
                <a:gd name="connsiteX41" fmla="*/ 1304944 w 2918084"/>
                <a:gd name="connsiteY41" fmla="*/ 546553 h 701829"/>
                <a:gd name="connsiteX42" fmla="*/ 1330824 w 2918084"/>
                <a:gd name="connsiteY42" fmla="*/ 572433 h 701829"/>
                <a:gd name="connsiteX43" fmla="*/ 1391208 w 2918084"/>
                <a:gd name="connsiteY43" fmla="*/ 589685 h 701829"/>
                <a:gd name="connsiteX44" fmla="*/ 1425714 w 2918084"/>
                <a:gd name="connsiteY44" fmla="*/ 606938 h 701829"/>
                <a:gd name="connsiteX45" fmla="*/ 1460220 w 2918084"/>
                <a:gd name="connsiteY45" fmla="*/ 615565 h 701829"/>
                <a:gd name="connsiteX46" fmla="*/ 1555110 w 2918084"/>
                <a:gd name="connsiteY46" fmla="*/ 632817 h 701829"/>
                <a:gd name="connsiteX47" fmla="*/ 1995057 w 2918084"/>
                <a:gd name="connsiteY47" fmla="*/ 641444 h 701829"/>
                <a:gd name="connsiteX48" fmla="*/ 2081322 w 2918084"/>
                <a:gd name="connsiteY48" fmla="*/ 667323 h 701829"/>
                <a:gd name="connsiteX49" fmla="*/ 2107201 w 2918084"/>
                <a:gd name="connsiteY49" fmla="*/ 684576 h 701829"/>
                <a:gd name="connsiteX50" fmla="*/ 2253850 w 2918084"/>
                <a:gd name="connsiteY50" fmla="*/ 701829 h 701829"/>
                <a:gd name="connsiteX51" fmla="*/ 2279729 w 2918084"/>
                <a:gd name="connsiteY51" fmla="*/ 684576 h 701829"/>
                <a:gd name="connsiteX52" fmla="*/ 2322861 w 2918084"/>
                <a:gd name="connsiteY52" fmla="*/ 641444 h 701829"/>
                <a:gd name="connsiteX53" fmla="*/ 2391873 w 2918084"/>
                <a:gd name="connsiteY53" fmla="*/ 598312 h 701829"/>
                <a:gd name="connsiteX54" fmla="*/ 2840446 w 2918084"/>
                <a:gd name="connsiteY54" fmla="*/ 589685 h 701829"/>
                <a:gd name="connsiteX55" fmla="*/ 2866325 w 2918084"/>
                <a:gd name="connsiteY55" fmla="*/ 572433 h 701829"/>
                <a:gd name="connsiteX56" fmla="*/ 2857699 w 2918084"/>
                <a:gd name="connsiteY56" fmla="*/ 546553 h 701829"/>
                <a:gd name="connsiteX57" fmla="*/ 2745556 w 2918084"/>
                <a:gd name="connsiteY57" fmla="*/ 520674 h 701829"/>
                <a:gd name="connsiteX58" fmla="*/ 2650665 w 2918084"/>
                <a:gd name="connsiteY58" fmla="*/ 494795 h 701829"/>
                <a:gd name="connsiteX59" fmla="*/ 2538522 w 2918084"/>
                <a:gd name="connsiteY59" fmla="*/ 468916 h 701829"/>
                <a:gd name="connsiteX60" fmla="*/ 2624786 w 2918084"/>
                <a:gd name="connsiteY60" fmla="*/ 391278 h 701829"/>
                <a:gd name="connsiteX61" fmla="*/ 2642039 w 2918084"/>
                <a:gd name="connsiteY61" fmla="*/ 365399 h 701829"/>
                <a:gd name="connsiteX62" fmla="*/ 2693797 w 2918084"/>
                <a:gd name="connsiteY62" fmla="*/ 322267 h 701829"/>
                <a:gd name="connsiteX63" fmla="*/ 2719676 w 2918084"/>
                <a:gd name="connsiteY63" fmla="*/ 313640 h 701829"/>
                <a:gd name="connsiteX64" fmla="*/ 2728303 w 2918084"/>
                <a:gd name="connsiteY64" fmla="*/ 287761 h 701829"/>
                <a:gd name="connsiteX65" fmla="*/ 2711050 w 2918084"/>
                <a:gd name="connsiteY65" fmla="*/ 227376 h 701829"/>
                <a:gd name="connsiteX66" fmla="*/ 2762808 w 2918084"/>
                <a:gd name="connsiteY66" fmla="*/ 192870 h 701829"/>
                <a:gd name="connsiteX67" fmla="*/ 2788688 w 2918084"/>
                <a:gd name="connsiteY67" fmla="*/ 166991 h 701829"/>
                <a:gd name="connsiteX68" fmla="*/ 2814567 w 2918084"/>
                <a:gd name="connsiteY68" fmla="*/ 149738 h 701829"/>
                <a:gd name="connsiteX69" fmla="*/ 2892205 w 2918084"/>
                <a:gd name="connsiteY69" fmla="*/ 106606 h 701829"/>
                <a:gd name="connsiteX70" fmla="*/ 2918084 w 2918084"/>
                <a:gd name="connsiteY70" fmla="*/ 97980 h 701829"/>
                <a:gd name="connsiteX71" fmla="*/ 2306268 w 2918084"/>
                <a:gd name="connsiteY71" fmla="*/ 382525 h 701829"/>
                <a:gd name="connsiteX72" fmla="*/ 2736929 w 2918084"/>
                <a:gd name="connsiteY72" fmla="*/ 106606 h 701829"/>
                <a:gd name="connsiteX73" fmla="*/ 2685171 w 2918084"/>
                <a:gd name="connsiteY73" fmla="*/ 149738 h 701829"/>
                <a:gd name="connsiteX74" fmla="*/ 2633412 w 2918084"/>
                <a:gd name="connsiteY74" fmla="*/ 166991 h 701829"/>
                <a:gd name="connsiteX75" fmla="*/ 2607533 w 2918084"/>
                <a:gd name="connsiteY75" fmla="*/ 184244 h 701829"/>
                <a:gd name="connsiteX76" fmla="*/ 2581654 w 2918084"/>
                <a:gd name="connsiteY76" fmla="*/ 192870 h 701829"/>
                <a:gd name="connsiteX77" fmla="*/ 2391873 w 2918084"/>
                <a:gd name="connsiteY77" fmla="*/ 210123 h 701829"/>
                <a:gd name="connsiteX78" fmla="*/ 2340114 w 2918084"/>
                <a:gd name="connsiteY78" fmla="*/ 218750 h 701829"/>
                <a:gd name="connsiteX79" fmla="*/ 2219344 w 2918084"/>
                <a:gd name="connsiteY79" fmla="*/ 201497 h 701829"/>
                <a:gd name="connsiteX80" fmla="*/ 2245224 w 2918084"/>
                <a:gd name="connsiteY80" fmla="*/ 158365 h 701829"/>
                <a:gd name="connsiteX81" fmla="*/ 2271103 w 2918084"/>
                <a:gd name="connsiteY81" fmla="*/ 141112 h 701829"/>
                <a:gd name="connsiteX82" fmla="*/ 2305608 w 2918084"/>
                <a:gd name="connsiteY82" fmla="*/ 106606 h 701829"/>
                <a:gd name="connsiteX83" fmla="*/ 2340114 w 2918084"/>
                <a:gd name="connsiteY83" fmla="*/ 80727 h 701829"/>
                <a:gd name="connsiteX84" fmla="*/ 2279729 w 2918084"/>
                <a:gd name="connsiteY84" fmla="*/ 89353 h 701829"/>
                <a:gd name="connsiteX85" fmla="*/ 2227971 w 2918084"/>
                <a:gd name="connsiteY85" fmla="*/ 106606 h 701829"/>
                <a:gd name="connsiteX86" fmla="*/ 2202091 w 2918084"/>
                <a:gd name="connsiteY86" fmla="*/ 123859 h 701829"/>
                <a:gd name="connsiteX87" fmla="*/ 2107201 w 2918084"/>
                <a:gd name="connsiteY87" fmla="*/ 141112 h 701829"/>
                <a:gd name="connsiteX88" fmla="*/ 2055442 w 2918084"/>
                <a:gd name="connsiteY88" fmla="*/ 158365 h 701829"/>
                <a:gd name="connsiteX89" fmla="*/ 2029563 w 2918084"/>
                <a:gd name="connsiteY89" fmla="*/ 166991 h 701829"/>
                <a:gd name="connsiteX90" fmla="*/ 1900167 w 2918084"/>
                <a:gd name="connsiteY90" fmla="*/ 201497 h 701829"/>
                <a:gd name="connsiteX91" fmla="*/ 1788024 w 2918084"/>
                <a:gd name="connsiteY91" fmla="*/ 192870 h 701829"/>
                <a:gd name="connsiteX92" fmla="*/ 1753518 w 2918084"/>
                <a:gd name="connsiteY92" fmla="*/ 149738 h 701829"/>
                <a:gd name="connsiteX93" fmla="*/ 1727639 w 2918084"/>
                <a:gd name="connsiteY93" fmla="*/ 141112 h 701829"/>
                <a:gd name="connsiteX94" fmla="*/ 1658627 w 2918084"/>
                <a:gd name="connsiteY94" fmla="*/ 149738 h 701829"/>
                <a:gd name="connsiteX95" fmla="*/ 1632748 w 2918084"/>
                <a:gd name="connsiteY95" fmla="*/ 166991 h 701829"/>
                <a:gd name="connsiteX96" fmla="*/ 1766287 w 2918084"/>
                <a:gd name="connsiteY96" fmla="*/ 316287 h 701829"/>
                <a:gd name="connsiteX97" fmla="*/ 1132416 w 2918084"/>
                <a:gd name="connsiteY97" fmla="*/ 184244 h 701829"/>
                <a:gd name="connsiteX98" fmla="*/ 1089284 w 2918084"/>
                <a:gd name="connsiteY98" fmla="*/ 201497 h 701829"/>
                <a:gd name="connsiteX99" fmla="*/ 1046152 w 2918084"/>
                <a:gd name="connsiteY99" fmla="*/ 210123 h 701829"/>
                <a:gd name="connsiteX100" fmla="*/ 856371 w 2918084"/>
                <a:gd name="connsiteY100" fmla="*/ 184244 h 701829"/>
                <a:gd name="connsiteX101" fmla="*/ 787359 w 2918084"/>
                <a:gd name="connsiteY101" fmla="*/ 166991 h 701829"/>
                <a:gd name="connsiteX102" fmla="*/ 735601 w 2918084"/>
                <a:gd name="connsiteY102" fmla="*/ 141112 h 701829"/>
                <a:gd name="connsiteX103" fmla="*/ 709722 w 2918084"/>
                <a:gd name="connsiteY103" fmla="*/ 132485 h 701829"/>
                <a:gd name="connsiteX104" fmla="*/ 692469 w 2918084"/>
                <a:gd name="connsiteY104" fmla="*/ 106606 h 701829"/>
                <a:gd name="connsiteX105" fmla="*/ 718348 w 2918084"/>
                <a:gd name="connsiteY105" fmla="*/ 89353 h 701829"/>
                <a:gd name="connsiteX106" fmla="*/ 778733 w 2918084"/>
                <a:gd name="connsiteY106" fmla="*/ 63474 h 701829"/>
                <a:gd name="connsiteX107" fmla="*/ 554446 w 2918084"/>
                <a:gd name="connsiteY107" fmla="*/ 46221 h 701829"/>
                <a:gd name="connsiteX108" fmla="*/ 459556 w 2918084"/>
                <a:gd name="connsiteY108" fmla="*/ 28968 h 701829"/>
                <a:gd name="connsiteX109" fmla="*/ 399171 w 2918084"/>
                <a:gd name="connsiteY109" fmla="*/ 11716 h 701829"/>
                <a:gd name="connsiteX110" fmla="*/ 338786 w 2918084"/>
                <a:gd name="connsiteY110" fmla="*/ 3089 h 701829"/>
                <a:gd name="connsiteX0" fmla="*/ 338786 w 2918081"/>
                <a:gd name="connsiteY0" fmla="*/ 3089 h 701829"/>
                <a:gd name="connsiteX1" fmla="*/ 273751 w 2918081"/>
                <a:gd name="connsiteY1" fmla="*/ 70465 h 701829"/>
                <a:gd name="connsiteX2" fmla="*/ 252773 w 2918081"/>
                <a:gd name="connsiteY2" fmla="*/ 56941 h 701829"/>
                <a:gd name="connsiteX3" fmla="*/ 10982 w 2918081"/>
                <a:gd name="connsiteY3" fmla="*/ 123859 h 701829"/>
                <a:gd name="connsiteX4" fmla="*/ 229902 w 2918081"/>
                <a:gd name="connsiteY4" fmla="*/ 161120 h 701829"/>
                <a:gd name="connsiteX5" fmla="*/ 10982 w 2918081"/>
                <a:gd name="connsiteY5" fmla="*/ 210123 h 701829"/>
                <a:gd name="connsiteX6" fmla="*/ 36861 w 2918081"/>
                <a:gd name="connsiteY6" fmla="*/ 227376 h 701829"/>
                <a:gd name="connsiteX7" fmla="*/ 243895 w 2918081"/>
                <a:gd name="connsiteY7" fmla="*/ 236002 h 701829"/>
                <a:gd name="connsiteX8" fmla="*/ 235269 w 2918081"/>
                <a:gd name="connsiteY8" fmla="*/ 322267 h 701829"/>
                <a:gd name="connsiteX9" fmla="*/ 209390 w 2918081"/>
                <a:gd name="connsiteY9" fmla="*/ 339519 h 701829"/>
                <a:gd name="connsiteX10" fmla="*/ 157631 w 2918081"/>
                <a:gd name="connsiteY10" fmla="*/ 391278 h 701829"/>
                <a:gd name="connsiteX11" fmla="*/ 123125 w 2918081"/>
                <a:gd name="connsiteY11" fmla="*/ 443036 h 701829"/>
                <a:gd name="connsiteX12" fmla="*/ 71367 w 2918081"/>
                <a:gd name="connsiteY12" fmla="*/ 477542 h 701829"/>
                <a:gd name="connsiteX13" fmla="*/ 62740 w 2918081"/>
                <a:gd name="connsiteY13" fmla="*/ 503421 h 701829"/>
                <a:gd name="connsiteX14" fmla="*/ 114499 w 2918081"/>
                <a:gd name="connsiteY14" fmla="*/ 520674 h 701829"/>
                <a:gd name="connsiteX15" fmla="*/ 183510 w 2918081"/>
                <a:gd name="connsiteY15" fmla="*/ 512048 h 701829"/>
                <a:gd name="connsiteX16" fmla="*/ 209390 w 2918081"/>
                <a:gd name="connsiteY16" fmla="*/ 503421 h 701829"/>
                <a:gd name="connsiteX17" fmla="*/ 269774 w 2918081"/>
                <a:gd name="connsiteY17" fmla="*/ 486168 h 701829"/>
                <a:gd name="connsiteX18" fmla="*/ 338786 w 2918081"/>
                <a:gd name="connsiteY18" fmla="*/ 494795 h 701829"/>
                <a:gd name="connsiteX19" fmla="*/ 381918 w 2918081"/>
                <a:gd name="connsiteY19" fmla="*/ 546553 h 701829"/>
                <a:gd name="connsiteX20" fmla="*/ 407797 w 2918081"/>
                <a:gd name="connsiteY20" fmla="*/ 563806 h 701829"/>
                <a:gd name="connsiteX21" fmla="*/ 459556 w 2918081"/>
                <a:gd name="connsiteY21" fmla="*/ 555180 h 701829"/>
                <a:gd name="connsiteX22" fmla="*/ 485435 w 2918081"/>
                <a:gd name="connsiteY22" fmla="*/ 537927 h 701829"/>
                <a:gd name="connsiteX23" fmla="*/ 519940 w 2918081"/>
                <a:gd name="connsiteY23" fmla="*/ 520674 h 701829"/>
                <a:gd name="connsiteX24" fmla="*/ 571699 w 2918081"/>
                <a:gd name="connsiteY24" fmla="*/ 494795 h 701829"/>
                <a:gd name="connsiteX25" fmla="*/ 632084 w 2918081"/>
                <a:gd name="connsiteY25" fmla="*/ 503421 h 701829"/>
                <a:gd name="connsiteX26" fmla="*/ 657963 w 2918081"/>
                <a:gd name="connsiteY26" fmla="*/ 529300 h 701829"/>
                <a:gd name="connsiteX27" fmla="*/ 692469 w 2918081"/>
                <a:gd name="connsiteY27" fmla="*/ 546553 h 701829"/>
                <a:gd name="connsiteX28" fmla="*/ 770107 w 2918081"/>
                <a:gd name="connsiteY28" fmla="*/ 537927 h 701829"/>
                <a:gd name="connsiteX29" fmla="*/ 821865 w 2918081"/>
                <a:gd name="connsiteY29" fmla="*/ 503421 h 701829"/>
                <a:gd name="connsiteX30" fmla="*/ 847744 w 2918081"/>
                <a:gd name="connsiteY30" fmla="*/ 486168 h 701829"/>
                <a:gd name="connsiteX31" fmla="*/ 899503 w 2918081"/>
                <a:gd name="connsiteY31" fmla="*/ 443036 h 701829"/>
                <a:gd name="connsiteX32" fmla="*/ 925382 w 2918081"/>
                <a:gd name="connsiteY32" fmla="*/ 434410 h 701829"/>
                <a:gd name="connsiteX33" fmla="*/ 951261 w 2918081"/>
                <a:gd name="connsiteY33" fmla="*/ 417157 h 701829"/>
                <a:gd name="connsiteX34" fmla="*/ 972832 w 2918081"/>
                <a:gd name="connsiteY34" fmla="*/ 505848 h 701829"/>
                <a:gd name="connsiteX35" fmla="*/ 1063405 w 2918081"/>
                <a:gd name="connsiteY35" fmla="*/ 417157 h 701829"/>
                <a:gd name="connsiteX36" fmla="*/ 1075652 w 2918081"/>
                <a:gd name="connsiteY36" fmla="*/ 541443 h 701829"/>
                <a:gd name="connsiteX37" fmla="*/ 1166922 w 2918081"/>
                <a:gd name="connsiteY37" fmla="*/ 460289 h 701829"/>
                <a:gd name="connsiteX38" fmla="*/ 1184174 w 2918081"/>
                <a:gd name="connsiteY38" fmla="*/ 486168 h 701829"/>
                <a:gd name="connsiteX39" fmla="*/ 1244559 w 2918081"/>
                <a:gd name="connsiteY39" fmla="*/ 512048 h 701829"/>
                <a:gd name="connsiteX40" fmla="*/ 1270439 w 2918081"/>
                <a:gd name="connsiteY40" fmla="*/ 529300 h 701829"/>
                <a:gd name="connsiteX41" fmla="*/ 1304944 w 2918081"/>
                <a:gd name="connsiteY41" fmla="*/ 546553 h 701829"/>
                <a:gd name="connsiteX42" fmla="*/ 1330824 w 2918081"/>
                <a:gd name="connsiteY42" fmla="*/ 572433 h 701829"/>
                <a:gd name="connsiteX43" fmla="*/ 1391208 w 2918081"/>
                <a:gd name="connsiteY43" fmla="*/ 589685 h 701829"/>
                <a:gd name="connsiteX44" fmla="*/ 1425714 w 2918081"/>
                <a:gd name="connsiteY44" fmla="*/ 606938 h 701829"/>
                <a:gd name="connsiteX45" fmla="*/ 1460220 w 2918081"/>
                <a:gd name="connsiteY45" fmla="*/ 615565 h 701829"/>
                <a:gd name="connsiteX46" fmla="*/ 1555110 w 2918081"/>
                <a:gd name="connsiteY46" fmla="*/ 632817 h 701829"/>
                <a:gd name="connsiteX47" fmla="*/ 1995057 w 2918081"/>
                <a:gd name="connsiteY47" fmla="*/ 641444 h 701829"/>
                <a:gd name="connsiteX48" fmla="*/ 2081322 w 2918081"/>
                <a:gd name="connsiteY48" fmla="*/ 667323 h 701829"/>
                <a:gd name="connsiteX49" fmla="*/ 2107201 w 2918081"/>
                <a:gd name="connsiteY49" fmla="*/ 684576 h 701829"/>
                <a:gd name="connsiteX50" fmla="*/ 2253850 w 2918081"/>
                <a:gd name="connsiteY50" fmla="*/ 701829 h 701829"/>
                <a:gd name="connsiteX51" fmla="*/ 2279729 w 2918081"/>
                <a:gd name="connsiteY51" fmla="*/ 684576 h 701829"/>
                <a:gd name="connsiteX52" fmla="*/ 2322861 w 2918081"/>
                <a:gd name="connsiteY52" fmla="*/ 641444 h 701829"/>
                <a:gd name="connsiteX53" fmla="*/ 2391873 w 2918081"/>
                <a:gd name="connsiteY53" fmla="*/ 598312 h 701829"/>
                <a:gd name="connsiteX54" fmla="*/ 2840446 w 2918081"/>
                <a:gd name="connsiteY54" fmla="*/ 589685 h 701829"/>
                <a:gd name="connsiteX55" fmla="*/ 2866325 w 2918081"/>
                <a:gd name="connsiteY55" fmla="*/ 572433 h 701829"/>
                <a:gd name="connsiteX56" fmla="*/ 2857699 w 2918081"/>
                <a:gd name="connsiteY56" fmla="*/ 546553 h 701829"/>
                <a:gd name="connsiteX57" fmla="*/ 2745556 w 2918081"/>
                <a:gd name="connsiteY57" fmla="*/ 520674 h 701829"/>
                <a:gd name="connsiteX58" fmla="*/ 2650665 w 2918081"/>
                <a:gd name="connsiteY58" fmla="*/ 494795 h 701829"/>
                <a:gd name="connsiteX59" fmla="*/ 2538522 w 2918081"/>
                <a:gd name="connsiteY59" fmla="*/ 468916 h 701829"/>
                <a:gd name="connsiteX60" fmla="*/ 2624786 w 2918081"/>
                <a:gd name="connsiteY60" fmla="*/ 391278 h 701829"/>
                <a:gd name="connsiteX61" fmla="*/ 2642039 w 2918081"/>
                <a:gd name="connsiteY61" fmla="*/ 365399 h 701829"/>
                <a:gd name="connsiteX62" fmla="*/ 2693797 w 2918081"/>
                <a:gd name="connsiteY62" fmla="*/ 322267 h 701829"/>
                <a:gd name="connsiteX63" fmla="*/ 2719676 w 2918081"/>
                <a:gd name="connsiteY63" fmla="*/ 313640 h 701829"/>
                <a:gd name="connsiteX64" fmla="*/ 2728303 w 2918081"/>
                <a:gd name="connsiteY64" fmla="*/ 287761 h 701829"/>
                <a:gd name="connsiteX65" fmla="*/ 2711050 w 2918081"/>
                <a:gd name="connsiteY65" fmla="*/ 227376 h 701829"/>
                <a:gd name="connsiteX66" fmla="*/ 2762808 w 2918081"/>
                <a:gd name="connsiteY66" fmla="*/ 192870 h 701829"/>
                <a:gd name="connsiteX67" fmla="*/ 2788688 w 2918081"/>
                <a:gd name="connsiteY67" fmla="*/ 166991 h 701829"/>
                <a:gd name="connsiteX68" fmla="*/ 2814567 w 2918081"/>
                <a:gd name="connsiteY68" fmla="*/ 149738 h 701829"/>
                <a:gd name="connsiteX69" fmla="*/ 2892205 w 2918081"/>
                <a:gd name="connsiteY69" fmla="*/ 106606 h 701829"/>
                <a:gd name="connsiteX70" fmla="*/ 2324752 w 2918081"/>
                <a:gd name="connsiteY70" fmla="*/ 364253 h 701829"/>
                <a:gd name="connsiteX71" fmla="*/ 2306268 w 2918081"/>
                <a:gd name="connsiteY71" fmla="*/ 382525 h 701829"/>
                <a:gd name="connsiteX72" fmla="*/ 2736929 w 2918081"/>
                <a:gd name="connsiteY72" fmla="*/ 106606 h 701829"/>
                <a:gd name="connsiteX73" fmla="*/ 2685171 w 2918081"/>
                <a:gd name="connsiteY73" fmla="*/ 149738 h 701829"/>
                <a:gd name="connsiteX74" fmla="*/ 2633412 w 2918081"/>
                <a:gd name="connsiteY74" fmla="*/ 166991 h 701829"/>
                <a:gd name="connsiteX75" fmla="*/ 2607533 w 2918081"/>
                <a:gd name="connsiteY75" fmla="*/ 184244 h 701829"/>
                <a:gd name="connsiteX76" fmla="*/ 2581654 w 2918081"/>
                <a:gd name="connsiteY76" fmla="*/ 192870 h 701829"/>
                <a:gd name="connsiteX77" fmla="*/ 2391873 w 2918081"/>
                <a:gd name="connsiteY77" fmla="*/ 210123 h 701829"/>
                <a:gd name="connsiteX78" fmla="*/ 2340114 w 2918081"/>
                <a:gd name="connsiteY78" fmla="*/ 218750 h 701829"/>
                <a:gd name="connsiteX79" fmla="*/ 2219344 w 2918081"/>
                <a:gd name="connsiteY79" fmla="*/ 201497 h 701829"/>
                <a:gd name="connsiteX80" fmla="*/ 2245224 w 2918081"/>
                <a:gd name="connsiteY80" fmla="*/ 158365 h 701829"/>
                <a:gd name="connsiteX81" fmla="*/ 2271103 w 2918081"/>
                <a:gd name="connsiteY81" fmla="*/ 141112 h 701829"/>
                <a:gd name="connsiteX82" fmla="*/ 2305608 w 2918081"/>
                <a:gd name="connsiteY82" fmla="*/ 106606 h 701829"/>
                <a:gd name="connsiteX83" fmla="*/ 2340114 w 2918081"/>
                <a:gd name="connsiteY83" fmla="*/ 80727 h 701829"/>
                <a:gd name="connsiteX84" fmla="*/ 2279729 w 2918081"/>
                <a:gd name="connsiteY84" fmla="*/ 89353 h 701829"/>
                <a:gd name="connsiteX85" fmla="*/ 2227971 w 2918081"/>
                <a:gd name="connsiteY85" fmla="*/ 106606 h 701829"/>
                <a:gd name="connsiteX86" fmla="*/ 2202091 w 2918081"/>
                <a:gd name="connsiteY86" fmla="*/ 123859 h 701829"/>
                <a:gd name="connsiteX87" fmla="*/ 2107201 w 2918081"/>
                <a:gd name="connsiteY87" fmla="*/ 141112 h 701829"/>
                <a:gd name="connsiteX88" fmla="*/ 2055442 w 2918081"/>
                <a:gd name="connsiteY88" fmla="*/ 158365 h 701829"/>
                <a:gd name="connsiteX89" fmla="*/ 2029563 w 2918081"/>
                <a:gd name="connsiteY89" fmla="*/ 166991 h 701829"/>
                <a:gd name="connsiteX90" fmla="*/ 1900167 w 2918081"/>
                <a:gd name="connsiteY90" fmla="*/ 201497 h 701829"/>
                <a:gd name="connsiteX91" fmla="*/ 1788024 w 2918081"/>
                <a:gd name="connsiteY91" fmla="*/ 192870 h 701829"/>
                <a:gd name="connsiteX92" fmla="*/ 1753518 w 2918081"/>
                <a:gd name="connsiteY92" fmla="*/ 149738 h 701829"/>
                <a:gd name="connsiteX93" fmla="*/ 1727639 w 2918081"/>
                <a:gd name="connsiteY93" fmla="*/ 141112 h 701829"/>
                <a:gd name="connsiteX94" fmla="*/ 1658627 w 2918081"/>
                <a:gd name="connsiteY94" fmla="*/ 149738 h 701829"/>
                <a:gd name="connsiteX95" fmla="*/ 1632748 w 2918081"/>
                <a:gd name="connsiteY95" fmla="*/ 166991 h 701829"/>
                <a:gd name="connsiteX96" fmla="*/ 1766287 w 2918081"/>
                <a:gd name="connsiteY96" fmla="*/ 316287 h 701829"/>
                <a:gd name="connsiteX97" fmla="*/ 1132416 w 2918081"/>
                <a:gd name="connsiteY97" fmla="*/ 184244 h 701829"/>
                <a:gd name="connsiteX98" fmla="*/ 1089284 w 2918081"/>
                <a:gd name="connsiteY98" fmla="*/ 201497 h 701829"/>
                <a:gd name="connsiteX99" fmla="*/ 1046152 w 2918081"/>
                <a:gd name="connsiteY99" fmla="*/ 210123 h 701829"/>
                <a:gd name="connsiteX100" fmla="*/ 856371 w 2918081"/>
                <a:gd name="connsiteY100" fmla="*/ 184244 h 701829"/>
                <a:gd name="connsiteX101" fmla="*/ 787359 w 2918081"/>
                <a:gd name="connsiteY101" fmla="*/ 166991 h 701829"/>
                <a:gd name="connsiteX102" fmla="*/ 735601 w 2918081"/>
                <a:gd name="connsiteY102" fmla="*/ 141112 h 701829"/>
                <a:gd name="connsiteX103" fmla="*/ 709722 w 2918081"/>
                <a:gd name="connsiteY103" fmla="*/ 132485 h 701829"/>
                <a:gd name="connsiteX104" fmla="*/ 692469 w 2918081"/>
                <a:gd name="connsiteY104" fmla="*/ 106606 h 701829"/>
                <a:gd name="connsiteX105" fmla="*/ 718348 w 2918081"/>
                <a:gd name="connsiteY105" fmla="*/ 89353 h 701829"/>
                <a:gd name="connsiteX106" fmla="*/ 778733 w 2918081"/>
                <a:gd name="connsiteY106" fmla="*/ 63474 h 701829"/>
                <a:gd name="connsiteX107" fmla="*/ 554446 w 2918081"/>
                <a:gd name="connsiteY107" fmla="*/ 46221 h 701829"/>
                <a:gd name="connsiteX108" fmla="*/ 459556 w 2918081"/>
                <a:gd name="connsiteY108" fmla="*/ 28968 h 701829"/>
                <a:gd name="connsiteX109" fmla="*/ 399171 w 2918081"/>
                <a:gd name="connsiteY109" fmla="*/ 11716 h 701829"/>
                <a:gd name="connsiteX110" fmla="*/ 338786 w 2918081"/>
                <a:gd name="connsiteY110" fmla="*/ 3089 h 701829"/>
                <a:gd name="connsiteX0" fmla="*/ 338786 w 2918081"/>
                <a:gd name="connsiteY0" fmla="*/ 3089 h 701829"/>
                <a:gd name="connsiteX1" fmla="*/ 273751 w 2918081"/>
                <a:gd name="connsiteY1" fmla="*/ 70465 h 701829"/>
                <a:gd name="connsiteX2" fmla="*/ 252773 w 2918081"/>
                <a:gd name="connsiteY2" fmla="*/ 56941 h 701829"/>
                <a:gd name="connsiteX3" fmla="*/ 10982 w 2918081"/>
                <a:gd name="connsiteY3" fmla="*/ 123859 h 701829"/>
                <a:gd name="connsiteX4" fmla="*/ 229902 w 2918081"/>
                <a:gd name="connsiteY4" fmla="*/ 161120 h 701829"/>
                <a:gd name="connsiteX5" fmla="*/ 10982 w 2918081"/>
                <a:gd name="connsiteY5" fmla="*/ 210123 h 701829"/>
                <a:gd name="connsiteX6" fmla="*/ 36861 w 2918081"/>
                <a:gd name="connsiteY6" fmla="*/ 227376 h 701829"/>
                <a:gd name="connsiteX7" fmla="*/ 243895 w 2918081"/>
                <a:gd name="connsiteY7" fmla="*/ 236002 h 701829"/>
                <a:gd name="connsiteX8" fmla="*/ 235269 w 2918081"/>
                <a:gd name="connsiteY8" fmla="*/ 322267 h 701829"/>
                <a:gd name="connsiteX9" fmla="*/ 209390 w 2918081"/>
                <a:gd name="connsiteY9" fmla="*/ 339519 h 701829"/>
                <a:gd name="connsiteX10" fmla="*/ 157631 w 2918081"/>
                <a:gd name="connsiteY10" fmla="*/ 391278 h 701829"/>
                <a:gd name="connsiteX11" fmla="*/ 123125 w 2918081"/>
                <a:gd name="connsiteY11" fmla="*/ 443036 h 701829"/>
                <a:gd name="connsiteX12" fmla="*/ 71367 w 2918081"/>
                <a:gd name="connsiteY12" fmla="*/ 477542 h 701829"/>
                <a:gd name="connsiteX13" fmla="*/ 62740 w 2918081"/>
                <a:gd name="connsiteY13" fmla="*/ 503421 h 701829"/>
                <a:gd name="connsiteX14" fmla="*/ 114499 w 2918081"/>
                <a:gd name="connsiteY14" fmla="*/ 520674 h 701829"/>
                <a:gd name="connsiteX15" fmla="*/ 183510 w 2918081"/>
                <a:gd name="connsiteY15" fmla="*/ 512048 h 701829"/>
                <a:gd name="connsiteX16" fmla="*/ 209390 w 2918081"/>
                <a:gd name="connsiteY16" fmla="*/ 503421 h 701829"/>
                <a:gd name="connsiteX17" fmla="*/ 269774 w 2918081"/>
                <a:gd name="connsiteY17" fmla="*/ 486168 h 701829"/>
                <a:gd name="connsiteX18" fmla="*/ 338786 w 2918081"/>
                <a:gd name="connsiteY18" fmla="*/ 494795 h 701829"/>
                <a:gd name="connsiteX19" fmla="*/ 381918 w 2918081"/>
                <a:gd name="connsiteY19" fmla="*/ 546553 h 701829"/>
                <a:gd name="connsiteX20" fmla="*/ 407797 w 2918081"/>
                <a:gd name="connsiteY20" fmla="*/ 563806 h 701829"/>
                <a:gd name="connsiteX21" fmla="*/ 459556 w 2918081"/>
                <a:gd name="connsiteY21" fmla="*/ 555180 h 701829"/>
                <a:gd name="connsiteX22" fmla="*/ 485435 w 2918081"/>
                <a:gd name="connsiteY22" fmla="*/ 537927 h 701829"/>
                <a:gd name="connsiteX23" fmla="*/ 519940 w 2918081"/>
                <a:gd name="connsiteY23" fmla="*/ 520674 h 701829"/>
                <a:gd name="connsiteX24" fmla="*/ 571699 w 2918081"/>
                <a:gd name="connsiteY24" fmla="*/ 494795 h 701829"/>
                <a:gd name="connsiteX25" fmla="*/ 632084 w 2918081"/>
                <a:gd name="connsiteY25" fmla="*/ 503421 h 701829"/>
                <a:gd name="connsiteX26" fmla="*/ 657963 w 2918081"/>
                <a:gd name="connsiteY26" fmla="*/ 529300 h 701829"/>
                <a:gd name="connsiteX27" fmla="*/ 692469 w 2918081"/>
                <a:gd name="connsiteY27" fmla="*/ 546553 h 701829"/>
                <a:gd name="connsiteX28" fmla="*/ 770107 w 2918081"/>
                <a:gd name="connsiteY28" fmla="*/ 537927 h 701829"/>
                <a:gd name="connsiteX29" fmla="*/ 821865 w 2918081"/>
                <a:gd name="connsiteY29" fmla="*/ 503421 h 701829"/>
                <a:gd name="connsiteX30" fmla="*/ 847744 w 2918081"/>
                <a:gd name="connsiteY30" fmla="*/ 486168 h 701829"/>
                <a:gd name="connsiteX31" fmla="*/ 899503 w 2918081"/>
                <a:gd name="connsiteY31" fmla="*/ 443036 h 701829"/>
                <a:gd name="connsiteX32" fmla="*/ 925382 w 2918081"/>
                <a:gd name="connsiteY32" fmla="*/ 434410 h 701829"/>
                <a:gd name="connsiteX33" fmla="*/ 951261 w 2918081"/>
                <a:gd name="connsiteY33" fmla="*/ 417157 h 701829"/>
                <a:gd name="connsiteX34" fmla="*/ 972832 w 2918081"/>
                <a:gd name="connsiteY34" fmla="*/ 505848 h 701829"/>
                <a:gd name="connsiteX35" fmla="*/ 1063405 w 2918081"/>
                <a:gd name="connsiteY35" fmla="*/ 417157 h 701829"/>
                <a:gd name="connsiteX36" fmla="*/ 1075652 w 2918081"/>
                <a:gd name="connsiteY36" fmla="*/ 541443 h 701829"/>
                <a:gd name="connsiteX37" fmla="*/ 1166922 w 2918081"/>
                <a:gd name="connsiteY37" fmla="*/ 460289 h 701829"/>
                <a:gd name="connsiteX38" fmla="*/ 1184174 w 2918081"/>
                <a:gd name="connsiteY38" fmla="*/ 486168 h 701829"/>
                <a:gd name="connsiteX39" fmla="*/ 1244559 w 2918081"/>
                <a:gd name="connsiteY39" fmla="*/ 512048 h 701829"/>
                <a:gd name="connsiteX40" fmla="*/ 1270439 w 2918081"/>
                <a:gd name="connsiteY40" fmla="*/ 529300 h 701829"/>
                <a:gd name="connsiteX41" fmla="*/ 1304944 w 2918081"/>
                <a:gd name="connsiteY41" fmla="*/ 546553 h 701829"/>
                <a:gd name="connsiteX42" fmla="*/ 1330824 w 2918081"/>
                <a:gd name="connsiteY42" fmla="*/ 572433 h 701829"/>
                <a:gd name="connsiteX43" fmla="*/ 1391208 w 2918081"/>
                <a:gd name="connsiteY43" fmla="*/ 589685 h 701829"/>
                <a:gd name="connsiteX44" fmla="*/ 1425714 w 2918081"/>
                <a:gd name="connsiteY44" fmla="*/ 606938 h 701829"/>
                <a:gd name="connsiteX45" fmla="*/ 1460220 w 2918081"/>
                <a:gd name="connsiteY45" fmla="*/ 615565 h 701829"/>
                <a:gd name="connsiteX46" fmla="*/ 1555110 w 2918081"/>
                <a:gd name="connsiteY46" fmla="*/ 632817 h 701829"/>
                <a:gd name="connsiteX47" fmla="*/ 1995057 w 2918081"/>
                <a:gd name="connsiteY47" fmla="*/ 641444 h 701829"/>
                <a:gd name="connsiteX48" fmla="*/ 2081322 w 2918081"/>
                <a:gd name="connsiteY48" fmla="*/ 667323 h 701829"/>
                <a:gd name="connsiteX49" fmla="*/ 2107201 w 2918081"/>
                <a:gd name="connsiteY49" fmla="*/ 684576 h 701829"/>
                <a:gd name="connsiteX50" fmla="*/ 2253850 w 2918081"/>
                <a:gd name="connsiteY50" fmla="*/ 701829 h 701829"/>
                <a:gd name="connsiteX51" fmla="*/ 2279729 w 2918081"/>
                <a:gd name="connsiteY51" fmla="*/ 684576 h 701829"/>
                <a:gd name="connsiteX52" fmla="*/ 2322861 w 2918081"/>
                <a:gd name="connsiteY52" fmla="*/ 641444 h 701829"/>
                <a:gd name="connsiteX53" fmla="*/ 2391873 w 2918081"/>
                <a:gd name="connsiteY53" fmla="*/ 598312 h 701829"/>
                <a:gd name="connsiteX54" fmla="*/ 2840446 w 2918081"/>
                <a:gd name="connsiteY54" fmla="*/ 589685 h 701829"/>
                <a:gd name="connsiteX55" fmla="*/ 2866325 w 2918081"/>
                <a:gd name="connsiteY55" fmla="*/ 572433 h 701829"/>
                <a:gd name="connsiteX56" fmla="*/ 2857699 w 2918081"/>
                <a:gd name="connsiteY56" fmla="*/ 546553 h 701829"/>
                <a:gd name="connsiteX57" fmla="*/ 2745556 w 2918081"/>
                <a:gd name="connsiteY57" fmla="*/ 520674 h 701829"/>
                <a:gd name="connsiteX58" fmla="*/ 2650665 w 2918081"/>
                <a:gd name="connsiteY58" fmla="*/ 494795 h 701829"/>
                <a:gd name="connsiteX59" fmla="*/ 2538522 w 2918081"/>
                <a:gd name="connsiteY59" fmla="*/ 468916 h 701829"/>
                <a:gd name="connsiteX60" fmla="*/ 2624786 w 2918081"/>
                <a:gd name="connsiteY60" fmla="*/ 391278 h 701829"/>
                <a:gd name="connsiteX61" fmla="*/ 2642039 w 2918081"/>
                <a:gd name="connsiteY61" fmla="*/ 365399 h 701829"/>
                <a:gd name="connsiteX62" fmla="*/ 2693797 w 2918081"/>
                <a:gd name="connsiteY62" fmla="*/ 322267 h 701829"/>
                <a:gd name="connsiteX63" fmla="*/ 2719676 w 2918081"/>
                <a:gd name="connsiteY63" fmla="*/ 313640 h 701829"/>
                <a:gd name="connsiteX64" fmla="*/ 2403597 w 2918081"/>
                <a:gd name="connsiteY64" fmla="*/ 335278 h 701829"/>
                <a:gd name="connsiteX65" fmla="*/ 2711050 w 2918081"/>
                <a:gd name="connsiteY65" fmla="*/ 227376 h 701829"/>
                <a:gd name="connsiteX66" fmla="*/ 2762808 w 2918081"/>
                <a:gd name="connsiteY66" fmla="*/ 192870 h 701829"/>
                <a:gd name="connsiteX67" fmla="*/ 2788688 w 2918081"/>
                <a:gd name="connsiteY67" fmla="*/ 166991 h 701829"/>
                <a:gd name="connsiteX68" fmla="*/ 2814567 w 2918081"/>
                <a:gd name="connsiteY68" fmla="*/ 149738 h 701829"/>
                <a:gd name="connsiteX69" fmla="*/ 2892205 w 2918081"/>
                <a:gd name="connsiteY69" fmla="*/ 106606 h 701829"/>
                <a:gd name="connsiteX70" fmla="*/ 2324752 w 2918081"/>
                <a:gd name="connsiteY70" fmla="*/ 364253 h 701829"/>
                <a:gd name="connsiteX71" fmla="*/ 2306268 w 2918081"/>
                <a:gd name="connsiteY71" fmla="*/ 382525 h 701829"/>
                <a:gd name="connsiteX72" fmla="*/ 2736929 w 2918081"/>
                <a:gd name="connsiteY72" fmla="*/ 106606 h 701829"/>
                <a:gd name="connsiteX73" fmla="*/ 2685171 w 2918081"/>
                <a:gd name="connsiteY73" fmla="*/ 149738 h 701829"/>
                <a:gd name="connsiteX74" fmla="*/ 2633412 w 2918081"/>
                <a:gd name="connsiteY74" fmla="*/ 166991 h 701829"/>
                <a:gd name="connsiteX75" fmla="*/ 2607533 w 2918081"/>
                <a:gd name="connsiteY75" fmla="*/ 184244 h 701829"/>
                <a:gd name="connsiteX76" fmla="*/ 2581654 w 2918081"/>
                <a:gd name="connsiteY76" fmla="*/ 192870 h 701829"/>
                <a:gd name="connsiteX77" fmla="*/ 2391873 w 2918081"/>
                <a:gd name="connsiteY77" fmla="*/ 210123 h 701829"/>
                <a:gd name="connsiteX78" fmla="*/ 2340114 w 2918081"/>
                <a:gd name="connsiteY78" fmla="*/ 218750 h 701829"/>
                <a:gd name="connsiteX79" fmla="*/ 2219344 w 2918081"/>
                <a:gd name="connsiteY79" fmla="*/ 201497 h 701829"/>
                <a:gd name="connsiteX80" fmla="*/ 2245224 w 2918081"/>
                <a:gd name="connsiteY80" fmla="*/ 158365 h 701829"/>
                <a:gd name="connsiteX81" fmla="*/ 2271103 w 2918081"/>
                <a:gd name="connsiteY81" fmla="*/ 141112 h 701829"/>
                <a:gd name="connsiteX82" fmla="*/ 2305608 w 2918081"/>
                <a:gd name="connsiteY82" fmla="*/ 106606 h 701829"/>
                <a:gd name="connsiteX83" fmla="*/ 2340114 w 2918081"/>
                <a:gd name="connsiteY83" fmla="*/ 80727 h 701829"/>
                <a:gd name="connsiteX84" fmla="*/ 2279729 w 2918081"/>
                <a:gd name="connsiteY84" fmla="*/ 89353 h 701829"/>
                <a:gd name="connsiteX85" fmla="*/ 2227971 w 2918081"/>
                <a:gd name="connsiteY85" fmla="*/ 106606 h 701829"/>
                <a:gd name="connsiteX86" fmla="*/ 2202091 w 2918081"/>
                <a:gd name="connsiteY86" fmla="*/ 123859 h 701829"/>
                <a:gd name="connsiteX87" fmla="*/ 2107201 w 2918081"/>
                <a:gd name="connsiteY87" fmla="*/ 141112 h 701829"/>
                <a:gd name="connsiteX88" fmla="*/ 2055442 w 2918081"/>
                <a:gd name="connsiteY88" fmla="*/ 158365 h 701829"/>
                <a:gd name="connsiteX89" fmla="*/ 2029563 w 2918081"/>
                <a:gd name="connsiteY89" fmla="*/ 166991 h 701829"/>
                <a:gd name="connsiteX90" fmla="*/ 1900167 w 2918081"/>
                <a:gd name="connsiteY90" fmla="*/ 201497 h 701829"/>
                <a:gd name="connsiteX91" fmla="*/ 1788024 w 2918081"/>
                <a:gd name="connsiteY91" fmla="*/ 192870 h 701829"/>
                <a:gd name="connsiteX92" fmla="*/ 1753518 w 2918081"/>
                <a:gd name="connsiteY92" fmla="*/ 149738 h 701829"/>
                <a:gd name="connsiteX93" fmla="*/ 1727639 w 2918081"/>
                <a:gd name="connsiteY93" fmla="*/ 141112 h 701829"/>
                <a:gd name="connsiteX94" fmla="*/ 1658627 w 2918081"/>
                <a:gd name="connsiteY94" fmla="*/ 149738 h 701829"/>
                <a:gd name="connsiteX95" fmla="*/ 1632748 w 2918081"/>
                <a:gd name="connsiteY95" fmla="*/ 166991 h 701829"/>
                <a:gd name="connsiteX96" fmla="*/ 1766287 w 2918081"/>
                <a:gd name="connsiteY96" fmla="*/ 316287 h 701829"/>
                <a:gd name="connsiteX97" fmla="*/ 1132416 w 2918081"/>
                <a:gd name="connsiteY97" fmla="*/ 184244 h 701829"/>
                <a:gd name="connsiteX98" fmla="*/ 1089284 w 2918081"/>
                <a:gd name="connsiteY98" fmla="*/ 201497 h 701829"/>
                <a:gd name="connsiteX99" fmla="*/ 1046152 w 2918081"/>
                <a:gd name="connsiteY99" fmla="*/ 210123 h 701829"/>
                <a:gd name="connsiteX100" fmla="*/ 856371 w 2918081"/>
                <a:gd name="connsiteY100" fmla="*/ 184244 h 701829"/>
                <a:gd name="connsiteX101" fmla="*/ 787359 w 2918081"/>
                <a:gd name="connsiteY101" fmla="*/ 166991 h 701829"/>
                <a:gd name="connsiteX102" fmla="*/ 735601 w 2918081"/>
                <a:gd name="connsiteY102" fmla="*/ 141112 h 701829"/>
                <a:gd name="connsiteX103" fmla="*/ 709722 w 2918081"/>
                <a:gd name="connsiteY103" fmla="*/ 132485 h 701829"/>
                <a:gd name="connsiteX104" fmla="*/ 692469 w 2918081"/>
                <a:gd name="connsiteY104" fmla="*/ 106606 h 701829"/>
                <a:gd name="connsiteX105" fmla="*/ 718348 w 2918081"/>
                <a:gd name="connsiteY105" fmla="*/ 89353 h 701829"/>
                <a:gd name="connsiteX106" fmla="*/ 778733 w 2918081"/>
                <a:gd name="connsiteY106" fmla="*/ 63474 h 701829"/>
                <a:gd name="connsiteX107" fmla="*/ 554446 w 2918081"/>
                <a:gd name="connsiteY107" fmla="*/ 46221 h 701829"/>
                <a:gd name="connsiteX108" fmla="*/ 459556 w 2918081"/>
                <a:gd name="connsiteY108" fmla="*/ 28968 h 701829"/>
                <a:gd name="connsiteX109" fmla="*/ 399171 w 2918081"/>
                <a:gd name="connsiteY109" fmla="*/ 11716 h 701829"/>
                <a:gd name="connsiteX110" fmla="*/ 338786 w 2918081"/>
                <a:gd name="connsiteY110" fmla="*/ 3089 h 701829"/>
                <a:gd name="connsiteX0" fmla="*/ 338786 w 2918081"/>
                <a:gd name="connsiteY0" fmla="*/ 3089 h 701829"/>
                <a:gd name="connsiteX1" fmla="*/ 273751 w 2918081"/>
                <a:gd name="connsiteY1" fmla="*/ 70465 h 701829"/>
                <a:gd name="connsiteX2" fmla="*/ 252773 w 2918081"/>
                <a:gd name="connsiteY2" fmla="*/ 56941 h 701829"/>
                <a:gd name="connsiteX3" fmla="*/ 10982 w 2918081"/>
                <a:gd name="connsiteY3" fmla="*/ 123859 h 701829"/>
                <a:gd name="connsiteX4" fmla="*/ 229902 w 2918081"/>
                <a:gd name="connsiteY4" fmla="*/ 161120 h 701829"/>
                <a:gd name="connsiteX5" fmla="*/ 10982 w 2918081"/>
                <a:gd name="connsiteY5" fmla="*/ 210123 h 701829"/>
                <a:gd name="connsiteX6" fmla="*/ 36861 w 2918081"/>
                <a:gd name="connsiteY6" fmla="*/ 227376 h 701829"/>
                <a:gd name="connsiteX7" fmla="*/ 243895 w 2918081"/>
                <a:gd name="connsiteY7" fmla="*/ 236002 h 701829"/>
                <a:gd name="connsiteX8" fmla="*/ 235269 w 2918081"/>
                <a:gd name="connsiteY8" fmla="*/ 322267 h 701829"/>
                <a:gd name="connsiteX9" fmla="*/ 209390 w 2918081"/>
                <a:gd name="connsiteY9" fmla="*/ 339519 h 701829"/>
                <a:gd name="connsiteX10" fmla="*/ 157631 w 2918081"/>
                <a:gd name="connsiteY10" fmla="*/ 391278 h 701829"/>
                <a:gd name="connsiteX11" fmla="*/ 123125 w 2918081"/>
                <a:gd name="connsiteY11" fmla="*/ 443036 h 701829"/>
                <a:gd name="connsiteX12" fmla="*/ 71367 w 2918081"/>
                <a:gd name="connsiteY12" fmla="*/ 477542 h 701829"/>
                <a:gd name="connsiteX13" fmla="*/ 62740 w 2918081"/>
                <a:gd name="connsiteY13" fmla="*/ 503421 h 701829"/>
                <a:gd name="connsiteX14" fmla="*/ 114499 w 2918081"/>
                <a:gd name="connsiteY14" fmla="*/ 520674 h 701829"/>
                <a:gd name="connsiteX15" fmla="*/ 183510 w 2918081"/>
                <a:gd name="connsiteY15" fmla="*/ 512048 h 701829"/>
                <a:gd name="connsiteX16" fmla="*/ 209390 w 2918081"/>
                <a:gd name="connsiteY16" fmla="*/ 503421 h 701829"/>
                <a:gd name="connsiteX17" fmla="*/ 269774 w 2918081"/>
                <a:gd name="connsiteY17" fmla="*/ 486168 h 701829"/>
                <a:gd name="connsiteX18" fmla="*/ 338786 w 2918081"/>
                <a:gd name="connsiteY18" fmla="*/ 494795 h 701829"/>
                <a:gd name="connsiteX19" fmla="*/ 381918 w 2918081"/>
                <a:gd name="connsiteY19" fmla="*/ 546553 h 701829"/>
                <a:gd name="connsiteX20" fmla="*/ 407797 w 2918081"/>
                <a:gd name="connsiteY20" fmla="*/ 563806 h 701829"/>
                <a:gd name="connsiteX21" fmla="*/ 459556 w 2918081"/>
                <a:gd name="connsiteY21" fmla="*/ 555180 h 701829"/>
                <a:gd name="connsiteX22" fmla="*/ 485435 w 2918081"/>
                <a:gd name="connsiteY22" fmla="*/ 537927 h 701829"/>
                <a:gd name="connsiteX23" fmla="*/ 519940 w 2918081"/>
                <a:gd name="connsiteY23" fmla="*/ 520674 h 701829"/>
                <a:gd name="connsiteX24" fmla="*/ 571699 w 2918081"/>
                <a:gd name="connsiteY24" fmla="*/ 494795 h 701829"/>
                <a:gd name="connsiteX25" fmla="*/ 632084 w 2918081"/>
                <a:gd name="connsiteY25" fmla="*/ 503421 h 701829"/>
                <a:gd name="connsiteX26" fmla="*/ 657963 w 2918081"/>
                <a:gd name="connsiteY26" fmla="*/ 529300 h 701829"/>
                <a:gd name="connsiteX27" fmla="*/ 692469 w 2918081"/>
                <a:gd name="connsiteY27" fmla="*/ 546553 h 701829"/>
                <a:gd name="connsiteX28" fmla="*/ 770107 w 2918081"/>
                <a:gd name="connsiteY28" fmla="*/ 537927 h 701829"/>
                <a:gd name="connsiteX29" fmla="*/ 821865 w 2918081"/>
                <a:gd name="connsiteY29" fmla="*/ 503421 h 701829"/>
                <a:gd name="connsiteX30" fmla="*/ 847744 w 2918081"/>
                <a:gd name="connsiteY30" fmla="*/ 486168 h 701829"/>
                <a:gd name="connsiteX31" fmla="*/ 899503 w 2918081"/>
                <a:gd name="connsiteY31" fmla="*/ 443036 h 701829"/>
                <a:gd name="connsiteX32" fmla="*/ 925382 w 2918081"/>
                <a:gd name="connsiteY32" fmla="*/ 434410 h 701829"/>
                <a:gd name="connsiteX33" fmla="*/ 951261 w 2918081"/>
                <a:gd name="connsiteY33" fmla="*/ 417157 h 701829"/>
                <a:gd name="connsiteX34" fmla="*/ 972832 w 2918081"/>
                <a:gd name="connsiteY34" fmla="*/ 505848 h 701829"/>
                <a:gd name="connsiteX35" fmla="*/ 1063405 w 2918081"/>
                <a:gd name="connsiteY35" fmla="*/ 417157 h 701829"/>
                <a:gd name="connsiteX36" fmla="*/ 1075652 w 2918081"/>
                <a:gd name="connsiteY36" fmla="*/ 541443 h 701829"/>
                <a:gd name="connsiteX37" fmla="*/ 1166922 w 2918081"/>
                <a:gd name="connsiteY37" fmla="*/ 460289 h 701829"/>
                <a:gd name="connsiteX38" fmla="*/ 1184174 w 2918081"/>
                <a:gd name="connsiteY38" fmla="*/ 486168 h 701829"/>
                <a:gd name="connsiteX39" fmla="*/ 1244559 w 2918081"/>
                <a:gd name="connsiteY39" fmla="*/ 512048 h 701829"/>
                <a:gd name="connsiteX40" fmla="*/ 1270439 w 2918081"/>
                <a:gd name="connsiteY40" fmla="*/ 529300 h 701829"/>
                <a:gd name="connsiteX41" fmla="*/ 1304944 w 2918081"/>
                <a:gd name="connsiteY41" fmla="*/ 546553 h 701829"/>
                <a:gd name="connsiteX42" fmla="*/ 1330824 w 2918081"/>
                <a:gd name="connsiteY42" fmla="*/ 572433 h 701829"/>
                <a:gd name="connsiteX43" fmla="*/ 1391208 w 2918081"/>
                <a:gd name="connsiteY43" fmla="*/ 589685 h 701829"/>
                <a:gd name="connsiteX44" fmla="*/ 1425714 w 2918081"/>
                <a:gd name="connsiteY44" fmla="*/ 606938 h 701829"/>
                <a:gd name="connsiteX45" fmla="*/ 1460220 w 2918081"/>
                <a:gd name="connsiteY45" fmla="*/ 615565 h 701829"/>
                <a:gd name="connsiteX46" fmla="*/ 1555110 w 2918081"/>
                <a:gd name="connsiteY46" fmla="*/ 632817 h 701829"/>
                <a:gd name="connsiteX47" fmla="*/ 1995057 w 2918081"/>
                <a:gd name="connsiteY47" fmla="*/ 641444 h 701829"/>
                <a:gd name="connsiteX48" fmla="*/ 2081322 w 2918081"/>
                <a:gd name="connsiteY48" fmla="*/ 667323 h 701829"/>
                <a:gd name="connsiteX49" fmla="*/ 2107201 w 2918081"/>
                <a:gd name="connsiteY49" fmla="*/ 684576 h 701829"/>
                <a:gd name="connsiteX50" fmla="*/ 2253850 w 2918081"/>
                <a:gd name="connsiteY50" fmla="*/ 701829 h 701829"/>
                <a:gd name="connsiteX51" fmla="*/ 2279729 w 2918081"/>
                <a:gd name="connsiteY51" fmla="*/ 684576 h 701829"/>
                <a:gd name="connsiteX52" fmla="*/ 2322861 w 2918081"/>
                <a:gd name="connsiteY52" fmla="*/ 641444 h 701829"/>
                <a:gd name="connsiteX53" fmla="*/ 2391873 w 2918081"/>
                <a:gd name="connsiteY53" fmla="*/ 598312 h 701829"/>
                <a:gd name="connsiteX54" fmla="*/ 2840446 w 2918081"/>
                <a:gd name="connsiteY54" fmla="*/ 589685 h 701829"/>
                <a:gd name="connsiteX55" fmla="*/ 2866325 w 2918081"/>
                <a:gd name="connsiteY55" fmla="*/ 572433 h 701829"/>
                <a:gd name="connsiteX56" fmla="*/ 2388091 w 2918081"/>
                <a:gd name="connsiteY56" fmla="*/ 492910 h 701829"/>
                <a:gd name="connsiteX57" fmla="*/ 2745556 w 2918081"/>
                <a:gd name="connsiteY57" fmla="*/ 520674 h 701829"/>
                <a:gd name="connsiteX58" fmla="*/ 2650665 w 2918081"/>
                <a:gd name="connsiteY58" fmla="*/ 494795 h 701829"/>
                <a:gd name="connsiteX59" fmla="*/ 2538522 w 2918081"/>
                <a:gd name="connsiteY59" fmla="*/ 468916 h 701829"/>
                <a:gd name="connsiteX60" fmla="*/ 2624786 w 2918081"/>
                <a:gd name="connsiteY60" fmla="*/ 391278 h 701829"/>
                <a:gd name="connsiteX61" fmla="*/ 2642039 w 2918081"/>
                <a:gd name="connsiteY61" fmla="*/ 365399 h 701829"/>
                <a:gd name="connsiteX62" fmla="*/ 2693797 w 2918081"/>
                <a:gd name="connsiteY62" fmla="*/ 322267 h 701829"/>
                <a:gd name="connsiteX63" fmla="*/ 2719676 w 2918081"/>
                <a:gd name="connsiteY63" fmla="*/ 313640 h 701829"/>
                <a:gd name="connsiteX64" fmla="*/ 2403597 w 2918081"/>
                <a:gd name="connsiteY64" fmla="*/ 335278 h 701829"/>
                <a:gd name="connsiteX65" fmla="*/ 2711050 w 2918081"/>
                <a:gd name="connsiteY65" fmla="*/ 227376 h 701829"/>
                <a:gd name="connsiteX66" fmla="*/ 2762808 w 2918081"/>
                <a:gd name="connsiteY66" fmla="*/ 192870 h 701829"/>
                <a:gd name="connsiteX67" fmla="*/ 2788688 w 2918081"/>
                <a:gd name="connsiteY67" fmla="*/ 166991 h 701829"/>
                <a:gd name="connsiteX68" fmla="*/ 2814567 w 2918081"/>
                <a:gd name="connsiteY68" fmla="*/ 149738 h 701829"/>
                <a:gd name="connsiteX69" fmla="*/ 2892205 w 2918081"/>
                <a:gd name="connsiteY69" fmla="*/ 106606 h 701829"/>
                <a:gd name="connsiteX70" fmla="*/ 2324752 w 2918081"/>
                <a:gd name="connsiteY70" fmla="*/ 364253 h 701829"/>
                <a:gd name="connsiteX71" fmla="*/ 2306268 w 2918081"/>
                <a:gd name="connsiteY71" fmla="*/ 382525 h 701829"/>
                <a:gd name="connsiteX72" fmla="*/ 2736929 w 2918081"/>
                <a:gd name="connsiteY72" fmla="*/ 106606 h 701829"/>
                <a:gd name="connsiteX73" fmla="*/ 2685171 w 2918081"/>
                <a:gd name="connsiteY73" fmla="*/ 149738 h 701829"/>
                <a:gd name="connsiteX74" fmla="*/ 2633412 w 2918081"/>
                <a:gd name="connsiteY74" fmla="*/ 166991 h 701829"/>
                <a:gd name="connsiteX75" fmla="*/ 2607533 w 2918081"/>
                <a:gd name="connsiteY75" fmla="*/ 184244 h 701829"/>
                <a:gd name="connsiteX76" fmla="*/ 2581654 w 2918081"/>
                <a:gd name="connsiteY76" fmla="*/ 192870 h 701829"/>
                <a:gd name="connsiteX77" fmla="*/ 2391873 w 2918081"/>
                <a:gd name="connsiteY77" fmla="*/ 210123 h 701829"/>
                <a:gd name="connsiteX78" fmla="*/ 2340114 w 2918081"/>
                <a:gd name="connsiteY78" fmla="*/ 218750 h 701829"/>
                <a:gd name="connsiteX79" fmla="*/ 2219344 w 2918081"/>
                <a:gd name="connsiteY79" fmla="*/ 201497 h 701829"/>
                <a:gd name="connsiteX80" fmla="*/ 2245224 w 2918081"/>
                <a:gd name="connsiteY80" fmla="*/ 158365 h 701829"/>
                <a:gd name="connsiteX81" fmla="*/ 2271103 w 2918081"/>
                <a:gd name="connsiteY81" fmla="*/ 141112 h 701829"/>
                <a:gd name="connsiteX82" fmla="*/ 2305608 w 2918081"/>
                <a:gd name="connsiteY82" fmla="*/ 106606 h 701829"/>
                <a:gd name="connsiteX83" fmla="*/ 2340114 w 2918081"/>
                <a:gd name="connsiteY83" fmla="*/ 80727 h 701829"/>
                <a:gd name="connsiteX84" fmla="*/ 2279729 w 2918081"/>
                <a:gd name="connsiteY84" fmla="*/ 89353 h 701829"/>
                <a:gd name="connsiteX85" fmla="*/ 2227971 w 2918081"/>
                <a:gd name="connsiteY85" fmla="*/ 106606 h 701829"/>
                <a:gd name="connsiteX86" fmla="*/ 2202091 w 2918081"/>
                <a:gd name="connsiteY86" fmla="*/ 123859 h 701829"/>
                <a:gd name="connsiteX87" fmla="*/ 2107201 w 2918081"/>
                <a:gd name="connsiteY87" fmla="*/ 141112 h 701829"/>
                <a:gd name="connsiteX88" fmla="*/ 2055442 w 2918081"/>
                <a:gd name="connsiteY88" fmla="*/ 158365 h 701829"/>
                <a:gd name="connsiteX89" fmla="*/ 2029563 w 2918081"/>
                <a:gd name="connsiteY89" fmla="*/ 166991 h 701829"/>
                <a:gd name="connsiteX90" fmla="*/ 1900167 w 2918081"/>
                <a:gd name="connsiteY90" fmla="*/ 201497 h 701829"/>
                <a:gd name="connsiteX91" fmla="*/ 1788024 w 2918081"/>
                <a:gd name="connsiteY91" fmla="*/ 192870 h 701829"/>
                <a:gd name="connsiteX92" fmla="*/ 1753518 w 2918081"/>
                <a:gd name="connsiteY92" fmla="*/ 149738 h 701829"/>
                <a:gd name="connsiteX93" fmla="*/ 1727639 w 2918081"/>
                <a:gd name="connsiteY93" fmla="*/ 141112 h 701829"/>
                <a:gd name="connsiteX94" fmla="*/ 1658627 w 2918081"/>
                <a:gd name="connsiteY94" fmla="*/ 149738 h 701829"/>
                <a:gd name="connsiteX95" fmla="*/ 1632748 w 2918081"/>
                <a:gd name="connsiteY95" fmla="*/ 166991 h 701829"/>
                <a:gd name="connsiteX96" fmla="*/ 1766287 w 2918081"/>
                <a:gd name="connsiteY96" fmla="*/ 316287 h 701829"/>
                <a:gd name="connsiteX97" fmla="*/ 1132416 w 2918081"/>
                <a:gd name="connsiteY97" fmla="*/ 184244 h 701829"/>
                <a:gd name="connsiteX98" fmla="*/ 1089284 w 2918081"/>
                <a:gd name="connsiteY98" fmla="*/ 201497 h 701829"/>
                <a:gd name="connsiteX99" fmla="*/ 1046152 w 2918081"/>
                <a:gd name="connsiteY99" fmla="*/ 210123 h 701829"/>
                <a:gd name="connsiteX100" fmla="*/ 856371 w 2918081"/>
                <a:gd name="connsiteY100" fmla="*/ 184244 h 701829"/>
                <a:gd name="connsiteX101" fmla="*/ 787359 w 2918081"/>
                <a:gd name="connsiteY101" fmla="*/ 166991 h 701829"/>
                <a:gd name="connsiteX102" fmla="*/ 735601 w 2918081"/>
                <a:gd name="connsiteY102" fmla="*/ 141112 h 701829"/>
                <a:gd name="connsiteX103" fmla="*/ 709722 w 2918081"/>
                <a:gd name="connsiteY103" fmla="*/ 132485 h 701829"/>
                <a:gd name="connsiteX104" fmla="*/ 692469 w 2918081"/>
                <a:gd name="connsiteY104" fmla="*/ 106606 h 701829"/>
                <a:gd name="connsiteX105" fmla="*/ 718348 w 2918081"/>
                <a:gd name="connsiteY105" fmla="*/ 89353 h 701829"/>
                <a:gd name="connsiteX106" fmla="*/ 778733 w 2918081"/>
                <a:gd name="connsiteY106" fmla="*/ 63474 h 701829"/>
                <a:gd name="connsiteX107" fmla="*/ 554446 w 2918081"/>
                <a:gd name="connsiteY107" fmla="*/ 46221 h 701829"/>
                <a:gd name="connsiteX108" fmla="*/ 459556 w 2918081"/>
                <a:gd name="connsiteY108" fmla="*/ 28968 h 701829"/>
                <a:gd name="connsiteX109" fmla="*/ 399171 w 2918081"/>
                <a:gd name="connsiteY109" fmla="*/ 11716 h 701829"/>
                <a:gd name="connsiteX110" fmla="*/ 338786 w 2918081"/>
                <a:gd name="connsiteY110" fmla="*/ 3089 h 701829"/>
                <a:gd name="connsiteX0" fmla="*/ 338786 w 2918081"/>
                <a:gd name="connsiteY0" fmla="*/ 3089 h 701829"/>
                <a:gd name="connsiteX1" fmla="*/ 273751 w 2918081"/>
                <a:gd name="connsiteY1" fmla="*/ 70465 h 701829"/>
                <a:gd name="connsiteX2" fmla="*/ 252773 w 2918081"/>
                <a:gd name="connsiteY2" fmla="*/ 56941 h 701829"/>
                <a:gd name="connsiteX3" fmla="*/ 10982 w 2918081"/>
                <a:gd name="connsiteY3" fmla="*/ 123859 h 701829"/>
                <a:gd name="connsiteX4" fmla="*/ 229902 w 2918081"/>
                <a:gd name="connsiteY4" fmla="*/ 161120 h 701829"/>
                <a:gd name="connsiteX5" fmla="*/ 10982 w 2918081"/>
                <a:gd name="connsiteY5" fmla="*/ 210123 h 701829"/>
                <a:gd name="connsiteX6" fmla="*/ 36861 w 2918081"/>
                <a:gd name="connsiteY6" fmla="*/ 227376 h 701829"/>
                <a:gd name="connsiteX7" fmla="*/ 243895 w 2918081"/>
                <a:gd name="connsiteY7" fmla="*/ 236002 h 701829"/>
                <a:gd name="connsiteX8" fmla="*/ 235269 w 2918081"/>
                <a:gd name="connsiteY8" fmla="*/ 322267 h 701829"/>
                <a:gd name="connsiteX9" fmla="*/ 209390 w 2918081"/>
                <a:gd name="connsiteY9" fmla="*/ 339519 h 701829"/>
                <a:gd name="connsiteX10" fmla="*/ 157631 w 2918081"/>
                <a:gd name="connsiteY10" fmla="*/ 391278 h 701829"/>
                <a:gd name="connsiteX11" fmla="*/ 123125 w 2918081"/>
                <a:gd name="connsiteY11" fmla="*/ 443036 h 701829"/>
                <a:gd name="connsiteX12" fmla="*/ 71367 w 2918081"/>
                <a:gd name="connsiteY12" fmla="*/ 477542 h 701829"/>
                <a:gd name="connsiteX13" fmla="*/ 62740 w 2918081"/>
                <a:gd name="connsiteY13" fmla="*/ 503421 h 701829"/>
                <a:gd name="connsiteX14" fmla="*/ 114499 w 2918081"/>
                <a:gd name="connsiteY14" fmla="*/ 520674 h 701829"/>
                <a:gd name="connsiteX15" fmla="*/ 183510 w 2918081"/>
                <a:gd name="connsiteY15" fmla="*/ 512048 h 701829"/>
                <a:gd name="connsiteX16" fmla="*/ 209390 w 2918081"/>
                <a:gd name="connsiteY16" fmla="*/ 503421 h 701829"/>
                <a:gd name="connsiteX17" fmla="*/ 269774 w 2918081"/>
                <a:gd name="connsiteY17" fmla="*/ 486168 h 701829"/>
                <a:gd name="connsiteX18" fmla="*/ 338786 w 2918081"/>
                <a:gd name="connsiteY18" fmla="*/ 494795 h 701829"/>
                <a:gd name="connsiteX19" fmla="*/ 381918 w 2918081"/>
                <a:gd name="connsiteY19" fmla="*/ 546553 h 701829"/>
                <a:gd name="connsiteX20" fmla="*/ 407797 w 2918081"/>
                <a:gd name="connsiteY20" fmla="*/ 563806 h 701829"/>
                <a:gd name="connsiteX21" fmla="*/ 459556 w 2918081"/>
                <a:gd name="connsiteY21" fmla="*/ 555180 h 701829"/>
                <a:gd name="connsiteX22" fmla="*/ 485435 w 2918081"/>
                <a:gd name="connsiteY22" fmla="*/ 537927 h 701829"/>
                <a:gd name="connsiteX23" fmla="*/ 519940 w 2918081"/>
                <a:gd name="connsiteY23" fmla="*/ 520674 h 701829"/>
                <a:gd name="connsiteX24" fmla="*/ 571699 w 2918081"/>
                <a:gd name="connsiteY24" fmla="*/ 494795 h 701829"/>
                <a:gd name="connsiteX25" fmla="*/ 632084 w 2918081"/>
                <a:gd name="connsiteY25" fmla="*/ 503421 h 701829"/>
                <a:gd name="connsiteX26" fmla="*/ 657963 w 2918081"/>
                <a:gd name="connsiteY26" fmla="*/ 529300 h 701829"/>
                <a:gd name="connsiteX27" fmla="*/ 692469 w 2918081"/>
                <a:gd name="connsiteY27" fmla="*/ 546553 h 701829"/>
                <a:gd name="connsiteX28" fmla="*/ 770107 w 2918081"/>
                <a:gd name="connsiteY28" fmla="*/ 537927 h 701829"/>
                <a:gd name="connsiteX29" fmla="*/ 821865 w 2918081"/>
                <a:gd name="connsiteY29" fmla="*/ 503421 h 701829"/>
                <a:gd name="connsiteX30" fmla="*/ 847744 w 2918081"/>
                <a:gd name="connsiteY30" fmla="*/ 486168 h 701829"/>
                <a:gd name="connsiteX31" fmla="*/ 899503 w 2918081"/>
                <a:gd name="connsiteY31" fmla="*/ 443036 h 701829"/>
                <a:gd name="connsiteX32" fmla="*/ 925382 w 2918081"/>
                <a:gd name="connsiteY32" fmla="*/ 434410 h 701829"/>
                <a:gd name="connsiteX33" fmla="*/ 951261 w 2918081"/>
                <a:gd name="connsiteY33" fmla="*/ 417157 h 701829"/>
                <a:gd name="connsiteX34" fmla="*/ 972832 w 2918081"/>
                <a:gd name="connsiteY34" fmla="*/ 505848 h 701829"/>
                <a:gd name="connsiteX35" fmla="*/ 1063405 w 2918081"/>
                <a:gd name="connsiteY35" fmla="*/ 417157 h 701829"/>
                <a:gd name="connsiteX36" fmla="*/ 1075652 w 2918081"/>
                <a:gd name="connsiteY36" fmla="*/ 541443 h 701829"/>
                <a:gd name="connsiteX37" fmla="*/ 1166922 w 2918081"/>
                <a:gd name="connsiteY37" fmla="*/ 460289 h 701829"/>
                <a:gd name="connsiteX38" fmla="*/ 1184174 w 2918081"/>
                <a:gd name="connsiteY38" fmla="*/ 486168 h 701829"/>
                <a:gd name="connsiteX39" fmla="*/ 1244559 w 2918081"/>
                <a:gd name="connsiteY39" fmla="*/ 512048 h 701829"/>
                <a:gd name="connsiteX40" fmla="*/ 1270439 w 2918081"/>
                <a:gd name="connsiteY40" fmla="*/ 529300 h 701829"/>
                <a:gd name="connsiteX41" fmla="*/ 1304944 w 2918081"/>
                <a:gd name="connsiteY41" fmla="*/ 546553 h 701829"/>
                <a:gd name="connsiteX42" fmla="*/ 1330824 w 2918081"/>
                <a:gd name="connsiteY42" fmla="*/ 572433 h 701829"/>
                <a:gd name="connsiteX43" fmla="*/ 1391208 w 2918081"/>
                <a:gd name="connsiteY43" fmla="*/ 589685 h 701829"/>
                <a:gd name="connsiteX44" fmla="*/ 1425714 w 2918081"/>
                <a:gd name="connsiteY44" fmla="*/ 606938 h 701829"/>
                <a:gd name="connsiteX45" fmla="*/ 1460220 w 2918081"/>
                <a:gd name="connsiteY45" fmla="*/ 615565 h 701829"/>
                <a:gd name="connsiteX46" fmla="*/ 1555110 w 2918081"/>
                <a:gd name="connsiteY46" fmla="*/ 632817 h 701829"/>
                <a:gd name="connsiteX47" fmla="*/ 1995057 w 2918081"/>
                <a:gd name="connsiteY47" fmla="*/ 641444 h 701829"/>
                <a:gd name="connsiteX48" fmla="*/ 2081322 w 2918081"/>
                <a:gd name="connsiteY48" fmla="*/ 667323 h 701829"/>
                <a:gd name="connsiteX49" fmla="*/ 2107201 w 2918081"/>
                <a:gd name="connsiteY49" fmla="*/ 684576 h 701829"/>
                <a:gd name="connsiteX50" fmla="*/ 2253850 w 2918081"/>
                <a:gd name="connsiteY50" fmla="*/ 701829 h 701829"/>
                <a:gd name="connsiteX51" fmla="*/ 2279729 w 2918081"/>
                <a:gd name="connsiteY51" fmla="*/ 684576 h 701829"/>
                <a:gd name="connsiteX52" fmla="*/ 2322861 w 2918081"/>
                <a:gd name="connsiteY52" fmla="*/ 641444 h 701829"/>
                <a:gd name="connsiteX53" fmla="*/ 2391873 w 2918081"/>
                <a:gd name="connsiteY53" fmla="*/ 598312 h 701829"/>
                <a:gd name="connsiteX54" fmla="*/ 2372997 w 2918081"/>
                <a:gd name="connsiteY54" fmla="*/ 527515 h 701829"/>
                <a:gd name="connsiteX55" fmla="*/ 2866325 w 2918081"/>
                <a:gd name="connsiteY55" fmla="*/ 572433 h 701829"/>
                <a:gd name="connsiteX56" fmla="*/ 2388091 w 2918081"/>
                <a:gd name="connsiteY56" fmla="*/ 492910 h 701829"/>
                <a:gd name="connsiteX57" fmla="*/ 2745556 w 2918081"/>
                <a:gd name="connsiteY57" fmla="*/ 520674 h 701829"/>
                <a:gd name="connsiteX58" fmla="*/ 2650665 w 2918081"/>
                <a:gd name="connsiteY58" fmla="*/ 494795 h 701829"/>
                <a:gd name="connsiteX59" fmla="*/ 2538522 w 2918081"/>
                <a:gd name="connsiteY59" fmla="*/ 468916 h 701829"/>
                <a:gd name="connsiteX60" fmla="*/ 2624786 w 2918081"/>
                <a:gd name="connsiteY60" fmla="*/ 391278 h 701829"/>
                <a:gd name="connsiteX61" fmla="*/ 2642039 w 2918081"/>
                <a:gd name="connsiteY61" fmla="*/ 365399 h 701829"/>
                <a:gd name="connsiteX62" fmla="*/ 2693797 w 2918081"/>
                <a:gd name="connsiteY62" fmla="*/ 322267 h 701829"/>
                <a:gd name="connsiteX63" fmla="*/ 2719676 w 2918081"/>
                <a:gd name="connsiteY63" fmla="*/ 313640 h 701829"/>
                <a:gd name="connsiteX64" fmla="*/ 2403597 w 2918081"/>
                <a:gd name="connsiteY64" fmla="*/ 335278 h 701829"/>
                <a:gd name="connsiteX65" fmla="*/ 2711050 w 2918081"/>
                <a:gd name="connsiteY65" fmla="*/ 227376 h 701829"/>
                <a:gd name="connsiteX66" fmla="*/ 2762808 w 2918081"/>
                <a:gd name="connsiteY66" fmla="*/ 192870 h 701829"/>
                <a:gd name="connsiteX67" fmla="*/ 2788688 w 2918081"/>
                <a:gd name="connsiteY67" fmla="*/ 166991 h 701829"/>
                <a:gd name="connsiteX68" fmla="*/ 2814567 w 2918081"/>
                <a:gd name="connsiteY68" fmla="*/ 149738 h 701829"/>
                <a:gd name="connsiteX69" fmla="*/ 2892205 w 2918081"/>
                <a:gd name="connsiteY69" fmla="*/ 106606 h 701829"/>
                <a:gd name="connsiteX70" fmla="*/ 2324752 w 2918081"/>
                <a:gd name="connsiteY70" fmla="*/ 364253 h 701829"/>
                <a:gd name="connsiteX71" fmla="*/ 2306268 w 2918081"/>
                <a:gd name="connsiteY71" fmla="*/ 382525 h 701829"/>
                <a:gd name="connsiteX72" fmla="*/ 2736929 w 2918081"/>
                <a:gd name="connsiteY72" fmla="*/ 106606 h 701829"/>
                <a:gd name="connsiteX73" fmla="*/ 2685171 w 2918081"/>
                <a:gd name="connsiteY73" fmla="*/ 149738 h 701829"/>
                <a:gd name="connsiteX74" fmla="*/ 2633412 w 2918081"/>
                <a:gd name="connsiteY74" fmla="*/ 166991 h 701829"/>
                <a:gd name="connsiteX75" fmla="*/ 2607533 w 2918081"/>
                <a:gd name="connsiteY75" fmla="*/ 184244 h 701829"/>
                <a:gd name="connsiteX76" fmla="*/ 2581654 w 2918081"/>
                <a:gd name="connsiteY76" fmla="*/ 192870 h 701829"/>
                <a:gd name="connsiteX77" fmla="*/ 2391873 w 2918081"/>
                <a:gd name="connsiteY77" fmla="*/ 210123 h 701829"/>
                <a:gd name="connsiteX78" fmla="*/ 2340114 w 2918081"/>
                <a:gd name="connsiteY78" fmla="*/ 218750 h 701829"/>
                <a:gd name="connsiteX79" fmla="*/ 2219344 w 2918081"/>
                <a:gd name="connsiteY79" fmla="*/ 201497 h 701829"/>
                <a:gd name="connsiteX80" fmla="*/ 2245224 w 2918081"/>
                <a:gd name="connsiteY80" fmla="*/ 158365 h 701829"/>
                <a:gd name="connsiteX81" fmla="*/ 2271103 w 2918081"/>
                <a:gd name="connsiteY81" fmla="*/ 141112 h 701829"/>
                <a:gd name="connsiteX82" fmla="*/ 2305608 w 2918081"/>
                <a:gd name="connsiteY82" fmla="*/ 106606 h 701829"/>
                <a:gd name="connsiteX83" fmla="*/ 2340114 w 2918081"/>
                <a:gd name="connsiteY83" fmla="*/ 80727 h 701829"/>
                <a:gd name="connsiteX84" fmla="*/ 2279729 w 2918081"/>
                <a:gd name="connsiteY84" fmla="*/ 89353 h 701829"/>
                <a:gd name="connsiteX85" fmla="*/ 2227971 w 2918081"/>
                <a:gd name="connsiteY85" fmla="*/ 106606 h 701829"/>
                <a:gd name="connsiteX86" fmla="*/ 2202091 w 2918081"/>
                <a:gd name="connsiteY86" fmla="*/ 123859 h 701829"/>
                <a:gd name="connsiteX87" fmla="*/ 2107201 w 2918081"/>
                <a:gd name="connsiteY87" fmla="*/ 141112 h 701829"/>
                <a:gd name="connsiteX88" fmla="*/ 2055442 w 2918081"/>
                <a:gd name="connsiteY88" fmla="*/ 158365 h 701829"/>
                <a:gd name="connsiteX89" fmla="*/ 2029563 w 2918081"/>
                <a:gd name="connsiteY89" fmla="*/ 166991 h 701829"/>
                <a:gd name="connsiteX90" fmla="*/ 1900167 w 2918081"/>
                <a:gd name="connsiteY90" fmla="*/ 201497 h 701829"/>
                <a:gd name="connsiteX91" fmla="*/ 1788024 w 2918081"/>
                <a:gd name="connsiteY91" fmla="*/ 192870 h 701829"/>
                <a:gd name="connsiteX92" fmla="*/ 1753518 w 2918081"/>
                <a:gd name="connsiteY92" fmla="*/ 149738 h 701829"/>
                <a:gd name="connsiteX93" fmla="*/ 1727639 w 2918081"/>
                <a:gd name="connsiteY93" fmla="*/ 141112 h 701829"/>
                <a:gd name="connsiteX94" fmla="*/ 1658627 w 2918081"/>
                <a:gd name="connsiteY94" fmla="*/ 149738 h 701829"/>
                <a:gd name="connsiteX95" fmla="*/ 1632748 w 2918081"/>
                <a:gd name="connsiteY95" fmla="*/ 166991 h 701829"/>
                <a:gd name="connsiteX96" fmla="*/ 1766287 w 2918081"/>
                <a:gd name="connsiteY96" fmla="*/ 316287 h 701829"/>
                <a:gd name="connsiteX97" fmla="*/ 1132416 w 2918081"/>
                <a:gd name="connsiteY97" fmla="*/ 184244 h 701829"/>
                <a:gd name="connsiteX98" fmla="*/ 1089284 w 2918081"/>
                <a:gd name="connsiteY98" fmla="*/ 201497 h 701829"/>
                <a:gd name="connsiteX99" fmla="*/ 1046152 w 2918081"/>
                <a:gd name="connsiteY99" fmla="*/ 210123 h 701829"/>
                <a:gd name="connsiteX100" fmla="*/ 856371 w 2918081"/>
                <a:gd name="connsiteY100" fmla="*/ 184244 h 701829"/>
                <a:gd name="connsiteX101" fmla="*/ 787359 w 2918081"/>
                <a:gd name="connsiteY101" fmla="*/ 166991 h 701829"/>
                <a:gd name="connsiteX102" fmla="*/ 735601 w 2918081"/>
                <a:gd name="connsiteY102" fmla="*/ 141112 h 701829"/>
                <a:gd name="connsiteX103" fmla="*/ 709722 w 2918081"/>
                <a:gd name="connsiteY103" fmla="*/ 132485 h 701829"/>
                <a:gd name="connsiteX104" fmla="*/ 692469 w 2918081"/>
                <a:gd name="connsiteY104" fmla="*/ 106606 h 701829"/>
                <a:gd name="connsiteX105" fmla="*/ 718348 w 2918081"/>
                <a:gd name="connsiteY105" fmla="*/ 89353 h 701829"/>
                <a:gd name="connsiteX106" fmla="*/ 778733 w 2918081"/>
                <a:gd name="connsiteY106" fmla="*/ 63474 h 701829"/>
                <a:gd name="connsiteX107" fmla="*/ 554446 w 2918081"/>
                <a:gd name="connsiteY107" fmla="*/ 46221 h 701829"/>
                <a:gd name="connsiteX108" fmla="*/ 459556 w 2918081"/>
                <a:gd name="connsiteY108" fmla="*/ 28968 h 701829"/>
                <a:gd name="connsiteX109" fmla="*/ 399171 w 2918081"/>
                <a:gd name="connsiteY109" fmla="*/ 11716 h 701829"/>
                <a:gd name="connsiteX110" fmla="*/ 338786 w 2918081"/>
                <a:gd name="connsiteY110" fmla="*/ 3089 h 701829"/>
                <a:gd name="connsiteX0" fmla="*/ 338786 w 2918081"/>
                <a:gd name="connsiteY0" fmla="*/ 3089 h 701829"/>
                <a:gd name="connsiteX1" fmla="*/ 273751 w 2918081"/>
                <a:gd name="connsiteY1" fmla="*/ 70465 h 701829"/>
                <a:gd name="connsiteX2" fmla="*/ 252773 w 2918081"/>
                <a:gd name="connsiteY2" fmla="*/ 56941 h 701829"/>
                <a:gd name="connsiteX3" fmla="*/ 10982 w 2918081"/>
                <a:gd name="connsiteY3" fmla="*/ 123859 h 701829"/>
                <a:gd name="connsiteX4" fmla="*/ 229902 w 2918081"/>
                <a:gd name="connsiteY4" fmla="*/ 161120 h 701829"/>
                <a:gd name="connsiteX5" fmla="*/ 10982 w 2918081"/>
                <a:gd name="connsiteY5" fmla="*/ 210123 h 701829"/>
                <a:gd name="connsiteX6" fmla="*/ 36861 w 2918081"/>
                <a:gd name="connsiteY6" fmla="*/ 227376 h 701829"/>
                <a:gd name="connsiteX7" fmla="*/ 243895 w 2918081"/>
                <a:gd name="connsiteY7" fmla="*/ 236002 h 701829"/>
                <a:gd name="connsiteX8" fmla="*/ 235269 w 2918081"/>
                <a:gd name="connsiteY8" fmla="*/ 322267 h 701829"/>
                <a:gd name="connsiteX9" fmla="*/ 209390 w 2918081"/>
                <a:gd name="connsiteY9" fmla="*/ 339519 h 701829"/>
                <a:gd name="connsiteX10" fmla="*/ 157631 w 2918081"/>
                <a:gd name="connsiteY10" fmla="*/ 391278 h 701829"/>
                <a:gd name="connsiteX11" fmla="*/ 123125 w 2918081"/>
                <a:gd name="connsiteY11" fmla="*/ 443036 h 701829"/>
                <a:gd name="connsiteX12" fmla="*/ 71367 w 2918081"/>
                <a:gd name="connsiteY12" fmla="*/ 477542 h 701829"/>
                <a:gd name="connsiteX13" fmla="*/ 62740 w 2918081"/>
                <a:gd name="connsiteY13" fmla="*/ 503421 h 701829"/>
                <a:gd name="connsiteX14" fmla="*/ 114499 w 2918081"/>
                <a:gd name="connsiteY14" fmla="*/ 520674 h 701829"/>
                <a:gd name="connsiteX15" fmla="*/ 183510 w 2918081"/>
                <a:gd name="connsiteY15" fmla="*/ 512048 h 701829"/>
                <a:gd name="connsiteX16" fmla="*/ 209390 w 2918081"/>
                <a:gd name="connsiteY16" fmla="*/ 503421 h 701829"/>
                <a:gd name="connsiteX17" fmla="*/ 269774 w 2918081"/>
                <a:gd name="connsiteY17" fmla="*/ 486168 h 701829"/>
                <a:gd name="connsiteX18" fmla="*/ 338786 w 2918081"/>
                <a:gd name="connsiteY18" fmla="*/ 494795 h 701829"/>
                <a:gd name="connsiteX19" fmla="*/ 381918 w 2918081"/>
                <a:gd name="connsiteY19" fmla="*/ 546553 h 701829"/>
                <a:gd name="connsiteX20" fmla="*/ 407797 w 2918081"/>
                <a:gd name="connsiteY20" fmla="*/ 563806 h 701829"/>
                <a:gd name="connsiteX21" fmla="*/ 459556 w 2918081"/>
                <a:gd name="connsiteY21" fmla="*/ 555180 h 701829"/>
                <a:gd name="connsiteX22" fmla="*/ 485435 w 2918081"/>
                <a:gd name="connsiteY22" fmla="*/ 537927 h 701829"/>
                <a:gd name="connsiteX23" fmla="*/ 519940 w 2918081"/>
                <a:gd name="connsiteY23" fmla="*/ 520674 h 701829"/>
                <a:gd name="connsiteX24" fmla="*/ 571699 w 2918081"/>
                <a:gd name="connsiteY24" fmla="*/ 494795 h 701829"/>
                <a:gd name="connsiteX25" fmla="*/ 632084 w 2918081"/>
                <a:gd name="connsiteY25" fmla="*/ 503421 h 701829"/>
                <a:gd name="connsiteX26" fmla="*/ 657963 w 2918081"/>
                <a:gd name="connsiteY26" fmla="*/ 529300 h 701829"/>
                <a:gd name="connsiteX27" fmla="*/ 692469 w 2918081"/>
                <a:gd name="connsiteY27" fmla="*/ 546553 h 701829"/>
                <a:gd name="connsiteX28" fmla="*/ 770107 w 2918081"/>
                <a:gd name="connsiteY28" fmla="*/ 537927 h 701829"/>
                <a:gd name="connsiteX29" fmla="*/ 821865 w 2918081"/>
                <a:gd name="connsiteY29" fmla="*/ 503421 h 701829"/>
                <a:gd name="connsiteX30" fmla="*/ 847744 w 2918081"/>
                <a:gd name="connsiteY30" fmla="*/ 486168 h 701829"/>
                <a:gd name="connsiteX31" fmla="*/ 899503 w 2918081"/>
                <a:gd name="connsiteY31" fmla="*/ 443036 h 701829"/>
                <a:gd name="connsiteX32" fmla="*/ 925382 w 2918081"/>
                <a:gd name="connsiteY32" fmla="*/ 434410 h 701829"/>
                <a:gd name="connsiteX33" fmla="*/ 951261 w 2918081"/>
                <a:gd name="connsiteY33" fmla="*/ 417157 h 701829"/>
                <a:gd name="connsiteX34" fmla="*/ 972832 w 2918081"/>
                <a:gd name="connsiteY34" fmla="*/ 505848 h 701829"/>
                <a:gd name="connsiteX35" fmla="*/ 1063405 w 2918081"/>
                <a:gd name="connsiteY35" fmla="*/ 417157 h 701829"/>
                <a:gd name="connsiteX36" fmla="*/ 1075652 w 2918081"/>
                <a:gd name="connsiteY36" fmla="*/ 541443 h 701829"/>
                <a:gd name="connsiteX37" fmla="*/ 1166922 w 2918081"/>
                <a:gd name="connsiteY37" fmla="*/ 460289 h 701829"/>
                <a:gd name="connsiteX38" fmla="*/ 1184174 w 2918081"/>
                <a:gd name="connsiteY38" fmla="*/ 486168 h 701829"/>
                <a:gd name="connsiteX39" fmla="*/ 1244559 w 2918081"/>
                <a:gd name="connsiteY39" fmla="*/ 512048 h 701829"/>
                <a:gd name="connsiteX40" fmla="*/ 1270439 w 2918081"/>
                <a:gd name="connsiteY40" fmla="*/ 529300 h 701829"/>
                <a:gd name="connsiteX41" fmla="*/ 1304944 w 2918081"/>
                <a:gd name="connsiteY41" fmla="*/ 546553 h 701829"/>
                <a:gd name="connsiteX42" fmla="*/ 1330824 w 2918081"/>
                <a:gd name="connsiteY42" fmla="*/ 572433 h 701829"/>
                <a:gd name="connsiteX43" fmla="*/ 1391208 w 2918081"/>
                <a:gd name="connsiteY43" fmla="*/ 589685 h 701829"/>
                <a:gd name="connsiteX44" fmla="*/ 1425714 w 2918081"/>
                <a:gd name="connsiteY44" fmla="*/ 606938 h 701829"/>
                <a:gd name="connsiteX45" fmla="*/ 1460220 w 2918081"/>
                <a:gd name="connsiteY45" fmla="*/ 615565 h 701829"/>
                <a:gd name="connsiteX46" fmla="*/ 1555110 w 2918081"/>
                <a:gd name="connsiteY46" fmla="*/ 632817 h 701829"/>
                <a:gd name="connsiteX47" fmla="*/ 1995057 w 2918081"/>
                <a:gd name="connsiteY47" fmla="*/ 641444 h 701829"/>
                <a:gd name="connsiteX48" fmla="*/ 2081322 w 2918081"/>
                <a:gd name="connsiteY48" fmla="*/ 667323 h 701829"/>
                <a:gd name="connsiteX49" fmla="*/ 2107201 w 2918081"/>
                <a:gd name="connsiteY49" fmla="*/ 684576 h 701829"/>
                <a:gd name="connsiteX50" fmla="*/ 2253850 w 2918081"/>
                <a:gd name="connsiteY50" fmla="*/ 701829 h 701829"/>
                <a:gd name="connsiteX51" fmla="*/ 2279729 w 2918081"/>
                <a:gd name="connsiteY51" fmla="*/ 684576 h 701829"/>
                <a:gd name="connsiteX52" fmla="*/ 2322861 w 2918081"/>
                <a:gd name="connsiteY52" fmla="*/ 641444 h 701829"/>
                <a:gd name="connsiteX53" fmla="*/ 2391873 w 2918081"/>
                <a:gd name="connsiteY53" fmla="*/ 598312 h 701829"/>
                <a:gd name="connsiteX54" fmla="*/ 2372997 w 2918081"/>
                <a:gd name="connsiteY54" fmla="*/ 527515 h 701829"/>
                <a:gd name="connsiteX55" fmla="*/ 2309142 w 2918081"/>
                <a:gd name="connsiteY55" fmla="*/ 527870 h 701829"/>
                <a:gd name="connsiteX56" fmla="*/ 2388091 w 2918081"/>
                <a:gd name="connsiteY56" fmla="*/ 492910 h 701829"/>
                <a:gd name="connsiteX57" fmla="*/ 2745556 w 2918081"/>
                <a:gd name="connsiteY57" fmla="*/ 520674 h 701829"/>
                <a:gd name="connsiteX58" fmla="*/ 2650665 w 2918081"/>
                <a:gd name="connsiteY58" fmla="*/ 494795 h 701829"/>
                <a:gd name="connsiteX59" fmla="*/ 2538522 w 2918081"/>
                <a:gd name="connsiteY59" fmla="*/ 468916 h 701829"/>
                <a:gd name="connsiteX60" fmla="*/ 2624786 w 2918081"/>
                <a:gd name="connsiteY60" fmla="*/ 391278 h 701829"/>
                <a:gd name="connsiteX61" fmla="*/ 2642039 w 2918081"/>
                <a:gd name="connsiteY61" fmla="*/ 365399 h 701829"/>
                <a:gd name="connsiteX62" fmla="*/ 2693797 w 2918081"/>
                <a:gd name="connsiteY62" fmla="*/ 322267 h 701829"/>
                <a:gd name="connsiteX63" fmla="*/ 2719676 w 2918081"/>
                <a:gd name="connsiteY63" fmla="*/ 313640 h 701829"/>
                <a:gd name="connsiteX64" fmla="*/ 2403597 w 2918081"/>
                <a:gd name="connsiteY64" fmla="*/ 335278 h 701829"/>
                <a:gd name="connsiteX65" fmla="*/ 2711050 w 2918081"/>
                <a:gd name="connsiteY65" fmla="*/ 227376 h 701829"/>
                <a:gd name="connsiteX66" fmla="*/ 2762808 w 2918081"/>
                <a:gd name="connsiteY66" fmla="*/ 192870 h 701829"/>
                <a:gd name="connsiteX67" fmla="*/ 2788688 w 2918081"/>
                <a:gd name="connsiteY67" fmla="*/ 166991 h 701829"/>
                <a:gd name="connsiteX68" fmla="*/ 2814567 w 2918081"/>
                <a:gd name="connsiteY68" fmla="*/ 149738 h 701829"/>
                <a:gd name="connsiteX69" fmla="*/ 2892205 w 2918081"/>
                <a:gd name="connsiteY69" fmla="*/ 106606 h 701829"/>
                <a:gd name="connsiteX70" fmla="*/ 2324752 w 2918081"/>
                <a:gd name="connsiteY70" fmla="*/ 364253 h 701829"/>
                <a:gd name="connsiteX71" fmla="*/ 2306268 w 2918081"/>
                <a:gd name="connsiteY71" fmla="*/ 382525 h 701829"/>
                <a:gd name="connsiteX72" fmla="*/ 2736929 w 2918081"/>
                <a:gd name="connsiteY72" fmla="*/ 106606 h 701829"/>
                <a:gd name="connsiteX73" fmla="*/ 2685171 w 2918081"/>
                <a:gd name="connsiteY73" fmla="*/ 149738 h 701829"/>
                <a:gd name="connsiteX74" fmla="*/ 2633412 w 2918081"/>
                <a:gd name="connsiteY74" fmla="*/ 166991 h 701829"/>
                <a:gd name="connsiteX75" fmla="*/ 2607533 w 2918081"/>
                <a:gd name="connsiteY75" fmla="*/ 184244 h 701829"/>
                <a:gd name="connsiteX76" fmla="*/ 2581654 w 2918081"/>
                <a:gd name="connsiteY76" fmla="*/ 192870 h 701829"/>
                <a:gd name="connsiteX77" fmla="*/ 2391873 w 2918081"/>
                <a:gd name="connsiteY77" fmla="*/ 210123 h 701829"/>
                <a:gd name="connsiteX78" fmla="*/ 2340114 w 2918081"/>
                <a:gd name="connsiteY78" fmla="*/ 218750 h 701829"/>
                <a:gd name="connsiteX79" fmla="*/ 2219344 w 2918081"/>
                <a:gd name="connsiteY79" fmla="*/ 201497 h 701829"/>
                <a:gd name="connsiteX80" fmla="*/ 2245224 w 2918081"/>
                <a:gd name="connsiteY80" fmla="*/ 158365 h 701829"/>
                <a:gd name="connsiteX81" fmla="*/ 2271103 w 2918081"/>
                <a:gd name="connsiteY81" fmla="*/ 141112 h 701829"/>
                <a:gd name="connsiteX82" fmla="*/ 2305608 w 2918081"/>
                <a:gd name="connsiteY82" fmla="*/ 106606 h 701829"/>
                <a:gd name="connsiteX83" fmla="*/ 2340114 w 2918081"/>
                <a:gd name="connsiteY83" fmla="*/ 80727 h 701829"/>
                <a:gd name="connsiteX84" fmla="*/ 2279729 w 2918081"/>
                <a:gd name="connsiteY84" fmla="*/ 89353 h 701829"/>
                <a:gd name="connsiteX85" fmla="*/ 2227971 w 2918081"/>
                <a:gd name="connsiteY85" fmla="*/ 106606 h 701829"/>
                <a:gd name="connsiteX86" fmla="*/ 2202091 w 2918081"/>
                <a:gd name="connsiteY86" fmla="*/ 123859 h 701829"/>
                <a:gd name="connsiteX87" fmla="*/ 2107201 w 2918081"/>
                <a:gd name="connsiteY87" fmla="*/ 141112 h 701829"/>
                <a:gd name="connsiteX88" fmla="*/ 2055442 w 2918081"/>
                <a:gd name="connsiteY88" fmla="*/ 158365 h 701829"/>
                <a:gd name="connsiteX89" fmla="*/ 2029563 w 2918081"/>
                <a:gd name="connsiteY89" fmla="*/ 166991 h 701829"/>
                <a:gd name="connsiteX90" fmla="*/ 1900167 w 2918081"/>
                <a:gd name="connsiteY90" fmla="*/ 201497 h 701829"/>
                <a:gd name="connsiteX91" fmla="*/ 1788024 w 2918081"/>
                <a:gd name="connsiteY91" fmla="*/ 192870 h 701829"/>
                <a:gd name="connsiteX92" fmla="*/ 1753518 w 2918081"/>
                <a:gd name="connsiteY92" fmla="*/ 149738 h 701829"/>
                <a:gd name="connsiteX93" fmla="*/ 1727639 w 2918081"/>
                <a:gd name="connsiteY93" fmla="*/ 141112 h 701829"/>
                <a:gd name="connsiteX94" fmla="*/ 1658627 w 2918081"/>
                <a:gd name="connsiteY94" fmla="*/ 149738 h 701829"/>
                <a:gd name="connsiteX95" fmla="*/ 1632748 w 2918081"/>
                <a:gd name="connsiteY95" fmla="*/ 166991 h 701829"/>
                <a:gd name="connsiteX96" fmla="*/ 1766287 w 2918081"/>
                <a:gd name="connsiteY96" fmla="*/ 316287 h 701829"/>
                <a:gd name="connsiteX97" fmla="*/ 1132416 w 2918081"/>
                <a:gd name="connsiteY97" fmla="*/ 184244 h 701829"/>
                <a:gd name="connsiteX98" fmla="*/ 1089284 w 2918081"/>
                <a:gd name="connsiteY98" fmla="*/ 201497 h 701829"/>
                <a:gd name="connsiteX99" fmla="*/ 1046152 w 2918081"/>
                <a:gd name="connsiteY99" fmla="*/ 210123 h 701829"/>
                <a:gd name="connsiteX100" fmla="*/ 856371 w 2918081"/>
                <a:gd name="connsiteY100" fmla="*/ 184244 h 701829"/>
                <a:gd name="connsiteX101" fmla="*/ 787359 w 2918081"/>
                <a:gd name="connsiteY101" fmla="*/ 166991 h 701829"/>
                <a:gd name="connsiteX102" fmla="*/ 735601 w 2918081"/>
                <a:gd name="connsiteY102" fmla="*/ 141112 h 701829"/>
                <a:gd name="connsiteX103" fmla="*/ 709722 w 2918081"/>
                <a:gd name="connsiteY103" fmla="*/ 132485 h 701829"/>
                <a:gd name="connsiteX104" fmla="*/ 692469 w 2918081"/>
                <a:gd name="connsiteY104" fmla="*/ 106606 h 701829"/>
                <a:gd name="connsiteX105" fmla="*/ 718348 w 2918081"/>
                <a:gd name="connsiteY105" fmla="*/ 89353 h 701829"/>
                <a:gd name="connsiteX106" fmla="*/ 778733 w 2918081"/>
                <a:gd name="connsiteY106" fmla="*/ 63474 h 701829"/>
                <a:gd name="connsiteX107" fmla="*/ 554446 w 2918081"/>
                <a:gd name="connsiteY107" fmla="*/ 46221 h 701829"/>
                <a:gd name="connsiteX108" fmla="*/ 459556 w 2918081"/>
                <a:gd name="connsiteY108" fmla="*/ 28968 h 701829"/>
                <a:gd name="connsiteX109" fmla="*/ 399171 w 2918081"/>
                <a:gd name="connsiteY109" fmla="*/ 11716 h 701829"/>
                <a:gd name="connsiteX110" fmla="*/ 338786 w 2918081"/>
                <a:gd name="connsiteY110" fmla="*/ 3089 h 701829"/>
                <a:gd name="connsiteX0" fmla="*/ 338786 w 2918081"/>
                <a:gd name="connsiteY0" fmla="*/ 3089 h 701829"/>
                <a:gd name="connsiteX1" fmla="*/ 273751 w 2918081"/>
                <a:gd name="connsiteY1" fmla="*/ 70465 h 701829"/>
                <a:gd name="connsiteX2" fmla="*/ 252773 w 2918081"/>
                <a:gd name="connsiteY2" fmla="*/ 56941 h 701829"/>
                <a:gd name="connsiteX3" fmla="*/ 10982 w 2918081"/>
                <a:gd name="connsiteY3" fmla="*/ 123859 h 701829"/>
                <a:gd name="connsiteX4" fmla="*/ 229902 w 2918081"/>
                <a:gd name="connsiteY4" fmla="*/ 161120 h 701829"/>
                <a:gd name="connsiteX5" fmla="*/ 10982 w 2918081"/>
                <a:gd name="connsiteY5" fmla="*/ 210123 h 701829"/>
                <a:gd name="connsiteX6" fmla="*/ 36861 w 2918081"/>
                <a:gd name="connsiteY6" fmla="*/ 227376 h 701829"/>
                <a:gd name="connsiteX7" fmla="*/ 243895 w 2918081"/>
                <a:gd name="connsiteY7" fmla="*/ 236002 h 701829"/>
                <a:gd name="connsiteX8" fmla="*/ 235269 w 2918081"/>
                <a:gd name="connsiteY8" fmla="*/ 322267 h 701829"/>
                <a:gd name="connsiteX9" fmla="*/ 209390 w 2918081"/>
                <a:gd name="connsiteY9" fmla="*/ 339519 h 701829"/>
                <a:gd name="connsiteX10" fmla="*/ 157631 w 2918081"/>
                <a:gd name="connsiteY10" fmla="*/ 391278 h 701829"/>
                <a:gd name="connsiteX11" fmla="*/ 123125 w 2918081"/>
                <a:gd name="connsiteY11" fmla="*/ 443036 h 701829"/>
                <a:gd name="connsiteX12" fmla="*/ 71367 w 2918081"/>
                <a:gd name="connsiteY12" fmla="*/ 477542 h 701829"/>
                <a:gd name="connsiteX13" fmla="*/ 62740 w 2918081"/>
                <a:gd name="connsiteY13" fmla="*/ 503421 h 701829"/>
                <a:gd name="connsiteX14" fmla="*/ 114499 w 2918081"/>
                <a:gd name="connsiteY14" fmla="*/ 520674 h 701829"/>
                <a:gd name="connsiteX15" fmla="*/ 183510 w 2918081"/>
                <a:gd name="connsiteY15" fmla="*/ 512048 h 701829"/>
                <a:gd name="connsiteX16" fmla="*/ 209390 w 2918081"/>
                <a:gd name="connsiteY16" fmla="*/ 503421 h 701829"/>
                <a:gd name="connsiteX17" fmla="*/ 269774 w 2918081"/>
                <a:gd name="connsiteY17" fmla="*/ 486168 h 701829"/>
                <a:gd name="connsiteX18" fmla="*/ 338786 w 2918081"/>
                <a:gd name="connsiteY18" fmla="*/ 494795 h 701829"/>
                <a:gd name="connsiteX19" fmla="*/ 381918 w 2918081"/>
                <a:gd name="connsiteY19" fmla="*/ 546553 h 701829"/>
                <a:gd name="connsiteX20" fmla="*/ 407797 w 2918081"/>
                <a:gd name="connsiteY20" fmla="*/ 563806 h 701829"/>
                <a:gd name="connsiteX21" fmla="*/ 459556 w 2918081"/>
                <a:gd name="connsiteY21" fmla="*/ 555180 h 701829"/>
                <a:gd name="connsiteX22" fmla="*/ 485435 w 2918081"/>
                <a:gd name="connsiteY22" fmla="*/ 537927 h 701829"/>
                <a:gd name="connsiteX23" fmla="*/ 519940 w 2918081"/>
                <a:gd name="connsiteY23" fmla="*/ 520674 h 701829"/>
                <a:gd name="connsiteX24" fmla="*/ 571699 w 2918081"/>
                <a:gd name="connsiteY24" fmla="*/ 494795 h 701829"/>
                <a:gd name="connsiteX25" fmla="*/ 632084 w 2918081"/>
                <a:gd name="connsiteY25" fmla="*/ 503421 h 701829"/>
                <a:gd name="connsiteX26" fmla="*/ 657963 w 2918081"/>
                <a:gd name="connsiteY26" fmla="*/ 529300 h 701829"/>
                <a:gd name="connsiteX27" fmla="*/ 692469 w 2918081"/>
                <a:gd name="connsiteY27" fmla="*/ 546553 h 701829"/>
                <a:gd name="connsiteX28" fmla="*/ 770107 w 2918081"/>
                <a:gd name="connsiteY28" fmla="*/ 537927 h 701829"/>
                <a:gd name="connsiteX29" fmla="*/ 821865 w 2918081"/>
                <a:gd name="connsiteY29" fmla="*/ 503421 h 701829"/>
                <a:gd name="connsiteX30" fmla="*/ 847744 w 2918081"/>
                <a:gd name="connsiteY30" fmla="*/ 486168 h 701829"/>
                <a:gd name="connsiteX31" fmla="*/ 899503 w 2918081"/>
                <a:gd name="connsiteY31" fmla="*/ 443036 h 701829"/>
                <a:gd name="connsiteX32" fmla="*/ 925382 w 2918081"/>
                <a:gd name="connsiteY32" fmla="*/ 434410 h 701829"/>
                <a:gd name="connsiteX33" fmla="*/ 951261 w 2918081"/>
                <a:gd name="connsiteY33" fmla="*/ 417157 h 701829"/>
                <a:gd name="connsiteX34" fmla="*/ 972832 w 2918081"/>
                <a:gd name="connsiteY34" fmla="*/ 505848 h 701829"/>
                <a:gd name="connsiteX35" fmla="*/ 1063405 w 2918081"/>
                <a:gd name="connsiteY35" fmla="*/ 417157 h 701829"/>
                <a:gd name="connsiteX36" fmla="*/ 1075652 w 2918081"/>
                <a:gd name="connsiteY36" fmla="*/ 541443 h 701829"/>
                <a:gd name="connsiteX37" fmla="*/ 1166922 w 2918081"/>
                <a:gd name="connsiteY37" fmla="*/ 460289 h 701829"/>
                <a:gd name="connsiteX38" fmla="*/ 1184174 w 2918081"/>
                <a:gd name="connsiteY38" fmla="*/ 486168 h 701829"/>
                <a:gd name="connsiteX39" fmla="*/ 1244559 w 2918081"/>
                <a:gd name="connsiteY39" fmla="*/ 512048 h 701829"/>
                <a:gd name="connsiteX40" fmla="*/ 1270439 w 2918081"/>
                <a:gd name="connsiteY40" fmla="*/ 529300 h 701829"/>
                <a:gd name="connsiteX41" fmla="*/ 1304944 w 2918081"/>
                <a:gd name="connsiteY41" fmla="*/ 546553 h 701829"/>
                <a:gd name="connsiteX42" fmla="*/ 1330824 w 2918081"/>
                <a:gd name="connsiteY42" fmla="*/ 572433 h 701829"/>
                <a:gd name="connsiteX43" fmla="*/ 1391208 w 2918081"/>
                <a:gd name="connsiteY43" fmla="*/ 589685 h 701829"/>
                <a:gd name="connsiteX44" fmla="*/ 1425714 w 2918081"/>
                <a:gd name="connsiteY44" fmla="*/ 606938 h 701829"/>
                <a:gd name="connsiteX45" fmla="*/ 1460220 w 2918081"/>
                <a:gd name="connsiteY45" fmla="*/ 615565 h 701829"/>
                <a:gd name="connsiteX46" fmla="*/ 1555110 w 2918081"/>
                <a:gd name="connsiteY46" fmla="*/ 632817 h 701829"/>
                <a:gd name="connsiteX47" fmla="*/ 1995057 w 2918081"/>
                <a:gd name="connsiteY47" fmla="*/ 641444 h 701829"/>
                <a:gd name="connsiteX48" fmla="*/ 2081322 w 2918081"/>
                <a:gd name="connsiteY48" fmla="*/ 667323 h 701829"/>
                <a:gd name="connsiteX49" fmla="*/ 2107201 w 2918081"/>
                <a:gd name="connsiteY49" fmla="*/ 684576 h 701829"/>
                <a:gd name="connsiteX50" fmla="*/ 2253850 w 2918081"/>
                <a:gd name="connsiteY50" fmla="*/ 701829 h 701829"/>
                <a:gd name="connsiteX51" fmla="*/ 2279729 w 2918081"/>
                <a:gd name="connsiteY51" fmla="*/ 684576 h 701829"/>
                <a:gd name="connsiteX52" fmla="*/ 2322861 w 2918081"/>
                <a:gd name="connsiteY52" fmla="*/ 641444 h 701829"/>
                <a:gd name="connsiteX53" fmla="*/ 2391873 w 2918081"/>
                <a:gd name="connsiteY53" fmla="*/ 598312 h 701829"/>
                <a:gd name="connsiteX54" fmla="*/ 2372997 w 2918081"/>
                <a:gd name="connsiteY54" fmla="*/ 527515 h 701829"/>
                <a:gd name="connsiteX55" fmla="*/ 2309142 w 2918081"/>
                <a:gd name="connsiteY55" fmla="*/ 527870 h 701829"/>
                <a:gd name="connsiteX56" fmla="*/ 2388091 w 2918081"/>
                <a:gd name="connsiteY56" fmla="*/ 492910 h 701829"/>
                <a:gd name="connsiteX57" fmla="*/ 2462811 w 2918081"/>
                <a:gd name="connsiteY57" fmla="*/ 458709 h 701829"/>
                <a:gd name="connsiteX58" fmla="*/ 2650665 w 2918081"/>
                <a:gd name="connsiteY58" fmla="*/ 494795 h 701829"/>
                <a:gd name="connsiteX59" fmla="*/ 2538522 w 2918081"/>
                <a:gd name="connsiteY59" fmla="*/ 468916 h 701829"/>
                <a:gd name="connsiteX60" fmla="*/ 2624786 w 2918081"/>
                <a:gd name="connsiteY60" fmla="*/ 391278 h 701829"/>
                <a:gd name="connsiteX61" fmla="*/ 2642039 w 2918081"/>
                <a:gd name="connsiteY61" fmla="*/ 365399 h 701829"/>
                <a:gd name="connsiteX62" fmla="*/ 2693797 w 2918081"/>
                <a:gd name="connsiteY62" fmla="*/ 322267 h 701829"/>
                <a:gd name="connsiteX63" fmla="*/ 2719676 w 2918081"/>
                <a:gd name="connsiteY63" fmla="*/ 313640 h 701829"/>
                <a:gd name="connsiteX64" fmla="*/ 2403597 w 2918081"/>
                <a:gd name="connsiteY64" fmla="*/ 335278 h 701829"/>
                <a:gd name="connsiteX65" fmla="*/ 2711050 w 2918081"/>
                <a:gd name="connsiteY65" fmla="*/ 227376 h 701829"/>
                <a:gd name="connsiteX66" fmla="*/ 2762808 w 2918081"/>
                <a:gd name="connsiteY66" fmla="*/ 192870 h 701829"/>
                <a:gd name="connsiteX67" fmla="*/ 2788688 w 2918081"/>
                <a:gd name="connsiteY67" fmla="*/ 166991 h 701829"/>
                <a:gd name="connsiteX68" fmla="*/ 2814567 w 2918081"/>
                <a:gd name="connsiteY68" fmla="*/ 149738 h 701829"/>
                <a:gd name="connsiteX69" fmla="*/ 2892205 w 2918081"/>
                <a:gd name="connsiteY69" fmla="*/ 106606 h 701829"/>
                <a:gd name="connsiteX70" fmla="*/ 2324752 w 2918081"/>
                <a:gd name="connsiteY70" fmla="*/ 364253 h 701829"/>
                <a:gd name="connsiteX71" fmla="*/ 2306268 w 2918081"/>
                <a:gd name="connsiteY71" fmla="*/ 382525 h 701829"/>
                <a:gd name="connsiteX72" fmla="*/ 2736929 w 2918081"/>
                <a:gd name="connsiteY72" fmla="*/ 106606 h 701829"/>
                <a:gd name="connsiteX73" fmla="*/ 2685171 w 2918081"/>
                <a:gd name="connsiteY73" fmla="*/ 149738 h 701829"/>
                <a:gd name="connsiteX74" fmla="*/ 2633412 w 2918081"/>
                <a:gd name="connsiteY74" fmla="*/ 166991 h 701829"/>
                <a:gd name="connsiteX75" fmla="*/ 2607533 w 2918081"/>
                <a:gd name="connsiteY75" fmla="*/ 184244 h 701829"/>
                <a:gd name="connsiteX76" fmla="*/ 2581654 w 2918081"/>
                <a:gd name="connsiteY76" fmla="*/ 192870 h 701829"/>
                <a:gd name="connsiteX77" fmla="*/ 2391873 w 2918081"/>
                <a:gd name="connsiteY77" fmla="*/ 210123 h 701829"/>
                <a:gd name="connsiteX78" fmla="*/ 2340114 w 2918081"/>
                <a:gd name="connsiteY78" fmla="*/ 218750 h 701829"/>
                <a:gd name="connsiteX79" fmla="*/ 2219344 w 2918081"/>
                <a:gd name="connsiteY79" fmla="*/ 201497 h 701829"/>
                <a:gd name="connsiteX80" fmla="*/ 2245224 w 2918081"/>
                <a:gd name="connsiteY80" fmla="*/ 158365 h 701829"/>
                <a:gd name="connsiteX81" fmla="*/ 2271103 w 2918081"/>
                <a:gd name="connsiteY81" fmla="*/ 141112 h 701829"/>
                <a:gd name="connsiteX82" fmla="*/ 2305608 w 2918081"/>
                <a:gd name="connsiteY82" fmla="*/ 106606 h 701829"/>
                <a:gd name="connsiteX83" fmla="*/ 2340114 w 2918081"/>
                <a:gd name="connsiteY83" fmla="*/ 80727 h 701829"/>
                <a:gd name="connsiteX84" fmla="*/ 2279729 w 2918081"/>
                <a:gd name="connsiteY84" fmla="*/ 89353 h 701829"/>
                <a:gd name="connsiteX85" fmla="*/ 2227971 w 2918081"/>
                <a:gd name="connsiteY85" fmla="*/ 106606 h 701829"/>
                <a:gd name="connsiteX86" fmla="*/ 2202091 w 2918081"/>
                <a:gd name="connsiteY86" fmla="*/ 123859 h 701829"/>
                <a:gd name="connsiteX87" fmla="*/ 2107201 w 2918081"/>
                <a:gd name="connsiteY87" fmla="*/ 141112 h 701829"/>
                <a:gd name="connsiteX88" fmla="*/ 2055442 w 2918081"/>
                <a:gd name="connsiteY88" fmla="*/ 158365 h 701829"/>
                <a:gd name="connsiteX89" fmla="*/ 2029563 w 2918081"/>
                <a:gd name="connsiteY89" fmla="*/ 166991 h 701829"/>
                <a:gd name="connsiteX90" fmla="*/ 1900167 w 2918081"/>
                <a:gd name="connsiteY90" fmla="*/ 201497 h 701829"/>
                <a:gd name="connsiteX91" fmla="*/ 1788024 w 2918081"/>
                <a:gd name="connsiteY91" fmla="*/ 192870 h 701829"/>
                <a:gd name="connsiteX92" fmla="*/ 1753518 w 2918081"/>
                <a:gd name="connsiteY92" fmla="*/ 149738 h 701829"/>
                <a:gd name="connsiteX93" fmla="*/ 1727639 w 2918081"/>
                <a:gd name="connsiteY93" fmla="*/ 141112 h 701829"/>
                <a:gd name="connsiteX94" fmla="*/ 1658627 w 2918081"/>
                <a:gd name="connsiteY94" fmla="*/ 149738 h 701829"/>
                <a:gd name="connsiteX95" fmla="*/ 1632748 w 2918081"/>
                <a:gd name="connsiteY95" fmla="*/ 166991 h 701829"/>
                <a:gd name="connsiteX96" fmla="*/ 1766287 w 2918081"/>
                <a:gd name="connsiteY96" fmla="*/ 316287 h 701829"/>
                <a:gd name="connsiteX97" fmla="*/ 1132416 w 2918081"/>
                <a:gd name="connsiteY97" fmla="*/ 184244 h 701829"/>
                <a:gd name="connsiteX98" fmla="*/ 1089284 w 2918081"/>
                <a:gd name="connsiteY98" fmla="*/ 201497 h 701829"/>
                <a:gd name="connsiteX99" fmla="*/ 1046152 w 2918081"/>
                <a:gd name="connsiteY99" fmla="*/ 210123 h 701829"/>
                <a:gd name="connsiteX100" fmla="*/ 856371 w 2918081"/>
                <a:gd name="connsiteY100" fmla="*/ 184244 h 701829"/>
                <a:gd name="connsiteX101" fmla="*/ 787359 w 2918081"/>
                <a:gd name="connsiteY101" fmla="*/ 166991 h 701829"/>
                <a:gd name="connsiteX102" fmla="*/ 735601 w 2918081"/>
                <a:gd name="connsiteY102" fmla="*/ 141112 h 701829"/>
                <a:gd name="connsiteX103" fmla="*/ 709722 w 2918081"/>
                <a:gd name="connsiteY103" fmla="*/ 132485 h 701829"/>
                <a:gd name="connsiteX104" fmla="*/ 692469 w 2918081"/>
                <a:gd name="connsiteY104" fmla="*/ 106606 h 701829"/>
                <a:gd name="connsiteX105" fmla="*/ 718348 w 2918081"/>
                <a:gd name="connsiteY105" fmla="*/ 89353 h 701829"/>
                <a:gd name="connsiteX106" fmla="*/ 778733 w 2918081"/>
                <a:gd name="connsiteY106" fmla="*/ 63474 h 701829"/>
                <a:gd name="connsiteX107" fmla="*/ 554446 w 2918081"/>
                <a:gd name="connsiteY107" fmla="*/ 46221 h 701829"/>
                <a:gd name="connsiteX108" fmla="*/ 459556 w 2918081"/>
                <a:gd name="connsiteY108" fmla="*/ 28968 h 701829"/>
                <a:gd name="connsiteX109" fmla="*/ 399171 w 2918081"/>
                <a:gd name="connsiteY109" fmla="*/ 11716 h 701829"/>
                <a:gd name="connsiteX110" fmla="*/ 338786 w 2918081"/>
                <a:gd name="connsiteY110" fmla="*/ 3089 h 701829"/>
                <a:gd name="connsiteX0" fmla="*/ 338786 w 2836521"/>
                <a:gd name="connsiteY0" fmla="*/ 3089 h 701829"/>
                <a:gd name="connsiteX1" fmla="*/ 273751 w 2836521"/>
                <a:gd name="connsiteY1" fmla="*/ 70465 h 701829"/>
                <a:gd name="connsiteX2" fmla="*/ 252773 w 2836521"/>
                <a:gd name="connsiteY2" fmla="*/ 56941 h 701829"/>
                <a:gd name="connsiteX3" fmla="*/ 10982 w 2836521"/>
                <a:gd name="connsiteY3" fmla="*/ 123859 h 701829"/>
                <a:gd name="connsiteX4" fmla="*/ 229902 w 2836521"/>
                <a:gd name="connsiteY4" fmla="*/ 161120 h 701829"/>
                <a:gd name="connsiteX5" fmla="*/ 10982 w 2836521"/>
                <a:gd name="connsiteY5" fmla="*/ 210123 h 701829"/>
                <a:gd name="connsiteX6" fmla="*/ 36861 w 2836521"/>
                <a:gd name="connsiteY6" fmla="*/ 227376 h 701829"/>
                <a:gd name="connsiteX7" fmla="*/ 243895 w 2836521"/>
                <a:gd name="connsiteY7" fmla="*/ 236002 h 701829"/>
                <a:gd name="connsiteX8" fmla="*/ 235269 w 2836521"/>
                <a:gd name="connsiteY8" fmla="*/ 322267 h 701829"/>
                <a:gd name="connsiteX9" fmla="*/ 209390 w 2836521"/>
                <a:gd name="connsiteY9" fmla="*/ 339519 h 701829"/>
                <a:gd name="connsiteX10" fmla="*/ 157631 w 2836521"/>
                <a:gd name="connsiteY10" fmla="*/ 391278 h 701829"/>
                <a:gd name="connsiteX11" fmla="*/ 123125 w 2836521"/>
                <a:gd name="connsiteY11" fmla="*/ 443036 h 701829"/>
                <a:gd name="connsiteX12" fmla="*/ 71367 w 2836521"/>
                <a:gd name="connsiteY12" fmla="*/ 477542 h 701829"/>
                <a:gd name="connsiteX13" fmla="*/ 62740 w 2836521"/>
                <a:gd name="connsiteY13" fmla="*/ 503421 h 701829"/>
                <a:gd name="connsiteX14" fmla="*/ 114499 w 2836521"/>
                <a:gd name="connsiteY14" fmla="*/ 520674 h 701829"/>
                <a:gd name="connsiteX15" fmla="*/ 183510 w 2836521"/>
                <a:gd name="connsiteY15" fmla="*/ 512048 h 701829"/>
                <a:gd name="connsiteX16" fmla="*/ 209390 w 2836521"/>
                <a:gd name="connsiteY16" fmla="*/ 503421 h 701829"/>
                <a:gd name="connsiteX17" fmla="*/ 269774 w 2836521"/>
                <a:gd name="connsiteY17" fmla="*/ 486168 h 701829"/>
                <a:gd name="connsiteX18" fmla="*/ 338786 w 2836521"/>
                <a:gd name="connsiteY18" fmla="*/ 494795 h 701829"/>
                <a:gd name="connsiteX19" fmla="*/ 381918 w 2836521"/>
                <a:gd name="connsiteY19" fmla="*/ 546553 h 701829"/>
                <a:gd name="connsiteX20" fmla="*/ 407797 w 2836521"/>
                <a:gd name="connsiteY20" fmla="*/ 563806 h 701829"/>
                <a:gd name="connsiteX21" fmla="*/ 459556 w 2836521"/>
                <a:gd name="connsiteY21" fmla="*/ 555180 h 701829"/>
                <a:gd name="connsiteX22" fmla="*/ 485435 w 2836521"/>
                <a:gd name="connsiteY22" fmla="*/ 537927 h 701829"/>
                <a:gd name="connsiteX23" fmla="*/ 519940 w 2836521"/>
                <a:gd name="connsiteY23" fmla="*/ 520674 h 701829"/>
                <a:gd name="connsiteX24" fmla="*/ 571699 w 2836521"/>
                <a:gd name="connsiteY24" fmla="*/ 494795 h 701829"/>
                <a:gd name="connsiteX25" fmla="*/ 632084 w 2836521"/>
                <a:gd name="connsiteY25" fmla="*/ 503421 h 701829"/>
                <a:gd name="connsiteX26" fmla="*/ 657963 w 2836521"/>
                <a:gd name="connsiteY26" fmla="*/ 529300 h 701829"/>
                <a:gd name="connsiteX27" fmla="*/ 692469 w 2836521"/>
                <a:gd name="connsiteY27" fmla="*/ 546553 h 701829"/>
                <a:gd name="connsiteX28" fmla="*/ 770107 w 2836521"/>
                <a:gd name="connsiteY28" fmla="*/ 537927 h 701829"/>
                <a:gd name="connsiteX29" fmla="*/ 821865 w 2836521"/>
                <a:gd name="connsiteY29" fmla="*/ 503421 h 701829"/>
                <a:gd name="connsiteX30" fmla="*/ 847744 w 2836521"/>
                <a:gd name="connsiteY30" fmla="*/ 486168 h 701829"/>
                <a:gd name="connsiteX31" fmla="*/ 899503 w 2836521"/>
                <a:gd name="connsiteY31" fmla="*/ 443036 h 701829"/>
                <a:gd name="connsiteX32" fmla="*/ 925382 w 2836521"/>
                <a:gd name="connsiteY32" fmla="*/ 434410 h 701829"/>
                <a:gd name="connsiteX33" fmla="*/ 951261 w 2836521"/>
                <a:gd name="connsiteY33" fmla="*/ 417157 h 701829"/>
                <a:gd name="connsiteX34" fmla="*/ 972832 w 2836521"/>
                <a:gd name="connsiteY34" fmla="*/ 505848 h 701829"/>
                <a:gd name="connsiteX35" fmla="*/ 1063405 w 2836521"/>
                <a:gd name="connsiteY35" fmla="*/ 417157 h 701829"/>
                <a:gd name="connsiteX36" fmla="*/ 1075652 w 2836521"/>
                <a:gd name="connsiteY36" fmla="*/ 541443 h 701829"/>
                <a:gd name="connsiteX37" fmla="*/ 1166922 w 2836521"/>
                <a:gd name="connsiteY37" fmla="*/ 460289 h 701829"/>
                <a:gd name="connsiteX38" fmla="*/ 1184174 w 2836521"/>
                <a:gd name="connsiteY38" fmla="*/ 486168 h 701829"/>
                <a:gd name="connsiteX39" fmla="*/ 1244559 w 2836521"/>
                <a:gd name="connsiteY39" fmla="*/ 512048 h 701829"/>
                <a:gd name="connsiteX40" fmla="*/ 1270439 w 2836521"/>
                <a:gd name="connsiteY40" fmla="*/ 529300 h 701829"/>
                <a:gd name="connsiteX41" fmla="*/ 1304944 w 2836521"/>
                <a:gd name="connsiteY41" fmla="*/ 546553 h 701829"/>
                <a:gd name="connsiteX42" fmla="*/ 1330824 w 2836521"/>
                <a:gd name="connsiteY42" fmla="*/ 572433 h 701829"/>
                <a:gd name="connsiteX43" fmla="*/ 1391208 w 2836521"/>
                <a:gd name="connsiteY43" fmla="*/ 589685 h 701829"/>
                <a:gd name="connsiteX44" fmla="*/ 1425714 w 2836521"/>
                <a:gd name="connsiteY44" fmla="*/ 606938 h 701829"/>
                <a:gd name="connsiteX45" fmla="*/ 1460220 w 2836521"/>
                <a:gd name="connsiteY45" fmla="*/ 615565 h 701829"/>
                <a:gd name="connsiteX46" fmla="*/ 1555110 w 2836521"/>
                <a:gd name="connsiteY46" fmla="*/ 632817 h 701829"/>
                <a:gd name="connsiteX47" fmla="*/ 1995057 w 2836521"/>
                <a:gd name="connsiteY47" fmla="*/ 641444 h 701829"/>
                <a:gd name="connsiteX48" fmla="*/ 2081322 w 2836521"/>
                <a:gd name="connsiteY48" fmla="*/ 667323 h 701829"/>
                <a:gd name="connsiteX49" fmla="*/ 2107201 w 2836521"/>
                <a:gd name="connsiteY49" fmla="*/ 684576 h 701829"/>
                <a:gd name="connsiteX50" fmla="*/ 2253850 w 2836521"/>
                <a:gd name="connsiteY50" fmla="*/ 701829 h 701829"/>
                <a:gd name="connsiteX51" fmla="*/ 2279729 w 2836521"/>
                <a:gd name="connsiteY51" fmla="*/ 684576 h 701829"/>
                <a:gd name="connsiteX52" fmla="*/ 2322861 w 2836521"/>
                <a:gd name="connsiteY52" fmla="*/ 641444 h 701829"/>
                <a:gd name="connsiteX53" fmla="*/ 2391873 w 2836521"/>
                <a:gd name="connsiteY53" fmla="*/ 598312 h 701829"/>
                <a:gd name="connsiteX54" fmla="*/ 2372997 w 2836521"/>
                <a:gd name="connsiteY54" fmla="*/ 527515 h 701829"/>
                <a:gd name="connsiteX55" fmla="*/ 2309142 w 2836521"/>
                <a:gd name="connsiteY55" fmla="*/ 527870 h 701829"/>
                <a:gd name="connsiteX56" fmla="*/ 2388091 w 2836521"/>
                <a:gd name="connsiteY56" fmla="*/ 492910 h 701829"/>
                <a:gd name="connsiteX57" fmla="*/ 2462811 w 2836521"/>
                <a:gd name="connsiteY57" fmla="*/ 458709 h 701829"/>
                <a:gd name="connsiteX58" fmla="*/ 2650665 w 2836521"/>
                <a:gd name="connsiteY58" fmla="*/ 494795 h 701829"/>
                <a:gd name="connsiteX59" fmla="*/ 2538522 w 2836521"/>
                <a:gd name="connsiteY59" fmla="*/ 468916 h 701829"/>
                <a:gd name="connsiteX60" fmla="*/ 2624786 w 2836521"/>
                <a:gd name="connsiteY60" fmla="*/ 391278 h 701829"/>
                <a:gd name="connsiteX61" fmla="*/ 2642039 w 2836521"/>
                <a:gd name="connsiteY61" fmla="*/ 365399 h 701829"/>
                <a:gd name="connsiteX62" fmla="*/ 2693797 w 2836521"/>
                <a:gd name="connsiteY62" fmla="*/ 322267 h 701829"/>
                <a:gd name="connsiteX63" fmla="*/ 2719676 w 2836521"/>
                <a:gd name="connsiteY63" fmla="*/ 313640 h 701829"/>
                <a:gd name="connsiteX64" fmla="*/ 2403597 w 2836521"/>
                <a:gd name="connsiteY64" fmla="*/ 335278 h 701829"/>
                <a:gd name="connsiteX65" fmla="*/ 2711050 w 2836521"/>
                <a:gd name="connsiteY65" fmla="*/ 227376 h 701829"/>
                <a:gd name="connsiteX66" fmla="*/ 2762808 w 2836521"/>
                <a:gd name="connsiteY66" fmla="*/ 192870 h 701829"/>
                <a:gd name="connsiteX67" fmla="*/ 2788688 w 2836521"/>
                <a:gd name="connsiteY67" fmla="*/ 166991 h 701829"/>
                <a:gd name="connsiteX68" fmla="*/ 2814567 w 2836521"/>
                <a:gd name="connsiteY68" fmla="*/ 149738 h 701829"/>
                <a:gd name="connsiteX69" fmla="*/ 2436716 w 2836521"/>
                <a:gd name="connsiteY69" fmla="*/ 333681 h 701829"/>
                <a:gd name="connsiteX70" fmla="*/ 2324752 w 2836521"/>
                <a:gd name="connsiteY70" fmla="*/ 364253 h 701829"/>
                <a:gd name="connsiteX71" fmla="*/ 2306268 w 2836521"/>
                <a:gd name="connsiteY71" fmla="*/ 382525 h 701829"/>
                <a:gd name="connsiteX72" fmla="*/ 2736929 w 2836521"/>
                <a:gd name="connsiteY72" fmla="*/ 106606 h 701829"/>
                <a:gd name="connsiteX73" fmla="*/ 2685171 w 2836521"/>
                <a:gd name="connsiteY73" fmla="*/ 149738 h 701829"/>
                <a:gd name="connsiteX74" fmla="*/ 2633412 w 2836521"/>
                <a:gd name="connsiteY74" fmla="*/ 166991 h 701829"/>
                <a:gd name="connsiteX75" fmla="*/ 2607533 w 2836521"/>
                <a:gd name="connsiteY75" fmla="*/ 184244 h 701829"/>
                <a:gd name="connsiteX76" fmla="*/ 2581654 w 2836521"/>
                <a:gd name="connsiteY76" fmla="*/ 192870 h 701829"/>
                <a:gd name="connsiteX77" fmla="*/ 2391873 w 2836521"/>
                <a:gd name="connsiteY77" fmla="*/ 210123 h 701829"/>
                <a:gd name="connsiteX78" fmla="*/ 2340114 w 2836521"/>
                <a:gd name="connsiteY78" fmla="*/ 218750 h 701829"/>
                <a:gd name="connsiteX79" fmla="*/ 2219344 w 2836521"/>
                <a:gd name="connsiteY79" fmla="*/ 201497 h 701829"/>
                <a:gd name="connsiteX80" fmla="*/ 2245224 w 2836521"/>
                <a:gd name="connsiteY80" fmla="*/ 158365 h 701829"/>
                <a:gd name="connsiteX81" fmla="*/ 2271103 w 2836521"/>
                <a:gd name="connsiteY81" fmla="*/ 141112 h 701829"/>
                <a:gd name="connsiteX82" fmla="*/ 2305608 w 2836521"/>
                <a:gd name="connsiteY82" fmla="*/ 106606 h 701829"/>
                <a:gd name="connsiteX83" fmla="*/ 2340114 w 2836521"/>
                <a:gd name="connsiteY83" fmla="*/ 80727 h 701829"/>
                <a:gd name="connsiteX84" fmla="*/ 2279729 w 2836521"/>
                <a:gd name="connsiteY84" fmla="*/ 89353 h 701829"/>
                <a:gd name="connsiteX85" fmla="*/ 2227971 w 2836521"/>
                <a:gd name="connsiteY85" fmla="*/ 106606 h 701829"/>
                <a:gd name="connsiteX86" fmla="*/ 2202091 w 2836521"/>
                <a:gd name="connsiteY86" fmla="*/ 123859 h 701829"/>
                <a:gd name="connsiteX87" fmla="*/ 2107201 w 2836521"/>
                <a:gd name="connsiteY87" fmla="*/ 141112 h 701829"/>
                <a:gd name="connsiteX88" fmla="*/ 2055442 w 2836521"/>
                <a:gd name="connsiteY88" fmla="*/ 158365 h 701829"/>
                <a:gd name="connsiteX89" fmla="*/ 2029563 w 2836521"/>
                <a:gd name="connsiteY89" fmla="*/ 166991 h 701829"/>
                <a:gd name="connsiteX90" fmla="*/ 1900167 w 2836521"/>
                <a:gd name="connsiteY90" fmla="*/ 201497 h 701829"/>
                <a:gd name="connsiteX91" fmla="*/ 1788024 w 2836521"/>
                <a:gd name="connsiteY91" fmla="*/ 192870 h 701829"/>
                <a:gd name="connsiteX92" fmla="*/ 1753518 w 2836521"/>
                <a:gd name="connsiteY92" fmla="*/ 149738 h 701829"/>
                <a:gd name="connsiteX93" fmla="*/ 1727639 w 2836521"/>
                <a:gd name="connsiteY93" fmla="*/ 141112 h 701829"/>
                <a:gd name="connsiteX94" fmla="*/ 1658627 w 2836521"/>
                <a:gd name="connsiteY94" fmla="*/ 149738 h 701829"/>
                <a:gd name="connsiteX95" fmla="*/ 1632748 w 2836521"/>
                <a:gd name="connsiteY95" fmla="*/ 166991 h 701829"/>
                <a:gd name="connsiteX96" fmla="*/ 1766287 w 2836521"/>
                <a:gd name="connsiteY96" fmla="*/ 316287 h 701829"/>
                <a:gd name="connsiteX97" fmla="*/ 1132416 w 2836521"/>
                <a:gd name="connsiteY97" fmla="*/ 184244 h 701829"/>
                <a:gd name="connsiteX98" fmla="*/ 1089284 w 2836521"/>
                <a:gd name="connsiteY98" fmla="*/ 201497 h 701829"/>
                <a:gd name="connsiteX99" fmla="*/ 1046152 w 2836521"/>
                <a:gd name="connsiteY99" fmla="*/ 210123 h 701829"/>
                <a:gd name="connsiteX100" fmla="*/ 856371 w 2836521"/>
                <a:gd name="connsiteY100" fmla="*/ 184244 h 701829"/>
                <a:gd name="connsiteX101" fmla="*/ 787359 w 2836521"/>
                <a:gd name="connsiteY101" fmla="*/ 166991 h 701829"/>
                <a:gd name="connsiteX102" fmla="*/ 735601 w 2836521"/>
                <a:gd name="connsiteY102" fmla="*/ 141112 h 701829"/>
                <a:gd name="connsiteX103" fmla="*/ 709722 w 2836521"/>
                <a:gd name="connsiteY103" fmla="*/ 132485 h 701829"/>
                <a:gd name="connsiteX104" fmla="*/ 692469 w 2836521"/>
                <a:gd name="connsiteY104" fmla="*/ 106606 h 701829"/>
                <a:gd name="connsiteX105" fmla="*/ 718348 w 2836521"/>
                <a:gd name="connsiteY105" fmla="*/ 89353 h 701829"/>
                <a:gd name="connsiteX106" fmla="*/ 778733 w 2836521"/>
                <a:gd name="connsiteY106" fmla="*/ 63474 h 701829"/>
                <a:gd name="connsiteX107" fmla="*/ 554446 w 2836521"/>
                <a:gd name="connsiteY107" fmla="*/ 46221 h 701829"/>
                <a:gd name="connsiteX108" fmla="*/ 459556 w 2836521"/>
                <a:gd name="connsiteY108" fmla="*/ 28968 h 701829"/>
                <a:gd name="connsiteX109" fmla="*/ 399171 w 2836521"/>
                <a:gd name="connsiteY109" fmla="*/ 11716 h 701829"/>
                <a:gd name="connsiteX110" fmla="*/ 338786 w 2836521"/>
                <a:gd name="connsiteY110" fmla="*/ 3089 h 701829"/>
                <a:gd name="connsiteX0" fmla="*/ 338786 w 2836521"/>
                <a:gd name="connsiteY0" fmla="*/ 3089 h 701829"/>
                <a:gd name="connsiteX1" fmla="*/ 273751 w 2836521"/>
                <a:gd name="connsiteY1" fmla="*/ 70465 h 701829"/>
                <a:gd name="connsiteX2" fmla="*/ 252773 w 2836521"/>
                <a:gd name="connsiteY2" fmla="*/ 56941 h 701829"/>
                <a:gd name="connsiteX3" fmla="*/ 10982 w 2836521"/>
                <a:gd name="connsiteY3" fmla="*/ 123859 h 701829"/>
                <a:gd name="connsiteX4" fmla="*/ 229902 w 2836521"/>
                <a:gd name="connsiteY4" fmla="*/ 161120 h 701829"/>
                <a:gd name="connsiteX5" fmla="*/ 10982 w 2836521"/>
                <a:gd name="connsiteY5" fmla="*/ 210123 h 701829"/>
                <a:gd name="connsiteX6" fmla="*/ 36861 w 2836521"/>
                <a:gd name="connsiteY6" fmla="*/ 227376 h 701829"/>
                <a:gd name="connsiteX7" fmla="*/ 243895 w 2836521"/>
                <a:gd name="connsiteY7" fmla="*/ 236002 h 701829"/>
                <a:gd name="connsiteX8" fmla="*/ 235269 w 2836521"/>
                <a:gd name="connsiteY8" fmla="*/ 322267 h 701829"/>
                <a:gd name="connsiteX9" fmla="*/ 209390 w 2836521"/>
                <a:gd name="connsiteY9" fmla="*/ 339519 h 701829"/>
                <a:gd name="connsiteX10" fmla="*/ 157631 w 2836521"/>
                <a:gd name="connsiteY10" fmla="*/ 391278 h 701829"/>
                <a:gd name="connsiteX11" fmla="*/ 123125 w 2836521"/>
                <a:gd name="connsiteY11" fmla="*/ 443036 h 701829"/>
                <a:gd name="connsiteX12" fmla="*/ 71367 w 2836521"/>
                <a:gd name="connsiteY12" fmla="*/ 477542 h 701829"/>
                <a:gd name="connsiteX13" fmla="*/ 62740 w 2836521"/>
                <a:gd name="connsiteY13" fmla="*/ 503421 h 701829"/>
                <a:gd name="connsiteX14" fmla="*/ 114499 w 2836521"/>
                <a:gd name="connsiteY14" fmla="*/ 520674 h 701829"/>
                <a:gd name="connsiteX15" fmla="*/ 183510 w 2836521"/>
                <a:gd name="connsiteY15" fmla="*/ 512048 h 701829"/>
                <a:gd name="connsiteX16" fmla="*/ 209390 w 2836521"/>
                <a:gd name="connsiteY16" fmla="*/ 503421 h 701829"/>
                <a:gd name="connsiteX17" fmla="*/ 269774 w 2836521"/>
                <a:gd name="connsiteY17" fmla="*/ 486168 h 701829"/>
                <a:gd name="connsiteX18" fmla="*/ 338786 w 2836521"/>
                <a:gd name="connsiteY18" fmla="*/ 494795 h 701829"/>
                <a:gd name="connsiteX19" fmla="*/ 381918 w 2836521"/>
                <a:gd name="connsiteY19" fmla="*/ 546553 h 701829"/>
                <a:gd name="connsiteX20" fmla="*/ 407797 w 2836521"/>
                <a:gd name="connsiteY20" fmla="*/ 563806 h 701829"/>
                <a:gd name="connsiteX21" fmla="*/ 459556 w 2836521"/>
                <a:gd name="connsiteY21" fmla="*/ 555180 h 701829"/>
                <a:gd name="connsiteX22" fmla="*/ 485435 w 2836521"/>
                <a:gd name="connsiteY22" fmla="*/ 537927 h 701829"/>
                <a:gd name="connsiteX23" fmla="*/ 519940 w 2836521"/>
                <a:gd name="connsiteY23" fmla="*/ 520674 h 701829"/>
                <a:gd name="connsiteX24" fmla="*/ 571699 w 2836521"/>
                <a:gd name="connsiteY24" fmla="*/ 494795 h 701829"/>
                <a:gd name="connsiteX25" fmla="*/ 632084 w 2836521"/>
                <a:gd name="connsiteY25" fmla="*/ 503421 h 701829"/>
                <a:gd name="connsiteX26" fmla="*/ 657963 w 2836521"/>
                <a:gd name="connsiteY26" fmla="*/ 529300 h 701829"/>
                <a:gd name="connsiteX27" fmla="*/ 692469 w 2836521"/>
                <a:gd name="connsiteY27" fmla="*/ 546553 h 701829"/>
                <a:gd name="connsiteX28" fmla="*/ 770107 w 2836521"/>
                <a:gd name="connsiteY28" fmla="*/ 537927 h 701829"/>
                <a:gd name="connsiteX29" fmla="*/ 821865 w 2836521"/>
                <a:gd name="connsiteY29" fmla="*/ 503421 h 701829"/>
                <a:gd name="connsiteX30" fmla="*/ 847744 w 2836521"/>
                <a:gd name="connsiteY30" fmla="*/ 486168 h 701829"/>
                <a:gd name="connsiteX31" fmla="*/ 899503 w 2836521"/>
                <a:gd name="connsiteY31" fmla="*/ 443036 h 701829"/>
                <a:gd name="connsiteX32" fmla="*/ 925382 w 2836521"/>
                <a:gd name="connsiteY32" fmla="*/ 434410 h 701829"/>
                <a:gd name="connsiteX33" fmla="*/ 951261 w 2836521"/>
                <a:gd name="connsiteY33" fmla="*/ 417157 h 701829"/>
                <a:gd name="connsiteX34" fmla="*/ 972832 w 2836521"/>
                <a:gd name="connsiteY34" fmla="*/ 505848 h 701829"/>
                <a:gd name="connsiteX35" fmla="*/ 1063405 w 2836521"/>
                <a:gd name="connsiteY35" fmla="*/ 417157 h 701829"/>
                <a:gd name="connsiteX36" fmla="*/ 1075652 w 2836521"/>
                <a:gd name="connsiteY36" fmla="*/ 541443 h 701829"/>
                <a:gd name="connsiteX37" fmla="*/ 1166922 w 2836521"/>
                <a:gd name="connsiteY37" fmla="*/ 460289 h 701829"/>
                <a:gd name="connsiteX38" fmla="*/ 1184174 w 2836521"/>
                <a:gd name="connsiteY38" fmla="*/ 486168 h 701829"/>
                <a:gd name="connsiteX39" fmla="*/ 1244559 w 2836521"/>
                <a:gd name="connsiteY39" fmla="*/ 512048 h 701829"/>
                <a:gd name="connsiteX40" fmla="*/ 1270439 w 2836521"/>
                <a:gd name="connsiteY40" fmla="*/ 529300 h 701829"/>
                <a:gd name="connsiteX41" fmla="*/ 1304944 w 2836521"/>
                <a:gd name="connsiteY41" fmla="*/ 546553 h 701829"/>
                <a:gd name="connsiteX42" fmla="*/ 1330824 w 2836521"/>
                <a:gd name="connsiteY42" fmla="*/ 572433 h 701829"/>
                <a:gd name="connsiteX43" fmla="*/ 1391208 w 2836521"/>
                <a:gd name="connsiteY43" fmla="*/ 589685 h 701829"/>
                <a:gd name="connsiteX44" fmla="*/ 1425714 w 2836521"/>
                <a:gd name="connsiteY44" fmla="*/ 606938 h 701829"/>
                <a:gd name="connsiteX45" fmla="*/ 1460220 w 2836521"/>
                <a:gd name="connsiteY45" fmla="*/ 615565 h 701829"/>
                <a:gd name="connsiteX46" fmla="*/ 1555110 w 2836521"/>
                <a:gd name="connsiteY46" fmla="*/ 632817 h 701829"/>
                <a:gd name="connsiteX47" fmla="*/ 1995057 w 2836521"/>
                <a:gd name="connsiteY47" fmla="*/ 641444 h 701829"/>
                <a:gd name="connsiteX48" fmla="*/ 2081322 w 2836521"/>
                <a:gd name="connsiteY48" fmla="*/ 667323 h 701829"/>
                <a:gd name="connsiteX49" fmla="*/ 2107201 w 2836521"/>
                <a:gd name="connsiteY49" fmla="*/ 684576 h 701829"/>
                <a:gd name="connsiteX50" fmla="*/ 2253850 w 2836521"/>
                <a:gd name="connsiteY50" fmla="*/ 701829 h 701829"/>
                <a:gd name="connsiteX51" fmla="*/ 2279729 w 2836521"/>
                <a:gd name="connsiteY51" fmla="*/ 684576 h 701829"/>
                <a:gd name="connsiteX52" fmla="*/ 2322861 w 2836521"/>
                <a:gd name="connsiteY52" fmla="*/ 641444 h 701829"/>
                <a:gd name="connsiteX53" fmla="*/ 2391873 w 2836521"/>
                <a:gd name="connsiteY53" fmla="*/ 598312 h 701829"/>
                <a:gd name="connsiteX54" fmla="*/ 2372997 w 2836521"/>
                <a:gd name="connsiteY54" fmla="*/ 527515 h 701829"/>
                <a:gd name="connsiteX55" fmla="*/ 2309142 w 2836521"/>
                <a:gd name="connsiteY55" fmla="*/ 527870 h 701829"/>
                <a:gd name="connsiteX56" fmla="*/ 2388091 w 2836521"/>
                <a:gd name="connsiteY56" fmla="*/ 492910 h 701829"/>
                <a:gd name="connsiteX57" fmla="*/ 2462811 w 2836521"/>
                <a:gd name="connsiteY57" fmla="*/ 458709 h 701829"/>
                <a:gd name="connsiteX58" fmla="*/ 2650665 w 2836521"/>
                <a:gd name="connsiteY58" fmla="*/ 494795 h 701829"/>
                <a:gd name="connsiteX59" fmla="*/ 2538522 w 2836521"/>
                <a:gd name="connsiteY59" fmla="*/ 468916 h 701829"/>
                <a:gd name="connsiteX60" fmla="*/ 2624786 w 2836521"/>
                <a:gd name="connsiteY60" fmla="*/ 391278 h 701829"/>
                <a:gd name="connsiteX61" fmla="*/ 2642039 w 2836521"/>
                <a:gd name="connsiteY61" fmla="*/ 365399 h 701829"/>
                <a:gd name="connsiteX62" fmla="*/ 2693797 w 2836521"/>
                <a:gd name="connsiteY62" fmla="*/ 322267 h 701829"/>
                <a:gd name="connsiteX63" fmla="*/ 2719676 w 2836521"/>
                <a:gd name="connsiteY63" fmla="*/ 313640 h 701829"/>
                <a:gd name="connsiteX64" fmla="*/ 2403597 w 2836521"/>
                <a:gd name="connsiteY64" fmla="*/ 335278 h 701829"/>
                <a:gd name="connsiteX65" fmla="*/ 2711050 w 2836521"/>
                <a:gd name="connsiteY65" fmla="*/ 227376 h 701829"/>
                <a:gd name="connsiteX66" fmla="*/ 2762808 w 2836521"/>
                <a:gd name="connsiteY66" fmla="*/ 192870 h 701829"/>
                <a:gd name="connsiteX67" fmla="*/ 2788688 w 2836521"/>
                <a:gd name="connsiteY67" fmla="*/ 166991 h 701829"/>
                <a:gd name="connsiteX68" fmla="*/ 2814567 w 2836521"/>
                <a:gd name="connsiteY68" fmla="*/ 149738 h 701829"/>
                <a:gd name="connsiteX69" fmla="*/ 2436716 w 2836521"/>
                <a:gd name="connsiteY69" fmla="*/ 333681 h 701829"/>
                <a:gd name="connsiteX70" fmla="*/ 2324752 w 2836521"/>
                <a:gd name="connsiteY70" fmla="*/ 364253 h 701829"/>
                <a:gd name="connsiteX71" fmla="*/ 2306268 w 2836521"/>
                <a:gd name="connsiteY71" fmla="*/ 382525 h 701829"/>
                <a:gd name="connsiteX72" fmla="*/ 2142683 w 2836521"/>
                <a:gd name="connsiteY72" fmla="*/ 320409 h 701829"/>
                <a:gd name="connsiteX73" fmla="*/ 2685171 w 2836521"/>
                <a:gd name="connsiteY73" fmla="*/ 149738 h 701829"/>
                <a:gd name="connsiteX74" fmla="*/ 2633412 w 2836521"/>
                <a:gd name="connsiteY74" fmla="*/ 166991 h 701829"/>
                <a:gd name="connsiteX75" fmla="*/ 2607533 w 2836521"/>
                <a:gd name="connsiteY75" fmla="*/ 184244 h 701829"/>
                <a:gd name="connsiteX76" fmla="*/ 2581654 w 2836521"/>
                <a:gd name="connsiteY76" fmla="*/ 192870 h 701829"/>
                <a:gd name="connsiteX77" fmla="*/ 2391873 w 2836521"/>
                <a:gd name="connsiteY77" fmla="*/ 210123 h 701829"/>
                <a:gd name="connsiteX78" fmla="*/ 2340114 w 2836521"/>
                <a:gd name="connsiteY78" fmla="*/ 218750 h 701829"/>
                <a:gd name="connsiteX79" fmla="*/ 2219344 w 2836521"/>
                <a:gd name="connsiteY79" fmla="*/ 201497 h 701829"/>
                <a:gd name="connsiteX80" fmla="*/ 2245224 w 2836521"/>
                <a:gd name="connsiteY80" fmla="*/ 158365 h 701829"/>
                <a:gd name="connsiteX81" fmla="*/ 2271103 w 2836521"/>
                <a:gd name="connsiteY81" fmla="*/ 141112 h 701829"/>
                <a:gd name="connsiteX82" fmla="*/ 2305608 w 2836521"/>
                <a:gd name="connsiteY82" fmla="*/ 106606 h 701829"/>
                <a:gd name="connsiteX83" fmla="*/ 2340114 w 2836521"/>
                <a:gd name="connsiteY83" fmla="*/ 80727 h 701829"/>
                <a:gd name="connsiteX84" fmla="*/ 2279729 w 2836521"/>
                <a:gd name="connsiteY84" fmla="*/ 89353 h 701829"/>
                <a:gd name="connsiteX85" fmla="*/ 2227971 w 2836521"/>
                <a:gd name="connsiteY85" fmla="*/ 106606 h 701829"/>
                <a:gd name="connsiteX86" fmla="*/ 2202091 w 2836521"/>
                <a:gd name="connsiteY86" fmla="*/ 123859 h 701829"/>
                <a:gd name="connsiteX87" fmla="*/ 2107201 w 2836521"/>
                <a:gd name="connsiteY87" fmla="*/ 141112 h 701829"/>
                <a:gd name="connsiteX88" fmla="*/ 2055442 w 2836521"/>
                <a:gd name="connsiteY88" fmla="*/ 158365 h 701829"/>
                <a:gd name="connsiteX89" fmla="*/ 2029563 w 2836521"/>
                <a:gd name="connsiteY89" fmla="*/ 166991 h 701829"/>
                <a:gd name="connsiteX90" fmla="*/ 1900167 w 2836521"/>
                <a:gd name="connsiteY90" fmla="*/ 201497 h 701829"/>
                <a:gd name="connsiteX91" fmla="*/ 1788024 w 2836521"/>
                <a:gd name="connsiteY91" fmla="*/ 192870 h 701829"/>
                <a:gd name="connsiteX92" fmla="*/ 1753518 w 2836521"/>
                <a:gd name="connsiteY92" fmla="*/ 149738 h 701829"/>
                <a:gd name="connsiteX93" fmla="*/ 1727639 w 2836521"/>
                <a:gd name="connsiteY93" fmla="*/ 141112 h 701829"/>
                <a:gd name="connsiteX94" fmla="*/ 1658627 w 2836521"/>
                <a:gd name="connsiteY94" fmla="*/ 149738 h 701829"/>
                <a:gd name="connsiteX95" fmla="*/ 1632748 w 2836521"/>
                <a:gd name="connsiteY95" fmla="*/ 166991 h 701829"/>
                <a:gd name="connsiteX96" fmla="*/ 1766287 w 2836521"/>
                <a:gd name="connsiteY96" fmla="*/ 316287 h 701829"/>
                <a:gd name="connsiteX97" fmla="*/ 1132416 w 2836521"/>
                <a:gd name="connsiteY97" fmla="*/ 184244 h 701829"/>
                <a:gd name="connsiteX98" fmla="*/ 1089284 w 2836521"/>
                <a:gd name="connsiteY98" fmla="*/ 201497 h 701829"/>
                <a:gd name="connsiteX99" fmla="*/ 1046152 w 2836521"/>
                <a:gd name="connsiteY99" fmla="*/ 210123 h 701829"/>
                <a:gd name="connsiteX100" fmla="*/ 856371 w 2836521"/>
                <a:gd name="connsiteY100" fmla="*/ 184244 h 701829"/>
                <a:gd name="connsiteX101" fmla="*/ 787359 w 2836521"/>
                <a:gd name="connsiteY101" fmla="*/ 166991 h 701829"/>
                <a:gd name="connsiteX102" fmla="*/ 735601 w 2836521"/>
                <a:gd name="connsiteY102" fmla="*/ 141112 h 701829"/>
                <a:gd name="connsiteX103" fmla="*/ 709722 w 2836521"/>
                <a:gd name="connsiteY103" fmla="*/ 132485 h 701829"/>
                <a:gd name="connsiteX104" fmla="*/ 692469 w 2836521"/>
                <a:gd name="connsiteY104" fmla="*/ 106606 h 701829"/>
                <a:gd name="connsiteX105" fmla="*/ 718348 w 2836521"/>
                <a:gd name="connsiteY105" fmla="*/ 89353 h 701829"/>
                <a:gd name="connsiteX106" fmla="*/ 778733 w 2836521"/>
                <a:gd name="connsiteY106" fmla="*/ 63474 h 701829"/>
                <a:gd name="connsiteX107" fmla="*/ 554446 w 2836521"/>
                <a:gd name="connsiteY107" fmla="*/ 46221 h 701829"/>
                <a:gd name="connsiteX108" fmla="*/ 459556 w 2836521"/>
                <a:gd name="connsiteY108" fmla="*/ 28968 h 701829"/>
                <a:gd name="connsiteX109" fmla="*/ 399171 w 2836521"/>
                <a:gd name="connsiteY109" fmla="*/ 11716 h 701829"/>
                <a:gd name="connsiteX110" fmla="*/ 338786 w 2836521"/>
                <a:gd name="connsiteY110" fmla="*/ 3089 h 701829"/>
                <a:gd name="connsiteX0" fmla="*/ 338786 w 2817322"/>
                <a:gd name="connsiteY0" fmla="*/ 3089 h 701829"/>
                <a:gd name="connsiteX1" fmla="*/ 273751 w 2817322"/>
                <a:gd name="connsiteY1" fmla="*/ 70465 h 701829"/>
                <a:gd name="connsiteX2" fmla="*/ 252773 w 2817322"/>
                <a:gd name="connsiteY2" fmla="*/ 56941 h 701829"/>
                <a:gd name="connsiteX3" fmla="*/ 10982 w 2817322"/>
                <a:gd name="connsiteY3" fmla="*/ 123859 h 701829"/>
                <a:gd name="connsiteX4" fmla="*/ 229902 w 2817322"/>
                <a:gd name="connsiteY4" fmla="*/ 161120 h 701829"/>
                <a:gd name="connsiteX5" fmla="*/ 10982 w 2817322"/>
                <a:gd name="connsiteY5" fmla="*/ 210123 h 701829"/>
                <a:gd name="connsiteX6" fmla="*/ 36861 w 2817322"/>
                <a:gd name="connsiteY6" fmla="*/ 227376 h 701829"/>
                <a:gd name="connsiteX7" fmla="*/ 243895 w 2817322"/>
                <a:gd name="connsiteY7" fmla="*/ 236002 h 701829"/>
                <a:gd name="connsiteX8" fmla="*/ 235269 w 2817322"/>
                <a:gd name="connsiteY8" fmla="*/ 322267 h 701829"/>
                <a:gd name="connsiteX9" fmla="*/ 209390 w 2817322"/>
                <a:gd name="connsiteY9" fmla="*/ 339519 h 701829"/>
                <a:gd name="connsiteX10" fmla="*/ 157631 w 2817322"/>
                <a:gd name="connsiteY10" fmla="*/ 391278 h 701829"/>
                <a:gd name="connsiteX11" fmla="*/ 123125 w 2817322"/>
                <a:gd name="connsiteY11" fmla="*/ 443036 h 701829"/>
                <a:gd name="connsiteX12" fmla="*/ 71367 w 2817322"/>
                <a:gd name="connsiteY12" fmla="*/ 477542 h 701829"/>
                <a:gd name="connsiteX13" fmla="*/ 62740 w 2817322"/>
                <a:gd name="connsiteY13" fmla="*/ 503421 h 701829"/>
                <a:gd name="connsiteX14" fmla="*/ 114499 w 2817322"/>
                <a:gd name="connsiteY14" fmla="*/ 520674 h 701829"/>
                <a:gd name="connsiteX15" fmla="*/ 183510 w 2817322"/>
                <a:gd name="connsiteY15" fmla="*/ 512048 h 701829"/>
                <a:gd name="connsiteX16" fmla="*/ 209390 w 2817322"/>
                <a:gd name="connsiteY16" fmla="*/ 503421 h 701829"/>
                <a:gd name="connsiteX17" fmla="*/ 269774 w 2817322"/>
                <a:gd name="connsiteY17" fmla="*/ 486168 h 701829"/>
                <a:gd name="connsiteX18" fmla="*/ 338786 w 2817322"/>
                <a:gd name="connsiteY18" fmla="*/ 494795 h 701829"/>
                <a:gd name="connsiteX19" fmla="*/ 381918 w 2817322"/>
                <a:gd name="connsiteY19" fmla="*/ 546553 h 701829"/>
                <a:gd name="connsiteX20" fmla="*/ 407797 w 2817322"/>
                <a:gd name="connsiteY20" fmla="*/ 563806 h 701829"/>
                <a:gd name="connsiteX21" fmla="*/ 459556 w 2817322"/>
                <a:gd name="connsiteY21" fmla="*/ 555180 h 701829"/>
                <a:gd name="connsiteX22" fmla="*/ 485435 w 2817322"/>
                <a:gd name="connsiteY22" fmla="*/ 537927 h 701829"/>
                <a:gd name="connsiteX23" fmla="*/ 519940 w 2817322"/>
                <a:gd name="connsiteY23" fmla="*/ 520674 h 701829"/>
                <a:gd name="connsiteX24" fmla="*/ 571699 w 2817322"/>
                <a:gd name="connsiteY24" fmla="*/ 494795 h 701829"/>
                <a:gd name="connsiteX25" fmla="*/ 632084 w 2817322"/>
                <a:gd name="connsiteY25" fmla="*/ 503421 h 701829"/>
                <a:gd name="connsiteX26" fmla="*/ 657963 w 2817322"/>
                <a:gd name="connsiteY26" fmla="*/ 529300 h 701829"/>
                <a:gd name="connsiteX27" fmla="*/ 692469 w 2817322"/>
                <a:gd name="connsiteY27" fmla="*/ 546553 h 701829"/>
                <a:gd name="connsiteX28" fmla="*/ 770107 w 2817322"/>
                <a:gd name="connsiteY28" fmla="*/ 537927 h 701829"/>
                <a:gd name="connsiteX29" fmla="*/ 821865 w 2817322"/>
                <a:gd name="connsiteY29" fmla="*/ 503421 h 701829"/>
                <a:gd name="connsiteX30" fmla="*/ 847744 w 2817322"/>
                <a:gd name="connsiteY30" fmla="*/ 486168 h 701829"/>
                <a:gd name="connsiteX31" fmla="*/ 899503 w 2817322"/>
                <a:gd name="connsiteY31" fmla="*/ 443036 h 701829"/>
                <a:gd name="connsiteX32" fmla="*/ 925382 w 2817322"/>
                <a:gd name="connsiteY32" fmla="*/ 434410 h 701829"/>
                <a:gd name="connsiteX33" fmla="*/ 951261 w 2817322"/>
                <a:gd name="connsiteY33" fmla="*/ 417157 h 701829"/>
                <a:gd name="connsiteX34" fmla="*/ 972832 w 2817322"/>
                <a:gd name="connsiteY34" fmla="*/ 505848 h 701829"/>
                <a:gd name="connsiteX35" fmla="*/ 1063405 w 2817322"/>
                <a:gd name="connsiteY35" fmla="*/ 417157 h 701829"/>
                <a:gd name="connsiteX36" fmla="*/ 1075652 w 2817322"/>
                <a:gd name="connsiteY36" fmla="*/ 541443 h 701829"/>
                <a:gd name="connsiteX37" fmla="*/ 1166922 w 2817322"/>
                <a:gd name="connsiteY37" fmla="*/ 460289 h 701829"/>
                <a:gd name="connsiteX38" fmla="*/ 1184174 w 2817322"/>
                <a:gd name="connsiteY38" fmla="*/ 486168 h 701829"/>
                <a:gd name="connsiteX39" fmla="*/ 1244559 w 2817322"/>
                <a:gd name="connsiteY39" fmla="*/ 512048 h 701829"/>
                <a:gd name="connsiteX40" fmla="*/ 1270439 w 2817322"/>
                <a:gd name="connsiteY40" fmla="*/ 529300 h 701829"/>
                <a:gd name="connsiteX41" fmla="*/ 1304944 w 2817322"/>
                <a:gd name="connsiteY41" fmla="*/ 546553 h 701829"/>
                <a:gd name="connsiteX42" fmla="*/ 1330824 w 2817322"/>
                <a:gd name="connsiteY42" fmla="*/ 572433 h 701829"/>
                <a:gd name="connsiteX43" fmla="*/ 1391208 w 2817322"/>
                <a:gd name="connsiteY43" fmla="*/ 589685 h 701829"/>
                <a:gd name="connsiteX44" fmla="*/ 1425714 w 2817322"/>
                <a:gd name="connsiteY44" fmla="*/ 606938 h 701829"/>
                <a:gd name="connsiteX45" fmla="*/ 1460220 w 2817322"/>
                <a:gd name="connsiteY45" fmla="*/ 615565 h 701829"/>
                <a:gd name="connsiteX46" fmla="*/ 1555110 w 2817322"/>
                <a:gd name="connsiteY46" fmla="*/ 632817 h 701829"/>
                <a:gd name="connsiteX47" fmla="*/ 1995057 w 2817322"/>
                <a:gd name="connsiteY47" fmla="*/ 641444 h 701829"/>
                <a:gd name="connsiteX48" fmla="*/ 2081322 w 2817322"/>
                <a:gd name="connsiteY48" fmla="*/ 667323 h 701829"/>
                <a:gd name="connsiteX49" fmla="*/ 2107201 w 2817322"/>
                <a:gd name="connsiteY49" fmla="*/ 684576 h 701829"/>
                <a:gd name="connsiteX50" fmla="*/ 2253850 w 2817322"/>
                <a:gd name="connsiteY50" fmla="*/ 701829 h 701829"/>
                <a:gd name="connsiteX51" fmla="*/ 2279729 w 2817322"/>
                <a:gd name="connsiteY51" fmla="*/ 684576 h 701829"/>
                <a:gd name="connsiteX52" fmla="*/ 2322861 w 2817322"/>
                <a:gd name="connsiteY52" fmla="*/ 641444 h 701829"/>
                <a:gd name="connsiteX53" fmla="*/ 2391873 w 2817322"/>
                <a:gd name="connsiteY53" fmla="*/ 598312 h 701829"/>
                <a:gd name="connsiteX54" fmla="*/ 2372997 w 2817322"/>
                <a:gd name="connsiteY54" fmla="*/ 527515 h 701829"/>
                <a:gd name="connsiteX55" fmla="*/ 2309142 w 2817322"/>
                <a:gd name="connsiteY55" fmla="*/ 527870 h 701829"/>
                <a:gd name="connsiteX56" fmla="*/ 2388091 w 2817322"/>
                <a:gd name="connsiteY56" fmla="*/ 492910 h 701829"/>
                <a:gd name="connsiteX57" fmla="*/ 2462811 w 2817322"/>
                <a:gd name="connsiteY57" fmla="*/ 458709 h 701829"/>
                <a:gd name="connsiteX58" fmla="*/ 2650665 w 2817322"/>
                <a:gd name="connsiteY58" fmla="*/ 494795 h 701829"/>
                <a:gd name="connsiteX59" fmla="*/ 2538522 w 2817322"/>
                <a:gd name="connsiteY59" fmla="*/ 468916 h 701829"/>
                <a:gd name="connsiteX60" fmla="*/ 2624786 w 2817322"/>
                <a:gd name="connsiteY60" fmla="*/ 391278 h 701829"/>
                <a:gd name="connsiteX61" fmla="*/ 2642039 w 2817322"/>
                <a:gd name="connsiteY61" fmla="*/ 365399 h 701829"/>
                <a:gd name="connsiteX62" fmla="*/ 2693797 w 2817322"/>
                <a:gd name="connsiteY62" fmla="*/ 322267 h 701829"/>
                <a:gd name="connsiteX63" fmla="*/ 2719676 w 2817322"/>
                <a:gd name="connsiteY63" fmla="*/ 313640 h 701829"/>
                <a:gd name="connsiteX64" fmla="*/ 2403597 w 2817322"/>
                <a:gd name="connsiteY64" fmla="*/ 335278 h 701829"/>
                <a:gd name="connsiteX65" fmla="*/ 2711050 w 2817322"/>
                <a:gd name="connsiteY65" fmla="*/ 227376 h 701829"/>
                <a:gd name="connsiteX66" fmla="*/ 2762808 w 2817322"/>
                <a:gd name="connsiteY66" fmla="*/ 192870 h 701829"/>
                <a:gd name="connsiteX67" fmla="*/ 2788688 w 2817322"/>
                <a:gd name="connsiteY67" fmla="*/ 166991 h 701829"/>
                <a:gd name="connsiteX68" fmla="*/ 2323930 w 2817322"/>
                <a:gd name="connsiteY68" fmla="*/ 347261 h 701829"/>
                <a:gd name="connsiteX69" fmla="*/ 2436716 w 2817322"/>
                <a:gd name="connsiteY69" fmla="*/ 333681 h 701829"/>
                <a:gd name="connsiteX70" fmla="*/ 2324752 w 2817322"/>
                <a:gd name="connsiteY70" fmla="*/ 364253 h 701829"/>
                <a:gd name="connsiteX71" fmla="*/ 2306268 w 2817322"/>
                <a:gd name="connsiteY71" fmla="*/ 382525 h 701829"/>
                <a:gd name="connsiteX72" fmla="*/ 2142683 w 2817322"/>
                <a:gd name="connsiteY72" fmla="*/ 320409 h 701829"/>
                <a:gd name="connsiteX73" fmla="*/ 2685171 w 2817322"/>
                <a:gd name="connsiteY73" fmla="*/ 149738 h 701829"/>
                <a:gd name="connsiteX74" fmla="*/ 2633412 w 2817322"/>
                <a:gd name="connsiteY74" fmla="*/ 166991 h 701829"/>
                <a:gd name="connsiteX75" fmla="*/ 2607533 w 2817322"/>
                <a:gd name="connsiteY75" fmla="*/ 184244 h 701829"/>
                <a:gd name="connsiteX76" fmla="*/ 2581654 w 2817322"/>
                <a:gd name="connsiteY76" fmla="*/ 192870 h 701829"/>
                <a:gd name="connsiteX77" fmla="*/ 2391873 w 2817322"/>
                <a:gd name="connsiteY77" fmla="*/ 210123 h 701829"/>
                <a:gd name="connsiteX78" fmla="*/ 2340114 w 2817322"/>
                <a:gd name="connsiteY78" fmla="*/ 218750 h 701829"/>
                <a:gd name="connsiteX79" fmla="*/ 2219344 w 2817322"/>
                <a:gd name="connsiteY79" fmla="*/ 201497 h 701829"/>
                <a:gd name="connsiteX80" fmla="*/ 2245224 w 2817322"/>
                <a:gd name="connsiteY80" fmla="*/ 158365 h 701829"/>
                <a:gd name="connsiteX81" fmla="*/ 2271103 w 2817322"/>
                <a:gd name="connsiteY81" fmla="*/ 141112 h 701829"/>
                <a:gd name="connsiteX82" fmla="*/ 2305608 w 2817322"/>
                <a:gd name="connsiteY82" fmla="*/ 106606 h 701829"/>
                <a:gd name="connsiteX83" fmla="*/ 2340114 w 2817322"/>
                <a:gd name="connsiteY83" fmla="*/ 80727 h 701829"/>
                <a:gd name="connsiteX84" fmla="*/ 2279729 w 2817322"/>
                <a:gd name="connsiteY84" fmla="*/ 89353 h 701829"/>
                <a:gd name="connsiteX85" fmla="*/ 2227971 w 2817322"/>
                <a:gd name="connsiteY85" fmla="*/ 106606 h 701829"/>
                <a:gd name="connsiteX86" fmla="*/ 2202091 w 2817322"/>
                <a:gd name="connsiteY86" fmla="*/ 123859 h 701829"/>
                <a:gd name="connsiteX87" fmla="*/ 2107201 w 2817322"/>
                <a:gd name="connsiteY87" fmla="*/ 141112 h 701829"/>
                <a:gd name="connsiteX88" fmla="*/ 2055442 w 2817322"/>
                <a:gd name="connsiteY88" fmla="*/ 158365 h 701829"/>
                <a:gd name="connsiteX89" fmla="*/ 2029563 w 2817322"/>
                <a:gd name="connsiteY89" fmla="*/ 166991 h 701829"/>
                <a:gd name="connsiteX90" fmla="*/ 1900167 w 2817322"/>
                <a:gd name="connsiteY90" fmla="*/ 201497 h 701829"/>
                <a:gd name="connsiteX91" fmla="*/ 1788024 w 2817322"/>
                <a:gd name="connsiteY91" fmla="*/ 192870 h 701829"/>
                <a:gd name="connsiteX92" fmla="*/ 1753518 w 2817322"/>
                <a:gd name="connsiteY92" fmla="*/ 149738 h 701829"/>
                <a:gd name="connsiteX93" fmla="*/ 1727639 w 2817322"/>
                <a:gd name="connsiteY93" fmla="*/ 141112 h 701829"/>
                <a:gd name="connsiteX94" fmla="*/ 1658627 w 2817322"/>
                <a:gd name="connsiteY94" fmla="*/ 149738 h 701829"/>
                <a:gd name="connsiteX95" fmla="*/ 1632748 w 2817322"/>
                <a:gd name="connsiteY95" fmla="*/ 166991 h 701829"/>
                <a:gd name="connsiteX96" fmla="*/ 1766287 w 2817322"/>
                <a:gd name="connsiteY96" fmla="*/ 316287 h 701829"/>
                <a:gd name="connsiteX97" fmla="*/ 1132416 w 2817322"/>
                <a:gd name="connsiteY97" fmla="*/ 184244 h 701829"/>
                <a:gd name="connsiteX98" fmla="*/ 1089284 w 2817322"/>
                <a:gd name="connsiteY98" fmla="*/ 201497 h 701829"/>
                <a:gd name="connsiteX99" fmla="*/ 1046152 w 2817322"/>
                <a:gd name="connsiteY99" fmla="*/ 210123 h 701829"/>
                <a:gd name="connsiteX100" fmla="*/ 856371 w 2817322"/>
                <a:gd name="connsiteY100" fmla="*/ 184244 h 701829"/>
                <a:gd name="connsiteX101" fmla="*/ 787359 w 2817322"/>
                <a:gd name="connsiteY101" fmla="*/ 166991 h 701829"/>
                <a:gd name="connsiteX102" fmla="*/ 735601 w 2817322"/>
                <a:gd name="connsiteY102" fmla="*/ 141112 h 701829"/>
                <a:gd name="connsiteX103" fmla="*/ 709722 w 2817322"/>
                <a:gd name="connsiteY103" fmla="*/ 132485 h 701829"/>
                <a:gd name="connsiteX104" fmla="*/ 692469 w 2817322"/>
                <a:gd name="connsiteY104" fmla="*/ 106606 h 701829"/>
                <a:gd name="connsiteX105" fmla="*/ 718348 w 2817322"/>
                <a:gd name="connsiteY105" fmla="*/ 89353 h 701829"/>
                <a:gd name="connsiteX106" fmla="*/ 778733 w 2817322"/>
                <a:gd name="connsiteY106" fmla="*/ 63474 h 701829"/>
                <a:gd name="connsiteX107" fmla="*/ 554446 w 2817322"/>
                <a:gd name="connsiteY107" fmla="*/ 46221 h 701829"/>
                <a:gd name="connsiteX108" fmla="*/ 459556 w 2817322"/>
                <a:gd name="connsiteY108" fmla="*/ 28968 h 701829"/>
                <a:gd name="connsiteX109" fmla="*/ 399171 w 2817322"/>
                <a:gd name="connsiteY109" fmla="*/ 11716 h 701829"/>
                <a:gd name="connsiteX110" fmla="*/ 338786 w 2817322"/>
                <a:gd name="connsiteY110" fmla="*/ 3089 h 701829"/>
                <a:gd name="connsiteX0" fmla="*/ 338786 w 2817320"/>
                <a:gd name="connsiteY0" fmla="*/ 3089 h 701829"/>
                <a:gd name="connsiteX1" fmla="*/ 273751 w 2817320"/>
                <a:gd name="connsiteY1" fmla="*/ 70465 h 701829"/>
                <a:gd name="connsiteX2" fmla="*/ 252773 w 2817320"/>
                <a:gd name="connsiteY2" fmla="*/ 56941 h 701829"/>
                <a:gd name="connsiteX3" fmla="*/ 432482 w 2817320"/>
                <a:gd name="connsiteY3" fmla="*/ 199095 h 701829"/>
                <a:gd name="connsiteX4" fmla="*/ 229902 w 2817320"/>
                <a:gd name="connsiteY4" fmla="*/ 161120 h 701829"/>
                <a:gd name="connsiteX5" fmla="*/ 10982 w 2817320"/>
                <a:gd name="connsiteY5" fmla="*/ 210123 h 701829"/>
                <a:gd name="connsiteX6" fmla="*/ 36861 w 2817320"/>
                <a:gd name="connsiteY6" fmla="*/ 227376 h 701829"/>
                <a:gd name="connsiteX7" fmla="*/ 243895 w 2817320"/>
                <a:gd name="connsiteY7" fmla="*/ 236002 h 701829"/>
                <a:gd name="connsiteX8" fmla="*/ 235269 w 2817320"/>
                <a:gd name="connsiteY8" fmla="*/ 322267 h 701829"/>
                <a:gd name="connsiteX9" fmla="*/ 209390 w 2817320"/>
                <a:gd name="connsiteY9" fmla="*/ 339519 h 701829"/>
                <a:gd name="connsiteX10" fmla="*/ 157631 w 2817320"/>
                <a:gd name="connsiteY10" fmla="*/ 391278 h 701829"/>
                <a:gd name="connsiteX11" fmla="*/ 123125 w 2817320"/>
                <a:gd name="connsiteY11" fmla="*/ 443036 h 701829"/>
                <a:gd name="connsiteX12" fmla="*/ 71367 w 2817320"/>
                <a:gd name="connsiteY12" fmla="*/ 477542 h 701829"/>
                <a:gd name="connsiteX13" fmla="*/ 62740 w 2817320"/>
                <a:gd name="connsiteY13" fmla="*/ 503421 h 701829"/>
                <a:gd name="connsiteX14" fmla="*/ 114499 w 2817320"/>
                <a:gd name="connsiteY14" fmla="*/ 520674 h 701829"/>
                <a:gd name="connsiteX15" fmla="*/ 183510 w 2817320"/>
                <a:gd name="connsiteY15" fmla="*/ 512048 h 701829"/>
                <a:gd name="connsiteX16" fmla="*/ 209390 w 2817320"/>
                <a:gd name="connsiteY16" fmla="*/ 503421 h 701829"/>
                <a:gd name="connsiteX17" fmla="*/ 269774 w 2817320"/>
                <a:gd name="connsiteY17" fmla="*/ 486168 h 701829"/>
                <a:gd name="connsiteX18" fmla="*/ 338786 w 2817320"/>
                <a:gd name="connsiteY18" fmla="*/ 494795 h 701829"/>
                <a:gd name="connsiteX19" fmla="*/ 381918 w 2817320"/>
                <a:gd name="connsiteY19" fmla="*/ 546553 h 701829"/>
                <a:gd name="connsiteX20" fmla="*/ 407797 w 2817320"/>
                <a:gd name="connsiteY20" fmla="*/ 563806 h 701829"/>
                <a:gd name="connsiteX21" fmla="*/ 459556 w 2817320"/>
                <a:gd name="connsiteY21" fmla="*/ 555180 h 701829"/>
                <a:gd name="connsiteX22" fmla="*/ 485435 w 2817320"/>
                <a:gd name="connsiteY22" fmla="*/ 537927 h 701829"/>
                <a:gd name="connsiteX23" fmla="*/ 519940 w 2817320"/>
                <a:gd name="connsiteY23" fmla="*/ 520674 h 701829"/>
                <a:gd name="connsiteX24" fmla="*/ 571699 w 2817320"/>
                <a:gd name="connsiteY24" fmla="*/ 494795 h 701829"/>
                <a:gd name="connsiteX25" fmla="*/ 632084 w 2817320"/>
                <a:gd name="connsiteY25" fmla="*/ 503421 h 701829"/>
                <a:gd name="connsiteX26" fmla="*/ 657963 w 2817320"/>
                <a:gd name="connsiteY26" fmla="*/ 529300 h 701829"/>
                <a:gd name="connsiteX27" fmla="*/ 692469 w 2817320"/>
                <a:gd name="connsiteY27" fmla="*/ 546553 h 701829"/>
                <a:gd name="connsiteX28" fmla="*/ 770107 w 2817320"/>
                <a:gd name="connsiteY28" fmla="*/ 537927 h 701829"/>
                <a:gd name="connsiteX29" fmla="*/ 821865 w 2817320"/>
                <a:gd name="connsiteY29" fmla="*/ 503421 h 701829"/>
                <a:gd name="connsiteX30" fmla="*/ 847744 w 2817320"/>
                <a:gd name="connsiteY30" fmla="*/ 486168 h 701829"/>
                <a:gd name="connsiteX31" fmla="*/ 899503 w 2817320"/>
                <a:gd name="connsiteY31" fmla="*/ 443036 h 701829"/>
                <a:gd name="connsiteX32" fmla="*/ 925382 w 2817320"/>
                <a:gd name="connsiteY32" fmla="*/ 434410 h 701829"/>
                <a:gd name="connsiteX33" fmla="*/ 951261 w 2817320"/>
                <a:gd name="connsiteY33" fmla="*/ 417157 h 701829"/>
                <a:gd name="connsiteX34" fmla="*/ 972832 w 2817320"/>
                <a:gd name="connsiteY34" fmla="*/ 505848 h 701829"/>
                <a:gd name="connsiteX35" fmla="*/ 1063405 w 2817320"/>
                <a:gd name="connsiteY35" fmla="*/ 417157 h 701829"/>
                <a:gd name="connsiteX36" fmla="*/ 1075652 w 2817320"/>
                <a:gd name="connsiteY36" fmla="*/ 541443 h 701829"/>
                <a:gd name="connsiteX37" fmla="*/ 1166922 w 2817320"/>
                <a:gd name="connsiteY37" fmla="*/ 460289 h 701829"/>
                <a:gd name="connsiteX38" fmla="*/ 1184174 w 2817320"/>
                <a:gd name="connsiteY38" fmla="*/ 486168 h 701829"/>
                <a:gd name="connsiteX39" fmla="*/ 1244559 w 2817320"/>
                <a:gd name="connsiteY39" fmla="*/ 512048 h 701829"/>
                <a:gd name="connsiteX40" fmla="*/ 1270439 w 2817320"/>
                <a:gd name="connsiteY40" fmla="*/ 529300 h 701829"/>
                <a:gd name="connsiteX41" fmla="*/ 1304944 w 2817320"/>
                <a:gd name="connsiteY41" fmla="*/ 546553 h 701829"/>
                <a:gd name="connsiteX42" fmla="*/ 1330824 w 2817320"/>
                <a:gd name="connsiteY42" fmla="*/ 572433 h 701829"/>
                <a:gd name="connsiteX43" fmla="*/ 1391208 w 2817320"/>
                <a:gd name="connsiteY43" fmla="*/ 589685 h 701829"/>
                <a:gd name="connsiteX44" fmla="*/ 1425714 w 2817320"/>
                <a:gd name="connsiteY44" fmla="*/ 606938 h 701829"/>
                <a:gd name="connsiteX45" fmla="*/ 1460220 w 2817320"/>
                <a:gd name="connsiteY45" fmla="*/ 615565 h 701829"/>
                <a:gd name="connsiteX46" fmla="*/ 1555110 w 2817320"/>
                <a:gd name="connsiteY46" fmla="*/ 632817 h 701829"/>
                <a:gd name="connsiteX47" fmla="*/ 1995057 w 2817320"/>
                <a:gd name="connsiteY47" fmla="*/ 641444 h 701829"/>
                <a:gd name="connsiteX48" fmla="*/ 2081322 w 2817320"/>
                <a:gd name="connsiteY48" fmla="*/ 667323 h 701829"/>
                <a:gd name="connsiteX49" fmla="*/ 2107201 w 2817320"/>
                <a:gd name="connsiteY49" fmla="*/ 684576 h 701829"/>
                <a:gd name="connsiteX50" fmla="*/ 2253850 w 2817320"/>
                <a:gd name="connsiteY50" fmla="*/ 701829 h 701829"/>
                <a:gd name="connsiteX51" fmla="*/ 2279729 w 2817320"/>
                <a:gd name="connsiteY51" fmla="*/ 684576 h 701829"/>
                <a:gd name="connsiteX52" fmla="*/ 2322861 w 2817320"/>
                <a:gd name="connsiteY52" fmla="*/ 641444 h 701829"/>
                <a:gd name="connsiteX53" fmla="*/ 2391873 w 2817320"/>
                <a:gd name="connsiteY53" fmla="*/ 598312 h 701829"/>
                <a:gd name="connsiteX54" fmla="*/ 2372997 w 2817320"/>
                <a:gd name="connsiteY54" fmla="*/ 527515 h 701829"/>
                <a:gd name="connsiteX55" fmla="*/ 2309142 w 2817320"/>
                <a:gd name="connsiteY55" fmla="*/ 527870 h 701829"/>
                <a:gd name="connsiteX56" fmla="*/ 2388091 w 2817320"/>
                <a:gd name="connsiteY56" fmla="*/ 492910 h 701829"/>
                <a:gd name="connsiteX57" fmla="*/ 2462811 w 2817320"/>
                <a:gd name="connsiteY57" fmla="*/ 458709 h 701829"/>
                <a:gd name="connsiteX58" fmla="*/ 2650665 w 2817320"/>
                <a:gd name="connsiteY58" fmla="*/ 494795 h 701829"/>
                <a:gd name="connsiteX59" fmla="*/ 2538522 w 2817320"/>
                <a:gd name="connsiteY59" fmla="*/ 468916 h 701829"/>
                <a:gd name="connsiteX60" fmla="*/ 2624786 w 2817320"/>
                <a:gd name="connsiteY60" fmla="*/ 391278 h 701829"/>
                <a:gd name="connsiteX61" fmla="*/ 2642039 w 2817320"/>
                <a:gd name="connsiteY61" fmla="*/ 365399 h 701829"/>
                <a:gd name="connsiteX62" fmla="*/ 2693797 w 2817320"/>
                <a:gd name="connsiteY62" fmla="*/ 322267 h 701829"/>
                <a:gd name="connsiteX63" fmla="*/ 2719676 w 2817320"/>
                <a:gd name="connsiteY63" fmla="*/ 313640 h 701829"/>
                <a:gd name="connsiteX64" fmla="*/ 2403597 w 2817320"/>
                <a:gd name="connsiteY64" fmla="*/ 335278 h 701829"/>
                <a:gd name="connsiteX65" fmla="*/ 2711050 w 2817320"/>
                <a:gd name="connsiteY65" fmla="*/ 227376 h 701829"/>
                <a:gd name="connsiteX66" fmla="*/ 2762808 w 2817320"/>
                <a:gd name="connsiteY66" fmla="*/ 192870 h 701829"/>
                <a:gd name="connsiteX67" fmla="*/ 2788688 w 2817320"/>
                <a:gd name="connsiteY67" fmla="*/ 166991 h 701829"/>
                <a:gd name="connsiteX68" fmla="*/ 2323930 w 2817320"/>
                <a:gd name="connsiteY68" fmla="*/ 347261 h 701829"/>
                <a:gd name="connsiteX69" fmla="*/ 2436716 w 2817320"/>
                <a:gd name="connsiteY69" fmla="*/ 333681 h 701829"/>
                <a:gd name="connsiteX70" fmla="*/ 2324752 w 2817320"/>
                <a:gd name="connsiteY70" fmla="*/ 364253 h 701829"/>
                <a:gd name="connsiteX71" fmla="*/ 2306268 w 2817320"/>
                <a:gd name="connsiteY71" fmla="*/ 382525 h 701829"/>
                <a:gd name="connsiteX72" fmla="*/ 2142683 w 2817320"/>
                <a:gd name="connsiteY72" fmla="*/ 320409 h 701829"/>
                <a:gd name="connsiteX73" fmla="*/ 2685171 w 2817320"/>
                <a:gd name="connsiteY73" fmla="*/ 149738 h 701829"/>
                <a:gd name="connsiteX74" fmla="*/ 2633412 w 2817320"/>
                <a:gd name="connsiteY74" fmla="*/ 166991 h 701829"/>
                <a:gd name="connsiteX75" fmla="*/ 2607533 w 2817320"/>
                <a:gd name="connsiteY75" fmla="*/ 184244 h 701829"/>
                <a:gd name="connsiteX76" fmla="*/ 2581654 w 2817320"/>
                <a:gd name="connsiteY76" fmla="*/ 192870 h 701829"/>
                <a:gd name="connsiteX77" fmla="*/ 2391873 w 2817320"/>
                <a:gd name="connsiteY77" fmla="*/ 210123 h 701829"/>
                <a:gd name="connsiteX78" fmla="*/ 2340114 w 2817320"/>
                <a:gd name="connsiteY78" fmla="*/ 218750 h 701829"/>
                <a:gd name="connsiteX79" fmla="*/ 2219344 w 2817320"/>
                <a:gd name="connsiteY79" fmla="*/ 201497 h 701829"/>
                <a:gd name="connsiteX80" fmla="*/ 2245224 w 2817320"/>
                <a:gd name="connsiteY80" fmla="*/ 158365 h 701829"/>
                <a:gd name="connsiteX81" fmla="*/ 2271103 w 2817320"/>
                <a:gd name="connsiteY81" fmla="*/ 141112 h 701829"/>
                <a:gd name="connsiteX82" fmla="*/ 2305608 w 2817320"/>
                <a:gd name="connsiteY82" fmla="*/ 106606 h 701829"/>
                <a:gd name="connsiteX83" fmla="*/ 2340114 w 2817320"/>
                <a:gd name="connsiteY83" fmla="*/ 80727 h 701829"/>
                <a:gd name="connsiteX84" fmla="*/ 2279729 w 2817320"/>
                <a:gd name="connsiteY84" fmla="*/ 89353 h 701829"/>
                <a:gd name="connsiteX85" fmla="*/ 2227971 w 2817320"/>
                <a:gd name="connsiteY85" fmla="*/ 106606 h 701829"/>
                <a:gd name="connsiteX86" fmla="*/ 2202091 w 2817320"/>
                <a:gd name="connsiteY86" fmla="*/ 123859 h 701829"/>
                <a:gd name="connsiteX87" fmla="*/ 2107201 w 2817320"/>
                <a:gd name="connsiteY87" fmla="*/ 141112 h 701829"/>
                <a:gd name="connsiteX88" fmla="*/ 2055442 w 2817320"/>
                <a:gd name="connsiteY88" fmla="*/ 158365 h 701829"/>
                <a:gd name="connsiteX89" fmla="*/ 2029563 w 2817320"/>
                <a:gd name="connsiteY89" fmla="*/ 166991 h 701829"/>
                <a:gd name="connsiteX90" fmla="*/ 1900167 w 2817320"/>
                <a:gd name="connsiteY90" fmla="*/ 201497 h 701829"/>
                <a:gd name="connsiteX91" fmla="*/ 1788024 w 2817320"/>
                <a:gd name="connsiteY91" fmla="*/ 192870 h 701829"/>
                <a:gd name="connsiteX92" fmla="*/ 1753518 w 2817320"/>
                <a:gd name="connsiteY92" fmla="*/ 149738 h 701829"/>
                <a:gd name="connsiteX93" fmla="*/ 1727639 w 2817320"/>
                <a:gd name="connsiteY93" fmla="*/ 141112 h 701829"/>
                <a:gd name="connsiteX94" fmla="*/ 1658627 w 2817320"/>
                <a:gd name="connsiteY94" fmla="*/ 149738 h 701829"/>
                <a:gd name="connsiteX95" fmla="*/ 1632748 w 2817320"/>
                <a:gd name="connsiteY95" fmla="*/ 166991 h 701829"/>
                <a:gd name="connsiteX96" fmla="*/ 1766287 w 2817320"/>
                <a:gd name="connsiteY96" fmla="*/ 316287 h 701829"/>
                <a:gd name="connsiteX97" fmla="*/ 1132416 w 2817320"/>
                <a:gd name="connsiteY97" fmla="*/ 184244 h 701829"/>
                <a:gd name="connsiteX98" fmla="*/ 1089284 w 2817320"/>
                <a:gd name="connsiteY98" fmla="*/ 201497 h 701829"/>
                <a:gd name="connsiteX99" fmla="*/ 1046152 w 2817320"/>
                <a:gd name="connsiteY99" fmla="*/ 210123 h 701829"/>
                <a:gd name="connsiteX100" fmla="*/ 856371 w 2817320"/>
                <a:gd name="connsiteY100" fmla="*/ 184244 h 701829"/>
                <a:gd name="connsiteX101" fmla="*/ 787359 w 2817320"/>
                <a:gd name="connsiteY101" fmla="*/ 166991 h 701829"/>
                <a:gd name="connsiteX102" fmla="*/ 735601 w 2817320"/>
                <a:gd name="connsiteY102" fmla="*/ 141112 h 701829"/>
                <a:gd name="connsiteX103" fmla="*/ 709722 w 2817320"/>
                <a:gd name="connsiteY103" fmla="*/ 132485 h 701829"/>
                <a:gd name="connsiteX104" fmla="*/ 692469 w 2817320"/>
                <a:gd name="connsiteY104" fmla="*/ 106606 h 701829"/>
                <a:gd name="connsiteX105" fmla="*/ 718348 w 2817320"/>
                <a:gd name="connsiteY105" fmla="*/ 89353 h 701829"/>
                <a:gd name="connsiteX106" fmla="*/ 778733 w 2817320"/>
                <a:gd name="connsiteY106" fmla="*/ 63474 h 701829"/>
                <a:gd name="connsiteX107" fmla="*/ 554446 w 2817320"/>
                <a:gd name="connsiteY107" fmla="*/ 46221 h 701829"/>
                <a:gd name="connsiteX108" fmla="*/ 459556 w 2817320"/>
                <a:gd name="connsiteY108" fmla="*/ 28968 h 701829"/>
                <a:gd name="connsiteX109" fmla="*/ 399171 w 2817320"/>
                <a:gd name="connsiteY109" fmla="*/ 11716 h 701829"/>
                <a:gd name="connsiteX110" fmla="*/ 338786 w 2817320"/>
                <a:gd name="connsiteY110" fmla="*/ 3089 h 701829"/>
                <a:gd name="connsiteX0" fmla="*/ 338786 w 2817322"/>
                <a:gd name="connsiteY0" fmla="*/ 2100 h 700840"/>
                <a:gd name="connsiteX1" fmla="*/ 273751 w 2817322"/>
                <a:gd name="connsiteY1" fmla="*/ 69476 h 700840"/>
                <a:gd name="connsiteX2" fmla="*/ 252773 w 2817322"/>
                <a:gd name="connsiteY2" fmla="*/ 55952 h 700840"/>
                <a:gd name="connsiteX3" fmla="*/ 432482 w 2817322"/>
                <a:gd name="connsiteY3" fmla="*/ 198106 h 700840"/>
                <a:gd name="connsiteX4" fmla="*/ 229902 w 2817322"/>
                <a:gd name="connsiteY4" fmla="*/ 160131 h 700840"/>
                <a:gd name="connsiteX5" fmla="*/ 10982 w 2817322"/>
                <a:gd name="connsiteY5" fmla="*/ 209134 h 700840"/>
                <a:gd name="connsiteX6" fmla="*/ 36861 w 2817322"/>
                <a:gd name="connsiteY6" fmla="*/ 226387 h 700840"/>
                <a:gd name="connsiteX7" fmla="*/ 243895 w 2817322"/>
                <a:gd name="connsiteY7" fmla="*/ 235013 h 700840"/>
                <a:gd name="connsiteX8" fmla="*/ 235269 w 2817322"/>
                <a:gd name="connsiteY8" fmla="*/ 321278 h 700840"/>
                <a:gd name="connsiteX9" fmla="*/ 209390 w 2817322"/>
                <a:gd name="connsiteY9" fmla="*/ 338530 h 700840"/>
                <a:gd name="connsiteX10" fmla="*/ 157631 w 2817322"/>
                <a:gd name="connsiteY10" fmla="*/ 390289 h 700840"/>
                <a:gd name="connsiteX11" fmla="*/ 123125 w 2817322"/>
                <a:gd name="connsiteY11" fmla="*/ 442047 h 700840"/>
                <a:gd name="connsiteX12" fmla="*/ 71367 w 2817322"/>
                <a:gd name="connsiteY12" fmla="*/ 476553 h 700840"/>
                <a:gd name="connsiteX13" fmla="*/ 62740 w 2817322"/>
                <a:gd name="connsiteY13" fmla="*/ 502432 h 700840"/>
                <a:gd name="connsiteX14" fmla="*/ 114499 w 2817322"/>
                <a:gd name="connsiteY14" fmla="*/ 519685 h 700840"/>
                <a:gd name="connsiteX15" fmla="*/ 183510 w 2817322"/>
                <a:gd name="connsiteY15" fmla="*/ 511059 h 700840"/>
                <a:gd name="connsiteX16" fmla="*/ 209390 w 2817322"/>
                <a:gd name="connsiteY16" fmla="*/ 502432 h 700840"/>
                <a:gd name="connsiteX17" fmla="*/ 269774 w 2817322"/>
                <a:gd name="connsiteY17" fmla="*/ 485179 h 700840"/>
                <a:gd name="connsiteX18" fmla="*/ 338786 w 2817322"/>
                <a:gd name="connsiteY18" fmla="*/ 493806 h 700840"/>
                <a:gd name="connsiteX19" fmla="*/ 381918 w 2817322"/>
                <a:gd name="connsiteY19" fmla="*/ 545564 h 700840"/>
                <a:gd name="connsiteX20" fmla="*/ 407797 w 2817322"/>
                <a:gd name="connsiteY20" fmla="*/ 562817 h 700840"/>
                <a:gd name="connsiteX21" fmla="*/ 459556 w 2817322"/>
                <a:gd name="connsiteY21" fmla="*/ 554191 h 700840"/>
                <a:gd name="connsiteX22" fmla="*/ 485435 w 2817322"/>
                <a:gd name="connsiteY22" fmla="*/ 536938 h 700840"/>
                <a:gd name="connsiteX23" fmla="*/ 519940 w 2817322"/>
                <a:gd name="connsiteY23" fmla="*/ 519685 h 700840"/>
                <a:gd name="connsiteX24" fmla="*/ 571699 w 2817322"/>
                <a:gd name="connsiteY24" fmla="*/ 493806 h 700840"/>
                <a:gd name="connsiteX25" fmla="*/ 632084 w 2817322"/>
                <a:gd name="connsiteY25" fmla="*/ 502432 h 700840"/>
                <a:gd name="connsiteX26" fmla="*/ 657963 w 2817322"/>
                <a:gd name="connsiteY26" fmla="*/ 528311 h 700840"/>
                <a:gd name="connsiteX27" fmla="*/ 692469 w 2817322"/>
                <a:gd name="connsiteY27" fmla="*/ 545564 h 700840"/>
                <a:gd name="connsiteX28" fmla="*/ 770107 w 2817322"/>
                <a:gd name="connsiteY28" fmla="*/ 536938 h 700840"/>
                <a:gd name="connsiteX29" fmla="*/ 821865 w 2817322"/>
                <a:gd name="connsiteY29" fmla="*/ 502432 h 700840"/>
                <a:gd name="connsiteX30" fmla="*/ 847744 w 2817322"/>
                <a:gd name="connsiteY30" fmla="*/ 485179 h 700840"/>
                <a:gd name="connsiteX31" fmla="*/ 899503 w 2817322"/>
                <a:gd name="connsiteY31" fmla="*/ 442047 h 700840"/>
                <a:gd name="connsiteX32" fmla="*/ 925382 w 2817322"/>
                <a:gd name="connsiteY32" fmla="*/ 433421 h 700840"/>
                <a:gd name="connsiteX33" fmla="*/ 951261 w 2817322"/>
                <a:gd name="connsiteY33" fmla="*/ 416168 h 700840"/>
                <a:gd name="connsiteX34" fmla="*/ 972832 w 2817322"/>
                <a:gd name="connsiteY34" fmla="*/ 504859 h 700840"/>
                <a:gd name="connsiteX35" fmla="*/ 1063405 w 2817322"/>
                <a:gd name="connsiteY35" fmla="*/ 416168 h 700840"/>
                <a:gd name="connsiteX36" fmla="*/ 1075652 w 2817322"/>
                <a:gd name="connsiteY36" fmla="*/ 540454 h 700840"/>
                <a:gd name="connsiteX37" fmla="*/ 1166922 w 2817322"/>
                <a:gd name="connsiteY37" fmla="*/ 459300 h 700840"/>
                <a:gd name="connsiteX38" fmla="*/ 1184174 w 2817322"/>
                <a:gd name="connsiteY38" fmla="*/ 485179 h 700840"/>
                <a:gd name="connsiteX39" fmla="*/ 1244559 w 2817322"/>
                <a:gd name="connsiteY39" fmla="*/ 511059 h 700840"/>
                <a:gd name="connsiteX40" fmla="*/ 1270439 w 2817322"/>
                <a:gd name="connsiteY40" fmla="*/ 528311 h 700840"/>
                <a:gd name="connsiteX41" fmla="*/ 1304944 w 2817322"/>
                <a:gd name="connsiteY41" fmla="*/ 545564 h 700840"/>
                <a:gd name="connsiteX42" fmla="*/ 1330824 w 2817322"/>
                <a:gd name="connsiteY42" fmla="*/ 571444 h 700840"/>
                <a:gd name="connsiteX43" fmla="*/ 1391208 w 2817322"/>
                <a:gd name="connsiteY43" fmla="*/ 588696 h 700840"/>
                <a:gd name="connsiteX44" fmla="*/ 1425714 w 2817322"/>
                <a:gd name="connsiteY44" fmla="*/ 605949 h 700840"/>
                <a:gd name="connsiteX45" fmla="*/ 1460220 w 2817322"/>
                <a:gd name="connsiteY45" fmla="*/ 614576 h 700840"/>
                <a:gd name="connsiteX46" fmla="*/ 1555110 w 2817322"/>
                <a:gd name="connsiteY46" fmla="*/ 631828 h 700840"/>
                <a:gd name="connsiteX47" fmla="*/ 1995057 w 2817322"/>
                <a:gd name="connsiteY47" fmla="*/ 640455 h 700840"/>
                <a:gd name="connsiteX48" fmla="*/ 2081322 w 2817322"/>
                <a:gd name="connsiteY48" fmla="*/ 666334 h 700840"/>
                <a:gd name="connsiteX49" fmla="*/ 2107201 w 2817322"/>
                <a:gd name="connsiteY49" fmla="*/ 683587 h 700840"/>
                <a:gd name="connsiteX50" fmla="*/ 2253850 w 2817322"/>
                <a:gd name="connsiteY50" fmla="*/ 700840 h 700840"/>
                <a:gd name="connsiteX51" fmla="*/ 2279729 w 2817322"/>
                <a:gd name="connsiteY51" fmla="*/ 683587 h 700840"/>
                <a:gd name="connsiteX52" fmla="*/ 2322861 w 2817322"/>
                <a:gd name="connsiteY52" fmla="*/ 640455 h 700840"/>
                <a:gd name="connsiteX53" fmla="*/ 2391873 w 2817322"/>
                <a:gd name="connsiteY53" fmla="*/ 597323 h 700840"/>
                <a:gd name="connsiteX54" fmla="*/ 2372997 w 2817322"/>
                <a:gd name="connsiteY54" fmla="*/ 526526 h 700840"/>
                <a:gd name="connsiteX55" fmla="*/ 2309142 w 2817322"/>
                <a:gd name="connsiteY55" fmla="*/ 526881 h 700840"/>
                <a:gd name="connsiteX56" fmla="*/ 2388091 w 2817322"/>
                <a:gd name="connsiteY56" fmla="*/ 491921 h 700840"/>
                <a:gd name="connsiteX57" fmla="*/ 2462811 w 2817322"/>
                <a:gd name="connsiteY57" fmla="*/ 457720 h 700840"/>
                <a:gd name="connsiteX58" fmla="*/ 2650665 w 2817322"/>
                <a:gd name="connsiteY58" fmla="*/ 493806 h 700840"/>
                <a:gd name="connsiteX59" fmla="*/ 2538522 w 2817322"/>
                <a:gd name="connsiteY59" fmla="*/ 467927 h 700840"/>
                <a:gd name="connsiteX60" fmla="*/ 2624786 w 2817322"/>
                <a:gd name="connsiteY60" fmla="*/ 390289 h 700840"/>
                <a:gd name="connsiteX61" fmla="*/ 2642039 w 2817322"/>
                <a:gd name="connsiteY61" fmla="*/ 364410 h 700840"/>
                <a:gd name="connsiteX62" fmla="*/ 2693797 w 2817322"/>
                <a:gd name="connsiteY62" fmla="*/ 321278 h 700840"/>
                <a:gd name="connsiteX63" fmla="*/ 2719676 w 2817322"/>
                <a:gd name="connsiteY63" fmla="*/ 312651 h 700840"/>
                <a:gd name="connsiteX64" fmla="*/ 2403597 w 2817322"/>
                <a:gd name="connsiteY64" fmla="*/ 334289 h 700840"/>
                <a:gd name="connsiteX65" fmla="*/ 2711050 w 2817322"/>
                <a:gd name="connsiteY65" fmla="*/ 226387 h 700840"/>
                <a:gd name="connsiteX66" fmla="*/ 2762808 w 2817322"/>
                <a:gd name="connsiteY66" fmla="*/ 191881 h 700840"/>
                <a:gd name="connsiteX67" fmla="*/ 2788688 w 2817322"/>
                <a:gd name="connsiteY67" fmla="*/ 166002 h 700840"/>
                <a:gd name="connsiteX68" fmla="*/ 2323930 w 2817322"/>
                <a:gd name="connsiteY68" fmla="*/ 346272 h 700840"/>
                <a:gd name="connsiteX69" fmla="*/ 2436716 w 2817322"/>
                <a:gd name="connsiteY69" fmla="*/ 332692 h 700840"/>
                <a:gd name="connsiteX70" fmla="*/ 2324752 w 2817322"/>
                <a:gd name="connsiteY70" fmla="*/ 363264 h 700840"/>
                <a:gd name="connsiteX71" fmla="*/ 2306268 w 2817322"/>
                <a:gd name="connsiteY71" fmla="*/ 381536 h 700840"/>
                <a:gd name="connsiteX72" fmla="*/ 2142683 w 2817322"/>
                <a:gd name="connsiteY72" fmla="*/ 319420 h 700840"/>
                <a:gd name="connsiteX73" fmla="*/ 2685171 w 2817322"/>
                <a:gd name="connsiteY73" fmla="*/ 148749 h 700840"/>
                <a:gd name="connsiteX74" fmla="*/ 2633412 w 2817322"/>
                <a:gd name="connsiteY74" fmla="*/ 166002 h 700840"/>
                <a:gd name="connsiteX75" fmla="*/ 2607533 w 2817322"/>
                <a:gd name="connsiteY75" fmla="*/ 183255 h 700840"/>
                <a:gd name="connsiteX76" fmla="*/ 2581654 w 2817322"/>
                <a:gd name="connsiteY76" fmla="*/ 191881 h 700840"/>
                <a:gd name="connsiteX77" fmla="*/ 2391873 w 2817322"/>
                <a:gd name="connsiteY77" fmla="*/ 209134 h 700840"/>
                <a:gd name="connsiteX78" fmla="*/ 2340114 w 2817322"/>
                <a:gd name="connsiteY78" fmla="*/ 217761 h 700840"/>
                <a:gd name="connsiteX79" fmla="*/ 2219344 w 2817322"/>
                <a:gd name="connsiteY79" fmla="*/ 200508 h 700840"/>
                <a:gd name="connsiteX80" fmla="*/ 2245224 w 2817322"/>
                <a:gd name="connsiteY80" fmla="*/ 157376 h 700840"/>
                <a:gd name="connsiteX81" fmla="*/ 2271103 w 2817322"/>
                <a:gd name="connsiteY81" fmla="*/ 140123 h 700840"/>
                <a:gd name="connsiteX82" fmla="*/ 2305608 w 2817322"/>
                <a:gd name="connsiteY82" fmla="*/ 105617 h 700840"/>
                <a:gd name="connsiteX83" fmla="*/ 2340114 w 2817322"/>
                <a:gd name="connsiteY83" fmla="*/ 79738 h 700840"/>
                <a:gd name="connsiteX84" fmla="*/ 2279729 w 2817322"/>
                <a:gd name="connsiteY84" fmla="*/ 88364 h 700840"/>
                <a:gd name="connsiteX85" fmla="*/ 2227971 w 2817322"/>
                <a:gd name="connsiteY85" fmla="*/ 105617 h 700840"/>
                <a:gd name="connsiteX86" fmla="*/ 2202091 w 2817322"/>
                <a:gd name="connsiteY86" fmla="*/ 122870 h 700840"/>
                <a:gd name="connsiteX87" fmla="*/ 2107201 w 2817322"/>
                <a:gd name="connsiteY87" fmla="*/ 140123 h 700840"/>
                <a:gd name="connsiteX88" fmla="*/ 2055442 w 2817322"/>
                <a:gd name="connsiteY88" fmla="*/ 157376 h 700840"/>
                <a:gd name="connsiteX89" fmla="*/ 2029563 w 2817322"/>
                <a:gd name="connsiteY89" fmla="*/ 166002 h 700840"/>
                <a:gd name="connsiteX90" fmla="*/ 1900167 w 2817322"/>
                <a:gd name="connsiteY90" fmla="*/ 200508 h 700840"/>
                <a:gd name="connsiteX91" fmla="*/ 1788024 w 2817322"/>
                <a:gd name="connsiteY91" fmla="*/ 191881 h 700840"/>
                <a:gd name="connsiteX92" fmla="*/ 1753518 w 2817322"/>
                <a:gd name="connsiteY92" fmla="*/ 148749 h 700840"/>
                <a:gd name="connsiteX93" fmla="*/ 1727639 w 2817322"/>
                <a:gd name="connsiteY93" fmla="*/ 140123 h 700840"/>
                <a:gd name="connsiteX94" fmla="*/ 1658627 w 2817322"/>
                <a:gd name="connsiteY94" fmla="*/ 148749 h 700840"/>
                <a:gd name="connsiteX95" fmla="*/ 1632748 w 2817322"/>
                <a:gd name="connsiteY95" fmla="*/ 166002 h 700840"/>
                <a:gd name="connsiteX96" fmla="*/ 1766287 w 2817322"/>
                <a:gd name="connsiteY96" fmla="*/ 315298 h 700840"/>
                <a:gd name="connsiteX97" fmla="*/ 1132416 w 2817322"/>
                <a:gd name="connsiteY97" fmla="*/ 183255 h 700840"/>
                <a:gd name="connsiteX98" fmla="*/ 1089284 w 2817322"/>
                <a:gd name="connsiteY98" fmla="*/ 200508 h 700840"/>
                <a:gd name="connsiteX99" fmla="*/ 1046152 w 2817322"/>
                <a:gd name="connsiteY99" fmla="*/ 209134 h 700840"/>
                <a:gd name="connsiteX100" fmla="*/ 856371 w 2817322"/>
                <a:gd name="connsiteY100" fmla="*/ 183255 h 700840"/>
                <a:gd name="connsiteX101" fmla="*/ 787359 w 2817322"/>
                <a:gd name="connsiteY101" fmla="*/ 166002 h 700840"/>
                <a:gd name="connsiteX102" fmla="*/ 735601 w 2817322"/>
                <a:gd name="connsiteY102" fmla="*/ 140123 h 700840"/>
                <a:gd name="connsiteX103" fmla="*/ 709722 w 2817322"/>
                <a:gd name="connsiteY103" fmla="*/ 131496 h 700840"/>
                <a:gd name="connsiteX104" fmla="*/ 692469 w 2817322"/>
                <a:gd name="connsiteY104" fmla="*/ 105617 h 700840"/>
                <a:gd name="connsiteX105" fmla="*/ 718348 w 2817322"/>
                <a:gd name="connsiteY105" fmla="*/ 88364 h 700840"/>
                <a:gd name="connsiteX106" fmla="*/ 778733 w 2817322"/>
                <a:gd name="connsiteY106" fmla="*/ 62485 h 700840"/>
                <a:gd name="connsiteX107" fmla="*/ 554446 w 2817322"/>
                <a:gd name="connsiteY107" fmla="*/ 45232 h 700840"/>
                <a:gd name="connsiteX108" fmla="*/ 459556 w 2817322"/>
                <a:gd name="connsiteY108" fmla="*/ 27979 h 700840"/>
                <a:gd name="connsiteX109" fmla="*/ 517235 w 2817322"/>
                <a:gd name="connsiteY109" fmla="*/ 161705 h 700840"/>
                <a:gd name="connsiteX110" fmla="*/ 338786 w 2817322"/>
                <a:gd name="connsiteY110" fmla="*/ 2100 h 700840"/>
                <a:gd name="connsiteX0" fmla="*/ 503712 w 2817320"/>
                <a:gd name="connsiteY0" fmla="*/ 164641 h 673000"/>
                <a:gd name="connsiteX1" fmla="*/ 273751 w 2817320"/>
                <a:gd name="connsiteY1" fmla="*/ 41636 h 673000"/>
                <a:gd name="connsiteX2" fmla="*/ 252773 w 2817320"/>
                <a:gd name="connsiteY2" fmla="*/ 28112 h 673000"/>
                <a:gd name="connsiteX3" fmla="*/ 432482 w 2817320"/>
                <a:gd name="connsiteY3" fmla="*/ 170266 h 673000"/>
                <a:gd name="connsiteX4" fmla="*/ 229902 w 2817320"/>
                <a:gd name="connsiteY4" fmla="*/ 132291 h 673000"/>
                <a:gd name="connsiteX5" fmla="*/ 10982 w 2817320"/>
                <a:gd name="connsiteY5" fmla="*/ 181294 h 673000"/>
                <a:gd name="connsiteX6" fmla="*/ 36861 w 2817320"/>
                <a:gd name="connsiteY6" fmla="*/ 198547 h 673000"/>
                <a:gd name="connsiteX7" fmla="*/ 243895 w 2817320"/>
                <a:gd name="connsiteY7" fmla="*/ 207173 h 673000"/>
                <a:gd name="connsiteX8" fmla="*/ 235269 w 2817320"/>
                <a:gd name="connsiteY8" fmla="*/ 293438 h 673000"/>
                <a:gd name="connsiteX9" fmla="*/ 209390 w 2817320"/>
                <a:gd name="connsiteY9" fmla="*/ 310690 h 673000"/>
                <a:gd name="connsiteX10" fmla="*/ 157631 w 2817320"/>
                <a:gd name="connsiteY10" fmla="*/ 362449 h 673000"/>
                <a:gd name="connsiteX11" fmla="*/ 123125 w 2817320"/>
                <a:gd name="connsiteY11" fmla="*/ 414207 h 673000"/>
                <a:gd name="connsiteX12" fmla="*/ 71367 w 2817320"/>
                <a:gd name="connsiteY12" fmla="*/ 448713 h 673000"/>
                <a:gd name="connsiteX13" fmla="*/ 62740 w 2817320"/>
                <a:gd name="connsiteY13" fmla="*/ 474592 h 673000"/>
                <a:gd name="connsiteX14" fmla="*/ 114499 w 2817320"/>
                <a:gd name="connsiteY14" fmla="*/ 491845 h 673000"/>
                <a:gd name="connsiteX15" fmla="*/ 183510 w 2817320"/>
                <a:gd name="connsiteY15" fmla="*/ 483219 h 673000"/>
                <a:gd name="connsiteX16" fmla="*/ 209390 w 2817320"/>
                <a:gd name="connsiteY16" fmla="*/ 474592 h 673000"/>
                <a:gd name="connsiteX17" fmla="*/ 269774 w 2817320"/>
                <a:gd name="connsiteY17" fmla="*/ 457339 h 673000"/>
                <a:gd name="connsiteX18" fmla="*/ 338786 w 2817320"/>
                <a:gd name="connsiteY18" fmla="*/ 465966 h 673000"/>
                <a:gd name="connsiteX19" fmla="*/ 381918 w 2817320"/>
                <a:gd name="connsiteY19" fmla="*/ 517724 h 673000"/>
                <a:gd name="connsiteX20" fmla="*/ 407797 w 2817320"/>
                <a:gd name="connsiteY20" fmla="*/ 534977 h 673000"/>
                <a:gd name="connsiteX21" fmla="*/ 459556 w 2817320"/>
                <a:gd name="connsiteY21" fmla="*/ 526351 h 673000"/>
                <a:gd name="connsiteX22" fmla="*/ 485435 w 2817320"/>
                <a:gd name="connsiteY22" fmla="*/ 509098 h 673000"/>
                <a:gd name="connsiteX23" fmla="*/ 519940 w 2817320"/>
                <a:gd name="connsiteY23" fmla="*/ 491845 h 673000"/>
                <a:gd name="connsiteX24" fmla="*/ 571699 w 2817320"/>
                <a:gd name="connsiteY24" fmla="*/ 465966 h 673000"/>
                <a:gd name="connsiteX25" fmla="*/ 632084 w 2817320"/>
                <a:gd name="connsiteY25" fmla="*/ 474592 h 673000"/>
                <a:gd name="connsiteX26" fmla="*/ 657963 w 2817320"/>
                <a:gd name="connsiteY26" fmla="*/ 500471 h 673000"/>
                <a:gd name="connsiteX27" fmla="*/ 692469 w 2817320"/>
                <a:gd name="connsiteY27" fmla="*/ 517724 h 673000"/>
                <a:gd name="connsiteX28" fmla="*/ 770107 w 2817320"/>
                <a:gd name="connsiteY28" fmla="*/ 509098 h 673000"/>
                <a:gd name="connsiteX29" fmla="*/ 821865 w 2817320"/>
                <a:gd name="connsiteY29" fmla="*/ 474592 h 673000"/>
                <a:gd name="connsiteX30" fmla="*/ 847744 w 2817320"/>
                <a:gd name="connsiteY30" fmla="*/ 457339 h 673000"/>
                <a:gd name="connsiteX31" fmla="*/ 899503 w 2817320"/>
                <a:gd name="connsiteY31" fmla="*/ 414207 h 673000"/>
                <a:gd name="connsiteX32" fmla="*/ 925382 w 2817320"/>
                <a:gd name="connsiteY32" fmla="*/ 405581 h 673000"/>
                <a:gd name="connsiteX33" fmla="*/ 951261 w 2817320"/>
                <a:gd name="connsiteY33" fmla="*/ 388328 h 673000"/>
                <a:gd name="connsiteX34" fmla="*/ 972832 w 2817320"/>
                <a:gd name="connsiteY34" fmla="*/ 477019 h 673000"/>
                <a:gd name="connsiteX35" fmla="*/ 1063405 w 2817320"/>
                <a:gd name="connsiteY35" fmla="*/ 388328 h 673000"/>
                <a:gd name="connsiteX36" fmla="*/ 1075652 w 2817320"/>
                <a:gd name="connsiteY36" fmla="*/ 512614 h 673000"/>
                <a:gd name="connsiteX37" fmla="*/ 1166922 w 2817320"/>
                <a:gd name="connsiteY37" fmla="*/ 431460 h 673000"/>
                <a:gd name="connsiteX38" fmla="*/ 1184174 w 2817320"/>
                <a:gd name="connsiteY38" fmla="*/ 457339 h 673000"/>
                <a:gd name="connsiteX39" fmla="*/ 1244559 w 2817320"/>
                <a:gd name="connsiteY39" fmla="*/ 483219 h 673000"/>
                <a:gd name="connsiteX40" fmla="*/ 1270439 w 2817320"/>
                <a:gd name="connsiteY40" fmla="*/ 500471 h 673000"/>
                <a:gd name="connsiteX41" fmla="*/ 1304944 w 2817320"/>
                <a:gd name="connsiteY41" fmla="*/ 517724 h 673000"/>
                <a:gd name="connsiteX42" fmla="*/ 1330824 w 2817320"/>
                <a:gd name="connsiteY42" fmla="*/ 543604 h 673000"/>
                <a:gd name="connsiteX43" fmla="*/ 1391208 w 2817320"/>
                <a:gd name="connsiteY43" fmla="*/ 560856 h 673000"/>
                <a:gd name="connsiteX44" fmla="*/ 1425714 w 2817320"/>
                <a:gd name="connsiteY44" fmla="*/ 578109 h 673000"/>
                <a:gd name="connsiteX45" fmla="*/ 1460220 w 2817320"/>
                <a:gd name="connsiteY45" fmla="*/ 586736 h 673000"/>
                <a:gd name="connsiteX46" fmla="*/ 1555110 w 2817320"/>
                <a:gd name="connsiteY46" fmla="*/ 603988 h 673000"/>
                <a:gd name="connsiteX47" fmla="*/ 1995057 w 2817320"/>
                <a:gd name="connsiteY47" fmla="*/ 612615 h 673000"/>
                <a:gd name="connsiteX48" fmla="*/ 2081322 w 2817320"/>
                <a:gd name="connsiteY48" fmla="*/ 638494 h 673000"/>
                <a:gd name="connsiteX49" fmla="*/ 2107201 w 2817320"/>
                <a:gd name="connsiteY49" fmla="*/ 655747 h 673000"/>
                <a:gd name="connsiteX50" fmla="*/ 2253850 w 2817320"/>
                <a:gd name="connsiteY50" fmla="*/ 673000 h 673000"/>
                <a:gd name="connsiteX51" fmla="*/ 2279729 w 2817320"/>
                <a:gd name="connsiteY51" fmla="*/ 655747 h 673000"/>
                <a:gd name="connsiteX52" fmla="*/ 2322861 w 2817320"/>
                <a:gd name="connsiteY52" fmla="*/ 612615 h 673000"/>
                <a:gd name="connsiteX53" fmla="*/ 2391873 w 2817320"/>
                <a:gd name="connsiteY53" fmla="*/ 569483 h 673000"/>
                <a:gd name="connsiteX54" fmla="*/ 2372997 w 2817320"/>
                <a:gd name="connsiteY54" fmla="*/ 498686 h 673000"/>
                <a:gd name="connsiteX55" fmla="*/ 2309142 w 2817320"/>
                <a:gd name="connsiteY55" fmla="*/ 499041 h 673000"/>
                <a:gd name="connsiteX56" fmla="*/ 2388091 w 2817320"/>
                <a:gd name="connsiteY56" fmla="*/ 464081 h 673000"/>
                <a:gd name="connsiteX57" fmla="*/ 2462811 w 2817320"/>
                <a:gd name="connsiteY57" fmla="*/ 429880 h 673000"/>
                <a:gd name="connsiteX58" fmla="*/ 2650665 w 2817320"/>
                <a:gd name="connsiteY58" fmla="*/ 465966 h 673000"/>
                <a:gd name="connsiteX59" fmla="*/ 2538522 w 2817320"/>
                <a:gd name="connsiteY59" fmla="*/ 440087 h 673000"/>
                <a:gd name="connsiteX60" fmla="*/ 2624786 w 2817320"/>
                <a:gd name="connsiteY60" fmla="*/ 362449 h 673000"/>
                <a:gd name="connsiteX61" fmla="*/ 2642039 w 2817320"/>
                <a:gd name="connsiteY61" fmla="*/ 336570 h 673000"/>
                <a:gd name="connsiteX62" fmla="*/ 2693797 w 2817320"/>
                <a:gd name="connsiteY62" fmla="*/ 293438 h 673000"/>
                <a:gd name="connsiteX63" fmla="*/ 2719676 w 2817320"/>
                <a:gd name="connsiteY63" fmla="*/ 284811 h 673000"/>
                <a:gd name="connsiteX64" fmla="*/ 2403597 w 2817320"/>
                <a:gd name="connsiteY64" fmla="*/ 306449 h 673000"/>
                <a:gd name="connsiteX65" fmla="*/ 2711050 w 2817320"/>
                <a:gd name="connsiteY65" fmla="*/ 198547 h 673000"/>
                <a:gd name="connsiteX66" fmla="*/ 2762808 w 2817320"/>
                <a:gd name="connsiteY66" fmla="*/ 164041 h 673000"/>
                <a:gd name="connsiteX67" fmla="*/ 2788688 w 2817320"/>
                <a:gd name="connsiteY67" fmla="*/ 138162 h 673000"/>
                <a:gd name="connsiteX68" fmla="*/ 2323930 w 2817320"/>
                <a:gd name="connsiteY68" fmla="*/ 318432 h 673000"/>
                <a:gd name="connsiteX69" fmla="*/ 2436716 w 2817320"/>
                <a:gd name="connsiteY69" fmla="*/ 304852 h 673000"/>
                <a:gd name="connsiteX70" fmla="*/ 2324752 w 2817320"/>
                <a:gd name="connsiteY70" fmla="*/ 335424 h 673000"/>
                <a:gd name="connsiteX71" fmla="*/ 2306268 w 2817320"/>
                <a:gd name="connsiteY71" fmla="*/ 353696 h 673000"/>
                <a:gd name="connsiteX72" fmla="*/ 2142683 w 2817320"/>
                <a:gd name="connsiteY72" fmla="*/ 291580 h 673000"/>
                <a:gd name="connsiteX73" fmla="*/ 2685171 w 2817320"/>
                <a:gd name="connsiteY73" fmla="*/ 120909 h 673000"/>
                <a:gd name="connsiteX74" fmla="*/ 2633412 w 2817320"/>
                <a:gd name="connsiteY74" fmla="*/ 138162 h 673000"/>
                <a:gd name="connsiteX75" fmla="*/ 2607533 w 2817320"/>
                <a:gd name="connsiteY75" fmla="*/ 155415 h 673000"/>
                <a:gd name="connsiteX76" fmla="*/ 2581654 w 2817320"/>
                <a:gd name="connsiteY76" fmla="*/ 164041 h 673000"/>
                <a:gd name="connsiteX77" fmla="*/ 2391873 w 2817320"/>
                <a:gd name="connsiteY77" fmla="*/ 181294 h 673000"/>
                <a:gd name="connsiteX78" fmla="*/ 2340114 w 2817320"/>
                <a:gd name="connsiteY78" fmla="*/ 189921 h 673000"/>
                <a:gd name="connsiteX79" fmla="*/ 2219344 w 2817320"/>
                <a:gd name="connsiteY79" fmla="*/ 172668 h 673000"/>
                <a:gd name="connsiteX80" fmla="*/ 2245224 w 2817320"/>
                <a:gd name="connsiteY80" fmla="*/ 129536 h 673000"/>
                <a:gd name="connsiteX81" fmla="*/ 2271103 w 2817320"/>
                <a:gd name="connsiteY81" fmla="*/ 112283 h 673000"/>
                <a:gd name="connsiteX82" fmla="*/ 2305608 w 2817320"/>
                <a:gd name="connsiteY82" fmla="*/ 77777 h 673000"/>
                <a:gd name="connsiteX83" fmla="*/ 2340114 w 2817320"/>
                <a:gd name="connsiteY83" fmla="*/ 51898 h 673000"/>
                <a:gd name="connsiteX84" fmla="*/ 2279729 w 2817320"/>
                <a:gd name="connsiteY84" fmla="*/ 60524 h 673000"/>
                <a:gd name="connsiteX85" fmla="*/ 2227971 w 2817320"/>
                <a:gd name="connsiteY85" fmla="*/ 77777 h 673000"/>
                <a:gd name="connsiteX86" fmla="*/ 2202091 w 2817320"/>
                <a:gd name="connsiteY86" fmla="*/ 95030 h 673000"/>
                <a:gd name="connsiteX87" fmla="*/ 2107201 w 2817320"/>
                <a:gd name="connsiteY87" fmla="*/ 112283 h 673000"/>
                <a:gd name="connsiteX88" fmla="*/ 2055442 w 2817320"/>
                <a:gd name="connsiteY88" fmla="*/ 129536 h 673000"/>
                <a:gd name="connsiteX89" fmla="*/ 2029563 w 2817320"/>
                <a:gd name="connsiteY89" fmla="*/ 138162 h 673000"/>
                <a:gd name="connsiteX90" fmla="*/ 1900167 w 2817320"/>
                <a:gd name="connsiteY90" fmla="*/ 172668 h 673000"/>
                <a:gd name="connsiteX91" fmla="*/ 1788024 w 2817320"/>
                <a:gd name="connsiteY91" fmla="*/ 164041 h 673000"/>
                <a:gd name="connsiteX92" fmla="*/ 1753518 w 2817320"/>
                <a:gd name="connsiteY92" fmla="*/ 120909 h 673000"/>
                <a:gd name="connsiteX93" fmla="*/ 1727639 w 2817320"/>
                <a:gd name="connsiteY93" fmla="*/ 112283 h 673000"/>
                <a:gd name="connsiteX94" fmla="*/ 1658627 w 2817320"/>
                <a:gd name="connsiteY94" fmla="*/ 120909 h 673000"/>
                <a:gd name="connsiteX95" fmla="*/ 1632748 w 2817320"/>
                <a:gd name="connsiteY95" fmla="*/ 138162 h 673000"/>
                <a:gd name="connsiteX96" fmla="*/ 1766287 w 2817320"/>
                <a:gd name="connsiteY96" fmla="*/ 287458 h 673000"/>
                <a:gd name="connsiteX97" fmla="*/ 1132416 w 2817320"/>
                <a:gd name="connsiteY97" fmla="*/ 155415 h 673000"/>
                <a:gd name="connsiteX98" fmla="*/ 1089284 w 2817320"/>
                <a:gd name="connsiteY98" fmla="*/ 172668 h 673000"/>
                <a:gd name="connsiteX99" fmla="*/ 1046152 w 2817320"/>
                <a:gd name="connsiteY99" fmla="*/ 181294 h 673000"/>
                <a:gd name="connsiteX100" fmla="*/ 856371 w 2817320"/>
                <a:gd name="connsiteY100" fmla="*/ 155415 h 673000"/>
                <a:gd name="connsiteX101" fmla="*/ 787359 w 2817320"/>
                <a:gd name="connsiteY101" fmla="*/ 138162 h 673000"/>
                <a:gd name="connsiteX102" fmla="*/ 735601 w 2817320"/>
                <a:gd name="connsiteY102" fmla="*/ 112283 h 673000"/>
                <a:gd name="connsiteX103" fmla="*/ 709722 w 2817320"/>
                <a:gd name="connsiteY103" fmla="*/ 103656 h 673000"/>
                <a:gd name="connsiteX104" fmla="*/ 692469 w 2817320"/>
                <a:gd name="connsiteY104" fmla="*/ 77777 h 673000"/>
                <a:gd name="connsiteX105" fmla="*/ 718348 w 2817320"/>
                <a:gd name="connsiteY105" fmla="*/ 60524 h 673000"/>
                <a:gd name="connsiteX106" fmla="*/ 778733 w 2817320"/>
                <a:gd name="connsiteY106" fmla="*/ 34645 h 673000"/>
                <a:gd name="connsiteX107" fmla="*/ 554446 w 2817320"/>
                <a:gd name="connsiteY107" fmla="*/ 17392 h 673000"/>
                <a:gd name="connsiteX108" fmla="*/ 459556 w 2817320"/>
                <a:gd name="connsiteY108" fmla="*/ 139 h 673000"/>
                <a:gd name="connsiteX109" fmla="*/ 517235 w 2817320"/>
                <a:gd name="connsiteY109" fmla="*/ 133865 h 673000"/>
                <a:gd name="connsiteX110" fmla="*/ 503712 w 2817320"/>
                <a:gd name="connsiteY110" fmla="*/ 164641 h 673000"/>
                <a:gd name="connsiteX0" fmla="*/ 503712 w 2817322"/>
                <a:gd name="connsiteY0" fmla="*/ 159307 h 667666"/>
                <a:gd name="connsiteX1" fmla="*/ 273751 w 2817322"/>
                <a:gd name="connsiteY1" fmla="*/ 36302 h 667666"/>
                <a:gd name="connsiteX2" fmla="*/ 252773 w 2817322"/>
                <a:gd name="connsiteY2" fmla="*/ 22778 h 667666"/>
                <a:gd name="connsiteX3" fmla="*/ 432482 w 2817322"/>
                <a:gd name="connsiteY3" fmla="*/ 164932 h 667666"/>
                <a:gd name="connsiteX4" fmla="*/ 229902 w 2817322"/>
                <a:gd name="connsiteY4" fmla="*/ 126957 h 667666"/>
                <a:gd name="connsiteX5" fmla="*/ 10982 w 2817322"/>
                <a:gd name="connsiteY5" fmla="*/ 175960 h 667666"/>
                <a:gd name="connsiteX6" fmla="*/ 36861 w 2817322"/>
                <a:gd name="connsiteY6" fmla="*/ 193213 h 667666"/>
                <a:gd name="connsiteX7" fmla="*/ 243895 w 2817322"/>
                <a:gd name="connsiteY7" fmla="*/ 201839 h 667666"/>
                <a:gd name="connsiteX8" fmla="*/ 235269 w 2817322"/>
                <a:gd name="connsiteY8" fmla="*/ 288104 h 667666"/>
                <a:gd name="connsiteX9" fmla="*/ 209390 w 2817322"/>
                <a:gd name="connsiteY9" fmla="*/ 305356 h 667666"/>
                <a:gd name="connsiteX10" fmla="*/ 157631 w 2817322"/>
                <a:gd name="connsiteY10" fmla="*/ 357115 h 667666"/>
                <a:gd name="connsiteX11" fmla="*/ 123125 w 2817322"/>
                <a:gd name="connsiteY11" fmla="*/ 408873 h 667666"/>
                <a:gd name="connsiteX12" fmla="*/ 71367 w 2817322"/>
                <a:gd name="connsiteY12" fmla="*/ 443379 h 667666"/>
                <a:gd name="connsiteX13" fmla="*/ 62740 w 2817322"/>
                <a:gd name="connsiteY13" fmla="*/ 469258 h 667666"/>
                <a:gd name="connsiteX14" fmla="*/ 114499 w 2817322"/>
                <a:gd name="connsiteY14" fmla="*/ 486511 h 667666"/>
                <a:gd name="connsiteX15" fmla="*/ 183510 w 2817322"/>
                <a:gd name="connsiteY15" fmla="*/ 477885 h 667666"/>
                <a:gd name="connsiteX16" fmla="*/ 209390 w 2817322"/>
                <a:gd name="connsiteY16" fmla="*/ 469258 h 667666"/>
                <a:gd name="connsiteX17" fmla="*/ 269774 w 2817322"/>
                <a:gd name="connsiteY17" fmla="*/ 452005 h 667666"/>
                <a:gd name="connsiteX18" fmla="*/ 338786 w 2817322"/>
                <a:gd name="connsiteY18" fmla="*/ 460632 h 667666"/>
                <a:gd name="connsiteX19" fmla="*/ 381918 w 2817322"/>
                <a:gd name="connsiteY19" fmla="*/ 512390 h 667666"/>
                <a:gd name="connsiteX20" fmla="*/ 407797 w 2817322"/>
                <a:gd name="connsiteY20" fmla="*/ 529643 h 667666"/>
                <a:gd name="connsiteX21" fmla="*/ 459556 w 2817322"/>
                <a:gd name="connsiteY21" fmla="*/ 521017 h 667666"/>
                <a:gd name="connsiteX22" fmla="*/ 485435 w 2817322"/>
                <a:gd name="connsiteY22" fmla="*/ 503764 h 667666"/>
                <a:gd name="connsiteX23" fmla="*/ 519940 w 2817322"/>
                <a:gd name="connsiteY23" fmla="*/ 486511 h 667666"/>
                <a:gd name="connsiteX24" fmla="*/ 571699 w 2817322"/>
                <a:gd name="connsiteY24" fmla="*/ 460632 h 667666"/>
                <a:gd name="connsiteX25" fmla="*/ 632084 w 2817322"/>
                <a:gd name="connsiteY25" fmla="*/ 469258 h 667666"/>
                <a:gd name="connsiteX26" fmla="*/ 657963 w 2817322"/>
                <a:gd name="connsiteY26" fmla="*/ 495137 h 667666"/>
                <a:gd name="connsiteX27" fmla="*/ 692469 w 2817322"/>
                <a:gd name="connsiteY27" fmla="*/ 512390 h 667666"/>
                <a:gd name="connsiteX28" fmla="*/ 770107 w 2817322"/>
                <a:gd name="connsiteY28" fmla="*/ 503764 h 667666"/>
                <a:gd name="connsiteX29" fmla="*/ 821865 w 2817322"/>
                <a:gd name="connsiteY29" fmla="*/ 469258 h 667666"/>
                <a:gd name="connsiteX30" fmla="*/ 847744 w 2817322"/>
                <a:gd name="connsiteY30" fmla="*/ 452005 h 667666"/>
                <a:gd name="connsiteX31" fmla="*/ 899503 w 2817322"/>
                <a:gd name="connsiteY31" fmla="*/ 408873 h 667666"/>
                <a:gd name="connsiteX32" fmla="*/ 925382 w 2817322"/>
                <a:gd name="connsiteY32" fmla="*/ 400247 h 667666"/>
                <a:gd name="connsiteX33" fmla="*/ 951261 w 2817322"/>
                <a:gd name="connsiteY33" fmla="*/ 382994 h 667666"/>
                <a:gd name="connsiteX34" fmla="*/ 972832 w 2817322"/>
                <a:gd name="connsiteY34" fmla="*/ 471685 h 667666"/>
                <a:gd name="connsiteX35" fmla="*/ 1063405 w 2817322"/>
                <a:gd name="connsiteY35" fmla="*/ 382994 h 667666"/>
                <a:gd name="connsiteX36" fmla="*/ 1075652 w 2817322"/>
                <a:gd name="connsiteY36" fmla="*/ 507280 h 667666"/>
                <a:gd name="connsiteX37" fmla="*/ 1166922 w 2817322"/>
                <a:gd name="connsiteY37" fmla="*/ 426126 h 667666"/>
                <a:gd name="connsiteX38" fmla="*/ 1184174 w 2817322"/>
                <a:gd name="connsiteY38" fmla="*/ 452005 h 667666"/>
                <a:gd name="connsiteX39" fmla="*/ 1244559 w 2817322"/>
                <a:gd name="connsiteY39" fmla="*/ 477885 h 667666"/>
                <a:gd name="connsiteX40" fmla="*/ 1270439 w 2817322"/>
                <a:gd name="connsiteY40" fmla="*/ 495137 h 667666"/>
                <a:gd name="connsiteX41" fmla="*/ 1304944 w 2817322"/>
                <a:gd name="connsiteY41" fmla="*/ 512390 h 667666"/>
                <a:gd name="connsiteX42" fmla="*/ 1330824 w 2817322"/>
                <a:gd name="connsiteY42" fmla="*/ 538270 h 667666"/>
                <a:gd name="connsiteX43" fmla="*/ 1391208 w 2817322"/>
                <a:gd name="connsiteY43" fmla="*/ 555522 h 667666"/>
                <a:gd name="connsiteX44" fmla="*/ 1425714 w 2817322"/>
                <a:gd name="connsiteY44" fmla="*/ 572775 h 667666"/>
                <a:gd name="connsiteX45" fmla="*/ 1460220 w 2817322"/>
                <a:gd name="connsiteY45" fmla="*/ 581402 h 667666"/>
                <a:gd name="connsiteX46" fmla="*/ 1555110 w 2817322"/>
                <a:gd name="connsiteY46" fmla="*/ 598654 h 667666"/>
                <a:gd name="connsiteX47" fmla="*/ 1995057 w 2817322"/>
                <a:gd name="connsiteY47" fmla="*/ 607281 h 667666"/>
                <a:gd name="connsiteX48" fmla="*/ 2081322 w 2817322"/>
                <a:gd name="connsiteY48" fmla="*/ 633160 h 667666"/>
                <a:gd name="connsiteX49" fmla="*/ 2107201 w 2817322"/>
                <a:gd name="connsiteY49" fmla="*/ 650413 h 667666"/>
                <a:gd name="connsiteX50" fmla="*/ 2253850 w 2817322"/>
                <a:gd name="connsiteY50" fmla="*/ 667666 h 667666"/>
                <a:gd name="connsiteX51" fmla="*/ 2279729 w 2817322"/>
                <a:gd name="connsiteY51" fmla="*/ 650413 h 667666"/>
                <a:gd name="connsiteX52" fmla="*/ 2322861 w 2817322"/>
                <a:gd name="connsiteY52" fmla="*/ 607281 h 667666"/>
                <a:gd name="connsiteX53" fmla="*/ 2391873 w 2817322"/>
                <a:gd name="connsiteY53" fmla="*/ 564149 h 667666"/>
                <a:gd name="connsiteX54" fmla="*/ 2372997 w 2817322"/>
                <a:gd name="connsiteY54" fmla="*/ 493352 h 667666"/>
                <a:gd name="connsiteX55" fmla="*/ 2309142 w 2817322"/>
                <a:gd name="connsiteY55" fmla="*/ 493707 h 667666"/>
                <a:gd name="connsiteX56" fmla="*/ 2388091 w 2817322"/>
                <a:gd name="connsiteY56" fmla="*/ 458747 h 667666"/>
                <a:gd name="connsiteX57" fmla="*/ 2462811 w 2817322"/>
                <a:gd name="connsiteY57" fmla="*/ 424546 h 667666"/>
                <a:gd name="connsiteX58" fmla="*/ 2650665 w 2817322"/>
                <a:gd name="connsiteY58" fmla="*/ 460632 h 667666"/>
                <a:gd name="connsiteX59" fmla="*/ 2538522 w 2817322"/>
                <a:gd name="connsiteY59" fmla="*/ 434753 h 667666"/>
                <a:gd name="connsiteX60" fmla="*/ 2624786 w 2817322"/>
                <a:gd name="connsiteY60" fmla="*/ 357115 h 667666"/>
                <a:gd name="connsiteX61" fmla="*/ 2642039 w 2817322"/>
                <a:gd name="connsiteY61" fmla="*/ 331236 h 667666"/>
                <a:gd name="connsiteX62" fmla="*/ 2693797 w 2817322"/>
                <a:gd name="connsiteY62" fmla="*/ 288104 h 667666"/>
                <a:gd name="connsiteX63" fmla="*/ 2719676 w 2817322"/>
                <a:gd name="connsiteY63" fmla="*/ 279477 h 667666"/>
                <a:gd name="connsiteX64" fmla="*/ 2403597 w 2817322"/>
                <a:gd name="connsiteY64" fmla="*/ 301115 h 667666"/>
                <a:gd name="connsiteX65" fmla="*/ 2711050 w 2817322"/>
                <a:gd name="connsiteY65" fmla="*/ 193213 h 667666"/>
                <a:gd name="connsiteX66" fmla="*/ 2762808 w 2817322"/>
                <a:gd name="connsiteY66" fmla="*/ 158707 h 667666"/>
                <a:gd name="connsiteX67" fmla="*/ 2788688 w 2817322"/>
                <a:gd name="connsiteY67" fmla="*/ 132828 h 667666"/>
                <a:gd name="connsiteX68" fmla="*/ 2323930 w 2817322"/>
                <a:gd name="connsiteY68" fmla="*/ 313098 h 667666"/>
                <a:gd name="connsiteX69" fmla="*/ 2436716 w 2817322"/>
                <a:gd name="connsiteY69" fmla="*/ 299518 h 667666"/>
                <a:gd name="connsiteX70" fmla="*/ 2324752 w 2817322"/>
                <a:gd name="connsiteY70" fmla="*/ 330090 h 667666"/>
                <a:gd name="connsiteX71" fmla="*/ 2306268 w 2817322"/>
                <a:gd name="connsiteY71" fmla="*/ 348362 h 667666"/>
                <a:gd name="connsiteX72" fmla="*/ 2142683 w 2817322"/>
                <a:gd name="connsiteY72" fmla="*/ 286246 h 667666"/>
                <a:gd name="connsiteX73" fmla="*/ 2685171 w 2817322"/>
                <a:gd name="connsiteY73" fmla="*/ 115575 h 667666"/>
                <a:gd name="connsiteX74" fmla="*/ 2633412 w 2817322"/>
                <a:gd name="connsiteY74" fmla="*/ 132828 h 667666"/>
                <a:gd name="connsiteX75" fmla="*/ 2607533 w 2817322"/>
                <a:gd name="connsiteY75" fmla="*/ 150081 h 667666"/>
                <a:gd name="connsiteX76" fmla="*/ 2581654 w 2817322"/>
                <a:gd name="connsiteY76" fmla="*/ 158707 h 667666"/>
                <a:gd name="connsiteX77" fmla="*/ 2391873 w 2817322"/>
                <a:gd name="connsiteY77" fmla="*/ 175960 h 667666"/>
                <a:gd name="connsiteX78" fmla="*/ 2340114 w 2817322"/>
                <a:gd name="connsiteY78" fmla="*/ 184587 h 667666"/>
                <a:gd name="connsiteX79" fmla="*/ 2219344 w 2817322"/>
                <a:gd name="connsiteY79" fmla="*/ 167334 h 667666"/>
                <a:gd name="connsiteX80" fmla="*/ 2245224 w 2817322"/>
                <a:gd name="connsiteY80" fmla="*/ 124202 h 667666"/>
                <a:gd name="connsiteX81" fmla="*/ 2271103 w 2817322"/>
                <a:gd name="connsiteY81" fmla="*/ 106949 h 667666"/>
                <a:gd name="connsiteX82" fmla="*/ 2305608 w 2817322"/>
                <a:gd name="connsiteY82" fmla="*/ 72443 h 667666"/>
                <a:gd name="connsiteX83" fmla="*/ 2340114 w 2817322"/>
                <a:gd name="connsiteY83" fmla="*/ 46564 h 667666"/>
                <a:gd name="connsiteX84" fmla="*/ 2279729 w 2817322"/>
                <a:gd name="connsiteY84" fmla="*/ 55190 h 667666"/>
                <a:gd name="connsiteX85" fmla="*/ 2227971 w 2817322"/>
                <a:gd name="connsiteY85" fmla="*/ 72443 h 667666"/>
                <a:gd name="connsiteX86" fmla="*/ 2202091 w 2817322"/>
                <a:gd name="connsiteY86" fmla="*/ 89696 h 667666"/>
                <a:gd name="connsiteX87" fmla="*/ 2107201 w 2817322"/>
                <a:gd name="connsiteY87" fmla="*/ 106949 h 667666"/>
                <a:gd name="connsiteX88" fmla="*/ 2055442 w 2817322"/>
                <a:gd name="connsiteY88" fmla="*/ 124202 h 667666"/>
                <a:gd name="connsiteX89" fmla="*/ 2029563 w 2817322"/>
                <a:gd name="connsiteY89" fmla="*/ 132828 h 667666"/>
                <a:gd name="connsiteX90" fmla="*/ 1900167 w 2817322"/>
                <a:gd name="connsiteY90" fmla="*/ 167334 h 667666"/>
                <a:gd name="connsiteX91" fmla="*/ 1788024 w 2817322"/>
                <a:gd name="connsiteY91" fmla="*/ 158707 h 667666"/>
                <a:gd name="connsiteX92" fmla="*/ 1753518 w 2817322"/>
                <a:gd name="connsiteY92" fmla="*/ 115575 h 667666"/>
                <a:gd name="connsiteX93" fmla="*/ 1727639 w 2817322"/>
                <a:gd name="connsiteY93" fmla="*/ 106949 h 667666"/>
                <a:gd name="connsiteX94" fmla="*/ 1658627 w 2817322"/>
                <a:gd name="connsiteY94" fmla="*/ 115575 h 667666"/>
                <a:gd name="connsiteX95" fmla="*/ 1632748 w 2817322"/>
                <a:gd name="connsiteY95" fmla="*/ 132828 h 667666"/>
                <a:gd name="connsiteX96" fmla="*/ 1766287 w 2817322"/>
                <a:gd name="connsiteY96" fmla="*/ 282124 h 667666"/>
                <a:gd name="connsiteX97" fmla="*/ 1132416 w 2817322"/>
                <a:gd name="connsiteY97" fmla="*/ 150081 h 667666"/>
                <a:gd name="connsiteX98" fmla="*/ 1089284 w 2817322"/>
                <a:gd name="connsiteY98" fmla="*/ 167334 h 667666"/>
                <a:gd name="connsiteX99" fmla="*/ 1046152 w 2817322"/>
                <a:gd name="connsiteY99" fmla="*/ 175960 h 667666"/>
                <a:gd name="connsiteX100" fmla="*/ 856371 w 2817322"/>
                <a:gd name="connsiteY100" fmla="*/ 150081 h 667666"/>
                <a:gd name="connsiteX101" fmla="*/ 787359 w 2817322"/>
                <a:gd name="connsiteY101" fmla="*/ 132828 h 667666"/>
                <a:gd name="connsiteX102" fmla="*/ 735601 w 2817322"/>
                <a:gd name="connsiteY102" fmla="*/ 106949 h 667666"/>
                <a:gd name="connsiteX103" fmla="*/ 709722 w 2817322"/>
                <a:gd name="connsiteY103" fmla="*/ 98322 h 667666"/>
                <a:gd name="connsiteX104" fmla="*/ 692469 w 2817322"/>
                <a:gd name="connsiteY104" fmla="*/ 72443 h 667666"/>
                <a:gd name="connsiteX105" fmla="*/ 718348 w 2817322"/>
                <a:gd name="connsiteY105" fmla="*/ 55190 h 667666"/>
                <a:gd name="connsiteX106" fmla="*/ 778733 w 2817322"/>
                <a:gd name="connsiteY106" fmla="*/ 29311 h 667666"/>
                <a:gd name="connsiteX107" fmla="*/ 554446 w 2817322"/>
                <a:gd name="connsiteY107" fmla="*/ 12058 h 667666"/>
                <a:gd name="connsiteX108" fmla="*/ 626642 w 2817322"/>
                <a:gd name="connsiteY108" fmla="*/ 176662 h 667666"/>
                <a:gd name="connsiteX109" fmla="*/ 517235 w 2817322"/>
                <a:gd name="connsiteY109" fmla="*/ 128531 h 667666"/>
                <a:gd name="connsiteX110" fmla="*/ 503712 w 2817322"/>
                <a:gd name="connsiteY110" fmla="*/ 159307 h 667666"/>
                <a:gd name="connsiteX0" fmla="*/ 503712 w 2817320"/>
                <a:gd name="connsiteY0" fmla="*/ 159307 h 667666"/>
                <a:gd name="connsiteX1" fmla="*/ 273751 w 2817320"/>
                <a:gd name="connsiteY1" fmla="*/ 36302 h 667666"/>
                <a:gd name="connsiteX2" fmla="*/ 323977 w 2817320"/>
                <a:gd name="connsiteY2" fmla="*/ 134353 h 667666"/>
                <a:gd name="connsiteX3" fmla="*/ 432482 w 2817320"/>
                <a:gd name="connsiteY3" fmla="*/ 164932 h 667666"/>
                <a:gd name="connsiteX4" fmla="*/ 229902 w 2817320"/>
                <a:gd name="connsiteY4" fmla="*/ 126957 h 667666"/>
                <a:gd name="connsiteX5" fmla="*/ 10982 w 2817320"/>
                <a:gd name="connsiteY5" fmla="*/ 175960 h 667666"/>
                <a:gd name="connsiteX6" fmla="*/ 36861 w 2817320"/>
                <a:gd name="connsiteY6" fmla="*/ 193213 h 667666"/>
                <a:gd name="connsiteX7" fmla="*/ 243895 w 2817320"/>
                <a:gd name="connsiteY7" fmla="*/ 201839 h 667666"/>
                <a:gd name="connsiteX8" fmla="*/ 235269 w 2817320"/>
                <a:gd name="connsiteY8" fmla="*/ 288104 h 667666"/>
                <a:gd name="connsiteX9" fmla="*/ 209390 w 2817320"/>
                <a:gd name="connsiteY9" fmla="*/ 305356 h 667666"/>
                <a:gd name="connsiteX10" fmla="*/ 157631 w 2817320"/>
                <a:gd name="connsiteY10" fmla="*/ 357115 h 667666"/>
                <a:gd name="connsiteX11" fmla="*/ 123125 w 2817320"/>
                <a:gd name="connsiteY11" fmla="*/ 408873 h 667666"/>
                <a:gd name="connsiteX12" fmla="*/ 71367 w 2817320"/>
                <a:gd name="connsiteY12" fmla="*/ 443379 h 667666"/>
                <a:gd name="connsiteX13" fmla="*/ 62740 w 2817320"/>
                <a:gd name="connsiteY13" fmla="*/ 469258 h 667666"/>
                <a:gd name="connsiteX14" fmla="*/ 114499 w 2817320"/>
                <a:gd name="connsiteY14" fmla="*/ 486511 h 667666"/>
                <a:gd name="connsiteX15" fmla="*/ 183510 w 2817320"/>
                <a:gd name="connsiteY15" fmla="*/ 477885 h 667666"/>
                <a:gd name="connsiteX16" fmla="*/ 209390 w 2817320"/>
                <a:gd name="connsiteY16" fmla="*/ 469258 h 667666"/>
                <a:gd name="connsiteX17" fmla="*/ 269774 w 2817320"/>
                <a:gd name="connsiteY17" fmla="*/ 452005 h 667666"/>
                <a:gd name="connsiteX18" fmla="*/ 338786 w 2817320"/>
                <a:gd name="connsiteY18" fmla="*/ 460632 h 667666"/>
                <a:gd name="connsiteX19" fmla="*/ 381918 w 2817320"/>
                <a:gd name="connsiteY19" fmla="*/ 512390 h 667666"/>
                <a:gd name="connsiteX20" fmla="*/ 407797 w 2817320"/>
                <a:gd name="connsiteY20" fmla="*/ 529643 h 667666"/>
                <a:gd name="connsiteX21" fmla="*/ 459556 w 2817320"/>
                <a:gd name="connsiteY21" fmla="*/ 521017 h 667666"/>
                <a:gd name="connsiteX22" fmla="*/ 485435 w 2817320"/>
                <a:gd name="connsiteY22" fmla="*/ 503764 h 667666"/>
                <a:gd name="connsiteX23" fmla="*/ 519940 w 2817320"/>
                <a:gd name="connsiteY23" fmla="*/ 486511 h 667666"/>
                <a:gd name="connsiteX24" fmla="*/ 571699 w 2817320"/>
                <a:gd name="connsiteY24" fmla="*/ 460632 h 667666"/>
                <a:gd name="connsiteX25" fmla="*/ 632084 w 2817320"/>
                <a:gd name="connsiteY25" fmla="*/ 469258 h 667666"/>
                <a:gd name="connsiteX26" fmla="*/ 657963 w 2817320"/>
                <a:gd name="connsiteY26" fmla="*/ 495137 h 667666"/>
                <a:gd name="connsiteX27" fmla="*/ 692469 w 2817320"/>
                <a:gd name="connsiteY27" fmla="*/ 512390 h 667666"/>
                <a:gd name="connsiteX28" fmla="*/ 770107 w 2817320"/>
                <a:gd name="connsiteY28" fmla="*/ 503764 h 667666"/>
                <a:gd name="connsiteX29" fmla="*/ 821865 w 2817320"/>
                <a:gd name="connsiteY29" fmla="*/ 469258 h 667666"/>
                <a:gd name="connsiteX30" fmla="*/ 847744 w 2817320"/>
                <a:gd name="connsiteY30" fmla="*/ 452005 h 667666"/>
                <a:gd name="connsiteX31" fmla="*/ 899503 w 2817320"/>
                <a:gd name="connsiteY31" fmla="*/ 408873 h 667666"/>
                <a:gd name="connsiteX32" fmla="*/ 925382 w 2817320"/>
                <a:gd name="connsiteY32" fmla="*/ 400247 h 667666"/>
                <a:gd name="connsiteX33" fmla="*/ 951261 w 2817320"/>
                <a:gd name="connsiteY33" fmla="*/ 382994 h 667666"/>
                <a:gd name="connsiteX34" fmla="*/ 972832 w 2817320"/>
                <a:gd name="connsiteY34" fmla="*/ 471685 h 667666"/>
                <a:gd name="connsiteX35" fmla="*/ 1063405 w 2817320"/>
                <a:gd name="connsiteY35" fmla="*/ 382994 h 667666"/>
                <a:gd name="connsiteX36" fmla="*/ 1075652 w 2817320"/>
                <a:gd name="connsiteY36" fmla="*/ 507280 h 667666"/>
                <a:gd name="connsiteX37" fmla="*/ 1166922 w 2817320"/>
                <a:gd name="connsiteY37" fmla="*/ 426126 h 667666"/>
                <a:gd name="connsiteX38" fmla="*/ 1184174 w 2817320"/>
                <a:gd name="connsiteY38" fmla="*/ 452005 h 667666"/>
                <a:gd name="connsiteX39" fmla="*/ 1244559 w 2817320"/>
                <a:gd name="connsiteY39" fmla="*/ 477885 h 667666"/>
                <a:gd name="connsiteX40" fmla="*/ 1270439 w 2817320"/>
                <a:gd name="connsiteY40" fmla="*/ 495137 h 667666"/>
                <a:gd name="connsiteX41" fmla="*/ 1304944 w 2817320"/>
                <a:gd name="connsiteY41" fmla="*/ 512390 h 667666"/>
                <a:gd name="connsiteX42" fmla="*/ 1330824 w 2817320"/>
                <a:gd name="connsiteY42" fmla="*/ 538270 h 667666"/>
                <a:gd name="connsiteX43" fmla="*/ 1391208 w 2817320"/>
                <a:gd name="connsiteY43" fmla="*/ 555522 h 667666"/>
                <a:gd name="connsiteX44" fmla="*/ 1425714 w 2817320"/>
                <a:gd name="connsiteY44" fmla="*/ 572775 h 667666"/>
                <a:gd name="connsiteX45" fmla="*/ 1460220 w 2817320"/>
                <a:gd name="connsiteY45" fmla="*/ 581402 h 667666"/>
                <a:gd name="connsiteX46" fmla="*/ 1555110 w 2817320"/>
                <a:gd name="connsiteY46" fmla="*/ 598654 h 667666"/>
                <a:gd name="connsiteX47" fmla="*/ 1995057 w 2817320"/>
                <a:gd name="connsiteY47" fmla="*/ 607281 h 667666"/>
                <a:gd name="connsiteX48" fmla="*/ 2081322 w 2817320"/>
                <a:gd name="connsiteY48" fmla="*/ 633160 h 667666"/>
                <a:gd name="connsiteX49" fmla="*/ 2107201 w 2817320"/>
                <a:gd name="connsiteY49" fmla="*/ 650413 h 667666"/>
                <a:gd name="connsiteX50" fmla="*/ 2253850 w 2817320"/>
                <a:gd name="connsiteY50" fmla="*/ 667666 h 667666"/>
                <a:gd name="connsiteX51" fmla="*/ 2279729 w 2817320"/>
                <a:gd name="connsiteY51" fmla="*/ 650413 h 667666"/>
                <a:gd name="connsiteX52" fmla="*/ 2322861 w 2817320"/>
                <a:gd name="connsiteY52" fmla="*/ 607281 h 667666"/>
                <a:gd name="connsiteX53" fmla="*/ 2391873 w 2817320"/>
                <a:gd name="connsiteY53" fmla="*/ 564149 h 667666"/>
                <a:gd name="connsiteX54" fmla="*/ 2372997 w 2817320"/>
                <a:gd name="connsiteY54" fmla="*/ 493352 h 667666"/>
                <a:gd name="connsiteX55" fmla="*/ 2309142 w 2817320"/>
                <a:gd name="connsiteY55" fmla="*/ 493707 h 667666"/>
                <a:gd name="connsiteX56" fmla="*/ 2388091 w 2817320"/>
                <a:gd name="connsiteY56" fmla="*/ 458747 h 667666"/>
                <a:gd name="connsiteX57" fmla="*/ 2462811 w 2817320"/>
                <a:gd name="connsiteY57" fmla="*/ 424546 h 667666"/>
                <a:gd name="connsiteX58" fmla="*/ 2650665 w 2817320"/>
                <a:gd name="connsiteY58" fmla="*/ 460632 h 667666"/>
                <a:gd name="connsiteX59" fmla="*/ 2538522 w 2817320"/>
                <a:gd name="connsiteY59" fmla="*/ 434753 h 667666"/>
                <a:gd name="connsiteX60" fmla="*/ 2624786 w 2817320"/>
                <a:gd name="connsiteY60" fmla="*/ 357115 h 667666"/>
                <a:gd name="connsiteX61" fmla="*/ 2642039 w 2817320"/>
                <a:gd name="connsiteY61" fmla="*/ 331236 h 667666"/>
                <a:gd name="connsiteX62" fmla="*/ 2693797 w 2817320"/>
                <a:gd name="connsiteY62" fmla="*/ 288104 h 667666"/>
                <a:gd name="connsiteX63" fmla="*/ 2719676 w 2817320"/>
                <a:gd name="connsiteY63" fmla="*/ 279477 h 667666"/>
                <a:gd name="connsiteX64" fmla="*/ 2403597 w 2817320"/>
                <a:gd name="connsiteY64" fmla="*/ 301115 h 667666"/>
                <a:gd name="connsiteX65" fmla="*/ 2711050 w 2817320"/>
                <a:gd name="connsiteY65" fmla="*/ 193213 h 667666"/>
                <a:gd name="connsiteX66" fmla="*/ 2762808 w 2817320"/>
                <a:gd name="connsiteY66" fmla="*/ 158707 h 667666"/>
                <a:gd name="connsiteX67" fmla="*/ 2788688 w 2817320"/>
                <a:gd name="connsiteY67" fmla="*/ 132828 h 667666"/>
                <a:gd name="connsiteX68" fmla="*/ 2323930 w 2817320"/>
                <a:gd name="connsiteY68" fmla="*/ 313098 h 667666"/>
                <a:gd name="connsiteX69" fmla="*/ 2436716 w 2817320"/>
                <a:gd name="connsiteY69" fmla="*/ 299518 h 667666"/>
                <a:gd name="connsiteX70" fmla="*/ 2324752 w 2817320"/>
                <a:gd name="connsiteY70" fmla="*/ 330090 h 667666"/>
                <a:gd name="connsiteX71" fmla="*/ 2306268 w 2817320"/>
                <a:gd name="connsiteY71" fmla="*/ 348362 h 667666"/>
                <a:gd name="connsiteX72" fmla="*/ 2142683 w 2817320"/>
                <a:gd name="connsiteY72" fmla="*/ 286246 h 667666"/>
                <a:gd name="connsiteX73" fmla="*/ 2685171 w 2817320"/>
                <a:gd name="connsiteY73" fmla="*/ 115575 h 667666"/>
                <a:gd name="connsiteX74" fmla="*/ 2633412 w 2817320"/>
                <a:gd name="connsiteY74" fmla="*/ 132828 h 667666"/>
                <a:gd name="connsiteX75" fmla="*/ 2607533 w 2817320"/>
                <a:gd name="connsiteY75" fmla="*/ 150081 h 667666"/>
                <a:gd name="connsiteX76" fmla="*/ 2581654 w 2817320"/>
                <a:gd name="connsiteY76" fmla="*/ 158707 h 667666"/>
                <a:gd name="connsiteX77" fmla="*/ 2391873 w 2817320"/>
                <a:gd name="connsiteY77" fmla="*/ 175960 h 667666"/>
                <a:gd name="connsiteX78" fmla="*/ 2340114 w 2817320"/>
                <a:gd name="connsiteY78" fmla="*/ 184587 h 667666"/>
                <a:gd name="connsiteX79" fmla="*/ 2219344 w 2817320"/>
                <a:gd name="connsiteY79" fmla="*/ 167334 h 667666"/>
                <a:gd name="connsiteX80" fmla="*/ 2245224 w 2817320"/>
                <a:gd name="connsiteY80" fmla="*/ 124202 h 667666"/>
                <a:gd name="connsiteX81" fmla="*/ 2271103 w 2817320"/>
                <a:gd name="connsiteY81" fmla="*/ 106949 h 667666"/>
                <a:gd name="connsiteX82" fmla="*/ 2305608 w 2817320"/>
                <a:gd name="connsiteY82" fmla="*/ 72443 h 667666"/>
                <a:gd name="connsiteX83" fmla="*/ 2340114 w 2817320"/>
                <a:gd name="connsiteY83" fmla="*/ 46564 h 667666"/>
                <a:gd name="connsiteX84" fmla="*/ 2279729 w 2817320"/>
                <a:gd name="connsiteY84" fmla="*/ 55190 h 667666"/>
                <a:gd name="connsiteX85" fmla="*/ 2227971 w 2817320"/>
                <a:gd name="connsiteY85" fmla="*/ 72443 h 667666"/>
                <a:gd name="connsiteX86" fmla="*/ 2202091 w 2817320"/>
                <a:gd name="connsiteY86" fmla="*/ 89696 h 667666"/>
                <a:gd name="connsiteX87" fmla="*/ 2107201 w 2817320"/>
                <a:gd name="connsiteY87" fmla="*/ 106949 h 667666"/>
                <a:gd name="connsiteX88" fmla="*/ 2055442 w 2817320"/>
                <a:gd name="connsiteY88" fmla="*/ 124202 h 667666"/>
                <a:gd name="connsiteX89" fmla="*/ 2029563 w 2817320"/>
                <a:gd name="connsiteY89" fmla="*/ 132828 h 667666"/>
                <a:gd name="connsiteX90" fmla="*/ 1900167 w 2817320"/>
                <a:gd name="connsiteY90" fmla="*/ 167334 h 667666"/>
                <a:gd name="connsiteX91" fmla="*/ 1788024 w 2817320"/>
                <a:gd name="connsiteY91" fmla="*/ 158707 h 667666"/>
                <a:gd name="connsiteX92" fmla="*/ 1753518 w 2817320"/>
                <a:gd name="connsiteY92" fmla="*/ 115575 h 667666"/>
                <a:gd name="connsiteX93" fmla="*/ 1727639 w 2817320"/>
                <a:gd name="connsiteY93" fmla="*/ 106949 h 667666"/>
                <a:gd name="connsiteX94" fmla="*/ 1658627 w 2817320"/>
                <a:gd name="connsiteY94" fmla="*/ 115575 h 667666"/>
                <a:gd name="connsiteX95" fmla="*/ 1632748 w 2817320"/>
                <a:gd name="connsiteY95" fmla="*/ 132828 h 667666"/>
                <a:gd name="connsiteX96" fmla="*/ 1766287 w 2817320"/>
                <a:gd name="connsiteY96" fmla="*/ 282124 h 667666"/>
                <a:gd name="connsiteX97" fmla="*/ 1132416 w 2817320"/>
                <a:gd name="connsiteY97" fmla="*/ 150081 h 667666"/>
                <a:gd name="connsiteX98" fmla="*/ 1089284 w 2817320"/>
                <a:gd name="connsiteY98" fmla="*/ 167334 h 667666"/>
                <a:gd name="connsiteX99" fmla="*/ 1046152 w 2817320"/>
                <a:gd name="connsiteY99" fmla="*/ 175960 h 667666"/>
                <a:gd name="connsiteX100" fmla="*/ 856371 w 2817320"/>
                <a:gd name="connsiteY100" fmla="*/ 150081 h 667666"/>
                <a:gd name="connsiteX101" fmla="*/ 787359 w 2817320"/>
                <a:gd name="connsiteY101" fmla="*/ 132828 h 667666"/>
                <a:gd name="connsiteX102" fmla="*/ 735601 w 2817320"/>
                <a:gd name="connsiteY102" fmla="*/ 106949 h 667666"/>
                <a:gd name="connsiteX103" fmla="*/ 709722 w 2817320"/>
                <a:gd name="connsiteY103" fmla="*/ 98322 h 667666"/>
                <a:gd name="connsiteX104" fmla="*/ 692469 w 2817320"/>
                <a:gd name="connsiteY104" fmla="*/ 72443 h 667666"/>
                <a:gd name="connsiteX105" fmla="*/ 718348 w 2817320"/>
                <a:gd name="connsiteY105" fmla="*/ 55190 h 667666"/>
                <a:gd name="connsiteX106" fmla="*/ 778733 w 2817320"/>
                <a:gd name="connsiteY106" fmla="*/ 29311 h 667666"/>
                <a:gd name="connsiteX107" fmla="*/ 554446 w 2817320"/>
                <a:gd name="connsiteY107" fmla="*/ 12058 h 667666"/>
                <a:gd name="connsiteX108" fmla="*/ 626642 w 2817320"/>
                <a:gd name="connsiteY108" fmla="*/ 176662 h 667666"/>
                <a:gd name="connsiteX109" fmla="*/ 517235 w 2817320"/>
                <a:gd name="connsiteY109" fmla="*/ 128531 h 667666"/>
                <a:gd name="connsiteX110" fmla="*/ 503712 w 2817320"/>
                <a:gd name="connsiteY110" fmla="*/ 159307 h 667666"/>
                <a:gd name="connsiteX0" fmla="*/ 503712 w 2817322"/>
                <a:gd name="connsiteY0" fmla="*/ 133159 h 641518"/>
                <a:gd name="connsiteX1" fmla="*/ 273751 w 2817322"/>
                <a:gd name="connsiteY1" fmla="*/ 10154 h 641518"/>
                <a:gd name="connsiteX2" fmla="*/ 323977 w 2817322"/>
                <a:gd name="connsiteY2" fmla="*/ 108205 h 641518"/>
                <a:gd name="connsiteX3" fmla="*/ 432482 w 2817322"/>
                <a:gd name="connsiteY3" fmla="*/ 138784 h 641518"/>
                <a:gd name="connsiteX4" fmla="*/ 229902 w 2817322"/>
                <a:gd name="connsiteY4" fmla="*/ 100809 h 641518"/>
                <a:gd name="connsiteX5" fmla="*/ 10982 w 2817322"/>
                <a:gd name="connsiteY5" fmla="*/ 149812 h 641518"/>
                <a:gd name="connsiteX6" fmla="*/ 36861 w 2817322"/>
                <a:gd name="connsiteY6" fmla="*/ 167065 h 641518"/>
                <a:gd name="connsiteX7" fmla="*/ 243895 w 2817322"/>
                <a:gd name="connsiteY7" fmla="*/ 175691 h 641518"/>
                <a:gd name="connsiteX8" fmla="*/ 235269 w 2817322"/>
                <a:gd name="connsiteY8" fmla="*/ 261956 h 641518"/>
                <a:gd name="connsiteX9" fmla="*/ 209390 w 2817322"/>
                <a:gd name="connsiteY9" fmla="*/ 279208 h 641518"/>
                <a:gd name="connsiteX10" fmla="*/ 157631 w 2817322"/>
                <a:gd name="connsiteY10" fmla="*/ 330967 h 641518"/>
                <a:gd name="connsiteX11" fmla="*/ 123125 w 2817322"/>
                <a:gd name="connsiteY11" fmla="*/ 382725 h 641518"/>
                <a:gd name="connsiteX12" fmla="*/ 71367 w 2817322"/>
                <a:gd name="connsiteY12" fmla="*/ 417231 h 641518"/>
                <a:gd name="connsiteX13" fmla="*/ 62740 w 2817322"/>
                <a:gd name="connsiteY13" fmla="*/ 443110 h 641518"/>
                <a:gd name="connsiteX14" fmla="*/ 114499 w 2817322"/>
                <a:gd name="connsiteY14" fmla="*/ 460363 h 641518"/>
                <a:gd name="connsiteX15" fmla="*/ 183510 w 2817322"/>
                <a:gd name="connsiteY15" fmla="*/ 451737 h 641518"/>
                <a:gd name="connsiteX16" fmla="*/ 209390 w 2817322"/>
                <a:gd name="connsiteY16" fmla="*/ 443110 h 641518"/>
                <a:gd name="connsiteX17" fmla="*/ 269774 w 2817322"/>
                <a:gd name="connsiteY17" fmla="*/ 425857 h 641518"/>
                <a:gd name="connsiteX18" fmla="*/ 338786 w 2817322"/>
                <a:gd name="connsiteY18" fmla="*/ 434484 h 641518"/>
                <a:gd name="connsiteX19" fmla="*/ 381918 w 2817322"/>
                <a:gd name="connsiteY19" fmla="*/ 486242 h 641518"/>
                <a:gd name="connsiteX20" fmla="*/ 407797 w 2817322"/>
                <a:gd name="connsiteY20" fmla="*/ 503495 h 641518"/>
                <a:gd name="connsiteX21" fmla="*/ 459556 w 2817322"/>
                <a:gd name="connsiteY21" fmla="*/ 494869 h 641518"/>
                <a:gd name="connsiteX22" fmla="*/ 485435 w 2817322"/>
                <a:gd name="connsiteY22" fmla="*/ 477616 h 641518"/>
                <a:gd name="connsiteX23" fmla="*/ 519940 w 2817322"/>
                <a:gd name="connsiteY23" fmla="*/ 460363 h 641518"/>
                <a:gd name="connsiteX24" fmla="*/ 571699 w 2817322"/>
                <a:gd name="connsiteY24" fmla="*/ 434484 h 641518"/>
                <a:gd name="connsiteX25" fmla="*/ 632084 w 2817322"/>
                <a:gd name="connsiteY25" fmla="*/ 443110 h 641518"/>
                <a:gd name="connsiteX26" fmla="*/ 657963 w 2817322"/>
                <a:gd name="connsiteY26" fmla="*/ 468989 h 641518"/>
                <a:gd name="connsiteX27" fmla="*/ 692469 w 2817322"/>
                <a:gd name="connsiteY27" fmla="*/ 486242 h 641518"/>
                <a:gd name="connsiteX28" fmla="*/ 770107 w 2817322"/>
                <a:gd name="connsiteY28" fmla="*/ 477616 h 641518"/>
                <a:gd name="connsiteX29" fmla="*/ 821865 w 2817322"/>
                <a:gd name="connsiteY29" fmla="*/ 443110 h 641518"/>
                <a:gd name="connsiteX30" fmla="*/ 847744 w 2817322"/>
                <a:gd name="connsiteY30" fmla="*/ 425857 h 641518"/>
                <a:gd name="connsiteX31" fmla="*/ 899503 w 2817322"/>
                <a:gd name="connsiteY31" fmla="*/ 382725 h 641518"/>
                <a:gd name="connsiteX32" fmla="*/ 925382 w 2817322"/>
                <a:gd name="connsiteY32" fmla="*/ 374099 h 641518"/>
                <a:gd name="connsiteX33" fmla="*/ 951261 w 2817322"/>
                <a:gd name="connsiteY33" fmla="*/ 356846 h 641518"/>
                <a:gd name="connsiteX34" fmla="*/ 972832 w 2817322"/>
                <a:gd name="connsiteY34" fmla="*/ 445537 h 641518"/>
                <a:gd name="connsiteX35" fmla="*/ 1063405 w 2817322"/>
                <a:gd name="connsiteY35" fmla="*/ 356846 h 641518"/>
                <a:gd name="connsiteX36" fmla="*/ 1075652 w 2817322"/>
                <a:gd name="connsiteY36" fmla="*/ 481132 h 641518"/>
                <a:gd name="connsiteX37" fmla="*/ 1166922 w 2817322"/>
                <a:gd name="connsiteY37" fmla="*/ 399978 h 641518"/>
                <a:gd name="connsiteX38" fmla="*/ 1184174 w 2817322"/>
                <a:gd name="connsiteY38" fmla="*/ 425857 h 641518"/>
                <a:gd name="connsiteX39" fmla="*/ 1244559 w 2817322"/>
                <a:gd name="connsiteY39" fmla="*/ 451737 h 641518"/>
                <a:gd name="connsiteX40" fmla="*/ 1270439 w 2817322"/>
                <a:gd name="connsiteY40" fmla="*/ 468989 h 641518"/>
                <a:gd name="connsiteX41" fmla="*/ 1304944 w 2817322"/>
                <a:gd name="connsiteY41" fmla="*/ 486242 h 641518"/>
                <a:gd name="connsiteX42" fmla="*/ 1330824 w 2817322"/>
                <a:gd name="connsiteY42" fmla="*/ 512122 h 641518"/>
                <a:gd name="connsiteX43" fmla="*/ 1391208 w 2817322"/>
                <a:gd name="connsiteY43" fmla="*/ 529374 h 641518"/>
                <a:gd name="connsiteX44" fmla="*/ 1425714 w 2817322"/>
                <a:gd name="connsiteY44" fmla="*/ 546627 h 641518"/>
                <a:gd name="connsiteX45" fmla="*/ 1460220 w 2817322"/>
                <a:gd name="connsiteY45" fmla="*/ 555254 h 641518"/>
                <a:gd name="connsiteX46" fmla="*/ 1555110 w 2817322"/>
                <a:gd name="connsiteY46" fmla="*/ 572506 h 641518"/>
                <a:gd name="connsiteX47" fmla="*/ 1995057 w 2817322"/>
                <a:gd name="connsiteY47" fmla="*/ 581133 h 641518"/>
                <a:gd name="connsiteX48" fmla="*/ 2081322 w 2817322"/>
                <a:gd name="connsiteY48" fmla="*/ 607012 h 641518"/>
                <a:gd name="connsiteX49" fmla="*/ 2107201 w 2817322"/>
                <a:gd name="connsiteY49" fmla="*/ 624265 h 641518"/>
                <a:gd name="connsiteX50" fmla="*/ 2253850 w 2817322"/>
                <a:gd name="connsiteY50" fmla="*/ 641518 h 641518"/>
                <a:gd name="connsiteX51" fmla="*/ 2279729 w 2817322"/>
                <a:gd name="connsiteY51" fmla="*/ 624265 h 641518"/>
                <a:gd name="connsiteX52" fmla="*/ 2322861 w 2817322"/>
                <a:gd name="connsiteY52" fmla="*/ 581133 h 641518"/>
                <a:gd name="connsiteX53" fmla="*/ 2391873 w 2817322"/>
                <a:gd name="connsiteY53" fmla="*/ 538001 h 641518"/>
                <a:gd name="connsiteX54" fmla="*/ 2372997 w 2817322"/>
                <a:gd name="connsiteY54" fmla="*/ 467204 h 641518"/>
                <a:gd name="connsiteX55" fmla="*/ 2309142 w 2817322"/>
                <a:gd name="connsiteY55" fmla="*/ 467559 h 641518"/>
                <a:gd name="connsiteX56" fmla="*/ 2388091 w 2817322"/>
                <a:gd name="connsiteY56" fmla="*/ 432599 h 641518"/>
                <a:gd name="connsiteX57" fmla="*/ 2462811 w 2817322"/>
                <a:gd name="connsiteY57" fmla="*/ 398398 h 641518"/>
                <a:gd name="connsiteX58" fmla="*/ 2650665 w 2817322"/>
                <a:gd name="connsiteY58" fmla="*/ 434484 h 641518"/>
                <a:gd name="connsiteX59" fmla="*/ 2538522 w 2817322"/>
                <a:gd name="connsiteY59" fmla="*/ 408605 h 641518"/>
                <a:gd name="connsiteX60" fmla="*/ 2624786 w 2817322"/>
                <a:gd name="connsiteY60" fmla="*/ 330967 h 641518"/>
                <a:gd name="connsiteX61" fmla="*/ 2642039 w 2817322"/>
                <a:gd name="connsiteY61" fmla="*/ 305088 h 641518"/>
                <a:gd name="connsiteX62" fmla="*/ 2693797 w 2817322"/>
                <a:gd name="connsiteY62" fmla="*/ 261956 h 641518"/>
                <a:gd name="connsiteX63" fmla="*/ 2719676 w 2817322"/>
                <a:gd name="connsiteY63" fmla="*/ 253329 h 641518"/>
                <a:gd name="connsiteX64" fmla="*/ 2403597 w 2817322"/>
                <a:gd name="connsiteY64" fmla="*/ 274967 h 641518"/>
                <a:gd name="connsiteX65" fmla="*/ 2711050 w 2817322"/>
                <a:gd name="connsiteY65" fmla="*/ 167065 h 641518"/>
                <a:gd name="connsiteX66" fmla="*/ 2762808 w 2817322"/>
                <a:gd name="connsiteY66" fmla="*/ 132559 h 641518"/>
                <a:gd name="connsiteX67" fmla="*/ 2788688 w 2817322"/>
                <a:gd name="connsiteY67" fmla="*/ 106680 h 641518"/>
                <a:gd name="connsiteX68" fmla="*/ 2323930 w 2817322"/>
                <a:gd name="connsiteY68" fmla="*/ 286950 h 641518"/>
                <a:gd name="connsiteX69" fmla="*/ 2436716 w 2817322"/>
                <a:gd name="connsiteY69" fmla="*/ 273370 h 641518"/>
                <a:gd name="connsiteX70" fmla="*/ 2324752 w 2817322"/>
                <a:gd name="connsiteY70" fmla="*/ 303942 h 641518"/>
                <a:gd name="connsiteX71" fmla="*/ 2306268 w 2817322"/>
                <a:gd name="connsiteY71" fmla="*/ 322214 h 641518"/>
                <a:gd name="connsiteX72" fmla="*/ 2142683 w 2817322"/>
                <a:gd name="connsiteY72" fmla="*/ 260098 h 641518"/>
                <a:gd name="connsiteX73" fmla="*/ 2685171 w 2817322"/>
                <a:gd name="connsiteY73" fmla="*/ 89427 h 641518"/>
                <a:gd name="connsiteX74" fmla="*/ 2633412 w 2817322"/>
                <a:gd name="connsiteY74" fmla="*/ 106680 h 641518"/>
                <a:gd name="connsiteX75" fmla="*/ 2607533 w 2817322"/>
                <a:gd name="connsiteY75" fmla="*/ 123933 h 641518"/>
                <a:gd name="connsiteX76" fmla="*/ 2581654 w 2817322"/>
                <a:gd name="connsiteY76" fmla="*/ 132559 h 641518"/>
                <a:gd name="connsiteX77" fmla="*/ 2391873 w 2817322"/>
                <a:gd name="connsiteY77" fmla="*/ 149812 h 641518"/>
                <a:gd name="connsiteX78" fmla="*/ 2340114 w 2817322"/>
                <a:gd name="connsiteY78" fmla="*/ 158439 h 641518"/>
                <a:gd name="connsiteX79" fmla="*/ 2219344 w 2817322"/>
                <a:gd name="connsiteY79" fmla="*/ 141186 h 641518"/>
                <a:gd name="connsiteX80" fmla="*/ 2245224 w 2817322"/>
                <a:gd name="connsiteY80" fmla="*/ 98054 h 641518"/>
                <a:gd name="connsiteX81" fmla="*/ 2271103 w 2817322"/>
                <a:gd name="connsiteY81" fmla="*/ 80801 h 641518"/>
                <a:gd name="connsiteX82" fmla="*/ 2305608 w 2817322"/>
                <a:gd name="connsiteY82" fmla="*/ 46295 h 641518"/>
                <a:gd name="connsiteX83" fmla="*/ 2340114 w 2817322"/>
                <a:gd name="connsiteY83" fmla="*/ 20416 h 641518"/>
                <a:gd name="connsiteX84" fmla="*/ 2279729 w 2817322"/>
                <a:gd name="connsiteY84" fmla="*/ 29042 h 641518"/>
                <a:gd name="connsiteX85" fmla="*/ 2227971 w 2817322"/>
                <a:gd name="connsiteY85" fmla="*/ 46295 h 641518"/>
                <a:gd name="connsiteX86" fmla="*/ 2202091 w 2817322"/>
                <a:gd name="connsiteY86" fmla="*/ 63548 h 641518"/>
                <a:gd name="connsiteX87" fmla="*/ 2107201 w 2817322"/>
                <a:gd name="connsiteY87" fmla="*/ 80801 h 641518"/>
                <a:gd name="connsiteX88" fmla="*/ 2055442 w 2817322"/>
                <a:gd name="connsiteY88" fmla="*/ 98054 h 641518"/>
                <a:gd name="connsiteX89" fmla="*/ 2029563 w 2817322"/>
                <a:gd name="connsiteY89" fmla="*/ 106680 h 641518"/>
                <a:gd name="connsiteX90" fmla="*/ 1900167 w 2817322"/>
                <a:gd name="connsiteY90" fmla="*/ 141186 h 641518"/>
                <a:gd name="connsiteX91" fmla="*/ 1788024 w 2817322"/>
                <a:gd name="connsiteY91" fmla="*/ 132559 h 641518"/>
                <a:gd name="connsiteX92" fmla="*/ 1753518 w 2817322"/>
                <a:gd name="connsiteY92" fmla="*/ 89427 h 641518"/>
                <a:gd name="connsiteX93" fmla="*/ 1727639 w 2817322"/>
                <a:gd name="connsiteY93" fmla="*/ 80801 h 641518"/>
                <a:gd name="connsiteX94" fmla="*/ 1658627 w 2817322"/>
                <a:gd name="connsiteY94" fmla="*/ 89427 h 641518"/>
                <a:gd name="connsiteX95" fmla="*/ 1632748 w 2817322"/>
                <a:gd name="connsiteY95" fmla="*/ 106680 h 641518"/>
                <a:gd name="connsiteX96" fmla="*/ 1766287 w 2817322"/>
                <a:gd name="connsiteY96" fmla="*/ 255976 h 641518"/>
                <a:gd name="connsiteX97" fmla="*/ 1132416 w 2817322"/>
                <a:gd name="connsiteY97" fmla="*/ 123933 h 641518"/>
                <a:gd name="connsiteX98" fmla="*/ 1089284 w 2817322"/>
                <a:gd name="connsiteY98" fmla="*/ 141186 h 641518"/>
                <a:gd name="connsiteX99" fmla="*/ 1046152 w 2817322"/>
                <a:gd name="connsiteY99" fmla="*/ 149812 h 641518"/>
                <a:gd name="connsiteX100" fmla="*/ 856371 w 2817322"/>
                <a:gd name="connsiteY100" fmla="*/ 123933 h 641518"/>
                <a:gd name="connsiteX101" fmla="*/ 787359 w 2817322"/>
                <a:gd name="connsiteY101" fmla="*/ 106680 h 641518"/>
                <a:gd name="connsiteX102" fmla="*/ 735601 w 2817322"/>
                <a:gd name="connsiteY102" fmla="*/ 80801 h 641518"/>
                <a:gd name="connsiteX103" fmla="*/ 709722 w 2817322"/>
                <a:gd name="connsiteY103" fmla="*/ 72174 h 641518"/>
                <a:gd name="connsiteX104" fmla="*/ 692469 w 2817322"/>
                <a:gd name="connsiteY104" fmla="*/ 46295 h 641518"/>
                <a:gd name="connsiteX105" fmla="*/ 718348 w 2817322"/>
                <a:gd name="connsiteY105" fmla="*/ 29042 h 641518"/>
                <a:gd name="connsiteX106" fmla="*/ 778733 w 2817322"/>
                <a:gd name="connsiteY106" fmla="*/ 3163 h 641518"/>
                <a:gd name="connsiteX107" fmla="*/ 658636 w 2817322"/>
                <a:gd name="connsiteY107" fmla="*/ 135561 h 641518"/>
                <a:gd name="connsiteX108" fmla="*/ 626642 w 2817322"/>
                <a:gd name="connsiteY108" fmla="*/ 150514 h 641518"/>
                <a:gd name="connsiteX109" fmla="*/ 517235 w 2817322"/>
                <a:gd name="connsiteY109" fmla="*/ 102383 h 641518"/>
                <a:gd name="connsiteX110" fmla="*/ 503712 w 2817322"/>
                <a:gd name="connsiteY110" fmla="*/ 133159 h 641518"/>
                <a:gd name="connsiteX0" fmla="*/ 503712 w 2817320"/>
                <a:gd name="connsiteY0" fmla="*/ 133159 h 641518"/>
                <a:gd name="connsiteX1" fmla="*/ 273751 w 2817320"/>
                <a:gd name="connsiteY1" fmla="*/ 10154 h 641518"/>
                <a:gd name="connsiteX2" fmla="*/ 323977 w 2817320"/>
                <a:gd name="connsiteY2" fmla="*/ 108205 h 641518"/>
                <a:gd name="connsiteX3" fmla="*/ 432482 w 2817320"/>
                <a:gd name="connsiteY3" fmla="*/ 138784 h 641518"/>
                <a:gd name="connsiteX4" fmla="*/ 229902 w 2817320"/>
                <a:gd name="connsiteY4" fmla="*/ 100809 h 641518"/>
                <a:gd name="connsiteX5" fmla="*/ 10982 w 2817320"/>
                <a:gd name="connsiteY5" fmla="*/ 149812 h 641518"/>
                <a:gd name="connsiteX6" fmla="*/ 36861 w 2817320"/>
                <a:gd name="connsiteY6" fmla="*/ 167065 h 641518"/>
                <a:gd name="connsiteX7" fmla="*/ 243895 w 2817320"/>
                <a:gd name="connsiteY7" fmla="*/ 175691 h 641518"/>
                <a:gd name="connsiteX8" fmla="*/ 235269 w 2817320"/>
                <a:gd name="connsiteY8" fmla="*/ 261956 h 641518"/>
                <a:gd name="connsiteX9" fmla="*/ 209390 w 2817320"/>
                <a:gd name="connsiteY9" fmla="*/ 279208 h 641518"/>
                <a:gd name="connsiteX10" fmla="*/ 157631 w 2817320"/>
                <a:gd name="connsiteY10" fmla="*/ 330967 h 641518"/>
                <a:gd name="connsiteX11" fmla="*/ 123125 w 2817320"/>
                <a:gd name="connsiteY11" fmla="*/ 382725 h 641518"/>
                <a:gd name="connsiteX12" fmla="*/ 71367 w 2817320"/>
                <a:gd name="connsiteY12" fmla="*/ 417231 h 641518"/>
                <a:gd name="connsiteX13" fmla="*/ 62740 w 2817320"/>
                <a:gd name="connsiteY13" fmla="*/ 443110 h 641518"/>
                <a:gd name="connsiteX14" fmla="*/ 114499 w 2817320"/>
                <a:gd name="connsiteY14" fmla="*/ 460363 h 641518"/>
                <a:gd name="connsiteX15" fmla="*/ 183510 w 2817320"/>
                <a:gd name="connsiteY15" fmla="*/ 451737 h 641518"/>
                <a:gd name="connsiteX16" fmla="*/ 209390 w 2817320"/>
                <a:gd name="connsiteY16" fmla="*/ 443110 h 641518"/>
                <a:gd name="connsiteX17" fmla="*/ 269774 w 2817320"/>
                <a:gd name="connsiteY17" fmla="*/ 425857 h 641518"/>
                <a:gd name="connsiteX18" fmla="*/ 338786 w 2817320"/>
                <a:gd name="connsiteY18" fmla="*/ 434484 h 641518"/>
                <a:gd name="connsiteX19" fmla="*/ 381918 w 2817320"/>
                <a:gd name="connsiteY19" fmla="*/ 486242 h 641518"/>
                <a:gd name="connsiteX20" fmla="*/ 407797 w 2817320"/>
                <a:gd name="connsiteY20" fmla="*/ 503495 h 641518"/>
                <a:gd name="connsiteX21" fmla="*/ 459556 w 2817320"/>
                <a:gd name="connsiteY21" fmla="*/ 494869 h 641518"/>
                <a:gd name="connsiteX22" fmla="*/ 485435 w 2817320"/>
                <a:gd name="connsiteY22" fmla="*/ 477616 h 641518"/>
                <a:gd name="connsiteX23" fmla="*/ 519940 w 2817320"/>
                <a:gd name="connsiteY23" fmla="*/ 460363 h 641518"/>
                <a:gd name="connsiteX24" fmla="*/ 571699 w 2817320"/>
                <a:gd name="connsiteY24" fmla="*/ 434484 h 641518"/>
                <a:gd name="connsiteX25" fmla="*/ 632084 w 2817320"/>
                <a:gd name="connsiteY25" fmla="*/ 443110 h 641518"/>
                <a:gd name="connsiteX26" fmla="*/ 657963 w 2817320"/>
                <a:gd name="connsiteY26" fmla="*/ 468989 h 641518"/>
                <a:gd name="connsiteX27" fmla="*/ 692469 w 2817320"/>
                <a:gd name="connsiteY27" fmla="*/ 486242 h 641518"/>
                <a:gd name="connsiteX28" fmla="*/ 770107 w 2817320"/>
                <a:gd name="connsiteY28" fmla="*/ 477616 h 641518"/>
                <a:gd name="connsiteX29" fmla="*/ 821865 w 2817320"/>
                <a:gd name="connsiteY29" fmla="*/ 443110 h 641518"/>
                <a:gd name="connsiteX30" fmla="*/ 847744 w 2817320"/>
                <a:gd name="connsiteY30" fmla="*/ 425857 h 641518"/>
                <a:gd name="connsiteX31" fmla="*/ 899503 w 2817320"/>
                <a:gd name="connsiteY31" fmla="*/ 382725 h 641518"/>
                <a:gd name="connsiteX32" fmla="*/ 925382 w 2817320"/>
                <a:gd name="connsiteY32" fmla="*/ 374099 h 641518"/>
                <a:gd name="connsiteX33" fmla="*/ 951261 w 2817320"/>
                <a:gd name="connsiteY33" fmla="*/ 356846 h 641518"/>
                <a:gd name="connsiteX34" fmla="*/ 972832 w 2817320"/>
                <a:gd name="connsiteY34" fmla="*/ 445537 h 641518"/>
                <a:gd name="connsiteX35" fmla="*/ 1063405 w 2817320"/>
                <a:gd name="connsiteY35" fmla="*/ 356846 h 641518"/>
                <a:gd name="connsiteX36" fmla="*/ 1075652 w 2817320"/>
                <a:gd name="connsiteY36" fmla="*/ 481132 h 641518"/>
                <a:gd name="connsiteX37" fmla="*/ 1166922 w 2817320"/>
                <a:gd name="connsiteY37" fmla="*/ 399978 h 641518"/>
                <a:gd name="connsiteX38" fmla="*/ 1184174 w 2817320"/>
                <a:gd name="connsiteY38" fmla="*/ 425857 h 641518"/>
                <a:gd name="connsiteX39" fmla="*/ 1244559 w 2817320"/>
                <a:gd name="connsiteY39" fmla="*/ 451737 h 641518"/>
                <a:gd name="connsiteX40" fmla="*/ 1270439 w 2817320"/>
                <a:gd name="connsiteY40" fmla="*/ 468989 h 641518"/>
                <a:gd name="connsiteX41" fmla="*/ 1304944 w 2817320"/>
                <a:gd name="connsiteY41" fmla="*/ 486242 h 641518"/>
                <a:gd name="connsiteX42" fmla="*/ 1330824 w 2817320"/>
                <a:gd name="connsiteY42" fmla="*/ 512122 h 641518"/>
                <a:gd name="connsiteX43" fmla="*/ 1391208 w 2817320"/>
                <a:gd name="connsiteY43" fmla="*/ 529374 h 641518"/>
                <a:gd name="connsiteX44" fmla="*/ 1425714 w 2817320"/>
                <a:gd name="connsiteY44" fmla="*/ 546627 h 641518"/>
                <a:gd name="connsiteX45" fmla="*/ 1460220 w 2817320"/>
                <a:gd name="connsiteY45" fmla="*/ 555254 h 641518"/>
                <a:gd name="connsiteX46" fmla="*/ 1555110 w 2817320"/>
                <a:gd name="connsiteY46" fmla="*/ 572506 h 641518"/>
                <a:gd name="connsiteX47" fmla="*/ 1995057 w 2817320"/>
                <a:gd name="connsiteY47" fmla="*/ 581133 h 641518"/>
                <a:gd name="connsiteX48" fmla="*/ 2081322 w 2817320"/>
                <a:gd name="connsiteY48" fmla="*/ 607012 h 641518"/>
                <a:gd name="connsiteX49" fmla="*/ 2107201 w 2817320"/>
                <a:gd name="connsiteY49" fmla="*/ 624265 h 641518"/>
                <a:gd name="connsiteX50" fmla="*/ 2253850 w 2817320"/>
                <a:gd name="connsiteY50" fmla="*/ 641518 h 641518"/>
                <a:gd name="connsiteX51" fmla="*/ 2279729 w 2817320"/>
                <a:gd name="connsiteY51" fmla="*/ 624265 h 641518"/>
                <a:gd name="connsiteX52" fmla="*/ 2322861 w 2817320"/>
                <a:gd name="connsiteY52" fmla="*/ 581133 h 641518"/>
                <a:gd name="connsiteX53" fmla="*/ 2391873 w 2817320"/>
                <a:gd name="connsiteY53" fmla="*/ 538001 h 641518"/>
                <a:gd name="connsiteX54" fmla="*/ 2372997 w 2817320"/>
                <a:gd name="connsiteY54" fmla="*/ 467204 h 641518"/>
                <a:gd name="connsiteX55" fmla="*/ 2309142 w 2817320"/>
                <a:gd name="connsiteY55" fmla="*/ 467559 h 641518"/>
                <a:gd name="connsiteX56" fmla="*/ 2388091 w 2817320"/>
                <a:gd name="connsiteY56" fmla="*/ 432599 h 641518"/>
                <a:gd name="connsiteX57" fmla="*/ 2462811 w 2817320"/>
                <a:gd name="connsiteY57" fmla="*/ 398398 h 641518"/>
                <a:gd name="connsiteX58" fmla="*/ 2650665 w 2817320"/>
                <a:gd name="connsiteY58" fmla="*/ 434484 h 641518"/>
                <a:gd name="connsiteX59" fmla="*/ 2538522 w 2817320"/>
                <a:gd name="connsiteY59" fmla="*/ 408605 h 641518"/>
                <a:gd name="connsiteX60" fmla="*/ 2624786 w 2817320"/>
                <a:gd name="connsiteY60" fmla="*/ 330967 h 641518"/>
                <a:gd name="connsiteX61" fmla="*/ 2642039 w 2817320"/>
                <a:gd name="connsiteY61" fmla="*/ 305088 h 641518"/>
                <a:gd name="connsiteX62" fmla="*/ 2693797 w 2817320"/>
                <a:gd name="connsiteY62" fmla="*/ 261956 h 641518"/>
                <a:gd name="connsiteX63" fmla="*/ 2719676 w 2817320"/>
                <a:gd name="connsiteY63" fmla="*/ 253329 h 641518"/>
                <a:gd name="connsiteX64" fmla="*/ 2403597 w 2817320"/>
                <a:gd name="connsiteY64" fmla="*/ 274967 h 641518"/>
                <a:gd name="connsiteX65" fmla="*/ 2711050 w 2817320"/>
                <a:gd name="connsiteY65" fmla="*/ 167065 h 641518"/>
                <a:gd name="connsiteX66" fmla="*/ 2762808 w 2817320"/>
                <a:gd name="connsiteY66" fmla="*/ 132559 h 641518"/>
                <a:gd name="connsiteX67" fmla="*/ 2788688 w 2817320"/>
                <a:gd name="connsiteY67" fmla="*/ 106680 h 641518"/>
                <a:gd name="connsiteX68" fmla="*/ 2323930 w 2817320"/>
                <a:gd name="connsiteY68" fmla="*/ 286950 h 641518"/>
                <a:gd name="connsiteX69" fmla="*/ 2436716 w 2817320"/>
                <a:gd name="connsiteY69" fmla="*/ 273370 h 641518"/>
                <a:gd name="connsiteX70" fmla="*/ 2324752 w 2817320"/>
                <a:gd name="connsiteY70" fmla="*/ 303942 h 641518"/>
                <a:gd name="connsiteX71" fmla="*/ 2306268 w 2817320"/>
                <a:gd name="connsiteY71" fmla="*/ 322214 h 641518"/>
                <a:gd name="connsiteX72" fmla="*/ 2142683 w 2817320"/>
                <a:gd name="connsiteY72" fmla="*/ 260098 h 641518"/>
                <a:gd name="connsiteX73" fmla="*/ 2685171 w 2817320"/>
                <a:gd name="connsiteY73" fmla="*/ 89427 h 641518"/>
                <a:gd name="connsiteX74" fmla="*/ 2633412 w 2817320"/>
                <a:gd name="connsiteY74" fmla="*/ 106680 h 641518"/>
                <a:gd name="connsiteX75" fmla="*/ 2607533 w 2817320"/>
                <a:gd name="connsiteY75" fmla="*/ 123933 h 641518"/>
                <a:gd name="connsiteX76" fmla="*/ 2581654 w 2817320"/>
                <a:gd name="connsiteY76" fmla="*/ 132559 h 641518"/>
                <a:gd name="connsiteX77" fmla="*/ 2391873 w 2817320"/>
                <a:gd name="connsiteY77" fmla="*/ 149812 h 641518"/>
                <a:gd name="connsiteX78" fmla="*/ 2340114 w 2817320"/>
                <a:gd name="connsiteY78" fmla="*/ 158439 h 641518"/>
                <a:gd name="connsiteX79" fmla="*/ 2219344 w 2817320"/>
                <a:gd name="connsiteY79" fmla="*/ 141186 h 641518"/>
                <a:gd name="connsiteX80" fmla="*/ 2245224 w 2817320"/>
                <a:gd name="connsiteY80" fmla="*/ 98054 h 641518"/>
                <a:gd name="connsiteX81" fmla="*/ 2271103 w 2817320"/>
                <a:gd name="connsiteY81" fmla="*/ 80801 h 641518"/>
                <a:gd name="connsiteX82" fmla="*/ 2305608 w 2817320"/>
                <a:gd name="connsiteY82" fmla="*/ 46295 h 641518"/>
                <a:gd name="connsiteX83" fmla="*/ 2340114 w 2817320"/>
                <a:gd name="connsiteY83" fmla="*/ 20416 h 641518"/>
                <a:gd name="connsiteX84" fmla="*/ 2279729 w 2817320"/>
                <a:gd name="connsiteY84" fmla="*/ 29042 h 641518"/>
                <a:gd name="connsiteX85" fmla="*/ 2227971 w 2817320"/>
                <a:gd name="connsiteY85" fmla="*/ 46295 h 641518"/>
                <a:gd name="connsiteX86" fmla="*/ 2202091 w 2817320"/>
                <a:gd name="connsiteY86" fmla="*/ 63548 h 641518"/>
                <a:gd name="connsiteX87" fmla="*/ 2107201 w 2817320"/>
                <a:gd name="connsiteY87" fmla="*/ 80801 h 641518"/>
                <a:gd name="connsiteX88" fmla="*/ 2055442 w 2817320"/>
                <a:gd name="connsiteY88" fmla="*/ 98054 h 641518"/>
                <a:gd name="connsiteX89" fmla="*/ 2029563 w 2817320"/>
                <a:gd name="connsiteY89" fmla="*/ 106680 h 641518"/>
                <a:gd name="connsiteX90" fmla="*/ 1900167 w 2817320"/>
                <a:gd name="connsiteY90" fmla="*/ 141186 h 641518"/>
                <a:gd name="connsiteX91" fmla="*/ 1788024 w 2817320"/>
                <a:gd name="connsiteY91" fmla="*/ 132559 h 641518"/>
                <a:gd name="connsiteX92" fmla="*/ 1753518 w 2817320"/>
                <a:gd name="connsiteY92" fmla="*/ 89427 h 641518"/>
                <a:gd name="connsiteX93" fmla="*/ 1727639 w 2817320"/>
                <a:gd name="connsiteY93" fmla="*/ 80801 h 641518"/>
                <a:gd name="connsiteX94" fmla="*/ 1658627 w 2817320"/>
                <a:gd name="connsiteY94" fmla="*/ 89427 h 641518"/>
                <a:gd name="connsiteX95" fmla="*/ 1632748 w 2817320"/>
                <a:gd name="connsiteY95" fmla="*/ 106680 h 641518"/>
                <a:gd name="connsiteX96" fmla="*/ 1766287 w 2817320"/>
                <a:gd name="connsiteY96" fmla="*/ 255976 h 641518"/>
                <a:gd name="connsiteX97" fmla="*/ 1132416 w 2817320"/>
                <a:gd name="connsiteY97" fmla="*/ 123933 h 641518"/>
                <a:gd name="connsiteX98" fmla="*/ 1089284 w 2817320"/>
                <a:gd name="connsiteY98" fmla="*/ 141186 h 641518"/>
                <a:gd name="connsiteX99" fmla="*/ 1046152 w 2817320"/>
                <a:gd name="connsiteY99" fmla="*/ 149812 h 641518"/>
                <a:gd name="connsiteX100" fmla="*/ 856371 w 2817320"/>
                <a:gd name="connsiteY100" fmla="*/ 123933 h 641518"/>
                <a:gd name="connsiteX101" fmla="*/ 787359 w 2817320"/>
                <a:gd name="connsiteY101" fmla="*/ 106680 h 641518"/>
                <a:gd name="connsiteX102" fmla="*/ 735601 w 2817320"/>
                <a:gd name="connsiteY102" fmla="*/ 80801 h 641518"/>
                <a:gd name="connsiteX103" fmla="*/ 709722 w 2817320"/>
                <a:gd name="connsiteY103" fmla="*/ 72174 h 641518"/>
                <a:gd name="connsiteX104" fmla="*/ 692469 w 2817320"/>
                <a:gd name="connsiteY104" fmla="*/ 46295 h 641518"/>
                <a:gd name="connsiteX105" fmla="*/ 614737 w 2817320"/>
                <a:gd name="connsiteY105" fmla="*/ 45323 h 641518"/>
                <a:gd name="connsiteX106" fmla="*/ 778733 w 2817320"/>
                <a:gd name="connsiteY106" fmla="*/ 3163 h 641518"/>
                <a:gd name="connsiteX107" fmla="*/ 658636 w 2817320"/>
                <a:gd name="connsiteY107" fmla="*/ 135561 h 641518"/>
                <a:gd name="connsiteX108" fmla="*/ 626642 w 2817320"/>
                <a:gd name="connsiteY108" fmla="*/ 150514 h 641518"/>
                <a:gd name="connsiteX109" fmla="*/ 517235 w 2817320"/>
                <a:gd name="connsiteY109" fmla="*/ 102383 h 641518"/>
                <a:gd name="connsiteX110" fmla="*/ 503712 w 2817320"/>
                <a:gd name="connsiteY110" fmla="*/ 133159 h 64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2817320" h="641518">
                  <a:moveTo>
                    <a:pt x="503712" y="133159"/>
                  </a:moveTo>
                  <a:cubicBezTo>
                    <a:pt x="463131" y="117788"/>
                    <a:pt x="303707" y="14313"/>
                    <a:pt x="273751" y="10154"/>
                  </a:cubicBezTo>
                  <a:cubicBezTo>
                    <a:pt x="243795" y="5995"/>
                    <a:pt x="297522" y="86767"/>
                    <a:pt x="323977" y="108205"/>
                  </a:cubicBezTo>
                  <a:cubicBezTo>
                    <a:pt x="350432" y="129643"/>
                    <a:pt x="448161" y="140017"/>
                    <a:pt x="432482" y="138784"/>
                  </a:cubicBezTo>
                  <a:cubicBezTo>
                    <a:pt x="416803" y="137551"/>
                    <a:pt x="227027" y="92183"/>
                    <a:pt x="229902" y="100809"/>
                  </a:cubicBezTo>
                  <a:cubicBezTo>
                    <a:pt x="227027" y="120937"/>
                    <a:pt x="43156" y="138769"/>
                    <a:pt x="10982" y="149812"/>
                  </a:cubicBezTo>
                  <a:cubicBezTo>
                    <a:pt x="-21192" y="160855"/>
                    <a:pt x="26557" y="165920"/>
                    <a:pt x="36861" y="167065"/>
                  </a:cubicBezTo>
                  <a:cubicBezTo>
                    <a:pt x="105510" y="174693"/>
                    <a:pt x="174884" y="172816"/>
                    <a:pt x="243895" y="175691"/>
                  </a:cubicBezTo>
                  <a:cubicBezTo>
                    <a:pt x="241020" y="204446"/>
                    <a:pt x="244407" y="234541"/>
                    <a:pt x="235269" y="261956"/>
                  </a:cubicBezTo>
                  <a:cubicBezTo>
                    <a:pt x="231991" y="271791"/>
                    <a:pt x="217139" y="272320"/>
                    <a:pt x="209390" y="279208"/>
                  </a:cubicBezTo>
                  <a:cubicBezTo>
                    <a:pt x="191154" y="295418"/>
                    <a:pt x="171166" y="310666"/>
                    <a:pt x="157631" y="330967"/>
                  </a:cubicBezTo>
                  <a:cubicBezTo>
                    <a:pt x="146129" y="348220"/>
                    <a:pt x="140378" y="371223"/>
                    <a:pt x="123125" y="382725"/>
                  </a:cubicBezTo>
                  <a:lnTo>
                    <a:pt x="71367" y="417231"/>
                  </a:lnTo>
                  <a:cubicBezTo>
                    <a:pt x="68491" y="425857"/>
                    <a:pt x="56310" y="436680"/>
                    <a:pt x="62740" y="443110"/>
                  </a:cubicBezTo>
                  <a:cubicBezTo>
                    <a:pt x="75600" y="455970"/>
                    <a:pt x="114499" y="460363"/>
                    <a:pt x="114499" y="460363"/>
                  </a:cubicBezTo>
                  <a:cubicBezTo>
                    <a:pt x="137503" y="457488"/>
                    <a:pt x="160701" y="455884"/>
                    <a:pt x="183510" y="451737"/>
                  </a:cubicBezTo>
                  <a:cubicBezTo>
                    <a:pt x="192457" y="450110"/>
                    <a:pt x="200647" y="445608"/>
                    <a:pt x="209390" y="443110"/>
                  </a:cubicBezTo>
                  <a:cubicBezTo>
                    <a:pt x="285204" y="421449"/>
                    <a:pt x="207730" y="446540"/>
                    <a:pt x="269774" y="425857"/>
                  </a:cubicBezTo>
                  <a:cubicBezTo>
                    <a:pt x="292778" y="428733"/>
                    <a:pt x="316999" y="426561"/>
                    <a:pt x="338786" y="434484"/>
                  </a:cubicBezTo>
                  <a:cubicBezTo>
                    <a:pt x="360992" y="442559"/>
                    <a:pt x="367249" y="471573"/>
                    <a:pt x="381918" y="486242"/>
                  </a:cubicBezTo>
                  <a:cubicBezTo>
                    <a:pt x="389249" y="493573"/>
                    <a:pt x="399171" y="497744"/>
                    <a:pt x="407797" y="503495"/>
                  </a:cubicBezTo>
                  <a:cubicBezTo>
                    <a:pt x="425050" y="500620"/>
                    <a:pt x="442963" y="500400"/>
                    <a:pt x="459556" y="494869"/>
                  </a:cubicBezTo>
                  <a:cubicBezTo>
                    <a:pt x="469392" y="491591"/>
                    <a:pt x="476433" y="482760"/>
                    <a:pt x="485435" y="477616"/>
                  </a:cubicBezTo>
                  <a:cubicBezTo>
                    <a:pt x="496600" y="471236"/>
                    <a:pt x="508775" y="466743"/>
                    <a:pt x="519940" y="460363"/>
                  </a:cubicBezTo>
                  <a:cubicBezTo>
                    <a:pt x="566761" y="433608"/>
                    <a:pt x="524254" y="450298"/>
                    <a:pt x="571699" y="434484"/>
                  </a:cubicBezTo>
                  <a:cubicBezTo>
                    <a:pt x="591827" y="437359"/>
                    <a:pt x="613206" y="435559"/>
                    <a:pt x="632084" y="443110"/>
                  </a:cubicBezTo>
                  <a:cubicBezTo>
                    <a:pt x="643411" y="447641"/>
                    <a:pt x="648036" y="461898"/>
                    <a:pt x="657963" y="468989"/>
                  </a:cubicBezTo>
                  <a:cubicBezTo>
                    <a:pt x="668427" y="476463"/>
                    <a:pt x="680967" y="480491"/>
                    <a:pt x="692469" y="486242"/>
                  </a:cubicBezTo>
                  <a:cubicBezTo>
                    <a:pt x="718348" y="483367"/>
                    <a:pt x="745405" y="485850"/>
                    <a:pt x="770107" y="477616"/>
                  </a:cubicBezTo>
                  <a:cubicBezTo>
                    <a:pt x="789778" y="471059"/>
                    <a:pt x="804612" y="454612"/>
                    <a:pt x="821865" y="443110"/>
                  </a:cubicBezTo>
                  <a:cubicBezTo>
                    <a:pt x="830491" y="437359"/>
                    <a:pt x="840413" y="433188"/>
                    <a:pt x="847744" y="425857"/>
                  </a:cubicBezTo>
                  <a:cubicBezTo>
                    <a:pt x="866821" y="406781"/>
                    <a:pt x="875485" y="394734"/>
                    <a:pt x="899503" y="382725"/>
                  </a:cubicBezTo>
                  <a:cubicBezTo>
                    <a:pt x="907636" y="378659"/>
                    <a:pt x="916756" y="376974"/>
                    <a:pt x="925382" y="374099"/>
                  </a:cubicBezTo>
                  <a:cubicBezTo>
                    <a:pt x="934008" y="368348"/>
                    <a:pt x="943353" y="344940"/>
                    <a:pt x="951261" y="356846"/>
                  </a:cubicBezTo>
                  <a:cubicBezTo>
                    <a:pt x="959169" y="368752"/>
                    <a:pt x="954141" y="445537"/>
                    <a:pt x="972832" y="445537"/>
                  </a:cubicBezTo>
                  <a:cubicBezTo>
                    <a:pt x="991523" y="445537"/>
                    <a:pt x="1054134" y="338570"/>
                    <a:pt x="1063405" y="356846"/>
                  </a:cubicBezTo>
                  <a:cubicBezTo>
                    <a:pt x="1121707" y="376281"/>
                    <a:pt x="985800" y="441199"/>
                    <a:pt x="1075652" y="481132"/>
                  </a:cubicBezTo>
                  <a:cubicBezTo>
                    <a:pt x="1083962" y="484825"/>
                    <a:pt x="1158295" y="397103"/>
                    <a:pt x="1166922" y="399978"/>
                  </a:cubicBezTo>
                  <a:cubicBezTo>
                    <a:pt x="1172673" y="408604"/>
                    <a:pt x="1176210" y="419220"/>
                    <a:pt x="1184174" y="425857"/>
                  </a:cubicBezTo>
                  <a:cubicBezTo>
                    <a:pt x="1211094" y="448291"/>
                    <a:pt x="1217595" y="438255"/>
                    <a:pt x="1244559" y="451737"/>
                  </a:cubicBezTo>
                  <a:cubicBezTo>
                    <a:pt x="1253832" y="456374"/>
                    <a:pt x="1261437" y="463845"/>
                    <a:pt x="1270439" y="468989"/>
                  </a:cubicBezTo>
                  <a:cubicBezTo>
                    <a:pt x="1281604" y="475369"/>
                    <a:pt x="1294480" y="478768"/>
                    <a:pt x="1304944" y="486242"/>
                  </a:cubicBezTo>
                  <a:cubicBezTo>
                    <a:pt x="1314871" y="493333"/>
                    <a:pt x="1320673" y="505355"/>
                    <a:pt x="1330824" y="512122"/>
                  </a:cubicBezTo>
                  <a:cubicBezTo>
                    <a:pt x="1338249" y="517072"/>
                    <a:pt x="1386607" y="528224"/>
                    <a:pt x="1391208" y="529374"/>
                  </a:cubicBezTo>
                  <a:cubicBezTo>
                    <a:pt x="1402710" y="535125"/>
                    <a:pt x="1413673" y="542112"/>
                    <a:pt x="1425714" y="546627"/>
                  </a:cubicBezTo>
                  <a:cubicBezTo>
                    <a:pt x="1436815" y="550790"/>
                    <a:pt x="1448820" y="551997"/>
                    <a:pt x="1460220" y="555254"/>
                  </a:cubicBezTo>
                  <a:cubicBezTo>
                    <a:pt x="1506070" y="568354"/>
                    <a:pt x="1482233" y="570036"/>
                    <a:pt x="1555110" y="572506"/>
                  </a:cubicBezTo>
                  <a:cubicBezTo>
                    <a:pt x="1701703" y="577475"/>
                    <a:pt x="1848408" y="578257"/>
                    <a:pt x="1995057" y="581133"/>
                  </a:cubicBezTo>
                  <a:cubicBezTo>
                    <a:pt x="2058064" y="602135"/>
                    <a:pt x="2029173" y="593975"/>
                    <a:pt x="2081322" y="607012"/>
                  </a:cubicBezTo>
                  <a:cubicBezTo>
                    <a:pt x="2089948" y="612763"/>
                    <a:pt x="2097672" y="620181"/>
                    <a:pt x="2107201" y="624265"/>
                  </a:cubicBezTo>
                  <a:cubicBezTo>
                    <a:pt x="2142083" y="639214"/>
                    <a:pt x="2243714" y="640738"/>
                    <a:pt x="2253850" y="641518"/>
                  </a:cubicBezTo>
                  <a:cubicBezTo>
                    <a:pt x="2262476" y="635767"/>
                    <a:pt x="2272398" y="631596"/>
                    <a:pt x="2279729" y="624265"/>
                  </a:cubicBezTo>
                  <a:cubicBezTo>
                    <a:pt x="2337238" y="566756"/>
                    <a:pt x="2253850" y="627141"/>
                    <a:pt x="2322861" y="581133"/>
                  </a:cubicBezTo>
                  <a:cubicBezTo>
                    <a:pt x="2342754" y="551295"/>
                    <a:pt x="2383517" y="556989"/>
                    <a:pt x="2391873" y="538001"/>
                  </a:cubicBezTo>
                  <a:cubicBezTo>
                    <a:pt x="2400229" y="519013"/>
                    <a:pt x="2379289" y="490803"/>
                    <a:pt x="2372997" y="467204"/>
                  </a:cubicBezTo>
                  <a:cubicBezTo>
                    <a:pt x="2381623" y="461453"/>
                    <a:pt x="2306626" y="473327"/>
                    <a:pt x="2309142" y="467559"/>
                  </a:cubicBezTo>
                  <a:cubicBezTo>
                    <a:pt x="2311658" y="461791"/>
                    <a:pt x="2362480" y="444126"/>
                    <a:pt x="2388091" y="432599"/>
                  </a:cubicBezTo>
                  <a:cubicBezTo>
                    <a:pt x="2413702" y="421072"/>
                    <a:pt x="2487969" y="401543"/>
                    <a:pt x="2462811" y="398398"/>
                  </a:cubicBezTo>
                  <a:cubicBezTo>
                    <a:pt x="2395018" y="364502"/>
                    <a:pt x="2638046" y="432783"/>
                    <a:pt x="2650665" y="434484"/>
                  </a:cubicBezTo>
                  <a:cubicBezTo>
                    <a:pt x="2663284" y="436185"/>
                    <a:pt x="2709584" y="433041"/>
                    <a:pt x="2538522" y="408605"/>
                  </a:cubicBezTo>
                  <a:cubicBezTo>
                    <a:pt x="2606238" y="340889"/>
                    <a:pt x="2575222" y="364010"/>
                    <a:pt x="2624786" y="330967"/>
                  </a:cubicBezTo>
                  <a:cubicBezTo>
                    <a:pt x="2630537" y="322341"/>
                    <a:pt x="2635402" y="313053"/>
                    <a:pt x="2642039" y="305088"/>
                  </a:cubicBezTo>
                  <a:cubicBezTo>
                    <a:pt x="2655669" y="288732"/>
                    <a:pt x="2674406" y="271651"/>
                    <a:pt x="2693797" y="261956"/>
                  </a:cubicBezTo>
                  <a:cubicBezTo>
                    <a:pt x="2701930" y="257889"/>
                    <a:pt x="2711050" y="256205"/>
                    <a:pt x="2719676" y="253329"/>
                  </a:cubicBezTo>
                  <a:cubicBezTo>
                    <a:pt x="2722552" y="244703"/>
                    <a:pt x="2407663" y="283100"/>
                    <a:pt x="2403597" y="274967"/>
                  </a:cubicBezTo>
                  <a:cubicBezTo>
                    <a:pt x="2388787" y="245345"/>
                    <a:pt x="2651182" y="190800"/>
                    <a:pt x="2711050" y="167065"/>
                  </a:cubicBezTo>
                  <a:cubicBezTo>
                    <a:pt x="2770919" y="143330"/>
                    <a:pt x="2745555" y="144061"/>
                    <a:pt x="2762808" y="132559"/>
                  </a:cubicBezTo>
                  <a:cubicBezTo>
                    <a:pt x="2772959" y="125792"/>
                    <a:pt x="2861834" y="80948"/>
                    <a:pt x="2788688" y="106680"/>
                  </a:cubicBezTo>
                  <a:cubicBezTo>
                    <a:pt x="2715542" y="132412"/>
                    <a:pt x="2382592" y="259168"/>
                    <a:pt x="2323930" y="286950"/>
                  </a:cubicBezTo>
                  <a:cubicBezTo>
                    <a:pt x="2265268" y="314732"/>
                    <a:pt x="2436579" y="270538"/>
                    <a:pt x="2436716" y="273370"/>
                  </a:cubicBezTo>
                  <a:cubicBezTo>
                    <a:pt x="2436853" y="276202"/>
                    <a:pt x="2316126" y="306817"/>
                    <a:pt x="2324752" y="303942"/>
                  </a:cubicBezTo>
                  <a:cubicBezTo>
                    <a:pt x="2316126" y="301066"/>
                    <a:pt x="2336613" y="329521"/>
                    <a:pt x="2306268" y="322214"/>
                  </a:cubicBezTo>
                  <a:cubicBezTo>
                    <a:pt x="2275923" y="314907"/>
                    <a:pt x="2203746" y="239744"/>
                    <a:pt x="2142683" y="260098"/>
                  </a:cubicBezTo>
                  <a:cubicBezTo>
                    <a:pt x="2126432" y="276349"/>
                    <a:pt x="2603383" y="114997"/>
                    <a:pt x="2685171" y="89427"/>
                  </a:cubicBezTo>
                  <a:cubicBezTo>
                    <a:pt x="2766959" y="63857"/>
                    <a:pt x="2633412" y="106680"/>
                    <a:pt x="2633412" y="106680"/>
                  </a:cubicBezTo>
                  <a:cubicBezTo>
                    <a:pt x="2624786" y="112431"/>
                    <a:pt x="2616806" y="119296"/>
                    <a:pt x="2607533" y="123933"/>
                  </a:cubicBezTo>
                  <a:cubicBezTo>
                    <a:pt x="2599400" y="127999"/>
                    <a:pt x="2590682" y="131476"/>
                    <a:pt x="2581654" y="132559"/>
                  </a:cubicBezTo>
                  <a:cubicBezTo>
                    <a:pt x="2518585" y="140127"/>
                    <a:pt x="2454530" y="139369"/>
                    <a:pt x="2391873" y="149812"/>
                  </a:cubicBezTo>
                  <a:lnTo>
                    <a:pt x="2340114" y="158439"/>
                  </a:lnTo>
                  <a:cubicBezTo>
                    <a:pt x="2299857" y="152688"/>
                    <a:pt x="2253652" y="163018"/>
                    <a:pt x="2219344" y="141186"/>
                  </a:cubicBezTo>
                  <a:cubicBezTo>
                    <a:pt x="2205198" y="132184"/>
                    <a:pt x="2234312" y="110784"/>
                    <a:pt x="2245224" y="98054"/>
                  </a:cubicBezTo>
                  <a:cubicBezTo>
                    <a:pt x="2251971" y="90182"/>
                    <a:pt x="2263231" y="87548"/>
                    <a:pt x="2271103" y="80801"/>
                  </a:cubicBezTo>
                  <a:cubicBezTo>
                    <a:pt x="2283453" y="70215"/>
                    <a:pt x="2293367" y="57006"/>
                    <a:pt x="2305608" y="46295"/>
                  </a:cubicBezTo>
                  <a:cubicBezTo>
                    <a:pt x="2316428" y="36827"/>
                    <a:pt x="2352077" y="28391"/>
                    <a:pt x="2340114" y="20416"/>
                  </a:cubicBezTo>
                  <a:cubicBezTo>
                    <a:pt x="2323196" y="9137"/>
                    <a:pt x="2299857" y="26167"/>
                    <a:pt x="2279729" y="29042"/>
                  </a:cubicBezTo>
                  <a:cubicBezTo>
                    <a:pt x="2262476" y="34793"/>
                    <a:pt x="2243103" y="36207"/>
                    <a:pt x="2227971" y="46295"/>
                  </a:cubicBezTo>
                  <a:cubicBezTo>
                    <a:pt x="2219344" y="52046"/>
                    <a:pt x="2211799" y="59908"/>
                    <a:pt x="2202091" y="63548"/>
                  </a:cubicBezTo>
                  <a:cubicBezTo>
                    <a:pt x="2189206" y="68380"/>
                    <a:pt x="2116880" y="78381"/>
                    <a:pt x="2107201" y="80801"/>
                  </a:cubicBezTo>
                  <a:cubicBezTo>
                    <a:pt x="2089558" y="85212"/>
                    <a:pt x="2072695" y="92303"/>
                    <a:pt x="2055442" y="98054"/>
                  </a:cubicBezTo>
                  <a:cubicBezTo>
                    <a:pt x="2046816" y="100929"/>
                    <a:pt x="2038384" y="104475"/>
                    <a:pt x="2029563" y="106680"/>
                  </a:cubicBezTo>
                  <a:cubicBezTo>
                    <a:pt x="1940243" y="129010"/>
                    <a:pt x="1983351" y="117419"/>
                    <a:pt x="1900167" y="141186"/>
                  </a:cubicBezTo>
                  <a:cubicBezTo>
                    <a:pt x="1862786" y="138310"/>
                    <a:pt x="1824873" y="139468"/>
                    <a:pt x="1788024" y="132559"/>
                  </a:cubicBezTo>
                  <a:cubicBezTo>
                    <a:pt x="1740888" y="123721"/>
                    <a:pt x="1777429" y="113338"/>
                    <a:pt x="1753518" y="89427"/>
                  </a:cubicBezTo>
                  <a:cubicBezTo>
                    <a:pt x="1747088" y="82997"/>
                    <a:pt x="1736265" y="83676"/>
                    <a:pt x="1727639" y="80801"/>
                  </a:cubicBezTo>
                  <a:cubicBezTo>
                    <a:pt x="1704635" y="83676"/>
                    <a:pt x="1680993" y="83327"/>
                    <a:pt x="1658627" y="89427"/>
                  </a:cubicBezTo>
                  <a:cubicBezTo>
                    <a:pt x="1648625" y="92155"/>
                    <a:pt x="1614805" y="78922"/>
                    <a:pt x="1632748" y="106680"/>
                  </a:cubicBezTo>
                  <a:cubicBezTo>
                    <a:pt x="1650691" y="134438"/>
                    <a:pt x="1777338" y="253213"/>
                    <a:pt x="1766287" y="255976"/>
                  </a:cubicBezTo>
                  <a:cubicBezTo>
                    <a:pt x="1600978" y="249618"/>
                    <a:pt x="1245250" y="143065"/>
                    <a:pt x="1132416" y="123933"/>
                  </a:cubicBezTo>
                  <a:cubicBezTo>
                    <a:pt x="1019582" y="104801"/>
                    <a:pt x="1104116" y="136736"/>
                    <a:pt x="1089284" y="141186"/>
                  </a:cubicBezTo>
                  <a:cubicBezTo>
                    <a:pt x="1075240" y="145399"/>
                    <a:pt x="1060529" y="146937"/>
                    <a:pt x="1046152" y="149812"/>
                  </a:cubicBezTo>
                  <a:cubicBezTo>
                    <a:pt x="982535" y="143451"/>
                    <a:pt x="918819" y="138344"/>
                    <a:pt x="856371" y="123933"/>
                  </a:cubicBezTo>
                  <a:cubicBezTo>
                    <a:pt x="833266" y="118601"/>
                    <a:pt x="809690" y="114655"/>
                    <a:pt x="787359" y="106680"/>
                  </a:cubicBezTo>
                  <a:cubicBezTo>
                    <a:pt x="769194" y="100192"/>
                    <a:pt x="753228" y="88635"/>
                    <a:pt x="735601" y="80801"/>
                  </a:cubicBezTo>
                  <a:cubicBezTo>
                    <a:pt x="727292" y="77108"/>
                    <a:pt x="718348" y="75050"/>
                    <a:pt x="709722" y="72174"/>
                  </a:cubicBezTo>
                  <a:cubicBezTo>
                    <a:pt x="703971" y="63548"/>
                    <a:pt x="708300" y="50770"/>
                    <a:pt x="692469" y="46295"/>
                  </a:cubicBezTo>
                  <a:cubicBezTo>
                    <a:pt x="676638" y="41820"/>
                    <a:pt x="605735" y="50467"/>
                    <a:pt x="614737" y="45323"/>
                  </a:cubicBezTo>
                  <a:cubicBezTo>
                    <a:pt x="644584" y="28267"/>
                    <a:pt x="749699" y="12841"/>
                    <a:pt x="778733" y="3163"/>
                  </a:cubicBezTo>
                  <a:cubicBezTo>
                    <a:pt x="677890" y="-22046"/>
                    <a:pt x="683984" y="111003"/>
                    <a:pt x="658636" y="135561"/>
                  </a:cubicBezTo>
                  <a:cubicBezTo>
                    <a:pt x="633288" y="160119"/>
                    <a:pt x="657607" y="159361"/>
                    <a:pt x="626642" y="150514"/>
                  </a:cubicBezTo>
                  <a:cubicBezTo>
                    <a:pt x="608598" y="145359"/>
                    <a:pt x="535681" y="103802"/>
                    <a:pt x="517235" y="102383"/>
                  </a:cubicBezTo>
                  <a:cubicBezTo>
                    <a:pt x="491432" y="100398"/>
                    <a:pt x="544293" y="148530"/>
                    <a:pt x="503712" y="133159"/>
                  </a:cubicBezTo>
                  <a:close/>
                </a:path>
              </a:pathLst>
            </a:custGeom>
            <a:gradFill>
              <a:gsLst>
                <a:gs pos="4000">
                  <a:schemeClr val="accent2">
                    <a:lumMod val="75000"/>
                  </a:schemeClr>
                </a:gs>
                <a:gs pos="63000">
                  <a:schemeClr val="accent6">
                    <a:lumMod val="75000"/>
                  </a:schemeClr>
                </a:gs>
                <a:gs pos="100000">
                  <a:srgbClr val="FFC000"/>
                </a:gs>
              </a:gsLst>
              <a:lin ang="5400000" scaled="0"/>
            </a:gra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-393227" y="1394748"/>
            <a:ext cx="10014325" cy="3204142"/>
            <a:chOff x="-429583" y="1844600"/>
            <a:chExt cx="10014325" cy="3204142"/>
          </a:xfrm>
        </p:grpSpPr>
        <p:sp>
          <p:nvSpPr>
            <p:cNvPr id="76" name="Freeform 75"/>
            <p:cNvSpPr/>
            <p:nvPr/>
          </p:nvSpPr>
          <p:spPr>
            <a:xfrm flipV="1">
              <a:off x="4647431" y="3781806"/>
              <a:ext cx="4937311" cy="1266936"/>
            </a:xfrm>
            <a:custGeom>
              <a:avLst/>
              <a:gdLst>
                <a:gd name="connsiteX0" fmla="*/ 3002 w 4937311"/>
                <a:gd name="connsiteY0" fmla="*/ 1925143 h 2071792"/>
                <a:gd name="connsiteX1" fmla="*/ 11628 w 4937311"/>
                <a:gd name="connsiteY1" fmla="*/ 1864758 h 2071792"/>
                <a:gd name="connsiteX2" fmla="*/ 63387 w 4937311"/>
                <a:gd name="connsiteY2" fmla="*/ 1838878 h 2071792"/>
                <a:gd name="connsiteX3" fmla="*/ 115145 w 4937311"/>
                <a:gd name="connsiteY3" fmla="*/ 1795746 h 2071792"/>
                <a:gd name="connsiteX4" fmla="*/ 141025 w 4937311"/>
                <a:gd name="connsiteY4" fmla="*/ 1787120 h 2071792"/>
                <a:gd name="connsiteX5" fmla="*/ 201409 w 4937311"/>
                <a:gd name="connsiteY5" fmla="*/ 1718109 h 2071792"/>
                <a:gd name="connsiteX6" fmla="*/ 235915 w 4937311"/>
                <a:gd name="connsiteY6" fmla="*/ 1726735 h 2071792"/>
                <a:gd name="connsiteX7" fmla="*/ 287674 w 4937311"/>
                <a:gd name="connsiteY7" fmla="*/ 1743988 h 2071792"/>
                <a:gd name="connsiteX8" fmla="*/ 322179 w 4937311"/>
                <a:gd name="connsiteY8" fmla="*/ 1735361 h 2071792"/>
                <a:gd name="connsiteX9" fmla="*/ 339432 w 4937311"/>
                <a:gd name="connsiteY9" fmla="*/ 1709482 h 2071792"/>
                <a:gd name="connsiteX10" fmla="*/ 365311 w 4937311"/>
                <a:gd name="connsiteY10" fmla="*/ 1683603 h 2071792"/>
                <a:gd name="connsiteX11" fmla="*/ 382564 w 4937311"/>
                <a:gd name="connsiteY11" fmla="*/ 1657724 h 2071792"/>
                <a:gd name="connsiteX12" fmla="*/ 408443 w 4937311"/>
                <a:gd name="connsiteY12" fmla="*/ 1631844 h 2071792"/>
                <a:gd name="connsiteX13" fmla="*/ 425696 w 4937311"/>
                <a:gd name="connsiteY13" fmla="*/ 1605965 h 2071792"/>
                <a:gd name="connsiteX14" fmla="*/ 503334 w 4937311"/>
                <a:gd name="connsiteY14" fmla="*/ 1536954 h 2071792"/>
                <a:gd name="connsiteX15" fmla="*/ 572345 w 4937311"/>
                <a:gd name="connsiteY15" fmla="*/ 1459316 h 2071792"/>
                <a:gd name="connsiteX16" fmla="*/ 624104 w 4937311"/>
                <a:gd name="connsiteY16" fmla="*/ 1424810 h 2071792"/>
                <a:gd name="connsiteX17" fmla="*/ 718994 w 4937311"/>
                <a:gd name="connsiteY17" fmla="*/ 1493822 h 2071792"/>
                <a:gd name="connsiteX18" fmla="*/ 736247 w 4937311"/>
                <a:gd name="connsiteY18" fmla="*/ 1519701 h 2071792"/>
                <a:gd name="connsiteX19" fmla="*/ 908775 w 4937311"/>
                <a:gd name="connsiteY19" fmla="*/ 1528327 h 2071792"/>
                <a:gd name="connsiteX20" fmla="*/ 917402 w 4937311"/>
                <a:gd name="connsiteY20" fmla="*/ 1502448 h 2071792"/>
                <a:gd name="connsiteX21" fmla="*/ 934655 w 4937311"/>
                <a:gd name="connsiteY21" fmla="*/ 1433437 h 2071792"/>
                <a:gd name="connsiteX22" fmla="*/ 951908 w 4937311"/>
                <a:gd name="connsiteY22" fmla="*/ 1407558 h 2071792"/>
                <a:gd name="connsiteX23" fmla="*/ 1003666 w 4937311"/>
                <a:gd name="connsiteY23" fmla="*/ 1355799 h 2071792"/>
                <a:gd name="connsiteX24" fmla="*/ 1012292 w 4937311"/>
                <a:gd name="connsiteY24" fmla="*/ 1329920 h 2071792"/>
                <a:gd name="connsiteX25" fmla="*/ 1115809 w 4937311"/>
                <a:gd name="connsiteY25" fmla="*/ 1321294 h 2071792"/>
                <a:gd name="connsiteX26" fmla="*/ 1210700 w 4937311"/>
                <a:gd name="connsiteY26" fmla="*/ 1338546 h 2071792"/>
                <a:gd name="connsiteX27" fmla="*/ 1271085 w 4937311"/>
                <a:gd name="connsiteY27" fmla="*/ 1347173 h 2071792"/>
                <a:gd name="connsiteX28" fmla="*/ 1314217 w 4937311"/>
                <a:gd name="connsiteY28" fmla="*/ 1338546 h 2071792"/>
                <a:gd name="connsiteX29" fmla="*/ 1348723 w 4937311"/>
                <a:gd name="connsiteY29" fmla="*/ 1286788 h 2071792"/>
                <a:gd name="connsiteX30" fmla="*/ 1383228 w 4937311"/>
                <a:gd name="connsiteY30" fmla="*/ 1235029 h 2071792"/>
                <a:gd name="connsiteX31" fmla="*/ 1400481 w 4937311"/>
                <a:gd name="connsiteY31" fmla="*/ 1209150 h 2071792"/>
                <a:gd name="connsiteX32" fmla="*/ 1443613 w 4937311"/>
                <a:gd name="connsiteY32" fmla="*/ 1148765 h 2071792"/>
                <a:gd name="connsiteX33" fmla="*/ 1469492 w 4937311"/>
                <a:gd name="connsiteY33" fmla="*/ 1062501 h 2071792"/>
                <a:gd name="connsiteX34" fmla="*/ 1503998 w 4937311"/>
                <a:gd name="connsiteY34" fmla="*/ 1010743 h 2071792"/>
                <a:gd name="connsiteX35" fmla="*/ 1547130 w 4937311"/>
                <a:gd name="connsiteY35" fmla="*/ 958984 h 2071792"/>
                <a:gd name="connsiteX36" fmla="*/ 1573009 w 4937311"/>
                <a:gd name="connsiteY36" fmla="*/ 941731 h 2071792"/>
                <a:gd name="connsiteX37" fmla="*/ 1633394 w 4937311"/>
                <a:gd name="connsiteY37" fmla="*/ 1010743 h 2071792"/>
                <a:gd name="connsiteX38" fmla="*/ 1642021 w 4937311"/>
                <a:gd name="connsiteY38" fmla="*/ 1036622 h 2071792"/>
                <a:gd name="connsiteX39" fmla="*/ 1667900 w 4937311"/>
                <a:gd name="connsiteY39" fmla="*/ 1045248 h 2071792"/>
                <a:gd name="connsiteX40" fmla="*/ 1728285 w 4937311"/>
                <a:gd name="connsiteY40" fmla="*/ 1105633 h 2071792"/>
                <a:gd name="connsiteX41" fmla="*/ 1814549 w 4937311"/>
                <a:gd name="connsiteY41" fmla="*/ 1071127 h 2071792"/>
                <a:gd name="connsiteX42" fmla="*/ 1849055 w 4937311"/>
                <a:gd name="connsiteY42" fmla="*/ 1036622 h 2071792"/>
                <a:gd name="connsiteX43" fmla="*/ 1874934 w 4937311"/>
                <a:gd name="connsiteY43" fmla="*/ 1010743 h 2071792"/>
                <a:gd name="connsiteX44" fmla="*/ 1892187 w 4937311"/>
                <a:gd name="connsiteY44" fmla="*/ 984863 h 2071792"/>
                <a:gd name="connsiteX45" fmla="*/ 1943945 w 4937311"/>
                <a:gd name="connsiteY45" fmla="*/ 958984 h 2071792"/>
                <a:gd name="connsiteX46" fmla="*/ 2047462 w 4937311"/>
                <a:gd name="connsiteY46" fmla="*/ 889973 h 2071792"/>
                <a:gd name="connsiteX47" fmla="*/ 2073342 w 4937311"/>
                <a:gd name="connsiteY47" fmla="*/ 881346 h 2071792"/>
                <a:gd name="connsiteX48" fmla="*/ 2090594 w 4937311"/>
                <a:gd name="connsiteY48" fmla="*/ 855467 h 2071792"/>
                <a:gd name="connsiteX49" fmla="*/ 2116474 w 4937311"/>
                <a:gd name="connsiteY49" fmla="*/ 820961 h 2071792"/>
                <a:gd name="connsiteX50" fmla="*/ 2125100 w 4937311"/>
                <a:gd name="connsiteY50" fmla="*/ 769203 h 2071792"/>
                <a:gd name="connsiteX51" fmla="*/ 2133726 w 4937311"/>
                <a:gd name="connsiteY51" fmla="*/ 734697 h 2071792"/>
                <a:gd name="connsiteX52" fmla="*/ 2142353 w 4937311"/>
                <a:gd name="connsiteY52" fmla="*/ 682939 h 2071792"/>
                <a:gd name="connsiteX53" fmla="*/ 2194111 w 4937311"/>
                <a:gd name="connsiteY53" fmla="*/ 665686 h 2071792"/>
                <a:gd name="connsiteX54" fmla="*/ 2237243 w 4937311"/>
                <a:gd name="connsiteY54" fmla="*/ 700192 h 2071792"/>
                <a:gd name="connsiteX55" fmla="*/ 2314881 w 4937311"/>
                <a:gd name="connsiteY55" fmla="*/ 743324 h 2071792"/>
                <a:gd name="connsiteX56" fmla="*/ 2375266 w 4937311"/>
                <a:gd name="connsiteY56" fmla="*/ 674312 h 2071792"/>
                <a:gd name="connsiteX57" fmla="*/ 2418398 w 4937311"/>
                <a:gd name="connsiteY57" fmla="*/ 622554 h 2071792"/>
                <a:gd name="connsiteX58" fmla="*/ 2444277 w 4937311"/>
                <a:gd name="connsiteY58" fmla="*/ 596675 h 2071792"/>
                <a:gd name="connsiteX59" fmla="*/ 2461530 w 4937311"/>
                <a:gd name="connsiteY59" fmla="*/ 570795 h 2071792"/>
                <a:gd name="connsiteX60" fmla="*/ 2496036 w 4937311"/>
                <a:gd name="connsiteY60" fmla="*/ 553543 h 2071792"/>
                <a:gd name="connsiteX61" fmla="*/ 2530542 w 4937311"/>
                <a:gd name="connsiteY61" fmla="*/ 501784 h 2071792"/>
                <a:gd name="connsiteX62" fmla="*/ 2547794 w 4937311"/>
                <a:gd name="connsiteY62" fmla="*/ 475905 h 2071792"/>
                <a:gd name="connsiteX63" fmla="*/ 2556421 w 4937311"/>
                <a:gd name="connsiteY63" fmla="*/ 441399 h 2071792"/>
                <a:gd name="connsiteX64" fmla="*/ 2565047 w 4937311"/>
                <a:gd name="connsiteY64" fmla="*/ 260244 h 2071792"/>
                <a:gd name="connsiteX65" fmla="*/ 2582300 w 4937311"/>
                <a:gd name="connsiteY65" fmla="*/ 234365 h 2071792"/>
                <a:gd name="connsiteX66" fmla="*/ 2608179 w 4937311"/>
                <a:gd name="connsiteY66" fmla="*/ 199860 h 2071792"/>
                <a:gd name="connsiteX67" fmla="*/ 2668564 w 4937311"/>
                <a:gd name="connsiteY67" fmla="*/ 130848 h 2071792"/>
                <a:gd name="connsiteX68" fmla="*/ 2685817 w 4937311"/>
                <a:gd name="connsiteY68" fmla="*/ 104969 h 2071792"/>
                <a:gd name="connsiteX69" fmla="*/ 2763455 w 4937311"/>
                <a:gd name="connsiteY69" fmla="*/ 35958 h 2071792"/>
                <a:gd name="connsiteX70" fmla="*/ 2806587 w 4937311"/>
                <a:gd name="connsiteY70" fmla="*/ 1452 h 2071792"/>
                <a:gd name="connsiteX71" fmla="*/ 2823840 w 4937311"/>
                <a:gd name="connsiteY71" fmla="*/ 27331 h 2071792"/>
                <a:gd name="connsiteX72" fmla="*/ 2841092 w 4937311"/>
                <a:gd name="connsiteY72" fmla="*/ 96343 h 2071792"/>
                <a:gd name="connsiteX73" fmla="*/ 2866972 w 4937311"/>
                <a:gd name="connsiteY73" fmla="*/ 199860 h 2071792"/>
                <a:gd name="connsiteX74" fmla="*/ 2884225 w 4937311"/>
                <a:gd name="connsiteY74" fmla="*/ 225739 h 2071792"/>
                <a:gd name="connsiteX75" fmla="*/ 2901477 w 4937311"/>
                <a:gd name="connsiteY75" fmla="*/ 260244 h 2071792"/>
                <a:gd name="connsiteX76" fmla="*/ 2961862 w 4937311"/>
                <a:gd name="connsiteY76" fmla="*/ 312003 h 2071792"/>
                <a:gd name="connsiteX77" fmla="*/ 2979115 w 4937311"/>
                <a:gd name="connsiteY77" fmla="*/ 337882 h 2071792"/>
                <a:gd name="connsiteX78" fmla="*/ 2996368 w 4937311"/>
                <a:gd name="connsiteY78" fmla="*/ 389641 h 2071792"/>
                <a:gd name="connsiteX79" fmla="*/ 3030874 w 4937311"/>
                <a:gd name="connsiteY79" fmla="*/ 441399 h 2071792"/>
                <a:gd name="connsiteX80" fmla="*/ 3074006 w 4937311"/>
                <a:gd name="connsiteY80" fmla="*/ 493158 h 2071792"/>
                <a:gd name="connsiteX81" fmla="*/ 3099885 w 4937311"/>
                <a:gd name="connsiteY81" fmla="*/ 501784 h 2071792"/>
                <a:gd name="connsiteX82" fmla="*/ 3134391 w 4937311"/>
                <a:gd name="connsiteY82" fmla="*/ 553543 h 2071792"/>
                <a:gd name="connsiteX83" fmla="*/ 3177523 w 4937311"/>
                <a:gd name="connsiteY83" fmla="*/ 596675 h 2071792"/>
                <a:gd name="connsiteX84" fmla="*/ 3203402 w 4937311"/>
                <a:gd name="connsiteY84" fmla="*/ 605301 h 2071792"/>
                <a:gd name="connsiteX85" fmla="*/ 3237908 w 4937311"/>
                <a:gd name="connsiteY85" fmla="*/ 553543 h 2071792"/>
                <a:gd name="connsiteX86" fmla="*/ 3255160 w 4937311"/>
                <a:gd name="connsiteY86" fmla="*/ 475905 h 2071792"/>
                <a:gd name="connsiteX87" fmla="*/ 3263787 w 4937311"/>
                <a:gd name="connsiteY87" fmla="*/ 450026 h 2071792"/>
                <a:gd name="connsiteX88" fmla="*/ 3350051 w 4937311"/>
                <a:gd name="connsiteY88" fmla="*/ 475905 h 2071792"/>
                <a:gd name="connsiteX89" fmla="*/ 3401809 w 4937311"/>
                <a:gd name="connsiteY89" fmla="*/ 527663 h 2071792"/>
                <a:gd name="connsiteX90" fmla="*/ 3410436 w 4937311"/>
                <a:gd name="connsiteY90" fmla="*/ 553543 h 2071792"/>
                <a:gd name="connsiteX91" fmla="*/ 3419062 w 4937311"/>
                <a:gd name="connsiteY91" fmla="*/ 605301 h 2071792"/>
                <a:gd name="connsiteX92" fmla="*/ 3453568 w 4937311"/>
                <a:gd name="connsiteY92" fmla="*/ 657060 h 2071792"/>
                <a:gd name="connsiteX93" fmla="*/ 3470821 w 4937311"/>
                <a:gd name="connsiteY93" fmla="*/ 682939 h 2071792"/>
                <a:gd name="connsiteX94" fmla="*/ 3496700 w 4937311"/>
                <a:gd name="connsiteY94" fmla="*/ 777829 h 2071792"/>
                <a:gd name="connsiteX95" fmla="*/ 3513953 w 4937311"/>
                <a:gd name="connsiteY95" fmla="*/ 846841 h 2071792"/>
                <a:gd name="connsiteX96" fmla="*/ 3539832 w 4937311"/>
                <a:gd name="connsiteY96" fmla="*/ 872720 h 2071792"/>
                <a:gd name="connsiteX97" fmla="*/ 3617470 w 4937311"/>
                <a:gd name="connsiteY97" fmla="*/ 924478 h 2071792"/>
                <a:gd name="connsiteX98" fmla="*/ 3660602 w 4937311"/>
                <a:gd name="connsiteY98" fmla="*/ 976237 h 2071792"/>
                <a:gd name="connsiteX99" fmla="*/ 3686481 w 4937311"/>
                <a:gd name="connsiteY99" fmla="*/ 1027995 h 2071792"/>
                <a:gd name="connsiteX100" fmla="*/ 3712360 w 4937311"/>
                <a:gd name="connsiteY100" fmla="*/ 1045248 h 2071792"/>
                <a:gd name="connsiteX101" fmla="*/ 3789998 w 4937311"/>
                <a:gd name="connsiteY101" fmla="*/ 976237 h 2071792"/>
                <a:gd name="connsiteX102" fmla="*/ 3876262 w 4937311"/>
                <a:gd name="connsiteY102" fmla="*/ 1019369 h 2071792"/>
                <a:gd name="connsiteX103" fmla="*/ 3910768 w 4937311"/>
                <a:gd name="connsiteY103" fmla="*/ 1036622 h 2071792"/>
                <a:gd name="connsiteX104" fmla="*/ 3962526 w 4937311"/>
                <a:gd name="connsiteY104" fmla="*/ 1071127 h 2071792"/>
                <a:gd name="connsiteX105" fmla="*/ 3979779 w 4937311"/>
                <a:gd name="connsiteY105" fmla="*/ 1097007 h 2071792"/>
                <a:gd name="connsiteX106" fmla="*/ 3988406 w 4937311"/>
                <a:gd name="connsiteY106" fmla="*/ 1122886 h 2071792"/>
                <a:gd name="connsiteX107" fmla="*/ 4040164 w 4937311"/>
                <a:gd name="connsiteY107" fmla="*/ 1148765 h 2071792"/>
                <a:gd name="connsiteX108" fmla="*/ 4066043 w 4937311"/>
                <a:gd name="connsiteY108" fmla="*/ 1140139 h 2071792"/>
                <a:gd name="connsiteX109" fmla="*/ 4100549 w 4937311"/>
                <a:gd name="connsiteY109" fmla="*/ 1131512 h 2071792"/>
                <a:gd name="connsiteX110" fmla="*/ 4135055 w 4937311"/>
                <a:gd name="connsiteY110" fmla="*/ 1114260 h 2071792"/>
                <a:gd name="connsiteX111" fmla="*/ 4160934 w 4937311"/>
                <a:gd name="connsiteY111" fmla="*/ 1105633 h 2071792"/>
                <a:gd name="connsiteX112" fmla="*/ 4212692 w 4937311"/>
                <a:gd name="connsiteY112" fmla="*/ 1071127 h 2071792"/>
                <a:gd name="connsiteX113" fmla="*/ 4229945 w 4937311"/>
                <a:gd name="connsiteY113" fmla="*/ 1045248 h 2071792"/>
                <a:gd name="connsiteX114" fmla="*/ 4255825 w 4937311"/>
                <a:gd name="connsiteY114" fmla="*/ 1027995 h 2071792"/>
                <a:gd name="connsiteX115" fmla="*/ 4290330 w 4937311"/>
                <a:gd name="connsiteY115" fmla="*/ 976237 h 2071792"/>
                <a:gd name="connsiteX116" fmla="*/ 4316209 w 4937311"/>
                <a:gd name="connsiteY116" fmla="*/ 950358 h 2071792"/>
                <a:gd name="connsiteX117" fmla="*/ 4350715 w 4937311"/>
                <a:gd name="connsiteY117" fmla="*/ 872720 h 2071792"/>
                <a:gd name="connsiteX118" fmla="*/ 4367968 w 4937311"/>
                <a:gd name="connsiteY118" fmla="*/ 846841 h 2071792"/>
                <a:gd name="connsiteX119" fmla="*/ 4376594 w 4937311"/>
                <a:gd name="connsiteY119" fmla="*/ 820961 h 2071792"/>
                <a:gd name="connsiteX120" fmla="*/ 4393847 w 4937311"/>
                <a:gd name="connsiteY120" fmla="*/ 760577 h 2071792"/>
                <a:gd name="connsiteX121" fmla="*/ 4411100 w 4937311"/>
                <a:gd name="connsiteY121" fmla="*/ 734697 h 2071792"/>
                <a:gd name="connsiteX122" fmla="*/ 4419726 w 4937311"/>
                <a:gd name="connsiteY122" fmla="*/ 665686 h 2071792"/>
                <a:gd name="connsiteX123" fmla="*/ 4436979 w 4937311"/>
                <a:gd name="connsiteY123" fmla="*/ 691565 h 2071792"/>
                <a:gd name="connsiteX124" fmla="*/ 4445606 w 4937311"/>
                <a:gd name="connsiteY124" fmla="*/ 717444 h 2071792"/>
                <a:gd name="connsiteX125" fmla="*/ 4471485 w 4937311"/>
                <a:gd name="connsiteY125" fmla="*/ 743324 h 2071792"/>
                <a:gd name="connsiteX126" fmla="*/ 4505991 w 4937311"/>
                <a:gd name="connsiteY126" fmla="*/ 795082 h 2071792"/>
                <a:gd name="connsiteX127" fmla="*/ 4523243 w 4937311"/>
                <a:gd name="connsiteY127" fmla="*/ 846841 h 2071792"/>
                <a:gd name="connsiteX128" fmla="*/ 4531870 w 4937311"/>
                <a:gd name="connsiteY128" fmla="*/ 872720 h 2071792"/>
                <a:gd name="connsiteX129" fmla="*/ 4557749 w 4937311"/>
                <a:gd name="connsiteY129" fmla="*/ 958984 h 2071792"/>
                <a:gd name="connsiteX130" fmla="*/ 4592255 w 4937311"/>
                <a:gd name="connsiteY130" fmla="*/ 1010743 h 2071792"/>
                <a:gd name="connsiteX131" fmla="*/ 4600881 w 4937311"/>
                <a:gd name="connsiteY131" fmla="*/ 1036622 h 2071792"/>
                <a:gd name="connsiteX132" fmla="*/ 4618134 w 4937311"/>
                <a:gd name="connsiteY132" fmla="*/ 1062501 h 2071792"/>
                <a:gd name="connsiteX133" fmla="*/ 4635387 w 4937311"/>
                <a:gd name="connsiteY133" fmla="*/ 1114260 h 2071792"/>
                <a:gd name="connsiteX134" fmla="*/ 4644013 w 4937311"/>
                <a:gd name="connsiteY134" fmla="*/ 1166018 h 2071792"/>
                <a:gd name="connsiteX135" fmla="*/ 4652640 w 4937311"/>
                <a:gd name="connsiteY135" fmla="*/ 1191897 h 2071792"/>
                <a:gd name="connsiteX136" fmla="*/ 4661266 w 4937311"/>
                <a:gd name="connsiteY136" fmla="*/ 1243656 h 2071792"/>
                <a:gd name="connsiteX137" fmla="*/ 4695772 w 4937311"/>
                <a:gd name="connsiteY137" fmla="*/ 1355799 h 2071792"/>
                <a:gd name="connsiteX138" fmla="*/ 4721651 w 4937311"/>
                <a:gd name="connsiteY138" fmla="*/ 1373052 h 2071792"/>
                <a:gd name="connsiteX139" fmla="*/ 4756157 w 4937311"/>
                <a:gd name="connsiteY139" fmla="*/ 1450690 h 2071792"/>
                <a:gd name="connsiteX140" fmla="*/ 4773409 w 4937311"/>
                <a:gd name="connsiteY140" fmla="*/ 1536954 h 2071792"/>
                <a:gd name="connsiteX141" fmla="*/ 4782036 w 4937311"/>
                <a:gd name="connsiteY141" fmla="*/ 1571460 h 2071792"/>
                <a:gd name="connsiteX142" fmla="*/ 4816542 w 4937311"/>
                <a:gd name="connsiteY142" fmla="*/ 1623218 h 2071792"/>
                <a:gd name="connsiteX143" fmla="*/ 4868300 w 4937311"/>
                <a:gd name="connsiteY143" fmla="*/ 1674977 h 2071792"/>
                <a:gd name="connsiteX144" fmla="*/ 4894179 w 4937311"/>
                <a:gd name="connsiteY144" fmla="*/ 1700856 h 2071792"/>
                <a:gd name="connsiteX145" fmla="*/ 4911432 w 4937311"/>
                <a:gd name="connsiteY145" fmla="*/ 1752614 h 2071792"/>
                <a:gd name="connsiteX146" fmla="*/ 4928685 w 4937311"/>
                <a:gd name="connsiteY146" fmla="*/ 1830252 h 2071792"/>
                <a:gd name="connsiteX147" fmla="*/ 4937311 w 4937311"/>
                <a:gd name="connsiteY147" fmla="*/ 1856131 h 2071792"/>
                <a:gd name="connsiteX148" fmla="*/ 4928685 w 4937311"/>
                <a:gd name="connsiteY148" fmla="*/ 1907890 h 2071792"/>
                <a:gd name="connsiteX149" fmla="*/ 4902806 w 4937311"/>
                <a:gd name="connsiteY149" fmla="*/ 1925143 h 2071792"/>
                <a:gd name="connsiteX150" fmla="*/ 4436979 w 4937311"/>
                <a:gd name="connsiteY150" fmla="*/ 1933769 h 2071792"/>
                <a:gd name="connsiteX151" fmla="*/ 4367968 w 4937311"/>
                <a:gd name="connsiteY151" fmla="*/ 1951022 h 2071792"/>
                <a:gd name="connsiteX152" fmla="*/ 4247198 w 4937311"/>
                <a:gd name="connsiteY152" fmla="*/ 1985527 h 2071792"/>
                <a:gd name="connsiteX153" fmla="*/ 4195440 w 4937311"/>
                <a:gd name="connsiteY153" fmla="*/ 2002780 h 2071792"/>
                <a:gd name="connsiteX154" fmla="*/ 4152308 w 4937311"/>
                <a:gd name="connsiteY154" fmla="*/ 2011407 h 2071792"/>
                <a:gd name="connsiteX155" fmla="*/ 1728285 w 4937311"/>
                <a:gd name="connsiteY155" fmla="*/ 2028660 h 2071792"/>
                <a:gd name="connsiteX156" fmla="*/ 1098557 w 4937311"/>
                <a:gd name="connsiteY156" fmla="*/ 2045912 h 2071792"/>
                <a:gd name="connsiteX157" fmla="*/ 658609 w 4937311"/>
                <a:gd name="connsiteY157" fmla="*/ 2071792 h 2071792"/>
                <a:gd name="connsiteX158" fmla="*/ 348059 w 4937311"/>
                <a:gd name="connsiteY158" fmla="*/ 2054539 h 2071792"/>
                <a:gd name="connsiteX159" fmla="*/ 253168 w 4937311"/>
                <a:gd name="connsiteY159" fmla="*/ 2011407 h 2071792"/>
                <a:gd name="connsiteX160" fmla="*/ 201409 w 4937311"/>
                <a:gd name="connsiteY160" fmla="*/ 1994154 h 2071792"/>
                <a:gd name="connsiteX161" fmla="*/ 175530 w 4937311"/>
                <a:gd name="connsiteY161" fmla="*/ 1985527 h 2071792"/>
                <a:gd name="connsiteX162" fmla="*/ 106519 w 4937311"/>
                <a:gd name="connsiteY162" fmla="*/ 1968275 h 2071792"/>
                <a:gd name="connsiteX163" fmla="*/ 80640 w 4937311"/>
                <a:gd name="connsiteY163" fmla="*/ 1959648 h 2071792"/>
                <a:gd name="connsiteX164" fmla="*/ 28881 w 4937311"/>
                <a:gd name="connsiteY164" fmla="*/ 1925143 h 2071792"/>
                <a:gd name="connsiteX165" fmla="*/ 3002 w 4937311"/>
                <a:gd name="connsiteY165" fmla="*/ 1916516 h 2071792"/>
                <a:gd name="connsiteX166" fmla="*/ 3002 w 4937311"/>
                <a:gd name="connsiteY166" fmla="*/ 1925143 h 2071792"/>
                <a:gd name="connsiteX0" fmla="*/ 3002 w 4937311"/>
                <a:gd name="connsiteY0" fmla="*/ 1925143 h 2071792"/>
                <a:gd name="connsiteX1" fmla="*/ 11628 w 4937311"/>
                <a:gd name="connsiteY1" fmla="*/ 1864758 h 2071792"/>
                <a:gd name="connsiteX2" fmla="*/ 63387 w 4937311"/>
                <a:gd name="connsiteY2" fmla="*/ 1838878 h 2071792"/>
                <a:gd name="connsiteX3" fmla="*/ 115145 w 4937311"/>
                <a:gd name="connsiteY3" fmla="*/ 1795746 h 2071792"/>
                <a:gd name="connsiteX4" fmla="*/ 141025 w 4937311"/>
                <a:gd name="connsiteY4" fmla="*/ 1787120 h 2071792"/>
                <a:gd name="connsiteX5" fmla="*/ 201409 w 4937311"/>
                <a:gd name="connsiteY5" fmla="*/ 1718109 h 2071792"/>
                <a:gd name="connsiteX6" fmla="*/ 235915 w 4937311"/>
                <a:gd name="connsiteY6" fmla="*/ 1726735 h 2071792"/>
                <a:gd name="connsiteX7" fmla="*/ 287674 w 4937311"/>
                <a:gd name="connsiteY7" fmla="*/ 1743988 h 2071792"/>
                <a:gd name="connsiteX8" fmla="*/ 322179 w 4937311"/>
                <a:gd name="connsiteY8" fmla="*/ 1735361 h 2071792"/>
                <a:gd name="connsiteX9" fmla="*/ 339432 w 4937311"/>
                <a:gd name="connsiteY9" fmla="*/ 1709482 h 2071792"/>
                <a:gd name="connsiteX10" fmla="*/ 365311 w 4937311"/>
                <a:gd name="connsiteY10" fmla="*/ 1683603 h 2071792"/>
                <a:gd name="connsiteX11" fmla="*/ 382564 w 4937311"/>
                <a:gd name="connsiteY11" fmla="*/ 1657724 h 2071792"/>
                <a:gd name="connsiteX12" fmla="*/ 408443 w 4937311"/>
                <a:gd name="connsiteY12" fmla="*/ 1631844 h 2071792"/>
                <a:gd name="connsiteX13" fmla="*/ 425696 w 4937311"/>
                <a:gd name="connsiteY13" fmla="*/ 1605965 h 2071792"/>
                <a:gd name="connsiteX14" fmla="*/ 503334 w 4937311"/>
                <a:gd name="connsiteY14" fmla="*/ 1536954 h 2071792"/>
                <a:gd name="connsiteX15" fmla="*/ 572345 w 4937311"/>
                <a:gd name="connsiteY15" fmla="*/ 1459316 h 2071792"/>
                <a:gd name="connsiteX16" fmla="*/ 624104 w 4937311"/>
                <a:gd name="connsiteY16" fmla="*/ 1424810 h 2071792"/>
                <a:gd name="connsiteX17" fmla="*/ 718994 w 4937311"/>
                <a:gd name="connsiteY17" fmla="*/ 1493822 h 2071792"/>
                <a:gd name="connsiteX18" fmla="*/ 736247 w 4937311"/>
                <a:gd name="connsiteY18" fmla="*/ 1519701 h 2071792"/>
                <a:gd name="connsiteX19" fmla="*/ 908775 w 4937311"/>
                <a:gd name="connsiteY19" fmla="*/ 1528327 h 2071792"/>
                <a:gd name="connsiteX20" fmla="*/ 917402 w 4937311"/>
                <a:gd name="connsiteY20" fmla="*/ 1502448 h 2071792"/>
                <a:gd name="connsiteX21" fmla="*/ 934655 w 4937311"/>
                <a:gd name="connsiteY21" fmla="*/ 1433437 h 2071792"/>
                <a:gd name="connsiteX22" fmla="*/ 951908 w 4937311"/>
                <a:gd name="connsiteY22" fmla="*/ 1407558 h 2071792"/>
                <a:gd name="connsiteX23" fmla="*/ 1003666 w 4937311"/>
                <a:gd name="connsiteY23" fmla="*/ 1355799 h 2071792"/>
                <a:gd name="connsiteX24" fmla="*/ 1012292 w 4937311"/>
                <a:gd name="connsiteY24" fmla="*/ 1329920 h 2071792"/>
                <a:gd name="connsiteX25" fmla="*/ 1115809 w 4937311"/>
                <a:gd name="connsiteY25" fmla="*/ 1321294 h 2071792"/>
                <a:gd name="connsiteX26" fmla="*/ 1210700 w 4937311"/>
                <a:gd name="connsiteY26" fmla="*/ 1338546 h 2071792"/>
                <a:gd name="connsiteX27" fmla="*/ 1271085 w 4937311"/>
                <a:gd name="connsiteY27" fmla="*/ 1347173 h 2071792"/>
                <a:gd name="connsiteX28" fmla="*/ 1314217 w 4937311"/>
                <a:gd name="connsiteY28" fmla="*/ 1338546 h 2071792"/>
                <a:gd name="connsiteX29" fmla="*/ 1348723 w 4937311"/>
                <a:gd name="connsiteY29" fmla="*/ 1286788 h 2071792"/>
                <a:gd name="connsiteX30" fmla="*/ 1383228 w 4937311"/>
                <a:gd name="connsiteY30" fmla="*/ 1235029 h 2071792"/>
                <a:gd name="connsiteX31" fmla="*/ 1400481 w 4937311"/>
                <a:gd name="connsiteY31" fmla="*/ 1209150 h 2071792"/>
                <a:gd name="connsiteX32" fmla="*/ 1443613 w 4937311"/>
                <a:gd name="connsiteY32" fmla="*/ 1148765 h 2071792"/>
                <a:gd name="connsiteX33" fmla="*/ 1469492 w 4937311"/>
                <a:gd name="connsiteY33" fmla="*/ 1062501 h 2071792"/>
                <a:gd name="connsiteX34" fmla="*/ 1503998 w 4937311"/>
                <a:gd name="connsiteY34" fmla="*/ 1010743 h 2071792"/>
                <a:gd name="connsiteX35" fmla="*/ 1547130 w 4937311"/>
                <a:gd name="connsiteY35" fmla="*/ 958984 h 2071792"/>
                <a:gd name="connsiteX36" fmla="*/ 1573009 w 4937311"/>
                <a:gd name="connsiteY36" fmla="*/ 941731 h 2071792"/>
                <a:gd name="connsiteX37" fmla="*/ 1633394 w 4937311"/>
                <a:gd name="connsiteY37" fmla="*/ 1010743 h 2071792"/>
                <a:gd name="connsiteX38" fmla="*/ 1642021 w 4937311"/>
                <a:gd name="connsiteY38" fmla="*/ 1036622 h 2071792"/>
                <a:gd name="connsiteX39" fmla="*/ 1667900 w 4937311"/>
                <a:gd name="connsiteY39" fmla="*/ 1045248 h 2071792"/>
                <a:gd name="connsiteX40" fmla="*/ 1728285 w 4937311"/>
                <a:gd name="connsiteY40" fmla="*/ 1105633 h 2071792"/>
                <a:gd name="connsiteX41" fmla="*/ 1814549 w 4937311"/>
                <a:gd name="connsiteY41" fmla="*/ 1071127 h 2071792"/>
                <a:gd name="connsiteX42" fmla="*/ 1849055 w 4937311"/>
                <a:gd name="connsiteY42" fmla="*/ 1036622 h 2071792"/>
                <a:gd name="connsiteX43" fmla="*/ 1874934 w 4937311"/>
                <a:gd name="connsiteY43" fmla="*/ 1010743 h 2071792"/>
                <a:gd name="connsiteX44" fmla="*/ 1892187 w 4937311"/>
                <a:gd name="connsiteY44" fmla="*/ 984863 h 2071792"/>
                <a:gd name="connsiteX45" fmla="*/ 1943945 w 4937311"/>
                <a:gd name="connsiteY45" fmla="*/ 958984 h 2071792"/>
                <a:gd name="connsiteX46" fmla="*/ 2047462 w 4937311"/>
                <a:gd name="connsiteY46" fmla="*/ 889973 h 2071792"/>
                <a:gd name="connsiteX47" fmla="*/ 2073342 w 4937311"/>
                <a:gd name="connsiteY47" fmla="*/ 881346 h 2071792"/>
                <a:gd name="connsiteX48" fmla="*/ 2090594 w 4937311"/>
                <a:gd name="connsiteY48" fmla="*/ 855467 h 2071792"/>
                <a:gd name="connsiteX49" fmla="*/ 2116474 w 4937311"/>
                <a:gd name="connsiteY49" fmla="*/ 820961 h 2071792"/>
                <a:gd name="connsiteX50" fmla="*/ 2125100 w 4937311"/>
                <a:gd name="connsiteY50" fmla="*/ 769203 h 2071792"/>
                <a:gd name="connsiteX51" fmla="*/ 2133726 w 4937311"/>
                <a:gd name="connsiteY51" fmla="*/ 734697 h 2071792"/>
                <a:gd name="connsiteX52" fmla="*/ 2142353 w 4937311"/>
                <a:gd name="connsiteY52" fmla="*/ 682939 h 2071792"/>
                <a:gd name="connsiteX53" fmla="*/ 2194111 w 4937311"/>
                <a:gd name="connsiteY53" fmla="*/ 665686 h 2071792"/>
                <a:gd name="connsiteX54" fmla="*/ 2237243 w 4937311"/>
                <a:gd name="connsiteY54" fmla="*/ 700192 h 2071792"/>
                <a:gd name="connsiteX55" fmla="*/ 2314881 w 4937311"/>
                <a:gd name="connsiteY55" fmla="*/ 743324 h 2071792"/>
                <a:gd name="connsiteX56" fmla="*/ 2375266 w 4937311"/>
                <a:gd name="connsiteY56" fmla="*/ 674312 h 2071792"/>
                <a:gd name="connsiteX57" fmla="*/ 2418398 w 4937311"/>
                <a:gd name="connsiteY57" fmla="*/ 622554 h 2071792"/>
                <a:gd name="connsiteX58" fmla="*/ 2444277 w 4937311"/>
                <a:gd name="connsiteY58" fmla="*/ 596675 h 2071792"/>
                <a:gd name="connsiteX59" fmla="*/ 2461530 w 4937311"/>
                <a:gd name="connsiteY59" fmla="*/ 570795 h 2071792"/>
                <a:gd name="connsiteX60" fmla="*/ 2496036 w 4937311"/>
                <a:gd name="connsiteY60" fmla="*/ 553543 h 2071792"/>
                <a:gd name="connsiteX61" fmla="*/ 2530542 w 4937311"/>
                <a:gd name="connsiteY61" fmla="*/ 501784 h 2071792"/>
                <a:gd name="connsiteX62" fmla="*/ 2547794 w 4937311"/>
                <a:gd name="connsiteY62" fmla="*/ 475905 h 2071792"/>
                <a:gd name="connsiteX63" fmla="*/ 2556421 w 4937311"/>
                <a:gd name="connsiteY63" fmla="*/ 441399 h 2071792"/>
                <a:gd name="connsiteX64" fmla="*/ 2565047 w 4937311"/>
                <a:gd name="connsiteY64" fmla="*/ 260244 h 2071792"/>
                <a:gd name="connsiteX65" fmla="*/ 2582300 w 4937311"/>
                <a:gd name="connsiteY65" fmla="*/ 234365 h 2071792"/>
                <a:gd name="connsiteX66" fmla="*/ 2608179 w 4937311"/>
                <a:gd name="connsiteY66" fmla="*/ 199860 h 2071792"/>
                <a:gd name="connsiteX67" fmla="*/ 2668564 w 4937311"/>
                <a:gd name="connsiteY67" fmla="*/ 130848 h 2071792"/>
                <a:gd name="connsiteX68" fmla="*/ 2685817 w 4937311"/>
                <a:gd name="connsiteY68" fmla="*/ 104969 h 2071792"/>
                <a:gd name="connsiteX69" fmla="*/ 2763455 w 4937311"/>
                <a:gd name="connsiteY69" fmla="*/ 35958 h 2071792"/>
                <a:gd name="connsiteX70" fmla="*/ 2806587 w 4937311"/>
                <a:gd name="connsiteY70" fmla="*/ 1452 h 2071792"/>
                <a:gd name="connsiteX71" fmla="*/ 2823840 w 4937311"/>
                <a:gd name="connsiteY71" fmla="*/ 27331 h 2071792"/>
                <a:gd name="connsiteX72" fmla="*/ 2841092 w 4937311"/>
                <a:gd name="connsiteY72" fmla="*/ 96343 h 2071792"/>
                <a:gd name="connsiteX73" fmla="*/ 2866972 w 4937311"/>
                <a:gd name="connsiteY73" fmla="*/ 199860 h 2071792"/>
                <a:gd name="connsiteX74" fmla="*/ 2884225 w 4937311"/>
                <a:gd name="connsiteY74" fmla="*/ 225739 h 2071792"/>
                <a:gd name="connsiteX75" fmla="*/ 2901477 w 4937311"/>
                <a:gd name="connsiteY75" fmla="*/ 260244 h 2071792"/>
                <a:gd name="connsiteX76" fmla="*/ 2961862 w 4937311"/>
                <a:gd name="connsiteY76" fmla="*/ 312003 h 2071792"/>
                <a:gd name="connsiteX77" fmla="*/ 2979115 w 4937311"/>
                <a:gd name="connsiteY77" fmla="*/ 337882 h 2071792"/>
                <a:gd name="connsiteX78" fmla="*/ 2996368 w 4937311"/>
                <a:gd name="connsiteY78" fmla="*/ 389641 h 2071792"/>
                <a:gd name="connsiteX79" fmla="*/ 3030874 w 4937311"/>
                <a:gd name="connsiteY79" fmla="*/ 441399 h 2071792"/>
                <a:gd name="connsiteX80" fmla="*/ 3074006 w 4937311"/>
                <a:gd name="connsiteY80" fmla="*/ 493158 h 2071792"/>
                <a:gd name="connsiteX81" fmla="*/ 3099885 w 4937311"/>
                <a:gd name="connsiteY81" fmla="*/ 501784 h 2071792"/>
                <a:gd name="connsiteX82" fmla="*/ 3134391 w 4937311"/>
                <a:gd name="connsiteY82" fmla="*/ 553543 h 2071792"/>
                <a:gd name="connsiteX83" fmla="*/ 3177523 w 4937311"/>
                <a:gd name="connsiteY83" fmla="*/ 596675 h 2071792"/>
                <a:gd name="connsiteX84" fmla="*/ 3203402 w 4937311"/>
                <a:gd name="connsiteY84" fmla="*/ 605301 h 2071792"/>
                <a:gd name="connsiteX85" fmla="*/ 3237908 w 4937311"/>
                <a:gd name="connsiteY85" fmla="*/ 553543 h 2071792"/>
                <a:gd name="connsiteX86" fmla="*/ 3255160 w 4937311"/>
                <a:gd name="connsiteY86" fmla="*/ 475905 h 2071792"/>
                <a:gd name="connsiteX87" fmla="*/ 3263787 w 4937311"/>
                <a:gd name="connsiteY87" fmla="*/ 450026 h 2071792"/>
                <a:gd name="connsiteX88" fmla="*/ 3350051 w 4937311"/>
                <a:gd name="connsiteY88" fmla="*/ 475905 h 2071792"/>
                <a:gd name="connsiteX89" fmla="*/ 3401809 w 4937311"/>
                <a:gd name="connsiteY89" fmla="*/ 527663 h 2071792"/>
                <a:gd name="connsiteX90" fmla="*/ 3410436 w 4937311"/>
                <a:gd name="connsiteY90" fmla="*/ 553543 h 2071792"/>
                <a:gd name="connsiteX91" fmla="*/ 3419062 w 4937311"/>
                <a:gd name="connsiteY91" fmla="*/ 605301 h 2071792"/>
                <a:gd name="connsiteX92" fmla="*/ 3453568 w 4937311"/>
                <a:gd name="connsiteY92" fmla="*/ 657060 h 2071792"/>
                <a:gd name="connsiteX93" fmla="*/ 3470821 w 4937311"/>
                <a:gd name="connsiteY93" fmla="*/ 682939 h 2071792"/>
                <a:gd name="connsiteX94" fmla="*/ 3496700 w 4937311"/>
                <a:gd name="connsiteY94" fmla="*/ 777829 h 2071792"/>
                <a:gd name="connsiteX95" fmla="*/ 3513953 w 4937311"/>
                <a:gd name="connsiteY95" fmla="*/ 846841 h 2071792"/>
                <a:gd name="connsiteX96" fmla="*/ 3539832 w 4937311"/>
                <a:gd name="connsiteY96" fmla="*/ 872720 h 2071792"/>
                <a:gd name="connsiteX97" fmla="*/ 3617470 w 4937311"/>
                <a:gd name="connsiteY97" fmla="*/ 924478 h 2071792"/>
                <a:gd name="connsiteX98" fmla="*/ 3660602 w 4937311"/>
                <a:gd name="connsiteY98" fmla="*/ 976237 h 2071792"/>
                <a:gd name="connsiteX99" fmla="*/ 3686481 w 4937311"/>
                <a:gd name="connsiteY99" fmla="*/ 1027995 h 2071792"/>
                <a:gd name="connsiteX100" fmla="*/ 3712360 w 4937311"/>
                <a:gd name="connsiteY100" fmla="*/ 1045248 h 2071792"/>
                <a:gd name="connsiteX101" fmla="*/ 3789998 w 4937311"/>
                <a:gd name="connsiteY101" fmla="*/ 976237 h 2071792"/>
                <a:gd name="connsiteX102" fmla="*/ 3876262 w 4937311"/>
                <a:gd name="connsiteY102" fmla="*/ 1019369 h 2071792"/>
                <a:gd name="connsiteX103" fmla="*/ 3910768 w 4937311"/>
                <a:gd name="connsiteY103" fmla="*/ 1036622 h 2071792"/>
                <a:gd name="connsiteX104" fmla="*/ 3962526 w 4937311"/>
                <a:gd name="connsiteY104" fmla="*/ 1071127 h 2071792"/>
                <a:gd name="connsiteX105" fmla="*/ 3979779 w 4937311"/>
                <a:gd name="connsiteY105" fmla="*/ 1097007 h 2071792"/>
                <a:gd name="connsiteX106" fmla="*/ 3988406 w 4937311"/>
                <a:gd name="connsiteY106" fmla="*/ 1122886 h 2071792"/>
                <a:gd name="connsiteX107" fmla="*/ 4040164 w 4937311"/>
                <a:gd name="connsiteY107" fmla="*/ 1148765 h 2071792"/>
                <a:gd name="connsiteX108" fmla="*/ 4066043 w 4937311"/>
                <a:gd name="connsiteY108" fmla="*/ 1140139 h 2071792"/>
                <a:gd name="connsiteX109" fmla="*/ 4100549 w 4937311"/>
                <a:gd name="connsiteY109" fmla="*/ 1131512 h 2071792"/>
                <a:gd name="connsiteX110" fmla="*/ 4135055 w 4937311"/>
                <a:gd name="connsiteY110" fmla="*/ 1114260 h 2071792"/>
                <a:gd name="connsiteX111" fmla="*/ 4160934 w 4937311"/>
                <a:gd name="connsiteY111" fmla="*/ 1105633 h 2071792"/>
                <a:gd name="connsiteX112" fmla="*/ 4212692 w 4937311"/>
                <a:gd name="connsiteY112" fmla="*/ 1071127 h 2071792"/>
                <a:gd name="connsiteX113" fmla="*/ 4229945 w 4937311"/>
                <a:gd name="connsiteY113" fmla="*/ 1045248 h 2071792"/>
                <a:gd name="connsiteX114" fmla="*/ 4255825 w 4937311"/>
                <a:gd name="connsiteY114" fmla="*/ 1027995 h 2071792"/>
                <a:gd name="connsiteX115" fmla="*/ 4290330 w 4937311"/>
                <a:gd name="connsiteY115" fmla="*/ 976237 h 2071792"/>
                <a:gd name="connsiteX116" fmla="*/ 4316209 w 4937311"/>
                <a:gd name="connsiteY116" fmla="*/ 950358 h 2071792"/>
                <a:gd name="connsiteX117" fmla="*/ 4350715 w 4937311"/>
                <a:gd name="connsiteY117" fmla="*/ 872720 h 2071792"/>
                <a:gd name="connsiteX118" fmla="*/ 4367968 w 4937311"/>
                <a:gd name="connsiteY118" fmla="*/ 846841 h 2071792"/>
                <a:gd name="connsiteX119" fmla="*/ 4376594 w 4937311"/>
                <a:gd name="connsiteY119" fmla="*/ 820961 h 2071792"/>
                <a:gd name="connsiteX120" fmla="*/ 4393847 w 4937311"/>
                <a:gd name="connsiteY120" fmla="*/ 760577 h 2071792"/>
                <a:gd name="connsiteX121" fmla="*/ 4411100 w 4937311"/>
                <a:gd name="connsiteY121" fmla="*/ 734697 h 2071792"/>
                <a:gd name="connsiteX122" fmla="*/ 4419726 w 4937311"/>
                <a:gd name="connsiteY122" fmla="*/ 665686 h 2071792"/>
                <a:gd name="connsiteX123" fmla="*/ 4436979 w 4937311"/>
                <a:gd name="connsiteY123" fmla="*/ 691565 h 2071792"/>
                <a:gd name="connsiteX124" fmla="*/ 4445606 w 4937311"/>
                <a:gd name="connsiteY124" fmla="*/ 717444 h 2071792"/>
                <a:gd name="connsiteX125" fmla="*/ 4471485 w 4937311"/>
                <a:gd name="connsiteY125" fmla="*/ 743324 h 2071792"/>
                <a:gd name="connsiteX126" fmla="*/ 4505991 w 4937311"/>
                <a:gd name="connsiteY126" fmla="*/ 795082 h 2071792"/>
                <a:gd name="connsiteX127" fmla="*/ 4523243 w 4937311"/>
                <a:gd name="connsiteY127" fmla="*/ 846841 h 2071792"/>
                <a:gd name="connsiteX128" fmla="*/ 4531870 w 4937311"/>
                <a:gd name="connsiteY128" fmla="*/ 872720 h 2071792"/>
                <a:gd name="connsiteX129" fmla="*/ 4557749 w 4937311"/>
                <a:gd name="connsiteY129" fmla="*/ 958984 h 2071792"/>
                <a:gd name="connsiteX130" fmla="*/ 4592255 w 4937311"/>
                <a:gd name="connsiteY130" fmla="*/ 1010743 h 2071792"/>
                <a:gd name="connsiteX131" fmla="*/ 4600881 w 4937311"/>
                <a:gd name="connsiteY131" fmla="*/ 1036622 h 2071792"/>
                <a:gd name="connsiteX132" fmla="*/ 4618134 w 4937311"/>
                <a:gd name="connsiteY132" fmla="*/ 1062501 h 2071792"/>
                <a:gd name="connsiteX133" fmla="*/ 4635387 w 4937311"/>
                <a:gd name="connsiteY133" fmla="*/ 1114260 h 2071792"/>
                <a:gd name="connsiteX134" fmla="*/ 4644013 w 4937311"/>
                <a:gd name="connsiteY134" fmla="*/ 1166018 h 2071792"/>
                <a:gd name="connsiteX135" fmla="*/ 4652640 w 4937311"/>
                <a:gd name="connsiteY135" fmla="*/ 1191897 h 2071792"/>
                <a:gd name="connsiteX136" fmla="*/ 4661266 w 4937311"/>
                <a:gd name="connsiteY136" fmla="*/ 1243656 h 2071792"/>
                <a:gd name="connsiteX137" fmla="*/ 4695772 w 4937311"/>
                <a:gd name="connsiteY137" fmla="*/ 1355799 h 2071792"/>
                <a:gd name="connsiteX138" fmla="*/ 4721651 w 4937311"/>
                <a:gd name="connsiteY138" fmla="*/ 1373052 h 2071792"/>
                <a:gd name="connsiteX139" fmla="*/ 4756157 w 4937311"/>
                <a:gd name="connsiteY139" fmla="*/ 1450690 h 2071792"/>
                <a:gd name="connsiteX140" fmla="*/ 4773409 w 4937311"/>
                <a:gd name="connsiteY140" fmla="*/ 1536954 h 2071792"/>
                <a:gd name="connsiteX141" fmla="*/ 4782036 w 4937311"/>
                <a:gd name="connsiteY141" fmla="*/ 1571460 h 2071792"/>
                <a:gd name="connsiteX142" fmla="*/ 4816542 w 4937311"/>
                <a:gd name="connsiteY142" fmla="*/ 1623218 h 2071792"/>
                <a:gd name="connsiteX143" fmla="*/ 4868300 w 4937311"/>
                <a:gd name="connsiteY143" fmla="*/ 1674977 h 2071792"/>
                <a:gd name="connsiteX144" fmla="*/ 4894179 w 4937311"/>
                <a:gd name="connsiteY144" fmla="*/ 1700856 h 2071792"/>
                <a:gd name="connsiteX145" fmla="*/ 4911432 w 4937311"/>
                <a:gd name="connsiteY145" fmla="*/ 1752614 h 2071792"/>
                <a:gd name="connsiteX146" fmla="*/ 4928685 w 4937311"/>
                <a:gd name="connsiteY146" fmla="*/ 1830252 h 2071792"/>
                <a:gd name="connsiteX147" fmla="*/ 4937311 w 4937311"/>
                <a:gd name="connsiteY147" fmla="*/ 1856131 h 2071792"/>
                <a:gd name="connsiteX148" fmla="*/ 4928685 w 4937311"/>
                <a:gd name="connsiteY148" fmla="*/ 1907890 h 2071792"/>
                <a:gd name="connsiteX149" fmla="*/ 4902806 w 4937311"/>
                <a:gd name="connsiteY149" fmla="*/ 1925143 h 2071792"/>
                <a:gd name="connsiteX150" fmla="*/ 4436979 w 4937311"/>
                <a:gd name="connsiteY150" fmla="*/ 1933769 h 2071792"/>
                <a:gd name="connsiteX151" fmla="*/ 4367968 w 4937311"/>
                <a:gd name="connsiteY151" fmla="*/ 1951022 h 2071792"/>
                <a:gd name="connsiteX152" fmla="*/ 4247198 w 4937311"/>
                <a:gd name="connsiteY152" fmla="*/ 1985527 h 2071792"/>
                <a:gd name="connsiteX153" fmla="*/ 4195440 w 4937311"/>
                <a:gd name="connsiteY153" fmla="*/ 2002780 h 2071792"/>
                <a:gd name="connsiteX154" fmla="*/ 4152308 w 4937311"/>
                <a:gd name="connsiteY154" fmla="*/ 2011407 h 2071792"/>
                <a:gd name="connsiteX155" fmla="*/ 1771418 w 4937311"/>
                <a:gd name="connsiteY155" fmla="*/ 1959648 h 2071792"/>
                <a:gd name="connsiteX156" fmla="*/ 1098557 w 4937311"/>
                <a:gd name="connsiteY156" fmla="*/ 2045912 h 2071792"/>
                <a:gd name="connsiteX157" fmla="*/ 658609 w 4937311"/>
                <a:gd name="connsiteY157" fmla="*/ 2071792 h 2071792"/>
                <a:gd name="connsiteX158" fmla="*/ 348059 w 4937311"/>
                <a:gd name="connsiteY158" fmla="*/ 2054539 h 2071792"/>
                <a:gd name="connsiteX159" fmla="*/ 253168 w 4937311"/>
                <a:gd name="connsiteY159" fmla="*/ 2011407 h 2071792"/>
                <a:gd name="connsiteX160" fmla="*/ 201409 w 4937311"/>
                <a:gd name="connsiteY160" fmla="*/ 1994154 h 2071792"/>
                <a:gd name="connsiteX161" fmla="*/ 175530 w 4937311"/>
                <a:gd name="connsiteY161" fmla="*/ 1985527 h 2071792"/>
                <a:gd name="connsiteX162" fmla="*/ 106519 w 4937311"/>
                <a:gd name="connsiteY162" fmla="*/ 1968275 h 2071792"/>
                <a:gd name="connsiteX163" fmla="*/ 80640 w 4937311"/>
                <a:gd name="connsiteY163" fmla="*/ 1959648 h 2071792"/>
                <a:gd name="connsiteX164" fmla="*/ 28881 w 4937311"/>
                <a:gd name="connsiteY164" fmla="*/ 1925143 h 2071792"/>
                <a:gd name="connsiteX165" fmla="*/ 3002 w 4937311"/>
                <a:gd name="connsiteY165" fmla="*/ 1916516 h 2071792"/>
                <a:gd name="connsiteX166" fmla="*/ 3002 w 4937311"/>
                <a:gd name="connsiteY166" fmla="*/ 1925143 h 2071792"/>
                <a:gd name="connsiteX0" fmla="*/ 3002 w 4937311"/>
                <a:gd name="connsiteY0" fmla="*/ 1925143 h 2071792"/>
                <a:gd name="connsiteX1" fmla="*/ 11628 w 4937311"/>
                <a:gd name="connsiteY1" fmla="*/ 1864758 h 2071792"/>
                <a:gd name="connsiteX2" fmla="*/ 63387 w 4937311"/>
                <a:gd name="connsiteY2" fmla="*/ 1838878 h 2071792"/>
                <a:gd name="connsiteX3" fmla="*/ 115145 w 4937311"/>
                <a:gd name="connsiteY3" fmla="*/ 1795746 h 2071792"/>
                <a:gd name="connsiteX4" fmla="*/ 141025 w 4937311"/>
                <a:gd name="connsiteY4" fmla="*/ 1787120 h 2071792"/>
                <a:gd name="connsiteX5" fmla="*/ 201409 w 4937311"/>
                <a:gd name="connsiteY5" fmla="*/ 1718109 h 2071792"/>
                <a:gd name="connsiteX6" fmla="*/ 235915 w 4937311"/>
                <a:gd name="connsiteY6" fmla="*/ 1726735 h 2071792"/>
                <a:gd name="connsiteX7" fmla="*/ 287674 w 4937311"/>
                <a:gd name="connsiteY7" fmla="*/ 1743988 h 2071792"/>
                <a:gd name="connsiteX8" fmla="*/ 322179 w 4937311"/>
                <a:gd name="connsiteY8" fmla="*/ 1735361 h 2071792"/>
                <a:gd name="connsiteX9" fmla="*/ 339432 w 4937311"/>
                <a:gd name="connsiteY9" fmla="*/ 1709482 h 2071792"/>
                <a:gd name="connsiteX10" fmla="*/ 365311 w 4937311"/>
                <a:gd name="connsiteY10" fmla="*/ 1683603 h 2071792"/>
                <a:gd name="connsiteX11" fmla="*/ 382564 w 4937311"/>
                <a:gd name="connsiteY11" fmla="*/ 1657724 h 2071792"/>
                <a:gd name="connsiteX12" fmla="*/ 408443 w 4937311"/>
                <a:gd name="connsiteY12" fmla="*/ 1631844 h 2071792"/>
                <a:gd name="connsiteX13" fmla="*/ 425696 w 4937311"/>
                <a:gd name="connsiteY13" fmla="*/ 1605965 h 2071792"/>
                <a:gd name="connsiteX14" fmla="*/ 503334 w 4937311"/>
                <a:gd name="connsiteY14" fmla="*/ 1536954 h 2071792"/>
                <a:gd name="connsiteX15" fmla="*/ 572345 w 4937311"/>
                <a:gd name="connsiteY15" fmla="*/ 1459316 h 2071792"/>
                <a:gd name="connsiteX16" fmla="*/ 624104 w 4937311"/>
                <a:gd name="connsiteY16" fmla="*/ 1424810 h 2071792"/>
                <a:gd name="connsiteX17" fmla="*/ 718994 w 4937311"/>
                <a:gd name="connsiteY17" fmla="*/ 1493822 h 2071792"/>
                <a:gd name="connsiteX18" fmla="*/ 736247 w 4937311"/>
                <a:gd name="connsiteY18" fmla="*/ 1519701 h 2071792"/>
                <a:gd name="connsiteX19" fmla="*/ 908775 w 4937311"/>
                <a:gd name="connsiteY19" fmla="*/ 1528327 h 2071792"/>
                <a:gd name="connsiteX20" fmla="*/ 917402 w 4937311"/>
                <a:gd name="connsiteY20" fmla="*/ 1502448 h 2071792"/>
                <a:gd name="connsiteX21" fmla="*/ 934655 w 4937311"/>
                <a:gd name="connsiteY21" fmla="*/ 1433437 h 2071792"/>
                <a:gd name="connsiteX22" fmla="*/ 951908 w 4937311"/>
                <a:gd name="connsiteY22" fmla="*/ 1407558 h 2071792"/>
                <a:gd name="connsiteX23" fmla="*/ 1003666 w 4937311"/>
                <a:gd name="connsiteY23" fmla="*/ 1355799 h 2071792"/>
                <a:gd name="connsiteX24" fmla="*/ 1012292 w 4937311"/>
                <a:gd name="connsiteY24" fmla="*/ 1329920 h 2071792"/>
                <a:gd name="connsiteX25" fmla="*/ 1115809 w 4937311"/>
                <a:gd name="connsiteY25" fmla="*/ 1321294 h 2071792"/>
                <a:gd name="connsiteX26" fmla="*/ 1210700 w 4937311"/>
                <a:gd name="connsiteY26" fmla="*/ 1338546 h 2071792"/>
                <a:gd name="connsiteX27" fmla="*/ 1271085 w 4937311"/>
                <a:gd name="connsiteY27" fmla="*/ 1347173 h 2071792"/>
                <a:gd name="connsiteX28" fmla="*/ 1314217 w 4937311"/>
                <a:gd name="connsiteY28" fmla="*/ 1338546 h 2071792"/>
                <a:gd name="connsiteX29" fmla="*/ 1348723 w 4937311"/>
                <a:gd name="connsiteY29" fmla="*/ 1286788 h 2071792"/>
                <a:gd name="connsiteX30" fmla="*/ 1383228 w 4937311"/>
                <a:gd name="connsiteY30" fmla="*/ 1235029 h 2071792"/>
                <a:gd name="connsiteX31" fmla="*/ 1400481 w 4937311"/>
                <a:gd name="connsiteY31" fmla="*/ 1209150 h 2071792"/>
                <a:gd name="connsiteX32" fmla="*/ 1443613 w 4937311"/>
                <a:gd name="connsiteY32" fmla="*/ 1148765 h 2071792"/>
                <a:gd name="connsiteX33" fmla="*/ 1469492 w 4937311"/>
                <a:gd name="connsiteY33" fmla="*/ 1062501 h 2071792"/>
                <a:gd name="connsiteX34" fmla="*/ 1503998 w 4937311"/>
                <a:gd name="connsiteY34" fmla="*/ 1010743 h 2071792"/>
                <a:gd name="connsiteX35" fmla="*/ 1547130 w 4937311"/>
                <a:gd name="connsiteY35" fmla="*/ 958984 h 2071792"/>
                <a:gd name="connsiteX36" fmla="*/ 1573009 w 4937311"/>
                <a:gd name="connsiteY36" fmla="*/ 941731 h 2071792"/>
                <a:gd name="connsiteX37" fmla="*/ 1633394 w 4937311"/>
                <a:gd name="connsiteY37" fmla="*/ 1010743 h 2071792"/>
                <a:gd name="connsiteX38" fmla="*/ 1642021 w 4937311"/>
                <a:gd name="connsiteY38" fmla="*/ 1036622 h 2071792"/>
                <a:gd name="connsiteX39" fmla="*/ 1667900 w 4937311"/>
                <a:gd name="connsiteY39" fmla="*/ 1045248 h 2071792"/>
                <a:gd name="connsiteX40" fmla="*/ 1728285 w 4937311"/>
                <a:gd name="connsiteY40" fmla="*/ 1105633 h 2071792"/>
                <a:gd name="connsiteX41" fmla="*/ 1814549 w 4937311"/>
                <a:gd name="connsiteY41" fmla="*/ 1071127 h 2071792"/>
                <a:gd name="connsiteX42" fmla="*/ 1849055 w 4937311"/>
                <a:gd name="connsiteY42" fmla="*/ 1036622 h 2071792"/>
                <a:gd name="connsiteX43" fmla="*/ 1874934 w 4937311"/>
                <a:gd name="connsiteY43" fmla="*/ 1010743 h 2071792"/>
                <a:gd name="connsiteX44" fmla="*/ 1892187 w 4937311"/>
                <a:gd name="connsiteY44" fmla="*/ 984863 h 2071792"/>
                <a:gd name="connsiteX45" fmla="*/ 1943945 w 4937311"/>
                <a:gd name="connsiteY45" fmla="*/ 958984 h 2071792"/>
                <a:gd name="connsiteX46" fmla="*/ 2047462 w 4937311"/>
                <a:gd name="connsiteY46" fmla="*/ 889973 h 2071792"/>
                <a:gd name="connsiteX47" fmla="*/ 2073342 w 4937311"/>
                <a:gd name="connsiteY47" fmla="*/ 881346 h 2071792"/>
                <a:gd name="connsiteX48" fmla="*/ 2090594 w 4937311"/>
                <a:gd name="connsiteY48" fmla="*/ 855467 h 2071792"/>
                <a:gd name="connsiteX49" fmla="*/ 2116474 w 4937311"/>
                <a:gd name="connsiteY49" fmla="*/ 820961 h 2071792"/>
                <a:gd name="connsiteX50" fmla="*/ 2125100 w 4937311"/>
                <a:gd name="connsiteY50" fmla="*/ 769203 h 2071792"/>
                <a:gd name="connsiteX51" fmla="*/ 2133726 w 4937311"/>
                <a:gd name="connsiteY51" fmla="*/ 734697 h 2071792"/>
                <a:gd name="connsiteX52" fmla="*/ 2142353 w 4937311"/>
                <a:gd name="connsiteY52" fmla="*/ 682939 h 2071792"/>
                <a:gd name="connsiteX53" fmla="*/ 2194111 w 4937311"/>
                <a:gd name="connsiteY53" fmla="*/ 665686 h 2071792"/>
                <a:gd name="connsiteX54" fmla="*/ 2237243 w 4937311"/>
                <a:gd name="connsiteY54" fmla="*/ 700192 h 2071792"/>
                <a:gd name="connsiteX55" fmla="*/ 2314881 w 4937311"/>
                <a:gd name="connsiteY55" fmla="*/ 743324 h 2071792"/>
                <a:gd name="connsiteX56" fmla="*/ 2375266 w 4937311"/>
                <a:gd name="connsiteY56" fmla="*/ 674312 h 2071792"/>
                <a:gd name="connsiteX57" fmla="*/ 2418398 w 4937311"/>
                <a:gd name="connsiteY57" fmla="*/ 622554 h 2071792"/>
                <a:gd name="connsiteX58" fmla="*/ 2444277 w 4937311"/>
                <a:gd name="connsiteY58" fmla="*/ 596675 h 2071792"/>
                <a:gd name="connsiteX59" fmla="*/ 2461530 w 4937311"/>
                <a:gd name="connsiteY59" fmla="*/ 570795 h 2071792"/>
                <a:gd name="connsiteX60" fmla="*/ 2496036 w 4937311"/>
                <a:gd name="connsiteY60" fmla="*/ 553543 h 2071792"/>
                <a:gd name="connsiteX61" fmla="*/ 2530542 w 4937311"/>
                <a:gd name="connsiteY61" fmla="*/ 501784 h 2071792"/>
                <a:gd name="connsiteX62" fmla="*/ 2547794 w 4937311"/>
                <a:gd name="connsiteY62" fmla="*/ 475905 h 2071792"/>
                <a:gd name="connsiteX63" fmla="*/ 2556421 w 4937311"/>
                <a:gd name="connsiteY63" fmla="*/ 441399 h 2071792"/>
                <a:gd name="connsiteX64" fmla="*/ 2565047 w 4937311"/>
                <a:gd name="connsiteY64" fmla="*/ 260244 h 2071792"/>
                <a:gd name="connsiteX65" fmla="*/ 2582300 w 4937311"/>
                <a:gd name="connsiteY65" fmla="*/ 234365 h 2071792"/>
                <a:gd name="connsiteX66" fmla="*/ 2608179 w 4937311"/>
                <a:gd name="connsiteY66" fmla="*/ 199860 h 2071792"/>
                <a:gd name="connsiteX67" fmla="*/ 2668564 w 4937311"/>
                <a:gd name="connsiteY67" fmla="*/ 130848 h 2071792"/>
                <a:gd name="connsiteX68" fmla="*/ 2685817 w 4937311"/>
                <a:gd name="connsiteY68" fmla="*/ 104969 h 2071792"/>
                <a:gd name="connsiteX69" fmla="*/ 2763455 w 4937311"/>
                <a:gd name="connsiteY69" fmla="*/ 35958 h 2071792"/>
                <a:gd name="connsiteX70" fmla="*/ 2806587 w 4937311"/>
                <a:gd name="connsiteY70" fmla="*/ 1452 h 2071792"/>
                <a:gd name="connsiteX71" fmla="*/ 2823840 w 4937311"/>
                <a:gd name="connsiteY71" fmla="*/ 27331 h 2071792"/>
                <a:gd name="connsiteX72" fmla="*/ 2841092 w 4937311"/>
                <a:gd name="connsiteY72" fmla="*/ 96343 h 2071792"/>
                <a:gd name="connsiteX73" fmla="*/ 2866972 w 4937311"/>
                <a:gd name="connsiteY73" fmla="*/ 199860 h 2071792"/>
                <a:gd name="connsiteX74" fmla="*/ 2884225 w 4937311"/>
                <a:gd name="connsiteY74" fmla="*/ 225739 h 2071792"/>
                <a:gd name="connsiteX75" fmla="*/ 2901477 w 4937311"/>
                <a:gd name="connsiteY75" fmla="*/ 260244 h 2071792"/>
                <a:gd name="connsiteX76" fmla="*/ 2961862 w 4937311"/>
                <a:gd name="connsiteY76" fmla="*/ 312003 h 2071792"/>
                <a:gd name="connsiteX77" fmla="*/ 2979115 w 4937311"/>
                <a:gd name="connsiteY77" fmla="*/ 337882 h 2071792"/>
                <a:gd name="connsiteX78" fmla="*/ 2996368 w 4937311"/>
                <a:gd name="connsiteY78" fmla="*/ 389641 h 2071792"/>
                <a:gd name="connsiteX79" fmla="*/ 3030874 w 4937311"/>
                <a:gd name="connsiteY79" fmla="*/ 441399 h 2071792"/>
                <a:gd name="connsiteX80" fmla="*/ 3074006 w 4937311"/>
                <a:gd name="connsiteY80" fmla="*/ 493158 h 2071792"/>
                <a:gd name="connsiteX81" fmla="*/ 3099885 w 4937311"/>
                <a:gd name="connsiteY81" fmla="*/ 501784 h 2071792"/>
                <a:gd name="connsiteX82" fmla="*/ 3134391 w 4937311"/>
                <a:gd name="connsiteY82" fmla="*/ 553543 h 2071792"/>
                <a:gd name="connsiteX83" fmla="*/ 3177523 w 4937311"/>
                <a:gd name="connsiteY83" fmla="*/ 596675 h 2071792"/>
                <a:gd name="connsiteX84" fmla="*/ 3203402 w 4937311"/>
                <a:gd name="connsiteY84" fmla="*/ 605301 h 2071792"/>
                <a:gd name="connsiteX85" fmla="*/ 3237908 w 4937311"/>
                <a:gd name="connsiteY85" fmla="*/ 553543 h 2071792"/>
                <a:gd name="connsiteX86" fmla="*/ 3255160 w 4937311"/>
                <a:gd name="connsiteY86" fmla="*/ 475905 h 2071792"/>
                <a:gd name="connsiteX87" fmla="*/ 3263787 w 4937311"/>
                <a:gd name="connsiteY87" fmla="*/ 450026 h 2071792"/>
                <a:gd name="connsiteX88" fmla="*/ 3350051 w 4937311"/>
                <a:gd name="connsiteY88" fmla="*/ 475905 h 2071792"/>
                <a:gd name="connsiteX89" fmla="*/ 3401809 w 4937311"/>
                <a:gd name="connsiteY89" fmla="*/ 527663 h 2071792"/>
                <a:gd name="connsiteX90" fmla="*/ 3410436 w 4937311"/>
                <a:gd name="connsiteY90" fmla="*/ 553543 h 2071792"/>
                <a:gd name="connsiteX91" fmla="*/ 3419062 w 4937311"/>
                <a:gd name="connsiteY91" fmla="*/ 605301 h 2071792"/>
                <a:gd name="connsiteX92" fmla="*/ 3453568 w 4937311"/>
                <a:gd name="connsiteY92" fmla="*/ 657060 h 2071792"/>
                <a:gd name="connsiteX93" fmla="*/ 3470821 w 4937311"/>
                <a:gd name="connsiteY93" fmla="*/ 682939 h 2071792"/>
                <a:gd name="connsiteX94" fmla="*/ 3496700 w 4937311"/>
                <a:gd name="connsiteY94" fmla="*/ 777829 h 2071792"/>
                <a:gd name="connsiteX95" fmla="*/ 3513953 w 4937311"/>
                <a:gd name="connsiteY95" fmla="*/ 846841 h 2071792"/>
                <a:gd name="connsiteX96" fmla="*/ 3539832 w 4937311"/>
                <a:gd name="connsiteY96" fmla="*/ 872720 h 2071792"/>
                <a:gd name="connsiteX97" fmla="*/ 3617470 w 4937311"/>
                <a:gd name="connsiteY97" fmla="*/ 924478 h 2071792"/>
                <a:gd name="connsiteX98" fmla="*/ 3660602 w 4937311"/>
                <a:gd name="connsiteY98" fmla="*/ 976237 h 2071792"/>
                <a:gd name="connsiteX99" fmla="*/ 3686481 w 4937311"/>
                <a:gd name="connsiteY99" fmla="*/ 1027995 h 2071792"/>
                <a:gd name="connsiteX100" fmla="*/ 3712360 w 4937311"/>
                <a:gd name="connsiteY100" fmla="*/ 1045248 h 2071792"/>
                <a:gd name="connsiteX101" fmla="*/ 3789998 w 4937311"/>
                <a:gd name="connsiteY101" fmla="*/ 976237 h 2071792"/>
                <a:gd name="connsiteX102" fmla="*/ 3876262 w 4937311"/>
                <a:gd name="connsiteY102" fmla="*/ 1019369 h 2071792"/>
                <a:gd name="connsiteX103" fmla="*/ 3910768 w 4937311"/>
                <a:gd name="connsiteY103" fmla="*/ 1036622 h 2071792"/>
                <a:gd name="connsiteX104" fmla="*/ 3962526 w 4937311"/>
                <a:gd name="connsiteY104" fmla="*/ 1071127 h 2071792"/>
                <a:gd name="connsiteX105" fmla="*/ 3979779 w 4937311"/>
                <a:gd name="connsiteY105" fmla="*/ 1097007 h 2071792"/>
                <a:gd name="connsiteX106" fmla="*/ 3988406 w 4937311"/>
                <a:gd name="connsiteY106" fmla="*/ 1122886 h 2071792"/>
                <a:gd name="connsiteX107" fmla="*/ 4040164 w 4937311"/>
                <a:gd name="connsiteY107" fmla="*/ 1148765 h 2071792"/>
                <a:gd name="connsiteX108" fmla="*/ 4066043 w 4937311"/>
                <a:gd name="connsiteY108" fmla="*/ 1140139 h 2071792"/>
                <a:gd name="connsiteX109" fmla="*/ 4100549 w 4937311"/>
                <a:gd name="connsiteY109" fmla="*/ 1131512 h 2071792"/>
                <a:gd name="connsiteX110" fmla="*/ 4135055 w 4937311"/>
                <a:gd name="connsiteY110" fmla="*/ 1114260 h 2071792"/>
                <a:gd name="connsiteX111" fmla="*/ 4160934 w 4937311"/>
                <a:gd name="connsiteY111" fmla="*/ 1105633 h 2071792"/>
                <a:gd name="connsiteX112" fmla="*/ 4212692 w 4937311"/>
                <a:gd name="connsiteY112" fmla="*/ 1071127 h 2071792"/>
                <a:gd name="connsiteX113" fmla="*/ 4229945 w 4937311"/>
                <a:gd name="connsiteY113" fmla="*/ 1045248 h 2071792"/>
                <a:gd name="connsiteX114" fmla="*/ 4255825 w 4937311"/>
                <a:gd name="connsiteY114" fmla="*/ 1027995 h 2071792"/>
                <a:gd name="connsiteX115" fmla="*/ 4290330 w 4937311"/>
                <a:gd name="connsiteY115" fmla="*/ 976237 h 2071792"/>
                <a:gd name="connsiteX116" fmla="*/ 4316209 w 4937311"/>
                <a:gd name="connsiteY116" fmla="*/ 950358 h 2071792"/>
                <a:gd name="connsiteX117" fmla="*/ 4350715 w 4937311"/>
                <a:gd name="connsiteY117" fmla="*/ 872720 h 2071792"/>
                <a:gd name="connsiteX118" fmla="*/ 4367968 w 4937311"/>
                <a:gd name="connsiteY118" fmla="*/ 846841 h 2071792"/>
                <a:gd name="connsiteX119" fmla="*/ 4376594 w 4937311"/>
                <a:gd name="connsiteY119" fmla="*/ 820961 h 2071792"/>
                <a:gd name="connsiteX120" fmla="*/ 4393847 w 4937311"/>
                <a:gd name="connsiteY120" fmla="*/ 760577 h 2071792"/>
                <a:gd name="connsiteX121" fmla="*/ 4411100 w 4937311"/>
                <a:gd name="connsiteY121" fmla="*/ 734697 h 2071792"/>
                <a:gd name="connsiteX122" fmla="*/ 4419726 w 4937311"/>
                <a:gd name="connsiteY122" fmla="*/ 665686 h 2071792"/>
                <a:gd name="connsiteX123" fmla="*/ 4436979 w 4937311"/>
                <a:gd name="connsiteY123" fmla="*/ 691565 h 2071792"/>
                <a:gd name="connsiteX124" fmla="*/ 4445606 w 4937311"/>
                <a:gd name="connsiteY124" fmla="*/ 717444 h 2071792"/>
                <a:gd name="connsiteX125" fmla="*/ 4471485 w 4937311"/>
                <a:gd name="connsiteY125" fmla="*/ 743324 h 2071792"/>
                <a:gd name="connsiteX126" fmla="*/ 4505991 w 4937311"/>
                <a:gd name="connsiteY126" fmla="*/ 795082 h 2071792"/>
                <a:gd name="connsiteX127" fmla="*/ 4523243 w 4937311"/>
                <a:gd name="connsiteY127" fmla="*/ 846841 h 2071792"/>
                <a:gd name="connsiteX128" fmla="*/ 4531870 w 4937311"/>
                <a:gd name="connsiteY128" fmla="*/ 872720 h 2071792"/>
                <a:gd name="connsiteX129" fmla="*/ 4557749 w 4937311"/>
                <a:gd name="connsiteY129" fmla="*/ 958984 h 2071792"/>
                <a:gd name="connsiteX130" fmla="*/ 4592255 w 4937311"/>
                <a:gd name="connsiteY130" fmla="*/ 1010743 h 2071792"/>
                <a:gd name="connsiteX131" fmla="*/ 4600881 w 4937311"/>
                <a:gd name="connsiteY131" fmla="*/ 1036622 h 2071792"/>
                <a:gd name="connsiteX132" fmla="*/ 4618134 w 4937311"/>
                <a:gd name="connsiteY132" fmla="*/ 1062501 h 2071792"/>
                <a:gd name="connsiteX133" fmla="*/ 4635387 w 4937311"/>
                <a:gd name="connsiteY133" fmla="*/ 1114260 h 2071792"/>
                <a:gd name="connsiteX134" fmla="*/ 4644013 w 4937311"/>
                <a:gd name="connsiteY134" fmla="*/ 1166018 h 2071792"/>
                <a:gd name="connsiteX135" fmla="*/ 4652640 w 4937311"/>
                <a:gd name="connsiteY135" fmla="*/ 1191897 h 2071792"/>
                <a:gd name="connsiteX136" fmla="*/ 4661266 w 4937311"/>
                <a:gd name="connsiteY136" fmla="*/ 1243656 h 2071792"/>
                <a:gd name="connsiteX137" fmla="*/ 4695772 w 4937311"/>
                <a:gd name="connsiteY137" fmla="*/ 1355799 h 2071792"/>
                <a:gd name="connsiteX138" fmla="*/ 4721651 w 4937311"/>
                <a:gd name="connsiteY138" fmla="*/ 1373052 h 2071792"/>
                <a:gd name="connsiteX139" fmla="*/ 4756157 w 4937311"/>
                <a:gd name="connsiteY139" fmla="*/ 1450690 h 2071792"/>
                <a:gd name="connsiteX140" fmla="*/ 4773409 w 4937311"/>
                <a:gd name="connsiteY140" fmla="*/ 1536954 h 2071792"/>
                <a:gd name="connsiteX141" fmla="*/ 4782036 w 4937311"/>
                <a:gd name="connsiteY141" fmla="*/ 1571460 h 2071792"/>
                <a:gd name="connsiteX142" fmla="*/ 4816542 w 4937311"/>
                <a:gd name="connsiteY142" fmla="*/ 1623218 h 2071792"/>
                <a:gd name="connsiteX143" fmla="*/ 4868300 w 4937311"/>
                <a:gd name="connsiteY143" fmla="*/ 1674977 h 2071792"/>
                <a:gd name="connsiteX144" fmla="*/ 4894179 w 4937311"/>
                <a:gd name="connsiteY144" fmla="*/ 1700856 h 2071792"/>
                <a:gd name="connsiteX145" fmla="*/ 4911432 w 4937311"/>
                <a:gd name="connsiteY145" fmla="*/ 1752614 h 2071792"/>
                <a:gd name="connsiteX146" fmla="*/ 4928685 w 4937311"/>
                <a:gd name="connsiteY146" fmla="*/ 1830252 h 2071792"/>
                <a:gd name="connsiteX147" fmla="*/ 4937311 w 4937311"/>
                <a:gd name="connsiteY147" fmla="*/ 1856131 h 2071792"/>
                <a:gd name="connsiteX148" fmla="*/ 4928685 w 4937311"/>
                <a:gd name="connsiteY148" fmla="*/ 1907890 h 2071792"/>
                <a:gd name="connsiteX149" fmla="*/ 4902806 w 4937311"/>
                <a:gd name="connsiteY149" fmla="*/ 1925143 h 2071792"/>
                <a:gd name="connsiteX150" fmla="*/ 4436979 w 4937311"/>
                <a:gd name="connsiteY150" fmla="*/ 1933769 h 2071792"/>
                <a:gd name="connsiteX151" fmla="*/ 4367968 w 4937311"/>
                <a:gd name="connsiteY151" fmla="*/ 1951022 h 2071792"/>
                <a:gd name="connsiteX152" fmla="*/ 4247198 w 4937311"/>
                <a:gd name="connsiteY152" fmla="*/ 1985527 h 2071792"/>
                <a:gd name="connsiteX153" fmla="*/ 4195440 w 4937311"/>
                <a:gd name="connsiteY153" fmla="*/ 2002780 h 2071792"/>
                <a:gd name="connsiteX154" fmla="*/ 4152308 w 4937311"/>
                <a:gd name="connsiteY154" fmla="*/ 2011407 h 2071792"/>
                <a:gd name="connsiteX155" fmla="*/ 1771418 w 4937311"/>
                <a:gd name="connsiteY155" fmla="*/ 1959648 h 2071792"/>
                <a:gd name="connsiteX156" fmla="*/ 1098557 w 4937311"/>
                <a:gd name="connsiteY156" fmla="*/ 2045912 h 2071792"/>
                <a:gd name="connsiteX157" fmla="*/ 658609 w 4937311"/>
                <a:gd name="connsiteY157" fmla="*/ 2071792 h 2071792"/>
                <a:gd name="connsiteX158" fmla="*/ 348059 w 4937311"/>
                <a:gd name="connsiteY158" fmla="*/ 2054539 h 2071792"/>
                <a:gd name="connsiteX159" fmla="*/ 253168 w 4937311"/>
                <a:gd name="connsiteY159" fmla="*/ 2011407 h 2071792"/>
                <a:gd name="connsiteX160" fmla="*/ 201409 w 4937311"/>
                <a:gd name="connsiteY160" fmla="*/ 1994154 h 2071792"/>
                <a:gd name="connsiteX161" fmla="*/ 175530 w 4937311"/>
                <a:gd name="connsiteY161" fmla="*/ 1985527 h 2071792"/>
                <a:gd name="connsiteX162" fmla="*/ 106519 w 4937311"/>
                <a:gd name="connsiteY162" fmla="*/ 1968275 h 2071792"/>
                <a:gd name="connsiteX163" fmla="*/ 80640 w 4937311"/>
                <a:gd name="connsiteY163" fmla="*/ 1959648 h 2071792"/>
                <a:gd name="connsiteX164" fmla="*/ 28881 w 4937311"/>
                <a:gd name="connsiteY164" fmla="*/ 1925143 h 2071792"/>
                <a:gd name="connsiteX165" fmla="*/ 3002 w 4937311"/>
                <a:gd name="connsiteY165" fmla="*/ 1916516 h 2071792"/>
                <a:gd name="connsiteX166" fmla="*/ 3002 w 4937311"/>
                <a:gd name="connsiteY166" fmla="*/ 1925143 h 2071792"/>
                <a:gd name="connsiteX0" fmla="*/ 3002 w 4937311"/>
                <a:gd name="connsiteY0" fmla="*/ 1925143 h 2075938"/>
                <a:gd name="connsiteX1" fmla="*/ 11628 w 4937311"/>
                <a:gd name="connsiteY1" fmla="*/ 1864758 h 2075938"/>
                <a:gd name="connsiteX2" fmla="*/ 63387 w 4937311"/>
                <a:gd name="connsiteY2" fmla="*/ 1838878 h 2075938"/>
                <a:gd name="connsiteX3" fmla="*/ 115145 w 4937311"/>
                <a:gd name="connsiteY3" fmla="*/ 1795746 h 2075938"/>
                <a:gd name="connsiteX4" fmla="*/ 141025 w 4937311"/>
                <a:gd name="connsiteY4" fmla="*/ 1787120 h 2075938"/>
                <a:gd name="connsiteX5" fmla="*/ 201409 w 4937311"/>
                <a:gd name="connsiteY5" fmla="*/ 1718109 h 2075938"/>
                <a:gd name="connsiteX6" fmla="*/ 235915 w 4937311"/>
                <a:gd name="connsiteY6" fmla="*/ 1726735 h 2075938"/>
                <a:gd name="connsiteX7" fmla="*/ 287674 w 4937311"/>
                <a:gd name="connsiteY7" fmla="*/ 1743988 h 2075938"/>
                <a:gd name="connsiteX8" fmla="*/ 322179 w 4937311"/>
                <a:gd name="connsiteY8" fmla="*/ 1735361 h 2075938"/>
                <a:gd name="connsiteX9" fmla="*/ 339432 w 4937311"/>
                <a:gd name="connsiteY9" fmla="*/ 1709482 h 2075938"/>
                <a:gd name="connsiteX10" fmla="*/ 365311 w 4937311"/>
                <a:gd name="connsiteY10" fmla="*/ 1683603 h 2075938"/>
                <a:gd name="connsiteX11" fmla="*/ 382564 w 4937311"/>
                <a:gd name="connsiteY11" fmla="*/ 1657724 h 2075938"/>
                <a:gd name="connsiteX12" fmla="*/ 408443 w 4937311"/>
                <a:gd name="connsiteY12" fmla="*/ 1631844 h 2075938"/>
                <a:gd name="connsiteX13" fmla="*/ 425696 w 4937311"/>
                <a:gd name="connsiteY13" fmla="*/ 1605965 h 2075938"/>
                <a:gd name="connsiteX14" fmla="*/ 503334 w 4937311"/>
                <a:gd name="connsiteY14" fmla="*/ 1536954 h 2075938"/>
                <a:gd name="connsiteX15" fmla="*/ 572345 w 4937311"/>
                <a:gd name="connsiteY15" fmla="*/ 1459316 h 2075938"/>
                <a:gd name="connsiteX16" fmla="*/ 624104 w 4937311"/>
                <a:gd name="connsiteY16" fmla="*/ 1424810 h 2075938"/>
                <a:gd name="connsiteX17" fmla="*/ 718994 w 4937311"/>
                <a:gd name="connsiteY17" fmla="*/ 1493822 h 2075938"/>
                <a:gd name="connsiteX18" fmla="*/ 736247 w 4937311"/>
                <a:gd name="connsiteY18" fmla="*/ 1519701 h 2075938"/>
                <a:gd name="connsiteX19" fmla="*/ 908775 w 4937311"/>
                <a:gd name="connsiteY19" fmla="*/ 1528327 h 2075938"/>
                <a:gd name="connsiteX20" fmla="*/ 917402 w 4937311"/>
                <a:gd name="connsiteY20" fmla="*/ 1502448 h 2075938"/>
                <a:gd name="connsiteX21" fmla="*/ 934655 w 4937311"/>
                <a:gd name="connsiteY21" fmla="*/ 1433437 h 2075938"/>
                <a:gd name="connsiteX22" fmla="*/ 951908 w 4937311"/>
                <a:gd name="connsiteY22" fmla="*/ 1407558 h 2075938"/>
                <a:gd name="connsiteX23" fmla="*/ 1003666 w 4937311"/>
                <a:gd name="connsiteY23" fmla="*/ 1355799 h 2075938"/>
                <a:gd name="connsiteX24" fmla="*/ 1012292 w 4937311"/>
                <a:gd name="connsiteY24" fmla="*/ 1329920 h 2075938"/>
                <a:gd name="connsiteX25" fmla="*/ 1115809 w 4937311"/>
                <a:gd name="connsiteY25" fmla="*/ 1321294 h 2075938"/>
                <a:gd name="connsiteX26" fmla="*/ 1210700 w 4937311"/>
                <a:gd name="connsiteY26" fmla="*/ 1338546 h 2075938"/>
                <a:gd name="connsiteX27" fmla="*/ 1271085 w 4937311"/>
                <a:gd name="connsiteY27" fmla="*/ 1347173 h 2075938"/>
                <a:gd name="connsiteX28" fmla="*/ 1314217 w 4937311"/>
                <a:gd name="connsiteY28" fmla="*/ 1338546 h 2075938"/>
                <a:gd name="connsiteX29" fmla="*/ 1348723 w 4937311"/>
                <a:gd name="connsiteY29" fmla="*/ 1286788 h 2075938"/>
                <a:gd name="connsiteX30" fmla="*/ 1383228 w 4937311"/>
                <a:gd name="connsiteY30" fmla="*/ 1235029 h 2075938"/>
                <a:gd name="connsiteX31" fmla="*/ 1400481 w 4937311"/>
                <a:gd name="connsiteY31" fmla="*/ 1209150 h 2075938"/>
                <a:gd name="connsiteX32" fmla="*/ 1443613 w 4937311"/>
                <a:gd name="connsiteY32" fmla="*/ 1148765 h 2075938"/>
                <a:gd name="connsiteX33" fmla="*/ 1469492 w 4937311"/>
                <a:gd name="connsiteY33" fmla="*/ 1062501 h 2075938"/>
                <a:gd name="connsiteX34" fmla="*/ 1503998 w 4937311"/>
                <a:gd name="connsiteY34" fmla="*/ 1010743 h 2075938"/>
                <a:gd name="connsiteX35" fmla="*/ 1547130 w 4937311"/>
                <a:gd name="connsiteY35" fmla="*/ 958984 h 2075938"/>
                <a:gd name="connsiteX36" fmla="*/ 1573009 w 4937311"/>
                <a:gd name="connsiteY36" fmla="*/ 941731 h 2075938"/>
                <a:gd name="connsiteX37" fmla="*/ 1633394 w 4937311"/>
                <a:gd name="connsiteY37" fmla="*/ 1010743 h 2075938"/>
                <a:gd name="connsiteX38" fmla="*/ 1642021 w 4937311"/>
                <a:gd name="connsiteY38" fmla="*/ 1036622 h 2075938"/>
                <a:gd name="connsiteX39" fmla="*/ 1667900 w 4937311"/>
                <a:gd name="connsiteY39" fmla="*/ 1045248 h 2075938"/>
                <a:gd name="connsiteX40" fmla="*/ 1728285 w 4937311"/>
                <a:gd name="connsiteY40" fmla="*/ 1105633 h 2075938"/>
                <a:gd name="connsiteX41" fmla="*/ 1814549 w 4937311"/>
                <a:gd name="connsiteY41" fmla="*/ 1071127 h 2075938"/>
                <a:gd name="connsiteX42" fmla="*/ 1849055 w 4937311"/>
                <a:gd name="connsiteY42" fmla="*/ 1036622 h 2075938"/>
                <a:gd name="connsiteX43" fmla="*/ 1874934 w 4937311"/>
                <a:gd name="connsiteY43" fmla="*/ 1010743 h 2075938"/>
                <a:gd name="connsiteX44" fmla="*/ 1892187 w 4937311"/>
                <a:gd name="connsiteY44" fmla="*/ 984863 h 2075938"/>
                <a:gd name="connsiteX45" fmla="*/ 1943945 w 4937311"/>
                <a:gd name="connsiteY45" fmla="*/ 958984 h 2075938"/>
                <a:gd name="connsiteX46" fmla="*/ 2047462 w 4937311"/>
                <a:gd name="connsiteY46" fmla="*/ 889973 h 2075938"/>
                <a:gd name="connsiteX47" fmla="*/ 2073342 w 4937311"/>
                <a:gd name="connsiteY47" fmla="*/ 881346 h 2075938"/>
                <a:gd name="connsiteX48" fmla="*/ 2090594 w 4937311"/>
                <a:gd name="connsiteY48" fmla="*/ 855467 h 2075938"/>
                <a:gd name="connsiteX49" fmla="*/ 2116474 w 4937311"/>
                <a:gd name="connsiteY49" fmla="*/ 820961 h 2075938"/>
                <a:gd name="connsiteX50" fmla="*/ 2125100 w 4937311"/>
                <a:gd name="connsiteY50" fmla="*/ 769203 h 2075938"/>
                <a:gd name="connsiteX51" fmla="*/ 2133726 w 4937311"/>
                <a:gd name="connsiteY51" fmla="*/ 734697 h 2075938"/>
                <a:gd name="connsiteX52" fmla="*/ 2142353 w 4937311"/>
                <a:gd name="connsiteY52" fmla="*/ 682939 h 2075938"/>
                <a:gd name="connsiteX53" fmla="*/ 2194111 w 4937311"/>
                <a:gd name="connsiteY53" fmla="*/ 665686 h 2075938"/>
                <a:gd name="connsiteX54" fmla="*/ 2237243 w 4937311"/>
                <a:gd name="connsiteY54" fmla="*/ 700192 h 2075938"/>
                <a:gd name="connsiteX55" fmla="*/ 2314881 w 4937311"/>
                <a:gd name="connsiteY55" fmla="*/ 743324 h 2075938"/>
                <a:gd name="connsiteX56" fmla="*/ 2375266 w 4937311"/>
                <a:gd name="connsiteY56" fmla="*/ 674312 h 2075938"/>
                <a:gd name="connsiteX57" fmla="*/ 2418398 w 4937311"/>
                <a:gd name="connsiteY57" fmla="*/ 622554 h 2075938"/>
                <a:gd name="connsiteX58" fmla="*/ 2444277 w 4937311"/>
                <a:gd name="connsiteY58" fmla="*/ 596675 h 2075938"/>
                <a:gd name="connsiteX59" fmla="*/ 2461530 w 4937311"/>
                <a:gd name="connsiteY59" fmla="*/ 570795 h 2075938"/>
                <a:gd name="connsiteX60" fmla="*/ 2496036 w 4937311"/>
                <a:gd name="connsiteY60" fmla="*/ 553543 h 2075938"/>
                <a:gd name="connsiteX61" fmla="*/ 2530542 w 4937311"/>
                <a:gd name="connsiteY61" fmla="*/ 501784 h 2075938"/>
                <a:gd name="connsiteX62" fmla="*/ 2547794 w 4937311"/>
                <a:gd name="connsiteY62" fmla="*/ 475905 h 2075938"/>
                <a:gd name="connsiteX63" fmla="*/ 2556421 w 4937311"/>
                <a:gd name="connsiteY63" fmla="*/ 441399 h 2075938"/>
                <a:gd name="connsiteX64" fmla="*/ 2565047 w 4937311"/>
                <a:gd name="connsiteY64" fmla="*/ 260244 h 2075938"/>
                <a:gd name="connsiteX65" fmla="*/ 2582300 w 4937311"/>
                <a:gd name="connsiteY65" fmla="*/ 234365 h 2075938"/>
                <a:gd name="connsiteX66" fmla="*/ 2608179 w 4937311"/>
                <a:gd name="connsiteY66" fmla="*/ 199860 h 2075938"/>
                <a:gd name="connsiteX67" fmla="*/ 2668564 w 4937311"/>
                <a:gd name="connsiteY67" fmla="*/ 130848 h 2075938"/>
                <a:gd name="connsiteX68" fmla="*/ 2685817 w 4937311"/>
                <a:gd name="connsiteY68" fmla="*/ 104969 h 2075938"/>
                <a:gd name="connsiteX69" fmla="*/ 2763455 w 4937311"/>
                <a:gd name="connsiteY69" fmla="*/ 35958 h 2075938"/>
                <a:gd name="connsiteX70" fmla="*/ 2806587 w 4937311"/>
                <a:gd name="connsiteY70" fmla="*/ 1452 h 2075938"/>
                <a:gd name="connsiteX71" fmla="*/ 2823840 w 4937311"/>
                <a:gd name="connsiteY71" fmla="*/ 27331 h 2075938"/>
                <a:gd name="connsiteX72" fmla="*/ 2841092 w 4937311"/>
                <a:gd name="connsiteY72" fmla="*/ 96343 h 2075938"/>
                <a:gd name="connsiteX73" fmla="*/ 2866972 w 4937311"/>
                <a:gd name="connsiteY73" fmla="*/ 199860 h 2075938"/>
                <a:gd name="connsiteX74" fmla="*/ 2884225 w 4937311"/>
                <a:gd name="connsiteY74" fmla="*/ 225739 h 2075938"/>
                <a:gd name="connsiteX75" fmla="*/ 2901477 w 4937311"/>
                <a:gd name="connsiteY75" fmla="*/ 260244 h 2075938"/>
                <a:gd name="connsiteX76" fmla="*/ 2961862 w 4937311"/>
                <a:gd name="connsiteY76" fmla="*/ 312003 h 2075938"/>
                <a:gd name="connsiteX77" fmla="*/ 2979115 w 4937311"/>
                <a:gd name="connsiteY77" fmla="*/ 337882 h 2075938"/>
                <a:gd name="connsiteX78" fmla="*/ 2996368 w 4937311"/>
                <a:gd name="connsiteY78" fmla="*/ 389641 h 2075938"/>
                <a:gd name="connsiteX79" fmla="*/ 3030874 w 4937311"/>
                <a:gd name="connsiteY79" fmla="*/ 441399 h 2075938"/>
                <a:gd name="connsiteX80" fmla="*/ 3074006 w 4937311"/>
                <a:gd name="connsiteY80" fmla="*/ 493158 h 2075938"/>
                <a:gd name="connsiteX81" fmla="*/ 3099885 w 4937311"/>
                <a:gd name="connsiteY81" fmla="*/ 501784 h 2075938"/>
                <a:gd name="connsiteX82" fmla="*/ 3134391 w 4937311"/>
                <a:gd name="connsiteY82" fmla="*/ 553543 h 2075938"/>
                <a:gd name="connsiteX83" fmla="*/ 3177523 w 4937311"/>
                <a:gd name="connsiteY83" fmla="*/ 596675 h 2075938"/>
                <a:gd name="connsiteX84" fmla="*/ 3203402 w 4937311"/>
                <a:gd name="connsiteY84" fmla="*/ 605301 h 2075938"/>
                <a:gd name="connsiteX85" fmla="*/ 3237908 w 4937311"/>
                <a:gd name="connsiteY85" fmla="*/ 553543 h 2075938"/>
                <a:gd name="connsiteX86" fmla="*/ 3255160 w 4937311"/>
                <a:gd name="connsiteY86" fmla="*/ 475905 h 2075938"/>
                <a:gd name="connsiteX87" fmla="*/ 3263787 w 4937311"/>
                <a:gd name="connsiteY87" fmla="*/ 450026 h 2075938"/>
                <a:gd name="connsiteX88" fmla="*/ 3350051 w 4937311"/>
                <a:gd name="connsiteY88" fmla="*/ 475905 h 2075938"/>
                <a:gd name="connsiteX89" fmla="*/ 3401809 w 4937311"/>
                <a:gd name="connsiteY89" fmla="*/ 527663 h 2075938"/>
                <a:gd name="connsiteX90" fmla="*/ 3410436 w 4937311"/>
                <a:gd name="connsiteY90" fmla="*/ 553543 h 2075938"/>
                <a:gd name="connsiteX91" fmla="*/ 3419062 w 4937311"/>
                <a:gd name="connsiteY91" fmla="*/ 605301 h 2075938"/>
                <a:gd name="connsiteX92" fmla="*/ 3453568 w 4937311"/>
                <a:gd name="connsiteY92" fmla="*/ 657060 h 2075938"/>
                <a:gd name="connsiteX93" fmla="*/ 3470821 w 4937311"/>
                <a:gd name="connsiteY93" fmla="*/ 682939 h 2075938"/>
                <a:gd name="connsiteX94" fmla="*/ 3496700 w 4937311"/>
                <a:gd name="connsiteY94" fmla="*/ 777829 h 2075938"/>
                <a:gd name="connsiteX95" fmla="*/ 3513953 w 4937311"/>
                <a:gd name="connsiteY95" fmla="*/ 846841 h 2075938"/>
                <a:gd name="connsiteX96" fmla="*/ 3539832 w 4937311"/>
                <a:gd name="connsiteY96" fmla="*/ 872720 h 2075938"/>
                <a:gd name="connsiteX97" fmla="*/ 3617470 w 4937311"/>
                <a:gd name="connsiteY97" fmla="*/ 924478 h 2075938"/>
                <a:gd name="connsiteX98" fmla="*/ 3660602 w 4937311"/>
                <a:gd name="connsiteY98" fmla="*/ 976237 h 2075938"/>
                <a:gd name="connsiteX99" fmla="*/ 3686481 w 4937311"/>
                <a:gd name="connsiteY99" fmla="*/ 1027995 h 2075938"/>
                <a:gd name="connsiteX100" fmla="*/ 3712360 w 4937311"/>
                <a:gd name="connsiteY100" fmla="*/ 1045248 h 2075938"/>
                <a:gd name="connsiteX101" fmla="*/ 3789998 w 4937311"/>
                <a:gd name="connsiteY101" fmla="*/ 976237 h 2075938"/>
                <a:gd name="connsiteX102" fmla="*/ 3876262 w 4937311"/>
                <a:gd name="connsiteY102" fmla="*/ 1019369 h 2075938"/>
                <a:gd name="connsiteX103" fmla="*/ 3910768 w 4937311"/>
                <a:gd name="connsiteY103" fmla="*/ 1036622 h 2075938"/>
                <a:gd name="connsiteX104" fmla="*/ 3962526 w 4937311"/>
                <a:gd name="connsiteY104" fmla="*/ 1071127 h 2075938"/>
                <a:gd name="connsiteX105" fmla="*/ 3979779 w 4937311"/>
                <a:gd name="connsiteY105" fmla="*/ 1097007 h 2075938"/>
                <a:gd name="connsiteX106" fmla="*/ 3988406 w 4937311"/>
                <a:gd name="connsiteY106" fmla="*/ 1122886 h 2075938"/>
                <a:gd name="connsiteX107" fmla="*/ 4040164 w 4937311"/>
                <a:gd name="connsiteY107" fmla="*/ 1148765 h 2075938"/>
                <a:gd name="connsiteX108" fmla="*/ 4066043 w 4937311"/>
                <a:gd name="connsiteY108" fmla="*/ 1140139 h 2075938"/>
                <a:gd name="connsiteX109" fmla="*/ 4100549 w 4937311"/>
                <a:gd name="connsiteY109" fmla="*/ 1131512 h 2075938"/>
                <a:gd name="connsiteX110" fmla="*/ 4135055 w 4937311"/>
                <a:gd name="connsiteY110" fmla="*/ 1114260 h 2075938"/>
                <a:gd name="connsiteX111" fmla="*/ 4160934 w 4937311"/>
                <a:gd name="connsiteY111" fmla="*/ 1105633 h 2075938"/>
                <a:gd name="connsiteX112" fmla="*/ 4212692 w 4937311"/>
                <a:gd name="connsiteY112" fmla="*/ 1071127 h 2075938"/>
                <a:gd name="connsiteX113" fmla="*/ 4229945 w 4937311"/>
                <a:gd name="connsiteY113" fmla="*/ 1045248 h 2075938"/>
                <a:gd name="connsiteX114" fmla="*/ 4255825 w 4937311"/>
                <a:gd name="connsiteY114" fmla="*/ 1027995 h 2075938"/>
                <a:gd name="connsiteX115" fmla="*/ 4290330 w 4937311"/>
                <a:gd name="connsiteY115" fmla="*/ 976237 h 2075938"/>
                <a:gd name="connsiteX116" fmla="*/ 4316209 w 4937311"/>
                <a:gd name="connsiteY116" fmla="*/ 950358 h 2075938"/>
                <a:gd name="connsiteX117" fmla="*/ 4350715 w 4937311"/>
                <a:gd name="connsiteY117" fmla="*/ 872720 h 2075938"/>
                <a:gd name="connsiteX118" fmla="*/ 4367968 w 4937311"/>
                <a:gd name="connsiteY118" fmla="*/ 846841 h 2075938"/>
                <a:gd name="connsiteX119" fmla="*/ 4376594 w 4937311"/>
                <a:gd name="connsiteY119" fmla="*/ 820961 h 2075938"/>
                <a:gd name="connsiteX120" fmla="*/ 4393847 w 4937311"/>
                <a:gd name="connsiteY120" fmla="*/ 760577 h 2075938"/>
                <a:gd name="connsiteX121" fmla="*/ 4411100 w 4937311"/>
                <a:gd name="connsiteY121" fmla="*/ 734697 h 2075938"/>
                <a:gd name="connsiteX122" fmla="*/ 4419726 w 4937311"/>
                <a:gd name="connsiteY122" fmla="*/ 665686 h 2075938"/>
                <a:gd name="connsiteX123" fmla="*/ 4436979 w 4937311"/>
                <a:gd name="connsiteY123" fmla="*/ 691565 h 2075938"/>
                <a:gd name="connsiteX124" fmla="*/ 4445606 w 4937311"/>
                <a:gd name="connsiteY124" fmla="*/ 717444 h 2075938"/>
                <a:gd name="connsiteX125" fmla="*/ 4471485 w 4937311"/>
                <a:gd name="connsiteY125" fmla="*/ 743324 h 2075938"/>
                <a:gd name="connsiteX126" fmla="*/ 4505991 w 4937311"/>
                <a:gd name="connsiteY126" fmla="*/ 795082 h 2075938"/>
                <a:gd name="connsiteX127" fmla="*/ 4523243 w 4937311"/>
                <a:gd name="connsiteY127" fmla="*/ 846841 h 2075938"/>
                <a:gd name="connsiteX128" fmla="*/ 4531870 w 4937311"/>
                <a:gd name="connsiteY128" fmla="*/ 872720 h 2075938"/>
                <a:gd name="connsiteX129" fmla="*/ 4557749 w 4937311"/>
                <a:gd name="connsiteY129" fmla="*/ 958984 h 2075938"/>
                <a:gd name="connsiteX130" fmla="*/ 4592255 w 4937311"/>
                <a:gd name="connsiteY130" fmla="*/ 1010743 h 2075938"/>
                <a:gd name="connsiteX131" fmla="*/ 4600881 w 4937311"/>
                <a:gd name="connsiteY131" fmla="*/ 1036622 h 2075938"/>
                <a:gd name="connsiteX132" fmla="*/ 4618134 w 4937311"/>
                <a:gd name="connsiteY132" fmla="*/ 1062501 h 2075938"/>
                <a:gd name="connsiteX133" fmla="*/ 4635387 w 4937311"/>
                <a:gd name="connsiteY133" fmla="*/ 1114260 h 2075938"/>
                <a:gd name="connsiteX134" fmla="*/ 4644013 w 4937311"/>
                <a:gd name="connsiteY134" fmla="*/ 1166018 h 2075938"/>
                <a:gd name="connsiteX135" fmla="*/ 4652640 w 4937311"/>
                <a:gd name="connsiteY135" fmla="*/ 1191897 h 2075938"/>
                <a:gd name="connsiteX136" fmla="*/ 4661266 w 4937311"/>
                <a:gd name="connsiteY136" fmla="*/ 1243656 h 2075938"/>
                <a:gd name="connsiteX137" fmla="*/ 4695772 w 4937311"/>
                <a:gd name="connsiteY137" fmla="*/ 1355799 h 2075938"/>
                <a:gd name="connsiteX138" fmla="*/ 4721651 w 4937311"/>
                <a:gd name="connsiteY138" fmla="*/ 1373052 h 2075938"/>
                <a:gd name="connsiteX139" fmla="*/ 4756157 w 4937311"/>
                <a:gd name="connsiteY139" fmla="*/ 1450690 h 2075938"/>
                <a:gd name="connsiteX140" fmla="*/ 4773409 w 4937311"/>
                <a:gd name="connsiteY140" fmla="*/ 1536954 h 2075938"/>
                <a:gd name="connsiteX141" fmla="*/ 4782036 w 4937311"/>
                <a:gd name="connsiteY141" fmla="*/ 1571460 h 2075938"/>
                <a:gd name="connsiteX142" fmla="*/ 4816542 w 4937311"/>
                <a:gd name="connsiteY142" fmla="*/ 1623218 h 2075938"/>
                <a:gd name="connsiteX143" fmla="*/ 4868300 w 4937311"/>
                <a:gd name="connsiteY143" fmla="*/ 1674977 h 2075938"/>
                <a:gd name="connsiteX144" fmla="*/ 4894179 w 4937311"/>
                <a:gd name="connsiteY144" fmla="*/ 1700856 h 2075938"/>
                <a:gd name="connsiteX145" fmla="*/ 4911432 w 4937311"/>
                <a:gd name="connsiteY145" fmla="*/ 1752614 h 2075938"/>
                <a:gd name="connsiteX146" fmla="*/ 4928685 w 4937311"/>
                <a:gd name="connsiteY146" fmla="*/ 1830252 h 2075938"/>
                <a:gd name="connsiteX147" fmla="*/ 4937311 w 4937311"/>
                <a:gd name="connsiteY147" fmla="*/ 1856131 h 2075938"/>
                <a:gd name="connsiteX148" fmla="*/ 4928685 w 4937311"/>
                <a:gd name="connsiteY148" fmla="*/ 1907890 h 2075938"/>
                <a:gd name="connsiteX149" fmla="*/ 4902806 w 4937311"/>
                <a:gd name="connsiteY149" fmla="*/ 1925143 h 2075938"/>
                <a:gd name="connsiteX150" fmla="*/ 4436979 w 4937311"/>
                <a:gd name="connsiteY150" fmla="*/ 1933769 h 2075938"/>
                <a:gd name="connsiteX151" fmla="*/ 4367968 w 4937311"/>
                <a:gd name="connsiteY151" fmla="*/ 1951022 h 2075938"/>
                <a:gd name="connsiteX152" fmla="*/ 4247198 w 4937311"/>
                <a:gd name="connsiteY152" fmla="*/ 1985527 h 2075938"/>
                <a:gd name="connsiteX153" fmla="*/ 4195440 w 4937311"/>
                <a:gd name="connsiteY153" fmla="*/ 2002780 h 2075938"/>
                <a:gd name="connsiteX154" fmla="*/ 4152308 w 4937311"/>
                <a:gd name="connsiteY154" fmla="*/ 2011407 h 2075938"/>
                <a:gd name="connsiteX155" fmla="*/ 1771418 w 4937311"/>
                <a:gd name="connsiteY155" fmla="*/ 1959648 h 2075938"/>
                <a:gd name="connsiteX156" fmla="*/ 1150315 w 4937311"/>
                <a:gd name="connsiteY156" fmla="*/ 2002780 h 2075938"/>
                <a:gd name="connsiteX157" fmla="*/ 658609 w 4937311"/>
                <a:gd name="connsiteY157" fmla="*/ 2071792 h 2075938"/>
                <a:gd name="connsiteX158" fmla="*/ 348059 w 4937311"/>
                <a:gd name="connsiteY158" fmla="*/ 2054539 h 2075938"/>
                <a:gd name="connsiteX159" fmla="*/ 253168 w 4937311"/>
                <a:gd name="connsiteY159" fmla="*/ 2011407 h 2075938"/>
                <a:gd name="connsiteX160" fmla="*/ 201409 w 4937311"/>
                <a:gd name="connsiteY160" fmla="*/ 1994154 h 2075938"/>
                <a:gd name="connsiteX161" fmla="*/ 175530 w 4937311"/>
                <a:gd name="connsiteY161" fmla="*/ 1985527 h 2075938"/>
                <a:gd name="connsiteX162" fmla="*/ 106519 w 4937311"/>
                <a:gd name="connsiteY162" fmla="*/ 1968275 h 2075938"/>
                <a:gd name="connsiteX163" fmla="*/ 80640 w 4937311"/>
                <a:gd name="connsiteY163" fmla="*/ 1959648 h 2075938"/>
                <a:gd name="connsiteX164" fmla="*/ 28881 w 4937311"/>
                <a:gd name="connsiteY164" fmla="*/ 1925143 h 2075938"/>
                <a:gd name="connsiteX165" fmla="*/ 3002 w 4937311"/>
                <a:gd name="connsiteY165" fmla="*/ 1916516 h 2075938"/>
                <a:gd name="connsiteX166" fmla="*/ 3002 w 4937311"/>
                <a:gd name="connsiteY166" fmla="*/ 1925143 h 2075938"/>
                <a:gd name="connsiteX0" fmla="*/ 3002 w 4937311"/>
                <a:gd name="connsiteY0" fmla="*/ 1925143 h 2075938"/>
                <a:gd name="connsiteX1" fmla="*/ 11628 w 4937311"/>
                <a:gd name="connsiteY1" fmla="*/ 1864758 h 2075938"/>
                <a:gd name="connsiteX2" fmla="*/ 63387 w 4937311"/>
                <a:gd name="connsiteY2" fmla="*/ 1838878 h 2075938"/>
                <a:gd name="connsiteX3" fmla="*/ 115145 w 4937311"/>
                <a:gd name="connsiteY3" fmla="*/ 1795746 h 2075938"/>
                <a:gd name="connsiteX4" fmla="*/ 141025 w 4937311"/>
                <a:gd name="connsiteY4" fmla="*/ 1787120 h 2075938"/>
                <a:gd name="connsiteX5" fmla="*/ 201409 w 4937311"/>
                <a:gd name="connsiteY5" fmla="*/ 1718109 h 2075938"/>
                <a:gd name="connsiteX6" fmla="*/ 235915 w 4937311"/>
                <a:gd name="connsiteY6" fmla="*/ 1726735 h 2075938"/>
                <a:gd name="connsiteX7" fmla="*/ 287674 w 4937311"/>
                <a:gd name="connsiteY7" fmla="*/ 1743988 h 2075938"/>
                <a:gd name="connsiteX8" fmla="*/ 322179 w 4937311"/>
                <a:gd name="connsiteY8" fmla="*/ 1735361 h 2075938"/>
                <a:gd name="connsiteX9" fmla="*/ 339432 w 4937311"/>
                <a:gd name="connsiteY9" fmla="*/ 1709482 h 2075938"/>
                <a:gd name="connsiteX10" fmla="*/ 365311 w 4937311"/>
                <a:gd name="connsiteY10" fmla="*/ 1683603 h 2075938"/>
                <a:gd name="connsiteX11" fmla="*/ 382564 w 4937311"/>
                <a:gd name="connsiteY11" fmla="*/ 1657724 h 2075938"/>
                <a:gd name="connsiteX12" fmla="*/ 408443 w 4937311"/>
                <a:gd name="connsiteY12" fmla="*/ 1631844 h 2075938"/>
                <a:gd name="connsiteX13" fmla="*/ 425696 w 4937311"/>
                <a:gd name="connsiteY13" fmla="*/ 1605965 h 2075938"/>
                <a:gd name="connsiteX14" fmla="*/ 503334 w 4937311"/>
                <a:gd name="connsiteY14" fmla="*/ 1536954 h 2075938"/>
                <a:gd name="connsiteX15" fmla="*/ 572345 w 4937311"/>
                <a:gd name="connsiteY15" fmla="*/ 1459316 h 2075938"/>
                <a:gd name="connsiteX16" fmla="*/ 624104 w 4937311"/>
                <a:gd name="connsiteY16" fmla="*/ 1424810 h 2075938"/>
                <a:gd name="connsiteX17" fmla="*/ 718994 w 4937311"/>
                <a:gd name="connsiteY17" fmla="*/ 1493822 h 2075938"/>
                <a:gd name="connsiteX18" fmla="*/ 736247 w 4937311"/>
                <a:gd name="connsiteY18" fmla="*/ 1519701 h 2075938"/>
                <a:gd name="connsiteX19" fmla="*/ 908775 w 4937311"/>
                <a:gd name="connsiteY19" fmla="*/ 1528327 h 2075938"/>
                <a:gd name="connsiteX20" fmla="*/ 917402 w 4937311"/>
                <a:gd name="connsiteY20" fmla="*/ 1502448 h 2075938"/>
                <a:gd name="connsiteX21" fmla="*/ 934655 w 4937311"/>
                <a:gd name="connsiteY21" fmla="*/ 1433437 h 2075938"/>
                <a:gd name="connsiteX22" fmla="*/ 951908 w 4937311"/>
                <a:gd name="connsiteY22" fmla="*/ 1407558 h 2075938"/>
                <a:gd name="connsiteX23" fmla="*/ 1003666 w 4937311"/>
                <a:gd name="connsiteY23" fmla="*/ 1355799 h 2075938"/>
                <a:gd name="connsiteX24" fmla="*/ 1012292 w 4937311"/>
                <a:gd name="connsiteY24" fmla="*/ 1329920 h 2075938"/>
                <a:gd name="connsiteX25" fmla="*/ 1115809 w 4937311"/>
                <a:gd name="connsiteY25" fmla="*/ 1321294 h 2075938"/>
                <a:gd name="connsiteX26" fmla="*/ 1210700 w 4937311"/>
                <a:gd name="connsiteY26" fmla="*/ 1338546 h 2075938"/>
                <a:gd name="connsiteX27" fmla="*/ 1271085 w 4937311"/>
                <a:gd name="connsiteY27" fmla="*/ 1347173 h 2075938"/>
                <a:gd name="connsiteX28" fmla="*/ 1314217 w 4937311"/>
                <a:gd name="connsiteY28" fmla="*/ 1338546 h 2075938"/>
                <a:gd name="connsiteX29" fmla="*/ 1348723 w 4937311"/>
                <a:gd name="connsiteY29" fmla="*/ 1286788 h 2075938"/>
                <a:gd name="connsiteX30" fmla="*/ 1383228 w 4937311"/>
                <a:gd name="connsiteY30" fmla="*/ 1235029 h 2075938"/>
                <a:gd name="connsiteX31" fmla="*/ 1400481 w 4937311"/>
                <a:gd name="connsiteY31" fmla="*/ 1209150 h 2075938"/>
                <a:gd name="connsiteX32" fmla="*/ 1443613 w 4937311"/>
                <a:gd name="connsiteY32" fmla="*/ 1148765 h 2075938"/>
                <a:gd name="connsiteX33" fmla="*/ 1469492 w 4937311"/>
                <a:gd name="connsiteY33" fmla="*/ 1062501 h 2075938"/>
                <a:gd name="connsiteX34" fmla="*/ 1503998 w 4937311"/>
                <a:gd name="connsiteY34" fmla="*/ 1010743 h 2075938"/>
                <a:gd name="connsiteX35" fmla="*/ 1547130 w 4937311"/>
                <a:gd name="connsiteY35" fmla="*/ 958984 h 2075938"/>
                <a:gd name="connsiteX36" fmla="*/ 1573009 w 4937311"/>
                <a:gd name="connsiteY36" fmla="*/ 941731 h 2075938"/>
                <a:gd name="connsiteX37" fmla="*/ 1633394 w 4937311"/>
                <a:gd name="connsiteY37" fmla="*/ 1010743 h 2075938"/>
                <a:gd name="connsiteX38" fmla="*/ 1642021 w 4937311"/>
                <a:gd name="connsiteY38" fmla="*/ 1036622 h 2075938"/>
                <a:gd name="connsiteX39" fmla="*/ 1667900 w 4937311"/>
                <a:gd name="connsiteY39" fmla="*/ 1045248 h 2075938"/>
                <a:gd name="connsiteX40" fmla="*/ 1728285 w 4937311"/>
                <a:gd name="connsiteY40" fmla="*/ 1105633 h 2075938"/>
                <a:gd name="connsiteX41" fmla="*/ 1814549 w 4937311"/>
                <a:gd name="connsiteY41" fmla="*/ 1071127 h 2075938"/>
                <a:gd name="connsiteX42" fmla="*/ 1849055 w 4937311"/>
                <a:gd name="connsiteY42" fmla="*/ 1036622 h 2075938"/>
                <a:gd name="connsiteX43" fmla="*/ 1874934 w 4937311"/>
                <a:gd name="connsiteY43" fmla="*/ 1010743 h 2075938"/>
                <a:gd name="connsiteX44" fmla="*/ 1892187 w 4937311"/>
                <a:gd name="connsiteY44" fmla="*/ 984863 h 2075938"/>
                <a:gd name="connsiteX45" fmla="*/ 1943945 w 4937311"/>
                <a:gd name="connsiteY45" fmla="*/ 958984 h 2075938"/>
                <a:gd name="connsiteX46" fmla="*/ 2047462 w 4937311"/>
                <a:gd name="connsiteY46" fmla="*/ 889973 h 2075938"/>
                <a:gd name="connsiteX47" fmla="*/ 2073342 w 4937311"/>
                <a:gd name="connsiteY47" fmla="*/ 881346 h 2075938"/>
                <a:gd name="connsiteX48" fmla="*/ 2090594 w 4937311"/>
                <a:gd name="connsiteY48" fmla="*/ 855467 h 2075938"/>
                <a:gd name="connsiteX49" fmla="*/ 2116474 w 4937311"/>
                <a:gd name="connsiteY49" fmla="*/ 820961 h 2075938"/>
                <a:gd name="connsiteX50" fmla="*/ 2125100 w 4937311"/>
                <a:gd name="connsiteY50" fmla="*/ 769203 h 2075938"/>
                <a:gd name="connsiteX51" fmla="*/ 2133726 w 4937311"/>
                <a:gd name="connsiteY51" fmla="*/ 734697 h 2075938"/>
                <a:gd name="connsiteX52" fmla="*/ 2142353 w 4937311"/>
                <a:gd name="connsiteY52" fmla="*/ 682939 h 2075938"/>
                <a:gd name="connsiteX53" fmla="*/ 2194111 w 4937311"/>
                <a:gd name="connsiteY53" fmla="*/ 665686 h 2075938"/>
                <a:gd name="connsiteX54" fmla="*/ 2237243 w 4937311"/>
                <a:gd name="connsiteY54" fmla="*/ 700192 h 2075938"/>
                <a:gd name="connsiteX55" fmla="*/ 2314881 w 4937311"/>
                <a:gd name="connsiteY55" fmla="*/ 743324 h 2075938"/>
                <a:gd name="connsiteX56" fmla="*/ 2375266 w 4937311"/>
                <a:gd name="connsiteY56" fmla="*/ 674312 h 2075938"/>
                <a:gd name="connsiteX57" fmla="*/ 2418398 w 4937311"/>
                <a:gd name="connsiteY57" fmla="*/ 622554 h 2075938"/>
                <a:gd name="connsiteX58" fmla="*/ 2444277 w 4937311"/>
                <a:gd name="connsiteY58" fmla="*/ 596675 h 2075938"/>
                <a:gd name="connsiteX59" fmla="*/ 2461530 w 4937311"/>
                <a:gd name="connsiteY59" fmla="*/ 570795 h 2075938"/>
                <a:gd name="connsiteX60" fmla="*/ 2496036 w 4937311"/>
                <a:gd name="connsiteY60" fmla="*/ 553543 h 2075938"/>
                <a:gd name="connsiteX61" fmla="*/ 2530542 w 4937311"/>
                <a:gd name="connsiteY61" fmla="*/ 501784 h 2075938"/>
                <a:gd name="connsiteX62" fmla="*/ 2547794 w 4937311"/>
                <a:gd name="connsiteY62" fmla="*/ 475905 h 2075938"/>
                <a:gd name="connsiteX63" fmla="*/ 2556421 w 4937311"/>
                <a:gd name="connsiteY63" fmla="*/ 441399 h 2075938"/>
                <a:gd name="connsiteX64" fmla="*/ 2565047 w 4937311"/>
                <a:gd name="connsiteY64" fmla="*/ 260244 h 2075938"/>
                <a:gd name="connsiteX65" fmla="*/ 2582300 w 4937311"/>
                <a:gd name="connsiteY65" fmla="*/ 234365 h 2075938"/>
                <a:gd name="connsiteX66" fmla="*/ 2608179 w 4937311"/>
                <a:gd name="connsiteY66" fmla="*/ 199860 h 2075938"/>
                <a:gd name="connsiteX67" fmla="*/ 2668564 w 4937311"/>
                <a:gd name="connsiteY67" fmla="*/ 130848 h 2075938"/>
                <a:gd name="connsiteX68" fmla="*/ 2685817 w 4937311"/>
                <a:gd name="connsiteY68" fmla="*/ 104969 h 2075938"/>
                <a:gd name="connsiteX69" fmla="*/ 2763455 w 4937311"/>
                <a:gd name="connsiteY69" fmla="*/ 35958 h 2075938"/>
                <a:gd name="connsiteX70" fmla="*/ 2806587 w 4937311"/>
                <a:gd name="connsiteY70" fmla="*/ 1452 h 2075938"/>
                <a:gd name="connsiteX71" fmla="*/ 2823840 w 4937311"/>
                <a:gd name="connsiteY71" fmla="*/ 27331 h 2075938"/>
                <a:gd name="connsiteX72" fmla="*/ 2841092 w 4937311"/>
                <a:gd name="connsiteY72" fmla="*/ 96343 h 2075938"/>
                <a:gd name="connsiteX73" fmla="*/ 2866972 w 4937311"/>
                <a:gd name="connsiteY73" fmla="*/ 199860 h 2075938"/>
                <a:gd name="connsiteX74" fmla="*/ 2884225 w 4937311"/>
                <a:gd name="connsiteY74" fmla="*/ 225739 h 2075938"/>
                <a:gd name="connsiteX75" fmla="*/ 2901477 w 4937311"/>
                <a:gd name="connsiteY75" fmla="*/ 260244 h 2075938"/>
                <a:gd name="connsiteX76" fmla="*/ 2961862 w 4937311"/>
                <a:gd name="connsiteY76" fmla="*/ 312003 h 2075938"/>
                <a:gd name="connsiteX77" fmla="*/ 2979115 w 4937311"/>
                <a:gd name="connsiteY77" fmla="*/ 337882 h 2075938"/>
                <a:gd name="connsiteX78" fmla="*/ 2996368 w 4937311"/>
                <a:gd name="connsiteY78" fmla="*/ 389641 h 2075938"/>
                <a:gd name="connsiteX79" fmla="*/ 3030874 w 4937311"/>
                <a:gd name="connsiteY79" fmla="*/ 441399 h 2075938"/>
                <a:gd name="connsiteX80" fmla="*/ 3074006 w 4937311"/>
                <a:gd name="connsiteY80" fmla="*/ 493158 h 2075938"/>
                <a:gd name="connsiteX81" fmla="*/ 3099885 w 4937311"/>
                <a:gd name="connsiteY81" fmla="*/ 501784 h 2075938"/>
                <a:gd name="connsiteX82" fmla="*/ 3134391 w 4937311"/>
                <a:gd name="connsiteY82" fmla="*/ 553543 h 2075938"/>
                <a:gd name="connsiteX83" fmla="*/ 3177523 w 4937311"/>
                <a:gd name="connsiteY83" fmla="*/ 596675 h 2075938"/>
                <a:gd name="connsiteX84" fmla="*/ 3203402 w 4937311"/>
                <a:gd name="connsiteY84" fmla="*/ 605301 h 2075938"/>
                <a:gd name="connsiteX85" fmla="*/ 3237908 w 4937311"/>
                <a:gd name="connsiteY85" fmla="*/ 553543 h 2075938"/>
                <a:gd name="connsiteX86" fmla="*/ 3255160 w 4937311"/>
                <a:gd name="connsiteY86" fmla="*/ 475905 h 2075938"/>
                <a:gd name="connsiteX87" fmla="*/ 3263787 w 4937311"/>
                <a:gd name="connsiteY87" fmla="*/ 450026 h 2075938"/>
                <a:gd name="connsiteX88" fmla="*/ 3350051 w 4937311"/>
                <a:gd name="connsiteY88" fmla="*/ 475905 h 2075938"/>
                <a:gd name="connsiteX89" fmla="*/ 3401809 w 4937311"/>
                <a:gd name="connsiteY89" fmla="*/ 527663 h 2075938"/>
                <a:gd name="connsiteX90" fmla="*/ 3410436 w 4937311"/>
                <a:gd name="connsiteY90" fmla="*/ 553543 h 2075938"/>
                <a:gd name="connsiteX91" fmla="*/ 3419062 w 4937311"/>
                <a:gd name="connsiteY91" fmla="*/ 605301 h 2075938"/>
                <a:gd name="connsiteX92" fmla="*/ 3453568 w 4937311"/>
                <a:gd name="connsiteY92" fmla="*/ 657060 h 2075938"/>
                <a:gd name="connsiteX93" fmla="*/ 3470821 w 4937311"/>
                <a:gd name="connsiteY93" fmla="*/ 682939 h 2075938"/>
                <a:gd name="connsiteX94" fmla="*/ 3496700 w 4937311"/>
                <a:gd name="connsiteY94" fmla="*/ 777829 h 2075938"/>
                <a:gd name="connsiteX95" fmla="*/ 3513953 w 4937311"/>
                <a:gd name="connsiteY95" fmla="*/ 846841 h 2075938"/>
                <a:gd name="connsiteX96" fmla="*/ 3539832 w 4937311"/>
                <a:gd name="connsiteY96" fmla="*/ 872720 h 2075938"/>
                <a:gd name="connsiteX97" fmla="*/ 3617470 w 4937311"/>
                <a:gd name="connsiteY97" fmla="*/ 924478 h 2075938"/>
                <a:gd name="connsiteX98" fmla="*/ 3660602 w 4937311"/>
                <a:gd name="connsiteY98" fmla="*/ 976237 h 2075938"/>
                <a:gd name="connsiteX99" fmla="*/ 3686481 w 4937311"/>
                <a:gd name="connsiteY99" fmla="*/ 1027995 h 2075938"/>
                <a:gd name="connsiteX100" fmla="*/ 3712360 w 4937311"/>
                <a:gd name="connsiteY100" fmla="*/ 1045248 h 2075938"/>
                <a:gd name="connsiteX101" fmla="*/ 3789998 w 4937311"/>
                <a:gd name="connsiteY101" fmla="*/ 976237 h 2075938"/>
                <a:gd name="connsiteX102" fmla="*/ 3876262 w 4937311"/>
                <a:gd name="connsiteY102" fmla="*/ 1019369 h 2075938"/>
                <a:gd name="connsiteX103" fmla="*/ 3910768 w 4937311"/>
                <a:gd name="connsiteY103" fmla="*/ 1036622 h 2075938"/>
                <a:gd name="connsiteX104" fmla="*/ 3962526 w 4937311"/>
                <a:gd name="connsiteY104" fmla="*/ 1071127 h 2075938"/>
                <a:gd name="connsiteX105" fmla="*/ 3979779 w 4937311"/>
                <a:gd name="connsiteY105" fmla="*/ 1097007 h 2075938"/>
                <a:gd name="connsiteX106" fmla="*/ 3988406 w 4937311"/>
                <a:gd name="connsiteY106" fmla="*/ 1122886 h 2075938"/>
                <a:gd name="connsiteX107" fmla="*/ 4040164 w 4937311"/>
                <a:gd name="connsiteY107" fmla="*/ 1148765 h 2075938"/>
                <a:gd name="connsiteX108" fmla="*/ 4066043 w 4937311"/>
                <a:gd name="connsiteY108" fmla="*/ 1140139 h 2075938"/>
                <a:gd name="connsiteX109" fmla="*/ 4100549 w 4937311"/>
                <a:gd name="connsiteY109" fmla="*/ 1131512 h 2075938"/>
                <a:gd name="connsiteX110" fmla="*/ 4135055 w 4937311"/>
                <a:gd name="connsiteY110" fmla="*/ 1114260 h 2075938"/>
                <a:gd name="connsiteX111" fmla="*/ 4160934 w 4937311"/>
                <a:gd name="connsiteY111" fmla="*/ 1105633 h 2075938"/>
                <a:gd name="connsiteX112" fmla="*/ 4212692 w 4937311"/>
                <a:gd name="connsiteY112" fmla="*/ 1071127 h 2075938"/>
                <a:gd name="connsiteX113" fmla="*/ 4229945 w 4937311"/>
                <a:gd name="connsiteY113" fmla="*/ 1045248 h 2075938"/>
                <a:gd name="connsiteX114" fmla="*/ 4255825 w 4937311"/>
                <a:gd name="connsiteY114" fmla="*/ 1027995 h 2075938"/>
                <a:gd name="connsiteX115" fmla="*/ 4290330 w 4937311"/>
                <a:gd name="connsiteY115" fmla="*/ 976237 h 2075938"/>
                <a:gd name="connsiteX116" fmla="*/ 4316209 w 4937311"/>
                <a:gd name="connsiteY116" fmla="*/ 950358 h 2075938"/>
                <a:gd name="connsiteX117" fmla="*/ 4350715 w 4937311"/>
                <a:gd name="connsiteY117" fmla="*/ 872720 h 2075938"/>
                <a:gd name="connsiteX118" fmla="*/ 4367968 w 4937311"/>
                <a:gd name="connsiteY118" fmla="*/ 846841 h 2075938"/>
                <a:gd name="connsiteX119" fmla="*/ 4376594 w 4937311"/>
                <a:gd name="connsiteY119" fmla="*/ 820961 h 2075938"/>
                <a:gd name="connsiteX120" fmla="*/ 4393847 w 4937311"/>
                <a:gd name="connsiteY120" fmla="*/ 760577 h 2075938"/>
                <a:gd name="connsiteX121" fmla="*/ 4411100 w 4937311"/>
                <a:gd name="connsiteY121" fmla="*/ 734697 h 2075938"/>
                <a:gd name="connsiteX122" fmla="*/ 4419726 w 4937311"/>
                <a:gd name="connsiteY122" fmla="*/ 665686 h 2075938"/>
                <a:gd name="connsiteX123" fmla="*/ 4436979 w 4937311"/>
                <a:gd name="connsiteY123" fmla="*/ 691565 h 2075938"/>
                <a:gd name="connsiteX124" fmla="*/ 4445606 w 4937311"/>
                <a:gd name="connsiteY124" fmla="*/ 717444 h 2075938"/>
                <a:gd name="connsiteX125" fmla="*/ 4471485 w 4937311"/>
                <a:gd name="connsiteY125" fmla="*/ 743324 h 2075938"/>
                <a:gd name="connsiteX126" fmla="*/ 4505991 w 4937311"/>
                <a:gd name="connsiteY126" fmla="*/ 795082 h 2075938"/>
                <a:gd name="connsiteX127" fmla="*/ 4523243 w 4937311"/>
                <a:gd name="connsiteY127" fmla="*/ 846841 h 2075938"/>
                <a:gd name="connsiteX128" fmla="*/ 4531870 w 4937311"/>
                <a:gd name="connsiteY128" fmla="*/ 872720 h 2075938"/>
                <a:gd name="connsiteX129" fmla="*/ 4557749 w 4937311"/>
                <a:gd name="connsiteY129" fmla="*/ 958984 h 2075938"/>
                <a:gd name="connsiteX130" fmla="*/ 4592255 w 4937311"/>
                <a:gd name="connsiteY130" fmla="*/ 1010743 h 2075938"/>
                <a:gd name="connsiteX131" fmla="*/ 4600881 w 4937311"/>
                <a:gd name="connsiteY131" fmla="*/ 1036622 h 2075938"/>
                <a:gd name="connsiteX132" fmla="*/ 4618134 w 4937311"/>
                <a:gd name="connsiteY132" fmla="*/ 1062501 h 2075938"/>
                <a:gd name="connsiteX133" fmla="*/ 4635387 w 4937311"/>
                <a:gd name="connsiteY133" fmla="*/ 1114260 h 2075938"/>
                <a:gd name="connsiteX134" fmla="*/ 4644013 w 4937311"/>
                <a:gd name="connsiteY134" fmla="*/ 1166018 h 2075938"/>
                <a:gd name="connsiteX135" fmla="*/ 4652640 w 4937311"/>
                <a:gd name="connsiteY135" fmla="*/ 1191897 h 2075938"/>
                <a:gd name="connsiteX136" fmla="*/ 4661266 w 4937311"/>
                <a:gd name="connsiteY136" fmla="*/ 1243656 h 2075938"/>
                <a:gd name="connsiteX137" fmla="*/ 4695772 w 4937311"/>
                <a:gd name="connsiteY137" fmla="*/ 1355799 h 2075938"/>
                <a:gd name="connsiteX138" fmla="*/ 4721651 w 4937311"/>
                <a:gd name="connsiteY138" fmla="*/ 1373052 h 2075938"/>
                <a:gd name="connsiteX139" fmla="*/ 4756157 w 4937311"/>
                <a:gd name="connsiteY139" fmla="*/ 1450690 h 2075938"/>
                <a:gd name="connsiteX140" fmla="*/ 4773409 w 4937311"/>
                <a:gd name="connsiteY140" fmla="*/ 1536954 h 2075938"/>
                <a:gd name="connsiteX141" fmla="*/ 4782036 w 4937311"/>
                <a:gd name="connsiteY141" fmla="*/ 1571460 h 2075938"/>
                <a:gd name="connsiteX142" fmla="*/ 4816542 w 4937311"/>
                <a:gd name="connsiteY142" fmla="*/ 1623218 h 2075938"/>
                <a:gd name="connsiteX143" fmla="*/ 4868300 w 4937311"/>
                <a:gd name="connsiteY143" fmla="*/ 1674977 h 2075938"/>
                <a:gd name="connsiteX144" fmla="*/ 4894179 w 4937311"/>
                <a:gd name="connsiteY144" fmla="*/ 1700856 h 2075938"/>
                <a:gd name="connsiteX145" fmla="*/ 4911432 w 4937311"/>
                <a:gd name="connsiteY145" fmla="*/ 1752614 h 2075938"/>
                <a:gd name="connsiteX146" fmla="*/ 4928685 w 4937311"/>
                <a:gd name="connsiteY146" fmla="*/ 1830252 h 2075938"/>
                <a:gd name="connsiteX147" fmla="*/ 4937311 w 4937311"/>
                <a:gd name="connsiteY147" fmla="*/ 1856131 h 2075938"/>
                <a:gd name="connsiteX148" fmla="*/ 4928685 w 4937311"/>
                <a:gd name="connsiteY148" fmla="*/ 1907890 h 2075938"/>
                <a:gd name="connsiteX149" fmla="*/ 4902806 w 4937311"/>
                <a:gd name="connsiteY149" fmla="*/ 1925143 h 2075938"/>
                <a:gd name="connsiteX150" fmla="*/ 4436979 w 4937311"/>
                <a:gd name="connsiteY150" fmla="*/ 1933769 h 2075938"/>
                <a:gd name="connsiteX151" fmla="*/ 4367968 w 4937311"/>
                <a:gd name="connsiteY151" fmla="*/ 1951022 h 2075938"/>
                <a:gd name="connsiteX152" fmla="*/ 4247198 w 4937311"/>
                <a:gd name="connsiteY152" fmla="*/ 1985527 h 2075938"/>
                <a:gd name="connsiteX153" fmla="*/ 4195440 w 4937311"/>
                <a:gd name="connsiteY153" fmla="*/ 2002780 h 2075938"/>
                <a:gd name="connsiteX154" fmla="*/ 3746866 w 4937311"/>
                <a:gd name="connsiteY154" fmla="*/ 1933769 h 2075938"/>
                <a:gd name="connsiteX155" fmla="*/ 1771418 w 4937311"/>
                <a:gd name="connsiteY155" fmla="*/ 1959648 h 2075938"/>
                <a:gd name="connsiteX156" fmla="*/ 1150315 w 4937311"/>
                <a:gd name="connsiteY156" fmla="*/ 2002780 h 2075938"/>
                <a:gd name="connsiteX157" fmla="*/ 658609 w 4937311"/>
                <a:gd name="connsiteY157" fmla="*/ 2071792 h 2075938"/>
                <a:gd name="connsiteX158" fmla="*/ 348059 w 4937311"/>
                <a:gd name="connsiteY158" fmla="*/ 2054539 h 2075938"/>
                <a:gd name="connsiteX159" fmla="*/ 253168 w 4937311"/>
                <a:gd name="connsiteY159" fmla="*/ 2011407 h 2075938"/>
                <a:gd name="connsiteX160" fmla="*/ 201409 w 4937311"/>
                <a:gd name="connsiteY160" fmla="*/ 1994154 h 2075938"/>
                <a:gd name="connsiteX161" fmla="*/ 175530 w 4937311"/>
                <a:gd name="connsiteY161" fmla="*/ 1985527 h 2075938"/>
                <a:gd name="connsiteX162" fmla="*/ 106519 w 4937311"/>
                <a:gd name="connsiteY162" fmla="*/ 1968275 h 2075938"/>
                <a:gd name="connsiteX163" fmla="*/ 80640 w 4937311"/>
                <a:gd name="connsiteY163" fmla="*/ 1959648 h 2075938"/>
                <a:gd name="connsiteX164" fmla="*/ 28881 w 4937311"/>
                <a:gd name="connsiteY164" fmla="*/ 1925143 h 2075938"/>
                <a:gd name="connsiteX165" fmla="*/ 3002 w 4937311"/>
                <a:gd name="connsiteY165" fmla="*/ 1916516 h 2075938"/>
                <a:gd name="connsiteX166" fmla="*/ 3002 w 4937311"/>
                <a:gd name="connsiteY166" fmla="*/ 1925143 h 207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</a:cxnLst>
              <a:rect l="l" t="t" r="r" b="b"/>
              <a:pathLst>
                <a:path w="4937311" h="2075938">
                  <a:moveTo>
                    <a:pt x="3002" y="1925143"/>
                  </a:moveTo>
                  <a:cubicBezTo>
                    <a:pt x="4440" y="1916517"/>
                    <a:pt x="3370" y="1883338"/>
                    <a:pt x="11628" y="1864758"/>
                  </a:cubicBezTo>
                  <a:cubicBezTo>
                    <a:pt x="18691" y="1848867"/>
                    <a:pt x="50811" y="1845166"/>
                    <a:pt x="63387" y="1838878"/>
                  </a:cubicBezTo>
                  <a:cubicBezTo>
                    <a:pt x="119843" y="1810650"/>
                    <a:pt x="57899" y="1833910"/>
                    <a:pt x="115145" y="1795746"/>
                  </a:cubicBezTo>
                  <a:cubicBezTo>
                    <a:pt x="122711" y="1790702"/>
                    <a:pt x="132398" y="1789995"/>
                    <a:pt x="141025" y="1787120"/>
                  </a:cubicBezTo>
                  <a:cubicBezTo>
                    <a:pt x="181281" y="1726735"/>
                    <a:pt x="158277" y="1746863"/>
                    <a:pt x="201409" y="1718109"/>
                  </a:cubicBezTo>
                  <a:cubicBezTo>
                    <a:pt x="212911" y="1720984"/>
                    <a:pt x="224559" y="1723328"/>
                    <a:pt x="235915" y="1726735"/>
                  </a:cubicBezTo>
                  <a:cubicBezTo>
                    <a:pt x="253334" y="1731961"/>
                    <a:pt x="287674" y="1743988"/>
                    <a:pt x="287674" y="1743988"/>
                  </a:cubicBezTo>
                  <a:cubicBezTo>
                    <a:pt x="299176" y="1741112"/>
                    <a:pt x="312315" y="1741937"/>
                    <a:pt x="322179" y="1735361"/>
                  </a:cubicBezTo>
                  <a:cubicBezTo>
                    <a:pt x="330805" y="1729610"/>
                    <a:pt x="332795" y="1717447"/>
                    <a:pt x="339432" y="1709482"/>
                  </a:cubicBezTo>
                  <a:cubicBezTo>
                    <a:pt x="347242" y="1700110"/>
                    <a:pt x="357501" y="1692975"/>
                    <a:pt x="365311" y="1683603"/>
                  </a:cubicBezTo>
                  <a:cubicBezTo>
                    <a:pt x="371948" y="1675638"/>
                    <a:pt x="375927" y="1665689"/>
                    <a:pt x="382564" y="1657724"/>
                  </a:cubicBezTo>
                  <a:cubicBezTo>
                    <a:pt x="390374" y="1648352"/>
                    <a:pt x="400633" y="1641216"/>
                    <a:pt x="408443" y="1631844"/>
                  </a:cubicBezTo>
                  <a:cubicBezTo>
                    <a:pt x="415080" y="1623879"/>
                    <a:pt x="418808" y="1613714"/>
                    <a:pt x="425696" y="1605965"/>
                  </a:cubicBezTo>
                  <a:cubicBezTo>
                    <a:pt x="468670" y="1557621"/>
                    <a:pt x="464002" y="1563176"/>
                    <a:pt x="503334" y="1536954"/>
                  </a:cubicBezTo>
                  <a:cubicBezTo>
                    <a:pt x="534120" y="1490775"/>
                    <a:pt x="513258" y="1518403"/>
                    <a:pt x="572345" y="1459316"/>
                  </a:cubicBezTo>
                  <a:cubicBezTo>
                    <a:pt x="604653" y="1427008"/>
                    <a:pt x="586653" y="1437295"/>
                    <a:pt x="624104" y="1424810"/>
                  </a:cubicBezTo>
                  <a:cubicBezTo>
                    <a:pt x="686811" y="1487519"/>
                    <a:pt x="653208" y="1467507"/>
                    <a:pt x="718994" y="1493822"/>
                  </a:cubicBezTo>
                  <a:cubicBezTo>
                    <a:pt x="724745" y="1502448"/>
                    <a:pt x="728916" y="1512370"/>
                    <a:pt x="736247" y="1519701"/>
                  </a:cubicBezTo>
                  <a:cubicBezTo>
                    <a:pt x="781896" y="1565350"/>
                    <a:pt x="850833" y="1531736"/>
                    <a:pt x="908775" y="1528327"/>
                  </a:cubicBezTo>
                  <a:cubicBezTo>
                    <a:pt x="911651" y="1519701"/>
                    <a:pt x="915197" y="1511270"/>
                    <a:pt x="917402" y="1502448"/>
                  </a:cubicBezTo>
                  <a:cubicBezTo>
                    <a:pt x="922325" y="1482755"/>
                    <a:pt x="924793" y="1453160"/>
                    <a:pt x="934655" y="1433437"/>
                  </a:cubicBezTo>
                  <a:cubicBezTo>
                    <a:pt x="939292" y="1424164"/>
                    <a:pt x="945020" y="1415307"/>
                    <a:pt x="951908" y="1407558"/>
                  </a:cubicBezTo>
                  <a:cubicBezTo>
                    <a:pt x="968118" y="1389322"/>
                    <a:pt x="1003666" y="1355799"/>
                    <a:pt x="1003666" y="1355799"/>
                  </a:cubicBezTo>
                  <a:cubicBezTo>
                    <a:pt x="1006541" y="1347173"/>
                    <a:pt x="1006612" y="1337020"/>
                    <a:pt x="1012292" y="1329920"/>
                  </a:cubicBezTo>
                  <a:cubicBezTo>
                    <a:pt x="1039313" y="1296144"/>
                    <a:pt x="1079413" y="1316744"/>
                    <a:pt x="1115809" y="1321294"/>
                  </a:cubicBezTo>
                  <a:cubicBezTo>
                    <a:pt x="1276858" y="1341425"/>
                    <a:pt x="1104615" y="1319258"/>
                    <a:pt x="1210700" y="1338546"/>
                  </a:cubicBezTo>
                  <a:cubicBezTo>
                    <a:pt x="1230705" y="1342183"/>
                    <a:pt x="1250957" y="1344297"/>
                    <a:pt x="1271085" y="1347173"/>
                  </a:cubicBezTo>
                  <a:cubicBezTo>
                    <a:pt x="1285462" y="1344297"/>
                    <a:pt x="1302643" y="1347548"/>
                    <a:pt x="1314217" y="1338546"/>
                  </a:cubicBezTo>
                  <a:cubicBezTo>
                    <a:pt x="1330584" y="1325816"/>
                    <a:pt x="1348723" y="1286788"/>
                    <a:pt x="1348723" y="1286788"/>
                  </a:cubicBezTo>
                  <a:cubicBezTo>
                    <a:pt x="1363882" y="1241309"/>
                    <a:pt x="1347330" y="1278107"/>
                    <a:pt x="1383228" y="1235029"/>
                  </a:cubicBezTo>
                  <a:cubicBezTo>
                    <a:pt x="1389865" y="1227064"/>
                    <a:pt x="1394455" y="1217586"/>
                    <a:pt x="1400481" y="1209150"/>
                  </a:cubicBezTo>
                  <a:cubicBezTo>
                    <a:pt x="1453981" y="1134250"/>
                    <a:pt x="1402953" y="1209754"/>
                    <a:pt x="1443613" y="1148765"/>
                  </a:cubicBezTo>
                  <a:cubicBezTo>
                    <a:pt x="1448435" y="1129480"/>
                    <a:pt x="1461095" y="1075096"/>
                    <a:pt x="1469492" y="1062501"/>
                  </a:cubicBezTo>
                  <a:lnTo>
                    <a:pt x="1503998" y="1010743"/>
                  </a:lnTo>
                  <a:cubicBezTo>
                    <a:pt x="1520963" y="985295"/>
                    <a:pt x="1522221" y="979742"/>
                    <a:pt x="1547130" y="958984"/>
                  </a:cubicBezTo>
                  <a:cubicBezTo>
                    <a:pt x="1555095" y="952347"/>
                    <a:pt x="1564383" y="947482"/>
                    <a:pt x="1573009" y="941731"/>
                  </a:cubicBezTo>
                  <a:cubicBezTo>
                    <a:pt x="1595283" y="964005"/>
                    <a:pt x="1617553" y="983022"/>
                    <a:pt x="1633394" y="1010743"/>
                  </a:cubicBezTo>
                  <a:cubicBezTo>
                    <a:pt x="1637905" y="1018638"/>
                    <a:pt x="1635591" y="1030192"/>
                    <a:pt x="1642021" y="1036622"/>
                  </a:cubicBezTo>
                  <a:cubicBezTo>
                    <a:pt x="1648451" y="1043052"/>
                    <a:pt x="1659274" y="1042373"/>
                    <a:pt x="1667900" y="1045248"/>
                  </a:cubicBezTo>
                  <a:cubicBezTo>
                    <a:pt x="1707450" y="1104573"/>
                    <a:pt x="1682734" y="1090450"/>
                    <a:pt x="1728285" y="1105633"/>
                  </a:cubicBezTo>
                  <a:cubicBezTo>
                    <a:pt x="1738391" y="1102264"/>
                    <a:pt x="1801856" y="1083820"/>
                    <a:pt x="1814549" y="1071127"/>
                  </a:cubicBezTo>
                  <a:cubicBezTo>
                    <a:pt x="1860555" y="1025121"/>
                    <a:pt x="1780042" y="1059624"/>
                    <a:pt x="1849055" y="1036622"/>
                  </a:cubicBezTo>
                  <a:cubicBezTo>
                    <a:pt x="1857681" y="1027996"/>
                    <a:pt x="1867124" y="1020115"/>
                    <a:pt x="1874934" y="1010743"/>
                  </a:cubicBezTo>
                  <a:cubicBezTo>
                    <a:pt x="1881571" y="1002778"/>
                    <a:pt x="1884856" y="992194"/>
                    <a:pt x="1892187" y="984863"/>
                  </a:cubicBezTo>
                  <a:cubicBezTo>
                    <a:pt x="1908910" y="968140"/>
                    <a:pt x="1922896" y="966000"/>
                    <a:pt x="1943945" y="958984"/>
                  </a:cubicBezTo>
                  <a:lnTo>
                    <a:pt x="2047462" y="889973"/>
                  </a:lnTo>
                  <a:cubicBezTo>
                    <a:pt x="2055028" y="884929"/>
                    <a:pt x="2064715" y="884222"/>
                    <a:pt x="2073342" y="881346"/>
                  </a:cubicBezTo>
                  <a:cubicBezTo>
                    <a:pt x="2079093" y="872720"/>
                    <a:pt x="2084568" y="863903"/>
                    <a:pt x="2090594" y="855467"/>
                  </a:cubicBezTo>
                  <a:cubicBezTo>
                    <a:pt x="2098951" y="843767"/>
                    <a:pt x="2111134" y="834310"/>
                    <a:pt x="2116474" y="820961"/>
                  </a:cubicBezTo>
                  <a:cubicBezTo>
                    <a:pt x="2122970" y="804721"/>
                    <a:pt x="2121670" y="786354"/>
                    <a:pt x="2125100" y="769203"/>
                  </a:cubicBezTo>
                  <a:cubicBezTo>
                    <a:pt x="2127425" y="757577"/>
                    <a:pt x="2131401" y="746323"/>
                    <a:pt x="2133726" y="734697"/>
                  </a:cubicBezTo>
                  <a:cubicBezTo>
                    <a:pt x="2137156" y="717546"/>
                    <a:pt x="2130835" y="696102"/>
                    <a:pt x="2142353" y="682939"/>
                  </a:cubicBezTo>
                  <a:cubicBezTo>
                    <a:pt x="2154329" y="669253"/>
                    <a:pt x="2194111" y="665686"/>
                    <a:pt x="2194111" y="665686"/>
                  </a:cubicBezTo>
                  <a:cubicBezTo>
                    <a:pt x="2252393" y="685112"/>
                    <a:pt x="2189218" y="658170"/>
                    <a:pt x="2237243" y="700192"/>
                  </a:cubicBezTo>
                  <a:cubicBezTo>
                    <a:pt x="2273747" y="732133"/>
                    <a:pt x="2279338" y="731476"/>
                    <a:pt x="2314881" y="743324"/>
                  </a:cubicBezTo>
                  <a:cubicBezTo>
                    <a:pt x="2388206" y="694439"/>
                    <a:pt x="2274621" y="774957"/>
                    <a:pt x="2375266" y="674312"/>
                  </a:cubicBezTo>
                  <a:cubicBezTo>
                    <a:pt x="2450872" y="598706"/>
                    <a:pt x="2358348" y="694613"/>
                    <a:pt x="2418398" y="622554"/>
                  </a:cubicBezTo>
                  <a:cubicBezTo>
                    <a:pt x="2426208" y="613182"/>
                    <a:pt x="2436467" y="606047"/>
                    <a:pt x="2444277" y="596675"/>
                  </a:cubicBezTo>
                  <a:cubicBezTo>
                    <a:pt x="2450914" y="588710"/>
                    <a:pt x="2453565" y="577432"/>
                    <a:pt x="2461530" y="570795"/>
                  </a:cubicBezTo>
                  <a:cubicBezTo>
                    <a:pt x="2471409" y="562563"/>
                    <a:pt x="2484534" y="559294"/>
                    <a:pt x="2496036" y="553543"/>
                  </a:cubicBezTo>
                  <a:lnTo>
                    <a:pt x="2530542" y="501784"/>
                  </a:lnTo>
                  <a:lnTo>
                    <a:pt x="2547794" y="475905"/>
                  </a:lnTo>
                  <a:cubicBezTo>
                    <a:pt x="2550670" y="464403"/>
                    <a:pt x="2555476" y="453217"/>
                    <a:pt x="2556421" y="441399"/>
                  </a:cubicBezTo>
                  <a:cubicBezTo>
                    <a:pt x="2561242" y="381138"/>
                    <a:pt x="2557549" y="320231"/>
                    <a:pt x="2565047" y="260244"/>
                  </a:cubicBezTo>
                  <a:cubicBezTo>
                    <a:pt x="2566333" y="249956"/>
                    <a:pt x="2576274" y="242801"/>
                    <a:pt x="2582300" y="234365"/>
                  </a:cubicBezTo>
                  <a:cubicBezTo>
                    <a:pt x="2590657" y="222666"/>
                    <a:pt x="2599934" y="211638"/>
                    <a:pt x="2608179" y="199860"/>
                  </a:cubicBezTo>
                  <a:cubicBezTo>
                    <a:pt x="2652210" y="136958"/>
                    <a:pt x="2623545" y="160861"/>
                    <a:pt x="2668564" y="130848"/>
                  </a:cubicBezTo>
                  <a:cubicBezTo>
                    <a:pt x="2674315" y="122222"/>
                    <a:pt x="2678929" y="112718"/>
                    <a:pt x="2685817" y="104969"/>
                  </a:cubicBezTo>
                  <a:cubicBezTo>
                    <a:pt x="2728794" y="56619"/>
                    <a:pt x="2724119" y="62180"/>
                    <a:pt x="2763455" y="35958"/>
                  </a:cubicBezTo>
                  <a:cubicBezTo>
                    <a:pt x="2770035" y="26088"/>
                    <a:pt x="2784656" y="-7320"/>
                    <a:pt x="2806587" y="1452"/>
                  </a:cubicBezTo>
                  <a:cubicBezTo>
                    <a:pt x="2816213" y="5302"/>
                    <a:pt x="2818089" y="18705"/>
                    <a:pt x="2823840" y="27331"/>
                  </a:cubicBezTo>
                  <a:cubicBezTo>
                    <a:pt x="2844937" y="132821"/>
                    <a:pt x="2821201" y="23410"/>
                    <a:pt x="2841092" y="96343"/>
                  </a:cubicBezTo>
                  <a:cubicBezTo>
                    <a:pt x="2850450" y="130657"/>
                    <a:pt x="2858345" y="165354"/>
                    <a:pt x="2866972" y="199860"/>
                  </a:cubicBezTo>
                  <a:cubicBezTo>
                    <a:pt x="2869487" y="209918"/>
                    <a:pt x="2879081" y="216737"/>
                    <a:pt x="2884225" y="225739"/>
                  </a:cubicBezTo>
                  <a:cubicBezTo>
                    <a:pt x="2890605" y="236904"/>
                    <a:pt x="2894003" y="249780"/>
                    <a:pt x="2901477" y="260244"/>
                  </a:cubicBezTo>
                  <a:cubicBezTo>
                    <a:pt x="2924952" y="293109"/>
                    <a:pt x="2932412" y="282553"/>
                    <a:pt x="2961862" y="312003"/>
                  </a:cubicBezTo>
                  <a:cubicBezTo>
                    <a:pt x="2969193" y="319334"/>
                    <a:pt x="2974904" y="328408"/>
                    <a:pt x="2979115" y="337882"/>
                  </a:cubicBezTo>
                  <a:cubicBezTo>
                    <a:pt x="2986501" y="354501"/>
                    <a:pt x="2990617" y="372388"/>
                    <a:pt x="2996368" y="389641"/>
                  </a:cubicBezTo>
                  <a:cubicBezTo>
                    <a:pt x="3002925" y="409312"/>
                    <a:pt x="3019372" y="424146"/>
                    <a:pt x="3030874" y="441399"/>
                  </a:cubicBezTo>
                  <a:cubicBezTo>
                    <a:pt x="3043606" y="460497"/>
                    <a:pt x="3054078" y="479872"/>
                    <a:pt x="3074006" y="493158"/>
                  </a:cubicBezTo>
                  <a:cubicBezTo>
                    <a:pt x="3081572" y="498202"/>
                    <a:pt x="3091259" y="498909"/>
                    <a:pt x="3099885" y="501784"/>
                  </a:cubicBezTo>
                  <a:lnTo>
                    <a:pt x="3134391" y="553543"/>
                  </a:lnTo>
                  <a:cubicBezTo>
                    <a:pt x="3151644" y="579423"/>
                    <a:pt x="3148767" y="582297"/>
                    <a:pt x="3177523" y="596675"/>
                  </a:cubicBezTo>
                  <a:cubicBezTo>
                    <a:pt x="3185656" y="600741"/>
                    <a:pt x="3194776" y="602426"/>
                    <a:pt x="3203402" y="605301"/>
                  </a:cubicBezTo>
                  <a:cubicBezTo>
                    <a:pt x="3214904" y="588048"/>
                    <a:pt x="3233842" y="573876"/>
                    <a:pt x="3237908" y="553543"/>
                  </a:cubicBezTo>
                  <a:cubicBezTo>
                    <a:pt x="3243836" y="523899"/>
                    <a:pt x="3247039" y="504327"/>
                    <a:pt x="3255160" y="475905"/>
                  </a:cubicBezTo>
                  <a:cubicBezTo>
                    <a:pt x="3257658" y="467162"/>
                    <a:pt x="3260911" y="458652"/>
                    <a:pt x="3263787" y="450026"/>
                  </a:cubicBezTo>
                  <a:cubicBezTo>
                    <a:pt x="3309436" y="456547"/>
                    <a:pt x="3320002" y="449194"/>
                    <a:pt x="3350051" y="475905"/>
                  </a:cubicBezTo>
                  <a:cubicBezTo>
                    <a:pt x="3368287" y="492115"/>
                    <a:pt x="3401809" y="527663"/>
                    <a:pt x="3401809" y="527663"/>
                  </a:cubicBezTo>
                  <a:cubicBezTo>
                    <a:pt x="3404685" y="536290"/>
                    <a:pt x="3408463" y="544666"/>
                    <a:pt x="3410436" y="553543"/>
                  </a:cubicBezTo>
                  <a:cubicBezTo>
                    <a:pt x="3414230" y="570617"/>
                    <a:pt x="3412335" y="589156"/>
                    <a:pt x="3419062" y="605301"/>
                  </a:cubicBezTo>
                  <a:cubicBezTo>
                    <a:pt x="3427037" y="624441"/>
                    <a:pt x="3442066" y="639807"/>
                    <a:pt x="3453568" y="657060"/>
                  </a:cubicBezTo>
                  <a:lnTo>
                    <a:pt x="3470821" y="682939"/>
                  </a:lnTo>
                  <a:cubicBezTo>
                    <a:pt x="3486945" y="731312"/>
                    <a:pt x="3477242" y="699998"/>
                    <a:pt x="3496700" y="777829"/>
                  </a:cubicBezTo>
                  <a:cubicBezTo>
                    <a:pt x="3502451" y="800833"/>
                    <a:pt x="3497186" y="830074"/>
                    <a:pt x="3513953" y="846841"/>
                  </a:cubicBezTo>
                  <a:cubicBezTo>
                    <a:pt x="3522579" y="855467"/>
                    <a:pt x="3530202" y="865230"/>
                    <a:pt x="3539832" y="872720"/>
                  </a:cubicBezTo>
                  <a:cubicBezTo>
                    <a:pt x="3539846" y="872731"/>
                    <a:pt x="3604522" y="915847"/>
                    <a:pt x="3617470" y="924478"/>
                  </a:cubicBezTo>
                  <a:cubicBezTo>
                    <a:pt x="3637393" y="937760"/>
                    <a:pt x="3647873" y="957144"/>
                    <a:pt x="3660602" y="976237"/>
                  </a:cubicBezTo>
                  <a:cubicBezTo>
                    <a:pt x="3667618" y="997286"/>
                    <a:pt x="3669758" y="1011272"/>
                    <a:pt x="3686481" y="1027995"/>
                  </a:cubicBezTo>
                  <a:cubicBezTo>
                    <a:pt x="3693812" y="1035326"/>
                    <a:pt x="3703734" y="1039497"/>
                    <a:pt x="3712360" y="1045248"/>
                  </a:cubicBezTo>
                  <a:cubicBezTo>
                    <a:pt x="3771450" y="986159"/>
                    <a:pt x="3743818" y="1007024"/>
                    <a:pt x="3789998" y="976237"/>
                  </a:cubicBezTo>
                  <a:cubicBezTo>
                    <a:pt x="3868110" y="995764"/>
                    <a:pt x="3773557" y="968016"/>
                    <a:pt x="3876262" y="1019369"/>
                  </a:cubicBezTo>
                  <a:cubicBezTo>
                    <a:pt x="3887764" y="1025120"/>
                    <a:pt x="3899741" y="1030006"/>
                    <a:pt x="3910768" y="1036622"/>
                  </a:cubicBezTo>
                  <a:cubicBezTo>
                    <a:pt x="3928548" y="1047290"/>
                    <a:pt x="3962526" y="1071127"/>
                    <a:pt x="3962526" y="1071127"/>
                  </a:cubicBezTo>
                  <a:cubicBezTo>
                    <a:pt x="3968277" y="1079754"/>
                    <a:pt x="3975142" y="1087734"/>
                    <a:pt x="3979779" y="1097007"/>
                  </a:cubicBezTo>
                  <a:cubicBezTo>
                    <a:pt x="3983846" y="1105140"/>
                    <a:pt x="3982726" y="1115786"/>
                    <a:pt x="3988406" y="1122886"/>
                  </a:cubicBezTo>
                  <a:cubicBezTo>
                    <a:pt x="4000569" y="1138089"/>
                    <a:pt x="4023115" y="1143082"/>
                    <a:pt x="4040164" y="1148765"/>
                  </a:cubicBezTo>
                  <a:cubicBezTo>
                    <a:pt x="4048790" y="1145890"/>
                    <a:pt x="4057300" y="1142637"/>
                    <a:pt x="4066043" y="1140139"/>
                  </a:cubicBezTo>
                  <a:cubicBezTo>
                    <a:pt x="4077443" y="1136882"/>
                    <a:pt x="4089448" y="1135675"/>
                    <a:pt x="4100549" y="1131512"/>
                  </a:cubicBezTo>
                  <a:cubicBezTo>
                    <a:pt x="4112590" y="1126997"/>
                    <a:pt x="4123235" y="1119326"/>
                    <a:pt x="4135055" y="1114260"/>
                  </a:cubicBezTo>
                  <a:cubicBezTo>
                    <a:pt x="4143413" y="1110678"/>
                    <a:pt x="4152985" y="1110049"/>
                    <a:pt x="4160934" y="1105633"/>
                  </a:cubicBezTo>
                  <a:cubicBezTo>
                    <a:pt x="4179060" y="1095563"/>
                    <a:pt x="4212692" y="1071127"/>
                    <a:pt x="4212692" y="1071127"/>
                  </a:cubicBezTo>
                  <a:cubicBezTo>
                    <a:pt x="4218443" y="1062501"/>
                    <a:pt x="4222614" y="1052579"/>
                    <a:pt x="4229945" y="1045248"/>
                  </a:cubicBezTo>
                  <a:cubicBezTo>
                    <a:pt x="4237276" y="1037917"/>
                    <a:pt x="4248998" y="1035798"/>
                    <a:pt x="4255825" y="1027995"/>
                  </a:cubicBezTo>
                  <a:cubicBezTo>
                    <a:pt x="4269479" y="1012390"/>
                    <a:pt x="4275668" y="990899"/>
                    <a:pt x="4290330" y="976237"/>
                  </a:cubicBezTo>
                  <a:cubicBezTo>
                    <a:pt x="4298956" y="967611"/>
                    <a:pt x="4308399" y="959730"/>
                    <a:pt x="4316209" y="950358"/>
                  </a:cubicBezTo>
                  <a:cubicBezTo>
                    <a:pt x="4338992" y="923018"/>
                    <a:pt x="4338177" y="910334"/>
                    <a:pt x="4350715" y="872720"/>
                  </a:cubicBezTo>
                  <a:cubicBezTo>
                    <a:pt x="4353994" y="862884"/>
                    <a:pt x="4362217" y="855467"/>
                    <a:pt x="4367968" y="846841"/>
                  </a:cubicBezTo>
                  <a:cubicBezTo>
                    <a:pt x="4370843" y="838214"/>
                    <a:pt x="4374096" y="829704"/>
                    <a:pt x="4376594" y="820961"/>
                  </a:cubicBezTo>
                  <a:cubicBezTo>
                    <a:pt x="4380277" y="808070"/>
                    <a:pt x="4386955" y="774361"/>
                    <a:pt x="4393847" y="760577"/>
                  </a:cubicBezTo>
                  <a:cubicBezTo>
                    <a:pt x="4398484" y="751304"/>
                    <a:pt x="4405349" y="743324"/>
                    <a:pt x="4411100" y="734697"/>
                  </a:cubicBezTo>
                  <a:cubicBezTo>
                    <a:pt x="4413975" y="711693"/>
                    <a:pt x="4407799" y="685565"/>
                    <a:pt x="4419726" y="665686"/>
                  </a:cubicBezTo>
                  <a:cubicBezTo>
                    <a:pt x="4425060" y="656796"/>
                    <a:pt x="4432342" y="682292"/>
                    <a:pt x="4436979" y="691565"/>
                  </a:cubicBezTo>
                  <a:cubicBezTo>
                    <a:pt x="4441046" y="699698"/>
                    <a:pt x="4440562" y="709878"/>
                    <a:pt x="4445606" y="717444"/>
                  </a:cubicBezTo>
                  <a:cubicBezTo>
                    <a:pt x="4452373" y="727595"/>
                    <a:pt x="4463995" y="733694"/>
                    <a:pt x="4471485" y="743324"/>
                  </a:cubicBezTo>
                  <a:cubicBezTo>
                    <a:pt x="4484215" y="759691"/>
                    <a:pt x="4505991" y="795082"/>
                    <a:pt x="4505991" y="795082"/>
                  </a:cubicBezTo>
                  <a:lnTo>
                    <a:pt x="4523243" y="846841"/>
                  </a:lnTo>
                  <a:cubicBezTo>
                    <a:pt x="4526118" y="855467"/>
                    <a:pt x="4530087" y="863804"/>
                    <a:pt x="4531870" y="872720"/>
                  </a:cubicBezTo>
                  <a:cubicBezTo>
                    <a:pt x="4539008" y="908414"/>
                    <a:pt x="4539829" y="926130"/>
                    <a:pt x="4557749" y="958984"/>
                  </a:cubicBezTo>
                  <a:cubicBezTo>
                    <a:pt x="4567678" y="977188"/>
                    <a:pt x="4592255" y="1010743"/>
                    <a:pt x="4592255" y="1010743"/>
                  </a:cubicBezTo>
                  <a:cubicBezTo>
                    <a:pt x="4595130" y="1019369"/>
                    <a:pt x="4596815" y="1028489"/>
                    <a:pt x="4600881" y="1036622"/>
                  </a:cubicBezTo>
                  <a:cubicBezTo>
                    <a:pt x="4605518" y="1045895"/>
                    <a:pt x="4613923" y="1053027"/>
                    <a:pt x="4618134" y="1062501"/>
                  </a:cubicBezTo>
                  <a:cubicBezTo>
                    <a:pt x="4625520" y="1079120"/>
                    <a:pt x="4635387" y="1114260"/>
                    <a:pt x="4635387" y="1114260"/>
                  </a:cubicBezTo>
                  <a:cubicBezTo>
                    <a:pt x="4638262" y="1131513"/>
                    <a:pt x="4640219" y="1148944"/>
                    <a:pt x="4644013" y="1166018"/>
                  </a:cubicBezTo>
                  <a:cubicBezTo>
                    <a:pt x="4645986" y="1174894"/>
                    <a:pt x="4650667" y="1183021"/>
                    <a:pt x="4652640" y="1191897"/>
                  </a:cubicBezTo>
                  <a:cubicBezTo>
                    <a:pt x="4656434" y="1208971"/>
                    <a:pt x="4658607" y="1226368"/>
                    <a:pt x="4661266" y="1243656"/>
                  </a:cubicBezTo>
                  <a:cubicBezTo>
                    <a:pt x="4666953" y="1280621"/>
                    <a:pt x="4666644" y="1326671"/>
                    <a:pt x="4695772" y="1355799"/>
                  </a:cubicBezTo>
                  <a:cubicBezTo>
                    <a:pt x="4703103" y="1363130"/>
                    <a:pt x="4713025" y="1367301"/>
                    <a:pt x="4721651" y="1373052"/>
                  </a:cubicBezTo>
                  <a:cubicBezTo>
                    <a:pt x="4742183" y="1434646"/>
                    <a:pt x="4728816" y="1409678"/>
                    <a:pt x="4756157" y="1450690"/>
                  </a:cubicBezTo>
                  <a:cubicBezTo>
                    <a:pt x="4776196" y="1530849"/>
                    <a:pt x="4752254" y="1431180"/>
                    <a:pt x="4773409" y="1536954"/>
                  </a:cubicBezTo>
                  <a:cubicBezTo>
                    <a:pt x="4775734" y="1548580"/>
                    <a:pt x="4776734" y="1560856"/>
                    <a:pt x="4782036" y="1571460"/>
                  </a:cubicBezTo>
                  <a:cubicBezTo>
                    <a:pt x="4791309" y="1590006"/>
                    <a:pt x="4805040" y="1605965"/>
                    <a:pt x="4816542" y="1623218"/>
                  </a:cubicBezTo>
                  <a:cubicBezTo>
                    <a:pt x="4830076" y="1643519"/>
                    <a:pt x="4851047" y="1657724"/>
                    <a:pt x="4868300" y="1674977"/>
                  </a:cubicBezTo>
                  <a:lnTo>
                    <a:pt x="4894179" y="1700856"/>
                  </a:lnTo>
                  <a:lnTo>
                    <a:pt x="4911432" y="1752614"/>
                  </a:lnTo>
                  <a:cubicBezTo>
                    <a:pt x="4920291" y="1779189"/>
                    <a:pt x="4921845" y="1802892"/>
                    <a:pt x="4928685" y="1830252"/>
                  </a:cubicBezTo>
                  <a:cubicBezTo>
                    <a:pt x="4930890" y="1839073"/>
                    <a:pt x="4934436" y="1847505"/>
                    <a:pt x="4937311" y="1856131"/>
                  </a:cubicBezTo>
                  <a:cubicBezTo>
                    <a:pt x="4934436" y="1873384"/>
                    <a:pt x="4936507" y="1892246"/>
                    <a:pt x="4928685" y="1907890"/>
                  </a:cubicBezTo>
                  <a:cubicBezTo>
                    <a:pt x="4924049" y="1917163"/>
                    <a:pt x="4913159" y="1924598"/>
                    <a:pt x="4902806" y="1925143"/>
                  </a:cubicBezTo>
                  <a:cubicBezTo>
                    <a:pt x="4747718" y="1933305"/>
                    <a:pt x="4592255" y="1930894"/>
                    <a:pt x="4436979" y="1933769"/>
                  </a:cubicBezTo>
                  <a:cubicBezTo>
                    <a:pt x="4331466" y="1954871"/>
                    <a:pt x="4440914" y="1931127"/>
                    <a:pt x="4367968" y="1951022"/>
                  </a:cubicBezTo>
                  <a:cubicBezTo>
                    <a:pt x="4248827" y="1983516"/>
                    <a:pt x="4346369" y="1952471"/>
                    <a:pt x="4247198" y="1985527"/>
                  </a:cubicBezTo>
                  <a:cubicBezTo>
                    <a:pt x="4229945" y="1991278"/>
                    <a:pt x="4278829" y="2011406"/>
                    <a:pt x="4195440" y="2002780"/>
                  </a:cubicBezTo>
                  <a:cubicBezTo>
                    <a:pt x="4112051" y="1994154"/>
                    <a:pt x="4150870" y="1940958"/>
                    <a:pt x="3746866" y="1933769"/>
                  </a:cubicBezTo>
                  <a:cubicBezTo>
                    <a:pt x="2953236" y="1916516"/>
                    <a:pt x="2254497" y="1994154"/>
                    <a:pt x="1771418" y="1959648"/>
                  </a:cubicBezTo>
                  <a:cubicBezTo>
                    <a:pt x="1547131" y="1988403"/>
                    <a:pt x="1335783" y="1984089"/>
                    <a:pt x="1150315" y="2002780"/>
                  </a:cubicBezTo>
                  <a:cubicBezTo>
                    <a:pt x="964847" y="2021471"/>
                    <a:pt x="792318" y="2063166"/>
                    <a:pt x="658609" y="2071792"/>
                  </a:cubicBezTo>
                  <a:cubicBezTo>
                    <a:pt x="524900" y="2080418"/>
                    <a:pt x="444685" y="2076012"/>
                    <a:pt x="348059" y="2054539"/>
                  </a:cubicBezTo>
                  <a:cubicBezTo>
                    <a:pt x="317894" y="2047836"/>
                    <a:pt x="273423" y="2021534"/>
                    <a:pt x="253168" y="2011407"/>
                  </a:cubicBezTo>
                  <a:cubicBezTo>
                    <a:pt x="236902" y="2003274"/>
                    <a:pt x="218662" y="1999905"/>
                    <a:pt x="201409" y="1994154"/>
                  </a:cubicBezTo>
                  <a:cubicBezTo>
                    <a:pt x="192783" y="1991278"/>
                    <a:pt x="184352" y="1987732"/>
                    <a:pt x="175530" y="1985527"/>
                  </a:cubicBezTo>
                  <a:cubicBezTo>
                    <a:pt x="152526" y="1979776"/>
                    <a:pt x="129014" y="1975774"/>
                    <a:pt x="106519" y="1968275"/>
                  </a:cubicBezTo>
                  <a:cubicBezTo>
                    <a:pt x="97893" y="1965399"/>
                    <a:pt x="88589" y="1964064"/>
                    <a:pt x="80640" y="1959648"/>
                  </a:cubicBezTo>
                  <a:cubicBezTo>
                    <a:pt x="62514" y="1949578"/>
                    <a:pt x="46134" y="1936645"/>
                    <a:pt x="28881" y="1925143"/>
                  </a:cubicBezTo>
                  <a:cubicBezTo>
                    <a:pt x="21315" y="1920099"/>
                    <a:pt x="11445" y="1919893"/>
                    <a:pt x="3002" y="1916516"/>
                  </a:cubicBezTo>
                  <a:cubicBezTo>
                    <a:pt x="-2968" y="1914128"/>
                    <a:pt x="1564" y="1933769"/>
                    <a:pt x="3002" y="1925143"/>
                  </a:cubicBezTo>
                  <a:close/>
                </a:path>
              </a:pathLst>
            </a:custGeom>
            <a:gradFill>
              <a:gsLst>
                <a:gs pos="73000">
                  <a:schemeClr val="tx1">
                    <a:lumMod val="85000"/>
                    <a:lumOff val="15000"/>
                  </a:schemeClr>
                </a:gs>
                <a:gs pos="21000">
                  <a:schemeClr val="tx1">
                    <a:lumMod val="65000"/>
                    <a:lumOff val="35000"/>
                  </a:schemeClr>
                </a:gs>
                <a:gs pos="51000">
                  <a:schemeClr val="tx1">
                    <a:lumMod val="65000"/>
                    <a:lumOff val="35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77" name="Freeform 76"/>
            <p:cNvSpPr/>
            <p:nvPr/>
          </p:nvSpPr>
          <p:spPr>
            <a:xfrm flipV="1">
              <a:off x="-290071" y="3770308"/>
              <a:ext cx="4716000" cy="1098560"/>
            </a:xfrm>
            <a:custGeom>
              <a:avLst/>
              <a:gdLst>
                <a:gd name="connsiteX0" fmla="*/ 4684144 w 4685320"/>
                <a:gd name="connsiteY0" fmla="*/ 1371600 h 1458892"/>
                <a:gd name="connsiteX1" fmla="*/ 4675517 w 4685320"/>
                <a:gd name="connsiteY1" fmla="*/ 1293962 h 1458892"/>
                <a:gd name="connsiteX2" fmla="*/ 4666891 w 4685320"/>
                <a:gd name="connsiteY2" fmla="*/ 1268083 h 1458892"/>
                <a:gd name="connsiteX3" fmla="*/ 4589253 w 4685320"/>
                <a:gd name="connsiteY3" fmla="*/ 1224951 h 1458892"/>
                <a:gd name="connsiteX4" fmla="*/ 4546121 w 4685320"/>
                <a:gd name="connsiteY4" fmla="*/ 1216324 h 1458892"/>
                <a:gd name="connsiteX5" fmla="*/ 4520242 w 4685320"/>
                <a:gd name="connsiteY5" fmla="*/ 1207698 h 1458892"/>
                <a:gd name="connsiteX6" fmla="*/ 4494362 w 4685320"/>
                <a:gd name="connsiteY6" fmla="*/ 1155939 h 1458892"/>
                <a:gd name="connsiteX7" fmla="*/ 4468483 w 4685320"/>
                <a:gd name="connsiteY7" fmla="*/ 1147313 h 1458892"/>
                <a:gd name="connsiteX8" fmla="*/ 4339087 w 4685320"/>
                <a:gd name="connsiteY8" fmla="*/ 1155939 h 1458892"/>
                <a:gd name="connsiteX9" fmla="*/ 4295955 w 4685320"/>
                <a:gd name="connsiteY9" fmla="*/ 1147313 h 1458892"/>
                <a:gd name="connsiteX10" fmla="*/ 4278702 w 4685320"/>
                <a:gd name="connsiteY10" fmla="*/ 1121434 h 1458892"/>
                <a:gd name="connsiteX11" fmla="*/ 4175185 w 4685320"/>
                <a:gd name="connsiteY11" fmla="*/ 1104181 h 1458892"/>
                <a:gd name="connsiteX12" fmla="*/ 4149306 w 4685320"/>
                <a:gd name="connsiteY12" fmla="*/ 1078302 h 1458892"/>
                <a:gd name="connsiteX13" fmla="*/ 4088921 w 4685320"/>
                <a:gd name="connsiteY13" fmla="*/ 1000664 h 1458892"/>
                <a:gd name="connsiteX14" fmla="*/ 4063042 w 4685320"/>
                <a:gd name="connsiteY14" fmla="*/ 992037 h 1458892"/>
                <a:gd name="connsiteX15" fmla="*/ 4002657 w 4685320"/>
                <a:gd name="connsiteY15" fmla="*/ 957532 h 1458892"/>
                <a:gd name="connsiteX16" fmla="*/ 3942272 w 4685320"/>
                <a:gd name="connsiteY16" fmla="*/ 940279 h 1458892"/>
                <a:gd name="connsiteX17" fmla="*/ 3933645 w 4685320"/>
                <a:gd name="connsiteY17" fmla="*/ 914400 h 1458892"/>
                <a:gd name="connsiteX18" fmla="*/ 3925019 w 4685320"/>
                <a:gd name="connsiteY18" fmla="*/ 879894 h 1458892"/>
                <a:gd name="connsiteX19" fmla="*/ 3907766 w 4685320"/>
                <a:gd name="connsiteY19" fmla="*/ 828136 h 1458892"/>
                <a:gd name="connsiteX20" fmla="*/ 3821502 w 4685320"/>
                <a:gd name="connsiteY20" fmla="*/ 854015 h 1458892"/>
                <a:gd name="connsiteX21" fmla="*/ 3743864 w 4685320"/>
                <a:gd name="connsiteY21" fmla="*/ 888520 h 1458892"/>
                <a:gd name="connsiteX22" fmla="*/ 3692106 w 4685320"/>
                <a:gd name="connsiteY22" fmla="*/ 879894 h 1458892"/>
                <a:gd name="connsiteX23" fmla="*/ 3648974 w 4685320"/>
                <a:gd name="connsiteY23" fmla="*/ 828136 h 1458892"/>
                <a:gd name="connsiteX24" fmla="*/ 3623095 w 4685320"/>
                <a:gd name="connsiteY24" fmla="*/ 802256 h 1458892"/>
                <a:gd name="connsiteX25" fmla="*/ 3614468 w 4685320"/>
                <a:gd name="connsiteY25" fmla="*/ 776377 h 1458892"/>
                <a:gd name="connsiteX26" fmla="*/ 3562710 w 4685320"/>
                <a:gd name="connsiteY26" fmla="*/ 750498 h 1458892"/>
                <a:gd name="connsiteX27" fmla="*/ 3303917 w 4685320"/>
                <a:gd name="connsiteY27" fmla="*/ 741871 h 1458892"/>
                <a:gd name="connsiteX28" fmla="*/ 3252159 w 4685320"/>
                <a:gd name="connsiteY28" fmla="*/ 715992 h 1458892"/>
                <a:gd name="connsiteX29" fmla="*/ 3226279 w 4685320"/>
                <a:gd name="connsiteY29" fmla="*/ 664234 h 1458892"/>
                <a:gd name="connsiteX30" fmla="*/ 3217653 w 4685320"/>
                <a:gd name="connsiteY30" fmla="*/ 629728 h 1458892"/>
                <a:gd name="connsiteX31" fmla="*/ 3209027 w 4685320"/>
                <a:gd name="connsiteY31" fmla="*/ 577969 h 1458892"/>
                <a:gd name="connsiteX32" fmla="*/ 3200400 w 4685320"/>
                <a:gd name="connsiteY32" fmla="*/ 552090 h 1458892"/>
                <a:gd name="connsiteX33" fmla="*/ 3174521 w 4685320"/>
                <a:gd name="connsiteY33" fmla="*/ 543464 h 1458892"/>
                <a:gd name="connsiteX34" fmla="*/ 3122762 w 4685320"/>
                <a:gd name="connsiteY34" fmla="*/ 508958 h 1458892"/>
                <a:gd name="connsiteX35" fmla="*/ 3096883 w 4685320"/>
                <a:gd name="connsiteY35" fmla="*/ 491705 h 1458892"/>
                <a:gd name="connsiteX36" fmla="*/ 3079630 w 4685320"/>
                <a:gd name="connsiteY36" fmla="*/ 405441 h 1458892"/>
                <a:gd name="connsiteX37" fmla="*/ 3062378 w 4685320"/>
                <a:gd name="connsiteY37" fmla="*/ 353683 h 1458892"/>
                <a:gd name="connsiteX38" fmla="*/ 3010619 w 4685320"/>
                <a:gd name="connsiteY38" fmla="*/ 319177 h 1458892"/>
                <a:gd name="connsiteX39" fmla="*/ 2993366 w 4685320"/>
                <a:gd name="connsiteY39" fmla="*/ 293298 h 1458892"/>
                <a:gd name="connsiteX40" fmla="*/ 2967487 w 4685320"/>
                <a:gd name="connsiteY40" fmla="*/ 276045 h 1458892"/>
                <a:gd name="connsiteX41" fmla="*/ 2932981 w 4685320"/>
                <a:gd name="connsiteY41" fmla="*/ 224286 h 1458892"/>
                <a:gd name="connsiteX42" fmla="*/ 2915728 w 4685320"/>
                <a:gd name="connsiteY42" fmla="*/ 198407 h 1458892"/>
                <a:gd name="connsiteX43" fmla="*/ 2889849 w 4685320"/>
                <a:gd name="connsiteY43" fmla="*/ 189781 h 1458892"/>
                <a:gd name="connsiteX44" fmla="*/ 2863970 w 4685320"/>
                <a:gd name="connsiteY44" fmla="*/ 207034 h 1458892"/>
                <a:gd name="connsiteX45" fmla="*/ 2838091 w 4685320"/>
                <a:gd name="connsiteY45" fmla="*/ 284671 h 1458892"/>
                <a:gd name="connsiteX46" fmla="*/ 2820838 w 4685320"/>
                <a:gd name="connsiteY46" fmla="*/ 353683 h 1458892"/>
                <a:gd name="connsiteX47" fmla="*/ 2786332 w 4685320"/>
                <a:gd name="connsiteY47" fmla="*/ 405441 h 1458892"/>
                <a:gd name="connsiteX48" fmla="*/ 2743200 w 4685320"/>
                <a:gd name="connsiteY48" fmla="*/ 448573 h 1458892"/>
                <a:gd name="connsiteX49" fmla="*/ 2717321 w 4685320"/>
                <a:gd name="connsiteY49" fmla="*/ 457200 h 1458892"/>
                <a:gd name="connsiteX50" fmla="*/ 2665562 w 4685320"/>
                <a:gd name="connsiteY50" fmla="*/ 491705 h 1458892"/>
                <a:gd name="connsiteX51" fmla="*/ 2605178 w 4685320"/>
                <a:gd name="connsiteY51" fmla="*/ 569343 h 1458892"/>
                <a:gd name="connsiteX52" fmla="*/ 2562045 w 4685320"/>
                <a:gd name="connsiteY52" fmla="*/ 612475 h 1458892"/>
                <a:gd name="connsiteX53" fmla="*/ 2518913 w 4685320"/>
                <a:gd name="connsiteY53" fmla="*/ 655607 h 1458892"/>
                <a:gd name="connsiteX54" fmla="*/ 2493034 w 4685320"/>
                <a:gd name="connsiteY54" fmla="*/ 681486 h 1458892"/>
                <a:gd name="connsiteX55" fmla="*/ 2467155 w 4685320"/>
                <a:gd name="connsiteY55" fmla="*/ 690113 h 1458892"/>
                <a:gd name="connsiteX56" fmla="*/ 2415396 w 4685320"/>
                <a:gd name="connsiteY56" fmla="*/ 715992 h 1458892"/>
                <a:gd name="connsiteX57" fmla="*/ 2389517 w 4685320"/>
                <a:gd name="connsiteY57" fmla="*/ 707366 h 1458892"/>
                <a:gd name="connsiteX58" fmla="*/ 2346385 w 4685320"/>
                <a:gd name="connsiteY58" fmla="*/ 655607 h 1458892"/>
                <a:gd name="connsiteX59" fmla="*/ 2320506 w 4685320"/>
                <a:gd name="connsiteY59" fmla="*/ 629728 h 1458892"/>
                <a:gd name="connsiteX60" fmla="*/ 2303253 w 4685320"/>
                <a:gd name="connsiteY60" fmla="*/ 603849 h 1458892"/>
                <a:gd name="connsiteX61" fmla="*/ 2277374 w 4685320"/>
                <a:gd name="connsiteY61" fmla="*/ 595222 h 1458892"/>
                <a:gd name="connsiteX62" fmla="*/ 2225615 w 4685320"/>
                <a:gd name="connsiteY62" fmla="*/ 560717 h 1458892"/>
                <a:gd name="connsiteX63" fmla="*/ 2173857 w 4685320"/>
                <a:gd name="connsiteY63" fmla="*/ 526211 h 1458892"/>
                <a:gd name="connsiteX64" fmla="*/ 2147978 w 4685320"/>
                <a:gd name="connsiteY64" fmla="*/ 448573 h 1458892"/>
                <a:gd name="connsiteX65" fmla="*/ 2130725 w 4685320"/>
                <a:gd name="connsiteY65" fmla="*/ 396815 h 1458892"/>
                <a:gd name="connsiteX66" fmla="*/ 2113472 w 4685320"/>
                <a:gd name="connsiteY66" fmla="*/ 284671 h 1458892"/>
                <a:gd name="connsiteX67" fmla="*/ 2087593 w 4685320"/>
                <a:gd name="connsiteY67" fmla="*/ 293298 h 1458892"/>
                <a:gd name="connsiteX68" fmla="*/ 2061713 w 4685320"/>
                <a:gd name="connsiteY68" fmla="*/ 319177 h 1458892"/>
                <a:gd name="connsiteX69" fmla="*/ 2027208 w 4685320"/>
                <a:gd name="connsiteY69" fmla="*/ 370936 h 1458892"/>
                <a:gd name="connsiteX70" fmla="*/ 2009955 w 4685320"/>
                <a:gd name="connsiteY70" fmla="*/ 396815 h 1458892"/>
                <a:gd name="connsiteX71" fmla="*/ 1984076 w 4685320"/>
                <a:gd name="connsiteY71" fmla="*/ 414068 h 1458892"/>
                <a:gd name="connsiteX72" fmla="*/ 1940944 w 4685320"/>
                <a:gd name="connsiteY72" fmla="*/ 491705 h 1458892"/>
                <a:gd name="connsiteX73" fmla="*/ 1923691 w 4685320"/>
                <a:gd name="connsiteY73" fmla="*/ 517585 h 1458892"/>
                <a:gd name="connsiteX74" fmla="*/ 1897812 w 4685320"/>
                <a:gd name="connsiteY74" fmla="*/ 526211 h 1458892"/>
                <a:gd name="connsiteX75" fmla="*/ 1871932 w 4685320"/>
                <a:gd name="connsiteY75" fmla="*/ 543464 h 1458892"/>
                <a:gd name="connsiteX76" fmla="*/ 1863306 w 4685320"/>
                <a:gd name="connsiteY76" fmla="*/ 569343 h 1458892"/>
                <a:gd name="connsiteX77" fmla="*/ 1846053 w 4685320"/>
                <a:gd name="connsiteY77" fmla="*/ 595222 h 1458892"/>
                <a:gd name="connsiteX78" fmla="*/ 1820174 w 4685320"/>
                <a:gd name="connsiteY78" fmla="*/ 646981 h 1458892"/>
                <a:gd name="connsiteX79" fmla="*/ 1794295 w 4685320"/>
                <a:gd name="connsiteY79" fmla="*/ 698739 h 1458892"/>
                <a:gd name="connsiteX80" fmla="*/ 1759789 w 4685320"/>
                <a:gd name="connsiteY80" fmla="*/ 715992 h 1458892"/>
                <a:gd name="connsiteX81" fmla="*/ 1682151 w 4685320"/>
                <a:gd name="connsiteY81" fmla="*/ 698739 h 1458892"/>
                <a:gd name="connsiteX82" fmla="*/ 1630393 w 4685320"/>
                <a:gd name="connsiteY82" fmla="*/ 655607 h 1458892"/>
                <a:gd name="connsiteX83" fmla="*/ 1613140 w 4685320"/>
                <a:gd name="connsiteY83" fmla="*/ 629728 h 1458892"/>
                <a:gd name="connsiteX84" fmla="*/ 1578634 w 4685320"/>
                <a:gd name="connsiteY84" fmla="*/ 552090 h 1458892"/>
                <a:gd name="connsiteX85" fmla="*/ 1544128 w 4685320"/>
                <a:gd name="connsiteY85" fmla="*/ 474452 h 1458892"/>
                <a:gd name="connsiteX86" fmla="*/ 1518249 w 4685320"/>
                <a:gd name="connsiteY86" fmla="*/ 483079 h 1458892"/>
                <a:gd name="connsiteX87" fmla="*/ 1466491 w 4685320"/>
                <a:gd name="connsiteY87" fmla="*/ 517585 h 1458892"/>
                <a:gd name="connsiteX88" fmla="*/ 1414732 w 4685320"/>
                <a:gd name="connsiteY88" fmla="*/ 508958 h 1458892"/>
                <a:gd name="connsiteX89" fmla="*/ 1354347 w 4685320"/>
                <a:gd name="connsiteY89" fmla="*/ 439947 h 1458892"/>
                <a:gd name="connsiteX90" fmla="*/ 1302589 w 4685320"/>
                <a:gd name="connsiteY90" fmla="*/ 388188 h 1458892"/>
                <a:gd name="connsiteX91" fmla="*/ 1285336 w 4685320"/>
                <a:gd name="connsiteY91" fmla="*/ 362309 h 1458892"/>
                <a:gd name="connsiteX92" fmla="*/ 1259457 w 4685320"/>
                <a:gd name="connsiteY92" fmla="*/ 336430 h 1458892"/>
                <a:gd name="connsiteX93" fmla="*/ 1233578 w 4685320"/>
                <a:gd name="connsiteY93" fmla="*/ 284671 h 1458892"/>
                <a:gd name="connsiteX94" fmla="*/ 1216325 w 4685320"/>
                <a:gd name="connsiteY94" fmla="*/ 232913 h 1458892"/>
                <a:gd name="connsiteX95" fmla="*/ 1181819 w 4685320"/>
                <a:gd name="connsiteY95" fmla="*/ 181154 h 1458892"/>
                <a:gd name="connsiteX96" fmla="*/ 1147313 w 4685320"/>
                <a:gd name="connsiteY96" fmla="*/ 138022 h 1458892"/>
                <a:gd name="connsiteX97" fmla="*/ 1104181 w 4685320"/>
                <a:gd name="connsiteY97" fmla="*/ 94890 h 1458892"/>
                <a:gd name="connsiteX98" fmla="*/ 1061049 w 4685320"/>
                <a:gd name="connsiteY98" fmla="*/ 86264 h 1458892"/>
                <a:gd name="connsiteX99" fmla="*/ 1000664 w 4685320"/>
                <a:gd name="connsiteY99" fmla="*/ 69011 h 1458892"/>
                <a:gd name="connsiteX100" fmla="*/ 974785 w 4685320"/>
                <a:gd name="connsiteY100" fmla="*/ 17252 h 1458892"/>
                <a:gd name="connsiteX101" fmla="*/ 948906 w 4685320"/>
                <a:gd name="connsiteY101" fmla="*/ 0 h 1458892"/>
                <a:gd name="connsiteX102" fmla="*/ 923027 w 4685320"/>
                <a:gd name="connsiteY102" fmla="*/ 8626 h 1458892"/>
                <a:gd name="connsiteX103" fmla="*/ 897147 w 4685320"/>
                <a:gd name="connsiteY103" fmla="*/ 60385 h 1458892"/>
                <a:gd name="connsiteX104" fmla="*/ 879895 w 4685320"/>
                <a:gd name="connsiteY104" fmla="*/ 86264 h 1458892"/>
                <a:gd name="connsiteX105" fmla="*/ 862642 w 4685320"/>
                <a:gd name="connsiteY105" fmla="*/ 155275 h 1458892"/>
                <a:gd name="connsiteX106" fmla="*/ 854015 w 4685320"/>
                <a:gd name="connsiteY106" fmla="*/ 189781 h 1458892"/>
                <a:gd name="connsiteX107" fmla="*/ 819510 w 4685320"/>
                <a:gd name="connsiteY107" fmla="*/ 267419 h 1458892"/>
                <a:gd name="connsiteX108" fmla="*/ 793630 w 4685320"/>
                <a:gd name="connsiteY108" fmla="*/ 276045 h 1458892"/>
                <a:gd name="connsiteX109" fmla="*/ 741872 w 4685320"/>
                <a:gd name="connsiteY109" fmla="*/ 310551 h 1458892"/>
                <a:gd name="connsiteX110" fmla="*/ 690113 w 4685320"/>
                <a:gd name="connsiteY110" fmla="*/ 327803 h 1458892"/>
                <a:gd name="connsiteX111" fmla="*/ 638355 w 4685320"/>
                <a:gd name="connsiteY111" fmla="*/ 370936 h 1458892"/>
                <a:gd name="connsiteX112" fmla="*/ 586596 w 4685320"/>
                <a:gd name="connsiteY112" fmla="*/ 405441 h 1458892"/>
                <a:gd name="connsiteX113" fmla="*/ 560717 w 4685320"/>
                <a:gd name="connsiteY113" fmla="*/ 431320 h 1458892"/>
                <a:gd name="connsiteX114" fmla="*/ 534838 w 4685320"/>
                <a:gd name="connsiteY114" fmla="*/ 448573 h 1458892"/>
                <a:gd name="connsiteX115" fmla="*/ 500332 w 4685320"/>
                <a:gd name="connsiteY115" fmla="*/ 500332 h 1458892"/>
                <a:gd name="connsiteX116" fmla="*/ 491706 w 4685320"/>
                <a:gd name="connsiteY116" fmla="*/ 526211 h 1458892"/>
                <a:gd name="connsiteX117" fmla="*/ 465827 w 4685320"/>
                <a:gd name="connsiteY117" fmla="*/ 534837 h 1458892"/>
                <a:gd name="connsiteX118" fmla="*/ 439947 w 4685320"/>
                <a:gd name="connsiteY118" fmla="*/ 552090 h 1458892"/>
                <a:gd name="connsiteX119" fmla="*/ 414068 w 4685320"/>
                <a:gd name="connsiteY119" fmla="*/ 560717 h 1458892"/>
                <a:gd name="connsiteX120" fmla="*/ 379562 w 4685320"/>
                <a:gd name="connsiteY120" fmla="*/ 577969 h 1458892"/>
                <a:gd name="connsiteX121" fmla="*/ 353683 w 4685320"/>
                <a:gd name="connsiteY121" fmla="*/ 595222 h 1458892"/>
                <a:gd name="connsiteX122" fmla="*/ 327804 w 4685320"/>
                <a:gd name="connsiteY122" fmla="*/ 603849 h 1458892"/>
                <a:gd name="connsiteX123" fmla="*/ 276045 w 4685320"/>
                <a:gd name="connsiteY123" fmla="*/ 629728 h 1458892"/>
                <a:gd name="connsiteX124" fmla="*/ 250166 w 4685320"/>
                <a:gd name="connsiteY124" fmla="*/ 621102 h 1458892"/>
                <a:gd name="connsiteX125" fmla="*/ 241540 w 4685320"/>
                <a:gd name="connsiteY125" fmla="*/ 595222 h 1458892"/>
                <a:gd name="connsiteX126" fmla="*/ 215661 w 4685320"/>
                <a:gd name="connsiteY126" fmla="*/ 569343 h 1458892"/>
                <a:gd name="connsiteX127" fmla="*/ 198408 w 4685320"/>
                <a:gd name="connsiteY127" fmla="*/ 543464 h 1458892"/>
                <a:gd name="connsiteX128" fmla="*/ 163902 w 4685320"/>
                <a:gd name="connsiteY128" fmla="*/ 534837 h 1458892"/>
                <a:gd name="connsiteX129" fmla="*/ 112144 w 4685320"/>
                <a:gd name="connsiteY129" fmla="*/ 560717 h 1458892"/>
                <a:gd name="connsiteX130" fmla="*/ 86264 w 4685320"/>
                <a:gd name="connsiteY130" fmla="*/ 569343 h 1458892"/>
                <a:gd name="connsiteX131" fmla="*/ 60385 w 4685320"/>
                <a:gd name="connsiteY131" fmla="*/ 1069675 h 1458892"/>
                <a:gd name="connsiteX132" fmla="*/ 43132 w 4685320"/>
                <a:gd name="connsiteY132" fmla="*/ 1155939 h 1458892"/>
                <a:gd name="connsiteX133" fmla="*/ 17253 w 4685320"/>
                <a:gd name="connsiteY133" fmla="*/ 1242203 h 1458892"/>
                <a:gd name="connsiteX134" fmla="*/ 8627 w 4685320"/>
                <a:gd name="connsiteY134" fmla="*/ 1268083 h 1458892"/>
                <a:gd name="connsiteX135" fmla="*/ 0 w 4685320"/>
                <a:gd name="connsiteY135" fmla="*/ 1293962 h 1458892"/>
                <a:gd name="connsiteX136" fmla="*/ 543464 w 4685320"/>
                <a:gd name="connsiteY136" fmla="*/ 1397479 h 1458892"/>
                <a:gd name="connsiteX137" fmla="*/ 2182483 w 4685320"/>
                <a:gd name="connsiteY137" fmla="*/ 1380226 h 1458892"/>
                <a:gd name="connsiteX138" fmla="*/ 2424023 w 4685320"/>
                <a:gd name="connsiteY138" fmla="*/ 1371600 h 1458892"/>
                <a:gd name="connsiteX139" fmla="*/ 2449902 w 4685320"/>
                <a:gd name="connsiteY139" fmla="*/ 1362973 h 1458892"/>
                <a:gd name="connsiteX140" fmla="*/ 2501661 w 4685320"/>
                <a:gd name="connsiteY140" fmla="*/ 1354347 h 1458892"/>
                <a:gd name="connsiteX141" fmla="*/ 2829464 w 4685320"/>
                <a:gd name="connsiteY141" fmla="*/ 1345720 h 1458892"/>
                <a:gd name="connsiteX142" fmla="*/ 3597215 w 4685320"/>
                <a:gd name="connsiteY142" fmla="*/ 1345720 h 1458892"/>
                <a:gd name="connsiteX143" fmla="*/ 3735238 w 4685320"/>
                <a:gd name="connsiteY143" fmla="*/ 1371600 h 1458892"/>
                <a:gd name="connsiteX144" fmla="*/ 4037162 w 4685320"/>
                <a:gd name="connsiteY144" fmla="*/ 1388852 h 1458892"/>
                <a:gd name="connsiteX145" fmla="*/ 4580627 w 4685320"/>
                <a:gd name="connsiteY145" fmla="*/ 1380226 h 1458892"/>
                <a:gd name="connsiteX146" fmla="*/ 4632385 w 4685320"/>
                <a:gd name="connsiteY146" fmla="*/ 1362973 h 1458892"/>
                <a:gd name="connsiteX147" fmla="*/ 4658264 w 4685320"/>
                <a:gd name="connsiteY147" fmla="*/ 1354347 h 1458892"/>
                <a:gd name="connsiteX148" fmla="*/ 4684144 w 4685320"/>
                <a:gd name="connsiteY148" fmla="*/ 1302588 h 1458892"/>
                <a:gd name="connsiteX0" fmla="*/ 4684144 w 4685320"/>
                <a:gd name="connsiteY0" fmla="*/ 1371600 h 1458892"/>
                <a:gd name="connsiteX1" fmla="*/ 4675517 w 4685320"/>
                <a:gd name="connsiteY1" fmla="*/ 1293962 h 1458892"/>
                <a:gd name="connsiteX2" fmla="*/ 4666891 w 4685320"/>
                <a:gd name="connsiteY2" fmla="*/ 1268083 h 1458892"/>
                <a:gd name="connsiteX3" fmla="*/ 4589253 w 4685320"/>
                <a:gd name="connsiteY3" fmla="*/ 1224951 h 1458892"/>
                <a:gd name="connsiteX4" fmla="*/ 4546121 w 4685320"/>
                <a:gd name="connsiteY4" fmla="*/ 1216324 h 1458892"/>
                <a:gd name="connsiteX5" fmla="*/ 4520242 w 4685320"/>
                <a:gd name="connsiteY5" fmla="*/ 1207698 h 1458892"/>
                <a:gd name="connsiteX6" fmla="*/ 4494362 w 4685320"/>
                <a:gd name="connsiteY6" fmla="*/ 1155939 h 1458892"/>
                <a:gd name="connsiteX7" fmla="*/ 4468483 w 4685320"/>
                <a:gd name="connsiteY7" fmla="*/ 1147313 h 1458892"/>
                <a:gd name="connsiteX8" fmla="*/ 4339087 w 4685320"/>
                <a:gd name="connsiteY8" fmla="*/ 1155939 h 1458892"/>
                <a:gd name="connsiteX9" fmla="*/ 4295955 w 4685320"/>
                <a:gd name="connsiteY9" fmla="*/ 1147313 h 1458892"/>
                <a:gd name="connsiteX10" fmla="*/ 4278702 w 4685320"/>
                <a:gd name="connsiteY10" fmla="*/ 1121434 h 1458892"/>
                <a:gd name="connsiteX11" fmla="*/ 4175185 w 4685320"/>
                <a:gd name="connsiteY11" fmla="*/ 1104181 h 1458892"/>
                <a:gd name="connsiteX12" fmla="*/ 4149306 w 4685320"/>
                <a:gd name="connsiteY12" fmla="*/ 1078302 h 1458892"/>
                <a:gd name="connsiteX13" fmla="*/ 4088921 w 4685320"/>
                <a:gd name="connsiteY13" fmla="*/ 1000664 h 1458892"/>
                <a:gd name="connsiteX14" fmla="*/ 4063042 w 4685320"/>
                <a:gd name="connsiteY14" fmla="*/ 992037 h 1458892"/>
                <a:gd name="connsiteX15" fmla="*/ 4002657 w 4685320"/>
                <a:gd name="connsiteY15" fmla="*/ 957532 h 1458892"/>
                <a:gd name="connsiteX16" fmla="*/ 3942272 w 4685320"/>
                <a:gd name="connsiteY16" fmla="*/ 940279 h 1458892"/>
                <a:gd name="connsiteX17" fmla="*/ 3933645 w 4685320"/>
                <a:gd name="connsiteY17" fmla="*/ 914400 h 1458892"/>
                <a:gd name="connsiteX18" fmla="*/ 3925019 w 4685320"/>
                <a:gd name="connsiteY18" fmla="*/ 879894 h 1458892"/>
                <a:gd name="connsiteX19" fmla="*/ 3907766 w 4685320"/>
                <a:gd name="connsiteY19" fmla="*/ 828136 h 1458892"/>
                <a:gd name="connsiteX20" fmla="*/ 3821502 w 4685320"/>
                <a:gd name="connsiteY20" fmla="*/ 854015 h 1458892"/>
                <a:gd name="connsiteX21" fmla="*/ 3743864 w 4685320"/>
                <a:gd name="connsiteY21" fmla="*/ 888520 h 1458892"/>
                <a:gd name="connsiteX22" fmla="*/ 3692106 w 4685320"/>
                <a:gd name="connsiteY22" fmla="*/ 879894 h 1458892"/>
                <a:gd name="connsiteX23" fmla="*/ 3648974 w 4685320"/>
                <a:gd name="connsiteY23" fmla="*/ 828136 h 1458892"/>
                <a:gd name="connsiteX24" fmla="*/ 3623095 w 4685320"/>
                <a:gd name="connsiteY24" fmla="*/ 802256 h 1458892"/>
                <a:gd name="connsiteX25" fmla="*/ 3614468 w 4685320"/>
                <a:gd name="connsiteY25" fmla="*/ 776377 h 1458892"/>
                <a:gd name="connsiteX26" fmla="*/ 3562710 w 4685320"/>
                <a:gd name="connsiteY26" fmla="*/ 750498 h 1458892"/>
                <a:gd name="connsiteX27" fmla="*/ 3303917 w 4685320"/>
                <a:gd name="connsiteY27" fmla="*/ 741871 h 1458892"/>
                <a:gd name="connsiteX28" fmla="*/ 3252159 w 4685320"/>
                <a:gd name="connsiteY28" fmla="*/ 715992 h 1458892"/>
                <a:gd name="connsiteX29" fmla="*/ 3226279 w 4685320"/>
                <a:gd name="connsiteY29" fmla="*/ 664234 h 1458892"/>
                <a:gd name="connsiteX30" fmla="*/ 3217653 w 4685320"/>
                <a:gd name="connsiteY30" fmla="*/ 629728 h 1458892"/>
                <a:gd name="connsiteX31" fmla="*/ 3209027 w 4685320"/>
                <a:gd name="connsiteY31" fmla="*/ 577969 h 1458892"/>
                <a:gd name="connsiteX32" fmla="*/ 3200400 w 4685320"/>
                <a:gd name="connsiteY32" fmla="*/ 552090 h 1458892"/>
                <a:gd name="connsiteX33" fmla="*/ 3174521 w 4685320"/>
                <a:gd name="connsiteY33" fmla="*/ 543464 h 1458892"/>
                <a:gd name="connsiteX34" fmla="*/ 3122762 w 4685320"/>
                <a:gd name="connsiteY34" fmla="*/ 508958 h 1458892"/>
                <a:gd name="connsiteX35" fmla="*/ 3096883 w 4685320"/>
                <a:gd name="connsiteY35" fmla="*/ 491705 h 1458892"/>
                <a:gd name="connsiteX36" fmla="*/ 3079630 w 4685320"/>
                <a:gd name="connsiteY36" fmla="*/ 405441 h 1458892"/>
                <a:gd name="connsiteX37" fmla="*/ 3062378 w 4685320"/>
                <a:gd name="connsiteY37" fmla="*/ 353683 h 1458892"/>
                <a:gd name="connsiteX38" fmla="*/ 3010619 w 4685320"/>
                <a:gd name="connsiteY38" fmla="*/ 319177 h 1458892"/>
                <a:gd name="connsiteX39" fmla="*/ 2993366 w 4685320"/>
                <a:gd name="connsiteY39" fmla="*/ 293298 h 1458892"/>
                <a:gd name="connsiteX40" fmla="*/ 2967487 w 4685320"/>
                <a:gd name="connsiteY40" fmla="*/ 276045 h 1458892"/>
                <a:gd name="connsiteX41" fmla="*/ 2932981 w 4685320"/>
                <a:gd name="connsiteY41" fmla="*/ 224286 h 1458892"/>
                <a:gd name="connsiteX42" fmla="*/ 2915728 w 4685320"/>
                <a:gd name="connsiteY42" fmla="*/ 198407 h 1458892"/>
                <a:gd name="connsiteX43" fmla="*/ 2889849 w 4685320"/>
                <a:gd name="connsiteY43" fmla="*/ 189781 h 1458892"/>
                <a:gd name="connsiteX44" fmla="*/ 2863970 w 4685320"/>
                <a:gd name="connsiteY44" fmla="*/ 207034 h 1458892"/>
                <a:gd name="connsiteX45" fmla="*/ 2838091 w 4685320"/>
                <a:gd name="connsiteY45" fmla="*/ 284671 h 1458892"/>
                <a:gd name="connsiteX46" fmla="*/ 2820838 w 4685320"/>
                <a:gd name="connsiteY46" fmla="*/ 353683 h 1458892"/>
                <a:gd name="connsiteX47" fmla="*/ 2786332 w 4685320"/>
                <a:gd name="connsiteY47" fmla="*/ 405441 h 1458892"/>
                <a:gd name="connsiteX48" fmla="*/ 2743200 w 4685320"/>
                <a:gd name="connsiteY48" fmla="*/ 448573 h 1458892"/>
                <a:gd name="connsiteX49" fmla="*/ 2717321 w 4685320"/>
                <a:gd name="connsiteY49" fmla="*/ 457200 h 1458892"/>
                <a:gd name="connsiteX50" fmla="*/ 2665562 w 4685320"/>
                <a:gd name="connsiteY50" fmla="*/ 491705 h 1458892"/>
                <a:gd name="connsiteX51" fmla="*/ 2605178 w 4685320"/>
                <a:gd name="connsiteY51" fmla="*/ 569343 h 1458892"/>
                <a:gd name="connsiteX52" fmla="*/ 2562045 w 4685320"/>
                <a:gd name="connsiteY52" fmla="*/ 612475 h 1458892"/>
                <a:gd name="connsiteX53" fmla="*/ 2518913 w 4685320"/>
                <a:gd name="connsiteY53" fmla="*/ 655607 h 1458892"/>
                <a:gd name="connsiteX54" fmla="*/ 2493034 w 4685320"/>
                <a:gd name="connsiteY54" fmla="*/ 681486 h 1458892"/>
                <a:gd name="connsiteX55" fmla="*/ 2467155 w 4685320"/>
                <a:gd name="connsiteY55" fmla="*/ 690113 h 1458892"/>
                <a:gd name="connsiteX56" fmla="*/ 2415396 w 4685320"/>
                <a:gd name="connsiteY56" fmla="*/ 715992 h 1458892"/>
                <a:gd name="connsiteX57" fmla="*/ 2389517 w 4685320"/>
                <a:gd name="connsiteY57" fmla="*/ 707366 h 1458892"/>
                <a:gd name="connsiteX58" fmla="*/ 2346385 w 4685320"/>
                <a:gd name="connsiteY58" fmla="*/ 655607 h 1458892"/>
                <a:gd name="connsiteX59" fmla="*/ 2320506 w 4685320"/>
                <a:gd name="connsiteY59" fmla="*/ 629728 h 1458892"/>
                <a:gd name="connsiteX60" fmla="*/ 2303253 w 4685320"/>
                <a:gd name="connsiteY60" fmla="*/ 603849 h 1458892"/>
                <a:gd name="connsiteX61" fmla="*/ 2277374 w 4685320"/>
                <a:gd name="connsiteY61" fmla="*/ 595222 h 1458892"/>
                <a:gd name="connsiteX62" fmla="*/ 2225615 w 4685320"/>
                <a:gd name="connsiteY62" fmla="*/ 560717 h 1458892"/>
                <a:gd name="connsiteX63" fmla="*/ 2173857 w 4685320"/>
                <a:gd name="connsiteY63" fmla="*/ 526211 h 1458892"/>
                <a:gd name="connsiteX64" fmla="*/ 2147978 w 4685320"/>
                <a:gd name="connsiteY64" fmla="*/ 448573 h 1458892"/>
                <a:gd name="connsiteX65" fmla="*/ 2130725 w 4685320"/>
                <a:gd name="connsiteY65" fmla="*/ 396815 h 1458892"/>
                <a:gd name="connsiteX66" fmla="*/ 2113472 w 4685320"/>
                <a:gd name="connsiteY66" fmla="*/ 284671 h 1458892"/>
                <a:gd name="connsiteX67" fmla="*/ 2087593 w 4685320"/>
                <a:gd name="connsiteY67" fmla="*/ 293298 h 1458892"/>
                <a:gd name="connsiteX68" fmla="*/ 2061713 w 4685320"/>
                <a:gd name="connsiteY68" fmla="*/ 319177 h 1458892"/>
                <a:gd name="connsiteX69" fmla="*/ 2027208 w 4685320"/>
                <a:gd name="connsiteY69" fmla="*/ 370936 h 1458892"/>
                <a:gd name="connsiteX70" fmla="*/ 2009955 w 4685320"/>
                <a:gd name="connsiteY70" fmla="*/ 396815 h 1458892"/>
                <a:gd name="connsiteX71" fmla="*/ 1984076 w 4685320"/>
                <a:gd name="connsiteY71" fmla="*/ 414068 h 1458892"/>
                <a:gd name="connsiteX72" fmla="*/ 1940944 w 4685320"/>
                <a:gd name="connsiteY72" fmla="*/ 491705 h 1458892"/>
                <a:gd name="connsiteX73" fmla="*/ 1923691 w 4685320"/>
                <a:gd name="connsiteY73" fmla="*/ 517585 h 1458892"/>
                <a:gd name="connsiteX74" fmla="*/ 1897812 w 4685320"/>
                <a:gd name="connsiteY74" fmla="*/ 526211 h 1458892"/>
                <a:gd name="connsiteX75" fmla="*/ 1871932 w 4685320"/>
                <a:gd name="connsiteY75" fmla="*/ 543464 h 1458892"/>
                <a:gd name="connsiteX76" fmla="*/ 1863306 w 4685320"/>
                <a:gd name="connsiteY76" fmla="*/ 569343 h 1458892"/>
                <a:gd name="connsiteX77" fmla="*/ 1846053 w 4685320"/>
                <a:gd name="connsiteY77" fmla="*/ 595222 h 1458892"/>
                <a:gd name="connsiteX78" fmla="*/ 1820174 w 4685320"/>
                <a:gd name="connsiteY78" fmla="*/ 646981 h 1458892"/>
                <a:gd name="connsiteX79" fmla="*/ 1794295 w 4685320"/>
                <a:gd name="connsiteY79" fmla="*/ 698739 h 1458892"/>
                <a:gd name="connsiteX80" fmla="*/ 1759789 w 4685320"/>
                <a:gd name="connsiteY80" fmla="*/ 715992 h 1458892"/>
                <a:gd name="connsiteX81" fmla="*/ 1682151 w 4685320"/>
                <a:gd name="connsiteY81" fmla="*/ 698739 h 1458892"/>
                <a:gd name="connsiteX82" fmla="*/ 1630393 w 4685320"/>
                <a:gd name="connsiteY82" fmla="*/ 655607 h 1458892"/>
                <a:gd name="connsiteX83" fmla="*/ 1613140 w 4685320"/>
                <a:gd name="connsiteY83" fmla="*/ 629728 h 1458892"/>
                <a:gd name="connsiteX84" fmla="*/ 1578634 w 4685320"/>
                <a:gd name="connsiteY84" fmla="*/ 552090 h 1458892"/>
                <a:gd name="connsiteX85" fmla="*/ 1544128 w 4685320"/>
                <a:gd name="connsiteY85" fmla="*/ 474452 h 1458892"/>
                <a:gd name="connsiteX86" fmla="*/ 1518249 w 4685320"/>
                <a:gd name="connsiteY86" fmla="*/ 483079 h 1458892"/>
                <a:gd name="connsiteX87" fmla="*/ 1466491 w 4685320"/>
                <a:gd name="connsiteY87" fmla="*/ 517585 h 1458892"/>
                <a:gd name="connsiteX88" fmla="*/ 1414732 w 4685320"/>
                <a:gd name="connsiteY88" fmla="*/ 508958 h 1458892"/>
                <a:gd name="connsiteX89" fmla="*/ 1354347 w 4685320"/>
                <a:gd name="connsiteY89" fmla="*/ 439947 h 1458892"/>
                <a:gd name="connsiteX90" fmla="*/ 1302589 w 4685320"/>
                <a:gd name="connsiteY90" fmla="*/ 388188 h 1458892"/>
                <a:gd name="connsiteX91" fmla="*/ 1285336 w 4685320"/>
                <a:gd name="connsiteY91" fmla="*/ 362309 h 1458892"/>
                <a:gd name="connsiteX92" fmla="*/ 1259457 w 4685320"/>
                <a:gd name="connsiteY92" fmla="*/ 336430 h 1458892"/>
                <a:gd name="connsiteX93" fmla="*/ 1233578 w 4685320"/>
                <a:gd name="connsiteY93" fmla="*/ 284671 h 1458892"/>
                <a:gd name="connsiteX94" fmla="*/ 1216325 w 4685320"/>
                <a:gd name="connsiteY94" fmla="*/ 232913 h 1458892"/>
                <a:gd name="connsiteX95" fmla="*/ 1181819 w 4685320"/>
                <a:gd name="connsiteY95" fmla="*/ 181154 h 1458892"/>
                <a:gd name="connsiteX96" fmla="*/ 1147313 w 4685320"/>
                <a:gd name="connsiteY96" fmla="*/ 138022 h 1458892"/>
                <a:gd name="connsiteX97" fmla="*/ 1104181 w 4685320"/>
                <a:gd name="connsiteY97" fmla="*/ 94890 h 1458892"/>
                <a:gd name="connsiteX98" fmla="*/ 1061049 w 4685320"/>
                <a:gd name="connsiteY98" fmla="*/ 86264 h 1458892"/>
                <a:gd name="connsiteX99" fmla="*/ 1000664 w 4685320"/>
                <a:gd name="connsiteY99" fmla="*/ 69011 h 1458892"/>
                <a:gd name="connsiteX100" fmla="*/ 974785 w 4685320"/>
                <a:gd name="connsiteY100" fmla="*/ 17252 h 1458892"/>
                <a:gd name="connsiteX101" fmla="*/ 948906 w 4685320"/>
                <a:gd name="connsiteY101" fmla="*/ 0 h 1458892"/>
                <a:gd name="connsiteX102" fmla="*/ 923027 w 4685320"/>
                <a:gd name="connsiteY102" fmla="*/ 8626 h 1458892"/>
                <a:gd name="connsiteX103" fmla="*/ 897147 w 4685320"/>
                <a:gd name="connsiteY103" fmla="*/ 60385 h 1458892"/>
                <a:gd name="connsiteX104" fmla="*/ 879895 w 4685320"/>
                <a:gd name="connsiteY104" fmla="*/ 86264 h 1458892"/>
                <a:gd name="connsiteX105" fmla="*/ 862642 w 4685320"/>
                <a:gd name="connsiteY105" fmla="*/ 155275 h 1458892"/>
                <a:gd name="connsiteX106" fmla="*/ 854015 w 4685320"/>
                <a:gd name="connsiteY106" fmla="*/ 189781 h 1458892"/>
                <a:gd name="connsiteX107" fmla="*/ 819510 w 4685320"/>
                <a:gd name="connsiteY107" fmla="*/ 267419 h 1458892"/>
                <a:gd name="connsiteX108" fmla="*/ 793630 w 4685320"/>
                <a:gd name="connsiteY108" fmla="*/ 276045 h 1458892"/>
                <a:gd name="connsiteX109" fmla="*/ 741872 w 4685320"/>
                <a:gd name="connsiteY109" fmla="*/ 310551 h 1458892"/>
                <a:gd name="connsiteX110" fmla="*/ 690113 w 4685320"/>
                <a:gd name="connsiteY110" fmla="*/ 327803 h 1458892"/>
                <a:gd name="connsiteX111" fmla="*/ 638355 w 4685320"/>
                <a:gd name="connsiteY111" fmla="*/ 370936 h 1458892"/>
                <a:gd name="connsiteX112" fmla="*/ 586596 w 4685320"/>
                <a:gd name="connsiteY112" fmla="*/ 405441 h 1458892"/>
                <a:gd name="connsiteX113" fmla="*/ 560717 w 4685320"/>
                <a:gd name="connsiteY113" fmla="*/ 431320 h 1458892"/>
                <a:gd name="connsiteX114" fmla="*/ 534838 w 4685320"/>
                <a:gd name="connsiteY114" fmla="*/ 448573 h 1458892"/>
                <a:gd name="connsiteX115" fmla="*/ 500332 w 4685320"/>
                <a:gd name="connsiteY115" fmla="*/ 500332 h 1458892"/>
                <a:gd name="connsiteX116" fmla="*/ 491706 w 4685320"/>
                <a:gd name="connsiteY116" fmla="*/ 526211 h 1458892"/>
                <a:gd name="connsiteX117" fmla="*/ 465827 w 4685320"/>
                <a:gd name="connsiteY117" fmla="*/ 534837 h 1458892"/>
                <a:gd name="connsiteX118" fmla="*/ 439947 w 4685320"/>
                <a:gd name="connsiteY118" fmla="*/ 552090 h 1458892"/>
                <a:gd name="connsiteX119" fmla="*/ 414068 w 4685320"/>
                <a:gd name="connsiteY119" fmla="*/ 560717 h 1458892"/>
                <a:gd name="connsiteX120" fmla="*/ 379562 w 4685320"/>
                <a:gd name="connsiteY120" fmla="*/ 577969 h 1458892"/>
                <a:gd name="connsiteX121" fmla="*/ 353683 w 4685320"/>
                <a:gd name="connsiteY121" fmla="*/ 595222 h 1458892"/>
                <a:gd name="connsiteX122" fmla="*/ 327804 w 4685320"/>
                <a:gd name="connsiteY122" fmla="*/ 603849 h 1458892"/>
                <a:gd name="connsiteX123" fmla="*/ 276045 w 4685320"/>
                <a:gd name="connsiteY123" fmla="*/ 629728 h 1458892"/>
                <a:gd name="connsiteX124" fmla="*/ 250166 w 4685320"/>
                <a:gd name="connsiteY124" fmla="*/ 621102 h 1458892"/>
                <a:gd name="connsiteX125" fmla="*/ 241540 w 4685320"/>
                <a:gd name="connsiteY125" fmla="*/ 595222 h 1458892"/>
                <a:gd name="connsiteX126" fmla="*/ 215661 w 4685320"/>
                <a:gd name="connsiteY126" fmla="*/ 569343 h 1458892"/>
                <a:gd name="connsiteX127" fmla="*/ 198408 w 4685320"/>
                <a:gd name="connsiteY127" fmla="*/ 543464 h 1458892"/>
                <a:gd name="connsiteX128" fmla="*/ 163902 w 4685320"/>
                <a:gd name="connsiteY128" fmla="*/ 534837 h 1458892"/>
                <a:gd name="connsiteX129" fmla="*/ 112144 w 4685320"/>
                <a:gd name="connsiteY129" fmla="*/ 560717 h 1458892"/>
                <a:gd name="connsiteX130" fmla="*/ 86264 w 4685320"/>
                <a:gd name="connsiteY130" fmla="*/ 569343 h 1458892"/>
                <a:gd name="connsiteX131" fmla="*/ 60385 w 4685320"/>
                <a:gd name="connsiteY131" fmla="*/ 1069675 h 1458892"/>
                <a:gd name="connsiteX132" fmla="*/ 43132 w 4685320"/>
                <a:gd name="connsiteY132" fmla="*/ 1155939 h 1458892"/>
                <a:gd name="connsiteX133" fmla="*/ 17253 w 4685320"/>
                <a:gd name="connsiteY133" fmla="*/ 1242203 h 1458892"/>
                <a:gd name="connsiteX134" fmla="*/ 8627 w 4685320"/>
                <a:gd name="connsiteY134" fmla="*/ 1268083 h 1458892"/>
                <a:gd name="connsiteX135" fmla="*/ 0 w 4685320"/>
                <a:gd name="connsiteY135" fmla="*/ 1293962 h 1458892"/>
                <a:gd name="connsiteX136" fmla="*/ 543464 w 4685320"/>
                <a:gd name="connsiteY136" fmla="*/ 1397479 h 1458892"/>
                <a:gd name="connsiteX137" fmla="*/ 2182483 w 4685320"/>
                <a:gd name="connsiteY137" fmla="*/ 1380226 h 1458892"/>
                <a:gd name="connsiteX138" fmla="*/ 2424023 w 4685320"/>
                <a:gd name="connsiteY138" fmla="*/ 1371600 h 1458892"/>
                <a:gd name="connsiteX139" fmla="*/ 2449902 w 4685320"/>
                <a:gd name="connsiteY139" fmla="*/ 1362973 h 1458892"/>
                <a:gd name="connsiteX140" fmla="*/ 2501661 w 4685320"/>
                <a:gd name="connsiteY140" fmla="*/ 1354347 h 1458892"/>
                <a:gd name="connsiteX141" fmla="*/ 2829464 w 4685320"/>
                <a:gd name="connsiteY141" fmla="*/ 1345720 h 1458892"/>
                <a:gd name="connsiteX142" fmla="*/ 3597215 w 4685320"/>
                <a:gd name="connsiteY142" fmla="*/ 1345720 h 1458892"/>
                <a:gd name="connsiteX143" fmla="*/ 3735238 w 4685320"/>
                <a:gd name="connsiteY143" fmla="*/ 1371600 h 1458892"/>
                <a:gd name="connsiteX144" fmla="*/ 4037162 w 4685320"/>
                <a:gd name="connsiteY144" fmla="*/ 1388852 h 1458892"/>
                <a:gd name="connsiteX145" fmla="*/ 4470363 w 4685320"/>
                <a:gd name="connsiteY145" fmla="*/ 1457864 h 1458892"/>
                <a:gd name="connsiteX146" fmla="*/ 4632385 w 4685320"/>
                <a:gd name="connsiteY146" fmla="*/ 1362973 h 1458892"/>
                <a:gd name="connsiteX147" fmla="*/ 4658264 w 4685320"/>
                <a:gd name="connsiteY147" fmla="*/ 1354347 h 1458892"/>
                <a:gd name="connsiteX148" fmla="*/ 4684144 w 4685320"/>
                <a:gd name="connsiteY148" fmla="*/ 1302588 h 1458892"/>
                <a:gd name="connsiteX0" fmla="*/ 4684144 w 4685320"/>
                <a:gd name="connsiteY0" fmla="*/ 1371600 h 1460978"/>
                <a:gd name="connsiteX1" fmla="*/ 4675517 w 4685320"/>
                <a:gd name="connsiteY1" fmla="*/ 1293962 h 1460978"/>
                <a:gd name="connsiteX2" fmla="*/ 4666891 w 4685320"/>
                <a:gd name="connsiteY2" fmla="*/ 1268083 h 1460978"/>
                <a:gd name="connsiteX3" fmla="*/ 4589253 w 4685320"/>
                <a:gd name="connsiteY3" fmla="*/ 1224951 h 1460978"/>
                <a:gd name="connsiteX4" fmla="*/ 4546121 w 4685320"/>
                <a:gd name="connsiteY4" fmla="*/ 1216324 h 1460978"/>
                <a:gd name="connsiteX5" fmla="*/ 4520242 w 4685320"/>
                <a:gd name="connsiteY5" fmla="*/ 1207698 h 1460978"/>
                <a:gd name="connsiteX6" fmla="*/ 4494362 w 4685320"/>
                <a:gd name="connsiteY6" fmla="*/ 1155939 h 1460978"/>
                <a:gd name="connsiteX7" fmla="*/ 4468483 w 4685320"/>
                <a:gd name="connsiteY7" fmla="*/ 1147313 h 1460978"/>
                <a:gd name="connsiteX8" fmla="*/ 4339087 w 4685320"/>
                <a:gd name="connsiteY8" fmla="*/ 1155939 h 1460978"/>
                <a:gd name="connsiteX9" fmla="*/ 4295955 w 4685320"/>
                <a:gd name="connsiteY9" fmla="*/ 1147313 h 1460978"/>
                <a:gd name="connsiteX10" fmla="*/ 4278702 w 4685320"/>
                <a:gd name="connsiteY10" fmla="*/ 1121434 h 1460978"/>
                <a:gd name="connsiteX11" fmla="*/ 4175185 w 4685320"/>
                <a:gd name="connsiteY11" fmla="*/ 1104181 h 1460978"/>
                <a:gd name="connsiteX12" fmla="*/ 4149306 w 4685320"/>
                <a:gd name="connsiteY12" fmla="*/ 1078302 h 1460978"/>
                <a:gd name="connsiteX13" fmla="*/ 4088921 w 4685320"/>
                <a:gd name="connsiteY13" fmla="*/ 1000664 h 1460978"/>
                <a:gd name="connsiteX14" fmla="*/ 4063042 w 4685320"/>
                <a:gd name="connsiteY14" fmla="*/ 992037 h 1460978"/>
                <a:gd name="connsiteX15" fmla="*/ 4002657 w 4685320"/>
                <a:gd name="connsiteY15" fmla="*/ 957532 h 1460978"/>
                <a:gd name="connsiteX16" fmla="*/ 3942272 w 4685320"/>
                <a:gd name="connsiteY16" fmla="*/ 940279 h 1460978"/>
                <a:gd name="connsiteX17" fmla="*/ 3933645 w 4685320"/>
                <a:gd name="connsiteY17" fmla="*/ 914400 h 1460978"/>
                <a:gd name="connsiteX18" fmla="*/ 3925019 w 4685320"/>
                <a:gd name="connsiteY18" fmla="*/ 879894 h 1460978"/>
                <a:gd name="connsiteX19" fmla="*/ 3907766 w 4685320"/>
                <a:gd name="connsiteY19" fmla="*/ 828136 h 1460978"/>
                <a:gd name="connsiteX20" fmla="*/ 3821502 w 4685320"/>
                <a:gd name="connsiteY20" fmla="*/ 854015 h 1460978"/>
                <a:gd name="connsiteX21" fmla="*/ 3743864 w 4685320"/>
                <a:gd name="connsiteY21" fmla="*/ 888520 h 1460978"/>
                <a:gd name="connsiteX22" fmla="*/ 3692106 w 4685320"/>
                <a:gd name="connsiteY22" fmla="*/ 879894 h 1460978"/>
                <a:gd name="connsiteX23" fmla="*/ 3648974 w 4685320"/>
                <a:gd name="connsiteY23" fmla="*/ 828136 h 1460978"/>
                <a:gd name="connsiteX24" fmla="*/ 3623095 w 4685320"/>
                <a:gd name="connsiteY24" fmla="*/ 802256 h 1460978"/>
                <a:gd name="connsiteX25" fmla="*/ 3614468 w 4685320"/>
                <a:gd name="connsiteY25" fmla="*/ 776377 h 1460978"/>
                <a:gd name="connsiteX26" fmla="*/ 3562710 w 4685320"/>
                <a:gd name="connsiteY26" fmla="*/ 750498 h 1460978"/>
                <a:gd name="connsiteX27" fmla="*/ 3303917 w 4685320"/>
                <a:gd name="connsiteY27" fmla="*/ 741871 h 1460978"/>
                <a:gd name="connsiteX28" fmla="*/ 3252159 w 4685320"/>
                <a:gd name="connsiteY28" fmla="*/ 715992 h 1460978"/>
                <a:gd name="connsiteX29" fmla="*/ 3226279 w 4685320"/>
                <a:gd name="connsiteY29" fmla="*/ 664234 h 1460978"/>
                <a:gd name="connsiteX30" fmla="*/ 3217653 w 4685320"/>
                <a:gd name="connsiteY30" fmla="*/ 629728 h 1460978"/>
                <a:gd name="connsiteX31" fmla="*/ 3209027 w 4685320"/>
                <a:gd name="connsiteY31" fmla="*/ 577969 h 1460978"/>
                <a:gd name="connsiteX32" fmla="*/ 3200400 w 4685320"/>
                <a:gd name="connsiteY32" fmla="*/ 552090 h 1460978"/>
                <a:gd name="connsiteX33" fmla="*/ 3174521 w 4685320"/>
                <a:gd name="connsiteY33" fmla="*/ 543464 h 1460978"/>
                <a:gd name="connsiteX34" fmla="*/ 3122762 w 4685320"/>
                <a:gd name="connsiteY34" fmla="*/ 508958 h 1460978"/>
                <a:gd name="connsiteX35" fmla="*/ 3096883 w 4685320"/>
                <a:gd name="connsiteY35" fmla="*/ 491705 h 1460978"/>
                <a:gd name="connsiteX36" fmla="*/ 3079630 w 4685320"/>
                <a:gd name="connsiteY36" fmla="*/ 405441 h 1460978"/>
                <a:gd name="connsiteX37" fmla="*/ 3062378 w 4685320"/>
                <a:gd name="connsiteY37" fmla="*/ 353683 h 1460978"/>
                <a:gd name="connsiteX38" fmla="*/ 3010619 w 4685320"/>
                <a:gd name="connsiteY38" fmla="*/ 319177 h 1460978"/>
                <a:gd name="connsiteX39" fmla="*/ 2993366 w 4685320"/>
                <a:gd name="connsiteY39" fmla="*/ 293298 h 1460978"/>
                <a:gd name="connsiteX40" fmla="*/ 2967487 w 4685320"/>
                <a:gd name="connsiteY40" fmla="*/ 276045 h 1460978"/>
                <a:gd name="connsiteX41" fmla="*/ 2932981 w 4685320"/>
                <a:gd name="connsiteY41" fmla="*/ 224286 h 1460978"/>
                <a:gd name="connsiteX42" fmla="*/ 2915728 w 4685320"/>
                <a:gd name="connsiteY42" fmla="*/ 198407 h 1460978"/>
                <a:gd name="connsiteX43" fmla="*/ 2889849 w 4685320"/>
                <a:gd name="connsiteY43" fmla="*/ 189781 h 1460978"/>
                <a:gd name="connsiteX44" fmla="*/ 2863970 w 4685320"/>
                <a:gd name="connsiteY44" fmla="*/ 207034 h 1460978"/>
                <a:gd name="connsiteX45" fmla="*/ 2838091 w 4685320"/>
                <a:gd name="connsiteY45" fmla="*/ 284671 h 1460978"/>
                <a:gd name="connsiteX46" fmla="*/ 2820838 w 4685320"/>
                <a:gd name="connsiteY46" fmla="*/ 353683 h 1460978"/>
                <a:gd name="connsiteX47" fmla="*/ 2786332 w 4685320"/>
                <a:gd name="connsiteY47" fmla="*/ 405441 h 1460978"/>
                <a:gd name="connsiteX48" fmla="*/ 2743200 w 4685320"/>
                <a:gd name="connsiteY48" fmla="*/ 448573 h 1460978"/>
                <a:gd name="connsiteX49" fmla="*/ 2717321 w 4685320"/>
                <a:gd name="connsiteY49" fmla="*/ 457200 h 1460978"/>
                <a:gd name="connsiteX50" fmla="*/ 2665562 w 4685320"/>
                <a:gd name="connsiteY50" fmla="*/ 491705 h 1460978"/>
                <a:gd name="connsiteX51" fmla="*/ 2605178 w 4685320"/>
                <a:gd name="connsiteY51" fmla="*/ 569343 h 1460978"/>
                <a:gd name="connsiteX52" fmla="*/ 2562045 w 4685320"/>
                <a:gd name="connsiteY52" fmla="*/ 612475 h 1460978"/>
                <a:gd name="connsiteX53" fmla="*/ 2518913 w 4685320"/>
                <a:gd name="connsiteY53" fmla="*/ 655607 h 1460978"/>
                <a:gd name="connsiteX54" fmla="*/ 2493034 w 4685320"/>
                <a:gd name="connsiteY54" fmla="*/ 681486 h 1460978"/>
                <a:gd name="connsiteX55" fmla="*/ 2467155 w 4685320"/>
                <a:gd name="connsiteY55" fmla="*/ 690113 h 1460978"/>
                <a:gd name="connsiteX56" fmla="*/ 2415396 w 4685320"/>
                <a:gd name="connsiteY56" fmla="*/ 715992 h 1460978"/>
                <a:gd name="connsiteX57" fmla="*/ 2389517 w 4685320"/>
                <a:gd name="connsiteY57" fmla="*/ 707366 h 1460978"/>
                <a:gd name="connsiteX58" fmla="*/ 2346385 w 4685320"/>
                <a:gd name="connsiteY58" fmla="*/ 655607 h 1460978"/>
                <a:gd name="connsiteX59" fmla="*/ 2320506 w 4685320"/>
                <a:gd name="connsiteY59" fmla="*/ 629728 h 1460978"/>
                <a:gd name="connsiteX60" fmla="*/ 2303253 w 4685320"/>
                <a:gd name="connsiteY60" fmla="*/ 603849 h 1460978"/>
                <a:gd name="connsiteX61" fmla="*/ 2277374 w 4685320"/>
                <a:gd name="connsiteY61" fmla="*/ 595222 h 1460978"/>
                <a:gd name="connsiteX62" fmla="*/ 2225615 w 4685320"/>
                <a:gd name="connsiteY62" fmla="*/ 560717 h 1460978"/>
                <a:gd name="connsiteX63" fmla="*/ 2173857 w 4685320"/>
                <a:gd name="connsiteY63" fmla="*/ 526211 h 1460978"/>
                <a:gd name="connsiteX64" fmla="*/ 2147978 w 4685320"/>
                <a:gd name="connsiteY64" fmla="*/ 448573 h 1460978"/>
                <a:gd name="connsiteX65" fmla="*/ 2130725 w 4685320"/>
                <a:gd name="connsiteY65" fmla="*/ 396815 h 1460978"/>
                <a:gd name="connsiteX66" fmla="*/ 2113472 w 4685320"/>
                <a:gd name="connsiteY66" fmla="*/ 284671 h 1460978"/>
                <a:gd name="connsiteX67" fmla="*/ 2087593 w 4685320"/>
                <a:gd name="connsiteY67" fmla="*/ 293298 h 1460978"/>
                <a:gd name="connsiteX68" fmla="*/ 2061713 w 4685320"/>
                <a:gd name="connsiteY68" fmla="*/ 319177 h 1460978"/>
                <a:gd name="connsiteX69" fmla="*/ 2027208 w 4685320"/>
                <a:gd name="connsiteY69" fmla="*/ 370936 h 1460978"/>
                <a:gd name="connsiteX70" fmla="*/ 2009955 w 4685320"/>
                <a:gd name="connsiteY70" fmla="*/ 396815 h 1460978"/>
                <a:gd name="connsiteX71" fmla="*/ 1984076 w 4685320"/>
                <a:gd name="connsiteY71" fmla="*/ 414068 h 1460978"/>
                <a:gd name="connsiteX72" fmla="*/ 1940944 w 4685320"/>
                <a:gd name="connsiteY72" fmla="*/ 491705 h 1460978"/>
                <a:gd name="connsiteX73" fmla="*/ 1923691 w 4685320"/>
                <a:gd name="connsiteY73" fmla="*/ 517585 h 1460978"/>
                <a:gd name="connsiteX74" fmla="*/ 1897812 w 4685320"/>
                <a:gd name="connsiteY74" fmla="*/ 526211 h 1460978"/>
                <a:gd name="connsiteX75" fmla="*/ 1871932 w 4685320"/>
                <a:gd name="connsiteY75" fmla="*/ 543464 h 1460978"/>
                <a:gd name="connsiteX76" fmla="*/ 1863306 w 4685320"/>
                <a:gd name="connsiteY76" fmla="*/ 569343 h 1460978"/>
                <a:gd name="connsiteX77" fmla="*/ 1846053 w 4685320"/>
                <a:gd name="connsiteY77" fmla="*/ 595222 h 1460978"/>
                <a:gd name="connsiteX78" fmla="*/ 1820174 w 4685320"/>
                <a:gd name="connsiteY78" fmla="*/ 646981 h 1460978"/>
                <a:gd name="connsiteX79" fmla="*/ 1794295 w 4685320"/>
                <a:gd name="connsiteY79" fmla="*/ 698739 h 1460978"/>
                <a:gd name="connsiteX80" fmla="*/ 1759789 w 4685320"/>
                <a:gd name="connsiteY80" fmla="*/ 715992 h 1460978"/>
                <a:gd name="connsiteX81" fmla="*/ 1682151 w 4685320"/>
                <a:gd name="connsiteY81" fmla="*/ 698739 h 1460978"/>
                <a:gd name="connsiteX82" fmla="*/ 1630393 w 4685320"/>
                <a:gd name="connsiteY82" fmla="*/ 655607 h 1460978"/>
                <a:gd name="connsiteX83" fmla="*/ 1613140 w 4685320"/>
                <a:gd name="connsiteY83" fmla="*/ 629728 h 1460978"/>
                <a:gd name="connsiteX84" fmla="*/ 1578634 w 4685320"/>
                <a:gd name="connsiteY84" fmla="*/ 552090 h 1460978"/>
                <a:gd name="connsiteX85" fmla="*/ 1544128 w 4685320"/>
                <a:gd name="connsiteY85" fmla="*/ 474452 h 1460978"/>
                <a:gd name="connsiteX86" fmla="*/ 1518249 w 4685320"/>
                <a:gd name="connsiteY86" fmla="*/ 483079 h 1460978"/>
                <a:gd name="connsiteX87" fmla="*/ 1466491 w 4685320"/>
                <a:gd name="connsiteY87" fmla="*/ 517585 h 1460978"/>
                <a:gd name="connsiteX88" fmla="*/ 1414732 w 4685320"/>
                <a:gd name="connsiteY88" fmla="*/ 508958 h 1460978"/>
                <a:gd name="connsiteX89" fmla="*/ 1354347 w 4685320"/>
                <a:gd name="connsiteY89" fmla="*/ 439947 h 1460978"/>
                <a:gd name="connsiteX90" fmla="*/ 1302589 w 4685320"/>
                <a:gd name="connsiteY90" fmla="*/ 388188 h 1460978"/>
                <a:gd name="connsiteX91" fmla="*/ 1285336 w 4685320"/>
                <a:gd name="connsiteY91" fmla="*/ 362309 h 1460978"/>
                <a:gd name="connsiteX92" fmla="*/ 1259457 w 4685320"/>
                <a:gd name="connsiteY92" fmla="*/ 336430 h 1460978"/>
                <a:gd name="connsiteX93" fmla="*/ 1233578 w 4685320"/>
                <a:gd name="connsiteY93" fmla="*/ 284671 h 1460978"/>
                <a:gd name="connsiteX94" fmla="*/ 1216325 w 4685320"/>
                <a:gd name="connsiteY94" fmla="*/ 232913 h 1460978"/>
                <a:gd name="connsiteX95" fmla="*/ 1181819 w 4685320"/>
                <a:gd name="connsiteY95" fmla="*/ 181154 h 1460978"/>
                <a:gd name="connsiteX96" fmla="*/ 1147313 w 4685320"/>
                <a:gd name="connsiteY96" fmla="*/ 138022 h 1460978"/>
                <a:gd name="connsiteX97" fmla="*/ 1104181 w 4685320"/>
                <a:gd name="connsiteY97" fmla="*/ 94890 h 1460978"/>
                <a:gd name="connsiteX98" fmla="*/ 1061049 w 4685320"/>
                <a:gd name="connsiteY98" fmla="*/ 86264 h 1460978"/>
                <a:gd name="connsiteX99" fmla="*/ 1000664 w 4685320"/>
                <a:gd name="connsiteY99" fmla="*/ 69011 h 1460978"/>
                <a:gd name="connsiteX100" fmla="*/ 974785 w 4685320"/>
                <a:gd name="connsiteY100" fmla="*/ 17252 h 1460978"/>
                <a:gd name="connsiteX101" fmla="*/ 948906 w 4685320"/>
                <a:gd name="connsiteY101" fmla="*/ 0 h 1460978"/>
                <a:gd name="connsiteX102" fmla="*/ 923027 w 4685320"/>
                <a:gd name="connsiteY102" fmla="*/ 8626 h 1460978"/>
                <a:gd name="connsiteX103" fmla="*/ 897147 w 4685320"/>
                <a:gd name="connsiteY103" fmla="*/ 60385 h 1460978"/>
                <a:gd name="connsiteX104" fmla="*/ 879895 w 4685320"/>
                <a:gd name="connsiteY104" fmla="*/ 86264 h 1460978"/>
                <a:gd name="connsiteX105" fmla="*/ 862642 w 4685320"/>
                <a:gd name="connsiteY105" fmla="*/ 155275 h 1460978"/>
                <a:gd name="connsiteX106" fmla="*/ 854015 w 4685320"/>
                <a:gd name="connsiteY106" fmla="*/ 189781 h 1460978"/>
                <a:gd name="connsiteX107" fmla="*/ 819510 w 4685320"/>
                <a:gd name="connsiteY107" fmla="*/ 267419 h 1460978"/>
                <a:gd name="connsiteX108" fmla="*/ 793630 w 4685320"/>
                <a:gd name="connsiteY108" fmla="*/ 276045 h 1460978"/>
                <a:gd name="connsiteX109" fmla="*/ 741872 w 4685320"/>
                <a:gd name="connsiteY109" fmla="*/ 310551 h 1460978"/>
                <a:gd name="connsiteX110" fmla="*/ 690113 w 4685320"/>
                <a:gd name="connsiteY110" fmla="*/ 327803 h 1460978"/>
                <a:gd name="connsiteX111" fmla="*/ 638355 w 4685320"/>
                <a:gd name="connsiteY111" fmla="*/ 370936 h 1460978"/>
                <a:gd name="connsiteX112" fmla="*/ 586596 w 4685320"/>
                <a:gd name="connsiteY112" fmla="*/ 405441 h 1460978"/>
                <a:gd name="connsiteX113" fmla="*/ 560717 w 4685320"/>
                <a:gd name="connsiteY113" fmla="*/ 431320 h 1460978"/>
                <a:gd name="connsiteX114" fmla="*/ 534838 w 4685320"/>
                <a:gd name="connsiteY114" fmla="*/ 448573 h 1460978"/>
                <a:gd name="connsiteX115" fmla="*/ 500332 w 4685320"/>
                <a:gd name="connsiteY115" fmla="*/ 500332 h 1460978"/>
                <a:gd name="connsiteX116" fmla="*/ 491706 w 4685320"/>
                <a:gd name="connsiteY116" fmla="*/ 526211 h 1460978"/>
                <a:gd name="connsiteX117" fmla="*/ 465827 w 4685320"/>
                <a:gd name="connsiteY117" fmla="*/ 534837 h 1460978"/>
                <a:gd name="connsiteX118" fmla="*/ 439947 w 4685320"/>
                <a:gd name="connsiteY118" fmla="*/ 552090 h 1460978"/>
                <a:gd name="connsiteX119" fmla="*/ 414068 w 4685320"/>
                <a:gd name="connsiteY119" fmla="*/ 560717 h 1460978"/>
                <a:gd name="connsiteX120" fmla="*/ 379562 w 4685320"/>
                <a:gd name="connsiteY120" fmla="*/ 577969 h 1460978"/>
                <a:gd name="connsiteX121" fmla="*/ 353683 w 4685320"/>
                <a:gd name="connsiteY121" fmla="*/ 595222 h 1460978"/>
                <a:gd name="connsiteX122" fmla="*/ 327804 w 4685320"/>
                <a:gd name="connsiteY122" fmla="*/ 603849 h 1460978"/>
                <a:gd name="connsiteX123" fmla="*/ 276045 w 4685320"/>
                <a:gd name="connsiteY123" fmla="*/ 629728 h 1460978"/>
                <a:gd name="connsiteX124" fmla="*/ 250166 w 4685320"/>
                <a:gd name="connsiteY124" fmla="*/ 621102 h 1460978"/>
                <a:gd name="connsiteX125" fmla="*/ 241540 w 4685320"/>
                <a:gd name="connsiteY125" fmla="*/ 595222 h 1460978"/>
                <a:gd name="connsiteX126" fmla="*/ 215661 w 4685320"/>
                <a:gd name="connsiteY126" fmla="*/ 569343 h 1460978"/>
                <a:gd name="connsiteX127" fmla="*/ 198408 w 4685320"/>
                <a:gd name="connsiteY127" fmla="*/ 543464 h 1460978"/>
                <a:gd name="connsiteX128" fmla="*/ 163902 w 4685320"/>
                <a:gd name="connsiteY128" fmla="*/ 534837 h 1460978"/>
                <a:gd name="connsiteX129" fmla="*/ 112144 w 4685320"/>
                <a:gd name="connsiteY129" fmla="*/ 560717 h 1460978"/>
                <a:gd name="connsiteX130" fmla="*/ 86264 w 4685320"/>
                <a:gd name="connsiteY130" fmla="*/ 569343 h 1460978"/>
                <a:gd name="connsiteX131" fmla="*/ 60385 w 4685320"/>
                <a:gd name="connsiteY131" fmla="*/ 1069675 h 1460978"/>
                <a:gd name="connsiteX132" fmla="*/ 43132 w 4685320"/>
                <a:gd name="connsiteY132" fmla="*/ 1155939 h 1460978"/>
                <a:gd name="connsiteX133" fmla="*/ 17253 w 4685320"/>
                <a:gd name="connsiteY133" fmla="*/ 1242203 h 1460978"/>
                <a:gd name="connsiteX134" fmla="*/ 8627 w 4685320"/>
                <a:gd name="connsiteY134" fmla="*/ 1268083 h 1460978"/>
                <a:gd name="connsiteX135" fmla="*/ 0 w 4685320"/>
                <a:gd name="connsiteY135" fmla="*/ 1293962 h 1460978"/>
                <a:gd name="connsiteX136" fmla="*/ 543464 w 4685320"/>
                <a:gd name="connsiteY136" fmla="*/ 1397479 h 1460978"/>
                <a:gd name="connsiteX137" fmla="*/ 2182483 w 4685320"/>
                <a:gd name="connsiteY137" fmla="*/ 1380226 h 1460978"/>
                <a:gd name="connsiteX138" fmla="*/ 2424023 w 4685320"/>
                <a:gd name="connsiteY138" fmla="*/ 1371600 h 1460978"/>
                <a:gd name="connsiteX139" fmla="*/ 2449902 w 4685320"/>
                <a:gd name="connsiteY139" fmla="*/ 1362973 h 1460978"/>
                <a:gd name="connsiteX140" fmla="*/ 2501661 w 4685320"/>
                <a:gd name="connsiteY140" fmla="*/ 1354347 h 1460978"/>
                <a:gd name="connsiteX141" fmla="*/ 2829464 w 4685320"/>
                <a:gd name="connsiteY141" fmla="*/ 1345720 h 1460978"/>
                <a:gd name="connsiteX142" fmla="*/ 3597215 w 4685320"/>
                <a:gd name="connsiteY142" fmla="*/ 1345720 h 1460978"/>
                <a:gd name="connsiteX143" fmla="*/ 3735238 w 4685320"/>
                <a:gd name="connsiteY143" fmla="*/ 1371600 h 1460978"/>
                <a:gd name="connsiteX144" fmla="*/ 3986271 w 4685320"/>
                <a:gd name="connsiteY144" fmla="*/ 1431984 h 1460978"/>
                <a:gd name="connsiteX145" fmla="*/ 4470363 w 4685320"/>
                <a:gd name="connsiteY145" fmla="*/ 1457864 h 1460978"/>
                <a:gd name="connsiteX146" fmla="*/ 4632385 w 4685320"/>
                <a:gd name="connsiteY146" fmla="*/ 1362973 h 1460978"/>
                <a:gd name="connsiteX147" fmla="*/ 4658264 w 4685320"/>
                <a:gd name="connsiteY147" fmla="*/ 1354347 h 1460978"/>
                <a:gd name="connsiteX148" fmla="*/ 4684144 w 4685320"/>
                <a:gd name="connsiteY148" fmla="*/ 1302588 h 1460978"/>
                <a:gd name="connsiteX0" fmla="*/ 4684144 w 4685320"/>
                <a:gd name="connsiteY0" fmla="*/ 1371600 h 1460978"/>
                <a:gd name="connsiteX1" fmla="*/ 4675517 w 4685320"/>
                <a:gd name="connsiteY1" fmla="*/ 1293962 h 1460978"/>
                <a:gd name="connsiteX2" fmla="*/ 4666891 w 4685320"/>
                <a:gd name="connsiteY2" fmla="*/ 1268083 h 1460978"/>
                <a:gd name="connsiteX3" fmla="*/ 4589253 w 4685320"/>
                <a:gd name="connsiteY3" fmla="*/ 1224951 h 1460978"/>
                <a:gd name="connsiteX4" fmla="*/ 4546121 w 4685320"/>
                <a:gd name="connsiteY4" fmla="*/ 1216324 h 1460978"/>
                <a:gd name="connsiteX5" fmla="*/ 4520242 w 4685320"/>
                <a:gd name="connsiteY5" fmla="*/ 1207698 h 1460978"/>
                <a:gd name="connsiteX6" fmla="*/ 4494362 w 4685320"/>
                <a:gd name="connsiteY6" fmla="*/ 1155939 h 1460978"/>
                <a:gd name="connsiteX7" fmla="*/ 4468483 w 4685320"/>
                <a:gd name="connsiteY7" fmla="*/ 1147313 h 1460978"/>
                <a:gd name="connsiteX8" fmla="*/ 4339087 w 4685320"/>
                <a:gd name="connsiteY8" fmla="*/ 1155939 h 1460978"/>
                <a:gd name="connsiteX9" fmla="*/ 4295955 w 4685320"/>
                <a:gd name="connsiteY9" fmla="*/ 1147313 h 1460978"/>
                <a:gd name="connsiteX10" fmla="*/ 4278702 w 4685320"/>
                <a:gd name="connsiteY10" fmla="*/ 1121434 h 1460978"/>
                <a:gd name="connsiteX11" fmla="*/ 4175185 w 4685320"/>
                <a:gd name="connsiteY11" fmla="*/ 1104181 h 1460978"/>
                <a:gd name="connsiteX12" fmla="*/ 4149306 w 4685320"/>
                <a:gd name="connsiteY12" fmla="*/ 1078302 h 1460978"/>
                <a:gd name="connsiteX13" fmla="*/ 4088921 w 4685320"/>
                <a:gd name="connsiteY13" fmla="*/ 1000664 h 1460978"/>
                <a:gd name="connsiteX14" fmla="*/ 4063042 w 4685320"/>
                <a:gd name="connsiteY14" fmla="*/ 992037 h 1460978"/>
                <a:gd name="connsiteX15" fmla="*/ 4002657 w 4685320"/>
                <a:gd name="connsiteY15" fmla="*/ 957532 h 1460978"/>
                <a:gd name="connsiteX16" fmla="*/ 3942272 w 4685320"/>
                <a:gd name="connsiteY16" fmla="*/ 940279 h 1460978"/>
                <a:gd name="connsiteX17" fmla="*/ 3933645 w 4685320"/>
                <a:gd name="connsiteY17" fmla="*/ 914400 h 1460978"/>
                <a:gd name="connsiteX18" fmla="*/ 3925019 w 4685320"/>
                <a:gd name="connsiteY18" fmla="*/ 879894 h 1460978"/>
                <a:gd name="connsiteX19" fmla="*/ 3907766 w 4685320"/>
                <a:gd name="connsiteY19" fmla="*/ 828136 h 1460978"/>
                <a:gd name="connsiteX20" fmla="*/ 3821502 w 4685320"/>
                <a:gd name="connsiteY20" fmla="*/ 854015 h 1460978"/>
                <a:gd name="connsiteX21" fmla="*/ 3743864 w 4685320"/>
                <a:gd name="connsiteY21" fmla="*/ 888520 h 1460978"/>
                <a:gd name="connsiteX22" fmla="*/ 3692106 w 4685320"/>
                <a:gd name="connsiteY22" fmla="*/ 879894 h 1460978"/>
                <a:gd name="connsiteX23" fmla="*/ 3648974 w 4685320"/>
                <a:gd name="connsiteY23" fmla="*/ 828136 h 1460978"/>
                <a:gd name="connsiteX24" fmla="*/ 3623095 w 4685320"/>
                <a:gd name="connsiteY24" fmla="*/ 802256 h 1460978"/>
                <a:gd name="connsiteX25" fmla="*/ 3614468 w 4685320"/>
                <a:gd name="connsiteY25" fmla="*/ 776377 h 1460978"/>
                <a:gd name="connsiteX26" fmla="*/ 3562710 w 4685320"/>
                <a:gd name="connsiteY26" fmla="*/ 750498 h 1460978"/>
                <a:gd name="connsiteX27" fmla="*/ 3303917 w 4685320"/>
                <a:gd name="connsiteY27" fmla="*/ 741871 h 1460978"/>
                <a:gd name="connsiteX28" fmla="*/ 3252159 w 4685320"/>
                <a:gd name="connsiteY28" fmla="*/ 715992 h 1460978"/>
                <a:gd name="connsiteX29" fmla="*/ 3226279 w 4685320"/>
                <a:gd name="connsiteY29" fmla="*/ 664234 h 1460978"/>
                <a:gd name="connsiteX30" fmla="*/ 3217653 w 4685320"/>
                <a:gd name="connsiteY30" fmla="*/ 629728 h 1460978"/>
                <a:gd name="connsiteX31" fmla="*/ 3209027 w 4685320"/>
                <a:gd name="connsiteY31" fmla="*/ 577969 h 1460978"/>
                <a:gd name="connsiteX32" fmla="*/ 3200400 w 4685320"/>
                <a:gd name="connsiteY32" fmla="*/ 552090 h 1460978"/>
                <a:gd name="connsiteX33" fmla="*/ 3174521 w 4685320"/>
                <a:gd name="connsiteY33" fmla="*/ 543464 h 1460978"/>
                <a:gd name="connsiteX34" fmla="*/ 3122762 w 4685320"/>
                <a:gd name="connsiteY34" fmla="*/ 508958 h 1460978"/>
                <a:gd name="connsiteX35" fmla="*/ 3096883 w 4685320"/>
                <a:gd name="connsiteY35" fmla="*/ 491705 h 1460978"/>
                <a:gd name="connsiteX36" fmla="*/ 3079630 w 4685320"/>
                <a:gd name="connsiteY36" fmla="*/ 405441 h 1460978"/>
                <a:gd name="connsiteX37" fmla="*/ 3062378 w 4685320"/>
                <a:gd name="connsiteY37" fmla="*/ 353683 h 1460978"/>
                <a:gd name="connsiteX38" fmla="*/ 3010619 w 4685320"/>
                <a:gd name="connsiteY38" fmla="*/ 319177 h 1460978"/>
                <a:gd name="connsiteX39" fmla="*/ 2993366 w 4685320"/>
                <a:gd name="connsiteY39" fmla="*/ 293298 h 1460978"/>
                <a:gd name="connsiteX40" fmla="*/ 2967487 w 4685320"/>
                <a:gd name="connsiteY40" fmla="*/ 276045 h 1460978"/>
                <a:gd name="connsiteX41" fmla="*/ 2932981 w 4685320"/>
                <a:gd name="connsiteY41" fmla="*/ 224286 h 1460978"/>
                <a:gd name="connsiteX42" fmla="*/ 2915728 w 4685320"/>
                <a:gd name="connsiteY42" fmla="*/ 198407 h 1460978"/>
                <a:gd name="connsiteX43" fmla="*/ 2889849 w 4685320"/>
                <a:gd name="connsiteY43" fmla="*/ 189781 h 1460978"/>
                <a:gd name="connsiteX44" fmla="*/ 2863970 w 4685320"/>
                <a:gd name="connsiteY44" fmla="*/ 207034 h 1460978"/>
                <a:gd name="connsiteX45" fmla="*/ 2838091 w 4685320"/>
                <a:gd name="connsiteY45" fmla="*/ 284671 h 1460978"/>
                <a:gd name="connsiteX46" fmla="*/ 2820838 w 4685320"/>
                <a:gd name="connsiteY46" fmla="*/ 353683 h 1460978"/>
                <a:gd name="connsiteX47" fmla="*/ 2786332 w 4685320"/>
                <a:gd name="connsiteY47" fmla="*/ 405441 h 1460978"/>
                <a:gd name="connsiteX48" fmla="*/ 2743200 w 4685320"/>
                <a:gd name="connsiteY48" fmla="*/ 448573 h 1460978"/>
                <a:gd name="connsiteX49" fmla="*/ 2717321 w 4685320"/>
                <a:gd name="connsiteY49" fmla="*/ 457200 h 1460978"/>
                <a:gd name="connsiteX50" fmla="*/ 2665562 w 4685320"/>
                <a:gd name="connsiteY50" fmla="*/ 491705 h 1460978"/>
                <a:gd name="connsiteX51" fmla="*/ 2605178 w 4685320"/>
                <a:gd name="connsiteY51" fmla="*/ 569343 h 1460978"/>
                <a:gd name="connsiteX52" fmla="*/ 2562045 w 4685320"/>
                <a:gd name="connsiteY52" fmla="*/ 612475 h 1460978"/>
                <a:gd name="connsiteX53" fmla="*/ 2518913 w 4685320"/>
                <a:gd name="connsiteY53" fmla="*/ 655607 h 1460978"/>
                <a:gd name="connsiteX54" fmla="*/ 2493034 w 4685320"/>
                <a:gd name="connsiteY54" fmla="*/ 681486 h 1460978"/>
                <a:gd name="connsiteX55" fmla="*/ 2467155 w 4685320"/>
                <a:gd name="connsiteY55" fmla="*/ 690113 h 1460978"/>
                <a:gd name="connsiteX56" fmla="*/ 2415396 w 4685320"/>
                <a:gd name="connsiteY56" fmla="*/ 715992 h 1460978"/>
                <a:gd name="connsiteX57" fmla="*/ 2389517 w 4685320"/>
                <a:gd name="connsiteY57" fmla="*/ 707366 h 1460978"/>
                <a:gd name="connsiteX58" fmla="*/ 2346385 w 4685320"/>
                <a:gd name="connsiteY58" fmla="*/ 655607 h 1460978"/>
                <a:gd name="connsiteX59" fmla="*/ 2320506 w 4685320"/>
                <a:gd name="connsiteY59" fmla="*/ 629728 h 1460978"/>
                <a:gd name="connsiteX60" fmla="*/ 2303253 w 4685320"/>
                <a:gd name="connsiteY60" fmla="*/ 603849 h 1460978"/>
                <a:gd name="connsiteX61" fmla="*/ 2277374 w 4685320"/>
                <a:gd name="connsiteY61" fmla="*/ 595222 h 1460978"/>
                <a:gd name="connsiteX62" fmla="*/ 2225615 w 4685320"/>
                <a:gd name="connsiteY62" fmla="*/ 560717 h 1460978"/>
                <a:gd name="connsiteX63" fmla="*/ 2173857 w 4685320"/>
                <a:gd name="connsiteY63" fmla="*/ 526211 h 1460978"/>
                <a:gd name="connsiteX64" fmla="*/ 2147978 w 4685320"/>
                <a:gd name="connsiteY64" fmla="*/ 448573 h 1460978"/>
                <a:gd name="connsiteX65" fmla="*/ 2130725 w 4685320"/>
                <a:gd name="connsiteY65" fmla="*/ 396815 h 1460978"/>
                <a:gd name="connsiteX66" fmla="*/ 2113472 w 4685320"/>
                <a:gd name="connsiteY66" fmla="*/ 284671 h 1460978"/>
                <a:gd name="connsiteX67" fmla="*/ 2087593 w 4685320"/>
                <a:gd name="connsiteY67" fmla="*/ 293298 h 1460978"/>
                <a:gd name="connsiteX68" fmla="*/ 2061713 w 4685320"/>
                <a:gd name="connsiteY68" fmla="*/ 319177 h 1460978"/>
                <a:gd name="connsiteX69" fmla="*/ 2027208 w 4685320"/>
                <a:gd name="connsiteY69" fmla="*/ 370936 h 1460978"/>
                <a:gd name="connsiteX70" fmla="*/ 2009955 w 4685320"/>
                <a:gd name="connsiteY70" fmla="*/ 396815 h 1460978"/>
                <a:gd name="connsiteX71" fmla="*/ 1984076 w 4685320"/>
                <a:gd name="connsiteY71" fmla="*/ 414068 h 1460978"/>
                <a:gd name="connsiteX72" fmla="*/ 1940944 w 4685320"/>
                <a:gd name="connsiteY72" fmla="*/ 491705 h 1460978"/>
                <a:gd name="connsiteX73" fmla="*/ 1923691 w 4685320"/>
                <a:gd name="connsiteY73" fmla="*/ 517585 h 1460978"/>
                <a:gd name="connsiteX74" fmla="*/ 1897812 w 4685320"/>
                <a:gd name="connsiteY74" fmla="*/ 526211 h 1460978"/>
                <a:gd name="connsiteX75" fmla="*/ 1871932 w 4685320"/>
                <a:gd name="connsiteY75" fmla="*/ 543464 h 1460978"/>
                <a:gd name="connsiteX76" fmla="*/ 1863306 w 4685320"/>
                <a:gd name="connsiteY76" fmla="*/ 569343 h 1460978"/>
                <a:gd name="connsiteX77" fmla="*/ 1846053 w 4685320"/>
                <a:gd name="connsiteY77" fmla="*/ 595222 h 1460978"/>
                <a:gd name="connsiteX78" fmla="*/ 1820174 w 4685320"/>
                <a:gd name="connsiteY78" fmla="*/ 646981 h 1460978"/>
                <a:gd name="connsiteX79" fmla="*/ 1794295 w 4685320"/>
                <a:gd name="connsiteY79" fmla="*/ 698739 h 1460978"/>
                <a:gd name="connsiteX80" fmla="*/ 1759789 w 4685320"/>
                <a:gd name="connsiteY80" fmla="*/ 715992 h 1460978"/>
                <a:gd name="connsiteX81" fmla="*/ 1682151 w 4685320"/>
                <a:gd name="connsiteY81" fmla="*/ 698739 h 1460978"/>
                <a:gd name="connsiteX82" fmla="*/ 1630393 w 4685320"/>
                <a:gd name="connsiteY82" fmla="*/ 655607 h 1460978"/>
                <a:gd name="connsiteX83" fmla="*/ 1613140 w 4685320"/>
                <a:gd name="connsiteY83" fmla="*/ 629728 h 1460978"/>
                <a:gd name="connsiteX84" fmla="*/ 1578634 w 4685320"/>
                <a:gd name="connsiteY84" fmla="*/ 552090 h 1460978"/>
                <a:gd name="connsiteX85" fmla="*/ 1544128 w 4685320"/>
                <a:gd name="connsiteY85" fmla="*/ 474452 h 1460978"/>
                <a:gd name="connsiteX86" fmla="*/ 1518249 w 4685320"/>
                <a:gd name="connsiteY86" fmla="*/ 483079 h 1460978"/>
                <a:gd name="connsiteX87" fmla="*/ 1466491 w 4685320"/>
                <a:gd name="connsiteY87" fmla="*/ 517585 h 1460978"/>
                <a:gd name="connsiteX88" fmla="*/ 1414732 w 4685320"/>
                <a:gd name="connsiteY88" fmla="*/ 508958 h 1460978"/>
                <a:gd name="connsiteX89" fmla="*/ 1354347 w 4685320"/>
                <a:gd name="connsiteY89" fmla="*/ 439947 h 1460978"/>
                <a:gd name="connsiteX90" fmla="*/ 1302589 w 4685320"/>
                <a:gd name="connsiteY90" fmla="*/ 388188 h 1460978"/>
                <a:gd name="connsiteX91" fmla="*/ 1285336 w 4685320"/>
                <a:gd name="connsiteY91" fmla="*/ 362309 h 1460978"/>
                <a:gd name="connsiteX92" fmla="*/ 1259457 w 4685320"/>
                <a:gd name="connsiteY92" fmla="*/ 336430 h 1460978"/>
                <a:gd name="connsiteX93" fmla="*/ 1233578 w 4685320"/>
                <a:gd name="connsiteY93" fmla="*/ 284671 h 1460978"/>
                <a:gd name="connsiteX94" fmla="*/ 1216325 w 4685320"/>
                <a:gd name="connsiteY94" fmla="*/ 232913 h 1460978"/>
                <a:gd name="connsiteX95" fmla="*/ 1181819 w 4685320"/>
                <a:gd name="connsiteY95" fmla="*/ 181154 h 1460978"/>
                <a:gd name="connsiteX96" fmla="*/ 1147313 w 4685320"/>
                <a:gd name="connsiteY96" fmla="*/ 138022 h 1460978"/>
                <a:gd name="connsiteX97" fmla="*/ 1104181 w 4685320"/>
                <a:gd name="connsiteY97" fmla="*/ 94890 h 1460978"/>
                <a:gd name="connsiteX98" fmla="*/ 1061049 w 4685320"/>
                <a:gd name="connsiteY98" fmla="*/ 86264 h 1460978"/>
                <a:gd name="connsiteX99" fmla="*/ 1000664 w 4685320"/>
                <a:gd name="connsiteY99" fmla="*/ 69011 h 1460978"/>
                <a:gd name="connsiteX100" fmla="*/ 974785 w 4685320"/>
                <a:gd name="connsiteY100" fmla="*/ 17252 h 1460978"/>
                <a:gd name="connsiteX101" fmla="*/ 948906 w 4685320"/>
                <a:gd name="connsiteY101" fmla="*/ 0 h 1460978"/>
                <a:gd name="connsiteX102" fmla="*/ 923027 w 4685320"/>
                <a:gd name="connsiteY102" fmla="*/ 8626 h 1460978"/>
                <a:gd name="connsiteX103" fmla="*/ 897147 w 4685320"/>
                <a:gd name="connsiteY103" fmla="*/ 60385 h 1460978"/>
                <a:gd name="connsiteX104" fmla="*/ 879895 w 4685320"/>
                <a:gd name="connsiteY104" fmla="*/ 86264 h 1460978"/>
                <a:gd name="connsiteX105" fmla="*/ 862642 w 4685320"/>
                <a:gd name="connsiteY105" fmla="*/ 155275 h 1460978"/>
                <a:gd name="connsiteX106" fmla="*/ 854015 w 4685320"/>
                <a:gd name="connsiteY106" fmla="*/ 189781 h 1460978"/>
                <a:gd name="connsiteX107" fmla="*/ 819510 w 4685320"/>
                <a:gd name="connsiteY107" fmla="*/ 267419 h 1460978"/>
                <a:gd name="connsiteX108" fmla="*/ 793630 w 4685320"/>
                <a:gd name="connsiteY108" fmla="*/ 276045 h 1460978"/>
                <a:gd name="connsiteX109" fmla="*/ 741872 w 4685320"/>
                <a:gd name="connsiteY109" fmla="*/ 310551 h 1460978"/>
                <a:gd name="connsiteX110" fmla="*/ 690113 w 4685320"/>
                <a:gd name="connsiteY110" fmla="*/ 327803 h 1460978"/>
                <a:gd name="connsiteX111" fmla="*/ 638355 w 4685320"/>
                <a:gd name="connsiteY111" fmla="*/ 370936 h 1460978"/>
                <a:gd name="connsiteX112" fmla="*/ 586596 w 4685320"/>
                <a:gd name="connsiteY112" fmla="*/ 405441 h 1460978"/>
                <a:gd name="connsiteX113" fmla="*/ 560717 w 4685320"/>
                <a:gd name="connsiteY113" fmla="*/ 431320 h 1460978"/>
                <a:gd name="connsiteX114" fmla="*/ 534838 w 4685320"/>
                <a:gd name="connsiteY114" fmla="*/ 448573 h 1460978"/>
                <a:gd name="connsiteX115" fmla="*/ 500332 w 4685320"/>
                <a:gd name="connsiteY115" fmla="*/ 500332 h 1460978"/>
                <a:gd name="connsiteX116" fmla="*/ 491706 w 4685320"/>
                <a:gd name="connsiteY116" fmla="*/ 526211 h 1460978"/>
                <a:gd name="connsiteX117" fmla="*/ 465827 w 4685320"/>
                <a:gd name="connsiteY117" fmla="*/ 534837 h 1460978"/>
                <a:gd name="connsiteX118" fmla="*/ 439947 w 4685320"/>
                <a:gd name="connsiteY118" fmla="*/ 552090 h 1460978"/>
                <a:gd name="connsiteX119" fmla="*/ 414068 w 4685320"/>
                <a:gd name="connsiteY119" fmla="*/ 560717 h 1460978"/>
                <a:gd name="connsiteX120" fmla="*/ 379562 w 4685320"/>
                <a:gd name="connsiteY120" fmla="*/ 577969 h 1460978"/>
                <a:gd name="connsiteX121" fmla="*/ 353683 w 4685320"/>
                <a:gd name="connsiteY121" fmla="*/ 595222 h 1460978"/>
                <a:gd name="connsiteX122" fmla="*/ 327804 w 4685320"/>
                <a:gd name="connsiteY122" fmla="*/ 603849 h 1460978"/>
                <a:gd name="connsiteX123" fmla="*/ 276045 w 4685320"/>
                <a:gd name="connsiteY123" fmla="*/ 629728 h 1460978"/>
                <a:gd name="connsiteX124" fmla="*/ 250166 w 4685320"/>
                <a:gd name="connsiteY124" fmla="*/ 621102 h 1460978"/>
                <a:gd name="connsiteX125" fmla="*/ 241540 w 4685320"/>
                <a:gd name="connsiteY125" fmla="*/ 595222 h 1460978"/>
                <a:gd name="connsiteX126" fmla="*/ 215661 w 4685320"/>
                <a:gd name="connsiteY126" fmla="*/ 569343 h 1460978"/>
                <a:gd name="connsiteX127" fmla="*/ 198408 w 4685320"/>
                <a:gd name="connsiteY127" fmla="*/ 543464 h 1460978"/>
                <a:gd name="connsiteX128" fmla="*/ 163902 w 4685320"/>
                <a:gd name="connsiteY128" fmla="*/ 534837 h 1460978"/>
                <a:gd name="connsiteX129" fmla="*/ 112144 w 4685320"/>
                <a:gd name="connsiteY129" fmla="*/ 560717 h 1460978"/>
                <a:gd name="connsiteX130" fmla="*/ 86264 w 4685320"/>
                <a:gd name="connsiteY130" fmla="*/ 569343 h 1460978"/>
                <a:gd name="connsiteX131" fmla="*/ 60385 w 4685320"/>
                <a:gd name="connsiteY131" fmla="*/ 1069675 h 1460978"/>
                <a:gd name="connsiteX132" fmla="*/ 43132 w 4685320"/>
                <a:gd name="connsiteY132" fmla="*/ 1155939 h 1460978"/>
                <a:gd name="connsiteX133" fmla="*/ 17253 w 4685320"/>
                <a:gd name="connsiteY133" fmla="*/ 1242203 h 1460978"/>
                <a:gd name="connsiteX134" fmla="*/ 8627 w 4685320"/>
                <a:gd name="connsiteY134" fmla="*/ 1268083 h 1460978"/>
                <a:gd name="connsiteX135" fmla="*/ 0 w 4685320"/>
                <a:gd name="connsiteY135" fmla="*/ 1293962 h 1460978"/>
                <a:gd name="connsiteX136" fmla="*/ 543464 w 4685320"/>
                <a:gd name="connsiteY136" fmla="*/ 1397479 h 1460978"/>
                <a:gd name="connsiteX137" fmla="*/ 2182483 w 4685320"/>
                <a:gd name="connsiteY137" fmla="*/ 1380226 h 1460978"/>
                <a:gd name="connsiteX138" fmla="*/ 2424023 w 4685320"/>
                <a:gd name="connsiteY138" fmla="*/ 1371600 h 1460978"/>
                <a:gd name="connsiteX139" fmla="*/ 2449902 w 4685320"/>
                <a:gd name="connsiteY139" fmla="*/ 1362973 h 1460978"/>
                <a:gd name="connsiteX140" fmla="*/ 2501661 w 4685320"/>
                <a:gd name="connsiteY140" fmla="*/ 1354347 h 1460978"/>
                <a:gd name="connsiteX141" fmla="*/ 2829464 w 4685320"/>
                <a:gd name="connsiteY141" fmla="*/ 1345720 h 1460978"/>
                <a:gd name="connsiteX142" fmla="*/ 3597215 w 4685320"/>
                <a:gd name="connsiteY142" fmla="*/ 1345720 h 1460978"/>
                <a:gd name="connsiteX143" fmla="*/ 3680524 w 4685320"/>
                <a:gd name="connsiteY143" fmla="*/ 1409347 h 1460978"/>
                <a:gd name="connsiteX144" fmla="*/ 3735238 w 4685320"/>
                <a:gd name="connsiteY144" fmla="*/ 1371600 h 1460978"/>
                <a:gd name="connsiteX145" fmla="*/ 3986271 w 4685320"/>
                <a:gd name="connsiteY145" fmla="*/ 1431984 h 1460978"/>
                <a:gd name="connsiteX146" fmla="*/ 4470363 w 4685320"/>
                <a:gd name="connsiteY146" fmla="*/ 1457864 h 1460978"/>
                <a:gd name="connsiteX147" fmla="*/ 4632385 w 4685320"/>
                <a:gd name="connsiteY147" fmla="*/ 1362973 h 1460978"/>
                <a:gd name="connsiteX148" fmla="*/ 4658264 w 4685320"/>
                <a:gd name="connsiteY148" fmla="*/ 1354347 h 1460978"/>
                <a:gd name="connsiteX149" fmla="*/ 4684144 w 4685320"/>
                <a:gd name="connsiteY149" fmla="*/ 1302588 h 1460978"/>
                <a:gd name="connsiteX0" fmla="*/ 4684144 w 4685320"/>
                <a:gd name="connsiteY0" fmla="*/ 1371600 h 1460978"/>
                <a:gd name="connsiteX1" fmla="*/ 4675517 w 4685320"/>
                <a:gd name="connsiteY1" fmla="*/ 1293962 h 1460978"/>
                <a:gd name="connsiteX2" fmla="*/ 4666891 w 4685320"/>
                <a:gd name="connsiteY2" fmla="*/ 1268083 h 1460978"/>
                <a:gd name="connsiteX3" fmla="*/ 4589253 w 4685320"/>
                <a:gd name="connsiteY3" fmla="*/ 1224951 h 1460978"/>
                <a:gd name="connsiteX4" fmla="*/ 4546121 w 4685320"/>
                <a:gd name="connsiteY4" fmla="*/ 1216324 h 1460978"/>
                <a:gd name="connsiteX5" fmla="*/ 4520242 w 4685320"/>
                <a:gd name="connsiteY5" fmla="*/ 1207698 h 1460978"/>
                <a:gd name="connsiteX6" fmla="*/ 4494362 w 4685320"/>
                <a:gd name="connsiteY6" fmla="*/ 1155939 h 1460978"/>
                <a:gd name="connsiteX7" fmla="*/ 4468483 w 4685320"/>
                <a:gd name="connsiteY7" fmla="*/ 1147313 h 1460978"/>
                <a:gd name="connsiteX8" fmla="*/ 4339087 w 4685320"/>
                <a:gd name="connsiteY8" fmla="*/ 1155939 h 1460978"/>
                <a:gd name="connsiteX9" fmla="*/ 4295955 w 4685320"/>
                <a:gd name="connsiteY9" fmla="*/ 1147313 h 1460978"/>
                <a:gd name="connsiteX10" fmla="*/ 4278702 w 4685320"/>
                <a:gd name="connsiteY10" fmla="*/ 1121434 h 1460978"/>
                <a:gd name="connsiteX11" fmla="*/ 4175185 w 4685320"/>
                <a:gd name="connsiteY11" fmla="*/ 1104181 h 1460978"/>
                <a:gd name="connsiteX12" fmla="*/ 4149306 w 4685320"/>
                <a:gd name="connsiteY12" fmla="*/ 1078302 h 1460978"/>
                <a:gd name="connsiteX13" fmla="*/ 4088921 w 4685320"/>
                <a:gd name="connsiteY13" fmla="*/ 1000664 h 1460978"/>
                <a:gd name="connsiteX14" fmla="*/ 4063042 w 4685320"/>
                <a:gd name="connsiteY14" fmla="*/ 992037 h 1460978"/>
                <a:gd name="connsiteX15" fmla="*/ 4002657 w 4685320"/>
                <a:gd name="connsiteY15" fmla="*/ 957532 h 1460978"/>
                <a:gd name="connsiteX16" fmla="*/ 3942272 w 4685320"/>
                <a:gd name="connsiteY16" fmla="*/ 940279 h 1460978"/>
                <a:gd name="connsiteX17" fmla="*/ 3933645 w 4685320"/>
                <a:gd name="connsiteY17" fmla="*/ 914400 h 1460978"/>
                <a:gd name="connsiteX18" fmla="*/ 3925019 w 4685320"/>
                <a:gd name="connsiteY18" fmla="*/ 879894 h 1460978"/>
                <a:gd name="connsiteX19" fmla="*/ 3907766 w 4685320"/>
                <a:gd name="connsiteY19" fmla="*/ 828136 h 1460978"/>
                <a:gd name="connsiteX20" fmla="*/ 3821502 w 4685320"/>
                <a:gd name="connsiteY20" fmla="*/ 854015 h 1460978"/>
                <a:gd name="connsiteX21" fmla="*/ 3743864 w 4685320"/>
                <a:gd name="connsiteY21" fmla="*/ 888520 h 1460978"/>
                <a:gd name="connsiteX22" fmla="*/ 3692106 w 4685320"/>
                <a:gd name="connsiteY22" fmla="*/ 879894 h 1460978"/>
                <a:gd name="connsiteX23" fmla="*/ 3648974 w 4685320"/>
                <a:gd name="connsiteY23" fmla="*/ 828136 h 1460978"/>
                <a:gd name="connsiteX24" fmla="*/ 3623095 w 4685320"/>
                <a:gd name="connsiteY24" fmla="*/ 802256 h 1460978"/>
                <a:gd name="connsiteX25" fmla="*/ 3614468 w 4685320"/>
                <a:gd name="connsiteY25" fmla="*/ 776377 h 1460978"/>
                <a:gd name="connsiteX26" fmla="*/ 3562710 w 4685320"/>
                <a:gd name="connsiteY26" fmla="*/ 750498 h 1460978"/>
                <a:gd name="connsiteX27" fmla="*/ 3303917 w 4685320"/>
                <a:gd name="connsiteY27" fmla="*/ 741871 h 1460978"/>
                <a:gd name="connsiteX28" fmla="*/ 3252159 w 4685320"/>
                <a:gd name="connsiteY28" fmla="*/ 715992 h 1460978"/>
                <a:gd name="connsiteX29" fmla="*/ 3226279 w 4685320"/>
                <a:gd name="connsiteY29" fmla="*/ 664234 h 1460978"/>
                <a:gd name="connsiteX30" fmla="*/ 3217653 w 4685320"/>
                <a:gd name="connsiteY30" fmla="*/ 629728 h 1460978"/>
                <a:gd name="connsiteX31" fmla="*/ 3209027 w 4685320"/>
                <a:gd name="connsiteY31" fmla="*/ 577969 h 1460978"/>
                <a:gd name="connsiteX32" fmla="*/ 3200400 w 4685320"/>
                <a:gd name="connsiteY32" fmla="*/ 552090 h 1460978"/>
                <a:gd name="connsiteX33" fmla="*/ 3174521 w 4685320"/>
                <a:gd name="connsiteY33" fmla="*/ 543464 h 1460978"/>
                <a:gd name="connsiteX34" fmla="*/ 3122762 w 4685320"/>
                <a:gd name="connsiteY34" fmla="*/ 508958 h 1460978"/>
                <a:gd name="connsiteX35" fmla="*/ 3096883 w 4685320"/>
                <a:gd name="connsiteY35" fmla="*/ 491705 h 1460978"/>
                <a:gd name="connsiteX36" fmla="*/ 3079630 w 4685320"/>
                <a:gd name="connsiteY36" fmla="*/ 405441 h 1460978"/>
                <a:gd name="connsiteX37" fmla="*/ 3062378 w 4685320"/>
                <a:gd name="connsiteY37" fmla="*/ 353683 h 1460978"/>
                <a:gd name="connsiteX38" fmla="*/ 3010619 w 4685320"/>
                <a:gd name="connsiteY38" fmla="*/ 319177 h 1460978"/>
                <a:gd name="connsiteX39" fmla="*/ 2993366 w 4685320"/>
                <a:gd name="connsiteY39" fmla="*/ 293298 h 1460978"/>
                <a:gd name="connsiteX40" fmla="*/ 2967487 w 4685320"/>
                <a:gd name="connsiteY40" fmla="*/ 276045 h 1460978"/>
                <a:gd name="connsiteX41" fmla="*/ 2932981 w 4685320"/>
                <a:gd name="connsiteY41" fmla="*/ 224286 h 1460978"/>
                <a:gd name="connsiteX42" fmla="*/ 2915728 w 4685320"/>
                <a:gd name="connsiteY42" fmla="*/ 198407 h 1460978"/>
                <a:gd name="connsiteX43" fmla="*/ 2889849 w 4685320"/>
                <a:gd name="connsiteY43" fmla="*/ 189781 h 1460978"/>
                <a:gd name="connsiteX44" fmla="*/ 2863970 w 4685320"/>
                <a:gd name="connsiteY44" fmla="*/ 207034 h 1460978"/>
                <a:gd name="connsiteX45" fmla="*/ 2838091 w 4685320"/>
                <a:gd name="connsiteY45" fmla="*/ 284671 h 1460978"/>
                <a:gd name="connsiteX46" fmla="*/ 2820838 w 4685320"/>
                <a:gd name="connsiteY46" fmla="*/ 353683 h 1460978"/>
                <a:gd name="connsiteX47" fmla="*/ 2786332 w 4685320"/>
                <a:gd name="connsiteY47" fmla="*/ 405441 h 1460978"/>
                <a:gd name="connsiteX48" fmla="*/ 2743200 w 4685320"/>
                <a:gd name="connsiteY48" fmla="*/ 448573 h 1460978"/>
                <a:gd name="connsiteX49" fmla="*/ 2717321 w 4685320"/>
                <a:gd name="connsiteY49" fmla="*/ 457200 h 1460978"/>
                <a:gd name="connsiteX50" fmla="*/ 2665562 w 4685320"/>
                <a:gd name="connsiteY50" fmla="*/ 491705 h 1460978"/>
                <a:gd name="connsiteX51" fmla="*/ 2605178 w 4685320"/>
                <a:gd name="connsiteY51" fmla="*/ 569343 h 1460978"/>
                <a:gd name="connsiteX52" fmla="*/ 2562045 w 4685320"/>
                <a:gd name="connsiteY52" fmla="*/ 612475 h 1460978"/>
                <a:gd name="connsiteX53" fmla="*/ 2518913 w 4685320"/>
                <a:gd name="connsiteY53" fmla="*/ 655607 h 1460978"/>
                <a:gd name="connsiteX54" fmla="*/ 2493034 w 4685320"/>
                <a:gd name="connsiteY54" fmla="*/ 681486 h 1460978"/>
                <a:gd name="connsiteX55" fmla="*/ 2467155 w 4685320"/>
                <a:gd name="connsiteY55" fmla="*/ 690113 h 1460978"/>
                <a:gd name="connsiteX56" fmla="*/ 2415396 w 4685320"/>
                <a:gd name="connsiteY56" fmla="*/ 715992 h 1460978"/>
                <a:gd name="connsiteX57" fmla="*/ 2389517 w 4685320"/>
                <a:gd name="connsiteY57" fmla="*/ 707366 h 1460978"/>
                <a:gd name="connsiteX58" fmla="*/ 2346385 w 4685320"/>
                <a:gd name="connsiteY58" fmla="*/ 655607 h 1460978"/>
                <a:gd name="connsiteX59" fmla="*/ 2320506 w 4685320"/>
                <a:gd name="connsiteY59" fmla="*/ 629728 h 1460978"/>
                <a:gd name="connsiteX60" fmla="*/ 2303253 w 4685320"/>
                <a:gd name="connsiteY60" fmla="*/ 603849 h 1460978"/>
                <a:gd name="connsiteX61" fmla="*/ 2277374 w 4685320"/>
                <a:gd name="connsiteY61" fmla="*/ 595222 h 1460978"/>
                <a:gd name="connsiteX62" fmla="*/ 2225615 w 4685320"/>
                <a:gd name="connsiteY62" fmla="*/ 560717 h 1460978"/>
                <a:gd name="connsiteX63" fmla="*/ 2173857 w 4685320"/>
                <a:gd name="connsiteY63" fmla="*/ 526211 h 1460978"/>
                <a:gd name="connsiteX64" fmla="*/ 2147978 w 4685320"/>
                <a:gd name="connsiteY64" fmla="*/ 448573 h 1460978"/>
                <a:gd name="connsiteX65" fmla="*/ 2130725 w 4685320"/>
                <a:gd name="connsiteY65" fmla="*/ 396815 h 1460978"/>
                <a:gd name="connsiteX66" fmla="*/ 2113472 w 4685320"/>
                <a:gd name="connsiteY66" fmla="*/ 284671 h 1460978"/>
                <a:gd name="connsiteX67" fmla="*/ 2087593 w 4685320"/>
                <a:gd name="connsiteY67" fmla="*/ 293298 h 1460978"/>
                <a:gd name="connsiteX68" fmla="*/ 2061713 w 4685320"/>
                <a:gd name="connsiteY68" fmla="*/ 319177 h 1460978"/>
                <a:gd name="connsiteX69" fmla="*/ 2027208 w 4685320"/>
                <a:gd name="connsiteY69" fmla="*/ 370936 h 1460978"/>
                <a:gd name="connsiteX70" fmla="*/ 2009955 w 4685320"/>
                <a:gd name="connsiteY70" fmla="*/ 396815 h 1460978"/>
                <a:gd name="connsiteX71" fmla="*/ 1984076 w 4685320"/>
                <a:gd name="connsiteY71" fmla="*/ 414068 h 1460978"/>
                <a:gd name="connsiteX72" fmla="*/ 1940944 w 4685320"/>
                <a:gd name="connsiteY72" fmla="*/ 491705 h 1460978"/>
                <a:gd name="connsiteX73" fmla="*/ 1923691 w 4685320"/>
                <a:gd name="connsiteY73" fmla="*/ 517585 h 1460978"/>
                <a:gd name="connsiteX74" fmla="*/ 1897812 w 4685320"/>
                <a:gd name="connsiteY74" fmla="*/ 526211 h 1460978"/>
                <a:gd name="connsiteX75" fmla="*/ 1871932 w 4685320"/>
                <a:gd name="connsiteY75" fmla="*/ 543464 h 1460978"/>
                <a:gd name="connsiteX76" fmla="*/ 1863306 w 4685320"/>
                <a:gd name="connsiteY76" fmla="*/ 569343 h 1460978"/>
                <a:gd name="connsiteX77" fmla="*/ 1846053 w 4685320"/>
                <a:gd name="connsiteY77" fmla="*/ 595222 h 1460978"/>
                <a:gd name="connsiteX78" fmla="*/ 1820174 w 4685320"/>
                <a:gd name="connsiteY78" fmla="*/ 646981 h 1460978"/>
                <a:gd name="connsiteX79" fmla="*/ 1794295 w 4685320"/>
                <a:gd name="connsiteY79" fmla="*/ 698739 h 1460978"/>
                <a:gd name="connsiteX80" fmla="*/ 1759789 w 4685320"/>
                <a:gd name="connsiteY80" fmla="*/ 715992 h 1460978"/>
                <a:gd name="connsiteX81" fmla="*/ 1682151 w 4685320"/>
                <a:gd name="connsiteY81" fmla="*/ 698739 h 1460978"/>
                <a:gd name="connsiteX82" fmla="*/ 1630393 w 4685320"/>
                <a:gd name="connsiteY82" fmla="*/ 655607 h 1460978"/>
                <a:gd name="connsiteX83" fmla="*/ 1613140 w 4685320"/>
                <a:gd name="connsiteY83" fmla="*/ 629728 h 1460978"/>
                <a:gd name="connsiteX84" fmla="*/ 1578634 w 4685320"/>
                <a:gd name="connsiteY84" fmla="*/ 552090 h 1460978"/>
                <a:gd name="connsiteX85" fmla="*/ 1544128 w 4685320"/>
                <a:gd name="connsiteY85" fmla="*/ 474452 h 1460978"/>
                <a:gd name="connsiteX86" fmla="*/ 1518249 w 4685320"/>
                <a:gd name="connsiteY86" fmla="*/ 483079 h 1460978"/>
                <a:gd name="connsiteX87" fmla="*/ 1466491 w 4685320"/>
                <a:gd name="connsiteY87" fmla="*/ 517585 h 1460978"/>
                <a:gd name="connsiteX88" fmla="*/ 1414732 w 4685320"/>
                <a:gd name="connsiteY88" fmla="*/ 508958 h 1460978"/>
                <a:gd name="connsiteX89" fmla="*/ 1354347 w 4685320"/>
                <a:gd name="connsiteY89" fmla="*/ 439947 h 1460978"/>
                <a:gd name="connsiteX90" fmla="*/ 1302589 w 4685320"/>
                <a:gd name="connsiteY90" fmla="*/ 388188 h 1460978"/>
                <a:gd name="connsiteX91" fmla="*/ 1285336 w 4685320"/>
                <a:gd name="connsiteY91" fmla="*/ 362309 h 1460978"/>
                <a:gd name="connsiteX92" fmla="*/ 1259457 w 4685320"/>
                <a:gd name="connsiteY92" fmla="*/ 336430 h 1460978"/>
                <a:gd name="connsiteX93" fmla="*/ 1233578 w 4685320"/>
                <a:gd name="connsiteY93" fmla="*/ 284671 h 1460978"/>
                <a:gd name="connsiteX94" fmla="*/ 1216325 w 4685320"/>
                <a:gd name="connsiteY94" fmla="*/ 232913 h 1460978"/>
                <a:gd name="connsiteX95" fmla="*/ 1181819 w 4685320"/>
                <a:gd name="connsiteY95" fmla="*/ 181154 h 1460978"/>
                <a:gd name="connsiteX96" fmla="*/ 1147313 w 4685320"/>
                <a:gd name="connsiteY96" fmla="*/ 138022 h 1460978"/>
                <a:gd name="connsiteX97" fmla="*/ 1104181 w 4685320"/>
                <a:gd name="connsiteY97" fmla="*/ 94890 h 1460978"/>
                <a:gd name="connsiteX98" fmla="*/ 1061049 w 4685320"/>
                <a:gd name="connsiteY98" fmla="*/ 86264 h 1460978"/>
                <a:gd name="connsiteX99" fmla="*/ 1000664 w 4685320"/>
                <a:gd name="connsiteY99" fmla="*/ 69011 h 1460978"/>
                <a:gd name="connsiteX100" fmla="*/ 974785 w 4685320"/>
                <a:gd name="connsiteY100" fmla="*/ 17252 h 1460978"/>
                <a:gd name="connsiteX101" fmla="*/ 948906 w 4685320"/>
                <a:gd name="connsiteY101" fmla="*/ 0 h 1460978"/>
                <a:gd name="connsiteX102" fmla="*/ 923027 w 4685320"/>
                <a:gd name="connsiteY102" fmla="*/ 8626 h 1460978"/>
                <a:gd name="connsiteX103" fmla="*/ 897147 w 4685320"/>
                <a:gd name="connsiteY103" fmla="*/ 60385 h 1460978"/>
                <a:gd name="connsiteX104" fmla="*/ 879895 w 4685320"/>
                <a:gd name="connsiteY104" fmla="*/ 86264 h 1460978"/>
                <a:gd name="connsiteX105" fmla="*/ 862642 w 4685320"/>
                <a:gd name="connsiteY105" fmla="*/ 155275 h 1460978"/>
                <a:gd name="connsiteX106" fmla="*/ 854015 w 4685320"/>
                <a:gd name="connsiteY106" fmla="*/ 189781 h 1460978"/>
                <a:gd name="connsiteX107" fmla="*/ 819510 w 4685320"/>
                <a:gd name="connsiteY107" fmla="*/ 267419 h 1460978"/>
                <a:gd name="connsiteX108" fmla="*/ 793630 w 4685320"/>
                <a:gd name="connsiteY108" fmla="*/ 276045 h 1460978"/>
                <a:gd name="connsiteX109" fmla="*/ 741872 w 4685320"/>
                <a:gd name="connsiteY109" fmla="*/ 310551 h 1460978"/>
                <a:gd name="connsiteX110" fmla="*/ 690113 w 4685320"/>
                <a:gd name="connsiteY110" fmla="*/ 327803 h 1460978"/>
                <a:gd name="connsiteX111" fmla="*/ 638355 w 4685320"/>
                <a:gd name="connsiteY111" fmla="*/ 370936 h 1460978"/>
                <a:gd name="connsiteX112" fmla="*/ 586596 w 4685320"/>
                <a:gd name="connsiteY112" fmla="*/ 405441 h 1460978"/>
                <a:gd name="connsiteX113" fmla="*/ 560717 w 4685320"/>
                <a:gd name="connsiteY113" fmla="*/ 431320 h 1460978"/>
                <a:gd name="connsiteX114" fmla="*/ 534838 w 4685320"/>
                <a:gd name="connsiteY114" fmla="*/ 448573 h 1460978"/>
                <a:gd name="connsiteX115" fmla="*/ 500332 w 4685320"/>
                <a:gd name="connsiteY115" fmla="*/ 500332 h 1460978"/>
                <a:gd name="connsiteX116" fmla="*/ 491706 w 4685320"/>
                <a:gd name="connsiteY116" fmla="*/ 526211 h 1460978"/>
                <a:gd name="connsiteX117" fmla="*/ 465827 w 4685320"/>
                <a:gd name="connsiteY117" fmla="*/ 534837 h 1460978"/>
                <a:gd name="connsiteX118" fmla="*/ 439947 w 4685320"/>
                <a:gd name="connsiteY118" fmla="*/ 552090 h 1460978"/>
                <a:gd name="connsiteX119" fmla="*/ 414068 w 4685320"/>
                <a:gd name="connsiteY119" fmla="*/ 560717 h 1460978"/>
                <a:gd name="connsiteX120" fmla="*/ 379562 w 4685320"/>
                <a:gd name="connsiteY120" fmla="*/ 577969 h 1460978"/>
                <a:gd name="connsiteX121" fmla="*/ 353683 w 4685320"/>
                <a:gd name="connsiteY121" fmla="*/ 595222 h 1460978"/>
                <a:gd name="connsiteX122" fmla="*/ 327804 w 4685320"/>
                <a:gd name="connsiteY122" fmla="*/ 603849 h 1460978"/>
                <a:gd name="connsiteX123" fmla="*/ 276045 w 4685320"/>
                <a:gd name="connsiteY123" fmla="*/ 629728 h 1460978"/>
                <a:gd name="connsiteX124" fmla="*/ 250166 w 4685320"/>
                <a:gd name="connsiteY124" fmla="*/ 621102 h 1460978"/>
                <a:gd name="connsiteX125" fmla="*/ 241540 w 4685320"/>
                <a:gd name="connsiteY125" fmla="*/ 595222 h 1460978"/>
                <a:gd name="connsiteX126" fmla="*/ 215661 w 4685320"/>
                <a:gd name="connsiteY126" fmla="*/ 569343 h 1460978"/>
                <a:gd name="connsiteX127" fmla="*/ 198408 w 4685320"/>
                <a:gd name="connsiteY127" fmla="*/ 543464 h 1460978"/>
                <a:gd name="connsiteX128" fmla="*/ 163902 w 4685320"/>
                <a:gd name="connsiteY128" fmla="*/ 534837 h 1460978"/>
                <a:gd name="connsiteX129" fmla="*/ 112144 w 4685320"/>
                <a:gd name="connsiteY129" fmla="*/ 560717 h 1460978"/>
                <a:gd name="connsiteX130" fmla="*/ 86264 w 4685320"/>
                <a:gd name="connsiteY130" fmla="*/ 569343 h 1460978"/>
                <a:gd name="connsiteX131" fmla="*/ 60385 w 4685320"/>
                <a:gd name="connsiteY131" fmla="*/ 1069675 h 1460978"/>
                <a:gd name="connsiteX132" fmla="*/ 43132 w 4685320"/>
                <a:gd name="connsiteY132" fmla="*/ 1155939 h 1460978"/>
                <a:gd name="connsiteX133" fmla="*/ 17253 w 4685320"/>
                <a:gd name="connsiteY133" fmla="*/ 1242203 h 1460978"/>
                <a:gd name="connsiteX134" fmla="*/ 8627 w 4685320"/>
                <a:gd name="connsiteY134" fmla="*/ 1268083 h 1460978"/>
                <a:gd name="connsiteX135" fmla="*/ 0 w 4685320"/>
                <a:gd name="connsiteY135" fmla="*/ 1293962 h 1460978"/>
                <a:gd name="connsiteX136" fmla="*/ 543464 w 4685320"/>
                <a:gd name="connsiteY136" fmla="*/ 1397479 h 1460978"/>
                <a:gd name="connsiteX137" fmla="*/ 2182483 w 4685320"/>
                <a:gd name="connsiteY137" fmla="*/ 1380226 h 1460978"/>
                <a:gd name="connsiteX138" fmla="*/ 2424023 w 4685320"/>
                <a:gd name="connsiteY138" fmla="*/ 1371600 h 1460978"/>
                <a:gd name="connsiteX139" fmla="*/ 2449902 w 4685320"/>
                <a:gd name="connsiteY139" fmla="*/ 1362973 h 1460978"/>
                <a:gd name="connsiteX140" fmla="*/ 2501661 w 4685320"/>
                <a:gd name="connsiteY140" fmla="*/ 1354347 h 1460978"/>
                <a:gd name="connsiteX141" fmla="*/ 2829464 w 4685320"/>
                <a:gd name="connsiteY141" fmla="*/ 1345720 h 1460978"/>
                <a:gd name="connsiteX142" fmla="*/ 3537842 w 4685320"/>
                <a:gd name="connsiteY142" fmla="*/ 1406105 h 1460978"/>
                <a:gd name="connsiteX143" fmla="*/ 3680524 w 4685320"/>
                <a:gd name="connsiteY143" fmla="*/ 1409347 h 1460978"/>
                <a:gd name="connsiteX144" fmla="*/ 3735238 w 4685320"/>
                <a:gd name="connsiteY144" fmla="*/ 1371600 h 1460978"/>
                <a:gd name="connsiteX145" fmla="*/ 3986271 w 4685320"/>
                <a:gd name="connsiteY145" fmla="*/ 1431984 h 1460978"/>
                <a:gd name="connsiteX146" fmla="*/ 4470363 w 4685320"/>
                <a:gd name="connsiteY146" fmla="*/ 1457864 h 1460978"/>
                <a:gd name="connsiteX147" fmla="*/ 4632385 w 4685320"/>
                <a:gd name="connsiteY147" fmla="*/ 1362973 h 1460978"/>
                <a:gd name="connsiteX148" fmla="*/ 4658264 w 4685320"/>
                <a:gd name="connsiteY148" fmla="*/ 1354347 h 1460978"/>
                <a:gd name="connsiteX149" fmla="*/ 4684144 w 4685320"/>
                <a:gd name="connsiteY149" fmla="*/ 1302588 h 1460978"/>
                <a:gd name="connsiteX0" fmla="*/ 4684144 w 4685320"/>
                <a:gd name="connsiteY0" fmla="*/ 1371600 h 1461108"/>
                <a:gd name="connsiteX1" fmla="*/ 4675517 w 4685320"/>
                <a:gd name="connsiteY1" fmla="*/ 1293962 h 1461108"/>
                <a:gd name="connsiteX2" fmla="*/ 4666891 w 4685320"/>
                <a:gd name="connsiteY2" fmla="*/ 1268083 h 1461108"/>
                <a:gd name="connsiteX3" fmla="*/ 4589253 w 4685320"/>
                <a:gd name="connsiteY3" fmla="*/ 1224951 h 1461108"/>
                <a:gd name="connsiteX4" fmla="*/ 4546121 w 4685320"/>
                <a:gd name="connsiteY4" fmla="*/ 1216324 h 1461108"/>
                <a:gd name="connsiteX5" fmla="*/ 4520242 w 4685320"/>
                <a:gd name="connsiteY5" fmla="*/ 1207698 h 1461108"/>
                <a:gd name="connsiteX6" fmla="*/ 4494362 w 4685320"/>
                <a:gd name="connsiteY6" fmla="*/ 1155939 h 1461108"/>
                <a:gd name="connsiteX7" fmla="*/ 4468483 w 4685320"/>
                <a:gd name="connsiteY7" fmla="*/ 1147313 h 1461108"/>
                <a:gd name="connsiteX8" fmla="*/ 4339087 w 4685320"/>
                <a:gd name="connsiteY8" fmla="*/ 1155939 h 1461108"/>
                <a:gd name="connsiteX9" fmla="*/ 4295955 w 4685320"/>
                <a:gd name="connsiteY9" fmla="*/ 1147313 h 1461108"/>
                <a:gd name="connsiteX10" fmla="*/ 4278702 w 4685320"/>
                <a:gd name="connsiteY10" fmla="*/ 1121434 h 1461108"/>
                <a:gd name="connsiteX11" fmla="*/ 4175185 w 4685320"/>
                <a:gd name="connsiteY11" fmla="*/ 1104181 h 1461108"/>
                <a:gd name="connsiteX12" fmla="*/ 4149306 w 4685320"/>
                <a:gd name="connsiteY12" fmla="*/ 1078302 h 1461108"/>
                <a:gd name="connsiteX13" fmla="*/ 4088921 w 4685320"/>
                <a:gd name="connsiteY13" fmla="*/ 1000664 h 1461108"/>
                <a:gd name="connsiteX14" fmla="*/ 4063042 w 4685320"/>
                <a:gd name="connsiteY14" fmla="*/ 992037 h 1461108"/>
                <a:gd name="connsiteX15" fmla="*/ 4002657 w 4685320"/>
                <a:gd name="connsiteY15" fmla="*/ 957532 h 1461108"/>
                <a:gd name="connsiteX16" fmla="*/ 3942272 w 4685320"/>
                <a:gd name="connsiteY16" fmla="*/ 940279 h 1461108"/>
                <a:gd name="connsiteX17" fmla="*/ 3933645 w 4685320"/>
                <a:gd name="connsiteY17" fmla="*/ 914400 h 1461108"/>
                <a:gd name="connsiteX18" fmla="*/ 3925019 w 4685320"/>
                <a:gd name="connsiteY18" fmla="*/ 879894 h 1461108"/>
                <a:gd name="connsiteX19" fmla="*/ 3907766 w 4685320"/>
                <a:gd name="connsiteY19" fmla="*/ 828136 h 1461108"/>
                <a:gd name="connsiteX20" fmla="*/ 3821502 w 4685320"/>
                <a:gd name="connsiteY20" fmla="*/ 854015 h 1461108"/>
                <a:gd name="connsiteX21" fmla="*/ 3743864 w 4685320"/>
                <a:gd name="connsiteY21" fmla="*/ 888520 h 1461108"/>
                <a:gd name="connsiteX22" fmla="*/ 3692106 w 4685320"/>
                <a:gd name="connsiteY22" fmla="*/ 879894 h 1461108"/>
                <a:gd name="connsiteX23" fmla="*/ 3648974 w 4685320"/>
                <a:gd name="connsiteY23" fmla="*/ 828136 h 1461108"/>
                <a:gd name="connsiteX24" fmla="*/ 3623095 w 4685320"/>
                <a:gd name="connsiteY24" fmla="*/ 802256 h 1461108"/>
                <a:gd name="connsiteX25" fmla="*/ 3614468 w 4685320"/>
                <a:gd name="connsiteY25" fmla="*/ 776377 h 1461108"/>
                <a:gd name="connsiteX26" fmla="*/ 3562710 w 4685320"/>
                <a:gd name="connsiteY26" fmla="*/ 750498 h 1461108"/>
                <a:gd name="connsiteX27" fmla="*/ 3303917 w 4685320"/>
                <a:gd name="connsiteY27" fmla="*/ 741871 h 1461108"/>
                <a:gd name="connsiteX28" fmla="*/ 3252159 w 4685320"/>
                <a:gd name="connsiteY28" fmla="*/ 715992 h 1461108"/>
                <a:gd name="connsiteX29" fmla="*/ 3226279 w 4685320"/>
                <a:gd name="connsiteY29" fmla="*/ 664234 h 1461108"/>
                <a:gd name="connsiteX30" fmla="*/ 3217653 w 4685320"/>
                <a:gd name="connsiteY30" fmla="*/ 629728 h 1461108"/>
                <a:gd name="connsiteX31" fmla="*/ 3209027 w 4685320"/>
                <a:gd name="connsiteY31" fmla="*/ 577969 h 1461108"/>
                <a:gd name="connsiteX32" fmla="*/ 3200400 w 4685320"/>
                <a:gd name="connsiteY32" fmla="*/ 552090 h 1461108"/>
                <a:gd name="connsiteX33" fmla="*/ 3174521 w 4685320"/>
                <a:gd name="connsiteY33" fmla="*/ 543464 h 1461108"/>
                <a:gd name="connsiteX34" fmla="*/ 3122762 w 4685320"/>
                <a:gd name="connsiteY34" fmla="*/ 508958 h 1461108"/>
                <a:gd name="connsiteX35" fmla="*/ 3096883 w 4685320"/>
                <a:gd name="connsiteY35" fmla="*/ 491705 h 1461108"/>
                <a:gd name="connsiteX36" fmla="*/ 3079630 w 4685320"/>
                <a:gd name="connsiteY36" fmla="*/ 405441 h 1461108"/>
                <a:gd name="connsiteX37" fmla="*/ 3062378 w 4685320"/>
                <a:gd name="connsiteY37" fmla="*/ 353683 h 1461108"/>
                <a:gd name="connsiteX38" fmla="*/ 3010619 w 4685320"/>
                <a:gd name="connsiteY38" fmla="*/ 319177 h 1461108"/>
                <a:gd name="connsiteX39" fmla="*/ 2993366 w 4685320"/>
                <a:gd name="connsiteY39" fmla="*/ 293298 h 1461108"/>
                <a:gd name="connsiteX40" fmla="*/ 2967487 w 4685320"/>
                <a:gd name="connsiteY40" fmla="*/ 276045 h 1461108"/>
                <a:gd name="connsiteX41" fmla="*/ 2932981 w 4685320"/>
                <a:gd name="connsiteY41" fmla="*/ 224286 h 1461108"/>
                <a:gd name="connsiteX42" fmla="*/ 2915728 w 4685320"/>
                <a:gd name="connsiteY42" fmla="*/ 198407 h 1461108"/>
                <a:gd name="connsiteX43" fmla="*/ 2889849 w 4685320"/>
                <a:gd name="connsiteY43" fmla="*/ 189781 h 1461108"/>
                <a:gd name="connsiteX44" fmla="*/ 2863970 w 4685320"/>
                <a:gd name="connsiteY44" fmla="*/ 207034 h 1461108"/>
                <a:gd name="connsiteX45" fmla="*/ 2838091 w 4685320"/>
                <a:gd name="connsiteY45" fmla="*/ 284671 h 1461108"/>
                <a:gd name="connsiteX46" fmla="*/ 2820838 w 4685320"/>
                <a:gd name="connsiteY46" fmla="*/ 353683 h 1461108"/>
                <a:gd name="connsiteX47" fmla="*/ 2786332 w 4685320"/>
                <a:gd name="connsiteY47" fmla="*/ 405441 h 1461108"/>
                <a:gd name="connsiteX48" fmla="*/ 2743200 w 4685320"/>
                <a:gd name="connsiteY48" fmla="*/ 448573 h 1461108"/>
                <a:gd name="connsiteX49" fmla="*/ 2717321 w 4685320"/>
                <a:gd name="connsiteY49" fmla="*/ 457200 h 1461108"/>
                <a:gd name="connsiteX50" fmla="*/ 2665562 w 4685320"/>
                <a:gd name="connsiteY50" fmla="*/ 491705 h 1461108"/>
                <a:gd name="connsiteX51" fmla="*/ 2605178 w 4685320"/>
                <a:gd name="connsiteY51" fmla="*/ 569343 h 1461108"/>
                <a:gd name="connsiteX52" fmla="*/ 2562045 w 4685320"/>
                <a:gd name="connsiteY52" fmla="*/ 612475 h 1461108"/>
                <a:gd name="connsiteX53" fmla="*/ 2518913 w 4685320"/>
                <a:gd name="connsiteY53" fmla="*/ 655607 h 1461108"/>
                <a:gd name="connsiteX54" fmla="*/ 2493034 w 4685320"/>
                <a:gd name="connsiteY54" fmla="*/ 681486 h 1461108"/>
                <a:gd name="connsiteX55" fmla="*/ 2467155 w 4685320"/>
                <a:gd name="connsiteY55" fmla="*/ 690113 h 1461108"/>
                <a:gd name="connsiteX56" fmla="*/ 2415396 w 4685320"/>
                <a:gd name="connsiteY56" fmla="*/ 715992 h 1461108"/>
                <a:gd name="connsiteX57" fmla="*/ 2389517 w 4685320"/>
                <a:gd name="connsiteY57" fmla="*/ 707366 h 1461108"/>
                <a:gd name="connsiteX58" fmla="*/ 2346385 w 4685320"/>
                <a:gd name="connsiteY58" fmla="*/ 655607 h 1461108"/>
                <a:gd name="connsiteX59" fmla="*/ 2320506 w 4685320"/>
                <a:gd name="connsiteY59" fmla="*/ 629728 h 1461108"/>
                <a:gd name="connsiteX60" fmla="*/ 2303253 w 4685320"/>
                <a:gd name="connsiteY60" fmla="*/ 603849 h 1461108"/>
                <a:gd name="connsiteX61" fmla="*/ 2277374 w 4685320"/>
                <a:gd name="connsiteY61" fmla="*/ 595222 h 1461108"/>
                <a:gd name="connsiteX62" fmla="*/ 2225615 w 4685320"/>
                <a:gd name="connsiteY62" fmla="*/ 560717 h 1461108"/>
                <a:gd name="connsiteX63" fmla="*/ 2173857 w 4685320"/>
                <a:gd name="connsiteY63" fmla="*/ 526211 h 1461108"/>
                <a:gd name="connsiteX64" fmla="*/ 2147978 w 4685320"/>
                <a:gd name="connsiteY64" fmla="*/ 448573 h 1461108"/>
                <a:gd name="connsiteX65" fmla="*/ 2130725 w 4685320"/>
                <a:gd name="connsiteY65" fmla="*/ 396815 h 1461108"/>
                <a:gd name="connsiteX66" fmla="*/ 2113472 w 4685320"/>
                <a:gd name="connsiteY66" fmla="*/ 284671 h 1461108"/>
                <a:gd name="connsiteX67" fmla="*/ 2087593 w 4685320"/>
                <a:gd name="connsiteY67" fmla="*/ 293298 h 1461108"/>
                <a:gd name="connsiteX68" fmla="*/ 2061713 w 4685320"/>
                <a:gd name="connsiteY68" fmla="*/ 319177 h 1461108"/>
                <a:gd name="connsiteX69" fmla="*/ 2027208 w 4685320"/>
                <a:gd name="connsiteY69" fmla="*/ 370936 h 1461108"/>
                <a:gd name="connsiteX70" fmla="*/ 2009955 w 4685320"/>
                <a:gd name="connsiteY70" fmla="*/ 396815 h 1461108"/>
                <a:gd name="connsiteX71" fmla="*/ 1984076 w 4685320"/>
                <a:gd name="connsiteY71" fmla="*/ 414068 h 1461108"/>
                <a:gd name="connsiteX72" fmla="*/ 1940944 w 4685320"/>
                <a:gd name="connsiteY72" fmla="*/ 491705 h 1461108"/>
                <a:gd name="connsiteX73" fmla="*/ 1923691 w 4685320"/>
                <a:gd name="connsiteY73" fmla="*/ 517585 h 1461108"/>
                <a:gd name="connsiteX74" fmla="*/ 1897812 w 4685320"/>
                <a:gd name="connsiteY74" fmla="*/ 526211 h 1461108"/>
                <a:gd name="connsiteX75" fmla="*/ 1871932 w 4685320"/>
                <a:gd name="connsiteY75" fmla="*/ 543464 h 1461108"/>
                <a:gd name="connsiteX76" fmla="*/ 1863306 w 4685320"/>
                <a:gd name="connsiteY76" fmla="*/ 569343 h 1461108"/>
                <a:gd name="connsiteX77" fmla="*/ 1846053 w 4685320"/>
                <a:gd name="connsiteY77" fmla="*/ 595222 h 1461108"/>
                <a:gd name="connsiteX78" fmla="*/ 1820174 w 4685320"/>
                <a:gd name="connsiteY78" fmla="*/ 646981 h 1461108"/>
                <a:gd name="connsiteX79" fmla="*/ 1794295 w 4685320"/>
                <a:gd name="connsiteY79" fmla="*/ 698739 h 1461108"/>
                <a:gd name="connsiteX80" fmla="*/ 1759789 w 4685320"/>
                <a:gd name="connsiteY80" fmla="*/ 715992 h 1461108"/>
                <a:gd name="connsiteX81" fmla="*/ 1682151 w 4685320"/>
                <a:gd name="connsiteY81" fmla="*/ 698739 h 1461108"/>
                <a:gd name="connsiteX82" fmla="*/ 1630393 w 4685320"/>
                <a:gd name="connsiteY82" fmla="*/ 655607 h 1461108"/>
                <a:gd name="connsiteX83" fmla="*/ 1613140 w 4685320"/>
                <a:gd name="connsiteY83" fmla="*/ 629728 h 1461108"/>
                <a:gd name="connsiteX84" fmla="*/ 1578634 w 4685320"/>
                <a:gd name="connsiteY84" fmla="*/ 552090 h 1461108"/>
                <a:gd name="connsiteX85" fmla="*/ 1544128 w 4685320"/>
                <a:gd name="connsiteY85" fmla="*/ 474452 h 1461108"/>
                <a:gd name="connsiteX86" fmla="*/ 1518249 w 4685320"/>
                <a:gd name="connsiteY86" fmla="*/ 483079 h 1461108"/>
                <a:gd name="connsiteX87" fmla="*/ 1466491 w 4685320"/>
                <a:gd name="connsiteY87" fmla="*/ 517585 h 1461108"/>
                <a:gd name="connsiteX88" fmla="*/ 1414732 w 4685320"/>
                <a:gd name="connsiteY88" fmla="*/ 508958 h 1461108"/>
                <a:gd name="connsiteX89" fmla="*/ 1354347 w 4685320"/>
                <a:gd name="connsiteY89" fmla="*/ 439947 h 1461108"/>
                <a:gd name="connsiteX90" fmla="*/ 1302589 w 4685320"/>
                <a:gd name="connsiteY90" fmla="*/ 388188 h 1461108"/>
                <a:gd name="connsiteX91" fmla="*/ 1285336 w 4685320"/>
                <a:gd name="connsiteY91" fmla="*/ 362309 h 1461108"/>
                <a:gd name="connsiteX92" fmla="*/ 1259457 w 4685320"/>
                <a:gd name="connsiteY92" fmla="*/ 336430 h 1461108"/>
                <a:gd name="connsiteX93" fmla="*/ 1233578 w 4685320"/>
                <a:gd name="connsiteY93" fmla="*/ 284671 h 1461108"/>
                <a:gd name="connsiteX94" fmla="*/ 1216325 w 4685320"/>
                <a:gd name="connsiteY94" fmla="*/ 232913 h 1461108"/>
                <a:gd name="connsiteX95" fmla="*/ 1181819 w 4685320"/>
                <a:gd name="connsiteY95" fmla="*/ 181154 h 1461108"/>
                <a:gd name="connsiteX96" fmla="*/ 1147313 w 4685320"/>
                <a:gd name="connsiteY96" fmla="*/ 138022 h 1461108"/>
                <a:gd name="connsiteX97" fmla="*/ 1104181 w 4685320"/>
                <a:gd name="connsiteY97" fmla="*/ 94890 h 1461108"/>
                <a:gd name="connsiteX98" fmla="*/ 1061049 w 4685320"/>
                <a:gd name="connsiteY98" fmla="*/ 86264 h 1461108"/>
                <a:gd name="connsiteX99" fmla="*/ 1000664 w 4685320"/>
                <a:gd name="connsiteY99" fmla="*/ 69011 h 1461108"/>
                <a:gd name="connsiteX100" fmla="*/ 974785 w 4685320"/>
                <a:gd name="connsiteY100" fmla="*/ 17252 h 1461108"/>
                <a:gd name="connsiteX101" fmla="*/ 948906 w 4685320"/>
                <a:gd name="connsiteY101" fmla="*/ 0 h 1461108"/>
                <a:gd name="connsiteX102" fmla="*/ 923027 w 4685320"/>
                <a:gd name="connsiteY102" fmla="*/ 8626 h 1461108"/>
                <a:gd name="connsiteX103" fmla="*/ 897147 w 4685320"/>
                <a:gd name="connsiteY103" fmla="*/ 60385 h 1461108"/>
                <a:gd name="connsiteX104" fmla="*/ 879895 w 4685320"/>
                <a:gd name="connsiteY104" fmla="*/ 86264 h 1461108"/>
                <a:gd name="connsiteX105" fmla="*/ 862642 w 4685320"/>
                <a:gd name="connsiteY105" fmla="*/ 155275 h 1461108"/>
                <a:gd name="connsiteX106" fmla="*/ 854015 w 4685320"/>
                <a:gd name="connsiteY106" fmla="*/ 189781 h 1461108"/>
                <a:gd name="connsiteX107" fmla="*/ 819510 w 4685320"/>
                <a:gd name="connsiteY107" fmla="*/ 267419 h 1461108"/>
                <a:gd name="connsiteX108" fmla="*/ 793630 w 4685320"/>
                <a:gd name="connsiteY108" fmla="*/ 276045 h 1461108"/>
                <a:gd name="connsiteX109" fmla="*/ 741872 w 4685320"/>
                <a:gd name="connsiteY109" fmla="*/ 310551 h 1461108"/>
                <a:gd name="connsiteX110" fmla="*/ 690113 w 4685320"/>
                <a:gd name="connsiteY110" fmla="*/ 327803 h 1461108"/>
                <a:gd name="connsiteX111" fmla="*/ 638355 w 4685320"/>
                <a:gd name="connsiteY111" fmla="*/ 370936 h 1461108"/>
                <a:gd name="connsiteX112" fmla="*/ 586596 w 4685320"/>
                <a:gd name="connsiteY112" fmla="*/ 405441 h 1461108"/>
                <a:gd name="connsiteX113" fmla="*/ 560717 w 4685320"/>
                <a:gd name="connsiteY113" fmla="*/ 431320 h 1461108"/>
                <a:gd name="connsiteX114" fmla="*/ 534838 w 4685320"/>
                <a:gd name="connsiteY114" fmla="*/ 448573 h 1461108"/>
                <a:gd name="connsiteX115" fmla="*/ 500332 w 4685320"/>
                <a:gd name="connsiteY115" fmla="*/ 500332 h 1461108"/>
                <a:gd name="connsiteX116" fmla="*/ 491706 w 4685320"/>
                <a:gd name="connsiteY116" fmla="*/ 526211 h 1461108"/>
                <a:gd name="connsiteX117" fmla="*/ 465827 w 4685320"/>
                <a:gd name="connsiteY117" fmla="*/ 534837 h 1461108"/>
                <a:gd name="connsiteX118" fmla="*/ 439947 w 4685320"/>
                <a:gd name="connsiteY118" fmla="*/ 552090 h 1461108"/>
                <a:gd name="connsiteX119" fmla="*/ 414068 w 4685320"/>
                <a:gd name="connsiteY119" fmla="*/ 560717 h 1461108"/>
                <a:gd name="connsiteX120" fmla="*/ 379562 w 4685320"/>
                <a:gd name="connsiteY120" fmla="*/ 577969 h 1461108"/>
                <a:gd name="connsiteX121" fmla="*/ 353683 w 4685320"/>
                <a:gd name="connsiteY121" fmla="*/ 595222 h 1461108"/>
                <a:gd name="connsiteX122" fmla="*/ 327804 w 4685320"/>
                <a:gd name="connsiteY122" fmla="*/ 603849 h 1461108"/>
                <a:gd name="connsiteX123" fmla="*/ 276045 w 4685320"/>
                <a:gd name="connsiteY123" fmla="*/ 629728 h 1461108"/>
                <a:gd name="connsiteX124" fmla="*/ 250166 w 4685320"/>
                <a:gd name="connsiteY124" fmla="*/ 621102 h 1461108"/>
                <a:gd name="connsiteX125" fmla="*/ 241540 w 4685320"/>
                <a:gd name="connsiteY125" fmla="*/ 595222 h 1461108"/>
                <a:gd name="connsiteX126" fmla="*/ 215661 w 4685320"/>
                <a:gd name="connsiteY126" fmla="*/ 569343 h 1461108"/>
                <a:gd name="connsiteX127" fmla="*/ 198408 w 4685320"/>
                <a:gd name="connsiteY127" fmla="*/ 543464 h 1461108"/>
                <a:gd name="connsiteX128" fmla="*/ 163902 w 4685320"/>
                <a:gd name="connsiteY128" fmla="*/ 534837 h 1461108"/>
                <a:gd name="connsiteX129" fmla="*/ 112144 w 4685320"/>
                <a:gd name="connsiteY129" fmla="*/ 560717 h 1461108"/>
                <a:gd name="connsiteX130" fmla="*/ 86264 w 4685320"/>
                <a:gd name="connsiteY130" fmla="*/ 569343 h 1461108"/>
                <a:gd name="connsiteX131" fmla="*/ 60385 w 4685320"/>
                <a:gd name="connsiteY131" fmla="*/ 1069675 h 1461108"/>
                <a:gd name="connsiteX132" fmla="*/ 43132 w 4685320"/>
                <a:gd name="connsiteY132" fmla="*/ 1155939 h 1461108"/>
                <a:gd name="connsiteX133" fmla="*/ 17253 w 4685320"/>
                <a:gd name="connsiteY133" fmla="*/ 1242203 h 1461108"/>
                <a:gd name="connsiteX134" fmla="*/ 8627 w 4685320"/>
                <a:gd name="connsiteY134" fmla="*/ 1268083 h 1461108"/>
                <a:gd name="connsiteX135" fmla="*/ 0 w 4685320"/>
                <a:gd name="connsiteY135" fmla="*/ 1293962 h 1461108"/>
                <a:gd name="connsiteX136" fmla="*/ 543464 w 4685320"/>
                <a:gd name="connsiteY136" fmla="*/ 1397479 h 1461108"/>
                <a:gd name="connsiteX137" fmla="*/ 2182483 w 4685320"/>
                <a:gd name="connsiteY137" fmla="*/ 1380226 h 1461108"/>
                <a:gd name="connsiteX138" fmla="*/ 2424023 w 4685320"/>
                <a:gd name="connsiteY138" fmla="*/ 1371600 h 1461108"/>
                <a:gd name="connsiteX139" fmla="*/ 2449902 w 4685320"/>
                <a:gd name="connsiteY139" fmla="*/ 1362973 h 1461108"/>
                <a:gd name="connsiteX140" fmla="*/ 2501661 w 4685320"/>
                <a:gd name="connsiteY140" fmla="*/ 1354347 h 1461108"/>
                <a:gd name="connsiteX141" fmla="*/ 2829464 w 4685320"/>
                <a:gd name="connsiteY141" fmla="*/ 1345720 h 1461108"/>
                <a:gd name="connsiteX142" fmla="*/ 3537842 w 4685320"/>
                <a:gd name="connsiteY142" fmla="*/ 1406105 h 1461108"/>
                <a:gd name="connsiteX143" fmla="*/ 3680524 w 4685320"/>
                <a:gd name="connsiteY143" fmla="*/ 1409347 h 1461108"/>
                <a:gd name="connsiteX144" fmla="*/ 3684348 w 4685320"/>
                <a:gd name="connsiteY144" fmla="*/ 1362974 h 1461108"/>
                <a:gd name="connsiteX145" fmla="*/ 3986271 w 4685320"/>
                <a:gd name="connsiteY145" fmla="*/ 1431984 h 1461108"/>
                <a:gd name="connsiteX146" fmla="*/ 4470363 w 4685320"/>
                <a:gd name="connsiteY146" fmla="*/ 1457864 h 1461108"/>
                <a:gd name="connsiteX147" fmla="*/ 4632385 w 4685320"/>
                <a:gd name="connsiteY147" fmla="*/ 1362973 h 1461108"/>
                <a:gd name="connsiteX148" fmla="*/ 4658264 w 4685320"/>
                <a:gd name="connsiteY148" fmla="*/ 1354347 h 1461108"/>
                <a:gd name="connsiteX149" fmla="*/ 4684144 w 4685320"/>
                <a:gd name="connsiteY149" fmla="*/ 1302588 h 1461108"/>
                <a:gd name="connsiteX0" fmla="*/ 4684144 w 4685320"/>
                <a:gd name="connsiteY0" fmla="*/ 1371600 h 1461108"/>
                <a:gd name="connsiteX1" fmla="*/ 4675517 w 4685320"/>
                <a:gd name="connsiteY1" fmla="*/ 1293962 h 1461108"/>
                <a:gd name="connsiteX2" fmla="*/ 4666891 w 4685320"/>
                <a:gd name="connsiteY2" fmla="*/ 1268083 h 1461108"/>
                <a:gd name="connsiteX3" fmla="*/ 4589253 w 4685320"/>
                <a:gd name="connsiteY3" fmla="*/ 1224951 h 1461108"/>
                <a:gd name="connsiteX4" fmla="*/ 4546121 w 4685320"/>
                <a:gd name="connsiteY4" fmla="*/ 1216324 h 1461108"/>
                <a:gd name="connsiteX5" fmla="*/ 4520242 w 4685320"/>
                <a:gd name="connsiteY5" fmla="*/ 1207698 h 1461108"/>
                <a:gd name="connsiteX6" fmla="*/ 4494362 w 4685320"/>
                <a:gd name="connsiteY6" fmla="*/ 1155939 h 1461108"/>
                <a:gd name="connsiteX7" fmla="*/ 4468483 w 4685320"/>
                <a:gd name="connsiteY7" fmla="*/ 1147313 h 1461108"/>
                <a:gd name="connsiteX8" fmla="*/ 4339087 w 4685320"/>
                <a:gd name="connsiteY8" fmla="*/ 1155939 h 1461108"/>
                <a:gd name="connsiteX9" fmla="*/ 4295955 w 4685320"/>
                <a:gd name="connsiteY9" fmla="*/ 1147313 h 1461108"/>
                <a:gd name="connsiteX10" fmla="*/ 4278702 w 4685320"/>
                <a:gd name="connsiteY10" fmla="*/ 1121434 h 1461108"/>
                <a:gd name="connsiteX11" fmla="*/ 4175185 w 4685320"/>
                <a:gd name="connsiteY11" fmla="*/ 1104181 h 1461108"/>
                <a:gd name="connsiteX12" fmla="*/ 4149306 w 4685320"/>
                <a:gd name="connsiteY12" fmla="*/ 1078302 h 1461108"/>
                <a:gd name="connsiteX13" fmla="*/ 4088921 w 4685320"/>
                <a:gd name="connsiteY13" fmla="*/ 1000664 h 1461108"/>
                <a:gd name="connsiteX14" fmla="*/ 4063042 w 4685320"/>
                <a:gd name="connsiteY14" fmla="*/ 992037 h 1461108"/>
                <a:gd name="connsiteX15" fmla="*/ 4002657 w 4685320"/>
                <a:gd name="connsiteY15" fmla="*/ 957532 h 1461108"/>
                <a:gd name="connsiteX16" fmla="*/ 3942272 w 4685320"/>
                <a:gd name="connsiteY16" fmla="*/ 940279 h 1461108"/>
                <a:gd name="connsiteX17" fmla="*/ 3933645 w 4685320"/>
                <a:gd name="connsiteY17" fmla="*/ 914400 h 1461108"/>
                <a:gd name="connsiteX18" fmla="*/ 3925019 w 4685320"/>
                <a:gd name="connsiteY18" fmla="*/ 879894 h 1461108"/>
                <a:gd name="connsiteX19" fmla="*/ 3907766 w 4685320"/>
                <a:gd name="connsiteY19" fmla="*/ 828136 h 1461108"/>
                <a:gd name="connsiteX20" fmla="*/ 3821502 w 4685320"/>
                <a:gd name="connsiteY20" fmla="*/ 854015 h 1461108"/>
                <a:gd name="connsiteX21" fmla="*/ 3743864 w 4685320"/>
                <a:gd name="connsiteY21" fmla="*/ 888520 h 1461108"/>
                <a:gd name="connsiteX22" fmla="*/ 3692106 w 4685320"/>
                <a:gd name="connsiteY22" fmla="*/ 879894 h 1461108"/>
                <a:gd name="connsiteX23" fmla="*/ 3648974 w 4685320"/>
                <a:gd name="connsiteY23" fmla="*/ 828136 h 1461108"/>
                <a:gd name="connsiteX24" fmla="*/ 3623095 w 4685320"/>
                <a:gd name="connsiteY24" fmla="*/ 802256 h 1461108"/>
                <a:gd name="connsiteX25" fmla="*/ 3614468 w 4685320"/>
                <a:gd name="connsiteY25" fmla="*/ 776377 h 1461108"/>
                <a:gd name="connsiteX26" fmla="*/ 3562710 w 4685320"/>
                <a:gd name="connsiteY26" fmla="*/ 750498 h 1461108"/>
                <a:gd name="connsiteX27" fmla="*/ 3303917 w 4685320"/>
                <a:gd name="connsiteY27" fmla="*/ 741871 h 1461108"/>
                <a:gd name="connsiteX28" fmla="*/ 3252159 w 4685320"/>
                <a:gd name="connsiteY28" fmla="*/ 715992 h 1461108"/>
                <a:gd name="connsiteX29" fmla="*/ 3226279 w 4685320"/>
                <a:gd name="connsiteY29" fmla="*/ 664234 h 1461108"/>
                <a:gd name="connsiteX30" fmla="*/ 3217653 w 4685320"/>
                <a:gd name="connsiteY30" fmla="*/ 629728 h 1461108"/>
                <a:gd name="connsiteX31" fmla="*/ 3209027 w 4685320"/>
                <a:gd name="connsiteY31" fmla="*/ 577969 h 1461108"/>
                <a:gd name="connsiteX32" fmla="*/ 3200400 w 4685320"/>
                <a:gd name="connsiteY32" fmla="*/ 552090 h 1461108"/>
                <a:gd name="connsiteX33" fmla="*/ 3174521 w 4685320"/>
                <a:gd name="connsiteY33" fmla="*/ 543464 h 1461108"/>
                <a:gd name="connsiteX34" fmla="*/ 3122762 w 4685320"/>
                <a:gd name="connsiteY34" fmla="*/ 508958 h 1461108"/>
                <a:gd name="connsiteX35" fmla="*/ 3096883 w 4685320"/>
                <a:gd name="connsiteY35" fmla="*/ 491705 h 1461108"/>
                <a:gd name="connsiteX36" fmla="*/ 3079630 w 4685320"/>
                <a:gd name="connsiteY36" fmla="*/ 405441 h 1461108"/>
                <a:gd name="connsiteX37" fmla="*/ 3062378 w 4685320"/>
                <a:gd name="connsiteY37" fmla="*/ 353683 h 1461108"/>
                <a:gd name="connsiteX38" fmla="*/ 3010619 w 4685320"/>
                <a:gd name="connsiteY38" fmla="*/ 319177 h 1461108"/>
                <a:gd name="connsiteX39" fmla="*/ 2993366 w 4685320"/>
                <a:gd name="connsiteY39" fmla="*/ 293298 h 1461108"/>
                <a:gd name="connsiteX40" fmla="*/ 2967487 w 4685320"/>
                <a:gd name="connsiteY40" fmla="*/ 276045 h 1461108"/>
                <a:gd name="connsiteX41" fmla="*/ 2932981 w 4685320"/>
                <a:gd name="connsiteY41" fmla="*/ 224286 h 1461108"/>
                <a:gd name="connsiteX42" fmla="*/ 2915728 w 4685320"/>
                <a:gd name="connsiteY42" fmla="*/ 198407 h 1461108"/>
                <a:gd name="connsiteX43" fmla="*/ 2889849 w 4685320"/>
                <a:gd name="connsiteY43" fmla="*/ 189781 h 1461108"/>
                <a:gd name="connsiteX44" fmla="*/ 2863970 w 4685320"/>
                <a:gd name="connsiteY44" fmla="*/ 207034 h 1461108"/>
                <a:gd name="connsiteX45" fmla="*/ 2838091 w 4685320"/>
                <a:gd name="connsiteY45" fmla="*/ 284671 h 1461108"/>
                <a:gd name="connsiteX46" fmla="*/ 2820838 w 4685320"/>
                <a:gd name="connsiteY46" fmla="*/ 353683 h 1461108"/>
                <a:gd name="connsiteX47" fmla="*/ 2786332 w 4685320"/>
                <a:gd name="connsiteY47" fmla="*/ 405441 h 1461108"/>
                <a:gd name="connsiteX48" fmla="*/ 2743200 w 4685320"/>
                <a:gd name="connsiteY48" fmla="*/ 448573 h 1461108"/>
                <a:gd name="connsiteX49" fmla="*/ 2717321 w 4685320"/>
                <a:gd name="connsiteY49" fmla="*/ 457200 h 1461108"/>
                <a:gd name="connsiteX50" fmla="*/ 2665562 w 4685320"/>
                <a:gd name="connsiteY50" fmla="*/ 491705 h 1461108"/>
                <a:gd name="connsiteX51" fmla="*/ 2605178 w 4685320"/>
                <a:gd name="connsiteY51" fmla="*/ 569343 h 1461108"/>
                <a:gd name="connsiteX52" fmla="*/ 2562045 w 4685320"/>
                <a:gd name="connsiteY52" fmla="*/ 612475 h 1461108"/>
                <a:gd name="connsiteX53" fmla="*/ 2518913 w 4685320"/>
                <a:gd name="connsiteY53" fmla="*/ 655607 h 1461108"/>
                <a:gd name="connsiteX54" fmla="*/ 2493034 w 4685320"/>
                <a:gd name="connsiteY54" fmla="*/ 681486 h 1461108"/>
                <a:gd name="connsiteX55" fmla="*/ 2467155 w 4685320"/>
                <a:gd name="connsiteY55" fmla="*/ 690113 h 1461108"/>
                <a:gd name="connsiteX56" fmla="*/ 2415396 w 4685320"/>
                <a:gd name="connsiteY56" fmla="*/ 715992 h 1461108"/>
                <a:gd name="connsiteX57" fmla="*/ 2389517 w 4685320"/>
                <a:gd name="connsiteY57" fmla="*/ 707366 h 1461108"/>
                <a:gd name="connsiteX58" fmla="*/ 2346385 w 4685320"/>
                <a:gd name="connsiteY58" fmla="*/ 655607 h 1461108"/>
                <a:gd name="connsiteX59" fmla="*/ 2320506 w 4685320"/>
                <a:gd name="connsiteY59" fmla="*/ 629728 h 1461108"/>
                <a:gd name="connsiteX60" fmla="*/ 2303253 w 4685320"/>
                <a:gd name="connsiteY60" fmla="*/ 603849 h 1461108"/>
                <a:gd name="connsiteX61" fmla="*/ 2277374 w 4685320"/>
                <a:gd name="connsiteY61" fmla="*/ 595222 h 1461108"/>
                <a:gd name="connsiteX62" fmla="*/ 2225615 w 4685320"/>
                <a:gd name="connsiteY62" fmla="*/ 560717 h 1461108"/>
                <a:gd name="connsiteX63" fmla="*/ 2173857 w 4685320"/>
                <a:gd name="connsiteY63" fmla="*/ 526211 h 1461108"/>
                <a:gd name="connsiteX64" fmla="*/ 2147978 w 4685320"/>
                <a:gd name="connsiteY64" fmla="*/ 448573 h 1461108"/>
                <a:gd name="connsiteX65" fmla="*/ 2130725 w 4685320"/>
                <a:gd name="connsiteY65" fmla="*/ 396815 h 1461108"/>
                <a:gd name="connsiteX66" fmla="*/ 2113472 w 4685320"/>
                <a:gd name="connsiteY66" fmla="*/ 284671 h 1461108"/>
                <a:gd name="connsiteX67" fmla="*/ 2087593 w 4685320"/>
                <a:gd name="connsiteY67" fmla="*/ 293298 h 1461108"/>
                <a:gd name="connsiteX68" fmla="*/ 2061713 w 4685320"/>
                <a:gd name="connsiteY68" fmla="*/ 319177 h 1461108"/>
                <a:gd name="connsiteX69" fmla="*/ 2027208 w 4685320"/>
                <a:gd name="connsiteY69" fmla="*/ 370936 h 1461108"/>
                <a:gd name="connsiteX70" fmla="*/ 2009955 w 4685320"/>
                <a:gd name="connsiteY70" fmla="*/ 396815 h 1461108"/>
                <a:gd name="connsiteX71" fmla="*/ 1984076 w 4685320"/>
                <a:gd name="connsiteY71" fmla="*/ 414068 h 1461108"/>
                <a:gd name="connsiteX72" fmla="*/ 1940944 w 4685320"/>
                <a:gd name="connsiteY72" fmla="*/ 491705 h 1461108"/>
                <a:gd name="connsiteX73" fmla="*/ 1923691 w 4685320"/>
                <a:gd name="connsiteY73" fmla="*/ 517585 h 1461108"/>
                <a:gd name="connsiteX74" fmla="*/ 1897812 w 4685320"/>
                <a:gd name="connsiteY74" fmla="*/ 526211 h 1461108"/>
                <a:gd name="connsiteX75" fmla="*/ 1871932 w 4685320"/>
                <a:gd name="connsiteY75" fmla="*/ 543464 h 1461108"/>
                <a:gd name="connsiteX76" fmla="*/ 1863306 w 4685320"/>
                <a:gd name="connsiteY76" fmla="*/ 569343 h 1461108"/>
                <a:gd name="connsiteX77" fmla="*/ 1846053 w 4685320"/>
                <a:gd name="connsiteY77" fmla="*/ 595222 h 1461108"/>
                <a:gd name="connsiteX78" fmla="*/ 1820174 w 4685320"/>
                <a:gd name="connsiteY78" fmla="*/ 646981 h 1461108"/>
                <a:gd name="connsiteX79" fmla="*/ 1794295 w 4685320"/>
                <a:gd name="connsiteY79" fmla="*/ 698739 h 1461108"/>
                <a:gd name="connsiteX80" fmla="*/ 1759789 w 4685320"/>
                <a:gd name="connsiteY80" fmla="*/ 715992 h 1461108"/>
                <a:gd name="connsiteX81" fmla="*/ 1682151 w 4685320"/>
                <a:gd name="connsiteY81" fmla="*/ 698739 h 1461108"/>
                <a:gd name="connsiteX82" fmla="*/ 1630393 w 4685320"/>
                <a:gd name="connsiteY82" fmla="*/ 655607 h 1461108"/>
                <a:gd name="connsiteX83" fmla="*/ 1613140 w 4685320"/>
                <a:gd name="connsiteY83" fmla="*/ 629728 h 1461108"/>
                <a:gd name="connsiteX84" fmla="*/ 1578634 w 4685320"/>
                <a:gd name="connsiteY84" fmla="*/ 552090 h 1461108"/>
                <a:gd name="connsiteX85" fmla="*/ 1544128 w 4685320"/>
                <a:gd name="connsiteY85" fmla="*/ 474452 h 1461108"/>
                <a:gd name="connsiteX86" fmla="*/ 1518249 w 4685320"/>
                <a:gd name="connsiteY86" fmla="*/ 483079 h 1461108"/>
                <a:gd name="connsiteX87" fmla="*/ 1466491 w 4685320"/>
                <a:gd name="connsiteY87" fmla="*/ 517585 h 1461108"/>
                <a:gd name="connsiteX88" fmla="*/ 1414732 w 4685320"/>
                <a:gd name="connsiteY88" fmla="*/ 508958 h 1461108"/>
                <a:gd name="connsiteX89" fmla="*/ 1354347 w 4685320"/>
                <a:gd name="connsiteY89" fmla="*/ 439947 h 1461108"/>
                <a:gd name="connsiteX90" fmla="*/ 1302589 w 4685320"/>
                <a:gd name="connsiteY90" fmla="*/ 388188 h 1461108"/>
                <a:gd name="connsiteX91" fmla="*/ 1285336 w 4685320"/>
                <a:gd name="connsiteY91" fmla="*/ 362309 h 1461108"/>
                <a:gd name="connsiteX92" fmla="*/ 1259457 w 4685320"/>
                <a:gd name="connsiteY92" fmla="*/ 336430 h 1461108"/>
                <a:gd name="connsiteX93" fmla="*/ 1233578 w 4685320"/>
                <a:gd name="connsiteY93" fmla="*/ 284671 h 1461108"/>
                <a:gd name="connsiteX94" fmla="*/ 1216325 w 4685320"/>
                <a:gd name="connsiteY94" fmla="*/ 232913 h 1461108"/>
                <a:gd name="connsiteX95" fmla="*/ 1181819 w 4685320"/>
                <a:gd name="connsiteY95" fmla="*/ 181154 h 1461108"/>
                <a:gd name="connsiteX96" fmla="*/ 1147313 w 4685320"/>
                <a:gd name="connsiteY96" fmla="*/ 138022 h 1461108"/>
                <a:gd name="connsiteX97" fmla="*/ 1104181 w 4685320"/>
                <a:gd name="connsiteY97" fmla="*/ 94890 h 1461108"/>
                <a:gd name="connsiteX98" fmla="*/ 1061049 w 4685320"/>
                <a:gd name="connsiteY98" fmla="*/ 86264 h 1461108"/>
                <a:gd name="connsiteX99" fmla="*/ 1000664 w 4685320"/>
                <a:gd name="connsiteY99" fmla="*/ 69011 h 1461108"/>
                <a:gd name="connsiteX100" fmla="*/ 974785 w 4685320"/>
                <a:gd name="connsiteY100" fmla="*/ 17252 h 1461108"/>
                <a:gd name="connsiteX101" fmla="*/ 948906 w 4685320"/>
                <a:gd name="connsiteY101" fmla="*/ 0 h 1461108"/>
                <a:gd name="connsiteX102" fmla="*/ 923027 w 4685320"/>
                <a:gd name="connsiteY102" fmla="*/ 8626 h 1461108"/>
                <a:gd name="connsiteX103" fmla="*/ 897147 w 4685320"/>
                <a:gd name="connsiteY103" fmla="*/ 60385 h 1461108"/>
                <a:gd name="connsiteX104" fmla="*/ 879895 w 4685320"/>
                <a:gd name="connsiteY104" fmla="*/ 86264 h 1461108"/>
                <a:gd name="connsiteX105" fmla="*/ 862642 w 4685320"/>
                <a:gd name="connsiteY105" fmla="*/ 155275 h 1461108"/>
                <a:gd name="connsiteX106" fmla="*/ 854015 w 4685320"/>
                <a:gd name="connsiteY106" fmla="*/ 189781 h 1461108"/>
                <a:gd name="connsiteX107" fmla="*/ 819510 w 4685320"/>
                <a:gd name="connsiteY107" fmla="*/ 267419 h 1461108"/>
                <a:gd name="connsiteX108" fmla="*/ 793630 w 4685320"/>
                <a:gd name="connsiteY108" fmla="*/ 276045 h 1461108"/>
                <a:gd name="connsiteX109" fmla="*/ 741872 w 4685320"/>
                <a:gd name="connsiteY109" fmla="*/ 310551 h 1461108"/>
                <a:gd name="connsiteX110" fmla="*/ 690113 w 4685320"/>
                <a:gd name="connsiteY110" fmla="*/ 327803 h 1461108"/>
                <a:gd name="connsiteX111" fmla="*/ 638355 w 4685320"/>
                <a:gd name="connsiteY111" fmla="*/ 370936 h 1461108"/>
                <a:gd name="connsiteX112" fmla="*/ 586596 w 4685320"/>
                <a:gd name="connsiteY112" fmla="*/ 405441 h 1461108"/>
                <a:gd name="connsiteX113" fmla="*/ 560717 w 4685320"/>
                <a:gd name="connsiteY113" fmla="*/ 431320 h 1461108"/>
                <a:gd name="connsiteX114" fmla="*/ 534838 w 4685320"/>
                <a:gd name="connsiteY114" fmla="*/ 448573 h 1461108"/>
                <a:gd name="connsiteX115" fmla="*/ 500332 w 4685320"/>
                <a:gd name="connsiteY115" fmla="*/ 500332 h 1461108"/>
                <a:gd name="connsiteX116" fmla="*/ 491706 w 4685320"/>
                <a:gd name="connsiteY116" fmla="*/ 526211 h 1461108"/>
                <a:gd name="connsiteX117" fmla="*/ 465827 w 4685320"/>
                <a:gd name="connsiteY117" fmla="*/ 534837 h 1461108"/>
                <a:gd name="connsiteX118" fmla="*/ 439947 w 4685320"/>
                <a:gd name="connsiteY118" fmla="*/ 552090 h 1461108"/>
                <a:gd name="connsiteX119" fmla="*/ 414068 w 4685320"/>
                <a:gd name="connsiteY119" fmla="*/ 560717 h 1461108"/>
                <a:gd name="connsiteX120" fmla="*/ 379562 w 4685320"/>
                <a:gd name="connsiteY120" fmla="*/ 577969 h 1461108"/>
                <a:gd name="connsiteX121" fmla="*/ 353683 w 4685320"/>
                <a:gd name="connsiteY121" fmla="*/ 595222 h 1461108"/>
                <a:gd name="connsiteX122" fmla="*/ 327804 w 4685320"/>
                <a:gd name="connsiteY122" fmla="*/ 603849 h 1461108"/>
                <a:gd name="connsiteX123" fmla="*/ 276045 w 4685320"/>
                <a:gd name="connsiteY123" fmla="*/ 629728 h 1461108"/>
                <a:gd name="connsiteX124" fmla="*/ 250166 w 4685320"/>
                <a:gd name="connsiteY124" fmla="*/ 621102 h 1461108"/>
                <a:gd name="connsiteX125" fmla="*/ 241540 w 4685320"/>
                <a:gd name="connsiteY125" fmla="*/ 595222 h 1461108"/>
                <a:gd name="connsiteX126" fmla="*/ 215661 w 4685320"/>
                <a:gd name="connsiteY126" fmla="*/ 569343 h 1461108"/>
                <a:gd name="connsiteX127" fmla="*/ 198408 w 4685320"/>
                <a:gd name="connsiteY127" fmla="*/ 543464 h 1461108"/>
                <a:gd name="connsiteX128" fmla="*/ 163902 w 4685320"/>
                <a:gd name="connsiteY128" fmla="*/ 534837 h 1461108"/>
                <a:gd name="connsiteX129" fmla="*/ 112144 w 4685320"/>
                <a:gd name="connsiteY129" fmla="*/ 560717 h 1461108"/>
                <a:gd name="connsiteX130" fmla="*/ 86264 w 4685320"/>
                <a:gd name="connsiteY130" fmla="*/ 569343 h 1461108"/>
                <a:gd name="connsiteX131" fmla="*/ 60385 w 4685320"/>
                <a:gd name="connsiteY131" fmla="*/ 1069675 h 1461108"/>
                <a:gd name="connsiteX132" fmla="*/ 43132 w 4685320"/>
                <a:gd name="connsiteY132" fmla="*/ 1155939 h 1461108"/>
                <a:gd name="connsiteX133" fmla="*/ 17253 w 4685320"/>
                <a:gd name="connsiteY133" fmla="*/ 1242203 h 1461108"/>
                <a:gd name="connsiteX134" fmla="*/ 8627 w 4685320"/>
                <a:gd name="connsiteY134" fmla="*/ 1268083 h 1461108"/>
                <a:gd name="connsiteX135" fmla="*/ 0 w 4685320"/>
                <a:gd name="connsiteY135" fmla="*/ 1293962 h 1461108"/>
                <a:gd name="connsiteX136" fmla="*/ 543464 w 4685320"/>
                <a:gd name="connsiteY136" fmla="*/ 1397479 h 1461108"/>
                <a:gd name="connsiteX137" fmla="*/ 2182483 w 4685320"/>
                <a:gd name="connsiteY137" fmla="*/ 1380226 h 1461108"/>
                <a:gd name="connsiteX138" fmla="*/ 2424023 w 4685320"/>
                <a:gd name="connsiteY138" fmla="*/ 1371600 h 1461108"/>
                <a:gd name="connsiteX139" fmla="*/ 2449902 w 4685320"/>
                <a:gd name="connsiteY139" fmla="*/ 1362973 h 1461108"/>
                <a:gd name="connsiteX140" fmla="*/ 2501661 w 4685320"/>
                <a:gd name="connsiteY140" fmla="*/ 1354347 h 1461108"/>
                <a:gd name="connsiteX141" fmla="*/ 2897320 w 4685320"/>
                <a:gd name="connsiteY141" fmla="*/ 1293961 h 1461108"/>
                <a:gd name="connsiteX142" fmla="*/ 3537842 w 4685320"/>
                <a:gd name="connsiteY142" fmla="*/ 1406105 h 1461108"/>
                <a:gd name="connsiteX143" fmla="*/ 3680524 w 4685320"/>
                <a:gd name="connsiteY143" fmla="*/ 1409347 h 1461108"/>
                <a:gd name="connsiteX144" fmla="*/ 3684348 w 4685320"/>
                <a:gd name="connsiteY144" fmla="*/ 1362974 h 1461108"/>
                <a:gd name="connsiteX145" fmla="*/ 3986271 w 4685320"/>
                <a:gd name="connsiteY145" fmla="*/ 1431984 h 1461108"/>
                <a:gd name="connsiteX146" fmla="*/ 4470363 w 4685320"/>
                <a:gd name="connsiteY146" fmla="*/ 1457864 h 1461108"/>
                <a:gd name="connsiteX147" fmla="*/ 4632385 w 4685320"/>
                <a:gd name="connsiteY147" fmla="*/ 1362973 h 1461108"/>
                <a:gd name="connsiteX148" fmla="*/ 4658264 w 4685320"/>
                <a:gd name="connsiteY148" fmla="*/ 1354347 h 1461108"/>
                <a:gd name="connsiteX149" fmla="*/ 4684144 w 4685320"/>
                <a:gd name="connsiteY149" fmla="*/ 1302588 h 1461108"/>
                <a:gd name="connsiteX0" fmla="*/ 4684144 w 4685320"/>
                <a:gd name="connsiteY0" fmla="*/ 1371600 h 1461108"/>
                <a:gd name="connsiteX1" fmla="*/ 4675517 w 4685320"/>
                <a:gd name="connsiteY1" fmla="*/ 1293962 h 1461108"/>
                <a:gd name="connsiteX2" fmla="*/ 4666891 w 4685320"/>
                <a:gd name="connsiteY2" fmla="*/ 1268083 h 1461108"/>
                <a:gd name="connsiteX3" fmla="*/ 4589253 w 4685320"/>
                <a:gd name="connsiteY3" fmla="*/ 1224951 h 1461108"/>
                <a:gd name="connsiteX4" fmla="*/ 4546121 w 4685320"/>
                <a:gd name="connsiteY4" fmla="*/ 1216324 h 1461108"/>
                <a:gd name="connsiteX5" fmla="*/ 4520242 w 4685320"/>
                <a:gd name="connsiteY5" fmla="*/ 1207698 h 1461108"/>
                <a:gd name="connsiteX6" fmla="*/ 4494362 w 4685320"/>
                <a:gd name="connsiteY6" fmla="*/ 1155939 h 1461108"/>
                <a:gd name="connsiteX7" fmla="*/ 4468483 w 4685320"/>
                <a:gd name="connsiteY7" fmla="*/ 1147313 h 1461108"/>
                <a:gd name="connsiteX8" fmla="*/ 4339087 w 4685320"/>
                <a:gd name="connsiteY8" fmla="*/ 1155939 h 1461108"/>
                <a:gd name="connsiteX9" fmla="*/ 4295955 w 4685320"/>
                <a:gd name="connsiteY9" fmla="*/ 1147313 h 1461108"/>
                <a:gd name="connsiteX10" fmla="*/ 4278702 w 4685320"/>
                <a:gd name="connsiteY10" fmla="*/ 1121434 h 1461108"/>
                <a:gd name="connsiteX11" fmla="*/ 4175185 w 4685320"/>
                <a:gd name="connsiteY11" fmla="*/ 1104181 h 1461108"/>
                <a:gd name="connsiteX12" fmla="*/ 4149306 w 4685320"/>
                <a:gd name="connsiteY12" fmla="*/ 1078302 h 1461108"/>
                <a:gd name="connsiteX13" fmla="*/ 4088921 w 4685320"/>
                <a:gd name="connsiteY13" fmla="*/ 1000664 h 1461108"/>
                <a:gd name="connsiteX14" fmla="*/ 4063042 w 4685320"/>
                <a:gd name="connsiteY14" fmla="*/ 992037 h 1461108"/>
                <a:gd name="connsiteX15" fmla="*/ 4002657 w 4685320"/>
                <a:gd name="connsiteY15" fmla="*/ 957532 h 1461108"/>
                <a:gd name="connsiteX16" fmla="*/ 3942272 w 4685320"/>
                <a:gd name="connsiteY16" fmla="*/ 940279 h 1461108"/>
                <a:gd name="connsiteX17" fmla="*/ 3933645 w 4685320"/>
                <a:gd name="connsiteY17" fmla="*/ 914400 h 1461108"/>
                <a:gd name="connsiteX18" fmla="*/ 3925019 w 4685320"/>
                <a:gd name="connsiteY18" fmla="*/ 879894 h 1461108"/>
                <a:gd name="connsiteX19" fmla="*/ 3907766 w 4685320"/>
                <a:gd name="connsiteY19" fmla="*/ 828136 h 1461108"/>
                <a:gd name="connsiteX20" fmla="*/ 3821502 w 4685320"/>
                <a:gd name="connsiteY20" fmla="*/ 854015 h 1461108"/>
                <a:gd name="connsiteX21" fmla="*/ 3743864 w 4685320"/>
                <a:gd name="connsiteY21" fmla="*/ 888520 h 1461108"/>
                <a:gd name="connsiteX22" fmla="*/ 3692106 w 4685320"/>
                <a:gd name="connsiteY22" fmla="*/ 879894 h 1461108"/>
                <a:gd name="connsiteX23" fmla="*/ 3648974 w 4685320"/>
                <a:gd name="connsiteY23" fmla="*/ 828136 h 1461108"/>
                <a:gd name="connsiteX24" fmla="*/ 3623095 w 4685320"/>
                <a:gd name="connsiteY24" fmla="*/ 802256 h 1461108"/>
                <a:gd name="connsiteX25" fmla="*/ 3614468 w 4685320"/>
                <a:gd name="connsiteY25" fmla="*/ 776377 h 1461108"/>
                <a:gd name="connsiteX26" fmla="*/ 3562710 w 4685320"/>
                <a:gd name="connsiteY26" fmla="*/ 750498 h 1461108"/>
                <a:gd name="connsiteX27" fmla="*/ 3303917 w 4685320"/>
                <a:gd name="connsiteY27" fmla="*/ 741871 h 1461108"/>
                <a:gd name="connsiteX28" fmla="*/ 3252159 w 4685320"/>
                <a:gd name="connsiteY28" fmla="*/ 715992 h 1461108"/>
                <a:gd name="connsiteX29" fmla="*/ 3226279 w 4685320"/>
                <a:gd name="connsiteY29" fmla="*/ 664234 h 1461108"/>
                <a:gd name="connsiteX30" fmla="*/ 3217653 w 4685320"/>
                <a:gd name="connsiteY30" fmla="*/ 629728 h 1461108"/>
                <a:gd name="connsiteX31" fmla="*/ 3209027 w 4685320"/>
                <a:gd name="connsiteY31" fmla="*/ 577969 h 1461108"/>
                <a:gd name="connsiteX32" fmla="*/ 3200400 w 4685320"/>
                <a:gd name="connsiteY32" fmla="*/ 552090 h 1461108"/>
                <a:gd name="connsiteX33" fmla="*/ 3174521 w 4685320"/>
                <a:gd name="connsiteY33" fmla="*/ 543464 h 1461108"/>
                <a:gd name="connsiteX34" fmla="*/ 3122762 w 4685320"/>
                <a:gd name="connsiteY34" fmla="*/ 508958 h 1461108"/>
                <a:gd name="connsiteX35" fmla="*/ 3096883 w 4685320"/>
                <a:gd name="connsiteY35" fmla="*/ 491705 h 1461108"/>
                <a:gd name="connsiteX36" fmla="*/ 3079630 w 4685320"/>
                <a:gd name="connsiteY36" fmla="*/ 405441 h 1461108"/>
                <a:gd name="connsiteX37" fmla="*/ 3062378 w 4685320"/>
                <a:gd name="connsiteY37" fmla="*/ 353683 h 1461108"/>
                <a:gd name="connsiteX38" fmla="*/ 3010619 w 4685320"/>
                <a:gd name="connsiteY38" fmla="*/ 319177 h 1461108"/>
                <a:gd name="connsiteX39" fmla="*/ 2993366 w 4685320"/>
                <a:gd name="connsiteY39" fmla="*/ 293298 h 1461108"/>
                <a:gd name="connsiteX40" fmla="*/ 2967487 w 4685320"/>
                <a:gd name="connsiteY40" fmla="*/ 276045 h 1461108"/>
                <a:gd name="connsiteX41" fmla="*/ 2932981 w 4685320"/>
                <a:gd name="connsiteY41" fmla="*/ 224286 h 1461108"/>
                <a:gd name="connsiteX42" fmla="*/ 2915728 w 4685320"/>
                <a:gd name="connsiteY42" fmla="*/ 198407 h 1461108"/>
                <a:gd name="connsiteX43" fmla="*/ 2889849 w 4685320"/>
                <a:gd name="connsiteY43" fmla="*/ 189781 h 1461108"/>
                <a:gd name="connsiteX44" fmla="*/ 2863970 w 4685320"/>
                <a:gd name="connsiteY44" fmla="*/ 207034 h 1461108"/>
                <a:gd name="connsiteX45" fmla="*/ 2838091 w 4685320"/>
                <a:gd name="connsiteY45" fmla="*/ 284671 h 1461108"/>
                <a:gd name="connsiteX46" fmla="*/ 2820838 w 4685320"/>
                <a:gd name="connsiteY46" fmla="*/ 353683 h 1461108"/>
                <a:gd name="connsiteX47" fmla="*/ 2786332 w 4685320"/>
                <a:gd name="connsiteY47" fmla="*/ 405441 h 1461108"/>
                <a:gd name="connsiteX48" fmla="*/ 2743200 w 4685320"/>
                <a:gd name="connsiteY48" fmla="*/ 448573 h 1461108"/>
                <a:gd name="connsiteX49" fmla="*/ 2717321 w 4685320"/>
                <a:gd name="connsiteY49" fmla="*/ 457200 h 1461108"/>
                <a:gd name="connsiteX50" fmla="*/ 2665562 w 4685320"/>
                <a:gd name="connsiteY50" fmla="*/ 491705 h 1461108"/>
                <a:gd name="connsiteX51" fmla="*/ 2605178 w 4685320"/>
                <a:gd name="connsiteY51" fmla="*/ 569343 h 1461108"/>
                <a:gd name="connsiteX52" fmla="*/ 2562045 w 4685320"/>
                <a:gd name="connsiteY52" fmla="*/ 612475 h 1461108"/>
                <a:gd name="connsiteX53" fmla="*/ 2518913 w 4685320"/>
                <a:gd name="connsiteY53" fmla="*/ 655607 h 1461108"/>
                <a:gd name="connsiteX54" fmla="*/ 2493034 w 4685320"/>
                <a:gd name="connsiteY54" fmla="*/ 681486 h 1461108"/>
                <a:gd name="connsiteX55" fmla="*/ 2467155 w 4685320"/>
                <a:gd name="connsiteY55" fmla="*/ 690113 h 1461108"/>
                <a:gd name="connsiteX56" fmla="*/ 2415396 w 4685320"/>
                <a:gd name="connsiteY56" fmla="*/ 715992 h 1461108"/>
                <a:gd name="connsiteX57" fmla="*/ 2389517 w 4685320"/>
                <a:gd name="connsiteY57" fmla="*/ 707366 h 1461108"/>
                <a:gd name="connsiteX58" fmla="*/ 2346385 w 4685320"/>
                <a:gd name="connsiteY58" fmla="*/ 655607 h 1461108"/>
                <a:gd name="connsiteX59" fmla="*/ 2320506 w 4685320"/>
                <a:gd name="connsiteY59" fmla="*/ 629728 h 1461108"/>
                <a:gd name="connsiteX60" fmla="*/ 2303253 w 4685320"/>
                <a:gd name="connsiteY60" fmla="*/ 603849 h 1461108"/>
                <a:gd name="connsiteX61" fmla="*/ 2277374 w 4685320"/>
                <a:gd name="connsiteY61" fmla="*/ 595222 h 1461108"/>
                <a:gd name="connsiteX62" fmla="*/ 2225615 w 4685320"/>
                <a:gd name="connsiteY62" fmla="*/ 560717 h 1461108"/>
                <a:gd name="connsiteX63" fmla="*/ 2173857 w 4685320"/>
                <a:gd name="connsiteY63" fmla="*/ 526211 h 1461108"/>
                <a:gd name="connsiteX64" fmla="*/ 2147978 w 4685320"/>
                <a:gd name="connsiteY64" fmla="*/ 448573 h 1461108"/>
                <a:gd name="connsiteX65" fmla="*/ 2130725 w 4685320"/>
                <a:gd name="connsiteY65" fmla="*/ 396815 h 1461108"/>
                <a:gd name="connsiteX66" fmla="*/ 2113472 w 4685320"/>
                <a:gd name="connsiteY66" fmla="*/ 284671 h 1461108"/>
                <a:gd name="connsiteX67" fmla="*/ 2087593 w 4685320"/>
                <a:gd name="connsiteY67" fmla="*/ 293298 h 1461108"/>
                <a:gd name="connsiteX68" fmla="*/ 2061713 w 4685320"/>
                <a:gd name="connsiteY68" fmla="*/ 319177 h 1461108"/>
                <a:gd name="connsiteX69" fmla="*/ 2027208 w 4685320"/>
                <a:gd name="connsiteY69" fmla="*/ 370936 h 1461108"/>
                <a:gd name="connsiteX70" fmla="*/ 2009955 w 4685320"/>
                <a:gd name="connsiteY70" fmla="*/ 396815 h 1461108"/>
                <a:gd name="connsiteX71" fmla="*/ 1984076 w 4685320"/>
                <a:gd name="connsiteY71" fmla="*/ 414068 h 1461108"/>
                <a:gd name="connsiteX72" fmla="*/ 1940944 w 4685320"/>
                <a:gd name="connsiteY72" fmla="*/ 491705 h 1461108"/>
                <a:gd name="connsiteX73" fmla="*/ 1923691 w 4685320"/>
                <a:gd name="connsiteY73" fmla="*/ 517585 h 1461108"/>
                <a:gd name="connsiteX74" fmla="*/ 1897812 w 4685320"/>
                <a:gd name="connsiteY74" fmla="*/ 526211 h 1461108"/>
                <a:gd name="connsiteX75" fmla="*/ 1871932 w 4685320"/>
                <a:gd name="connsiteY75" fmla="*/ 543464 h 1461108"/>
                <a:gd name="connsiteX76" fmla="*/ 1863306 w 4685320"/>
                <a:gd name="connsiteY76" fmla="*/ 569343 h 1461108"/>
                <a:gd name="connsiteX77" fmla="*/ 1846053 w 4685320"/>
                <a:gd name="connsiteY77" fmla="*/ 595222 h 1461108"/>
                <a:gd name="connsiteX78" fmla="*/ 1820174 w 4685320"/>
                <a:gd name="connsiteY78" fmla="*/ 646981 h 1461108"/>
                <a:gd name="connsiteX79" fmla="*/ 1794295 w 4685320"/>
                <a:gd name="connsiteY79" fmla="*/ 698739 h 1461108"/>
                <a:gd name="connsiteX80" fmla="*/ 1759789 w 4685320"/>
                <a:gd name="connsiteY80" fmla="*/ 715992 h 1461108"/>
                <a:gd name="connsiteX81" fmla="*/ 1682151 w 4685320"/>
                <a:gd name="connsiteY81" fmla="*/ 698739 h 1461108"/>
                <a:gd name="connsiteX82" fmla="*/ 1630393 w 4685320"/>
                <a:gd name="connsiteY82" fmla="*/ 655607 h 1461108"/>
                <a:gd name="connsiteX83" fmla="*/ 1613140 w 4685320"/>
                <a:gd name="connsiteY83" fmla="*/ 629728 h 1461108"/>
                <a:gd name="connsiteX84" fmla="*/ 1578634 w 4685320"/>
                <a:gd name="connsiteY84" fmla="*/ 552090 h 1461108"/>
                <a:gd name="connsiteX85" fmla="*/ 1544128 w 4685320"/>
                <a:gd name="connsiteY85" fmla="*/ 474452 h 1461108"/>
                <a:gd name="connsiteX86" fmla="*/ 1518249 w 4685320"/>
                <a:gd name="connsiteY86" fmla="*/ 483079 h 1461108"/>
                <a:gd name="connsiteX87" fmla="*/ 1466491 w 4685320"/>
                <a:gd name="connsiteY87" fmla="*/ 517585 h 1461108"/>
                <a:gd name="connsiteX88" fmla="*/ 1414732 w 4685320"/>
                <a:gd name="connsiteY88" fmla="*/ 508958 h 1461108"/>
                <a:gd name="connsiteX89" fmla="*/ 1354347 w 4685320"/>
                <a:gd name="connsiteY89" fmla="*/ 439947 h 1461108"/>
                <a:gd name="connsiteX90" fmla="*/ 1302589 w 4685320"/>
                <a:gd name="connsiteY90" fmla="*/ 388188 h 1461108"/>
                <a:gd name="connsiteX91" fmla="*/ 1285336 w 4685320"/>
                <a:gd name="connsiteY91" fmla="*/ 362309 h 1461108"/>
                <a:gd name="connsiteX92" fmla="*/ 1259457 w 4685320"/>
                <a:gd name="connsiteY92" fmla="*/ 336430 h 1461108"/>
                <a:gd name="connsiteX93" fmla="*/ 1233578 w 4685320"/>
                <a:gd name="connsiteY93" fmla="*/ 284671 h 1461108"/>
                <a:gd name="connsiteX94" fmla="*/ 1216325 w 4685320"/>
                <a:gd name="connsiteY94" fmla="*/ 232913 h 1461108"/>
                <a:gd name="connsiteX95" fmla="*/ 1181819 w 4685320"/>
                <a:gd name="connsiteY95" fmla="*/ 181154 h 1461108"/>
                <a:gd name="connsiteX96" fmla="*/ 1147313 w 4685320"/>
                <a:gd name="connsiteY96" fmla="*/ 138022 h 1461108"/>
                <a:gd name="connsiteX97" fmla="*/ 1104181 w 4685320"/>
                <a:gd name="connsiteY97" fmla="*/ 94890 h 1461108"/>
                <a:gd name="connsiteX98" fmla="*/ 1061049 w 4685320"/>
                <a:gd name="connsiteY98" fmla="*/ 86264 h 1461108"/>
                <a:gd name="connsiteX99" fmla="*/ 1000664 w 4685320"/>
                <a:gd name="connsiteY99" fmla="*/ 69011 h 1461108"/>
                <a:gd name="connsiteX100" fmla="*/ 974785 w 4685320"/>
                <a:gd name="connsiteY100" fmla="*/ 17252 h 1461108"/>
                <a:gd name="connsiteX101" fmla="*/ 948906 w 4685320"/>
                <a:gd name="connsiteY101" fmla="*/ 0 h 1461108"/>
                <a:gd name="connsiteX102" fmla="*/ 923027 w 4685320"/>
                <a:gd name="connsiteY102" fmla="*/ 8626 h 1461108"/>
                <a:gd name="connsiteX103" fmla="*/ 897147 w 4685320"/>
                <a:gd name="connsiteY103" fmla="*/ 60385 h 1461108"/>
                <a:gd name="connsiteX104" fmla="*/ 879895 w 4685320"/>
                <a:gd name="connsiteY104" fmla="*/ 86264 h 1461108"/>
                <a:gd name="connsiteX105" fmla="*/ 862642 w 4685320"/>
                <a:gd name="connsiteY105" fmla="*/ 155275 h 1461108"/>
                <a:gd name="connsiteX106" fmla="*/ 854015 w 4685320"/>
                <a:gd name="connsiteY106" fmla="*/ 189781 h 1461108"/>
                <a:gd name="connsiteX107" fmla="*/ 819510 w 4685320"/>
                <a:gd name="connsiteY107" fmla="*/ 267419 h 1461108"/>
                <a:gd name="connsiteX108" fmla="*/ 793630 w 4685320"/>
                <a:gd name="connsiteY108" fmla="*/ 276045 h 1461108"/>
                <a:gd name="connsiteX109" fmla="*/ 741872 w 4685320"/>
                <a:gd name="connsiteY109" fmla="*/ 310551 h 1461108"/>
                <a:gd name="connsiteX110" fmla="*/ 690113 w 4685320"/>
                <a:gd name="connsiteY110" fmla="*/ 327803 h 1461108"/>
                <a:gd name="connsiteX111" fmla="*/ 638355 w 4685320"/>
                <a:gd name="connsiteY111" fmla="*/ 370936 h 1461108"/>
                <a:gd name="connsiteX112" fmla="*/ 586596 w 4685320"/>
                <a:gd name="connsiteY112" fmla="*/ 405441 h 1461108"/>
                <a:gd name="connsiteX113" fmla="*/ 560717 w 4685320"/>
                <a:gd name="connsiteY113" fmla="*/ 431320 h 1461108"/>
                <a:gd name="connsiteX114" fmla="*/ 534838 w 4685320"/>
                <a:gd name="connsiteY114" fmla="*/ 448573 h 1461108"/>
                <a:gd name="connsiteX115" fmla="*/ 500332 w 4685320"/>
                <a:gd name="connsiteY115" fmla="*/ 500332 h 1461108"/>
                <a:gd name="connsiteX116" fmla="*/ 491706 w 4685320"/>
                <a:gd name="connsiteY116" fmla="*/ 526211 h 1461108"/>
                <a:gd name="connsiteX117" fmla="*/ 465827 w 4685320"/>
                <a:gd name="connsiteY117" fmla="*/ 534837 h 1461108"/>
                <a:gd name="connsiteX118" fmla="*/ 439947 w 4685320"/>
                <a:gd name="connsiteY118" fmla="*/ 552090 h 1461108"/>
                <a:gd name="connsiteX119" fmla="*/ 414068 w 4685320"/>
                <a:gd name="connsiteY119" fmla="*/ 560717 h 1461108"/>
                <a:gd name="connsiteX120" fmla="*/ 379562 w 4685320"/>
                <a:gd name="connsiteY120" fmla="*/ 577969 h 1461108"/>
                <a:gd name="connsiteX121" fmla="*/ 353683 w 4685320"/>
                <a:gd name="connsiteY121" fmla="*/ 595222 h 1461108"/>
                <a:gd name="connsiteX122" fmla="*/ 327804 w 4685320"/>
                <a:gd name="connsiteY122" fmla="*/ 603849 h 1461108"/>
                <a:gd name="connsiteX123" fmla="*/ 276045 w 4685320"/>
                <a:gd name="connsiteY123" fmla="*/ 629728 h 1461108"/>
                <a:gd name="connsiteX124" fmla="*/ 250166 w 4685320"/>
                <a:gd name="connsiteY124" fmla="*/ 621102 h 1461108"/>
                <a:gd name="connsiteX125" fmla="*/ 241540 w 4685320"/>
                <a:gd name="connsiteY125" fmla="*/ 595222 h 1461108"/>
                <a:gd name="connsiteX126" fmla="*/ 215661 w 4685320"/>
                <a:gd name="connsiteY126" fmla="*/ 569343 h 1461108"/>
                <a:gd name="connsiteX127" fmla="*/ 198408 w 4685320"/>
                <a:gd name="connsiteY127" fmla="*/ 543464 h 1461108"/>
                <a:gd name="connsiteX128" fmla="*/ 163902 w 4685320"/>
                <a:gd name="connsiteY128" fmla="*/ 534837 h 1461108"/>
                <a:gd name="connsiteX129" fmla="*/ 112144 w 4685320"/>
                <a:gd name="connsiteY129" fmla="*/ 560717 h 1461108"/>
                <a:gd name="connsiteX130" fmla="*/ 86264 w 4685320"/>
                <a:gd name="connsiteY130" fmla="*/ 569343 h 1461108"/>
                <a:gd name="connsiteX131" fmla="*/ 60385 w 4685320"/>
                <a:gd name="connsiteY131" fmla="*/ 1069675 h 1461108"/>
                <a:gd name="connsiteX132" fmla="*/ 43132 w 4685320"/>
                <a:gd name="connsiteY132" fmla="*/ 1155939 h 1461108"/>
                <a:gd name="connsiteX133" fmla="*/ 17253 w 4685320"/>
                <a:gd name="connsiteY133" fmla="*/ 1242203 h 1461108"/>
                <a:gd name="connsiteX134" fmla="*/ 8627 w 4685320"/>
                <a:gd name="connsiteY134" fmla="*/ 1268083 h 1461108"/>
                <a:gd name="connsiteX135" fmla="*/ 0 w 4685320"/>
                <a:gd name="connsiteY135" fmla="*/ 1293962 h 1461108"/>
                <a:gd name="connsiteX136" fmla="*/ 543464 w 4685320"/>
                <a:gd name="connsiteY136" fmla="*/ 1397479 h 1461108"/>
                <a:gd name="connsiteX137" fmla="*/ 2182483 w 4685320"/>
                <a:gd name="connsiteY137" fmla="*/ 1380226 h 1461108"/>
                <a:gd name="connsiteX138" fmla="*/ 2424023 w 4685320"/>
                <a:gd name="connsiteY138" fmla="*/ 1371600 h 1461108"/>
                <a:gd name="connsiteX139" fmla="*/ 2449902 w 4685320"/>
                <a:gd name="connsiteY139" fmla="*/ 1362973 h 1461108"/>
                <a:gd name="connsiteX140" fmla="*/ 2501661 w 4685320"/>
                <a:gd name="connsiteY140" fmla="*/ 1354347 h 1461108"/>
                <a:gd name="connsiteX141" fmla="*/ 2897320 w 4685320"/>
                <a:gd name="connsiteY141" fmla="*/ 1293961 h 1461108"/>
                <a:gd name="connsiteX142" fmla="*/ 3120720 w 4685320"/>
                <a:gd name="connsiteY142" fmla="*/ 1297204 h 1461108"/>
                <a:gd name="connsiteX143" fmla="*/ 3537842 w 4685320"/>
                <a:gd name="connsiteY143" fmla="*/ 1406105 h 1461108"/>
                <a:gd name="connsiteX144" fmla="*/ 3680524 w 4685320"/>
                <a:gd name="connsiteY144" fmla="*/ 1409347 h 1461108"/>
                <a:gd name="connsiteX145" fmla="*/ 3684348 w 4685320"/>
                <a:gd name="connsiteY145" fmla="*/ 1362974 h 1461108"/>
                <a:gd name="connsiteX146" fmla="*/ 3986271 w 4685320"/>
                <a:gd name="connsiteY146" fmla="*/ 1431984 h 1461108"/>
                <a:gd name="connsiteX147" fmla="*/ 4470363 w 4685320"/>
                <a:gd name="connsiteY147" fmla="*/ 1457864 h 1461108"/>
                <a:gd name="connsiteX148" fmla="*/ 4632385 w 4685320"/>
                <a:gd name="connsiteY148" fmla="*/ 1362973 h 1461108"/>
                <a:gd name="connsiteX149" fmla="*/ 4658264 w 4685320"/>
                <a:gd name="connsiteY149" fmla="*/ 1354347 h 1461108"/>
                <a:gd name="connsiteX150" fmla="*/ 4684144 w 4685320"/>
                <a:gd name="connsiteY150" fmla="*/ 1302588 h 1461108"/>
                <a:gd name="connsiteX0" fmla="*/ 4684144 w 4685320"/>
                <a:gd name="connsiteY0" fmla="*/ 1371600 h 1461108"/>
                <a:gd name="connsiteX1" fmla="*/ 4675517 w 4685320"/>
                <a:gd name="connsiteY1" fmla="*/ 1293962 h 1461108"/>
                <a:gd name="connsiteX2" fmla="*/ 4666891 w 4685320"/>
                <a:gd name="connsiteY2" fmla="*/ 1268083 h 1461108"/>
                <a:gd name="connsiteX3" fmla="*/ 4589253 w 4685320"/>
                <a:gd name="connsiteY3" fmla="*/ 1224951 h 1461108"/>
                <a:gd name="connsiteX4" fmla="*/ 4546121 w 4685320"/>
                <a:gd name="connsiteY4" fmla="*/ 1216324 h 1461108"/>
                <a:gd name="connsiteX5" fmla="*/ 4520242 w 4685320"/>
                <a:gd name="connsiteY5" fmla="*/ 1207698 h 1461108"/>
                <a:gd name="connsiteX6" fmla="*/ 4494362 w 4685320"/>
                <a:gd name="connsiteY6" fmla="*/ 1155939 h 1461108"/>
                <a:gd name="connsiteX7" fmla="*/ 4468483 w 4685320"/>
                <a:gd name="connsiteY7" fmla="*/ 1147313 h 1461108"/>
                <a:gd name="connsiteX8" fmla="*/ 4339087 w 4685320"/>
                <a:gd name="connsiteY8" fmla="*/ 1155939 h 1461108"/>
                <a:gd name="connsiteX9" fmla="*/ 4295955 w 4685320"/>
                <a:gd name="connsiteY9" fmla="*/ 1147313 h 1461108"/>
                <a:gd name="connsiteX10" fmla="*/ 4278702 w 4685320"/>
                <a:gd name="connsiteY10" fmla="*/ 1121434 h 1461108"/>
                <a:gd name="connsiteX11" fmla="*/ 4175185 w 4685320"/>
                <a:gd name="connsiteY11" fmla="*/ 1104181 h 1461108"/>
                <a:gd name="connsiteX12" fmla="*/ 4149306 w 4685320"/>
                <a:gd name="connsiteY12" fmla="*/ 1078302 h 1461108"/>
                <a:gd name="connsiteX13" fmla="*/ 4088921 w 4685320"/>
                <a:gd name="connsiteY13" fmla="*/ 1000664 h 1461108"/>
                <a:gd name="connsiteX14" fmla="*/ 4063042 w 4685320"/>
                <a:gd name="connsiteY14" fmla="*/ 992037 h 1461108"/>
                <a:gd name="connsiteX15" fmla="*/ 4002657 w 4685320"/>
                <a:gd name="connsiteY15" fmla="*/ 957532 h 1461108"/>
                <a:gd name="connsiteX16" fmla="*/ 3942272 w 4685320"/>
                <a:gd name="connsiteY16" fmla="*/ 940279 h 1461108"/>
                <a:gd name="connsiteX17" fmla="*/ 3933645 w 4685320"/>
                <a:gd name="connsiteY17" fmla="*/ 914400 h 1461108"/>
                <a:gd name="connsiteX18" fmla="*/ 3925019 w 4685320"/>
                <a:gd name="connsiteY18" fmla="*/ 879894 h 1461108"/>
                <a:gd name="connsiteX19" fmla="*/ 3907766 w 4685320"/>
                <a:gd name="connsiteY19" fmla="*/ 828136 h 1461108"/>
                <a:gd name="connsiteX20" fmla="*/ 3821502 w 4685320"/>
                <a:gd name="connsiteY20" fmla="*/ 854015 h 1461108"/>
                <a:gd name="connsiteX21" fmla="*/ 3743864 w 4685320"/>
                <a:gd name="connsiteY21" fmla="*/ 888520 h 1461108"/>
                <a:gd name="connsiteX22" fmla="*/ 3692106 w 4685320"/>
                <a:gd name="connsiteY22" fmla="*/ 879894 h 1461108"/>
                <a:gd name="connsiteX23" fmla="*/ 3648974 w 4685320"/>
                <a:gd name="connsiteY23" fmla="*/ 828136 h 1461108"/>
                <a:gd name="connsiteX24" fmla="*/ 3623095 w 4685320"/>
                <a:gd name="connsiteY24" fmla="*/ 802256 h 1461108"/>
                <a:gd name="connsiteX25" fmla="*/ 3614468 w 4685320"/>
                <a:gd name="connsiteY25" fmla="*/ 776377 h 1461108"/>
                <a:gd name="connsiteX26" fmla="*/ 3562710 w 4685320"/>
                <a:gd name="connsiteY26" fmla="*/ 750498 h 1461108"/>
                <a:gd name="connsiteX27" fmla="*/ 3303917 w 4685320"/>
                <a:gd name="connsiteY27" fmla="*/ 741871 h 1461108"/>
                <a:gd name="connsiteX28" fmla="*/ 3252159 w 4685320"/>
                <a:gd name="connsiteY28" fmla="*/ 715992 h 1461108"/>
                <a:gd name="connsiteX29" fmla="*/ 3226279 w 4685320"/>
                <a:gd name="connsiteY29" fmla="*/ 664234 h 1461108"/>
                <a:gd name="connsiteX30" fmla="*/ 3217653 w 4685320"/>
                <a:gd name="connsiteY30" fmla="*/ 629728 h 1461108"/>
                <a:gd name="connsiteX31" fmla="*/ 3209027 w 4685320"/>
                <a:gd name="connsiteY31" fmla="*/ 577969 h 1461108"/>
                <a:gd name="connsiteX32" fmla="*/ 3200400 w 4685320"/>
                <a:gd name="connsiteY32" fmla="*/ 552090 h 1461108"/>
                <a:gd name="connsiteX33" fmla="*/ 3174521 w 4685320"/>
                <a:gd name="connsiteY33" fmla="*/ 543464 h 1461108"/>
                <a:gd name="connsiteX34" fmla="*/ 3122762 w 4685320"/>
                <a:gd name="connsiteY34" fmla="*/ 508958 h 1461108"/>
                <a:gd name="connsiteX35" fmla="*/ 3096883 w 4685320"/>
                <a:gd name="connsiteY35" fmla="*/ 491705 h 1461108"/>
                <a:gd name="connsiteX36" fmla="*/ 3079630 w 4685320"/>
                <a:gd name="connsiteY36" fmla="*/ 405441 h 1461108"/>
                <a:gd name="connsiteX37" fmla="*/ 3062378 w 4685320"/>
                <a:gd name="connsiteY37" fmla="*/ 353683 h 1461108"/>
                <a:gd name="connsiteX38" fmla="*/ 3010619 w 4685320"/>
                <a:gd name="connsiteY38" fmla="*/ 319177 h 1461108"/>
                <a:gd name="connsiteX39" fmla="*/ 2993366 w 4685320"/>
                <a:gd name="connsiteY39" fmla="*/ 293298 h 1461108"/>
                <a:gd name="connsiteX40" fmla="*/ 2967487 w 4685320"/>
                <a:gd name="connsiteY40" fmla="*/ 276045 h 1461108"/>
                <a:gd name="connsiteX41" fmla="*/ 2932981 w 4685320"/>
                <a:gd name="connsiteY41" fmla="*/ 224286 h 1461108"/>
                <a:gd name="connsiteX42" fmla="*/ 2915728 w 4685320"/>
                <a:gd name="connsiteY42" fmla="*/ 198407 h 1461108"/>
                <a:gd name="connsiteX43" fmla="*/ 2889849 w 4685320"/>
                <a:gd name="connsiteY43" fmla="*/ 189781 h 1461108"/>
                <a:gd name="connsiteX44" fmla="*/ 2863970 w 4685320"/>
                <a:gd name="connsiteY44" fmla="*/ 207034 h 1461108"/>
                <a:gd name="connsiteX45" fmla="*/ 2838091 w 4685320"/>
                <a:gd name="connsiteY45" fmla="*/ 284671 h 1461108"/>
                <a:gd name="connsiteX46" fmla="*/ 2820838 w 4685320"/>
                <a:gd name="connsiteY46" fmla="*/ 353683 h 1461108"/>
                <a:gd name="connsiteX47" fmla="*/ 2786332 w 4685320"/>
                <a:gd name="connsiteY47" fmla="*/ 405441 h 1461108"/>
                <a:gd name="connsiteX48" fmla="*/ 2743200 w 4685320"/>
                <a:gd name="connsiteY48" fmla="*/ 448573 h 1461108"/>
                <a:gd name="connsiteX49" fmla="*/ 2717321 w 4685320"/>
                <a:gd name="connsiteY49" fmla="*/ 457200 h 1461108"/>
                <a:gd name="connsiteX50" fmla="*/ 2665562 w 4685320"/>
                <a:gd name="connsiteY50" fmla="*/ 491705 h 1461108"/>
                <a:gd name="connsiteX51" fmla="*/ 2605178 w 4685320"/>
                <a:gd name="connsiteY51" fmla="*/ 569343 h 1461108"/>
                <a:gd name="connsiteX52" fmla="*/ 2562045 w 4685320"/>
                <a:gd name="connsiteY52" fmla="*/ 612475 h 1461108"/>
                <a:gd name="connsiteX53" fmla="*/ 2518913 w 4685320"/>
                <a:gd name="connsiteY53" fmla="*/ 655607 h 1461108"/>
                <a:gd name="connsiteX54" fmla="*/ 2493034 w 4685320"/>
                <a:gd name="connsiteY54" fmla="*/ 681486 h 1461108"/>
                <a:gd name="connsiteX55" fmla="*/ 2467155 w 4685320"/>
                <a:gd name="connsiteY55" fmla="*/ 690113 h 1461108"/>
                <a:gd name="connsiteX56" fmla="*/ 2415396 w 4685320"/>
                <a:gd name="connsiteY56" fmla="*/ 715992 h 1461108"/>
                <a:gd name="connsiteX57" fmla="*/ 2389517 w 4685320"/>
                <a:gd name="connsiteY57" fmla="*/ 707366 h 1461108"/>
                <a:gd name="connsiteX58" fmla="*/ 2346385 w 4685320"/>
                <a:gd name="connsiteY58" fmla="*/ 655607 h 1461108"/>
                <a:gd name="connsiteX59" fmla="*/ 2320506 w 4685320"/>
                <a:gd name="connsiteY59" fmla="*/ 629728 h 1461108"/>
                <a:gd name="connsiteX60" fmla="*/ 2303253 w 4685320"/>
                <a:gd name="connsiteY60" fmla="*/ 603849 h 1461108"/>
                <a:gd name="connsiteX61" fmla="*/ 2277374 w 4685320"/>
                <a:gd name="connsiteY61" fmla="*/ 595222 h 1461108"/>
                <a:gd name="connsiteX62" fmla="*/ 2225615 w 4685320"/>
                <a:gd name="connsiteY62" fmla="*/ 560717 h 1461108"/>
                <a:gd name="connsiteX63" fmla="*/ 2173857 w 4685320"/>
                <a:gd name="connsiteY63" fmla="*/ 526211 h 1461108"/>
                <a:gd name="connsiteX64" fmla="*/ 2147978 w 4685320"/>
                <a:gd name="connsiteY64" fmla="*/ 448573 h 1461108"/>
                <a:gd name="connsiteX65" fmla="*/ 2130725 w 4685320"/>
                <a:gd name="connsiteY65" fmla="*/ 396815 h 1461108"/>
                <a:gd name="connsiteX66" fmla="*/ 2113472 w 4685320"/>
                <a:gd name="connsiteY66" fmla="*/ 284671 h 1461108"/>
                <a:gd name="connsiteX67" fmla="*/ 2087593 w 4685320"/>
                <a:gd name="connsiteY67" fmla="*/ 293298 h 1461108"/>
                <a:gd name="connsiteX68" fmla="*/ 2061713 w 4685320"/>
                <a:gd name="connsiteY68" fmla="*/ 319177 h 1461108"/>
                <a:gd name="connsiteX69" fmla="*/ 2027208 w 4685320"/>
                <a:gd name="connsiteY69" fmla="*/ 370936 h 1461108"/>
                <a:gd name="connsiteX70" fmla="*/ 2009955 w 4685320"/>
                <a:gd name="connsiteY70" fmla="*/ 396815 h 1461108"/>
                <a:gd name="connsiteX71" fmla="*/ 1984076 w 4685320"/>
                <a:gd name="connsiteY71" fmla="*/ 414068 h 1461108"/>
                <a:gd name="connsiteX72" fmla="*/ 1940944 w 4685320"/>
                <a:gd name="connsiteY72" fmla="*/ 491705 h 1461108"/>
                <a:gd name="connsiteX73" fmla="*/ 1923691 w 4685320"/>
                <a:gd name="connsiteY73" fmla="*/ 517585 h 1461108"/>
                <a:gd name="connsiteX74" fmla="*/ 1897812 w 4685320"/>
                <a:gd name="connsiteY74" fmla="*/ 526211 h 1461108"/>
                <a:gd name="connsiteX75" fmla="*/ 1871932 w 4685320"/>
                <a:gd name="connsiteY75" fmla="*/ 543464 h 1461108"/>
                <a:gd name="connsiteX76" fmla="*/ 1863306 w 4685320"/>
                <a:gd name="connsiteY76" fmla="*/ 569343 h 1461108"/>
                <a:gd name="connsiteX77" fmla="*/ 1846053 w 4685320"/>
                <a:gd name="connsiteY77" fmla="*/ 595222 h 1461108"/>
                <a:gd name="connsiteX78" fmla="*/ 1820174 w 4685320"/>
                <a:gd name="connsiteY78" fmla="*/ 646981 h 1461108"/>
                <a:gd name="connsiteX79" fmla="*/ 1794295 w 4685320"/>
                <a:gd name="connsiteY79" fmla="*/ 698739 h 1461108"/>
                <a:gd name="connsiteX80" fmla="*/ 1759789 w 4685320"/>
                <a:gd name="connsiteY80" fmla="*/ 715992 h 1461108"/>
                <a:gd name="connsiteX81" fmla="*/ 1682151 w 4685320"/>
                <a:gd name="connsiteY81" fmla="*/ 698739 h 1461108"/>
                <a:gd name="connsiteX82" fmla="*/ 1630393 w 4685320"/>
                <a:gd name="connsiteY82" fmla="*/ 655607 h 1461108"/>
                <a:gd name="connsiteX83" fmla="*/ 1613140 w 4685320"/>
                <a:gd name="connsiteY83" fmla="*/ 629728 h 1461108"/>
                <a:gd name="connsiteX84" fmla="*/ 1578634 w 4685320"/>
                <a:gd name="connsiteY84" fmla="*/ 552090 h 1461108"/>
                <a:gd name="connsiteX85" fmla="*/ 1544128 w 4685320"/>
                <a:gd name="connsiteY85" fmla="*/ 474452 h 1461108"/>
                <a:gd name="connsiteX86" fmla="*/ 1518249 w 4685320"/>
                <a:gd name="connsiteY86" fmla="*/ 483079 h 1461108"/>
                <a:gd name="connsiteX87" fmla="*/ 1466491 w 4685320"/>
                <a:gd name="connsiteY87" fmla="*/ 517585 h 1461108"/>
                <a:gd name="connsiteX88" fmla="*/ 1414732 w 4685320"/>
                <a:gd name="connsiteY88" fmla="*/ 508958 h 1461108"/>
                <a:gd name="connsiteX89" fmla="*/ 1354347 w 4685320"/>
                <a:gd name="connsiteY89" fmla="*/ 439947 h 1461108"/>
                <a:gd name="connsiteX90" fmla="*/ 1302589 w 4685320"/>
                <a:gd name="connsiteY90" fmla="*/ 388188 h 1461108"/>
                <a:gd name="connsiteX91" fmla="*/ 1285336 w 4685320"/>
                <a:gd name="connsiteY91" fmla="*/ 362309 h 1461108"/>
                <a:gd name="connsiteX92" fmla="*/ 1259457 w 4685320"/>
                <a:gd name="connsiteY92" fmla="*/ 336430 h 1461108"/>
                <a:gd name="connsiteX93" fmla="*/ 1233578 w 4685320"/>
                <a:gd name="connsiteY93" fmla="*/ 284671 h 1461108"/>
                <a:gd name="connsiteX94" fmla="*/ 1216325 w 4685320"/>
                <a:gd name="connsiteY94" fmla="*/ 232913 h 1461108"/>
                <a:gd name="connsiteX95" fmla="*/ 1181819 w 4685320"/>
                <a:gd name="connsiteY95" fmla="*/ 181154 h 1461108"/>
                <a:gd name="connsiteX96" fmla="*/ 1147313 w 4685320"/>
                <a:gd name="connsiteY96" fmla="*/ 138022 h 1461108"/>
                <a:gd name="connsiteX97" fmla="*/ 1104181 w 4685320"/>
                <a:gd name="connsiteY97" fmla="*/ 94890 h 1461108"/>
                <a:gd name="connsiteX98" fmla="*/ 1061049 w 4685320"/>
                <a:gd name="connsiteY98" fmla="*/ 86264 h 1461108"/>
                <a:gd name="connsiteX99" fmla="*/ 1000664 w 4685320"/>
                <a:gd name="connsiteY99" fmla="*/ 69011 h 1461108"/>
                <a:gd name="connsiteX100" fmla="*/ 974785 w 4685320"/>
                <a:gd name="connsiteY100" fmla="*/ 17252 h 1461108"/>
                <a:gd name="connsiteX101" fmla="*/ 948906 w 4685320"/>
                <a:gd name="connsiteY101" fmla="*/ 0 h 1461108"/>
                <a:gd name="connsiteX102" fmla="*/ 923027 w 4685320"/>
                <a:gd name="connsiteY102" fmla="*/ 8626 h 1461108"/>
                <a:gd name="connsiteX103" fmla="*/ 897147 w 4685320"/>
                <a:gd name="connsiteY103" fmla="*/ 60385 h 1461108"/>
                <a:gd name="connsiteX104" fmla="*/ 879895 w 4685320"/>
                <a:gd name="connsiteY104" fmla="*/ 86264 h 1461108"/>
                <a:gd name="connsiteX105" fmla="*/ 862642 w 4685320"/>
                <a:gd name="connsiteY105" fmla="*/ 155275 h 1461108"/>
                <a:gd name="connsiteX106" fmla="*/ 854015 w 4685320"/>
                <a:gd name="connsiteY106" fmla="*/ 189781 h 1461108"/>
                <a:gd name="connsiteX107" fmla="*/ 819510 w 4685320"/>
                <a:gd name="connsiteY107" fmla="*/ 267419 h 1461108"/>
                <a:gd name="connsiteX108" fmla="*/ 793630 w 4685320"/>
                <a:gd name="connsiteY108" fmla="*/ 276045 h 1461108"/>
                <a:gd name="connsiteX109" fmla="*/ 741872 w 4685320"/>
                <a:gd name="connsiteY109" fmla="*/ 310551 h 1461108"/>
                <a:gd name="connsiteX110" fmla="*/ 690113 w 4685320"/>
                <a:gd name="connsiteY110" fmla="*/ 327803 h 1461108"/>
                <a:gd name="connsiteX111" fmla="*/ 638355 w 4685320"/>
                <a:gd name="connsiteY111" fmla="*/ 370936 h 1461108"/>
                <a:gd name="connsiteX112" fmla="*/ 586596 w 4685320"/>
                <a:gd name="connsiteY112" fmla="*/ 405441 h 1461108"/>
                <a:gd name="connsiteX113" fmla="*/ 560717 w 4685320"/>
                <a:gd name="connsiteY113" fmla="*/ 431320 h 1461108"/>
                <a:gd name="connsiteX114" fmla="*/ 534838 w 4685320"/>
                <a:gd name="connsiteY114" fmla="*/ 448573 h 1461108"/>
                <a:gd name="connsiteX115" fmla="*/ 500332 w 4685320"/>
                <a:gd name="connsiteY115" fmla="*/ 500332 h 1461108"/>
                <a:gd name="connsiteX116" fmla="*/ 491706 w 4685320"/>
                <a:gd name="connsiteY116" fmla="*/ 526211 h 1461108"/>
                <a:gd name="connsiteX117" fmla="*/ 465827 w 4685320"/>
                <a:gd name="connsiteY117" fmla="*/ 534837 h 1461108"/>
                <a:gd name="connsiteX118" fmla="*/ 439947 w 4685320"/>
                <a:gd name="connsiteY118" fmla="*/ 552090 h 1461108"/>
                <a:gd name="connsiteX119" fmla="*/ 414068 w 4685320"/>
                <a:gd name="connsiteY119" fmla="*/ 560717 h 1461108"/>
                <a:gd name="connsiteX120" fmla="*/ 379562 w 4685320"/>
                <a:gd name="connsiteY120" fmla="*/ 577969 h 1461108"/>
                <a:gd name="connsiteX121" fmla="*/ 353683 w 4685320"/>
                <a:gd name="connsiteY121" fmla="*/ 595222 h 1461108"/>
                <a:gd name="connsiteX122" fmla="*/ 327804 w 4685320"/>
                <a:gd name="connsiteY122" fmla="*/ 603849 h 1461108"/>
                <a:gd name="connsiteX123" fmla="*/ 276045 w 4685320"/>
                <a:gd name="connsiteY123" fmla="*/ 629728 h 1461108"/>
                <a:gd name="connsiteX124" fmla="*/ 250166 w 4685320"/>
                <a:gd name="connsiteY124" fmla="*/ 621102 h 1461108"/>
                <a:gd name="connsiteX125" fmla="*/ 241540 w 4685320"/>
                <a:gd name="connsiteY125" fmla="*/ 595222 h 1461108"/>
                <a:gd name="connsiteX126" fmla="*/ 215661 w 4685320"/>
                <a:gd name="connsiteY126" fmla="*/ 569343 h 1461108"/>
                <a:gd name="connsiteX127" fmla="*/ 198408 w 4685320"/>
                <a:gd name="connsiteY127" fmla="*/ 543464 h 1461108"/>
                <a:gd name="connsiteX128" fmla="*/ 163902 w 4685320"/>
                <a:gd name="connsiteY128" fmla="*/ 534837 h 1461108"/>
                <a:gd name="connsiteX129" fmla="*/ 112144 w 4685320"/>
                <a:gd name="connsiteY129" fmla="*/ 560717 h 1461108"/>
                <a:gd name="connsiteX130" fmla="*/ 86264 w 4685320"/>
                <a:gd name="connsiteY130" fmla="*/ 569343 h 1461108"/>
                <a:gd name="connsiteX131" fmla="*/ 60385 w 4685320"/>
                <a:gd name="connsiteY131" fmla="*/ 1069675 h 1461108"/>
                <a:gd name="connsiteX132" fmla="*/ 43132 w 4685320"/>
                <a:gd name="connsiteY132" fmla="*/ 1155939 h 1461108"/>
                <a:gd name="connsiteX133" fmla="*/ 17253 w 4685320"/>
                <a:gd name="connsiteY133" fmla="*/ 1242203 h 1461108"/>
                <a:gd name="connsiteX134" fmla="*/ 8627 w 4685320"/>
                <a:gd name="connsiteY134" fmla="*/ 1268083 h 1461108"/>
                <a:gd name="connsiteX135" fmla="*/ 0 w 4685320"/>
                <a:gd name="connsiteY135" fmla="*/ 1293962 h 1461108"/>
                <a:gd name="connsiteX136" fmla="*/ 543464 w 4685320"/>
                <a:gd name="connsiteY136" fmla="*/ 1397479 h 1461108"/>
                <a:gd name="connsiteX137" fmla="*/ 2182483 w 4685320"/>
                <a:gd name="connsiteY137" fmla="*/ 1380226 h 1461108"/>
                <a:gd name="connsiteX138" fmla="*/ 2424023 w 4685320"/>
                <a:gd name="connsiteY138" fmla="*/ 1371600 h 1461108"/>
                <a:gd name="connsiteX139" fmla="*/ 2449902 w 4685320"/>
                <a:gd name="connsiteY139" fmla="*/ 1362973 h 1461108"/>
                <a:gd name="connsiteX140" fmla="*/ 2501661 w 4685320"/>
                <a:gd name="connsiteY140" fmla="*/ 1354347 h 1461108"/>
                <a:gd name="connsiteX141" fmla="*/ 2897320 w 4685320"/>
                <a:gd name="connsiteY141" fmla="*/ 1362973 h 1461108"/>
                <a:gd name="connsiteX142" fmla="*/ 3120720 w 4685320"/>
                <a:gd name="connsiteY142" fmla="*/ 1297204 h 1461108"/>
                <a:gd name="connsiteX143" fmla="*/ 3537842 w 4685320"/>
                <a:gd name="connsiteY143" fmla="*/ 1406105 h 1461108"/>
                <a:gd name="connsiteX144" fmla="*/ 3680524 w 4685320"/>
                <a:gd name="connsiteY144" fmla="*/ 1409347 h 1461108"/>
                <a:gd name="connsiteX145" fmla="*/ 3684348 w 4685320"/>
                <a:gd name="connsiteY145" fmla="*/ 1362974 h 1461108"/>
                <a:gd name="connsiteX146" fmla="*/ 3986271 w 4685320"/>
                <a:gd name="connsiteY146" fmla="*/ 1431984 h 1461108"/>
                <a:gd name="connsiteX147" fmla="*/ 4470363 w 4685320"/>
                <a:gd name="connsiteY147" fmla="*/ 1457864 h 1461108"/>
                <a:gd name="connsiteX148" fmla="*/ 4632385 w 4685320"/>
                <a:gd name="connsiteY148" fmla="*/ 1362973 h 1461108"/>
                <a:gd name="connsiteX149" fmla="*/ 4658264 w 4685320"/>
                <a:gd name="connsiteY149" fmla="*/ 1354347 h 1461108"/>
                <a:gd name="connsiteX150" fmla="*/ 4684144 w 4685320"/>
                <a:gd name="connsiteY150" fmla="*/ 1302588 h 1461108"/>
                <a:gd name="connsiteX0" fmla="*/ 4684144 w 4685320"/>
                <a:gd name="connsiteY0" fmla="*/ 1371600 h 1461108"/>
                <a:gd name="connsiteX1" fmla="*/ 4675517 w 4685320"/>
                <a:gd name="connsiteY1" fmla="*/ 1293962 h 1461108"/>
                <a:gd name="connsiteX2" fmla="*/ 4666891 w 4685320"/>
                <a:gd name="connsiteY2" fmla="*/ 1268083 h 1461108"/>
                <a:gd name="connsiteX3" fmla="*/ 4589253 w 4685320"/>
                <a:gd name="connsiteY3" fmla="*/ 1224951 h 1461108"/>
                <a:gd name="connsiteX4" fmla="*/ 4546121 w 4685320"/>
                <a:gd name="connsiteY4" fmla="*/ 1216324 h 1461108"/>
                <a:gd name="connsiteX5" fmla="*/ 4520242 w 4685320"/>
                <a:gd name="connsiteY5" fmla="*/ 1207698 h 1461108"/>
                <a:gd name="connsiteX6" fmla="*/ 4494362 w 4685320"/>
                <a:gd name="connsiteY6" fmla="*/ 1155939 h 1461108"/>
                <a:gd name="connsiteX7" fmla="*/ 4468483 w 4685320"/>
                <a:gd name="connsiteY7" fmla="*/ 1147313 h 1461108"/>
                <a:gd name="connsiteX8" fmla="*/ 4339087 w 4685320"/>
                <a:gd name="connsiteY8" fmla="*/ 1155939 h 1461108"/>
                <a:gd name="connsiteX9" fmla="*/ 4295955 w 4685320"/>
                <a:gd name="connsiteY9" fmla="*/ 1147313 h 1461108"/>
                <a:gd name="connsiteX10" fmla="*/ 4278702 w 4685320"/>
                <a:gd name="connsiteY10" fmla="*/ 1121434 h 1461108"/>
                <a:gd name="connsiteX11" fmla="*/ 4175185 w 4685320"/>
                <a:gd name="connsiteY11" fmla="*/ 1104181 h 1461108"/>
                <a:gd name="connsiteX12" fmla="*/ 4149306 w 4685320"/>
                <a:gd name="connsiteY12" fmla="*/ 1078302 h 1461108"/>
                <a:gd name="connsiteX13" fmla="*/ 4088921 w 4685320"/>
                <a:gd name="connsiteY13" fmla="*/ 1000664 h 1461108"/>
                <a:gd name="connsiteX14" fmla="*/ 4063042 w 4685320"/>
                <a:gd name="connsiteY14" fmla="*/ 992037 h 1461108"/>
                <a:gd name="connsiteX15" fmla="*/ 4002657 w 4685320"/>
                <a:gd name="connsiteY15" fmla="*/ 957532 h 1461108"/>
                <a:gd name="connsiteX16" fmla="*/ 3942272 w 4685320"/>
                <a:gd name="connsiteY16" fmla="*/ 940279 h 1461108"/>
                <a:gd name="connsiteX17" fmla="*/ 3933645 w 4685320"/>
                <a:gd name="connsiteY17" fmla="*/ 914400 h 1461108"/>
                <a:gd name="connsiteX18" fmla="*/ 3925019 w 4685320"/>
                <a:gd name="connsiteY18" fmla="*/ 879894 h 1461108"/>
                <a:gd name="connsiteX19" fmla="*/ 3907766 w 4685320"/>
                <a:gd name="connsiteY19" fmla="*/ 828136 h 1461108"/>
                <a:gd name="connsiteX20" fmla="*/ 3821502 w 4685320"/>
                <a:gd name="connsiteY20" fmla="*/ 854015 h 1461108"/>
                <a:gd name="connsiteX21" fmla="*/ 3743864 w 4685320"/>
                <a:gd name="connsiteY21" fmla="*/ 888520 h 1461108"/>
                <a:gd name="connsiteX22" fmla="*/ 3692106 w 4685320"/>
                <a:gd name="connsiteY22" fmla="*/ 879894 h 1461108"/>
                <a:gd name="connsiteX23" fmla="*/ 3648974 w 4685320"/>
                <a:gd name="connsiteY23" fmla="*/ 828136 h 1461108"/>
                <a:gd name="connsiteX24" fmla="*/ 3623095 w 4685320"/>
                <a:gd name="connsiteY24" fmla="*/ 802256 h 1461108"/>
                <a:gd name="connsiteX25" fmla="*/ 3614468 w 4685320"/>
                <a:gd name="connsiteY25" fmla="*/ 776377 h 1461108"/>
                <a:gd name="connsiteX26" fmla="*/ 3562710 w 4685320"/>
                <a:gd name="connsiteY26" fmla="*/ 750498 h 1461108"/>
                <a:gd name="connsiteX27" fmla="*/ 3303917 w 4685320"/>
                <a:gd name="connsiteY27" fmla="*/ 741871 h 1461108"/>
                <a:gd name="connsiteX28" fmla="*/ 3252159 w 4685320"/>
                <a:gd name="connsiteY28" fmla="*/ 715992 h 1461108"/>
                <a:gd name="connsiteX29" fmla="*/ 3226279 w 4685320"/>
                <a:gd name="connsiteY29" fmla="*/ 664234 h 1461108"/>
                <a:gd name="connsiteX30" fmla="*/ 3217653 w 4685320"/>
                <a:gd name="connsiteY30" fmla="*/ 629728 h 1461108"/>
                <a:gd name="connsiteX31" fmla="*/ 3209027 w 4685320"/>
                <a:gd name="connsiteY31" fmla="*/ 577969 h 1461108"/>
                <a:gd name="connsiteX32" fmla="*/ 3200400 w 4685320"/>
                <a:gd name="connsiteY32" fmla="*/ 552090 h 1461108"/>
                <a:gd name="connsiteX33" fmla="*/ 3174521 w 4685320"/>
                <a:gd name="connsiteY33" fmla="*/ 543464 h 1461108"/>
                <a:gd name="connsiteX34" fmla="*/ 3122762 w 4685320"/>
                <a:gd name="connsiteY34" fmla="*/ 508958 h 1461108"/>
                <a:gd name="connsiteX35" fmla="*/ 3096883 w 4685320"/>
                <a:gd name="connsiteY35" fmla="*/ 491705 h 1461108"/>
                <a:gd name="connsiteX36" fmla="*/ 3079630 w 4685320"/>
                <a:gd name="connsiteY36" fmla="*/ 405441 h 1461108"/>
                <a:gd name="connsiteX37" fmla="*/ 3062378 w 4685320"/>
                <a:gd name="connsiteY37" fmla="*/ 353683 h 1461108"/>
                <a:gd name="connsiteX38" fmla="*/ 3010619 w 4685320"/>
                <a:gd name="connsiteY38" fmla="*/ 319177 h 1461108"/>
                <a:gd name="connsiteX39" fmla="*/ 2993366 w 4685320"/>
                <a:gd name="connsiteY39" fmla="*/ 293298 h 1461108"/>
                <a:gd name="connsiteX40" fmla="*/ 2967487 w 4685320"/>
                <a:gd name="connsiteY40" fmla="*/ 276045 h 1461108"/>
                <a:gd name="connsiteX41" fmla="*/ 2932981 w 4685320"/>
                <a:gd name="connsiteY41" fmla="*/ 224286 h 1461108"/>
                <a:gd name="connsiteX42" fmla="*/ 2915728 w 4685320"/>
                <a:gd name="connsiteY42" fmla="*/ 198407 h 1461108"/>
                <a:gd name="connsiteX43" fmla="*/ 2889849 w 4685320"/>
                <a:gd name="connsiteY43" fmla="*/ 189781 h 1461108"/>
                <a:gd name="connsiteX44" fmla="*/ 2863970 w 4685320"/>
                <a:gd name="connsiteY44" fmla="*/ 207034 h 1461108"/>
                <a:gd name="connsiteX45" fmla="*/ 2838091 w 4685320"/>
                <a:gd name="connsiteY45" fmla="*/ 284671 h 1461108"/>
                <a:gd name="connsiteX46" fmla="*/ 2820838 w 4685320"/>
                <a:gd name="connsiteY46" fmla="*/ 353683 h 1461108"/>
                <a:gd name="connsiteX47" fmla="*/ 2786332 w 4685320"/>
                <a:gd name="connsiteY47" fmla="*/ 405441 h 1461108"/>
                <a:gd name="connsiteX48" fmla="*/ 2743200 w 4685320"/>
                <a:gd name="connsiteY48" fmla="*/ 448573 h 1461108"/>
                <a:gd name="connsiteX49" fmla="*/ 2717321 w 4685320"/>
                <a:gd name="connsiteY49" fmla="*/ 457200 h 1461108"/>
                <a:gd name="connsiteX50" fmla="*/ 2665562 w 4685320"/>
                <a:gd name="connsiteY50" fmla="*/ 491705 h 1461108"/>
                <a:gd name="connsiteX51" fmla="*/ 2605178 w 4685320"/>
                <a:gd name="connsiteY51" fmla="*/ 569343 h 1461108"/>
                <a:gd name="connsiteX52" fmla="*/ 2562045 w 4685320"/>
                <a:gd name="connsiteY52" fmla="*/ 612475 h 1461108"/>
                <a:gd name="connsiteX53" fmla="*/ 2518913 w 4685320"/>
                <a:gd name="connsiteY53" fmla="*/ 655607 h 1461108"/>
                <a:gd name="connsiteX54" fmla="*/ 2493034 w 4685320"/>
                <a:gd name="connsiteY54" fmla="*/ 681486 h 1461108"/>
                <a:gd name="connsiteX55" fmla="*/ 2467155 w 4685320"/>
                <a:gd name="connsiteY55" fmla="*/ 690113 h 1461108"/>
                <a:gd name="connsiteX56" fmla="*/ 2415396 w 4685320"/>
                <a:gd name="connsiteY56" fmla="*/ 715992 h 1461108"/>
                <a:gd name="connsiteX57" fmla="*/ 2389517 w 4685320"/>
                <a:gd name="connsiteY57" fmla="*/ 707366 h 1461108"/>
                <a:gd name="connsiteX58" fmla="*/ 2346385 w 4685320"/>
                <a:gd name="connsiteY58" fmla="*/ 655607 h 1461108"/>
                <a:gd name="connsiteX59" fmla="*/ 2320506 w 4685320"/>
                <a:gd name="connsiteY59" fmla="*/ 629728 h 1461108"/>
                <a:gd name="connsiteX60" fmla="*/ 2303253 w 4685320"/>
                <a:gd name="connsiteY60" fmla="*/ 603849 h 1461108"/>
                <a:gd name="connsiteX61" fmla="*/ 2277374 w 4685320"/>
                <a:gd name="connsiteY61" fmla="*/ 595222 h 1461108"/>
                <a:gd name="connsiteX62" fmla="*/ 2225615 w 4685320"/>
                <a:gd name="connsiteY62" fmla="*/ 560717 h 1461108"/>
                <a:gd name="connsiteX63" fmla="*/ 2173857 w 4685320"/>
                <a:gd name="connsiteY63" fmla="*/ 526211 h 1461108"/>
                <a:gd name="connsiteX64" fmla="*/ 2147978 w 4685320"/>
                <a:gd name="connsiteY64" fmla="*/ 448573 h 1461108"/>
                <a:gd name="connsiteX65" fmla="*/ 2130725 w 4685320"/>
                <a:gd name="connsiteY65" fmla="*/ 396815 h 1461108"/>
                <a:gd name="connsiteX66" fmla="*/ 2113472 w 4685320"/>
                <a:gd name="connsiteY66" fmla="*/ 284671 h 1461108"/>
                <a:gd name="connsiteX67" fmla="*/ 2087593 w 4685320"/>
                <a:gd name="connsiteY67" fmla="*/ 293298 h 1461108"/>
                <a:gd name="connsiteX68" fmla="*/ 2061713 w 4685320"/>
                <a:gd name="connsiteY68" fmla="*/ 319177 h 1461108"/>
                <a:gd name="connsiteX69" fmla="*/ 2027208 w 4685320"/>
                <a:gd name="connsiteY69" fmla="*/ 370936 h 1461108"/>
                <a:gd name="connsiteX70" fmla="*/ 2009955 w 4685320"/>
                <a:gd name="connsiteY70" fmla="*/ 396815 h 1461108"/>
                <a:gd name="connsiteX71" fmla="*/ 1984076 w 4685320"/>
                <a:gd name="connsiteY71" fmla="*/ 414068 h 1461108"/>
                <a:gd name="connsiteX72" fmla="*/ 1940944 w 4685320"/>
                <a:gd name="connsiteY72" fmla="*/ 491705 h 1461108"/>
                <a:gd name="connsiteX73" fmla="*/ 1923691 w 4685320"/>
                <a:gd name="connsiteY73" fmla="*/ 517585 h 1461108"/>
                <a:gd name="connsiteX74" fmla="*/ 1897812 w 4685320"/>
                <a:gd name="connsiteY74" fmla="*/ 526211 h 1461108"/>
                <a:gd name="connsiteX75" fmla="*/ 1871932 w 4685320"/>
                <a:gd name="connsiteY75" fmla="*/ 543464 h 1461108"/>
                <a:gd name="connsiteX76" fmla="*/ 1863306 w 4685320"/>
                <a:gd name="connsiteY76" fmla="*/ 569343 h 1461108"/>
                <a:gd name="connsiteX77" fmla="*/ 1846053 w 4685320"/>
                <a:gd name="connsiteY77" fmla="*/ 595222 h 1461108"/>
                <a:gd name="connsiteX78" fmla="*/ 1820174 w 4685320"/>
                <a:gd name="connsiteY78" fmla="*/ 646981 h 1461108"/>
                <a:gd name="connsiteX79" fmla="*/ 1794295 w 4685320"/>
                <a:gd name="connsiteY79" fmla="*/ 698739 h 1461108"/>
                <a:gd name="connsiteX80" fmla="*/ 1759789 w 4685320"/>
                <a:gd name="connsiteY80" fmla="*/ 715992 h 1461108"/>
                <a:gd name="connsiteX81" fmla="*/ 1682151 w 4685320"/>
                <a:gd name="connsiteY81" fmla="*/ 698739 h 1461108"/>
                <a:gd name="connsiteX82" fmla="*/ 1630393 w 4685320"/>
                <a:gd name="connsiteY82" fmla="*/ 655607 h 1461108"/>
                <a:gd name="connsiteX83" fmla="*/ 1613140 w 4685320"/>
                <a:gd name="connsiteY83" fmla="*/ 629728 h 1461108"/>
                <a:gd name="connsiteX84" fmla="*/ 1578634 w 4685320"/>
                <a:gd name="connsiteY84" fmla="*/ 552090 h 1461108"/>
                <a:gd name="connsiteX85" fmla="*/ 1544128 w 4685320"/>
                <a:gd name="connsiteY85" fmla="*/ 474452 h 1461108"/>
                <a:gd name="connsiteX86" fmla="*/ 1518249 w 4685320"/>
                <a:gd name="connsiteY86" fmla="*/ 483079 h 1461108"/>
                <a:gd name="connsiteX87" fmla="*/ 1466491 w 4685320"/>
                <a:gd name="connsiteY87" fmla="*/ 517585 h 1461108"/>
                <a:gd name="connsiteX88" fmla="*/ 1414732 w 4685320"/>
                <a:gd name="connsiteY88" fmla="*/ 508958 h 1461108"/>
                <a:gd name="connsiteX89" fmla="*/ 1354347 w 4685320"/>
                <a:gd name="connsiteY89" fmla="*/ 439947 h 1461108"/>
                <a:gd name="connsiteX90" fmla="*/ 1302589 w 4685320"/>
                <a:gd name="connsiteY90" fmla="*/ 388188 h 1461108"/>
                <a:gd name="connsiteX91" fmla="*/ 1285336 w 4685320"/>
                <a:gd name="connsiteY91" fmla="*/ 362309 h 1461108"/>
                <a:gd name="connsiteX92" fmla="*/ 1259457 w 4685320"/>
                <a:gd name="connsiteY92" fmla="*/ 336430 h 1461108"/>
                <a:gd name="connsiteX93" fmla="*/ 1233578 w 4685320"/>
                <a:gd name="connsiteY93" fmla="*/ 284671 h 1461108"/>
                <a:gd name="connsiteX94" fmla="*/ 1216325 w 4685320"/>
                <a:gd name="connsiteY94" fmla="*/ 232913 h 1461108"/>
                <a:gd name="connsiteX95" fmla="*/ 1181819 w 4685320"/>
                <a:gd name="connsiteY95" fmla="*/ 181154 h 1461108"/>
                <a:gd name="connsiteX96" fmla="*/ 1147313 w 4685320"/>
                <a:gd name="connsiteY96" fmla="*/ 138022 h 1461108"/>
                <a:gd name="connsiteX97" fmla="*/ 1104181 w 4685320"/>
                <a:gd name="connsiteY97" fmla="*/ 94890 h 1461108"/>
                <a:gd name="connsiteX98" fmla="*/ 1061049 w 4685320"/>
                <a:gd name="connsiteY98" fmla="*/ 86264 h 1461108"/>
                <a:gd name="connsiteX99" fmla="*/ 1000664 w 4685320"/>
                <a:gd name="connsiteY99" fmla="*/ 69011 h 1461108"/>
                <a:gd name="connsiteX100" fmla="*/ 974785 w 4685320"/>
                <a:gd name="connsiteY100" fmla="*/ 17252 h 1461108"/>
                <a:gd name="connsiteX101" fmla="*/ 948906 w 4685320"/>
                <a:gd name="connsiteY101" fmla="*/ 0 h 1461108"/>
                <a:gd name="connsiteX102" fmla="*/ 923027 w 4685320"/>
                <a:gd name="connsiteY102" fmla="*/ 8626 h 1461108"/>
                <a:gd name="connsiteX103" fmla="*/ 897147 w 4685320"/>
                <a:gd name="connsiteY103" fmla="*/ 60385 h 1461108"/>
                <a:gd name="connsiteX104" fmla="*/ 879895 w 4685320"/>
                <a:gd name="connsiteY104" fmla="*/ 86264 h 1461108"/>
                <a:gd name="connsiteX105" fmla="*/ 862642 w 4685320"/>
                <a:gd name="connsiteY105" fmla="*/ 155275 h 1461108"/>
                <a:gd name="connsiteX106" fmla="*/ 854015 w 4685320"/>
                <a:gd name="connsiteY106" fmla="*/ 189781 h 1461108"/>
                <a:gd name="connsiteX107" fmla="*/ 819510 w 4685320"/>
                <a:gd name="connsiteY107" fmla="*/ 267419 h 1461108"/>
                <a:gd name="connsiteX108" fmla="*/ 793630 w 4685320"/>
                <a:gd name="connsiteY108" fmla="*/ 276045 h 1461108"/>
                <a:gd name="connsiteX109" fmla="*/ 741872 w 4685320"/>
                <a:gd name="connsiteY109" fmla="*/ 310551 h 1461108"/>
                <a:gd name="connsiteX110" fmla="*/ 690113 w 4685320"/>
                <a:gd name="connsiteY110" fmla="*/ 327803 h 1461108"/>
                <a:gd name="connsiteX111" fmla="*/ 638355 w 4685320"/>
                <a:gd name="connsiteY111" fmla="*/ 370936 h 1461108"/>
                <a:gd name="connsiteX112" fmla="*/ 586596 w 4685320"/>
                <a:gd name="connsiteY112" fmla="*/ 405441 h 1461108"/>
                <a:gd name="connsiteX113" fmla="*/ 560717 w 4685320"/>
                <a:gd name="connsiteY113" fmla="*/ 431320 h 1461108"/>
                <a:gd name="connsiteX114" fmla="*/ 534838 w 4685320"/>
                <a:gd name="connsiteY114" fmla="*/ 448573 h 1461108"/>
                <a:gd name="connsiteX115" fmla="*/ 500332 w 4685320"/>
                <a:gd name="connsiteY115" fmla="*/ 500332 h 1461108"/>
                <a:gd name="connsiteX116" fmla="*/ 491706 w 4685320"/>
                <a:gd name="connsiteY116" fmla="*/ 526211 h 1461108"/>
                <a:gd name="connsiteX117" fmla="*/ 465827 w 4685320"/>
                <a:gd name="connsiteY117" fmla="*/ 534837 h 1461108"/>
                <a:gd name="connsiteX118" fmla="*/ 439947 w 4685320"/>
                <a:gd name="connsiteY118" fmla="*/ 552090 h 1461108"/>
                <a:gd name="connsiteX119" fmla="*/ 414068 w 4685320"/>
                <a:gd name="connsiteY119" fmla="*/ 560717 h 1461108"/>
                <a:gd name="connsiteX120" fmla="*/ 379562 w 4685320"/>
                <a:gd name="connsiteY120" fmla="*/ 577969 h 1461108"/>
                <a:gd name="connsiteX121" fmla="*/ 353683 w 4685320"/>
                <a:gd name="connsiteY121" fmla="*/ 595222 h 1461108"/>
                <a:gd name="connsiteX122" fmla="*/ 327804 w 4685320"/>
                <a:gd name="connsiteY122" fmla="*/ 603849 h 1461108"/>
                <a:gd name="connsiteX123" fmla="*/ 276045 w 4685320"/>
                <a:gd name="connsiteY123" fmla="*/ 629728 h 1461108"/>
                <a:gd name="connsiteX124" fmla="*/ 250166 w 4685320"/>
                <a:gd name="connsiteY124" fmla="*/ 621102 h 1461108"/>
                <a:gd name="connsiteX125" fmla="*/ 241540 w 4685320"/>
                <a:gd name="connsiteY125" fmla="*/ 595222 h 1461108"/>
                <a:gd name="connsiteX126" fmla="*/ 215661 w 4685320"/>
                <a:gd name="connsiteY126" fmla="*/ 569343 h 1461108"/>
                <a:gd name="connsiteX127" fmla="*/ 198408 w 4685320"/>
                <a:gd name="connsiteY127" fmla="*/ 543464 h 1461108"/>
                <a:gd name="connsiteX128" fmla="*/ 163902 w 4685320"/>
                <a:gd name="connsiteY128" fmla="*/ 534837 h 1461108"/>
                <a:gd name="connsiteX129" fmla="*/ 112144 w 4685320"/>
                <a:gd name="connsiteY129" fmla="*/ 560717 h 1461108"/>
                <a:gd name="connsiteX130" fmla="*/ 86264 w 4685320"/>
                <a:gd name="connsiteY130" fmla="*/ 569343 h 1461108"/>
                <a:gd name="connsiteX131" fmla="*/ 60385 w 4685320"/>
                <a:gd name="connsiteY131" fmla="*/ 1069675 h 1461108"/>
                <a:gd name="connsiteX132" fmla="*/ 43132 w 4685320"/>
                <a:gd name="connsiteY132" fmla="*/ 1155939 h 1461108"/>
                <a:gd name="connsiteX133" fmla="*/ 17253 w 4685320"/>
                <a:gd name="connsiteY133" fmla="*/ 1242203 h 1461108"/>
                <a:gd name="connsiteX134" fmla="*/ 8627 w 4685320"/>
                <a:gd name="connsiteY134" fmla="*/ 1268083 h 1461108"/>
                <a:gd name="connsiteX135" fmla="*/ 0 w 4685320"/>
                <a:gd name="connsiteY135" fmla="*/ 1293962 h 1461108"/>
                <a:gd name="connsiteX136" fmla="*/ 543464 w 4685320"/>
                <a:gd name="connsiteY136" fmla="*/ 1397479 h 1461108"/>
                <a:gd name="connsiteX137" fmla="*/ 2182483 w 4685320"/>
                <a:gd name="connsiteY137" fmla="*/ 1380226 h 1461108"/>
                <a:gd name="connsiteX138" fmla="*/ 2424023 w 4685320"/>
                <a:gd name="connsiteY138" fmla="*/ 1371600 h 1461108"/>
                <a:gd name="connsiteX139" fmla="*/ 2449902 w 4685320"/>
                <a:gd name="connsiteY139" fmla="*/ 1362973 h 1461108"/>
                <a:gd name="connsiteX140" fmla="*/ 2501661 w 4685320"/>
                <a:gd name="connsiteY140" fmla="*/ 1354347 h 1461108"/>
                <a:gd name="connsiteX141" fmla="*/ 2897320 w 4685320"/>
                <a:gd name="connsiteY141" fmla="*/ 1362973 h 1461108"/>
                <a:gd name="connsiteX142" fmla="*/ 3120720 w 4685320"/>
                <a:gd name="connsiteY142" fmla="*/ 1366215 h 1461108"/>
                <a:gd name="connsiteX143" fmla="*/ 3537842 w 4685320"/>
                <a:gd name="connsiteY143" fmla="*/ 1406105 h 1461108"/>
                <a:gd name="connsiteX144" fmla="*/ 3680524 w 4685320"/>
                <a:gd name="connsiteY144" fmla="*/ 1409347 h 1461108"/>
                <a:gd name="connsiteX145" fmla="*/ 3684348 w 4685320"/>
                <a:gd name="connsiteY145" fmla="*/ 1362974 h 1461108"/>
                <a:gd name="connsiteX146" fmla="*/ 3986271 w 4685320"/>
                <a:gd name="connsiteY146" fmla="*/ 1431984 h 1461108"/>
                <a:gd name="connsiteX147" fmla="*/ 4470363 w 4685320"/>
                <a:gd name="connsiteY147" fmla="*/ 1457864 h 1461108"/>
                <a:gd name="connsiteX148" fmla="*/ 4632385 w 4685320"/>
                <a:gd name="connsiteY148" fmla="*/ 1362973 h 1461108"/>
                <a:gd name="connsiteX149" fmla="*/ 4658264 w 4685320"/>
                <a:gd name="connsiteY149" fmla="*/ 1354347 h 1461108"/>
                <a:gd name="connsiteX150" fmla="*/ 4684144 w 4685320"/>
                <a:gd name="connsiteY150" fmla="*/ 1302588 h 1461108"/>
                <a:gd name="connsiteX0" fmla="*/ 4684144 w 4685320"/>
                <a:gd name="connsiteY0" fmla="*/ 1371600 h 1461108"/>
                <a:gd name="connsiteX1" fmla="*/ 4675517 w 4685320"/>
                <a:gd name="connsiteY1" fmla="*/ 1293962 h 1461108"/>
                <a:gd name="connsiteX2" fmla="*/ 4666891 w 4685320"/>
                <a:gd name="connsiteY2" fmla="*/ 1268083 h 1461108"/>
                <a:gd name="connsiteX3" fmla="*/ 4589253 w 4685320"/>
                <a:gd name="connsiteY3" fmla="*/ 1224951 h 1461108"/>
                <a:gd name="connsiteX4" fmla="*/ 4546121 w 4685320"/>
                <a:gd name="connsiteY4" fmla="*/ 1216324 h 1461108"/>
                <a:gd name="connsiteX5" fmla="*/ 4520242 w 4685320"/>
                <a:gd name="connsiteY5" fmla="*/ 1207698 h 1461108"/>
                <a:gd name="connsiteX6" fmla="*/ 4494362 w 4685320"/>
                <a:gd name="connsiteY6" fmla="*/ 1155939 h 1461108"/>
                <a:gd name="connsiteX7" fmla="*/ 4468483 w 4685320"/>
                <a:gd name="connsiteY7" fmla="*/ 1147313 h 1461108"/>
                <a:gd name="connsiteX8" fmla="*/ 4339087 w 4685320"/>
                <a:gd name="connsiteY8" fmla="*/ 1155939 h 1461108"/>
                <a:gd name="connsiteX9" fmla="*/ 4295955 w 4685320"/>
                <a:gd name="connsiteY9" fmla="*/ 1147313 h 1461108"/>
                <a:gd name="connsiteX10" fmla="*/ 4278702 w 4685320"/>
                <a:gd name="connsiteY10" fmla="*/ 1121434 h 1461108"/>
                <a:gd name="connsiteX11" fmla="*/ 4175185 w 4685320"/>
                <a:gd name="connsiteY11" fmla="*/ 1104181 h 1461108"/>
                <a:gd name="connsiteX12" fmla="*/ 4149306 w 4685320"/>
                <a:gd name="connsiteY12" fmla="*/ 1078302 h 1461108"/>
                <a:gd name="connsiteX13" fmla="*/ 4088921 w 4685320"/>
                <a:gd name="connsiteY13" fmla="*/ 1000664 h 1461108"/>
                <a:gd name="connsiteX14" fmla="*/ 4063042 w 4685320"/>
                <a:gd name="connsiteY14" fmla="*/ 992037 h 1461108"/>
                <a:gd name="connsiteX15" fmla="*/ 4002657 w 4685320"/>
                <a:gd name="connsiteY15" fmla="*/ 957532 h 1461108"/>
                <a:gd name="connsiteX16" fmla="*/ 3942272 w 4685320"/>
                <a:gd name="connsiteY16" fmla="*/ 940279 h 1461108"/>
                <a:gd name="connsiteX17" fmla="*/ 3933645 w 4685320"/>
                <a:gd name="connsiteY17" fmla="*/ 914400 h 1461108"/>
                <a:gd name="connsiteX18" fmla="*/ 3925019 w 4685320"/>
                <a:gd name="connsiteY18" fmla="*/ 879894 h 1461108"/>
                <a:gd name="connsiteX19" fmla="*/ 3907766 w 4685320"/>
                <a:gd name="connsiteY19" fmla="*/ 828136 h 1461108"/>
                <a:gd name="connsiteX20" fmla="*/ 3821502 w 4685320"/>
                <a:gd name="connsiteY20" fmla="*/ 854015 h 1461108"/>
                <a:gd name="connsiteX21" fmla="*/ 3743864 w 4685320"/>
                <a:gd name="connsiteY21" fmla="*/ 888520 h 1461108"/>
                <a:gd name="connsiteX22" fmla="*/ 3692106 w 4685320"/>
                <a:gd name="connsiteY22" fmla="*/ 879894 h 1461108"/>
                <a:gd name="connsiteX23" fmla="*/ 3648974 w 4685320"/>
                <a:gd name="connsiteY23" fmla="*/ 828136 h 1461108"/>
                <a:gd name="connsiteX24" fmla="*/ 3623095 w 4685320"/>
                <a:gd name="connsiteY24" fmla="*/ 802256 h 1461108"/>
                <a:gd name="connsiteX25" fmla="*/ 3614468 w 4685320"/>
                <a:gd name="connsiteY25" fmla="*/ 776377 h 1461108"/>
                <a:gd name="connsiteX26" fmla="*/ 3562710 w 4685320"/>
                <a:gd name="connsiteY26" fmla="*/ 750498 h 1461108"/>
                <a:gd name="connsiteX27" fmla="*/ 3303917 w 4685320"/>
                <a:gd name="connsiteY27" fmla="*/ 741871 h 1461108"/>
                <a:gd name="connsiteX28" fmla="*/ 3252159 w 4685320"/>
                <a:gd name="connsiteY28" fmla="*/ 715992 h 1461108"/>
                <a:gd name="connsiteX29" fmla="*/ 3226279 w 4685320"/>
                <a:gd name="connsiteY29" fmla="*/ 664234 h 1461108"/>
                <a:gd name="connsiteX30" fmla="*/ 3217653 w 4685320"/>
                <a:gd name="connsiteY30" fmla="*/ 629728 h 1461108"/>
                <a:gd name="connsiteX31" fmla="*/ 3209027 w 4685320"/>
                <a:gd name="connsiteY31" fmla="*/ 577969 h 1461108"/>
                <a:gd name="connsiteX32" fmla="*/ 3200400 w 4685320"/>
                <a:gd name="connsiteY32" fmla="*/ 552090 h 1461108"/>
                <a:gd name="connsiteX33" fmla="*/ 3174521 w 4685320"/>
                <a:gd name="connsiteY33" fmla="*/ 543464 h 1461108"/>
                <a:gd name="connsiteX34" fmla="*/ 3122762 w 4685320"/>
                <a:gd name="connsiteY34" fmla="*/ 508958 h 1461108"/>
                <a:gd name="connsiteX35" fmla="*/ 3096883 w 4685320"/>
                <a:gd name="connsiteY35" fmla="*/ 491705 h 1461108"/>
                <a:gd name="connsiteX36" fmla="*/ 3079630 w 4685320"/>
                <a:gd name="connsiteY36" fmla="*/ 405441 h 1461108"/>
                <a:gd name="connsiteX37" fmla="*/ 3062378 w 4685320"/>
                <a:gd name="connsiteY37" fmla="*/ 353683 h 1461108"/>
                <a:gd name="connsiteX38" fmla="*/ 3010619 w 4685320"/>
                <a:gd name="connsiteY38" fmla="*/ 319177 h 1461108"/>
                <a:gd name="connsiteX39" fmla="*/ 2993366 w 4685320"/>
                <a:gd name="connsiteY39" fmla="*/ 293298 h 1461108"/>
                <a:gd name="connsiteX40" fmla="*/ 2967487 w 4685320"/>
                <a:gd name="connsiteY40" fmla="*/ 276045 h 1461108"/>
                <a:gd name="connsiteX41" fmla="*/ 2932981 w 4685320"/>
                <a:gd name="connsiteY41" fmla="*/ 224286 h 1461108"/>
                <a:gd name="connsiteX42" fmla="*/ 2915728 w 4685320"/>
                <a:gd name="connsiteY42" fmla="*/ 198407 h 1461108"/>
                <a:gd name="connsiteX43" fmla="*/ 2889849 w 4685320"/>
                <a:gd name="connsiteY43" fmla="*/ 189781 h 1461108"/>
                <a:gd name="connsiteX44" fmla="*/ 2863970 w 4685320"/>
                <a:gd name="connsiteY44" fmla="*/ 207034 h 1461108"/>
                <a:gd name="connsiteX45" fmla="*/ 2838091 w 4685320"/>
                <a:gd name="connsiteY45" fmla="*/ 284671 h 1461108"/>
                <a:gd name="connsiteX46" fmla="*/ 2820838 w 4685320"/>
                <a:gd name="connsiteY46" fmla="*/ 353683 h 1461108"/>
                <a:gd name="connsiteX47" fmla="*/ 2786332 w 4685320"/>
                <a:gd name="connsiteY47" fmla="*/ 405441 h 1461108"/>
                <a:gd name="connsiteX48" fmla="*/ 2743200 w 4685320"/>
                <a:gd name="connsiteY48" fmla="*/ 448573 h 1461108"/>
                <a:gd name="connsiteX49" fmla="*/ 2717321 w 4685320"/>
                <a:gd name="connsiteY49" fmla="*/ 457200 h 1461108"/>
                <a:gd name="connsiteX50" fmla="*/ 2665562 w 4685320"/>
                <a:gd name="connsiteY50" fmla="*/ 491705 h 1461108"/>
                <a:gd name="connsiteX51" fmla="*/ 2605178 w 4685320"/>
                <a:gd name="connsiteY51" fmla="*/ 569343 h 1461108"/>
                <a:gd name="connsiteX52" fmla="*/ 2562045 w 4685320"/>
                <a:gd name="connsiteY52" fmla="*/ 612475 h 1461108"/>
                <a:gd name="connsiteX53" fmla="*/ 2518913 w 4685320"/>
                <a:gd name="connsiteY53" fmla="*/ 655607 h 1461108"/>
                <a:gd name="connsiteX54" fmla="*/ 2493034 w 4685320"/>
                <a:gd name="connsiteY54" fmla="*/ 681486 h 1461108"/>
                <a:gd name="connsiteX55" fmla="*/ 2467155 w 4685320"/>
                <a:gd name="connsiteY55" fmla="*/ 690113 h 1461108"/>
                <a:gd name="connsiteX56" fmla="*/ 2415396 w 4685320"/>
                <a:gd name="connsiteY56" fmla="*/ 715992 h 1461108"/>
                <a:gd name="connsiteX57" fmla="*/ 2389517 w 4685320"/>
                <a:gd name="connsiteY57" fmla="*/ 707366 h 1461108"/>
                <a:gd name="connsiteX58" fmla="*/ 2346385 w 4685320"/>
                <a:gd name="connsiteY58" fmla="*/ 655607 h 1461108"/>
                <a:gd name="connsiteX59" fmla="*/ 2320506 w 4685320"/>
                <a:gd name="connsiteY59" fmla="*/ 629728 h 1461108"/>
                <a:gd name="connsiteX60" fmla="*/ 2303253 w 4685320"/>
                <a:gd name="connsiteY60" fmla="*/ 603849 h 1461108"/>
                <a:gd name="connsiteX61" fmla="*/ 2277374 w 4685320"/>
                <a:gd name="connsiteY61" fmla="*/ 595222 h 1461108"/>
                <a:gd name="connsiteX62" fmla="*/ 2225615 w 4685320"/>
                <a:gd name="connsiteY62" fmla="*/ 560717 h 1461108"/>
                <a:gd name="connsiteX63" fmla="*/ 2173857 w 4685320"/>
                <a:gd name="connsiteY63" fmla="*/ 526211 h 1461108"/>
                <a:gd name="connsiteX64" fmla="*/ 2147978 w 4685320"/>
                <a:gd name="connsiteY64" fmla="*/ 448573 h 1461108"/>
                <a:gd name="connsiteX65" fmla="*/ 2130725 w 4685320"/>
                <a:gd name="connsiteY65" fmla="*/ 396815 h 1461108"/>
                <a:gd name="connsiteX66" fmla="*/ 2113472 w 4685320"/>
                <a:gd name="connsiteY66" fmla="*/ 284671 h 1461108"/>
                <a:gd name="connsiteX67" fmla="*/ 2087593 w 4685320"/>
                <a:gd name="connsiteY67" fmla="*/ 293298 h 1461108"/>
                <a:gd name="connsiteX68" fmla="*/ 2061713 w 4685320"/>
                <a:gd name="connsiteY68" fmla="*/ 319177 h 1461108"/>
                <a:gd name="connsiteX69" fmla="*/ 2027208 w 4685320"/>
                <a:gd name="connsiteY69" fmla="*/ 370936 h 1461108"/>
                <a:gd name="connsiteX70" fmla="*/ 2009955 w 4685320"/>
                <a:gd name="connsiteY70" fmla="*/ 396815 h 1461108"/>
                <a:gd name="connsiteX71" fmla="*/ 1984076 w 4685320"/>
                <a:gd name="connsiteY71" fmla="*/ 414068 h 1461108"/>
                <a:gd name="connsiteX72" fmla="*/ 1940944 w 4685320"/>
                <a:gd name="connsiteY72" fmla="*/ 491705 h 1461108"/>
                <a:gd name="connsiteX73" fmla="*/ 1923691 w 4685320"/>
                <a:gd name="connsiteY73" fmla="*/ 517585 h 1461108"/>
                <a:gd name="connsiteX74" fmla="*/ 1897812 w 4685320"/>
                <a:gd name="connsiteY74" fmla="*/ 526211 h 1461108"/>
                <a:gd name="connsiteX75" fmla="*/ 1871932 w 4685320"/>
                <a:gd name="connsiteY75" fmla="*/ 543464 h 1461108"/>
                <a:gd name="connsiteX76" fmla="*/ 1863306 w 4685320"/>
                <a:gd name="connsiteY76" fmla="*/ 569343 h 1461108"/>
                <a:gd name="connsiteX77" fmla="*/ 1846053 w 4685320"/>
                <a:gd name="connsiteY77" fmla="*/ 595222 h 1461108"/>
                <a:gd name="connsiteX78" fmla="*/ 1820174 w 4685320"/>
                <a:gd name="connsiteY78" fmla="*/ 646981 h 1461108"/>
                <a:gd name="connsiteX79" fmla="*/ 1794295 w 4685320"/>
                <a:gd name="connsiteY79" fmla="*/ 698739 h 1461108"/>
                <a:gd name="connsiteX80" fmla="*/ 1759789 w 4685320"/>
                <a:gd name="connsiteY80" fmla="*/ 715992 h 1461108"/>
                <a:gd name="connsiteX81" fmla="*/ 1682151 w 4685320"/>
                <a:gd name="connsiteY81" fmla="*/ 698739 h 1461108"/>
                <a:gd name="connsiteX82" fmla="*/ 1630393 w 4685320"/>
                <a:gd name="connsiteY82" fmla="*/ 655607 h 1461108"/>
                <a:gd name="connsiteX83" fmla="*/ 1613140 w 4685320"/>
                <a:gd name="connsiteY83" fmla="*/ 629728 h 1461108"/>
                <a:gd name="connsiteX84" fmla="*/ 1578634 w 4685320"/>
                <a:gd name="connsiteY84" fmla="*/ 552090 h 1461108"/>
                <a:gd name="connsiteX85" fmla="*/ 1544128 w 4685320"/>
                <a:gd name="connsiteY85" fmla="*/ 474452 h 1461108"/>
                <a:gd name="connsiteX86" fmla="*/ 1518249 w 4685320"/>
                <a:gd name="connsiteY86" fmla="*/ 483079 h 1461108"/>
                <a:gd name="connsiteX87" fmla="*/ 1466491 w 4685320"/>
                <a:gd name="connsiteY87" fmla="*/ 517585 h 1461108"/>
                <a:gd name="connsiteX88" fmla="*/ 1414732 w 4685320"/>
                <a:gd name="connsiteY88" fmla="*/ 508958 h 1461108"/>
                <a:gd name="connsiteX89" fmla="*/ 1354347 w 4685320"/>
                <a:gd name="connsiteY89" fmla="*/ 439947 h 1461108"/>
                <a:gd name="connsiteX90" fmla="*/ 1302589 w 4685320"/>
                <a:gd name="connsiteY90" fmla="*/ 388188 h 1461108"/>
                <a:gd name="connsiteX91" fmla="*/ 1285336 w 4685320"/>
                <a:gd name="connsiteY91" fmla="*/ 362309 h 1461108"/>
                <a:gd name="connsiteX92" fmla="*/ 1259457 w 4685320"/>
                <a:gd name="connsiteY92" fmla="*/ 336430 h 1461108"/>
                <a:gd name="connsiteX93" fmla="*/ 1233578 w 4685320"/>
                <a:gd name="connsiteY93" fmla="*/ 284671 h 1461108"/>
                <a:gd name="connsiteX94" fmla="*/ 1216325 w 4685320"/>
                <a:gd name="connsiteY94" fmla="*/ 232913 h 1461108"/>
                <a:gd name="connsiteX95" fmla="*/ 1181819 w 4685320"/>
                <a:gd name="connsiteY95" fmla="*/ 181154 h 1461108"/>
                <a:gd name="connsiteX96" fmla="*/ 1147313 w 4685320"/>
                <a:gd name="connsiteY96" fmla="*/ 138022 h 1461108"/>
                <a:gd name="connsiteX97" fmla="*/ 1104181 w 4685320"/>
                <a:gd name="connsiteY97" fmla="*/ 94890 h 1461108"/>
                <a:gd name="connsiteX98" fmla="*/ 1061049 w 4685320"/>
                <a:gd name="connsiteY98" fmla="*/ 86264 h 1461108"/>
                <a:gd name="connsiteX99" fmla="*/ 1000664 w 4685320"/>
                <a:gd name="connsiteY99" fmla="*/ 69011 h 1461108"/>
                <a:gd name="connsiteX100" fmla="*/ 974785 w 4685320"/>
                <a:gd name="connsiteY100" fmla="*/ 17252 h 1461108"/>
                <a:gd name="connsiteX101" fmla="*/ 948906 w 4685320"/>
                <a:gd name="connsiteY101" fmla="*/ 0 h 1461108"/>
                <a:gd name="connsiteX102" fmla="*/ 923027 w 4685320"/>
                <a:gd name="connsiteY102" fmla="*/ 8626 h 1461108"/>
                <a:gd name="connsiteX103" fmla="*/ 897147 w 4685320"/>
                <a:gd name="connsiteY103" fmla="*/ 60385 h 1461108"/>
                <a:gd name="connsiteX104" fmla="*/ 879895 w 4685320"/>
                <a:gd name="connsiteY104" fmla="*/ 86264 h 1461108"/>
                <a:gd name="connsiteX105" fmla="*/ 862642 w 4685320"/>
                <a:gd name="connsiteY105" fmla="*/ 155275 h 1461108"/>
                <a:gd name="connsiteX106" fmla="*/ 854015 w 4685320"/>
                <a:gd name="connsiteY106" fmla="*/ 189781 h 1461108"/>
                <a:gd name="connsiteX107" fmla="*/ 819510 w 4685320"/>
                <a:gd name="connsiteY107" fmla="*/ 267419 h 1461108"/>
                <a:gd name="connsiteX108" fmla="*/ 793630 w 4685320"/>
                <a:gd name="connsiteY108" fmla="*/ 276045 h 1461108"/>
                <a:gd name="connsiteX109" fmla="*/ 741872 w 4685320"/>
                <a:gd name="connsiteY109" fmla="*/ 310551 h 1461108"/>
                <a:gd name="connsiteX110" fmla="*/ 690113 w 4685320"/>
                <a:gd name="connsiteY110" fmla="*/ 327803 h 1461108"/>
                <a:gd name="connsiteX111" fmla="*/ 638355 w 4685320"/>
                <a:gd name="connsiteY111" fmla="*/ 370936 h 1461108"/>
                <a:gd name="connsiteX112" fmla="*/ 586596 w 4685320"/>
                <a:gd name="connsiteY112" fmla="*/ 405441 h 1461108"/>
                <a:gd name="connsiteX113" fmla="*/ 560717 w 4685320"/>
                <a:gd name="connsiteY113" fmla="*/ 431320 h 1461108"/>
                <a:gd name="connsiteX114" fmla="*/ 534838 w 4685320"/>
                <a:gd name="connsiteY114" fmla="*/ 448573 h 1461108"/>
                <a:gd name="connsiteX115" fmla="*/ 500332 w 4685320"/>
                <a:gd name="connsiteY115" fmla="*/ 500332 h 1461108"/>
                <a:gd name="connsiteX116" fmla="*/ 491706 w 4685320"/>
                <a:gd name="connsiteY116" fmla="*/ 526211 h 1461108"/>
                <a:gd name="connsiteX117" fmla="*/ 465827 w 4685320"/>
                <a:gd name="connsiteY117" fmla="*/ 534837 h 1461108"/>
                <a:gd name="connsiteX118" fmla="*/ 439947 w 4685320"/>
                <a:gd name="connsiteY118" fmla="*/ 552090 h 1461108"/>
                <a:gd name="connsiteX119" fmla="*/ 414068 w 4685320"/>
                <a:gd name="connsiteY119" fmla="*/ 560717 h 1461108"/>
                <a:gd name="connsiteX120" fmla="*/ 379562 w 4685320"/>
                <a:gd name="connsiteY120" fmla="*/ 577969 h 1461108"/>
                <a:gd name="connsiteX121" fmla="*/ 353683 w 4685320"/>
                <a:gd name="connsiteY121" fmla="*/ 595222 h 1461108"/>
                <a:gd name="connsiteX122" fmla="*/ 327804 w 4685320"/>
                <a:gd name="connsiteY122" fmla="*/ 603849 h 1461108"/>
                <a:gd name="connsiteX123" fmla="*/ 276045 w 4685320"/>
                <a:gd name="connsiteY123" fmla="*/ 629728 h 1461108"/>
                <a:gd name="connsiteX124" fmla="*/ 250166 w 4685320"/>
                <a:gd name="connsiteY124" fmla="*/ 621102 h 1461108"/>
                <a:gd name="connsiteX125" fmla="*/ 241540 w 4685320"/>
                <a:gd name="connsiteY125" fmla="*/ 595222 h 1461108"/>
                <a:gd name="connsiteX126" fmla="*/ 215661 w 4685320"/>
                <a:gd name="connsiteY126" fmla="*/ 569343 h 1461108"/>
                <a:gd name="connsiteX127" fmla="*/ 198408 w 4685320"/>
                <a:gd name="connsiteY127" fmla="*/ 543464 h 1461108"/>
                <a:gd name="connsiteX128" fmla="*/ 163902 w 4685320"/>
                <a:gd name="connsiteY128" fmla="*/ 534837 h 1461108"/>
                <a:gd name="connsiteX129" fmla="*/ 112144 w 4685320"/>
                <a:gd name="connsiteY129" fmla="*/ 560717 h 1461108"/>
                <a:gd name="connsiteX130" fmla="*/ 86264 w 4685320"/>
                <a:gd name="connsiteY130" fmla="*/ 569343 h 1461108"/>
                <a:gd name="connsiteX131" fmla="*/ 60385 w 4685320"/>
                <a:gd name="connsiteY131" fmla="*/ 1069675 h 1461108"/>
                <a:gd name="connsiteX132" fmla="*/ 43132 w 4685320"/>
                <a:gd name="connsiteY132" fmla="*/ 1155939 h 1461108"/>
                <a:gd name="connsiteX133" fmla="*/ 17253 w 4685320"/>
                <a:gd name="connsiteY133" fmla="*/ 1242203 h 1461108"/>
                <a:gd name="connsiteX134" fmla="*/ 8627 w 4685320"/>
                <a:gd name="connsiteY134" fmla="*/ 1268083 h 1461108"/>
                <a:gd name="connsiteX135" fmla="*/ 0 w 4685320"/>
                <a:gd name="connsiteY135" fmla="*/ 1293962 h 1461108"/>
                <a:gd name="connsiteX136" fmla="*/ 543464 w 4685320"/>
                <a:gd name="connsiteY136" fmla="*/ 1397479 h 1461108"/>
                <a:gd name="connsiteX137" fmla="*/ 2182483 w 4685320"/>
                <a:gd name="connsiteY137" fmla="*/ 1380226 h 1461108"/>
                <a:gd name="connsiteX138" fmla="*/ 2424023 w 4685320"/>
                <a:gd name="connsiteY138" fmla="*/ 1371600 h 1461108"/>
                <a:gd name="connsiteX139" fmla="*/ 2449902 w 4685320"/>
                <a:gd name="connsiteY139" fmla="*/ 1362973 h 1461108"/>
                <a:gd name="connsiteX140" fmla="*/ 2577998 w 4685320"/>
                <a:gd name="connsiteY140" fmla="*/ 1423359 h 1461108"/>
                <a:gd name="connsiteX141" fmla="*/ 2897320 w 4685320"/>
                <a:gd name="connsiteY141" fmla="*/ 1362973 h 1461108"/>
                <a:gd name="connsiteX142" fmla="*/ 3120720 w 4685320"/>
                <a:gd name="connsiteY142" fmla="*/ 1366215 h 1461108"/>
                <a:gd name="connsiteX143" fmla="*/ 3537842 w 4685320"/>
                <a:gd name="connsiteY143" fmla="*/ 1406105 h 1461108"/>
                <a:gd name="connsiteX144" fmla="*/ 3680524 w 4685320"/>
                <a:gd name="connsiteY144" fmla="*/ 1409347 h 1461108"/>
                <a:gd name="connsiteX145" fmla="*/ 3684348 w 4685320"/>
                <a:gd name="connsiteY145" fmla="*/ 1362974 h 1461108"/>
                <a:gd name="connsiteX146" fmla="*/ 3986271 w 4685320"/>
                <a:gd name="connsiteY146" fmla="*/ 1431984 h 1461108"/>
                <a:gd name="connsiteX147" fmla="*/ 4470363 w 4685320"/>
                <a:gd name="connsiteY147" fmla="*/ 1457864 h 1461108"/>
                <a:gd name="connsiteX148" fmla="*/ 4632385 w 4685320"/>
                <a:gd name="connsiteY148" fmla="*/ 1362973 h 1461108"/>
                <a:gd name="connsiteX149" fmla="*/ 4658264 w 4685320"/>
                <a:gd name="connsiteY149" fmla="*/ 1354347 h 1461108"/>
                <a:gd name="connsiteX150" fmla="*/ 4684144 w 4685320"/>
                <a:gd name="connsiteY150" fmla="*/ 1302588 h 1461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4685320" h="1461108">
                  <a:moveTo>
                    <a:pt x="4684144" y="1371600"/>
                  </a:moveTo>
                  <a:cubicBezTo>
                    <a:pt x="4681268" y="1345721"/>
                    <a:pt x="4679798" y="1319646"/>
                    <a:pt x="4675517" y="1293962"/>
                  </a:cubicBezTo>
                  <a:cubicBezTo>
                    <a:pt x="4674022" y="1284993"/>
                    <a:pt x="4673321" y="1274513"/>
                    <a:pt x="4666891" y="1268083"/>
                  </a:cubicBezTo>
                  <a:cubicBezTo>
                    <a:pt x="4645472" y="1246664"/>
                    <a:pt x="4618181" y="1232183"/>
                    <a:pt x="4589253" y="1224951"/>
                  </a:cubicBezTo>
                  <a:cubicBezTo>
                    <a:pt x="4575029" y="1221395"/>
                    <a:pt x="4560345" y="1219880"/>
                    <a:pt x="4546121" y="1216324"/>
                  </a:cubicBezTo>
                  <a:cubicBezTo>
                    <a:pt x="4537300" y="1214119"/>
                    <a:pt x="4528868" y="1210573"/>
                    <a:pt x="4520242" y="1207698"/>
                  </a:cubicBezTo>
                  <a:cubicBezTo>
                    <a:pt x="4514559" y="1190651"/>
                    <a:pt x="4509563" y="1168100"/>
                    <a:pt x="4494362" y="1155939"/>
                  </a:cubicBezTo>
                  <a:cubicBezTo>
                    <a:pt x="4487262" y="1150259"/>
                    <a:pt x="4477109" y="1150188"/>
                    <a:pt x="4468483" y="1147313"/>
                  </a:cubicBezTo>
                  <a:cubicBezTo>
                    <a:pt x="4425351" y="1150188"/>
                    <a:pt x="4382315" y="1155939"/>
                    <a:pt x="4339087" y="1155939"/>
                  </a:cubicBezTo>
                  <a:cubicBezTo>
                    <a:pt x="4324425" y="1155939"/>
                    <a:pt x="4308685" y="1154587"/>
                    <a:pt x="4295955" y="1147313"/>
                  </a:cubicBezTo>
                  <a:cubicBezTo>
                    <a:pt x="4286953" y="1142169"/>
                    <a:pt x="4288466" y="1124921"/>
                    <a:pt x="4278702" y="1121434"/>
                  </a:cubicBezTo>
                  <a:cubicBezTo>
                    <a:pt x="4245758" y="1109668"/>
                    <a:pt x="4175185" y="1104181"/>
                    <a:pt x="4175185" y="1104181"/>
                  </a:cubicBezTo>
                  <a:cubicBezTo>
                    <a:pt x="4166559" y="1095555"/>
                    <a:pt x="4156796" y="1087932"/>
                    <a:pt x="4149306" y="1078302"/>
                  </a:cubicBezTo>
                  <a:cubicBezTo>
                    <a:pt x="4130850" y="1054572"/>
                    <a:pt x="4116038" y="1018743"/>
                    <a:pt x="4088921" y="1000664"/>
                  </a:cubicBezTo>
                  <a:cubicBezTo>
                    <a:pt x="4081355" y="995620"/>
                    <a:pt x="4071400" y="995619"/>
                    <a:pt x="4063042" y="992037"/>
                  </a:cubicBezTo>
                  <a:cubicBezTo>
                    <a:pt x="3957188" y="946672"/>
                    <a:pt x="4089282" y="1000846"/>
                    <a:pt x="4002657" y="957532"/>
                  </a:cubicBezTo>
                  <a:cubicBezTo>
                    <a:pt x="3990277" y="951342"/>
                    <a:pt x="3953334" y="943044"/>
                    <a:pt x="3942272" y="940279"/>
                  </a:cubicBezTo>
                  <a:cubicBezTo>
                    <a:pt x="3939396" y="931653"/>
                    <a:pt x="3936143" y="923143"/>
                    <a:pt x="3933645" y="914400"/>
                  </a:cubicBezTo>
                  <a:cubicBezTo>
                    <a:pt x="3930388" y="903000"/>
                    <a:pt x="3928426" y="891250"/>
                    <a:pt x="3925019" y="879894"/>
                  </a:cubicBezTo>
                  <a:cubicBezTo>
                    <a:pt x="3919793" y="862475"/>
                    <a:pt x="3907766" y="828136"/>
                    <a:pt x="3907766" y="828136"/>
                  </a:cubicBezTo>
                  <a:cubicBezTo>
                    <a:pt x="3775275" y="847062"/>
                    <a:pt x="3895832" y="820979"/>
                    <a:pt x="3821502" y="854015"/>
                  </a:cubicBezTo>
                  <a:cubicBezTo>
                    <a:pt x="3729103" y="895082"/>
                    <a:pt x="3802438" y="849474"/>
                    <a:pt x="3743864" y="888520"/>
                  </a:cubicBezTo>
                  <a:cubicBezTo>
                    <a:pt x="3726611" y="885645"/>
                    <a:pt x="3708089" y="886998"/>
                    <a:pt x="3692106" y="879894"/>
                  </a:cubicBezTo>
                  <a:cubicBezTo>
                    <a:pt x="3672094" y="871000"/>
                    <a:pt x="3661778" y="843501"/>
                    <a:pt x="3648974" y="828136"/>
                  </a:cubicBezTo>
                  <a:cubicBezTo>
                    <a:pt x="3641164" y="818764"/>
                    <a:pt x="3631721" y="810883"/>
                    <a:pt x="3623095" y="802256"/>
                  </a:cubicBezTo>
                  <a:cubicBezTo>
                    <a:pt x="3620219" y="793630"/>
                    <a:pt x="3620148" y="783477"/>
                    <a:pt x="3614468" y="776377"/>
                  </a:cubicBezTo>
                  <a:cubicBezTo>
                    <a:pt x="3606763" y="766745"/>
                    <a:pt x="3575850" y="751294"/>
                    <a:pt x="3562710" y="750498"/>
                  </a:cubicBezTo>
                  <a:cubicBezTo>
                    <a:pt x="3476556" y="745276"/>
                    <a:pt x="3390181" y="744747"/>
                    <a:pt x="3303917" y="741871"/>
                  </a:cubicBezTo>
                  <a:cubicBezTo>
                    <a:pt x="3282868" y="734855"/>
                    <a:pt x="3268882" y="732715"/>
                    <a:pt x="3252159" y="715992"/>
                  </a:cubicBezTo>
                  <a:cubicBezTo>
                    <a:pt x="3237037" y="700870"/>
                    <a:pt x="3231892" y="683878"/>
                    <a:pt x="3226279" y="664234"/>
                  </a:cubicBezTo>
                  <a:cubicBezTo>
                    <a:pt x="3223022" y="652834"/>
                    <a:pt x="3219978" y="641354"/>
                    <a:pt x="3217653" y="629728"/>
                  </a:cubicBezTo>
                  <a:cubicBezTo>
                    <a:pt x="3214223" y="612577"/>
                    <a:pt x="3212821" y="595043"/>
                    <a:pt x="3209027" y="577969"/>
                  </a:cubicBezTo>
                  <a:cubicBezTo>
                    <a:pt x="3207054" y="569093"/>
                    <a:pt x="3206830" y="558520"/>
                    <a:pt x="3200400" y="552090"/>
                  </a:cubicBezTo>
                  <a:cubicBezTo>
                    <a:pt x="3193970" y="545660"/>
                    <a:pt x="3183147" y="546339"/>
                    <a:pt x="3174521" y="543464"/>
                  </a:cubicBezTo>
                  <a:lnTo>
                    <a:pt x="3122762" y="508958"/>
                  </a:lnTo>
                  <a:lnTo>
                    <a:pt x="3096883" y="491705"/>
                  </a:lnTo>
                  <a:cubicBezTo>
                    <a:pt x="3091132" y="462950"/>
                    <a:pt x="3088903" y="433260"/>
                    <a:pt x="3079630" y="405441"/>
                  </a:cubicBezTo>
                  <a:cubicBezTo>
                    <a:pt x="3073879" y="388188"/>
                    <a:pt x="3077510" y="363771"/>
                    <a:pt x="3062378" y="353683"/>
                  </a:cubicBezTo>
                  <a:lnTo>
                    <a:pt x="3010619" y="319177"/>
                  </a:lnTo>
                  <a:cubicBezTo>
                    <a:pt x="3004868" y="310551"/>
                    <a:pt x="3000697" y="300629"/>
                    <a:pt x="2993366" y="293298"/>
                  </a:cubicBezTo>
                  <a:cubicBezTo>
                    <a:pt x="2986035" y="285967"/>
                    <a:pt x="2974314" y="283847"/>
                    <a:pt x="2967487" y="276045"/>
                  </a:cubicBezTo>
                  <a:cubicBezTo>
                    <a:pt x="2953833" y="260440"/>
                    <a:pt x="2944483" y="241539"/>
                    <a:pt x="2932981" y="224286"/>
                  </a:cubicBezTo>
                  <a:cubicBezTo>
                    <a:pt x="2927230" y="215660"/>
                    <a:pt x="2925564" y="201685"/>
                    <a:pt x="2915728" y="198407"/>
                  </a:cubicBezTo>
                  <a:lnTo>
                    <a:pt x="2889849" y="189781"/>
                  </a:lnTo>
                  <a:cubicBezTo>
                    <a:pt x="2881223" y="195532"/>
                    <a:pt x="2869465" y="198242"/>
                    <a:pt x="2863970" y="207034"/>
                  </a:cubicBezTo>
                  <a:cubicBezTo>
                    <a:pt x="2863968" y="207038"/>
                    <a:pt x="2842405" y="271729"/>
                    <a:pt x="2838091" y="284671"/>
                  </a:cubicBezTo>
                  <a:cubicBezTo>
                    <a:pt x="2831722" y="303780"/>
                    <a:pt x="2831594" y="334322"/>
                    <a:pt x="2820838" y="353683"/>
                  </a:cubicBezTo>
                  <a:cubicBezTo>
                    <a:pt x="2810768" y="371809"/>
                    <a:pt x="2797834" y="388188"/>
                    <a:pt x="2786332" y="405441"/>
                  </a:cubicBezTo>
                  <a:cubicBezTo>
                    <a:pt x="2769079" y="431320"/>
                    <a:pt x="2771954" y="434195"/>
                    <a:pt x="2743200" y="448573"/>
                  </a:cubicBezTo>
                  <a:cubicBezTo>
                    <a:pt x="2735067" y="452640"/>
                    <a:pt x="2725270" y="452784"/>
                    <a:pt x="2717321" y="457200"/>
                  </a:cubicBezTo>
                  <a:cubicBezTo>
                    <a:pt x="2699195" y="467270"/>
                    <a:pt x="2665562" y="491705"/>
                    <a:pt x="2665562" y="491705"/>
                  </a:cubicBezTo>
                  <a:cubicBezTo>
                    <a:pt x="2578362" y="622509"/>
                    <a:pt x="2672740" y="488269"/>
                    <a:pt x="2605178" y="569343"/>
                  </a:cubicBezTo>
                  <a:cubicBezTo>
                    <a:pt x="2569235" y="612474"/>
                    <a:pt x="2609491" y="580845"/>
                    <a:pt x="2562045" y="612475"/>
                  </a:cubicBezTo>
                  <a:cubicBezTo>
                    <a:pt x="2530417" y="659919"/>
                    <a:pt x="2562045" y="619664"/>
                    <a:pt x="2518913" y="655607"/>
                  </a:cubicBezTo>
                  <a:cubicBezTo>
                    <a:pt x="2509541" y="663417"/>
                    <a:pt x="2503185" y="674719"/>
                    <a:pt x="2493034" y="681486"/>
                  </a:cubicBezTo>
                  <a:cubicBezTo>
                    <a:pt x="2485468" y="686530"/>
                    <a:pt x="2475288" y="686046"/>
                    <a:pt x="2467155" y="690113"/>
                  </a:cubicBezTo>
                  <a:cubicBezTo>
                    <a:pt x="2400275" y="723554"/>
                    <a:pt x="2480437" y="694314"/>
                    <a:pt x="2415396" y="715992"/>
                  </a:cubicBezTo>
                  <a:cubicBezTo>
                    <a:pt x="2406770" y="713117"/>
                    <a:pt x="2397083" y="712410"/>
                    <a:pt x="2389517" y="707366"/>
                  </a:cubicBezTo>
                  <a:cubicBezTo>
                    <a:pt x="2361167" y="688466"/>
                    <a:pt x="2366275" y="679475"/>
                    <a:pt x="2346385" y="655607"/>
                  </a:cubicBezTo>
                  <a:cubicBezTo>
                    <a:pt x="2338575" y="646235"/>
                    <a:pt x="2328316" y="639100"/>
                    <a:pt x="2320506" y="629728"/>
                  </a:cubicBezTo>
                  <a:cubicBezTo>
                    <a:pt x="2313869" y="621763"/>
                    <a:pt x="2311349" y="610326"/>
                    <a:pt x="2303253" y="603849"/>
                  </a:cubicBezTo>
                  <a:cubicBezTo>
                    <a:pt x="2296153" y="598169"/>
                    <a:pt x="2286000" y="598098"/>
                    <a:pt x="2277374" y="595222"/>
                  </a:cubicBezTo>
                  <a:cubicBezTo>
                    <a:pt x="2219939" y="537787"/>
                    <a:pt x="2281797" y="591929"/>
                    <a:pt x="2225615" y="560717"/>
                  </a:cubicBezTo>
                  <a:cubicBezTo>
                    <a:pt x="2207489" y="550647"/>
                    <a:pt x="2173857" y="526211"/>
                    <a:pt x="2173857" y="526211"/>
                  </a:cubicBezTo>
                  <a:lnTo>
                    <a:pt x="2147978" y="448573"/>
                  </a:lnTo>
                  <a:lnTo>
                    <a:pt x="2130725" y="396815"/>
                  </a:lnTo>
                  <a:cubicBezTo>
                    <a:pt x="2117551" y="330950"/>
                    <a:pt x="2123917" y="368232"/>
                    <a:pt x="2113472" y="284671"/>
                  </a:cubicBezTo>
                  <a:cubicBezTo>
                    <a:pt x="2104846" y="287547"/>
                    <a:pt x="2095159" y="288254"/>
                    <a:pt x="2087593" y="293298"/>
                  </a:cubicBezTo>
                  <a:cubicBezTo>
                    <a:pt x="2077442" y="300065"/>
                    <a:pt x="2069203" y="309547"/>
                    <a:pt x="2061713" y="319177"/>
                  </a:cubicBezTo>
                  <a:cubicBezTo>
                    <a:pt x="2048983" y="335544"/>
                    <a:pt x="2038710" y="353683"/>
                    <a:pt x="2027208" y="370936"/>
                  </a:cubicBezTo>
                  <a:lnTo>
                    <a:pt x="2009955" y="396815"/>
                  </a:lnTo>
                  <a:cubicBezTo>
                    <a:pt x="2004204" y="405441"/>
                    <a:pt x="1992702" y="408317"/>
                    <a:pt x="1984076" y="414068"/>
                  </a:cubicBezTo>
                  <a:cubicBezTo>
                    <a:pt x="1968891" y="459618"/>
                    <a:pt x="1980493" y="432381"/>
                    <a:pt x="1940944" y="491705"/>
                  </a:cubicBezTo>
                  <a:cubicBezTo>
                    <a:pt x="1935193" y="500332"/>
                    <a:pt x="1933527" y="514306"/>
                    <a:pt x="1923691" y="517585"/>
                  </a:cubicBezTo>
                  <a:lnTo>
                    <a:pt x="1897812" y="526211"/>
                  </a:lnTo>
                  <a:cubicBezTo>
                    <a:pt x="1889185" y="531962"/>
                    <a:pt x="1878409" y="535368"/>
                    <a:pt x="1871932" y="543464"/>
                  </a:cubicBezTo>
                  <a:cubicBezTo>
                    <a:pt x="1866252" y="550564"/>
                    <a:pt x="1867372" y="561210"/>
                    <a:pt x="1863306" y="569343"/>
                  </a:cubicBezTo>
                  <a:cubicBezTo>
                    <a:pt x="1858669" y="578616"/>
                    <a:pt x="1851804" y="586596"/>
                    <a:pt x="1846053" y="595222"/>
                  </a:cubicBezTo>
                  <a:cubicBezTo>
                    <a:pt x="1824375" y="660263"/>
                    <a:pt x="1853615" y="580101"/>
                    <a:pt x="1820174" y="646981"/>
                  </a:cubicBezTo>
                  <a:cubicBezTo>
                    <a:pt x="1809240" y="668848"/>
                    <a:pt x="1815483" y="681083"/>
                    <a:pt x="1794295" y="698739"/>
                  </a:cubicBezTo>
                  <a:cubicBezTo>
                    <a:pt x="1784416" y="706972"/>
                    <a:pt x="1771291" y="710241"/>
                    <a:pt x="1759789" y="715992"/>
                  </a:cubicBezTo>
                  <a:cubicBezTo>
                    <a:pt x="1739904" y="712678"/>
                    <a:pt x="1703390" y="709359"/>
                    <a:pt x="1682151" y="698739"/>
                  </a:cubicBezTo>
                  <a:cubicBezTo>
                    <a:pt x="1662764" y="689045"/>
                    <a:pt x="1644020" y="671960"/>
                    <a:pt x="1630393" y="655607"/>
                  </a:cubicBezTo>
                  <a:cubicBezTo>
                    <a:pt x="1623756" y="647642"/>
                    <a:pt x="1617351" y="639202"/>
                    <a:pt x="1613140" y="629728"/>
                  </a:cubicBezTo>
                  <a:cubicBezTo>
                    <a:pt x="1572077" y="537337"/>
                    <a:pt x="1617680" y="610657"/>
                    <a:pt x="1578634" y="552090"/>
                  </a:cubicBezTo>
                  <a:cubicBezTo>
                    <a:pt x="1558102" y="490496"/>
                    <a:pt x="1571469" y="515464"/>
                    <a:pt x="1544128" y="474452"/>
                  </a:cubicBezTo>
                  <a:cubicBezTo>
                    <a:pt x="1535502" y="477328"/>
                    <a:pt x="1526198" y="478663"/>
                    <a:pt x="1518249" y="483079"/>
                  </a:cubicBezTo>
                  <a:cubicBezTo>
                    <a:pt x="1500123" y="493149"/>
                    <a:pt x="1466491" y="517585"/>
                    <a:pt x="1466491" y="517585"/>
                  </a:cubicBezTo>
                  <a:cubicBezTo>
                    <a:pt x="1449238" y="514709"/>
                    <a:pt x="1431325" y="514489"/>
                    <a:pt x="1414732" y="508958"/>
                  </a:cubicBezTo>
                  <a:cubicBezTo>
                    <a:pt x="1383924" y="498688"/>
                    <a:pt x="1369956" y="463360"/>
                    <a:pt x="1354347" y="439947"/>
                  </a:cubicBezTo>
                  <a:cubicBezTo>
                    <a:pt x="1340813" y="419646"/>
                    <a:pt x="1319842" y="405441"/>
                    <a:pt x="1302589" y="388188"/>
                  </a:cubicBezTo>
                  <a:cubicBezTo>
                    <a:pt x="1295258" y="380857"/>
                    <a:pt x="1291973" y="370274"/>
                    <a:pt x="1285336" y="362309"/>
                  </a:cubicBezTo>
                  <a:cubicBezTo>
                    <a:pt x="1277526" y="352937"/>
                    <a:pt x="1268083" y="345056"/>
                    <a:pt x="1259457" y="336430"/>
                  </a:cubicBezTo>
                  <a:cubicBezTo>
                    <a:pt x="1227991" y="242040"/>
                    <a:pt x="1278176" y="385018"/>
                    <a:pt x="1233578" y="284671"/>
                  </a:cubicBezTo>
                  <a:cubicBezTo>
                    <a:pt x="1226192" y="268052"/>
                    <a:pt x="1222076" y="250166"/>
                    <a:pt x="1216325" y="232913"/>
                  </a:cubicBezTo>
                  <a:cubicBezTo>
                    <a:pt x="1209768" y="213242"/>
                    <a:pt x="1181819" y="181154"/>
                    <a:pt x="1181819" y="181154"/>
                  </a:cubicBezTo>
                  <a:cubicBezTo>
                    <a:pt x="1165026" y="130772"/>
                    <a:pt x="1186333" y="177042"/>
                    <a:pt x="1147313" y="138022"/>
                  </a:cubicBezTo>
                  <a:cubicBezTo>
                    <a:pt x="1122008" y="112717"/>
                    <a:pt x="1140990" y="108693"/>
                    <a:pt x="1104181" y="94890"/>
                  </a:cubicBezTo>
                  <a:cubicBezTo>
                    <a:pt x="1090452" y="89742"/>
                    <a:pt x="1075362" y="89445"/>
                    <a:pt x="1061049" y="86264"/>
                  </a:cubicBezTo>
                  <a:cubicBezTo>
                    <a:pt x="1028564" y="79045"/>
                    <a:pt x="1029476" y="78614"/>
                    <a:pt x="1000664" y="69011"/>
                  </a:cubicBezTo>
                  <a:cubicBezTo>
                    <a:pt x="993648" y="47963"/>
                    <a:pt x="991508" y="33975"/>
                    <a:pt x="974785" y="17252"/>
                  </a:cubicBezTo>
                  <a:cubicBezTo>
                    <a:pt x="967454" y="9921"/>
                    <a:pt x="957532" y="5751"/>
                    <a:pt x="948906" y="0"/>
                  </a:cubicBezTo>
                  <a:cubicBezTo>
                    <a:pt x="940280" y="2875"/>
                    <a:pt x="930127" y="2946"/>
                    <a:pt x="923027" y="8626"/>
                  </a:cubicBezTo>
                  <a:cubicBezTo>
                    <a:pt x="902426" y="25106"/>
                    <a:pt x="907565" y="39549"/>
                    <a:pt x="897147" y="60385"/>
                  </a:cubicBezTo>
                  <a:cubicBezTo>
                    <a:pt x="892511" y="69658"/>
                    <a:pt x="885646" y="77638"/>
                    <a:pt x="879895" y="86264"/>
                  </a:cubicBezTo>
                  <a:cubicBezTo>
                    <a:pt x="862357" y="173949"/>
                    <a:pt x="880325" y="93386"/>
                    <a:pt x="862642" y="155275"/>
                  </a:cubicBezTo>
                  <a:cubicBezTo>
                    <a:pt x="859385" y="166675"/>
                    <a:pt x="857422" y="178425"/>
                    <a:pt x="854015" y="189781"/>
                  </a:cubicBezTo>
                  <a:cubicBezTo>
                    <a:pt x="849438" y="205037"/>
                    <a:pt x="837753" y="252824"/>
                    <a:pt x="819510" y="267419"/>
                  </a:cubicBezTo>
                  <a:cubicBezTo>
                    <a:pt x="812409" y="273100"/>
                    <a:pt x="802257" y="273170"/>
                    <a:pt x="793630" y="276045"/>
                  </a:cubicBezTo>
                  <a:lnTo>
                    <a:pt x="741872" y="310551"/>
                  </a:lnTo>
                  <a:cubicBezTo>
                    <a:pt x="726740" y="320639"/>
                    <a:pt x="690113" y="327803"/>
                    <a:pt x="690113" y="327803"/>
                  </a:cubicBezTo>
                  <a:cubicBezTo>
                    <a:pt x="597621" y="389466"/>
                    <a:pt x="738005" y="293430"/>
                    <a:pt x="638355" y="370936"/>
                  </a:cubicBezTo>
                  <a:cubicBezTo>
                    <a:pt x="621988" y="383666"/>
                    <a:pt x="603849" y="393939"/>
                    <a:pt x="586596" y="405441"/>
                  </a:cubicBezTo>
                  <a:cubicBezTo>
                    <a:pt x="576445" y="412208"/>
                    <a:pt x="570089" y="423510"/>
                    <a:pt x="560717" y="431320"/>
                  </a:cubicBezTo>
                  <a:cubicBezTo>
                    <a:pt x="552752" y="437957"/>
                    <a:pt x="543464" y="442822"/>
                    <a:pt x="534838" y="448573"/>
                  </a:cubicBezTo>
                  <a:cubicBezTo>
                    <a:pt x="523336" y="465826"/>
                    <a:pt x="506889" y="480660"/>
                    <a:pt x="500332" y="500332"/>
                  </a:cubicBezTo>
                  <a:cubicBezTo>
                    <a:pt x="497457" y="508958"/>
                    <a:pt x="498136" y="519781"/>
                    <a:pt x="491706" y="526211"/>
                  </a:cubicBezTo>
                  <a:cubicBezTo>
                    <a:pt x="485276" y="532641"/>
                    <a:pt x="474453" y="531962"/>
                    <a:pt x="465827" y="534837"/>
                  </a:cubicBezTo>
                  <a:cubicBezTo>
                    <a:pt x="457200" y="540588"/>
                    <a:pt x="449220" y="547453"/>
                    <a:pt x="439947" y="552090"/>
                  </a:cubicBezTo>
                  <a:cubicBezTo>
                    <a:pt x="431814" y="556157"/>
                    <a:pt x="422426" y="557135"/>
                    <a:pt x="414068" y="560717"/>
                  </a:cubicBezTo>
                  <a:cubicBezTo>
                    <a:pt x="402248" y="565783"/>
                    <a:pt x="390727" y="571589"/>
                    <a:pt x="379562" y="577969"/>
                  </a:cubicBezTo>
                  <a:cubicBezTo>
                    <a:pt x="370560" y="583113"/>
                    <a:pt x="362956" y="590585"/>
                    <a:pt x="353683" y="595222"/>
                  </a:cubicBezTo>
                  <a:cubicBezTo>
                    <a:pt x="345550" y="599289"/>
                    <a:pt x="335937" y="599782"/>
                    <a:pt x="327804" y="603849"/>
                  </a:cubicBezTo>
                  <a:cubicBezTo>
                    <a:pt x="260924" y="637290"/>
                    <a:pt x="341086" y="608050"/>
                    <a:pt x="276045" y="629728"/>
                  </a:cubicBezTo>
                  <a:cubicBezTo>
                    <a:pt x="267419" y="626853"/>
                    <a:pt x="256596" y="627532"/>
                    <a:pt x="250166" y="621102"/>
                  </a:cubicBezTo>
                  <a:cubicBezTo>
                    <a:pt x="243736" y="614672"/>
                    <a:pt x="246584" y="602788"/>
                    <a:pt x="241540" y="595222"/>
                  </a:cubicBezTo>
                  <a:cubicBezTo>
                    <a:pt x="234773" y="585071"/>
                    <a:pt x="223471" y="578715"/>
                    <a:pt x="215661" y="569343"/>
                  </a:cubicBezTo>
                  <a:cubicBezTo>
                    <a:pt x="209024" y="561378"/>
                    <a:pt x="207034" y="549215"/>
                    <a:pt x="198408" y="543464"/>
                  </a:cubicBezTo>
                  <a:cubicBezTo>
                    <a:pt x="188543" y="536887"/>
                    <a:pt x="175404" y="537713"/>
                    <a:pt x="163902" y="534837"/>
                  </a:cubicBezTo>
                  <a:cubicBezTo>
                    <a:pt x="98844" y="556525"/>
                    <a:pt x="179045" y="527267"/>
                    <a:pt x="112144" y="560717"/>
                  </a:cubicBezTo>
                  <a:cubicBezTo>
                    <a:pt x="104011" y="564784"/>
                    <a:pt x="94891" y="566468"/>
                    <a:pt x="86264" y="569343"/>
                  </a:cubicBezTo>
                  <a:cubicBezTo>
                    <a:pt x="-19682" y="728267"/>
                    <a:pt x="83771" y="563000"/>
                    <a:pt x="60385" y="1069675"/>
                  </a:cubicBezTo>
                  <a:cubicBezTo>
                    <a:pt x="59033" y="1098968"/>
                    <a:pt x="50244" y="1127490"/>
                    <a:pt x="43132" y="1155939"/>
                  </a:cubicBezTo>
                  <a:cubicBezTo>
                    <a:pt x="30094" y="1208093"/>
                    <a:pt x="38257" y="1179189"/>
                    <a:pt x="17253" y="1242203"/>
                  </a:cubicBezTo>
                  <a:lnTo>
                    <a:pt x="8627" y="1268083"/>
                  </a:lnTo>
                  <a:lnTo>
                    <a:pt x="0" y="1293962"/>
                  </a:lnTo>
                  <a:cubicBezTo>
                    <a:pt x="22342" y="1584390"/>
                    <a:pt x="-29045" y="1404295"/>
                    <a:pt x="543464" y="1397479"/>
                  </a:cubicBezTo>
                  <a:lnTo>
                    <a:pt x="2182483" y="1380226"/>
                  </a:lnTo>
                  <a:cubicBezTo>
                    <a:pt x="2262996" y="1377351"/>
                    <a:pt x="2343625" y="1376787"/>
                    <a:pt x="2424023" y="1371600"/>
                  </a:cubicBezTo>
                  <a:cubicBezTo>
                    <a:pt x="2433097" y="1371015"/>
                    <a:pt x="2424240" y="1354347"/>
                    <a:pt x="2449902" y="1362973"/>
                  </a:cubicBezTo>
                  <a:cubicBezTo>
                    <a:pt x="2475565" y="1371600"/>
                    <a:pt x="2503428" y="1423359"/>
                    <a:pt x="2577998" y="1423359"/>
                  </a:cubicBezTo>
                  <a:cubicBezTo>
                    <a:pt x="2652568" y="1423359"/>
                    <a:pt x="2778593" y="1366746"/>
                    <a:pt x="2897320" y="1362973"/>
                  </a:cubicBezTo>
                  <a:cubicBezTo>
                    <a:pt x="3016047" y="1359200"/>
                    <a:pt x="3013966" y="1347524"/>
                    <a:pt x="3120720" y="1366215"/>
                  </a:cubicBezTo>
                  <a:cubicBezTo>
                    <a:pt x="3227474" y="1384906"/>
                    <a:pt x="3444541" y="1398916"/>
                    <a:pt x="3537842" y="1406105"/>
                  </a:cubicBezTo>
                  <a:cubicBezTo>
                    <a:pt x="3631143" y="1413294"/>
                    <a:pt x="3657520" y="1405034"/>
                    <a:pt x="3680524" y="1409347"/>
                  </a:cubicBezTo>
                  <a:cubicBezTo>
                    <a:pt x="3703528" y="1413660"/>
                    <a:pt x="3633390" y="1359201"/>
                    <a:pt x="3684348" y="1362974"/>
                  </a:cubicBezTo>
                  <a:cubicBezTo>
                    <a:pt x="3735306" y="1366747"/>
                    <a:pt x="3855269" y="1416169"/>
                    <a:pt x="3986271" y="1431984"/>
                  </a:cubicBezTo>
                  <a:cubicBezTo>
                    <a:pt x="4117273" y="1447799"/>
                    <a:pt x="4362677" y="1469366"/>
                    <a:pt x="4470363" y="1457864"/>
                  </a:cubicBezTo>
                  <a:cubicBezTo>
                    <a:pt x="4578049" y="1446362"/>
                    <a:pt x="4601068" y="1380226"/>
                    <a:pt x="4632385" y="1362973"/>
                  </a:cubicBezTo>
                  <a:cubicBezTo>
                    <a:pt x="4663702" y="1345720"/>
                    <a:pt x="4649638" y="1357222"/>
                    <a:pt x="4658264" y="1354347"/>
                  </a:cubicBezTo>
                  <a:cubicBezTo>
                    <a:pt x="4693714" y="1330714"/>
                    <a:pt x="4684144" y="1347462"/>
                    <a:pt x="4684144" y="1302588"/>
                  </a:cubicBezTo>
                </a:path>
              </a:pathLst>
            </a:custGeom>
            <a:gradFill>
              <a:gsLst>
                <a:gs pos="73000">
                  <a:schemeClr val="tx1">
                    <a:lumMod val="85000"/>
                    <a:lumOff val="15000"/>
                  </a:schemeClr>
                </a:gs>
                <a:gs pos="21000">
                  <a:schemeClr val="tx1">
                    <a:lumMod val="65000"/>
                    <a:lumOff val="35000"/>
                  </a:schemeClr>
                </a:gs>
                <a:gs pos="51000">
                  <a:schemeClr val="tx1">
                    <a:lumMod val="65000"/>
                    <a:lumOff val="35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5" name="Freeform 34"/>
            <p:cNvSpPr/>
            <p:nvPr/>
          </p:nvSpPr>
          <p:spPr>
            <a:xfrm>
              <a:off x="4601041" y="1844600"/>
              <a:ext cx="4937311" cy="2176578"/>
            </a:xfrm>
            <a:custGeom>
              <a:avLst/>
              <a:gdLst>
                <a:gd name="connsiteX0" fmla="*/ 3002 w 4937311"/>
                <a:gd name="connsiteY0" fmla="*/ 1925143 h 2071792"/>
                <a:gd name="connsiteX1" fmla="*/ 11628 w 4937311"/>
                <a:gd name="connsiteY1" fmla="*/ 1864758 h 2071792"/>
                <a:gd name="connsiteX2" fmla="*/ 63387 w 4937311"/>
                <a:gd name="connsiteY2" fmla="*/ 1838878 h 2071792"/>
                <a:gd name="connsiteX3" fmla="*/ 115145 w 4937311"/>
                <a:gd name="connsiteY3" fmla="*/ 1795746 h 2071792"/>
                <a:gd name="connsiteX4" fmla="*/ 141025 w 4937311"/>
                <a:gd name="connsiteY4" fmla="*/ 1787120 h 2071792"/>
                <a:gd name="connsiteX5" fmla="*/ 201409 w 4937311"/>
                <a:gd name="connsiteY5" fmla="*/ 1718109 h 2071792"/>
                <a:gd name="connsiteX6" fmla="*/ 235915 w 4937311"/>
                <a:gd name="connsiteY6" fmla="*/ 1726735 h 2071792"/>
                <a:gd name="connsiteX7" fmla="*/ 287674 w 4937311"/>
                <a:gd name="connsiteY7" fmla="*/ 1743988 h 2071792"/>
                <a:gd name="connsiteX8" fmla="*/ 322179 w 4937311"/>
                <a:gd name="connsiteY8" fmla="*/ 1735361 h 2071792"/>
                <a:gd name="connsiteX9" fmla="*/ 339432 w 4937311"/>
                <a:gd name="connsiteY9" fmla="*/ 1709482 h 2071792"/>
                <a:gd name="connsiteX10" fmla="*/ 365311 w 4937311"/>
                <a:gd name="connsiteY10" fmla="*/ 1683603 h 2071792"/>
                <a:gd name="connsiteX11" fmla="*/ 382564 w 4937311"/>
                <a:gd name="connsiteY11" fmla="*/ 1657724 h 2071792"/>
                <a:gd name="connsiteX12" fmla="*/ 408443 w 4937311"/>
                <a:gd name="connsiteY12" fmla="*/ 1631844 h 2071792"/>
                <a:gd name="connsiteX13" fmla="*/ 425696 w 4937311"/>
                <a:gd name="connsiteY13" fmla="*/ 1605965 h 2071792"/>
                <a:gd name="connsiteX14" fmla="*/ 503334 w 4937311"/>
                <a:gd name="connsiteY14" fmla="*/ 1536954 h 2071792"/>
                <a:gd name="connsiteX15" fmla="*/ 572345 w 4937311"/>
                <a:gd name="connsiteY15" fmla="*/ 1459316 h 2071792"/>
                <a:gd name="connsiteX16" fmla="*/ 624104 w 4937311"/>
                <a:gd name="connsiteY16" fmla="*/ 1424810 h 2071792"/>
                <a:gd name="connsiteX17" fmla="*/ 718994 w 4937311"/>
                <a:gd name="connsiteY17" fmla="*/ 1493822 h 2071792"/>
                <a:gd name="connsiteX18" fmla="*/ 736247 w 4937311"/>
                <a:gd name="connsiteY18" fmla="*/ 1519701 h 2071792"/>
                <a:gd name="connsiteX19" fmla="*/ 908775 w 4937311"/>
                <a:gd name="connsiteY19" fmla="*/ 1528327 h 2071792"/>
                <a:gd name="connsiteX20" fmla="*/ 917402 w 4937311"/>
                <a:gd name="connsiteY20" fmla="*/ 1502448 h 2071792"/>
                <a:gd name="connsiteX21" fmla="*/ 934655 w 4937311"/>
                <a:gd name="connsiteY21" fmla="*/ 1433437 h 2071792"/>
                <a:gd name="connsiteX22" fmla="*/ 951908 w 4937311"/>
                <a:gd name="connsiteY22" fmla="*/ 1407558 h 2071792"/>
                <a:gd name="connsiteX23" fmla="*/ 1003666 w 4937311"/>
                <a:gd name="connsiteY23" fmla="*/ 1355799 h 2071792"/>
                <a:gd name="connsiteX24" fmla="*/ 1012292 w 4937311"/>
                <a:gd name="connsiteY24" fmla="*/ 1329920 h 2071792"/>
                <a:gd name="connsiteX25" fmla="*/ 1115809 w 4937311"/>
                <a:gd name="connsiteY25" fmla="*/ 1321294 h 2071792"/>
                <a:gd name="connsiteX26" fmla="*/ 1210700 w 4937311"/>
                <a:gd name="connsiteY26" fmla="*/ 1338546 h 2071792"/>
                <a:gd name="connsiteX27" fmla="*/ 1271085 w 4937311"/>
                <a:gd name="connsiteY27" fmla="*/ 1347173 h 2071792"/>
                <a:gd name="connsiteX28" fmla="*/ 1314217 w 4937311"/>
                <a:gd name="connsiteY28" fmla="*/ 1338546 h 2071792"/>
                <a:gd name="connsiteX29" fmla="*/ 1348723 w 4937311"/>
                <a:gd name="connsiteY29" fmla="*/ 1286788 h 2071792"/>
                <a:gd name="connsiteX30" fmla="*/ 1383228 w 4937311"/>
                <a:gd name="connsiteY30" fmla="*/ 1235029 h 2071792"/>
                <a:gd name="connsiteX31" fmla="*/ 1400481 w 4937311"/>
                <a:gd name="connsiteY31" fmla="*/ 1209150 h 2071792"/>
                <a:gd name="connsiteX32" fmla="*/ 1443613 w 4937311"/>
                <a:gd name="connsiteY32" fmla="*/ 1148765 h 2071792"/>
                <a:gd name="connsiteX33" fmla="*/ 1469492 w 4937311"/>
                <a:gd name="connsiteY33" fmla="*/ 1062501 h 2071792"/>
                <a:gd name="connsiteX34" fmla="*/ 1503998 w 4937311"/>
                <a:gd name="connsiteY34" fmla="*/ 1010743 h 2071792"/>
                <a:gd name="connsiteX35" fmla="*/ 1547130 w 4937311"/>
                <a:gd name="connsiteY35" fmla="*/ 958984 h 2071792"/>
                <a:gd name="connsiteX36" fmla="*/ 1573009 w 4937311"/>
                <a:gd name="connsiteY36" fmla="*/ 941731 h 2071792"/>
                <a:gd name="connsiteX37" fmla="*/ 1633394 w 4937311"/>
                <a:gd name="connsiteY37" fmla="*/ 1010743 h 2071792"/>
                <a:gd name="connsiteX38" fmla="*/ 1642021 w 4937311"/>
                <a:gd name="connsiteY38" fmla="*/ 1036622 h 2071792"/>
                <a:gd name="connsiteX39" fmla="*/ 1667900 w 4937311"/>
                <a:gd name="connsiteY39" fmla="*/ 1045248 h 2071792"/>
                <a:gd name="connsiteX40" fmla="*/ 1728285 w 4937311"/>
                <a:gd name="connsiteY40" fmla="*/ 1105633 h 2071792"/>
                <a:gd name="connsiteX41" fmla="*/ 1814549 w 4937311"/>
                <a:gd name="connsiteY41" fmla="*/ 1071127 h 2071792"/>
                <a:gd name="connsiteX42" fmla="*/ 1849055 w 4937311"/>
                <a:gd name="connsiteY42" fmla="*/ 1036622 h 2071792"/>
                <a:gd name="connsiteX43" fmla="*/ 1874934 w 4937311"/>
                <a:gd name="connsiteY43" fmla="*/ 1010743 h 2071792"/>
                <a:gd name="connsiteX44" fmla="*/ 1892187 w 4937311"/>
                <a:gd name="connsiteY44" fmla="*/ 984863 h 2071792"/>
                <a:gd name="connsiteX45" fmla="*/ 1943945 w 4937311"/>
                <a:gd name="connsiteY45" fmla="*/ 958984 h 2071792"/>
                <a:gd name="connsiteX46" fmla="*/ 2047462 w 4937311"/>
                <a:gd name="connsiteY46" fmla="*/ 889973 h 2071792"/>
                <a:gd name="connsiteX47" fmla="*/ 2073342 w 4937311"/>
                <a:gd name="connsiteY47" fmla="*/ 881346 h 2071792"/>
                <a:gd name="connsiteX48" fmla="*/ 2090594 w 4937311"/>
                <a:gd name="connsiteY48" fmla="*/ 855467 h 2071792"/>
                <a:gd name="connsiteX49" fmla="*/ 2116474 w 4937311"/>
                <a:gd name="connsiteY49" fmla="*/ 820961 h 2071792"/>
                <a:gd name="connsiteX50" fmla="*/ 2125100 w 4937311"/>
                <a:gd name="connsiteY50" fmla="*/ 769203 h 2071792"/>
                <a:gd name="connsiteX51" fmla="*/ 2133726 w 4937311"/>
                <a:gd name="connsiteY51" fmla="*/ 734697 h 2071792"/>
                <a:gd name="connsiteX52" fmla="*/ 2142353 w 4937311"/>
                <a:gd name="connsiteY52" fmla="*/ 682939 h 2071792"/>
                <a:gd name="connsiteX53" fmla="*/ 2194111 w 4937311"/>
                <a:gd name="connsiteY53" fmla="*/ 665686 h 2071792"/>
                <a:gd name="connsiteX54" fmla="*/ 2237243 w 4937311"/>
                <a:gd name="connsiteY54" fmla="*/ 700192 h 2071792"/>
                <a:gd name="connsiteX55" fmla="*/ 2314881 w 4937311"/>
                <a:gd name="connsiteY55" fmla="*/ 743324 h 2071792"/>
                <a:gd name="connsiteX56" fmla="*/ 2375266 w 4937311"/>
                <a:gd name="connsiteY56" fmla="*/ 674312 h 2071792"/>
                <a:gd name="connsiteX57" fmla="*/ 2418398 w 4937311"/>
                <a:gd name="connsiteY57" fmla="*/ 622554 h 2071792"/>
                <a:gd name="connsiteX58" fmla="*/ 2444277 w 4937311"/>
                <a:gd name="connsiteY58" fmla="*/ 596675 h 2071792"/>
                <a:gd name="connsiteX59" fmla="*/ 2461530 w 4937311"/>
                <a:gd name="connsiteY59" fmla="*/ 570795 h 2071792"/>
                <a:gd name="connsiteX60" fmla="*/ 2496036 w 4937311"/>
                <a:gd name="connsiteY60" fmla="*/ 553543 h 2071792"/>
                <a:gd name="connsiteX61" fmla="*/ 2530542 w 4937311"/>
                <a:gd name="connsiteY61" fmla="*/ 501784 h 2071792"/>
                <a:gd name="connsiteX62" fmla="*/ 2547794 w 4937311"/>
                <a:gd name="connsiteY62" fmla="*/ 475905 h 2071792"/>
                <a:gd name="connsiteX63" fmla="*/ 2556421 w 4937311"/>
                <a:gd name="connsiteY63" fmla="*/ 441399 h 2071792"/>
                <a:gd name="connsiteX64" fmla="*/ 2565047 w 4937311"/>
                <a:gd name="connsiteY64" fmla="*/ 260244 h 2071792"/>
                <a:gd name="connsiteX65" fmla="*/ 2582300 w 4937311"/>
                <a:gd name="connsiteY65" fmla="*/ 234365 h 2071792"/>
                <a:gd name="connsiteX66" fmla="*/ 2608179 w 4937311"/>
                <a:gd name="connsiteY66" fmla="*/ 199860 h 2071792"/>
                <a:gd name="connsiteX67" fmla="*/ 2668564 w 4937311"/>
                <a:gd name="connsiteY67" fmla="*/ 130848 h 2071792"/>
                <a:gd name="connsiteX68" fmla="*/ 2685817 w 4937311"/>
                <a:gd name="connsiteY68" fmla="*/ 104969 h 2071792"/>
                <a:gd name="connsiteX69" fmla="*/ 2763455 w 4937311"/>
                <a:gd name="connsiteY69" fmla="*/ 35958 h 2071792"/>
                <a:gd name="connsiteX70" fmla="*/ 2806587 w 4937311"/>
                <a:gd name="connsiteY70" fmla="*/ 1452 h 2071792"/>
                <a:gd name="connsiteX71" fmla="*/ 2823840 w 4937311"/>
                <a:gd name="connsiteY71" fmla="*/ 27331 h 2071792"/>
                <a:gd name="connsiteX72" fmla="*/ 2841092 w 4937311"/>
                <a:gd name="connsiteY72" fmla="*/ 96343 h 2071792"/>
                <a:gd name="connsiteX73" fmla="*/ 2866972 w 4937311"/>
                <a:gd name="connsiteY73" fmla="*/ 199860 h 2071792"/>
                <a:gd name="connsiteX74" fmla="*/ 2884225 w 4937311"/>
                <a:gd name="connsiteY74" fmla="*/ 225739 h 2071792"/>
                <a:gd name="connsiteX75" fmla="*/ 2901477 w 4937311"/>
                <a:gd name="connsiteY75" fmla="*/ 260244 h 2071792"/>
                <a:gd name="connsiteX76" fmla="*/ 2961862 w 4937311"/>
                <a:gd name="connsiteY76" fmla="*/ 312003 h 2071792"/>
                <a:gd name="connsiteX77" fmla="*/ 2979115 w 4937311"/>
                <a:gd name="connsiteY77" fmla="*/ 337882 h 2071792"/>
                <a:gd name="connsiteX78" fmla="*/ 2996368 w 4937311"/>
                <a:gd name="connsiteY78" fmla="*/ 389641 h 2071792"/>
                <a:gd name="connsiteX79" fmla="*/ 3030874 w 4937311"/>
                <a:gd name="connsiteY79" fmla="*/ 441399 h 2071792"/>
                <a:gd name="connsiteX80" fmla="*/ 3074006 w 4937311"/>
                <a:gd name="connsiteY80" fmla="*/ 493158 h 2071792"/>
                <a:gd name="connsiteX81" fmla="*/ 3099885 w 4937311"/>
                <a:gd name="connsiteY81" fmla="*/ 501784 h 2071792"/>
                <a:gd name="connsiteX82" fmla="*/ 3134391 w 4937311"/>
                <a:gd name="connsiteY82" fmla="*/ 553543 h 2071792"/>
                <a:gd name="connsiteX83" fmla="*/ 3177523 w 4937311"/>
                <a:gd name="connsiteY83" fmla="*/ 596675 h 2071792"/>
                <a:gd name="connsiteX84" fmla="*/ 3203402 w 4937311"/>
                <a:gd name="connsiteY84" fmla="*/ 605301 h 2071792"/>
                <a:gd name="connsiteX85" fmla="*/ 3237908 w 4937311"/>
                <a:gd name="connsiteY85" fmla="*/ 553543 h 2071792"/>
                <a:gd name="connsiteX86" fmla="*/ 3255160 w 4937311"/>
                <a:gd name="connsiteY86" fmla="*/ 475905 h 2071792"/>
                <a:gd name="connsiteX87" fmla="*/ 3263787 w 4937311"/>
                <a:gd name="connsiteY87" fmla="*/ 450026 h 2071792"/>
                <a:gd name="connsiteX88" fmla="*/ 3350051 w 4937311"/>
                <a:gd name="connsiteY88" fmla="*/ 475905 h 2071792"/>
                <a:gd name="connsiteX89" fmla="*/ 3401809 w 4937311"/>
                <a:gd name="connsiteY89" fmla="*/ 527663 h 2071792"/>
                <a:gd name="connsiteX90" fmla="*/ 3410436 w 4937311"/>
                <a:gd name="connsiteY90" fmla="*/ 553543 h 2071792"/>
                <a:gd name="connsiteX91" fmla="*/ 3419062 w 4937311"/>
                <a:gd name="connsiteY91" fmla="*/ 605301 h 2071792"/>
                <a:gd name="connsiteX92" fmla="*/ 3453568 w 4937311"/>
                <a:gd name="connsiteY92" fmla="*/ 657060 h 2071792"/>
                <a:gd name="connsiteX93" fmla="*/ 3470821 w 4937311"/>
                <a:gd name="connsiteY93" fmla="*/ 682939 h 2071792"/>
                <a:gd name="connsiteX94" fmla="*/ 3496700 w 4937311"/>
                <a:gd name="connsiteY94" fmla="*/ 777829 h 2071792"/>
                <a:gd name="connsiteX95" fmla="*/ 3513953 w 4937311"/>
                <a:gd name="connsiteY95" fmla="*/ 846841 h 2071792"/>
                <a:gd name="connsiteX96" fmla="*/ 3539832 w 4937311"/>
                <a:gd name="connsiteY96" fmla="*/ 872720 h 2071792"/>
                <a:gd name="connsiteX97" fmla="*/ 3617470 w 4937311"/>
                <a:gd name="connsiteY97" fmla="*/ 924478 h 2071792"/>
                <a:gd name="connsiteX98" fmla="*/ 3660602 w 4937311"/>
                <a:gd name="connsiteY98" fmla="*/ 976237 h 2071792"/>
                <a:gd name="connsiteX99" fmla="*/ 3686481 w 4937311"/>
                <a:gd name="connsiteY99" fmla="*/ 1027995 h 2071792"/>
                <a:gd name="connsiteX100" fmla="*/ 3712360 w 4937311"/>
                <a:gd name="connsiteY100" fmla="*/ 1045248 h 2071792"/>
                <a:gd name="connsiteX101" fmla="*/ 3789998 w 4937311"/>
                <a:gd name="connsiteY101" fmla="*/ 976237 h 2071792"/>
                <a:gd name="connsiteX102" fmla="*/ 3876262 w 4937311"/>
                <a:gd name="connsiteY102" fmla="*/ 1019369 h 2071792"/>
                <a:gd name="connsiteX103" fmla="*/ 3910768 w 4937311"/>
                <a:gd name="connsiteY103" fmla="*/ 1036622 h 2071792"/>
                <a:gd name="connsiteX104" fmla="*/ 3962526 w 4937311"/>
                <a:gd name="connsiteY104" fmla="*/ 1071127 h 2071792"/>
                <a:gd name="connsiteX105" fmla="*/ 3979779 w 4937311"/>
                <a:gd name="connsiteY105" fmla="*/ 1097007 h 2071792"/>
                <a:gd name="connsiteX106" fmla="*/ 3988406 w 4937311"/>
                <a:gd name="connsiteY106" fmla="*/ 1122886 h 2071792"/>
                <a:gd name="connsiteX107" fmla="*/ 4040164 w 4937311"/>
                <a:gd name="connsiteY107" fmla="*/ 1148765 h 2071792"/>
                <a:gd name="connsiteX108" fmla="*/ 4066043 w 4937311"/>
                <a:gd name="connsiteY108" fmla="*/ 1140139 h 2071792"/>
                <a:gd name="connsiteX109" fmla="*/ 4100549 w 4937311"/>
                <a:gd name="connsiteY109" fmla="*/ 1131512 h 2071792"/>
                <a:gd name="connsiteX110" fmla="*/ 4135055 w 4937311"/>
                <a:gd name="connsiteY110" fmla="*/ 1114260 h 2071792"/>
                <a:gd name="connsiteX111" fmla="*/ 4160934 w 4937311"/>
                <a:gd name="connsiteY111" fmla="*/ 1105633 h 2071792"/>
                <a:gd name="connsiteX112" fmla="*/ 4212692 w 4937311"/>
                <a:gd name="connsiteY112" fmla="*/ 1071127 h 2071792"/>
                <a:gd name="connsiteX113" fmla="*/ 4229945 w 4937311"/>
                <a:gd name="connsiteY113" fmla="*/ 1045248 h 2071792"/>
                <a:gd name="connsiteX114" fmla="*/ 4255825 w 4937311"/>
                <a:gd name="connsiteY114" fmla="*/ 1027995 h 2071792"/>
                <a:gd name="connsiteX115" fmla="*/ 4290330 w 4937311"/>
                <a:gd name="connsiteY115" fmla="*/ 976237 h 2071792"/>
                <a:gd name="connsiteX116" fmla="*/ 4316209 w 4937311"/>
                <a:gd name="connsiteY116" fmla="*/ 950358 h 2071792"/>
                <a:gd name="connsiteX117" fmla="*/ 4350715 w 4937311"/>
                <a:gd name="connsiteY117" fmla="*/ 872720 h 2071792"/>
                <a:gd name="connsiteX118" fmla="*/ 4367968 w 4937311"/>
                <a:gd name="connsiteY118" fmla="*/ 846841 h 2071792"/>
                <a:gd name="connsiteX119" fmla="*/ 4376594 w 4937311"/>
                <a:gd name="connsiteY119" fmla="*/ 820961 h 2071792"/>
                <a:gd name="connsiteX120" fmla="*/ 4393847 w 4937311"/>
                <a:gd name="connsiteY120" fmla="*/ 760577 h 2071792"/>
                <a:gd name="connsiteX121" fmla="*/ 4411100 w 4937311"/>
                <a:gd name="connsiteY121" fmla="*/ 734697 h 2071792"/>
                <a:gd name="connsiteX122" fmla="*/ 4419726 w 4937311"/>
                <a:gd name="connsiteY122" fmla="*/ 665686 h 2071792"/>
                <a:gd name="connsiteX123" fmla="*/ 4436979 w 4937311"/>
                <a:gd name="connsiteY123" fmla="*/ 691565 h 2071792"/>
                <a:gd name="connsiteX124" fmla="*/ 4445606 w 4937311"/>
                <a:gd name="connsiteY124" fmla="*/ 717444 h 2071792"/>
                <a:gd name="connsiteX125" fmla="*/ 4471485 w 4937311"/>
                <a:gd name="connsiteY125" fmla="*/ 743324 h 2071792"/>
                <a:gd name="connsiteX126" fmla="*/ 4505991 w 4937311"/>
                <a:gd name="connsiteY126" fmla="*/ 795082 h 2071792"/>
                <a:gd name="connsiteX127" fmla="*/ 4523243 w 4937311"/>
                <a:gd name="connsiteY127" fmla="*/ 846841 h 2071792"/>
                <a:gd name="connsiteX128" fmla="*/ 4531870 w 4937311"/>
                <a:gd name="connsiteY128" fmla="*/ 872720 h 2071792"/>
                <a:gd name="connsiteX129" fmla="*/ 4557749 w 4937311"/>
                <a:gd name="connsiteY129" fmla="*/ 958984 h 2071792"/>
                <a:gd name="connsiteX130" fmla="*/ 4592255 w 4937311"/>
                <a:gd name="connsiteY130" fmla="*/ 1010743 h 2071792"/>
                <a:gd name="connsiteX131" fmla="*/ 4600881 w 4937311"/>
                <a:gd name="connsiteY131" fmla="*/ 1036622 h 2071792"/>
                <a:gd name="connsiteX132" fmla="*/ 4618134 w 4937311"/>
                <a:gd name="connsiteY132" fmla="*/ 1062501 h 2071792"/>
                <a:gd name="connsiteX133" fmla="*/ 4635387 w 4937311"/>
                <a:gd name="connsiteY133" fmla="*/ 1114260 h 2071792"/>
                <a:gd name="connsiteX134" fmla="*/ 4644013 w 4937311"/>
                <a:gd name="connsiteY134" fmla="*/ 1166018 h 2071792"/>
                <a:gd name="connsiteX135" fmla="*/ 4652640 w 4937311"/>
                <a:gd name="connsiteY135" fmla="*/ 1191897 h 2071792"/>
                <a:gd name="connsiteX136" fmla="*/ 4661266 w 4937311"/>
                <a:gd name="connsiteY136" fmla="*/ 1243656 h 2071792"/>
                <a:gd name="connsiteX137" fmla="*/ 4695772 w 4937311"/>
                <a:gd name="connsiteY137" fmla="*/ 1355799 h 2071792"/>
                <a:gd name="connsiteX138" fmla="*/ 4721651 w 4937311"/>
                <a:gd name="connsiteY138" fmla="*/ 1373052 h 2071792"/>
                <a:gd name="connsiteX139" fmla="*/ 4756157 w 4937311"/>
                <a:gd name="connsiteY139" fmla="*/ 1450690 h 2071792"/>
                <a:gd name="connsiteX140" fmla="*/ 4773409 w 4937311"/>
                <a:gd name="connsiteY140" fmla="*/ 1536954 h 2071792"/>
                <a:gd name="connsiteX141" fmla="*/ 4782036 w 4937311"/>
                <a:gd name="connsiteY141" fmla="*/ 1571460 h 2071792"/>
                <a:gd name="connsiteX142" fmla="*/ 4816542 w 4937311"/>
                <a:gd name="connsiteY142" fmla="*/ 1623218 h 2071792"/>
                <a:gd name="connsiteX143" fmla="*/ 4868300 w 4937311"/>
                <a:gd name="connsiteY143" fmla="*/ 1674977 h 2071792"/>
                <a:gd name="connsiteX144" fmla="*/ 4894179 w 4937311"/>
                <a:gd name="connsiteY144" fmla="*/ 1700856 h 2071792"/>
                <a:gd name="connsiteX145" fmla="*/ 4911432 w 4937311"/>
                <a:gd name="connsiteY145" fmla="*/ 1752614 h 2071792"/>
                <a:gd name="connsiteX146" fmla="*/ 4928685 w 4937311"/>
                <a:gd name="connsiteY146" fmla="*/ 1830252 h 2071792"/>
                <a:gd name="connsiteX147" fmla="*/ 4937311 w 4937311"/>
                <a:gd name="connsiteY147" fmla="*/ 1856131 h 2071792"/>
                <a:gd name="connsiteX148" fmla="*/ 4928685 w 4937311"/>
                <a:gd name="connsiteY148" fmla="*/ 1907890 h 2071792"/>
                <a:gd name="connsiteX149" fmla="*/ 4902806 w 4937311"/>
                <a:gd name="connsiteY149" fmla="*/ 1925143 h 2071792"/>
                <a:gd name="connsiteX150" fmla="*/ 4436979 w 4937311"/>
                <a:gd name="connsiteY150" fmla="*/ 1933769 h 2071792"/>
                <a:gd name="connsiteX151" fmla="*/ 4367968 w 4937311"/>
                <a:gd name="connsiteY151" fmla="*/ 1951022 h 2071792"/>
                <a:gd name="connsiteX152" fmla="*/ 4247198 w 4937311"/>
                <a:gd name="connsiteY152" fmla="*/ 1985527 h 2071792"/>
                <a:gd name="connsiteX153" fmla="*/ 4195440 w 4937311"/>
                <a:gd name="connsiteY153" fmla="*/ 2002780 h 2071792"/>
                <a:gd name="connsiteX154" fmla="*/ 4152308 w 4937311"/>
                <a:gd name="connsiteY154" fmla="*/ 2011407 h 2071792"/>
                <a:gd name="connsiteX155" fmla="*/ 1728285 w 4937311"/>
                <a:gd name="connsiteY155" fmla="*/ 2028660 h 2071792"/>
                <a:gd name="connsiteX156" fmla="*/ 1098557 w 4937311"/>
                <a:gd name="connsiteY156" fmla="*/ 2045912 h 2071792"/>
                <a:gd name="connsiteX157" fmla="*/ 658609 w 4937311"/>
                <a:gd name="connsiteY157" fmla="*/ 2071792 h 2071792"/>
                <a:gd name="connsiteX158" fmla="*/ 348059 w 4937311"/>
                <a:gd name="connsiteY158" fmla="*/ 2054539 h 2071792"/>
                <a:gd name="connsiteX159" fmla="*/ 253168 w 4937311"/>
                <a:gd name="connsiteY159" fmla="*/ 2011407 h 2071792"/>
                <a:gd name="connsiteX160" fmla="*/ 201409 w 4937311"/>
                <a:gd name="connsiteY160" fmla="*/ 1994154 h 2071792"/>
                <a:gd name="connsiteX161" fmla="*/ 175530 w 4937311"/>
                <a:gd name="connsiteY161" fmla="*/ 1985527 h 2071792"/>
                <a:gd name="connsiteX162" fmla="*/ 106519 w 4937311"/>
                <a:gd name="connsiteY162" fmla="*/ 1968275 h 2071792"/>
                <a:gd name="connsiteX163" fmla="*/ 80640 w 4937311"/>
                <a:gd name="connsiteY163" fmla="*/ 1959648 h 2071792"/>
                <a:gd name="connsiteX164" fmla="*/ 28881 w 4937311"/>
                <a:gd name="connsiteY164" fmla="*/ 1925143 h 2071792"/>
                <a:gd name="connsiteX165" fmla="*/ 3002 w 4937311"/>
                <a:gd name="connsiteY165" fmla="*/ 1916516 h 2071792"/>
                <a:gd name="connsiteX166" fmla="*/ 3002 w 4937311"/>
                <a:gd name="connsiteY166" fmla="*/ 1925143 h 2071792"/>
                <a:gd name="connsiteX0" fmla="*/ 3002 w 4937311"/>
                <a:gd name="connsiteY0" fmla="*/ 1925143 h 2071792"/>
                <a:gd name="connsiteX1" fmla="*/ 11628 w 4937311"/>
                <a:gd name="connsiteY1" fmla="*/ 1864758 h 2071792"/>
                <a:gd name="connsiteX2" fmla="*/ 63387 w 4937311"/>
                <a:gd name="connsiteY2" fmla="*/ 1838878 h 2071792"/>
                <a:gd name="connsiteX3" fmla="*/ 115145 w 4937311"/>
                <a:gd name="connsiteY3" fmla="*/ 1795746 h 2071792"/>
                <a:gd name="connsiteX4" fmla="*/ 141025 w 4937311"/>
                <a:gd name="connsiteY4" fmla="*/ 1787120 h 2071792"/>
                <a:gd name="connsiteX5" fmla="*/ 201409 w 4937311"/>
                <a:gd name="connsiteY5" fmla="*/ 1718109 h 2071792"/>
                <a:gd name="connsiteX6" fmla="*/ 235915 w 4937311"/>
                <a:gd name="connsiteY6" fmla="*/ 1726735 h 2071792"/>
                <a:gd name="connsiteX7" fmla="*/ 287674 w 4937311"/>
                <a:gd name="connsiteY7" fmla="*/ 1743988 h 2071792"/>
                <a:gd name="connsiteX8" fmla="*/ 322179 w 4937311"/>
                <a:gd name="connsiteY8" fmla="*/ 1735361 h 2071792"/>
                <a:gd name="connsiteX9" fmla="*/ 339432 w 4937311"/>
                <a:gd name="connsiteY9" fmla="*/ 1709482 h 2071792"/>
                <a:gd name="connsiteX10" fmla="*/ 365311 w 4937311"/>
                <a:gd name="connsiteY10" fmla="*/ 1683603 h 2071792"/>
                <a:gd name="connsiteX11" fmla="*/ 382564 w 4937311"/>
                <a:gd name="connsiteY11" fmla="*/ 1657724 h 2071792"/>
                <a:gd name="connsiteX12" fmla="*/ 408443 w 4937311"/>
                <a:gd name="connsiteY12" fmla="*/ 1631844 h 2071792"/>
                <a:gd name="connsiteX13" fmla="*/ 425696 w 4937311"/>
                <a:gd name="connsiteY13" fmla="*/ 1605965 h 2071792"/>
                <a:gd name="connsiteX14" fmla="*/ 503334 w 4937311"/>
                <a:gd name="connsiteY14" fmla="*/ 1536954 h 2071792"/>
                <a:gd name="connsiteX15" fmla="*/ 572345 w 4937311"/>
                <a:gd name="connsiteY15" fmla="*/ 1459316 h 2071792"/>
                <a:gd name="connsiteX16" fmla="*/ 624104 w 4937311"/>
                <a:gd name="connsiteY16" fmla="*/ 1424810 h 2071792"/>
                <a:gd name="connsiteX17" fmla="*/ 718994 w 4937311"/>
                <a:gd name="connsiteY17" fmla="*/ 1493822 h 2071792"/>
                <a:gd name="connsiteX18" fmla="*/ 736247 w 4937311"/>
                <a:gd name="connsiteY18" fmla="*/ 1519701 h 2071792"/>
                <a:gd name="connsiteX19" fmla="*/ 908775 w 4937311"/>
                <a:gd name="connsiteY19" fmla="*/ 1528327 h 2071792"/>
                <a:gd name="connsiteX20" fmla="*/ 917402 w 4937311"/>
                <a:gd name="connsiteY20" fmla="*/ 1502448 h 2071792"/>
                <a:gd name="connsiteX21" fmla="*/ 934655 w 4937311"/>
                <a:gd name="connsiteY21" fmla="*/ 1433437 h 2071792"/>
                <a:gd name="connsiteX22" fmla="*/ 951908 w 4937311"/>
                <a:gd name="connsiteY22" fmla="*/ 1407558 h 2071792"/>
                <a:gd name="connsiteX23" fmla="*/ 1003666 w 4937311"/>
                <a:gd name="connsiteY23" fmla="*/ 1355799 h 2071792"/>
                <a:gd name="connsiteX24" fmla="*/ 1012292 w 4937311"/>
                <a:gd name="connsiteY24" fmla="*/ 1329920 h 2071792"/>
                <a:gd name="connsiteX25" fmla="*/ 1115809 w 4937311"/>
                <a:gd name="connsiteY25" fmla="*/ 1321294 h 2071792"/>
                <a:gd name="connsiteX26" fmla="*/ 1210700 w 4937311"/>
                <a:gd name="connsiteY26" fmla="*/ 1338546 h 2071792"/>
                <a:gd name="connsiteX27" fmla="*/ 1271085 w 4937311"/>
                <a:gd name="connsiteY27" fmla="*/ 1347173 h 2071792"/>
                <a:gd name="connsiteX28" fmla="*/ 1314217 w 4937311"/>
                <a:gd name="connsiteY28" fmla="*/ 1338546 h 2071792"/>
                <a:gd name="connsiteX29" fmla="*/ 1348723 w 4937311"/>
                <a:gd name="connsiteY29" fmla="*/ 1286788 h 2071792"/>
                <a:gd name="connsiteX30" fmla="*/ 1383228 w 4937311"/>
                <a:gd name="connsiteY30" fmla="*/ 1235029 h 2071792"/>
                <a:gd name="connsiteX31" fmla="*/ 1400481 w 4937311"/>
                <a:gd name="connsiteY31" fmla="*/ 1209150 h 2071792"/>
                <a:gd name="connsiteX32" fmla="*/ 1443613 w 4937311"/>
                <a:gd name="connsiteY32" fmla="*/ 1148765 h 2071792"/>
                <a:gd name="connsiteX33" fmla="*/ 1469492 w 4937311"/>
                <a:gd name="connsiteY33" fmla="*/ 1062501 h 2071792"/>
                <a:gd name="connsiteX34" fmla="*/ 1503998 w 4937311"/>
                <a:gd name="connsiteY34" fmla="*/ 1010743 h 2071792"/>
                <a:gd name="connsiteX35" fmla="*/ 1547130 w 4937311"/>
                <a:gd name="connsiteY35" fmla="*/ 958984 h 2071792"/>
                <a:gd name="connsiteX36" fmla="*/ 1573009 w 4937311"/>
                <a:gd name="connsiteY36" fmla="*/ 941731 h 2071792"/>
                <a:gd name="connsiteX37" fmla="*/ 1633394 w 4937311"/>
                <a:gd name="connsiteY37" fmla="*/ 1010743 h 2071792"/>
                <a:gd name="connsiteX38" fmla="*/ 1642021 w 4937311"/>
                <a:gd name="connsiteY38" fmla="*/ 1036622 h 2071792"/>
                <a:gd name="connsiteX39" fmla="*/ 1667900 w 4937311"/>
                <a:gd name="connsiteY39" fmla="*/ 1045248 h 2071792"/>
                <a:gd name="connsiteX40" fmla="*/ 1728285 w 4937311"/>
                <a:gd name="connsiteY40" fmla="*/ 1105633 h 2071792"/>
                <a:gd name="connsiteX41" fmla="*/ 1814549 w 4937311"/>
                <a:gd name="connsiteY41" fmla="*/ 1071127 h 2071792"/>
                <a:gd name="connsiteX42" fmla="*/ 1849055 w 4937311"/>
                <a:gd name="connsiteY42" fmla="*/ 1036622 h 2071792"/>
                <a:gd name="connsiteX43" fmla="*/ 1874934 w 4937311"/>
                <a:gd name="connsiteY43" fmla="*/ 1010743 h 2071792"/>
                <a:gd name="connsiteX44" fmla="*/ 1892187 w 4937311"/>
                <a:gd name="connsiteY44" fmla="*/ 984863 h 2071792"/>
                <a:gd name="connsiteX45" fmla="*/ 1943945 w 4937311"/>
                <a:gd name="connsiteY45" fmla="*/ 958984 h 2071792"/>
                <a:gd name="connsiteX46" fmla="*/ 2047462 w 4937311"/>
                <a:gd name="connsiteY46" fmla="*/ 889973 h 2071792"/>
                <a:gd name="connsiteX47" fmla="*/ 2073342 w 4937311"/>
                <a:gd name="connsiteY47" fmla="*/ 881346 h 2071792"/>
                <a:gd name="connsiteX48" fmla="*/ 2090594 w 4937311"/>
                <a:gd name="connsiteY48" fmla="*/ 855467 h 2071792"/>
                <a:gd name="connsiteX49" fmla="*/ 2116474 w 4937311"/>
                <a:gd name="connsiteY49" fmla="*/ 820961 h 2071792"/>
                <a:gd name="connsiteX50" fmla="*/ 2125100 w 4937311"/>
                <a:gd name="connsiteY50" fmla="*/ 769203 h 2071792"/>
                <a:gd name="connsiteX51" fmla="*/ 2133726 w 4937311"/>
                <a:gd name="connsiteY51" fmla="*/ 734697 h 2071792"/>
                <a:gd name="connsiteX52" fmla="*/ 2142353 w 4937311"/>
                <a:gd name="connsiteY52" fmla="*/ 682939 h 2071792"/>
                <a:gd name="connsiteX53" fmla="*/ 2194111 w 4937311"/>
                <a:gd name="connsiteY53" fmla="*/ 665686 h 2071792"/>
                <a:gd name="connsiteX54" fmla="*/ 2237243 w 4937311"/>
                <a:gd name="connsiteY54" fmla="*/ 700192 h 2071792"/>
                <a:gd name="connsiteX55" fmla="*/ 2314881 w 4937311"/>
                <a:gd name="connsiteY55" fmla="*/ 743324 h 2071792"/>
                <a:gd name="connsiteX56" fmla="*/ 2375266 w 4937311"/>
                <a:gd name="connsiteY56" fmla="*/ 674312 h 2071792"/>
                <a:gd name="connsiteX57" fmla="*/ 2418398 w 4937311"/>
                <a:gd name="connsiteY57" fmla="*/ 622554 h 2071792"/>
                <a:gd name="connsiteX58" fmla="*/ 2444277 w 4937311"/>
                <a:gd name="connsiteY58" fmla="*/ 596675 h 2071792"/>
                <a:gd name="connsiteX59" fmla="*/ 2461530 w 4937311"/>
                <a:gd name="connsiteY59" fmla="*/ 570795 h 2071792"/>
                <a:gd name="connsiteX60" fmla="*/ 2496036 w 4937311"/>
                <a:gd name="connsiteY60" fmla="*/ 553543 h 2071792"/>
                <a:gd name="connsiteX61" fmla="*/ 2530542 w 4937311"/>
                <a:gd name="connsiteY61" fmla="*/ 501784 h 2071792"/>
                <a:gd name="connsiteX62" fmla="*/ 2547794 w 4937311"/>
                <a:gd name="connsiteY62" fmla="*/ 475905 h 2071792"/>
                <a:gd name="connsiteX63" fmla="*/ 2556421 w 4937311"/>
                <a:gd name="connsiteY63" fmla="*/ 441399 h 2071792"/>
                <a:gd name="connsiteX64" fmla="*/ 2565047 w 4937311"/>
                <a:gd name="connsiteY64" fmla="*/ 260244 h 2071792"/>
                <a:gd name="connsiteX65" fmla="*/ 2582300 w 4937311"/>
                <a:gd name="connsiteY65" fmla="*/ 234365 h 2071792"/>
                <a:gd name="connsiteX66" fmla="*/ 2608179 w 4937311"/>
                <a:gd name="connsiteY66" fmla="*/ 199860 h 2071792"/>
                <a:gd name="connsiteX67" fmla="*/ 2668564 w 4937311"/>
                <a:gd name="connsiteY67" fmla="*/ 130848 h 2071792"/>
                <a:gd name="connsiteX68" fmla="*/ 2685817 w 4937311"/>
                <a:gd name="connsiteY68" fmla="*/ 104969 h 2071792"/>
                <a:gd name="connsiteX69" fmla="*/ 2763455 w 4937311"/>
                <a:gd name="connsiteY69" fmla="*/ 35958 h 2071792"/>
                <a:gd name="connsiteX70" fmla="*/ 2806587 w 4937311"/>
                <a:gd name="connsiteY70" fmla="*/ 1452 h 2071792"/>
                <a:gd name="connsiteX71" fmla="*/ 2823840 w 4937311"/>
                <a:gd name="connsiteY71" fmla="*/ 27331 h 2071792"/>
                <a:gd name="connsiteX72" fmla="*/ 2841092 w 4937311"/>
                <a:gd name="connsiteY72" fmla="*/ 96343 h 2071792"/>
                <a:gd name="connsiteX73" fmla="*/ 2866972 w 4937311"/>
                <a:gd name="connsiteY73" fmla="*/ 199860 h 2071792"/>
                <a:gd name="connsiteX74" fmla="*/ 2884225 w 4937311"/>
                <a:gd name="connsiteY74" fmla="*/ 225739 h 2071792"/>
                <a:gd name="connsiteX75" fmla="*/ 2901477 w 4937311"/>
                <a:gd name="connsiteY75" fmla="*/ 260244 h 2071792"/>
                <a:gd name="connsiteX76" fmla="*/ 2961862 w 4937311"/>
                <a:gd name="connsiteY76" fmla="*/ 312003 h 2071792"/>
                <a:gd name="connsiteX77" fmla="*/ 2979115 w 4937311"/>
                <a:gd name="connsiteY77" fmla="*/ 337882 h 2071792"/>
                <a:gd name="connsiteX78" fmla="*/ 2996368 w 4937311"/>
                <a:gd name="connsiteY78" fmla="*/ 389641 h 2071792"/>
                <a:gd name="connsiteX79" fmla="*/ 3030874 w 4937311"/>
                <a:gd name="connsiteY79" fmla="*/ 441399 h 2071792"/>
                <a:gd name="connsiteX80" fmla="*/ 3074006 w 4937311"/>
                <a:gd name="connsiteY80" fmla="*/ 493158 h 2071792"/>
                <a:gd name="connsiteX81" fmla="*/ 3099885 w 4937311"/>
                <a:gd name="connsiteY81" fmla="*/ 501784 h 2071792"/>
                <a:gd name="connsiteX82" fmla="*/ 3134391 w 4937311"/>
                <a:gd name="connsiteY82" fmla="*/ 553543 h 2071792"/>
                <a:gd name="connsiteX83" fmla="*/ 3177523 w 4937311"/>
                <a:gd name="connsiteY83" fmla="*/ 596675 h 2071792"/>
                <a:gd name="connsiteX84" fmla="*/ 3203402 w 4937311"/>
                <a:gd name="connsiteY84" fmla="*/ 605301 h 2071792"/>
                <a:gd name="connsiteX85" fmla="*/ 3237908 w 4937311"/>
                <a:gd name="connsiteY85" fmla="*/ 553543 h 2071792"/>
                <a:gd name="connsiteX86" fmla="*/ 3255160 w 4937311"/>
                <a:gd name="connsiteY86" fmla="*/ 475905 h 2071792"/>
                <a:gd name="connsiteX87" fmla="*/ 3263787 w 4937311"/>
                <a:gd name="connsiteY87" fmla="*/ 450026 h 2071792"/>
                <a:gd name="connsiteX88" fmla="*/ 3350051 w 4937311"/>
                <a:gd name="connsiteY88" fmla="*/ 475905 h 2071792"/>
                <a:gd name="connsiteX89" fmla="*/ 3401809 w 4937311"/>
                <a:gd name="connsiteY89" fmla="*/ 527663 h 2071792"/>
                <a:gd name="connsiteX90" fmla="*/ 3410436 w 4937311"/>
                <a:gd name="connsiteY90" fmla="*/ 553543 h 2071792"/>
                <a:gd name="connsiteX91" fmla="*/ 3419062 w 4937311"/>
                <a:gd name="connsiteY91" fmla="*/ 605301 h 2071792"/>
                <a:gd name="connsiteX92" fmla="*/ 3453568 w 4937311"/>
                <a:gd name="connsiteY92" fmla="*/ 657060 h 2071792"/>
                <a:gd name="connsiteX93" fmla="*/ 3470821 w 4937311"/>
                <a:gd name="connsiteY93" fmla="*/ 682939 h 2071792"/>
                <a:gd name="connsiteX94" fmla="*/ 3496700 w 4937311"/>
                <a:gd name="connsiteY94" fmla="*/ 777829 h 2071792"/>
                <a:gd name="connsiteX95" fmla="*/ 3513953 w 4937311"/>
                <a:gd name="connsiteY95" fmla="*/ 846841 h 2071792"/>
                <a:gd name="connsiteX96" fmla="*/ 3539832 w 4937311"/>
                <a:gd name="connsiteY96" fmla="*/ 872720 h 2071792"/>
                <a:gd name="connsiteX97" fmla="*/ 3617470 w 4937311"/>
                <a:gd name="connsiteY97" fmla="*/ 924478 h 2071792"/>
                <a:gd name="connsiteX98" fmla="*/ 3660602 w 4937311"/>
                <a:gd name="connsiteY98" fmla="*/ 976237 h 2071792"/>
                <a:gd name="connsiteX99" fmla="*/ 3686481 w 4937311"/>
                <a:gd name="connsiteY99" fmla="*/ 1027995 h 2071792"/>
                <a:gd name="connsiteX100" fmla="*/ 3712360 w 4937311"/>
                <a:gd name="connsiteY100" fmla="*/ 1045248 h 2071792"/>
                <a:gd name="connsiteX101" fmla="*/ 3789998 w 4937311"/>
                <a:gd name="connsiteY101" fmla="*/ 976237 h 2071792"/>
                <a:gd name="connsiteX102" fmla="*/ 3876262 w 4937311"/>
                <a:gd name="connsiteY102" fmla="*/ 1019369 h 2071792"/>
                <a:gd name="connsiteX103" fmla="*/ 3910768 w 4937311"/>
                <a:gd name="connsiteY103" fmla="*/ 1036622 h 2071792"/>
                <a:gd name="connsiteX104" fmla="*/ 3962526 w 4937311"/>
                <a:gd name="connsiteY104" fmla="*/ 1071127 h 2071792"/>
                <a:gd name="connsiteX105" fmla="*/ 3979779 w 4937311"/>
                <a:gd name="connsiteY105" fmla="*/ 1097007 h 2071792"/>
                <a:gd name="connsiteX106" fmla="*/ 3988406 w 4937311"/>
                <a:gd name="connsiteY106" fmla="*/ 1122886 h 2071792"/>
                <a:gd name="connsiteX107" fmla="*/ 4040164 w 4937311"/>
                <a:gd name="connsiteY107" fmla="*/ 1148765 h 2071792"/>
                <a:gd name="connsiteX108" fmla="*/ 4066043 w 4937311"/>
                <a:gd name="connsiteY108" fmla="*/ 1140139 h 2071792"/>
                <a:gd name="connsiteX109" fmla="*/ 4100549 w 4937311"/>
                <a:gd name="connsiteY109" fmla="*/ 1131512 h 2071792"/>
                <a:gd name="connsiteX110" fmla="*/ 4135055 w 4937311"/>
                <a:gd name="connsiteY110" fmla="*/ 1114260 h 2071792"/>
                <a:gd name="connsiteX111" fmla="*/ 4160934 w 4937311"/>
                <a:gd name="connsiteY111" fmla="*/ 1105633 h 2071792"/>
                <a:gd name="connsiteX112" fmla="*/ 4212692 w 4937311"/>
                <a:gd name="connsiteY112" fmla="*/ 1071127 h 2071792"/>
                <a:gd name="connsiteX113" fmla="*/ 4229945 w 4937311"/>
                <a:gd name="connsiteY113" fmla="*/ 1045248 h 2071792"/>
                <a:gd name="connsiteX114" fmla="*/ 4255825 w 4937311"/>
                <a:gd name="connsiteY114" fmla="*/ 1027995 h 2071792"/>
                <a:gd name="connsiteX115" fmla="*/ 4290330 w 4937311"/>
                <a:gd name="connsiteY115" fmla="*/ 976237 h 2071792"/>
                <a:gd name="connsiteX116" fmla="*/ 4316209 w 4937311"/>
                <a:gd name="connsiteY116" fmla="*/ 950358 h 2071792"/>
                <a:gd name="connsiteX117" fmla="*/ 4350715 w 4937311"/>
                <a:gd name="connsiteY117" fmla="*/ 872720 h 2071792"/>
                <a:gd name="connsiteX118" fmla="*/ 4367968 w 4937311"/>
                <a:gd name="connsiteY118" fmla="*/ 846841 h 2071792"/>
                <a:gd name="connsiteX119" fmla="*/ 4376594 w 4937311"/>
                <a:gd name="connsiteY119" fmla="*/ 820961 h 2071792"/>
                <a:gd name="connsiteX120" fmla="*/ 4393847 w 4937311"/>
                <a:gd name="connsiteY120" fmla="*/ 760577 h 2071792"/>
                <a:gd name="connsiteX121" fmla="*/ 4411100 w 4937311"/>
                <a:gd name="connsiteY121" fmla="*/ 734697 h 2071792"/>
                <a:gd name="connsiteX122" fmla="*/ 4419726 w 4937311"/>
                <a:gd name="connsiteY122" fmla="*/ 665686 h 2071792"/>
                <a:gd name="connsiteX123" fmla="*/ 4436979 w 4937311"/>
                <a:gd name="connsiteY123" fmla="*/ 691565 h 2071792"/>
                <a:gd name="connsiteX124" fmla="*/ 4445606 w 4937311"/>
                <a:gd name="connsiteY124" fmla="*/ 717444 h 2071792"/>
                <a:gd name="connsiteX125" fmla="*/ 4471485 w 4937311"/>
                <a:gd name="connsiteY125" fmla="*/ 743324 h 2071792"/>
                <a:gd name="connsiteX126" fmla="*/ 4505991 w 4937311"/>
                <a:gd name="connsiteY126" fmla="*/ 795082 h 2071792"/>
                <a:gd name="connsiteX127" fmla="*/ 4523243 w 4937311"/>
                <a:gd name="connsiteY127" fmla="*/ 846841 h 2071792"/>
                <a:gd name="connsiteX128" fmla="*/ 4531870 w 4937311"/>
                <a:gd name="connsiteY128" fmla="*/ 872720 h 2071792"/>
                <a:gd name="connsiteX129" fmla="*/ 4557749 w 4937311"/>
                <a:gd name="connsiteY129" fmla="*/ 958984 h 2071792"/>
                <a:gd name="connsiteX130" fmla="*/ 4592255 w 4937311"/>
                <a:gd name="connsiteY130" fmla="*/ 1010743 h 2071792"/>
                <a:gd name="connsiteX131" fmla="*/ 4600881 w 4937311"/>
                <a:gd name="connsiteY131" fmla="*/ 1036622 h 2071792"/>
                <a:gd name="connsiteX132" fmla="*/ 4618134 w 4937311"/>
                <a:gd name="connsiteY132" fmla="*/ 1062501 h 2071792"/>
                <a:gd name="connsiteX133" fmla="*/ 4635387 w 4937311"/>
                <a:gd name="connsiteY133" fmla="*/ 1114260 h 2071792"/>
                <a:gd name="connsiteX134" fmla="*/ 4644013 w 4937311"/>
                <a:gd name="connsiteY134" fmla="*/ 1166018 h 2071792"/>
                <a:gd name="connsiteX135" fmla="*/ 4652640 w 4937311"/>
                <a:gd name="connsiteY135" fmla="*/ 1191897 h 2071792"/>
                <a:gd name="connsiteX136" fmla="*/ 4661266 w 4937311"/>
                <a:gd name="connsiteY136" fmla="*/ 1243656 h 2071792"/>
                <a:gd name="connsiteX137" fmla="*/ 4695772 w 4937311"/>
                <a:gd name="connsiteY137" fmla="*/ 1355799 h 2071792"/>
                <a:gd name="connsiteX138" fmla="*/ 4721651 w 4937311"/>
                <a:gd name="connsiteY138" fmla="*/ 1373052 h 2071792"/>
                <a:gd name="connsiteX139" fmla="*/ 4756157 w 4937311"/>
                <a:gd name="connsiteY139" fmla="*/ 1450690 h 2071792"/>
                <a:gd name="connsiteX140" fmla="*/ 4773409 w 4937311"/>
                <a:gd name="connsiteY140" fmla="*/ 1536954 h 2071792"/>
                <a:gd name="connsiteX141" fmla="*/ 4782036 w 4937311"/>
                <a:gd name="connsiteY141" fmla="*/ 1571460 h 2071792"/>
                <a:gd name="connsiteX142" fmla="*/ 4816542 w 4937311"/>
                <a:gd name="connsiteY142" fmla="*/ 1623218 h 2071792"/>
                <a:gd name="connsiteX143" fmla="*/ 4868300 w 4937311"/>
                <a:gd name="connsiteY143" fmla="*/ 1674977 h 2071792"/>
                <a:gd name="connsiteX144" fmla="*/ 4894179 w 4937311"/>
                <a:gd name="connsiteY144" fmla="*/ 1700856 h 2071792"/>
                <a:gd name="connsiteX145" fmla="*/ 4911432 w 4937311"/>
                <a:gd name="connsiteY145" fmla="*/ 1752614 h 2071792"/>
                <a:gd name="connsiteX146" fmla="*/ 4928685 w 4937311"/>
                <a:gd name="connsiteY146" fmla="*/ 1830252 h 2071792"/>
                <a:gd name="connsiteX147" fmla="*/ 4937311 w 4937311"/>
                <a:gd name="connsiteY147" fmla="*/ 1856131 h 2071792"/>
                <a:gd name="connsiteX148" fmla="*/ 4928685 w 4937311"/>
                <a:gd name="connsiteY148" fmla="*/ 1907890 h 2071792"/>
                <a:gd name="connsiteX149" fmla="*/ 4902806 w 4937311"/>
                <a:gd name="connsiteY149" fmla="*/ 1925143 h 2071792"/>
                <a:gd name="connsiteX150" fmla="*/ 4436979 w 4937311"/>
                <a:gd name="connsiteY150" fmla="*/ 1933769 h 2071792"/>
                <a:gd name="connsiteX151" fmla="*/ 4367968 w 4937311"/>
                <a:gd name="connsiteY151" fmla="*/ 1951022 h 2071792"/>
                <a:gd name="connsiteX152" fmla="*/ 4247198 w 4937311"/>
                <a:gd name="connsiteY152" fmla="*/ 1985527 h 2071792"/>
                <a:gd name="connsiteX153" fmla="*/ 4195440 w 4937311"/>
                <a:gd name="connsiteY153" fmla="*/ 2002780 h 2071792"/>
                <a:gd name="connsiteX154" fmla="*/ 4152308 w 4937311"/>
                <a:gd name="connsiteY154" fmla="*/ 2011407 h 2071792"/>
                <a:gd name="connsiteX155" fmla="*/ 1771418 w 4937311"/>
                <a:gd name="connsiteY155" fmla="*/ 1959648 h 2071792"/>
                <a:gd name="connsiteX156" fmla="*/ 1098557 w 4937311"/>
                <a:gd name="connsiteY156" fmla="*/ 2045912 h 2071792"/>
                <a:gd name="connsiteX157" fmla="*/ 658609 w 4937311"/>
                <a:gd name="connsiteY157" fmla="*/ 2071792 h 2071792"/>
                <a:gd name="connsiteX158" fmla="*/ 348059 w 4937311"/>
                <a:gd name="connsiteY158" fmla="*/ 2054539 h 2071792"/>
                <a:gd name="connsiteX159" fmla="*/ 253168 w 4937311"/>
                <a:gd name="connsiteY159" fmla="*/ 2011407 h 2071792"/>
                <a:gd name="connsiteX160" fmla="*/ 201409 w 4937311"/>
                <a:gd name="connsiteY160" fmla="*/ 1994154 h 2071792"/>
                <a:gd name="connsiteX161" fmla="*/ 175530 w 4937311"/>
                <a:gd name="connsiteY161" fmla="*/ 1985527 h 2071792"/>
                <a:gd name="connsiteX162" fmla="*/ 106519 w 4937311"/>
                <a:gd name="connsiteY162" fmla="*/ 1968275 h 2071792"/>
                <a:gd name="connsiteX163" fmla="*/ 80640 w 4937311"/>
                <a:gd name="connsiteY163" fmla="*/ 1959648 h 2071792"/>
                <a:gd name="connsiteX164" fmla="*/ 28881 w 4937311"/>
                <a:gd name="connsiteY164" fmla="*/ 1925143 h 2071792"/>
                <a:gd name="connsiteX165" fmla="*/ 3002 w 4937311"/>
                <a:gd name="connsiteY165" fmla="*/ 1916516 h 2071792"/>
                <a:gd name="connsiteX166" fmla="*/ 3002 w 4937311"/>
                <a:gd name="connsiteY166" fmla="*/ 1925143 h 2071792"/>
                <a:gd name="connsiteX0" fmla="*/ 3002 w 4937311"/>
                <a:gd name="connsiteY0" fmla="*/ 1925143 h 2071792"/>
                <a:gd name="connsiteX1" fmla="*/ 11628 w 4937311"/>
                <a:gd name="connsiteY1" fmla="*/ 1864758 h 2071792"/>
                <a:gd name="connsiteX2" fmla="*/ 63387 w 4937311"/>
                <a:gd name="connsiteY2" fmla="*/ 1838878 h 2071792"/>
                <a:gd name="connsiteX3" fmla="*/ 115145 w 4937311"/>
                <a:gd name="connsiteY3" fmla="*/ 1795746 h 2071792"/>
                <a:gd name="connsiteX4" fmla="*/ 141025 w 4937311"/>
                <a:gd name="connsiteY4" fmla="*/ 1787120 h 2071792"/>
                <a:gd name="connsiteX5" fmla="*/ 201409 w 4937311"/>
                <a:gd name="connsiteY5" fmla="*/ 1718109 h 2071792"/>
                <a:gd name="connsiteX6" fmla="*/ 235915 w 4937311"/>
                <a:gd name="connsiteY6" fmla="*/ 1726735 h 2071792"/>
                <a:gd name="connsiteX7" fmla="*/ 287674 w 4937311"/>
                <a:gd name="connsiteY7" fmla="*/ 1743988 h 2071792"/>
                <a:gd name="connsiteX8" fmla="*/ 322179 w 4937311"/>
                <a:gd name="connsiteY8" fmla="*/ 1735361 h 2071792"/>
                <a:gd name="connsiteX9" fmla="*/ 339432 w 4937311"/>
                <a:gd name="connsiteY9" fmla="*/ 1709482 h 2071792"/>
                <a:gd name="connsiteX10" fmla="*/ 365311 w 4937311"/>
                <a:gd name="connsiteY10" fmla="*/ 1683603 h 2071792"/>
                <a:gd name="connsiteX11" fmla="*/ 382564 w 4937311"/>
                <a:gd name="connsiteY11" fmla="*/ 1657724 h 2071792"/>
                <a:gd name="connsiteX12" fmla="*/ 408443 w 4937311"/>
                <a:gd name="connsiteY12" fmla="*/ 1631844 h 2071792"/>
                <a:gd name="connsiteX13" fmla="*/ 425696 w 4937311"/>
                <a:gd name="connsiteY13" fmla="*/ 1605965 h 2071792"/>
                <a:gd name="connsiteX14" fmla="*/ 503334 w 4937311"/>
                <a:gd name="connsiteY14" fmla="*/ 1536954 h 2071792"/>
                <a:gd name="connsiteX15" fmla="*/ 572345 w 4937311"/>
                <a:gd name="connsiteY15" fmla="*/ 1459316 h 2071792"/>
                <a:gd name="connsiteX16" fmla="*/ 624104 w 4937311"/>
                <a:gd name="connsiteY16" fmla="*/ 1424810 h 2071792"/>
                <a:gd name="connsiteX17" fmla="*/ 718994 w 4937311"/>
                <a:gd name="connsiteY17" fmla="*/ 1493822 h 2071792"/>
                <a:gd name="connsiteX18" fmla="*/ 736247 w 4937311"/>
                <a:gd name="connsiteY18" fmla="*/ 1519701 h 2071792"/>
                <a:gd name="connsiteX19" fmla="*/ 908775 w 4937311"/>
                <a:gd name="connsiteY19" fmla="*/ 1528327 h 2071792"/>
                <a:gd name="connsiteX20" fmla="*/ 917402 w 4937311"/>
                <a:gd name="connsiteY20" fmla="*/ 1502448 h 2071792"/>
                <a:gd name="connsiteX21" fmla="*/ 934655 w 4937311"/>
                <a:gd name="connsiteY21" fmla="*/ 1433437 h 2071792"/>
                <a:gd name="connsiteX22" fmla="*/ 951908 w 4937311"/>
                <a:gd name="connsiteY22" fmla="*/ 1407558 h 2071792"/>
                <a:gd name="connsiteX23" fmla="*/ 1003666 w 4937311"/>
                <a:gd name="connsiteY23" fmla="*/ 1355799 h 2071792"/>
                <a:gd name="connsiteX24" fmla="*/ 1012292 w 4937311"/>
                <a:gd name="connsiteY24" fmla="*/ 1329920 h 2071792"/>
                <a:gd name="connsiteX25" fmla="*/ 1115809 w 4937311"/>
                <a:gd name="connsiteY25" fmla="*/ 1321294 h 2071792"/>
                <a:gd name="connsiteX26" fmla="*/ 1210700 w 4937311"/>
                <a:gd name="connsiteY26" fmla="*/ 1338546 h 2071792"/>
                <a:gd name="connsiteX27" fmla="*/ 1271085 w 4937311"/>
                <a:gd name="connsiteY27" fmla="*/ 1347173 h 2071792"/>
                <a:gd name="connsiteX28" fmla="*/ 1314217 w 4937311"/>
                <a:gd name="connsiteY28" fmla="*/ 1338546 h 2071792"/>
                <a:gd name="connsiteX29" fmla="*/ 1348723 w 4937311"/>
                <a:gd name="connsiteY29" fmla="*/ 1286788 h 2071792"/>
                <a:gd name="connsiteX30" fmla="*/ 1383228 w 4937311"/>
                <a:gd name="connsiteY30" fmla="*/ 1235029 h 2071792"/>
                <a:gd name="connsiteX31" fmla="*/ 1400481 w 4937311"/>
                <a:gd name="connsiteY31" fmla="*/ 1209150 h 2071792"/>
                <a:gd name="connsiteX32" fmla="*/ 1443613 w 4937311"/>
                <a:gd name="connsiteY32" fmla="*/ 1148765 h 2071792"/>
                <a:gd name="connsiteX33" fmla="*/ 1469492 w 4937311"/>
                <a:gd name="connsiteY33" fmla="*/ 1062501 h 2071792"/>
                <a:gd name="connsiteX34" fmla="*/ 1503998 w 4937311"/>
                <a:gd name="connsiteY34" fmla="*/ 1010743 h 2071792"/>
                <a:gd name="connsiteX35" fmla="*/ 1547130 w 4937311"/>
                <a:gd name="connsiteY35" fmla="*/ 958984 h 2071792"/>
                <a:gd name="connsiteX36" fmla="*/ 1573009 w 4937311"/>
                <a:gd name="connsiteY36" fmla="*/ 941731 h 2071792"/>
                <a:gd name="connsiteX37" fmla="*/ 1633394 w 4937311"/>
                <a:gd name="connsiteY37" fmla="*/ 1010743 h 2071792"/>
                <a:gd name="connsiteX38" fmla="*/ 1642021 w 4937311"/>
                <a:gd name="connsiteY38" fmla="*/ 1036622 h 2071792"/>
                <a:gd name="connsiteX39" fmla="*/ 1667900 w 4937311"/>
                <a:gd name="connsiteY39" fmla="*/ 1045248 h 2071792"/>
                <a:gd name="connsiteX40" fmla="*/ 1728285 w 4937311"/>
                <a:gd name="connsiteY40" fmla="*/ 1105633 h 2071792"/>
                <a:gd name="connsiteX41" fmla="*/ 1814549 w 4937311"/>
                <a:gd name="connsiteY41" fmla="*/ 1071127 h 2071792"/>
                <a:gd name="connsiteX42" fmla="*/ 1849055 w 4937311"/>
                <a:gd name="connsiteY42" fmla="*/ 1036622 h 2071792"/>
                <a:gd name="connsiteX43" fmla="*/ 1874934 w 4937311"/>
                <a:gd name="connsiteY43" fmla="*/ 1010743 h 2071792"/>
                <a:gd name="connsiteX44" fmla="*/ 1892187 w 4937311"/>
                <a:gd name="connsiteY44" fmla="*/ 984863 h 2071792"/>
                <a:gd name="connsiteX45" fmla="*/ 1943945 w 4937311"/>
                <a:gd name="connsiteY45" fmla="*/ 958984 h 2071792"/>
                <a:gd name="connsiteX46" fmla="*/ 2047462 w 4937311"/>
                <a:gd name="connsiteY46" fmla="*/ 889973 h 2071792"/>
                <a:gd name="connsiteX47" fmla="*/ 2073342 w 4937311"/>
                <a:gd name="connsiteY47" fmla="*/ 881346 h 2071792"/>
                <a:gd name="connsiteX48" fmla="*/ 2090594 w 4937311"/>
                <a:gd name="connsiteY48" fmla="*/ 855467 h 2071792"/>
                <a:gd name="connsiteX49" fmla="*/ 2116474 w 4937311"/>
                <a:gd name="connsiteY49" fmla="*/ 820961 h 2071792"/>
                <a:gd name="connsiteX50" fmla="*/ 2125100 w 4937311"/>
                <a:gd name="connsiteY50" fmla="*/ 769203 h 2071792"/>
                <a:gd name="connsiteX51" fmla="*/ 2133726 w 4937311"/>
                <a:gd name="connsiteY51" fmla="*/ 734697 h 2071792"/>
                <a:gd name="connsiteX52" fmla="*/ 2142353 w 4937311"/>
                <a:gd name="connsiteY52" fmla="*/ 682939 h 2071792"/>
                <a:gd name="connsiteX53" fmla="*/ 2194111 w 4937311"/>
                <a:gd name="connsiteY53" fmla="*/ 665686 h 2071792"/>
                <a:gd name="connsiteX54" fmla="*/ 2237243 w 4937311"/>
                <a:gd name="connsiteY54" fmla="*/ 700192 h 2071792"/>
                <a:gd name="connsiteX55" fmla="*/ 2314881 w 4937311"/>
                <a:gd name="connsiteY55" fmla="*/ 743324 h 2071792"/>
                <a:gd name="connsiteX56" fmla="*/ 2375266 w 4937311"/>
                <a:gd name="connsiteY56" fmla="*/ 674312 h 2071792"/>
                <a:gd name="connsiteX57" fmla="*/ 2418398 w 4937311"/>
                <a:gd name="connsiteY57" fmla="*/ 622554 h 2071792"/>
                <a:gd name="connsiteX58" fmla="*/ 2444277 w 4937311"/>
                <a:gd name="connsiteY58" fmla="*/ 596675 h 2071792"/>
                <a:gd name="connsiteX59" fmla="*/ 2461530 w 4937311"/>
                <a:gd name="connsiteY59" fmla="*/ 570795 h 2071792"/>
                <a:gd name="connsiteX60" fmla="*/ 2496036 w 4937311"/>
                <a:gd name="connsiteY60" fmla="*/ 553543 h 2071792"/>
                <a:gd name="connsiteX61" fmla="*/ 2530542 w 4937311"/>
                <a:gd name="connsiteY61" fmla="*/ 501784 h 2071792"/>
                <a:gd name="connsiteX62" fmla="*/ 2547794 w 4937311"/>
                <a:gd name="connsiteY62" fmla="*/ 475905 h 2071792"/>
                <a:gd name="connsiteX63" fmla="*/ 2556421 w 4937311"/>
                <a:gd name="connsiteY63" fmla="*/ 441399 h 2071792"/>
                <a:gd name="connsiteX64" fmla="*/ 2565047 w 4937311"/>
                <a:gd name="connsiteY64" fmla="*/ 260244 h 2071792"/>
                <a:gd name="connsiteX65" fmla="*/ 2582300 w 4937311"/>
                <a:gd name="connsiteY65" fmla="*/ 234365 h 2071792"/>
                <a:gd name="connsiteX66" fmla="*/ 2608179 w 4937311"/>
                <a:gd name="connsiteY66" fmla="*/ 199860 h 2071792"/>
                <a:gd name="connsiteX67" fmla="*/ 2668564 w 4937311"/>
                <a:gd name="connsiteY67" fmla="*/ 130848 h 2071792"/>
                <a:gd name="connsiteX68" fmla="*/ 2685817 w 4937311"/>
                <a:gd name="connsiteY68" fmla="*/ 104969 h 2071792"/>
                <a:gd name="connsiteX69" fmla="*/ 2763455 w 4937311"/>
                <a:gd name="connsiteY69" fmla="*/ 35958 h 2071792"/>
                <a:gd name="connsiteX70" fmla="*/ 2806587 w 4937311"/>
                <a:gd name="connsiteY70" fmla="*/ 1452 h 2071792"/>
                <a:gd name="connsiteX71" fmla="*/ 2823840 w 4937311"/>
                <a:gd name="connsiteY71" fmla="*/ 27331 h 2071792"/>
                <a:gd name="connsiteX72" fmla="*/ 2841092 w 4937311"/>
                <a:gd name="connsiteY72" fmla="*/ 96343 h 2071792"/>
                <a:gd name="connsiteX73" fmla="*/ 2866972 w 4937311"/>
                <a:gd name="connsiteY73" fmla="*/ 199860 h 2071792"/>
                <a:gd name="connsiteX74" fmla="*/ 2884225 w 4937311"/>
                <a:gd name="connsiteY74" fmla="*/ 225739 h 2071792"/>
                <a:gd name="connsiteX75" fmla="*/ 2901477 w 4937311"/>
                <a:gd name="connsiteY75" fmla="*/ 260244 h 2071792"/>
                <a:gd name="connsiteX76" fmla="*/ 2961862 w 4937311"/>
                <a:gd name="connsiteY76" fmla="*/ 312003 h 2071792"/>
                <a:gd name="connsiteX77" fmla="*/ 2979115 w 4937311"/>
                <a:gd name="connsiteY77" fmla="*/ 337882 h 2071792"/>
                <a:gd name="connsiteX78" fmla="*/ 2996368 w 4937311"/>
                <a:gd name="connsiteY78" fmla="*/ 389641 h 2071792"/>
                <a:gd name="connsiteX79" fmla="*/ 3030874 w 4937311"/>
                <a:gd name="connsiteY79" fmla="*/ 441399 h 2071792"/>
                <a:gd name="connsiteX80" fmla="*/ 3074006 w 4937311"/>
                <a:gd name="connsiteY80" fmla="*/ 493158 h 2071792"/>
                <a:gd name="connsiteX81" fmla="*/ 3099885 w 4937311"/>
                <a:gd name="connsiteY81" fmla="*/ 501784 h 2071792"/>
                <a:gd name="connsiteX82" fmla="*/ 3134391 w 4937311"/>
                <a:gd name="connsiteY82" fmla="*/ 553543 h 2071792"/>
                <a:gd name="connsiteX83" fmla="*/ 3177523 w 4937311"/>
                <a:gd name="connsiteY83" fmla="*/ 596675 h 2071792"/>
                <a:gd name="connsiteX84" fmla="*/ 3203402 w 4937311"/>
                <a:gd name="connsiteY84" fmla="*/ 605301 h 2071792"/>
                <a:gd name="connsiteX85" fmla="*/ 3237908 w 4937311"/>
                <a:gd name="connsiteY85" fmla="*/ 553543 h 2071792"/>
                <a:gd name="connsiteX86" fmla="*/ 3255160 w 4937311"/>
                <a:gd name="connsiteY86" fmla="*/ 475905 h 2071792"/>
                <a:gd name="connsiteX87" fmla="*/ 3263787 w 4937311"/>
                <a:gd name="connsiteY87" fmla="*/ 450026 h 2071792"/>
                <a:gd name="connsiteX88" fmla="*/ 3350051 w 4937311"/>
                <a:gd name="connsiteY88" fmla="*/ 475905 h 2071792"/>
                <a:gd name="connsiteX89" fmla="*/ 3401809 w 4937311"/>
                <a:gd name="connsiteY89" fmla="*/ 527663 h 2071792"/>
                <a:gd name="connsiteX90" fmla="*/ 3410436 w 4937311"/>
                <a:gd name="connsiteY90" fmla="*/ 553543 h 2071792"/>
                <a:gd name="connsiteX91" fmla="*/ 3419062 w 4937311"/>
                <a:gd name="connsiteY91" fmla="*/ 605301 h 2071792"/>
                <a:gd name="connsiteX92" fmla="*/ 3453568 w 4937311"/>
                <a:gd name="connsiteY92" fmla="*/ 657060 h 2071792"/>
                <a:gd name="connsiteX93" fmla="*/ 3470821 w 4937311"/>
                <a:gd name="connsiteY93" fmla="*/ 682939 h 2071792"/>
                <a:gd name="connsiteX94" fmla="*/ 3496700 w 4937311"/>
                <a:gd name="connsiteY94" fmla="*/ 777829 h 2071792"/>
                <a:gd name="connsiteX95" fmla="*/ 3513953 w 4937311"/>
                <a:gd name="connsiteY95" fmla="*/ 846841 h 2071792"/>
                <a:gd name="connsiteX96" fmla="*/ 3539832 w 4937311"/>
                <a:gd name="connsiteY96" fmla="*/ 872720 h 2071792"/>
                <a:gd name="connsiteX97" fmla="*/ 3617470 w 4937311"/>
                <a:gd name="connsiteY97" fmla="*/ 924478 h 2071792"/>
                <a:gd name="connsiteX98" fmla="*/ 3660602 w 4937311"/>
                <a:gd name="connsiteY98" fmla="*/ 976237 h 2071792"/>
                <a:gd name="connsiteX99" fmla="*/ 3686481 w 4937311"/>
                <a:gd name="connsiteY99" fmla="*/ 1027995 h 2071792"/>
                <a:gd name="connsiteX100" fmla="*/ 3712360 w 4937311"/>
                <a:gd name="connsiteY100" fmla="*/ 1045248 h 2071792"/>
                <a:gd name="connsiteX101" fmla="*/ 3789998 w 4937311"/>
                <a:gd name="connsiteY101" fmla="*/ 976237 h 2071792"/>
                <a:gd name="connsiteX102" fmla="*/ 3876262 w 4937311"/>
                <a:gd name="connsiteY102" fmla="*/ 1019369 h 2071792"/>
                <a:gd name="connsiteX103" fmla="*/ 3910768 w 4937311"/>
                <a:gd name="connsiteY103" fmla="*/ 1036622 h 2071792"/>
                <a:gd name="connsiteX104" fmla="*/ 3962526 w 4937311"/>
                <a:gd name="connsiteY104" fmla="*/ 1071127 h 2071792"/>
                <a:gd name="connsiteX105" fmla="*/ 3979779 w 4937311"/>
                <a:gd name="connsiteY105" fmla="*/ 1097007 h 2071792"/>
                <a:gd name="connsiteX106" fmla="*/ 3988406 w 4937311"/>
                <a:gd name="connsiteY106" fmla="*/ 1122886 h 2071792"/>
                <a:gd name="connsiteX107" fmla="*/ 4040164 w 4937311"/>
                <a:gd name="connsiteY107" fmla="*/ 1148765 h 2071792"/>
                <a:gd name="connsiteX108" fmla="*/ 4066043 w 4937311"/>
                <a:gd name="connsiteY108" fmla="*/ 1140139 h 2071792"/>
                <a:gd name="connsiteX109" fmla="*/ 4100549 w 4937311"/>
                <a:gd name="connsiteY109" fmla="*/ 1131512 h 2071792"/>
                <a:gd name="connsiteX110" fmla="*/ 4135055 w 4937311"/>
                <a:gd name="connsiteY110" fmla="*/ 1114260 h 2071792"/>
                <a:gd name="connsiteX111" fmla="*/ 4160934 w 4937311"/>
                <a:gd name="connsiteY111" fmla="*/ 1105633 h 2071792"/>
                <a:gd name="connsiteX112" fmla="*/ 4212692 w 4937311"/>
                <a:gd name="connsiteY112" fmla="*/ 1071127 h 2071792"/>
                <a:gd name="connsiteX113" fmla="*/ 4229945 w 4937311"/>
                <a:gd name="connsiteY113" fmla="*/ 1045248 h 2071792"/>
                <a:gd name="connsiteX114" fmla="*/ 4255825 w 4937311"/>
                <a:gd name="connsiteY114" fmla="*/ 1027995 h 2071792"/>
                <a:gd name="connsiteX115" fmla="*/ 4290330 w 4937311"/>
                <a:gd name="connsiteY115" fmla="*/ 976237 h 2071792"/>
                <a:gd name="connsiteX116" fmla="*/ 4316209 w 4937311"/>
                <a:gd name="connsiteY116" fmla="*/ 950358 h 2071792"/>
                <a:gd name="connsiteX117" fmla="*/ 4350715 w 4937311"/>
                <a:gd name="connsiteY117" fmla="*/ 872720 h 2071792"/>
                <a:gd name="connsiteX118" fmla="*/ 4367968 w 4937311"/>
                <a:gd name="connsiteY118" fmla="*/ 846841 h 2071792"/>
                <a:gd name="connsiteX119" fmla="*/ 4376594 w 4937311"/>
                <a:gd name="connsiteY119" fmla="*/ 820961 h 2071792"/>
                <a:gd name="connsiteX120" fmla="*/ 4393847 w 4937311"/>
                <a:gd name="connsiteY120" fmla="*/ 760577 h 2071792"/>
                <a:gd name="connsiteX121" fmla="*/ 4411100 w 4937311"/>
                <a:gd name="connsiteY121" fmla="*/ 734697 h 2071792"/>
                <a:gd name="connsiteX122" fmla="*/ 4419726 w 4937311"/>
                <a:gd name="connsiteY122" fmla="*/ 665686 h 2071792"/>
                <a:gd name="connsiteX123" fmla="*/ 4436979 w 4937311"/>
                <a:gd name="connsiteY123" fmla="*/ 691565 h 2071792"/>
                <a:gd name="connsiteX124" fmla="*/ 4445606 w 4937311"/>
                <a:gd name="connsiteY124" fmla="*/ 717444 h 2071792"/>
                <a:gd name="connsiteX125" fmla="*/ 4471485 w 4937311"/>
                <a:gd name="connsiteY125" fmla="*/ 743324 h 2071792"/>
                <a:gd name="connsiteX126" fmla="*/ 4505991 w 4937311"/>
                <a:gd name="connsiteY126" fmla="*/ 795082 h 2071792"/>
                <a:gd name="connsiteX127" fmla="*/ 4523243 w 4937311"/>
                <a:gd name="connsiteY127" fmla="*/ 846841 h 2071792"/>
                <a:gd name="connsiteX128" fmla="*/ 4531870 w 4937311"/>
                <a:gd name="connsiteY128" fmla="*/ 872720 h 2071792"/>
                <a:gd name="connsiteX129" fmla="*/ 4557749 w 4937311"/>
                <a:gd name="connsiteY129" fmla="*/ 958984 h 2071792"/>
                <a:gd name="connsiteX130" fmla="*/ 4592255 w 4937311"/>
                <a:gd name="connsiteY130" fmla="*/ 1010743 h 2071792"/>
                <a:gd name="connsiteX131" fmla="*/ 4600881 w 4937311"/>
                <a:gd name="connsiteY131" fmla="*/ 1036622 h 2071792"/>
                <a:gd name="connsiteX132" fmla="*/ 4618134 w 4937311"/>
                <a:gd name="connsiteY132" fmla="*/ 1062501 h 2071792"/>
                <a:gd name="connsiteX133" fmla="*/ 4635387 w 4937311"/>
                <a:gd name="connsiteY133" fmla="*/ 1114260 h 2071792"/>
                <a:gd name="connsiteX134" fmla="*/ 4644013 w 4937311"/>
                <a:gd name="connsiteY134" fmla="*/ 1166018 h 2071792"/>
                <a:gd name="connsiteX135" fmla="*/ 4652640 w 4937311"/>
                <a:gd name="connsiteY135" fmla="*/ 1191897 h 2071792"/>
                <a:gd name="connsiteX136" fmla="*/ 4661266 w 4937311"/>
                <a:gd name="connsiteY136" fmla="*/ 1243656 h 2071792"/>
                <a:gd name="connsiteX137" fmla="*/ 4695772 w 4937311"/>
                <a:gd name="connsiteY137" fmla="*/ 1355799 h 2071792"/>
                <a:gd name="connsiteX138" fmla="*/ 4721651 w 4937311"/>
                <a:gd name="connsiteY138" fmla="*/ 1373052 h 2071792"/>
                <a:gd name="connsiteX139" fmla="*/ 4756157 w 4937311"/>
                <a:gd name="connsiteY139" fmla="*/ 1450690 h 2071792"/>
                <a:gd name="connsiteX140" fmla="*/ 4773409 w 4937311"/>
                <a:gd name="connsiteY140" fmla="*/ 1536954 h 2071792"/>
                <a:gd name="connsiteX141" fmla="*/ 4782036 w 4937311"/>
                <a:gd name="connsiteY141" fmla="*/ 1571460 h 2071792"/>
                <a:gd name="connsiteX142" fmla="*/ 4816542 w 4937311"/>
                <a:gd name="connsiteY142" fmla="*/ 1623218 h 2071792"/>
                <a:gd name="connsiteX143" fmla="*/ 4868300 w 4937311"/>
                <a:gd name="connsiteY143" fmla="*/ 1674977 h 2071792"/>
                <a:gd name="connsiteX144" fmla="*/ 4894179 w 4937311"/>
                <a:gd name="connsiteY144" fmla="*/ 1700856 h 2071792"/>
                <a:gd name="connsiteX145" fmla="*/ 4911432 w 4937311"/>
                <a:gd name="connsiteY145" fmla="*/ 1752614 h 2071792"/>
                <a:gd name="connsiteX146" fmla="*/ 4928685 w 4937311"/>
                <a:gd name="connsiteY146" fmla="*/ 1830252 h 2071792"/>
                <a:gd name="connsiteX147" fmla="*/ 4937311 w 4937311"/>
                <a:gd name="connsiteY147" fmla="*/ 1856131 h 2071792"/>
                <a:gd name="connsiteX148" fmla="*/ 4928685 w 4937311"/>
                <a:gd name="connsiteY148" fmla="*/ 1907890 h 2071792"/>
                <a:gd name="connsiteX149" fmla="*/ 4902806 w 4937311"/>
                <a:gd name="connsiteY149" fmla="*/ 1925143 h 2071792"/>
                <a:gd name="connsiteX150" fmla="*/ 4436979 w 4937311"/>
                <a:gd name="connsiteY150" fmla="*/ 1933769 h 2071792"/>
                <a:gd name="connsiteX151" fmla="*/ 4367968 w 4937311"/>
                <a:gd name="connsiteY151" fmla="*/ 1951022 h 2071792"/>
                <a:gd name="connsiteX152" fmla="*/ 4247198 w 4937311"/>
                <a:gd name="connsiteY152" fmla="*/ 1985527 h 2071792"/>
                <a:gd name="connsiteX153" fmla="*/ 4195440 w 4937311"/>
                <a:gd name="connsiteY153" fmla="*/ 2002780 h 2071792"/>
                <a:gd name="connsiteX154" fmla="*/ 4152308 w 4937311"/>
                <a:gd name="connsiteY154" fmla="*/ 2011407 h 2071792"/>
                <a:gd name="connsiteX155" fmla="*/ 1771418 w 4937311"/>
                <a:gd name="connsiteY155" fmla="*/ 1959648 h 2071792"/>
                <a:gd name="connsiteX156" fmla="*/ 1098557 w 4937311"/>
                <a:gd name="connsiteY156" fmla="*/ 2045912 h 2071792"/>
                <a:gd name="connsiteX157" fmla="*/ 658609 w 4937311"/>
                <a:gd name="connsiteY157" fmla="*/ 2071792 h 2071792"/>
                <a:gd name="connsiteX158" fmla="*/ 348059 w 4937311"/>
                <a:gd name="connsiteY158" fmla="*/ 2054539 h 2071792"/>
                <a:gd name="connsiteX159" fmla="*/ 253168 w 4937311"/>
                <a:gd name="connsiteY159" fmla="*/ 2011407 h 2071792"/>
                <a:gd name="connsiteX160" fmla="*/ 201409 w 4937311"/>
                <a:gd name="connsiteY160" fmla="*/ 1994154 h 2071792"/>
                <a:gd name="connsiteX161" fmla="*/ 175530 w 4937311"/>
                <a:gd name="connsiteY161" fmla="*/ 1985527 h 2071792"/>
                <a:gd name="connsiteX162" fmla="*/ 106519 w 4937311"/>
                <a:gd name="connsiteY162" fmla="*/ 1968275 h 2071792"/>
                <a:gd name="connsiteX163" fmla="*/ 80640 w 4937311"/>
                <a:gd name="connsiteY163" fmla="*/ 1959648 h 2071792"/>
                <a:gd name="connsiteX164" fmla="*/ 28881 w 4937311"/>
                <a:gd name="connsiteY164" fmla="*/ 1925143 h 2071792"/>
                <a:gd name="connsiteX165" fmla="*/ 3002 w 4937311"/>
                <a:gd name="connsiteY165" fmla="*/ 1916516 h 2071792"/>
                <a:gd name="connsiteX166" fmla="*/ 3002 w 4937311"/>
                <a:gd name="connsiteY166" fmla="*/ 1925143 h 2071792"/>
                <a:gd name="connsiteX0" fmla="*/ 3002 w 4937311"/>
                <a:gd name="connsiteY0" fmla="*/ 1925143 h 2075938"/>
                <a:gd name="connsiteX1" fmla="*/ 11628 w 4937311"/>
                <a:gd name="connsiteY1" fmla="*/ 1864758 h 2075938"/>
                <a:gd name="connsiteX2" fmla="*/ 63387 w 4937311"/>
                <a:gd name="connsiteY2" fmla="*/ 1838878 h 2075938"/>
                <a:gd name="connsiteX3" fmla="*/ 115145 w 4937311"/>
                <a:gd name="connsiteY3" fmla="*/ 1795746 h 2075938"/>
                <a:gd name="connsiteX4" fmla="*/ 141025 w 4937311"/>
                <a:gd name="connsiteY4" fmla="*/ 1787120 h 2075938"/>
                <a:gd name="connsiteX5" fmla="*/ 201409 w 4937311"/>
                <a:gd name="connsiteY5" fmla="*/ 1718109 h 2075938"/>
                <a:gd name="connsiteX6" fmla="*/ 235915 w 4937311"/>
                <a:gd name="connsiteY6" fmla="*/ 1726735 h 2075938"/>
                <a:gd name="connsiteX7" fmla="*/ 287674 w 4937311"/>
                <a:gd name="connsiteY7" fmla="*/ 1743988 h 2075938"/>
                <a:gd name="connsiteX8" fmla="*/ 322179 w 4937311"/>
                <a:gd name="connsiteY8" fmla="*/ 1735361 h 2075938"/>
                <a:gd name="connsiteX9" fmla="*/ 339432 w 4937311"/>
                <a:gd name="connsiteY9" fmla="*/ 1709482 h 2075938"/>
                <a:gd name="connsiteX10" fmla="*/ 365311 w 4937311"/>
                <a:gd name="connsiteY10" fmla="*/ 1683603 h 2075938"/>
                <a:gd name="connsiteX11" fmla="*/ 382564 w 4937311"/>
                <a:gd name="connsiteY11" fmla="*/ 1657724 h 2075938"/>
                <a:gd name="connsiteX12" fmla="*/ 408443 w 4937311"/>
                <a:gd name="connsiteY12" fmla="*/ 1631844 h 2075938"/>
                <a:gd name="connsiteX13" fmla="*/ 425696 w 4937311"/>
                <a:gd name="connsiteY13" fmla="*/ 1605965 h 2075938"/>
                <a:gd name="connsiteX14" fmla="*/ 503334 w 4937311"/>
                <a:gd name="connsiteY14" fmla="*/ 1536954 h 2075938"/>
                <a:gd name="connsiteX15" fmla="*/ 572345 w 4937311"/>
                <a:gd name="connsiteY15" fmla="*/ 1459316 h 2075938"/>
                <a:gd name="connsiteX16" fmla="*/ 624104 w 4937311"/>
                <a:gd name="connsiteY16" fmla="*/ 1424810 h 2075938"/>
                <a:gd name="connsiteX17" fmla="*/ 718994 w 4937311"/>
                <a:gd name="connsiteY17" fmla="*/ 1493822 h 2075938"/>
                <a:gd name="connsiteX18" fmla="*/ 736247 w 4937311"/>
                <a:gd name="connsiteY18" fmla="*/ 1519701 h 2075938"/>
                <a:gd name="connsiteX19" fmla="*/ 908775 w 4937311"/>
                <a:gd name="connsiteY19" fmla="*/ 1528327 h 2075938"/>
                <a:gd name="connsiteX20" fmla="*/ 917402 w 4937311"/>
                <a:gd name="connsiteY20" fmla="*/ 1502448 h 2075938"/>
                <a:gd name="connsiteX21" fmla="*/ 934655 w 4937311"/>
                <a:gd name="connsiteY21" fmla="*/ 1433437 h 2075938"/>
                <a:gd name="connsiteX22" fmla="*/ 951908 w 4937311"/>
                <a:gd name="connsiteY22" fmla="*/ 1407558 h 2075938"/>
                <a:gd name="connsiteX23" fmla="*/ 1003666 w 4937311"/>
                <a:gd name="connsiteY23" fmla="*/ 1355799 h 2075938"/>
                <a:gd name="connsiteX24" fmla="*/ 1012292 w 4937311"/>
                <a:gd name="connsiteY24" fmla="*/ 1329920 h 2075938"/>
                <a:gd name="connsiteX25" fmla="*/ 1115809 w 4937311"/>
                <a:gd name="connsiteY25" fmla="*/ 1321294 h 2075938"/>
                <a:gd name="connsiteX26" fmla="*/ 1210700 w 4937311"/>
                <a:gd name="connsiteY26" fmla="*/ 1338546 h 2075938"/>
                <a:gd name="connsiteX27" fmla="*/ 1271085 w 4937311"/>
                <a:gd name="connsiteY27" fmla="*/ 1347173 h 2075938"/>
                <a:gd name="connsiteX28" fmla="*/ 1314217 w 4937311"/>
                <a:gd name="connsiteY28" fmla="*/ 1338546 h 2075938"/>
                <a:gd name="connsiteX29" fmla="*/ 1348723 w 4937311"/>
                <a:gd name="connsiteY29" fmla="*/ 1286788 h 2075938"/>
                <a:gd name="connsiteX30" fmla="*/ 1383228 w 4937311"/>
                <a:gd name="connsiteY30" fmla="*/ 1235029 h 2075938"/>
                <a:gd name="connsiteX31" fmla="*/ 1400481 w 4937311"/>
                <a:gd name="connsiteY31" fmla="*/ 1209150 h 2075938"/>
                <a:gd name="connsiteX32" fmla="*/ 1443613 w 4937311"/>
                <a:gd name="connsiteY32" fmla="*/ 1148765 h 2075938"/>
                <a:gd name="connsiteX33" fmla="*/ 1469492 w 4937311"/>
                <a:gd name="connsiteY33" fmla="*/ 1062501 h 2075938"/>
                <a:gd name="connsiteX34" fmla="*/ 1503998 w 4937311"/>
                <a:gd name="connsiteY34" fmla="*/ 1010743 h 2075938"/>
                <a:gd name="connsiteX35" fmla="*/ 1547130 w 4937311"/>
                <a:gd name="connsiteY35" fmla="*/ 958984 h 2075938"/>
                <a:gd name="connsiteX36" fmla="*/ 1573009 w 4937311"/>
                <a:gd name="connsiteY36" fmla="*/ 941731 h 2075938"/>
                <a:gd name="connsiteX37" fmla="*/ 1633394 w 4937311"/>
                <a:gd name="connsiteY37" fmla="*/ 1010743 h 2075938"/>
                <a:gd name="connsiteX38" fmla="*/ 1642021 w 4937311"/>
                <a:gd name="connsiteY38" fmla="*/ 1036622 h 2075938"/>
                <a:gd name="connsiteX39" fmla="*/ 1667900 w 4937311"/>
                <a:gd name="connsiteY39" fmla="*/ 1045248 h 2075938"/>
                <a:gd name="connsiteX40" fmla="*/ 1728285 w 4937311"/>
                <a:gd name="connsiteY40" fmla="*/ 1105633 h 2075938"/>
                <a:gd name="connsiteX41" fmla="*/ 1814549 w 4937311"/>
                <a:gd name="connsiteY41" fmla="*/ 1071127 h 2075938"/>
                <a:gd name="connsiteX42" fmla="*/ 1849055 w 4937311"/>
                <a:gd name="connsiteY42" fmla="*/ 1036622 h 2075938"/>
                <a:gd name="connsiteX43" fmla="*/ 1874934 w 4937311"/>
                <a:gd name="connsiteY43" fmla="*/ 1010743 h 2075938"/>
                <a:gd name="connsiteX44" fmla="*/ 1892187 w 4937311"/>
                <a:gd name="connsiteY44" fmla="*/ 984863 h 2075938"/>
                <a:gd name="connsiteX45" fmla="*/ 1943945 w 4937311"/>
                <a:gd name="connsiteY45" fmla="*/ 958984 h 2075938"/>
                <a:gd name="connsiteX46" fmla="*/ 2047462 w 4937311"/>
                <a:gd name="connsiteY46" fmla="*/ 889973 h 2075938"/>
                <a:gd name="connsiteX47" fmla="*/ 2073342 w 4937311"/>
                <a:gd name="connsiteY47" fmla="*/ 881346 h 2075938"/>
                <a:gd name="connsiteX48" fmla="*/ 2090594 w 4937311"/>
                <a:gd name="connsiteY48" fmla="*/ 855467 h 2075938"/>
                <a:gd name="connsiteX49" fmla="*/ 2116474 w 4937311"/>
                <a:gd name="connsiteY49" fmla="*/ 820961 h 2075938"/>
                <a:gd name="connsiteX50" fmla="*/ 2125100 w 4937311"/>
                <a:gd name="connsiteY50" fmla="*/ 769203 h 2075938"/>
                <a:gd name="connsiteX51" fmla="*/ 2133726 w 4937311"/>
                <a:gd name="connsiteY51" fmla="*/ 734697 h 2075938"/>
                <a:gd name="connsiteX52" fmla="*/ 2142353 w 4937311"/>
                <a:gd name="connsiteY52" fmla="*/ 682939 h 2075938"/>
                <a:gd name="connsiteX53" fmla="*/ 2194111 w 4937311"/>
                <a:gd name="connsiteY53" fmla="*/ 665686 h 2075938"/>
                <a:gd name="connsiteX54" fmla="*/ 2237243 w 4937311"/>
                <a:gd name="connsiteY54" fmla="*/ 700192 h 2075938"/>
                <a:gd name="connsiteX55" fmla="*/ 2314881 w 4937311"/>
                <a:gd name="connsiteY55" fmla="*/ 743324 h 2075938"/>
                <a:gd name="connsiteX56" fmla="*/ 2375266 w 4937311"/>
                <a:gd name="connsiteY56" fmla="*/ 674312 h 2075938"/>
                <a:gd name="connsiteX57" fmla="*/ 2418398 w 4937311"/>
                <a:gd name="connsiteY57" fmla="*/ 622554 h 2075938"/>
                <a:gd name="connsiteX58" fmla="*/ 2444277 w 4937311"/>
                <a:gd name="connsiteY58" fmla="*/ 596675 h 2075938"/>
                <a:gd name="connsiteX59" fmla="*/ 2461530 w 4937311"/>
                <a:gd name="connsiteY59" fmla="*/ 570795 h 2075938"/>
                <a:gd name="connsiteX60" fmla="*/ 2496036 w 4937311"/>
                <a:gd name="connsiteY60" fmla="*/ 553543 h 2075938"/>
                <a:gd name="connsiteX61" fmla="*/ 2530542 w 4937311"/>
                <a:gd name="connsiteY61" fmla="*/ 501784 h 2075938"/>
                <a:gd name="connsiteX62" fmla="*/ 2547794 w 4937311"/>
                <a:gd name="connsiteY62" fmla="*/ 475905 h 2075938"/>
                <a:gd name="connsiteX63" fmla="*/ 2556421 w 4937311"/>
                <a:gd name="connsiteY63" fmla="*/ 441399 h 2075938"/>
                <a:gd name="connsiteX64" fmla="*/ 2565047 w 4937311"/>
                <a:gd name="connsiteY64" fmla="*/ 260244 h 2075938"/>
                <a:gd name="connsiteX65" fmla="*/ 2582300 w 4937311"/>
                <a:gd name="connsiteY65" fmla="*/ 234365 h 2075938"/>
                <a:gd name="connsiteX66" fmla="*/ 2608179 w 4937311"/>
                <a:gd name="connsiteY66" fmla="*/ 199860 h 2075938"/>
                <a:gd name="connsiteX67" fmla="*/ 2668564 w 4937311"/>
                <a:gd name="connsiteY67" fmla="*/ 130848 h 2075938"/>
                <a:gd name="connsiteX68" fmla="*/ 2685817 w 4937311"/>
                <a:gd name="connsiteY68" fmla="*/ 104969 h 2075938"/>
                <a:gd name="connsiteX69" fmla="*/ 2763455 w 4937311"/>
                <a:gd name="connsiteY69" fmla="*/ 35958 h 2075938"/>
                <a:gd name="connsiteX70" fmla="*/ 2806587 w 4937311"/>
                <a:gd name="connsiteY70" fmla="*/ 1452 h 2075938"/>
                <a:gd name="connsiteX71" fmla="*/ 2823840 w 4937311"/>
                <a:gd name="connsiteY71" fmla="*/ 27331 h 2075938"/>
                <a:gd name="connsiteX72" fmla="*/ 2841092 w 4937311"/>
                <a:gd name="connsiteY72" fmla="*/ 96343 h 2075938"/>
                <a:gd name="connsiteX73" fmla="*/ 2866972 w 4937311"/>
                <a:gd name="connsiteY73" fmla="*/ 199860 h 2075938"/>
                <a:gd name="connsiteX74" fmla="*/ 2884225 w 4937311"/>
                <a:gd name="connsiteY74" fmla="*/ 225739 h 2075938"/>
                <a:gd name="connsiteX75" fmla="*/ 2901477 w 4937311"/>
                <a:gd name="connsiteY75" fmla="*/ 260244 h 2075938"/>
                <a:gd name="connsiteX76" fmla="*/ 2961862 w 4937311"/>
                <a:gd name="connsiteY76" fmla="*/ 312003 h 2075938"/>
                <a:gd name="connsiteX77" fmla="*/ 2979115 w 4937311"/>
                <a:gd name="connsiteY77" fmla="*/ 337882 h 2075938"/>
                <a:gd name="connsiteX78" fmla="*/ 2996368 w 4937311"/>
                <a:gd name="connsiteY78" fmla="*/ 389641 h 2075938"/>
                <a:gd name="connsiteX79" fmla="*/ 3030874 w 4937311"/>
                <a:gd name="connsiteY79" fmla="*/ 441399 h 2075938"/>
                <a:gd name="connsiteX80" fmla="*/ 3074006 w 4937311"/>
                <a:gd name="connsiteY80" fmla="*/ 493158 h 2075938"/>
                <a:gd name="connsiteX81" fmla="*/ 3099885 w 4937311"/>
                <a:gd name="connsiteY81" fmla="*/ 501784 h 2075938"/>
                <a:gd name="connsiteX82" fmla="*/ 3134391 w 4937311"/>
                <a:gd name="connsiteY82" fmla="*/ 553543 h 2075938"/>
                <a:gd name="connsiteX83" fmla="*/ 3177523 w 4937311"/>
                <a:gd name="connsiteY83" fmla="*/ 596675 h 2075938"/>
                <a:gd name="connsiteX84" fmla="*/ 3203402 w 4937311"/>
                <a:gd name="connsiteY84" fmla="*/ 605301 h 2075938"/>
                <a:gd name="connsiteX85" fmla="*/ 3237908 w 4937311"/>
                <a:gd name="connsiteY85" fmla="*/ 553543 h 2075938"/>
                <a:gd name="connsiteX86" fmla="*/ 3255160 w 4937311"/>
                <a:gd name="connsiteY86" fmla="*/ 475905 h 2075938"/>
                <a:gd name="connsiteX87" fmla="*/ 3263787 w 4937311"/>
                <a:gd name="connsiteY87" fmla="*/ 450026 h 2075938"/>
                <a:gd name="connsiteX88" fmla="*/ 3350051 w 4937311"/>
                <a:gd name="connsiteY88" fmla="*/ 475905 h 2075938"/>
                <a:gd name="connsiteX89" fmla="*/ 3401809 w 4937311"/>
                <a:gd name="connsiteY89" fmla="*/ 527663 h 2075938"/>
                <a:gd name="connsiteX90" fmla="*/ 3410436 w 4937311"/>
                <a:gd name="connsiteY90" fmla="*/ 553543 h 2075938"/>
                <a:gd name="connsiteX91" fmla="*/ 3419062 w 4937311"/>
                <a:gd name="connsiteY91" fmla="*/ 605301 h 2075938"/>
                <a:gd name="connsiteX92" fmla="*/ 3453568 w 4937311"/>
                <a:gd name="connsiteY92" fmla="*/ 657060 h 2075938"/>
                <a:gd name="connsiteX93" fmla="*/ 3470821 w 4937311"/>
                <a:gd name="connsiteY93" fmla="*/ 682939 h 2075938"/>
                <a:gd name="connsiteX94" fmla="*/ 3496700 w 4937311"/>
                <a:gd name="connsiteY94" fmla="*/ 777829 h 2075938"/>
                <a:gd name="connsiteX95" fmla="*/ 3513953 w 4937311"/>
                <a:gd name="connsiteY95" fmla="*/ 846841 h 2075938"/>
                <a:gd name="connsiteX96" fmla="*/ 3539832 w 4937311"/>
                <a:gd name="connsiteY96" fmla="*/ 872720 h 2075938"/>
                <a:gd name="connsiteX97" fmla="*/ 3617470 w 4937311"/>
                <a:gd name="connsiteY97" fmla="*/ 924478 h 2075938"/>
                <a:gd name="connsiteX98" fmla="*/ 3660602 w 4937311"/>
                <a:gd name="connsiteY98" fmla="*/ 976237 h 2075938"/>
                <a:gd name="connsiteX99" fmla="*/ 3686481 w 4937311"/>
                <a:gd name="connsiteY99" fmla="*/ 1027995 h 2075938"/>
                <a:gd name="connsiteX100" fmla="*/ 3712360 w 4937311"/>
                <a:gd name="connsiteY100" fmla="*/ 1045248 h 2075938"/>
                <a:gd name="connsiteX101" fmla="*/ 3789998 w 4937311"/>
                <a:gd name="connsiteY101" fmla="*/ 976237 h 2075938"/>
                <a:gd name="connsiteX102" fmla="*/ 3876262 w 4937311"/>
                <a:gd name="connsiteY102" fmla="*/ 1019369 h 2075938"/>
                <a:gd name="connsiteX103" fmla="*/ 3910768 w 4937311"/>
                <a:gd name="connsiteY103" fmla="*/ 1036622 h 2075938"/>
                <a:gd name="connsiteX104" fmla="*/ 3962526 w 4937311"/>
                <a:gd name="connsiteY104" fmla="*/ 1071127 h 2075938"/>
                <a:gd name="connsiteX105" fmla="*/ 3979779 w 4937311"/>
                <a:gd name="connsiteY105" fmla="*/ 1097007 h 2075938"/>
                <a:gd name="connsiteX106" fmla="*/ 3988406 w 4937311"/>
                <a:gd name="connsiteY106" fmla="*/ 1122886 h 2075938"/>
                <a:gd name="connsiteX107" fmla="*/ 4040164 w 4937311"/>
                <a:gd name="connsiteY107" fmla="*/ 1148765 h 2075938"/>
                <a:gd name="connsiteX108" fmla="*/ 4066043 w 4937311"/>
                <a:gd name="connsiteY108" fmla="*/ 1140139 h 2075938"/>
                <a:gd name="connsiteX109" fmla="*/ 4100549 w 4937311"/>
                <a:gd name="connsiteY109" fmla="*/ 1131512 h 2075938"/>
                <a:gd name="connsiteX110" fmla="*/ 4135055 w 4937311"/>
                <a:gd name="connsiteY110" fmla="*/ 1114260 h 2075938"/>
                <a:gd name="connsiteX111" fmla="*/ 4160934 w 4937311"/>
                <a:gd name="connsiteY111" fmla="*/ 1105633 h 2075938"/>
                <a:gd name="connsiteX112" fmla="*/ 4212692 w 4937311"/>
                <a:gd name="connsiteY112" fmla="*/ 1071127 h 2075938"/>
                <a:gd name="connsiteX113" fmla="*/ 4229945 w 4937311"/>
                <a:gd name="connsiteY113" fmla="*/ 1045248 h 2075938"/>
                <a:gd name="connsiteX114" fmla="*/ 4255825 w 4937311"/>
                <a:gd name="connsiteY114" fmla="*/ 1027995 h 2075938"/>
                <a:gd name="connsiteX115" fmla="*/ 4290330 w 4937311"/>
                <a:gd name="connsiteY115" fmla="*/ 976237 h 2075938"/>
                <a:gd name="connsiteX116" fmla="*/ 4316209 w 4937311"/>
                <a:gd name="connsiteY116" fmla="*/ 950358 h 2075938"/>
                <a:gd name="connsiteX117" fmla="*/ 4350715 w 4937311"/>
                <a:gd name="connsiteY117" fmla="*/ 872720 h 2075938"/>
                <a:gd name="connsiteX118" fmla="*/ 4367968 w 4937311"/>
                <a:gd name="connsiteY118" fmla="*/ 846841 h 2075938"/>
                <a:gd name="connsiteX119" fmla="*/ 4376594 w 4937311"/>
                <a:gd name="connsiteY119" fmla="*/ 820961 h 2075938"/>
                <a:gd name="connsiteX120" fmla="*/ 4393847 w 4937311"/>
                <a:gd name="connsiteY120" fmla="*/ 760577 h 2075938"/>
                <a:gd name="connsiteX121" fmla="*/ 4411100 w 4937311"/>
                <a:gd name="connsiteY121" fmla="*/ 734697 h 2075938"/>
                <a:gd name="connsiteX122" fmla="*/ 4419726 w 4937311"/>
                <a:gd name="connsiteY122" fmla="*/ 665686 h 2075938"/>
                <a:gd name="connsiteX123" fmla="*/ 4436979 w 4937311"/>
                <a:gd name="connsiteY123" fmla="*/ 691565 h 2075938"/>
                <a:gd name="connsiteX124" fmla="*/ 4445606 w 4937311"/>
                <a:gd name="connsiteY124" fmla="*/ 717444 h 2075938"/>
                <a:gd name="connsiteX125" fmla="*/ 4471485 w 4937311"/>
                <a:gd name="connsiteY125" fmla="*/ 743324 h 2075938"/>
                <a:gd name="connsiteX126" fmla="*/ 4505991 w 4937311"/>
                <a:gd name="connsiteY126" fmla="*/ 795082 h 2075938"/>
                <a:gd name="connsiteX127" fmla="*/ 4523243 w 4937311"/>
                <a:gd name="connsiteY127" fmla="*/ 846841 h 2075938"/>
                <a:gd name="connsiteX128" fmla="*/ 4531870 w 4937311"/>
                <a:gd name="connsiteY128" fmla="*/ 872720 h 2075938"/>
                <a:gd name="connsiteX129" fmla="*/ 4557749 w 4937311"/>
                <a:gd name="connsiteY129" fmla="*/ 958984 h 2075938"/>
                <a:gd name="connsiteX130" fmla="*/ 4592255 w 4937311"/>
                <a:gd name="connsiteY130" fmla="*/ 1010743 h 2075938"/>
                <a:gd name="connsiteX131" fmla="*/ 4600881 w 4937311"/>
                <a:gd name="connsiteY131" fmla="*/ 1036622 h 2075938"/>
                <a:gd name="connsiteX132" fmla="*/ 4618134 w 4937311"/>
                <a:gd name="connsiteY132" fmla="*/ 1062501 h 2075938"/>
                <a:gd name="connsiteX133" fmla="*/ 4635387 w 4937311"/>
                <a:gd name="connsiteY133" fmla="*/ 1114260 h 2075938"/>
                <a:gd name="connsiteX134" fmla="*/ 4644013 w 4937311"/>
                <a:gd name="connsiteY134" fmla="*/ 1166018 h 2075938"/>
                <a:gd name="connsiteX135" fmla="*/ 4652640 w 4937311"/>
                <a:gd name="connsiteY135" fmla="*/ 1191897 h 2075938"/>
                <a:gd name="connsiteX136" fmla="*/ 4661266 w 4937311"/>
                <a:gd name="connsiteY136" fmla="*/ 1243656 h 2075938"/>
                <a:gd name="connsiteX137" fmla="*/ 4695772 w 4937311"/>
                <a:gd name="connsiteY137" fmla="*/ 1355799 h 2075938"/>
                <a:gd name="connsiteX138" fmla="*/ 4721651 w 4937311"/>
                <a:gd name="connsiteY138" fmla="*/ 1373052 h 2075938"/>
                <a:gd name="connsiteX139" fmla="*/ 4756157 w 4937311"/>
                <a:gd name="connsiteY139" fmla="*/ 1450690 h 2075938"/>
                <a:gd name="connsiteX140" fmla="*/ 4773409 w 4937311"/>
                <a:gd name="connsiteY140" fmla="*/ 1536954 h 2075938"/>
                <a:gd name="connsiteX141" fmla="*/ 4782036 w 4937311"/>
                <a:gd name="connsiteY141" fmla="*/ 1571460 h 2075938"/>
                <a:gd name="connsiteX142" fmla="*/ 4816542 w 4937311"/>
                <a:gd name="connsiteY142" fmla="*/ 1623218 h 2075938"/>
                <a:gd name="connsiteX143" fmla="*/ 4868300 w 4937311"/>
                <a:gd name="connsiteY143" fmla="*/ 1674977 h 2075938"/>
                <a:gd name="connsiteX144" fmla="*/ 4894179 w 4937311"/>
                <a:gd name="connsiteY144" fmla="*/ 1700856 h 2075938"/>
                <a:gd name="connsiteX145" fmla="*/ 4911432 w 4937311"/>
                <a:gd name="connsiteY145" fmla="*/ 1752614 h 2075938"/>
                <a:gd name="connsiteX146" fmla="*/ 4928685 w 4937311"/>
                <a:gd name="connsiteY146" fmla="*/ 1830252 h 2075938"/>
                <a:gd name="connsiteX147" fmla="*/ 4937311 w 4937311"/>
                <a:gd name="connsiteY147" fmla="*/ 1856131 h 2075938"/>
                <a:gd name="connsiteX148" fmla="*/ 4928685 w 4937311"/>
                <a:gd name="connsiteY148" fmla="*/ 1907890 h 2075938"/>
                <a:gd name="connsiteX149" fmla="*/ 4902806 w 4937311"/>
                <a:gd name="connsiteY149" fmla="*/ 1925143 h 2075938"/>
                <a:gd name="connsiteX150" fmla="*/ 4436979 w 4937311"/>
                <a:gd name="connsiteY150" fmla="*/ 1933769 h 2075938"/>
                <a:gd name="connsiteX151" fmla="*/ 4367968 w 4937311"/>
                <a:gd name="connsiteY151" fmla="*/ 1951022 h 2075938"/>
                <a:gd name="connsiteX152" fmla="*/ 4247198 w 4937311"/>
                <a:gd name="connsiteY152" fmla="*/ 1985527 h 2075938"/>
                <a:gd name="connsiteX153" fmla="*/ 4195440 w 4937311"/>
                <a:gd name="connsiteY153" fmla="*/ 2002780 h 2075938"/>
                <a:gd name="connsiteX154" fmla="*/ 4152308 w 4937311"/>
                <a:gd name="connsiteY154" fmla="*/ 2011407 h 2075938"/>
                <a:gd name="connsiteX155" fmla="*/ 1771418 w 4937311"/>
                <a:gd name="connsiteY155" fmla="*/ 1959648 h 2075938"/>
                <a:gd name="connsiteX156" fmla="*/ 1150315 w 4937311"/>
                <a:gd name="connsiteY156" fmla="*/ 2002780 h 2075938"/>
                <a:gd name="connsiteX157" fmla="*/ 658609 w 4937311"/>
                <a:gd name="connsiteY157" fmla="*/ 2071792 h 2075938"/>
                <a:gd name="connsiteX158" fmla="*/ 348059 w 4937311"/>
                <a:gd name="connsiteY158" fmla="*/ 2054539 h 2075938"/>
                <a:gd name="connsiteX159" fmla="*/ 253168 w 4937311"/>
                <a:gd name="connsiteY159" fmla="*/ 2011407 h 2075938"/>
                <a:gd name="connsiteX160" fmla="*/ 201409 w 4937311"/>
                <a:gd name="connsiteY160" fmla="*/ 1994154 h 2075938"/>
                <a:gd name="connsiteX161" fmla="*/ 175530 w 4937311"/>
                <a:gd name="connsiteY161" fmla="*/ 1985527 h 2075938"/>
                <a:gd name="connsiteX162" fmla="*/ 106519 w 4937311"/>
                <a:gd name="connsiteY162" fmla="*/ 1968275 h 2075938"/>
                <a:gd name="connsiteX163" fmla="*/ 80640 w 4937311"/>
                <a:gd name="connsiteY163" fmla="*/ 1959648 h 2075938"/>
                <a:gd name="connsiteX164" fmla="*/ 28881 w 4937311"/>
                <a:gd name="connsiteY164" fmla="*/ 1925143 h 2075938"/>
                <a:gd name="connsiteX165" fmla="*/ 3002 w 4937311"/>
                <a:gd name="connsiteY165" fmla="*/ 1916516 h 2075938"/>
                <a:gd name="connsiteX166" fmla="*/ 3002 w 4937311"/>
                <a:gd name="connsiteY166" fmla="*/ 1925143 h 2075938"/>
                <a:gd name="connsiteX0" fmla="*/ 3002 w 4937311"/>
                <a:gd name="connsiteY0" fmla="*/ 1925143 h 2075938"/>
                <a:gd name="connsiteX1" fmla="*/ 11628 w 4937311"/>
                <a:gd name="connsiteY1" fmla="*/ 1864758 h 2075938"/>
                <a:gd name="connsiteX2" fmla="*/ 63387 w 4937311"/>
                <a:gd name="connsiteY2" fmla="*/ 1838878 h 2075938"/>
                <a:gd name="connsiteX3" fmla="*/ 115145 w 4937311"/>
                <a:gd name="connsiteY3" fmla="*/ 1795746 h 2075938"/>
                <a:gd name="connsiteX4" fmla="*/ 141025 w 4937311"/>
                <a:gd name="connsiteY4" fmla="*/ 1787120 h 2075938"/>
                <a:gd name="connsiteX5" fmla="*/ 201409 w 4937311"/>
                <a:gd name="connsiteY5" fmla="*/ 1718109 h 2075938"/>
                <a:gd name="connsiteX6" fmla="*/ 235915 w 4937311"/>
                <a:gd name="connsiteY6" fmla="*/ 1726735 h 2075938"/>
                <a:gd name="connsiteX7" fmla="*/ 287674 w 4937311"/>
                <a:gd name="connsiteY7" fmla="*/ 1743988 h 2075938"/>
                <a:gd name="connsiteX8" fmla="*/ 322179 w 4937311"/>
                <a:gd name="connsiteY8" fmla="*/ 1735361 h 2075938"/>
                <a:gd name="connsiteX9" fmla="*/ 339432 w 4937311"/>
                <a:gd name="connsiteY9" fmla="*/ 1709482 h 2075938"/>
                <a:gd name="connsiteX10" fmla="*/ 365311 w 4937311"/>
                <a:gd name="connsiteY10" fmla="*/ 1683603 h 2075938"/>
                <a:gd name="connsiteX11" fmla="*/ 382564 w 4937311"/>
                <a:gd name="connsiteY11" fmla="*/ 1657724 h 2075938"/>
                <a:gd name="connsiteX12" fmla="*/ 408443 w 4937311"/>
                <a:gd name="connsiteY12" fmla="*/ 1631844 h 2075938"/>
                <a:gd name="connsiteX13" fmla="*/ 425696 w 4937311"/>
                <a:gd name="connsiteY13" fmla="*/ 1605965 h 2075938"/>
                <a:gd name="connsiteX14" fmla="*/ 503334 w 4937311"/>
                <a:gd name="connsiteY14" fmla="*/ 1536954 h 2075938"/>
                <a:gd name="connsiteX15" fmla="*/ 572345 w 4937311"/>
                <a:gd name="connsiteY15" fmla="*/ 1459316 h 2075938"/>
                <a:gd name="connsiteX16" fmla="*/ 624104 w 4937311"/>
                <a:gd name="connsiteY16" fmla="*/ 1424810 h 2075938"/>
                <a:gd name="connsiteX17" fmla="*/ 718994 w 4937311"/>
                <a:gd name="connsiteY17" fmla="*/ 1493822 h 2075938"/>
                <a:gd name="connsiteX18" fmla="*/ 736247 w 4937311"/>
                <a:gd name="connsiteY18" fmla="*/ 1519701 h 2075938"/>
                <a:gd name="connsiteX19" fmla="*/ 908775 w 4937311"/>
                <a:gd name="connsiteY19" fmla="*/ 1528327 h 2075938"/>
                <a:gd name="connsiteX20" fmla="*/ 917402 w 4937311"/>
                <a:gd name="connsiteY20" fmla="*/ 1502448 h 2075938"/>
                <a:gd name="connsiteX21" fmla="*/ 934655 w 4937311"/>
                <a:gd name="connsiteY21" fmla="*/ 1433437 h 2075938"/>
                <a:gd name="connsiteX22" fmla="*/ 951908 w 4937311"/>
                <a:gd name="connsiteY22" fmla="*/ 1407558 h 2075938"/>
                <a:gd name="connsiteX23" fmla="*/ 1003666 w 4937311"/>
                <a:gd name="connsiteY23" fmla="*/ 1355799 h 2075938"/>
                <a:gd name="connsiteX24" fmla="*/ 1012292 w 4937311"/>
                <a:gd name="connsiteY24" fmla="*/ 1329920 h 2075938"/>
                <a:gd name="connsiteX25" fmla="*/ 1115809 w 4937311"/>
                <a:gd name="connsiteY25" fmla="*/ 1321294 h 2075938"/>
                <a:gd name="connsiteX26" fmla="*/ 1210700 w 4937311"/>
                <a:gd name="connsiteY26" fmla="*/ 1338546 h 2075938"/>
                <a:gd name="connsiteX27" fmla="*/ 1271085 w 4937311"/>
                <a:gd name="connsiteY27" fmla="*/ 1347173 h 2075938"/>
                <a:gd name="connsiteX28" fmla="*/ 1314217 w 4937311"/>
                <a:gd name="connsiteY28" fmla="*/ 1338546 h 2075938"/>
                <a:gd name="connsiteX29" fmla="*/ 1348723 w 4937311"/>
                <a:gd name="connsiteY29" fmla="*/ 1286788 h 2075938"/>
                <a:gd name="connsiteX30" fmla="*/ 1383228 w 4937311"/>
                <a:gd name="connsiteY30" fmla="*/ 1235029 h 2075938"/>
                <a:gd name="connsiteX31" fmla="*/ 1400481 w 4937311"/>
                <a:gd name="connsiteY31" fmla="*/ 1209150 h 2075938"/>
                <a:gd name="connsiteX32" fmla="*/ 1443613 w 4937311"/>
                <a:gd name="connsiteY32" fmla="*/ 1148765 h 2075938"/>
                <a:gd name="connsiteX33" fmla="*/ 1469492 w 4937311"/>
                <a:gd name="connsiteY33" fmla="*/ 1062501 h 2075938"/>
                <a:gd name="connsiteX34" fmla="*/ 1503998 w 4937311"/>
                <a:gd name="connsiteY34" fmla="*/ 1010743 h 2075938"/>
                <a:gd name="connsiteX35" fmla="*/ 1547130 w 4937311"/>
                <a:gd name="connsiteY35" fmla="*/ 958984 h 2075938"/>
                <a:gd name="connsiteX36" fmla="*/ 1573009 w 4937311"/>
                <a:gd name="connsiteY36" fmla="*/ 941731 h 2075938"/>
                <a:gd name="connsiteX37" fmla="*/ 1633394 w 4937311"/>
                <a:gd name="connsiteY37" fmla="*/ 1010743 h 2075938"/>
                <a:gd name="connsiteX38" fmla="*/ 1642021 w 4937311"/>
                <a:gd name="connsiteY38" fmla="*/ 1036622 h 2075938"/>
                <a:gd name="connsiteX39" fmla="*/ 1667900 w 4937311"/>
                <a:gd name="connsiteY39" fmla="*/ 1045248 h 2075938"/>
                <a:gd name="connsiteX40" fmla="*/ 1728285 w 4937311"/>
                <a:gd name="connsiteY40" fmla="*/ 1105633 h 2075938"/>
                <a:gd name="connsiteX41" fmla="*/ 1814549 w 4937311"/>
                <a:gd name="connsiteY41" fmla="*/ 1071127 h 2075938"/>
                <a:gd name="connsiteX42" fmla="*/ 1849055 w 4937311"/>
                <a:gd name="connsiteY42" fmla="*/ 1036622 h 2075938"/>
                <a:gd name="connsiteX43" fmla="*/ 1874934 w 4937311"/>
                <a:gd name="connsiteY43" fmla="*/ 1010743 h 2075938"/>
                <a:gd name="connsiteX44" fmla="*/ 1892187 w 4937311"/>
                <a:gd name="connsiteY44" fmla="*/ 984863 h 2075938"/>
                <a:gd name="connsiteX45" fmla="*/ 1943945 w 4937311"/>
                <a:gd name="connsiteY45" fmla="*/ 958984 h 2075938"/>
                <a:gd name="connsiteX46" fmla="*/ 2047462 w 4937311"/>
                <a:gd name="connsiteY46" fmla="*/ 889973 h 2075938"/>
                <a:gd name="connsiteX47" fmla="*/ 2073342 w 4937311"/>
                <a:gd name="connsiteY47" fmla="*/ 881346 h 2075938"/>
                <a:gd name="connsiteX48" fmla="*/ 2090594 w 4937311"/>
                <a:gd name="connsiteY48" fmla="*/ 855467 h 2075938"/>
                <a:gd name="connsiteX49" fmla="*/ 2116474 w 4937311"/>
                <a:gd name="connsiteY49" fmla="*/ 820961 h 2075938"/>
                <a:gd name="connsiteX50" fmla="*/ 2125100 w 4937311"/>
                <a:gd name="connsiteY50" fmla="*/ 769203 h 2075938"/>
                <a:gd name="connsiteX51" fmla="*/ 2133726 w 4937311"/>
                <a:gd name="connsiteY51" fmla="*/ 734697 h 2075938"/>
                <a:gd name="connsiteX52" fmla="*/ 2142353 w 4937311"/>
                <a:gd name="connsiteY52" fmla="*/ 682939 h 2075938"/>
                <a:gd name="connsiteX53" fmla="*/ 2194111 w 4937311"/>
                <a:gd name="connsiteY53" fmla="*/ 665686 h 2075938"/>
                <a:gd name="connsiteX54" fmla="*/ 2237243 w 4937311"/>
                <a:gd name="connsiteY54" fmla="*/ 700192 h 2075938"/>
                <a:gd name="connsiteX55" fmla="*/ 2314881 w 4937311"/>
                <a:gd name="connsiteY55" fmla="*/ 743324 h 2075938"/>
                <a:gd name="connsiteX56" fmla="*/ 2375266 w 4937311"/>
                <a:gd name="connsiteY56" fmla="*/ 674312 h 2075938"/>
                <a:gd name="connsiteX57" fmla="*/ 2418398 w 4937311"/>
                <a:gd name="connsiteY57" fmla="*/ 622554 h 2075938"/>
                <a:gd name="connsiteX58" fmla="*/ 2444277 w 4937311"/>
                <a:gd name="connsiteY58" fmla="*/ 596675 h 2075938"/>
                <a:gd name="connsiteX59" fmla="*/ 2461530 w 4937311"/>
                <a:gd name="connsiteY59" fmla="*/ 570795 h 2075938"/>
                <a:gd name="connsiteX60" fmla="*/ 2496036 w 4937311"/>
                <a:gd name="connsiteY60" fmla="*/ 553543 h 2075938"/>
                <a:gd name="connsiteX61" fmla="*/ 2530542 w 4937311"/>
                <a:gd name="connsiteY61" fmla="*/ 501784 h 2075938"/>
                <a:gd name="connsiteX62" fmla="*/ 2547794 w 4937311"/>
                <a:gd name="connsiteY62" fmla="*/ 475905 h 2075938"/>
                <a:gd name="connsiteX63" fmla="*/ 2556421 w 4937311"/>
                <a:gd name="connsiteY63" fmla="*/ 441399 h 2075938"/>
                <a:gd name="connsiteX64" fmla="*/ 2565047 w 4937311"/>
                <a:gd name="connsiteY64" fmla="*/ 260244 h 2075938"/>
                <a:gd name="connsiteX65" fmla="*/ 2582300 w 4937311"/>
                <a:gd name="connsiteY65" fmla="*/ 234365 h 2075938"/>
                <a:gd name="connsiteX66" fmla="*/ 2608179 w 4937311"/>
                <a:gd name="connsiteY66" fmla="*/ 199860 h 2075938"/>
                <a:gd name="connsiteX67" fmla="*/ 2668564 w 4937311"/>
                <a:gd name="connsiteY67" fmla="*/ 130848 h 2075938"/>
                <a:gd name="connsiteX68" fmla="*/ 2685817 w 4937311"/>
                <a:gd name="connsiteY68" fmla="*/ 104969 h 2075938"/>
                <a:gd name="connsiteX69" fmla="*/ 2763455 w 4937311"/>
                <a:gd name="connsiteY69" fmla="*/ 35958 h 2075938"/>
                <a:gd name="connsiteX70" fmla="*/ 2806587 w 4937311"/>
                <a:gd name="connsiteY70" fmla="*/ 1452 h 2075938"/>
                <a:gd name="connsiteX71" fmla="*/ 2823840 w 4937311"/>
                <a:gd name="connsiteY71" fmla="*/ 27331 h 2075938"/>
                <a:gd name="connsiteX72" fmla="*/ 2841092 w 4937311"/>
                <a:gd name="connsiteY72" fmla="*/ 96343 h 2075938"/>
                <a:gd name="connsiteX73" fmla="*/ 2866972 w 4937311"/>
                <a:gd name="connsiteY73" fmla="*/ 199860 h 2075938"/>
                <a:gd name="connsiteX74" fmla="*/ 2884225 w 4937311"/>
                <a:gd name="connsiteY74" fmla="*/ 225739 h 2075938"/>
                <a:gd name="connsiteX75" fmla="*/ 2901477 w 4937311"/>
                <a:gd name="connsiteY75" fmla="*/ 260244 h 2075938"/>
                <a:gd name="connsiteX76" fmla="*/ 2961862 w 4937311"/>
                <a:gd name="connsiteY76" fmla="*/ 312003 h 2075938"/>
                <a:gd name="connsiteX77" fmla="*/ 2979115 w 4937311"/>
                <a:gd name="connsiteY77" fmla="*/ 337882 h 2075938"/>
                <a:gd name="connsiteX78" fmla="*/ 2996368 w 4937311"/>
                <a:gd name="connsiteY78" fmla="*/ 389641 h 2075938"/>
                <a:gd name="connsiteX79" fmla="*/ 3030874 w 4937311"/>
                <a:gd name="connsiteY79" fmla="*/ 441399 h 2075938"/>
                <a:gd name="connsiteX80" fmla="*/ 3074006 w 4937311"/>
                <a:gd name="connsiteY80" fmla="*/ 493158 h 2075938"/>
                <a:gd name="connsiteX81" fmla="*/ 3099885 w 4937311"/>
                <a:gd name="connsiteY81" fmla="*/ 501784 h 2075938"/>
                <a:gd name="connsiteX82" fmla="*/ 3134391 w 4937311"/>
                <a:gd name="connsiteY82" fmla="*/ 553543 h 2075938"/>
                <a:gd name="connsiteX83" fmla="*/ 3177523 w 4937311"/>
                <a:gd name="connsiteY83" fmla="*/ 596675 h 2075938"/>
                <a:gd name="connsiteX84" fmla="*/ 3203402 w 4937311"/>
                <a:gd name="connsiteY84" fmla="*/ 605301 h 2075938"/>
                <a:gd name="connsiteX85" fmla="*/ 3237908 w 4937311"/>
                <a:gd name="connsiteY85" fmla="*/ 553543 h 2075938"/>
                <a:gd name="connsiteX86" fmla="*/ 3255160 w 4937311"/>
                <a:gd name="connsiteY86" fmla="*/ 475905 h 2075938"/>
                <a:gd name="connsiteX87" fmla="*/ 3263787 w 4937311"/>
                <a:gd name="connsiteY87" fmla="*/ 450026 h 2075938"/>
                <a:gd name="connsiteX88" fmla="*/ 3350051 w 4937311"/>
                <a:gd name="connsiteY88" fmla="*/ 475905 h 2075938"/>
                <a:gd name="connsiteX89" fmla="*/ 3401809 w 4937311"/>
                <a:gd name="connsiteY89" fmla="*/ 527663 h 2075938"/>
                <a:gd name="connsiteX90" fmla="*/ 3410436 w 4937311"/>
                <a:gd name="connsiteY90" fmla="*/ 553543 h 2075938"/>
                <a:gd name="connsiteX91" fmla="*/ 3419062 w 4937311"/>
                <a:gd name="connsiteY91" fmla="*/ 605301 h 2075938"/>
                <a:gd name="connsiteX92" fmla="*/ 3453568 w 4937311"/>
                <a:gd name="connsiteY92" fmla="*/ 657060 h 2075938"/>
                <a:gd name="connsiteX93" fmla="*/ 3470821 w 4937311"/>
                <a:gd name="connsiteY93" fmla="*/ 682939 h 2075938"/>
                <a:gd name="connsiteX94" fmla="*/ 3496700 w 4937311"/>
                <a:gd name="connsiteY94" fmla="*/ 777829 h 2075938"/>
                <a:gd name="connsiteX95" fmla="*/ 3513953 w 4937311"/>
                <a:gd name="connsiteY95" fmla="*/ 846841 h 2075938"/>
                <a:gd name="connsiteX96" fmla="*/ 3539832 w 4937311"/>
                <a:gd name="connsiteY96" fmla="*/ 872720 h 2075938"/>
                <a:gd name="connsiteX97" fmla="*/ 3617470 w 4937311"/>
                <a:gd name="connsiteY97" fmla="*/ 924478 h 2075938"/>
                <a:gd name="connsiteX98" fmla="*/ 3660602 w 4937311"/>
                <a:gd name="connsiteY98" fmla="*/ 976237 h 2075938"/>
                <a:gd name="connsiteX99" fmla="*/ 3686481 w 4937311"/>
                <a:gd name="connsiteY99" fmla="*/ 1027995 h 2075938"/>
                <a:gd name="connsiteX100" fmla="*/ 3712360 w 4937311"/>
                <a:gd name="connsiteY100" fmla="*/ 1045248 h 2075938"/>
                <a:gd name="connsiteX101" fmla="*/ 3789998 w 4937311"/>
                <a:gd name="connsiteY101" fmla="*/ 976237 h 2075938"/>
                <a:gd name="connsiteX102" fmla="*/ 3876262 w 4937311"/>
                <a:gd name="connsiteY102" fmla="*/ 1019369 h 2075938"/>
                <a:gd name="connsiteX103" fmla="*/ 3910768 w 4937311"/>
                <a:gd name="connsiteY103" fmla="*/ 1036622 h 2075938"/>
                <a:gd name="connsiteX104" fmla="*/ 3962526 w 4937311"/>
                <a:gd name="connsiteY104" fmla="*/ 1071127 h 2075938"/>
                <a:gd name="connsiteX105" fmla="*/ 3979779 w 4937311"/>
                <a:gd name="connsiteY105" fmla="*/ 1097007 h 2075938"/>
                <a:gd name="connsiteX106" fmla="*/ 3988406 w 4937311"/>
                <a:gd name="connsiteY106" fmla="*/ 1122886 h 2075938"/>
                <a:gd name="connsiteX107" fmla="*/ 4040164 w 4937311"/>
                <a:gd name="connsiteY107" fmla="*/ 1148765 h 2075938"/>
                <a:gd name="connsiteX108" fmla="*/ 4066043 w 4937311"/>
                <a:gd name="connsiteY108" fmla="*/ 1140139 h 2075938"/>
                <a:gd name="connsiteX109" fmla="*/ 4100549 w 4937311"/>
                <a:gd name="connsiteY109" fmla="*/ 1131512 h 2075938"/>
                <a:gd name="connsiteX110" fmla="*/ 4135055 w 4937311"/>
                <a:gd name="connsiteY110" fmla="*/ 1114260 h 2075938"/>
                <a:gd name="connsiteX111" fmla="*/ 4160934 w 4937311"/>
                <a:gd name="connsiteY111" fmla="*/ 1105633 h 2075938"/>
                <a:gd name="connsiteX112" fmla="*/ 4212692 w 4937311"/>
                <a:gd name="connsiteY112" fmla="*/ 1071127 h 2075938"/>
                <a:gd name="connsiteX113" fmla="*/ 4229945 w 4937311"/>
                <a:gd name="connsiteY113" fmla="*/ 1045248 h 2075938"/>
                <a:gd name="connsiteX114" fmla="*/ 4255825 w 4937311"/>
                <a:gd name="connsiteY114" fmla="*/ 1027995 h 2075938"/>
                <a:gd name="connsiteX115" fmla="*/ 4290330 w 4937311"/>
                <a:gd name="connsiteY115" fmla="*/ 976237 h 2075938"/>
                <a:gd name="connsiteX116" fmla="*/ 4316209 w 4937311"/>
                <a:gd name="connsiteY116" fmla="*/ 950358 h 2075938"/>
                <a:gd name="connsiteX117" fmla="*/ 4350715 w 4937311"/>
                <a:gd name="connsiteY117" fmla="*/ 872720 h 2075938"/>
                <a:gd name="connsiteX118" fmla="*/ 4367968 w 4937311"/>
                <a:gd name="connsiteY118" fmla="*/ 846841 h 2075938"/>
                <a:gd name="connsiteX119" fmla="*/ 4376594 w 4937311"/>
                <a:gd name="connsiteY119" fmla="*/ 820961 h 2075938"/>
                <a:gd name="connsiteX120" fmla="*/ 4393847 w 4937311"/>
                <a:gd name="connsiteY120" fmla="*/ 760577 h 2075938"/>
                <a:gd name="connsiteX121" fmla="*/ 4411100 w 4937311"/>
                <a:gd name="connsiteY121" fmla="*/ 734697 h 2075938"/>
                <a:gd name="connsiteX122" fmla="*/ 4419726 w 4937311"/>
                <a:gd name="connsiteY122" fmla="*/ 665686 h 2075938"/>
                <a:gd name="connsiteX123" fmla="*/ 4436979 w 4937311"/>
                <a:gd name="connsiteY123" fmla="*/ 691565 h 2075938"/>
                <a:gd name="connsiteX124" fmla="*/ 4445606 w 4937311"/>
                <a:gd name="connsiteY124" fmla="*/ 717444 h 2075938"/>
                <a:gd name="connsiteX125" fmla="*/ 4471485 w 4937311"/>
                <a:gd name="connsiteY125" fmla="*/ 743324 h 2075938"/>
                <a:gd name="connsiteX126" fmla="*/ 4505991 w 4937311"/>
                <a:gd name="connsiteY126" fmla="*/ 795082 h 2075938"/>
                <a:gd name="connsiteX127" fmla="*/ 4523243 w 4937311"/>
                <a:gd name="connsiteY127" fmla="*/ 846841 h 2075938"/>
                <a:gd name="connsiteX128" fmla="*/ 4531870 w 4937311"/>
                <a:gd name="connsiteY128" fmla="*/ 872720 h 2075938"/>
                <a:gd name="connsiteX129" fmla="*/ 4557749 w 4937311"/>
                <a:gd name="connsiteY129" fmla="*/ 958984 h 2075938"/>
                <a:gd name="connsiteX130" fmla="*/ 4592255 w 4937311"/>
                <a:gd name="connsiteY130" fmla="*/ 1010743 h 2075938"/>
                <a:gd name="connsiteX131" fmla="*/ 4600881 w 4937311"/>
                <a:gd name="connsiteY131" fmla="*/ 1036622 h 2075938"/>
                <a:gd name="connsiteX132" fmla="*/ 4618134 w 4937311"/>
                <a:gd name="connsiteY132" fmla="*/ 1062501 h 2075938"/>
                <a:gd name="connsiteX133" fmla="*/ 4635387 w 4937311"/>
                <a:gd name="connsiteY133" fmla="*/ 1114260 h 2075938"/>
                <a:gd name="connsiteX134" fmla="*/ 4644013 w 4937311"/>
                <a:gd name="connsiteY134" fmla="*/ 1166018 h 2075938"/>
                <a:gd name="connsiteX135" fmla="*/ 4652640 w 4937311"/>
                <a:gd name="connsiteY135" fmla="*/ 1191897 h 2075938"/>
                <a:gd name="connsiteX136" fmla="*/ 4661266 w 4937311"/>
                <a:gd name="connsiteY136" fmla="*/ 1243656 h 2075938"/>
                <a:gd name="connsiteX137" fmla="*/ 4695772 w 4937311"/>
                <a:gd name="connsiteY137" fmla="*/ 1355799 h 2075938"/>
                <a:gd name="connsiteX138" fmla="*/ 4721651 w 4937311"/>
                <a:gd name="connsiteY138" fmla="*/ 1373052 h 2075938"/>
                <a:gd name="connsiteX139" fmla="*/ 4756157 w 4937311"/>
                <a:gd name="connsiteY139" fmla="*/ 1450690 h 2075938"/>
                <a:gd name="connsiteX140" fmla="*/ 4773409 w 4937311"/>
                <a:gd name="connsiteY140" fmla="*/ 1536954 h 2075938"/>
                <a:gd name="connsiteX141" fmla="*/ 4782036 w 4937311"/>
                <a:gd name="connsiteY141" fmla="*/ 1571460 h 2075938"/>
                <a:gd name="connsiteX142" fmla="*/ 4816542 w 4937311"/>
                <a:gd name="connsiteY142" fmla="*/ 1623218 h 2075938"/>
                <a:gd name="connsiteX143" fmla="*/ 4868300 w 4937311"/>
                <a:gd name="connsiteY143" fmla="*/ 1674977 h 2075938"/>
                <a:gd name="connsiteX144" fmla="*/ 4894179 w 4937311"/>
                <a:gd name="connsiteY144" fmla="*/ 1700856 h 2075938"/>
                <a:gd name="connsiteX145" fmla="*/ 4911432 w 4937311"/>
                <a:gd name="connsiteY145" fmla="*/ 1752614 h 2075938"/>
                <a:gd name="connsiteX146" fmla="*/ 4928685 w 4937311"/>
                <a:gd name="connsiteY146" fmla="*/ 1830252 h 2075938"/>
                <a:gd name="connsiteX147" fmla="*/ 4937311 w 4937311"/>
                <a:gd name="connsiteY147" fmla="*/ 1856131 h 2075938"/>
                <a:gd name="connsiteX148" fmla="*/ 4928685 w 4937311"/>
                <a:gd name="connsiteY148" fmla="*/ 1907890 h 2075938"/>
                <a:gd name="connsiteX149" fmla="*/ 4902806 w 4937311"/>
                <a:gd name="connsiteY149" fmla="*/ 1925143 h 2075938"/>
                <a:gd name="connsiteX150" fmla="*/ 4436979 w 4937311"/>
                <a:gd name="connsiteY150" fmla="*/ 1933769 h 2075938"/>
                <a:gd name="connsiteX151" fmla="*/ 4367968 w 4937311"/>
                <a:gd name="connsiteY151" fmla="*/ 1951022 h 2075938"/>
                <a:gd name="connsiteX152" fmla="*/ 4247198 w 4937311"/>
                <a:gd name="connsiteY152" fmla="*/ 1985527 h 2075938"/>
                <a:gd name="connsiteX153" fmla="*/ 4195440 w 4937311"/>
                <a:gd name="connsiteY153" fmla="*/ 2002780 h 2075938"/>
                <a:gd name="connsiteX154" fmla="*/ 3746866 w 4937311"/>
                <a:gd name="connsiteY154" fmla="*/ 1933769 h 2075938"/>
                <a:gd name="connsiteX155" fmla="*/ 1771418 w 4937311"/>
                <a:gd name="connsiteY155" fmla="*/ 1959648 h 2075938"/>
                <a:gd name="connsiteX156" fmla="*/ 1150315 w 4937311"/>
                <a:gd name="connsiteY156" fmla="*/ 2002780 h 2075938"/>
                <a:gd name="connsiteX157" fmla="*/ 658609 w 4937311"/>
                <a:gd name="connsiteY157" fmla="*/ 2071792 h 2075938"/>
                <a:gd name="connsiteX158" fmla="*/ 348059 w 4937311"/>
                <a:gd name="connsiteY158" fmla="*/ 2054539 h 2075938"/>
                <a:gd name="connsiteX159" fmla="*/ 253168 w 4937311"/>
                <a:gd name="connsiteY159" fmla="*/ 2011407 h 2075938"/>
                <a:gd name="connsiteX160" fmla="*/ 201409 w 4937311"/>
                <a:gd name="connsiteY160" fmla="*/ 1994154 h 2075938"/>
                <a:gd name="connsiteX161" fmla="*/ 175530 w 4937311"/>
                <a:gd name="connsiteY161" fmla="*/ 1985527 h 2075938"/>
                <a:gd name="connsiteX162" fmla="*/ 106519 w 4937311"/>
                <a:gd name="connsiteY162" fmla="*/ 1968275 h 2075938"/>
                <a:gd name="connsiteX163" fmla="*/ 80640 w 4937311"/>
                <a:gd name="connsiteY163" fmla="*/ 1959648 h 2075938"/>
                <a:gd name="connsiteX164" fmla="*/ 28881 w 4937311"/>
                <a:gd name="connsiteY164" fmla="*/ 1925143 h 2075938"/>
                <a:gd name="connsiteX165" fmla="*/ 3002 w 4937311"/>
                <a:gd name="connsiteY165" fmla="*/ 1916516 h 2075938"/>
                <a:gd name="connsiteX166" fmla="*/ 3002 w 4937311"/>
                <a:gd name="connsiteY166" fmla="*/ 1925143 h 207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</a:cxnLst>
              <a:rect l="l" t="t" r="r" b="b"/>
              <a:pathLst>
                <a:path w="4937311" h="2075938">
                  <a:moveTo>
                    <a:pt x="3002" y="1925143"/>
                  </a:moveTo>
                  <a:cubicBezTo>
                    <a:pt x="4440" y="1916517"/>
                    <a:pt x="3370" y="1883338"/>
                    <a:pt x="11628" y="1864758"/>
                  </a:cubicBezTo>
                  <a:cubicBezTo>
                    <a:pt x="18691" y="1848867"/>
                    <a:pt x="50811" y="1845166"/>
                    <a:pt x="63387" y="1838878"/>
                  </a:cubicBezTo>
                  <a:cubicBezTo>
                    <a:pt x="119843" y="1810650"/>
                    <a:pt x="57899" y="1833910"/>
                    <a:pt x="115145" y="1795746"/>
                  </a:cubicBezTo>
                  <a:cubicBezTo>
                    <a:pt x="122711" y="1790702"/>
                    <a:pt x="132398" y="1789995"/>
                    <a:pt x="141025" y="1787120"/>
                  </a:cubicBezTo>
                  <a:cubicBezTo>
                    <a:pt x="181281" y="1726735"/>
                    <a:pt x="158277" y="1746863"/>
                    <a:pt x="201409" y="1718109"/>
                  </a:cubicBezTo>
                  <a:cubicBezTo>
                    <a:pt x="212911" y="1720984"/>
                    <a:pt x="224559" y="1723328"/>
                    <a:pt x="235915" y="1726735"/>
                  </a:cubicBezTo>
                  <a:cubicBezTo>
                    <a:pt x="253334" y="1731961"/>
                    <a:pt x="287674" y="1743988"/>
                    <a:pt x="287674" y="1743988"/>
                  </a:cubicBezTo>
                  <a:cubicBezTo>
                    <a:pt x="299176" y="1741112"/>
                    <a:pt x="312315" y="1741937"/>
                    <a:pt x="322179" y="1735361"/>
                  </a:cubicBezTo>
                  <a:cubicBezTo>
                    <a:pt x="330805" y="1729610"/>
                    <a:pt x="332795" y="1717447"/>
                    <a:pt x="339432" y="1709482"/>
                  </a:cubicBezTo>
                  <a:cubicBezTo>
                    <a:pt x="347242" y="1700110"/>
                    <a:pt x="357501" y="1692975"/>
                    <a:pt x="365311" y="1683603"/>
                  </a:cubicBezTo>
                  <a:cubicBezTo>
                    <a:pt x="371948" y="1675638"/>
                    <a:pt x="375927" y="1665689"/>
                    <a:pt x="382564" y="1657724"/>
                  </a:cubicBezTo>
                  <a:cubicBezTo>
                    <a:pt x="390374" y="1648352"/>
                    <a:pt x="400633" y="1641216"/>
                    <a:pt x="408443" y="1631844"/>
                  </a:cubicBezTo>
                  <a:cubicBezTo>
                    <a:pt x="415080" y="1623879"/>
                    <a:pt x="418808" y="1613714"/>
                    <a:pt x="425696" y="1605965"/>
                  </a:cubicBezTo>
                  <a:cubicBezTo>
                    <a:pt x="468670" y="1557621"/>
                    <a:pt x="464002" y="1563176"/>
                    <a:pt x="503334" y="1536954"/>
                  </a:cubicBezTo>
                  <a:cubicBezTo>
                    <a:pt x="534120" y="1490775"/>
                    <a:pt x="513258" y="1518403"/>
                    <a:pt x="572345" y="1459316"/>
                  </a:cubicBezTo>
                  <a:cubicBezTo>
                    <a:pt x="604653" y="1427008"/>
                    <a:pt x="586653" y="1437295"/>
                    <a:pt x="624104" y="1424810"/>
                  </a:cubicBezTo>
                  <a:cubicBezTo>
                    <a:pt x="686811" y="1487519"/>
                    <a:pt x="653208" y="1467507"/>
                    <a:pt x="718994" y="1493822"/>
                  </a:cubicBezTo>
                  <a:cubicBezTo>
                    <a:pt x="724745" y="1502448"/>
                    <a:pt x="728916" y="1512370"/>
                    <a:pt x="736247" y="1519701"/>
                  </a:cubicBezTo>
                  <a:cubicBezTo>
                    <a:pt x="781896" y="1565350"/>
                    <a:pt x="850833" y="1531736"/>
                    <a:pt x="908775" y="1528327"/>
                  </a:cubicBezTo>
                  <a:cubicBezTo>
                    <a:pt x="911651" y="1519701"/>
                    <a:pt x="915197" y="1511270"/>
                    <a:pt x="917402" y="1502448"/>
                  </a:cubicBezTo>
                  <a:cubicBezTo>
                    <a:pt x="922325" y="1482755"/>
                    <a:pt x="924793" y="1453160"/>
                    <a:pt x="934655" y="1433437"/>
                  </a:cubicBezTo>
                  <a:cubicBezTo>
                    <a:pt x="939292" y="1424164"/>
                    <a:pt x="945020" y="1415307"/>
                    <a:pt x="951908" y="1407558"/>
                  </a:cubicBezTo>
                  <a:cubicBezTo>
                    <a:pt x="968118" y="1389322"/>
                    <a:pt x="1003666" y="1355799"/>
                    <a:pt x="1003666" y="1355799"/>
                  </a:cubicBezTo>
                  <a:cubicBezTo>
                    <a:pt x="1006541" y="1347173"/>
                    <a:pt x="1006612" y="1337020"/>
                    <a:pt x="1012292" y="1329920"/>
                  </a:cubicBezTo>
                  <a:cubicBezTo>
                    <a:pt x="1039313" y="1296144"/>
                    <a:pt x="1079413" y="1316744"/>
                    <a:pt x="1115809" y="1321294"/>
                  </a:cubicBezTo>
                  <a:cubicBezTo>
                    <a:pt x="1276858" y="1341425"/>
                    <a:pt x="1104615" y="1319258"/>
                    <a:pt x="1210700" y="1338546"/>
                  </a:cubicBezTo>
                  <a:cubicBezTo>
                    <a:pt x="1230705" y="1342183"/>
                    <a:pt x="1250957" y="1344297"/>
                    <a:pt x="1271085" y="1347173"/>
                  </a:cubicBezTo>
                  <a:cubicBezTo>
                    <a:pt x="1285462" y="1344297"/>
                    <a:pt x="1302643" y="1347548"/>
                    <a:pt x="1314217" y="1338546"/>
                  </a:cubicBezTo>
                  <a:cubicBezTo>
                    <a:pt x="1330584" y="1325816"/>
                    <a:pt x="1348723" y="1286788"/>
                    <a:pt x="1348723" y="1286788"/>
                  </a:cubicBezTo>
                  <a:cubicBezTo>
                    <a:pt x="1363882" y="1241309"/>
                    <a:pt x="1347330" y="1278107"/>
                    <a:pt x="1383228" y="1235029"/>
                  </a:cubicBezTo>
                  <a:cubicBezTo>
                    <a:pt x="1389865" y="1227064"/>
                    <a:pt x="1394455" y="1217586"/>
                    <a:pt x="1400481" y="1209150"/>
                  </a:cubicBezTo>
                  <a:cubicBezTo>
                    <a:pt x="1453981" y="1134250"/>
                    <a:pt x="1402953" y="1209754"/>
                    <a:pt x="1443613" y="1148765"/>
                  </a:cubicBezTo>
                  <a:cubicBezTo>
                    <a:pt x="1448435" y="1129480"/>
                    <a:pt x="1461095" y="1075096"/>
                    <a:pt x="1469492" y="1062501"/>
                  </a:cubicBezTo>
                  <a:lnTo>
                    <a:pt x="1503998" y="1010743"/>
                  </a:lnTo>
                  <a:cubicBezTo>
                    <a:pt x="1520963" y="985295"/>
                    <a:pt x="1522221" y="979742"/>
                    <a:pt x="1547130" y="958984"/>
                  </a:cubicBezTo>
                  <a:cubicBezTo>
                    <a:pt x="1555095" y="952347"/>
                    <a:pt x="1564383" y="947482"/>
                    <a:pt x="1573009" y="941731"/>
                  </a:cubicBezTo>
                  <a:cubicBezTo>
                    <a:pt x="1595283" y="964005"/>
                    <a:pt x="1617553" y="983022"/>
                    <a:pt x="1633394" y="1010743"/>
                  </a:cubicBezTo>
                  <a:cubicBezTo>
                    <a:pt x="1637905" y="1018638"/>
                    <a:pt x="1635591" y="1030192"/>
                    <a:pt x="1642021" y="1036622"/>
                  </a:cubicBezTo>
                  <a:cubicBezTo>
                    <a:pt x="1648451" y="1043052"/>
                    <a:pt x="1659274" y="1042373"/>
                    <a:pt x="1667900" y="1045248"/>
                  </a:cubicBezTo>
                  <a:cubicBezTo>
                    <a:pt x="1707450" y="1104573"/>
                    <a:pt x="1682734" y="1090450"/>
                    <a:pt x="1728285" y="1105633"/>
                  </a:cubicBezTo>
                  <a:cubicBezTo>
                    <a:pt x="1738391" y="1102264"/>
                    <a:pt x="1801856" y="1083820"/>
                    <a:pt x="1814549" y="1071127"/>
                  </a:cubicBezTo>
                  <a:cubicBezTo>
                    <a:pt x="1860555" y="1025121"/>
                    <a:pt x="1780042" y="1059624"/>
                    <a:pt x="1849055" y="1036622"/>
                  </a:cubicBezTo>
                  <a:cubicBezTo>
                    <a:pt x="1857681" y="1027996"/>
                    <a:pt x="1867124" y="1020115"/>
                    <a:pt x="1874934" y="1010743"/>
                  </a:cubicBezTo>
                  <a:cubicBezTo>
                    <a:pt x="1881571" y="1002778"/>
                    <a:pt x="1884856" y="992194"/>
                    <a:pt x="1892187" y="984863"/>
                  </a:cubicBezTo>
                  <a:cubicBezTo>
                    <a:pt x="1908910" y="968140"/>
                    <a:pt x="1922896" y="966000"/>
                    <a:pt x="1943945" y="958984"/>
                  </a:cubicBezTo>
                  <a:lnTo>
                    <a:pt x="2047462" y="889973"/>
                  </a:lnTo>
                  <a:cubicBezTo>
                    <a:pt x="2055028" y="884929"/>
                    <a:pt x="2064715" y="884222"/>
                    <a:pt x="2073342" y="881346"/>
                  </a:cubicBezTo>
                  <a:cubicBezTo>
                    <a:pt x="2079093" y="872720"/>
                    <a:pt x="2084568" y="863903"/>
                    <a:pt x="2090594" y="855467"/>
                  </a:cubicBezTo>
                  <a:cubicBezTo>
                    <a:pt x="2098951" y="843767"/>
                    <a:pt x="2111134" y="834310"/>
                    <a:pt x="2116474" y="820961"/>
                  </a:cubicBezTo>
                  <a:cubicBezTo>
                    <a:pt x="2122970" y="804721"/>
                    <a:pt x="2121670" y="786354"/>
                    <a:pt x="2125100" y="769203"/>
                  </a:cubicBezTo>
                  <a:cubicBezTo>
                    <a:pt x="2127425" y="757577"/>
                    <a:pt x="2131401" y="746323"/>
                    <a:pt x="2133726" y="734697"/>
                  </a:cubicBezTo>
                  <a:cubicBezTo>
                    <a:pt x="2137156" y="717546"/>
                    <a:pt x="2130835" y="696102"/>
                    <a:pt x="2142353" y="682939"/>
                  </a:cubicBezTo>
                  <a:cubicBezTo>
                    <a:pt x="2154329" y="669253"/>
                    <a:pt x="2194111" y="665686"/>
                    <a:pt x="2194111" y="665686"/>
                  </a:cubicBezTo>
                  <a:cubicBezTo>
                    <a:pt x="2252393" y="685112"/>
                    <a:pt x="2189218" y="658170"/>
                    <a:pt x="2237243" y="700192"/>
                  </a:cubicBezTo>
                  <a:cubicBezTo>
                    <a:pt x="2273747" y="732133"/>
                    <a:pt x="2279338" y="731476"/>
                    <a:pt x="2314881" y="743324"/>
                  </a:cubicBezTo>
                  <a:cubicBezTo>
                    <a:pt x="2388206" y="694439"/>
                    <a:pt x="2274621" y="774957"/>
                    <a:pt x="2375266" y="674312"/>
                  </a:cubicBezTo>
                  <a:cubicBezTo>
                    <a:pt x="2450872" y="598706"/>
                    <a:pt x="2358348" y="694613"/>
                    <a:pt x="2418398" y="622554"/>
                  </a:cubicBezTo>
                  <a:cubicBezTo>
                    <a:pt x="2426208" y="613182"/>
                    <a:pt x="2436467" y="606047"/>
                    <a:pt x="2444277" y="596675"/>
                  </a:cubicBezTo>
                  <a:cubicBezTo>
                    <a:pt x="2450914" y="588710"/>
                    <a:pt x="2453565" y="577432"/>
                    <a:pt x="2461530" y="570795"/>
                  </a:cubicBezTo>
                  <a:cubicBezTo>
                    <a:pt x="2471409" y="562563"/>
                    <a:pt x="2484534" y="559294"/>
                    <a:pt x="2496036" y="553543"/>
                  </a:cubicBezTo>
                  <a:lnTo>
                    <a:pt x="2530542" y="501784"/>
                  </a:lnTo>
                  <a:lnTo>
                    <a:pt x="2547794" y="475905"/>
                  </a:lnTo>
                  <a:cubicBezTo>
                    <a:pt x="2550670" y="464403"/>
                    <a:pt x="2555476" y="453217"/>
                    <a:pt x="2556421" y="441399"/>
                  </a:cubicBezTo>
                  <a:cubicBezTo>
                    <a:pt x="2561242" y="381138"/>
                    <a:pt x="2557549" y="320231"/>
                    <a:pt x="2565047" y="260244"/>
                  </a:cubicBezTo>
                  <a:cubicBezTo>
                    <a:pt x="2566333" y="249956"/>
                    <a:pt x="2576274" y="242801"/>
                    <a:pt x="2582300" y="234365"/>
                  </a:cubicBezTo>
                  <a:cubicBezTo>
                    <a:pt x="2590657" y="222666"/>
                    <a:pt x="2599934" y="211638"/>
                    <a:pt x="2608179" y="199860"/>
                  </a:cubicBezTo>
                  <a:cubicBezTo>
                    <a:pt x="2652210" y="136958"/>
                    <a:pt x="2623545" y="160861"/>
                    <a:pt x="2668564" y="130848"/>
                  </a:cubicBezTo>
                  <a:cubicBezTo>
                    <a:pt x="2674315" y="122222"/>
                    <a:pt x="2678929" y="112718"/>
                    <a:pt x="2685817" y="104969"/>
                  </a:cubicBezTo>
                  <a:cubicBezTo>
                    <a:pt x="2728794" y="56619"/>
                    <a:pt x="2724119" y="62180"/>
                    <a:pt x="2763455" y="35958"/>
                  </a:cubicBezTo>
                  <a:cubicBezTo>
                    <a:pt x="2770035" y="26088"/>
                    <a:pt x="2784656" y="-7320"/>
                    <a:pt x="2806587" y="1452"/>
                  </a:cubicBezTo>
                  <a:cubicBezTo>
                    <a:pt x="2816213" y="5302"/>
                    <a:pt x="2818089" y="18705"/>
                    <a:pt x="2823840" y="27331"/>
                  </a:cubicBezTo>
                  <a:cubicBezTo>
                    <a:pt x="2844937" y="132821"/>
                    <a:pt x="2821201" y="23410"/>
                    <a:pt x="2841092" y="96343"/>
                  </a:cubicBezTo>
                  <a:cubicBezTo>
                    <a:pt x="2850450" y="130657"/>
                    <a:pt x="2858345" y="165354"/>
                    <a:pt x="2866972" y="199860"/>
                  </a:cubicBezTo>
                  <a:cubicBezTo>
                    <a:pt x="2869487" y="209918"/>
                    <a:pt x="2879081" y="216737"/>
                    <a:pt x="2884225" y="225739"/>
                  </a:cubicBezTo>
                  <a:cubicBezTo>
                    <a:pt x="2890605" y="236904"/>
                    <a:pt x="2894003" y="249780"/>
                    <a:pt x="2901477" y="260244"/>
                  </a:cubicBezTo>
                  <a:cubicBezTo>
                    <a:pt x="2924952" y="293109"/>
                    <a:pt x="2932412" y="282553"/>
                    <a:pt x="2961862" y="312003"/>
                  </a:cubicBezTo>
                  <a:cubicBezTo>
                    <a:pt x="2969193" y="319334"/>
                    <a:pt x="2974904" y="328408"/>
                    <a:pt x="2979115" y="337882"/>
                  </a:cubicBezTo>
                  <a:cubicBezTo>
                    <a:pt x="2986501" y="354501"/>
                    <a:pt x="2990617" y="372388"/>
                    <a:pt x="2996368" y="389641"/>
                  </a:cubicBezTo>
                  <a:cubicBezTo>
                    <a:pt x="3002925" y="409312"/>
                    <a:pt x="3019372" y="424146"/>
                    <a:pt x="3030874" y="441399"/>
                  </a:cubicBezTo>
                  <a:cubicBezTo>
                    <a:pt x="3043606" y="460497"/>
                    <a:pt x="3054078" y="479872"/>
                    <a:pt x="3074006" y="493158"/>
                  </a:cubicBezTo>
                  <a:cubicBezTo>
                    <a:pt x="3081572" y="498202"/>
                    <a:pt x="3091259" y="498909"/>
                    <a:pt x="3099885" y="501784"/>
                  </a:cubicBezTo>
                  <a:lnTo>
                    <a:pt x="3134391" y="553543"/>
                  </a:lnTo>
                  <a:cubicBezTo>
                    <a:pt x="3151644" y="579423"/>
                    <a:pt x="3148767" y="582297"/>
                    <a:pt x="3177523" y="596675"/>
                  </a:cubicBezTo>
                  <a:cubicBezTo>
                    <a:pt x="3185656" y="600741"/>
                    <a:pt x="3194776" y="602426"/>
                    <a:pt x="3203402" y="605301"/>
                  </a:cubicBezTo>
                  <a:cubicBezTo>
                    <a:pt x="3214904" y="588048"/>
                    <a:pt x="3233842" y="573876"/>
                    <a:pt x="3237908" y="553543"/>
                  </a:cubicBezTo>
                  <a:cubicBezTo>
                    <a:pt x="3243836" y="523899"/>
                    <a:pt x="3247039" y="504327"/>
                    <a:pt x="3255160" y="475905"/>
                  </a:cubicBezTo>
                  <a:cubicBezTo>
                    <a:pt x="3257658" y="467162"/>
                    <a:pt x="3260911" y="458652"/>
                    <a:pt x="3263787" y="450026"/>
                  </a:cubicBezTo>
                  <a:cubicBezTo>
                    <a:pt x="3309436" y="456547"/>
                    <a:pt x="3320002" y="449194"/>
                    <a:pt x="3350051" y="475905"/>
                  </a:cubicBezTo>
                  <a:cubicBezTo>
                    <a:pt x="3368287" y="492115"/>
                    <a:pt x="3401809" y="527663"/>
                    <a:pt x="3401809" y="527663"/>
                  </a:cubicBezTo>
                  <a:cubicBezTo>
                    <a:pt x="3404685" y="536290"/>
                    <a:pt x="3408463" y="544666"/>
                    <a:pt x="3410436" y="553543"/>
                  </a:cubicBezTo>
                  <a:cubicBezTo>
                    <a:pt x="3414230" y="570617"/>
                    <a:pt x="3412335" y="589156"/>
                    <a:pt x="3419062" y="605301"/>
                  </a:cubicBezTo>
                  <a:cubicBezTo>
                    <a:pt x="3427037" y="624441"/>
                    <a:pt x="3442066" y="639807"/>
                    <a:pt x="3453568" y="657060"/>
                  </a:cubicBezTo>
                  <a:lnTo>
                    <a:pt x="3470821" y="682939"/>
                  </a:lnTo>
                  <a:cubicBezTo>
                    <a:pt x="3486945" y="731312"/>
                    <a:pt x="3477242" y="699998"/>
                    <a:pt x="3496700" y="777829"/>
                  </a:cubicBezTo>
                  <a:cubicBezTo>
                    <a:pt x="3502451" y="800833"/>
                    <a:pt x="3497186" y="830074"/>
                    <a:pt x="3513953" y="846841"/>
                  </a:cubicBezTo>
                  <a:cubicBezTo>
                    <a:pt x="3522579" y="855467"/>
                    <a:pt x="3530202" y="865230"/>
                    <a:pt x="3539832" y="872720"/>
                  </a:cubicBezTo>
                  <a:cubicBezTo>
                    <a:pt x="3539846" y="872731"/>
                    <a:pt x="3604522" y="915847"/>
                    <a:pt x="3617470" y="924478"/>
                  </a:cubicBezTo>
                  <a:cubicBezTo>
                    <a:pt x="3637393" y="937760"/>
                    <a:pt x="3647873" y="957144"/>
                    <a:pt x="3660602" y="976237"/>
                  </a:cubicBezTo>
                  <a:cubicBezTo>
                    <a:pt x="3667618" y="997286"/>
                    <a:pt x="3669758" y="1011272"/>
                    <a:pt x="3686481" y="1027995"/>
                  </a:cubicBezTo>
                  <a:cubicBezTo>
                    <a:pt x="3693812" y="1035326"/>
                    <a:pt x="3703734" y="1039497"/>
                    <a:pt x="3712360" y="1045248"/>
                  </a:cubicBezTo>
                  <a:cubicBezTo>
                    <a:pt x="3771450" y="986159"/>
                    <a:pt x="3743818" y="1007024"/>
                    <a:pt x="3789998" y="976237"/>
                  </a:cubicBezTo>
                  <a:cubicBezTo>
                    <a:pt x="3868110" y="995764"/>
                    <a:pt x="3773557" y="968016"/>
                    <a:pt x="3876262" y="1019369"/>
                  </a:cubicBezTo>
                  <a:cubicBezTo>
                    <a:pt x="3887764" y="1025120"/>
                    <a:pt x="3899741" y="1030006"/>
                    <a:pt x="3910768" y="1036622"/>
                  </a:cubicBezTo>
                  <a:cubicBezTo>
                    <a:pt x="3928548" y="1047290"/>
                    <a:pt x="3962526" y="1071127"/>
                    <a:pt x="3962526" y="1071127"/>
                  </a:cubicBezTo>
                  <a:cubicBezTo>
                    <a:pt x="3968277" y="1079754"/>
                    <a:pt x="3975142" y="1087734"/>
                    <a:pt x="3979779" y="1097007"/>
                  </a:cubicBezTo>
                  <a:cubicBezTo>
                    <a:pt x="3983846" y="1105140"/>
                    <a:pt x="3982726" y="1115786"/>
                    <a:pt x="3988406" y="1122886"/>
                  </a:cubicBezTo>
                  <a:cubicBezTo>
                    <a:pt x="4000569" y="1138089"/>
                    <a:pt x="4023115" y="1143082"/>
                    <a:pt x="4040164" y="1148765"/>
                  </a:cubicBezTo>
                  <a:cubicBezTo>
                    <a:pt x="4048790" y="1145890"/>
                    <a:pt x="4057300" y="1142637"/>
                    <a:pt x="4066043" y="1140139"/>
                  </a:cubicBezTo>
                  <a:cubicBezTo>
                    <a:pt x="4077443" y="1136882"/>
                    <a:pt x="4089448" y="1135675"/>
                    <a:pt x="4100549" y="1131512"/>
                  </a:cubicBezTo>
                  <a:cubicBezTo>
                    <a:pt x="4112590" y="1126997"/>
                    <a:pt x="4123235" y="1119326"/>
                    <a:pt x="4135055" y="1114260"/>
                  </a:cubicBezTo>
                  <a:cubicBezTo>
                    <a:pt x="4143413" y="1110678"/>
                    <a:pt x="4152985" y="1110049"/>
                    <a:pt x="4160934" y="1105633"/>
                  </a:cubicBezTo>
                  <a:cubicBezTo>
                    <a:pt x="4179060" y="1095563"/>
                    <a:pt x="4212692" y="1071127"/>
                    <a:pt x="4212692" y="1071127"/>
                  </a:cubicBezTo>
                  <a:cubicBezTo>
                    <a:pt x="4218443" y="1062501"/>
                    <a:pt x="4222614" y="1052579"/>
                    <a:pt x="4229945" y="1045248"/>
                  </a:cubicBezTo>
                  <a:cubicBezTo>
                    <a:pt x="4237276" y="1037917"/>
                    <a:pt x="4248998" y="1035798"/>
                    <a:pt x="4255825" y="1027995"/>
                  </a:cubicBezTo>
                  <a:cubicBezTo>
                    <a:pt x="4269479" y="1012390"/>
                    <a:pt x="4275668" y="990899"/>
                    <a:pt x="4290330" y="976237"/>
                  </a:cubicBezTo>
                  <a:cubicBezTo>
                    <a:pt x="4298956" y="967611"/>
                    <a:pt x="4308399" y="959730"/>
                    <a:pt x="4316209" y="950358"/>
                  </a:cubicBezTo>
                  <a:cubicBezTo>
                    <a:pt x="4338992" y="923018"/>
                    <a:pt x="4338177" y="910334"/>
                    <a:pt x="4350715" y="872720"/>
                  </a:cubicBezTo>
                  <a:cubicBezTo>
                    <a:pt x="4353994" y="862884"/>
                    <a:pt x="4362217" y="855467"/>
                    <a:pt x="4367968" y="846841"/>
                  </a:cubicBezTo>
                  <a:cubicBezTo>
                    <a:pt x="4370843" y="838214"/>
                    <a:pt x="4374096" y="829704"/>
                    <a:pt x="4376594" y="820961"/>
                  </a:cubicBezTo>
                  <a:cubicBezTo>
                    <a:pt x="4380277" y="808070"/>
                    <a:pt x="4386955" y="774361"/>
                    <a:pt x="4393847" y="760577"/>
                  </a:cubicBezTo>
                  <a:cubicBezTo>
                    <a:pt x="4398484" y="751304"/>
                    <a:pt x="4405349" y="743324"/>
                    <a:pt x="4411100" y="734697"/>
                  </a:cubicBezTo>
                  <a:cubicBezTo>
                    <a:pt x="4413975" y="711693"/>
                    <a:pt x="4407799" y="685565"/>
                    <a:pt x="4419726" y="665686"/>
                  </a:cubicBezTo>
                  <a:cubicBezTo>
                    <a:pt x="4425060" y="656796"/>
                    <a:pt x="4432342" y="682292"/>
                    <a:pt x="4436979" y="691565"/>
                  </a:cubicBezTo>
                  <a:cubicBezTo>
                    <a:pt x="4441046" y="699698"/>
                    <a:pt x="4440562" y="709878"/>
                    <a:pt x="4445606" y="717444"/>
                  </a:cubicBezTo>
                  <a:cubicBezTo>
                    <a:pt x="4452373" y="727595"/>
                    <a:pt x="4463995" y="733694"/>
                    <a:pt x="4471485" y="743324"/>
                  </a:cubicBezTo>
                  <a:cubicBezTo>
                    <a:pt x="4484215" y="759691"/>
                    <a:pt x="4505991" y="795082"/>
                    <a:pt x="4505991" y="795082"/>
                  </a:cubicBezTo>
                  <a:lnTo>
                    <a:pt x="4523243" y="846841"/>
                  </a:lnTo>
                  <a:cubicBezTo>
                    <a:pt x="4526118" y="855467"/>
                    <a:pt x="4530087" y="863804"/>
                    <a:pt x="4531870" y="872720"/>
                  </a:cubicBezTo>
                  <a:cubicBezTo>
                    <a:pt x="4539008" y="908414"/>
                    <a:pt x="4539829" y="926130"/>
                    <a:pt x="4557749" y="958984"/>
                  </a:cubicBezTo>
                  <a:cubicBezTo>
                    <a:pt x="4567678" y="977188"/>
                    <a:pt x="4592255" y="1010743"/>
                    <a:pt x="4592255" y="1010743"/>
                  </a:cubicBezTo>
                  <a:cubicBezTo>
                    <a:pt x="4595130" y="1019369"/>
                    <a:pt x="4596815" y="1028489"/>
                    <a:pt x="4600881" y="1036622"/>
                  </a:cubicBezTo>
                  <a:cubicBezTo>
                    <a:pt x="4605518" y="1045895"/>
                    <a:pt x="4613923" y="1053027"/>
                    <a:pt x="4618134" y="1062501"/>
                  </a:cubicBezTo>
                  <a:cubicBezTo>
                    <a:pt x="4625520" y="1079120"/>
                    <a:pt x="4635387" y="1114260"/>
                    <a:pt x="4635387" y="1114260"/>
                  </a:cubicBezTo>
                  <a:cubicBezTo>
                    <a:pt x="4638262" y="1131513"/>
                    <a:pt x="4640219" y="1148944"/>
                    <a:pt x="4644013" y="1166018"/>
                  </a:cubicBezTo>
                  <a:cubicBezTo>
                    <a:pt x="4645986" y="1174894"/>
                    <a:pt x="4650667" y="1183021"/>
                    <a:pt x="4652640" y="1191897"/>
                  </a:cubicBezTo>
                  <a:cubicBezTo>
                    <a:pt x="4656434" y="1208971"/>
                    <a:pt x="4658607" y="1226368"/>
                    <a:pt x="4661266" y="1243656"/>
                  </a:cubicBezTo>
                  <a:cubicBezTo>
                    <a:pt x="4666953" y="1280621"/>
                    <a:pt x="4666644" y="1326671"/>
                    <a:pt x="4695772" y="1355799"/>
                  </a:cubicBezTo>
                  <a:cubicBezTo>
                    <a:pt x="4703103" y="1363130"/>
                    <a:pt x="4713025" y="1367301"/>
                    <a:pt x="4721651" y="1373052"/>
                  </a:cubicBezTo>
                  <a:cubicBezTo>
                    <a:pt x="4742183" y="1434646"/>
                    <a:pt x="4728816" y="1409678"/>
                    <a:pt x="4756157" y="1450690"/>
                  </a:cubicBezTo>
                  <a:cubicBezTo>
                    <a:pt x="4776196" y="1530849"/>
                    <a:pt x="4752254" y="1431180"/>
                    <a:pt x="4773409" y="1536954"/>
                  </a:cubicBezTo>
                  <a:cubicBezTo>
                    <a:pt x="4775734" y="1548580"/>
                    <a:pt x="4776734" y="1560856"/>
                    <a:pt x="4782036" y="1571460"/>
                  </a:cubicBezTo>
                  <a:cubicBezTo>
                    <a:pt x="4791309" y="1590006"/>
                    <a:pt x="4805040" y="1605965"/>
                    <a:pt x="4816542" y="1623218"/>
                  </a:cubicBezTo>
                  <a:cubicBezTo>
                    <a:pt x="4830076" y="1643519"/>
                    <a:pt x="4851047" y="1657724"/>
                    <a:pt x="4868300" y="1674977"/>
                  </a:cubicBezTo>
                  <a:lnTo>
                    <a:pt x="4894179" y="1700856"/>
                  </a:lnTo>
                  <a:lnTo>
                    <a:pt x="4911432" y="1752614"/>
                  </a:lnTo>
                  <a:cubicBezTo>
                    <a:pt x="4920291" y="1779189"/>
                    <a:pt x="4921845" y="1802892"/>
                    <a:pt x="4928685" y="1830252"/>
                  </a:cubicBezTo>
                  <a:cubicBezTo>
                    <a:pt x="4930890" y="1839073"/>
                    <a:pt x="4934436" y="1847505"/>
                    <a:pt x="4937311" y="1856131"/>
                  </a:cubicBezTo>
                  <a:cubicBezTo>
                    <a:pt x="4934436" y="1873384"/>
                    <a:pt x="4936507" y="1892246"/>
                    <a:pt x="4928685" y="1907890"/>
                  </a:cubicBezTo>
                  <a:cubicBezTo>
                    <a:pt x="4924049" y="1917163"/>
                    <a:pt x="4913159" y="1924598"/>
                    <a:pt x="4902806" y="1925143"/>
                  </a:cubicBezTo>
                  <a:cubicBezTo>
                    <a:pt x="4747718" y="1933305"/>
                    <a:pt x="4592255" y="1930894"/>
                    <a:pt x="4436979" y="1933769"/>
                  </a:cubicBezTo>
                  <a:cubicBezTo>
                    <a:pt x="4331466" y="1954871"/>
                    <a:pt x="4440914" y="1931127"/>
                    <a:pt x="4367968" y="1951022"/>
                  </a:cubicBezTo>
                  <a:cubicBezTo>
                    <a:pt x="4248827" y="1983516"/>
                    <a:pt x="4346369" y="1952471"/>
                    <a:pt x="4247198" y="1985527"/>
                  </a:cubicBezTo>
                  <a:cubicBezTo>
                    <a:pt x="4229945" y="1991278"/>
                    <a:pt x="4278829" y="2011406"/>
                    <a:pt x="4195440" y="2002780"/>
                  </a:cubicBezTo>
                  <a:cubicBezTo>
                    <a:pt x="4112051" y="1994154"/>
                    <a:pt x="4150870" y="1940958"/>
                    <a:pt x="3746866" y="1933769"/>
                  </a:cubicBezTo>
                  <a:cubicBezTo>
                    <a:pt x="2953236" y="1916516"/>
                    <a:pt x="2254497" y="1994154"/>
                    <a:pt x="1771418" y="1959648"/>
                  </a:cubicBezTo>
                  <a:cubicBezTo>
                    <a:pt x="1547131" y="1988403"/>
                    <a:pt x="1335783" y="1984089"/>
                    <a:pt x="1150315" y="2002780"/>
                  </a:cubicBezTo>
                  <a:cubicBezTo>
                    <a:pt x="964847" y="2021471"/>
                    <a:pt x="792318" y="2063166"/>
                    <a:pt x="658609" y="2071792"/>
                  </a:cubicBezTo>
                  <a:cubicBezTo>
                    <a:pt x="524900" y="2080418"/>
                    <a:pt x="444685" y="2076012"/>
                    <a:pt x="348059" y="2054539"/>
                  </a:cubicBezTo>
                  <a:cubicBezTo>
                    <a:pt x="317894" y="2047836"/>
                    <a:pt x="273423" y="2021534"/>
                    <a:pt x="253168" y="2011407"/>
                  </a:cubicBezTo>
                  <a:cubicBezTo>
                    <a:pt x="236902" y="2003274"/>
                    <a:pt x="218662" y="1999905"/>
                    <a:pt x="201409" y="1994154"/>
                  </a:cubicBezTo>
                  <a:cubicBezTo>
                    <a:pt x="192783" y="1991278"/>
                    <a:pt x="184352" y="1987732"/>
                    <a:pt x="175530" y="1985527"/>
                  </a:cubicBezTo>
                  <a:cubicBezTo>
                    <a:pt x="152526" y="1979776"/>
                    <a:pt x="129014" y="1975774"/>
                    <a:pt x="106519" y="1968275"/>
                  </a:cubicBezTo>
                  <a:cubicBezTo>
                    <a:pt x="97893" y="1965399"/>
                    <a:pt x="88589" y="1964064"/>
                    <a:pt x="80640" y="1959648"/>
                  </a:cubicBezTo>
                  <a:cubicBezTo>
                    <a:pt x="62514" y="1949578"/>
                    <a:pt x="46134" y="1936645"/>
                    <a:pt x="28881" y="1925143"/>
                  </a:cubicBezTo>
                  <a:cubicBezTo>
                    <a:pt x="21315" y="1920099"/>
                    <a:pt x="11445" y="1919893"/>
                    <a:pt x="3002" y="1916516"/>
                  </a:cubicBezTo>
                  <a:cubicBezTo>
                    <a:pt x="-2968" y="1914128"/>
                    <a:pt x="1564" y="1933769"/>
                    <a:pt x="3002" y="1925143"/>
                  </a:cubicBezTo>
                  <a:close/>
                </a:path>
              </a:pathLst>
            </a:custGeom>
            <a:blipFill>
              <a:blip r:embed="rId2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3" name="Freeform 32"/>
            <p:cNvSpPr/>
            <p:nvPr/>
          </p:nvSpPr>
          <p:spPr>
            <a:xfrm>
              <a:off x="-429583" y="2479887"/>
              <a:ext cx="4849612" cy="1561502"/>
            </a:xfrm>
            <a:custGeom>
              <a:avLst/>
              <a:gdLst>
                <a:gd name="connsiteX0" fmla="*/ 4684144 w 4685320"/>
                <a:gd name="connsiteY0" fmla="*/ 1371600 h 1458892"/>
                <a:gd name="connsiteX1" fmla="*/ 4675517 w 4685320"/>
                <a:gd name="connsiteY1" fmla="*/ 1293962 h 1458892"/>
                <a:gd name="connsiteX2" fmla="*/ 4666891 w 4685320"/>
                <a:gd name="connsiteY2" fmla="*/ 1268083 h 1458892"/>
                <a:gd name="connsiteX3" fmla="*/ 4589253 w 4685320"/>
                <a:gd name="connsiteY3" fmla="*/ 1224951 h 1458892"/>
                <a:gd name="connsiteX4" fmla="*/ 4546121 w 4685320"/>
                <a:gd name="connsiteY4" fmla="*/ 1216324 h 1458892"/>
                <a:gd name="connsiteX5" fmla="*/ 4520242 w 4685320"/>
                <a:gd name="connsiteY5" fmla="*/ 1207698 h 1458892"/>
                <a:gd name="connsiteX6" fmla="*/ 4494362 w 4685320"/>
                <a:gd name="connsiteY6" fmla="*/ 1155939 h 1458892"/>
                <a:gd name="connsiteX7" fmla="*/ 4468483 w 4685320"/>
                <a:gd name="connsiteY7" fmla="*/ 1147313 h 1458892"/>
                <a:gd name="connsiteX8" fmla="*/ 4339087 w 4685320"/>
                <a:gd name="connsiteY8" fmla="*/ 1155939 h 1458892"/>
                <a:gd name="connsiteX9" fmla="*/ 4295955 w 4685320"/>
                <a:gd name="connsiteY9" fmla="*/ 1147313 h 1458892"/>
                <a:gd name="connsiteX10" fmla="*/ 4278702 w 4685320"/>
                <a:gd name="connsiteY10" fmla="*/ 1121434 h 1458892"/>
                <a:gd name="connsiteX11" fmla="*/ 4175185 w 4685320"/>
                <a:gd name="connsiteY11" fmla="*/ 1104181 h 1458892"/>
                <a:gd name="connsiteX12" fmla="*/ 4149306 w 4685320"/>
                <a:gd name="connsiteY12" fmla="*/ 1078302 h 1458892"/>
                <a:gd name="connsiteX13" fmla="*/ 4088921 w 4685320"/>
                <a:gd name="connsiteY13" fmla="*/ 1000664 h 1458892"/>
                <a:gd name="connsiteX14" fmla="*/ 4063042 w 4685320"/>
                <a:gd name="connsiteY14" fmla="*/ 992037 h 1458892"/>
                <a:gd name="connsiteX15" fmla="*/ 4002657 w 4685320"/>
                <a:gd name="connsiteY15" fmla="*/ 957532 h 1458892"/>
                <a:gd name="connsiteX16" fmla="*/ 3942272 w 4685320"/>
                <a:gd name="connsiteY16" fmla="*/ 940279 h 1458892"/>
                <a:gd name="connsiteX17" fmla="*/ 3933645 w 4685320"/>
                <a:gd name="connsiteY17" fmla="*/ 914400 h 1458892"/>
                <a:gd name="connsiteX18" fmla="*/ 3925019 w 4685320"/>
                <a:gd name="connsiteY18" fmla="*/ 879894 h 1458892"/>
                <a:gd name="connsiteX19" fmla="*/ 3907766 w 4685320"/>
                <a:gd name="connsiteY19" fmla="*/ 828136 h 1458892"/>
                <a:gd name="connsiteX20" fmla="*/ 3821502 w 4685320"/>
                <a:gd name="connsiteY20" fmla="*/ 854015 h 1458892"/>
                <a:gd name="connsiteX21" fmla="*/ 3743864 w 4685320"/>
                <a:gd name="connsiteY21" fmla="*/ 888520 h 1458892"/>
                <a:gd name="connsiteX22" fmla="*/ 3692106 w 4685320"/>
                <a:gd name="connsiteY22" fmla="*/ 879894 h 1458892"/>
                <a:gd name="connsiteX23" fmla="*/ 3648974 w 4685320"/>
                <a:gd name="connsiteY23" fmla="*/ 828136 h 1458892"/>
                <a:gd name="connsiteX24" fmla="*/ 3623095 w 4685320"/>
                <a:gd name="connsiteY24" fmla="*/ 802256 h 1458892"/>
                <a:gd name="connsiteX25" fmla="*/ 3614468 w 4685320"/>
                <a:gd name="connsiteY25" fmla="*/ 776377 h 1458892"/>
                <a:gd name="connsiteX26" fmla="*/ 3562710 w 4685320"/>
                <a:gd name="connsiteY26" fmla="*/ 750498 h 1458892"/>
                <a:gd name="connsiteX27" fmla="*/ 3303917 w 4685320"/>
                <a:gd name="connsiteY27" fmla="*/ 741871 h 1458892"/>
                <a:gd name="connsiteX28" fmla="*/ 3252159 w 4685320"/>
                <a:gd name="connsiteY28" fmla="*/ 715992 h 1458892"/>
                <a:gd name="connsiteX29" fmla="*/ 3226279 w 4685320"/>
                <a:gd name="connsiteY29" fmla="*/ 664234 h 1458892"/>
                <a:gd name="connsiteX30" fmla="*/ 3217653 w 4685320"/>
                <a:gd name="connsiteY30" fmla="*/ 629728 h 1458892"/>
                <a:gd name="connsiteX31" fmla="*/ 3209027 w 4685320"/>
                <a:gd name="connsiteY31" fmla="*/ 577969 h 1458892"/>
                <a:gd name="connsiteX32" fmla="*/ 3200400 w 4685320"/>
                <a:gd name="connsiteY32" fmla="*/ 552090 h 1458892"/>
                <a:gd name="connsiteX33" fmla="*/ 3174521 w 4685320"/>
                <a:gd name="connsiteY33" fmla="*/ 543464 h 1458892"/>
                <a:gd name="connsiteX34" fmla="*/ 3122762 w 4685320"/>
                <a:gd name="connsiteY34" fmla="*/ 508958 h 1458892"/>
                <a:gd name="connsiteX35" fmla="*/ 3096883 w 4685320"/>
                <a:gd name="connsiteY35" fmla="*/ 491705 h 1458892"/>
                <a:gd name="connsiteX36" fmla="*/ 3079630 w 4685320"/>
                <a:gd name="connsiteY36" fmla="*/ 405441 h 1458892"/>
                <a:gd name="connsiteX37" fmla="*/ 3062378 w 4685320"/>
                <a:gd name="connsiteY37" fmla="*/ 353683 h 1458892"/>
                <a:gd name="connsiteX38" fmla="*/ 3010619 w 4685320"/>
                <a:gd name="connsiteY38" fmla="*/ 319177 h 1458892"/>
                <a:gd name="connsiteX39" fmla="*/ 2993366 w 4685320"/>
                <a:gd name="connsiteY39" fmla="*/ 293298 h 1458892"/>
                <a:gd name="connsiteX40" fmla="*/ 2967487 w 4685320"/>
                <a:gd name="connsiteY40" fmla="*/ 276045 h 1458892"/>
                <a:gd name="connsiteX41" fmla="*/ 2932981 w 4685320"/>
                <a:gd name="connsiteY41" fmla="*/ 224286 h 1458892"/>
                <a:gd name="connsiteX42" fmla="*/ 2915728 w 4685320"/>
                <a:gd name="connsiteY42" fmla="*/ 198407 h 1458892"/>
                <a:gd name="connsiteX43" fmla="*/ 2889849 w 4685320"/>
                <a:gd name="connsiteY43" fmla="*/ 189781 h 1458892"/>
                <a:gd name="connsiteX44" fmla="*/ 2863970 w 4685320"/>
                <a:gd name="connsiteY44" fmla="*/ 207034 h 1458892"/>
                <a:gd name="connsiteX45" fmla="*/ 2838091 w 4685320"/>
                <a:gd name="connsiteY45" fmla="*/ 284671 h 1458892"/>
                <a:gd name="connsiteX46" fmla="*/ 2820838 w 4685320"/>
                <a:gd name="connsiteY46" fmla="*/ 353683 h 1458892"/>
                <a:gd name="connsiteX47" fmla="*/ 2786332 w 4685320"/>
                <a:gd name="connsiteY47" fmla="*/ 405441 h 1458892"/>
                <a:gd name="connsiteX48" fmla="*/ 2743200 w 4685320"/>
                <a:gd name="connsiteY48" fmla="*/ 448573 h 1458892"/>
                <a:gd name="connsiteX49" fmla="*/ 2717321 w 4685320"/>
                <a:gd name="connsiteY49" fmla="*/ 457200 h 1458892"/>
                <a:gd name="connsiteX50" fmla="*/ 2665562 w 4685320"/>
                <a:gd name="connsiteY50" fmla="*/ 491705 h 1458892"/>
                <a:gd name="connsiteX51" fmla="*/ 2605178 w 4685320"/>
                <a:gd name="connsiteY51" fmla="*/ 569343 h 1458892"/>
                <a:gd name="connsiteX52" fmla="*/ 2562045 w 4685320"/>
                <a:gd name="connsiteY52" fmla="*/ 612475 h 1458892"/>
                <a:gd name="connsiteX53" fmla="*/ 2518913 w 4685320"/>
                <a:gd name="connsiteY53" fmla="*/ 655607 h 1458892"/>
                <a:gd name="connsiteX54" fmla="*/ 2493034 w 4685320"/>
                <a:gd name="connsiteY54" fmla="*/ 681486 h 1458892"/>
                <a:gd name="connsiteX55" fmla="*/ 2467155 w 4685320"/>
                <a:gd name="connsiteY55" fmla="*/ 690113 h 1458892"/>
                <a:gd name="connsiteX56" fmla="*/ 2415396 w 4685320"/>
                <a:gd name="connsiteY56" fmla="*/ 715992 h 1458892"/>
                <a:gd name="connsiteX57" fmla="*/ 2389517 w 4685320"/>
                <a:gd name="connsiteY57" fmla="*/ 707366 h 1458892"/>
                <a:gd name="connsiteX58" fmla="*/ 2346385 w 4685320"/>
                <a:gd name="connsiteY58" fmla="*/ 655607 h 1458892"/>
                <a:gd name="connsiteX59" fmla="*/ 2320506 w 4685320"/>
                <a:gd name="connsiteY59" fmla="*/ 629728 h 1458892"/>
                <a:gd name="connsiteX60" fmla="*/ 2303253 w 4685320"/>
                <a:gd name="connsiteY60" fmla="*/ 603849 h 1458892"/>
                <a:gd name="connsiteX61" fmla="*/ 2277374 w 4685320"/>
                <a:gd name="connsiteY61" fmla="*/ 595222 h 1458892"/>
                <a:gd name="connsiteX62" fmla="*/ 2225615 w 4685320"/>
                <a:gd name="connsiteY62" fmla="*/ 560717 h 1458892"/>
                <a:gd name="connsiteX63" fmla="*/ 2173857 w 4685320"/>
                <a:gd name="connsiteY63" fmla="*/ 526211 h 1458892"/>
                <a:gd name="connsiteX64" fmla="*/ 2147978 w 4685320"/>
                <a:gd name="connsiteY64" fmla="*/ 448573 h 1458892"/>
                <a:gd name="connsiteX65" fmla="*/ 2130725 w 4685320"/>
                <a:gd name="connsiteY65" fmla="*/ 396815 h 1458892"/>
                <a:gd name="connsiteX66" fmla="*/ 2113472 w 4685320"/>
                <a:gd name="connsiteY66" fmla="*/ 284671 h 1458892"/>
                <a:gd name="connsiteX67" fmla="*/ 2087593 w 4685320"/>
                <a:gd name="connsiteY67" fmla="*/ 293298 h 1458892"/>
                <a:gd name="connsiteX68" fmla="*/ 2061713 w 4685320"/>
                <a:gd name="connsiteY68" fmla="*/ 319177 h 1458892"/>
                <a:gd name="connsiteX69" fmla="*/ 2027208 w 4685320"/>
                <a:gd name="connsiteY69" fmla="*/ 370936 h 1458892"/>
                <a:gd name="connsiteX70" fmla="*/ 2009955 w 4685320"/>
                <a:gd name="connsiteY70" fmla="*/ 396815 h 1458892"/>
                <a:gd name="connsiteX71" fmla="*/ 1984076 w 4685320"/>
                <a:gd name="connsiteY71" fmla="*/ 414068 h 1458892"/>
                <a:gd name="connsiteX72" fmla="*/ 1940944 w 4685320"/>
                <a:gd name="connsiteY72" fmla="*/ 491705 h 1458892"/>
                <a:gd name="connsiteX73" fmla="*/ 1923691 w 4685320"/>
                <a:gd name="connsiteY73" fmla="*/ 517585 h 1458892"/>
                <a:gd name="connsiteX74" fmla="*/ 1897812 w 4685320"/>
                <a:gd name="connsiteY74" fmla="*/ 526211 h 1458892"/>
                <a:gd name="connsiteX75" fmla="*/ 1871932 w 4685320"/>
                <a:gd name="connsiteY75" fmla="*/ 543464 h 1458892"/>
                <a:gd name="connsiteX76" fmla="*/ 1863306 w 4685320"/>
                <a:gd name="connsiteY76" fmla="*/ 569343 h 1458892"/>
                <a:gd name="connsiteX77" fmla="*/ 1846053 w 4685320"/>
                <a:gd name="connsiteY77" fmla="*/ 595222 h 1458892"/>
                <a:gd name="connsiteX78" fmla="*/ 1820174 w 4685320"/>
                <a:gd name="connsiteY78" fmla="*/ 646981 h 1458892"/>
                <a:gd name="connsiteX79" fmla="*/ 1794295 w 4685320"/>
                <a:gd name="connsiteY79" fmla="*/ 698739 h 1458892"/>
                <a:gd name="connsiteX80" fmla="*/ 1759789 w 4685320"/>
                <a:gd name="connsiteY80" fmla="*/ 715992 h 1458892"/>
                <a:gd name="connsiteX81" fmla="*/ 1682151 w 4685320"/>
                <a:gd name="connsiteY81" fmla="*/ 698739 h 1458892"/>
                <a:gd name="connsiteX82" fmla="*/ 1630393 w 4685320"/>
                <a:gd name="connsiteY82" fmla="*/ 655607 h 1458892"/>
                <a:gd name="connsiteX83" fmla="*/ 1613140 w 4685320"/>
                <a:gd name="connsiteY83" fmla="*/ 629728 h 1458892"/>
                <a:gd name="connsiteX84" fmla="*/ 1578634 w 4685320"/>
                <a:gd name="connsiteY84" fmla="*/ 552090 h 1458892"/>
                <a:gd name="connsiteX85" fmla="*/ 1544128 w 4685320"/>
                <a:gd name="connsiteY85" fmla="*/ 474452 h 1458892"/>
                <a:gd name="connsiteX86" fmla="*/ 1518249 w 4685320"/>
                <a:gd name="connsiteY86" fmla="*/ 483079 h 1458892"/>
                <a:gd name="connsiteX87" fmla="*/ 1466491 w 4685320"/>
                <a:gd name="connsiteY87" fmla="*/ 517585 h 1458892"/>
                <a:gd name="connsiteX88" fmla="*/ 1414732 w 4685320"/>
                <a:gd name="connsiteY88" fmla="*/ 508958 h 1458892"/>
                <a:gd name="connsiteX89" fmla="*/ 1354347 w 4685320"/>
                <a:gd name="connsiteY89" fmla="*/ 439947 h 1458892"/>
                <a:gd name="connsiteX90" fmla="*/ 1302589 w 4685320"/>
                <a:gd name="connsiteY90" fmla="*/ 388188 h 1458892"/>
                <a:gd name="connsiteX91" fmla="*/ 1285336 w 4685320"/>
                <a:gd name="connsiteY91" fmla="*/ 362309 h 1458892"/>
                <a:gd name="connsiteX92" fmla="*/ 1259457 w 4685320"/>
                <a:gd name="connsiteY92" fmla="*/ 336430 h 1458892"/>
                <a:gd name="connsiteX93" fmla="*/ 1233578 w 4685320"/>
                <a:gd name="connsiteY93" fmla="*/ 284671 h 1458892"/>
                <a:gd name="connsiteX94" fmla="*/ 1216325 w 4685320"/>
                <a:gd name="connsiteY94" fmla="*/ 232913 h 1458892"/>
                <a:gd name="connsiteX95" fmla="*/ 1181819 w 4685320"/>
                <a:gd name="connsiteY95" fmla="*/ 181154 h 1458892"/>
                <a:gd name="connsiteX96" fmla="*/ 1147313 w 4685320"/>
                <a:gd name="connsiteY96" fmla="*/ 138022 h 1458892"/>
                <a:gd name="connsiteX97" fmla="*/ 1104181 w 4685320"/>
                <a:gd name="connsiteY97" fmla="*/ 94890 h 1458892"/>
                <a:gd name="connsiteX98" fmla="*/ 1061049 w 4685320"/>
                <a:gd name="connsiteY98" fmla="*/ 86264 h 1458892"/>
                <a:gd name="connsiteX99" fmla="*/ 1000664 w 4685320"/>
                <a:gd name="connsiteY99" fmla="*/ 69011 h 1458892"/>
                <a:gd name="connsiteX100" fmla="*/ 974785 w 4685320"/>
                <a:gd name="connsiteY100" fmla="*/ 17252 h 1458892"/>
                <a:gd name="connsiteX101" fmla="*/ 948906 w 4685320"/>
                <a:gd name="connsiteY101" fmla="*/ 0 h 1458892"/>
                <a:gd name="connsiteX102" fmla="*/ 923027 w 4685320"/>
                <a:gd name="connsiteY102" fmla="*/ 8626 h 1458892"/>
                <a:gd name="connsiteX103" fmla="*/ 897147 w 4685320"/>
                <a:gd name="connsiteY103" fmla="*/ 60385 h 1458892"/>
                <a:gd name="connsiteX104" fmla="*/ 879895 w 4685320"/>
                <a:gd name="connsiteY104" fmla="*/ 86264 h 1458892"/>
                <a:gd name="connsiteX105" fmla="*/ 862642 w 4685320"/>
                <a:gd name="connsiteY105" fmla="*/ 155275 h 1458892"/>
                <a:gd name="connsiteX106" fmla="*/ 854015 w 4685320"/>
                <a:gd name="connsiteY106" fmla="*/ 189781 h 1458892"/>
                <a:gd name="connsiteX107" fmla="*/ 819510 w 4685320"/>
                <a:gd name="connsiteY107" fmla="*/ 267419 h 1458892"/>
                <a:gd name="connsiteX108" fmla="*/ 793630 w 4685320"/>
                <a:gd name="connsiteY108" fmla="*/ 276045 h 1458892"/>
                <a:gd name="connsiteX109" fmla="*/ 741872 w 4685320"/>
                <a:gd name="connsiteY109" fmla="*/ 310551 h 1458892"/>
                <a:gd name="connsiteX110" fmla="*/ 690113 w 4685320"/>
                <a:gd name="connsiteY110" fmla="*/ 327803 h 1458892"/>
                <a:gd name="connsiteX111" fmla="*/ 638355 w 4685320"/>
                <a:gd name="connsiteY111" fmla="*/ 370936 h 1458892"/>
                <a:gd name="connsiteX112" fmla="*/ 586596 w 4685320"/>
                <a:gd name="connsiteY112" fmla="*/ 405441 h 1458892"/>
                <a:gd name="connsiteX113" fmla="*/ 560717 w 4685320"/>
                <a:gd name="connsiteY113" fmla="*/ 431320 h 1458892"/>
                <a:gd name="connsiteX114" fmla="*/ 534838 w 4685320"/>
                <a:gd name="connsiteY114" fmla="*/ 448573 h 1458892"/>
                <a:gd name="connsiteX115" fmla="*/ 500332 w 4685320"/>
                <a:gd name="connsiteY115" fmla="*/ 500332 h 1458892"/>
                <a:gd name="connsiteX116" fmla="*/ 491706 w 4685320"/>
                <a:gd name="connsiteY116" fmla="*/ 526211 h 1458892"/>
                <a:gd name="connsiteX117" fmla="*/ 465827 w 4685320"/>
                <a:gd name="connsiteY117" fmla="*/ 534837 h 1458892"/>
                <a:gd name="connsiteX118" fmla="*/ 439947 w 4685320"/>
                <a:gd name="connsiteY118" fmla="*/ 552090 h 1458892"/>
                <a:gd name="connsiteX119" fmla="*/ 414068 w 4685320"/>
                <a:gd name="connsiteY119" fmla="*/ 560717 h 1458892"/>
                <a:gd name="connsiteX120" fmla="*/ 379562 w 4685320"/>
                <a:gd name="connsiteY120" fmla="*/ 577969 h 1458892"/>
                <a:gd name="connsiteX121" fmla="*/ 353683 w 4685320"/>
                <a:gd name="connsiteY121" fmla="*/ 595222 h 1458892"/>
                <a:gd name="connsiteX122" fmla="*/ 327804 w 4685320"/>
                <a:gd name="connsiteY122" fmla="*/ 603849 h 1458892"/>
                <a:gd name="connsiteX123" fmla="*/ 276045 w 4685320"/>
                <a:gd name="connsiteY123" fmla="*/ 629728 h 1458892"/>
                <a:gd name="connsiteX124" fmla="*/ 250166 w 4685320"/>
                <a:gd name="connsiteY124" fmla="*/ 621102 h 1458892"/>
                <a:gd name="connsiteX125" fmla="*/ 241540 w 4685320"/>
                <a:gd name="connsiteY125" fmla="*/ 595222 h 1458892"/>
                <a:gd name="connsiteX126" fmla="*/ 215661 w 4685320"/>
                <a:gd name="connsiteY126" fmla="*/ 569343 h 1458892"/>
                <a:gd name="connsiteX127" fmla="*/ 198408 w 4685320"/>
                <a:gd name="connsiteY127" fmla="*/ 543464 h 1458892"/>
                <a:gd name="connsiteX128" fmla="*/ 163902 w 4685320"/>
                <a:gd name="connsiteY128" fmla="*/ 534837 h 1458892"/>
                <a:gd name="connsiteX129" fmla="*/ 112144 w 4685320"/>
                <a:gd name="connsiteY129" fmla="*/ 560717 h 1458892"/>
                <a:gd name="connsiteX130" fmla="*/ 86264 w 4685320"/>
                <a:gd name="connsiteY130" fmla="*/ 569343 h 1458892"/>
                <a:gd name="connsiteX131" fmla="*/ 60385 w 4685320"/>
                <a:gd name="connsiteY131" fmla="*/ 1069675 h 1458892"/>
                <a:gd name="connsiteX132" fmla="*/ 43132 w 4685320"/>
                <a:gd name="connsiteY132" fmla="*/ 1155939 h 1458892"/>
                <a:gd name="connsiteX133" fmla="*/ 17253 w 4685320"/>
                <a:gd name="connsiteY133" fmla="*/ 1242203 h 1458892"/>
                <a:gd name="connsiteX134" fmla="*/ 8627 w 4685320"/>
                <a:gd name="connsiteY134" fmla="*/ 1268083 h 1458892"/>
                <a:gd name="connsiteX135" fmla="*/ 0 w 4685320"/>
                <a:gd name="connsiteY135" fmla="*/ 1293962 h 1458892"/>
                <a:gd name="connsiteX136" fmla="*/ 543464 w 4685320"/>
                <a:gd name="connsiteY136" fmla="*/ 1397479 h 1458892"/>
                <a:gd name="connsiteX137" fmla="*/ 2182483 w 4685320"/>
                <a:gd name="connsiteY137" fmla="*/ 1380226 h 1458892"/>
                <a:gd name="connsiteX138" fmla="*/ 2424023 w 4685320"/>
                <a:gd name="connsiteY138" fmla="*/ 1371600 h 1458892"/>
                <a:gd name="connsiteX139" fmla="*/ 2449902 w 4685320"/>
                <a:gd name="connsiteY139" fmla="*/ 1362973 h 1458892"/>
                <a:gd name="connsiteX140" fmla="*/ 2501661 w 4685320"/>
                <a:gd name="connsiteY140" fmla="*/ 1354347 h 1458892"/>
                <a:gd name="connsiteX141" fmla="*/ 2829464 w 4685320"/>
                <a:gd name="connsiteY141" fmla="*/ 1345720 h 1458892"/>
                <a:gd name="connsiteX142" fmla="*/ 3597215 w 4685320"/>
                <a:gd name="connsiteY142" fmla="*/ 1345720 h 1458892"/>
                <a:gd name="connsiteX143" fmla="*/ 3735238 w 4685320"/>
                <a:gd name="connsiteY143" fmla="*/ 1371600 h 1458892"/>
                <a:gd name="connsiteX144" fmla="*/ 4037162 w 4685320"/>
                <a:gd name="connsiteY144" fmla="*/ 1388852 h 1458892"/>
                <a:gd name="connsiteX145" fmla="*/ 4580627 w 4685320"/>
                <a:gd name="connsiteY145" fmla="*/ 1380226 h 1458892"/>
                <a:gd name="connsiteX146" fmla="*/ 4632385 w 4685320"/>
                <a:gd name="connsiteY146" fmla="*/ 1362973 h 1458892"/>
                <a:gd name="connsiteX147" fmla="*/ 4658264 w 4685320"/>
                <a:gd name="connsiteY147" fmla="*/ 1354347 h 1458892"/>
                <a:gd name="connsiteX148" fmla="*/ 4684144 w 4685320"/>
                <a:gd name="connsiteY148" fmla="*/ 1302588 h 1458892"/>
                <a:gd name="connsiteX0" fmla="*/ 4684144 w 4685320"/>
                <a:gd name="connsiteY0" fmla="*/ 1371600 h 1458892"/>
                <a:gd name="connsiteX1" fmla="*/ 4675517 w 4685320"/>
                <a:gd name="connsiteY1" fmla="*/ 1293962 h 1458892"/>
                <a:gd name="connsiteX2" fmla="*/ 4666891 w 4685320"/>
                <a:gd name="connsiteY2" fmla="*/ 1268083 h 1458892"/>
                <a:gd name="connsiteX3" fmla="*/ 4589253 w 4685320"/>
                <a:gd name="connsiteY3" fmla="*/ 1224951 h 1458892"/>
                <a:gd name="connsiteX4" fmla="*/ 4546121 w 4685320"/>
                <a:gd name="connsiteY4" fmla="*/ 1216324 h 1458892"/>
                <a:gd name="connsiteX5" fmla="*/ 4520242 w 4685320"/>
                <a:gd name="connsiteY5" fmla="*/ 1207698 h 1458892"/>
                <a:gd name="connsiteX6" fmla="*/ 4494362 w 4685320"/>
                <a:gd name="connsiteY6" fmla="*/ 1155939 h 1458892"/>
                <a:gd name="connsiteX7" fmla="*/ 4468483 w 4685320"/>
                <a:gd name="connsiteY7" fmla="*/ 1147313 h 1458892"/>
                <a:gd name="connsiteX8" fmla="*/ 4339087 w 4685320"/>
                <a:gd name="connsiteY8" fmla="*/ 1155939 h 1458892"/>
                <a:gd name="connsiteX9" fmla="*/ 4295955 w 4685320"/>
                <a:gd name="connsiteY9" fmla="*/ 1147313 h 1458892"/>
                <a:gd name="connsiteX10" fmla="*/ 4278702 w 4685320"/>
                <a:gd name="connsiteY10" fmla="*/ 1121434 h 1458892"/>
                <a:gd name="connsiteX11" fmla="*/ 4175185 w 4685320"/>
                <a:gd name="connsiteY11" fmla="*/ 1104181 h 1458892"/>
                <a:gd name="connsiteX12" fmla="*/ 4149306 w 4685320"/>
                <a:gd name="connsiteY12" fmla="*/ 1078302 h 1458892"/>
                <a:gd name="connsiteX13" fmla="*/ 4088921 w 4685320"/>
                <a:gd name="connsiteY13" fmla="*/ 1000664 h 1458892"/>
                <a:gd name="connsiteX14" fmla="*/ 4063042 w 4685320"/>
                <a:gd name="connsiteY14" fmla="*/ 992037 h 1458892"/>
                <a:gd name="connsiteX15" fmla="*/ 4002657 w 4685320"/>
                <a:gd name="connsiteY15" fmla="*/ 957532 h 1458892"/>
                <a:gd name="connsiteX16" fmla="*/ 3942272 w 4685320"/>
                <a:gd name="connsiteY16" fmla="*/ 940279 h 1458892"/>
                <a:gd name="connsiteX17" fmla="*/ 3933645 w 4685320"/>
                <a:gd name="connsiteY17" fmla="*/ 914400 h 1458892"/>
                <a:gd name="connsiteX18" fmla="*/ 3925019 w 4685320"/>
                <a:gd name="connsiteY18" fmla="*/ 879894 h 1458892"/>
                <a:gd name="connsiteX19" fmla="*/ 3907766 w 4685320"/>
                <a:gd name="connsiteY19" fmla="*/ 828136 h 1458892"/>
                <a:gd name="connsiteX20" fmla="*/ 3821502 w 4685320"/>
                <a:gd name="connsiteY20" fmla="*/ 854015 h 1458892"/>
                <a:gd name="connsiteX21" fmla="*/ 3743864 w 4685320"/>
                <a:gd name="connsiteY21" fmla="*/ 888520 h 1458892"/>
                <a:gd name="connsiteX22" fmla="*/ 3692106 w 4685320"/>
                <a:gd name="connsiteY22" fmla="*/ 879894 h 1458892"/>
                <a:gd name="connsiteX23" fmla="*/ 3648974 w 4685320"/>
                <a:gd name="connsiteY23" fmla="*/ 828136 h 1458892"/>
                <a:gd name="connsiteX24" fmla="*/ 3623095 w 4685320"/>
                <a:gd name="connsiteY24" fmla="*/ 802256 h 1458892"/>
                <a:gd name="connsiteX25" fmla="*/ 3614468 w 4685320"/>
                <a:gd name="connsiteY25" fmla="*/ 776377 h 1458892"/>
                <a:gd name="connsiteX26" fmla="*/ 3562710 w 4685320"/>
                <a:gd name="connsiteY26" fmla="*/ 750498 h 1458892"/>
                <a:gd name="connsiteX27" fmla="*/ 3303917 w 4685320"/>
                <a:gd name="connsiteY27" fmla="*/ 741871 h 1458892"/>
                <a:gd name="connsiteX28" fmla="*/ 3252159 w 4685320"/>
                <a:gd name="connsiteY28" fmla="*/ 715992 h 1458892"/>
                <a:gd name="connsiteX29" fmla="*/ 3226279 w 4685320"/>
                <a:gd name="connsiteY29" fmla="*/ 664234 h 1458892"/>
                <a:gd name="connsiteX30" fmla="*/ 3217653 w 4685320"/>
                <a:gd name="connsiteY30" fmla="*/ 629728 h 1458892"/>
                <a:gd name="connsiteX31" fmla="*/ 3209027 w 4685320"/>
                <a:gd name="connsiteY31" fmla="*/ 577969 h 1458892"/>
                <a:gd name="connsiteX32" fmla="*/ 3200400 w 4685320"/>
                <a:gd name="connsiteY32" fmla="*/ 552090 h 1458892"/>
                <a:gd name="connsiteX33" fmla="*/ 3174521 w 4685320"/>
                <a:gd name="connsiteY33" fmla="*/ 543464 h 1458892"/>
                <a:gd name="connsiteX34" fmla="*/ 3122762 w 4685320"/>
                <a:gd name="connsiteY34" fmla="*/ 508958 h 1458892"/>
                <a:gd name="connsiteX35" fmla="*/ 3096883 w 4685320"/>
                <a:gd name="connsiteY35" fmla="*/ 491705 h 1458892"/>
                <a:gd name="connsiteX36" fmla="*/ 3079630 w 4685320"/>
                <a:gd name="connsiteY36" fmla="*/ 405441 h 1458892"/>
                <a:gd name="connsiteX37" fmla="*/ 3062378 w 4685320"/>
                <a:gd name="connsiteY37" fmla="*/ 353683 h 1458892"/>
                <a:gd name="connsiteX38" fmla="*/ 3010619 w 4685320"/>
                <a:gd name="connsiteY38" fmla="*/ 319177 h 1458892"/>
                <a:gd name="connsiteX39" fmla="*/ 2993366 w 4685320"/>
                <a:gd name="connsiteY39" fmla="*/ 293298 h 1458892"/>
                <a:gd name="connsiteX40" fmla="*/ 2967487 w 4685320"/>
                <a:gd name="connsiteY40" fmla="*/ 276045 h 1458892"/>
                <a:gd name="connsiteX41" fmla="*/ 2932981 w 4685320"/>
                <a:gd name="connsiteY41" fmla="*/ 224286 h 1458892"/>
                <a:gd name="connsiteX42" fmla="*/ 2915728 w 4685320"/>
                <a:gd name="connsiteY42" fmla="*/ 198407 h 1458892"/>
                <a:gd name="connsiteX43" fmla="*/ 2889849 w 4685320"/>
                <a:gd name="connsiteY43" fmla="*/ 189781 h 1458892"/>
                <a:gd name="connsiteX44" fmla="*/ 2863970 w 4685320"/>
                <a:gd name="connsiteY44" fmla="*/ 207034 h 1458892"/>
                <a:gd name="connsiteX45" fmla="*/ 2838091 w 4685320"/>
                <a:gd name="connsiteY45" fmla="*/ 284671 h 1458892"/>
                <a:gd name="connsiteX46" fmla="*/ 2820838 w 4685320"/>
                <a:gd name="connsiteY46" fmla="*/ 353683 h 1458892"/>
                <a:gd name="connsiteX47" fmla="*/ 2786332 w 4685320"/>
                <a:gd name="connsiteY47" fmla="*/ 405441 h 1458892"/>
                <a:gd name="connsiteX48" fmla="*/ 2743200 w 4685320"/>
                <a:gd name="connsiteY48" fmla="*/ 448573 h 1458892"/>
                <a:gd name="connsiteX49" fmla="*/ 2717321 w 4685320"/>
                <a:gd name="connsiteY49" fmla="*/ 457200 h 1458892"/>
                <a:gd name="connsiteX50" fmla="*/ 2665562 w 4685320"/>
                <a:gd name="connsiteY50" fmla="*/ 491705 h 1458892"/>
                <a:gd name="connsiteX51" fmla="*/ 2605178 w 4685320"/>
                <a:gd name="connsiteY51" fmla="*/ 569343 h 1458892"/>
                <a:gd name="connsiteX52" fmla="*/ 2562045 w 4685320"/>
                <a:gd name="connsiteY52" fmla="*/ 612475 h 1458892"/>
                <a:gd name="connsiteX53" fmla="*/ 2518913 w 4685320"/>
                <a:gd name="connsiteY53" fmla="*/ 655607 h 1458892"/>
                <a:gd name="connsiteX54" fmla="*/ 2493034 w 4685320"/>
                <a:gd name="connsiteY54" fmla="*/ 681486 h 1458892"/>
                <a:gd name="connsiteX55" fmla="*/ 2467155 w 4685320"/>
                <a:gd name="connsiteY55" fmla="*/ 690113 h 1458892"/>
                <a:gd name="connsiteX56" fmla="*/ 2415396 w 4685320"/>
                <a:gd name="connsiteY56" fmla="*/ 715992 h 1458892"/>
                <a:gd name="connsiteX57" fmla="*/ 2389517 w 4685320"/>
                <a:gd name="connsiteY57" fmla="*/ 707366 h 1458892"/>
                <a:gd name="connsiteX58" fmla="*/ 2346385 w 4685320"/>
                <a:gd name="connsiteY58" fmla="*/ 655607 h 1458892"/>
                <a:gd name="connsiteX59" fmla="*/ 2320506 w 4685320"/>
                <a:gd name="connsiteY59" fmla="*/ 629728 h 1458892"/>
                <a:gd name="connsiteX60" fmla="*/ 2303253 w 4685320"/>
                <a:gd name="connsiteY60" fmla="*/ 603849 h 1458892"/>
                <a:gd name="connsiteX61" fmla="*/ 2277374 w 4685320"/>
                <a:gd name="connsiteY61" fmla="*/ 595222 h 1458892"/>
                <a:gd name="connsiteX62" fmla="*/ 2225615 w 4685320"/>
                <a:gd name="connsiteY62" fmla="*/ 560717 h 1458892"/>
                <a:gd name="connsiteX63" fmla="*/ 2173857 w 4685320"/>
                <a:gd name="connsiteY63" fmla="*/ 526211 h 1458892"/>
                <a:gd name="connsiteX64" fmla="*/ 2147978 w 4685320"/>
                <a:gd name="connsiteY64" fmla="*/ 448573 h 1458892"/>
                <a:gd name="connsiteX65" fmla="*/ 2130725 w 4685320"/>
                <a:gd name="connsiteY65" fmla="*/ 396815 h 1458892"/>
                <a:gd name="connsiteX66" fmla="*/ 2113472 w 4685320"/>
                <a:gd name="connsiteY66" fmla="*/ 284671 h 1458892"/>
                <a:gd name="connsiteX67" fmla="*/ 2087593 w 4685320"/>
                <a:gd name="connsiteY67" fmla="*/ 293298 h 1458892"/>
                <a:gd name="connsiteX68" fmla="*/ 2061713 w 4685320"/>
                <a:gd name="connsiteY68" fmla="*/ 319177 h 1458892"/>
                <a:gd name="connsiteX69" fmla="*/ 2027208 w 4685320"/>
                <a:gd name="connsiteY69" fmla="*/ 370936 h 1458892"/>
                <a:gd name="connsiteX70" fmla="*/ 2009955 w 4685320"/>
                <a:gd name="connsiteY70" fmla="*/ 396815 h 1458892"/>
                <a:gd name="connsiteX71" fmla="*/ 1984076 w 4685320"/>
                <a:gd name="connsiteY71" fmla="*/ 414068 h 1458892"/>
                <a:gd name="connsiteX72" fmla="*/ 1940944 w 4685320"/>
                <a:gd name="connsiteY72" fmla="*/ 491705 h 1458892"/>
                <a:gd name="connsiteX73" fmla="*/ 1923691 w 4685320"/>
                <a:gd name="connsiteY73" fmla="*/ 517585 h 1458892"/>
                <a:gd name="connsiteX74" fmla="*/ 1897812 w 4685320"/>
                <a:gd name="connsiteY74" fmla="*/ 526211 h 1458892"/>
                <a:gd name="connsiteX75" fmla="*/ 1871932 w 4685320"/>
                <a:gd name="connsiteY75" fmla="*/ 543464 h 1458892"/>
                <a:gd name="connsiteX76" fmla="*/ 1863306 w 4685320"/>
                <a:gd name="connsiteY76" fmla="*/ 569343 h 1458892"/>
                <a:gd name="connsiteX77" fmla="*/ 1846053 w 4685320"/>
                <a:gd name="connsiteY77" fmla="*/ 595222 h 1458892"/>
                <a:gd name="connsiteX78" fmla="*/ 1820174 w 4685320"/>
                <a:gd name="connsiteY78" fmla="*/ 646981 h 1458892"/>
                <a:gd name="connsiteX79" fmla="*/ 1794295 w 4685320"/>
                <a:gd name="connsiteY79" fmla="*/ 698739 h 1458892"/>
                <a:gd name="connsiteX80" fmla="*/ 1759789 w 4685320"/>
                <a:gd name="connsiteY80" fmla="*/ 715992 h 1458892"/>
                <a:gd name="connsiteX81" fmla="*/ 1682151 w 4685320"/>
                <a:gd name="connsiteY81" fmla="*/ 698739 h 1458892"/>
                <a:gd name="connsiteX82" fmla="*/ 1630393 w 4685320"/>
                <a:gd name="connsiteY82" fmla="*/ 655607 h 1458892"/>
                <a:gd name="connsiteX83" fmla="*/ 1613140 w 4685320"/>
                <a:gd name="connsiteY83" fmla="*/ 629728 h 1458892"/>
                <a:gd name="connsiteX84" fmla="*/ 1578634 w 4685320"/>
                <a:gd name="connsiteY84" fmla="*/ 552090 h 1458892"/>
                <a:gd name="connsiteX85" fmla="*/ 1544128 w 4685320"/>
                <a:gd name="connsiteY85" fmla="*/ 474452 h 1458892"/>
                <a:gd name="connsiteX86" fmla="*/ 1518249 w 4685320"/>
                <a:gd name="connsiteY86" fmla="*/ 483079 h 1458892"/>
                <a:gd name="connsiteX87" fmla="*/ 1466491 w 4685320"/>
                <a:gd name="connsiteY87" fmla="*/ 517585 h 1458892"/>
                <a:gd name="connsiteX88" fmla="*/ 1414732 w 4685320"/>
                <a:gd name="connsiteY88" fmla="*/ 508958 h 1458892"/>
                <a:gd name="connsiteX89" fmla="*/ 1354347 w 4685320"/>
                <a:gd name="connsiteY89" fmla="*/ 439947 h 1458892"/>
                <a:gd name="connsiteX90" fmla="*/ 1302589 w 4685320"/>
                <a:gd name="connsiteY90" fmla="*/ 388188 h 1458892"/>
                <a:gd name="connsiteX91" fmla="*/ 1285336 w 4685320"/>
                <a:gd name="connsiteY91" fmla="*/ 362309 h 1458892"/>
                <a:gd name="connsiteX92" fmla="*/ 1259457 w 4685320"/>
                <a:gd name="connsiteY92" fmla="*/ 336430 h 1458892"/>
                <a:gd name="connsiteX93" fmla="*/ 1233578 w 4685320"/>
                <a:gd name="connsiteY93" fmla="*/ 284671 h 1458892"/>
                <a:gd name="connsiteX94" fmla="*/ 1216325 w 4685320"/>
                <a:gd name="connsiteY94" fmla="*/ 232913 h 1458892"/>
                <a:gd name="connsiteX95" fmla="*/ 1181819 w 4685320"/>
                <a:gd name="connsiteY95" fmla="*/ 181154 h 1458892"/>
                <a:gd name="connsiteX96" fmla="*/ 1147313 w 4685320"/>
                <a:gd name="connsiteY96" fmla="*/ 138022 h 1458892"/>
                <a:gd name="connsiteX97" fmla="*/ 1104181 w 4685320"/>
                <a:gd name="connsiteY97" fmla="*/ 94890 h 1458892"/>
                <a:gd name="connsiteX98" fmla="*/ 1061049 w 4685320"/>
                <a:gd name="connsiteY98" fmla="*/ 86264 h 1458892"/>
                <a:gd name="connsiteX99" fmla="*/ 1000664 w 4685320"/>
                <a:gd name="connsiteY99" fmla="*/ 69011 h 1458892"/>
                <a:gd name="connsiteX100" fmla="*/ 974785 w 4685320"/>
                <a:gd name="connsiteY100" fmla="*/ 17252 h 1458892"/>
                <a:gd name="connsiteX101" fmla="*/ 948906 w 4685320"/>
                <a:gd name="connsiteY101" fmla="*/ 0 h 1458892"/>
                <a:gd name="connsiteX102" fmla="*/ 923027 w 4685320"/>
                <a:gd name="connsiteY102" fmla="*/ 8626 h 1458892"/>
                <a:gd name="connsiteX103" fmla="*/ 897147 w 4685320"/>
                <a:gd name="connsiteY103" fmla="*/ 60385 h 1458892"/>
                <a:gd name="connsiteX104" fmla="*/ 879895 w 4685320"/>
                <a:gd name="connsiteY104" fmla="*/ 86264 h 1458892"/>
                <a:gd name="connsiteX105" fmla="*/ 862642 w 4685320"/>
                <a:gd name="connsiteY105" fmla="*/ 155275 h 1458892"/>
                <a:gd name="connsiteX106" fmla="*/ 854015 w 4685320"/>
                <a:gd name="connsiteY106" fmla="*/ 189781 h 1458892"/>
                <a:gd name="connsiteX107" fmla="*/ 819510 w 4685320"/>
                <a:gd name="connsiteY107" fmla="*/ 267419 h 1458892"/>
                <a:gd name="connsiteX108" fmla="*/ 793630 w 4685320"/>
                <a:gd name="connsiteY108" fmla="*/ 276045 h 1458892"/>
                <a:gd name="connsiteX109" fmla="*/ 741872 w 4685320"/>
                <a:gd name="connsiteY109" fmla="*/ 310551 h 1458892"/>
                <a:gd name="connsiteX110" fmla="*/ 690113 w 4685320"/>
                <a:gd name="connsiteY110" fmla="*/ 327803 h 1458892"/>
                <a:gd name="connsiteX111" fmla="*/ 638355 w 4685320"/>
                <a:gd name="connsiteY111" fmla="*/ 370936 h 1458892"/>
                <a:gd name="connsiteX112" fmla="*/ 586596 w 4685320"/>
                <a:gd name="connsiteY112" fmla="*/ 405441 h 1458892"/>
                <a:gd name="connsiteX113" fmla="*/ 560717 w 4685320"/>
                <a:gd name="connsiteY113" fmla="*/ 431320 h 1458892"/>
                <a:gd name="connsiteX114" fmla="*/ 534838 w 4685320"/>
                <a:gd name="connsiteY114" fmla="*/ 448573 h 1458892"/>
                <a:gd name="connsiteX115" fmla="*/ 500332 w 4685320"/>
                <a:gd name="connsiteY115" fmla="*/ 500332 h 1458892"/>
                <a:gd name="connsiteX116" fmla="*/ 491706 w 4685320"/>
                <a:gd name="connsiteY116" fmla="*/ 526211 h 1458892"/>
                <a:gd name="connsiteX117" fmla="*/ 465827 w 4685320"/>
                <a:gd name="connsiteY117" fmla="*/ 534837 h 1458892"/>
                <a:gd name="connsiteX118" fmla="*/ 439947 w 4685320"/>
                <a:gd name="connsiteY118" fmla="*/ 552090 h 1458892"/>
                <a:gd name="connsiteX119" fmla="*/ 414068 w 4685320"/>
                <a:gd name="connsiteY119" fmla="*/ 560717 h 1458892"/>
                <a:gd name="connsiteX120" fmla="*/ 379562 w 4685320"/>
                <a:gd name="connsiteY120" fmla="*/ 577969 h 1458892"/>
                <a:gd name="connsiteX121" fmla="*/ 353683 w 4685320"/>
                <a:gd name="connsiteY121" fmla="*/ 595222 h 1458892"/>
                <a:gd name="connsiteX122" fmla="*/ 327804 w 4685320"/>
                <a:gd name="connsiteY122" fmla="*/ 603849 h 1458892"/>
                <a:gd name="connsiteX123" fmla="*/ 276045 w 4685320"/>
                <a:gd name="connsiteY123" fmla="*/ 629728 h 1458892"/>
                <a:gd name="connsiteX124" fmla="*/ 250166 w 4685320"/>
                <a:gd name="connsiteY124" fmla="*/ 621102 h 1458892"/>
                <a:gd name="connsiteX125" fmla="*/ 241540 w 4685320"/>
                <a:gd name="connsiteY125" fmla="*/ 595222 h 1458892"/>
                <a:gd name="connsiteX126" fmla="*/ 215661 w 4685320"/>
                <a:gd name="connsiteY126" fmla="*/ 569343 h 1458892"/>
                <a:gd name="connsiteX127" fmla="*/ 198408 w 4685320"/>
                <a:gd name="connsiteY127" fmla="*/ 543464 h 1458892"/>
                <a:gd name="connsiteX128" fmla="*/ 163902 w 4685320"/>
                <a:gd name="connsiteY128" fmla="*/ 534837 h 1458892"/>
                <a:gd name="connsiteX129" fmla="*/ 112144 w 4685320"/>
                <a:gd name="connsiteY129" fmla="*/ 560717 h 1458892"/>
                <a:gd name="connsiteX130" fmla="*/ 86264 w 4685320"/>
                <a:gd name="connsiteY130" fmla="*/ 569343 h 1458892"/>
                <a:gd name="connsiteX131" fmla="*/ 60385 w 4685320"/>
                <a:gd name="connsiteY131" fmla="*/ 1069675 h 1458892"/>
                <a:gd name="connsiteX132" fmla="*/ 43132 w 4685320"/>
                <a:gd name="connsiteY132" fmla="*/ 1155939 h 1458892"/>
                <a:gd name="connsiteX133" fmla="*/ 17253 w 4685320"/>
                <a:gd name="connsiteY133" fmla="*/ 1242203 h 1458892"/>
                <a:gd name="connsiteX134" fmla="*/ 8627 w 4685320"/>
                <a:gd name="connsiteY134" fmla="*/ 1268083 h 1458892"/>
                <a:gd name="connsiteX135" fmla="*/ 0 w 4685320"/>
                <a:gd name="connsiteY135" fmla="*/ 1293962 h 1458892"/>
                <a:gd name="connsiteX136" fmla="*/ 543464 w 4685320"/>
                <a:gd name="connsiteY136" fmla="*/ 1397479 h 1458892"/>
                <a:gd name="connsiteX137" fmla="*/ 2182483 w 4685320"/>
                <a:gd name="connsiteY137" fmla="*/ 1380226 h 1458892"/>
                <a:gd name="connsiteX138" fmla="*/ 2424023 w 4685320"/>
                <a:gd name="connsiteY138" fmla="*/ 1371600 h 1458892"/>
                <a:gd name="connsiteX139" fmla="*/ 2449902 w 4685320"/>
                <a:gd name="connsiteY139" fmla="*/ 1362973 h 1458892"/>
                <a:gd name="connsiteX140" fmla="*/ 2501661 w 4685320"/>
                <a:gd name="connsiteY140" fmla="*/ 1354347 h 1458892"/>
                <a:gd name="connsiteX141" fmla="*/ 2829464 w 4685320"/>
                <a:gd name="connsiteY141" fmla="*/ 1345720 h 1458892"/>
                <a:gd name="connsiteX142" fmla="*/ 3597215 w 4685320"/>
                <a:gd name="connsiteY142" fmla="*/ 1345720 h 1458892"/>
                <a:gd name="connsiteX143" fmla="*/ 3735238 w 4685320"/>
                <a:gd name="connsiteY143" fmla="*/ 1371600 h 1458892"/>
                <a:gd name="connsiteX144" fmla="*/ 4037162 w 4685320"/>
                <a:gd name="connsiteY144" fmla="*/ 1388852 h 1458892"/>
                <a:gd name="connsiteX145" fmla="*/ 4470363 w 4685320"/>
                <a:gd name="connsiteY145" fmla="*/ 1457864 h 1458892"/>
                <a:gd name="connsiteX146" fmla="*/ 4632385 w 4685320"/>
                <a:gd name="connsiteY146" fmla="*/ 1362973 h 1458892"/>
                <a:gd name="connsiteX147" fmla="*/ 4658264 w 4685320"/>
                <a:gd name="connsiteY147" fmla="*/ 1354347 h 1458892"/>
                <a:gd name="connsiteX148" fmla="*/ 4684144 w 4685320"/>
                <a:gd name="connsiteY148" fmla="*/ 1302588 h 1458892"/>
                <a:gd name="connsiteX0" fmla="*/ 4684144 w 4685320"/>
                <a:gd name="connsiteY0" fmla="*/ 1371600 h 1460978"/>
                <a:gd name="connsiteX1" fmla="*/ 4675517 w 4685320"/>
                <a:gd name="connsiteY1" fmla="*/ 1293962 h 1460978"/>
                <a:gd name="connsiteX2" fmla="*/ 4666891 w 4685320"/>
                <a:gd name="connsiteY2" fmla="*/ 1268083 h 1460978"/>
                <a:gd name="connsiteX3" fmla="*/ 4589253 w 4685320"/>
                <a:gd name="connsiteY3" fmla="*/ 1224951 h 1460978"/>
                <a:gd name="connsiteX4" fmla="*/ 4546121 w 4685320"/>
                <a:gd name="connsiteY4" fmla="*/ 1216324 h 1460978"/>
                <a:gd name="connsiteX5" fmla="*/ 4520242 w 4685320"/>
                <a:gd name="connsiteY5" fmla="*/ 1207698 h 1460978"/>
                <a:gd name="connsiteX6" fmla="*/ 4494362 w 4685320"/>
                <a:gd name="connsiteY6" fmla="*/ 1155939 h 1460978"/>
                <a:gd name="connsiteX7" fmla="*/ 4468483 w 4685320"/>
                <a:gd name="connsiteY7" fmla="*/ 1147313 h 1460978"/>
                <a:gd name="connsiteX8" fmla="*/ 4339087 w 4685320"/>
                <a:gd name="connsiteY8" fmla="*/ 1155939 h 1460978"/>
                <a:gd name="connsiteX9" fmla="*/ 4295955 w 4685320"/>
                <a:gd name="connsiteY9" fmla="*/ 1147313 h 1460978"/>
                <a:gd name="connsiteX10" fmla="*/ 4278702 w 4685320"/>
                <a:gd name="connsiteY10" fmla="*/ 1121434 h 1460978"/>
                <a:gd name="connsiteX11" fmla="*/ 4175185 w 4685320"/>
                <a:gd name="connsiteY11" fmla="*/ 1104181 h 1460978"/>
                <a:gd name="connsiteX12" fmla="*/ 4149306 w 4685320"/>
                <a:gd name="connsiteY12" fmla="*/ 1078302 h 1460978"/>
                <a:gd name="connsiteX13" fmla="*/ 4088921 w 4685320"/>
                <a:gd name="connsiteY13" fmla="*/ 1000664 h 1460978"/>
                <a:gd name="connsiteX14" fmla="*/ 4063042 w 4685320"/>
                <a:gd name="connsiteY14" fmla="*/ 992037 h 1460978"/>
                <a:gd name="connsiteX15" fmla="*/ 4002657 w 4685320"/>
                <a:gd name="connsiteY15" fmla="*/ 957532 h 1460978"/>
                <a:gd name="connsiteX16" fmla="*/ 3942272 w 4685320"/>
                <a:gd name="connsiteY16" fmla="*/ 940279 h 1460978"/>
                <a:gd name="connsiteX17" fmla="*/ 3933645 w 4685320"/>
                <a:gd name="connsiteY17" fmla="*/ 914400 h 1460978"/>
                <a:gd name="connsiteX18" fmla="*/ 3925019 w 4685320"/>
                <a:gd name="connsiteY18" fmla="*/ 879894 h 1460978"/>
                <a:gd name="connsiteX19" fmla="*/ 3907766 w 4685320"/>
                <a:gd name="connsiteY19" fmla="*/ 828136 h 1460978"/>
                <a:gd name="connsiteX20" fmla="*/ 3821502 w 4685320"/>
                <a:gd name="connsiteY20" fmla="*/ 854015 h 1460978"/>
                <a:gd name="connsiteX21" fmla="*/ 3743864 w 4685320"/>
                <a:gd name="connsiteY21" fmla="*/ 888520 h 1460978"/>
                <a:gd name="connsiteX22" fmla="*/ 3692106 w 4685320"/>
                <a:gd name="connsiteY22" fmla="*/ 879894 h 1460978"/>
                <a:gd name="connsiteX23" fmla="*/ 3648974 w 4685320"/>
                <a:gd name="connsiteY23" fmla="*/ 828136 h 1460978"/>
                <a:gd name="connsiteX24" fmla="*/ 3623095 w 4685320"/>
                <a:gd name="connsiteY24" fmla="*/ 802256 h 1460978"/>
                <a:gd name="connsiteX25" fmla="*/ 3614468 w 4685320"/>
                <a:gd name="connsiteY25" fmla="*/ 776377 h 1460978"/>
                <a:gd name="connsiteX26" fmla="*/ 3562710 w 4685320"/>
                <a:gd name="connsiteY26" fmla="*/ 750498 h 1460978"/>
                <a:gd name="connsiteX27" fmla="*/ 3303917 w 4685320"/>
                <a:gd name="connsiteY27" fmla="*/ 741871 h 1460978"/>
                <a:gd name="connsiteX28" fmla="*/ 3252159 w 4685320"/>
                <a:gd name="connsiteY28" fmla="*/ 715992 h 1460978"/>
                <a:gd name="connsiteX29" fmla="*/ 3226279 w 4685320"/>
                <a:gd name="connsiteY29" fmla="*/ 664234 h 1460978"/>
                <a:gd name="connsiteX30" fmla="*/ 3217653 w 4685320"/>
                <a:gd name="connsiteY30" fmla="*/ 629728 h 1460978"/>
                <a:gd name="connsiteX31" fmla="*/ 3209027 w 4685320"/>
                <a:gd name="connsiteY31" fmla="*/ 577969 h 1460978"/>
                <a:gd name="connsiteX32" fmla="*/ 3200400 w 4685320"/>
                <a:gd name="connsiteY32" fmla="*/ 552090 h 1460978"/>
                <a:gd name="connsiteX33" fmla="*/ 3174521 w 4685320"/>
                <a:gd name="connsiteY33" fmla="*/ 543464 h 1460978"/>
                <a:gd name="connsiteX34" fmla="*/ 3122762 w 4685320"/>
                <a:gd name="connsiteY34" fmla="*/ 508958 h 1460978"/>
                <a:gd name="connsiteX35" fmla="*/ 3096883 w 4685320"/>
                <a:gd name="connsiteY35" fmla="*/ 491705 h 1460978"/>
                <a:gd name="connsiteX36" fmla="*/ 3079630 w 4685320"/>
                <a:gd name="connsiteY36" fmla="*/ 405441 h 1460978"/>
                <a:gd name="connsiteX37" fmla="*/ 3062378 w 4685320"/>
                <a:gd name="connsiteY37" fmla="*/ 353683 h 1460978"/>
                <a:gd name="connsiteX38" fmla="*/ 3010619 w 4685320"/>
                <a:gd name="connsiteY38" fmla="*/ 319177 h 1460978"/>
                <a:gd name="connsiteX39" fmla="*/ 2993366 w 4685320"/>
                <a:gd name="connsiteY39" fmla="*/ 293298 h 1460978"/>
                <a:gd name="connsiteX40" fmla="*/ 2967487 w 4685320"/>
                <a:gd name="connsiteY40" fmla="*/ 276045 h 1460978"/>
                <a:gd name="connsiteX41" fmla="*/ 2932981 w 4685320"/>
                <a:gd name="connsiteY41" fmla="*/ 224286 h 1460978"/>
                <a:gd name="connsiteX42" fmla="*/ 2915728 w 4685320"/>
                <a:gd name="connsiteY42" fmla="*/ 198407 h 1460978"/>
                <a:gd name="connsiteX43" fmla="*/ 2889849 w 4685320"/>
                <a:gd name="connsiteY43" fmla="*/ 189781 h 1460978"/>
                <a:gd name="connsiteX44" fmla="*/ 2863970 w 4685320"/>
                <a:gd name="connsiteY44" fmla="*/ 207034 h 1460978"/>
                <a:gd name="connsiteX45" fmla="*/ 2838091 w 4685320"/>
                <a:gd name="connsiteY45" fmla="*/ 284671 h 1460978"/>
                <a:gd name="connsiteX46" fmla="*/ 2820838 w 4685320"/>
                <a:gd name="connsiteY46" fmla="*/ 353683 h 1460978"/>
                <a:gd name="connsiteX47" fmla="*/ 2786332 w 4685320"/>
                <a:gd name="connsiteY47" fmla="*/ 405441 h 1460978"/>
                <a:gd name="connsiteX48" fmla="*/ 2743200 w 4685320"/>
                <a:gd name="connsiteY48" fmla="*/ 448573 h 1460978"/>
                <a:gd name="connsiteX49" fmla="*/ 2717321 w 4685320"/>
                <a:gd name="connsiteY49" fmla="*/ 457200 h 1460978"/>
                <a:gd name="connsiteX50" fmla="*/ 2665562 w 4685320"/>
                <a:gd name="connsiteY50" fmla="*/ 491705 h 1460978"/>
                <a:gd name="connsiteX51" fmla="*/ 2605178 w 4685320"/>
                <a:gd name="connsiteY51" fmla="*/ 569343 h 1460978"/>
                <a:gd name="connsiteX52" fmla="*/ 2562045 w 4685320"/>
                <a:gd name="connsiteY52" fmla="*/ 612475 h 1460978"/>
                <a:gd name="connsiteX53" fmla="*/ 2518913 w 4685320"/>
                <a:gd name="connsiteY53" fmla="*/ 655607 h 1460978"/>
                <a:gd name="connsiteX54" fmla="*/ 2493034 w 4685320"/>
                <a:gd name="connsiteY54" fmla="*/ 681486 h 1460978"/>
                <a:gd name="connsiteX55" fmla="*/ 2467155 w 4685320"/>
                <a:gd name="connsiteY55" fmla="*/ 690113 h 1460978"/>
                <a:gd name="connsiteX56" fmla="*/ 2415396 w 4685320"/>
                <a:gd name="connsiteY56" fmla="*/ 715992 h 1460978"/>
                <a:gd name="connsiteX57" fmla="*/ 2389517 w 4685320"/>
                <a:gd name="connsiteY57" fmla="*/ 707366 h 1460978"/>
                <a:gd name="connsiteX58" fmla="*/ 2346385 w 4685320"/>
                <a:gd name="connsiteY58" fmla="*/ 655607 h 1460978"/>
                <a:gd name="connsiteX59" fmla="*/ 2320506 w 4685320"/>
                <a:gd name="connsiteY59" fmla="*/ 629728 h 1460978"/>
                <a:gd name="connsiteX60" fmla="*/ 2303253 w 4685320"/>
                <a:gd name="connsiteY60" fmla="*/ 603849 h 1460978"/>
                <a:gd name="connsiteX61" fmla="*/ 2277374 w 4685320"/>
                <a:gd name="connsiteY61" fmla="*/ 595222 h 1460978"/>
                <a:gd name="connsiteX62" fmla="*/ 2225615 w 4685320"/>
                <a:gd name="connsiteY62" fmla="*/ 560717 h 1460978"/>
                <a:gd name="connsiteX63" fmla="*/ 2173857 w 4685320"/>
                <a:gd name="connsiteY63" fmla="*/ 526211 h 1460978"/>
                <a:gd name="connsiteX64" fmla="*/ 2147978 w 4685320"/>
                <a:gd name="connsiteY64" fmla="*/ 448573 h 1460978"/>
                <a:gd name="connsiteX65" fmla="*/ 2130725 w 4685320"/>
                <a:gd name="connsiteY65" fmla="*/ 396815 h 1460978"/>
                <a:gd name="connsiteX66" fmla="*/ 2113472 w 4685320"/>
                <a:gd name="connsiteY66" fmla="*/ 284671 h 1460978"/>
                <a:gd name="connsiteX67" fmla="*/ 2087593 w 4685320"/>
                <a:gd name="connsiteY67" fmla="*/ 293298 h 1460978"/>
                <a:gd name="connsiteX68" fmla="*/ 2061713 w 4685320"/>
                <a:gd name="connsiteY68" fmla="*/ 319177 h 1460978"/>
                <a:gd name="connsiteX69" fmla="*/ 2027208 w 4685320"/>
                <a:gd name="connsiteY69" fmla="*/ 370936 h 1460978"/>
                <a:gd name="connsiteX70" fmla="*/ 2009955 w 4685320"/>
                <a:gd name="connsiteY70" fmla="*/ 396815 h 1460978"/>
                <a:gd name="connsiteX71" fmla="*/ 1984076 w 4685320"/>
                <a:gd name="connsiteY71" fmla="*/ 414068 h 1460978"/>
                <a:gd name="connsiteX72" fmla="*/ 1940944 w 4685320"/>
                <a:gd name="connsiteY72" fmla="*/ 491705 h 1460978"/>
                <a:gd name="connsiteX73" fmla="*/ 1923691 w 4685320"/>
                <a:gd name="connsiteY73" fmla="*/ 517585 h 1460978"/>
                <a:gd name="connsiteX74" fmla="*/ 1897812 w 4685320"/>
                <a:gd name="connsiteY74" fmla="*/ 526211 h 1460978"/>
                <a:gd name="connsiteX75" fmla="*/ 1871932 w 4685320"/>
                <a:gd name="connsiteY75" fmla="*/ 543464 h 1460978"/>
                <a:gd name="connsiteX76" fmla="*/ 1863306 w 4685320"/>
                <a:gd name="connsiteY76" fmla="*/ 569343 h 1460978"/>
                <a:gd name="connsiteX77" fmla="*/ 1846053 w 4685320"/>
                <a:gd name="connsiteY77" fmla="*/ 595222 h 1460978"/>
                <a:gd name="connsiteX78" fmla="*/ 1820174 w 4685320"/>
                <a:gd name="connsiteY78" fmla="*/ 646981 h 1460978"/>
                <a:gd name="connsiteX79" fmla="*/ 1794295 w 4685320"/>
                <a:gd name="connsiteY79" fmla="*/ 698739 h 1460978"/>
                <a:gd name="connsiteX80" fmla="*/ 1759789 w 4685320"/>
                <a:gd name="connsiteY80" fmla="*/ 715992 h 1460978"/>
                <a:gd name="connsiteX81" fmla="*/ 1682151 w 4685320"/>
                <a:gd name="connsiteY81" fmla="*/ 698739 h 1460978"/>
                <a:gd name="connsiteX82" fmla="*/ 1630393 w 4685320"/>
                <a:gd name="connsiteY82" fmla="*/ 655607 h 1460978"/>
                <a:gd name="connsiteX83" fmla="*/ 1613140 w 4685320"/>
                <a:gd name="connsiteY83" fmla="*/ 629728 h 1460978"/>
                <a:gd name="connsiteX84" fmla="*/ 1578634 w 4685320"/>
                <a:gd name="connsiteY84" fmla="*/ 552090 h 1460978"/>
                <a:gd name="connsiteX85" fmla="*/ 1544128 w 4685320"/>
                <a:gd name="connsiteY85" fmla="*/ 474452 h 1460978"/>
                <a:gd name="connsiteX86" fmla="*/ 1518249 w 4685320"/>
                <a:gd name="connsiteY86" fmla="*/ 483079 h 1460978"/>
                <a:gd name="connsiteX87" fmla="*/ 1466491 w 4685320"/>
                <a:gd name="connsiteY87" fmla="*/ 517585 h 1460978"/>
                <a:gd name="connsiteX88" fmla="*/ 1414732 w 4685320"/>
                <a:gd name="connsiteY88" fmla="*/ 508958 h 1460978"/>
                <a:gd name="connsiteX89" fmla="*/ 1354347 w 4685320"/>
                <a:gd name="connsiteY89" fmla="*/ 439947 h 1460978"/>
                <a:gd name="connsiteX90" fmla="*/ 1302589 w 4685320"/>
                <a:gd name="connsiteY90" fmla="*/ 388188 h 1460978"/>
                <a:gd name="connsiteX91" fmla="*/ 1285336 w 4685320"/>
                <a:gd name="connsiteY91" fmla="*/ 362309 h 1460978"/>
                <a:gd name="connsiteX92" fmla="*/ 1259457 w 4685320"/>
                <a:gd name="connsiteY92" fmla="*/ 336430 h 1460978"/>
                <a:gd name="connsiteX93" fmla="*/ 1233578 w 4685320"/>
                <a:gd name="connsiteY93" fmla="*/ 284671 h 1460978"/>
                <a:gd name="connsiteX94" fmla="*/ 1216325 w 4685320"/>
                <a:gd name="connsiteY94" fmla="*/ 232913 h 1460978"/>
                <a:gd name="connsiteX95" fmla="*/ 1181819 w 4685320"/>
                <a:gd name="connsiteY95" fmla="*/ 181154 h 1460978"/>
                <a:gd name="connsiteX96" fmla="*/ 1147313 w 4685320"/>
                <a:gd name="connsiteY96" fmla="*/ 138022 h 1460978"/>
                <a:gd name="connsiteX97" fmla="*/ 1104181 w 4685320"/>
                <a:gd name="connsiteY97" fmla="*/ 94890 h 1460978"/>
                <a:gd name="connsiteX98" fmla="*/ 1061049 w 4685320"/>
                <a:gd name="connsiteY98" fmla="*/ 86264 h 1460978"/>
                <a:gd name="connsiteX99" fmla="*/ 1000664 w 4685320"/>
                <a:gd name="connsiteY99" fmla="*/ 69011 h 1460978"/>
                <a:gd name="connsiteX100" fmla="*/ 974785 w 4685320"/>
                <a:gd name="connsiteY100" fmla="*/ 17252 h 1460978"/>
                <a:gd name="connsiteX101" fmla="*/ 948906 w 4685320"/>
                <a:gd name="connsiteY101" fmla="*/ 0 h 1460978"/>
                <a:gd name="connsiteX102" fmla="*/ 923027 w 4685320"/>
                <a:gd name="connsiteY102" fmla="*/ 8626 h 1460978"/>
                <a:gd name="connsiteX103" fmla="*/ 897147 w 4685320"/>
                <a:gd name="connsiteY103" fmla="*/ 60385 h 1460978"/>
                <a:gd name="connsiteX104" fmla="*/ 879895 w 4685320"/>
                <a:gd name="connsiteY104" fmla="*/ 86264 h 1460978"/>
                <a:gd name="connsiteX105" fmla="*/ 862642 w 4685320"/>
                <a:gd name="connsiteY105" fmla="*/ 155275 h 1460978"/>
                <a:gd name="connsiteX106" fmla="*/ 854015 w 4685320"/>
                <a:gd name="connsiteY106" fmla="*/ 189781 h 1460978"/>
                <a:gd name="connsiteX107" fmla="*/ 819510 w 4685320"/>
                <a:gd name="connsiteY107" fmla="*/ 267419 h 1460978"/>
                <a:gd name="connsiteX108" fmla="*/ 793630 w 4685320"/>
                <a:gd name="connsiteY108" fmla="*/ 276045 h 1460978"/>
                <a:gd name="connsiteX109" fmla="*/ 741872 w 4685320"/>
                <a:gd name="connsiteY109" fmla="*/ 310551 h 1460978"/>
                <a:gd name="connsiteX110" fmla="*/ 690113 w 4685320"/>
                <a:gd name="connsiteY110" fmla="*/ 327803 h 1460978"/>
                <a:gd name="connsiteX111" fmla="*/ 638355 w 4685320"/>
                <a:gd name="connsiteY111" fmla="*/ 370936 h 1460978"/>
                <a:gd name="connsiteX112" fmla="*/ 586596 w 4685320"/>
                <a:gd name="connsiteY112" fmla="*/ 405441 h 1460978"/>
                <a:gd name="connsiteX113" fmla="*/ 560717 w 4685320"/>
                <a:gd name="connsiteY113" fmla="*/ 431320 h 1460978"/>
                <a:gd name="connsiteX114" fmla="*/ 534838 w 4685320"/>
                <a:gd name="connsiteY114" fmla="*/ 448573 h 1460978"/>
                <a:gd name="connsiteX115" fmla="*/ 500332 w 4685320"/>
                <a:gd name="connsiteY115" fmla="*/ 500332 h 1460978"/>
                <a:gd name="connsiteX116" fmla="*/ 491706 w 4685320"/>
                <a:gd name="connsiteY116" fmla="*/ 526211 h 1460978"/>
                <a:gd name="connsiteX117" fmla="*/ 465827 w 4685320"/>
                <a:gd name="connsiteY117" fmla="*/ 534837 h 1460978"/>
                <a:gd name="connsiteX118" fmla="*/ 439947 w 4685320"/>
                <a:gd name="connsiteY118" fmla="*/ 552090 h 1460978"/>
                <a:gd name="connsiteX119" fmla="*/ 414068 w 4685320"/>
                <a:gd name="connsiteY119" fmla="*/ 560717 h 1460978"/>
                <a:gd name="connsiteX120" fmla="*/ 379562 w 4685320"/>
                <a:gd name="connsiteY120" fmla="*/ 577969 h 1460978"/>
                <a:gd name="connsiteX121" fmla="*/ 353683 w 4685320"/>
                <a:gd name="connsiteY121" fmla="*/ 595222 h 1460978"/>
                <a:gd name="connsiteX122" fmla="*/ 327804 w 4685320"/>
                <a:gd name="connsiteY122" fmla="*/ 603849 h 1460978"/>
                <a:gd name="connsiteX123" fmla="*/ 276045 w 4685320"/>
                <a:gd name="connsiteY123" fmla="*/ 629728 h 1460978"/>
                <a:gd name="connsiteX124" fmla="*/ 250166 w 4685320"/>
                <a:gd name="connsiteY124" fmla="*/ 621102 h 1460978"/>
                <a:gd name="connsiteX125" fmla="*/ 241540 w 4685320"/>
                <a:gd name="connsiteY125" fmla="*/ 595222 h 1460978"/>
                <a:gd name="connsiteX126" fmla="*/ 215661 w 4685320"/>
                <a:gd name="connsiteY126" fmla="*/ 569343 h 1460978"/>
                <a:gd name="connsiteX127" fmla="*/ 198408 w 4685320"/>
                <a:gd name="connsiteY127" fmla="*/ 543464 h 1460978"/>
                <a:gd name="connsiteX128" fmla="*/ 163902 w 4685320"/>
                <a:gd name="connsiteY128" fmla="*/ 534837 h 1460978"/>
                <a:gd name="connsiteX129" fmla="*/ 112144 w 4685320"/>
                <a:gd name="connsiteY129" fmla="*/ 560717 h 1460978"/>
                <a:gd name="connsiteX130" fmla="*/ 86264 w 4685320"/>
                <a:gd name="connsiteY130" fmla="*/ 569343 h 1460978"/>
                <a:gd name="connsiteX131" fmla="*/ 60385 w 4685320"/>
                <a:gd name="connsiteY131" fmla="*/ 1069675 h 1460978"/>
                <a:gd name="connsiteX132" fmla="*/ 43132 w 4685320"/>
                <a:gd name="connsiteY132" fmla="*/ 1155939 h 1460978"/>
                <a:gd name="connsiteX133" fmla="*/ 17253 w 4685320"/>
                <a:gd name="connsiteY133" fmla="*/ 1242203 h 1460978"/>
                <a:gd name="connsiteX134" fmla="*/ 8627 w 4685320"/>
                <a:gd name="connsiteY134" fmla="*/ 1268083 h 1460978"/>
                <a:gd name="connsiteX135" fmla="*/ 0 w 4685320"/>
                <a:gd name="connsiteY135" fmla="*/ 1293962 h 1460978"/>
                <a:gd name="connsiteX136" fmla="*/ 543464 w 4685320"/>
                <a:gd name="connsiteY136" fmla="*/ 1397479 h 1460978"/>
                <a:gd name="connsiteX137" fmla="*/ 2182483 w 4685320"/>
                <a:gd name="connsiteY137" fmla="*/ 1380226 h 1460978"/>
                <a:gd name="connsiteX138" fmla="*/ 2424023 w 4685320"/>
                <a:gd name="connsiteY138" fmla="*/ 1371600 h 1460978"/>
                <a:gd name="connsiteX139" fmla="*/ 2449902 w 4685320"/>
                <a:gd name="connsiteY139" fmla="*/ 1362973 h 1460978"/>
                <a:gd name="connsiteX140" fmla="*/ 2501661 w 4685320"/>
                <a:gd name="connsiteY140" fmla="*/ 1354347 h 1460978"/>
                <a:gd name="connsiteX141" fmla="*/ 2829464 w 4685320"/>
                <a:gd name="connsiteY141" fmla="*/ 1345720 h 1460978"/>
                <a:gd name="connsiteX142" fmla="*/ 3597215 w 4685320"/>
                <a:gd name="connsiteY142" fmla="*/ 1345720 h 1460978"/>
                <a:gd name="connsiteX143" fmla="*/ 3735238 w 4685320"/>
                <a:gd name="connsiteY143" fmla="*/ 1371600 h 1460978"/>
                <a:gd name="connsiteX144" fmla="*/ 3986271 w 4685320"/>
                <a:gd name="connsiteY144" fmla="*/ 1431984 h 1460978"/>
                <a:gd name="connsiteX145" fmla="*/ 4470363 w 4685320"/>
                <a:gd name="connsiteY145" fmla="*/ 1457864 h 1460978"/>
                <a:gd name="connsiteX146" fmla="*/ 4632385 w 4685320"/>
                <a:gd name="connsiteY146" fmla="*/ 1362973 h 1460978"/>
                <a:gd name="connsiteX147" fmla="*/ 4658264 w 4685320"/>
                <a:gd name="connsiteY147" fmla="*/ 1354347 h 1460978"/>
                <a:gd name="connsiteX148" fmla="*/ 4684144 w 4685320"/>
                <a:gd name="connsiteY148" fmla="*/ 1302588 h 1460978"/>
                <a:gd name="connsiteX0" fmla="*/ 4684144 w 4685320"/>
                <a:gd name="connsiteY0" fmla="*/ 1371600 h 1460978"/>
                <a:gd name="connsiteX1" fmla="*/ 4675517 w 4685320"/>
                <a:gd name="connsiteY1" fmla="*/ 1293962 h 1460978"/>
                <a:gd name="connsiteX2" fmla="*/ 4666891 w 4685320"/>
                <a:gd name="connsiteY2" fmla="*/ 1268083 h 1460978"/>
                <a:gd name="connsiteX3" fmla="*/ 4589253 w 4685320"/>
                <a:gd name="connsiteY3" fmla="*/ 1224951 h 1460978"/>
                <a:gd name="connsiteX4" fmla="*/ 4546121 w 4685320"/>
                <a:gd name="connsiteY4" fmla="*/ 1216324 h 1460978"/>
                <a:gd name="connsiteX5" fmla="*/ 4520242 w 4685320"/>
                <a:gd name="connsiteY5" fmla="*/ 1207698 h 1460978"/>
                <a:gd name="connsiteX6" fmla="*/ 4494362 w 4685320"/>
                <a:gd name="connsiteY6" fmla="*/ 1155939 h 1460978"/>
                <a:gd name="connsiteX7" fmla="*/ 4468483 w 4685320"/>
                <a:gd name="connsiteY7" fmla="*/ 1147313 h 1460978"/>
                <a:gd name="connsiteX8" fmla="*/ 4339087 w 4685320"/>
                <a:gd name="connsiteY8" fmla="*/ 1155939 h 1460978"/>
                <a:gd name="connsiteX9" fmla="*/ 4295955 w 4685320"/>
                <a:gd name="connsiteY9" fmla="*/ 1147313 h 1460978"/>
                <a:gd name="connsiteX10" fmla="*/ 4278702 w 4685320"/>
                <a:gd name="connsiteY10" fmla="*/ 1121434 h 1460978"/>
                <a:gd name="connsiteX11" fmla="*/ 4175185 w 4685320"/>
                <a:gd name="connsiteY11" fmla="*/ 1104181 h 1460978"/>
                <a:gd name="connsiteX12" fmla="*/ 4149306 w 4685320"/>
                <a:gd name="connsiteY12" fmla="*/ 1078302 h 1460978"/>
                <a:gd name="connsiteX13" fmla="*/ 4088921 w 4685320"/>
                <a:gd name="connsiteY13" fmla="*/ 1000664 h 1460978"/>
                <a:gd name="connsiteX14" fmla="*/ 4063042 w 4685320"/>
                <a:gd name="connsiteY14" fmla="*/ 992037 h 1460978"/>
                <a:gd name="connsiteX15" fmla="*/ 4002657 w 4685320"/>
                <a:gd name="connsiteY15" fmla="*/ 957532 h 1460978"/>
                <a:gd name="connsiteX16" fmla="*/ 3942272 w 4685320"/>
                <a:gd name="connsiteY16" fmla="*/ 940279 h 1460978"/>
                <a:gd name="connsiteX17" fmla="*/ 3933645 w 4685320"/>
                <a:gd name="connsiteY17" fmla="*/ 914400 h 1460978"/>
                <a:gd name="connsiteX18" fmla="*/ 3925019 w 4685320"/>
                <a:gd name="connsiteY18" fmla="*/ 879894 h 1460978"/>
                <a:gd name="connsiteX19" fmla="*/ 3907766 w 4685320"/>
                <a:gd name="connsiteY19" fmla="*/ 828136 h 1460978"/>
                <a:gd name="connsiteX20" fmla="*/ 3821502 w 4685320"/>
                <a:gd name="connsiteY20" fmla="*/ 854015 h 1460978"/>
                <a:gd name="connsiteX21" fmla="*/ 3743864 w 4685320"/>
                <a:gd name="connsiteY21" fmla="*/ 888520 h 1460978"/>
                <a:gd name="connsiteX22" fmla="*/ 3692106 w 4685320"/>
                <a:gd name="connsiteY22" fmla="*/ 879894 h 1460978"/>
                <a:gd name="connsiteX23" fmla="*/ 3648974 w 4685320"/>
                <a:gd name="connsiteY23" fmla="*/ 828136 h 1460978"/>
                <a:gd name="connsiteX24" fmla="*/ 3623095 w 4685320"/>
                <a:gd name="connsiteY24" fmla="*/ 802256 h 1460978"/>
                <a:gd name="connsiteX25" fmla="*/ 3614468 w 4685320"/>
                <a:gd name="connsiteY25" fmla="*/ 776377 h 1460978"/>
                <a:gd name="connsiteX26" fmla="*/ 3562710 w 4685320"/>
                <a:gd name="connsiteY26" fmla="*/ 750498 h 1460978"/>
                <a:gd name="connsiteX27" fmla="*/ 3303917 w 4685320"/>
                <a:gd name="connsiteY27" fmla="*/ 741871 h 1460978"/>
                <a:gd name="connsiteX28" fmla="*/ 3252159 w 4685320"/>
                <a:gd name="connsiteY28" fmla="*/ 715992 h 1460978"/>
                <a:gd name="connsiteX29" fmla="*/ 3226279 w 4685320"/>
                <a:gd name="connsiteY29" fmla="*/ 664234 h 1460978"/>
                <a:gd name="connsiteX30" fmla="*/ 3217653 w 4685320"/>
                <a:gd name="connsiteY30" fmla="*/ 629728 h 1460978"/>
                <a:gd name="connsiteX31" fmla="*/ 3209027 w 4685320"/>
                <a:gd name="connsiteY31" fmla="*/ 577969 h 1460978"/>
                <a:gd name="connsiteX32" fmla="*/ 3200400 w 4685320"/>
                <a:gd name="connsiteY32" fmla="*/ 552090 h 1460978"/>
                <a:gd name="connsiteX33" fmla="*/ 3174521 w 4685320"/>
                <a:gd name="connsiteY33" fmla="*/ 543464 h 1460978"/>
                <a:gd name="connsiteX34" fmla="*/ 3122762 w 4685320"/>
                <a:gd name="connsiteY34" fmla="*/ 508958 h 1460978"/>
                <a:gd name="connsiteX35" fmla="*/ 3096883 w 4685320"/>
                <a:gd name="connsiteY35" fmla="*/ 491705 h 1460978"/>
                <a:gd name="connsiteX36" fmla="*/ 3079630 w 4685320"/>
                <a:gd name="connsiteY36" fmla="*/ 405441 h 1460978"/>
                <a:gd name="connsiteX37" fmla="*/ 3062378 w 4685320"/>
                <a:gd name="connsiteY37" fmla="*/ 353683 h 1460978"/>
                <a:gd name="connsiteX38" fmla="*/ 3010619 w 4685320"/>
                <a:gd name="connsiteY38" fmla="*/ 319177 h 1460978"/>
                <a:gd name="connsiteX39" fmla="*/ 2993366 w 4685320"/>
                <a:gd name="connsiteY39" fmla="*/ 293298 h 1460978"/>
                <a:gd name="connsiteX40" fmla="*/ 2967487 w 4685320"/>
                <a:gd name="connsiteY40" fmla="*/ 276045 h 1460978"/>
                <a:gd name="connsiteX41" fmla="*/ 2932981 w 4685320"/>
                <a:gd name="connsiteY41" fmla="*/ 224286 h 1460978"/>
                <a:gd name="connsiteX42" fmla="*/ 2915728 w 4685320"/>
                <a:gd name="connsiteY42" fmla="*/ 198407 h 1460978"/>
                <a:gd name="connsiteX43" fmla="*/ 2889849 w 4685320"/>
                <a:gd name="connsiteY43" fmla="*/ 189781 h 1460978"/>
                <a:gd name="connsiteX44" fmla="*/ 2863970 w 4685320"/>
                <a:gd name="connsiteY44" fmla="*/ 207034 h 1460978"/>
                <a:gd name="connsiteX45" fmla="*/ 2838091 w 4685320"/>
                <a:gd name="connsiteY45" fmla="*/ 284671 h 1460978"/>
                <a:gd name="connsiteX46" fmla="*/ 2820838 w 4685320"/>
                <a:gd name="connsiteY46" fmla="*/ 353683 h 1460978"/>
                <a:gd name="connsiteX47" fmla="*/ 2786332 w 4685320"/>
                <a:gd name="connsiteY47" fmla="*/ 405441 h 1460978"/>
                <a:gd name="connsiteX48" fmla="*/ 2743200 w 4685320"/>
                <a:gd name="connsiteY48" fmla="*/ 448573 h 1460978"/>
                <a:gd name="connsiteX49" fmla="*/ 2717321 w 4685320"/>
                <a:gd name="connsiteY49" fmla="*/ 457200 h 1460978"/>
                <a:gd name="connsiteX50" fmla="*/ 2665562 w 4685320"/>
                <a:gd name="connsiteY50" fmla="*/ 491705 h 1460978"/>
                <a:gd name="connsiteX51" fmla="*/ 2605178 w 4685320"/>
                <a:gd name="connsiteY51" fmla="*/ 569343 h 1460978"/>
                <a:gd name="connsiteX52" fmla="*/ 2562045 w 4685320"/>
                <a:gd name="connsiteY52" fmla="*/ 612475 h 1460978"/>
                <a:gd name="connsiteX53" fmla="*/ 2518913 w 4685320"/>
                <a:gd name="connsiteY53" fmla="*/ 655607 h 1460978"/>
                <a:gd name="connsiteX54" fmla="*/ 2493034 w 4685320"/>
                <a:gd name="connsiteY54" fmla="*/ 681486 h 1460978"/>
                <a:gd name="connsiteX55" fmla="*/ 2467155 w 4685320"/>
                <a:gd name="connsiteY55" fmla="*/ 690113 h 1460978"/>
                <a:gd name="connsiteX56" fmla="*/ 2415396 w 4685320"/>
                <a:gd name="connsiteY56" fmla="*/ 715992 h 1460978"/>
                <a:gd name="connsiteX57" fmla="*/ 2389517 w 4685320"/>
                <a:gd name="connsiteY57" fmla="*/ 707366 h 1460978"/>
                <a:gd name="connsiteX58" fmla="*/ 2346385 w 4685320"/>
                <a:gd name="connsiteY58" fmla="*/ 655607 h 1460978"/>
                <a:gd name="connsiteX59" fmla="*/ 2320506 w 4685320"/>
                <a:gd name="connsiteY59" fmla="*/ 629728 h 1460978"/>
                <a:gd name="connsiteX60" fmla="*/ 2303253 w 4685320"/>
                <a:gd name="connsiteY60" fmla="*/ 603849 h 1460978"/>
                <a:gd name="connsiteX61" fmla="*/ 2277374 w 4685320"/>
                <a:gd name="connsiteY61" fmla="*/ 595222 h 1460978"/>
                <a:gd name="connsiteX62" fmla="*/ 2225615 w 4685320"/>
                <a:gd name="connsiteY62" fmla="*/ 560717 h 1460978"/>
                <a:gd name="connsiteX63" fmla="*/ 2173857 w 4685320"/>
                <a:gd name="connsiteY63" fmla="*/ 526211 h 1460978"/>
                <a:gd name="connsiteX64" fmla="*/ 2147978 w 4685320"/>
                <a:gd name="connsiteY64" fmla="*/ 448573 h 1460978"/>
                <a:gd name="connsiteX65" fmla="*/ 2130725 w 4685320"/>
                <a:gd name="connsiteY65" fmla="*/ 396815 h 1460978"/>
                <a:gd name="connsiteX66" fmla="*/ 2113472 w 4685320"/>
                <a:gd name="connsiteY66" fmla="*/ 284671 h 1460978"/>
                <a:gd name="connsiteX67" fmla="*/ 2087593 w 4685320"/>
                <a:gd name="connsiteY67" fmla="*/ 293298 h 1460978"/>
                <a:gd name="connsiteX68" fmla="*/ 2061713 w 4685320"/>
                <a:gd name="connsiteY68" fmla="*/ 319177 h 1460978"/>
                <a:gd name="connsiteX69" fmla="*/ 2027208 w 4685320"/>
                <a:gd name="connsiteY69" fmla="*/ 370936 h 1460978"/>
                <a:gd name="connsiteX70" fmla="*/ 2009955 w 4685320"/>
                <a:gd name="connsiteY70" fmla="*/ 396815 h 1460978"/>
                <a:gd name="connsiteX71" fmla="*/ 1984076 w 4685320"/>
                <a:gd name="connsiteY71" fmla="*/ 414068 h 1460978"/>
                <a:gd name="connsiteX72" fmla="*/ 1940944 w 4685320"/>
                <a:gd name="connsiteY72" fmla="*/ 491705 h 1460978"/>
                <a:gd name="connsiteX73" fmla="*/ 1923691 w 4685320"/>
                <a:gd name="connsiteY73" fmla="*/ 517585 h 1460978"/>
                <a:gd name="connsiteX74" fmla="*/ 1897812 w 4685320"/>
                <a:gd name="connsiteY74" fmla="*/ 526211 h 1460978"/>
                <a:gd name="connsiteX75" fmla="*/ 1871932 w 4685320"/>
                <a:gd name="connsiteY75" fmla="*/ 543464 h 1460978"/>
                <a:gd name="connsiteX76" fmla="*/ 1863306 w 4685320"/>
                <a:gd name="connsiteY76" fmla="*/ 569343 h 1460978"/>
                <a:gd name="connsiteX77" fmla="*/ 1846053 w 4685320"/>
                <a:gd name="connsiteY77" fmla="*/ 595222 h 1460978"/>
                <a:gd name="connsiteX78" fmla="*/ 1820174 w 4685320"/>
                <a:gd name="connsiteY78" fmla="*/ 646981 h 1460978"/>
                <a:gd name="connsiteX79" fmla="*/ 1794295 w 4685320"/>
                <a:gd name="connsiteY79" fmla="*/ 698739 h 1460978"/>
                <a:gd name="connsiteX80" fmla="*/ 1759789 w 4685320"/>
                <a:gd name="connsiteY80" fmla="*/ 715992 h 1460978"/>
                <a:gd name="connsiteX81" fmla="*/ 1682151 w 4685320"/>
                <a:gd name="connsiteY81" fmla="*/ 698739 h 1460978"/>
                <a:gd name="connsiteX82" fmla="*/ 1630393 w 4685320"/>
                <a:gd name="connsiteY82" fmla="*/ 655607 h 1460978"/>
                <a:gd name="connsiteX83" fmla="*/ 1613140 w 4685320"/>
                <a:gd name="connsiteY83" fmla="*/ 629728 h 1460978"/>
                <a:gd name="connsiteX84" fmla="*/ 1578634 w 4685320"/>
                <a:gd name="connsiteY84" fmla="*/ 552090 h 1460978"/>
                <a:gd name="connsiteX85" fmla="*/ 1544128 w 4685320"/>
                <a:gd name="connsiteY85" fmla="*/ 474452 h 1460978"/>
                <a:gd name="connsiteX86" fmla="*/ 1518249 w 4685320"/>
                <a:gd name="connsiteY86" fmla="*/ 483079 h 1460978"/>
                <a:gd name="connsiteX87" fmla="*/ 1466491 w 4685320"/>
                <a:gd name="connsiteY87" fmla="*/ 517585 h 1460978"/>
                <a:gd name="connsiteX88" fmla="*/ 1414732 w 4685320"/>
                <a:gd name="connsiteY88" fmla="*/ 508958 h 1460978"/>
                <a:gd name="connsiteX89" fmla="*/ 1354347 w 4685320"/>
                <a:gd name="connsiteY89" fmla="*/ 439947 h 1460978"/>
                <a:gd name="connsiteX90" fmla="*/ 1302589 w 4685320"/>
                <a:gd name="connsiteY90" fmla="*/ 388188 h 1460978"/>
                <a:gd name="connsiteX91" fmla="*/ 1285336 w 4685320"/>
                <a:gd name="connsiteY91" fmla="*/ 362309 h 1460978"/>
                <a:gd name="connsiteX92" fmla="*/ 1259457 w 4685320"/>
                <a:gd name="connsiteY92" fmla="*/ 336430 h 1460978"/>
                <a:gd name="connsiteX93" fmla="*/ 1233578 w 4685320"/>
                <a:gd name="connsiteY93" fmla="*/ 284671 h 1460978"/>
                <a:gd name="connsiteX94" fmla="*/ 1216325 w 4685320"/>
                <a:gd name="connsiteY94" fmla="*/ 232913 h 1460978"/>
                <a:gd name="connsiteX95" fmla="*/ 1181819 w 4685320"/>
                <a:gd name="connsiteY95" fmla="*/ 181154 h 1460978"/>
                <a:gd name="connsiteX96" fmla="*/ 1147313 w 4685320"/>
                <a:gd name="connsiteY96" fmla="*/ 138022 h 1460978"/>
                <a:gd name="connsiteX97" fmla="*/ 1104181 w 4685320"/>
                <a:gd name="connsiteY97" fmla="*/ 94890 h 1460978"/>
                <a:gd name="connsiteX98" fmla="*/ 1061049 w 4685320"/>
                <a:gd name="connsiteY98" fmla="*/ 86264 h 1460978"/>
                <a:gd name="connsiteX99" fmla="*/ 1000664 w 4685320"/>
                <a:gd name="connsiteY99" fmla="*/ 69011 h 1460978"/>
                <a:gd name="connsiteX100" fmla="*/ 974785 w 4685320"/>
                <a:gd name="connsiteY100" fmla="*/ 17252 h 1460978"/>
                <a:gd name="connsiteX101" fmla="*/ 948906 w 4685320"/>
                <a:gd name="connsiteY101" fmla="*/ 0 h 1460978"/>
                <a:gd name="connsiteX102" fmla="*/ 923027 w 4685320"/>
                <a:gd name="connsiteY102" fmla="*/ 8626 h 1460978"/>
                <a:gd name="connsiteX103" fmla="*/ 897147 w 4685320"/>
                <a:gd name="connsiteY103" fmla="*/ 60385 h 1460978"/>
                <a:gd name="connsiteX104" fmla="*/ 879895 w 4685320"/>
                <a:gd name="connsiteY104" fmla="*/ 86264 h 1460978"/>
                <a:gd name="connsiteX105" fmla="*/ 862642 w 4685320"/>
                <a:gd name="connsiteY105" fmla="*/ 155275 h 1460978"/>
                <a:gd name="connsiteX106" fmla="*/ 854015 w 4685320"/>
                <a:gd name="connsiteY106" fmla="*/ 189781 h 1460978"/>
                <a:gd name="connsiteX107" fmla="*/ 819510 w 4685320"/>
                <a:gd name="connsiteY107" fmla="*/ 267419 h 1460978"/>
                <a:gd name="connsiteX108" fmla="*/ 793630 w 4685320"/>
                <a:gd name="connsiteY108" fmla="*/ 276045 h 1460978"/>
                <a:gd name="connsiteX109" fmla="*/ 741872 w 4685320"/>
                <a:gd name="connsiteY109" fmla="*/ 310551 h 1460978"/>
                <a:gd name="connsiteX110" fmla="*/ 690113 w 4685320"/>
                <a:gd name="connsiteY110" fmla="*/ 327803 h 1460978"/>
                <a:gd name="connsiteX111" fmla="*/ 638355 w 4685320"/>
                <a:gd name="connsiteY111" fmla="*/ 370936 h 1460978"/>
                <a:gd name="connsiteX112" fmla="*/ 586596 w 4685320"/>
                <a:gd name="connsiteY112" fmla="*/ 405441 h 1460978"/>
                <a:gd name="connsiteX113" fmla="*/ 560717 w 4685320"/>
                <a:gd name="connsiteY113" fmla="*/ 431320 h 1460978"/>
                <a:gd name="connsiteX114" fmla="*/ 534838 w 4685320"/>
                <a:gd name="connsiteY114" fmla="*/ 448573 h 1460978"/>
                <a:gd name="connsiteX115" fmla="*/ 500332 w 4685320"/>
                <a:gd name="connsiteY115" fmla="*/ 500332 h 1460978"/>
                <a:gd name="connsiteX116" fmla="*/ 491706 w 4685320"/>
                <a:gd name="connsiteY116" fmla="*/ 526211 h 1460978"/>
                <a:gd name="connsiteX117" fmla="*/ 465827 w 4685320"/>
                <a:gd name="connsiteY117" fmla="*/ 534837 h 1460978"/>
                <a:gd name="connsiteX118" fmla="*/ 439947 w 4685320"/>
                <a:gd name="connsiteY118" fmla="*/ 552090 h 1460978"/>
                <a:gd name="connsiteX119" fmla="*/ 414068 w 4685320"/>
                <a:gd name="connsiteY119" fmla="*/ 560717 h 1460978"/>
                <a:gd name="connsiteX120" fmla="*/ 379562 w 4685320"/>
                <a:gd name="connsiteY120" fmla="*/ 577969 h 1460978"/>
                <a:gd name="connsiteX121" fmla="*/ 353683 w 4685320"/>
                <a:gd name="connsiteY121" fmla="*/ 595222 h 1460978"/>
                <a:gd name="connsiteX122" fmla="*/ 327804 w 4685320"/>
                <a:gd name="connsiteY122" fmla="*/ 603849 h 1460978"/>
                <a:gd name="connsiteX123" fmla="*/ 276045 w 4685320"/>
                <a:gd name="connsiteY123" fmla="*/ 629728 h 1460978"/>
                <a:gd name="connsiteX124" fmla="*/ 250166 w 4685320"/>
                <a:gd name="connsiteY124" fmla="*/ 621102 h 1460978"/>
                <a:gd name="connsiteX125" fmla="*/ 241540 w 4685320"/>
                <a:gd name="connsiteY125" fmla="*/ 595222 h 1460978"/>
                <a:gd name="connsiteX126" fmla="*/ 215661 w 4685320"/>
                <a:gd name="connsiteY126" fmla="*/ 569343 h 1460978"/>
                <a:gd name="connsiteX127" fmla="*/ 198408 w 4685320"/>
                <a:gd name="connsiteY127" fmla="*/ 543464 h 1460978"/>
                <a:gd name="connsiteX128" fmla="*/ 163902 w 4685320"/>
                <a:gd name="connsiteY128" fmla="*/ 534837 h 1460978"/>
                <a:gd name="connsiteX129" fmla="*/ 112144 w 4685320"/>
                <a:gd name="connsiteY129" fmla="*/ 560717 h 1460978"/>
                <a:gd name="connsiteX130" fmla="*/ 86264 w 4685320"/>
                <a:gd name="connsiteY130" fmla="*/ 569343 h 1460978"/>
                <a:gd name="connsiteX131" fmla="*/ 60385 w 4685320"/>
                <a:gd name="connsiteY131" fmla="*/ 1069675 h 1460978"/>
                <a:gd name="connsiteX132" fmla="*/ 43132 w 4685320"/>
                <a:gd name="connsiteY132" fmla="*/ 1155939 h 1460978"/>
                <a:gd name="connsiteX133" fmla="*/ 17253 w 4685320"/>
                <a:gd name="connsiteY133" fmla="*/ 1242203 h 1460978"/>
                <a:gd name="connsiteX134" fmla="*/ 8627 w 4685320"/>
                <a:gd name="connsiteY134" fmla="*/ 1268083 h 1460978"/>
                <a:gd name="connsiteX135" fmla="*/ 0 w 4685320"/>
                <a:gd name="connsiteY135" fmla="*/ 1293962 h 1460978"/>
                <a:gd name="connsiteX136" fmla="*/ 543464 w 4685320"/>
                <a:gd name="connsiteY136" fmla="*/ 1397479 h 1460978"/>
                <a:gd name="connsiteX137" fmla="*/ 2182483 w 4685320"/>
                <a:gd name="connsiteY137" fmla="*/ 1380226 h 1460978"/>
                <a:gd name="connsiteX138" fmla="*/ 2424023 w 4685320"/>
                <a:gd name="connsiteY138" fmla="*/ 1371600 h 1460978"/>
                <a:gd name="connsiteX139" fmla="*/ 2449902 w 4685320"/>
                <a:gd name="connsiteY139" fmla="*/ 1362973 h 1460978"/>
                <a:gd name="connsiteX140" fmla="*/ 2501661 w 4685320"/>
                <a:gd name="connsiteY140" fmla="*/ 1354347 h 1460978"/>
                <a:gd name="connsiteX141" fmla="*/ 2829464 w 4685320"/>
                <a:gd name="connsiteY141" fmla="*/ 1345720 h 1460978"/>
                <a:gd name="connsiteX142" fmla="*/ 3597215 w 4685320"/>
                <a:gd name="connsiteY142" fmla="*/ 1345720 h 1460978"/>
                <a:gd name="connsiteX143" fmla="*/ 3680524 w 4685320"/>
                <a:gd name="connsiteY143" fmla="*/ 1409347 h 1460978"/>
                <a:gd name="connsiteX144" fmla="*/ 3735238 w 4685320"/>
                <a:gd name="connsiteY144" fmla="*/ 1371600 h 1460978"/>
                <a:gd name="connsiteX145" fmla="*/ 3986271 w 4685320"/>
                <a:gd name="connsiteY145" fmla="*/ 1431984 h 1460978"/>
                <a:gd name="connsiteX146" fmla="*/ 4470363 w 4685320"/>
                <a:gd name="connsiteY146" fmla="*/ 1457864 h 1460978"/>
                <a:gd name="connsiteX147" fmla="*/ 4632385 w 4685320"/>
                <a:gd name="connsiteY147" fmla="*/ 1362973 h 1460978"/>
                <a:gd name="connsiteX148" fmla="*/ 4658264 w 4685320"/>
                <a:gd name="connsiteY148" fmla="*/ 1354347 h 1460978"/>
                <a:gd name="connsiteX149" fmla="*/ 4684144 w 4685320"/>
                <a:gd name="connsiteY149" fmla="*/ 1302588 h 1460978"/>
                <a:gd name="connsiteX0" fmla="*/ 4684144 w 4685320"/>
                <a:gd name="connsiteY0" fmla="*/ 1371600 h 1460978"/>
                <a:gd name="connsiteX1" fmla="*/ 4675517 w 4685320"/>
                <a:gd name="connsiteY1" fmla="*/ 1293962 h 1460978"/>
                <a:gd name="connsiteX2" fmla="*/ 4666891 w 4685320"/>
                <a:gd name="connsiteY2" fmla="*/ 1268083 h 1460978"/>
                <a:gd name="connsiteX3" fmla="*/ 4589253 w 4685320"/>
                <a:gd name="connsiteY3" fmla="*/ 1224951 h 1460978"/>
                <a:gd name="connsiteX4" fmla="*/ 4546121 w 4685320"/>
                <a:gd name="connsiteY4" fmla="*/ 1216324 h 1460978"/>
                <a:gd name="connsiteX5" fmla="*/ 4520242 w 4685320"/>
                <a:gd name="connsiteY5" fmla="*/ 1207698 h 1460978"/>
                <a:gd name="connsiteX6" fmla="*/ 4494362 w 4685320"/>
                <a:gd name="connsiteY6" fmla="*/ 1155939 h 1460978"/>
                <a:gd name="connsiteX7" fmla="*/ 4468483 w 4685320"/>
                <a:gd name="connsiteY7" fmla="*/ 1147313 h 1460978"/>
                <a:gd name="connsiteX8" fmla="*/ 4339087 w 4685320"/>
                <a:gd name="connsiteY8" fmla="*/ 1155939 h 1460978"/>
                <a:gd name="connsiteX9" fmla="*/ 4295955 w 4685320"/>
                <a:gd name="connsiteY9" fmla="*/ 1147313 h 1460978"/>
                <a:gd name="connsiteX10" fmla="*/ 4278702 w 4685320"/>
                <a:gd name="connsiteY10" fmla="*/ 1121434 h 1460978"/>
                <a:gd name="connsiteX11" fmla="*/ 4175185 w 4685320"/>
                <a:gd name="connsiteY11" fmla="*/ 1104181 h 1460978"/>
                <a:gd name="connsiteX12" fmla="*/ 4149306 w 4685320"/>
                <a:gd name="connsiteY12" fmla="*/ 1078302 h 1460978"/>
                <a:gd name="connsiteX13" fmla="*/ 4088921 w 4685320"/>
                <a:gd name="connsiteY13" fmla="*/ 1000664 h 1460978"/>
                <a:gd name="connsiteX14" fmla="*/ 4063042 w 4685320"/>
                <a:gd name="connsiteY14" fmla="*/ 992037 h 1460978"/>
                <a:gd name="connsiteX15" fmla="*/ 4002657 w 4685320"/>
                <a:gd name="connsiteY15" fmla="*/ 957532 h 1460978"/>
                <a:gd name="connsiteX16" fmla="*/ 3942272 w 4685320"/>
                <a:gd name="connsiteY16" fmla="*/ 940279 h 1460978"/>
                <a:gd name="connsiteX17" fmla="*/ 3933645 w 4685320"/>
                <a:gd name="connsiteY17" fmla="*/ 914400 h 1460978"/>
                <a:gd name="connsiteX18" fmla="*/ 3925019 w 4685320"/>
                <a:gd name="connsiteY18" fmla="*/ 879894 h 1460978"/>
                <a:gd name="connsiteX19" fmla="*/ 3907766 w 4685320"/>
                <a:gd name="connsiteY19" fmla="*/ 828136 h 1460978"/>
                <a:gd name="connsiteX20" fmla="*/ 3821502 w 4685320"/>
                <a:gd name="connsiteY20" fmla="*/ 854015 h 1460978"/>
                <a:gd name="connsiteX21" fmla="*/ 3743864 w 4685320"/>
                <a:gd name="connsiteY21" fmla="*/ 888520 h 1460978"/>
                <a:gd name="connsiteX22" fmla="*/ 3692106 w 4685320"/>
                <a:gd name="connsiteY22" fmla="*/ 879894 h 1460978"/>
                <a:gd name="connsiteX23" fmla="*/ 3648974 w 4685320"/>
                <a:gd name="connsiteY23" fmla="*/ 828136 h 1460978"/>
                <a:gd name="connsiteX24" fmla="*/ 3623095 w 4685320"/>
                <a:gd name="connsiteY24" fmla="*/ 802256 h 1460978"/>
                <a:gd name="connsiteX25" fmla="*/ 3614468 w 4685320"/>
                <a:gd name="connsiteY25" fmla="*/ 776377 h 1460978"/>
                <a:gd name="connsiteX26" fmla="*/ 3562710 w 4685320"/>
                <a:gd name="connsiteY26" fmla="*/ 750498 h 1460978"/>
                <a:gd name="connsiteX27" fmla="*/ 3303917 w 4685320"/>
                <a:gd name="connsiteY27" fmla="*/ 741871 h 1460978"/>
                <a:gd name="connsiteX28" fmla="*/ 3252159 w 4685320"/>
                <a:gd name="connsiteY28" fmla="*/ 715992 h 1460978"/>
                <a:gd name="connsiteX29" fmla="*/ 3226279 w 4685320"/>
                <a:gd name="connsiteY29" fmla="*/ 664234 h 1460978"/>
                <a:gd name="connsiteX30" fmla="*/ 3217653 w 4685320"/>
                <a:gd name="connsiteY30" fmla="*/ 629728 h 1460978"/>
                <a:gd name="connsiteX31" fmla="*/ 3209027 w 4685320"/>
                <a:gd name="connsiteY31" fmla="*/ 577969 h 1460978"/>
                <a:gd name="connsiteX32" fmla="*/ 3200400 w 4685320"/>
                <a:gd name="connsiteY32" fmla="*/ 552090 h 1460978"/>
                <a:gd name="connsiteX33" fmla="*/ 3174521 w 4685320"/>
                <a:gd name="connsiteY33" fmla="*/ 543464 h 1460978"/>
                <a:gd name="connsiteX34" fmla="*/ 3122762 w 4685320"/>
                <a:gd name="connsiteY34" fmla="*/ 508958 h 1460978"/>
                <a:gd name="connsiteX35" fmla="*/ 3096883 w 4685320"/>
                <a:gd name="connsiteY35" fmla="*/ 491705 h 1460978"/>
                <a:gd name="connsiteX36" fmla="*/ 3079630 w 4685320"/>
                <a:gd name="connsiteY36" fmla="*/ 405441 h 1460978"/>
                <a:gd name="connsiteX37" fmla="*/ 3062378 w 4685320"/>
                <a:gd name="connsiteY37" fmla="*/ 353683 h 1460978"/>
                <a:gd name="connsiteX38" fmla="*/ 3010619 w 4685320"/>
                <a:gd name="connsiteY38" fmla="*/ 319177 h 1460978"/>
                <a:gd name="connsiteX39" fmla="*/ 2993366 w 4685320"/>
                <a:gd name="connsiteY39" fmla="*/ 293298 h 1460978"/>
                <a:gd name="connsiteX40" fmla="*/ 2967487 w 4685320"/>
                <a:gd name="connsiteY40" fmla="*/ 276045 h 1460978"/>
                <a:gd name="connsiteX41" fmla="*/ 2932981 w 4685320"/>
                <a:gd name="connsiteY41" fmla="*/ 224286 h 1460978"/>
                <a:gd name="connsiteX42" fmla="*/ 2915728 w 4685320"/>
                <a:gd name="connsiteY42" fmla="*/ 198407 h 1460978"/>
                <a:gd name="connsiteX43" fmla="*/ 2889849 w 4685320"/>
                <a:gd name="connsiteY43" fmla="*/ 189781 h 1460978"/>
                <a:gd name="connsiteX44" fmla="*/ 2863970 w 4685320"/>
                <a:gd name="connsiteY44" fmla="*/ 207034 h 1460978"/>
                <a:gd name="connsiteX45" fmla="*/ 2838091 w 4685320"/>
                <a:gd name="connsiteY45" fmla="*/ 284671 h 1460978"/>
                <a:gd name="connsiteX46" fmla="*/ 2820838 w 4685320"/>
                <a:gd name="connsiteY46" fmla="*/ 353683 h 1460978"/>
                <a:gd name="connsiteX47" fmla="*/ 2786332 w 4685320"/>
                <a:gd name="connsiteY47" fmla="*/ 405441 h 1460978"/>
                <a:gd name="connsiteX48" fmla="*/ 2743200 w 4685320"/>
                <a:gd name="connsiteY48" fmla="*/ 448573 h 1460978"/>
                <a:gd name="connsiteX49" fmla="*/ 2717321 w 4685320"/>
                <a:gd name="connsiteY49" fmla="*/ 457200 h 1460978"/>
                <a:gd name="connsiteX50" fmla="*/ 2665562 w 4685320"/>
                <a:gd name="connsiteY50" fmla="*/ 491705 h 1460978"/>
                <a:gd name="connsiteX51" fmla="*/ 2605178 w 4685320"/>
                <a:gd name="connsiteY51" fmla="*/ 569343 h 1460978"/>
                <a:gd name="connsiteX52" fmla="*/ 2562045 w 4685320"/>
                <a:gd name="connsiteY52" fmla="*/ 612475 h 1460978"/>
                <a:gd name="connsiteX53" fmla="*/ 2518913 w 4685320"/>
                <a:gd name="connsiteY53" fmla="*/ 655607 h 1460978"/>
                <a:gd name="connsiteX54" fmla="*/ 2493034 w 4685320"/>
                <a:gd name="connsiteY54" fmla="*/ 681486 h 1460978"/>
                <a:gd name="connsiteX55" fmla="*/ 2467155 w 4685320"/>
                <a:gd name="connsiteY55" fmla="*/ 690113 h 1460978"/>
                <a:gd name="connsiteX56" fmla="*/ 2415396 w 4685320"/>
                <a:gd name="connsiteY56" fmla="*/ 715992 h 1460978"/>
                <a:gd name="connsiteX57" fmla="*/ 2389517 w 4685320"/>
                <a:gd name="connsiteY57" fmla="*/ 707366 h 1460978"/>
                <a:gd name="connsiteX58" fmla="*/ 2346385 w 4685320"/>
                <a:gd name="connsiteY58" fmla="*/ 655607 h 1460978"/>
                <a:gd name="connsiteX59" fmla="*/ 2320506 w 4685320"/>
                <a:gd name="connsiteY59" fmla="*/ 629728 h 1460978"/>
                <a:gd name="connsiteX60" fmla="*/ 2303253 w 4685320"/>
                <a:gd name="connsiteY60" fmla="*/ 603849 h 1460978"/>
                <a:gd name="connsiteX61" fmla="*/ 2277374 w 4685320"/>
                <a:gd name="connsiteY61" fmla="*/ 595222 h 1460978"/>
                <a:gd name="connsiteX62" fmla="*/ 2225615 w 4685320"/>
                <a:gd name="connsiteY62" fmla="*/ 560717 h 1460978"/>
                <a:gd name="connsiteX63" fmla="*/ 2173857 w 4685320"/>
                <a:gd name="connsiteY63" fmla="*/ 526211 h 1460978"/>
                <a:gd name="connsiteX64" fmla="*/ 2147978 w 4685320"/>
                <a:gd name="connsiteY64" fmla="*/ 448573 h 1460978"/>
                <a:gd name="connsiteX65" fmla="*/ 2130725 w 4685320"/>
                <a:gd name="connsiteY65" fmla="*/ 396815 h 1460978"/>
                <a:gd name="connsiteX66" fmla="*/ 2113472 w 4685320"/>
                <a:gd name="connsiteY66" fmla="*/ 284671 h 1460978"/>
                <a:gd name="connsiteX67" fmla="*/ 2087593 w 4685320"/>
                <a:gd name="connsiteY67" fmla="*/ 293298 h 1460978"/>
                <a:gd name="connsiteX68" fmla="*/ 2061713 w 4685320"/>
                <a:gd name="connsiteY68" fmla="*/ 319177 h 1460978"/>
                <a:gd name="connsiteX69" fmla="*/ 2027208 w 4685320"/>
                <a:gd name="connsiteY69" fmla="*/ 370936 h 1460978"/>
                <a:gd name="connsiteX70" fmla="*/ 2009955 w 4685320"/>
                <a:gd name="connsiteY70" fmla="*/ 396815 h 1460978"/>
                <a:gd name="connsiteX71" fmla="*/ 1984076 w 4685320"/>
                <a:gd name="connsiteY71" fmla="*/ 414068 h 1460978"/>
                <a:gd name="connsiteX72" fmla="*/ 1940944 w 4685320"/>
                <a:gd name="connsiteY72" fmla="*/ 491705 h 1460978"/>
                <a:gd name="connsiteX73" fmla="*/ 1923691 w 4685320"/>
                <a:gd name="connsiteY73" fmla="*/ 517585 h 1460978"/>
                <a:gd name="connsiteX74" fmla="*/ 1897812 w 4685320"/>
                <a:gd name="connsiteY74" fmla="*/ 526211 h 1460978"/>
                <a:gd name="connsiteX75" fmla="*/ 1871932 w 4685320"/>
                <a:gd name="connsiteY75" fmla="*/ 543464 h 1460978"/>
                <a:gd name="connsiteX76" fmla="*/ 1863306 w 4685320"/>
                <a:gd name="connsiteY76" fmla="*/ 569343 h 1460978"/>
                <a:gd name="connsiteX77" fmla="*/ 1846053 w 4685320"/>
                <a:gd name="connsiteY77" fmla="*/ 595222 h 1460978"/>
                <a:gd name="connsiteX78" fmla="*/ 1820174 w 4685320"/>
                <a:gd name="connsiteY78" fmla="*/ 646981 h 1460978"/>
                <a:gd name="connsiteX79" fmla="*/ 1794295 w 4685320"/>
                <a:gd name="connsiteY79" fmla="*/ 698739 h 1460978"/>
                <a:gd name="connsiteX80" fmla="*/ 1759789 w 4685320"/>
                <a:gd name="connsiteY80" fmla="*/ 715992 h 1460978"/>
                <a:gd name="connsiteX81" fmla="*/ 1682151 w 4685320"/>
                <a:gd name="connsiteY81" fmla="*/ 698739 h 1460978"/>
                <a:gd name="connsiteX82" fmla="*/ 1630393 w 4685320"/>
                <a:gd name="connsiteY82" fmla="*/ 655607 h 1460978"/>
                <a:gd name="connsiteX83" fmla="*/ 1613140 w 4685320"/>
                <a:gd name="connsiteY83" fmla="*/ 629728 h 1460978"/>
                <a:gd name="connsiteX84" fmla="*/ 1578634 w 4685320"/>
                <a:gd name="connsiteY84" fmla="*/ 552090 h 1460978"/>
                <a:gd name="connsiteX85" fmla="*/ 1544128 w 4685320"/>
                <a:gd name="connsiteY85" fmla="*/ 474452 h 1460978"/>
                <a:gd name="connsiteX86" fmla="*/ 1518249 w 4685320"/>
                <a:gd name="connsiteY86" fmla="*/ 483079 h 1460978"/>
                <a:gd name="connsiteX87" fmla="*/ 1466491 w 4685320"/>
                <a:gd name="connsiteY87" fmla="*/ 517585 h 1460978"/>
                <a:gd name="connsiteX88" fmla="*/ 1414732 w 4685320"/>
                <a:gd name="connsiteY88" fmla="*/ 508958 h 1460978"/>
                <a:gd name="connsiteX89" fmla="*/ 1354347 w 4685320"/>
                <a:gd name="connsiteY89" fmla="*/ 439947 h 1460978"/>
                <a:gd name="connsiteX90" fmla="*/ 1302589 w 4685320"/>
                <a:gd name="connsiteY90" fmla="*/ 388188 h 1460978"/>
                <a:gd name="connsiteX91" fmla="*/ 1285336 w 4685320"/>
                <a:gd name="connsiteY91" fmla="*/ 362309 h 1460978"/>
                <a:gd name="connsiteX92" fmla="*/ 1259457 w 4685320"/>
                <a:gd name="connsiteY92" fmla="*/ 336430 h 1460978"/>
                <a:gd name="connsiteX93" fmla="*/ 1233578 w 4685320"/>
                <a:gd name="connsiteY93" fmla="*/ 284671 h 1460978"/>
                <a:gd name="connsiteX94" fmla="*/ 1216325 w 4685320"/>
                <a:gd name="connsiteY94" fmla="*/ 232913 h 1460978"/>
                <a:gd name="connsiteX95" fmla="*/ 1181819 w 4685320"/>
                <a:gd name="connsiteY95" fmla="*/ 181154 h 1460978"/>
                <a:gd name="connsiteX96" fmla="*/ 1147313 w 4685320"/>
                <a:gd name="connsiteY96" fmla="*/ 138022 h 1460978"/>
                <a:gd name="connsiteX97" fmla="*/ 1104181 w 4685320"/>
                <a:gd name="connsiteY97" fmla="*/ 94890 h 1460978"/>
                <a:gd name="connsiteX98" fmla="*/ 1061049 w 4685320"/>
                <a:gd name="connsiteY98" fmla="*/ 86264 h 1460978"/>
                <a:gd name="connsiteX99" fmla="*/ 1000664 w 4685320"/>
                <a:gd name="connsiteY99" fmla="*/ 69011 h 1460978"/>
                <a:gd name="connsiteX100" fmla="*/ 974785 w 4685320"/>
                <a:gd name="connsiteY100" fmla="*/ 17252 h 1460978"/>
                <a:gd name="connsiteX101" fmla="*/ 948906 w 4685320"/>
                <a:gd name="connsiteY101" fmla="*/ 0 h 1460978"/>
                <a:gd name="connsiteX102" fmla="*/ 923027 w 4685320"/>
                <a:gd name="connsiteY102" fmla="*/ 8626 h 1460978"/>
                <a:gd name="connsiteX103" fmla="*/ 897147 w 4685320"/>
                <a:gd name="connsiteY103" fmla="*/ 60385 h 1460978"/>
                <a:gd name="connsiteX104" fmla="*/ 879895 w 4685320"/>
                <a:gd name="connsiteY104" fmla="*/ 86264 h 1460978"/>
                <a:gd name="connsiteX105" fmla="*/ 862642 w 4685320"/>
                <a:gd name="connsiteY105" fmla="*/ 155275 h 1460978"/>
                <a:gd name="connsiteX106" fmla="*/ 854015 w 4685320"/>
                <a:gd name="connsiteY106" fmla="*/ 189781 h 1460978"/>
                <a:gd name="connsiteX107" fmla="*/ 819510 w 4685320"/>
                <a:gd name="connsiteY107" fmla="*/ 267419 h 1460978"/>
                <a:gd name="connsiteX108" fmla="*/ 793630 w 4685320"/>
                <a:gd name="connsiteY108" fmla="*/ 276045 h 1460978"/>
                <a:gd name="connsiteX109" fmla="*/ 741872 w 4685320"/>
                <a:gd name="connsiteY109" fmla="*/ 310551 h 1460978"/>
                <a:gd name="connsiteX110" fmla="*/ 690113 w 4685320"/>
                <a:gd name="connsiteY110" fmla="*/ 327803 h 1460978"/>
                <a:gd name="connsiteX111" fmla="*/ 638355 w 4685320"/>
                <a:gd name="connsiteY111" fmla="*/ 370936 h 1460978"/>
                <a:gd name="connsiteX112" fmla="*/ 586596 w 4685320"/>
                <a:gd name="connsiteY112" fmla="*/ 405441 h 1460978"/>
                <a:gd name="connsiteX113" fmla="*/ 560717 w 4685320"/>
                <a:gd name="connsiteY113" fmla="*/ 431320 h 1460978"/>
                <a:gd name="connsiteX114" fmla="*/ 534838 w 4685320"/>
                <a:gd name="connsiteY114" fmla="*/ 448573 h 1460978"/>
                <a:gd name="connsiteX115" fmla="*/ 500332 w 4685320"/>
                <a:gd name="connsiteY115" fmla="*/ 500332 h 1460978"/>
                <a:gd name="connsiteX116" fmla="*/ 491706 w 4685320"/>
                <a:gd name="connsiteY116" fmla="*/ 526211 h 1460978"/>
                <a:gd name="connsiteX117" fmla="*/ 465827 w 4685320"/>
                <a:gd name="connsiteY117" fmla="*/ 534837 h 1460978"/>
                <a:gd name="connsiteX118" fmla="*/ 439947 w 4685320"/>
                <a:gd name="connsiteY118" fmla="*/ 552090 h 1460978"/>
                <a:gd name="connsiteX119" fmla="*/ 414068 w 4685320"/>
                <a:gd name="connsiteY119" fmla="*/ 560717 h 1460978"/>
                <a:gd name="connsiteX120" fmla="*/ 379562 w 4685320"/>
                <a:gd name="connsiteY120" fmla="*/ 577969 h 1460978"/>
                <a:gd name="connsiteX121" fmla="*/ 353683 w 4685320"/>
                <a:gd name="connsiteY121" fmla="*/ 595222 h 1460978"/>
                <a:gd name="connsiteX122" fmla="*/ 327804 w 4685320"/>
                <a:gd name="connsiteY122" fmla="*/ 603849 h 1460978"/>
                <a:gd name="connsiteX123" fmla="*/ 276045 w 4685320"/>
                <a:gd name="connsiteY123" fmla="*/ 629728 h 1460978"/>
                <a:gd name="connsiteX124" fmla="*/ 250166 w 4685320"/>
                <a:gd name="connsiteY124" fmla="*/ 621102 h 1460978"/>
                <a:gd name="connsiteX125" fmla="*/ 241540 w 4685320"/>
                <a:gd name="connsiteY125" fmla="*/ 595222 h 1460978"/>
                <a:gd name="connsiteX126" fmla="*/ 215661 w 4685320"/>
                <a:gd name="connsiteY126" fmla="*/ 569343 h 1460978"/>
                <a:gd name="connsiteX127" fmla="*/ 198408 w 4685320"/>
                <a:gd name="connsiteY127" fmla="*/ 543464 h 1460978"/>
                <a:gd name="connsiteX128" fmla="*/ 163902 w 4685320"/>
                <a:gd name="connsiteY128" fmla="*/ 534837 h 1460978"/>
                <a:gd name="connsiteX129" fmla="*/ 112144 w 4685320"/>
                <a:gd name="connsiteY129" fmla="*/ 560717 h 1460978"/>
                <a:gd name="connsiteX130" fmla="*/ 86264 w 4685320"/>
                <a:gd name="connsiteY130" fmla="*/ 569343 h 1460978"/>
                <a:gd name="connsiteX131" fmla="*/ 60385 w 4685320"/>
                <a:gd name="connsiteY131" fmla="*/ 1069675 h 1460978"/>
                <a:gd name="connsiteX132" fmla="*/ 43132 w 4685320"/>
                <a:gd name="connsiteY132" fmla="*/ 1155939 h 1460978"/>
                <a:gd name="connsiteX133" fmla="*/ 17253 w 4685320"/>
                <a:gd name="connsiteY133" fmla="*/ 1242203 h 1460978"/>
                <a:gd name="connsiteX134" fmla="*/ 8627 w 4685320"/>
                <a:gd name="connsiteY134" fmla="*/ 1268083 h 1460978"/>
                <a:gd name="connsiteX135" fmla="*/ 0 w 4685320"/>
                <a:gd name="connsiteY135" fmla="*/ 1293962 h 1460978"/>
                <a:gd name="connsiteX136" fmla="*/ 543464 w 4685320"/>
                <a:gd name="connsiteY136" fmla="*/ 1397479 h 1460978"/>
                <a:gd name="connsiteX137" fmla="*/ 2182483 w 4685320"/>
                <a:gd name="connsiteY137" fmla="*/ 1380226 h 1460978"/>
                <a:gd name="connsiteX138" fmla="*/ 2424023 w 4685320"/>
                <a:gd name="connsiteY138" fmla="*/ 1371600 h 1460978"/>
                <a:gd name="connsiteX139" fmla="*/ 2449902 w 4685320"/>
                <a:gd name="connsiteY139" fmla="*/ 1362973 h 1460978"/>
                <a:gd name="connsiteX140" fmla="*/ 2501661 w 4685320"/>
                <a:gd name="connsiteY140" fmla="*/ 1354347 h 1460978"/>
                <a:gd name="connsiteX141" fmla="*/ 2829464 w 4685320"/>
                <a:gd name="connsiteY141" fmla="*/ 1345720 h 1460978"/>
                <a:gd name="connsiteX142" fmla="*/ 3537842 w 4685320"/>
                <a:gd name="connsiteY142" fmla="*/ 1406105 h 1460978"/>
                <a:gd name="connsiteX143" fmla="*/ 3680524 w 4685320"/>
                <a:gd name="connsiteY143" fmla="*/ 1409347 h 1460978"/>
                <a:gd name="connsiteX144" fmla="*/ 3735238 w 4685320"/>
                <a:gd name="connsiteY144" fmla="*/ 1371600 h 1460978"/>
                <a:gd name="connsiteX145" fmla="*/ 3986271 w 4685320"/>
                <a:gd name="connsiteY145" fmla="*/ 1431984 h 1460978"/>
                <a:gd name="connsiteX146" fmla="*/ 4470363 w 4685320"/>
                <a:gd name="connsiteY146" fmla="*/ 1457864 h 1460978"/>
                <a:gd name="connsiteX147" fmla="*/ 4632385 w 4685320"/>
                <a:gd name="connsiteY147" fmla="*/ 1362973 h 1460978"/>
                <a:gd name="connsiteX148" fmla="*/ 4658264 w 4685320"/>
                <a:gd name="connsiteY148" fmla="*/ 1354347 h 1460978"/>
                <a:gd name="connsiteX149" fmla="*/ 4684144 w 4685320"/>
                <a:gd name="connsiteY149" fmla="*/ 1302588 h 1460978"/>
                <a:gd name="connsiteX0" fmla="*/ 4684144 w 4685320"/>
                <a:gd name="connsiteY0" fmla="*/ 1371600 h 1461108"/>
                <a:gd name="connsiteX1" fmla="*/ 4675517 w 4685320"/>
                <a:gd name="connsiteY1" fmla="*/ 1293962 h 1461108"/>
                <a:gd name="connsiteX2" fmla="*/ 4666891 w 4685320"/>
                <a:gd name="connsiteY2" fmla="*/ 1268083 h 1461108"/>
                <a:gd name="connsiteX3" fmla="*/ 4589253 w 4685320"/>
                <a:gd name="connsiteY3" fmla="*/ 1224951 h 1461108"/>
                <a:gd name="connsiteX4" fmla="*/ 4546121 w 4685320"/>
                <a:gd name="connsiteY4" fmla="*/ 1216324 h 1461108"/>
                <a:gd name="connsiteX5" fmla="*/ 4520242 w 4685320"/>
                <a:gd name="connsiteY5" fmla="*/ 1207698 h 1461108"/>
                <a:gd name="connsiteX6" fmla="*/ 4494362 w 4685320"/>
                <a:gd name="connsiteY6" fmla="*/ 1155939 h 1461108"/>
                <a:gd name="connsiteX7" fmla="*/ 4468483 w 4685320"/>
                <a:gd name="connsiteY7" fmla="*/ 1147313 h 1461108"/>
                <a:gd name="connsiteX8" fmla="*/ 4339087 w 4685320"/>
                <a:gd name="connsiteY8" fmla="*/ 1155939 h 1461108"/>
                <a:gd name="connsiteX9" fmla="*/ 4295955 w 4685320"/>
                <a:gd name="connsiteY9" fmla="*/ 1147313 h 1461108"/>
                <a:gd name="connsiteX10" fmla="*/ 4278702 w 4685320"/>
                <a:gd name="connsiteY10" fmla="*/ 1121434 h 1461108"/>
                <a:gd name="connsiteX11" fmla="*/ 4175185 w 4685320"/>
                <a:gd name="connsiteY11" fmla="*/ 1104181 h 1461108"/>
                <a:gd name="connsiteX12" fmla="*/ 4149306 w 4685320"/>
                <a:gd name="connsiteY12" fmla="*/ 1078302 h 1461108"/>
                <a:gd name="connsiteX13" fmla="*/ 4088921 w 4685320"/>
                <a:gd name="connsiteY13" fmla="*/ 1000664 h 1461108"/>
                <a:gd name="connsiteX14" fmla="*/ 4063042 w 4685320"/>
                <a:gd name="connsiteY14" fmla="*/ 992037 h 1461108"/>
                <a:gd name="connsiteX15" fmla="*/ 4002657 w 4685320"/>
                <a:gd name="connsiteY15" fmla="*/ 957532 h 1461108"/>
                <a:gd name="connsiteX16" fmla="*/ 3942272 w 4685320"/>
                <a:gd name="connsiteY16" fmla="*/ 940279 h 1461108"/>
                <a:gd name="connsiteX17" fmla="*/ 3933645 w 4685320"/>
                <a:gd name="connsiteY17" fmla="*/ 914400 h 1461108"/>
                <a:gd name="connsiteX18" fmla="*/ 3925019 w 4685320"/>
                <a:gd name="connsiteY18" fmla="*/ 879894 h 1461108"/>
                <a:gd name="connsiteX19" fmla="*/ 3907766 w 4685320"/>
                <a:gd name="connsiteY19" fmla="*/ 828136 h 1461108"/>
                <a:gd name="connsiteX20" fmla="*/ 3821502 w 4685320"/>
                <a:gd name="connsiteY20" fmla="*/ 854015 h 1461108"/>
                <a:gd name="connsiteX21" fmla="*/ 3743864 w 4685320"/>
                <a:gd name="connsiteY21" fmla="*/ 888520 h 1461108"/>
                <a:gd name="connsiteX22" fmla="*/ 3692106 w 4685320"/>
                <a:gd name="connsiteY22" fmla="*/ 879894 h 1461108"/>
                <a:gd name="connsiteX23" fmla="*/ 3648974 w 4685320"/>
                <a:gd name="connsiteY23" fmla="*/ 828136 h 1461108"/>
                <a:gd name="connsiteX24" fmla="*/ 3623095 w 4685320"/>
                <a:gd name="connsiteY24" fmla="*/ 802256 h 1461108"/>
                <a:gd name="connsiteX25" fmla="*/ 3614468 w 4685320"/>
                <a:gd name="connsiteY25" fmla="*/ 776377 h 1461108"/>
                <a:gd name="connsiteX26" fmla="*/ 3562710 w 4685320"/>
                <a:gd name="connsiteY26" fmla="*/ 750498 h 1461108"/>
                <a:gd name="connsiteX27" fmla="*/ 3303917 w 4685320"/>
                <a:gd name="connsiteY27" fmla="*/ 741871 h 1461108"/>
                <a:gd name="connsiteX28" fmla="*/ 3252159 w 4685320"/>
                <a:gd name="connsiteY28" fmla="*/ 715992 h 1461108"/>
                <a:gd name="connsiteX29" fmla="*/ 3226279 w 4685320"/>
                <a:gd name="connsiteY29" fmla="*/ 664234 h 1461108"/>
                <a:gd name="connsiteX30" fmla="*/ 3217653 w 4685320"/>
                <a:gd name="connsiteY30" fmla="*/ 629728 h 1461108"/>
                <a:gd name="connsiteX31" fmla="*/ 3209027 w 4685320"/>
                <a:gd name="connsiteY31" fmla="*/ 577969 h 1461108"/>
                <a:gd name="connsiteX32" fmla="*/ 3200400 w 4685320"/>
                <a:gd name="connsiteY32" fmla="*/ 552090 h 1461108"/>
                <a:gd name="connsiteX33" fmla="*/ 3174521 w 4685320"/>
                <a:gd name="connsiteY33" fmla="*/ 543464 h 1461108"/>
                <a:gd name="connsiteX34" fmla="*/ 3122762 w 4685320"/>
                <a:gd name="connsiteY34" fmla="*/ 508958 h 1461108"/>
                <a:gd name="connsiteX35" fmla="*/ 3096883 w 4685320"/>
                <a:gd name="connsiteY35" fmla="*/ 491705 h 1461108"/>
                <a:gd name="connsiteX36" fmla="*/ 3079630 w 4685320"/>
                <a:gd name="connsiteY36" fmla="*/ 405441 h 1461108"/>
                <a:gd name="connsiteX37" fmla="*/ 3062378 w 4685320"/>
                <a:gd name="connsiteY37" fmla="*/ 353683 h 1461108"/>
                <a:gd name="connsiteX38" fmla="*/ 3010619 w 4685320"/>
                <a:gd name="connsiteY38" fmla="*/ 319177 h 1461108"/>
                <a:gd name="connsiteX39" fmla="*/ 2993366 w 4685320"/>
                <a:gd name="connsiteY39" fmla="*/ 293298 h 1461108"/>
                <a:gd name="connsiteX40" fmla="*/ 2967487 w 4685320"/>
                <a:gd name="connsiteY40" fmla="*/ 276045 h 1461108"/>
                <a:gd name="connsiteX41" fmla="*/ 2932981 w 4685320"/>
                <a:gd name="connsiteY41" fmla="*/ 224286 h 1461108"/>
                <a:gd name="connsiteX42" fmla="*/ 2915728 w 4685320"/>
                <a:gd name="connsiteY42" fmla="*/ 198407 h 1461108"/>
                <a:gd name="connsiteX43" fmla="*/ 2889849 w 4685320"/>
                <a:gd name="connsiteY43" fmla="*/ 189781 h 1461108"/>
                <a:gd name="connsiteX44" fmla="*/ 2863970 w 4685320"/>
                <a:gd name="connsiteY44" fmla="*/ 207034 h 1461108"/>
                <a:gd name="connsiteX45" fmla="*/ 2838091 w 4685320"/>
                <a:gd name="connsiteY45" fmla="*/ 284671 h 1461108"/>
                <a:gd name="connsiteX46" fmla="*/ 2820838 w 4685320"/>
                <a:gd name="connsiteY46" fmla="*/ 353683 h 1461108"/>
                <a:gd name="connsiteX47" fmla="*/ 2786332 w 4685320"/>
                <a:gd name="connsiteY47" fmla="*/ 405441 h 1461108"/>
                <a:gd name="connsiteX48" fmla="*/ 2743200 w 4685320"/>
                <a:gd name="connsiteY48" fmla="*/ 448573 h 1461108"/>
                <a:gd name="connsiteX49" fmla="*/ 2717321 w 4685320"/>
                <a:gd name="connsiteY49" fmla="*/ 457200 h 1461108"/>
                <a:gd name="connsiteX50" fmla="*/ 2665562 w 4685320"/>
                <a:gd name="connsiteY50" fmla="*/ 491705 h 1461108"/>
                <a:gd name="connsiteX51" fmla="*/ 2605178 w 4685320"/>
                <a:gd name="connsiteY51" fmla="*/ 569343 h 1461108"/>
                <a:gd name="connsiteX52" fmla="*/ 2562045 w 4685320"/>
                <a:gd name="connsiteY52" fmla="*/ 612475 h 1461108"/>
                <a:gd name="connsiteX53" fmla="*/ 2518913 w 4685320"/>
                <a:gd name="connsiteY53" fmla="*/ 655607 h 1461108"/>
                <a:gd name="connsiteX54" fmla="*/ 2493034 w 4685320"/>
                <a:gd name="connsiteY54" fmla="*/ 681486 h 1461108"/>
                <a:gd name="connsiteX55" fmla="*/ 2467155 w 4685320"/>
                <a:gd name="connsiteY55" fmla="*/ 690113 h 1461108"/>
                <a:gd name="connsiteX56" fmla="*/ 2415396 w 4685320"/>
                <a:gd name="connsiteY56" fmla="*/ 715992 h 1461108"/>
                <a:gd name="connsiteX57" fmla="*/ 2389517 w 4685320"/>
                <a:gd name="connsiteY57" fmla="*/ 707366 h 1461108"/>
                <a:gd name="connsiteX58" fmla="*/ 2346385 w 4685320"/>
                <a:gd name="connsiteY58" fmla="*/ 655607 h 1461108"/>
                <a:gd name="connsiteX59" fmla="*/ 2320506 w 4685320"/>
                <a:gd name="connsiteY59" fmla="*/ 629728 h 1461108"/>
                <a:gd name="connsiteX60" fmla="*/ 2303253 w 4685320"/>
                <a:gd name="connsiteY60" fmla="*/ 603849 h 1461108"/>
                <a:gd name="connsiteX61" fmla="*/ 2277374 w 4685320"/>
                <a:gd name="connsiteY61" fmla="*/ 595222 h 1461108"/>
                <a:gd name="connsiteX62" fmla="*/ 2225615 w 4685320"/>
                <a:gd name="connsiteY62" fmla="*/ 560717 h 1461108"/>
                <a:gd name="connsiteX63" fmla="*/ 2173857 w 4685320"/>
                <a:gd name="connsiteY63" fmla="*/ 526211 h 1461108"/>
                <a:gd name="connsiteX64" fmla="*/ 2147978 w 4685320"/>
                <a:gd name="connsiteY64" fmla="*/ 448573 h 1461108"/>
                <a:gd name="connsiteX65" fmla="*/ 2130725 w 4685320"/>
                <a:gd name="connsiteY65" fmla="*/ 396815 h 1461108"/>
                <a:gd name="connsiteX66" fmla="*/ 2113472 w 4685320"/>
                <a:gd name="connsiteY66" fmla="*/ 284671 h 1461108"/>
                <a:gd name="connsiteX67" fmla="*/ 2087593 w 4685320"/>
                <a:gd name="connsiteY67" fmla="*/ 293298 h 1461108"/>
                <a:gd name="connsiteX68" fmla="*/ 2061713 w 4685320"/>
                <a:gd name="connsiteY68" fmla="*/ 319177 h 1461108"/>
                <a:gd name="connsiteX69" fmla="*/ 2027208 w 4685320"/>
                <a:gd name="connsiteY69" fmla="*/ 370936 h 1461108"/>
                <a:gd name="connsiteX70" fmla="*/ 2009955 w 4685320"/>
                <a:gd name="connsiteY70" fmla="*/ 396815 h 1461108"/>
                <a:gd name="connsiteX71" fmla="*/ 1984076 w 4685320"/>
                <a:gd name="connsiteY71" fmla="*/ 414068 h 1461108"/>
                <a:gd name="connsiteX72" fmla="*/ 1940944 w 4685320"/>
                <a:gd name="connsiteY72" fmla="*/ 491705 h 1461108"/>
                <a:gd name="connsiteX73" fmla="*/ 1923691 w 4685320"/>
                <a:gd name="connsiteY73" fmla="*/ 517585 h 1461108"/>
                <a:gd name="connsiteX74" fmla="*/ 1897812 w 4685320"/>
                <a:gd name="connsiteY74" fmla="*/ 526211 h 1461108"/>
                <a:gd name="connsiteX75" fmla="*/ 1871932 w 4685320"/>
                <a:gd name="connsiteY75" fmla="*/ 543464 h 1461108"/>
                <a:gd name="connsiteX76" fmla="*/ 1863306 w 4685320"/>
                <a:gd name="connsiteY76" fmla="*/ 569343 h 1461108"/>
                <a:gd name="connsiteX77" fmla="*/ 1846053 w 4685320"/>
                <a:gd name="connsiteY77" fmla="*/ 595222 h 1461108"/>
                <a:gd name="connsiteX78" fmla="*/ 1820174 w 4685320"/>
                <a:gd name="connsiteY78" fmla="*/ 646981 h 1461108"/>
                <a:gd name="connsiteX79" fmla="*/ 1794295 w 4685320"/>
                <a:gd name="connsiteY79" fmla="*/ 698739 h 1461108"/>
                <a:gd name="connsiteX80" fmla="*/ 1759789 w 4685320"/>
                <a:gd name="connsiteY80" fmla="*/ 715992 h 1461108"/>
                <a:gd name="connsiteX81" fmla="*/ 1682151 w 4685320"/>
                <a:gd name="connsiteY81" fmla="*/ 698739 h 1461108"/>
                <a:gd name="connsiteX82" fmla="*/ 1630393 w 4685320"/>
                <a:gd name="connsiteY82" fmla="*/ 655607 h 1461108"/>
                <a:gd name="connsiteX83" fmla="*/ 1613140 w 4685320"/>
                <a:gd name="connsiteY83" fmla="*/ 629728 h 1461108"/>
                <a:gd name="connsiteX84" fmla="*/ 1578634 w 4685320"/>
                <a:gd name="connsiteY84" fmla="*/ 552090 h 1461108"/>
                <a:gd name="connsiteX85" fmla="*/ 1544128 w 4685320"/>
                <a:gd name="connsiteY85" fmla="*/ 474452 h 1461108"/>
                <a:gd name="connsiteX86" fmla="*/ 1518249 w 4685320"/>
                <a:gd name="connsiteY86" fmla="*/ 483079 h 1461108"/>
                <a:gd name="connsiteX87" fmla="*/ 1466491 w 4685320"/>
                <a:gd name="connsiteY87" fmla="*/ 517585 h 1461108"/>
                <a:gd name="connsiteX88" fmla="*/ 1414732 w 4685320"/>
                <a:gd name="connsiteY88" fmla="*/ 508958 h 1461108"/>
                <a:gd name="connsiteX89" fmla="*/ 1354347 w 4685320"/>
                <a:gd name="connsiteY89" fmla="*/ 439947 h 1461108"/>
                <a:gd name="connsiteX90" fmla="*/ 1302589 w 4685320"/>
                <a:gd name="connsiteY90" fmla="*/ 388188 h 1461108"/>
                <a:gd name="connsiteX91" fmla="*/ 1285336 w 4685320"/>
                <a:gd name="connsiteY91" fmla="*/ 362309 h 1461108"/>
                <a:gd name="connsiteX92" fmla="*/ 1259457 w 4685320"/>
                <a:gd name="connsiteY92" fmla="*/ 336430 h 1461108"/>
                <a:gd name="connsiteX93" fmla="*/ 1233578 w 4685320"/>
                <a:gd name="connsiteY93" fmla="*/ 284671 h 1461108"/>
                <a:gd name="connsiteX94" fmla="*/ 1216325 w 4685320"/>
                <a:gd name="connsiteY94" fmla="*/ 232913 h 1461108"/>
                <a:gd name="connsiteX95" fmla="*/ 1181819 w 4685320"/>
                <a:gd name="connsiteY95" fmla="*/ 181154 h 1461108"/>
                <a:gd name="connsiteX96" fmla="*/ 1147313 w 4685320"/>
                <a:gd name="connsiteY96" fmla="*/ 138022 h 1461108"/>
                <a:gd name="connsiteX97" fmla="*/ 1104181 w 4685320"/>
                <a:gd name="connsiteY97" fmla="*/ 94890 h 1461108"/>
                <a:gd name="connsiteX98" fmla="*/ 1061049 w 4685320"/>
                <a:gd name="connsiteY98" fmla="*/ 86264 h 1461108"/>
                <a:gd name="connsiteX99" fmla="*/ 1000664 w 4685320"/>
                <a:gd name="connsiteY99" fmla="*/ 69011 h 1461108"/>
                <a:gd name="connsiteX100" fmla="*/ 974785 w 4685320"/>
                <a:gd name="connsiteY100" fmla="*/ 17252 h 1461108"/>
                <a:gd name="connsiteX101" fmla="*/ 948906 w 4685320"/>
                <a:gd name="connsiteY101" fmla="*/ 0 h 1461108"/>
                <a:gd name="connsiteX102" fmla="*/ 923027 w 4685320"/>
                <a:gd name="connsiteY102" fmla="*/ 8626 h 1461108"/>
                <a:gd name="connsiteX103" fmla="*/ 897147 w 4685320"/>
                <a:gd name="connsiteY103" fmla="*/ 60385 h 1461108"/>
                <a:gd name="connsiteX104" fmla="*/ 879895 w 4685320"/>
                <a:gd name="connsiteY104" fmla="*/ 86264 h 1461108"/>
                <a:gd name="connsiteX105" fmla="*/ 862642 w 4685320"/>
                <a:gd name="connsiteY105" fmla="*/ 155275 h 1461108"/>
                <a:gd name="connsiteX106" fmla="*/ 854015 w 4685320"/>
                <a:gd name="connsiteY106" fmla="*/ 189781 h 1461108"/>
                <a:gd name="connsiteX107" fmla="*/ 819510 w 4685320"/>
                <a:gd name="connsiteY107" fmla="*/ 267419 h 1461108"/>
                <a:gd name="connsiteX108" fmla="*/ 793630 w 4685320"/>
                <a:gd name="connsiteY108" fmla="*/ 276045 h 1461108"/>
                <a:gd name="connsiteX109" fmla="*/ 741872 w 4685320"/>
                <a:gd name="connsiteY109" fmla="*/ 310551 h 1461108"/>
                <a:gd name="connsiteX110" fmla="*/ 690113 w 4685320"/>
                <a:gd name="connsiteY110" fmla="*/ 327803 h 1461108"/>
                <a:gd name="connsiteX111" fmla="*/ 638355 w 4685320"/>
                <a:gd name="connsiteY111" fmla="*/ 370936 h 1461108"/>
                <a:gd name="connsiteX112" fmla="*/ 586596 w 4685320"/>
                <a:gd name="connsiteY112" fmla="*/ 405441 h 1461108"/>
                <a:gd name="connsiteX113" fmla="*/ 560717 w 4685320"/>
                <a:gd name="connsiteY113" fmla="*/ 431320 h 1461108"/>
                <a:gd name="connsiteX114" fmla="*/ 534838 w 4685320"/>
                <a:gd name="connsiteY114" fmla="*/ 448573 h 1461108"/>
                <a:gd name="connsiteX115" fmla="*/ 500332 w 4685320"/>
                <a:gd name="connsiteY115" fmla="*/ 500332 h 1461108"/>
                <a:gd name="connsiteX116" fmla="*/ 491706 w 4685320"/>
                <a:gd name="connsiteY116" fmla="*/ 526211 h 1461108"/>
                <a:gd name="connsiteX117" fmla="*/ 465827 w 4685320"/>
                <a:gd name="connsiteY117" fmla="*/ 534837 h 1461108"/>
                <a:gd name="connsiteX118" fmla="*/ 439947 w 4685320"/>
                <a:gd name="connsiteY118" fmla="*/ 552090 h 1461108"/>
                <a:gd name="connsiteX119" fmla="*/ 414068 w 4685320"/>
                <a:gd name="connsiteY119" fmla="*/ 560717 h 1461108"/>
                <a:gd name="connsiteX120" fmla="*/ 379562 w 4685320"/>
                <a:gd name="connsiteY120" fmla="*/ 577969 h 1461108"/>
                <a:gd name="connsiteX121" fmla="*/ 353683 w 4685320"/>
                <a:gd name="connsiteY121" fmla="*/ 595222 h 1461108"/>
                <a:gd name="connsiteX122" fmla="*/ 327804 w 4685320"/>
                <a:gd name="connsiteY122" fmla="*/ 603849 h 1461108"/>
                <a:gd name="connsiteX123" fmla="*/ 276045 w 4685320"/>
                <a:gd name="connsiteY123" fmla="*/ 629728 h 1461108"/>
                <a:gd name="connsiteX124" fmla="*/ 250166 w 4685320"/>
                <a:gd name="connsiteY124" fmla="*/ 621102 h 1461108"/>
                <a:gd name="connsiteX125" fmla="*/ 241540 w 4685320"/>
                <a:gd name="connsiteY125" fmla="*/ 595222 h 1461108"/>
                <a:gd name="connsiteX126" fmla="*/ 215661 w 4685320"/>
                <a:gd name="connsiteY126" fmla="*/ 569343 h 1461108"/>
                <a:gd name="connsiteX127" fmla="*/ 198408 w 4685320"/>
                <a:gd name="connsiteY127" fmla="*/ 543464 h 1461108"/>
                <a:gd name="connsiteX128" fmla="*/ 163902 w 4685320"/>
                <a:gd name="connsiteY128" fmla="*/ 534837 h 1461108"/>
                <a:gd name="connsiteX129" fmla="*/ 112144 w 4685320"/>
                <a:gd name="connsiteY129" fmla="*/ 560717 h 1461108"/>
                <a:gd name="connsiteX130" fmla="*/ 86264 w 4685320"/>
                <a:gd name="connsiteY130" fmla="*/ 569343 h 1461108"/>
                <a:gd name="connsiteX131" fmla="*/ 60385 w 4685320"/>
                <a:gd name="connsiteY131" fmla="*/ 1069675 h 1461108"/>
                <a:gd name="connsiteX132" fmla="*/ 43132 w 4685320"/>
                <a:gd name="connsiteY132" fmla="*/ 1155939 h 1461108"/>
                <a:gd name="connsiteX133" fmla="*/ 17253 w 4685320"/>
                <a:gd name="connsiteY133" fmla="*/ 1242203 h 1461108"/>
                <a:gd name="connsiteX134" fmla="*/ 8627 w 4685320"/>
                <a:gd name="connsiteY134" fmla="*/ 1268083 h 1461108"/>
                <a:gd name="connsiteX135" fmla="*/ 0 w 4685320"/>
                <a:gd name="connsiteY135" fmla="*/ 1293962 h 1461108"/>
                <a:gd name="connsiteX136" fmla="*/ 543464 w 4685320"/>
                <a:gd name="connsiteY136" fmla="*/ 1397479 h 1461108"/>
                <a:gd name="connsiteX137" fmla="*/ 2182483 w 4685320"/>
                <a:gd name="connsiteY137" fmla="*/ 1380226 h 1461108"/>
                <a:gd name="connsiteX138" fmla="*/ 2424023 w 4685320"/>
                <a:gd name="connsiteY138" fmla="*/ 1371600 h 1461108"/>
                <a:gd name="connsiteX139" fmla="*/ 2449902 w 4685320"/>
                <a:gd name="connsiteY139" fmla="*/ 1362973 h 1461108"/>
                <a:gd name="connsiteX140" fmla="*/ 2501661 w 4685320"/>
                <a:gd name="connsiteY140" fmla="*/ 1354347 h 1461108"/>
                <a:gd name="connsiteX141" fmla="*/ 2829464 w 4685320"/>
                <a:gd name="connsiteY141" fmla="*/ 1345720 h 1461108"/>
                <a:gd name="connsiteX142" fmla="*/ 3537842 w 4685320"/>
                <a:gd name="connsiteY142" fmla="*/ 1406105 h 1461108"/>
                <a:gd name="connsiteX143" fmla="*/ 3680524 w 4685320"/>
                <a:gd name="connsiteY143" fmla="*/ 1409347 h 1461108"/>
                <a:gd name="connsiteX144" fmla="*/ 3684348 w 4685320"/>
                <a:gd name="connsiteY144" fmla="*/ 1362974 h 1461108"/>
                <a:gd name="connsiteX145" fmla="*/ 3986271 w 4685320"/>
                <a:gd name="connsiteY145" fmla="*/ 1431984 h 1461108"/>
                <a:gd name="connsiteX146" fmla="*/ 4470363 w 4685320"/>
                <a:gd name="connsiteY146" fmla="*/ 1457864 h 1461108"/>
                <a:gd name="connsiteX147" fmla="*/ 4632385 w 4685320"/>
                <a:gd name="connsiteY147" fmla="*/ 1362973 h 1461108"/>
                <a:gd name="connsiteX148" fmla="*/ 4658264 w 4685320"/>
                <a:gd name="connsiteY148" fmla="*/ 1354347 h 1461108"/>
                <a:gd name="connsiteX149" fmla="*/ 4684144 w 4685320"/>
                <a:gd name="connsiteY149" fmla="*/ 1302588 h 1461108"/>
                <a:gd name="connsiteX0" fmla="*/ 4684144 w 4685320"/>
                <a:gd name="connsiteY0" fmla="*/ 1371600 h 1461108"/>
                <a:gd name="connsiteX1" fmla="*/ 4675517 w 4685320"/>
                <a:gd name="connsiteY1" fmla="*/ 1293962 h 1461108"/>
                <a:gd name="connsiteX2" fmla="*/ 4666891 w 4685320"/>
                <a:gd name="connsiteY2" fmla="*/ 1268083 h 1461108"/>
                <a:gd name="connsiteX3" fmla="*/ 4589253 w 4685320"/>
                <a:gd name="connsiteY3" fmla="*/ 1224951 h 1461108"/>
                <a:gd name="connsiteX4" fmla="*/ 4546121 w 4685320"/>
                <a:gd name="connsiteY4" fmla="*/ 1216324 h 1461108"/>
                <a:gd name="connsiteX5" fmla="*/ 4520242 w 4685320"/>
                <a:gd name="connsiteY5" fmla="*/ 1207698 h 1461108"/>
                <a:gd name="connsiteX6" fmla="*/ 4494362 w 4685320"/>
                <a:gd name="connsiteY6" fmla="*/ 1155939 h 1461108"/>
                <a:gd name="connsiteX7" fmla="*/ 4468483 w 4685320"/>
                <a:gd name="connsiteY7" fmla="*/ 1147313 h 1461108"/>
                <a:gd name="connsiteX8" fmla="*/ 4339087 w 4685320"/>
                <a:gd name="connsiteY8" fmla="*/ 1155939 h 1461108"/>
                <a:gd name="connsiteX9" fmla="*/ 4295955 w 4685320"/>
                <a:gd name="connsiteY9" fmla="*/ 1147313 h 1461108"/>
                <a:gd name="connsiteX10" fmla="*/ 4278702 w 4685320"/>
                <a:gd name="connsiteY10" fmla="*/ 1121434 h 1461108"/>
                <a:gd name="connsiteX11" fmla="*/ 4175185 w 4685320"/>
                <a:gd name="connsiteY11" fmla="*/ 1104181 h 1461108"/>
                <a:gd name="connsiteX12" fmla="*/ 4149306 w 4685320"/>
                <a:gd name="connsiteY12" fmla="*/ 1078302 h 1461108"/>
                <a:gd name="connsiteX13" fmla="*/ 4088921 w 4685320"/>
                <a:gd name="connsiteY13" fmla="*/ 1000664 h 1461108"/>
                <a:gd name="connsiteX14" fmla="*/ 4063042 w 4685320"/>
                <a:gd name="connsiteY14" fmla="*/ 992037 h 1461108"/>
                <a:gd name="connsiteX15" fmla="*/ 4002657 w 4685320"/>
                <a:gd name="connsiteY15" fmla="*/ 957532 h 1461108"/>
                <a:gd name="connsiteX16" fmla="*/ 3942272 w 4685320"/>
                <a:gd name="connsiteY16" fmla="*/ 940279 h 1461108"/>
                <a:gd name="connsiteX17" fmla="*/ 3933645 w 4685320"/>
                <a:gd name="connsiteY17" fmla="*/ 914400 h 1461108"/>
                <a:gd name="connsiteX18" fmla="*/ 3925019 w 4685320"/>
                <a:gd name="connsiteY18" fmla="*/ 879894 h 1461108"/>
                <a:gd name="connsiteX19" fmla="*/ 3907766 w 4685320"/>
                <a:gd name="connsiteY19" fmla="*/ 828136 h 1461108"/>
                <a:gd name="connsiteX20" fmla="*/ 3821502 w 4685320"/>
                <a:gd name="connsiteY20" fmla="*/ 854015 h 1461108"/>
                <a:gd name="connsiteX21" fmla="*/ 3743864 w 4685320"/>
                <a:gd name="connsiteY21" fmla="*/ 888520 h 1461108"/>
                <a:gd name="connsiteX22" fmla="*/ 3692106 w 4685320"/>
                <a:gd name="connsiteY22" fmla="*/ 879894 h 1461108"/>
                <a:gd name="connsiteX23" fmla="*/ 3648974 w 4685320"/>
                <a:gd name="connsiteY23" fmla="*/ 828136 h 1461108"/>
                <a:gd name="connsiteX24" fmla="*/ 3623095 w 4685320"/>
                <a:gd name="connsiteY24" fmla="*/ 802256 h 1461108"/>
                <a:gd name="connsiteX25" fmla="*/ 3614468 w 4685320"/>
                <a:gd name="connsiteY25" fmla="*/ 776377 h 1461108"/>
                <a:gd name="connsiteX26" fmla="*/ 3562710 w 4685320"/>
                <a:gd name="connsiteY26" fmla="*/ 750498 h 1461108"/>
                <a:gd name="connsiteX27" fmla="*/ 3303917 w 4685320"/>
                <a:gd name="connsiteY27" fmla="*/ 741871 h 1461108"/>
                <a:gd name="connsiteX28" fmla="*/ 3252159 w 4685320"/>
                <a:gd name="connsiteY28" fmla="*/ 715992 h 1461108"/>
                <a:gd name="connsiteX29" fmla="*/ 3226279 w 4685320"/>
                <a:gd name="connsiteY29" fmla="*/ 664234 h 1461108"/>
                <a:gd name="connsiteX30" fmla="*/ 3217653 w 4685320"/>
                <a:gd name="connsiteY30" fmla="*/ 629728 h 1461108"/>
                <a:gd name="connsiteX31" fmla="*/ 3209027 w 4685320"/>
                <a:gd name="connsiteY31" fmla="*/ 577969 h 1461108"/>
                <a:gd name="connsiteX32" fmla="*/ 3200400 w 4685320"/>
                <a:gd name="connsiteY32" fmla="*/ 552090 h 1461108"/>
                <a:gd name="connsiteX33" fmla="*/ 3174521 w 4685320"/>
                <a:gd name="connsiteY33" fmla="*/ 543464 h 1461108"/>
                <a:gd name="connsiteX34" fmla="*/ 3122762 w 4685320"/>
                <a:gd name="connsiteY34" fmla="*/ 508958 h 1461108"/>
                <a:gd name="connsiteX35" fmla="*/ 3096883 w 4685320"/>
                <a:gd name="connsiteY35" fmla="*/ 491705 h 1461108"/>
                <a:gd name="connsiteX36" fmla="*/ 3079630 w 4685320"/>
                <a:gd name="connsiteY36" fmla="*/ 405441 h 1461108"/>
                <a:gd name="connsiteX37" fmla="*/ 3062378 w 4685320"/>
                <a:gd name="connsiteY37" fmla="*/ 353683 h 1461108"/>
                <a:gd name="connsiteX38" fmla="*/ 3010619 w 4685320"/>
                <a:gd name="connsiteY38" fmla="*/ 319177 h 1461108"/>
                <a:gd name="connsiteX39" fmla="*/ 2993366 w 4685320"/>
                <a:gd name="connsiteY39" fmla="*/ 293298 h 1461108"/>
                <a:gd name="connsiteX40" fmla="*/ 2967487 w 4685320"/>
                <a:gd name="connsiteY40" fmla="*/ 276045 h 1461108"/>
                <a:gd name="connsiteX41" fmla="*/ 2932981 w 4685320"/>
                <a:gd name="connsiteY41" fmla="*/ 224286 h 1461108"/>
                <a:gd name="connsiteX42" fmla="*/ 2915728 w 4685320"/>
                <a:gd name="connsiteY42" fmla="*/ 198407 h 1461108"/>
                <a:gd name="connsiteX43" fmla="*/ 2889849 w 4685320"/>
                <a:gd name="connsiteY43" fmla="*/ 189781 h 1461108"/>
                <a:gd name="connsiteX44" fmla="*/ 2863970 w 4685320"/>
                <a:gd name="connsiteY44" fmla="*/ 207034 h 1461108"/>
                <a:gd name="connsiteX45" fmla="*/ 2838091 w 4685320"/>
                <a:gd name="connsiteY45" fmla="*/ 284671 h 1461108"/>
                <a:gd name="connsiteX46" fmla="*/ 2820838 w 4685320"/>
                <a:gd name="connsiteY46" fmla="*/ 353683 h 1461108"/>
                <a:gd name="connsiteX47" fmla="*/ 2786332 w 4685320"/>
                <a:gd name="connsiteY47" fmla="*/ 405441 h 1461108"/>
                <a:gd name="connsiteX48" fmla="*/ 2743200 w 4685320"/>
                <a:gd name="connsiteY48" fmla="*/ 448573 h 1461108"/>
                <a:gd name="connsiteX49" fmla="*/ 2717321 w 4685320"/>
                <a:gd name="connsiteY49" fmla="*/ 457200 h 1461108"/>
                <a:gd name="connsiteX50" fmla="*/ 2665562 w 4685320"/>
                <a:gd name="connsiteY50" fmla="*/ 491705 h 1461108"/>
                <a:gd name="connsiteX51" fmla="*/ 2605178 w 4685320"/>
                <a:gd name="connsiteY51" fmla="*/ 569343 h 1461108"/>
                <a:gd name="connsiteX52" fmla="*/ 2562045 w 4685320"/>
                <a:gd name="connsiteY52" fmla="*/ 612475 h 1461108"/>
                <a:gd name="connsiteX53" fmla="*/ 2518913 w 4685320"/>
                <a:gd name="connsiteY53" fmla="*/ 655607 h 1461108"/>
                <a:gd name="connsiteX54" fmla="*/ 2493034 w 4685320"/>
                <a:gd name="connsiteY54" fmla="*/ 681486 h 1461108"/>
                <a:gd name="connsiteX55" fmla="*/ 2467155 w 4685320"/>
                <a:gd name="connsiteY55" fmla="*/ 690113 h 1461108"/>
                <a:gd name="connsiteX56" fmla="*/ 2415396 w 4685320"/>
                <a:gd name="connsiteY56" fmla="*/ 715992 h 1461108"/>
                <a:gd name="connsiteX57" fmla="*/ 2389517 w 4685320"/>
                <a:gd name="connsiteY57" fmla="*/ 707366 h 1461108"/>
                <a:gd name="connsiteX58" fmla="*/ 2346385 w 4685320"/>
                <a:gd name="connsiteY58" fmla="*/ 655607 h 1461108"/>
                <a:gd name="connsiteX59" fmla="*/ 2320506 w 4685320"/>
                <a:gd name="connsiteY59" fmla="*/ 629728 h 1461108"/>
                <a:gd name="connsiteX60" fmla="*/ 2303253 w 4685320"/>
                <a:gd name="connsiteY60" fmla="*/ 603849 h 1461108"/>
                <a:gd name="connsiteX61" fmla="*/ 2277374 w 4685320"/>
                <a:gd name="connsiteY61" fmla="*/ 595222 h 1461108"/>
                <a:gd name="connsiteX62" fmla="*/ 2225615 w 4685320"/>
                <a:gd name="connsiteY62" fmla="*/ 560717 h 1461108"/>
                <a:gd name="connsiteX63" fmla="*/ 2173857 w 4685320"/>
                <a:gd name="connsiteY63" fmla="*/ 526211 h 1461108"/>
                <a:gd name="connsiteX64" fmla="*/ 2147978 w 4685320"/>
                <a:gd name="connsiteY64" fmla="*/ 448573 h 1461108"/>
                <a:gd name="connsiteX65" fmla="*/ 2130725 w 4685320"/>
                <a:gd name="connsiteY65" fmla="*/ 396815 h 1461108"/>
                <a:gd name="connsiteX66" fmla="*/ 2113472 w 4685320"/>
                <a:gd name="connsiteY66" fmla="*/ 284671 h 1461108"/>
                <a:gd name="connsiteX67" fmla="*/ 2087593 w 4685320"/>
                <a:gd name="connsiteY67" fmla="*/ 293298 h 1461108"/>
                <a:gd name="connsiteX68" fmla="*/ 2061713 w 4685320"/>
                <a:gd name="connsiteY68" fmla="*/ 319177 h 1461108"/>
                <a:gd name="connsiteX69" fmla="*/ 2027208 w 4685320"/>
                <a:gd name="connsiteY69" fmla="*/ 370936 h 1461108"/>
                <a:gd name="connsiteX70" fmla="*/ 2009955 w 4685320"/>
                <a:gd name="connsiteY70" fmla="*/ 396815 h 1461108"/>
                <a:gd name="connsiteX71" fmla="*/ 1984076 w 4685320"/>
                <a:gd name="connsiteY71" fmla="*/ 414068 h 1461108"/>
                <a:gd name="connsiteX72" fmla="*/ 1940944 w 4685320"/>
                <a:gd name="connsiteY72" fmla="*/ 491705 h 1461108"/>
                <a:gd name="connsiteX73" fmla="*/ 1923691 w 4685320"/>
                <a:gd name="connsiteY73" fmla="*/ 517585 h 1461108"/>
                <a:gd name="connsiteX74" fmla="*/ 1897812 w 4685320"/>
                <a:gd name="connsiteY74" fmla="*/ 526211 h 1461108"/>
                <a:gd name="connsiteX75" fmla="*/ 1871932 w 4685320"/>
                <a:gd name="connsiteY75" fmla="*/ 543464 h 1461108"/>
                <a:gd name="connsiteX76" fmla="*/ 1863306 w 4685320"/>
                <a:gd name="connsiteY76" fmla="*/ 569343 h 1461108"/>
                <a:gd name="connsiteX77" fmla="*/ 1846053 w 4685320"/>
                <a:gd name="connsiteY77" fmla="*/ 595222 h 1461108"/>
                <a:gd name="connsiteX78" fmla="*/ 1820174 w 4685320"/>
                <a:gd name="connsiteY78" fmla="*/ 646981 h 1461108"/>
                <a:gd name="connsiteX79" fmla="*/ 1794295 w 4685320"/>
                <a:gd name="connsiteY79" fmla="*/ 698739 h 1461108"/>
                <a:gd name="connsiteX80" fmla="*/ 1759789 w 4685320"/>
                <a:gd name="connsiteY80" fmla="*/ 715992 h 1461108"/>
                <a:gd name="connsiteX81" fmla="*/ 1682151 w 4685320"/>
                <a:gd name="connsiteY81" fmla="*/ 698739 h 1461108"/>
                <a:gd name="connsiteX82" fmla="*/ 1630393 w 4685320"/>
                <a:gd name="connsiteY82" fmla="*/ 655607 h 1461108"/>
                <a:gd name="connsiteX83" fmla="*/ 1613140 w 4685320"/>
                <a:gd name="connsiteY83" fmla="*/ 629728 h 1461108"/>
                <a:gd name="connsiteX84" fmla="*/ 1578634 w 4685320"/>
                <a:gd name="connsiteY84" fmla="*/ 552090 h 1461108"/>
                <a:gd name="connsiteX85" fmla="*/ 1544128 w 4685320"/>
                <a:gd name="connsiteY85" fmla="*/ 474452 h 1461108"/>
                <a:gd name="connsiteX86" fmla="*/ 1518249 w 4685320"/>
                <a:gd name="connsiteY86" fmla="*/ 483079 h 1461108"/>
                <a:gd name="connsiteX87" fmla="*/ 1466491 w 4685320"/>
                <a:gd name="connsiteY87" fmla="*/ 517585 h 1461108"/>
                <a:gd name="connsiteX88" fmla="*/ 1414732 w 4685320"/>
                <a:gd name="connsiteY88" fmla="*/ 508958 h 1461108"/>
                <a:gd name="connsiteX89" fmla="*/ 1354347 w 4685320"/>
                <a:gd name="connsiteY89" fmla="*/ 439947 h 1461108"/>
                <a:gd name="connsiteX90" fmla="*/ 1302589 w 4685320"/>
                <a:gd name="connsiteY90" fmla="*/ 388188 h 1461108"/>
                <a:gd name="connsiteX91" fmla="*/ 1285336 w 4685320"/>
                <a:gd name="connsiteY91" fmla="*/ 362309 h 1461108"/>
                <a:gd name="connsiteX92" fmla="*/ 1259457 w 4685320"/>
                <a:gd name="connsiteY92" fmla="*/ 336430 h 1461108"/>
                <a:gd name="connsiteX93" fmla="*/ 1233578 w 4685320"/>
                <a:gd name="connsiteY93" fmla="*/ 284671 h 1461108"/>
                <a:gd name="connsiteX94" fmla="*/ 1216325 w 4685320"/>
                <a:gd name="connsiteY94" fmla="*/ 232913 h 1461108"/>
                <a:gd name="connsiteX95" fmla="*/ 1181819 w 4685320"/>
                <a:gd name="connsiteY95" fmla="*/ 181154 h 1461108"/>
                <a:gd name="connsiteX96" fmla="*/ 1147313 w 4685320"/>
                <a:gd name="connsiteY96" fmla="*/ 138022 h 1461108"/>
                <a:gd name="connsiteX97" fmla="*/ 1104181 w 4685320"/>
                <a:gd name="connsiteY97" fmla="*/ 94890 h 1461108"/>
                <a:gd name="connsiteX98" fmla="*/ 1061049 w 4685320"/>
                <a:gd name="connsiteY98" fmla="*/ 86264 h 1461108"/>
                <a:gd name="connsiteX99" fmla="*/ 1000664 w 4685320"/>
                <a:gd name="connsiteY99" fmla="*/ 69011 h 1461108"/>
                <a:gd name="connsiteX100" fmla="*/ 974785 w 4685320"/>
                <a:gd name="connsiteY100" fmla="*/ 17252 h 1461108"/>
                <a:gd name="connsiteX101" fmla="*/ 948906 w 4685320"/>
                <a:gd name="connsiteY101" fmla="*/ 0 h 1461108"/>
                <a:gd name="connsiteX102" fmla="*/ 923027 w 4685320"/>
                <a:gd name="connsiteY102" fmla="*/ 8626 h 1461108"/>
                <a:gd name="connsiteX103" fmla="*/ 897147 w 4685320"/>
                <a:gd name="connsiteY103" fmla="*/ 60385 h 1461108"/>
                <a:gd name="connsiteX104" fmla="*/ 879895 w 4685320"/>
                <a:gd name="connsiteY104" fmla="*/ 86264 h 1461108"/>
                <a:gd name="connsiteX105" fmla="*/ 862642 w 4685320"/>
                <a:gd name="connsiteY105" fmla="*/ 155275 h 1461108"/>
                <a:gd name="connsiteX106" fmla="*/ 854015 w 4685320"/>
                <a:gd name="connsiteY106" fmla="*/ 189781 h 1461108"/>
                <a:gd name="connsiteX107" fmla="*/ 819510 w 4685320"/>
                <a:gd name="connsiteY107" fmla="*/ 267419 h 1461108"/>
                <a:gd name="connsiteX108" fmla="*/ 793630 w 4685320"/>
                <a:gd name="connsiteY108" fmla="*/ 276045 h 1461108"/>
                <a:gd name="connsiteX109" fmla="*/ 741872 w 4685320"/>
                <a:gd name="connsiteY109" fmla="*/ 310551 h 1461108"/>
                <a:gd name="connsiteX110" fmla="*/ 690113 w 4685320"/>
                <a:gd name="connsiteY110" fmla="*/ 327803 h 1461108"/>
                <a:gd name="connsiteX111" fmla="*/ 638355 w 4685320"/>
                <a:gd name="connsiteY111" fmla="*/ 370936 h 1461108"/>
                <a:gd name="connsiteX112" fmla="*/ 586596 w 4685320"/>
                <a:gd name="connsiteY112" fmla="*/ 405441 h 1461108"/>
                <a:gd name="connsiteX113" fmla="*/ 560717 w 4685320"/>
                <a:gd name="connsiteY113" fmla="*/ 431320 h 1461108"/>
                <a:gd name="connsiteX114" fmla="*/ 534838 w 4685320"/>
                <a:gd name="connsiteY114" fmla="*/ 448573 h 1461108"/>
                <a:gd name="connsiteX115" fmla="*/ 500332 w 4685320"/>
                <a:gd name="connsiteY115" fmla="*/ 500332 h 1461108"/>
                <a:gd name="connsiteX116" fmla="*/ 491706 w 4685320"/>
                <a:gd name="connsiteY116" fmla="*/ 526211 h 1461108"/>
                <a:gd name="connsiteX117" fmla="*/ 465827 w 4685320"/>
                <a:gd name="connsiteY117" fmla="*/ 534837 h 1461108"/>
                <a:gd name="connsiteX118" fmla="*/ 439947 w 4685320"/>
                <a:gd name="connsiteY118" fmla="*/ 552090 h 1461108"/>
                <a:gd name="connsiteX119" fmla="*/ 414068 w 4685320"/>
                <a:gd name="connsiteY119" fmla="*/ 560717 h 1461108"/>
                <a:gd name="connsiteX120" fmla="*/ 379562 w 4685320"/>
                <a:gd name="connsiteY120" fmla="*/ 577969 h 1461108"/>
                <a:gd name="connsiteX121" fmla="*/ 353683 w 4685320"/>
                <a:gd name="connsiteY121" fmla="*/ 595222 h 1461108"/>
                <a:gd name="connsiteX122" fmla="*/ 327804 w 4685320"/>
                <a:gd name="connsiteY122" fmla="*/ 603849 h 1461108"/>
                <a:gd name="connsiteX123" fmla="*/ 276045 w 4685320"/>
                <a:gd name="connsiteY123" fmla="*/ 629728 h 1461108"/>
                <a:gd name="connsiteX124" fmla="*/ 250166 w 4685320"/>
                <a:gd name="connsiteY124" fmla="*/ 621102 h 1461108"/>
                <a:gd name="connsiteX125" fmla="*/ 241540 w 4685320"/>
                <a:gd name="connsiteY125" fmla="*/ 595222 h 1461108"/>
                <a:gd name="connsiteX126" fmla="*/ 215661 w 4685320"/>
                <a:gd name="connsiteY126" fmla="*/ 569343 h 1461108"/>
                <a:gd name="connsiteX127" fmla="*/ 198408 w 4685320"/>
                <a:gd name="connsiteY127" fmla="*/ 543464 h 1461108"/>
                <a:gd name="connsiteX128" fmla="*/ 163902 w 4685320"/>
                <a:gd name="connsiteY128" fmla="*/ 534837 h 1461108"/>
                <a:gd name="connsiteX129" fmla="*/ 112144 w 4685320"/>
                <a:gd name="connsiteY129" fmla="*/ 560717 h 1461108"/>
                <a:gd name="connsiteX130" fmla="*/ 86264 w 4685320"/>
                <a:gd name="connsiteY130" fmla="*/ 569343 h 1461108"/>
                <a:gd name="connsiteX131" fmla="*/ 60385 w 4685320"/>
                <a:gd name="connsiteY131" fmla="*/ 1069675 h 1461108"/>
                <a:gd name="connsiteX132" fmla="*/ 43132 w 4685320"/>
                <a:gd name="connsiteY132" fmla="*/ 1155939 h 1461108"/>
                <a:gd name="connsiteX133" fmla="*/ 17253 w 4685320"/>
                <a:gd name="connsiteY133" fmla="*/ 1242203 h 1461108"/>
                <a:gd name="connsiteX134" fmla="*/ 8627 w 4685320"/>
                <a:gd name="connsiteY134" fmla="*/ 1268083 h 1461108"/>
                <a:gd name="connsiteX135" fmla="*/ 0 w 4685320"/>
                <a:gd name="connsiteY135" fmla="*/ 1293962 h 1461108"/>
                <a:gd name="connsiteX136" fmla="*/ 543464 w 4685320"/>
                <a:gd name="connsiteY136" fmla="*/ 1397479 h 1461108"/>
                <a:gd name="connsiteX137" fmla="*/ 2182483 w 4685320"/>
                <a:gd name="connsiteY137" fmla="*/ 1380226 h 1461108"/>
                <a:gd name="connsiteX138" fmla="*/ 2424023 w 4685320"/>
                <a:gd name="connsiteY138" fmla="*/ 1371600 h 1461108"/>
                <a:gd name="connsiteX139" fmla="*/ 2449902 w 4685320"/>
                <a:gd name="connsiteY139" fmla="*/ 1362973 h 1461108"/>
                <a:gd name="connsiteX140" fmla="*/ 2501661 w 4685320"/>
                <a:gd name="connsiteY140" fmla="*/ 1354347 h 1461108"/>
                <a:gd name="connsiteX141" fmla="*/ 2897320 w 4685320"/>
                <a:gd name="connsiteY141" fmla="*/ 1293961 h 1461108"/>
                <a:gd name="connsiteX142" fmla="*/ 3537842 w 4685320"/>
                <a:gd name="connsiteY142" fmla="*/ 1406105 h 1461108"/>
                <a:gd name="connsiteX143" fmla="*/ 3680524 w 4685320"/>
                <a:gd name="connsiteY143" fmla="*/ 1409347 h 1461108"/>
                <a:gd name="connsiteX144" fmla="*/ 3684348 w 4685320"/>
                <a:gd name="connsiteY144" fmla="*/ 1362974 h 1461108"/>
                <a:gd name="connsiteX145" fmla="*/ 3986271 w 4685320"/>
                <a:gd name="connsiteY145" fmla="*/ 1431984 h 1461108"/>
                <a:gd name="connsiteX146" fmla="*/ 4470363 w 4685320"/>
                <a:gd name="connsiteY146" fmla="*/ 1457864 h 1461108"/>
                <a:gd name="connsiteX147" fmla="*/ 4632385 w 4685320"/>
                <a:gd name="connsiteY147" fmla="*/ 1362973 h 1461108"/>
                <a:gd name="connsiteX148" fmla="*/ 4658264 w 4685320"/>
                <a:gd name="connsiteY148" fmla="*/ 1354347 h 1461108"/>
                <a:gd name="connsiteX149" fmla="*/ 4684144 w 4685320"/>
                <a:gd name="connsiteY149" fmla="*/ 1302588 h 1461108"/>
                <a:gd name="connsiteX0" fmla="*/ 4684144 w 4685320"/>
                <a:gd name="connsiteY0" fmla="*/ 1371600 h 1461108"/>
                <a:gd name="connsiteX1" fmla="*/ 4675517 w 4685320"/>
                <a:gd name="connsiteY1" fmla="*/ 1293962 h 1461108"/>
                <a:gd name="connsiteX2" fmla="*/ 4666891 w 4685320"/>
                <a:gd name="connsiteY2" fmla="*/ 1268083 h 1461108"/>
                <a:gd name="connsiteX3" fmla="*/ 4589253 w 4685320"/>
                <a:gd name="connsiteY3" fmla="*/ 1224951 h 1461108"/>
                <a:gd name="connsiteX4" fmla="*/ 4546121 w 4685320"/>
                <a:gd name="connsiteY4" fmla="*/ 1216324 h 1461108"/>
                <a:gd name="connsiteX5" fmla="*/ 4520242 w 4685320"/>
                <a:gd name="connsiteY5" fmla="*/ 1207698 h 1461108"/>
                <a:gd name="connsiteX6" fmla="*/ 4494362 w 4685320"/>
                <a:gd name="connsiteY6" fmla="*/ 1155939 h 1461108"/>
                <a:gd name="connsiteX7" fmla="*/ 4468483 w 4685320"/>
                <a:gd name="connsiteY7" fmla="*/ 1147313 h 1461108"/>
                <a:gd name="connsiteX8" fmla="*/ 4339087 w 4685320"/>
                <a:gd name="connsiteY8" fmla="*/ 1155939 h 1461108"/>
                <a:gd name="connsiteX9" fmla="*/ 4295955 w 4685320"/>
                <a:gd name="connsiteY9" fmla="*/ 1147313 h 1461108"/>
                <a:gd name="connsiteX10" fmla="*/ 4278702 w 4685320"/>
                <a:gd name="connsiteY10" fmla="*/ 1121434 h 1461108"/>
                <a:gd name="connsiteX11" fmla="*/ 4175185 w 4685320"/>
                <a:gd name="connsiteY11" fmla="*/ 1104181 h 1461108"/>
                <a:gd name="connsiteX12" fmla="*/ 4149306 w 4685320"/>
                <a:gd name="connsiteY12" fmla="*/ 1078302 h 1461108"/>
                <a:gd name="connsiteX13" fmla="*/ 4088921 w 4685320"/>
                <a:gd name="connsiteY13" fmla="*/ 1000664 h 1461108"/>
                <a:gd name="connsiteX14" fmla="*/ 4063042 w 4685320"/>
                <a:gd name="connsiteY14" fmla="*/ 992037 h 1461108"/>
                <a:gd name="connsiteX15" fmla="*/ 4002657 w 4685320"/>
                <a:gd name="connsiteY15" fmla="*/ 957532 h 1461108"/>
                <a:gd name="connsiteX16" fmla="*/ 3942272 w 4685320"/>
                <a:gd name="connsiteY16" fmla="*/ 940279 h 1461108"/>
                <a:gd name="connsiteX17" fmla="*/ 3933645 w 4685320"/>
                <a:gd name="connsiteY17" fmla="*/ 914400 h 1461108"/>
                <a:gd name="connsiteX18" fmla="*/ 3925019 w 4685320"/>
                <a:gd name="connsiteY18" fmla="*/ 879894 h 1461108"/>
                <a:gd name="connsiteX19" fmla="*/ 3907766 w 4685320"/>
                <a:gd name="connsiteY19" fmla="*/ 828136 h 1461108"/>
                <a:gd name="connsiteX20" fmla="*/ 3821502 w 4685320"/>
                <a:gd name="connsiteY20" fmla="*/ 854015 h 1461108"/>
                <a:gd name="connsiteX21" fmla="*/ 3743864 w 4685320"/>
                <a:gd name="connsiteY21" fmla="*/ 888520 h 1461108"/>
                <a:gd name="connsiteX22" fmla="*/ 3692106 w 4685320"/>
                <a:gd name="connsiteY22" fmla="*/ 879894 h 1461108"/>
                <a:gd name="connsiteX23" fmla="*/ 3648974 w 4685320"/>
                <a:gd name="connsiteY23" fmla="*/ 828136 h 1461108"/>
                <a:gd name="connsiteX24" fmla="*/ 3623095 w 4685320"/>
                <a:gd name="connsiteY24" fmla="*/ 802256 h 1461108"/>
                <a:gd name="connsiteX25" fmla="*/ 3614468 w 4685320"/>
                <a:gd name="connsiteY25" fmla="*/ 776377 h 1461108"/>
                <a:gd name="connsiteX26" fmla="*/ 3562710 w 4685320"/>
                <a:gd name="connsiteY26" fmla="*/ 750498 h 1461108"/>
                <a:gd name="connsiteX27" fmla="*/ 3303917 w 4685320"/>
                <a:gd name="connsiteY27" fmla="*/ 741871 h 1461108"/>
                <a:gd name="connsiteX28" fmla="*/ 3252159 w 4685320"/>
                <a:gd name="connsiteY28" fmla="*/ 715992 h 1461108"/>
                <a:gd name="connsiteX29" fmla="*/ 3226279 w 4685320"/>
                <a:gd name="connsiteY29" fmla="*/ 664234 h 1461108"/>
                <a:gd name="connsiteX30" fmla="*/ 3217653 w 4685320"/>
                <a:gd name="connsiteY30" fmla="*/ 629728 h 1461108"/>
                <a:gd name="connsiteX31" fmla="*/ 3209027 w 4685320"/>
                <a:gd name="connsiteY31" fmla="*/ 577969 h 1461108"/>
                <a:gd name="connsiteX32" fmla="*/ 3200400 w 4685320"/>
                <a:gd name="connsiteY32" fmla="*/ 552090 h 1461108"/>
                <a:gd name="connsiteX33" fmla="*/ 3174521 w 4685320"/>
                <a:gd name="connsiteY33" fmla="*/ 543464 h 1461108"/>
                <a:gd name="connsiteX34" fmla="*/ 3122762 w 4685320"/>
                <a:gd name="connsiteY34" fmla="*/ 508958 h 1461108"/>
                <a:gd name="connsiteX35" fmla="*/ 3096883 w 4685320"/>
                <a:gd name="connsiteY35" fmla="*/ 491705 h 1461108"/>
                <a:gd name="connsiteX36" fmla="*/ 3079630 w 4685320"/>
                <a:gd name="connsiteY36" fmla="*/ 405441 h 1461108"/>
                <a:gd name="connsiteX37" fmla="*/ 3062378 w 4685320"/>
                <a:gd name="connsiteY37" fmla="*/ 353683 h 1461108"/>
                <a:gd name="connsiteX38" fmla="*/ 3010619 w 4685320"/>
                <a:gd name="connsiteY38" fmla="*/ 319177 h 1461108"/>
                <a:gd name="connsiteX39" fmla="*/ 2993366 w 4685320"/>
                <a:gd name="connsiteY39" fmla="*/ 293298 h 1461108"/>
                <a:gd name="connsiteX40" fmla="*/ 2967487 w 4685320"/>
                <a:gd name="connsiteY40" fmla="*/ 276045 h 1461108"/>
                <a:gd name="connsiteX41" fmla="*/ 2932981 w 4685320"/>
                <a:gd name="connsiteY41" fmla="*/ 224286 h 1461108"/>
                <a:gd name="connsiteX42" fmla="*/ 2915728 w 4685320"/>
                <a:gd name="connsiteY42" fmla="*/ 198407 h 1461108"/>
                <a:gd name="connsiteX43" fmla="*/ 2889849 w 4685320"/>
                <a:gd name="connsiteY43" fmla="*/ 189781 h 1461108"/>
                <a:gd name="connsiteX44" fmla="*/ 2863970 w 4685320"/>
                <a:gd name="connsiteY44" fmla="*/ 207034 h 1461108"/>
                <a:gd name="connsiteX45" fmla="*/ 2838091 w 4685320"/>
                <a:gd name="connsiteY45" fmla="*/ 284671 h 1461108"/>
                <a:gd name="connsiteX46" fmla="*/ 2820838 w 4685320"/>
                <a:gd name="connsiteY46" fmla="*/ 353683 h 1461108"/>
                <a:gd name="connsiteX47" fmla="*/ 2786332 w 4685320"/>
                <a:gd name="connsiteY47" fmla="*/ 405441 h 1461108"/>
                <a:gd name="connsiteX48" fmla="*/ 2743200 w 4685320"/>
                <a:gd name="connsiteY48" fmla="*/ 448573 h 1461108"/>
                <a:gd name="connsiteX49" fmla="*/ 2717321 w 4685320"/>
                <a:gd name="connsiteY49" fmla="*/ 457200 h 1461108"/>
                <a:gd name="connsiteX50" fmla="*/ 2665562 w 4685320"/>
                <a:gd name="connsiteY50" fmla="*/ 491705 h 1461108"/>
                <a:gd name="connsiteX51" fmla="*/ 2605178 w 4685320"/>
                <a:gd name="connsiteY51" fmla="*/ 569343 h 1461108"/>
                <a:gd name="connsiteX52" fmla="*/ 2562045 w 4685320"/>
                <a:gd name="connsiteY52" fmla="*/ 612475 h 1461108"/>
                <a:gd name="connsiteX53" fmla="*/ 2518913 w 4685320"/>
                <a:gd name="connsiteY53" fmla="*/ 655607 h 1461108"/>
                <a:gd name="connsiteX54" fmla="*/ 2493034 w 4685320"/>
                <a:gd name="connsiteY54" fmla="*/ 681486 h 1461108"/>
                <a:gd name="connsiteX55" fmla="*/ 2467155 w 4685320"/>
                <a:gd name="connsiteY55" fmla="*/ 690113 h 1461108"/>
                <a:gd name="connsiteX56" fmla="*/ 2415396 w 4685320"/>
                <a:gd name="connsiteY56" fmla="*/ 715992 h 1461108"/>
                <a:gd name="connsiteX57" fmla="*/ 2389517 w 4685320"/>
                <a:gd name="connsiteY57" fmla="*/ 707366 h 1461108"/>
                <a:gd name="connsiteX58" fmla="*/ 2346385 w 4685320"/>
                <a:gd name="connsiteY58" fmla="*/ 655607 h 1461108"/>
                <a:gd name="connsiteX59" fmla="*/ 2320506 w 4685320"/>
                <a:gd name="connsiteY59" fmla="*/ 629728 h 1461108"/>
                <a:gd name="connsiteX60" fmla="*/ 2303253 w 4685320"/>
                <a:gd name="connsiteY60" fmla="*/ 603849 h 1461108"/>
                <a:gd name="connsiteX61" fmla="*/ 2277374 w 4685320"/>
                <a:gd name="connsiteY61" fmla="*/ 595222 h 1461108"/>
                <a:gd name="connsiteX62" fmla="*/ 2225615 w 4685320"/>
                <a:gd name="connsiteY62" fmla="*/ 560717 h 1461108"/>
                <a:gd name="connsiteX63" fmla="*/ 2173857 w 4685320"/>
                <a:gd name="connsiteY63" fmla="*/ 526211 h 1461108"/>
                <a:gd name="connsiteX64" fmla="*/ 2147978 w 4685320"/>
                <a:gd name="connsiteY64" fmla="*/ 448573 h 1461108"/>
                <a:gd name="connsiteX65" fmla="*/ 2130725 w 4685320"/>
                <a:gd name="connsiteY65" fmla="*/ 396815 h 1461108"/>
                <a:gd name="connsiteX66" fmla="*/ 2113472 w 4685320"/>
                <a:gd name="connsiteY66" fmla="*/ 284671 h 1461108"/>
                <a:gd name="connsiteX67" fmla="*/ 2087593 w 4685320"/>
                <a:gd name="connsiteY67" fmla="*/ 293298 h 1461108"/>
                <a:gd name="connsiteX68" fmla="*/ 2061713 w 4685320"/>
                <a:gd name="connsiteY68" fmla="*/ 319177 h 1461108"/>
                <a:gd name="connsiteX69" fmla="*/ 2027208 w 4685320"/>
                <a:gd name="connsiteY69" fmla="*/ 370936 h 1461108"/>
                <a:gd name="connsiteX70" fmla="*/ 2009955 w 4685320"/>
                <a:gd name="connsiteY70" fmla="*/ 396815 h 1461108"/>
                <a:gd name="connsiteX71" fmla="*/ 1984076 w 4685320"/>
                <a:gd name="connsiteY71" fmla="*/ 414068 h 1461108"/>
                <a:gd name="connsiteX72" fmla="*/ 1940944 w 4685320"/>
                <a:gd name="connsiteY72" fmla="*/ 491705 h 1461108"/>
                <a:gd name="connsiteX73" fmla="*/ 1923691 w 4685320"/>
                <a:gd name="connsiteY73" fmla="*/ 517585 h 1461108"/>
                <a:gd name="connsiteX74" fmla="*/ 1897812 w 4685320"/>
                <a:gd name="connsiteY74" fmla="*/ 526211 h 1461108"/>
                <a:gd name="connsiteX75" fmla="*/ 1871932 w 4685320"/>
                <a:gd name="connsiteY75" fmla="*/ 543464 h 1461108"/>
                <a:gd name="connsiteX76" fmla="*/ 1863306 w 4685320"/>
                <a:gd name="connsiteY76" fmla="*/ 569343 h 1461108"/>
                <a:gd name="connsiteX77" fmla="*/ 1846053 w 4685320"/>
                <a:gd name="connsiteY77" fmla="*/ 595222 h 1461108"/>
                <a:gd name="connsiteX78" fmla="*/ 1820174 w 4685320"/>
                <a:gd name="connsiteY78" fmla="*/ 646981 h 1461108"/>
                <a:gd name="connsiteX79" fmla="*/ 1794295 w 4685320"/>
                <a:gd name="connsiteY79" fmla="*/ 698739 h 1461108"/>
                <a:gd name="connsiteX80" fmla="*/ 1759789 w 4685320"/>
                <a:gd name="connsiteY80" fmla="*/ 715992 h 1461108"/>
                <a:gd name="connsiteX81" fmla="*/ 1682151 w 4685320"/>
                <a:gd name="connsiteY81" fmla="*/ 698739 h 1461108"/>
                <a:gd name="connsiteX82" fmla="*/ 1630393 w 4685320"/>
                <a:gd name="connsiteY82" fmla="*/ 655607 h 1461108"/>
                <a:gd name="connsiteX83" fmla="*/ 1613140 w 4685320"/>
                <a:gd name="connsiteY83" fmla="*/ 629728 h 1461108"/>
                <a:gd name="connsiteX84" fmla="*/ 1578634 w 4685320"/>
                <a:gd name="connsiteY84" fmla="*/ 552090 h 1461108"/>
                <a:gd name="connsiteX85" fmla="*/ 1544128 w 4685320"/>
                <a:gd name="connsiteY85" fmla="*/ 474452 h 1461108"/>
                <a:gd name="connsiteX86" fmla="*/ 1518249 w 4685320"/>
                <a:gd name="connsiteY86" fmla="*/ 483079 h 1461108"/>
                <a:gd name="connsiteX87" fmla="*/ 1466491 w 4685320"/>
                <a:gd name="connsiteY87" fmla="*/ 517585 h 1461108"/>
                <a:gd name="connsiteX88" fmla="*/ 1414732 w 4685320"/>
                <a:gd name="connsiteY88" fmla="*/ 508958 h 1461108"/>
                <a:gd name="connsiteX89" fmla="*/ 1354347 w 4685320"/>
                <a:gd name="connsiteY89" fmla="*/ 439947 h 1461108"/>
                <a:gd name="connsiteX90" fmla="*/ 1302589 w 4685320"/>
                <a:gd name="connsiteY90" fmla="*/ 388188 h 1461108"/>
                <a:gd name="connsiteX91" fmla="*/ 1285336 w 4685320"/>
                <a:gd name="connsiteY91" fmla="*/ 362309 h 1461108"/>
                <a:gd name="connsiteX92" fmla="*/ 1259457 w 4685320"/>
                <a:gd name="connsiteY92" fmla="*/ 336430 h 1461108"/>
                <a:gd name="connsiteX93" fmla="*/ 1233578 w 4685320"/>
                <a:gd name="connsiteY93" fmla="*/ 284671 h 1461108"/>
                <a:gd name="connsiteX94" fmla="*/ 1216325 w 4685320"/>
                <a:gd name="connsiteY94" fmla="*/ 232913 h 1461108"/>
                <a:gd name="connsiteX95" fmla="*/ 1181819 w 4685320"/>
                <a:gd name="connsiteY95" fmla="*/ 181154 h 1461108"/>
                <a:gd name="connsiteX96" fmla="*/ 1147313 w 4685320"/>
                <a:gd name="connsiteY96" fmla="*/ 138022 h 1461108"/>
                <a:gd name="connsiteX97" fmla="*/ 1104181 w 4685320"/>
                <a:gd name="connsiteY97" fmla="*/ 94890 h 1461108"/>
                <a:gd name="connsiteX98" fmla="*/ 1061049 w 4685320"/>
                <a:gd name="connsiteY98" fmla="*/ 86264 h 1461108"/>
                <a:gd name="connsiteX99" fmla="*/ 1000664 w 4685320"/>
                <a:gd name="connsiteY99" fmla="*/ 69011 h 1461108"/>
                <a:gd name="connsiteX100" fmla="*/ 974785 w 4685320"/>
                <a:gd name="connsiteY100" fmla="*/ 17252 h 1461108"/>
                <a:gd name="connsiteX101" fmla="*/ 948906 w 4685320"/>
                <a:gd name="connsiteY101" fmla="*/ 0 h 1461108"/>
                <a:gd name="connsiteX102" fmla="*/ 923027 w 4685320"/>
                <a:gd name="connsiteY102" fmla="*/ 8626 h 1461108"/>
                <a:gd name="connsiteX103" fmla="*/ 897147 w 4685320"/>
                <a:gd name="connsiteY103" fmla="*/ 60385 h 1461108"/>
                <a:gd name="connsiteX104" fmla="*/ 879895 w 4685320"/>
                <a:gd name="connsiteY104" fmla="*/ 86264 h 1461108"/>
                <a:gd name="connsiteX105" fmla="*/ 862642 w 4685320"/>
                <a:gd name="connsiteY105" fmla="*/ 155275 h 1461108"/>
                <a:gd name="connsiteX106" fmla="*/ 854015 w 4685320"/>
                <a:gd name="connsiteY106" fmla="*/ 189781 h 1461108"/>
                <a:gd name="connsiteX107" fmla="*/ 819510 w 4685320"/>
                <a:gd name="connsiteY107" fmla="*/ 267419 h 1461108"/>
                <a:gd name="connsiteX108" fmla="*/ 793630 w 4685320"/>
                <a:gd name="connsiteY108" fmla="*/ 276045 h 1461108"/>
                <a:gd name="connsiteX109" fmla="*/ 741872 w 4685320"/>
                <a:gd name="connsiteY109" fmla="*/ 310551 h 1461108"/>
                <a:gd name="connsiteX110" fmla="*/ 690113 w 4685320"/>
                <a:gd name="connsiteY110" fmla="*/ 327803 h 1461108"/>
                <a:gd name="connsiteX111" fmla="*/ 638355 w 4685320"/>
                <a:gd name="connsiteY111" fmla="*/ 370936 h 1461108"/>
                <a:gd name="connsiteX112" fmla="*/ 586596 w 4685320"/>
                <a:gd name="connsiteY112" fmla="*/ 405441 h 1461108"/>
                <a:gd name="connsiteX113" fmla="*/ 560717 w 4685320"/>
                <a:gd name="connsiteY113" fmla="*/ 431320 h 1461108"/>
                <a:gd name="connsiteX114" fmla="*/ 534838 w 4685320"/>
                <a:gd name="connsiteY114" fmla="*/ 448573 h 1461108"/>
                <a:gd name="connsiteX115" fmla="*/ 500332 w 4685320"/>
                <a:gd name="connsiteY115" fmla="*/ 500332 h 1461108"/>
                <a:gd name="connsiteX116" fmla="*/ 491706 w 4685320"/>
                <a:gd name="connsiteY116" fmla="*/ 526211 h 1461108"/>
                <a:gd name="connsiteX117" fmla="*/ 465827 w 4685320"/>
                <a:gd name="connsiteY117" fmla="*/ 534837 h 1461108"/>
                <a:gd name="connsiteX118" fmla="*/ 439947 w 4685320"/>
                <a:gd name="connsiteY118" fmla="*/ 552090 h 1461108"/>
                <a:gd name="connsiteX119" fmla="*/ 414068 w 4685320"/>
                <a:gd name="connsiteY119" fmla="*/ 560717 h 1461108"/>
                <a:gd name="connsiteX120" fmla="*/ 379562 w 4685320"/>
                <a:gd name="connsiteY120" fmla="*/ 577969 h 1461108"/>
                <a:gd name="connsiteX121" fmla="*/ 353683 w 4685320"/>
                <a:gd name="connsiteY121" fmla="*/ 595222 h 1461108"/>
                <a:gd name="connsiteX122" fmla="*/ 327804 w 4685320"/>
                <a:gd name="connsiteY122" fmla="*/ 603849 h 1461108"/>
                <a:gd name="connsiteX123" fmla="*/ 276045 w 4685320"/>
                <a:gd name="connsiteY123" fmla="*/ 629728 h 1461108"/>
                <a:gd name="connsiteX124" fmla="*/ 250166 w 4685320"/>
                <a:gd name="connsiteY124" fmla="*/ 621102 h 1461108"/>
                <a:gd name="connsiteX125" fmla="*/ 241540 w 4685320"/>
                <a:gd name="connsiteY125" fmla="*/ 595222 h 1461108"/>
                <a:gd name="connsiteX126" fmla="*/ 215661 w 4685320"/>
                <a:gd name="connsiteY126" fmla="*/ 569343 h 1461108"/>
                <a:gd name="connsiteX127" fmla="*/ 198408 w 4685320"/>
                <a:gd name="connsiteY127" fmla="*/ 543464 h 1461108"/>
                <a:gd name="connsiteX128" fmla="*/ 163902 w 4685320"/>
                <a:gd name="connsiteY128" fmla="*/ 534837 h 1461108"/>
                <a:gd name="connsiteX129" fmla="*/ 112144 w 4685320"/>
                <a:gd name="connsiteY129" fmla="*/ 560717 h 1461108"/>
                <a:gd name="connsiteX130" fmla="*/ 86264 w 4685320"/>
                <a:gd name="connsiteY130" fmla="*/ 569343 h 1461108"/>
                <a:gd name="connsiteX131" fmla="*/ 60385 w 4685320"/>
                <a:gd name="connsiteY131" fmla="*/ 1069675 h 1461108"/>
                <a:gd name="connsiteX132" fmla="*/ 43132 w 4685320"/>
                <a:gd name="connsiteY132" fmla="*/ 1155939 h 1461108"/>
                <a:gd name="connsiteX133" fmla="*/ 17253 w 4685320"/>
                <a:gd name="connsiteY133" fmla="*/ 1242203 h 1461108"/>
                <a:gd name="connsiteX134" fmla="*/ 8627 w 4685320"/>
                <a:gd name="connsiteY134" fmla="*/ 1268083 h 1461108"/>
                <a:gd name="connsiteX135" fmla="*/ 0 w 4685320"/>
                <a:gd name="connsiteY135" fmla="*/ 1293962 h 1461108"/>
                <a:gd name="connsiteX136" fmla="*/ 543464 w 4685320"/>
                <a:gd name="connsiteY136" fmla="*/ 1397479 h 1461108"/>
                <a:gd name="connsiteX137" fmla="*/ 2182483 w 4685320"/>
                <a:gd name="connsiteY137" fmla="*/ 1380226 h 1461108"/>
                <a:gd name="connsiteX138" fmla="*/ 2424023 w 4685320"/>
                <a:gd name="connsiteY138" fmla="*/ 1371600 h 1461108"/>
                <a:gd name="connsiteX139" fmla="*/ 2449902 w 4685320"/>
                <a:gd name="connsiteY139" fmla="*/ 1362973 h 1461108"/>
                <a:gd name="connsiteX140" fmla="*/ 2501661 w 4685320"/>
                <a:gd name="connsiteY140" fmla="*/ 1354347 h 1461108"/>
                <a:gd name="connsiteX141" fmla="*/ 2897320 w 4685320"/>
                <a:gd name="connsiteY141" fmla="*/ 1293961 h 1461108"/>
                <a:gd name="connsiteX142" fmla="*/ 3120720 w 4685320"/>
                <a:gd name="connsiteY142" fmla="*/ 1297204 h 1461108"/>
                <a:gd name="connsiteX143" fmla="*/ 3537842 w 4685320"/>
                <a:gd name="connsiteY143" fmla="*/ 1406105 h 1461108"/>
                <a:gd name="connsiteX144" fmla="*/ 3680524 w 4685320"/>
                <a:gd name="connsiteY144" fmla="*/ 1409347 h 1461108"/>
                <a:gd name="connsiteX145" fmla="*/ 3684348 w 4685320"/>
                <a:gd name="connsiteY145" fmla="*/ 1362974 h 1461108"/>
                <a:gd name="connsiteX146" fmla="*/ 3986271 w 4685320"/>
                <a:gd name="connsiteY146" fmla="*/ 1431984 h 1461108"/>
                <a:gd name="connsiteX147" fmla="*/ 4470363 w 4685320"/>
                <a:gd name="connsiteY147" fmla="*/ 1457864 h 1461108"/>
                <a:gd name="connsiteX148" fmla="*/ 4632385 w 4685320"/>
                <a:gd name="connsiteY148" fmla="*/ 1362973 h 1461108"/>
                <a:gd name="connsiteX149" fmla="*/ 4658264 w 4685320"/>
                <a:gd name="connsiteY149" fmla="*/ 1354347 h 1461108"/>
                <a:gd name="connsiteX150" fmla="*/ 4684144 w 4685320"/>
                <a:gd name="connsiteY150" fmla="*/ 1302588 h 1461108"/>
                <a:gd name="connsiteX0" fmla="*/ 4684144 w 4685320"/>
                <a:gd name="connsiteY0" fmla="*/ 1371600 h 1461108"/>
                <a:gd name="connsiteX1" fmla="*/ 4675517 w 4685320"/>
                <a:gd name="connsiteY1" fmla="*/ 1293962 h 1461108"/>
                <a:gd name="connsiteX2" fmla="*/ 4666891 w 4685320"/>
                <a:gd name="connsiteY2" fmla="*/ 1268083 h 1461108"/>
                <a:gd name="connsiteX3" fmla="*/ 4589253 w 4685320"/>
                <a:gd name="connsiteY3" fmla="*/ 1224951 h 1461108"/>
                <a:gd name="connsiteX4" fmla="*/ 4546121 w 4685320"/>
                <a:gd name="connsiteY4" fmla="*/ 1216324 h 1461108"/>
                <a:gd name="connsiteX5" fmla="*/ 4520242 w 4685320"/>
                <a:gd name="connsiteY5" fmla="*/ 1207698 h 1461108"/>
                <a:gd name="connsiteX6" fmla="*/ 4494362 w 4685320"/>
                <a:gd name="connsiteY6" fmla="*/ 1155939 h 1461108"/>
                <a:gd name="connsiteX7" fmla="*/ 4468483 w 4685320"/>
                <a:gd name="connsiteY7" fmla="*/ 1147313 h 1461108"/>
                <a:gd name="connsiteX8" fmla="*/ 4339087 w 4685320"/>
                <a:gd name="connsiteY8" fmla="*/ 1155939 h 1461108"/>
                <a:gd name="connsiteX9" fmla="*/ 4295955 w 4685320"/>
                <a:gd name="connsiteY9" fmla="*/ 1147313 h 1461108"/>
                <a:gd name="connsiteX10" fmla="*/ 4278702 w 4685320"/>
                <a:gd name="connsiteY10" fmla="*/ 1121434 h 1461108"/>
                <a:gd name="connsiteX11" fmla="*/ 4175185 w 4685320"/>
                <a:gd name="connsiteY11" fmla="*/ 1104181 h 1461108"/>
                <a:gd name="connsiteX12" fmla="*/ 4149306 w 4685320"/>
                <a:gd name="connsiteY12" fmla="*/ 1078302 h 1461108"/>
                <a:gd name="connsiteX13" fmla="*/ 4088921 w 4685320"/>
                <a:gd name="connsiteY13" fmla="*/ 1000664 h 1461108"/>
                <a:gd name="connsiteX14" fmla="*/ 4063042 w 4685320"/>
                <a:gd name="connsiteY14" fmla="*/ 992037 h 1461108"/>
                <a:gd name="connsiteX15" fmla="*/ 4002657 w 4685320"/>
                <a:gd name="connsiteY15" fmla="*/ 957532 h 1461108"/>
                <a:gd name="connsiteX16" fmla="*/ 3942272 w 4685320"/>
                <a:gd name="connsiteY16" fmla="*/ 940279 h 1461108"/>
                <a:gd name="connsiteX17" fmla="*/ 3933645 w 4685320"/>
                <a:gd name="connsiteY17" fmla="*/ 914400 h 1461108"/>
                <a:gd name="connsiteX18" fmla="*/ 3925019 w 4685320"/>
                <a:gd name="connsiteY18" fmla="*/ 879894 h 1461108"/>
                <a:gd name="connsiteX19" fmla="*/ 3907766 w 4685320"/>
                <a:gd name="connsiteY19" fmla="*/ 828136 h 1461108"/>
                <a:gd name="connsiteX20" fmla="*/ 3821502 w 4685320"/>
                <a:gd name="connsiteY20" fmla="*/ 854015 h 1461108"/>
                <a:gd name="connsiteX21" fmla="*/ 3743864 w 4685320"/>
                <a:gd name="connsiteY21" fmla="*/ 888520 h 1461108"/>
                <a:gd name="connsiteX22" fmla="*/ 3692106 w 4685320"/>
                <a:gd name="connsiteY22" fmla="*/ 879894 h 1461108"/>
                <a:gd name="connsiteX23" fmla="*/ 3648974 w 4685320"/>
                <a:gd name="connsiteY23" fmla="*/ 828136 h 1461108"/>
                <a:gd name="connsiteX24" fmla="*/ 3623095 w 4685320"/>
                <a:gd name="connsiteY24" fmla="*/ 802256 h 1461108"/>
                <a:gd name="connsiteX25" fmla="*/ 3614468 w 4685320"/>
                <a:gd name="connsiteY25" fmla="*/ 776377 h 1461108"/>
                <a:gd name="connsiteX26" fmla="*/ 3562710 w 4685320"/>
                <a:gd name="connsiteY26" fmla="*/ 750498 h 1461108"/>
                <a:gd name="connsiteX27" fmla="*/ 3303917 w 4685320"/>
                <a:gd name="connsiteY27" fmla="*/ 741871 h 1461108"/>
                <a:gd name="connsiteX28" fmla="*/ 3252159 w 4685320"/>
                <a:gd name="connsiteY28" fmla="*/ 715992 h 1461108"/>
                <a:gd name="connsiteX29" fmla="*/ 3226279 w 4685320"/>
                <a:gd name="connsiteY29" fmla="*/ 664234 h 1461108"/>
                <a:gd name="connsiteX30" fmla="*/ 3217653 w 4685320"/>
                <a:gd name="connsiteY30" fmla="*/ 629728 h 1461108"/>
                <a:gd name="connsiteX31" fmla="*/ 3209027 w 4685320"/>
                <a:gd name="connsiteY31" fmla="*/ 577969 h 1461108"/>
                <a:gd name="connsiteX32" fmla="*/ 3200400 w 4685320"/>
                <a:gd name="connsiteY32" fmla="*/ 552090 h 1461108"/>
                <a:gd name="connsiteX33" fmla="*/ 3174521 w 4685320"/>
                <a:gd name="connsiteY33" fmla="*/ 543464 h 1461108"/>
                <a:gd name="connsiteX34" fmla="*/ 3122762 w 4685320"/>
                <a:gd name="connsiteY34" fmla="*/ 508958 h 1461108"/>
                <a:gd name="connsiteX35" fmla="*/ 3096883 w 4685320"/>
                <a:gd name="connsiteY35" fmla="*/ 491705 h 1461108"/>
                <a:gd name="connsiteX36" fmla="*/ 3079630 w 4685320"/>
                <a:gd name="connsiteY36" fmla="*/ 405441 h 1461108"/>
                <a:gd name="connsiteX37" fmla="*/ 3062378 w 4685320"/>
                <a:gd name="connsiteY37" fmla="*/ 353683 h 1461108"/>
                <a:gd name="connsiteX38" fmla="*/ 3010619 w 4685320"/>
                <a:gd name="connsiteY38" fmla="*/ 319177 h 1461108"/>
                <a:gd name="connsiteX39" fmla="*/ 2993366 w 4685320"/>
                <a:gd name="connsiteY39" fmla="*/ 293298 h 1461108"/>
                <a:gd name="connsiteX40" fmla="*/ 2967487 w 4685320"/>
                <a:gd name="connsiteY40" fmla="*/ 276045 h 1461108"/>
                <a:gd name="connsiteX41" fmla="*/ 2932981 w 4685320"/>
                <a:gd name="connsiteY41" fmla="*/ 224286 h 1461108"/>
                <a:gd name="connsiteX42" fmla="*/ 2915728 w 4685320"/>
                <a:gd name="connsiteY42" fmla="*/ 198407 h 1461108"/>
                <a:gd name="connsiteX43" fmla="*/ 2889849 w 4685320"/>
                <a:gd name="connsiteY43" fmla="*/ 189781 h 1461108"/>
                <a:gd name="connsiteX44" fmla="*/ 2863970 w 4685320"/>
                <a:gd name="connsiteY44" fmla="*/ 207034 h 1461108"/>
                <a:gd name="connsiteX45" fmla="*/ 2838091 w 4685320"/>
                <a:gd name="connsiteY45" fmla="*/ 284671 h 1461108"/>
                <a:gd name="connsiteX46" fmla="*/ 2820838 w 4685320"/>
                <a:gd name="connsiteY46" fmla="*/ 353683 h 1461108"/>
                <a:gd name="connsiteX47" fmla="*/ 2786332 w 4685320"/>
                <a:gd name="connsiteY47" fmla="*/ 405441 h 1461108"/>
                <a:gd name="connsiteX48" fmla="*/ 2743200 w 4685320"/>
                <a:gd name="connsiteY48" fmla="*/ 448573 h 1461108"/>
                <a:gd name="connsiteX49" fmla="*/ 2717321 w 4685320"/>
                <a:gd name="connsiteY49" fmla="*/ 457200 h 1461108"/>
                <a:gd name="connsiteX50" fmla="*/ 2665562 w 4685320"/>
                <a:gd name="connsiteY50" fmla="*/ 491705 h 1461108"/>
                <a:gd name="connsiteX51" fmla="*/ 2605178 w 4685320"/>
                <a:gd name="connsiteY51" fmla="*/ 569343 h 1461108"/>
                <a:gd name="connsiteX52" fmla="*/ 2562045 w 4685320"/>
                <a:gd name="connsiteY52" fmla="*/ 612475 h 1461108"/>
                <a:gd name="connsiteX53" fmla="*/ 2518913 w 4685320"/>
                <a:gd name="connsiteY53" fmla="*/ 655607 h 1461108"/>
                <a:gd name="connsiteX54" fmla="*/ 2493034 w 4685320"/>
                <a:gd name="connsiteY54" fmla="*/ 681486 h 1461108"/>
                <a:gd name="connsiteX55" fmla="*/ 2467155 w 4685320"/>
                <a:gd name="connsiteY55" fmla="*/ 690113 h 1461108"/>
                <a:gd name="connsiteX56" fmla="*/ 2415396 w 4685320"/>
                <a:gd name="connsiteY56" fmla="*/ 715992 h 1461108"/>
                <a:gd name="connsiteX57" fmla="*/ 2389517 w 4685320"/>
                <a:gd name="connsiteY57" fmla="*/ 707366 h 1461108"/>
                <a:gd name="connsiteX58" fmla="*/ 2346385 w 4685320"/>
                <a:gd name="connsiteY58" fmla="*/ 655607 h 1461108"/>
                <a:gd name="connsiteX59" fmla="*/ 2320506 w 4685320"/>
                <a:gd name="connsiteY59" fmla="*/ 629728 h 1461108"/>
                <a:gd name="connsiteX60" fmla="*/ 2303253 w 4685320"/>
                <a:gd name="connsiteY60" fmla="*/ 603849 h 1461108"/>
                <a:gd name="connsiteX61" fmla="*/ 2277374 w 4685320"/>
                <a:gd name="connsiteY61" fmla="*/ 595222 h 1461108"/>
                <a:gd name="connsiteX62" fmla="*/ 2225615 w 4685320"/>
                <a:gd name="connsiteY62" fmla="*/ 560717 h 1461108"/>
                <a:gd name="connsiteX63" fmla="*/ 2173857 w 4685320"/>
                <a:gd name="connsiteY63" fmla="*/ 526211 h 1461108"/>
                <a:gd name="connsiteX64" fmla="*/ 2147978 w 4685320"/>
                <a:gd name="connsiteY64" fmla="*/ 448573 h 1461108"/>
                <a:gd name="connsiteX65" fmla="*/ 2130725 w 4685320"/>
                <a:gd name="connsiteY65" fmla="*/ 396815 h 1461108"/>
                <a:gd name="connsiteX66" fmla="*/ 2113472 w 4685320"/>
                <a:gd name="connsiteY66" fmla="*/ 284671 h 1461108"/>
                <a:gd name="connsiteX67" fmla="*/ 2087593 w 4685320"/>
                <a:gd name="connsiteY67" fmla="*/ 293298 h 1461108"/>
                <a:gd name="connsiteX68" fmla="*/ 2061713 w 4685320"/>
                <a:gd name="connsiteY68" fmla="*/ 319177 h 1461108"/>
                <a:gd name="connsiteX69" fmla="*/ 2027208 w 4685320"/>
                <a:gd name="connsiteY69" fmla="*/ 370936 h 1461108"/>
                <a:gd name="connsiteX70" fmla="*/ 2009955 w 4685320"/>
                <a:gd name="connsiteY70" fmla="*/ 396815 h 1461108"/>
                <a:gd name="connsiteX71" fmla="*/ 1984076 w 4685320"/>
                <a:gd name="connsiteY71" fmla="*/ 414068 h 1461108"/>
                <a:gd name="connsiteX72" fmla="*/ 1940944 w 4685320"/>
                <a:gd name="connsiteY72" fmla="*/ 491705 h 1461108"/>
                <a:gd name="connsiteX73" fmla="*/ 1923691 w 4685320"/>
                <a:gd name="connsiteY73" fmla="*/ 517585 h 1461108"/>
                <a:gd name="connsiteX74" fmla="*/ 1897812 w 4685320"/>
                <a:gd name="connsiteY74" fmla="*/ 526211 h 1461108"/>
                <a:gd name="connsiteX75" fmla="*/ 1871932 w 4685320"/>
                <a:gd name="connsiteY75" fmla="*/ 543464 h 1461108"/>
                <a:gd name="connsiteX76" fmla="*/ 1863306 w 4685320"/>
                <a:gd name="connsiteY76" fmla="*/ 569343 h 1461108"/>
                <a:gd name="connsiteX77" fmla="*/ 1846053 w 4685320"/>
                <a:gd name="connsiteY77" fmla="*/ 595222 h 1461108"/>
                <a:gd name="connsiteX78" fmla="*/ 1820174 w 4685320"/>
                <a:gd name="connsiteY78" fmla="*/ 646981 h 1461108"/>
                <a:gd name="connsiteX79" fmla="*/ 1794295 w 4685320"/>
                <a:gd name="connsiteY79" fmla="*/ 698739 h 1461108"/>
                <a:gd name="connsiteX80" fmla="*/ 1759789 w 4685320"/>
                <a:gd name="connsiteY80" fmla="*/ 715992 h 1461108"/>
                <a:gd name="connsiteX81" fmla="*/ 1682151 w 4685320"/>
                <a:gd name="connsiteY81" fmla="*/ 698739 h 1461108"/>
                <a:gd name="connsiteX82" fmla="*/ 1630393 w 4685320"/>
                <a:gd name="connsiteY82" fmla="*/ 655607 h 1461108"/>
                <a:gd name="connsiteX83" fmla="*/ 1613140 w 4685320"/>
                <a:gd name="connsiteY83" fmla="*/ 629728 h 1461108"/>
                <a:gd name="connsiteX84" fmla="*/ 1578634 w 4685320"/>
                <a:gd name="connsiteY84" fmla="*/ 552090 h 1461108"/>
                <a:gd name="connsiteX85" fmla="*/ 1544128 w 4685320"/>
                <a:gd name="connsiteY85" fmla="*/ 474452 h 1461108"/>
                <a:gd name="connsiteX86" fmla="*/ 1518249 w 4685320"/>
                <a:gd name="connsiteY86" fmla="*/ 483079 h 1461108"/>
                <a:gd name="connsiteX87" fmla="*/ 1466491 w 4685320"/>
                <a:gd name="connsiteY87" fmla="*/ 517585 h 1461108"/>
                <a:gd name="connsiteX88" fmla="*/ 1414732 w 4685320"/>
                <a:gd name="connsiteY88" fmla="*/ 508958 h 1461108"/>
                <a:gd name="connsiteX89" fmla="*/ 1354347 w 4685320"/>
                <a:gd name="connsiteY89" fmla="*/ 439947 h 1461108"/>
                <a:gd name="connsiteX90" fmla="*/ 1302589 w 4685320"/>
                <a:gd name="connsiteY90" fmla="*/ 388188 h 1461108"/>
                <a:gd name="connsiteX91" fmla="*/ 1285336 w 4685320"/>
                <a:gd name="connsiteY91" fmla="*/ 362309 h 1461108"/>
                <a:gd name="connsiteX92" fmla="*/ 1259457 w 4685320"/>
                <a:gd name="connsiteY92" fmla="*/ 336430 h 1461108"/>
                <a:gd name="connsiteX93" fmla="*/ 1233578 w 4685320"/>
                <a:gd name="connsiteY93" fmla="*/ 284671 h 1461108"/>
                <a:gd name="connsiteX94" fmla="*/ 1216325 w 4685320"/>
                <a:gd name="connsiteY94" fmla="*/ 232913 h 1461108"/>
                <a:gd name="connsiteX95" fmla="*/ 1181819 w 4685320"/>
                <a:gd name="connsiteY95" fmla="*/ 181154 h 1461108"/>
                <a:gd name="connsiteX96" fmla="*/ 1147313 w 4685320"/>
                <a:gd name="connsiteY96" fmla="*/ 138022 h 1461108"/>
                <a:gd name="connsiteX97" fmla="*/ 1104181 w 4685320"/>
                <a:gd name="connsiteY97" fmla="*/ 94890 h 1461108"/>
                <a:gd name="connsiteX98" fmla="*/ 1061049 w 4685320"/>
                <a:gd name="connsiteY98" fmla="*/ 86264 h 1461108"/>
                <a:gd name="connsiteX99" fmla="*/ 1000664 w 4685320"/>
                <a:gd name="connsiteY99" fmla="*/ 69011 h 1461108"/>
                <a:gd name="connsiteX100" fmla="*/ 974785 w 4685320"/>
                <a:gd name="connsiteY100" fmla="*/ 17252 h 1461108"/>
                <a:gd name="connsiteX101" fmla="*/ 948906 w 4685320"/>
                <a:gd name="connsiteY101" fmla="*/ 0 h 1461108"/>
                <a:gd name="connsiteX102" fmla="*/ 923027 w 4685320"/>
                <a:gd name="connsiteY102" fmla="*/ 8626 h 1461108"/>
                <a:gd name="connsiteX103" fmla="*/ 897147 w 4685320"/>
                <a:gd name="connsiteY103" fmla="*/ 60385 h 1461108"/>
                <a:gd name="connsiteX104" fmla="*/ 879895 w 4685320"/>
                <a:gd name="connsiteY104" fmla="*/ 86264 h 1461108"/>
                <a:gd name="connsiteX105" fmla="*/ 862642 w 4685320"/>
                <a:gd name="connsiteY105" fmla="*/ 155275 h 1461108"/>
                <a:gd name="connsiteX106" fmla="*/ 854015 w 4685320"/>
                <a:gd name="connsiteY106" fmla="*/ 189781 h 1461108"/>
                <a:gd name="connsiteX107" fmla="*/ 819510 w 4685320"/>
                <a:gd name="connsiteY107" fmla="*/ 267419 h 1461108"/>
                <a:gd name="connsiteX108" fmla="*/ 793630 w 4685320"/>
                <a:gd name="connsiteY108" fmla="*/ 276045 h 1461108"/>
                <a:gd name="connsiteX109" fmla="*/ 741872 w 4685320"/>
                <a:gd name="connsiteY109" fmla="*/ 310551 h 1461108"/>
                <a:gd name="connsiteX110" fmla="*/ 690113 w 4685320"/>
                <a:gd name="connsiteY110" fmla="*/ 327803 h 1461108"/>
                <a:gd name="connsiteX111" fmla="*/ 638355 w 4685320"/>
                <a:gd name="connsiteY111" fmla="*/ 370936 h 1461108"/>
                <a:gd name="connsiteX112" fmla="*/ 586596 w 4685320"/>
                <a:gd name="connsiteY112" fmla="*/ 405441 h 1461108"/>
                <a:gd name="connsiteX113" fmla="*/ 560717 w 4685320"/>
                <a:gd name="connsiteY113" fmla="*/ 431320 h 1461108"/>
                <a:gd name="connsiteX114" fmla="*/ 534838 w 4685320"/>
                <a:gd name="connsiteY114" fmla="*/ 448573 h 1461108"/>
                <a:gd name="connsiteX115" fmla="*/ 500332 w 4685320"/>
                <a:gd name="connsiteY115" fmla="*/ 500332 h 1461108"/>
                <a:gd name="connsiteX116" fmla="*/ 491706 w 4685320"/>
                <a:gd name="connsiteY116" fmla="*/ 526211 h 1461108"/>
                <a:gd name="connsiteX117" fmla="*/ 465827 w 4685320"/>
                <a:gd name="connsiteY117" fmla="*/ 534837 h 1461108"/>
                <a:gd name="connsiteX118" fmla="*/ 439947 w 4685320"/>
                <a:gd name="connsiteY118" fmla="*/ 552090 h 1461108"/>
                <a:gd name="connsiteX119" fmla="*/ 414068 w 4685320"/>
                <a:gd name="connsiteY119" fmla="*/ 560717 h 1461108"/>
                <a:gd name="connsiteX120" fmla="*/ 379562 w 4685320"/>
                <a:gd name="connsiteY120" fmla="*/ 577969 h 1461108"/>
                <a:gd name="connsiteX121" fmla="*/ 353683 w 4685320"/>
                <a:gd name="connsiteY121" fmla="*/ 595222 h 1461108"/>
                <a:gd name="connsiteX122" fmla="*/ 327804 w 4685320"/>
                <a:gd name="connsiteY122" fmla="*/ 603849 h 1461108"/>
                <a:gd name="connsiteX123" fmla="*/ 276045 w 4685320"/>
                <a:gd name="connsiteY123" fmla="*/ 629728 h 1461108"/>
                <a:gd name="connsiteX124" fmla="*/ 250166 w 4685320"/>
                <a:gd name="connsiteY124" fmla="*/ 621102 h 1461108"/>
                <a:gd name="connsiteX125" fmla="*/ 241540 w 4685320"/>
                <a:gd name="connsiteY125" fmla="*/ 595222 h 1461108"/>
                <a:gd name="connsiteX126" fmla="*/ 215661 w 4685320"/>
                <a:gd name="connsiteY126" fmla="*/ 569343 h 1461108"/>
                <a:gd name="connsiteX127" fmla="*/ 198408 w 4685320"/>
                <a:gd name="connsiteY127" fmla="*/ 543464 h 1461108"/>
                <a:gd name="connsiteX128" fmla="*/ 163902 w 4685320"/>
                <a:gd name="connsiteY128" fmla="*/ 534837 h 1461108"/>
                <a:gd name="connsiteX129" fmla="*/ 112144 w 4685320"/>
                <a:gd name="connsiteY129" fmla="*/ 560717 h 1461108"/>
                <a:gd name="connsiteX130" fmla="*/ 86264 w 4685320"/>
                <a:gd name="connsiteY130" fmla="*/ 569343 h 1461108"/>
                <a:gd name="connsiteX131" fmla="*/ 60385 w 4685320"/>
                <a:gd name="connsiteY131" fmla="*/ 1069675 h 1461108"/>
                <a:gd name="connsiteX132" fmla="*/ 43132 w 4685320"/>
                <a:gd name="connsiteY132" fmla="*/ 1155939 h 1461108"/>
                <a:gd name="connsiteX133" fmla="*/ 17253 w 4685320"/>
                <a:gd name="connsiteY133" fmla="*/ 1242203 h 1461108"/>
                <a:gd name="connsiteX134" fmla="*/ 8627 w 4685320"/>
                <a:gd name="connsiteY134" fmla="*/ 1268083 h 1461108"/>
                <a:gd name="connsiteX135" fmla="*/ 0 w 4685320"/>
                <a:gd name="connsiteY135" fmla="*/ 1293962 h 1461108"/>
                <a:gd name="connsiteX136" fmla="*/ 543464 w 4685320"/>
                <a:gd name="connsiteY136" fmla="*/ 1397479 h 1461108"/>
                <a:gd name="connsiteX137" fmla="*/ 2182483 w 4685320"/>
                <a:gd name="connsiteY137" fmla="*/ 1380226 h 1461108"/>
                <a:gd name="connsiteX138" fmla="*/ 2424023 w 4685320"/>
                <a:gd name="connsiteY138" fmla="*/ 1371600 h 1461108"/>
                <a:gd name="connsiteX139" fmla="*/ 2449902 w 4685320"/>
                <a:gd name="connsiteY139" fmla="*/ 1362973 h 1461108"/>
                <a:gd name="connsiteX140" fmla="*/ 2501661 w 4685320"/>
                <a:gd name="connsiteY140" fmla="*/ 1354347 h 1461108"/>
                <a:gd name="connsiteX141" fmla="*/ 2897320 w 4685320"/>
                <a:gd name="connsiteY141" fmla="*/ 1362973 h 1461108"/>
                <a:gd name="connsiteX142" fmla="*/ 3120720 w 4685320"/>
                <a:gd name="connsiteY142" fmla="*/ 1297204 h 1461108"/>
                <a:gd name="connsiteX143" fmla="*/ 3537842 w 4685320"/>
                <a:gd name="connsiteY143" fmla="*/ 1406105 h 1461108"/>
                <a:gd name="connsiteX144" fmla="*/ 3680524 w 4685320"/>
                <a:gd name="connsiteY144" fmla="*/ 1409347 h 1461108"/>
                <a:gd name="connsiteX145" fmla="*/ 3684348 w 4685320"/>
                <a:gd name="connsiteY145" fmla="*/ 1362974 h 1461108"/>
                <a:gd name="connsiteX146" fmla="*/ 3986271 w 4685320"/>
                <a:gd name="connsiteY146" fmla="*/ 1431984 h 1461108"/>
                <a:gd name="connsiteX147" fmla="*/ 4470363 w 4685320"/>
                <a:gd name="connsiteY147" fmla="*/ 1457864 h 1461108"/>
                <a:gd name="connsiteX148" fmla="*/ 4632385 w 4685320"/>
                <a:gd name="connsiteY148" fmla="*/ 1362973 h 1461108"/>
                <a:gd name="connsiteX149" fmla="*/ 4658264 w 4685320"/>
                <a:gd name="connsiteY149" fmla="*/ 1354347 h 1461108"/>
                <a:gd name="connsiteX150" fmla="*/ 4684144 w 4685320"/>
                <a:gd name="connsiteY150" fmla="*/ 1302588 h 1461108"/>
                <a:gd name="connsiteX0" fmla="*/ 4684144 w 4685320"/>
                <a:gd name="connsiteY0" fmla="*/ 1371600 h 1461108"/>
                <a:gd name="connsiteX1" fmla="*/ 4675517 w 4685320"/>
                <a:gd name="connsiteY1" fmla="*/ 1293962 h 1461108"/>
                <a:gd name="connsiteX2" fmla="*/ 4666891 w 4685320"/>
                <a:gd name="connsiteY2" fmla="*/ 1268083 h 1461108"/>
                <a:gd name="connsiteX3" fmla="*/ 4589253 w 4685320"/>
                <a:gd name="connsiteY3" fmla="*/ 1224951 h 1461108"/>
                <a:gd name="connsiteX4" fmla="*/ 4546121 w 4685320"/>
                <a:gd name="connsiteY4" fmla="*/ 1216324 h 1461108"/>
                <a:gd name="connsiteX5" fmla="*/ 4520242 w 4685320"/>
                <a:gd name="connsiteY5" fmla="*/ 1207698 h 1461108"/>
                <a:gd name="connsiteX6" fmla="*/ 4494362 w 4685320"/>
                <a:gd name="connsiteY6" fmla="*/ 1155939 h 1461108"/>
                <a:gd name="connsiteX7" fmla="*/ 4468483 w 4685320"/>
                <a:gd name="connsiteY7" fmla="*/ 1147313 h 1461108"/>
                <a:gd name="connsiteX8" fmla="*/ 4339087 w 4685320"/>
                <a:gd name="connsiteY8" fmla="*/ 1155939 h 1461108"/>
                <a:gd name="connsiteX9" fmla="*/ 4295955 w 4685320"/>
                <a:gd name="connsiteY9" fmla="*/ 1147313 h 1461108"/>
                <a:gd name="connsiteX10" fmla="*/ 4278702 w 4685320"/>
                <a:gd name="connsiteY10" fmla="*/ 1121434 h 1461108"/>
                <a:gd name="connsiteX11" fmla="*/ 4175185 w 4685320"/>
                <a:gd name="connsiteY11" fmla="*/ 1104181 h 1461108"/>
                <a:gd name="connsiteX12" fmla="*/ 4149306 w 4685320"/>
                <a:gd name="connsiteY12" fmla="*/ 1078302 h 1461108"/>
                <a:gd name="connsiteX13" fmla="*/ 4088921 w 4685320"/>
                <a:gd name="connsiteY13" fmla="*/ 1000664 h 1461108"/>
                <a:gd name="connsiteX14" fmla="*/ 4063042 w 4685320"/>
                <a:gd name="connsiteY14" fmla="*/ 992037 h 1461108"/>
                <a:gd name="connsiteX15" fmla="*/ 4002657 w 4685320"/>
                <a:gd name="connsiteY15" fmla="*/ 957532 h 1461108"/>
                <a:gd name="connsiteX16" fmla="*/ 3942272 w 4685320"/>
                <a:gd name="connsiteY16" fmla="*/ 940279 h 1461108"/>
                <a:gd name="connsiteX17" fmla="*/ 3933645 w 4685320"/>
                <a:gd name="connsiteY17" fmla="*/ 914400 h 1461108"/>
                <a:gd name="connsiteX18" fmla="*/ 3925019 w 4685320"/>
                <a:gd name="connsiteY18" fmla="*/ 879894 h 1461108"/>
                <a:gd name="connsiteX19" fmla="*/ 3907766 w 4685320"/>
                <a:gd name="connsiteY19" fmla="*/ 828136 h 1461108"/>
                <a:gd name="connsiteX20" fmla="*/ 3821502 w 4685320"/>
                <a:gd name="connsiteY20" fmla="*/ 854015 h 1461108"/>
                <a:gd name="connsiteX21" fmla="*/ 3743864 w 4685320"/>
                <a:gd name="connsiteY21" fmla="*/ 888520 h 1461108"/>
                <a:gd name="connsiteX22" fmla="*/ 3692106 w 4685320"/>
                <a:gd name="connsiteY22" fmla="*/ 879894 h 1461108"/>
                <a:gd name="connsiteX23" fmla="*/ 3648974 w 4685320"/>
                <a:gd name="connsiteY23" fmla="*/ 828136 h 1461108"/>
                <a:gd name="connsiteX24" fmla="*/ 3623095 w 4685320"/>
                <a:gd name="connsiteY24" fmla="*/ 802256 h 1461108"/>
                <a:gd name="connsiteX25" fmla="*/ 3614468 w 4685320"/>
                <a:gd name="connsiteY25" fmla="*/ 776377 h 1461108"/>
                <a:gd name="connsiteX26" fmla="*/ 3562710 w 4685320"/>
                <a:gd name="connsiteY26" fmla="*/ 750498 h 1461108"/>
                <a:gd name="connsiteX27" fmla="*/ 3303917 w 4685320"/>
                <a:gd name="connsiteY27" fmla="*/ 741871 h 1461108"/>
                <a:gd name="connsiteX28" fmla="*/ 3252159 w 4685320"/>
                <a:gd name="connsiteY28" fmla="*/ 715992 h 1461108"/>
                <a:gd name="connsiteX29" fmla="*/ 3226279 w 4685320"/>
                <a:gd name="connsiteY29" fmla="*/ 664234 h 1461108"/>
                <a:gd name="connsiteX30" fmla="*/ 3217653 w 4685320"/>
                <a:gd name="connsiteY30" fmla="*/ 629728 h 1461108"/>
                <a:gd name="connsiteX31" fmla="*/ 3209027 w 4685320"/>
                <a:gd name="connsiteY31" fmla="*/ 577969 h 1461108"/>
                <a:gd name="connsiteX32" fmla="*/ 3200400 w 4685320"/>
                <a:gd name="connsiteY32" fmla="*/ 552090 h 1461108"/>
                <a:gd name="connsiteX33" fmla="*/ 3174521 w 4685320"/>
                <a:gd name="connsiteY33" fmla="*/ 543464 h 1461108"/>
                <a:gd name="connsiteX34" fmla="*/ 3122762 w 4685320"/>
                <a:gd name="connsiteY34" fmla="*/ 508958 h 1461108"/>
                <a:gd name="connsiteX35" fmla="*/ 3096883 w 4685320"/>
                <a:gd name="connsiteY35" fmla="*/ 491705 h 1461108"/>
                <a:gd name="connsiteX36" fmla="*/ 3079630 w 4685320"/>
                <a:gd name="connsiteY36" fmla="*/ 405441 h 1461108"/>
                <a:gd name="connsiteX37" fmla="*/ 3062378 w 4685320"/>
                <a:gd name="connsiteY37" fmla="*/ 353683 h 1461108"/>
                <a:gd name="connsiteX38" fmla="*/ 3010619 w 4685320"/>
                <a:gd name="connsiteY38" fmla="*/ 319177 h 1461108"/>
                <a:gd name="connsiteX39" fmla="*/ 2993366 w 4685320"/>
                <a:gd name="connsiteY39" fmla="*/ 293298 h 1461108"/>
                <a:gd name="connsiteX40" fmla="*/ 2967487 w 4685320"/>
                <a:gd name="connsiteY40" fmla="*/ 276045 h 1461108"/>
                <a:gd name="connsiteX41" fmla="*/ 2932981 w 4685320"/>
                <a:gd name="connsiteY41" fmla="*/ 224286 h 1461108"/>
                <a:gd name="connsiteX42" fmla="*/ 2915728 w 4685320"/>
                <a:gd name="connsiteY42" fmla="*/ 198407 h 1461108"/>
                <a:gd name="connsiteX43" fmla="*/ 2889849 w 4685320"/>
                <a:gd name="connsiteY43" fmla="*/ 189781 h 1461108"/>
                <a:gd name="connsiteX44" fmla="*/ 2863970 w 4685320"/>
                <a:gd name="connsiteY44" fmla="*/ 207034 h 1461108"/>
                <a:gd name="connsiteX45" fmla="*/ 2838091 w 4685320"/>
                <a:gd name="connsiteY45" fmla="*/ 284671 h 1461108"/>
                <a:gd name="connsiteX46" fmla="*/ 2820838 w 4685320"/>
                <a:gd name="connsiteY46" fmla="*/ 353683 h 1461108"/>
                <a:gd name="connsiteX47" fmla="*/ 2786332 w 4685320"/>
                <a:gd name="connsiteY47" fmla="*/ 405441 h 1461108"/>
                <a:gd name="connsiteX48" fmla="*/ 2743200 w 4685320"/>
                <a:gd name="connsiteY48" fmla="*/ 448573 h 1461108"/>
                <a:gd name="connsiteX49" fmla="*/ 2717321 w 4685320"/>
                <a:gd name="connsiteY49" fmla="*/ 457200 h 1461108"/>
                <a:gd name="connsiteX50" fmla="*/ 2665562 w 4685320"/>
                <a:gd name="connsiteY50" fmla="*/ 491705 h 1461108"/>
                <a:gd name="connsiteX51" fmla="*/ 2605178 w 4685320"/>
                <a:gd name="connsiteY51" fmla="*/ 569343 h 1461108"/>
                <a:gd name="connsiteX52" fmla="*/ 2562045 w 4685320"/>
                <a:gd name="connsiteY52" fmla="*/ 612475 h 1461108"/>
                <a:gd name="connsiteX53" fmla="*/ 2518913 w 4685320"/>
                <a:gd name="connsiteY53" fmla="*/ 655607 h 1461108"/>
                <a:gd name="connsiteX54" fmla="*/ 2493034 w 4685320"/>
                <a:gd name="connsiteY54" fmla="*/ 681486 h 1461108"/>
                <a:gd name="connsiteX55" fmla="*/ 2467155 w 4685320"/>
                <a:gd name="connsiteY55" fmla="*/ 690113 h 1461108"/>
                <a:gd name="connsiteX56" fmla="*/ 2415396 w 4685320"/>
                <a:gd name="connsiteY56" fmla="*/ 715992 h 1461108"/>
                <a:gd name="connsiteX57" fmla="*/ 2389517 w 4685320"/>
                <a:gd name="connsiteY57" fmla="*/ 707366 h 1461108"/>
                <a:gd name="connsiteX58" fmla="*/ 2346385 w 4685320"/>
                <a:gd name="connsiteY58" fmla="*/ 655607 h 1461108"/>
                <a:gd name="connsiteX59" fmla="*/ 2320506 w 4685320"/>
                <a:gd name="connsiteY59" fmla="*/ 629728 h 1461108"/>
                <a:gd name="connsiteX60" fmla="*/ 2303253 w 4685320"/>
                <a:gd name="connsiteY60" fmla="*/ 603849 h 1461108"/>
                <a:gd name="connsiteX61" fmla="*/ 2277374 w 4685320"/>
                <a:gd name="connsiteY61" fmla="*/ 595222 h 1461108"/>
                <a:gd name="connsiteX62" fmla="*/ 2225615 w 4685320"/>
                <a:gd name="connsiteY62" fmla="*/ 560717 h 1461108"/>
                <a:gd name="connsiteX63" fmla="*/ 2173857 w 4685320"/>
                <a:gd name="connsiteY63" fmla="*/ 526211 h 1461108"/>
                <a:gd name="connsiteX64" fmla="*/ 2147978 w 4685320"/>
                <a:gd name="connsiteY64" fmla="*/ 448573 h 1461108"/>
                <a:gd name="connsiteX65" fmla="*/ 2130725 w 4685320"/>
                <a:gd name="connsiteY65" fmla="*/ 396815 h 1461108"/>
                <a:gd name="connsiteX66" fmla="*/ 2113472 w 4685320"/>
                <a:gd name="connsiteY66" fmla="*/ 284671 h 1461108"/>
                <a:gd name="connsiteX67" fmla="*/ 2087593 w 4685320"/>
                <a:gd name="connsiteY67" fmla="*/ 293298 h 1461108"/>
                <a:gd name="connsiteX68" fmla="*/ 2061713 w 4685320"/>
                <a:gd name="connsiteY68" fmla="*/ 319177 h 1461108"/>
                <a:gd name="connsiteX69" fmla="*/ 2027208 w 4685320"/>
                <a:gd name="connsiteY69" fmla="*/ 370936 h 1461108"/>
                <a:gd name="connsiteX70" fmla="*/ 2009955 w 4685320"/>
                <a:gd name="connsiteY70" fmla="*/ 396815 h 1461108"/>
                <a:gd name="connsiteX71" fmla="*/ 1984076 w 4685320"/>
                <a:gd name="connsiteY71" fmla="*/ 414068 h 1461108"/>
                <a:gd name="connsiteX72" fmla="*/ 1940944 w 4685320"/>
                <a:gd name="connsiteY72" fmla="*/ 491705 h 1461108"/>
                <a:gd name="connsiteX73" fmla="*/ 1923691 w 4685320"/>
                <a:gd name="connsiteY73" fmla="*/ 517585 h 1461108"/>
                <a:gd name="connsiteX74" fmla="*/ 1897812 w 4685320"/>
                <a:gd name="connsiteY74" fmla="*/ 526211 h 1461108"/>
                <a:gd name="connsiteX75" fmla="*/ 1871932 w 4685320"/>
                <a:gd name="connsiteY75" fmla="*/ 543464 h 1461108"/>
                <a:gd name="connsiteX76" fmla="*/ 1863306 w 4685320"/>
                <a:gd name="connsiteY76" fmla="*/ 569343 h 1461108"/>
                <a:gd name="connsiteX77" fmla="*/ 1846053 w 4685320"/>
                <a:gd name="connsiteY77" fmla="*/ 595222 h 1461108"/>
                <a:gd name="connsiteX78" fmla="*/ 1820174 w 4685320"/>
                <a:gd name="connsiteY78" fmla="*/ 646981 h 1461108"/>
                <a:gd name="connsiteX79" fmla="*/ 1794295 w 4685320"/>
                <a:gd name="connsiteY79" fmla="*/ 698739 h 1461108"/>
                <a:gd name="connsiteX80" fmla="*/ 1759789 w 4685320"/>
                <a:gd name="connsiteY80" fmla="*/ 715992 h 1461108"/>
                <a:gd name="connsiteX81" fmla="*/ 1682151 w 4685320"/>
                <a:gd name="connsiteY81" fmla="*/ 698739 h 1461108"/>
                <a:gd name="connsiteX82" fmla="*/ 1630393 w 4685320"/>
                <a:gd name="connsiteY82" fmla="*/ 655607 h 1461108"/>
                <a:gd name="connsiteX83" fmla="*/ 1613140 w 4685320"/>
                <a:gd name="connsiteY83" fmla="*/ 629728 h 1461108"/>
                <a:gd name="connsiteX84" fmla="*/ 1578634 w 4685320"/>
                <a:gd name="connsiteY84" fmla="*/ 552090 h 1461108"/>
                <a:gd name="connsiteX85" fmla="*/ 1544128 w 4685320"/>
                <a:gd name="connsiteY85" fmla="*/ 474452 h 1461108"/>
                <a:gd name="connsiteX86" fmla="*/ 1518249 w 4685320"/>
                <a:gd name="connsiteY86" fmla="*/ 483079 h 1461108"/>
                <a:gd name="connsiteX87" fmla="*/ 1466491 w 4685320"/>
                <a:gd name="connsiteY87" fmla="*/ 517585 h 1461108"/>
                <a:gd name="connsiteX88" fmla="*/ 1414732 w 4685320"/>
                <a:gd name="connsiteY88" fmla="*/ 508958 h 1461108"/>
                <a:gd name="connsiteX89" fmla="*/ 1354347 w 4685320"/>
                <a:gd name="connsiteY89" fmla="*/ 439947 h 1461108"/>
                <a:gd name="connsiteX90" fmla="*/ 1302589 w 4685320"/>
                <a:gd name="connsiteY90" fmla="*/ 388188 h 1461108"/>
                <a:gd name="connsiteX91" fmla="*/ 1285336 w 4685320"/>
                <a:gd name="connsiteY91" fmla="*/ 362309 h 1461108"/>
                <a:gd name="connsiteX92" fmla="*/ 1259457 w 4685320"/>
                <a:gd name="connsiteY92" fmla="*/ 336430 h 1461108"/>
                <a:gd name="connsiteX93" fmla="*/ 1233578 w 4685320"/>
                <a:gd name="connsiteY93" fmla="*/ 284671 h 1461108"/>
                <a:gd name="connsiteX94" fmla="*/ 1216325 w 4685320"/>
                <a:gd name="connsiteY94" fmla="*/ 232913 h 1461108"/>
                <a:gd name="connsiteX95" fmla="*/ 1181819 w 4685320"/>
                <a:gd name="connsiteY95" fmla="*/ 181154 h 1461108"/>
                <a:gd name="connsiteX96" fmla="*/ 1147313 w 4685320"/>
                <a:gd name="connsiteY96" fmla="*/ 138022 h 1461108"/>
                <a:gd name="connsiteX97" fmla="*/ 1104181 w 4685320"/>
                <a:gd name="connsiteY97" fmla="*/ 94890 h 1461108"/>
                <a:gd name="connsiteX98" fmla="*/ 1061049 w 4685320"/>
                <a:gd name="connsiteY98" fmla="*/ 86264 h 1461108"/>
                <a:gd name="connsiteX99" fmla="*/ 1000664 w 4685320"/>
                <a:gd name="connsiteY99" fmla="*/ 69011 h 1461108"/>
                <a:gd name="connsiteX100" fmla="*/ 974785 w 4685320"/>
                <a:gd name="connsiteY100" fmla="*/ 17252 h 1461108"/>
                <a:gd name="connsiteX101" fmla="*/ 948906 w 4685320"/>
                <a:gd name="connsiteY101" fmla="*/ 0 h 1461108"/>
                <a:gd name="connsiteX102" fmla="*/ 923027 w 4685320"/>
                <a:gd name="connsiteY102" fmla="*/ 8626 h 1461108"/>
                <a:gd name="connsiteX103" fmla="*/ 897147 w 4685320"/>
                <a:gd name="connsiteY103" fmla="*/ 60385 h 1461108"/>
                <a:gd name="connsiteX104" fmla="*/ 879895 w 4685320"/>
                <a:gd name="connsiteY104" fmla="*/ 86264 h 1461108"/>
                <a:gd name="connsiteX105" fmla="*/ 862642 w 4685320"/>
                <a:gd name="connsiteY105" fmla="*/ 155275 h 1461108"/>
                <a:gd name="connsiteX106" fmla="*/ 854015 w 4685320"/>
                <a:gd name="connsiteY106" fmla="*/ 189781 h 1461108"/>
                <a:gd name="connsiteX107" fmla="*/ 819510 w 4685320"/>
                <a:gd name="connsiteY107" fmla="*/ 267419 h 1461108"/>
                <a:gd name="connsiteX108" fmla="*/ 793630 w 4685320"/>
                <a:gd name="connsiteY108" fmla="*/ 276045 h 1461108"/>
                <a:gd name="connsiteX109" fmla="*/ 741872 w 4685320"/>
                <a:gd name="connsiteY109" fmla="*/ 310551 h 1461108"/>
                <a:gd name="connsiteX110" fmla="*/ 690113 w 4685320"/>
                <a:gd name="connsiteY110" fmla="*/ 327803 h 1461108"/>
                <a:gd name="connsiteX111" fmla="*/ 638355 w 4685320"/>
                <a:gd name="connsiteY111" fmla="*/ 370936 h 1461108"/>
                <a:gd name="connsiteX112" fmla="*/ 586596 w 4685320"/>
                <a:gd name="connsiteY112" fmla="*/ 405441 h 1461108"/>
                <a:gd name="connsiteX113" fmla="*/ 560717 w 4685320"/>
                <a:gd name="connsiteY113" fmla="*/ 431320 h 1461108"/>
                <a:gd name="connsiteX114" fmla="*/ 534838 w 4685320"/>
                <a:gd name="connsiteY114" fmla="*/ 448573 h 1461108"/>
                <a:gd name="connsiteX115" fmla="*/ 500332 w 4685320"/>
                <a:gd name="connsiteY115" fmla="*/ 500332 h 1461108"/>
                <a:gd name="connsiteX116" fmla="*/ 491706 w 4685320"/>
                <a:gd name="connsiteY116" fmla="*/ 526211 h 1461108"/>
                <a:gd name="connsiteX117" fmla="*/ 465827 w 4685320"/>
                <a:gd name="connsiteY117" fmla="*/ 534837 h 1461108"/>
                <a:gd name="connsiteX118" fmla="*/ 439947 w 4685320"/>
                <a:gd name="connsiteY118" fmla="*/ 552090 h 1461108"/>
                <a:gd name="connsiteX119" fmla="*/ 414068 w 4685320"/>
                <a:gd name="connsiteY119" fmla="*/ 560717 h 1461108"/>
                <a:gd name="connsiteX120" fmla="*/ 379562 w 4685320"/>
                <a:gd name="connsiteY120" fmla="*/ 577969 h 1461108"/>
                <a:gd name="connsiteX121" fmla="*/ 353683 w 4685320"/>
                <a:gd name="connsiteY121" fmla="*/ 595222 h 1461108"/>
                <a:gd name="connsiteX122" fmla="*/ 327804 w 4685320"/>
                <a:gd name="connsiteY122" fmla="*/ 603849 h 1461108"/>
                <a:gd name="connsiteX123" fmla="*/ 276045 w 4685320"/>
                <a:gd name="connsiteY123" fmla="*/ 629728 h 1461108"/>
                <a:gd name="connsiteX124" fmla="*/ 250166 w 4685320"/>
                <a:gd name="connsiteY124" fmla="*/ 621102 h 1461108"/>
                <a:gd name="connsiteX125" fmla="*/ 241540 w 4685320"/>
                <a:gd name="connsiteY125" fmla="*/ 595222 h 1461108"/>
                <a:gd name="connsiteX126" fmla="*/ 215661 w 4685320"/>
                <a:gd name="connsiteY126" fmla="*/ 569343 h 1461108"/>
                <a:gd name="connsiteX127" fmla="*/ 198408 w 4685320"/>
                <a:gd name="connsiteY127" fmla="*/ 543464 h 1461108"/>
                <a:gd name="connsiteX128" fmla="*/ 163902 w 4685320"/>
                <a:gd name="connsiteY128" fmla="*/ 534837 h 1461108"/>
                <a:gd name="connsiteX129" fmla="*/ 112144 w 4685320"/>
                <a:gd name="connsiteY129" fmla="*/ 560717 h 1461108"/>
                <a:gd name="connsiteX130" fmla="*/ 86264 w 4685320"/>
                <a:gd name="connsiteY130" fmla="*/ 569343 h 1461108"/>
                <a:gd name="connsiteX131" fmla="*/ 60385 w 4685320"/>
                <a:gd name="connsiteY131" fmla="*/ 1069675 h 1461108"/>
                <a:gd name="connsiteX132" fmla="*/ 43132 w 4685320"/>
                <a:gd name="connsiteY132" fmla="*/ 1155939 h 1461108"/>
                <a:gd name="connsiteX133" fmla="*/ 17253 w 4685320"/>
                <a:gd name="connsiteY133" fmla="*/ 1242203 h 1461108"/>
                <a:gd name="connsiteX134" fmla="*/ 8627 w 4685320"/>
                <a:gd name="connsiteY134" fmla="*/ 1268083 h 1461108"/>
                <a:gd name="connsiteX135" fmla="*/ 0 w 4685320"/>
                <a:gd name="connsiteY135" fmla="*/ 1293962 h 1461108"/>
                <a:gd name="connsiteX136" fmla="*/ 543464 w 4685320"/>
                <a:gd name="connsiteY136" fmla="*/ 1397479 h 1461108"/>
                <a:gd name="connsiteX137" fmla="*/ 2182483 w 4685320"/>
                <a:gd name="connsiteY137" fmla="*/ 1380226 h 1461108"/>
                <a:gd name="connsiteX138" fmla="*/ 2424023 w 4685320"/>
                <a:gd name="connsiteY138" fmla="*/ 1371600 h 1461108"/>
                <a:gd name="connsiteX139" fmla="*/ 2449902 w 4685320"/>
                <a:gd name="connsiteY139" fmla="*/ 1362973 h 1461108"/>
                <a:gd name="connsiteX140" fmla="*/ 2501661 w 4685320"/>
                <a:gd name="connsiteY140" fmla="*/ 1354347 h 1461108"/>
                <a:gd name="connsiteX141" fmla="*/ 2897320 w 4685320"/>
                <a:gd name="connsiteY141" fmla="*/ 1362973 h 1461108"/>
                <a:gd name="connsiteX142" fmla="*/ 3120720 w 4685320"/>
                <a:gd name="connsiteY142" fmla="*/ 1366215 h 1461108"/>
                <a:gd name="connsiteX143" fmla="*/ 3537842 w 4685320"/>
                <a:gd name="connsiteY143" fmla="*/ 1406105 h 1461108"/>
                <a:gd name="connsiteX144" fmla="*/ 3680524 w 4685320"/>
                <a:gd name="connsiteY144" fmla="*/ 1409347 h 1461108"/>
                <a:gd name="connsiteX145" fmla="*/ 3684348 w 4685320"/>
                <a:gd name="connsiteY145" fmla="*/ 1362974 h 1461108"/>
                <a:gd name="connsiteX146" fmla="*/ 3986271 w 4685320"/>
                <a:gd name="connsiteY146" fmla="*/ 1431984 h 1461108"/>
                <a:gd name="connsiteX147" fmla="*/ 4470363 w 4685320"/>
                <a:gd name="connsiteY147" fmla="*/ 1457864 h 1461108"/>
                <a:gd name="connsiteX148" fmla="*/ 4632385 w 4685320"/>
                <a:gd name="connsiteY148" fmla="*/ 1362973 h 1461108"/>
                <a:gd name="connsiteX149" fmla="*/ 4658264 w 4685320"/>
                <a:gd name="connsiteY149" fmla="*/ 1354347 h 1461108"/>
                <a:gd name="connsiteX150" fmla="*/ 4684144 w 4685320"/>
                <a:gd name="connsiteY150" fmla="*/ 1302588 h 1461108"/>
                <a:gd name="connsiteX0" fmla="*/ 4684144 w 4685320"/>
                <a:gd name="connsiteY0" fmla="*/ 1371600 h 1461108"/>
                <a:gd name="connsiteX1" fmla="*/ 4675517 w 4685320"/>
                <a:gd name="connsiteY1" fmla="*/ 1293962 h 1461108"/>
                <a:gd name="connsiteX2" fmla="*/ 4666891 w 4685320"/>
                <a:gd name="connsiteY2" fmla="*/ 1268083 h 1461108"/>
                <a:gd name="connsiteX3" fmla="*/ 4589253 w 4685320"/>
                <a:gd name="connsiteY3" fmla="*/ 1224951 h 1461108"/>
                <a:gd name="connsiteX4" fmla="*/ 4546121 w 4685320"/>
                <a:gd name="connsiteY4" fmla="*/ 1216324 h 1461108"/>
                <a:gd name="connsiteX5" fmla="*/ 4520242 w 4685320"/>
                <a:gd name="connsiteY5" fmla="*/ 1207698 h 1461108"/>
                <a:gd name="connsiteX6" fmla="*/ 4494362 w 4685320"/>
                <a:gd name="connsiteY6" fmla="*/ 1155939 h 1461108"/>
                <a:gd name="connsiteX7" fmla="*/ 4468483 w 4685320"/>
                <a:gd name="connsiteY7" fmla="*/ 1147313 h 1461108"/>
                <a:gd name="connsiteX8" fmla="*/ 4339087 w 4685320"/>
                <a:gd name="connsiteY8" fmla="*/ 1155939 h 1461108"/>
                <a:gd name="connsiteX9" fmla="*/ 4295955 w 4685320"/>
                <a:gd name="connsiteY9" fmla="*/ 1147313 h 1461108"/>
                <a:gd name="connsiteX10" fmla="*/ 4278702 w 4685320"/>
                <a:gd name="connsiteY10" fmla="*/ 1121434 h 1461108"/>
                <a:gd name="connsiteX11" fmla="*/ 4175185 w 4685320"/>
                <a:gd name="connsiteY11" fmla="*/ 1104181 h 1461108"/>
                <a:gd name="connsiteX12" fmla="*/ 4149306 w 4685320"/>
                <a:gd name="connsiteY12" fmla="*/ 1078302 h 1461108"/>
                <a:gd name="connsiteX13" fmla="*/ 4088921 w 4685320"/>
                <a:gd name="connsiteY13" fmla="*/ 1000664 h 1461108"/>
                <a:gd name="connsiteX14" fmla="*/ 4063042 w 4685320"/>
                <a:gd name="connsiteY14" fmla="*/ 992037 h 1461108"/>
                <a:gd name="connsiteX15" fmla="*/ 4002657 w 4685320"/>
                <a:gd name="connsiteY15" fmla="*/ 957532 h 1461108"/>
                <a:gd name="connsiteX16" fmla="*/ 3942272 w 4685320"/>
                <a:gd name="connsiteY16" fmla="*/ 940279 h 1461108"/>
                <a:gd name="connsiteX17" fmla="*/ 3933645 w 4685320"/>
                <a:gd name="connsiteY17" fmla="*/ 914400 h 1461108"/>
                <a:gd name="connsiteX18" fmla="*/ 3925019 w 4685320"/>
                <a:gd name="connsiteY18" fmla="*/ 879894 h 1461108"/>
                <a:gd name="connsiteX19" fmla="*/ 3907766 w 4685320"/>
                <a:gd name="connsiteY19" fmla="*/ 828136 h 1461108"/>
                <a:gd name="connsiteX20" fmla="*/ 3821502 w 4685320"/>
                <a:gd name="connsiteY20" fmla="*/ 854015 h 1461108"/>
                <a:gd name="connsiteX21" fmla="*/ 3743864 w 4685320"/>
                <a:gd name="connsiteY21" fmla="*/ 888520 h 1461108"/>
                <a:gd name="connsiteX22" fmla="*/ 3692106 w 4685320"/>
                <a:gd name="connsiteY22" fmla="*/ 879894 h 1461108"/>
                <a:gd name="connsiteX23" fmla="*/ 3648974 w 4685320"/>
                <a:gd name="connsiteY23" fmla="*/ 828136 h 1461108"/>
                <a:gd name="connsiteX24" fmla="*/ 3623095 w 4685320"/>
                <a:gd name="connsiteY24" fmla="*/ 802256 h 1461108"/>
                <a:gd name="connsiteX25" fmla="*/ 3614468 w 4685320"/>
                <a:gd name="connsiteY25" fmla="*/ 776377 h 1461108"/>
                <a:gd name="connsiteX26" fmla="*/ 3562710 w 4685320"/>
                <a:gd name="connsiteY26" fmla="*/ 750498 h 1461108"/>
                <a:gd name="connsiteX27" fmla="*/ 3303917 w 4685320"/>
                <a:gd name="connsiteY27" fmla="*/ 741871 h 1461108"/>
                <a:gd name="connsiteX28" fmla="*/ 3252159 w 4685320"/>
                <a:gd name="connsiteY28" fmla="*/ 715992 h 1461108"/>
                <a:gd name="connsiteX29" fmla="*/ 3226279 w 4685320"/>
                <a:gd name="connsiteY29" fmla="*/ 664234 h 1461108"/>
                <a:gd name="connsiteX30" fmla="*/ 3217653 w 4685320"/>
                <a:gd name="connsiteY30" fmla="*/ 629728 h 1461108"/>
                <a:gd name="connsiteX31" fmla="*/ 3209027 w 4685320"/>
                <a:gd name="connsiteY31" fmla="*/ 577969 h 1461108"/>
                <a:gd name="connsiteX32" fmla="*/ 3200400 w 4685320"/>
                <a:gd name="connsiteY32" fmla="*/ 552090 h 1461108"/>
                <a:gd name="connsiteX33" fmla="*/ 3174521 w 4685320"/>
                <a:gd name="connsiteY33" fmla="*/ 543464 h 1461108"/>
                <a:gd name="connsiteX34" fmla="*/ 3122762 w 4685320"/>
                <a:gd name="connsiteY34" fmla="*/ 508958 h 1461108"/>
                <a:gd name="connsiteX35" fmla="*/ 3096883 w 4685320"/>
                <a:gd name="connsiteY35" fmla="*/ 491705 h 1461108"/>
                <a:gd name="connsiteX36" fmla="*/ 3079630 w 4685320"/>
                <a:gd name="connsiteY36" fmla="*/ 405441 h 1461108"/>
                <a:gd name="connsiteX37" fmla="*/ 3062378 w 4685320"/>
                <a:gd name="connsiteY37" fmla="*/ 353683 h 1461108"/>
                <a:gd name="connsiteX38" fmla="*/ 3010619 w 4685320"/>
                <a:gd name="connsiteY38" fmla="*/ 319177 h 1461108"/>
                <a:gd name="connsiteX39" fmla="*/ 2993366 w 4685320"/>
                <a:gd name="connsiteY39" fmla="*/ 293298 h 1461108"/>
                <a:gd name="connsiteX40" fmla="*/ 2967487 w 4685320"/>
                <a:gd name="connsiteY40" fmla="*/ 276045 h 1461108"/>
                <a:gd name="connsiteX41" fmla="*/ 2932981 w 4685320"/>
                <a:gd name="connsiteY41" fmla="*/ 224286 h 1461108"/>
                <a:gd name="connsiteX42" fmla="*/ 2915728 w 4685320"/>
                <a:gd name="connsiteY42" fmla="*/ 198407 h 1461108"/>
                <a:gd name="connsiteX43" fmla="*/ 2889849 w 4685320"/>
                <a:gd name="connsiteY43" fmla="*/ 189781 h 1461108"/>
                <a:gd name="connsiteX44" fmla="*/ 2863970 w 4685320"/>
                <a:gd name="connsiteY44" fmla="*/ 207034 h 1461108"/>
                <a:gd name="connsiteX45" fmla="*/ 2838091 w 4685320"/>
                <a:gd name="connsiteY45" fmla="*/ 284671 h 1461108"/>
                <a:gd name="connsiteX46" fmla="*/ 2820838 w 4685320"/>
                <a:gd name="connsiteY46" fmla="*/ 353683 h 1461108"/>
                <a:gd name="connsiteX47" fmla="*/ 2786332 w 4685320"/>
                <a:gd name="connsiteY47" fmla="*/ 405441 h 1461108"/>
                <a:gd name="connsiteX48" fmla="*/ 2743200 w 4685320"/>
                <a:gd name="connsiteY48" fmla="*/ 448573 h 1461108"/>
                <a:gd name="connsiteX49" fmla="*/ 2717321 w 4685320"/>
                <a:gd name="connsiteY49" fmla="*/ 457200 h 1461108"/>
                <a:gd name="connsiteX50" fmla="*/ 2665562 w 4685320"/>
                <a:gd name="connsiteY50" fmla="*/ 491705 h 1461108"/>
                <a:gd name="connsiteX51" fmla="*/ 2605178 w 4685320"/>
                <a:gd name="connsiteY51" fmla="*/ 569343 h 1461108"/>
                <a:gd name="connsiteX52" fmla="*/ 2562045 w 4685320"/>
                <a:gd name="connsiteY52" fmla="*/ 612475 h 1461108"/>
                <a:gd name="connsiteX53" fmla="*/ 2518913 w 4685320"/>
                <a:gd name="connsiteY53" fmla="*/ 655607 h 1461108"/>
                <a:gd name="connsiteX54" fmla="*/ 2493034 w 4685320"/>
                <a:gd name="connsiteY54" fmla="*/ 681486 h 1461108"/>
                <a:gd name="connsiteX55" fmla="*/ 2467155 w 4685320"/>
                <a:gd name="connsiteY55" fmla="*/ 690113 h 1461108"/>
                <a:gd name="connsiteX56" fmla="*/ 2415396 w 4685320"/>
                <a:gd name="connsiteY56" fmla="*/ 715992 h 1461108"/>
                <a:gd name="connsiteX57" fmla="*/ 2389517 w 4685320"/>
                <a:gd name="connsiteY57" fmla="*/ 707366 h 1461108"/>
                <a:gd name="connsiteX58" fmla="*/ 2346385 w 4685320"/>
                <a:gd name="connsiteY58" fmla="*/ 655607 h 1461108"/>
                <a:gd name="connsiteX59" fmla="*/ 2320506 w 4685320"/>
                <a:gd name="connsiteY59" fmla="*/ 629728 h 1461108"/>
                <a:gd name="connsiteX60" fmla="*/ 2303253 w 4685320"/>
                <a:gd name="connsiteY60" fmla="*/ 603849 h 1461108"/>
                <a:gd name="connsiteX61" fmla="*/ 2277374 w 4685320"/>
                <a:gd name="connsiteY61" fmla="*/ 595222 h 1461108"/>
                <a:gd name="connsiteX62" fmla="*/ 2225615 w 4685320"/>
                <a:gd name="connsiteY62" fmla="*/ 560717 h 1461108"/>
                <a:gd name="connsiteX63" fmla="*/ 2173857 w 4685320"/>
                <a:gd name="connsiteY63" fmla="*/ 526211 h 1461108"/>
                <a:gd name="connsiteX64" fmla="*/ 2147978 w 4685320"/>
                <a:gd name="connsiteY64" fmla="*/ 448573 h 1461108"/>
                <a:gd name="connsiteX65" fmla="*/ 2130725 w 4685320"/>
                <a:gd name="connsiteY65" fmla="*/ 396815 h 1461108"/>
                <a:gd name="connsiteX66" fmla="*/ 2113472 w 4685320"/>
                <a:gd name="connsiteY66" fmla="*/ 284671 h 1461108"/>
                <a:gd name="connsiteX67" fmla="*/ 2087593 w 4685320"/>
                <a:gd name="connsiteY67" fmla="*/ 293298 h 1461108"/>
                <a:gd name="connsiteX68" fmla="*/ 2061713 w 4685320"/>
                <a:gd name="connsiteY68" fmla="*/ 319177 h 1461108"/>
                <a:gd name="connsiteX69" fmla="*/ 2027208 w 4685320"/>
                <a:gd name="connsiteY69" fmla="*/ 370936 h 1461108"/>
                <a:gd name="connsiteX70" fmla="*/ 2009955 w 4685320"/>
                <a:gd name="connsiteY70" fmla="*/ 396815 h 1461108"/>
                <a:gd name="connsiteX71" fmla="*/ 1984076 w 4685320"/>
                <a:gd name="connsiteY71" fmla="*/ 414068 h 1461108"/>
                <a:gd name="connsiteX72" fmla="*/ 1940944 w 4685320"/>
                <a:gd name="connsiteY72" fmla="*/ 491705 h 1461108"/>
                <a:gd name="connsiteX73" fmla="*/ 1923691 w 4685320"/>
                <a:gd name="connsiteY73" fmla="*/ 517585 h 1461108"/>
                <a:gd name="connsiteX74" fmla="*/ 1897812 w 4685320"/>
                <a:gd name="connsiteY74" fmla="*/ 526211 h 1461108"/>
                <a:gd name="connsiteX75" fmla="*/ 1871932 w 4685320"/>
                <a:gd name="connsiteY75" fmla="*/ 543464 h 1461108"/>
                <a:gd name="connsiteX76" fmla="*/ 1863306 w 4685320"/>
                <a:gd name="connsiteY76" fmla="*/ 569343 h 1461108"/>
                <a:gd name="connsiteX77" fmla="*/ 1846053 w 4685320"/>
                <a:gd name="connsiteY77" fmla="*/ 595222 h 1461108"/>
                <a:gd name="connsiteX78" fmla="*/ 1820174 w 4685320"/>
                <a:gd name="connsiteY78" fmla="*/ 646981 h 1461108"/>
                <a:gd name="connsiteX79" fmla="*/ 1794295 w 4685320"/>
                <a:gd name="connsiteY79" fmla="*/ 698739 h 1461108"/>
                <a:gd name="connsiteX80" fmla="*/ 1759789 w 4685320"/>
                <a:gd name="connsiteY80" fmla="*/ 715992 h 1461108"/>
                <a:gd name="connsiteX81" fmla="*/ 1682151 w 4685320"/>
                <a:gd name="connsiteY81" fmla="*/ 698739 h 1461108"/>
                <a:gd name="connsiteX82" fmla="*/ 1630393 w 4685320"/>
                <a:gd name="connsiteY82" fmla="*/ 655607 h 1461108"/>
                <a:gd name="connsiteX83" fmla="*/ 1613140 w 4685320"/>
                <a:gd name="connsiteY83" fmla="*/ 629728 h 1461108"/>
                <a:gd name="connsiteX84" fmla="*/ 1578634 w 4685320"/>
                <a:gd name="connsiteY84" fmla="*/ 552090 h 1461108"/>
                <a:gd name="connsiteX85" fmla="*/ 1544128 w 4685320"/>
                <a:gd name="connsiteY85" fmla="*/ 474452 h 1461108"/>
                <a:gd name="connsiteX86" fmla="*/ 1518249 w 4685320"/>
                <a:gd name="connsiteY86" fmla="*/ 483079 h 1461108"/>
                <a:gd name="connsiteX87" fmla="*/ 1466491 w 4685320"/>
                <a:gd name="connsiteY87" fmla="*/ 517585 h 1461108"/>
                <a:gd name="connsiteX88" fmla="*/ 1414732 w 4685320"/>
                <a:gd name="connsiteY88" fmla="*/ 508958 h 1461108"/>
                <a:gd name="connsiteX89" fmla="*/ 1354347 w 4685320"/>
                <a:gd name="connsiteY89" fmla="*/ 439947 h 1461108"/>
                <a:gd name="connsiteX90" fmla="*/ 1302589 w 4685320"/>
                <a:gd name="connsiteY90" fmla="*/ 388188 h 1461108"/>
                <a:gd name="connsiteX91" fmla="*/ 1285336 w 4685320"/>
                <a:gd name="connsiteY91" fmla="*/ 362309 h 1461108"/>
                <a:gd name="connsiteX92" fmla="*/ 1259457 w 4685320"/>
                <a:gd name="connsiteY92" fmla="*/ 336430 h 1461108"/>
                <a:gd name="connsiteX93" fmla="*/ 1233578 w 4685320"/>
                <a:gd name="connsiteY93" fmla="*/ 284671 h 1461108"/>
                <a:gd name="connsiteX94" fmla="*/ 1216325 w 4685320"/>
                <a:gd name="connsiteY94" fmla="*/ 232913 h 1461108"/>
                <a:gd name="connsiteX95" fmla="*/ 1181819 w 4685320"/>
                <a:gd name="connsiteY95" fmla="*/ 181154 h 1461108"/>
                <a:gd name="connsiteX96" fmla="*/ 1147313 w 4685320"/>
                <a:gd name="connsiteY96" fmla="*/ 138022 h 1461108"/>
                <a:gd name="connsiteX97" fmla="*/ 1104181 w 4685320"/>
                <a:gd name="connsiteY97" fmla="*/ 94890 h 1461108"/>
                <a:gd name="connsiteX98" fmla="*/ 1061049 w 4685320"/>
                <a:gd name="connsiteY98" fmla="*/ 86264 h 1461108"/>
                <a:gd name="connsiteX99" fmla="*/ 1000664 w 4685320"/>
                <a:gd name="connsiteY99" fmla="*/ 69011 h 1461108"/>
                <a:gd name="connsiteX100" fmla="*/ 974785 w 4685320"/>
                <a:gd name="connsiteY100" fmla="*/ 17252 h 1461108"/>
                <a:gd name="connsiteX101" fmla="*/ 948906 w 4685320"/>
                <a:gd name="connsiteY101" fmla="*/ 0 h 1461108"/>
                <a:gd name="connsiteX102" fmla="*/ 923027 w 4685320"/>
                <a:gd name="connsiteY102" fmla="*/ 8626 h 1461108"/>
                <a:gd name="connsiteX103" fmla="*/ 897147 w 4685320"/>
                <a:gd name="connsiteY103" fmla="*/ 60385 h 1461108"/>
                <a:gd name="connsiteX104" fmla="*/ 879895 w 4685320"/>
                <a:gd name="connsiteY104" fmla="*/ 86264 h 1461108"/>
                <a:gd name="connsiteX105" fmla="*/ 862642 w 4685320"/>
                <a:gd name="connsiteY105" fmla="*/ 155275 h 1461108"/>
                <a:gd name="connsiteX106" fmla="*/ 854015 w 4685320"/>
                <a:gd name="connsiteY106" fmla="*/ 189781 h 1461108"/>
                <a:gd name="connsiteX107" fmla="*/ 819510 w 4685320"/>
                <a:gd name="connsiteY107" fmla="*/ 267419 h 1461108"/>
                <a:gd name="connsiteX108" fmla="*/ 793630 w 4685320"/>
                <a:gd name="connsiteY108" fmla="*/ 276045 h 1461108"/>
                <a:gd name="connsiteX109" fmla="*/ 741872 w 4685320"/>
                <a:gd name="connsiteY109" fmla="*/ 310551 h 1461108"/>
                <a:gd name="connsiteX110" fmla="*/ 690113 w 4685320"/>
                <a:gd name="connsiteY110" fmla="*/ 327803 h 1461108"/>
                <a:gd name="connsiteX111" fmla="*/ 638355 w 4685320"/>
                <a:gd name="connsiteY111" fmla="*/ 370936 h 1461108"/>
                <a:gd name="connsiteX112" fmla="*/ 586596 w 4685320"/>
                <a:gd name="connsiteY112" fmla="*/ 405441 h 1461108"/>
                <a:gd name="connsiteX113" fmla="*/ 560717 w 4685320"/>
                <a:gd name="connsiteY113" fmla="*/ 431320 h 1461108"/>
                <a:gd name="connsiteX114" fmla="*/ 534838 w 4685320"/>
                <a:gd name="connsiteY114" fmla="*/ 448573 h 1461108"/>
                <a:gd name="connsiteX115" fmla="*/ 500332 w 4685320"/>
                <a:gd name="connsiteY115" fmla="*/ 500332 h 1461108"/>
                <a:gd name="connsiteX116" fmla="*/ 491706 w 4685320"/>
                <a:gd name="connsiteY116" fmla="*/ 526211 h 1461108"/>
                <a:gd name="connsiteX117" fmla="*/ 465827 w 4685320"/>
                <a:gd name="connsiteY117" fmla="*/ 534837 h 1461108"/>
                <a:gd name="connsiteX118" fmla="*/ 439947 w 4685320"/>
                <a:gd name="connsiteY118" fmla="*/ 552090 h 1461108"/>
                <a:gd name="connsiteX119" fmla="*/ 414068 w 4685320"/>
                <a:gd name="connsiteY119" fmla="*/ 560717 h 1461108"/>
                <a:gd name="connsiteX120" fmla="*/ 379562 w 4685320"/>
                <a:gd name="connsiteY120" fmla="*/ 577969 h 1461108"/>
                <a:gd name="connsiteX121" fmla="*/ 353683 w 4685320"/>
                <a:gd name="connsiteY121" fmla="*/ 595222 h 1461108"/>
                <a:gd name="connsiteX122" fmla="*/ 327804 w 4685320"/>
                <a:gd name="connsiteY122" fmla="*/ 603849 h 1461108"/>
                <a:gd name="connsiteX123" fmla="*/ 276045 w 4685320"/>
                <a:gd name="connsiteY123" fmla="*/ 629728 h 1461108"/>
                <a:gd name="connsiteX124" fmla="*/ 250166 w 4685320"/>
                <a:gd name="connsiteY124" fmla="*/ 621102 h 1461108"/>
                <a:gd name="connsiteX125" fmla="*/ 241540 w 4685320"/>
                <a:gd name="connsiteY125" fmla="*/ 595222 h 1461108"/>
                <a:gd name="connsiteX126" fmla="*/ 215661 w 4685320"/>
                <a:gd name="connsiteY126" fmla="*/ 569343 h 1461108"/>
                <a:gd name="connsiteX127" fmla="*/ 198408 w 4685320"/>
                <a:gd name="connsiteY127" fmla="*/ 543464 h 1461108"/>
                <a:gd name="connsiteX128" fmla="*/ 163902 w 4685320"/>
                <a:gd name="connsiteY128" fmla="*/ 534837 h 1461108"/>
                <a:gd name="connsiteX129" fmla="*/ 112144 w 4685320"/>
                <a:gd name="connsiteY129" fmla="*/ 560717 h 1461108"/>
                <a:gd name="connsiteX130" fmla="*/ 86264 w 4685320"/>
                <a:gd name="connsiteY130" fmla="*/ 569343 h 1461108"/>
                <a:gd name="connsiteX131" fmla="*/ 60385 w 4685320"/>
                <a:gd name="connsiteY131" fmla="*/ 1069675 h 1461108"/>
                <a:gd name="connsiteX132" fmla="*/ 43132 w 4685320"/>
                <a:gd name="connsiteY132" fmla="*/ 1155939 h 1461108"/>
                <a:gd name="connsiteX133" fmla="*/ 17253 w 4685320"/>
                <a:gd name="connsiteY133" fmla="*/ 1242203 h 1461108"/>
                <a:gd name="connsiteX134" fmla="*/ 8627 w 4685320"/>
                <a:gd name="connsiteY134" fmla="*/ 1268083 h 1461108"/>
                <a:gd name="connsiteX135" fmla="*/ 0 w 4685320"/>
                <a:gd name="connsiteY135" fmla="*/ 1293962 h 1461108"/>
                <a:gd name="connsiteX136" fmla="*/ 543464 w 4685320"/>
                <a:gd name="connsiteY136" fmla="*/ 1397479 h 1461108"/>
                <a:gd name="connsiteX137" fmla="*/ 2182483 w 4685320"/>
                <a:gd name="connsiteY137" fmla="*/ 1380226 h 1461108"/>
                <a:gd name="connsiteX138" fmla="*/ 2424023 w 4685320"/>
                <a:gd name="connsiteY138" fmla="*/ 1371600 h 1461108"/>
                <a:gd name="connsiteX139" fmla="*/ 2449902 w 4685320"/>
                <a:gd name="connsiteY139" fmla="*/ 1362973 h 1461108"/>
                <a:gd name="connsiteX140" fmla="*/ 2577998 w 4685320"/>
                <a:gd name="connsiteY140" fmla="*/ 1423359 h 1461108"/>
                <a:gd name="connsiteX141" fmla="*/ 2897320 w 4685320"/>
                <a:gd name="connsiteY141" fmla="*/ 1362973 h 1461108"/>
                <a:gd name="connsiteX142" fmla="*/ 3120720 w 4685320"/>
                <a:gd name="connsiteY142" fmla="*/ 1366215 h 1461108"/>
                <a:gd name="connsiteX143" fmla="*/ 3537842 w 4685320"/>
                <a:gd name="connsiteY143" fmla="*/ 1406105 h 1461108"/>
                <a:gd name="connsiteX144" fmla="*/ 3680524 w 4685320"/>
                <a:gd name="connsiteY144" fmla="*/ 1409347 h 1461108"/>
                <a:gd name="connsiteX145" fmla="*/ 3684348 w 4685320"/>
                <a:gd name="connsiteY145" fmla="*/ 1362974 h 1461108"/>
                <a:gd name="connsiteX146" fmla="*/ 3986271 w 4685320"/>
                <a:gd name="connsiteY146" fmla="*/ 1431984 h 1461108"/>
                <a:gd name="connsiteX147" fmla="*/ 4470363 w 4685320"/>
                <a:gd name="connsiteY147" fmla="*/ 1457864 h 1461108"/>
                <a:gd name="connsiteX148" fmla="*/ 4632385 w 4685320"/>
                <a:gd name="connsiteY148" fmla="*/ 1362973 h 1461108"/>
                <a:gd name="connsiteX149" fmla="*/ 4658264 w 4685320"/>
                <a:gd name="connsiteY149" fmla="*/ 1354347 h 1461108"/>
                <a:gd name="connsiteX150" fmla="*/ 4684144 w 4685320"/>
                <a:gd name="connsiteY150" fmla="*/ 1302588 h 1461108"/>
                <a:gd name="connsiteX0" fmla="*/ 4684144 w 4684144"/>
                <a:gd name="connsiteY0" fmla="*/ 1371600 h 1461108"/>
                <a:gd name="connsiteX1" fmla="*/ 4675517 w 4684144"/>
                <a:gd name="connsiteY1" fmla="*/ 1293962 h 1461108"/>
                <a:gd name="connsiteX2" fmla="*/ 4666891 w 4684144"/>
                <a:gd name="connsiteY2" fmla="*/ 1268083 h 1461108"/>
                <a:gd name="connsiteX3" fmla="*/ 4589253 w 4684144"/>
                <a:gd name="connsiteY3" fmla="*/ 1224951 h 1461108"/>
                <a:gd name="connsiteX4" fmla="*/ 4546121 w 4684144"/>
                <a:gd name="connsiteY4" fmla="*/ 1216324 h 1461108"/>
                <a:gd name="connsiteX5" fmla="*/ 4520242 w 4684144"/>
                <a:gd name="connsiteY5" fmla="*/ 1207698 h 1461108"/>
                <a:gd name="connsiteX6" fmla="*/ 4494362 w 4684144"/>
                <a:gd name="connsiteY6" fmla="*/ 1155939 h 1461108"/>
                <a:gd name="connsiteX7" fmla="*/ 4468483 w 4684144"/>
                <a:gd name="connsiteY7" fmla="*/ 1147313 h 1461108"/>
                <a:gd name="connsiteX8" fmla="*/ 4339087 w 4684144"/>
                <a:gd name="connsiteY8" fmla="*/ 1155939 h 1461108"/>
                <a:gd name="connsiteX9" fmla="*/ 4295955 w 4684144"/>
                <a:gd name="connsiteY9" fmla="*/ 1147313 h 1461108"/>
                <a:gd name="connsiteX10" fmla="*/ 4278702 w 4684144"/>
                <a:gd name="connsiteY10" fmla="*/ 1121434 h 1461108"/>
                <a:gd name="connsiteX11" fmla="*/ 4175185 w 4684144"/>
                <a:gd name="connsiteY11" fmla="*/ 1104181 h 1461108"/>
                <a:gd name="connsiteX12" fmla="*/ 4149306 w 4684144"/>
                <a:gd name="connsiteY12" fmla="*/ 1078302 h 1461108"/>
                <a:gd name="connsiteX13" fmla="*/ 4088921 w 4684144"/>
                <a:gd name="connsiteY13" fmla="*/ 1000664 h 1461108"/>
                <a:gd name="connsiteX14" fmla="*/ 4063042 w 4684144"/>
                <a:gd name="connsiteY14" fmla="*/ 992037 h 1461108"/>
                <a:gd name="connsiteX15" fmla="*/ 4002657 w 4684144"/>
                <a:gd name="connsiteY15" fmla="*/ 957532 h 1461108"/>
                <a:gd name="connsiteX16" fmla="*/ 3942272 w 4684144"/>
                <a:gd name="connsiteY16" fmla="*/ 940279 h 1461108"/>
                <a:gd name="connsiteX17" fmla="*/ 3933645 w 4684144"/>
                <a:gd name="connsiteY17" fmla="*/ 914400 h 1461108"/>
                <a:gd name="connsiteX18" fmla="*/ 3925019 w 4684144"/>
                <a:gd name="connsiteY18" fmla="*/ 879894 h 1461108"/>
                <a:gd name="connsiteX19" fmla="*/ 3907766 w 4684144"/>
                <a:gd name="connsiteY19" fmla="*/ 828136 h 1461108"/>
                <a:gd name="connsiteX20" fmla="*/ 3821502 w 4684144"/>
                <a:gd name="connsiteY20" fmla="*/ 854015 h 1461108"/>
                <a:gd name="connsiteX21" fmla="*/ 3743864 w 4684144"/>
                <a:gd name="connsiteY21" fmla="*/ 888520 h 1461108"/>
                <a:gd name="connsiteX22" fmla="*/ 3692106 w 4684144"/>
                <a:gd name="connsiteY22" fmla="*/ 879894 h 1461108"/>
                <a:gd name="connsiteX23" fmla="*/ 3648974 w 4684144"/>
                <a:gd name="connsiteY23" fmla="*/ 828136 h 1461108"/>
                <a:gd name="connsiteX24" fmla="*/ 3623095 w 4684144"/>
                <a:gd name="connsiteY24" fmla="*/ 802256 h 1461108"/>
                <a:gd name="connsiteX25" fmla="*/ 3614468 w 4684144"/>
                <a:gd name="connsiteY25" fmla="*/ 776377 h 1461108"/>
                <a:gd name="connsiteX26" fmla="*/ 3562710 w 4684144"/>
                <a:gd name="connsiteY26" fmla="*/ 750498 h 1461108"/>
                <a:gd name="connsiteX27" fmla="*/ 3303917 w 4684144"/>
                <a:gd name="connsiteY27" fmla="*/ 741871 h 1461108"/>
                <a:gd name="connsiteX28" fmla="*/ 3252159 w 4684144"/>
                <a:gd name="connsiteY28" fmla="*/ 715992 h 1461108"/>
                <a:gd name="connsiteX29" fmla="*/ 3226279 w 4684144"/>
                <a:gd name="connsiteY29" fmla="*/ 664234 h 1461108"/>
                <a:gd name="connsiteX30" fmla="*/ 3217653 w 4684144"/>
                <a:gd name="connsiteY30" fmla="*/ 629728 h 1461108"/>
                <a:gd name="connsiteX31" fmla="*/ 3209027 w 4684144"/>
                <a:gd name="connsiteY31" fmla="*/ 577969 h 1461108"/>
                <a:gd name="connsiteX32" fmla="*/ 3200400 w 4684144"/>
                <a:gd name="connsiteY32" fmla="*/ 552090 h 1461108"/>
                <a:gd name="connsiteX33" fmla="*/ 3174521 w 4684144"/>
                <a:gd name="connsiteY33" fmla="*/ 543464 h 1461108"/>
                <a:gd name="connsiteX34" fmla="*/ 3122762 w 4684144"/>
                <a:gd name="connsiteY34" fmla="*/ 508958 h 1461108"/>
                <a:gd name="connsiteX35" fmla="*/ 3096883 w 4684144"/>
                <a:gd name="connsiteY35" fmla="*/ 491705 h 1461108"/>
                <a:gd name="connsiteX36" fmla="*/ 3079630 w 4684144"/>
                <a:gd name="connsiteY36" fmla="*/ 405441 h 1461108"/>
                <a:gd name="connsiteX37" fmla="*/ 3062378 w 4684144"/>
                <a:gd name="connsiteY37" fmla="*/ 353683 h 1461108"/>
                <a:gd name="connsiteX38" fmla="*/ 3010619 w 4684144"/>
                <a:gd name="connsiteY38" fmla="*/ 319177 h 1461108"/>
                <a:gd name="connsiteX39" fmla="*/ 2993366 w 4684144"/>
                <a:gd name="connsiteY39" fmla="*/ 293298 h 1461108"/>
                <a:gd name="connsiteX40" fmla="*/ 2967487 w 4684144"/>
                <a:gd name="connsiteY40" fmla="*/ 276045 h 1461108"/>
                <a:gd name="connsiteX41" fmla="*/ 2932981 w 4684144"/>
                <a:gd name="connsiteY41" fmla="*/ 224286 h 1461108"/>
                <a:gd name="connsiteX42" fmla="*/ 2915728 w 4684144"/>
                <a:gd name="connsiteY42" fmla="*/ 198407 h 1461108"/>
                <a:gd name="connsiteX43" fmla="*/ 2889849 w 4684144"/>
                <a:gd name="connsiteY43" fmla="*/ 189781 h 1461108"/>
                <a:gd name="connsiteX44" fmla="*/ 2863970 w 4684144"/>
                <a:gd name="connsiteY44" fmla="*/ 207034 h 1461108"/>
                <a:gd name="connsiteX45" fmla="*/ 2838091 w 4684144"/>
                <a:gd name="connsiteY45" fmla="*/ 284671 h 1461108"/>
                <a:gd name="connsiteX46" fmla="*/ 2820838 w 4684144"/>
                <a:gd name="connsiteY46" fmla="*/ 353683 h 1461108"/>
                <a:gd name="connsiteX47" fmla="*/ 2786332 w 4684144"/>
                <a:gd name="connsiteY47" fmla="*/ 405441 h 1461108"/>
                <a:gd name="connsiteX48" fmla="*/ 2743200 w 4684144"/>
                <a:gd name="connsiteY48" fmla="*/ 448573 h 1461108"/>
                <a:gd name="connsiteX49" fmla="*/ 2717321 w 4684144"/>
                <a:gd name="connsiteY49" fmla="*/ 457200 h 1461108"/>
                <a:gd name="connsiteX50" fmla="*/ 2665562 w 4684144"/>
                <a:gd name="connsiteY50" fmla="*/ 491705 h 1461108"/>
                <a:gd name="connsiteX51" fmla="*/ 2605178 w 4684144"/>
                <a:gd name="connsiteY51" fmla="*/ 569343 h 1461108"/>
                <a:gd name="connsiteX52" fmla="*/ 2562045 w 4684144"/>
                <a:gd name="connsiteY52" fmla="*/ 612475 h 1461108"/>
                <a:gd name="connsiteX53" fmla="*/ 2518913 w 4684144"/>
                <a:gd name="connsiteY53" fmla="*/ 655607 h 1461108"/>
                <a:gd name="connsiteX54" fmla="*/ 2493034 w 4684144"/>
                <a:gd name="connsiteY54" fmla="*/ 681486 h 1461108"/>
                <a:gd name="connsiteX55" fmla="*/ 2467155 w 4684144"/>
                <a:gd name="connsiteY55" fmla="*/ 690113 h 1461108"/>
                <a:gd name="connsiteX56" fmla="*/ 2415396 w 4684144"/>
                <a:gd name="connsiteY56" fmla="*/ 715992 h 1461108"/>
                <a:gd name="connsiteX57" fmla="*/ 2389517 w 4684144"/>
                <a:gd name="connsiteY57" fmla="*/ 707366 h 1461108"/>
                <a:gd name="connsiteX58" fmla="*/ 2346385 w 4684144"/>
                <a:gd name="connsiteY58" fmla="*/ 655607 h 1461108"/>
                <a:gd name="connsiteX59" fmla="*/ 2320506 w 4684144"/>
                <a:gd name="connsiteY59" fmla="*/ 629728 h 1461108"/>
                <a:gd name="connsiteX60" fmla="*/ 2303253 w 4684144"/>
                <a:gd name="connsiteY60" fmla="*/ 603849 h 1461108"/>
                <a:gd name="connsiteX61" fmla="*/ 2277374 w 4684144"/>
                <a:gd name="connsiteY61" fmla="*/ 595222 h 1461108"/>
                <a:gd name="connsiteX62" fmla="*/ 2225615 w 4684144"/>
                <a:gd name="connsiteY62" fmla="*/ 560717 h 1461108"/>
                <a:gd name="connsiteX63" fmla="*/ 2173857 w 4684144"/>
                <a:gd name="connsiteY63" fmla="*/ 526211 h 1461108"/>
                <a:gd name="connsiteX64" fmla="*/ 2147978 w 4684144"/>
                <a:gd name="connsiteY64" fmla="*/ 448573 h 1461108"/>
                <a:gd name="connsiteX65" fmla="*/ 2130725 w 4684144"/>
                <a:gd name="connsiteY65" fmla="*/ 396815 h 1461108"/>
                <a:gd name="connsiteX66" fmla="*/ 2113472 w 4684144"/>
                <a:gd name="connsiteY66" fmla="*/ 284671 h 1461108"/>
                <a:gd name="connsiteX67" fmla="*/ 2087593 w 4684144"/>
                <a:gd name="connsiteY67" fmla="*/ 293298 h 1461108"/>
                <a:gd name="connsiteX68" fmla="*/ 2061713 w 4684144"/>
                <a:gd name="connsiteY68" fmla="*/ 319177 h 1461108"/>
                <a:gd name="connsiteX69" fmla="*/ 2027208 w 4684144"/>
                <a:gd name="connsiteY69" fmla="*/ 370936 h 1461108"/>
                <a:gd name="connsiteX70" fmla="*/ 2009955 w 4684144"/>
                <a:gd name="connsiteY70" fmla="*/ 396815 h 1461108"/>
                <a:gd name="connsiteX71" fmla="*/ 1984076 w 4684144"/>
                <a:gd name="connsiteY71" fmla="*/ 414068 h 1461108"/>
                <a:gd name="connsiteX72" fmla="*/ 1940944 w 4684144"/>
                <a:gd name="connsiteY72" fmla="*/ 491705 h 1461108"/>
                <a:gd name="connsiteX73" fmla="*/ 1923691 w 4684144"/>
                <a:gd name="connsiteY73" fmla="*/ 517585 h 1461108"/>
                <a:gd name="connsiteX74" fmla="*/ 1897812 w 4684144"/>
                <a:gd name="connsiteY74" fmla="*/ 526211 h 1461108"/>
                <a:gd name="connsiteX75" fmla="*/ 1871932 w 4684144"/>
                <a:gd name="connsiteY75" fmla="*/ 543464 h 1461108"/>
                <a:gd name="connsiteX76" fmla="*/ 1863306 w 4684144"/>
                <a:gd name="connsiteY76" fmla="*/ 569343 h 1461108"/>
                <a:gd name="connsiteX77" fmla="*/ 1846053 w 4684144"/>
                <a:gd name="connsiteY77" fmla="*/ 595222 h 1461108"/>
                <a:gd name="connsiteX78" fmla="*/ 1820174 w 4684144"/>
                <a:gd name="connsiteY78" fmla="*/ 646981 h 1461108"/>
                <a:gd name="connsiteX79" fmla="*/ 1794295 w 4684144"/>
                <a:gd name="connsiteY79" fmla="*/ 698739 h 1461108"/>
                <a:gd name="connsiteX80" fmla="*/ 1759789 w 4684144"/>
                <a:gd name="connsiteY80" fmla="*/ 715992 h 1461108"/>
                <a:gd name="connsiteX81" fmla="*/ 1682151 w 4684144"/>
                <a:gd name="connsiteY81" fmla="*/ 698739 h 1461108"/>
                <a:gd name="connsiteX82" fmla="*/ 1630393 w 4684144"/>
                <a:gd name="connsiteY82" fmla="*/ 655607 h 1461108"/>
                <a:gd name="connsiteX83" fmla="*/ 1613140 w 4684144"/>
                <a:gd name="connsiteY83" fmla="*/ 629728 h 1461108"/>
                <a:gd name="connsiteX84" fmla="*/ 1578634 w 4684144"/>
                <a:gd name="connsiteY84" fmla="*/ 552090 h 1461108"/>
                <a:gd name="connsiteX85" fmla="*/ 1544128 w 4684144"/>
                <a:gd name="connsiteY85" fmla="*/ 474452 h 1461108"/>
                <a:gd name="connsiteX86" fmla="*/ 1518249 w 4684144"/>
                <a:gd name="connsiteY86" fmla="*/ 483079 h 1461108"/>
                <a:gd name="connsiteX87" fmla="*/ 1466491 w 4684144"/>
                <a:gd name="connsiteY87" fmla="*/ 517585 h 1461108"/>
                <a:gd name="connsiteX88" fmla="*/ 1414732 w 4684144"/>
                <a:gd name="connsiteY88" fmla="*/ 508958 h 1461108"/>
                <a:gd name="connsiteX89" fmla="*/ 1354347 w 4684144"/>
                <a:gd name="connsiteY89" fmla="*/ 439947 h 1461108"/>
                <a:gd name="connsiteX90" fmla="*/ 1302589 w 4684144"/>
                <a:gd name="connsiteY90" fmla="*/ 388188 h 1461108"/>
                <a:gd name="connsiteX91" fmla="*/ 1285336 w 4684144"/>
                <a:gd name="connsiteY91" fmla="*/ 362309 h 1461108"/>
                <a:gd name="connsiteX92" fmla="*/ 1259457 w 4684144"/>
                <a:gd name="connsiteY92" fmla="*/ 336430 h 1461108"/>
                <a:gd name="connsiteX93" fmla="*/ 1233578 w 4684144"/>
                <a:gd name="connsiteY93" fmla="*/ 284671 h 1461108"/>
                <a:gd name="connsiteX94" fmla="*/ 1216325 w 4684144"/>
                <a:gd name="connsiteY94" fmla="*/ 232913 h 1461108"/>
                <a:gd name="connsiteX95" fmla="*/ 1181819 w 4684144"/>
                <a:gd name="connsiteY95" fmla="*/ 181154 h 1461108"/>
                <a:gd name="connsiteX96" fmla="*/ 1147313 w 4684144"/>
                <a:gd name="connsiteY96" fmla="*/ 138022 h 1461108"/>
                <a:gd name="connsiteX97" fmla="*/ 1104181 w 4684144"/>
                <a:gd name="connsiteY97" fmla="*/ 94890 h 1461108"/>
                <a:gd name="connsiteX98" fmla="*/ 1061049 w 4684144"/>
                <a:gd name="connsiteY98" fmla="*/ 86264 h 1461108"/>
                <a:gd name="connsiteX99" fmla="*/ 1000664 w 4684144"/>
                <a:gd name="connsiteY99" fmla="*/ 69011 h 1461108"/>
                <a:gd name="connsiteX100" fmla="*/ 974785 w 4684144"/>
                <a:gd name="connsiteY100" fmla="*/ 17252 h 1461108"/>
                <a:gd name="connsiteX101" fmla="*/ 948906 w 4684144"/>
                <a:gd name="connsiteY101" fmla="*/ 0 h 1461108"/>
                <a:gd name="connsiteX102" fmla="*/ 923027 w 4684144"/>
                <a:gd name="connsiteY102" fmla="*/ 8626 h 1461108"/>
                <a:gd name="connsiteX103" fmla="*/ 897147 w 4684144"/>
                <a:gd name="connsiteY103" fmla="*/ 60385 h 1461108"/>
                <a:gd name="connsiteX104" fmla="*/ 879895 w 4684144"/>
                <a:gd name="connsiteY104" fmla="*/ 86264 h 1461108"/>
                <a:gd name="connsiteX105" fmla="*/ 862642 w 4684144"/>
                <a:gd name="connsiteY105" fmla="*/ 155275 h 1461108"/>
                <a:gd name="connsiteX106" fmla="*/ 854015 w 4684144"/>
                <a:gd name="connsiteY106" fmla="*/ 189781 h 1461108"/>
                <a:gd name="connsiteX107" fmla="*/ 819510 w 4684144"/>
                <a:gd name="connsiteY107" fmla="*/ 267419 h 1461108"/>
                <a:gd name="connsiteX108" fmla="*/ 793630 w 4684144"/>
                <a:gd name="connsiteY108" fmla="*/ 276045 h 1461108"/>
                <a:gd name="connsiteX109" fmla="*/ 741872 w 4684144"/>
                <a:gd name="connsiteY109" fmla="*/ 310551 h 1461108"/>
                <a:gd name="connsiteX110" fmla="*/ 690113 w 4684144"/>
                <a:gd name="connsiteY110" fmla="*/ 327803 h 1461108"/>
                <a:gd name="connsiteX111" fmla="*/ 638355 w 4684144"/>
                <a:gd name="connsiteY111" fmla="*/ 370936 h 1461108"/>
                <a:gd name="connsiteX112" fmla="*/ 586596 w 4684144"/>
                <a:gd name="connsiteY112" fmla="*/ 405441 h 1461108"/>
                <a:gd name="connsiteX113" fmla="*/ 560717 w 4684144"/>
                <a:gd name="connsiteY113" fmla="*/ 431320 h 1461108"/>
                <a:gd name="connsiteX114" fmla="*/ 534838 w 4684144"/>
                <a:gd name="connsiteY114" fmla="*/ 448573 h 1461108"/>
                <a:gd name="connsiteX115" fmla="*/ 500332 w 4684144"/>
                <a:gd name="connsiteY115" fmla="*/ 500332 h 1461108"/>
                <a:gd name="connsiteX116" fmla="*/ 491706 w 4684144"/>
                <a:gd name="connsiteY116" fmla="*/ 526211 h 1461108"/>
                <a:gd name="connsiteX117" fmla="*/ 465827 w 4684144"/>
                <a:gd name="connsiteY117" fmla="*/ 534837 h 1461108"/>
                <a:gd name="connsiteX118" fmla="*/ 439947 w 4684144"/>
                <a:gd name="connsiteY118" fmla="*/ 552090 h 1461108"/>
                <a:gd name="connsiteX119" fmla="*/ 414068 w 4684144"/>
                <a:gd name="connsiteY119" fmla="*/ 560717 h 1461108"/>
                <a:gd name="connsiteX120" fmla="*/ 379562 w 4684144"/>
                <a:gd name="connsiteY120" fmla="*/ 577969 h 1461108"/>
                <a:gd name="connsiteX121" fmla="*/ 353683 w 4684144"/>
                <a:gd name="connsiteY121" fmla="*/ 595222 h 1461108"/>
                <a:gd name="connsiteX122" fmla="*/ 327804 w 4684144"/>
                <a:gd name="connsiteY122" fmla="*/ 603849 h 1461108"/>
                <a:gd name="connsiteX123" fmla="*/ 276045 w 4684144"/>
                <a:gd name="connsiteY123" fmla="*/ 629728 h 1461108"/>
                <a:gd name="connsiteX124" fmla="*/ 250166 w 4684144"/>
                <a:gd name="connsiteY124" fmla="*/ 621102 h 1461108"/>
                <a:gd name="connsiteX125" fmla="*/ 241540 w 4684144"/>
                <a:gd name="connsiteY125" fmla="*/ 595222 h 1461108"/>
                <a:gd name="connsiteX126" fmla="*/ 215661 w 4684144"/>
                <a:gd name="connsiteY126" fmla="*/ 569343 h 1461108"/>
                <a:gd name="connsiteX127" fmla="*/ 198408 w 4684144"/>
                <a:gd name="connsiteY127" fmla="*/ 543464 h 1461108"/>
                <a:gd name="connsiteX128" fmla="*/ 163902 w 4684144"/>
                <a:gd name="connsiteY128" fmla="*/ 534837 h 1461108"/>
                <a:gd name="connsiteX129" fmla="*/ 112144 w 4684144"/>
                <a:gd name="connsiteY129" fmla="*/ 560717 h 1461108"/>
                <a:gd name="connsiteX130" fmla="*/ 86264 w 4684144"/>
                <a:gd name="connsiteY130" fmla="*/ 569343 h 1461108"/>
                <a:gd name="connsiteX131" fmla="*/ 60385 w 4684144"/>
                <a:gd name="connsiteY131" fmla="*/ 1069675 h 1461108"/>
                <a:gd name="connsiteX132" fmla="*/ 43132 w 4684144"/>
                <a:gd name="connsiteY132" fmla="*/ 1155939 h 1461108"/>
                <a:gd name="connsiteX133" fmla="*/ 17253 w 4684144"/>
                <a:gd name="connsiteY133" fmla="*/ 1242203 h 1461108"/>
                <a:gd name="connsiteX134" fmla="*/ 8627 w 4684144"/>
                <a:gd name="connsiteY134" fmla="*/ 1268083 h 1461108"/>
                <a:gd name="connsiteX135" fmla="*/ 0 w 4684144"/>
                <a:gd name="connsiteY135" fmla="*/ 1293962 h 1461108"/>
                <a:gd name="connsiteX136" fmla="*/ 543464 w 4684144"/>
                <a:gd name="connsiteY136" fmla="*/ 1397479 h 1461108"/>
                <a:gd name="connsiteX137" fmla="*/ 2182483 w 4684144"/>
                <a:gd name="connsiteY137" fmla="*/ 1380226 h 1461108"/>
                <a:gd name="connsiteX138" fmla="*/ 2424023 w 4684144"/>
                <a:gd name="connsiteY138" fmla="*/ 1371600 h 1461108"/>
                <a:gd name="connsiteX139" fmla="*/ 2449902 w 4684144"/>
                <a:gd name="connsiteY139" fmla="*/ 1362973 h 1461108"/>
                <a:gd name="connsiteX140" fmla="*/ 2577998 w 4684144"/>
                <a:gd name="connsiteY140" fmla="*/ 1423359 h 1461108"/>
                <a:gd name="connsiteX141" fmla="*/ 2897320 w 4684144"/>
                <a:gd name="connsiteY141" fmla="*/ 1362973 h 1461108"/>
                <a:gd name="connsiteX142" fmla="*/ 3120720 w 4684144"/>
                <a:gd name="connsiteY142" fmla="*/ 1366215 h 1461108"/>
                <a:gd name="connsiteX143" fmla="*/ 3537842 w 4684144"/>
                <a:gd name="connsiteY143" fmla="*/ 1406105 h 1461108"/>
                <a:gd name="connsiteX144" fmla="*/ 3680524 w 4684144"/>
                <a:gd name="connsiteY144" fmla="*/ 1409347 h 1461108"/>
                <a:gd name="connsiteX145" fmla="*/ 3684348 w 4684144"/>
                <a:gd name="connsiteY145" fmla="*/ 1362974 h 1461108"/>
                <a:gd name="connsiteX146" fmla="*/ 3986271 w 4684144"/>
                <a:gd name="connsiteY146" fmla="*/ 1431984 h 1461108"/>
                <a:gd name="connsiteX147" fmla="*/ 4470363 w 4684144"/>
                <a:gd name="connsiteY147" fmla="*/ 1457864 h 1461108"/>
                <a:gd name="connsiteX148" fmla="*/ 4632385 w 4684144"/>
                <a:gd name="connsiteY148" fmla="*/ 1362973 h 1461108"/>
                <a:gd name="connsiteX149" fmla="*/ 4658264 w 4684144"/>
                <a:gd name="connsiteY149" fmla="*/ 1354347 h 1461108"/>
                <a:gd name="connsiteX150" fmla="*/ 4543848 w 4684144"/>
                <a:gd name="connsiteY150" fmla="*/ 1302588 h 1461108"/>
                <a:gd name="connsiteX0" fmla="*/ 4684144 w 4684144"/>
                <a:gd name="connsiteY0" fmla="*/ 1371600 h 1461108"/>
                <a:gd name="connsiteX1" fmla="*/ 4675517 w 4684144"/>
                <a:gd name="connsiteY1" fmla="*/ 1293962 h 1461108"/>
                <a:gd name="connsiteX2" fmla="*/ 4666891 w 4684144"/>
                <a:gd name="connsiteY2" fmla="*/ 1268083 h 1461108"/>
                <a:gd name="connsiteX3" fmla="*/ 4589253 w 4684144"/>
                <a:gd name="connsiteY3" fmla="*/ 1224951 h 1461108"/>
                <a:gd name="connsiteX4" fmla="*/ 4546121 w 4684144"/>
                <a:gd name="connsiteY4" fmla="*/ 1216324 h 1461108"/>
                <a:gd name="connsiteX5" fmla="*/ 4520242 w 4684144"/>
                <a:gd name="connsiteY5" fmla="*/ 1207698 h 1461108"/>
                <a:gd name="connsiteX6" fmla="*/ 4494362 w 4684144"/>
                <a:gd name="connsiteY6" fmla="*/ 1155939 h 1461108"/>
                <a:gd name="connsiteX7" fmla="*/ 4468483 w 4684144"/>
                <a:gd name="connsiteY7" fmla="*/ 1147313 h 1461108"/>
                <a:gd name="connsiteX8" fmla="*/ 4339087 w 4684144"/>
                <a:gd name="connsiteY8" fmla="*/ 1155939 h 1461108"/>
                <a:gd name="connsiteX9" fmla="*/ 4295955 w 4684144"/>
                <a:gd name="connsiteY9" fmla="*/ 1147313 h 1461108"/>
                <a:gd name="connsiteX10" fmla="*/ 4278702 w 4684144"/>
                <a:gd name="connsiteY10" fmla="*/ 1121434 h 1461108"/>
                <a:gd name="connsiteX11" fmla="*/ 4175185 w 4684144"/>
                <a:gd name="connsiteY11" fmla="*/ 1104181 h 1461108"/>
                <a:gd name="connsiteX12" fmla="*/ 4149306 w 4684144"/>
                <a:gd name="connsiteY12" fmla="*/ 1078302 h 1461108"/>
                <a:gd name="connsiteX13" fmla="*/ 4088921 w 4684144"/>
                <a:gd name="connsiteY13" fmla="*/ 1000664 h 1461108"/>
                <a:gd name="connsiteX14" fmla="*/ 4063042 w 4684144"/>
                <a:gd name="connsiteY14" fmla="*/ 992037 h 1461108"/>
                <a:gd name="connsiteX15" fmla="*/ 4002657 w 4684144"/>
                <a:gd name="connsiteY15" fmla="*/ 957532 h 1461108"/>
                <a:gd name="connsiteX16" fmla="*/ 3942272 w 4684144"/>
                <a:gd name="connsiteY16" fmla="*/ 940279 h 1461108"/>
                <a:gd name="connsiteX17" fmla="*/ 3933645 w 4684144"/>
                <a:gd name="connsiteY17" fmla="*/ 914400 h 1461108"/>
                <a:gd name="connsiteX18" fmla="*/ 3925019 w 4684144"/>
                <a:gd name="connsiteY18" fmla="*/ 879894 h 1461108"/>
                <a:gd name="connsiteX19" fmla="*/ 3907766 w 4684144"/>
                <a:gd name="connsiteY19" fmla="*/ 828136 h 1461108"/>
                <a:gd name="connsiteX20" fmla="*/ 3821502 w 4684144"/>
                <a:gd name="connsiteY20" fmla="*/ 854015 h 1461108"/>
                <a:gd name="connsiteX21" fmla="*/ 3743864 w 4684144"/>
                <a:gd name="connsiteY21" fmla="*/ 888520 h 1461108"/>
                <a:gd name="connsiteX22" fmla="*/ 3692106 w 4684144"/>
                <a:gd name="connsiteY22" fmla="*/ 879894 h 1461108"/>
                <a:gd name="connsiteX23" fmla="*/ 3648974 w 4684144"/>
                <a:gd name="connsiteY23" fmla="*/ 828136 h 1461108"/>
                <a:gd name="connsiteX24" fmla="*/ 3623095 w 4684144"/>
                <a:gd name="connsiteY24" fmla="*/ 802256 h 1461108"/>
                <a:gd name="connsiteX25" fmla="*/ 3614468 w 4684144"/>
                <a:gd name="connsiteY25" fmla="*/ 776377 h 1461108"/>
                <a:gd name="connsiteX26" fmla="*/ 3562710 w 4684144"/>
                <a:gd name="connsiteY26" fmla="*/ 750498 h 1461108"/>
                <a:gd name="connsiteX27" fmla="*/ 3303917 w 4684144"/>
                <a:gd name="connsiteY27" fmla="*/ 741871 h 1461108"/>
                <a:gd name="connsiteX28" fmla="*/ 3252159 w 4684144"/>
                <a:gd name="connsiteY28" fmla="*/ 715992 h 1461108"/>
                <a:gd name="connsiteX29" fmla="*/ 3226279 w 4684144"/>
                <a:gd name="connsiteY29" fmla="*/ 664234 h 1461108"/>
                <a:gd name="connsiteX30" fmla="*/ 3217653 w 4684144"/>
                <a:gd name="connsiteY30" fmla="*/ 629728 h 1461108"/>
                <a:gd name="connsiteX31" fmla="*/ 3209027 w 4684144"/>
                <a:gd name="connsiteY31" fmla="*/ 577969 h 1461108"/>
                <a:gd name="connsiteX32" fmla="*/ 3200400 w 4684144"/>
                <a:gd name="connsiteY32" fmla="*/ 552090 h 1461108"/>
                <a:gd name="connsiteX33" fmla="*/ 3174521 w 4684144"/>
                <a:gd name="connsiteY33" fmla="*/ 543464 h 1461108"/>
                <a:gd name="connsiteX34" fmla="*/ 3122762 w 4684144"/>
                <a:gd name="connsiteY34" fmla="*/ 508958 h 1461108"/>
                <a:gd name="connsiteX35" fmla="*/ 3096883 w 4684144"/>
                <a:gd name="connsiteY35" fmla="*/ 491705 h 1461108"/>
                <a:gd name="connsiteX36" fmla="*/ 3079630 w 4684144"/>
                <a:gd name="connsiteY36" fmla="*/ 405441 h 1461108"/>
                <a:gd name="connsiteX37" fmla="*/ 3062378 w 4684144"/>
                <a:gd name="connsiteY37" fmla="*/ 353683 h 1461108"/>
                <a:gd name="connsiteX38" fmla="*/ 3010619 w 4684144"/>
                <a:gd name="connsiteY38" fmla="*/ 319177 h 1461108"/>
                <a:gd name="connsiteX39" fmla="*/ 2993366 w 4684144"/>
                <a:gd name="connsiteY39" fmla="*/ 293298 h 1461108"/>
                <a:gd name="connsiteX40" fmla="*/ 2967487 w 4684144"/>
                <a:gd name="connsiteY40" fmla="*/ 276045 h 1461108"/>
                <a:gd name="connsiteX41" fmla="*/ 2932981 w 4684144"/>
                <a:gd name="connsiteY41" fmla="*/ 224286 h 1461108"/>
                <a:gd name="connsiteX42" fmla="*/ 2915728 w 4684144"/>
                <a:gd name="connsiteY42" fmla="*/ 198407 h 1461108"/>
                <a:gd name="connsiteX43" fmla="*/ 2889849 w 4684144"/>
                <a:gd name="connsiteY43" fmla="*/ 189781 h 1461108"/>
                <a:gd name="connsiteX44" fmla="*/ 2863970 w 4684144"/>
                <a:gd name="connsiteY44" fmla="*/ 207034 h 1461108"/>
                <a:gd name="connsiteX45" fmla="*/ 2838091 w 4684144"/>
                <a:gd name="connsiteY45" fmla="*/ 284671 h 1461108"/>
                <a:gd name="connsiteX46" fmla="*/ 2820838 w 4684144"/>
                <a:gd name="connsiteY46" fmla="*/ 353683 h 1461108"/>
                <a:gd name="connsiteX47" fmla="*/ 2786332 w 4684144"/>
                <a:gd name="connsiteY47" fmla="*/ 405441 h 1461108"/>
                <a:gd name="connsiteX48" fmla="*/ 2743200 w 4684144"/>
                <a:gd name="connsiteY48" fmla="*/ 448573 h 1461108"/>
                <a:gd name="connsiteX49" fmla="*/ 2717321 w 4684144"/>
                <a:gd name="connsiteY49" fmla="*/ 457200 h 1461108"/>
                <a:gd name="connsiteX50" fmla="*/ 2665562 w 4684144"/>
                <a:gd name="connsiteY50" fmla="*/ 491705 h 1461108"/>
                <a:gd name="connsiteX51" fmla="*/ 2605178 w 4684144"/>
                <a:gd name="connsiteY51" fmla="*/ 569343 h 1461108"/>
                <a:gd name="connsiteX52" fmla="*/ 2562045 w 4684144"/>
                <a:gd name="connsiteY52" fmla="*/ 612475 h 1461108"/>
                <a:gd name="connsiteX53" fmla="*/ 2518913 w 4684144"/>
                <a:gd name="connsiteY53" fmla="*/ 655607 h 1461108"/>
                <a:gd name="connsiteX54" fmla="*/ 2493034 w 4684144"/>
                <a:gd name="connsiteY54" fmla="*/ 681486 h 1461108"/>
                <a:gd name="connsiteX55" fmla="*/ 2467155 w 4684144"/>
                <a:gd name="connsiteY55" fmla="*/ 690113 h 1461108"/>
                <a:gd name="connsiteX56" fmla="*/ 2415396 w 4684144"/>
                <a:gd name="connsiteY56" fmla="*/ 715992 h 1461108"/>
                <a:gd name="connsiteX57" fmla="*/ 2389517 w 4684144"/>
                <a:gd name="connsiteY57" fmla="*/ 707366 h 1461108"/>
                <a:gd name="connsiteX58" fmla="*/ 2346385 w 4684144"/>
                <a:gd name="connsiteY58" fmla="*/ 655607 h 1461108"/>
                <a:gd name="connsiteX59" fmla="*/ 2320506 w 4684144"/>
                <a:gd name="connsiteY59" fmla="*/ 629728 h 1461108"/>
                <a:gd name="connsiteX60" fmla="*/ 2303253 w 4684144"/>
                <a:gd name="connsiteY60" fmla="*/ 603849 h 1461108"/>
                <a:gd name="connsiteX61" fmla="*/ 2277374 w 4684144"/>
                <a:gd name="connsiteY61" fmla="*/ 595222 h 1461108"/>
                <a:gd name="connsiteX62" fmla="*/ 2225615 w 4684144"/>
                <a:gd name="connsiteY62" fmla="*/ 560717 h 1461108"/>
                <a:gd name="connsiteX63" fmla="*/ 2173857 w 4684144"/>
                <a:gd name="connsiteY63" fmla="*/ 526211 h 1461108"/>
                <a:gd name="connsiteX64" fmla="*/ 2147978 w 4684144"/>
                <a:gd name="connsiteY64" fmla="*/ 448573 h 1461108"/>
                <a:gd name="connsiteX65" fmla="*/ 2130725 w 4684144"/>
                <a:gd name="connsiteY65" fmla="*/ 396815 h 1461108"/>
                <a:gd name="connsiteX66" fmla="*/ 2113472 w 4684144"/>
                <a:gd name="connsiteY66" fmla="*/ 284671 h 1461108"/>
                <a:gd name="connsiteX67" fmla="*/ 2087593 w 4684144"/>
                <a:gd name="connsiteY67" fmla="*/ 293298 h 1461108"/>
                <a:gd name="connsiteX68" fmla="*/ 2061713 w 4684144"/>
                <a:gd name="connsiteY68" fmla="*/ 319177 h 1461108"/>
                <a:gd name="connsiteX69" fmla="*/ 2027208 w 4684144"/>
                <a:gd name="connsiteY69" fmla="*/ 370936 h 1461108"/>
                <a:gd name="connsiteX70" fmla="*/ 2009955 w 4684144"/>
                <a:gd name="connsiteY70" fmla="*/ 396815 h 1461108"/>
                <a:gd name="connsiteX71" fmla="*/ 1984076 w 4684144"/>
                <a:gd name="connsiteY71" fmla="*/ 414068 h 1461108"/>
                <a:gd name="connsiteX72" fmla="*/ 1940944 w 4684144"/>
                <a:gd name="connsiteY72" fmla="*/ 491705 h 1461108"/>
                <a:gd name="connsiteX73" fmla="*/ 1923691 w 4684144"/>
                <a:gd name="connsiteY73" fmla="*/ 517585 h 1461108"/>
                <a:gd name="connsiteX74" fmla="*/ 1897812 w 4684144"/>
                <a:gd name="connsiteY74" fmla="*/ 526211 h 1461108"/>
                <a:gd name="connsiteX75" fmla="*/ 1871932 w 4684144"/>
                <a:gd name="connsiteY75" fmla="*/ 543464 h 1461108"/>
                <a:gd name="connsiteX76" fmla="*/ 1863306 w 4684144"/>
                <a:gd name="connsiteY76" fmla="*/ 569343 h 1461108"/>
                <a:gd name="connsiteX77" fmla="*/ 1846053 w 4684144"/>
                <a:gd name="connsiteY77" fmla="*/ 595222 h 1461108"/>
                <a:gd name="connsiteX78" fmla="*/ 1820174 w 4684144"/>
                <a:gd name="connsiteY78" fmla="*/ 646981 h 1461108"/>
                <a:gd name="connsiteX79" fmla="*/ 1794295 w 4684144"/>
                <a:gd name="connsiteY79" fmla="*/ 698739 h 1461108"/>
                <a:gd name="connsiteX80" fmla="*/ 1759789 w 4684144"/>
                <a:gd name="connsiteY80" fmla="*/ 715992 h 1461108"/>
                <a:gd name="connsiteX81" fmla="*/ 1682151 w 4684144"/>
                <a:gd name="connsiteY81" fmla="*/ 698739 h 1461108"/>
                <a:gd name="connsiteX82" fmla="*/ 1630393 w 4684144"/>
                <a:gd name="connsiteY82" fmla="*/ 655607 h 1461108"/>
                <a:gd name="connsiteX83" fmla="*/ 1613140 w 4684144"/>
                <a:gd name="connsiteY83" fmla="*/ 629728 h 1461108"/>
                <a:gd name="connsiteX84" fmla="*/ 1578634 w 4684144"/>
                <a:gd name="connsiteY84" fmla="*/ 552090 h 1461108"/>
                <a:gd name="connsiteX85" fmla="*/ 1544128 w 4684144"/>
                <a:gd name="connsiteY85" fmla="*/ 474452 h 1461108"/>
                <a:gd name="connsiteX86" fmla="*/ 1518249 w 4684144"/>
                <a:gd name="connsiteY86" fmla="*/ 483079 h 1461108"/>
                <a:gd name="connsiteX87" fmla="*/ 1466491 w 4684144"/>
                <a:gd name="connsiteY87" fmla="*/ 517585 h 1461108"/>
                <a:gd name="connsiteX88" fmla="*/ 1414732 w 4684144"/>
                <a:gd name="connsiteY88" fmla="*/ 508958 h 1461108"/>
                <a:gd name="connsiteX89" fmla="*/ 1354347 w 4684144"/>
                <a:gd name="connsiteY89" fmla="*/ 439947 h 1461108"/>
                <a:gd name="connsiteX90" fmla="*/ 1302589 w 4684144"/>
                <a:gd name="connsiteY90" fmla="*/ 388188 h 1461108"/>
                <a:gd name="connsiteX91" fmla="*/ 1285336 w 4684144"/>
                <a:gd name="connsiteY91" fmla="*/ 362309 h 1461108"/>
                <a:gd name="connsiteX92" fmla="*/ 1259457 w 4684144"/>
                <a:gd name="connsiteY92" fmla="*/ 336430 h 1461108"/>
                <a:gd name="connsiteX93" fmla="*/ 1233578 w 4684144"/>
                <a:gd name="connsiteY93" fmla="*/ 284671 h 1461108"/>
                <a:gd name="connsiteX94" fmla="*/ 1216325 w 4684144"/>
                <a:gd name="connsiteY94" fmla="*/ 232913 h 1461108"/>
                <a:gd name="connsiteX95" fmla="*/ 1181819 w 4684144"/>
                <a:gd name="connsiteY95" fmla="*/ 181154 h 1461108"/>
                <a:gd name="connsiteX96" fmla="*/ 1147313 w 4684144"/>
                <a:gd name="connsiteY96" fmla="*/ 138022 h 1461108"/>
                <a:gd name="connsiteX97" fmla="*/ 1104181 w 4684144"/>
                <a:gd name="connsiteY97" fmla="*/ 94890 h 1461108"/>
                <a:gd name="connsiteX98" fmla="*/ 1061049 w 4684144"/>
                <a:gd name="connsiteY98" fmla="*/ 86264 h 1461108"/>
                <a:gd name="connsiteX99" fmla="*/ 1000664 w 4684144"/>
                <a:gd name="connsiteY99" fmla="*/ 69011 h 1461108"/>
                <a:gd name="connsiteX100" fmla="*/ 974785 w 4684144"/>
                <a:gd name="connsiteY100" fmla="*/ 17252 h 1461108"/>
                <a:gd name="connsiteX101" fmla="*/ 948906 w 4684144"/>
                <a:gd name="connsiteY101" fmla="*/ 0 h 1461108"/>
                <a:gd name="connsiteX102" fmla="*/ 923027 w 4684144"/>
                <a:gd name="connsiteY102" fmla="*/ 8626 h 1461108"/>
                <a:gd name="connsiteX103" fmla="*/ 897147 w 4684144"/>
                <a:gd name="connsiteY103" fmla="*/ 60385 h 1461108"/>
                <a:gd name="connsiteX104" fmla="*/ 879895 w 4684144"/>
                <a:gd name="connsiteY104" fmla="*/ 86264 h 1461108"/>
                <a:gd name="connsiteX105" fmla="*/ 862642 w 4684144"/>
                <a:gd name="connsiteY105" fmla="*/ 155275 h 1461108"/>
                <a:gd name="connsiteX106" fmla="*/ 854015 w 4684144"/>
                <a:gd name="connsiteY106" fmla="*/ 189781 h 1461108"/>
                <a:gd name="connsiteX107" fmla="*/ 819510 w 4684144"/>
                <a:gd name="connsiteY107" fmla="*/ 267419 h 1461108"/>
                <a:gd name="connsiteX108" fmla="*/ 793630 w 4684144"/>
                <a:gd name="connsiteY108" fmla="*/ 276045 h 1461108"/>
                <a:gd name="connsiteX109" fmla="*/ 741872 w 4684144"/>
                <a:gd name="connsiteY109" fmla="*/ 310551 h 1461108"/>
                <a:gd name="connsiteX110" fmla="*/ 690113 w 4684144"/>
                <a:gd name="connsiteY110" fmla="*/ 327803 h 1461108"/>
                <a:gd name="connsiteX111" fmla="*/ 638355 w 4684144"/>
                <a:gd name="connsiteY111" fmla="*/ 370936 h 1461108"/>
                <a:gd name="connsiteX112" fmla="*/ 586596 w 4684144"/>
                <a:gd name="connsiteY112" fmla="*/ 405441 h 1461108"/>
                <a:gd name="connsiteX113" fmla="*/ 560717 w 4684144"/>
                <a:gd name="connsiteY113" fmla="*/ 431320 h 1461108"/>
                <a:gd name="connsiteX114" fmla="*/ 534838 w 4684144"/>
                <a:gd name="connsiteY114" fmla="*/ 448573 h 1461108"/>
                <a:gd name="connsiteX115" fmla="*/ 500332 w 4684144"/>
                <a:gd name="connsiteY115" fmla="*/ 500332 h 1461108"/>
                <a:gd name="connsiteX116" fmla="*/ 491706 w 4684144"/>
                <a:gd name="connsiteY116" fmla="*/ 526211 h 1461108"/>
                <a:gd name="connsiteX117" fmla="*/ 465827 w 4684144"/>
                <a:gd name="connsiteY117" fmla="*/ 534837 h 1461108"/>
                <a:gd name="connsiteX118" fmla="*/ 439947 w 4684144"/>
                <a:gd name="connsiteY118" fmla="*/ 552090 h 1461108"/>
                <a:gd name="connsiteX119" fmla="*/ 414068 w 4684144"/>
                <a:gd name="connsiteY119" fmla="*/ 560717 h 1461108"/>
                <a:gd name="connsiteX120" fmla="*/ 379562 w 4684144"/>
                <a:gd name="connsiteY120" fmla="*/ 577969 h 1461108"/>
                <a:gd name="connsiteX121" fmla="*/ 353683 w 4684144"/>
                <a:gd name="connsiteY121" fmla="*/ 595222 h 1461108"/>
                <a:gd name="connsiteX122" fmla="*/ 327804 w 4684144"/>
                <a:gd name="connsiteY122" fmla="*/ 603849 h 1461108"/>
                <a:gd name="connsiteX123" fmla="*/ 276045 w 4684144"/>
                <a:gd name="connsiteY123" fmla="*/ 629728 h 1461108"/>
                <a:gd name="connsiteX124" fmla="*/ 250166 w 4684144"/>
                <a:gd name="connsiteY124" fmla="*/ 621102 h 1461108"/>
                <a:gd name="connsiteX125" fmla="*/ 241540 w 4684144"/>
                <a:gd name="connsiteY125" fmla="*/ 595222 h 1461108"/>
                <a:gd name="connsiteX126" fmla="*/ 215661 w 4684144"/>
                <a:gd name="connsiteY126" fmla="*/ 569343 h 1461108"/>
                <a:gd name="connsiteX127" fmla="*/ 198408 w 4684144"/>
                <a:gd name="connsiteY127" fmla="*/ 543464 h 1461108"/>
                <a:gd name="connsiteX128" fmla="*/ 163902 w 4684144"/>
                <a:gd name="connsiteY128" fmla="*/ 534837 h 1461108"/>
                <a:gd name="connsiteX129" fmla="*/ 112144 w 4684144"/>
                <a:gd name="connsiteY129" fmla="*/ 560717 h 1461108"/>
                <a:gd name="connsiteX130" fmla="*/ 86264 w 4684144"/>
                <a:gd name="connsiteY130" fmla="*/ 569343 h 1461108"/>
                <a:gd name="connsiteX131" fmla="*/ 60385 w 4684144"/>
                <a:gd name="connsiteY131" fmla="*/ 1069675 h 1461108"/>
                <a:gd name="connsiteX132" fmla="*/ 43132 w 4684144"/>
                <a:gd name="connsiteY132" fmla="*/ 1155939 h 1461108"/>
                <a:gd name="connsiteX133" fmla="*/ 17253 w 4684144"/>
                <a:gd name="connsiteY133" fmla="*/ 1242203 h 1461108"/>
                <a:gd name="connsiteX134" fmla="*/ 8627 w 4684144"/>
                <a:gd name="connsiteY134" fmla="*/ 1268083 h 1461108"/>
                <a:gd name="connsiteX135" fmla="*/ 0 w 4684144"/>
                <a:gd name="connsiteY135" fmla="*/ 1293962 h 1461108"/>
                <a:gd name="connsiteX136" fmla="*/ 543464 w 4684144"/>
                <a:gd name="connsiteY136" fmla="*/ 1397479 h 1461108"/>
                <a:gd name="connsiteX137" fmla="*/ 2182483 w 4684144"/>
                <a:gd name="connsiteY137" fmla="*/ 1380226 h 1461108"/>
                <a:gd name="connsiteX138" fmla="*/ 2424023 w 4684144"/>
                <a:gd name="connsiteY138" fmla="*/ 1371600 h 1461108"/>
                <a:gd name="connsiteX139" fmla="*/ 2449902 w 4684144"/>
                <a:gd name="connsiteY139" fmla="*/ 1362973 h 1461108"/>
                <a:gd name="connsiteX140" fmla="*/ 2577998 w 4684144"/>
                <a:gd name="connsiteY140" fmla="*/ 1423359 h 1461108"/>
                <a:gd name="connsiteX141" fmla="*/ 2897320 w 4684144"/>
                <a:gd name="connsiteY141" fmla="*/ 1362973 h 1461108"/>
                <a:gd name="connsiteX142" fmla="*/ 3120720 w 4684144"/>
                <a:gd name="connsiteY142" fmla="*/ 1366215 h 1461108"/>
                <a:gd name="connsiteX143" fmla="*/ 3537842 w 4684144"/>
                <a:gd name="connsiteY143" fmla="*/ 1406105 h 1461108"/>
                <a:gd name="connsiteX144" fmla="*/ 3680524 w 4684144"/>
                <a:gd name="connsiteY144" fmla="*/ 1409347 h 1461108"/>
                <a:gd name="connsiteX145" fmla="*/ 3684348 w 4684144"/>
                <a:gd name="connsiteY145" fmla="*/ 1362974 h 1461108"/>
                <a:gd name="connsiteX146" fmla="*/ 3986271 w 4684144"/>
                <a:gd name="connsiteY146" fmla="*/ 1431984 h 1461108"/>
                <a:gd name="connsiteX147" fmla="*/ 4470363 w 4684144"/>
                <a:gd name="connsiteY147" fmla="*/ 1457864 h 1461108"/>
                <a:gd name="connsiteX148" fmla="*/ 4632385 w 4684144"/>
                <a:gd name="connsiteY148" fmla="*/ 1362973 h 1461108"/>
                <a:gd name="connsiteX149" fmla="*/ 4395208 w 4684144"/>
                <a:gd name="connsiteY149" fmla="*/ 1387925 h 1461108"/>
                <a:gd name="connsiteX150" fmla="*/ 4543848 w 4684144"/>
                <a:gd name="connsiteY150" fmla="*/ 1302588 h 1461108"/>
                <a:gd name="connsiteX0" fmla="*/ 4684144 w 4684554"/>
                <a:gd name="connsiteY0" fmla="*/ 1371600 h 1461108"/>
                <a:gd name="connsiteX1" fmla="*/ 4675517 w 4684554"/>
                <a:gd name="connsiteY1" fmla="*/ 1293962 h 1461108"/>
                <a:gd name="connsiteX2" fmla="*/ 4666891 w 4684554"/>
                <a:gd name="connsiteY2" fmla="*/ 1268083 h 1461108"/>
                <a:gd name="connsiteX3" fmla="*/ 4466494 w 4684554"/>
                <a:gd name="connsiteY3" fmla="*/ 1224951 h 1461108"/>
                <a:gd name="connsiteX4" fmla="*/ 4546121 w 4684554"/>
                <a:gd name="connsiteY4" fmla="*/ 1216324 h 1461108"/>
                <a:gd name="connsiteX5" fmla="*/ 4520242 w 4684554"/>
                <a:gd name="connsiteY5" fmla="*/ 1207698 h 1461108"/>
                <a:gd name="connsiteX6" fmla="*/ 4494362 w 4684554"/>
                <a:gd name="connsiteY6" fmla="*/ 1155939 h 1461108"/>
                <a:gd name="connsiteX7" fmla="*/ 4468483 w 4684554"/>
                <a:gd name="connsiteY7" fmla="*/ 1147313 h 1461108"/>
                <a:gd name="connsiteX8" fmla="*/ 4339087 w 4684554"/>
                <a:gd name="connsiteY8" fmla="*/ 1155939 h 1461108"/>
                <a:gd name="connsiteX9" fmla="*/ 4295955 w 4684554"/>
                <a:gd name="connsiteY9" fmla="*/ 1147313 h 1461108"/>
                <a:gd name="connsiteX10" fmla="*/ 4278702 w 4684554"/>
                <a:gd name="connsiteY10" fmla="*/ 1121434 h 1461108"/>
                <a:gd name="connsiteX11" fmla="*/ 4175185 w 4684554"/>
                <a:gd name="connsiteY11" fmla="*/ 1104181 h 1461108"/>
                <a:gd name="connsiteX12" fmla="*/ 4149306 w 4684554"/>
                <a:gd name="connsiteY12" fmla="*/ 1078302 h 1461108"/>
                <a:gd name="connsiteX13" fmla="*/ 4088921 w 4684554"/>
                <a:gd name="connsiteY13" fmla="*/ 1000664 h 1461108"/>
                <a:gd name="connsiteX14" fmla="*/ 4063042 w 4684554"/>
                <a:gd name="connsiteY14" fmla="*/ 992037 h 1461108"/>
                <a:gd name="connsiteX15" fmla="*/ 4002657 w 4684554"/>
                <a:gd name="connsiteY15" fmla="*/ 957532 h 1461108"/>
                <a:gd name="connsiteX16" fmla="*/ 3942272 w 4684554"/>
                <a:gd name="connsiteY16" fmla="*/ 940279 h 1461108"/>
                <a:gd name="connsiteX17" fmla="*/ 3933645 w 4684554"/>
                <a:gd name="connsiteY17" fmla="*/ 914400 h 1461108"/>
                <a:gd name="connsiteX18" fmla="*/ 3925019 w 4684554"/>
                <a:gd name="connsiteY18" fmla="*/ 879894 h 1461108"/>
                <a:gd name="connsiteX19" fmla="*/ 3907766 w 4684554"/>
                <a:gd name="connsiteY19" fmla="*/ 828136 h 1461108"/>
                <a:gd name="connsiteX20" fmla="*/ 3821502 w 4684554"/>
                <a:gd name="connsiteY20" fmla="*/ 854015 h 1461108"/>
                <a:gd name="connsiteX21" fmla="*/ 3743864 w 4684554"/>
                <a:gd name="connsiteY21" fmla="*/ 888520 h 1461108"/>
                <a:gd name="connsiteX22" fmla="*/ 3692106 w 4684554"/>
                <a:gd name="connsiteY22" fmla="*/ 879894 h 1461108"/>
                <a:gd name="connsiteX23" fmla="*/ 3648974 w 4684554"/>
                <a:gd name="connsiteY23" fmla="*/ 828136 h 1461108"/>
                <a:gd name="connsiteX24" fmla="*/ 3623095 w 4684554"/>
                <a:gd name="connsiteY24" fmla="*/ 802256 h 1461108"/>
                <a:gd name="connsiteX25" fmla="*/ 3614468 w 4684554"/>
                <a:gd name="connsiteY25" fmla="*/ 776377 h 1461108"/>
                <a:gd name="connsiteX26" fmla="*/ 3562710 w 4684554"/>
                <a:gd name="connsiteY26" fmla="*/ 750498 h 1461108"/>
                <a:gd name="connsiteX27" fmla="*/ 3303917 w 4684554"/>
                <a:gd name="connsiteY27" fmla="*/ 741871 h 1461108"/>
                <a:gd name="connsiteX28" fmla="*/ 3252159 w 4684554"/>
                <a:gd name="connsiteY28" fmla="*/ 715992 h 1461108"/>
                <a:gd name="connsiteX29" fmla="*/ 3226279 w 4684554"/>
                <a:gd name="connsiteY29" fmla="*/ 664234 h 1461108"/>
                <a:gd name="connsiteX30" fmla="*/ 3217653 w 4684554"/>
                <a:gd name="connsiteY30" fmla="*/ 629728 h 1461108"/>
                <a:gd name="connsiteX31" fmla="*/ 3209027 w 4684554"/>
                <a:gd name="connsiteY31" fmla="*/ 577969 h 1461108"/>
                <a:gd name="connsiteX32" fmla="*/ 3200400 w 4684554"/>
                <a:gd name="connsiteY32" fmla="*/ 552090 h 1461108"/>
                <a:gd name="connsiteX33" fmla="*/ 3174521 w 4684554"/>
                <a:gd name="connsiteY33" fmla="*/ 543464 h 1461108"/>
                <a:gd name="connsiteX34" fmla="*/ 3122762 w 4684554"/>
                <a:gd name="connsiteY34" fmla="*/ 508958 h 1461108"/>
                <a:gd name="connsiteX35" fmla="*/ 3096883 w 4684554"/>
                <a:gd name="connsiteY35" fmla="*/ 491705 h 1461108"/>
                <a:gd name="connsiteX36" fmla="*/ 3079630 w 4684554"/>
                <a:gd name="connsiteY36" fmla="*/ 405441 h 1461108"/>
                <a:gd name="connsiteX37" fmla="*/ 3062378 w 4684554"/>
                <a:gd name="connsiteY37" fmla="*/ 353683 h 1461108"/>
                <a:gd name="connsiteX38" fmla="*/ 3010619 w 4684554"/>
                <a:gd name="connsiteY38" fmla="*/ 319177 h 1461108"/>
                <a:gd name="connsiteX39" fmla="*/ 2993366 w 4684554"/>
                <a:gd name="connsiteY39" fmla="*/ 293298 h 1461108"/>
                <a:gd name="connsiteX40" fmla="*/ 2967487 w 4684554"/>
                <a:gd name="connsiteY40" fmla="*/ 276045 h 1461108"/>
                <a:gd name="connsiteX41" fmla="*/ 2932981 w 4684554"/>
                <a:gd name="connsiteY41" fmla="*/ 224286 h 1461108"/>
                <a:gd name="connsiteX42" fmla="*/ 2915728 w 4684554"/>
                <a:gd name="connsiteY42" fmla="*/ 198407 h 1461108"/>
                <a:gd name="connsiteX43" fmla="*/ 2889849 w 4684554"/>
                <a:gd name="connsiteY43" fmla="*/ 189781 h 1461108"/>
                <a:gd name="connsiteX44" fmla="*/ 2863970 w 4684554"/>
                <a:gd name="connsiteY44" fmla="*/ 207034 h 1461108"/>
                <a:gd name="connsiteX45" fmla="*/ 2838091 w 4684554"/>
                <a:gd name="connsiteY45" fmla="*/ 284671 h 1461108"/>
                <a:gd name="connsiteX46" fmla="*/ 2820838 w 4684554"/>
                <a:gd name="connsiteY46" fmla="*/ 353683 h 1461108"/>
                <a:gd name="connsiteX47" fmla="*/ 2786332 w 4684554"/>
                <a:gd name="connsiteY47" fmla="*/ 405441 h 1461108"/>
                <a:gd name="connsiteX48" fmla="*/ 2743200 w 4684554"/>
                <a:gd name="connsiteY48" fmla="*/ 448573 h 1461108"/>
                <a:gd name="connsiteX49" fmla="*/ 2717321 w 4684554"/>
                <a:gd name="connsiteY49" fmla="*/ 457200 h 1461108"/>
                <a:gd name="connsiteX50" fmla="*/ 2665562 w 4684554"/>
                <a:gd name="connsiteY50" fmla="*/ 491705 h 1461108"/>
                <a:gd name="connsiteX51" fmla="*/ 2605178 w 4684554"/>
                <a:gd name="connsiteY51" fmla="*/ 569343 h 1461108"/>
                <a:gd name="connsiteX52" fmla="*/ 2562045 w 4684554"/>
                <a:gd name="connsiteY52" fmla="*/ 612475 h 1461108"/>
                <a:gd name="connsiteX53" fmla="*/ 2518913 w 4684554"/>
                <a:gd name="connsiteY53" fmla="*/ 655607 h 1461108"/>
                <a:gd name="connsiteX54" fmla="*/ 2493034 w 4684554"/>
                <a:gd name="connsiteY54" fmla="*/ 681486 h 1461108"/>
                <a:gd name="connsiteX55" fmla="*/ 2467155 w 4684554"/>
                <a:gd name="connsiteY55" fmla="*/ 690113 h 1461108"/>
                <a:gd name="connsiteX56" fmla="*/ 2415396 w 4684554"/>
                <a:gd name="connsiteY56" fmla="*/ 715992 h 1461108"/>
                <a:gd name="connsiteX57" fmla="*/ 2389517 w 4684554"/>
                <a:gd name="connsiteY57" fmla="*/ 707366 h 1461108"/>
                <a:gd name="connsiteX58" fmla="*/ 2346385 w 4684554"/>
                <a:gd name="connsiteY58" fmla="*/ 655607 h 1461108"/>
                <a:gd name="connsiteX59" fmla="*/ 2320506 w 4684554"/>
                <a:gd name="connsiteY59" fmla="*/ 629728 h 1461108"/>
                <a:gd name="connsiteX60" fmla="*/ 2303253 w 4684554"/>
                <a:gd name="connsiteY60" fmla="*/ 603849 h 1461108"/>
                <a:gd name="connsiteX61" fmla="*/ 2277374 w 4684554"/>
                <a:gd name="connsiteY61" fmla="*/ 595222 h 1461108"/>
                <a:gd name="connsiteX62" fmla="*/ 2225615 w 4684554"/>
                <a:gd name="connsiteY62" fmla="*/ 560717 h 1461108"/>
                <a:gd name="connsiteX63" fmla="*/ 2173857 w 4684554"/>
                <a:gd name="connsiteY63" fmla="*/ 526211 h 1461108"/>
                <a:gd name="connsiteX64" fmla="*/ 2147978 w 4684554"/>
                <a:gd name="connsiteY64" fmla="*/ 448573 h 1461108"/>
                <a:gd name="connsiteX65" fmla="*/ 2130725 w 4684554"/>
                <a:gd name="connsiteY65" fmla="*/ 396815 h 1461108"/>
                <a:gd name="connsiteX66" fmla="*/ 2113472 w 4684554"/>
                <a:gd name="connsiteY66" fmla="*/ 284671 h 1461108"/>
                <a:gd name="connsiteX67" fmla="*/ 2087593 w 4684554"/>
                <a:gd name="connsiteY67" fmla="*/ 293298 h 1461108"/>
                <a:gd name="connsiteX68" fmla="*/ 2061713 w 4684554"/>
                <a:gd name="connsiteY68" fmla="*/ 319177 h 1461108"/>
                <a:gd name="connsiteX69" fmla="*/ 2027208 w 4684554"/>
                <a:gd name="connsiteY69" fmla="*/ 370936 h 1461108"/>
                <a:gd name="connsiteX70" fmla="*/ 2009955 w 4684554"/>
                <a:gd name="connsiteY70" fmla="*/ 396815 h 1461108"/>
                <a:gd name="connsiteX71" fmla="*/ 1984076 w 4684554"/>
                <a:gd name="connsiteY71" fmla="*/ 414068 h 1461108"/>
                <a:gd name="connsiteX72" fmla="*/ 1940944 w 4684554"/>
                <a:gd name="connsiteY72" fmla="*/ 491705 h 1461108"/>
                <a:gd name="connsiteX73" fmla="*/ 1923691 w 4684554"/>
                <a:gd name="connsiteY73" fmla="*/ 517585 h 1461108"/>
                <a:gd name="connsiteX74" fmla="*/ 1897812 w 4684554"/>
                <a:gd name="connsiteY74" fmla="*/ 526211 h 1461108"/>
                <a:gd name="connsiteX75" fmla="*/ 1871932 w 4684554"/>
                <a:gd name="connsiteY75" fmla="*/ 543464 h 1461108"/>
                <a:gd name="connsiteX76" fmla="*/ 1863306 w 4684554"/>
                <a:gd name="connsiteY76" fmla="*/ 569343 h 1461108"/>
                <a:gd name="connsiteX77" fmla="*/ 1846053 w 4684554"/>
                <a:gd name="connsiteY77" fmla="*/ 595222 h 1461108"/>
                <a:gd name="connsiteX78" fmla="*/ 1820174 w 4684554"/>
                <a:gd name="connsiteY78" fmla="*/ 646981 h 1461108"/>
                <a:gd name="connsiteX79" fmla="*/ 1794295 w 4684554"/>
                <a:gd name="connsiteY79" fmla="*/ 698739 h 1461108"/>
                <a:gd name="connsiteX80" fmla="*/ 1759789 w 4684554"/>
                <a:gd name="connsiteY80" fmla="*/ 715992 h 1461108"/>
                <a:gd name="connsiteX81" fmla="*/ 1682151 w 4684554"/>
                <a:gd name="connsiteY81" fmla="*/ 698739 h 1461108"/>
                <a:gd name="connsiteX82" fmla="*/ 1630393 w 4684554"/>
                <a:gd name="connsiteY82" fmla="*/ 655607 h 1461108"/>
                <a:gd name="connsiteX83" fmla="*/ 1613140 w 4684554"/>
                <a:gd name="connsiteY83" fmla="*/ 629728 h 1461108"/>
                <a:gd name="connsiteX84" fmla="*/ 1578634 w 4684554"/>
                <a:gd name="connsiteY84" fmla="*/ 552090 h 1461108"/>
                <a:gd name="connsiteX85" fmla="*/ 1544128 w 4684554"/>
                <a:gd name="connsiteY85" fmla="*/ 474452 h 1461108"/>
                <a:gd name="connsiteX86" fmla="*/ 1518249 w 4684554"/>
                <a:gd name="connsiteY86" fmla="*/ 483079 h 1461108"/>
                <a:gd name="connsiteX87" fmla="*/ 1466491 w 4684554"/>
                <a:gd name="connsiteY87" fmla="*/ 517585 h 1461108"/>
                <a:gd name="connsiteX88" fmla="*/ 1414732 w 4684554"/>
                <a:gd name="connsiteY88" fmla="*/ 508958 h 1461108"/>
                <a:gd name="connsiteX89" fmla="*/ 1354347 w 4684554"/>
                <a:gd name="connsiteY89" fmla="*/ 439947 h 1461108"/>
                <a:gd name="connsiteX90" fmla="*/ 1302589 w 4684554"/>
                <a:gd name="connsiteY90" fmla="*/ 388188 h 1461108"/>
                <a:gd name="connsiteX91" fmla="*/ 1285336 w 4684554"/>
                <a:gd name="connsiteY91" fmla="*/ 362309 h 1461108"/>
                <a:gd name="connsiteX92" fmla="*/ 1259457 w 4684554"/>
                <a:gd name="connsiteY92" fmla="*/ 336430 h 1461108"/>
                <a:gd name="connsiteX93" fmla="*/ 1233578 w 4684554"/>
                <a:gd name="connsiteY93" fmla="*/ 284671 h 1461108"/>
                <a:gd name="connsiteX94" fmla="*/ 1216325 w 4684554"/>
                <a:gd name="connsiteY94" fmla="*/ 232913 h 1461108"/>
                <a:gd name="connsiteX95" fmla="*/ 1181819 w 4684554"/>
                <a:gd name="connsiteY95" fmla="*/ 181154 h 1461108"/>
                <a:gd name="connsiteX96" fmla="*/ 1147313 w 4684554"/>
                <a:gd name="connsiteY96" fmla="*/ 138022 h 1461108"/>
                <a:gd name="connsiteX97" fmla="*/ 1104181 w 4684554"/>
                <a:gd name="connsiteY97" fmla="*/ 94890 h 1461108"/>
                <a:gd name="connsiteX98" fmla="*/ 1061049 w 4684554"/>
                <a:gd name="connsiteY98" fmla="*/ 86264 h 1461108"/>
                <a:gd name="connsiteX99" fmla="*/ 1000664 w 4684554"/>
                <a:gd name="connsiteY99" fmla="*/ 69011 h 1461108"/>
                <a:gd name="connsiteX100" fmla="*/ 974785 w 4684554"/>
                <a:gd name="connsiteY100" fmla="*/ 17252 h 1461108"/>
                <a:gd name="connsiteX101" fmla="*/ 948906 w 4684554"/>
                <a:gd name="connsiteY101" fmla="*/ 0 h 1461108"/>
                <a:gd name="connsiteX102" fmla="*/ 923027 w 4684554"/>
                <a:gd name="connsiteY102" fmla="*/ 8626 h 1461108"/>
                <a:gd name="connsiteX103" fmla="*/ 897147 w 4684554"/>
                <a:gd name="connsiteY103" fmla="*/ 60385 h 1461108"/>
                <a:gd name="connsiteX104" fmla="*/ 879895 w 4684554"/>
                <a:gd name="connsiteY104" fmla="*/ 86264 h 1461108"/>
                <a:gd name="connsiteX105" fmla="*/ 862642 w 4684554"/>
                <a:gd name="connsiteY105" fmla="*/ 155275 h 1461108"/>
                <a:gd name="connsiteX106" fmla="*/ 854015 w 4684554"/>
                <a:gd name="connsiteY106" fmla="*/ 189781 h 1461108"/>
                <a:gd name="connsiteX107" fmla="*/ 819510 w 4684554"/>
                <a:gd name="connsiteY107" fmla="*/ 267419 h 1461108"/>
                <a:gd name="connsiteX108" fmla="*/ 793630 w 4684554"/>
                <a:gd name="connsiteY108" fmla="*/ 276045 h 1461108"/>
                <a:gd name="connsiteX109" fmla="*/ 741872 w 4684554"/>
                <a:gd name="connsiteY109" fmla="*/ 310551 h 1461108"/>
                <a:gd name="connsiteX110" fmla="*/ 690113 w 4684554"/>
                <a:gd name="connsiteY110" fmla="*/ 327803 h 1461108"/>
                <a:gd name="connsiteX111" fmla="*/ 638355 w 4684554"/>
                <a:gd name="connsiteY111" fmla="*/ 370936 h 1461108"/>
                <a:gd name="connsiteX112" fmla="*/ 586596 w 4684554"/>
                <a:gd name="connsiteY112" fmla="*/ 405441 h 1461108"/>
                <a:gd name="connsiteX113" fmla="*/ 560717 w 4684554"/>
                <a:gd name="connsiteY113" fmla="*/ 431320 h 1461108"/>
                <a:gd name="connsiteX114" fmla="*/ 534838 w 4684554"/>
                <a:gd name="connsiteY114" fmla="*/ 448573 h 1461108"/>
                <a:gd name="connsiteX115" fmla="*/ 500332 w 4684554"/>
                <a:gd name="connsiteY115" fmla="*/ 500332 h 1461108"/>
                <a:gd name="connsiteX116" fmla="*/ 491706 w 4684554"/>
                <a:gd name="connsiteY116" fmla="*/ 526211 h 1461108"/>
                <a:gd name="connsiteX117" fmla="*/ 465827 w 4684554"/>
                <a:gd name="connsiteY117" fmla="*/ 534837 h 1461108"/>
                <a:gd name="connsiteX118" fmla="*/ 439947 w 4684554"/>
                <a:gd name="connsiteY118" fmla="*/ 552090 h 1461108"/>
                <a:gd name="connsiteX119" fmla="*/ 414068 w 4684554"/>
                <a:gd name="connsiteY119" fmla="*/ 560717 h 1461108"/>
                <a:gd name="connsiteX120" fmla="*/ 379562 w 4684554"/>
                <a:gd name="connsiteY120" fmla="*/ 577969 h 1461108"/>
                <a:gd name="connsiteX121" fmla="*/ 353683 w 4684554"/>
                <a:gd name="connsiteY121" fmla="*/ 595222 h 1461108"/>
                <a:gd name="connsiteX122" fmla="*/ 327804 w 4684554"/>
                <a:gd name="connsiteY122" fmla="*/ 603849 h 1461108"/>
                <a:gd name="connsiteX123" fmla="*/ 276045 w 4684554"/>
                <a:gd name="connsiteY123" fmla="*/ 629728 h 1461108"/>
                <a:gd name="connsiteX124" fmla="*/ 250166 w 4684554"/>
                <a:gd name="connsiteY124" fmla="*/ 621102 h 1461108"/>
                <a:gd name="connsiteX125" fmla="*/ 241540 w 4684554"/>
                <a:gd name="connsiteY125" fmla="*/ 595222 h 1461108"/>
                <a:gd name="connsiteX126" fmla="*/ 215661 w 4684554"/>
                <a:gd name="connsiteY126" fmla="*/ 569343 h 1461108"/>
                <a:gd name="connsiteX127" fmla="*/ 198408 w 4684554"/>
                <a:gd name="connsiteY127" fmla="*/ 543464 h 1461108"/>
                <a:gd name="connsiteX128" fmla="*/ 163902 w 4684554"/>
                <a:gd name="connsiteY128" fmla="*/ 534837 h 1461108"/>
                <a:gd name="connsiteX129" fmla="*/ 112144 w 4684554"/>
                <a:gd name="connsiteY129" fmla="*/ 560717 h 1461108"/>
                <a:gd name="connsiteX130" fmla="*/ 86264 w 4684554"/>
                <a:gd name="connsiteY130" fmla="*/ 569343 h 1461108"/>
                <a:gd name="connsiteX131" fmla="*/ 60385 w 4684554"/>
                <a:gd name="connsiteY131" fmla="*/ 1069675 h 1461108"/>
                <a:gd name="connsiteX132" fmla="*/ 43132 w 4684554"/>
                <a:gd name="connsiteY132" fmla="*/ 1155939 h 1461108"/>
                <a:gd name="connsiteX133" fmla="*/ 17253 w 4684554"/>
                <a:gd name="connsiteY133" fmla="*/ 1242203 h 1461108"/>
                <a:gd name="connsiteX134" fmla="*/ 8627 w 4684554"/>
                <a:gd name="connsiteY134" fmla="*/ 1268083 h 1461108"/>
                <a:gd name="connsiteX135" fmla="*/ 0 w 4684554"/>
                <a:gd name="connsiteY135" fmla="*/ 1293962 h 1461108"/>
                <a:gd name="connsiteX136" fmla="*/ 543464 w 4684554"/>
                <a:gd name="connsiteY136" fmla="*/ 1397479 h 1461108"/>
                <a:gd name="connsiteX137" fmla="*/ 2182483 w 4684554"/>
                <a:gd name="connsiteY137" fmla="*/ 1380226 h 1461108"/>
                <a:gd name="connsiteX138" fmla="*/ 2424023 w 4684554"/>
                <a:gd name="connsiteY138" fmla="*/ 1371600 h 1461108"/>
                <a:gd name="connsiteX139" fmla="*/ 2449902 w 4684554"/>
                <a:gd name="connsiteY139" fmla="*/ 1362973 h 1461108"/>
                <a:gd name="connsiteX140" fmla="*/ 2577998 w 4684554"/>
                <a:gd name="connsiteY140" fmla="*/ 1423359 h 1461108"/>
                <a:gd name="connsiteX141" fmla="*/ 2897320 w 4684554"/>
                <a:gd name="connsiteY141" fmla="*/ 1362973 h 1461108"/>
                <a:gd name="connsiteX142" fmla="*/ 3120720 w 4684554"/>
                <a:gd name="connsiteY142" fmla="*/ 1366215 h 1461108"/>
                <a:gd name="connsiteX143" fmla="*/ 3537842 w 4684554"/>
                <a:gd name="connsiteY143" fmla="*/ 1406105 h 1461108"/>
                <a:gd name="connsiteX144" fmla="*/ 3680524 w 4684554"/>
                <a:gd name="connsiteY144" fmla="*/ 1409347 h 1461108"/>
                <a:gd name="connsiteX145" fmla="*/ 3684348 w 4684554"/>
                <a:gd name="connsiteY145" fmla="*/ 1362974 h 1461108"/>
                <a:gd name="connsiteX146" fmla="*/ 3986271 w 4684554"/>
                <a:gd name="connsiteY146" fmla="*/ 1431984 h 1461108"/>
                <a:gd name="connsiteX147" fmla="*/ 4470363 w 4684554"/>
                <a:gd name="connsiteY147" fmla="*/ 1457864 h 1461108"/>
                <a:gd name="connsiteX148" fmla="*/ 4632385 w 4684554"/>
                <a:gd name="connsiteY148" fmla="*/ 1362973 h 1461108"/>
                <a:gd name="connsiteX149" fmla="*/ 4395208 w 4684554"/>
                <a:gd name="connsiteY149" fmla="*/ 1387925 h 1461108"/>
                <a:gd name="connsiteX150" fmla="*/ 4543848 w 4684554"/>
                <a:gd name="connsiteY150" fmla="*/ 1302588 h 1461108"/>
                <a:gd name="connsiteX0" fmla="*/ 4684144 w 4710955"/>
                <a:gd name="connsiteY0" fmla="*/ 1371600 h 1461108"/>
                <a:gd name="connsiteX1" fmla="*/ 4675517 w 4710955"/>
                <a:gd name="connsiteY1" fmla="*/ 1293962 h 1461108"/>
                <a:gd name="connsiteX2" fmla="*/ 4228465 w 4710955"/>
                <a:gd name="connsiteY2" fmla="*/ 1268084 h 1461108"/>
                <a:gd name="connsiteX3" fmla="*/ 4466494 w 4710955"/>
                <a:gd name="connsiteY3" fmla="*/ 1224951 h 1461108"/>
                <a:gd name="connsiteX4" fmla="*/ 4546121 w 4710955"/>
                <a:gd name="connsiteY4" fmla="*/ 1216324 h 1461108"/>
                <a:gd name="connsiteX5" fmla="*/ 4520242 w 4710955"/>
                <a:gd name="connsiteY5" fmla="*/ 1207698 h 1461108"/>
                <a:gd name="connsiteX6" fmla="*/ 4494362 w 4710955"/>
                <a:gd name="connsiteY6" fmla="*/ 1155939 h 1461108"/>
                <a:gd name="connsiteX7" fmla="*/ 4468483 w 4710955"/>
                <a:gd name="connsiteY7" fmla="*/ 1147313 h 1461108"/>
                <a:gd name="connsiteX8" fmla="*/ 4339087 w 4710955"/>
                <a:gd name="connsiteY8" fmla="*/ 1155939 h 1461108"/>
                <a:gd name="connsiteX9" fmla="*/ 4295955 w 4710955"/>
                <a:gd name="connsiteY9" fmla="*/ 1147313 h 1461108"/>
                <a:gd name="connsiteX10" fmla="*/ 4278702 w 4710955"/>
                <a:gd name="connsiteY10" fmla="*/ 1121434 h 1461108"/>
                <a:gd name="connsiteX11" fmla="*/ 4175185 w 4710955"/>
                <a:gd name="connsiteY11" fmla="*/ 1104181 h 1461108"/>
                <a:gd name="connsiteX12" fmla="*/ 4149306 w 4710955"/>
                <a:gd name="connsiteY12" fmla="*/ 1078302 h 1461108"/>
                <a:gd name="connsiteX13" fmla="*/ 4088921 w 4710955"/>
                <a:gd name="connsiteY13" fmla="*/ 1000664 h 1461108"/>
                <a:gd name="connsiteX14" fmla="*/ 4063042 w 4710955"/>
                <a:gd name="connsiteY14" fmla="*/ 992037 h 1461108"/>
                <a:gd name="connsiteX15" fmla="*/ 4002657 w 4710955"/>
                <a:gd name="connsiteY15" fmla="*/ 957532 h 1461108"/>
                <a:gd name="connsiteX16" fmla="*/ 3942272 w 4710955"/>
                <a:gd name="connsiteY16" fmla="*/ 940279 h 1461108"/>
                <a:gd name="connsiteX17" fmla="*/ 3933645 w 4710955"/>
                <a:gd name="connsiteY17" fmla="*/ 914400 h 1461108"/>
                <a:gd name="connsiteX18" fmla="*/ 3925019 w 4710955"/>
                <a:gd name="connsiteY18" fmla="*/ 879894 h 1461108"/>
                <a:gd name="connsiteX19" fmla="*/ 3907766 w 4710955"/>
                <a:gd name="connsiteY19" fmla="*/ 828136 h 1461108"/>
                <a:gd name="connsiteX20" fmla="*/ 3821502 w 4710955"/>
                <a:gd name="connsiteY20" fmla="*/ 854015 h 1461108"/>
                <a:gd name="connsiteX21" fmla="*/ 3743864 w 4710955"/>
                <a:gd name="connsiteY21" fmla="*/ 888520 h 1461108"/>
                <a:gd name="connsiteX22" fmla="*/ 3692106 w 4710955"/>
                <a:gd name="connsiteY22" fmla="*/ 879894 h 1461108"/>
                <a:gd name="connsiteX23" fmla="*/ 3648974 w 4710955"/>
                <a:gd name="connsiteY23" fmla="*/ 828136 h 1461108"/>
                <a:gd name="connsiteX24" fmla="*/ 3623095 w 4710955"/>
                <a:gd name="connsiteY24" fmla="*/ 802256 h 1461108"/>
                <a:gd name="connsiteX25" fmla="*/ 3614468 w 4710955"/>
                <a:gd name="connsiteY25" fmla="*/ 776377 h 1461108"/>
                <a:gd name="connsiteX26" fmla="*/ 3562710 w 4710955"/>
                <a:gd name="connsiteY26" fmla="*/ 750498 h 1461108"/>
                <a:gd name="connsiteX27" fmla="*/ 3303917 w 4710955"/>
                <a:gd name="connsiteY27" fmla="*/ 741871 h 1461108"/>
                <a:gd name="connsiteX28" fmla="*/ 3252159 w 4710955"/>
                <a:gd name="connsiteY28" fmla="*/ 715992 h 1461108"/>
                <a:gd name="connsiteX29" fmla="*/ 3226279 w 4710955"/>
                <a:gd name="connsiteY29" fmla="*/ 664234 h 1461108"/>
                <a:gd name="connsiteX30" fmla="*/ 3217653 w 4710955"/>
                <a:gd name="connsiteY30" fmla="*/ 629728 h 1461108"/>
                <a:gd name="connsiteX31" fmla="*/ 3209027 w 4710955"/>
                <a:gd name="connsiteY31" fmla="*/ 577969 h 1461108"/>
                <a:gd name="connsiteX32" fmla="*/ 3200400 w 4710955"/>
                <a:gd name="connsiteY32" fmla="*/ 552090 h 1461108"/>
                <a:gd name="connsiteX33" fmla="*/ 3174521 w 4710955"/>
                <a:gd name="connsiteY33" fmla="*/ 543464 h 1461108"/>
                <a:gd name="connsiteX34" fmla="*/ 3122762 w 4710955"/>
                <a:gd name="connsiteY34" fmla="*/ 508958 h 1461108"/>
                <a:gd name="connsiteX35" fmla="*/ 3096883 w 4710955"/>
                <a:gd name="connsiteY35" fmla="*/ 491705 h 1461108"/>
                <a:gd name="connsiteX36" fmla="*/ 3079630 w 4710955"/>
                <a:gd name="connsiteY36" fmla="*/ 405441 h 1461108"/>
                <a:gd name="connsiteX37" fmla="*/ 3062378 w 4710955"/>
                <a:gd name="connsiteY37" fmla="*/ 353683 h 1461108"/>
                <a:gd name="connsiteX38" fmla="*/ 3010619 w 4710955"/>
                <a:gd name="connsiteY38" fmla="*/ 319177 h 1461108"/>
                <a:gd name="connsiteX39" fmla="*/ 2993366 w 4710955"/>
                <a:gd name="connsiteY39" fmla="*/ 293298 h 1461108"/>
                <a:gd name="connsiteX40" fmla="*/ 2967487 w 4710955"/>
                <a:gd name="connsiteY40" fmla="*/ 276045 h 1461108"/>
                <a:gd name="connsiteX41" fmla="*/ 2932981 w 4710955"/>
                <a:gd name="connsiteY41" fmla="*/ 224286 h 1461108"/>
                <a:gd name="connsiteX42" fmla="*/ 2915728 w 4710955"/>
                <a:gd name="connsiteY42" fmla="*/ 198407 h 1461108"/>
                <a:gd name="connsiteX43" fmla="*/ 2889849 w 4710955"/>
                <a:gd name="connsiteY43" fmla="*/ 189781 h 1461108"/>
                <a:gd name="connsiteX44" fmla="*/ 2863970 w 4710955"/>
                <a:gd name="connsiteY44" fmla="*/ 207034 h 1461108"/>
                <a:gd name="connsiteX45" fmla="*/ 2838091 w 4710955"/>
                <a:gd name="connsiteY45" fmla="*/ 284671 h 1461108"/>
                <a:gd name="connsiteX46" fmla="*/ 2820838 w 4710955"/>
                <a:gd name="connsiteY46" fmla="*/ 353683 h 1461108"/>
                <a:gd name="connsiteX47" fmla="*/ 2786332 w 4710955"/>
                <a:gd name="connsiteY47" fmla="*/ 405441 h 1461108"/>
                <a:gd name="connsiteX48" fmla="*/ 2743200 w 4710955"/>
                <a:gd name="connsiteY48" fmla="*/ 448573 h 1461108"/>
                <a:gd name="connsiteX49" fmla="*/ 2717321 w 4710955"/>
                <a:gd name="connsiteY49" fmla="*/ 457200 h 1461108"/>
                <a:gd name="connsiteX50" fmla="*/ 2665562 w 4710955"/>
                <a:gd name="connsiteY50" fmla="*/ 491705 h 1461108"/>
                <a:gd name="connsiteX51" fmla="*/ 2605178 w 4710955"/>
                <a:gd name="connsiteY51" fmla="*/ 569343 h 1461108"/>
                <a:gd name="connsiteX52" fmla="*/ 2562045 w 4710955"/>
                <a:gd name="connsiteY52" fmla="*/ 612475 h 1461108"/>
                <a:gd name="connsiteX53" fmla="*/ 2518913 w 4710955"/>
                <a:gd name="connsiteY53" fmla="*/ 655607 h 1461108"/>
                <a:gd name="connsiteX54" fmla="*/ 2493034 w 4710955"/>
                <a:gd name="connsiteY54" fmla="*/ 681486 h 1461108"/>
                <a:gd name="connsiteX55" fmla="*/ 2467155 w 4710955"/>
                <a:gd name="connsiteY55" fmla="*/ 690113 h 1461108"/>
                <a:gd name="connsiteX56" fmla="*/ 2415396 w 4710955"/>
                <a:gd name="connsiteY56" fmla="*/ 715992 h 1461108"/>
                <a:gd name="connsiteX57" fmla="*/ 2389517 w 4710955"/>
                <a:gd name="connsiteY57" fmla="*/ 707366 h 1461108"/>
                <a:gd name="connsiteX58" fmla="*/ 2346385 w 4710955"/>
                <a:gd name="connsiteY58" fmla="*/ 655607 h 1461108"/>
                <a:gd name="connsiteX59" fmla="*/ 2320506 w 4710955"/>
                <a:gd name="connsiteY59" fmla="*/ 629728 h 1461108"/>
                <a:gd name="connsiteX60" fmla="*/ 2303253 w 4710955"/>
                <a:gd name="connsiteY60" fmla="*/ 603849 h 1461108"/>
                <a:gd name="connsiteX61" fmla="*/ 2277374 w 4710955"/>
                <a:gd name="connsiteY61" fmla="*/ 595222 h 1461108"/>
                <a:gd name="connsiteX62" fmla="*/ 2225615 w 4710955"/>
                <a:gd name="connsiteY62" fmla="*/ 560717 h 1461108"/>
                <a:gd name="connsiteX63" fmla="*/ 2173857 w 4710955"/>
                <a:gd name="connsiteY63" fmla="*/ 526211 h 1461108"/>
                <a:gd name="connsiteX64" fmla="*/ 2147978 w 4710955"/>
                <a:gd name="connsiteY64" fmla="*/ 448573 h 1461108"/>
                <a:gd name="connsiteX65" fmla="*/ 2130725 w 4710955"/>
                <a:gd name="connsiteY65" fmla="*/ 396815 h 1461108"/>
                <a:gd name="connsiteX66" fmla="*/ 2113472 w 4710955"/>
                <a:gd name="connsiteY66" fmla="*/ 284671 h 1461108"/>
                <a:gd name="connsiteX67" fmla="*/ 2087593 w 4710955"/>
                <a:gd name="connsiteY67" fmla="*/ 293298 h 1461108"/>
                <a:gd name="connsiteX68" fmla="*/ 2061713 w 4710955"/>
                <a:gd name="connsiteY68" fmla="*/ 319177 h 1461108"/>
                <a:gd name="connsiteX69" fmla="*/ 2027208 w 4710955"/>
                <a:gd name="connsiteY69" fmla="*/ 370936 h 1461108"/>
                <a:gd name="connsiteX70" fmla="*/ 2009955 w 4710955"/>
                <a:gd name="connsiteY70" fmla="*/ 396815 h 1461108"/>
                <a:gd name="connsiteX71" fmla="*/ 1984076 w 4710955"/>
                <a:gd name="connsiteY71" fmla="*/ 414068 h 1461108"/>
                <a:gd name="connsiteX72" fmla="*/ 1940944 w 4710955"/>
                <a:gd name="connsiteY72" fmla="*/ 491705 h 1461108"/>
                <a:gd name="connsiteX73" fmla="*/ 1923691 w 4710955"/>
                <a:gd name="connsiteY73" fmla="*/ 517585 h 1461108"/>
                <a:gd name="connsiteX74" fmla="*/ 1897812 w 4710955"/>
                <a:gd name="connsiteY74" fmla="*/ 526211 h 1461108"/>
                <a:gd name="connsiteX75" fmla="*/ 1871932 w 4710955"/>
                <a:gd name="connsiteY75" fmla="*/ 543464 h 1461108"/>
                <a:gd name="connsiteX76" fmla="*/ 1863306 w 4710955"/>
                <a:gd name="connsiteY76" fmla="*/ 569343 h 1461108"/>
                <a:gd name="connsiteX77" fmla="*/ 1846053 w 4710955"/>
                <a:gd name="connsiteY77" fmla="*/ 595222 h 1461108"/>
                <a:gd name="connsiteX78" fmla="*/ 1820174 w 4710955"/>
                <a:gd name="connsiteY78" fmla="*/ 646981 h 1461108"/>
                <a:gd name="connsiteX79" fmla="*/ 1794295 w 4710955"/>
                <a:gd name="connsiteY79" fmla="*/ 698739 h 1461108"/>
                <a:gd name="connsiteX80" fmla="*/ 1759789 w 4710955"/>
                <a:gd name="connsiteY80" fmla="*/ 715992 h 1461108"/>
                <a:gd name="connsiteX81" fmla="*/ 1682151 w 4710955"/>
                <a:gd name="connsiteY81" fmla="*/ 698739 h 1461108"/>
                <a:gd name="connsiteX82" fmla="*/ 1630393 w 4710955"/>
                <a:gd name="connsiteY82" fmla="*/ 655607 h 1461108"/>
                <a:gd name="connsiteX83" fmla="*/ 1613140 w 4710955"/>
                <a:gd name="connsiteY83" fmla="*/ 629728 h 1461108"/>
                <a:gd name="connsiteX84" fmla="*/ 1578634 w 4710955"/>
                <a:gd name="connsiteY84" fmla="*/ 552090 h 1461108"/>
                <a:gd name="connsiteX85" fmla="*/ 1544128 w 4710955"/>
                <a:gd name="connsiteY85" fmla="*/ 474452 h 1461108"/>
                <a:gd name="connsiteX86" fmla="*/ 1518249 w 4710955"/>
                <a:gd name="connsiteY86" fmla="*/ 483079 h 1461108"/>
                <a:gd name="connsiteX87" fmla="*/ 1466491 w 4710955"/>
                <a:gd name="connsiteY87" fmla="*/ 517585 h 1461108"/>
                <a:gd name="connsiteX88" fmla="*/ 1414732 w 4710955"/>
                <a:gd name="connsiteY88" fmla="*/ 508958 h 1461108"/>
                <a:gd name="connsiteX89" fmla="*/ 1354347 w 4710955"/>
                <a:gd name="connsiteY89" fmla="*/ 439947 h 1461108"/>
                <a:gd name="connsiteX90" fmla="*/ 1302589 w 4710955"/>
                <a:gd name="connsiteY90" fmla="*/ 388188 h 1461108"/>
                <a:gd name="connsiteX91" fmla="*/ 1285336 w 4710955"/>
                <a:gd name="connsiteY91" fmla="*/ 362309 h 1461108"/>
                <a:gd name="connsiteX92" fmla="*/ 1259457 w 4710955"/>
                <a:gd name="connsiteY92" fmla="*/ 336430 h 1461108"/>
                <a:gd name="connsiteX93" fmla="*/ 1233578 w 4710955"/>
                <a:gd name="connsiteY93" fmla="*/ 284671 h 1461108"/>
                <a:gd name="connsiteX94" fmla="*/ 1216325 w 4710955"/>
                <a:gd name="connsiteY94" fmla="*/ 232913 h 1461108"/>
                <a:gd name="connsiteX95" fmla="*/ 1181819 w 4710955"/>
                <a:gd name="connsiteY95" fmla="*/ 181154 h 1461108"/>
                <a:gd name="connsiteX96" fmla="*/ 1147313 w 4710955"/>
                <a:gd name="connsiteY96" fmla="*/ 138022 h 1461108"/>
                <a:gd name="connsiteX97" fmla="*/ 1104181 w 4710955"/>
                <a:gd name="connsiteY97" fmla="*/ 94890 h 1461108"/>
                <a:gd name="connsiteX98" fmla="*/ 1061049 w 4710955"/>
                <a:gd name="connsiteY98" fmla="*/ 86264 h 1461108"/>
                <a:gd name="connsiteX99" fmla="*/ 1000664 w 4710955"/>
                <a:gd name="connsiteY99" fmla="*/ 69011 h 1461108"/>
                <a:gd name="connsiteX100" fmla="*/ 974785 w 4710955"/>
                <a:gd name="connsiteY100" fmla="*/ 17252 h 1461108"/>
                <a:gd name="connsiteX101" fmla="*/ 948906 w 4710955"/>
                <a:gd name="connsiteY101" fmla="*/ 0 h 1461108"/>
                <a:gd name="connsiteX102" fmla="*/ 923027 w 4710955"/>
                <a:gd name="connsiteY102" fmla="*/ 8626 h 1461108"/>
                <a:gd name="connsiteX103" fmla="*/ 897147 w 4710955"/>
                <a:gd name="connsiteY103" fmla="*/ 60385 h 1461108"/>
                <a:gd name="connsiteX104" fmla="*/ 879895 w 4710955"/>
                <a:gd name="connsiteY104" fmla="*/ 86264 h 1461108"/>
                <a:gd name="connsiteX105" fmla="*/ 862642 w 4710955"/>
                <a:gd name="connsiteY105" fmla="*/ 155275 h 1461108"/>
                <a:gd name="connsiteX106" fmla="*/ 854015 w 4710955"/>
                <a:gd name="connsiteY106" fmla="*/ 189781 h 1461108"/>
                <a:gd name="connsiteX107" fmla="*/ 819510 w 4710955"/>
                <a:gd name="connsiteY107" fmla="*/ 267419 h 1461108"/>
                <a:gd name="connsiteX108" fmla="*/ 793630 w 4710955"/>
                <a:gd name="connsiteY108" fmla="*/ 276045 h 1461108"/>
                <a:gd name="connsiteX109" fmla="*/ 741872 w 4710955"/>
                <a:gd name="connsiteY109" fmla="*/ 310551 h 1461108"/>
                <a:gd name="connsiteX110" fmla="*/ 690113 w 4710955"/>
                <a:gd name="connsiteY110" fmla="*/ 327803 h 1461108"/>
                <a:gd name="connsiteX111" fmla="*/ 638355 w 4710955"/>
                <a:gd name="connsiteY111" fmla="*/ 370936 h 1461108"/>
                <a:gd name="connsiteX112" fmla="*/ 586596 w 4710955"/>
                <a:gd name="connsiteY112" fmla="*/ 405441 h 1461108"/>
                <a:gd name="connsiteX113" fmla="*/ 560717 w 4710955"/>
                <a:gd name="connsiteY113" fmla="*/ 431320 h 1461108"/>
                <a:gd name="connsiteX114" fmla="*/ 534838 w 4710955"/>
                <a:gd name="connsiteY114" fmla="*/ 448573 h 1461108"/>
                <a:gd name="connsiteX115" fmla="*/ 500332 w 4710955"/>
                <a:gd name="connsiteY115" fmla="*/ 500332 h 1461108"/>
                <a:gd name="connsiteX116" fmla="*/ 491706 w 4710955"/>
                <a:gd name="connsiteY116" fmla="*/ 526211 h 1461108"/>
                <a:gd name="connsiteX117" fmla="*/ 465827 w 4710955"/>
                <a:gd name="connsiteY117" fmla="*/ 534837 h 1461108"/>
                <a:gd name="connsiteX118" fmla="*/ 439947 w 4710955"/>
                <a:gd name="connsiteY118" fmla="*/ 552090 h 1461108"/>
                <a:gd name="connsiteX119" fmla="*/ 414068 w 4710955"/>
                <a:gd name="connsiteY119" fmla="*/ 560717 h 1461108"/>
                <a:gd name="connsiteX120" fmla="*/ 379562 w 4710955"/>
                <a:gd name="connsiteY120" fmla="*/ 577969 h 1461108"/>
                <a:gd name="connsiteX121" fmla="*/ 353683 w 4710955"/>
                <a:gd name="connsiteY121" fmla="*/ 595222 h 1461108"/>
                <a:gd name="connsiteX122" fmla="*/ 327804 w 4710955"/>
                <a:gd name="connsiteY122" fmla="*/ 603849 h 1461108"/>
                <a:gd name="connsiteX123" fmla="*/ 276045 w 4710955"/>
                <a:gd name="connsiteY123" fmla="*/ 629728 h 1461108"/>
                <a:gd name="connsiteX124" fmla="*/ 250166 w 4710955"/>
                <a:gd name="connsiteY124" fmla="*/ 621102 h 1461108"/>
                <a:gd name="connsiteX125" fmla="*/ 241540 w 4710955"/>
                <a:gd name="connsiteY125" fmla="*/ 595222 h 1461108"/>
                <a:gd name="connsiteX126" fmla="*/ 215661 w 4710955"/>
                <a:gd name="connsiteY126" fmla="*/ 569343 h 1461108"/>
                <a:gd name="connsiteX127" fmla="*/ 198408 w 4710955"/>
                <a:gd name="connsiteY127" fmla="*/ 543464 h 1461108"/>
                <a:gd name="connsiteX128" fmla="*/ 163902 w 4710955"/>
                <a:gd name="connsiteY128" fmla="*/ 534837 h 1461108"/>
                <a:gd name="connsiteX129" fmla="*/ 112144 w 4710955"/>
                <a:gd name="connsiteY129" fmla="*/ 560717 h 1461108"/>
                <a:gd name="connsiteX130" fmla="*/ 86264 w 4710955"/>
                <a:gd name="connsiteY130" fmla="*/ 569343 h 1461108"/>
                <a:gd name="connsiteX131" fmla="*/ 60385 w 4710955"/>
                <a:gd name="connsiteY131" fmla="*/ 1069675 h 1461108"/>
                <a:gd name="connsiteX132" fmla="*/ 43132 w 4710955"/>
                <a:gd name="connsiteY132" fmla="*/ 1155939 h 1461108"/>
                <a:gd name="connsiteX133" fmla="*/ 17253 w 4710955"/>
                <a:gd name="connsiteY133" fmla="*/ 1242203 h 1461108"/>
                <a:gd name="connsiteX134" fmla="*/ 8627 w 4710955"/>
                <a:gd name="connsiteY134" fmla="*/ 1268083 h 1461108"/>
                <a:gd name="connsiteX135" fmla="*/ 0 w 4710955"/>
                <a:gd name="connsiteY135" fmla="*/ 1293962 h 1461108"/>
                <a:gd name="connsiteX136" fmla="*/ 543464 w 4710955"/>
                <a:gd name="connsiteY136" fmla="*/ 1397479 h 1461108"/>
                <a:gd name="connsiteX137" fmla="*/ 2182483 w 4710955"/>
                <a:gd name="connsiteY137" fmla="*/ 1380226 h 1461108"/>
                <a:gd name="connsiteX138" fmla="*/ 2424023 w 4710955"/>
                <a:gd name="connsiteY138" fmla="*/ 1371600 h 1461108"/>
                <a:gd name="connsiteX139" fmla="*/ 2449902 w 4710955"/>
                <a:gd name="connsiteY139" fmla="*/ 1362973 h 1461108"/>
                <a:gd name="connsiteX140" fmla="*/ 2577998 w 4710955"/>
                <a:gd name="connsiteY140" fmla="*/ 1423359 h 1461108"/>
                <a:gd name="connsiteX141" fmla="*/ 2897320 w 4710955"/>
                <a:gd name="connsiteY141" fmla="*/ 1362973 h 1461108"/>
                <a:gd name="connsiteX142" fmla="*/ 3120720 w 4710955"/>
                <a:gd name="connsiteY142" fmla="*/ 1366215 h 1461108"/>
                <a:gd name="connsiteX143" fmla="*/ 3537842 w 4710955"/>
                <a:gd name="connsiteY143" fmla="*/ 1406105 h 1461108"/>
                <a:gd name="connsiteX144" fmla="*/ 3680524 w 4710955"/>
                <a:gd name="connsiteY144" fmla="*/ 1409347 h 1461108"/>
                <a:gd name="connsiteX145" fmla="*/ 3684348 w 4710955"/>
                <a:gd name="connsiteY145" fmla="*/ 1362974 h 1461108"/>
                <a:gd name="connsiteX146" fmla="*/ 3986271 w 4710955"/>
                <a:gd name="connsiteY146" fmla="*/ 1431984 h 1461108"/>
                <a:gd name="connsiteX147" fmla="*/ 4470363 w 4710955"/>
                <a:gd name="connsiteY147" fmla="*/ 1457864 h 1461108"/>
                <a:gd name="connsiteX148" fmla="*/ 4632385 w 4710955"/>
                <a:gd name="connsiteY148" fmla="*/ 1362973 h 1461108"/>
                <a:gd name="connsiteX149" fmla="*/ 4395208 w 4710955"/>
                <a:gd name="connsiteY149" fmla="*/ 1387925 h 1461108"/>
                <a:gd name="connsiteX150" fmla="*/ 4543848 w 4710955"/>
                <a:gd name="connsiteY150" fmla="*/ 1302588 h 1461108"/>
                <a:gd name="connsiteX0" fmla="*/ 4684144 w 4710955"/>
                <a:gd name="connsiteY0" fmla="*/ 1371600 h 1462195"/>
                <a:gd name="connsiteX1" fmla="*/ 4675517 w 4710955"/>
                <a:gd name="connsiteY1" fmla="*/ 1293962 h 1462195"/>
                <a:gd name="connsiteX2" fmla="*/ 4228465 w 4710955"/>
                <a:gd name="connsiteY2" fmla="*/ 1268084 h 1462195"/>
                <a:gd name="connsiteX3" fmla="*/ 4466494 w 4710955"/>
                <a:gd name="connsiteY3" fmla="*/ 1224951 h 1462195"/>
                <a:gd name="connsiteX4" fmla="*/ 4546121 w 4710955"/>
                <a:gd name="connsiteY4" fmla="*/ 1216324 h 1462195"/>
                <a:gd name="connsiteX5" fmla="*/ 4520242 w 4710955"/>
                <a:gd name="connsiteY5" fmla="*/ 1207698 h 1462195"/>
                <a:gd name="connsiteX6" fmla="*/ 4494362 w 4710955"/>
                <a:gd name="connsiteY6" fmla="*/ 1155939 h 1462195"/>
                <a:gd name="connsiteX7" fmla="*/ 4468483 w 4710955"/>
                <a:gd name="connsiteY7" fmla="*/ 1147313 h 1462195"/>
                <a:gd name="connsiteX8" fmla="*/ 4339087 w 4710955"/>
                <a:gd name="connsiteY8" fmla="*/ 1155939 h 1462195"/>
                <a:gd name="connsiteX9" fmla="*/ 4295955 w 4710955"/>
                <a:gd name="connsiteY9" fmla="*/ 1147313 h 1462195"/>
                <a:gd name="connsiteX10" fmla="*/ 4278702 w 4710955"/>
                <a:gd name="connsiteY10" fmla="*/ 1121434 h 1462195"/>
                <a:gd name="connsiteX11" fmla="*/ 4175185 w 4710955"/>
                <a:gd name="connsiteY11" fmla="*/ 1104181 h 1462195"/>
                <a:gd name="connsiteX12" fmla="*/ 4149306 w 4710955"/>
                <a:gd name="connsiteY12" fmla="*/ 1078302 h 1462195"/>
                <a:gd name="connsiteX13" fmla="*/ 4088921 w 4710955"/>
                <a:gd name="connsiteY13" fmla="*/ 1000664 h 1462195"/>
                <a:gd name="connsiteX14" fmla="*/ 4063042 w 4710955"/>
                <a:gd name="connsiteY14" fmla="*/ 992037 h 1462195"/>
                <a:gd name="connsiteX15" fmla="*/ 4002657 w 4710955"/>
                <a:gd name="connsiteY15" fmla="*/ 957532 h 1462195"/>
                <a:gd name="connsiteX16" fmla="*/ 3942272 w 4710955"/>
                <a:gd name="connsiteY16" fmla="*/ 940279 h 1462195"/>
                <a:gd name="connsiteX17" fmla="*/ 3933645 w 4710955"/>
                <a:gd name="connsiteY17" fmla="*/ 914400 h 1462195"/>
                <a:gd name="connsiteX18" fmla="*/ 3925019 w 4710955"/>
                <a:gd name="connsiteY18" fmla="*/ 879894 h 1462195"/>
                <a:gd name="connsiteX19" fmla="*/ 3907766 w 4710955"/>
                <a:gd name="connsiteY19" fmla="*/ 828136 h 1462195"/>
                <a:gd name="connsiteX20" fmla="*/ 3821502 w 4710955"/>
                <a:gd name="connsiteY20" fmla="*/ 854015 h 1462195"/>
                <a:gd name="connsiteX21" fmla="*/ 3743864 w 4710955"/>
                <a:gd name="connsiteY21" fmla="*/ 888520 h 1462195"/>
                <a:gd name="connsiteX22" fmla="*/ 3692106 w 4710955"/>
                <a:gd name="connsiteY22" fmla="*/ 879894 h 1462195"/>
                <a:gd name="connsiteX23" fmla="*/ 3648974 w 4710955"/>
                <a:gd name="connsiteY23" fmla="*/ 828136 h 1462195"/>
                <a:gd name="connsiteX24" fmla="*/ 3623095 w 4710955"/>
                <a:gd name="connsiteY24" fmla="*/ 802256 h 1462195"/>
                <a:gd name="connsiteX25" fmla="*/ 3614468 w 4710955"/>
                <a:gd name="connsiteY25" fmla="*/ 776377 h 1462195"/>
                <a:gd name="connsiteX26" fmla="*/ 3562710 w 4710955"/>
                <a:gd name="connsiteY26" fmla="*/ 750498 h 1462195"/>
                <a:gd name="connsiteX27" fmla="*/ 3303917 w 4710955"/>
                <a:gd name="connsiteY27" fmla="*/ 741871 h 1462195"/>
                <a:gd name="connsiteX28" fmla="*/ 3252159 w 4710955"/>
                <a:gd name="connsiteY28" fmla="*/ 715992 h 1462195"/>
                <a:gd name="connsiteX29" fmla="*/ 3226279 w 4710955"/>
                <a:gd name="connsiteY29" fmla="*/ 664234 h 1462195"/>
                <a:gd name="connsiteX30" fmla="*/ 3217653 w 4710955"/>
                <a:gd name="connsiteY30" fmla="*/ 629728 h 1462195"/>
                <a:gd name="connsiteX31" fmla="*/ 3209027 w 4710955"/>
                <a:gd name="connsiteY31" fmla="*/ 577969 h 1462195"/>
                <a:gd name="connsiteX32" fmla="*/ 3200400 w 4710955"/>
                <a:gd name="connsiteY32" fmla="*/ 552090 h 1462195"/>
                <a:gd name="connsiteX33" fmla="*/ 3174521 w 4710955"/>
                <a:gd name="connsiteY33" fmla="*/ 543464 h 1462195"/>
                <a:gd name="connsiteX34" fmla="*/ 3122762 w 4710955"/>
                <a:gd name="connsiteY34" fmla="*/ 508958 h 1462195"/>
                <a:gd name="connsiteX35" fmla="*/ 3096883 w 4710955"/>
                <a:gd name="connsiteY35" fmla="*/ 491705 h 1462195"/>
                <a:gd name="connsiteX36" fmla="*/ 3079630 w 4710955"/>
                <a:gd name="connsiteY36" fmla="*/ 405441 h 1462195"/>
                <a:gd name="connsiteX37" fmla="*/ 3062378 w 4710955"/>
                <a:gd name="connsiteY37" fmla="*/ 353683 h 1462195"/>
                <a:gd name="connsiteX38" fmla="*/ 3010619 w 4710955"/>
                <a:gd name="connsiteY38" fmla="*/ 319177 h 1462195"/>
                <a:gd name="connsiteX39" fmla="*/ 2993366 w 4710955"/>
                <a:gd name="connsiteY39" fmla="*/ 293298 h 1462195"/>
                <a:gd name="connsiteX40" fmla="*/ 2967487 w 4710955"/>
                <a:gd name="connsiteY40" fmla="*/ 276045 h 1462195"/>
                <a:gd name="connsiteX41" fmla="*/ 2932981 w 4710955"/>
                <a:gd name="connsiteY41" fmla="*/ 224286 h 1462195"/>
                <a:gd name="connsiteX42" fmla="*/ 2915728 w 4710955"/>
                <a:gd name="connsiteY42" fmla="*/ 198407 h 1462195"/>
                <a:gd name="connsiteX43" fmla="*/ 2889849 w 4710955"/>
                <a:gd name="connsiteY43" fmla="*/ 189781 h 1462195"/>
                <a:gd name="connsiteX44" fmla="*/ 2863970 w 4710955"/>
                <a:gd name="connsiteY44" fmla="*/ 207034 h 1462195"/>
                <a:gd name="connsiteX45" fmla="*/ 2838091 w 4710955"/>
                <a:gd name="connsiteY45" fmla="*/ 284671 h 1462195"/>
                <a:gd name="connsiteX46" fmla="*/ 2820838 w 4710955"/>
                <a:gd name="connsiteY46" fmla="*/ 353683 h 1462195"/>
                <a:gd name="connsiteX47" fmla="*/ 2786332 w 4710955"/>
                <a:gd name="connsiteY47" fmla="*/ 405441 h 1462195"/>
                <a:gd name="connsiteX48" fmla="*/ 2743200 w 4710955"/>
                <a:gd name="connsiteY48" fmla="*/ 448573 h 1462195"/>
                <a:gd name="connsiteX49" fmla="*/ 2717321 w 4710955"/>
                <a:gd name="connsiteY49" fmla="*/ 457200 h 1462195"/>
                <a:gd name="connsiteX50" fmla="*/ 2665562 w 4710955"/>
                <a:gd name="connsiteY50" fmla="*/ 491705 h 1462195"/>
                <a:gd name="connsiteX51" fmla="*/ 2605178 w 4710955"/>
                <a:gd name="connsiteY51" fmla="*/ 569343 h 1462195"/>
                <a:gd name="connsiteX52" fmla="*/ 2562045 w 4710955"/>
                <a:gd name="connsiteY52" fmla="*/ 612475 h 1462195"/>
                <a:gd name="connsiteX53" fmla="*/ 2518913 w 4710955"/>
                <a:gd name="connsiteY53" fmla="*/ 655607 h 1462195"/>
                <a:gd name="connsiteX54" fmla="*/ 2493034 w 4710955"/>
                <a:gd name="connsiteY54" fmla="*/ 681486 h 1462195"/>
                <a:gd name="connsiteX55" fmla="*/ 2467155 w 4710955"/>
                <a:gd name="connsiteY55" fmla="*/ 690113 h 1462195"/>
                <a:gd name="connsiteX56" fmla="*/ 2415396 w 4710955"/>
                <a:gd name="connsiteY56" fmla="*/ 715992 h 1462195"/>
                <a:gd name="connsiteX57" fmla="*/ 2389517 w 4710955"/>
                <a:gd name="connsiteY57" fmla="*/ 707366 h 1462195"/>
                <a:gd name="connsiteX58" fmla="*/ 2346385 w 4710955"/>
                <a:gd name="connsiteY58" fmla="*/ 655607 h 1462195"/>
                <a:gd name="connsiteX59" fmla="*/ 2320506 w 4710955"/>
                <a:gd name="connsiteY59" fmla="*/ 629728 h 1462195"/>
                <a:gd name="connsiteX60" fmla="*/ 2303253 w 4710955"/>
                <a:gd name="connsiteY60" fmla="*/ 603849 h 1462195"/>
                <a:gd name="connsiteX61" fmla="*/ 2277374 w 4710955"/>
                <a:gd name="connsiteY61" fmla="*/ 595222 h 1462195"/>
                <a:gd name="connsiteX62" fmla="*/ 2225615 w 4710955"/>
                <a:gd name="connsiteY62" fmla="*/ 560717 h 1462195"/>
                <a:gd name="connsiteX63" fmla="*/ 2173857 w 4710955"/>
                <a:gd name="connsiteY63" fmla="*/ 526211 h 1462195"/>
                <a:gd name="connsiteX64" fmla="*/ 2147978 w 4710955"/>
                <a:gd name="connsiteY64" fmla="*/ 448573 h 1462195"/>
                <a:gd name="connsiteX65" fmla="*/ 2130725 w 4710955"/>
                <a:gd name="connsiteY65" fmla="*/ 396815 h 1462195"/>
                <a:gd name="connsiteX66" fmla="*/ 2113472 w 4710955"/>
                <a:gd name="connsiteY66" fmla="*/ 284671 h 1462195"/>
                <a:gd name="connsiteX67" fmla="*/ 2087593 w 4710955"/>
                <a:gd name="connsiteY67" fmla="*/ 293298 h 1462195"/>
                <a:gd name="connsiteX68" fmla="*/ 2061713 w 4710955"/>
                <a:gd name="connsiteY68" fmla="*/ 319177 h 1462195"/>
                <a:gd name="connsiteX69" fmla="*/ 2027208 w 4710955"/>
                <a:gd name="connsiteY69" fmla="*/ 370936 h 1462195"/>
                <a:gd name="connsiteX70" fmla="*/ 2009955 w 4710955"/>
                <a:gd name="connsiteY70" fmla="*/ 396815 h 1462195"/>
                <a:gd name="connsiteX71" fmla="*/ 1984076 w 4710955"/>
                <a:gd name="connsiteY71" fmla="*/ 414068 h 1462195"/>
                <a:gd name="connsiteX72" fmla="*/ 1940944 w 4710955"/>
                <a:gd name="connsiteY72" fmla="*/ 491705 h 1462195"/>
                <a:gd name="connsiteX73" fmla="*/ 1923691 w 4710955"/>
                <a:gd name="connsiteY73" fmla="*/ 517585 h 1462195"/>
                <a:gd name="connsiteX74" fmla="*/ 1897812 w 4710955"/>
                <a:gd name="connsiteY74" fmla="*/ 526211 h 1462195"/>
                <a:gd name="connsiteX75" fmla="*/ 1871932 w 4710955"/>
                <a:gd name="connsiteY75" fmla="*/ 543464 h 1462195"/>
                <a:gd name="connsiteX76" fmla="*/ 1863306 w 4710955"/>
                <a:gd name="connsiteY76" fmla="*/ 569343 h 1462195"/>
                <a:gd name="connsiteX77" fmla="*/ 1846053 w 4710955"/>
                <a:gd name="connsiteY77" fmla="*/ 595222 h 1462195"/>
                <a:gd name="connsiteX78" fmla="*/ 1820174 w 4710955"/>
                <a:gd name="connsiteY78" fmla="*/ 646981 h 1462195"/>
                <a:gd name="connsiteX79" fmla="*/ 1794295 w 4710955"/>
                <a:gd name="connsiteY79" fmla="*/ 698739 h 1462195"/>
                <a:gd name="connsiteX80" fmla="*/ 1759789 w 4710955"/>
                <a:gd name="connsiteY80" fmla="*/ 715992 h 1462195"/>
                <a:gd name="connsiteX81" fmla="*/ 1682151 w 4710955"/>
                <a:gd name="connsiteY81" fmla="*/ 698739 h 1462195"/>
                <a:gd name="connsiteX82" fmla="*/ 1630393 w 4710955"/>
                <a:gd name="connsiteY82" fmla="*/ 655607 h 1462195"/>
                <a:gd name="connsiteX83" fmla="*/ 1613140 w 4710955"/>
                <a:gd name="connsiteY83" fmla="*/ 629728 h 1462195"/>
                <a:gd name="connsiteX84" fmla="*/ 1578634 w 4710955"/>
                <a:gd name="connsiteY84" fmla="*/ 552090 h 1462195"/>
                <a:gd name="connsiteX85" fmla="*/ 1544128 w 4710955"/>
                <a:gd name="connsiteY85" fmla="*/ 474452 h 1462195"/>
                <a:gd name="connsiteX86" fmla="*/ 1518249 w 4710955"/>
                <a:gd name="connsiteY86" fmla="*/ 483079 h 1462195"/>
                <a:gd name="connsiteX87" fmla="*/ 1466491 w 4710955"/>
                <a:gd name="connsiteY87" fmla="*/ 517585 h 1462195"/>
                <a:gd name="connsiteX88" fmla="*/ 1414732 w 4710955"/>
                <a:gd name="connsiteY88" fmla="*/ 508958 h 1462195"/>
                <a:gd name="connsiteX89" fmla="*/ 1354347 w 4710955"/>
                <a:gd name="connsiteY89" fmla="*/ 439947 h 1462195"/>
                <a:gd name="connsiteX90" fmla="*/ 1302589 w 4710955"/>
                <a:gd name="connsiteY90" fmla="*/ 388188 h 1462195"/>
                <a:gd name="connsiteX91" fmla="*/ 1285336 w 4710955"/>
                <a:gd name="connsiteY91" fmla="*/ 362309 h 1462195"/>
                <a:gd name="connsiteX92" fmla="*/ 1259457 w 4710955"/>
                <a:gd name="connsiteY92" fmla="*/ 336430 h 1462195"/>
                <a:gd name="connsiteX93" fmla="*/ 1233578 w 4710955"/>
                <a:gd name="connsiteY93" fmla="*/ 284671 h 1462195"/>
                <a:gd name="connsiteX94" fmla="*/ 1216325 w 4710955"/>
                <a:gd name="connsiteY94" fmla="*/ 232913 h 1462195"/>
                <a:gd name="connsiteX95" fmla="*/ 1181819 w 4710955"/>
                <a:gd name="connsiteY95" fmla="*/ 181154 h 1462195"/>
                <a:gd name="connsiteX96" fmla="*/ 1147313 w 4710955"/>
                <a:gd name="connsiteY96" fmla="*/ 138022 h 1462195"/>
                <a:gd name="connsiteX97" fmla="*/ 1104181 w 4710955"/>
                <a:gd name="connsiteY97" fmla="*/ 94890 h 1462195"/>
                <a:gd name="connsiteX98" fmla="*/ 1061049 w 4710955"/>
                <a:gd name="connsiteY98" fmla="*/ 86264 h 1462195"/>
                <a:gd name="connsiteX99" fmla="*/ 1000664 w 4710955"/>
                <a:gd name="connsiteY99" fmla="*/ 69011 h 1462195"/>
                <a:gd name="connsiteX100" fmla="*/ 974785 w 4710955"/>
                <a:gd name="connsiteY100" fmla="*/ 17252 h 1462195"/>
                <a:gd name="connsiteX101" fmla="*/ 948906 w 4710955"/>
                <a:gd name="connsiteY101" fmla="*/ 0 h 1462195"/>
                <a:gd name="connsiteX102" fmla="*/ 923027 w 4710955"/>
                <a:gd name="connsiteY102" fmla="*/ 8626 h 1462195"/>
                <a:gd name="connsiteX103" fmla="*/ 897147 w 4710955"/>
                <a:gd name="connsiteY103" fmla="*/ 60385 h 1462195"/>
                <a:gd name="connsiteX104" fmla="*/ 879895 w 4710955"/>
                <a:gd name="connsiteY104" fmla="*/ 86264 h 1462195"/>
                <a:gd name="connsiteX105" fmla="*/ 862642 w 4710955"/>
                <a:gd name="connsiteY105" fmla="*/ 155275 h 1462195"/>
                <a:gd name="connsiteX106" fmla="*/ 854015 w 4710955"/>
                <a:gd name="connsiteY106" fmla="*/ 189781 h 1462195"/>
                <a:gd name="connsiteX107" fmla="*/ 819510 w 4710955"/>
                <a:gd name="connsiteY107" fmla="*/ 267419 h 1462195"/>
                <a:gd name="connsiteX108" fmla="*/ 793630 w 4710955"/>
                <a:gd name="connsiteY108" fmla="*/ 276045 h 1462195"/>
                <a:gd name="connsiteX109" fmla="*/ 741872 w 4710955"/>
                <a:gd name="connsiteY109" fmla="*/ 310551 h 1462195"/>
                <a:gd name="connsiteX110" fmla="*/ 690113 w 4710955"/>
                <a:gd name="connsiteY110" fmla="*/ 327803 h 1462195"/>
                <a:gd name="connsiteX111" fmla="*/ 638355 w 4710955"/>
                <a:gd name="connsiteY111" fmla="*/ 370936 h 1462195"/>
                <a:gd name="connsiteX112" fmla="*/ 586596 w 4710955"/>
                <a:gd name="connsiteY112" fmla="*/ 405441 h 1462195"/>
                <a:gd name="connsiteX113" fmla="*/ 560717 w 4710955"/>
                <a:gd name="connsiteY113" fmla="*/ 431320 h 1462195"/>
                <a:gd name="connsiteX114" fmla="*/ 534838 w 4710955"/>
                <a:gd name="connsiteY114" fmla="*/ 448573 h 1462195"/>
                <a:gd name="connsiteX115" fmla="*/ 500332 w 4710955"/>
                <a:gd name="connsiteY115" fmla="*/ 500332 h 1462195"/>
                <a:gd name="connsiteX116" fmla="*/ 491706 w 4710955"/>
                <a:gd name="connsiteY116" fmla="*/ 526211 h 1462195"/>
                <a:gd name="connsiteX117" fmla="*/ 465827 w 4710955"/>
                <a:gd name="connsiteY117" fmla="*/ 534837 h 1462195"/>
                <a:gd name="connsiteX118" fmla="*/ 439947 w 4710955"/>
                <a:gd name="connsiteY118" fmla="*/ 552090 h 1462195"/>
                <a:gd name="connsiteX119" fmla="*/ 414068 w 4710955"/>
                <a:gd name="connsiteY119" fmla="*/ 560717 h 1462195"/>
                <a:gd name="connsiteX120" fmla="*/ 379562 w 4710955"/>
                <a:gd name="connsiteY120" fmla="*/ 577969 h 1462195"/>
                <a:gd name="connsiteX121" fmla="*/ 353683 w 4710955"/>
                <a:gd name="connsiteY121" fmla="*/ 595222 h 1462195"/>
                <a:gd name="connsiteX122" fmla="*/ 327804 w 4710955"/>
                <a:gd name="connsiteY122" fmla="*/ 603849 h 1462195"/>
                <a:gd name="connsiteX123" fmla="*/ 276045 w 4710955"/>
                <a:gd name="connsiteY123" fmla="*/ 629728 h 1462195"/>
                <a:gd name="connsiteX124" fmla="*/ 250166 w 4710955"/>
                <a:gd name="connsiteY124" fmla="*/ 621102 h 1462195"/>
                <a:gd name="connsiteX125" fmla="*/ 241540 w 4710955"/>
                <a:gd name="connsiteY125" fmla="*/ 595222 h 1462195"/>
                <a:gd name="connsiteX126" fmla="*/ 215661 w 4710955"/>
                <a:gd name="connsiteY126" fmla="*/ 569343 h 1462195"/>
                <a:gd name="connsiteX127" fmla="*/ 198408 w 4710955"/>
                <a:gd name="connsiteY127" fmla="*/ 543464 h 1462195"/>
                <a:gd name="connsiteX128" fmla="*/ 163902 w 4710955"/>
                <a:gd name="connsiteY128" fmla="*/ 534837 h 1462195"/>
                <a:gd name="connsiteX129" fmla="*/ 112144 w 4710955"/>
                <a:gd name="connsiteY129" fmla="*/ 560717 h 1462195"/>
                <a:gd name="connsiteX130" fmla="*/ 86264 w 4710955"/>
                <a:gd name="connsiteY130" fmla="*/ 569343 h 1462195"/>
                <a:gd name="connsiteX131" fmla="*/ 60385 w 4710955"/>
                <a:gd name="connsiteY131" fmla="*/ 1069675 h 1462195"/>
                <a:gd name="connsiteX132" fmla="*/ 43132 w 4710955"/>
                <a:gd name="connsiteY132" fmla="*/ 1155939 h 1462195"/>
                <a:gd name="connsiteX133" fmla="*/ 17253 w 4710955"/>
                <a:gd name="connsiteY133" fmla="*/ 1242203 h 1462195"/>
                <a:gd name="connsiteX134" fmla="*/ 8627 w 4710955"/>
                <a:gd name="connsiteY134" fmla="*/ 1268083 h 1462195"/>
                <a:gd name="connsiteX135" fmla="*/ 0 w 4710955"/>
                <a:gd name="connsiteY135" fmla="*/ 1293962 h 1462195"/>
                <a:gd name="connsiteX136" fmla="*/ 543464 w 4710955"/>
                <a:gd name="connsiteY136" fmla="*/ 1397479 h 1462195"/>
                <a:gd name="connsiteX137" fmla="*/ 2182483 w 4710955"/>
                <a:gd name="connsiteY137" fmla="*/ 1380226 h 1462195"/>
                <a:gd name="connsiteX138" fmla="*/ 2424023 w 4710955"/>
                <a:gd name="connsiteY138" fmla="*/ 1371600 h 1462195"/>
                <a:gd name="connsiteX139" fmla="*/ 2449902 w 4710955"/>
                <a:gd name="connsiteY139" fmla="*/ 1362973 h 1462195"/>
                <a:gd name="connsiteX140" fmla="*/ 2577998 w 4710955"/>
                <a:gd name="connsiteY140" fmla="*/ 1423359 h 1462195"/>
                <a:gd name="connsiteX141" fmla="*/ 2897320 w 4710955"/>
                <a:gd name="connsiteY141" fmla="*/ 1362973 h 1462195"/>
                <a:gd name="connsiteX142" fmla="*/ 3120720 w 4710955"/>
                <a:gd name="connsiteY142" fmla="*/ 1366215 h 1462195"/>
                <a:gd name="connsiteX143" fmla="*/ 3537842 w 4710955"/>
                <a:gd name="connsiteY143" fmla="*/ 1406105 h 1462195"/>
                <a:gd name="connsiteX144" fmla="*/ 3680524 w 4710955"/>
                <a:gd name="connsiteY144" fmla="*/ 1409347 h 1462195"/>
                <a:gd name="connsiteX145" fmla="*/ 3684348 w 4710955"/>
                <a:gd name="connsiteY145" fmla="*/ 1362974 h 1462195"/>
                <a:gd name="connsiteX146" fmla="*/ 3986271 w 4710955"/>
                <a:gd name="connsiteY146" fmla="*/ 1431984 h 1462195"/>
                <a:gd name="connsiteX147" fmla="*/ 4470363 w 4710955"/>
                <a:gd name="connsiteY147" fmla="*/ 1457864 h 1462195"/>
                <a:gd name="connsiteX148" fmla="*/ 4404405 w 4710955"/>
                <a:gd name="connsiteY148" fmla="*/ 1346183 h 1462195"/>
                <a:gd name="connsiteX149" fmla="*/ 4395208 w 4710955"/>
                <a:gd name="connsiteY149" fmla="*/ 1387925 h 1462195"/>
                <a:gd name="connsiteX150" fmla="*/ 4543848 w 4710955"/>
                <a:gd name="connsiteY150" fmla="*/ 1302588 h 1462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4710955" h="1462195">
                  <a:moveTo>
                    <a:pt x="4684144" y="1371600"/>
                  </a:moveTo>
                  <a:cubicBezTo>
                    <a:pt x="4681268" y="1345721"/>
                    <a:pt x="4751464" y="1311215"/>
                    <a:pt x="4675517" y="1293962"/>
                  </a:cubicBezTo>
                  <a:cubicBezTo>
                    <a:pt x="4599570" y="1276709"/>
                    <a:pt x="4263302" y="1279586"/>
                    <a:pt x="4228465" y="1268084"/>
                  </a:cubicBezTo>
                  <a:cubicBezTo>
                    <a:pt x="4193628" y="1256582"/>
                    <a:pt x="4413551" y="1233578"/>
                    <a:pt x="4466494" y="1224951"/>
                  </a:cubicBezTo>
                  <a:cubicBezTo>
                    <a:pt x="4519437" y="1216324"/>
                    <a:pt x="4537163" y="1219199"/>
                    <a:pt x="4546121" y="1216324"/>
                  </a:cubicBezTo>
                  <a:cubicBezTo>
                    <a:pt x="4555079" y="1213449"/>
                    <a:pt x="4528868" y="1210573"/>
                    <a:pt x="4520242" y="1207698"/>
                  </a:cubicBezTo>
                  <a:cubicBezTo>
                    <a:pt x="4514559" y="1190651"/>
                    <a:pt x="4509563" y="1168100"/>
                    <a:pt x="4494362" y="1155939"/>
                  </a:cubicBezTo>
                  <a:cubicBezTo>
                    <a:pt x="4487262" y="1150259"/>
                    <a:pt x="4477109" y="1150188"/>
                    <a:pt x="4468483" y="1147313"/>
                  </a:cubicBezTo>
                  <a:cubicBezTo>
                    <a:pt x="4425351" y="1150188"/>
                    <a:pt x="4382315" y="1155939"/>
                    <a:pt x="4339087" y="1155939"/>
                  </a:cubicBezTo>
                  <a:cubicBezTo>
                    <a:pt x="4324425" y="1155939"/>
                    <a:pt x="4308685" y="1154587"/>
                    <a:pt x="4295955" y="1147313"/>
                  </a:cubicBezTo>
                  <a:cubicBezTo>
                    <a:pt x="4286953" y="1142169"/>
                    <a:pt x="4288466" y="1124921"/>
                    <a:pt x="4278702" y="1121434"/>
                  </a:cubicBezTo>
                  <a:cubicBezTo>
                    <a:pt x="4245758" y="1109668"/>
                    <a:pt x="4175185" y="1104181"/>
                    <a:pt x="4175185" y="1104181"/>
                  </a:cubicBezTo>
                  <a:cubicBezTo>
                    <a:pt x="4166559" y="1095555"/>
                    <a:pt x="4156796" y="1087932"/>
                    <a:pt x="4149306" y="1078302"/>
                  </a:cubicBezTo>
                  <a:cubicBezTo>
                    <a:pt x="4130850" y="1054572"/>
                    <a:pt x="4116038" y="1018743"/>
                    <a:pt x="4088921" y="1000664"/>
                  </a:cubicBezTo>
                  <a:cubicBezTo>
                    <a:pt x="4081355" y="995620"/>
                    <a:pt x="4071400" y="995619"/>
                    <a:pt x="4063042" y="992037"/>
                  </a:cubicBezTo>
                  <a:cubicBezTo>
                    <a:pt x="3957188" y="946672"/>
                    <a:pt x="4089282" y="1000846"/>
                    <a:pt x="4002657" y="957532"/>
                  </a:cubicBezTo>
                  <a:cubicBezTo>
                    <a:pt x="3990277" y="951342"/>
                    <a:pt x="3953334" y="943044"/>
                    <a:pt x="3942272" y="940279"/>
                  </a:cubicBezTo>
                  <a:cubicBezTo>
                    <a:pt x="3939396" y="931653"/>
                    <a:pt x="3936143" y="923143"/>
                    <a:pt x="3933645" y="914400"/>
                  </a:cubicBezTo>
                  <a:cubicBezTo>
                    <a:pt x="3930388" y="903000"/>
                    <a:pt x="3928426" y="891250"/>
                    <a:pt x="3925019" y="879894"/>
                  </a:cubicBezTo>
                  <a:cubicBezTo>
                    <a:pt x="3919793" y="862475"/>
                    <a:pt x="3907766" y="828136"/>
                    <a:pt x="3907766" y="828136"/>
                  </a:cubicBezTo>
                  <a:cubicBezTo>
                    <a:pt x="3775275" y="847062"/>
                    <a:pt x="3895832" y="820979"/>
                    <a:pt x="3821502" y="854015"/>
                  </a:cubicBezTo>
                  <a:cubicBezTo>
                    <a:pt x="3729103" y="895082"/>
                    <a:pt x="3802438" y="849474"/>
                    <a:pt x="3743864" y="888520"/>
                  </a:cubicBezTo>
                  <a:cubicBezTo>
                    <a:pt x="3726611" y="885645"/>
                    <a:pt x="3708089" y="886998"/>
                    <a:pt x="3692106" y="879894"/>
                  </a:cubicBezTo>
                  <a:cubicBezTo>
                    <a:pt x="3672094" y="871000"/>
                    <a:pt x="3661778" y="843501"/>
                    <a:pt x="3648974" y="828136"/>
                  </a:cubicBezTo>
                  <a:cubicBezTo>
                    <a:pt x="3641164" y="818764"/>
                    <a:pt x="3631721" y="810883"/>
                    <a:pt x="3623095" y="802256"/>
                  </a:cubicBezTo>
                  <a:cubicBezTo>
                    <a:pt x="3620219" y="793630"/>
                    <a:pt x="3620148" y="783477"/>
                    <a:pt x="3614468" y="776377"/>
                  </a:cubicBezTo>
                  <a:cubicBezTo>
                    <a:pt x="3606763" y="766745"/>
                    <a:pt x="3575850" y="751294"/>
                    <a:pt x="3562710" y="750498"/>
                  </a:cubicBezTo>
                  <a:cubicBezTo>
                    <a:pt x="3476556" y="745276"/>
                    <a:pt x="3390181" y="744747"/>
                    <a:pt x="3303917" y="741871"/>
                  </a:cubicBezTo>
                  <a:cubicBezTo>
                    <a:pt x="3282868" y="734855"/>
                    <a:pt x="3268882" y="732715"/>
                    <a:pt x="3252159" y="715992"/>
                  </a:cubicBezTo>
                  <a:cubicBezTo>
                    <a:pt x="3237037" y="700870"/>
                    <a:pt x="3231892" y="683878"/>
                    <a:pt x="3226279" y="664234"/>
                  </a:cubicBezTo>
                  <a:cubicBezTo>
                    <a:pt x="3223022" y="652834"/>
                    <a:pt x="3219978" y="641354"/>
                    <a:pt x="3217653" y="629728"/>
                  </a:cubicBezTo>
                  <a:cubicBezTo>
                    <a:pt x="3214223" y="612577"/>
                    <a:pt x="3212821" y="595043"/>
                    <a:pt x="3209027" y="577969"/>
                  </a:cubicBezTo>
                  <a:cubicBezTo>
                    <a:pt x="3207054" y="569093"/>
                    <a:pt x="3206830" y="558520"/>
                    <a:pt x="3200400" y="552090"/>
                  </a:cubicBezTo>
                  <a:cubicBezTo>
                    <a:pt x="3193970" y="545660"/>
                    <a:pt x="3183147" y="546339"/>
                    <a:pt x="3174521" y="543464"/>
                  </a:cubicBezTo>
                  <a:lnTo>
                    <a:pt x="3122762" y="508958"/>
                  </a:lnTo>
                  <a:lnTo>
                    <a:pt x="3096883" y="491705"/>
                  </a:lnTo>
                  <a:cubicBezTo>
                    <a:pt x="3091132" y="462950"/>
                    <a:pt x="3088903" y="433260"/>
                    <a:pt x="3079630" y="405441"/>
                  </a:cubicBezTo>
                  <a:cubicBezTo>
                    <a:pt x="3073879" y="388188"/>
                    <a:pt x="3077510" y="363771"/>
                    <a:pt x="3062378" y="353683"/>
                  </a:cubicBezTo>
                  <a:lnTo>
                    <a:pt x="3010619" y="319177"/>
                  </a:lnTo>
                  <a:cubicBezTo>
                    <a:pt x="3004868" y="310551"/>
                    <a:pt x="3000697" y="300629"/>
                    <a:pt x="2993366" y="293298"/>
                  </a:cubicBezTo>
                  <a:cubicBezTo>
                    <a:pt x="2986035" y="285967"/>
                    <a:pt x="2974314" y="283847"/>
                    <a:pt x="2967487" y="276045"/>
                  </a:cubicBezTo>
                  <a:cubicBezTo>
                    <a:pt x="2953833" y="260440"/>
                    <a:pt x="2944483" y="241539"/>
                    <a:pt x="2932981" y="224286"/>
                  </a:cubicBezTo>
                  <a:cubicBezTo>
                    <a:pt x="2927230" y="215660"/>
                    <a:pt x="2925564" y="201685"/>
                    <a:pt x="2915728" y="198407"/>
                  </a:cubicBezTo>
                  <a:lnTo>
                    <a:pt x="2889849" y="189781"/>
                  </a:lnTo>
                  <a:cubicBezTo>
                    <a:pt x="2881223" y="195532"/>
                    <a:pt x="2869465" y="198242"/>
                    <a:pt x="2863970" y="207034"/>
                  </a:cubicBezTo>
                  <a:cubicBezTo>
                    <a:pt x="2863968" y="207038"/>
                    <a:pt x="2842405" y="271729"/>
                    <a:pt x="2838091" y="284671"/>
                  </a:cubicBezTo>
                  <a:cubicBezTo>
                    <a:pt x="2831722" y="303780"/>
                    <a:pt x="2831594" y="334322"/>
                    <a:pt x="2820838" y="353683"/>
                  </a:cubicBezTo>
                  <a:cubicBezTo>
                    <a:pt x="2810768" y="371809"/>
                    <a:pt x="2797834" y="388188"/>
                    <a:pt x="2786332" y="405441"/>
                  </a:cubicBezTo>
                  <a:cubicBezTo>
                    <a:pt x="2769079" y="431320"/>
                    <a:pt x="2771954" y="434195"/>
                    <a:pt x="2743200" y="448573"/>
                  </a:cubicBezTo>
                  <a:cubicBezTo>
                    <a:pt x="2735067" y="452640"/>
                    <a:pt x="2725270" y="452784"/>
                    <a:pt x="2717321" y="457200"/>
                  </a:cubicBezTo>
                  <a:cubicBezTo>
                    <a:pt x="2699195" y="467270"/>
                    <a:pt x="2665562" y="491705"/>
                    <a:pt x="2665562" y="491705"/>
                  </a:cubicBezTo>
                  <a:cubicBezTo>
                    <a:pt x="2578362" y="622509"/>
                    <a:pt x="2672740" y="488269"/>
                    <a:pt x="2605178" y="569343"/>
                  </a:cubicBezTo>
                  <a:cubicBezTo>
                    <a:pt x="2569235" y="612474"/>
                    <a:pt x="2609491" y="580845"/>
                    <a:pt x="2562045" y="612475"/>
                  </a:cubicBezTo>
                  <a:cubicBezTo>
                    <a:pt x="2530417" y="659919"/>
                    <a:pt x="2562045" y="619664"/>
                    <a:pt x="2518913" y="655607"/>
                  </a:cubicBezTo>
                  <a:cubicBezTo>
                    <a:pt x="2509541" y="663417"/>
                    <a:pt x="2503185" y="674719"/>
                    <a:pt x="2493034" y="681486"/>
                  </a:cubicBezTo>
                  <a:cubicBezTo>
                    <a:pt x="2485468" y="686530"/>
                    <a:pt x="2475288" y="686046"/>
                    <a:pt x="2467155" y="690113"/>
                  </a:cubicBezTo>
                  <a:cubicBezTo>
                    <a:pt x="2400275" y="723554"/>
                    <a:pt x="2480437" y="694314"/>
                    <a:pt x="2415396" y="715992"/>
                  </a:cubicBezTo>
                  <a:cubicBezTo>
                    <a:pt x="2406770" y="713117"/>
                    <a:pt x="2397083" y="712410"/>
                    <a:pt x="2389517" y="707366"/>
                  </a:cubicBezTo>
                  <a:cubicBezTo>
                    <a:pt x="2361167" y="688466"/>
                    <a:pt x="2366275" y="679475"/>
                    <a:pt x="2346385" y="655607"/>
                  </a:cubicBezTo>
                  <a:cubicBezTo>
                    <a:pt x="2338575" y="646235"/>
                    <a:pt x="2328316" y="639100"/>
                    <a:pt x="2320506" y="629728"/>
                  </a:cubicBezTo>
                  <a:cubicBezTo>
                    <a:pt x="2313869" y="621763"/>
                    <a:pt x="2311349" y="610326"/>
                    <a:pt x="2303253" y="603849"/>
                  </a:cubicBezTo>
                  <a:cubicBezTo>
                    <a:pt x="2296153" y="598169"/>
                    <a:pt x="2286000" y="598098"/>
                    <a:pt x="2277374" y="595222"/>
                  </a:cubicBezTo>
                  <a:cubicBezTo>
                    <a:pt x="2219939" y="537787"/>
                    <a:pt x="2281797" y="591929"/>
                    <a:pt x="2225615" y="560717"/>
                  </a:cubicBezTo>
                  <a:cubicBezTo>
                    <a:pt x="2207489" y="550647"/>
                    <a:pt x="2173857" y="526211"/>
                    <a:pt x="2173857" y="526211"/>
                  </a:cubicBezTo>
                  <a:lnTo>
                    <a:pt x="2147978" y="448573"/>
                  </a:lnTo>
                  <a:lnTo>
                    <a:pt x="2130725" y="396815"/>
                  </a:lnTo>
                  <a:cubicBezTo>
                    <a:pt x="2117551" y="330950"/>
                    <a:pt x="2123917" y="368232"/>
                    <a:pt x="2113472" y="284671"/>
                  </a:cubicBezTo>
                  <a:cubicBezTo>
                    <a:pt x="2104846" y="287547"/>
                    <a:pt x="2095159" y="288254"/>
                    <a:pt x="2087593" y="293298"/>
                  </a:cubicBezTo>
                  <a:cubicBezTo>
                    <a:pt x="2077442" y="300065"/>
                    <a:pt x="2069203" y="309547"/>
                    <a:pt x="2061713" y="319177"/>
                  </a:cubicBezTo>
                  <a:cubicBezTo>
                    <a:pt x="2048983" y="335544"/>
                    <a:pt x="2038710" y="353683"/>
                    <a:pt x="2027208" y="370936"/>
                  </a:cubicBezTo>
                  <a:lnTo>
                    <a:pt x="2009955" y="396815"/>
                  </a:lnTo>
                  <a:cubicBezTo>
                    <a:pt x="2004204" y="405441"/>
                    <a:pt x="1992702" y="408317"/>
                    <a:pt x="1984076" y="414068"/>
                  </a:cubicBezTo>
                  <a:cubicBezTo>
                    <a:pt x="1968891" y="459618"/>
                    <a:pt x="1980493" y="432381"/>
                    <a:pt x="1940944" y="491705"/>
                  </a:cubicBezTo>
                  <a:cubicBezTo>
                    <a:pt x="1935193" y="500332"/>
                    <a:pt x="1933527" y="514306"/>
                    <a:pt x="1923691" y="517585"/>
                  </a:cubicBezTo>
                  <a:lnTo>
                    <a:pt x="1897812" y="526211"/>
                  </a:lnTo>
                  <a:cubicBezTo>
                    <a:pt x="1889185" y="531962"/>
                    <a:pt x="1878409" y="535368"/>
                    <a:pt x="1871932" y="543464"/>
                  </a:cubicBezTo>
                  <a:cubicBezTo>
                    <a:pt x="1866252" y="550564"/>
                    <a:pt x="1867372" y="561210"/>
                    <a:pt x="1863306" y="569343"/>
                  </a:cubicBezTo>
                  <a:cubicBezTo>
                    <a:pt x="1858669" y="578616"/>
                    <a:pt x="1851804" y="586596"/>
                    <a:pt x="1846053" y="595222"/>
                  </a:cubicBezTo>
                  <a:cubicBezTo>
                    <a:pt x="1824375" y="660263"/>
                    <a:pt x="1853615" y="580101"/>
                    <a:pt x="1820174" y="646981"/>
                  </a:cubicBezTo>
                  <a:cubicBezTo>
                    <a:pt x="1809240" y="668848"/>
                    <a:pt x="1815483" y="681083"/>
                    <a:pt x="1794295" y="698739"/>
                  </a:cubicBezTo>
                  <a:cubicBezTo>
                    <a:pt x="1784416" y="706972"/>
                    <a:pt x="1771291" y="710241"/>
                    <a:pt x="1759789" y="715992"/>
                  </a:cubicBezTo>
                  <a:cubicBezTo>
                    <a:pt x="1739904" y="712678"/>
                    <a:pt x="1703390" y="709359"/>
                    <a:pt x="1682151" y="698739"/>
                  </a:cubicBezTo>
                  <a:cubicBezTo>
                    <a:pt x="1662764" y="689045"/>
                    <a:pt x="1644020" y="671960"/>
                    <a:pt x="1630393" y="655607"/>
                  </a:cubicBezTo>
                  <a:cubicBezTo>
                    <a:pt x="1623756" y="647642"/>
                    <a:pt x="1617351" y="639202"/>
                    <a:pt x="1613140" y="629728"/>
                  </a:cubicBezTo>
                  <a:cubicBezTo>
                    <a:pt x="1572077" y="537337"/>
                    <a:pt x="1617680" y="610657"/>
                    <a:pt x="1578634" y="552090"/>
                  </a:cubicBezTo>
                  <a:cubicBezTo>
                    <a:pt x="1558102" y="490496"/>
                    <a:pt x="1571469" y="515464"/>
                    <a:pt x="1544128" y="474452"/>
                  </a:cubicBezTo>
                  <a:cubicBezTo>
                    <a:pt x="1535502" y="477328"/>
                    <a:pt x="1526198" y="478663"/>
                    <a:pt x="1518249" y="483079"/>
                  </a:cubicBezTo>
                  <a:cubicBezTo>
                    <a:pt x="1500123" y="493149"/>
                    <a:pt x="1466491" y="517585"/>
                    <a:pt x="1466491" y="517585"/>
                  </a:cubicBezTo>
                  <a:cubicBezTo>
                    <a:pt x="1449238" y="514709"/>
                    <a:pt x="1431325" y="514489"/>
                    <a:pt x="1414732" y="508958"/>
                  </a:cubicBezTo>
                  <a:cubicBezTo>
                    <a:pt x="1383924" y="498688"/>
                    <a:pt x="1369956" y="463360"/>
                    <a:pt x="1354347" y="439947"/>
                  </a:cubicBezTo>
                  <a:cubicBezTo>
                    <a:pt x="1340813" y="419646"/>
                    <a:pt x="1319842" y="405441"/>
                    <a:pt x="1302589" y="388188"/>
                  </a:cubicBezTo>
                  <a:cubicBezTo>
                    <a:pt x="1295258" y="380857"/>
                    <a:pt x="1291973" y="370274"/>
                    <a:pt x="1285336" y="362309"/>
                  </a:cubicBezTo>
                  <a:cubicBezTo>
                    <a:pt x="1277526" y="352937"/>
                    <a:pt x="1268083" y="345056"/>
                    <a:pt x="1259457" y="336430"/>
                  </a:cubicBezTo>
                  <a:cubicBezTo>
                    <a:pt x="1227991" y="242040"/>
                    <a:pt x="1278176" y="385018"/>
                    <a:pt x="1233578" y="284671"/>
                  </a:cubicBezTo>
                  <a:cubicBezTo>
                    <a:pt x="1226192" y="268052"/>
                    <a:pt x="1222076" y="250166"/>
                    <a:pt x="1216325" y="232913"/>
                  </a:cubicBezTo>
                  <a:cubicBezTo>
                    <a:pt x="1209768" y="213242"/>
                    <a:pt x="1181819" y="181154"/>
                    <a:pt x="1181819" y="181154"/>
                  </a:cubicBezTo>
                  <a:cubicBezTo>
                    <a:pt x="1165026" y="130772"/>
                    <a:pt x="1186333" y="177042"/>
                    <a:pt x="1147313" y="138022"/>
                  </a:cubicBezTo>
                  <a:cubicBezTo>
                    <a:pt x="1122008" y="112717"/>
                    <a:pt x="1140990" y="108693"/>
                    <a:pt x="1104181" y="94890"/>
                  </a:cubicBezTo>
                  <a:cubicBezTo>
                    <a:pt x="1090452" y="89742"/>
                    <a:pt x="1075362" y="89445"/>
                    <a:pt x="1061049" y="86264"/>
                  </a:cubicBezTo>
                  <a:cubicBezTo>
                    <a:pt x="1028564" y="79045"/>
                    <a:pt x="1029476" y="78614"/>
                    <a:pt x="1000664" y="69011"/>
                  </a:cubicBezTo>
                  <a:cubicBezTo>
                    <a:pt x="993648" y="47963"/>
                    <a:pt x="991508" y="33975"/>
                    <a:pt x="974785" y="17252"/>
                  </a:cubicBezTo>
                  <a:cubicBezTo>
                    <a:pt x="967454" y="9921"/>
                    <a:pt x="957532" y="5751"/>
                    <a:pt x="948906" y="0"/>
                  </a:cubicBezTo>
                  <a:cubicBezTo>
                    <a:pt x="940280" y="2875"/>
                    <a:pt x="930127" y="2946"/>
                    <a:pt x="923027" y="8626"/>
                  </a:cubicBezTo>
                  <a:cubicBezTo>
                    <a:pt x="902426" y="25106"/>
                    <a:pt x="907565" y="39549"/>
                    <a:pt x="897147" y="60385"/>
                  </a:cubicBezTo>
                  <a:cubicBezTo>
                    <a:pt x="892511" y="69658"/>
                    <a:pt x="885646" y="77638"/>
                    <a:pt x="879895" y="86264"/>
                  </a:cubicBezTo>
                  <a:cubicBezTo>
                    <a:pt x="862357" y="173949"/>
                    <a:pt x="880325" y="93386"/>
                    <a:pt x="862642" y="155275"/>
                  </a:cubicBezTo>
                  <a:cubicBezTo>
                    <a:pt x="859385" y="166675"/>
                    <a:pt x="857422" y="178425"/>
                    <a:pt x="854015" y="189781"/>
                  </a:cubicBezTo>
                  <a:cubicBezTo>
                    <a:pt x="849438" y="205037"/>
                    <a:pt x="837753" y="252824"/>
                    <a:pt x="819510" y="267419"/>
                  </a:cubicBezTo>
                  <a:cubicBezTo>
                    <a:pt x="812409" y="273100"/>
                    <a:pt x="802257" y="273170"/>
                    <a:pt x="793630" y="276045"/>
                  </a:cubicBezTo>
                  <a:lnTo>
                    <a:pt x="741872" y="310551"/>
                  </a:lnTo>
                  <a:cubicBezTo>
                    <a:pt x="726740" y="320639"/>
                    <a:pt x="690113" y="327803"/>
                    <a:pt x="690113" y="327803"/>
                  </a:cubicBezTo>
                  <a:cubicBezTo>
                    <a:pt x="597621" y="389466"/>
                    <a:pt x="738005" y="293430"/>
                    <a:pt x="638355" y="370936"/>
                  </a:cubicBezTo>
                  <a:cubicBezTo>
                    <a:pt x="621988" y="383666"/>
                    <a:pt x="603849" y="393939"/>
                    <a:pt x="586596" y="405441"/>
                  </a:cubicBezTo>
                  <a:cubicBezTo>
                    <a:pt x="576445" y="412208"/>
                    <a:pt x="570089" y="423510"/>
                    <a:pt x="560717" y="431320"/>
                  </a:cubicBezTo>
                  <a:cubicBezTo>
                    <a:pt x="552752" y="437957"/>
                    <a:pt x="543464" y="442822"/>
                    <a:pt x="534838" y="448573"/>
                  </a:cubicBezTo>
                  <a:cubicBezTo>
                    <a:pt x="523336" y="465826"/>
                    <a:pt x="506889" y="480660"/>
                    <a:pt x="500332" y="500332"/>
                  </a:cubicBezTo>
                  <a:cubicBezTo>
                    <a:pt x="497457" y="508958"/>
                    <a:pt x="498136" y="519781"/>
                    <a:pt x="491706" y="526211"/>
                  </a:cubicBezTo>
                  <a:cubicBezTo>
                    <a:pt x="485276" y="532641"/>
                    <a:pt x="474453" y="531962"/>
                    <a:pt x="465827" y="534837"/>
                  </a:cubicBezTo>
                  <a:cubicBezTo>
                    <a:pt x="457200" y="540588"/>
                    <a:pt x="449220" y="547453"/>
                    <a:pt x="439947" y="552090"/>
                  </a:cubicBezTo>
                  <a:cubicBezTo>
                    <a:pt x="431814" y="556157"/>
                    <a:pt x="422426" y="557135"/>
                    <a:pt x="414068" y="560717"/>
                  </a:cubicBezTo>
                  <a:cubicBezTo>
                    <a:pt x="402248" y="565783"/>
                    <a:pt x="390727" y="571589"/>
                    <a:pt x="379562" y="577969"/>
                  </a:cubicBezTo>
                  <a:cubicBezTo>
                    <a:pt x="370560" y="583113"/>
                    <a:pt x="362956" y="590585"/>
                    <a:pt x="353683" y="595222"/>
                  </a:cubicBezTo>
                  <a:cubicBezTo>
                    <a:pt x="345550" y="599289"/>
                    <a:pt x="335937" y="599782"/>
                    <a:pt x="327804" y="603849"/>
                  </a:cubicBezTo>
                  <a:cubicBezTo>
                    <a:pt x="260924" y="637290"/>
                    <a:pt x="341086" y="608050"/>
                    <a:pt x="276045" y="629728"/>
                  </a:cubicBezTo>
                  <a:cubicBezTo>
                    <a:pt x="267419" y="626853"/>
                    <a:pt x="256596" y="627532"/>
                    <a:pt x="250166" y="621102"/>
                  </a:cubicBezTo>
                  <a:cubicBezTo>
                    <a:pt x="243736" y="614672"/>
                    <a:pt x="246584" y="602788"/>
                    <a:pt x="241540" y="595222"/>
                  </a:cubicBezTo>
                  <a:cubicBezTo>
                    <a:pt x="234773" y="585071"/>
                    <a:pt x="223471" y="578715"/>
                    <a:pt x="215661" y="569343"/>
                  </a:cubicBezTo>
                  <a:cubicBezTo>
                    <a:pt x="209024" y="561378"/>
                    <a:pt x="207034" y="549215"/>
                    <a:pt x="198408" y="543464"/>
                  </a:cubicBezTo>
                  <a:cubicBezTo>
                    <a:pt x="188543" y="536887"/>
                    <a:pt x="175404" y="537713"/>
                    <a:pt x="163902" y="534837"/>
                  </a:cubicBezTo>
                  <a:cubicBezTo>
                    <a:pt x="98844" y="556525"/>
                    <a:pt x="179045" y="527267"/>
                    <a:pt x="112144" y="560717"/>
                  </a:cubicBezTo>
                  <a:cubicBezTo>
                    <a:pt x="104011" y="564784"/>
                    <a:pt x="94891" y="566468"/>
                    <a:pt x="86264" y="569343"/>
                  </a:cubicBezTo>
                  <a:cubicBezTo>
                    <a:pt x="-19682" y="728267"/>
                    <a:pt x="83771" y="563000"/>
                    <a:pt x="60385" y="1069675"/>
                  </a:cubicBezTo>
                  <a:cubicBezTo>
                    <a:pt x="59033" y="1098968"/>
                    <a:pt x="50244" y="1127490"/>
                    <a:pt x="43132" y="1155939"/>
                  </a:cubicBezTo>
                  <a:cubicBezTo>
                    <a:pt x="30094" y="1208093"/>
                    <a:pt x="38257" y="1179189"/>
                    <a:pt x="17253" y="1242203"/>
                  </a:cubicBezTo>
                  <a:lnTo>
                    <a:pt x="8627" y="1268083"/>
                  </a:lnTo>
                  <a:lnTo>
                    <a:pt x="0" y="1293962"/>
                  </a:lnTo>
                  <a:cubicBezTo>
                    <a:pt x="22342" y="1584390"/>
                    <a:pt x="-29045" y="1404295"/>
                    <a:pt x="543464" y="1397479"/>
                  </a:cubicBezTo>
                  <a:lnTo>
                    <a:pt x="2182483" y="1380226"/>
                  </a:lnTo>
                  <a:cubicBezTo>
                    <a:pt x="2262996" y="1377351"/>
                    <a:pt x="2343625" y="1376787"/>
                    <a:pt x="2424023" y="1371600"/>
                  </a:cubicBezTo>
                  <a:cubicBezTo>
                    <a:pt x="2433097" y="1371015"/>
                    <a:pt x="2424240" y="1354347"/>
                    <a:pt x="2449902" y="1362973"/>
                  </a:cubicBezTo>
                  <a:cubicBezTo>
                    <a:pt x="2475565" y="1371600"/>
                    <a:pt x="2503428" y="1423359"/>
                    <a:pt x="2577998" y="1423359"/>
                  </a:cubicBezTo>
                  <a:cubicBezTo>
                    <a:pt x="2652568" y="1423359"/>
                    <a:pt x="2778593" y="1366746"/>
                    <a:pt x="2897320" y="1362973"/>
                  </a:cubicBezTo>
                  <a:cubicBezTo>
                    <a:pt x="3016047" y="1359200"/>
                    <a:pt x="3013966" y="1347524"/>
                    <a:pt x="3120720" y="1366215"/>
                  </a:cubicBezTo>
                  <a:cubicBezTo>
                    <a:pt x="3227474" y="1384906"/>
                    <a:pt x="3444541" y="1398916"/>
                    <a:pt x="3537842" y="1406105"/>
                  </a:cubicBezTo>
                  <a:cubicBezTo>
                    <a:pt x="3631143" y="1413294"/>
                    <a:pt x="3657520" y="1405034"/>
                    <a:pt x="3680524" y="1409347"/>
                  </a:cubicBezTo>
                  <a:cubicBezTo>
                    <a:pt x="3703528" y="1413660"/>
                    <a:pt x="3633390" y="1359201"/>
                    <a:pt x="3684348" y="1362974"/>
                  </a:cubicBezTo>
                  <a:cubicBezTo>
                    <a:pt x="3735306" y="1366747"/>
                    <a:pt x="3855269" y="1416169"/>
                    <a:pt x="3986271" y="1431984"/>
                  </a:cubicBezTo>
                  <a:cubicBezTo>
                    <a:pt x="4117273" y="1447799"/>
                    <a:pt x="4400674" y="1472164"/>
                    <a:pt x="4470363" y="1457864"/>
                  </a:cubicBezTo>
                  <a:cubicBezTo>
                    <a:pt x="4540052" y="1443564"/>
                    <a:pt x="4416931" y="1357840"/>
                    <a:pt x="4404405" y="1346183"/>
                  </a:cubicBezTo>
                  <a:cubicBezTo>
                    <a:pt x="4391879" y="1334527"/>
                    <a:pt x="4371968" y="1395191"/>
                    <a:pt x="4395208" y="1387925"/>
                  </a:cubicBezTo>
                  <a:cubicBezTo>
                    <a:pt x="4418448" y="1380659"/>
                    <a:pt x="4543848" y="1347462"/>
                    <a:pt x="4543848" y="1302588"/>
                  </a:cubicBezTo>
                </a:path>
              </a:pathLst>
            </a:custGeom>
            <a:blipFill>
              <a:blip r:embed="rId2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80" name="Freeform 79"/>
          <p:cNvSpPr/>
          <p:nvPr/>
        </p:nvSpPr>
        <p:spPr>
          <a:xfrm>
            <a:off x="-189781" y="6305909"/>
            <a:ext cx="3398807" cy="957533"/>
          </a:xfrm>
          <a:custGeom>
            <a:avLst/>
            <a:gdLst>
              <a:gd name="connsiteX0" fmla="*/ 802256 w 3398807"/>
              <a:gd name="connsiteY0" fmla="*/ 215661 h 957533"/>
              <a:gd name="connsiteX1" fmla="*/ 871268 w 3398807"/>
              <a:gd name="connsiteY1" fmla="*/ 146649 h 957533"/>
              <a:gd name="connsiteX2" fmla="*/ 888521 w 3398807"/>
              <a:gd name="connsiteY2" fmla="*/ 120770 h 957533"/>
              <a:gd name="connsiteX3" fmla="*/ 940279 w 3398807"/>
              <a:gd name="connsiteY3" fmla="*/ 69012 h 957533"/>
              <a:gd name="connsiteX4" fmla="*/ 957532 w 3398807"/>
              <a:gd name="connsiteY4" fmla="*/ 43133 h 957533"/>
              <a:gd name="connsiteX5" fmla="*/ 1035170 w 3398807"/>
              <a:gd name="connsiteY5" fmla="*/ 8627 h 957533"/>
              <a:gd name="connsiteX6" fmla="*/ 1061049 w 3398807"/>
              <a:gd name="connsiteY6" fmla="*/ 0 h 957533"/>
              <a:gd name="connsiteX7" fmla="*/ 1130060 w 3398807"/>
              <a:gd name="connsiteY7" fmla="*/ 8627 h 957533"/>
              <a:gd name="connsiteX8" fmla="*/ 1181819 w 3398807"/>
              <a:gd name="connsiteY8" fmla="*/ 51759 h 957533"/>
              <a:gd name="connsiteX9" fmla="*/ 1190445 w 3398807"/>
              <a:gd name="connsiteY9" fmla="*/ 77638 h 957533"/>
              <a:gd name="connsiteX10" fmla="*/ 1250830 w 3398807"/>
              <a:gd name="connsiteY10" fmla="*/ 103517 h 957533"/>
              <a:gd name="connsiteX11" fmla="*/ 1293962 w 3398807"/>
              <a:gd name="connsiteY11" fmla="*/ 112144 h 957533"/>
              <a:gd name="connsiteX12" fmla="*/ 1319841 w 3398807"/>
              <a:gd name="connsiteY12" fmla="*/ 120770 h 957533"/>
              <a:gd name="connsiteX13" fmla="*/ 1406106 w 3398807"/>
              <a:gd name="connsiteY13" fmla="*/ 129397 h 957533"/>
              <a:gd name="connsiteX14" fmla="*/ 1518249 w 3398807"/>
              <a:gd name="connsiteY14" fmla="*/ 69012 h 957533"/>
              <a:gd name="connsiteX15" fmla="*/ 1570007 w 3398807"/>
              <a:gd name="connsiteY15" fmla="*/ 34506 h 957533"/>
              <a:gd name="connsiteX16" fmla="*/ 1595887 w 3398807"/>
              <a:gd name="connsiteY16" fmla="*/ 17253 h 957533"/>
              <a:gd name="connsiteX17" fmla="*/ 1673524 w 3398807"/>
              <a:gd name="connsiteY17" fmla="*/ 43133 h 957533"/>
              <a:gd name="connsiteX18" fmla="*/ 1699404 w 3398807"/>
              <a:gd name="connsiteY18" fmla="*/ 51759 h 957533"/>
              <a:gd name="connsiteX19" fmla="*/ 1725283 w 3398807"/>
              <a:gd name="connsiteY19" fmla="*/ 60385 h 957533"/>
              <a:gd name="connsiteX20" fmla="*/ 1846053 w 3398807"/>
              <a:gd name="connsiteY20" fmla="*/ 51759 h 957533"/>
              <a:gd name="connsiteX21" fmla="*/ 1880558 w 3398807"/>
              <a:gd name="connsiteY21" fmla="*/ 60385 h 957533"/>
              <a:gd name="connsiteX22" fmla="*/ 1923690 w 3398807"/>
              <a:gd name="connsiteY22" fmla="*/ 94891 h 957533"/>
              <a:gd name="connsiteX23" fmla="*/ 1958196 w 3398807"/>
              <a:gd name="connsiteY23" fmla="*/ 112144 h 957533"/>
              <a:gd name="connsiteX24" fmla="*/ 2087592 w 3398807"/>
              <a:gd name="connsiteY24" fmla="*/ 129397 h 957533"/>
              <a:gd name="connsiteX25" fmla="*/ 2467155 w 3398807"/>
              <a:gd name="connsiteY25" fmla="*/ 138023 h 957533"/>
              <a:gd name="connsiteX26" fmla="*/ 2467155 w 3398807"/>
              <a:gd name="connsiteY26" fmla="*/ 258793 h 957533"/>
              <a:gd name="connsiteX27" fmla="*/ 2475781 w 3398807"/>
              <a:gd name="connsiteY27" fmla="*/ 336431 h 957533"/>
              <a:gd name="connsiteX28" fmla="*/ 2510287 w 3398807"/>
              <a:gd name="connsiteY28" fmla="*/ 345057 h 957533"/>
              <a:gd name="connsiteX29" fmla="*/ 2872596 w 3398807"/>
              <a:gd name="connsiteY29" fmla="*/ 353683 h 957533"/>
              <a:gd name="connsiteX30" fmla="*/ 2924355 w 3398807"/>
              <a:gd name="connsiteY30" fmla="*/ 388189 h 957533"/>
              <a:gd name="connsiteX31" fmla="*/ 2941607 w 3398807"/>
              <a:gd name="connsiteY31" fmla="*/ 414068 h 957533"/>
              <a:gd name="connsiteX32" fmla="*/ 2993366 w 3398807"/>
              <a:gd name="connsiteY32" fmla="*/ 431321 h 957533"/>
              <a:gd name="connsiteX33" fmla="*/ 3045124 w 3398807"/>
              <a:gd name="connsiteY33" fmla="*/ 474453 h 957533"/>
              <a:gd name="connsiteX34" fmla="*/ 3096883 w 3398807"/>
              <a:gd name="connsiteY34" fmla="*/ 508959 h 957533"/>
              <a:gd name="connsiteX35" fmla="*/ 3174521 w 3398807"/>
              <a:gd name="connsiteY35" fmla="*/ 526212 h 957533"/>
              <a:gd name="connsiteX36" fmla="*/ 3347049 w 3398807"/>
              <a:gd name="connsiteY36" fmla="*/ 534838 h 957533"/>
              <a:gd name="connsiteX37" fmla="*/ 3355675 w 3398807"/>
              <a:gd name="connsiteY37" fmla="*/ 560717 h 957533"/>
              <a:gd name="connsiteX38" fmla="*/ 3364302 w 3398807"/>
              <a:gd name="connsiteY38" fmla="*/ 681487 h 957533"/>
              <a:gd name="connsiteX39" fmla="*/ 3390181 w 3398807"/>
              <a:gd name="connsiteY39" fmla="*/ 707366 h 957533"/>
              <a:gd name="connsiteX40" fmla="*/ 3398807 w 3398807"/>
              <a:gd name="connsiteY40" fmla="*/ 741872 h 957533"/>
              <a:gd name="connsiteX41" fmla="*/ 3148641 w 3398807"/>
              <a:gd name="connsiteY41" fmla="*/ 845389 h 957533"/>
              <a:gd name="connsiteX42" fmla="*/ 3096883 w 3398807"/>
              <a:gd name="connsiteY42" fmla="*/ 862642 h 957533"/>
              <a:gd name="connsiteX43" fmla="*/ 2976113 w 3398807"/>
              <a:gd name="connsiteY43" fmla="*/ 888521 h 957533"/>
              <a:gd name="connsiteX44" fmla="*/ 2898475 w 3398807"/>
              <a:gd name="connsiteY44" fmla="*/ 897148 h 957533"/>
              <a:gd name="connsiteX45" fmla="*/ 2846717 w 3398807"/>
              <a:gd name="connsiteY45" fmla="*/ 914400 h 957533"/>
              <a:gd name="connsiteX46" fmla="*/ 2786332 w 3398807"/>
              <a:gd name="connsiteY46" fmla="*/ 940280 h 957533"/>
              <a:gd name="connsiteX47" fmla="*/ 2570672 w 3398807"/>
              <a:gd name="connsiteY47" fmla="*/ 957533 h 957533"/>
              <a:gd name="connsiteX48" fmla="*/ 2406770 w 3398807"/>
              <a:gd name="connsiteY48" fmla="*/ 940280 h 957533"/>
              <a:gd name="connsiteX49" fmla="*/ 2380890 w 3398807"/>
              <a:gd name="connsiteY49" fmla="*/ 931653 h 957533"/>
              <a:gd name="connsiteX50" fmla="*/ 2303253 w 3398807"/>
              <a:gd name="connsiteY50" fmla="*/ 914400 h 957533"/>
              <a:gd name="connsiteX51" fmla="*/ 2268747 w 3398807"/>
              <a:gd name="connsiteY51" fmla="*/ 905774 h 957533"/>
              <a:gd name="connsiteX52" fmla="*/ 2173856 w 3398807"/>
              <a:gd name="connsiteY52" fmla="*/ 897148 h 957533"/>
              <a:gd name="connsiteX53" fmla="*/ 2113472 w 3398807"/>
              <a:gd name="connsiteY53" fmla="*/ 888521 h 957533"/>
              <a:gd name="connsiteX54" fmla="*/ 1932317 w 3398807"/>
              <a:gd name="connsiteY54" fmla="*/ 897148 h 957533"/>
              <a:gd name="connsiteX55" fmla="*/ 1854679 w 3398807"/>
              <a:gd name="connsiteY55" fmla="*/ 914400 h 957533"/>
              <a:gd name="connsiteX56" fmla="*/ 1828800 w 3398807"/>
              <a:gd name="connsiteY56" fmla="*/ 923027 h 957533"/>
              <a:gd name="connsiteX57" fmla="*/ 1751162 w 3398807"/>
              <a:gd name="connsiteY57" fmla="*/ 931653 h 957533"/>
              <a:gd name="connsiteX58" fmla="*/ 1535502 w 3398807"/>
              <a:gd name="connsiteY58" fmla="*/ 923027 h 957533"/>
              <a:gd name="connsiteX59" fmla="*/ 1500996 w 3398807"/>
              <a:gd name="connsiteY59" fmla="*/ 888521 h 957533"/>
              <a:gd name="connsiteX60" fmla="*/ 1440611 w 3398807"/>
              <a:gd name="connsiteY60" fmla="*/ 828136 h 957533"/>
              <a:gd name="connsiteX61" fmla="*/ 1285336 w 3398807"/>
              <a:gd name="connsiteY61" fmla="*/ 836763 h 957533"/>
              <a:gd name="connsiteX62" fmla="*/ 1259456 w 3398807"/>
              <a:gd name="connsiteY62" fmla="*/ 845389 h 957533"/>
              <a:gd name="connsiteX63" fmla="*/ 1216324 w 3398807"/>
              <a:gd name="connsiteY63" fmla="*/ 854016 h 957533"/>
              <a:gd name="connsiteX64" fmla="*/ 1164566 w 3398807"/>
              <a:gd name="connsiteY64" fmla="*/ 871268 h 957533"/>
              <a:gd name="connsiteX65" fmla="*/ 1138687 w 3398807"/>
              <a:gd name="connsiteY65" fmla="*/ 879895 h 957533"/>
              <a:gd name="connsiteX66" fmla="*/ 1026543 w 3398807"/>
              <a:gd name="connsiteY66" fmla="*/ 897148 h 957533"/>
              <a:gd name="connsiteX67" fmla="*/ 629728 w 3398807"/>
              <a:gd name="connsiteY67" fmla="*/ 888521 h 957533"/>
              <a:gd name="connsiteX68" fmla="*/ 595223 w 3398807"/>
              <a:gd name="connsiteY68" fmla="*/ 879895 h 957533"/>
              <a:gd name="connsiteX69" fmla="*/ 396815 w 3398807"/>
              <a:gd name="connsiteY69" fmla="*/ 862642 h 957533"/>
              <a:gd name="connsiteX70" fmla="*/ 353683 w 3398807"/>
              <a:gd name="connsiteY70" fmla="*/ 854016 h 957533"/>
              <a:gd name="connsiteX71" fmla="*/ 267419 w 3398807"/>
              <a:gd name="connsiteY71" fmla="*/ 828136 h 957533"/>
              <a:gd name="connsiteX72" fmla="*/ 215660 w 3398807"/>
              <a:gd name="connsiteY72" fmla="*/ 802257 h 957533"/>
              <a:gd name="connsiteX73" fmla="*/ 189781 w 3398807"/>
              <a:gd name="connsiteY73" fmla="*/ 785004 h 957533"/>
              <a:gd name="connsiteX74" fmla="*/ 129396 w 3398807"/>
              <a:gd name="connsiteY74" fmla="*/ 767751 h 957533"/>
              <a:gd name="connsiteX75" fmla="*/ 51758 w 3398807"/>
              <a:gd name="connsiteY75" fmla="*/ 715993 h 957533"/>
              <a:gd name="connsiteX76" fmla="*/ 25879 w 3398807"/>
              <a:gd name="connsiteY76" fmla="*/ 698740 h 957533"/>
              <a:gd name="connsiteX77" fmla="*/ 0 w 3398807"/>
              <a:gd name="connsiteY77" fmla="*/ 672861 h 957533"/>
              <a:gd name="connsiteX78" fmla="*/ 60385 w 3398807"/>
              <a:gd name="connsiteY78" fmla="*/ 603849 h 957533"/>
              <a:gd name="connsiteX79" fmla="*/ 112143 w 3398807"/>
              <a:gd name="connsiteY79" fmla="*/ 552091 h 957533"/>
              <a:gd name="connsiteX80" fmla="*/ 189781 w 3398807"/>
              <a:gd name="connsiteY80" fmla="*/ 508959 h 957533"/>
              <a:gd name="connsiteX81" fmla="*/ 250166 w 3398807"/>
              <a:gd name="connsiteY81" fmla="*/ 483080 h 957533"/>
              <a:gd name="connsiteX82" fmla="*/ 301924 w 3398807"/>
              <a:gd name="connsiteY82" fmla="*/ 439948 h 957533"/>
              <a:gd name="connsiteX83" fmla="*/ 310551 w 3398807"/>
              <a:gd name="connsiteY83" fmla="*/ 414068 h 957533"/>
              <a:gd name="connsiteX84" fmla="*/ 327804 w 3398807"/>
              <a:gd name="connsiteY84" fmla="*/ 353683 h 957533"/>
              <a:gd name="connsiteX85" fmla="*/ 345056 w 3398807"/>
              <a:gd name="connsiteY85" fmla="*/ 327804 h 957533"/>
              <a:gd name="connsiteX86" fmla="*/ 370936 w 3398807"/>
              <a:gd name="connsiteY86" fmla="*/ 319178 h 957533"/>
              <a:gd name="connsiteX87" fmla="*/ 396815 w 3398807"/>
              <a:gd name="connsiteY87" fmla="*/ 301925 h 957533"/>
              <a:gd name="connsiteX88" fmla="*/ 508958 w 3398807"/>
              <a:gd name="connsiteY88" fmla="*/ 276046 h 957533"/>
              <a:gd name="connsiteX89" fmla="*/ 690113 w 3398807"/>
              <a:gd name="connsiteY89" fmla="*/ 267419 h 957533"/>
              <a:gd name="connsiteX90" fmla="*/ 733245 w 3398807"/>
              <a:gd name="connsiteY90" fmla="*/ 215661 h 957533"/>
              <a:gd name="connsiteX91" fmla="*/ 785004 w 3398807"/>
              <a:gd name="connsiteY91" fmla="*/ 198408 h 957533"/>
              <a:gd name="connsiteX92" fmla="*/ 802256 w 3398807"/>
              <a:gd name="connsiteY92" fmla="*/ 215661 h 957533"/>
              <a:gd name="connsiteX0" fmla="*/ 802256 w 3398807"/>
              <a:gd name="connsiteY0" fmla="*/ 215661 h 957533"/>
              <a:gd name="connsiteX1" fmla="*/ 871268 w 3398807"/>
              <a:gd name="connsiteY1" fmla="*/ 146649 h 957533"/>
              <a:gd name="connsiteX2" fmla="*/ 888521 w 3398807"/>
              <a:gd name="connsiteY2" fmla="*/ 120770 h 957533"/>
              <a:gd name="connsiteX3" fmla="*/ 940279 w 3398807"/>
              <a:gd name="connsiteY3" fmla="*/ 69012 h 957533"/>
              <a:gd name="connsiteX4" fmla="*/ 957532 w 3398807"/>
              <a:gd name="connsiteY4" fmla="*/ 43133 h 957533"/>
              <a:gd name="connsiteX5" fmla="*/ 1035170 w 3398807"/>
              <a:gd name="connsiteY5" fmla="*/ 8627 h 957533"/>
              <a:gd name="connsiteX6" fmla="*/ 1061049 w 3398807"/>
              <a:gd name="connsiteY6" fmla="*/ 0 h 957533"/>
              <a:gd name="connsiteX7" fmla="*/ 1130060 w 3398807"/>
              <a:gd name="connsiteY7" fmla="*/ 8627 h 957533"/>
              <a:gd name="connsiteX8" fmla="*/ 1181819 w 3398807"/>
              <a:gd name="connsiteY8" fmla="*/ 51759 h 957533"/>
              <a:gd name="connsiteX9" fmla="*/ 1190445 w 3398807"/>
              <a:gd name="connsiteY9" fmla="*/ 77638 h 957533"/>
              <a:gd name="connsiteX10" fmla="*/ 1250830 w 3398807"/>
              <a:gd name="connsiteY10" fmla="*/ 103517 h 957533"/>
              <a:gd name="connsiteX11" fmla="*/ 1293962 w 3398807"/>
              <a:gd name="connsiteY11" fmla="*/ 112144 h 957533"/>
              <a:gd name="connsiteX12" fmla="*/ 1319841 w 3398807"/>
              <a:gd name="connsiteY12" fmla="*/ 120770 h 957533"/>
              <a:gd name="connsiteX13" fmla="*/ 1406106 w 3398807"/>
              <a:gd name="connsiteY13" fmla="*/ 129397 h 957533"/>
              <a:gd name="connsiteX14" fmla="*/ 1518249 w 3398807"/>
              <a:gd name="connsiteY14" fmla="*/ 69012 h 957533"/>
              <a:gd name="connsiteX15" fmla="*/ 1570007 w 3398807"/>
              <a:gd name="connsiteY15" fmla="*/ 34506 h 957533"/>
              <a:gd name="connsiteX16" fmla="*/ 1595887 w 3398807"/>
              <a:gd name="connsiteY16" fmla="*/ 17253 h 957533"/>
              <a:gd name="connsiteX17" fmla="*/ 1673524 w 3398807"/>
              <a:gd name="connsiteY17" fmla="*/ 43133 h 957533"/>
              <a:gd name="connsiteX18" fmla="*/ 1699404 w 3398807"/>
              <a:gd name="connsiteY18" fmla="*/ 51759 h 957533"/>
              <a:gd name="connsiteX19" fmla="*/ 1725283 w 3398807"/>
              <a:gd name="connsiteY19" fmla="*/ 60385 h 957533"/>
              <a:gd name="connsiteX20" fmla="*/ 1846053 w 3398807"/>
              <a:gd name="connsiteY20" fmla="*/ 51759 h 957533"/>
              <a:gd name="connsiteX21" fmla="*/ 1880558 w 3398807"/>
              <a:gd name="connsiteY21" fmla="*/ 60385 h 957533"/>
              <a:gd name="connsiteX22" fmla="*/ 1923690 w 3398807"/>
              <a:gd name="connsiteY22" fmla="*/ 94891 h 957533"/>
              <a:gd name="connsiteX23" fmla="*/ 1958196 w 3398807"/>
              <a:gd name="connsiteY23" fmla="*/ 112144 h 957533"/>
              <a:gd name="connsiteX24" fmla="*/ 2087592 w 3398807"/>
              <a:gd name="connsiteY24" fmla="*/ 129397 h 957533"/>
              <a:gd name="connsiteX25" fmla="*/ 2303253 w 3398807"/>
              <a:gd name="connsiteY25" fmla="*/ 189781 h 957533"/>
              <a:gd name="connsiteX26" fmla="*/ 2467155 w 3398807"/>
              <a:gd name="connsiteY26" fmla="*/ 258793 h 957533"/>
              <a:gd name="connsiteX27" fmla="*/ 2475781 w 3398807"/>
              <a:gd name="connsiteY27" fmla="*/ 336431 h 957533"/>
              <a:gd name="connsiteX28" fmla="*/ 2510287 w 3398807"/>
              <a:gd name="connsiteY28" fmla="*/ 345057 h 957533"/>
              <a:gd name="connsiteX29" fmla="*/ 2872596 w 3398807"/>
              <a:gd name="connsiteY29" fmla="*/ 353683 h 957533"/>
              <a:gd name="connsiteX30" fmla="*/ 2924355 w 3398807"/>
              <a:gd name="connsiteY30" fmla="*/ 388189 h 957533"/>
              <a:gd name="connsiteX31" fmla="*/ 2941607 w 3398807"/>
              <a:gd name="connsiteY31" fmla="*/ 414068 h 957533"/>
              <a:gd name="connsiteX32" fmla="*/ 2993366 w 3398807"/>
              <a:gd name="connsiteY32" fmla="*/ 431321 h 957533"/>
              <a:gd name="connsiteX33" fmla="*/ 3045124 w 3398807"/>
              <a:gd name="connsiteY33" fmla="*/ 474453 h 957533"/>
              <a:gd name="connsiteX34" fmla="*/ 3096883 w 3398807"/>
              <a:gd name="connsiteY34" fmla="*/ 508959 h 957533"/>
              <a:gd name="connsiteX35" fmla="*/ 3174521 w 3398807"/>
              <a:gd name="connsiteY35" fmla="*/ 526212 h 957533"/>
              <a:gd name="connsiteX36" fmla="*/ 3347049 w 3398807"/>
              <a:gd name="connsiteY36" fmla="*/ 534838 h 957533"/>
              <a:gd name="connsiteX37" fmla="*/ 3355675 w 3398807"/>
              <a:gd name="connsiteY37" fmla="*/ 560717 h 957533"/>
              <a:gd name="connsiteX38" fmla="*/ 3364302 w 3398807"/>
              <a:gd name="connsiteY38" fmla="*/ 681487 h 957533"/>
              <a:gd name="connsiteX39" fmla="*/ 3390181 w 3398807"/>
              <a:gd name="connsiteY39" fmla="*/ 707366 h 957533"/>
              <a:gd name="connsiteX40" fmla="*/ 3398807 w 3398807"/>
              <a:gd name="connsiteY40" fmla="*/ 741872 h 957533"/>
              <a:gd name="connsiteX41" fmla="*/ 3148641 w 3398807"/>
              <a:gd name="connsiteY41" fmla="*/ 845389 h 957533"/>
              <a:gd name="connsiteX42" fmla="*/ 3096883 w 3398807"/>
              <a:gd name="connsiteY42" fmla="*/ 862642 h 957533"/>
              <a:gd name="connsiteX43" fmla="*/ 2976113 w 3398807"/>
              <a:gd name="connsiteY43" fmla="*/ 888521 h 957533"/>
              <a:gd name="connsiteX44" fmla="*/ 2898475 w 3398807"/>
              <a:gd name="connsiteY44" fmla="*/ 897148 h 957533"/>
              <a:gd name="connsiteX45" fmla="*/ 2846717 w 3398807"/>
              <a:gd name="connsiteY45" fmla="*/ 914400 h 957533"/>
              <a:gd name="connsiteX46" fmla="*/ 2786332 w 3398807"/>
              <a:gd name="connsiteY46" fmla="*/ 940280 h 957533"/>
              <a:gd name="connsiteX47" fmla="*/ 2570672 w 3398807"/>
              <a:gd name="connsiteY47" fmla="*/ 957533 h 957533"/>
              <a:gd name="connsiteX48" fmla="*/ 2406770 w 3398807"/>
              <a:gd name="connsiteY48" fmla="*/ 940280 h 957533"/>
              <a:gd name="connsiteX49" fmla="*/ 2380890 w 3398807"/>
              <a:gd name="connsiteY49" fmla="*/ 931653 h 957533"/>
              <a:gd name="connsiteX50" fmla="*/ 2303253 w 3398807"/>
              <a:gd name="connsiteY50" fmla="*/ 914400 h 957533"/>
              <a:gd name="connsiteX51" fmla="*/ 2268747 w 3398807"/>
              <a:gd name="connsiteY51" fmla="*/ 905774 h 957533"/>
              <a:gd name="connsiteX52" fmla="*/ 2173856 w 3398807"/>
              <a:gd name="connsiteY52" fmla="*/ 897148 h 957533"/>
              <a:gd name="connsiteX53" fmla="*/ 2113472 w 3398807"/>
              <a:gd name="connsiteY53" fmla="*/ 888521 h 957533"/>
              <a:gd name="connsiteX54" fmla="*/ 1932317 w 3398807"/>
              <a:gd name="connsiteY54" fmla="*/ 897148 h 957533"/>
              <a:gd name="connsiteX55" fmla="*/ 1854679 w 3398807"/>
              <a:gd name="connsiteY55" fmla="*/ 914400 h 957533"/>
              <a:gd name="connsiteX56" fmla="*/ 1828800 w 3398807"/>
              <a:gd name="connsiteY56" fmla="*/ 923027 h 957533"/>
              <a:gd name="connsiteX57" fmla="*/ 1751162 w 3398807"/>
              <a:gd name="connsiteY57" fmla="*/ 931653 h 957533"/>
              <a:gd name="connsiteX58" fmla="*/ 1535502 w 3398807"/>
              <a:gd name="connsiteY58" fmla="*/ 923027 h 957533"/>
              <a:gd name="connsiteX59" fmla="*/ 1500996 w 3398807"/>
              <a:gd name="connsiteY59" fmla="*/ 888521 h 957533"/>
              <a:gd name="connsiteX60" fmla="*/ 1440611 w 3398807"/>
              <a:gd name="connsiteY60" fmla="*/ 828136 h 957533"/>
              <a:gd name="connsiteX61" fmla="*/ 1285336 w 3398807"/>
              <a:gd name="connsiteY61" fmla="*/ 836763 h 957533"/>
              <a:gd name="connsiteX62" fmla="*/ 1259456 w 3398807"/>
              <a:gd name="connsiteY62" fmla="*/ 845389 h 957533"/>
              <a:gd name="connsiteX63" fmla="*/ 1216324 w 3398807"/>
              <a:gd name="connsiteY63" fmla="*/ 854016 h 957533"/>
              <a:gd name="connsiteX64" fmla="*/ 1164566 w 3398807"/>
              <a:gd name="connsiteY64" fmla="*/ 871268 h 957533"/>
              <a:gd name="connsiteX65" fmla="*/ 1138687 w 3398807"/>
              <a:gd name="connsiteY65" fmla="*/ 879895 h 957533"/>
              <a:gd name="connsiteX66" fmla="*/ 1026543 w 3398807"/>
              <a:gd name="connsiteY66" fmla="*/ 897148 h 957533"/>
              <a:gd name="connsiteX67" fmla="*/ 629728 w 3398807"/>
              <a:gd name="connsiteY67" fmla="*/ 888521 h 957533"/>
              <a:gd name="connsiteX68" fmla="*/ 595223 w 3398807"/>
              <a:gd name="connsiteY68" fmla="*/ 879895 h 957533"/>
              <a:gd name="connsiteX69" fmla="*/ 396815 w 3398807"/>
              <a:gd name="connsiteY69" fmla="*/ 862642 h 957533"/>
              <a:gd name="connsiteX70" fmla="*/ 353683 w 3398807"/>
              <a:gd name="connsiteY70" fmla="*/ 854016 h 957533"/>
              <a:gd name="connsiteX71" fmla="*/ 267419 w 3398807"/>
              <a:gd name="connsiteY71" fmla="*/ 828136 h 957533"/>
              <a:gd name="connsiteX72" fmla="*/ 215660 w 3398807"/>
              <a:gd name="connsiteY72" fmla="*/ 802257 h 957533"/>
              <a:gd name="connsiteX73" fmla="*/ 189781 w 3398807"/>
              <a:gd name="connsiteY73" fmla="*/ 785004 h 957533"/>
              <a:gd name="connsiteX74" fmla="*/ 129396 w 3398807"/>
              <a:gd name="connsiteY74" fmla="*/ 767751 h 957533"/>
              <a:gd name="connsiteX75" fmla="*/ 51758 w 3398807"/>
              <a:gd name="connsiteY75" fmla="*/ 715993 h 957533"/>
              <a:gd name="connsiteX76" fmla="*/ 25879 w 3398807"/>
              <a:gd name="connsiteY76" fmla="*/ 698740 h 957533"/>
              <a:gd name="connsiteX77" fmla="*/ 0 w 3398807"/>
              <a:gd name="connsiteY77" fmla="*/ 672861 h 957533"/>
              <a:gd name="connsiteX78" fmla="*/ 60385 w 3398807"/>
              <a:gd name="connsiteY78" fmla="*/ 603849 h 957533"/>
              <a:gd name="connsiteX79" fmla="*/ 112143 w 3398807"/>
              <a:gd name="connsiteY79" fmla="*/ 552091 h 957533"/>
              <a:gd name="connsiteX80" fmla="*/ 189781 w 3398807"/>
              <a:gd name="connsiteY80" fmla="*/ 508959 h 957533"/>
              <a:gd name="connsiteX81" fmla="*/ 250166 w 3398807"/>
              <a:gd name="connsiteY81" fmla="*/ 483080 h 957533"/>
              <a:gd name="connsiteX82" fmla="*/ 301924 w 3398807"/>
              <a:gd name="connsiteY82" fmla="*/ 439948 h 957533"/>
              <a:gd name="connsiteX83" fmla="*/ 310551 w 3398807"/>
              <a:gd name="connsiteY83" fmla="*/ 414068 h 957533"/>
              <a:gd name="connsiteX84" fmla="*/ 327804 w 3398807"/>
              <a:gd name="connsiteY84" fmla="*/ 353683 h 957533"/>
              <a:gd name="connsiteX85" fmla="*/ 345056 w 3398807"/>
              <a:gd name="connsiteY85" fmla="*/ 327804 h 957533"/>
              <a:gd name="connsiteX86" fmla="*/ 370936 w 3398807"/>
              <a:gd name="connsiteY86" fmla="*/ 319178 h 957533"/>
              <a:gd name="connsiteX87" fmla="*/ 396815 w 3398807"/>
              <a:gd name="connsiteY87" fmla="*/ 301925 h 957533"/>
              <a:gd name="connsiteX88" fmla="*/ 508958 w 3398807"/>
              <a:gd name="connsiteY88" fmla="*/ 276046 h 957533"/>
              <a:gd name="connsiteX89" fmla="*/ 690113 w 3398807"/>
              <a:gd name="connsiteY89" fmla="*/ 267419 h 957533"/>
              <a:gd name="connsiteX90" fmla="*/ 733245 w 3398807"/>
              <a:gd name="connsiteY90" fmla="*/ 215661 h 957533"/>
              <a:gd name="connsiteX91" fmla="*/ 785004 w 3398807"/>
              <a:gd name="connsiteY91" fmla="*/ 198408 h 957533"/>
              <a:gd name="connsiteX92" fmla="*/ 802256 w 3398807"/>
              <a:gd name="connsiteY92" fmla="*/ 215661 h 957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3398807" h="957533">
                <a:moveTo>
                  <a:pt x="802256" y="215661"/>
                </a:moveTo>
                <a:cubicBezTo>
                  <a:pt x="816633" y="207034"/>
                  <a:pt x="853222" y="173718"/>
                  <a:pt x="871268" y="146649"/>
                </a:cubicBezTo>
                <a:cubicBezTo>
                  <a:pt x="877019" y="138023"/>
                  <a:pt x="881633" y="128519"/>
                  <a:pt x="888521" y="120770"/>
                </a:cubicBezTo>
                <a:cubicBezTo>
                  <a:pt x="904731" y="102534"/>
                  <a:pt x="926745" y="89313"/>
                  <a:pt x="940279" y="69012"/>
                </a:cubicBezTo>
                <a:cubicBezTo>
                  <a:pt x="946030" y="60386"/>
                  <a:pt x="950201" y="50464"/>
                  <a:pt x="957532" y="43133"/>
                </a:cubicBezTo>
                <a:cubicBezTo>
                  <a:pt x="978038" y="22627"/>
                  <a:pt x="1009543" y="17170"/>
                  <a:pt x="1035170" y="8627"/>
                </a:cubicBezTo>
                <a:lnTo>
                  <a:pt x="1061049" y="0"/>
                </a:lnTo>
                <a:cubicBezTo>
                  <a:pt x="1084053" y="2876"/>
                  <a:pt x="1107694" y="2527"/>
                  <a:pt x="1130060" y="8627"/>
                </a:cubicBezTo>
                <a:cubicBezTo>
                  <a:pt x="1146572" y="13130"/>
                  <a:pt x="1171574" y="41515"/>
                  <a:pt x="1181819" y="51759"/>
                </a:cubicBezTo>
                <a:cubicBezTo>
                  <a:pt x="1184694" y="60385"/>
                  <a:pt x="1184015" y="71208"/>
                  <a:pt x="1190445" y="77638"/>
                </a:cubicBezTo>
                <a:cubicBezTo>
                  <a:pt x="1198675" y="85868"/>
                  <a:pt x="1237081" y="100080"/>
                  <a:pt x="1250830" y="103517"/>
                </a:cubicBezTo>
                <a:cubicBezTo>
                  <a:pt x="1265054" y="107073"/>
                  <a:pt x="1279738" y="108588"/>
                  <a:pt x="1293962" y="112144"/>
                </a:cubicBezTo>
                <a:cubicBezTo>
                  <a:pt x="1302783" y="114349"/>
                  <a:pt x="1310854" y="119387"/>
                  <a:pt x="1319841" y="120770"/>
                </a:cubicBezTo>
                <a:cubicBezTo>
                  <a:pt x="1348403" y="125164"/>
                  <a:pt x="1377351" y="126521"/>
                  <a:pt x="1406106" y="129397"/>
                </a:cubicBezTo>
                <a:cubicBezTo>
                  <a:pt x="1525712" y="112309"/>
                  <a:pt x="1410030" y="141159"/>
                  <a:pt x="1518249" y="69012"/>
                </a:cubicBezTo>
                <a:lnTo>
                  <a:pt x="1570007" y="34506"/>
                </a:lnTo>
                <a:lnTo>
                  <a:pt x="1595887" y="17253"/>
                </a:lnTo>
                <a:lnTo>
                  <a:pt x="1673524" y="43133"/>
                </a:lnTo>
                <a:lnTo>
                  <a:pt x="1699404" y="51759"/>
                </a:lnTo>
                <a:lnTo>
                  <a:pt x="1725283" y="60385"/>
                </a:lnTo>
                <a:cubicBezTo>
                  <a:pt x="1765540" y="57510"/>
                  <a:pt x="1805694" y="51759"/>
                  <a:pt x="1846053" y="51759"/>
                </a:cubicBezTo>
                <a:cubicBezTo>
                  <a:pt x="1857909" y="51759"/>
                  <a:pt x="1871300" y="52979"/>
                  <a:pt x="1880558" y="60385"/>
                </a:cubicBezTo>
                <a:cubicBezTo>
                  <a:pt x="1942435" y="109887"/>
                  <a:pt x="1815826" y="67926"/>
                  <a:pt x="1923690" y="94891"/>
                </a:cubicBezTo>
                <a:cubicBezTo>
                  <a:pt x="1935192" y="100642"/>
                  <a:pt x="1945879" y="108449"/>
                  <a:pt x="1958196" y="112144"/>
                </a:cubicBezTo>
                <a:cubicBezTo>
                  <a:pt x="1978405" y="118207"/>
                  <a:pt x="2030083" y="116458"/>
                  <a:pt x="2087592" y="129397"/>
                </a:cubicBezTo>
                <a:cubicBezTo>
                  <a:pt x="2145102" y="142337"/>
                  <a:pt x="2176732" y="186906"/>
                  <a:pt x="2303253" y="189781"/>
                </a:cubicBezTo>
                <a:cubicBezTo>
                  <a:pt x="2323835" y="313280"/>
                  <a:pt x="2438400" y="234351"/>
                  <a:pt x="2467155" y="258793"/>
                </a:cubicBezTo>
                <a:cubicBezTo>
                  <a:pt x="2495910" y="283235"/>
                  <a:pt x="2464136" y="313141"/>
                  <a:pt x="2475781" y="336431"/>
                </a:cubicBezTo>
                <a:cubicBezTo>
                  <a:pt x="2481083" y="347035"/>
                  <a:pt x="2498442" y="344542"/>
                  <a:pt x="2510287" y="345057"/>
                </a:cubicBezTo>
                <a:cubicBezTo>
                  <a:pt x="2630977" y="350304"/>
                  <a:pt x="2751826" y="350808"/>
                  <a:pt x="2872596" y="353683"/>
                </a:cubicBezTo>
                <a:cubicBezTo>
                  <a:pt x="2904490" y="364315"/>
                  <a:pt x="2899503" y="358366"/>
                  <a:pt x="2924355" y="388189"/>
                </a:cubicBezTo>
                <a:cubicBezTo>
                  <a:pt x="2930992" y="396153"/>
                  <a:pt x="2932815" y="408573"/>
                  <a:pt x="2941607" y="414068"/>
                </a:cubicBezTo>
                <a:cubicBezTo>
                  <a:pt x="2957029" y="423707"/>
                  <a:pt x="2993366" y="431321"/>
                  <a:pt x="2993366" y="431321"/>
                </a:cubicBezTo>
                <a:cubicBezTo>
                  <a:pt x="3085850" y="492978"/>
                  <a:pt x="2945485" y="396956"/>
                  <a:pt x="3045124" y="474453"/>
                </a:cubicBezTo>
                <a:cubicBezTo>
                  <a:pt x="3061492" y="487183"/>
                  <a:pt x="3079630" y="497457"/>
                  <a:pt x="3096883" y="508959"/>
                </a:cubicBezTo>
                <a:cubicBezTo>
                  <a:pt x="3101945" y="512333"/>
                  <a:pt x="3173768" y="526152"/>
                  <a:pt x="3174521" y="526212"/>
                </a:cubicBezTo>
                <a:cubicBezTo>
                  <a:pt x="3231919" y="530804"/>
                  <a:pt x="3289540" y="531963"/>
                  <a:pt x="3347049" y="534838"/>
                </a:cubicBezTo>
                <a:cubicBezTo>
                  <a:pt x="3349924" y="543464"/>
                  <a:pt x="3354613" y="551686"/>
                  <a:pt x="3355675" y="560717"/>
                </a:cubicBezTo>
                <a:cubicBezTo>
                  <a:pt x="3360391" y="600800"/>
                  <a:pt x="3355058" y="642201"/>
                  <a:pt x="3364302" y="681487"/>
                </a:cubicBezTo>
                <a:cubicBezTo>
                  <a:pt x="3367096" y="693362"/>
                  <a:pt x="3381555" y="698740"/>
                  <a:pt x="3390181" y="707366"/>
                </a:cubicBezTo>
                <a:cubicBezTo>
                  <a:pt x="3393056" y="718868"/>
                  <a:pt x="3398807" y="730016"/>
                  <a:pt x="3398807" y="741872"/>
                </a:cubicBezTo>
                <a:cubicBezTo>
                  <a:pt x="3398807" y="916428"/>
                  <a:pt x="3381540" y="837072"/>
                  <a:pt x="3148641" y="845389"/>
                </a:cubicBezTo>
                <a:lnTo>
                  <a:pt x="3096883" y="862642"/>
                </a:lnTo>
                <a:cubicBezTo>
                  <a:pt x="3073284" y="870509"/>
                  <a:pt x="2976662" y="888411"/>
                  <a:pt x="2976113" y="888521"/>
                </a:cubicBezTo>
                <a:cubicBezTo>
                  <a:pt x="2950580" y="893628"/>
                  <a:pt x="2924354" y="894272"/>
                  <a:pt x="2898475" y="897148"/>
                </a:cubicBezTo>
                <a:cubicBezTo>
                  <a:pt x="2881222" y="902899"/>
                  <a:pt x="2861848" y="904312"/>
                  <a:pt x="2846717" y="914400"/>
                </a:cubicBezTo>
                <a:cubicBezTo>
                  <a:pt x="2821114" y="931469"/>
                  <a:pt x="2819300" y="936869"/>
                  <a:pt x="2786332" y="940280"/>
                </a:cubicBezTo>
                <a:cubicBezTo>
                  <a:pt x="2714598" y="947701"/>
                  <a:pt x="2570672" y="957533"/>
                  <a:pt x="2570672" y="957533"/>
                </a:cubicBezTo>
                <a:cubicBezTo>
                  <a:pt x="2499037" y="952416"/>
                  <a:pt x="2466315" y="955166"/>
                  <a:pt x="2406770" y="940280"/>
                </a:cubicBezTo>
                <a:cubicBezTo>
                  <a:pt x="2397948" y="938075"/>
                  <a:pt x="2389633" y="934151"/>
                  <a:pt x="2380890" y="931653"/>
                </a:cubicBezTo>
                <a:cubicBezTo>
                  <a:pt x="2344090" y="921139"/>
                  <a:pt x="2343257" y="923290"/>
                  <a:pt x="2303253" y="914400"/>
                </a:cubicBezTo>
                <a:cubicBezTo>
                  <a:pt x="2291679" y="911828"/>
                  <a:pt x="2280499" y="907341"/>
                  <a:pt x="2268747" y="905774"/>
                </a:cubicBezTo>
                <a:cubicBezTo>
                  <a:pt x="2237265" y="901577"/>
                  <a:pt x="2205422" y="900655"/>
                  <a:pt x="2173856" y="897148"/>
                </a:cubicBezTo>
                <a:cubicBezTo>
                  <a:pt x="2153648" y="894903"/>
                  <a:pt x="2133600" y="891397"/>
                  <a:pt x="2113472" y="888521"/>
                </a:cubicBezTo>
                <a:cubicBezTo>
                  <a:pt x="2053087" y="891397"/>
                  <a:pt x="1992592" y="892511"/>
                  <a:pt x="1932317" y="897148"/>
                </a:cubicBezTo>
                <a:cubicBezTo>
                  <a:pt x="1920148" y="898084"/>
                  <a:pt x="1868972" y="910316"/>
                  <a:pt x="1854679" y="914400"/>
                </a:cubicBezTo>
                <a:cubicBezTo>
                  <a:pt x="1845936" y="916898"/>
                  <a:pt x="1837769" y="921532"/>
                  <a:pt x="1828800" y="923027"/>
                </a:cubicBezTo>
                <a:cubicBezTo>
                  <a:pt x="1803116" y="927308"/>
                  <a:pt x="1777041" y="928778"/>
                  <a:pt x="1751162" y="931653"/>
                </a:cubicBezTo>
                <a:cubicBezTo>
                  <a:pt x="1679275" y="928778"/>
                  <a:pt x="1607263" y="928153"/>
                  <a:pt x="1535502" y="923027"/>
                </a:cubicBezTo>
                <a:cubicBezTo>
                  <a:pt x="1498241" y="920365"/>
                  <a:pt x="1515254" y="914185"/>
                  <a:pt x="1500996" y="888521"/>
                </a:cubicBezTo>
                <a:cubicBezTo>
                  <a:pt x="1469536" y="831894"/>
                  <a:pt x="1482614" y="842138"/>
                  <a:pt x="1440611" y="828136"/>
                </a:cubicBezTo>
                <a:cubicBezTo>
                  <a:pt x="1388853" y="831012"/>
                  <a:pt x="1336941" y="831848"/>
                  <a:pt x="1285336" y="836763"/>
                </a:cubicBezTo>
                <a:cubicBezTo>
                  <a:pt x="1276284" y="837625"/>
                  <a:pt x="1268278" y="843184"/>
                  <a:pt x="1259456" y="845389"/>
                </a:cubicBezTo>
                <a:cubicBezTo>
                  <a:pt x="1245232" y="848945"/>
                  <a:pt x="1230469" y="850158"/>
                  <a:pt x="1216324" y="854016"/>
                </a:cubicBezTo>
                <a:cubicBezTo>
                  <a:pt x="1198779" y="858801"/>
                  <a:pt x="1181819" y="865517"/>
                  <a:pt x="1164566" y="871268"/>
                </a:cubicBezTo>
                <a:cubicBezTo>
                  <a:pt x="1155940" y="874143"/>
                  <a:pt x="1147603" y="878112"/>
                  <a:pt x="1138687" y="879895"/>
                </a:cubicBezTo>
                <a:cubicBezTo>
                  <a:pt x="1072822" y="893067"/>
                  <a:pt x="1110104" y="886702"/>
                  <a:pt x="1026543" y="897148"/>
                </a:cubicBezTo>
                <a:lnTo>
                  <a:pt x="629728" y="888521"/>
                </a:lnTo>
                <a:cubicBezTo>
                  <a:pt x="617882" y="888047"/>
                  <a:pt x="606997" y="881280"/>
                  <a:pt x="595223" y="879895"/>
                </a:cubicBezTo>
                <a:cubicBezTo>
                  <a:pt x="428998" y="860339"/>
                  <a:pt x="539861" y="881714"/>
                  <a:pt x="396815" y="862642"/>
                </a:cubicBezTo>
                <a:cubicBezTo>
                  <a:pt x="382282" y="860704"/>
                  <a:pt x="367996" y="857197"/>
                  <a:pt x="353683" y="854016"/>
                </a:cubicBezTo>
                <a:cubicBezTo>
                  <a:pt x="335601" y="849998"/>
                  <a:pt x="278170" y="835303"/>
                  <a:pt x="267419" y="828136"/>
                </a:cubicBezTo>
                <a:cubicBezTo>
                  <a:pt x="233973" y="805839"/>
                  <a:pt x="251375" y="814162"/>
                  <a:pt x="215660" y="802257"/>
                </a:cubicBezTo>
                <a:cubicBezTo>
                  <a:pt x="207034" y="796506"/>
                  <a:pt x="199054" y="789641"/>
                  <a:pt x="189781" y="785004"/>
                </a:cubicBezTo>
                <a:cubicBezTo>
                  <a:pt x="177409" y="778818"/>
                  <a:pt x="140447" y="770514"/>
                  <a:pt x="129396" y="767751"/>
                </a:cubicBezTo>
                <a:lnTo>
                  <a:pt x="51758" y="715993"/>
                </a:lnTo>
                <a:cubicBezTo>
                  <a:pt x="43132" y="710242"/>
                  <a:pt x="33210" y="706071"/>
                  <a:pt x="25879" y="698740"/>
                </a:cubicBezTo>
                <a:lnTo>
                  <a:pt x="0" y="672861"/>
                </a:lnTo>
                <a:cubicBezTo>
                  <a:pt x="17569" y="602579"/>
                  <a:pt x="-8085" y="672319"/>
                  <a:pt x="60385" y="603849"/>
                </a:cubicBezTo>
                <a:lnTo>
                  <a:pt x="112143" y="552091"/>
                </a:lnTo>
                <a:cubicBezTo>
                  <a:pt x="154176" y="510058"/>
                  <a:pt x="151813" y="525231"/>
                  <a:pt x="189781" y="508959"/>
                </a:cubicBezTo>
                <a:cubicBezTo>
                  <a:pt x="264399" y="476980"/>
                  <a:pt x="189475" y="503309"/>
                  <a:pt x="250166" y="483080"/>
                </a:cubicBezTo>
                <a:cubicBezTo>
                  <a:pt x="269261" y="470350"/>
                  <a:pt x="288640" y="459874"/>
                  <a:pt x="301924" y="439948"/>
                </a:cubicBezTo>
                <a:cubicBezTo>
                  <a:pt x="306968" y="432382"/>
                  <a:pt x="308053" y="422811"/>
                  <a:pt x="310551" y="414068"/>
                </a:cubicBezTo>
                <a:cubicBezTo>
                  <a:pt x="314238" y="401163"/>
                  <a:pt x="320908" y="367476"/>
                  <a:pt x="327804" y="353683"/>
                </a:cubicBezTo>
                <a:cubicBezTo>
                  <a:pt x="332440" y="344410"/>
                  <a:pt x="336960" y="334280"/>
                  <a:pt x="345056" y="327804"/>
                </a:cubicBezTo>
                <a:cubicBezTo>
                  <a:pt x="352157" y="322124"/>
                  <a:pt x="362309" y="322053"/>
                  <a:pt x="370936" y="319178"/>
                </a:cubicBezTo>
                <a:cubicBezTo>
                  <a:pt x="379562" y="313427"/>
                  <a:pt x="387341" y="306136"/>
                  <a:pt x="396815" y="301925"/>
                </a:cubicBezTo>
                <a:cubicBezTo>
                  <a:pt x="433275" y="285720"/>
                  <a:pt x="469239" y="278883"/>
                  <a:pt x="508958" y="276046"/>
                </a:cubicBezTo>
                <a:cubicBezTo>
                  <a:pt x="569258" y="271739"/>
                  <a:pt x="629728" y="270295"/>
                  <a:pt x="690113" y="267419"/>
                </a:cubicBezTo>
                <a:cubicBezTo>
                  <a:pt x="700851" y="251312"/>
                  <a:pt x="715664" y="225428"/>
                  <a:pt x="733245" y="215661"/>
                </a:cubicBezTo>
                <a:cubicBezTo>
                  <a:pt x="749143" y="206829"/>
                  <a:pt x="785004" y="198408"/>
                  <a:pt x="785004" y="198408"/>
                </a:cubicBezTo>
                <a:cubicBezTo>
                  <a:pt x="813611" y="207943"/>
                  <a:pt x="787879" y="224288"/>
                  <a:pt x="802256" y="215661"/>
                </a:cubicBezTo>
                <a:close/>
              </a:path>
            </a:pathLst>
          </a:custGeom>
          <a:blipFill>
            <a:blip r:embed="rId2">
              <a:duotone>
                <a:prstClr val="black"/>
                <a:srgbClr val="2A1500">
                  <a:tint val="45000"/>
                  <a:satMod val="400000"/>
                </a:srgb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39" name="Group 38"/>
          <p:cNvGrpSpPr/>
          <p:nvPr/>
        </p:nvGrpSpPr>
        <p:grpSpPr>
          <a:xfrm rot="21029209">
            <a:off x="5254831" y="5636554"/>
            <a:ext cx="866899" cy="2418872"/>
            <a:chOff x="5235677" y="5784784"/>
            <a:chExt cx="866899" cy="2418872"/>
          </a:xfrm>
        </p:grpSpPr>
        <p:grpSp>
          <p:nvGrpSpPr>
            <p:cNvPr id="40" name="Group 39"/>
            <p:cNvGrpSpPr>
              <a:grpSpLocks noChangeAspect="1"/>
            </p:cNvGrpSpPr>
            <p:nvPr/>
          </p:nvGrpSpPr>
          <p:grpSpPr>
            <a:xfrm rot="5400000" flipV="1">
              <a:off x="4997907" y="6022554"/>
              <a:ext cx="1227306" cy="751765"/>
              <a:chOff x="2590800" y="2397889"/>
              <a:chExt cx="6139904" cy="3758823"/>
            </a:xfrm>
          </p:grpSpPr>
          <p:sp>
            <p:nvSpPr>
              <p:cNvPr id="70" name="Freeform 69"/>
              <p:cNvSpPr/>
              <p:nvPr/>
            </p:nvSpPr>
            <p:spPr>
              <a:xfrm>
                <a:off x="5065387" y="2602409"/>
                <a:ext cx="978641" cy="706620"/>
              </a:xfrm>
              <a:custGeom>
                <a:avLst/>
                <a:gdLst>
                  <a:gd name="connsiteX0" fmla="*/ 929215 w 978642"/>
                  <a:gd name="connsiteY0" fmla="*/ 422415 h 706620"/>
                  <a:gd name="connsiteX1" fmla="*/ 793291 w 978642"/>
                  <a:gd name="connsiteY1" fmla="*/ 583053 h 706620"/>
                  <a:gd name="connsiteX2" fmla="*/ 706794 w 978642"/>
                  <a:gd name="connsiteY2" fmla="*/ 706620 h 706620"/>
                  <a:gd name="connsiteX3" fmla="*/ 533799 w 978642"/>
                  <a:gd name="connsiteY3" fmla="*/ 583053 h 706620"/>
                  <a:gd name="connsiteX4" fmla="*/ 434945 w 978642"/>
                  <a:gd name="connsiteY4" fmla="*/ 471842 h 706620"/>
                  <a:gd name="connsiteX5" fmla="*/ 323734 w 978642"/>
                  <a:gd name="connsiteY5" fmla="*/ 372988 h 706620"/>
                  <a:gd name="connsiteX6" fmla="*/ 64242 w 978642"/>
                  <a:gd name="connsiteY6" fmla="*/ 298847 h 706620"/>
                  <a:gd name="connsiteX7" fmla="*/ 27172 w 978642"/>
                  <a:gd name="connsiteY7" fmla="*/ 187636 h 706620"/>
                  <a:gd name="connsiteX8" fmla="*/ 2459 w 978642"/>
                  <a:gd name="connsiteY8" fmla="*/ 88782 h 706620"/>
                  <a:gd name="connsiteX9" fmla="*/ 88956 w 978642"/>
                  <a:gd name="connsiteY9" fmla="*/ 2285 h 706620"/>
                  <a:gd name="connsiteX10" fmla="*/ 336091 w 978642"/>
                  <a:gd name="connsiteY10" fmla="*/ 39355 h 706620"/>
                  <a:gd name="connsiteX11" fmla="*/ 422588 w 978642"/>
                  <a:gd name="connsiteY11" fmla="*/ 187636 h 706620"/>
                  <a:gd name="connsiteX12" fmla="*/ 607940 w 978642"/>
                  <a:gd name="connsiteY12" fmla="*/ 298847 h 706620"/>
                  <a:gd name="connsiteX13" fmla="*/ 768577 w 978642"/>
                  <a:gd name="connsiteY13" fmla="*/ 348274 h 706620"/>
                  <a:gd name="connsiteX14" fmla="*/ 978642 w 978642"/>
                  <a:gd name="connsiteY14" fmla="*/ 434772 h 706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78642" h="706620">
                    <a:moveTo>
                      <a:pt x="929215" y="422415"/>
                    </a:moveTo>
                    <a:cubicBezTo>
                      <a:pt x="879788" y="479050"/>
                      <a:pt x="830361" y="535685"/>
                      <a:pt x="793291" y="583053"/>
                    </a:cubicBezTo>
                    <a:cubicBezTo>
                      <a:pt x="756221" y="630421"/>
                      <a:pt x="750043" y="706620"/>
                      <a:pt x="706794" y="706620"/>
                    </a:cubicBezTo>
                    <a:cubicBezTo>
                      <a:pt x="663545" y="706620"/>
                      <a:pt x="579107" y="622183"/>
                      <a:pt x="533799" y="583053"/>
                    </a:cubicBezTo>
                    <a:cubicBezTo>
                      <a:pt x="488491" y="543923"/>
                      <a:pt x="469956" y="506853"/>
                      <a:pt x="434945" y="471842"/>
                    </a:cubicBezTo>
                    <a:cubicBezTo>
                      <a:pt x="399934" y="436831"/>
                      <a:pt x="385518" y="401820"/>
                      <a:pt x="323734" y="372988"/>
                    </a:cubicBezTo>
                    <a:cubicBezTo>
                      <a:pt x="261950" y="344155"/>
                      <a:pt x="113669" y="329739"/>
                      <a:pt x="64242" y="298847"/>
                    </a:cubicBezTo>
                    <a:cubicBezTo>
                      <a:pt x="14815" y="267955"/>
                      <a:pt x="37469" y="222647"/>
                      <a:pt x="27172" y="187636"/>
                    </a:cubicBezTo>
                    <a:cubicBezTo>
                      <a:pt x="16875" y="152625"/>
                      <a:pt x="-7838" y="119674"/>
                      <a:pt x="2459" y="88782"/>
                    </a:cubicBezTo>
                    <a:cubicBezTo>
                      <a:pt x="12756" y="57890"/>
                      <a:pt x="33351" y="10523"/>
                      <a:pt x="88956" y="2285"/>
                    </a:cubicBezTo>
                    <a:cubicBezTo>
                      <a:pt x="144561" y="-5953"/>
                      <a:pt x="280486" y="8463"/>
                      <a:pt x="336091" y="39355"/>
                    </a:cubicBezTo>
                    <a:cubicBezTo>
                      <a:pt x="391696" y="70247"/>
                      <a:pt x="377280" y="144387"/>
                      <a:pt x="422588" y="187636"/>
                    </a:cubicBezTo>
                    <a:cubicBezTo>
                      <a:pt x="467896" y="230885"/>
                      <a:pt x="550275" y="272074"/>
                      <a:pt x="607940" y="298847"/>
                    </a:cubicBezTo>
                    <a:cubicBezTo>
                      <a:pt x="665605" y="325620"/>
                      <a:pt x="706793" y="325620"/>
                      <a:pt x="768577" y="348274"/>
                    </a:cubicBezTo>
                    <a:cubicBezTo>
                      <a:pt x="830361" y="370928"/>
                      <a:pt x="904501" y="402850"/>
                      <a:pt x="978642" y="434772"/>
                    </a:cubicBezTo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1" name="Freeform 70"/>
              <p:cNvSpPr/>
              <p:nvPr/>
            </p:nvSpPr>
            <p:spPr>
              <a:xfrm>
                <a:off x="3894975" y="3397956"/>
                <a:ext cx="1249142" cy="588285"/>
              </a:xfrm>
              <a:custGeom>
                <a:avLst/>
                <a:gdLst>
                  <a:gd name="connsiteX0" fmla="*/ 1249142 w 1249142"/>
                  <a:gd name="connsiteY0" fmla="*/ 202908 h 588285"/>
                  <a:gd name="connsiteX1" fmla="*/ 1175002 w 1249142"/>
                  <a:gd name="connsiteY1" fmla="*/ 363546 h 588285"/>
                  <a:gd name="connsiteX2" fmla="*/ 1175002 w 1249142"/>
                  <a:gd name="connsiteY2" fmla="*/ 536541 h 588285"/>
                  <a:gd name="connsiteX3" fmla="*/ 1162645 w 1249142"/>
                  <a:gd name="connsiteY3" fmla="*/ 585968 h 588285"/>
                  <a:gd name="connsiteX4" fmla="*/ 977294 w 1249142"/>
                  <a:gd name="connsiteY4" fmla="*/ 561254 h 588285"/>
                  <a:gd name="connsiteX5" fmla="*/ 804299 w 1249142"/>
                  <a:gd name="connsiteY5" fmla="*/ 400616 h 588285"/>
                  <a:gd name="connsiteX6" fmla="*/ 408883 w 1249142"/>
                  <a:gd name="connsiteY6" fmla="*/ 351189 h 588285"/>
                  <a:gd name="connsiteX7" fmla="*/ 149391 w 1249142"/>
                  <a:gd name="connsiteY7" fmla="*/ 301762 h 588285"/>
                  <a:gd name="connsiteX8" fmla="*/ 1110 w 1249142"/>
                  <a:gd name="connsiteY8" fmla="*/ 227622 h 588285"/>
                  <a:gd name="connsiteX9" fmla="*/ 87607 w 1249142"/>
                  <a:gd name="connsiteY9" fmla="*/ 17557 h 588285"/>
                  <a:gd name="connsiteX10" fmla="*/ 198818 w 1249142"/>
                  <a:gd name="connsiteY10" fmla="*/ 17557 h 588285"/>
                  <a:gd name="connsiteX11" fmla="*/ 445953 w 1249142"/>
                  <a:gd name="connsiteY11" fmla="*/ 66984 h 588285"/>
                  <a:gd name="connsiteX12" fmla="*/ 866083 w 1249142"/>
                  <a:gd name="connsiteY12" fmla="*/ 128768 h 588285"/>
                  <a:gd name="connsiteX13" fmla="*/ 1076148 w 1249142"/>
                  <a:gd name="connsiteY13" fmla="*/ 104054 h 588285"/>
                  <a:gd name="connsiteX14" fmla="*/ 1162645 w 1249142"/>
                  <a:gd name="connsiteY14" fmla="*/ 141124 h 588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49142" h="588285">
                    <a:moveTo>
                      <a:pt x="1249142" y="202908"/>
                    </a:moveTo>
                    <a:cubicBezTo>
                      <a:pt x="1218250" y="255424"/>
                      <a:pt x="1187359" y="307941"/>
                      <a:pt x="1175002" y="363546"/>
                    </a:cubicBezTo>
                    <a:cubicBezTo>
                      <a:pt x="1162645" y="419151"/>
                      <a:pt x="1177061" y="499471"/>
                      <a:pt x="1175002" y="536541"/>
                    </a:cubicBezTo>
                    <a:cubicBezTo>
                      <a:pt x="1172943" y="573611"/>
                      <a:pt x="1195596" y="581849"/>
                      <a:pt x="1162645" y="585968"/>
                    </a:cubicBezTo>
                    <a:cubicBezTo>
                      <a:pt x="1129694" y="590087"/>
                      <a:pt x="1037018" y="592146"/>
                      <a:pt x="977294" y="561254"/>
                    </a:cubicBezTo>
                    <a:cubicBezTo>
                      <a:pt x="917570" y="530362"/>
                      <a:pt x="899034" y="435627"/>
                      <a:pt x="804299" y="400616"/>
                    </a:cubicBezTo>
                    <a:cubicBezTo>
                      <a:pt x="709564" y="365605"/>
                      <a:pt x="518034" y="367665"/>
                      <a:pt x="408883" y="351189"/>
                    </a:cubicBezTo>
                    <a:cubicBezTo>
                      <a:pt x="299732" y="334713"/>
                      <a:pt x="217353" y="322357"/>
                      <a:pt x="149391" y="301762"/>
                    </a:cubicBezTo>
                    <a:cubicBezTo>
                      <a:pt x="81429" y="281168"/>
                      <a:pt x="11407" y="274989"/>
                      <a:pt x="1110" y="227622"/>
                    </a:cubicBezTo>
                    <a:cubicBezTo>
                      <a:pt x="-9187" y="180255"/>
                      <a:pt x="54656" y="52568"/>
                      <a:pt x="87607" y="17557"/>
                    </a:cubicBezTo>
                    <a:cubicBezTo>
                      <a:pt x="120558" y="-17454"/>
                      <a:pt x="139094" y="9319"/>
                      <a:pt x="198818" y="17557"/>
                    </a:cubicBezTo>
                    <a:cubicBezTo>
                      <a:pt x="258542" y="25795"/>
                      <a:pt x="334742" y="48449"/>
                      <a:pt x="445953" y="66984"/>
                    </a:cubicBezTo>
                    <a:cubicBezTo>
                      <a:pt x="557164" y="85519"/>
                      <a:pt x="761051" y="122590"/>
                      <a:pt x="866083" y="128768"/>
                    </a:cubicBezTo>
                    <a:cubicBezTo>
                      <a:pt x="971115" y="134946"/>
                      <a:pt x="1026721" y="101995"/>
                      <a:pt x="1076148" y="104054"/>
                    </a:cubicBezTo>
                    <a:cubicBezTo>
                      <a:pt x="1125575" y="106113"/>
                      <a:pt x="1144110" y="123618"/>
                      <a:pt x="1162645" y="141124"/>
                    </a:cubicBezTo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2" name="Freeform 71"/>
              <p:cNvSpPr/>
              <p:nvPr/>
            </p:nvSpPr>
            <p:spPr>
              <a:xfrm>
                <a:off x="3579977" y="4172493"/>
                <a:ext cx="1354947" cy="389224"/>
              </a:xfrm>
              <a:custGeom>
                <a:avLst/>
                <a:gdLst>
                  <a:gd name="connsiteX0" fmla="*/ 1352620 w 1354947"/>
                  <a:gd name="connsiteY0" fmla="*/ 67806 h 389224"/>
                  <a:gd name="connsiteX1" fmla="*/ 1352620 w 1354947"/>
                  <a:gd name="connsiteY1" fmla="*/ 277871 h 389224"/>
                  <a:gd name="connsiteX2" fmla="*/ 1352620 w 1354947"/>
                  <a:gd name="connsiteY2" fmla="*/ 352012 h 389224"/>
                  <a:gd name="connsiteX3" fmla="*/ 1327906 w 1354947"/>
                  <a:gd name="connsiteY3" fmla="*/ 389082 h 389224"/>
                  <a:gd name="connsiteX4" fmla="*/ 1093128 w 1354947"/>
                  <a:gd name="connsiteY4" fmla="*/ 339655 h 389224"/>
                  <a:gd name="connsiteX5" fmla="*/ 957203 w 1354947"/>
                  <a:gd name="connsiteY5" fmla="*/ 327298 h 389224"/>
                  <a:gd name="connsiteX6" fmla="*/ 487647 w 1354947"/>
                  <a:gd name="connsiteY6" fmla="*/ 314941 h 389224"/>
                  <a:gd name="connsiteX7" fmla="*/ 154014 w 1354947"/>
                  <a:gd name="connsiteY7" fmla="*/ 302585 h 389224"/>
                  <a:gd name="connsiteX8" fmla="*/ 5733 w 1354947"/>
                  <a:gd name="connsiteY8" fmla="*/ 314941 h 389224"/>
                  <a:gd name="connsiteX9" fmla="*/ 30447 w 1354947"/>
                  <a:gd name="connsiteY9" fmla="*/ 141947 h 389224"/>
                  <a:gd name="connsiteX10" fmla="*/ 30447 w 1354947"/>
                  <a:gd name="connsiteY10" fmla="*/ 6023 h 389224"/>
                  <a:gd name="connsiteX11" fmla="*/ 413506 w 1354947"/>
                  <a:gd name="connsiteY11" fmla="*/ 30736 h 389224"/>
                  <a:gd name="connsiteX12" fmla="*/ 747139 w 1354947"/>
                  <a:gd name="connsiteY12" fmla="*/ 92520 h 389224"/>
                  <a:gd name="connsiteX13" fmla="*/ 981917 w 1354947"/>
                  <a:gd name="connsiteY13" fmla="*/ 92520 h 389224"/>
                  <a:gd name="connsiteX14" fmla="*/ 1167268 w 1354947"/>
                  <a:gd name="connsiteY14" fmla="*/ 55450 h 38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54947" h="389224">
                    <a:moveTo>
                      <a:pt x="1352620" y="67806"/>
                    </a:moveTo>
                    <a:lnTo>
                      <a:pt x="1352620" y="277871"/>
                    </a:lnTo>
                    <a:cubicBezTo>
                      <a:pt x="1352620" y="325239"/>
                      <a:pt x="1356739" y="333477"/>
                      <a:pt x="1352620" y="352012"/>
                    </a:cubicBezTo>
                    <a:cubicBezTo>
                      <a:pt x="1348501" y="370547"/>
                      <a:pt x="1371155" y="391142"/>
                      <a:pt x="1327906" y="389082"/>
                    </a:cubicBezTo>
                    <a:cubicBezTo>
                      <a:pt x="1284657" y="387023"/>
                      <a:pt x="1154912" y="349952"/>
                      <a:pt x="1093128" y="339655"/>
                    </a:cubicBezTo>
                    <a:cubicBezTo>
                      <a:pt x="1031344" y="329358"/>
                      <a:pt x="1058116" y="331417"/>
                      <a:pt x="957203" y="327298"/>
                    </a:cubicBezTo>
                    <a:cubicBezTo>
                      <a:pt x="856290" y="323179"/>
                      <a:pt x="487647" y="314941"/>
                      <a:pt x="487647" y="314941"/>
                    </a:cubicBezTo>
                    <a:cubicBezTo>
                      <a:pt x="353782" y="310822"/>
                      <a:pt x="234333" y="302585"/>
                      <a:pt x="154014" y="302585"/>
                    </a:cubicBezTo>
                    <a:cubicBezTo>
                      <a:pt x="73695" y="302585"/>
                      <a:pt x="26327" y="341714"/>
                      <a:pt x="5733" y="314941"/>
                    </a:cubicBezTo>
                    <a:cubicBezTo>
                      <a:pt x="-14861" y="288168"/>
                      <a:pt x="26328" y="193433"/>
                      <a:pt x="30447" y="141947"/>
                    </a:cubicBezTo>
                    <a:cubicBezTo>
                      <a:pt x="34566" y="90461"/>
                      <a:pt x="-33396" y="24558"/>
                      <a:pt x="30447" y="6023"/>
                    </a:cubicBezTo>
                    <a:cubicBezTo>
                      <a:pt x="94290" y="-12512"/>
                      <a:pt x="294057" y="16320"/>
                      <a:pt x="413506" y="30736"/>
                    </a:cubicBezTo>
                    <a:cubicBezTo>
                      <a:pt x="532955" y="45152"/>
                      <a:pt x="652404" y="82223"/>
                      <a:pt x="747139" y="92520"/>
                    </a:cubicBezTo>
                    <a:cubicBezTo>
                      <a:pt x="841874" y="102817"/>
                      <a:pt x="911896" y="98698"/>
                      <a:pt x="981917" y="92520"/>
                    </a:cubicBezTo>
                    <a:cubicBezTo>
                      <a:pt x="1051938" y="86342"/>
                      <a:pt x="1109603" y="70896"/>
                      <a:pt x="1167268" y="55450"/>
                    </a:cubicBezTo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3" name="Freeform 72"/>
              <p:cNvSpPr/>
              <p:nvPr/>
            </p:nvSpPr>
            <p:spPr>
              <a:xfrm>
                <a:off x="3916726" y="4755615"/>
                <a:ext cx="1273692" cy="502298"/>
              </a:xfrm>
              <a:custGeom>
                <a:avLst/>
                <a:gdLst>
                  <a:gd name="connsiteX0" fmla="*/ 1244226 w 1273692"/>
                  <a:gd name="connsiteY0" fmla="*/ 30801 h 502298"/>
                  <a:gd name="connsiteX1" fmla="*/ 1207155 w 1273692"/>
                  <a:gd name="connsiteY1" fmla="*/ 166726 h 502298"/>
                  <a:gd name="connsiteX2" fmla="*/ 1268939 w 1273692"/>
                  <a:gd name="connsiteY2" fmla="*/ 327364 h 502298"/>
                  <a:gd name="connsiteX3" fmla="*/ 1231869 w 1273692"/>
                  <a:gd name="connsiteY3" fmla="*/ 339720 h 502298"/>
                  <a:gd name="connsiteX4" fmla="*/ 935307 w 1273692"/>
                  <a:gd name="connsiteY4" fmla="*/ 339720 h 502298"/>
                  <a:gd name="connsiteX5" fmla="*/ 614031 w 1273692"/>
                  <a:gd name="connsiteY5" fmla="*/ 389147 h 502298"/>
                  <a:gd name="connsiteX6" fmla="*/ 305112 w 1273692"/>
                  <a:gd name="connsiteY6" fmla="*/ 426218 h 502298"/>
                  <a:gd name="connsiteX7" fmla="*/ 45620 w 1273692"/>
                  <a:gd name="connsiteY7" fmla="*/ 500358 h 502298"/>
                  <a:gd name="connsiteX8" fmla="*/ 20907 w 1273692"/>
                  <a:gd name="connsiteY8" fmla="*/ 339720 h 502298"/>
                  <a:gd name="connsiteX9" fmla="*/ 8550 w 1273692"/>
                  <a:gd name="connsiteY9" fmla="*/ 203796 h 502298"/>
                  <a:gd name="connsiteX10" fmla="*/ 156831 w 1273692"/>
                  <a:gd name="connsiteY10" fmla="*/ 154369 h 502298"/>
                  <a:gd name="connsiteX11" fmla="*/ 354539 w 1273692"/>
                  <a:gd name="connsiteY11" fmla="*/ 154369 h 502298"/>
                  <a:gd name="connsiteX12" fmla="*/ 490463 w 1273692"/>
                  <a:gd name="connsiteY12" fmla="*/ 154369 h 502298"/>
                  <a:gd name="connsiteX13" fmla="*/ 663458 w 1273692"/>
                  <a:gd name="connsiteY13" fmla="*/ 142012 h 502298"/>
                  <a:gd name="connsiteX14" fmla="*/ 960020 w 1273692"/>
                  <a:gd name="connsiteY14" fmla="*/ 92585 h 502298"/>
                  <a:gd name="connsiteX15" fmla="*/ 1157728 w 1273692"/>
                  <a:gd name="connsiteY15" fmla="*/ 6088 h 502298"/>
                  <a:gd name="connsiteX16" fmla="*/ 1244226 w 1273692"/>
                  <a:gd name="connsiteY16" fmla="*/ 30801 h 502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73692" h="502298">
                    <a:moveTo>
                      <a:pt x="1244226" y="30801"/>
                    </a:moveTo>
                    <a:cubicBezTo>
                      <a:pt x="1252464" y="57574"/>
                      <a:pt x="1203036" y="117299"/>
                      <a:pt x="1207155" y="166726"/>
                    </a:cubicBezTo>
                    <a:cubicBezTo>
                      <a:pt x="1211274" y="216153"/>
                      <a:pt x="1264820" y="298532"/>
                      <a:pt x="1268939" y="327364"/>
                    </a:cubicBezTo>
                    <a:cubicBezTo>
                      <a:pt x="1273058" y="356196"/>
                      <a:pt x="1287474" y="337661"/>
                      <a:pt x="1231869" y="339720"/>
                    </a:cubicBezTo>
                    <a:cubicBezTo>
                      <a:pt x="1176264" y="341779"/>
                      <a:pt x="1038280" y="331482"/>
                      <a:pt x="935307" y="339720"/>
                    </a:cubicBezTo>
                    <a:cubicBezTo>
                      <a:pt x="832334" y="347958"/>
                      <a:pt x="719063" y="374731"/>
                      <a:pt x="614031" y="389147"/>
                    </a:cubicBezTo>
                    <a:cubicBezTo>
                      <a:pt x="508998" y="403563"/>
                      <a:pt x="399847" y="407683"/>
                      <a:pt x="305112" y="426218"/>
                    </a:cubicBezTo>
                    <a:cubicBezTo>
                      <a:pt x="210377" y="444753"/>
                      <a:pt x="92987" y="514774"/>
                      <a:pt x="45620" y="500358"/>
                    </a:cubicBezTo>
                    <a:cubicBezTo>
                      <a:pt x="-1748" y="485942"/>
                      <a:pt x="27085" y="389147"/>
                      <a:pt x="20907" y="339720"/>
                    </a:cubicBezTo>
                    <a:cubicBezTo>
                      <a:pt x="14729" y="290293"/>
                      <a:pt x="-14104" y="234688"/>
                      <a:pt x="8550" y="203796"/>
                    </a:cubicBezTo>
                    <a:cubicBezTo>
                      <a:pt x="31204" y="172904"/>
                      <a:pt x="99166" y="162607"/>
                      <a:pt x="156831" y="154369"/>
                    </a:cubicBezTo>
                    <a:cubicBezTo>
                      <a:pt x="214496" y="146131"/>
                      <a:pt x="354539" y="154369"/>
                      <a:pt x="354539" y="154369"/>
                    </a:cubicBezTo>
                    <a:cubicBezTo>
                      <a:pt x="410144" y="154369"/>
                      <a:pt x="438977" y="156428"/>
                      <a:pt x="490463" y="154369"/>
                    </a:cubicBezTo>
                    <a:cubicBezTo>
                      <a:pt x="541949" y="152310"/>
                      <a:pt x="585198" y="152309"/>
                      <a:pt x="663458" y="142012"/>
                    </a:cubicBezTo>
                    <a:cubicBezTo>
                      <a:pt x="741718" y="131715"/>
                      <a:pt x="877642" y="115239"/>
                      <a:pt x="960020" y="92585"/>
                    </a:cubicBezTo>
                    <a:cubicBezTo>
                      <a:pt x="1042398" y="69931"/>
                      <a:pt x="1108301" y="20504"/>
                      <a:pt x="1157728" y="6088"/>
                    </a:cubicBezTo>
                    <a:cubicBezTo>
                      <a:pt x="1207155" y="-8328"/>
                      <a:pt x="1235988" y="4028"/>
                      <a:pt x="1244226" y="30801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4" name="Freeform 73"/>
              <p:cNvSpPr/>
              <p:nvPr/>
            </p:nvSpPr>
            <p:spPr>
              <a:xfrm>
                <a:off x="4519546" y="5316779"/>
                <a:ext cx="1010068" cy="651122"/>
              </a:xfrm>
              <a:custGeom>
                <a:avLst/>
                <a:gdLst>
                  <a:gd name="connsiteX0" fmla="*/ 910288 w 1010068"/>
                  <a:gd name="connsiteY0" fmla="*/ 2918 h 651122"/>
                  <a:gd name="connsiteX1" fmla="*/ 897932 w 1010068"/>
                  <a:gd name="connsiteY1" fmla="*/ 126485 h 651122"/>
                  <a:gd name="connsiteX2" fmla="*/ 1009142 w 1010068"/>
                  <a:gd name="connsiteY2" fmla="*/ 274766 h 651122"/>
                  <a:gd name="connsiteX3" fmla="*/ 935002 w 1010068"/>
                  <a:gd name="connsiteY3" fmla="*/ 373620 h 651122"/>
                  <a:gd name="connsiteX4" fmla="*/ 675510 w 1010068"/>
                  <a:gd name="connsiteY4" fmla="*/ 435404 h 651122"/>
                  <a:gd name="connsiteX5" fmla="*/ 453088 w 1010068"/>
                  <a:gd name="connsiteY5" fmla="*/ 497188 h 651122"/>
                  <a:gd name="connsiteX6" fmla="*/ 205953 w 1010068"/>
                  <a:gd name="connsiteY6" fmla="*/ 608399 h 651122"/>
                  <a:gd name="connsiteX7" fmla="*/ 32959 w 1010068"/>
                  <a:gd name="connsiteY7" fmla="*/ 645469 h 651122"/>
                  <a:gd name="connsiteX8" fmla="*/ 20602 w 1010068"/>
                  <a:gd name="connsiteY8" fmla="*/ 497188 h 651122"/>
                  <a:gd name="connsiteX9" fmla="*/ 20602 w 1010068"/>
                  <a:gd name="connsiteY9" fmla="*/ 398334 h 651122"/>
                  <a:gd name="connsiteX10" fmla="*/ 292451 w 1010068"/>
                  <a:gd name="connsiteY10" fmla="*/ 299480 h 651122"/>
                  <a:gd name="connsiteX11" fmla="*/ 514872 w 1010068"/>
                  <a:gd name="connsiteY11" fmla="*/ 200626 h 651122"/>
                  <a:gd name="connsiteX12" fmla="*/ 675510 w 1010068"/>
                  <a:gd name="connsiteY12" fmla="*/ 77058 h 651122"/>
                  <a:gd name="connsiteX13" fmla="*/ 786721 w 1010068"/>
                  <a:gd name="connsiteY13" fmla="*/ 39988 h 651122"/>
                  <a:gd name="connsiteX14" fmla="*/ 910288 w 1010068"/>
                  <a:gd name="connsiteY14" fmla="*/ 2918 h 651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0068" h="651122">
                    <a:moveTo>
                      <a:pt x="910288" y="2918"/>
                    </a:moveTo>
                    <a:cubicBezTo>
                      <a:pt x="928823" y="17334"/>
                      <a:pt x="881456" y="81177"/>
                      <a:pt x="897932" y="126485"/>
                    </a:cubicBezTo>
                    <a:cubicBezTo>
                      <a:pt x="914408" y="171793"/>
                      <a:pt x="1002964" y="233577"/>
                      <a:pt x="1009142" y="274766"/>
                    </a:cubicBezTo>
                    <a:cubicBezTo>
                      <a:pt x="1015320" y="315955"/>
                      <a:pt x="990607" y="346847"/>
                      <a:pt x="935002" y="373620"/>
                    </a:cubicBezTo>
                    <a:cubicBezTo>
                      <a:pt x="879397" y="400393"/>
                      <a:pt x="755829" y="414809"/>
                      <a:pt x="675510" y="435404"/>
                    </a:cubicBezTo>
                    <a:cubicBezTo>
                      <a:pt x="595191" y="455999"/>
                      <a:pt x="531347" y="468356"/>
                      <a:pt x="453088" y="497188"/>
                    </a:cubicBezTo>
                    <a:cubicBezTo>
                      <a:pt x="374829" y="526020"/>
                      <a:pt x="275974" y="583686"/>
                      <a:pt x="205953" y="608399"/>
                    </a:cubicBezTo>
                    <a:cubicBezTo>
                      <a:pt x="135932" y="633112"/>
                      <a:pt x="63851" y="664004"/>
                      <a:pt x="32959" y="645469"/>
                    </a:cubicBezTo>
                    <a:cubicBezTo>
                      <a:pt x="2067" y="626934"/>
                      <a:pt x="22661" y="538377"/>
                      <a:pt x="20602" y="497188"/>
                    </a:cubicBezTo>
                    <a:cubicBezTo>
                      <a:pt x="18543" y="455999"/>
                      <a:pt x="-24706" y="431285"/>
                      <a:pt x="20602" y="398334"/>
                    </a:cubicBezTo>
                    <a:cubicBezTo>
                      <a:pt x="65910" y="365383"/>
                      <a:pt x="210073" y="332431"/>
                      <a:pt x="292451" y="299480"/>
                    </a:cubicBezTo>
                    <a:cubicBezTo>
                      <a:pt x="374829" y="266529"/>
                      <a:pt x="451029" y="237696"/>
                      <a:pt x="514872" y="200626"/>
                    </a:cubicBezTo>
                    <a:cubicBezTo>
                      <a:pt x="578715" y="163556"/>
                      <a:pt x="630202" y="103831"/>
                      <a:pt x="675510" y="77058"/>
                    </a:cubicBezTo>
                    <a:cubicBezTo>
                      <a:pt x="720818" y="50285"/>
                      <a:pt x="749651" y="48226"/>
                      <a:pt x="786721" y="39988"/>
                    </a:cubicBezTo>
                    <a:cubicBezTo>
                      <a:pt x="823791" y="31750"/>
                      <a:pt x="891753" y="-11498"/>
                      <a:pt x="910288" y="2918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75" name="Group 74"/>
              <p:cNvGrpSpPr/>
              <p:nvPr/>
            </p:nvGrpSpPr>
            <p:grpSpPr>
              <a:xfrm>
                <a:off x="4919322" y="3062635"/>
                <a:ext cx="3811382" cy="2562640"/>
                <a:chOff x="5325312" y="-35011"/>
                <a:chExt cx="3811382" cy="2562640"/>
              </a:xfrm>
              <a:gradFill>
                <a:gsLst>
                  <a:gs pos="16000">
                    <a:schemeClr val="bg2">
                      <a:lumMod val="50000"/>
                    </a:schemeClr>
                  </a:gs>
                  <a:gs pos="34000">
                    <a:schemeClr val="bg2">
                      <a:lumMod val="90000"/>
                    </a:schemeClr>
                  </a:gs>
                  <a:gs pos="82000">
                    <a:schemeClr val="bg2">
                      <a:lumMod val="75000"/>
                    </a:schemeClr>
                  </a:gs>
                  <a:gs pos="62071">
                    <a:schemeClr val="bg2">
                      <a:lumMod val="50000"/>
                    </a:schemeClr>
                  </a:gs>
                  <a:gs pos="53000">
                    <a:schemeClr val="bg2">
                      <a:lumMod val="75000"/>
                    </a:schemeClr>
                  </a:gs>
                  <a:gs pos="42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</p:grpSpPr>
            <p:grpSp>
              <p:nvGrpSpPr>
                <p:cNvPr id="89" name="Group 88"/>
                <p:cNvGrpSpPr/>
                <p:nvPr/>
              </p:nvGrpSpPr>
              <p:grpSpPr>
                <a:xfrm>
                  <a:off x="5325312" y="-35011"/>
                  <a:ext cx="3811382" cy="2562640"/>
                  <a:chOff x="5332618" y="2959780"/>
                  <a:chExt cx="3811382" cy="2562640"/>
                </a:xfrm>
                <a:grpFill/>
              </p:grpSpPr>
              <p:sp>
                <p:nvSpPr>
                  <p:cNvPr id="94" name="Freeform 93"/>
                  <p:cNvSpPr/>
                  <p:nvPr/>
                </p:nvSpPr>
                <p:spPr>
                  <a:xfrm>
                    <a:off x="5332618" y="2959780"/>
                    <a:ext cx="3811382" cy="2562640"/>
                  </a:xfrm>
                  <a:custGeom>
                    <a:avLst/>
                    <a:gdLst>
                      <a:gd name="connsiteX0" fmla="*/ 3289186 w 3811382"/>
                      <a:gd name="connsiteY0" fmla="*/ 964018 h 2562640"/>
                      <a:gd name="connsiteX1" fmla="*/ 2560137 w 3811382"/>
                      <a:gd name="connsiteY1" fmla="*/ 1062872 h 2562640"/>
                      <a:gd name="connsiteX2" fmla="*/ 2387143 w 3811382"/>
                      <a:gd name="connsiteY2" fmla="*/ 914591 h 2562640"/>
                      <a:gd name="connsiteX3" fmla="*/ 2140008 w 3811382"/>
                      <a:gd name="connsiteY3" fmla="*/ 618029 h 2562640"/>
                      <a:gd name="connsiteX4" fmla="*/ 1954656 w 3811382"/>
                      <a:gd name="connsiteY4" fmla="*/ 445034 h 2562640"/>
                      <a:gd name="connsiteX5" fmla="*/ 1571597 w 3811382"/>
                      <a:gd name="connsiteY5" fmla="*/ 222613 h 2562640"/>
                      <a:gd name="connsiteX6" fmla="*/ 1361532 w 3811382"/>
                      <a:gd name="connsiteY6" fmla="*/ 49618 h 2562640"/>
                      <a:gd name="connsiteX7" fmla="*/ 1102040 w 3811382"/>
                      <a:gd name="connsiteY7" fmla="*/ 191 h 2562640"/>
                      <a:gd name="connsiteX8" fmla="*/ 1015543 w 3811382"/>
                      <a:gd name="connsiteY8" fmla="*/ 61975 h 2562640"/>
                      <a:gd name="connsiteX9" fmla="*/ 929045 w 3811382"/>
                      <a:gd name="connsiteY9" fmla="*/ 259683 h 2562640"/>
                      <a:gd name="connsiteX10" fmla="*/ 1225608 w 3811382"/>
                      <a:gd name="connsiteY10" fmla="*/ 432678 h 2562640"/>
                      <a:gd name="connsiteX11" fmla="*/ 1485099 w 3811382"/>
                      <a:gd name="connsiteY11" fmla="*/ 519175 h 2562640"/>
                      <a:gd name="connsiteX12" fmla="*/ 1695164 w 3811382"/>
                      <a:gd name="connsiteY12" fmla="*/ 642742 h 2562640"/>
                      <a:gd name="connsiteX13" fmla="*/ 1794018 w 3811382"/>
                      <a:gd name="connsiteY13" fmla="*/ 753953 h 2562640"/>
                      <a:gd name="connsiteX14" fmla="*/ 1719878 w 3811382"/>
                      <a:gd name="connsiteY14" fmla="*/ 889878 h 2562640"/>
                      <a:gd name="connsiteX15" fmla="*/ 1262678 w 3811382"/>
                      <a:gd name="connsiteY15" fmla="*/ 852807 h 2562640"/>
                      <a:gd name="connsiteX16" fmla="*/ 941402 w 3811382"/>
                      <a:gd name="connsiteY16" fmla="*/ 791024 h 2562640"/>
                      <a:gd name="connsiteX17" fmla="*/ 583056 w 3811382"/>
                      <a:gd name="connsiteY17" fmla="*/ 679813 h 2562640"/>
                      <a:gd name="connsiteX18" fmla="*/ 459489 w 3811382"/>
                      <a:gd name="connsiteY18" fmla="*/ 605672 h 2562640"/>
                      <a:gd name="connsiteX19" fmla="*/ 261781 w 3811382"/>
                      <a:gd name="connsiteY19" fmla="*/ 556245 h 2562640"/>
                      <a:gd name="connsiteX20" fmla="*/ 162926 w 3811382"/>
                      <a:gd name="connsiteY20" fmla="*/ 593315 h 2562640"/>
                      <a:gd name="connsiteX21" fmla="*/ 125856 w 3811382"/>
                      <a:gd name="connsiteY21" fmla="*/ 704526 h 2562640"/>
                      <a:gd name="connsiteX22" fmla="*/ 113499 w 3811382"/>
                      <a:gd name="connsiteY22" fmla="*/ 852807 h 2562640"/>
                      <a:gd name="connsiteX23" fmla="*/ 249424 w 3811382"/>
                      <a:gd name="connsiteY23" fmla="*/ 976375 h 2562640"/>
                      <a:gd name="connsiteX24" fmla="*/ 508916 w 3811382"/>
                      <a:gd name="connsiteY24" fmla="*/ 1050515 h 2562640"/>
                      <a:gd name="connsiteX25" fmla="*/ 867262 w 3811382"/>
                      <a:gd name="connsiteY25" fmla="*/ 1038159 h 2562640"/>
                      <a:gd name="connsiteX26" fmla="*/ 1225608 w 3811382"/>
                      <a:gd name="connsiteY26" fmla="*/ 1112299 h 2562640"/>
                      <a:gd name="connsiteX27" fmla="*/ 1608667 w 3811382"/>
                      <a:gd name="connsiteY27" fmla="*/ 1248224 h 2562640"/>
                      <a:gd name="connsiteX28" fmla="*/ 1682808 w 3811382"/>
                      <a:gd name="connsiteY28" fmla="*/ 1310007 h 2562640"/>
                      <a:gd name="connsiteX29" fmla="*/ 1410959 w 3811382"/>
                      <a:gd name="connsiteY29" fmla="*/ 1347078 h 2562640"/>
                      <a:gd name="connsiteX30" fmla="*/ 1003186 w 3811382"/>
                      <a:gd name="connsiteY30" fmla="*/ 1359434 h 2562640"/>
                      <a:gd name="connsiteX31" fmla="*/ 669554 w 3811382"/>
                      <a:gd name="connsiteY31" fmla="*/ 1297651 h 2562640"/>
                      <a:gd name="connsiteX32" fmla="*/ 459489 w 3811382"/>
                      <a:gd name="connsiteY32" fmla="*/ 1223510 h 2562640"/>
                      <a:gd name="connsiteX33" fmla="*/ 212354 w 3811382"/>
                      <a:gd name="connsiteY33" fmla="*/ 1186440 h 2562640"/>
                      <a:gd name="connsiteX34" fmla="*/ 14645 w 3811382"/>
                      <a:gd name="connsiteY34" fmla="*/ 1260580 h 2562640"/>
                      <a:gd name="connsiteX35" fmla="*/ 14645 w 3811382"/>
                      <a:gd name="connsiteY35" fmla="*/ 1483002 h 2562640"/>
                      <a:gd name="connsiteX36" fmla="*/ 14645 w 3811382"/>
                      <a:gd name="connsiteY36" fmla="*/ 1532429 h 2562640"/>
                      <a:gd name="connsiteX37" fmla="*/ 212354 w 3811382"/>
                      <a:gd name="connsiteY37" fmla="*/ 1594213 h 2562640"/>
                      <a:gd name="connsiteX38" fmla="*/ 323564 w 3811382"/>
                      <a:gd name="connsiteY38" fmla="*/ 1643640 h 2562640"/>
                      <a:gd name="connsiteX39" fmla="*/ 756051 w 3811382"/>
                      <a:gd name="connsiteY39" fmla="*/ 1618926 h 2562640"/>
                      <a:gd name="connsiteX40" fmla="*/ 1089683 w 3811382"/>
                      <a:gd name="connsiteY40" fmla="*/ 1618926 h 2562640"/>
                      <a:gd name="connsiteX41" fmla="*/ 1423316 w 3811382"/>
                      <a:gd name="connsiteY41" fmla="*/ 1655997 h 2562640"/>
                      <a:gd name="connsiteX42" fmla="*/ 1670451 w 3811382"/>
                      <a:gd name="connsiteY42" fmla="*/ 1655997 h 2562640"/>
                      <a:gd name="connsiteX43" fmla="*/ 1410959 w 3811382"/>
                      <a:gd name="connsiteY43" fmla="*/ 1705424 h 2562640"/>
                      <a:gd name="connsiteX44" fmla="*/ 1064970 w 3811382"/>
                      <a:gd name="connsiteY44" fmla="*/ 1754851 h 2562640"/>
                      <a:gd name="connsiteX45" fmla="*/ 805478 w 3811382"/>
                      <a:gd name="connsiteY45" fmla="*/ 1754851 h 2562640"/>
                      <a:gd name="connsiteX46" fmla="*/ 521272 w 3811382"/>
                      <a:gd name="connsiteY46" fmla="*/ 1693067 h 2562640"/>
                      <a:gd name="connsiteX47" fmla="*/ 335921 w 3811382"/>
                      <a:gd name="connsiteY47" fmla="*/ 1693067 h 2562640"/>
                      <a:gd name="connsiteX48" fmla="*/ 237067 w 3811382"/>
                      <a:gd name="connsiteY48" fmla="*/ 1754851 h 2562640"/>
                      <a:gd name="connsiteX49" fmla="*/ 212354 w 3811382"/>
                      <a:gd name="connsiteY49" fmla="*/ 1903132 h 2562640"/>
                      <a:gd name="connsiteX50" fmla="*/ 212354 w 3811382"/>
                      <a:gd name="connsiteY50" fmla="*/ 1989629 h 2562640"/>
                      <a:gd name="connsiteX51" fmla="*/ 323564 w 3811382"/>
                      <a:gd name="connsiteY51" fmla="*/ 2026699 h 2562640"/>
                      <a:gd name="connsiteX52" fmla="*/ 583056 w 3811382"/>
                      <a:gd name="connsiteY52" fmla="*/ 2039056 h 2562640"/>
                      <a:gd name="connsiteX53" fmla="*/ 867262 w 3811382"/>
                      <a:gd name="connsiteY53" fmla="*/ 1964915 h 2562640"/>
                      <a:gd name="connsiteX54" fmla="*/ 1139110 w 3811382"/>
                      <a:gd name="connsiteY54" fmla="*/ 1927845 h 2562640"/>
                      <a:gd name="connsiteX55" fmla="*/ 1398602 w 3811382"/>
                      <a:gd name="connsiteY55" fmla="*/ 1927845 h 2562640"/>
                      <a:gd name="connsiteX56" fmla="*/ 1621024 w 3811382"/>
                      <a:gd name="connsiteY56" fmla="*/ 1940202 h 2562640"/>
                      <a:gd name="connsiteX57" fmla="*/ 1460386 w 3811382"/>
                      <a:gd name="connsiteY57" fmla="*/ 2076126 h 2562640"/>
                      <a:gd name="connsiteX58" fmla="*/ 1213251 w 3811382"/>
                      <a:gd name="connsiteY58" fmla="*/ 2150267 h 2562640"/>
                      <a:gd name="connsiteX59" fmla="*/ 990829 w 3811382"/>
                      <a:gd name="connsiteY59" fmla="*/ 2199694 h 2562640"/>
                      <a:gd name="connsiteX60" fmla="*/ 768408 w 3811382"/>
                      <a:gd name="connsiteY60" fmla="*/ 2212051 h 2562640"/>
                      <a:gd name="connsiteX61" fmla="*/ 595413 w 3811382"/>
                      <a:gd name="connsiteY61" fmla="*/ 2224407 h 2562640"/>
                      <a:gd name="connsiteX62" fmla="*/ 496559 w 3811382"/>
                      <a:gd name="connsiteY62" fmla="*/ 2347975 h 2562640"/>
                      <a:gd name="connsiteX63" fmla="*/ 545986 w 3811382"/>
                      <a:gd name="connsiteY63" fmla="*/ 2483899 h 2562640"/>
                      <a:gd name="connsiteX64" fmla="*/ 706624 w 3811382"/>
                      <a:gd name="connsiteY64" fmla="*/ 2558040 h 2562640"/>
                      <a:gd name="connsiteX65" fmla="*/ 867262 w 3811382"/>
                      <a:gd name="connsiteY65" fmla="*/ 2545683 h 2562640"/>
                      <a:gd name="connsiteX66" fmla="*/ 1003186 w 3811382"/>
                      <a:gd name="connsiteY66" fmla="*/ 2471542 h 2562640"/>
                      <a:gd name="connsiteX67" fmla="*/ 1534526 w 3811382"/>
                      <a:gd name="connsiteY67" fmla="*/ 2335618 h 2562640"/>
                      <a:gd name="connsiteX68" fmla="*/ 1818732 w 3811382"/>
                      <a:gd name="connsiteY68" fmla="*/ 2249121 h 2562640"/>
                      <a:gd name="connsiteX69" fmla="*/ 2102937 w 3811382"/>
                      <a:gd name="connsiteY69" fmla="*/ 2150267 h 2562640"/>
                      <a:gd name="connsiteX70" fmla="*/ 2201791 w 3811382"/>
                      <a:gd name="connsiteY70" fmla="*/ 2076126 h 2562640"/>
                      <a:gd name="connsiteX71" fmla="*/ 2498354 w 3811382"/>
                      <a:gd name="connsiteY71" fmla="*/ 2249121 h 2562640"/>
                      <a:gd name="connsiteX72" fmla="*/ 2634278 w 3811382"/>
                      <a:gd name="connsiteY72" fmla="*/ 2162624 h 2562640"/>
                      <a:gd name="connsiteX73" fmla="*/ 2720775 w 3811382"/>
                      <a:gd name="connsiteY73" fmla="*/ 2001986 h 2562640"/>
                      <a:gd name="connsiteX74" fmla="*/ 2831986 w 3811382"/>
                      <a:gd name="connsiteY74" fmla="*/ 1915488 h 2562640"/>
                      <a:gd name="connsiteX75" fmla="*/ 2992624 w 3811382"/>
                      <a:gd name="connsiteY75" fmla="*/ 1866061 h 2562640"/>
                      <a:gd name="connsiteX76" fmla="*/ 2992624 w 3811382"/>
                      <a:gd name="connsiteY76" fmla="*/ 2001986 h 2562640"/>
                      <a:gd name="connsiteX77" fmla="*/ 2906126 w 3811382"/>
                      <a:gd name="connsiteY77" fmla="*/ 2162624 h 2562640"/>
                      <a:gd name="connsiteX78" fmla="*/ 2881413 w 3811382"/>
                      <a:gd name="connsiteY78" fmla="*/ 2273834 h 2562640"/>
                      <a:gd name="connsiteX79" fmla="*/ 3153262 w 3811382"/>
                      <a:gd name="connsiteY79" fmla="*/ 2298548 h 2562640"/>
                      <a:gd name="connsiteX80" fmla="*/ 3684602 w 3811382"/>
                      <a:gd name="connsiteY80" fmla="*/ 2187337 h 2562640"/>
                      <a:gd name="connsiteX81" fmla="*/ 3783456 w 3811382"/>
                      <a:gd name="connsiteY81" fmla="*/ 2100840 h 2562640"/>
                      <a:gd name="connsiteX82" fmla="*/ 3795813 w 3811382"/>
                      <a:gd name="connsiteY82" fmla="*/ 1940202 h 2562640"/>
                      <a:gd name="connsiteX83" fmla="*/ 3585748 w 3811382"/>
                      <a:gd name="connsiteY83" fmla="*/ 1952559 h 2562640"/>
                      <a:gd name="connsiteX84" fmla="*/ 3400397 w 3811382"/>
                      <a:gd name="connsiteY84" fmla="*/ 1964915 h 2562640"/>
                      <a:gd name="connsiteX85" fmla="*/ 3215045 w 3811382"/>
                      <a:gd name="connsiteY85" fmla="*/ 1828991 h 2562640"/>
                      <a:gd name="connsiteX86" fmla="*/ 3474537 w 3811382"/>
                      <a:gd name="connsiteY86" fmla="*/ 1828991 h 2562640"/>
                      <a:gd name="connsiteX87" fmla="*/ 3721672 w 3811382"/>
                      <a:gd name="connsiteY87" fmla="*/ 1804278 h 2562640"/>
                      <a:gd name="connsiteX88" fmla="*/ 3771099 w 3811382"/>
                      <a:gd name="connsiteY88" fmla="*/ 1384148 h 2562640"/>
                      <a:gd name="connsiteX89" fmla="*/ 3709316 w 3811382"/>
                      <a:gd name="connsiteY89" fmla="*/ 1075229 h 2562640"/>
                      <a:gd name="connsiteX90" fmla="*/ 3499251 w 3811382"/>
                      <a:gd name="connsiteY90" fmla="*/ 976375 h 2562640"/>
                      <a:gd name="connsiteX91" fmla="*/ 3116191 w 3811382"/>
                      <a:gd name="connsiteY91" fmla="*/ 988732 h 2562640"/>
                      <a:gd name="connsiteX92" fmla="*/ 2943197 w 3811382"/>
                      <a:gd name="connsiteY92" fmla="*/ 1025802 h 2562640"/>
                      <a:gd name="connsiteX93" fmla="*/ 2856699 w 3811382"/>
                      <a:gd name="connsiteY93" fmla="*/ 1050515 h 2562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</a:cxnLst>
                    <a:rect l="l" t="t" r="r" b="b"/>
                    <a:pathLst>
                      <a:path w="3811382" h="2562640">
                        <a:moveTo>
                          <a:pt x="3289186" y="964018"/>
                        </a:moveTo>
                        <a:cubicBezTo>
                          <a:pt x="2999831" y="1017564"/>
                          <a:pt x="2710477" y="1071110"/>
                          <a:pt x="2560137" y="1062872"/>
                        </a:cubicBezTo>
                        <a:cubicBezTo>
                          <a:pt x="2409796" y="1054634"/>
                          <a:pt x="2457164" y="988731"/>
                          <a:pt x="2387143" y="914591"/>
                        </a:cubicBezTo>
                        <a:cubicBezTo>
                          <a:pt x="2317122" y="840451"/>
                          <a:pt x="2212089" y="696288"/>
                          <a:pt x="2140008" y="618029"/>
                        </a:cubicBezTo>
                        <a:cubicBezTo>
                          <a:pt x="2067927" y="539769"/>
                          <a:pt x="2049391" y="510937"/>
                          <a:pt x="1954656" y="445034"/>
                        </a:cubicBezTo>
                        <a:cubicBezTo>
                          <a:pt x="1859921" y="379131"/>
                          <a:pt x="1670451" y="288516"/>
                          <a:pt x="1571597" y="222613"/>
                        </a:cubicBezTo>
                        <a:cubicBezTo>
                          <a:pt x="1472743" y="156710"/>
                          <a:pt x="1439791" y="86688"/>
                          <a:pt x="1361532" y="49618"/>
                        </a:cubicBezTo>
                        <a:cubicBezTo>
                          <a:pt x="1283273" y="12548"/>
                          <a:pt x="1159705" y="-1868"/>
                          <a:pt x="1102040" y="191"/>
                        </a:cubicBezTo>
                        <a:cubicBezTo>
                          <a:pt x="1044375" y="2250"/>
                          <a:pt x="1044375" y="18726"/>
                          <a:pt x="1015543" y="61975"/>
                        </a:cubicBezTo>
                        <a:cubicBezTo>
                          <a:pt x="986711" y="105224"/>
                          <a:pt x="894034" y="197899"/>
                          <a:pt x="929045" y="259683"/>
                        </a:cubicBezTo>
                        <a:cubicBezTo>
                          <a:pt x="964056" y="321467"/>
                          <a:pt x="1132932" y="389429"/>
                          <a:pt x="1225608" y="432678"/>
                        </a:cubicBezTo>
                        <a:cubicBezTo>
                          <a:pt x="1318284" y="475927"/>
                          <a:pt x="1406840" y="484164"/>
                          <a:pt x="1485099" y="519175"/>
                        </a:cubicBezTo>
                        <a:cubicBezTo>
                          <a:pt x="1563358" y="554186"/>
                          <a:pt x="1643677" y="603612"/>
                          <a:pt x="1695164" y="642742"/>
                        </a:cubicBezTo>
                        <a:cubicBezTo>
                          <a:pt x="1746650" y="681872"/>
                          <a:pt x="1789899" y="712764"/>
                          <a:pt x="1794018" y="753953"/>
                        </a:cubicBezTo>
                        <a:cubicBezTo>
                          <a:pt x="1798137" y="795142"/>
                          <a:pt x="1808435" y="873402"/>
                          <a:pt x="1719878" y="889878"/>
                        </a:cubicBezTo>
                        <a:cubicBezTo>
                          <a:pt x="1631321" y="906354"/>
                          <a:pt x="1392424" y="869283"/>
                          <a:pt x="1262678" y="852807"/>
                        </a:cubicBezTo>
                        <a:cubicBezTo>
                          <a:pt x="1132932" y="836331"/>
                          <a:pt x="1054672" y="819856"/>
                          <a:pt x="941402" y="791024"/>
                        </a:cubicBezTo>
                        <a:cubicBezTo>
                          <a:pt x="828132" y="762192"/>
                          <a:pt x="663375" y="710705"/>
                          <a:pt x="583056" y="679813"/>
                        </a:cubicBezTo>
                        <a:cubicBezTo>
                          <a:pt x="502737" y="648921"/>
                          <a:pt x="513035" y="626267"/>
                          <a:pt x="459489" y="605672"/>
                        </a:cubicBezTo>
                        <a:cubicBezTo>
                          <a:pt x="405943" y="585077"/>
                          <a:pt x="311208" y="558304"/>
                          <a:pt x="261781" y="556245"/>
                        </a:cubicBezTo>
                        <a:cubicBezTo>
                          <a:pt x="212354" y="554186"/>
                          <a:pt x="185580" y="568602"/>
                          <a:pt x="162926" y="593315"/>
                        </a:cubicBezTo>
                        <a:cubicBezTo>
                          <a:pt x="140272" y="618028"/>
                          <a:pt x="134094" y="661278"/>
                          <a:pt x="125856" y="704526"/>
                        </a:cubicBezTo>
                        <a:cubicBezTo>
                          <a:pt x="117618" y="747774"/>
                          <a:pt x="92904" y="807499"/>
                          <a:pt x="113499" y="852807"/>
                        </a:cubicBezTo>
                        <a:cubicBezTo>
                          <a:pt x="134094" y="898115"/>
                          <a:pt x="183521" y="943424"/>
                          <a:pt x="249424" y="976375"/>
                        </a:cubicBezTo>
                        <a:cubicBezTo>
                          <a:pt x="315327" y="1009326"/>
                          <a:pt x="405943" y="1040218"/>
                          <a:pt x="508916" y="1050515"/>
                        </a:cubicBezTo>
                        <a:cubicBezTo>
                          <a:pt x="611889" y="1060812"/>
                          <a:pt x="747813" y="1027862"/>
                          <a:pt x="867262" y="1038159"/>
                        </a:cubicBezTo>
                        <a:cubicBezTo>
                          <a:pt x="986711" y="1048456"/>
                          <a:pt x="1102041" y="1077288"/>
                          <a:pt x="1225608" y="1112299"/>
                        </a:cubicBezTo>
                        <a:cubicBezTo>
                          <a:pt x="1349175" y="1147310"/>
                          <a:pt x="1532467" y="1215273"/>
                          <a:pt x="1608667" y="1248224"/>
                        </a:cubicBezTo>
                        <a:cubicBezTo>
                          <a:pt x="1684867" y="1281175"/>
                          <a:pt x="1715759" y="1293531"/>
                          <a:pt x="1682808" y="1310007"/>
                        </a:cubicBezTo>
                        <a:cubicBezTo>
                          <a:pt x="1649857" y="1326483"/>
                          <a:pt x="1524229" y="1338840"/>
                          <a:pt x="1410959" y="1347078"/>
                        </a:cubicBezTo>
                        <a:cubicBezTo>
                          <a:pt x="1297689" y="1355316"/>
                          <a:pt x="1126753" y="1367672"/>
                          <a:pt x="1003186" y="1359434"/>
                        </a:cubicBezTo>
                        <a:cubicBezTo>
                          <a:pt x="879619" y="1351196"/>
                          <a:pt x="760170" y="1320305"/>
                          <a:pt x="669554" y="1297651"/>
                        </a:cubicBezTo>
                        <a:cubicBezTo>
                          <a:pt x="578938" y="1274997"/>
                          <a:pt x="535689" y="1242045"/>
                          <a:pt x="459489" y="1223510"/>
                        </a:cubicBezTo>
                        <a:cubicBezTo>
                          <a:pt x="383289" y="1204975"/>
                          <a:pt x="286495" y="1180262"/>
                          <a:pt x="212354" y="1186440"/>
                        </a:cubicBezTo>
                        <a:cubicBezTo>
                          <a:pt x="138213" y="1192618"/>
                          <a:pt x="47596" y="1211153"/>
                          <a:pt x="14645" y="1260580"/>
                        </a:cubicBezTo>
                        <a:cubicBezTo>
                          <a:pt x="-18306" y="1310007"/>
                          <a:pt x="14645" y="1483002"/>
                          <a:pt x="14645" y="1483002"/>
                        </a:cubicBezTo>
                        <a:cubicBezTo>
                          <a:pt x="14645" y="1528310"/>
                          <a:pt x="-18307" y="1513894"/>
                          <a:pt x="14645" y="1532429"/>
                        </a:cubicBezTo>
                        <a:cubicBezTo>
                          <a:pt x="47597" y="1550964"/>
                          <a:pt x="160867" y="1575678"/>
                          <a:pt x="212354" y="1594213"/>
                        </a:cubicBezTo>
                        <a:cubicBezTo>
                          <a:pt x="263841" y="1612748"/>
                          <a:pt x="232948" y="1639521"/>
                          <a:pt x="323564" y="1643640"/>
                        </a:cubicBezTo>
                        <a:cubicBezTo>
                          <a:pt x="414180" y="1647759"/>
                          <a:pt x="628365" y="1623045"/>
                          <a:pt x="756051" y="1618926"/>
                        </a:cubicBezTo>
                        <a:cubicBezTo>
                          <a:pt x="883737" y="1614807"/>
                          <a:pt x="978472" y="1612747"/>
                          <a:pt x="1089683" y="1618926"/>
                        </a:cubicBezTo>
                        <a:cubicBezTo>
                          <a:pt x="1200894" y="1625105"/>
                          <a:pt x="1326522" y="1649819"/>
                          <a:pt x="1423316" y="1655997"/>
                        </a:cubicBezTo>
                        <a:cubicBezTo>
                          <a:pt x="1520110" y="1662175"/>
                          <a:pt x="1672511" y="1647759"/>
                          <a:pt x="1670451" y="1655997"/>
                        </a:cubicBezTo>
                        <a:cubicBezTo>
                          <a:pt x="1668391" y="1664235"/>
                          <a:pt x="1511872" y="1688948"/>
                          <a:pt x="1410959" y="1705424"/>
                        </a:cubicBezTo>
                        <a:cubicBezTo>
                          <a:pt x="1310046" y="1721900"/>
                          <a:pt x="1165883" y="1746613"/>
                          <a:pt x="1064970" y="1754851"/>
                        </a:cubicBezTo>
                        <a:cubicBezTo>
                          <a:pt x="964057" y="1763089"/>
                          <a:pt x="896094" y="1765148"/>
                          <a:pt x="805478" y="1754851"/>
                        </a:cubicBezTo>
                        <a:cubicBezTo>
                          <a:pt x="714862" y="1744554"/>
                          <a:pt x="599532" y="1703364"/>
                          <a:pt x="521272" y="1693067"/>
                        </a:cubicBezTo>
                        <a:cubicBezTo>
                          <a:pt x="443012" y="1682770"/>
                          <a:pt x="383288" y="1682770"/>
                          <a:pt x="335921" y="1693067"/>
                        </a:cubicBezTo>
                        <a:cubicBezTo>
                          <a:pt x="288554" y="1703364"/>
                          <a:pt x="257661" y="1719840"/>
                          <a:pt x="237067" y="1754851"/>
                        </a:cubicBezTo>
                        <a:cubicBezTo>
                          <a:pt x="216473" y="1789862"/>
                          <a:pt x="216473" y="1864002"/>
                          <a:pt x="212354" y="1903132"/>
                        </a:cubicBezTo>
                        <a:cubicBezTo>
                          <a:pt x="208235" y="1942262"/>
                          <a:pt x="193819" y="1969035"/>
                          <a:pt x="212354" y="1989629"/>
                        </a:cubicBezTo>
                        <a:cubicBezTo>
                          <a:pt x="230889" y="2010223"/>
                          <a:pt x="261780" y="2018461"/>
                          <a:pt x="323564" y="2026699"/>
                        </a:cubicBezTo>
                        <a:cubicBezTo>
                          <a:pt x="385348" y="2034937"/>
                          <a:pt x="492440" y="2049353"/>
                          <a:pt x="583056" y="2039056"/>
                        </a:cubicBezTo>
                        <a:cubicBezTo>
                          <a:pt x="673672" y="2028759"/>
                          <a:pt x="774586" y="1983450"/>
                          <a:pt x="867262" y="1964915"/>
                        </a:cubicBezTo>
                        <a:cubicBezTo>
                          <a:pt x="959938" y="1946380"/>
                          <a:pt x="1050553" y="1934023"/>
                          <a:pt x="1139110" y="1927845"/>
                        </a:cubicBezTo>
                        <a:cubicBezTo>
                          <a:pt x="1227667" y="1921667"/>
                          <a:pt x="1318283" y="1925785"/>
                          <a:pt x="1398602" y="1927845"/>
                        </a:cubicBezTo>
                        <a:cubicBezTo>
                          <a:pt x="1478921" y="1929905"/>
                          <a:pt x="1610727" y="1915489"/>
                          <a:pt x="1621024" y="1940202"/>
                        </a:cubicBezTo>
                        <a:cubicBezTo>
                          <a:pt x="1631321" y="1964915"/>
                          <a:pt x="1528348" y="2041115"/>
                          <a:pt x="1460386" y="2076126"/>
                        </a:cubicBezTo>
                        <a:cubicBezTo>
                          <a:pt x="1392424" y="2111137"/>
                          <a:pt x="1291510" y="2129672"/>
                          <a:pt x="1213251" y="2150267"/>
                        </a:cubicBezTo>
                        <a:cubicBezTo>
                          <a:pt x="1134992" y="2170862"/>
                          <a:pt x="1064969" y="2189397"/>
                          <a:pt x="990829" y="2199694"/>
                        </a:cubicBezTo>
                        <a:cubicBezTo>
                          <a:pt x="916689" y="2209991"/>
                          <a:pt x="768408" y="2212051"/>
                          <a:pt x="768408" y="2212051"/>
                        </a:cubicBezTo>
                        <a:lnTo>
                          <a:pt x="595413" y="2224407"/>
                        </a:lnTo>
                        <a:cubicBezTo>
                          <a:pt x="550105" y="2247061"/>
                          <a:pt x="504797" y="2304727"/>
                          <a:pt x="496559" y="2347975"/>
                        </a:cubicBezTo>
                        <a:cubicBezTo>
                          <a:pt x="488321" y="2391223"/>
                          <a:pt x="510975" y="2448888"/>
                          <a:pt x="545986" y="2483899"/>
                        </a:cubicBezTo>
                        <a:cubicBezTo>
                          <a:pt x="580997" y="2518910"/>
                          <a:pt x="653078" y="2547743"/>
                          <a:pt x="706624" y="2558040"/>
                        </a:cubicBezTo>
                        <a:cubicBezTo>
                          <a:pt x="760170" y="2568337"/>
                          <a:pt x="817835" y="2560099"/>
                          <a:pt x="867262" y="2545683"/>
                        </a:cubicBezTo>
                        <a:cubicBezTo>
                          <a:pt x="916689" y="2531267"/>
                          <a:pt x="891975" y="2506553"/>
                          <a:pt x="1003186" y="2471542"/>
                        </a:cubicBezTo>
                        <a:cubicBezTo>
                          <a:pt x="1114397" y="2436531"/>
                          <a:pt x="1398602" y="2372688"/>
                          <a:pt x="1534526" y="2335618"/>
                        </a:cubicBezTo>
                        <a:cubicBezTo>
                          <a:pt x="1670450" y="2298548"/>
                          <a:pt x="1723997" y="2280013"/>
                          <a:pt x="1818732" y="2249121"/>
                        </a:cubicBezTo>
                        <a:cubicBezTo>
                          <a:pt x="1913467" y="2218229"/>
                          <a:pt x="2039094" y="2179099"/>
                          <a:pt x="2102937" y="2150267"/>
                        </a:cubicBezTo>
                        <a:cubicBezTo>
                          <a:pt x="2166780" y="2121435"/>
                          <a:pt x="2135888" y="2059650"/>
                          <a:pt x="2201791" y="2076126"/>
                        </a:cubicBezTo>
                        <a:cubicBezTo>
                          <a:pt x="2267694" y="2092602"/>
                          <a:pt x="2426273" y="2234705"/>
                          <a:pt x="2498354" y="2249121"/>
                        </a:cubicBezTo>
                        <a:cubicBezTo>
                          <a:pt x="2570435" y="2263537"/>
                          <a:pt x="2597208" y="2203813"/>
                          <a:pt x="2634278" y="2162624"/>
                        </a:cubicBezTo>
                        <a:cubicBezTo>
                          <a:pt x="2671348" y="2121435"/>
                          <a:pt x="2687824" y="2043175"/>
                          <a:pt x="2720775" y="2001986"/>
                        </a:cubicBezTo>
                        <a:cubicBezTo>
                          <a:pt x="2753726" y="1960797"/>
                          <a:pt x="2786678" y="1938142"/>
                          <a:pt x="2831986" y="1915488"/>
                        </a:cubicBezTo>
                        <a:cubicBezTo>
                          <a:pt x="2877294" y="1892834"/>
                          <a:pt x="2965851" y="1851645"/>
                          <a:pt x="2992624" y="1866061"/>
                        </a:cubicBezTo>
                        <a:cubicBezTo>
                          <a:pt x="3019397" y="1880477"/>
                          <a:pt x="3007040" y="1952559"/>
                          <a:pt x="2992624" y="2001986"/>
                        </a:cubicBezTo>
                        <a:cubicBezTo>
                          <a:pt x="2978208" y="2051413"/>
                          <a:pt x="2924661" y="2117316"/>
                          <a:pt x="2906126" y="2162624"/>
                        </a:cubicBezTo>
                        <a:cubicBezTo>
                          <a:pt x="2887591" y="2207932"/>
                          <a:pt x="2840224" y="2251180"/>
                          <a:pt x="2881413" y="2273834"/>
                        </a:cubicBezTo>
                        <a:cubicBezTo>
                          <a:pt x="2922602" y="2296488"/>
                          <a:pt x="3019397" y="2312964"/>
                          <a:pt x="3153262" y="2298548"/>
                        </a:cubicBezTo>
                        <a:cubicBezTo>
                          <a:pt x="3287127" y="2284132"/>
                          <a:pt x="3579570" y="2220288"/>
                          <a:pt x="3684602" y="2187337"/>
                        </a:cubicBezTo>
                        <a:cubicBezTo>
                          <a:pt x="3789634" y="2154386"/>
                          <a:pt x="3764921" y="2142029"/>
                          <a:pt x="3783456" y="2100840"/>
                        </a:cubicBezTo>
                        <a:cubicBezTo>
                          <a:pt x="3801991" y="2059651"/>
                          <a:pt x="3828764" y="1964915"/>
                          <a:pt x="3795813" y="1940202"/>
                        </a:cubicBezTo>
                        <a:cubicBezTo>
                          <a:pt x="3762862" y="1915489"/>
                          <a:pt x="3585748" y="1952559"/>
                          <a:pt x="3585748" y="1952559"/>
                        </a:cubicBezTo>
                        <a:cubicBezTo>
                          <a:pt x="3519845" y="1956678"/>
                          <a:pt x="3462181" y="1985510"/>
                          <a:pt x="3400397" y="1964915"/>
                        </a:cubicBezTo>
                        <a:cubicBezTo>
                          <a:pt x="3338613" y="1944320"/>
                          <a:pt x="3202688" y="1851645"/>
                          <a:pt x="3215045" y="1828991"/>
                        </a:cubicBezTo>
                        <a:cubicBezTo>
                          <a:pt x="3227402" y="1806337"/>
                          <a:pt x="3390099" y="1833110"/>
                          <a:pt x="3474537" y="1828991"/>
                        </a:cubicBezTo>
                        <a:cubicBezTo>
                          <a:pt x="3558975" y="1824872"/>
                          <a:pt x="3672245" y="1878418"/>
                          <a:pt x="3721672" y="1804278"/>
                        </a:cubicBezTo>
                        <a:cubicBezTo>
                          <a:pt x="3771099" y="1730138"/>
                          <a:pt x="3773158" y="1505656"/>
                          <a:pt x="3771099" y="1384148"/>
                        </a:cubicBezTo>
                        <a:cubicBezTo>
                          <a:pt x="3769040" y="1262640"/>
                          <a:pt x="3754624" y="1143191"/>
                          <a:pt x="3709316" y="1075229"/>
                        </a:cubicBezTo>
                        <a:cubicBezTo>
                          <a:pt x="3664008" y="1007267"/>
                          <a:pt x="3598105" y="990791"/>
                          <a:pt x="3499251" y="976375"/>
                        </a:cubicBezTo>
                        <a:cubicBezTo>
                          <a:pt x="3400397" y="961959"/>
                          <a:pt x="3208867" y="980494"/>
                          <a:pt x="3116191" y="988732"/>
                        </a:cubicBezTo>
                        <a:cubicBezTo>
                          <a:pt x="3023515" y="996970"/>
                          <a:pt x="2986446" y="1015505"/>
                          <a:pt x="2943197" y="1025802"/>
                        </a:cubicBezTo>
                        <a:cubicBezTo>
                          <a:pt x="2899948" y="1036099"/>
                          <a:pt x="2878323" y="1043307"/>
                          <a:pt x="2856699" y="1050515"/>
                        </a:cubicBezTo>
                      </a:path>
                    </a:pathLst>
                  </a:custGeom>
                  <a:gradFill>
                    <a:gsLst>
                      <a:gs pos="41000">
                        <a:schemeClr val="bg2">
                          <a:lumMod val="75000"/>
                        </a:schemeClr>
                      </a:gs>
                      <a:gs pos="71000">
                        <a:schemeClr val="bg2">
                          <a:lumMod val="50000"/>
                        </a:schemeClr>
                      </a:gs>
                      <a:gs pos="4000">
                        <a:srgbClr val="BAB38D"/>
                      </a:gs>
                      <a:gs pos="100000">
                        <a:schemeClr val="bg2">
                          <a:lumMod val="50000"/>
                        </a:schemeClr>
                      </a:gs>
                    </a:gsLst>
                    <a:lin ang="5400000" scaled="1"/>
                  </a:gra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5" name="Freeform 94"/>
                  <p:cNvSpPr/>
                  <p:nvPr/>
                </p:nvSpPr>
                <p:spPr>
                  <a:xfrm>
                    <a:off x="7611762" y="4798877"/>
                    <a:ext cx="345989" cy="210064"/>
                  </a:xfrm>
                  <a:custGeom>
                    <a:avLst/>
                    <a:gdLst>
                      <a:gd name="connsiteX0" fmla="*/ 49427 w 345989"/>
                      <a:gd name="connsiteY0" fmla="*/ 197735 h 284788"/>
                      <a:gd name="connsiteX1" fmla="*/ 234779 w 345989"/>
                      <a:gd name="connsiteY1" fmla="*/ 284232 h 284788"/>
                      <a:gd name="connsiteX2" fmla="*/ 345989 w 345989"/>
                      <a:gd name="connsiteY2" fmla="*/ 160664 h 284788"/>
                      <a:gd name="connsiteX3" fmla="*/ 234779 w 345989"/>
                      <a:gd name="connsiteY3" fmla="*/ 27 h 284788"/>
                      <a:gd name="connsiteX4" fmla="*/ 0 w 345989"/>
                      <a:gd name="connsiteY4" fmla="*/ 173021 h 28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5989" h="284788">
                        <a:moveTo>
                          <a:pt x="49427" y="197735"/>
                        </a:moveTo>
                        <a:cubicBezTo>
                          <a:pt x="117389" y="244072"/>
                          <a:pt x="185352" y="290410"/>
                          <a:pt x="234779" y="284232"/>
                        </a:cubicBezTo>
                        <a:cubicBezTo>
                          <a:pt x="284206" y="278054"/>
                          <a:pt x="345989" y="208031"/>
                          <a:pt x="345989" y="160664"/>
                        </a:cubicBezTo>
                        <a:cubicBezTo>
                          <a:pt x="345989" y="113297"/>
                          <a:pt x="292444" y="-2032"/>
                          <a:pt x="234779" y="27"/>
                        </a:cubicBezTo>
                        <a:cubicBezTo>
                          <a:pt x="177114" y="2086"/>
                          <a:pt x="88557" y="87553"/>
                          <a:pt x="0" y="173021"/>
                        </a:cubicBezTo>
                      </a:path>
                    </a:pathLst>
                  </a:custGeom>
                  <a:grpFill/>
                  <a:ln w="6350">
                    <a:solidFill>
                      <a:schemeClr val="bg2">
                        <a:lumMod val="75000"/>
                      </a:schemeClr>
                    </a:solidFill>
                  </a:ln>
                  <a:effectLst>
                    <a:outerShdw blurRad="50800" dist="38100" dir="5400000" algn="t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</p:grpSp>
            <p:sp>
              <p:nvSpPr>
                <p:cNvPr id="90" name="Freeform 89"/>
                <p:cNvSpPr/>
                <p:nvPr/>
              </p:nvSpPr>
              <p:spPr>
                <a:xfrm>
                  <a:off x="8031892" y="1025611"/>
                  <a:ext cx="494270" cy="778475"/>
                </a:xfrm>
                <a:custGeom>
                  <a:avLst/>
                  <a:gdLst>
                    <a:gd name="connsiteX0" fmla="*/ 0 w 494270"/>
                    <a:gd name="connsiteY0" fmla="*/ 0 h 778475"/>
                    <a:gd name="connsiteX1" fmla="*/ 247135 w 494270"/>
                    <a:gd name="connsiteY1" fmla="*/ 259492 h 778475"/>
                    <a:gd name="connsiteX2" fmla="*/ 358346 w 494270"/>
                    <a:gd name="connsiteY2" fmla="*/ 494270 h 778475"/>
                    <a:gd name="connsiteX3" fmla="*/ 494270 w 494270"/>
                    <a:gd name="connsiteY3" fmla="*/ 778475 h 778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4270" h="778475">
                      <a:moveTo>
                        <a:pt x="0" y="0"/>
                      </a:moveTo>
                      <a:cubicBezTo>
                        <a:pt x="93705" y="88557"/>
                        <a:pt x="187411" y="177114"/>
                        <a:pt x="247135" y="259492"/>
                      </a:cubicBezTo>
                      <a:cubicBezTo>
                        <a:pt x="306859" y="341870"/>
                        <a:pt x="358346" y="494270"/>
                        <a:pt x="358346" y="494270"/>
                      </a:cubicBezTo>
                      <a:lnTo>
                        <a:pt x="494270" y="778475"/>
                      </a:lnTo>
                    </a:path>
                  </a:pathLst>
                </a:custGeom>
                <a:grpFill/>
                <a:ln w="6350"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" name="Freeform 90"/>
                <p:cNvSpPr/>
                <p:nvPr/>
              </p:nvSpPr>
              <p:spPr>
                <a:xfrm>
                  <a:off x="7451124" y="1544595"/>
                  <a:ext cx="842759" cy="469556"/>
                </a:xfrm>
                <a:custGeom>
                  <a:avLst/>
                  <a:gdLst>
                    <a:gd name="connsiteX0" fmla="*/ 753762 w 842759"/>
                    <a:gd name="connsiteY0" fmla="*/ 0 h 469556"/>
                    <a:gd name="connsiteX1" fmla="*/ 840260 w 842759"/>
                    <a:gd name="connsiteY1" fmla="*/ 197708 h 469556"/>
                    <a:gd name="connsiteX2" fmla="*/ 667265 w 842759"/>
                    <a:gd name="connsiteY2" fmla="*/ 259491 h 469556"/>
                    <a:gd name="connsiteX3" fmla="*/ 543698 w 842759"/>
                    <a:gd name="connsiteY3" fmla="*/ 111210 h 469556"/>
                    <a:gd name="connsiteX4" fmla="*/ 432487 w 842759"/>
                    <a:gd name="connsiteY4" fmla="*/ 123567 h 469556"/>
                    <a:gd name="connsiteX5" fmla="*/ 247135 w 842759"/>
                    <a:gd name="connsiteY5" fmla="*/ 172994 h 469556"/>
                    <a:gd name="connsiteX6" fmla="*/ 61784 w 842759"/>
                    <a:gd name="connsiteY6" fmla="*/ 296562 h 469556"/>
                    <a:gd name="connsiteX7" fmla="*/ 0 w 842759"/>
                    <a:gd name="connsiteY7" fmla="*/ 469556 h 469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42759" h="469556">
                      <a:moveTo>
                        <a:pt x="753762" y="0"/>
                      </a:moveTo>
                      <a:cubicBezTo>
                        <a:pt x="804219" y="77230"/>
                        <a:pt x="854676" y="154460"/>
                        <a:pt x="840260" y="197708"/>
                      </a:cubicBezTo>
                      <a:cubicBezTo>
                        <a:pt x="825844" y="240956"/>
                        <a:pt x="716692" y="273907"/>
                        <a:pt x="667265" y="259491"/>
                      </a:cubicBezTo>
                      <a:cubicBezTo>
                        <a:pt x="617838" y="245075"/>
                        <a:pt x="582828" y="133864"/>
                        <a:pt x="543698" y="111210"/>
                      </a:cubicBezTo>
                      <a:cubicBezTo>
                        <a:pt x="504568" y="88556"/>
                        <a:pt x="481914" y="113270"/>
                        <a:pt x="432487" y="123567"/>
                      </a:cubicBezTo>
                      <a:cubicBezTo>
                        <a:pt x="383060" y="133864"/>
                        <a:pt x="308919" y="144162"/>
                        <a:pt x="247135" y="172994"/>
                      </a:cubicBezTo>
                      <a:cubicBezTo>
                        <a:pt x="185351" y="201827"/>
                        <a:pt x="102973" y="247135"/>
                        <a:pt x="61784" y="296562"/>
                      </a:cubicBezTo>
                      <a:cubicBezTo>
                        <a:pt x="20595" y="345989"/>
                        <a:pt x="10297" y="407772"/>
                        <a:pt x="0" y="469556"/>
                      </a:cubicBezTo>
                    </a:path>
                  </a:pathLst>
                </a:custGeom>
                <a:grpFill/>
                <a:ln w="6350">
                  <a:solidFill>
                    <a:schemeClr val="bg2">
                      <a:lumMod val="50000"/>
                    </a:schemeClr>
                  </a:solidFill>
                </a:ln>
                <a:effectLst>
                  <a:outerShdw blurRad="203200" dist="50800" dir="2700000" algn="tl" rotWithShape="0">
                    <a:prstClr val="black">
                      <a:alpha val="89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" name="Freeform 91"/>
                <p:cNvSpPr/>
                <p:nvPr/>
              </p:nvSpPr>
              <p:spPr>
                <a:xfrm>
                  <a:off x="7154562" y="963827"/>
                  <a:ext cx="630195" cy="328298"/>
                </a:xfrm>
                <a:custGeom>
                  <a:avLst/>
                  <a:gdLst>
                    <a:gd name="connsiteX0" fmla="*/ 630195 w 630195"/>
                    <a:gd name="connsiteY0" fmla="*/ 0 h 328298"/>
                    <a:gd name="connsiteX1" fmla="*/ 358346 w 630195"/>
                    <a:gd name="connsiteY1" fmla="*/ 185351 h 328298"/>
                    <a:gd name="connsiteX2" fmla="*/ 284206 w 630195"/>
                    <a:gd name="connsiteY2" fmla="*/ 321276 h 328298"/>
                    <a:gd name="connsiteX3" fmla="*/ 0 w 630195"/>
                    <a:gd name="connsiteY3" fmla="*/ 296562 h 328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30195" h="328298">
                      <a:moveTo>
                        <a:pt x="630195" y="0"/>
                      </a:moveTo>
                      <a:cubicBezTo>
                        <a:pt x="523103" y="65902"/>
                        <a:pt x="416011" y="131805"/>
                        <a:pt x="358346" y="185351"/>
                      </a:cubicBezTo>
                      <a:cubicBezTo>
                        <a:pt x="300681" y="238897"/>
                        <a:pt x="343930" y="302741"/>
                        <a:pt x="284206" y="321276"/>
                      </a:cubicBezTo>
                      <a:cubicBezTo>
                        <a:pt x="224482" y="339811"/>
                        <a:pt x="112241" y="318186"/>
                        <a:pt x="0" y="296562"/>
                      </a:cubicBezTo>
                    </a:path>
                  </a:pathLst>
                </a:custGeom>
                <a:grpFill/>
                <a:ln w="6350">
                  <a:solidFill>
                    <a:schemeClr val="bg2">
                      <a:lumMod val="75000"/>
                    </a:schemeClr>
                  </a:solidFill>
                </a:ln>
                <a:effectLst>
                  <a:outerShdw blurRad="88900" dist="50800" sx="104000" sy="104000" algn="l" rotWithShape="0">
                    <a:prstClr val="black">
                      <a:alpha val="41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" name="Freeform 92"/>
                <p:cNvSpPr/>
                <p:nvPr/>
              </p:nvSpPr>
              <p:spPr>
                <a:xfrm>
                  <a:off x="7500551" y="1259318"/>
                  <a:ext cx="358346" cy="75212"/>
                </a:xfrm>
                <a:custGeom>
                  <a:avLst/>
                  <a:gdLst>
                    <a:gd name="connsiteX0" fmla="*/ 0 w 358346"/>
                    <a:gd name="connsiteY0" fmla="*/ 38141 h 75212"/>
                    <a:gd name="connsiteX1" fmla="*/ 111211 w 358346"/>
                    <a:gd name="connsiteY1" fmla="*/ 1071 h 75212"/>
                    <a:gd name="connsiteX2" fmla="*/ 358346 w 358346"/>
                    <a:gd name="connsiteY2" fmla="*/ 75212 h 75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8346" h="75212">
                      <a:moveTo>
                        <a:pt x="0" y="38141"/>
                      </a:moveTo>
                      <a:cubicBezTo>
                        <a:pt x="25743" y="16517"/>
                        <a:pt x="51487" y="-5107"/>
                        <a:pt x="111211" y="1071"/>
                      </a:cubicBezTo>
                      <a:cubicBezTo>
                        <a:pt x="170935" y="7249"/>
                        <a:pt x="264640" y="41230"/>
                        <a:pt x="358346" y="75212"/>
                      </a:cubicBezTo>
                    </a:path>
                  </a:pathLst>
                </a:custGeom>
                <a:grpFill/>
                <a:ln w="6350">
                  <a:solidFill>
                    <a:schemeClr val="bg2">
                      <a:lumMod val="75000"/>
                    </a:schemeClr>
                  </a:solidFill>
                </a:ln>
                <a:effectLst>
                  <a:outerShdw blurRad="88900" dist="50800" sx="104000" sy="104000" algn="l" rotWithShape="0">
                    <a:prstClr val="black">
                      <a:alpha val="41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78" name="Freeform 77"/>
              <p:cNvSpPr/>
              <p:nvPr/>
            </p:nvSpPr>
            <p:spPr>
              <a:xfrm>
                <a:off x="4900777" y="2397889"/>
                <a:ext cx="332920" cy="409040"/>
              </a:xfrm>
              <a:custGeom>
                <a:avLst/>
                <a:gdLst>
                  <a:gd name="connsiteX0" fmla="*/ 332868 w 332918"/>
                  <a:gd name="connsiteY0" fmla="*/ 174047 h 409039"/>
                  <a:gd name="connsiteX1" fmla="*/ 221657 w 332918"/>
                  <a:gd name="connsiteY1" fmla="*/ 87550 h 409039"/>
                  <a:gd name="connsiteX2" fmla="*/ 23949 w 332918"/>
                  <a:gd name="connsiteY2" fmla="*/ 1052 h 409039"/>
                  <a:gd name="connsiteX3" fmla="*/ 11592 w 332918"/>
                  <a:gd name="connsiteY3" fmla="*/ 149333 h 409039"/>
                  <a:gd name="connsiteX4" fmla="*/ 98090 w 332918"/>
                  <a:gd name="connsiteY4" fmla="*/ 384112 h 409039"/>
                  <a:gd name="connsiteX5" fmla="*/ 196944 w 332918"/>
                  <a:gd name="connsiteY5" fmla="*/ 384112 h 409039"/>
                  <a:gd name="connsiteX6" fmla="*/ 209301 w 332918"/>
                  <a:gd name="connsiteY6" fmla="*/ 223474 h 409039"/>
                  <a:gd name="connsiteX7" fmla="*/ 332868 w 332918"/>
                  <a:gd name="connsiteY7" fmla="*/ 174047 h 409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2918" h="409039">
                    <a:moveTo>
                      <a:pt x="332868" y="174047"/>
                    </a:moveTo>
                    <a:cubicBezTo>
                      <a:pt x="334927" y="151393"/>
                      <a:pt x="273143" y="116382"/>
                      <a:pt x="221657" y="87550"/>
                    </a:cubicBezTo>
                    <a:cubicBezTo>
                      <a:pt x="170171" y="58718"/>
                      <a:pt x="58960" y="-9245"/>
                      <a:pt x="23949" y="1052"/>
                    </a:cubicBezTo>
                    <a:cubicBezTo>
                      <a:pt x="-11062" y="11349"/>
                      <a:pt x="-765" y="85490"/>
                      <a:pt x="11592" y="149333"/>
                    </a:cubicBezTo>
                    <a:cubicBezTo>
                      <a:pt x="23949" y="213176"/>
                      <a:pt x="67198" y="344982"/>
                      <a:pt x="98090" y="384112"/>
                    </a:cubicBezTo>
                    <a:cubicBezTo>
                      <a:pt x="128982" y="423242"/>
                      <a:pt x="178409" y="410885"/>
                      <a:pt x="196944" y="384112"/>
                    </a:cubicBezTo>
                    <a:cubicBezTo>
                      <a:pt x="215479" y="357339"/>
                      <a:pt x="184587" y="260544"/>
                      <a:pt x="209301" y="223474"/>
                    </a:cubicBezTo>
                    <a:cubicBezTo>
                      <a:pt x="234014" y="186404"/>
                      <a:pt x="330809" y="196701"/>
                      <a:pt x="332868" y="174047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9" name="Freeform 78"/>
              <p:cNvSpPr/>
              <p:nvPr/>
            </p:nvSpPr>
            <p:spPr>
              <a:xfrm>
                <a:off x="3443919" y="3365912"/>
                <a:ext cx="578806" cy="302265"/>
              </a:xfrm>
              <a:custGeom>
                <a:avLst/>
                <a:gdLst>
                  <a:gd name="connsiteX0" fmla="*/ 572082 w 578806"/>
                  <a:gd name="connsiteY0" fmla="*/ 2918 h 302265"/>
                  <a:gd name="connsiteX1" fmla="*/ 337303 w 578806"/>
                  <a:gd name="connsiteY1" fmla="*/ 39988 h 302265"/>
                  <a:gd name="connsiteX2" fmla="*/ 28385 w 578806"/>
                  <a:gd name="connsiteY2" fmla="*/ 52345 h 302265"/>
                  <a:gd name="connsiteX3" fmla="*/ 16028 w 578806"/>
                  <a:gd name="connsiteY3" fmla="*/ 151199 h 302265"/>
                  <a:gd name="connsiteX4" fmla="*/ 16028 w 578806"/>
                  <a:gd name="connsiteY4" fmla="*/ 250053 h 302265"/>
                  <a:gd name="connsiteX5" fmla="*/ 226093 w 578806"/>
                  <a:gd name="connsiteY5" fmla="*/ 212983 h 302265"/>
                  <a:gd name="connsiteX6" fmla="*/ 399087 w 578806"/>
                  <a:gd name="connsiteY6" fmla="*/ 287123 h 302265"/>
                  <a:gd name="connsiteX7" fmla="*/ 473228 w 578806"/>
                  <a:gd name="connsiteY7" fmla="*/ 287123 h 302265"/>
                  <a:gd name="connsiteX8" fmla="*/ 510298 w 578806"/>
                  <a:gd name="connsiteY8" fmla="*/ 126485 h 302265"/>
                  <a:gd name="connsiteX9" fmla="*/ 572082 w 578806"/>
                  <a:gd name="connsiteY9" fmla="*/ 2918 h 302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8806" h="302265">
                    <a:moveTo>
                      <a:pt x="572082" y="2918"/>
                    </a:moveTo>
                    <a:cubicBezTo>
                      <a:pt x="543250" y="-11498"/>
                      <a:pt x="427919" y="31750"/>
                      <a:pt x="337303" y="39988"/>
                    </a:cubicBezTo>
                    <a:cubicBezTo>
                      <a:pt x="246687" y="48226"/>
                      <a:pt x="81931" y="33810"/>
                      <a:pt x="28385" y="52345"/>
                    </a:cubicBezTo>
                    <a:cubicBezTo>
                      <a:pt x="-25161" y="70880"/>
                      <a:pt x="18087" y="118248"/>
                      <a:pt x="16028" y="151199"/>
                    </a:cubicBezTo>
                    <a:cubicBezTo>
                      <a:pt x="13969" y="184150"/>
                      <a:pt x="-18983" y="239756"/>
                      <a:pt x="16028" y="250053"/>
                    </a:cubicBezTo>
                    <a:cubicBezTo>
                      <a:pt x="51039" y="260350"/>
                      <a:pt x="162250" y="206805"/>
                      <a:pt x="226093" y="212983"/>
                    </a:cubicBezTo>
                    <a:cubicBezTo>
                      <a:pt x="289936" y="219161"/>
                      <a:pt x="357898" y="274766"/>
                      <a:pt x="399087" y="287123"/>
                    </a:cubicBezTo>
                    <a:cubicBezTo>
                      <a:pt x="440276" y="299480"/>
                      <a:pt x="454693" y="313896"/>
                      <a:pt x="473228" y="287123"/>
                    </a:cubicBezTo>
                    <a:cubicBezTo>
                      <a:pt x="491763" y="260350"/>
                      <a:pt x="491763" y="177972"/>
                      <a:pt x="510298" y="126485"/>
                    </a:cubicBezTo>
                    <a:cubicBezTo>
                      <a:pt x="528833" y="74998"/>
                      <a:pt x="600914" y="17334"/>
                      <a:pt x="572082" y="2918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82" name="Freeform 81"/>
              <p:cNvSpPr/>
              <p:nvPr/>
            </p:nvSpPr>
            <p:spPr>
              <a:xfrm rot="247014">
                <a:off x="2934649" y="4159016"/>
                <a:ext cx="676365" cy="318150"/>
              </a:xfrm>
              <a:custGeom>
                <a:avLst/>
                <a:gdLst>
                  <a:gd name="connsiteX0" fmla="*/ 649881 w 676365"/>
                  <a:gd name="connsiteY0" fmla="*/ 49427 h 318150"/>
                  <a:gd name="connsiteX1" fmla="*/ 649881 w 676365"/>
                  <a:gd name="connsiteY1" fmla="*/ 197708 h 318150"/>
                  <a:gd name="connsiteX2" fmla="*/ 662238 w 676365"/>
                  <a:gd name="connsiteY2" fmla="*/ 308919 h 318150"/>
                  <a:gd name="connsiteX3" fmla="*/ 427460 w 676365"/>
                  <a:gd name="connsiteY3" fmla="*/ 308919 h 318150"/>
                  <a:gd name="connsiteX4" fmla="*/ 205038 w 676365"/>
                  <a:gd name="connsiteY4" fmla="*/ 284205 h 318150"/>
                  <a:gd name="connsiteX5" fmla="*/ 32044 w 676365"/>
                  <a:gd name="connsiteY5" fmla="*/ 271848 h 318150"/>
                  <a:gd name="connsiteX6" fmla="*/ 19687 w 676365"/>
                  <a:gd name="connsiteY6" fmla="*/ 148281 h 318150"/>
                  <a:gd name="connsiteX7" fmla="*/ 19687 w 676365"/>
                  <a:gd name="connsiteY7" fmla="*/ 86497 h 318150"/>
                  <a:gd name="connsiteX8" fmla="*/ 279179 w 676365"/>
                  <a:gd name="connsiteY8" fmla="*/ 49427 h 318150"/>
                  <a:gd name="connsiteX9" fmla="*/ 501600 w 676365"/>
                  <a:gd name="connsiteY9" fmla="*/ 49427 h 318150"/>
                  <a:gd name="connsiteX10" fmla="*/ 674595 w 676365"/>
                  <a:gd name="connsiteY10" fmla="*/ 0 h 31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76365" h="318150">
                    <a:moveTo>
                      <a:pt x="649881" y="49427"/>
                    </a:moveTo>
                    <a:cubicBezTo>
                      <a:pt x="648851" y="101943"/>
                      <a:pt x="647821" y="154459"/>
                      <a:pt x="649881" y="197708"/>
                    </a:cubicBezTo>
                    <a:cubicBezTo>
                      <a:pt x="651941" y="240957"/>
                      <a:pt x="699308" y="290384"/>
                      <a:pt x="662238" y="308919"/>
                    </a:cubicBezTo>
                    <a:cubicBezTo>
                      <a:pt x="625168" y="327454"/>
                      <a:pt x="503660" y="313038"/>
                      <a:pt x="427460" y="308919"/>
                    </a:cubicBezTo>
                    <a:cubicBezTo>
                      <a:pt x="351260" y="304800"/>
                      <a:pt x="270941" y="290383"/>
                      <a:pt x="205038" y="284205"/>
                    </a:cubicBezTo>
                    <a:cubicBezTo>
                      <a:pt x="139135" y="278027"/>
                      <a:pt x="62936" y="294502"/>
                      <a:pt x="32044" y="271848"/>
                    </a:cubicBezTo>
                    <a:cubicBezTo>
                      <a:pt x="1152" y="249194"/>
                      <a:pt x="21746" y="179173"/>
                      <a:pt x="19687" y="148281"/>
                    </a:cubicBezTo>
                    <a:cubicBezTo>
                      <a:pt x="17628" y="117389"/>
                      <a:pt x="-23561" y="102973"/>
                      <a:pt x="19687" y="86497"/>
                    </a:cubicBezTo>
                    <a:cubicBezTo>
                      <a:pt x="62935" y="70021"/>
                      <a:pt x="198860" y="55605"/>
                      <a:pt x="279179" y="49427"/>
                    </a:cubicBezTo>
                    <a:cubicBezTo>
                      <a:pt x="359498" y="43249"/>
                      <a:pt x="435697" y="57665"/>
                      <a:pt x="501600" y="49427"/>
                    </a:cubicBezTo>
                    <a:cubicBezTo>
                      <a:pt x="567503" y="41189"/>
                      <a:pt x="621049" y="20594"/>
                      <a:pt x="674595" y="0"/>
                    </a:cubicBezTo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83" name="Freeform 82"/>
              <p:cNvSpPr/>
              <p:nvPr/>
            </p:nvSpPr>
            <p:spPr>
              <a:xfrm>
                <a:off x="3240503" y="4929465"/>
                <a:ext cx="723042" cy="364663"/>
              </a:xfrm>
              <a:custGeom>
                <a:avLst/>
                <a:gdLst>
                  <a:gd name="connsiteX0" fmla="*/ 667096 w 723042"/>
                  <a:gd name="connsiteY0" fmla="*/ 23 h 364663"/>
                  <a:gd name="connsiteX1" fmla="*/ 382891 w 723042"/>
                  <a:gd name="connsiteY1" fmla="*/ 160661 h 364663"/>
                  <a:gd name="connsiteX2" fmla="*/ 160469 w 723042"/>
                  <a:gd name="connsiteY2" fmla="*/ 160661 h 364663"/>
                  <a:gd name="connsiteX3" fmla="*/ 36902 w 723042"/>
                  <a:gd name="connsiteY3" fmla="*/ 135948 h 364663"/>
                  <a:gd name="connsiteX4" fmla="*/ 12188 w 723042"/>
                  <a:gd name="connsiteY4" fmla="*/ 271872 h 364663"/>
                  <a:gd name="connsiteX5" fmla="*/ 24545 w 723042"/>
                  <a:gd name="connsiteY5" fmla="*/ 358369 h 364663"/>
                  <a:gd name="connsiteX6" fmla="*/ 284037 w 723042"/>
                  <a:gd name="connsiteY6" fmla="*/ 321299 h 364663"/>
                  <a:gd name="connsiteX7" fmla="*/ 419961 w 723042"/>
                  <a:gd name="connsiteY7" fmla="*/ 321299 h 364663"/>
                  <a:gd name="connsiteX8" fmla="*/ 704167 w 723042"/>
                  <a:gd name="connsiteY8" fmla="*/ 358369 h 364663"/>
                  <a:gd name="connsiteX9" fmla="*/ 691810 w 723042"/>
                  <a:gd name="connsiteY9" fmla="*/ 173018 h 364663"/>
                  <a:gd name="connsiteX10" fmla="*/ 667096 w 723042"/>
                  <a:gd name="connsiteY10" fmla="*/ 23 h 364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23042" h="364663">
                    <a:moveTo>
                      <a:pt x="667096" y="23"/>
                    </a:moveTo>
                    <a:cubicBezTo>
                      <a:pt x="615610" y="-2036"/>
                      <a:pt x="467329" y="133888"/>
                      <a:pt x="382891" y="160661"/>
                    </a:cubicBezTo>
                    <a:cubicBezTo>
                      <a:pt x="298453" y="187434"/>
                      <a:pt x="218134" y="164780"/>
                      <a:pt x="160469" y="160661"/>
                    </a:cubicBezTo>
                    <a:cubicBezTo>
                      <a:pt x="102804" y="156542"/>
                      <a:pt x="61616" y="117413"/>
                      <a:pt x="36902" y="135948"/>
                    </a:cubicBezTo>
                    <a:cubicBezTo>
                      <a:pt x="12188" y="154483"/>
                      <a:pt x="14247" y="234802"/>
                      <a:pt x="12188" y="271872"/>
                    </a:cubicBezTo>
                    <a:cubicBezTo>
                      <a:pt x="10129" y="308942"/>
                      <a:pt x="-20763" y="350131"/>
                      <a:pt x="24545" y="358369"/>
                    </a:cubicBezTo>
                    <a:cubicBezTo>
                      <a:pt x="69853" y="366607"/>
                      <a:pt x="218134" y="327477"/>
                      <a:pt x="284037" y="321299"/>
                    </a:cubicBezTo>
                    <a:cubicBezTo>
                      <a:pt x="349940" y="315121"/>
                      <a:pt x="349939" y="315121"/>
                      <a:pt x="419961" y="321299"/>
                    </a:cubicBezTo>
                    <a:cubicBezTo>
                      <a:pt x="489983" y="327477"/>
                      <a:pt x="658859" y="383082"/>
                      <a:pt x="704167" y="358369"/>
                    </a:cubicBezTo>
                    <a:cubicBezTo>
                      <a:pt x="749475" y="333656"/>
                      <a:pt x="700048" y="226564"/>
                      <a:pt x="691810" y="173018"/>
                    </a:cubicBezTo>
                    <a:cubicBezTo>
                      <a:pt x="683572" y="119472"/>
                      <a:pt x="718582" y="2082"/>
                      <a:pt x="667096" y="23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84" name="Freeform 83"/>
              <p:cNvSpPr/>
              <p:nvPr/>
            </p:nvSpPr>
            <p:spPr>
              <a:xfrm>
                <a:off x="4157735" y="5701447"/>
                <a:ext cx="382862" cy="384624"/>
              </a:xfrm>
              <a:custGeom>
                <a:avLst/>
                <a:gdLst>
                  <a:gd name="connsiteX0" fmla="*/ 321078 w 382862"/>
                  <a:gd name="connsiteY0" fmla="*/ 37070 h 384624"/>
                  <a:gd name="connsiteX1" fmla="*/ 358148 w 382862"/>
                  <a:gd name="connsiteY1" fmla="*/ 172994 h 384624"/>
                  <a:gd name="connsiteX2" fmla="*/ 333435 w 382862"/>
                  <a:gd name="connsiteY2" fmla="*/ 284205 h 384624"/>
                  <a:gd name="connsiteX3" fmla="*/ 148084 w 382862"/>
                  <a:gd name="connsiteY3" fmla="*/ 333632 h 384624"/>
                  <a:gd name="connsiteX4" fmla="*/ 49229 w 382862"/>
                  <a:gd name="connsiteY4" fmla="*/ 383059 h 384624"/>
                  <a:gd name="connsiteX5" fmla="*/ 61586 w 382862"/>
                  <a:gd name="connsiteY5" fmla="*/ 271848 h 384624"/>
                  <a:gd name="connsiteX6" fmla="*/ 12159 w 382862"/>
                  <a:gd name="connsiteY6" fmla="*/ 210064 h 384624"/>
                  <a:gd name="connsiteX7" fmla="*/ 12159 w 382862"/>
                  <a:gd name="connsiteY7" fmla="*/ 123567 h 384624"/>
                  <a:gd name="connsiteX8" fmla="*/ 148084 w 382862"/>
                  <a:gd name="connsiteY8" fmla="*/ 111210 h 384624"/>
                  <a:gd name="connsiteX9" fmla="*/ 382862 w 382862"/>
                  <a:gd name="connsiteY9" fmla="*/ 0 h 384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2862" h="384624">
                    <a:moveTo>
                      <a:pt x="321078" y="37070"/>
                    </a:moveTo>
                    <a:cubicBezTo>
                      <a:pt x="338583" y="84437"/>
                      <a:pt x="356089" y="131805"/>
                      <a:pt x="358148" y="172994"/>
                    </a:cubicBezTo>
                    <a:cubicBezTo>
                      <a:pt x="360207" y="214183"/>
                      <a:pt x="368446" y="257432"/>
                      <a:pt x="333435" y="284205"/>
                    </a:cubicBezTo>
                    <a:cubicBezTo>
                      <a:pt x="298424" y="310978"/>
                      <a:pt x="195452" y="317156"/>
                      <a:pt x="148084" y="333632"/>
                    </a:cubicBezTo>
                    <a:cubicBezTo>
                      <a:pt x="100716" y="350108"/>
                      <a:pt x="63645" y="393356"/>
                      <a:pt x="49229" y="383059"/>
                    </a:cubicBezTo>
                    <a:cubicBezTo>
                      <a:pt x="34813" y="372762"/>
                      <a:pt x="67764" y="300680"/>
                      <a:pt x="61586" y="271848"/>
                    </a:cubicBezTo>
                    <a:cubicBezTo>
                      <a:pt x="55408" y="243016"/>
                      <a:pt x="20397" y="234777"/>
                      <a:pt x="12159" y="210064"/>
                    </a:cubicBezTo>
                    <a:cubicBezTo>
                      <a:pt x="3921" y="185351"/>
                      <a:pt x="-10495" y="140043"/>
                      <a:pt x="12159" y="123567"/>
                    </a:cubicBezTo>
                    <a:cubicBezTo>
                      <a:pt x="34813" y="107091"/>
                      <a:pt x="86300" y="131805"/>
                      <a:pt x="148084" y="111210"/>
                    </a:cubicBezTo>
                    <a:cubicBezTo>
                      <a:pt x="209868" y="90616"/>
                      <a:pt x="296365" y="45308"/>
                      <a:pt x="382862" y="0"/>
                    </a:cubicBezTo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85" name="Freeform 84"/>
              <p:cNvSpPr/>
              <p:nvPr/>
            </p:nvSpPr>
            <p:spPr>
              <a:xfrm>
                <a:off x="2590800" y="4204319"/>
                <a:ext cx="354331" cy="229843"/>
              </a:xfrm>
              <a:custGeom>
                <a:avLst/>
                <a:gdLst>
                  <a:gd name="connsiteX0" fmla="*/ 321605 w 354331"/>
                  <a:gd name="connsiteY0" fmla="*/ 15749 h 229843"/>
                  <a:gd name="connsiteX1" fmla="*/ 247464 w 354331"/>
                  <a:gd name="connsiteY1" fmla="*/ 15749 h 229843"/>
                  <a:gd name="connsiteX2" fmla="*/ 329 w 354331"/>
                  <a:gd name="connsiteY2" fmla="*/ 65176 h 229843"/>
                  <a:gd name="connsiteX3" fmla="*/ 198037 w 354331"/>
                  <a:gd name="connsiteY3" fmla="*/ 213457 h 229843"/>
                  <a:gd name="connsiteX4" fmla="*/ 346319 w 354331"/>
                  <a:gd name="connsiteY4" fmla="*/ 201101 h 229843"/>
                  <a:gd name="connsiteX5" fmla="*/ 321605 w 354331"/>
                  <a:gd name="connsiteY5" fmla="*/ 15749 h 229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4331" h="229843">
                    <a:moveTo>
                      <a:pt x="321605" y="15749"/>
                    </a:moveTo>
                    <a:cubicBezTo>
                      <a:pt x="305129" y="-15143"/>
                      <a:pt x="301010" y="7511"/>
                      <a:pt x="247464" y="15749"/>
                    </a:cubicBezTo>
                    <a:cubicBezTo>
                      <a:pt x="193918" y="23987"/>
                      <a:pt x="8567" y="32225"/>
                      <a:pt x="329" y="65176"/>
                    </a:cubicBezTo>
                    <a:cubicBezTo>
                      <a:pt x="-7909" y="98127"/>
                      <a:pt x="140372" y="190803"/>
                      <a:pt x="198037" y="213457"/>
                    </a:cubicBezTo>
                    <a:cubicBezTo>
                      <a:pt x="255702" y="236111"/>
                      <a:pt x="323665" y="238171"/>
                      <a:pt x="346319" y="201101"/>
                    </a:cubicBezTo>
                    <a:cubicBezTo>
                      <a:pt x="368973" y="164031"/>
                      <a:pt x="338081" y="46641"/>
                      <a:pt x="321605" y="15749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86" name="Freeform 85"/>
              <p:cNvSpPr/>
              <p:nvPr/>
            </p:nvSpPr>
            <p:spPr>
              <a:xfrm>
                <a:off x="2924045" y="5032635"/>
                <a:ext cx="348786" cy="284144"/>
              </a:xfrm>
              <a:custGeom>
                <a:avLst/>
                <a:gdLst>
                  <a:gd name="connsiteX0" fmla="*/ 308961 w 348786"/>
                  <a:gd name="connsiteY0" fmla="*/ 8413 h 284144"/>
                  <a:gd name="connsiteX1" fmla="*/ 123610 w 348786"/>
                  <a:gd name="connsiteY1" fmla="*/ 82553 h 284144"/>
                  <a:gd name="connsiteX2" fmla="*/ 42 w 348786"/>
                  <a:gd name="connsiteY2" fmla="*/ 218477 h 284144"/>
                  <a:gd name="connsiteX3" fmla="*/ 135967 w 348786"/>
                  <a:gd name="connsiteY3" fmla="*/ 193764 h 284144"/>
                  <a:gd name="connsiteX4" fmla="*/ 333675 w 348786"/>
                  <a:gd name="connsiteY4" fmla="*/ 280261 h 284144"/>
                  <a:gd name="connsiteX5" fmla="*/ 308961 w 348786"/>
                  <a:gd name="connsiteY5" fmla="*/ 8413 h 28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8786" h="284144">
                    <a:moveTo>
                      <a:pt x="308961" y="8413"/>
                    </a:moveTo>
                    <a:cubicBezTo>
                      <a:pt x="273950" y="-24538"/>
                      <a:pt x="175096" y="47542"/>
                      <a:pt x="123610" y="82553"/>
                    </a:cubicBezTo>
                    <a:cubicBezTo>
                      <a:pt x="72123" y="117564"/>
                      <a:pt x="-2018" y="199942"/>
                      <a:pt x="42" y="218477"/>
                    </a:cubicBezTo>
                    <a:cubicBezTo>
                      <a:pt x="2102" y="237012"/>
                      <a:pt x="80362" y="183467"/>
                      <a:pt x="135967" y="193764"/>
                    </a:cubicBezTo>
                    <a:cubicBezTo>
                      <a:pt x="191572" y="204061"/>
                      <a:pt x="302783" y="304975"/>
                      <a:pt x="333675" y="280261"/>
                    </a:cubicBezTo>
                    <a:cubicBezTo>
                      <a:pt x="364567" y="255547"/>
                      <a:pt x="343972" y="41364"/>
                      <a:pt x="308961" y="8413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87" name="Freeform 86"/>
              <p:cNvSpPr/>
              <p:nvPr/>
            </p:nvSpPr>
            <p:spPr>
              <a:xfrm>
                <a:off x="3733322" y="5866207"/>
                <a:ext cx="485689" cy="290505"/>
              </a:xfrm>
              <a:custGeom>
                <a:avLst/>
                <a:gdLst>
                  <a:gd name="connsiteX0" fmla="*/ 396384 w 485689"/>
                  <a:gd name="connsiteY0" fmla="*/ 19315 h 290505"/>
                  <a:gd name="connsiteX1" fmla="*/ 482881 w 485689"/>
                  <a:gd name="connsiteY1" fmla="*/ 167596 h 290505"/>
                  <a:gd name="connsiteX2" fmla="*/ 285173 w 485689"/>
                  <a:gd name="connsiteY2" fmla="*/ 278807 h 290505"/>
                  <a:gd name="connsiteX3" fmla="*/ 112179 w 485689"/>
                  <a:gd name="connsiteY3" fmla="*/ 278807 h 290505"/>
                  <a:gd name="connsiteX4" fmla="*/ 968 w 485689"/>
                  <a:gd name="connsiteY4" fmla="*/ 204666 h 290505"/>
                  <a:gd name="connsiteX5" fmla="*/ 173963 w 485689"/>
                  <a:gd name="connsiteY5" fmla="*/ 167596 h 290505"/>
                  <a:gd name="connsiteX6" fmla="*/ 322244 w 485689"/>
                  <a:gd name="connsiteY6" fmla="*/ 19315 h 290505"/>
                  <a:gd name="connsiteX7" fmla="*/ 396384 w 485689"/>
                  <a:gd name="connsiteY7" fmla="*/ 19315 h 290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5689" h="290505">
                    <a:moveTo>
                      <a:pt x="396384" y="19315"/>
                    </a:moveTo>
                    <a:cubicBezTo>
                      <a:pt x="423157" y="44029"/>
                      <a:pt x="501416" y="124348"/>
                      <a:pt x="482881" y="167596"/>
                    </a:cubicBezTo>
                    <a:cubicBezTo>
                      <a:pt x="464346" y="210844"/>
                      <a:pt x="346957" y="260272"/>
                      <a:pt x="285173" y="278807"/>
                    </a:cubicBezTo>
                    <a:cubicBezTo>
                      <a:pt x="223389" y="297342"/>
                      <a:pt x="159546" y="291164"/>
                      <a:pt x="112179" y="278807"/>
                    </a:cubicBezTo>
                    <a:cubicBezTo>
                      <a:pt x="64811" y="266450"/>
                      <a:pt x="-9329" y="223201"/>
                      <a:pt x="968" y="204666"/>
                    </a:cubicBezTo>
                    <a:cubicBezTo>
                      <a:pt x="11265" y="186131"/>
                      <a:pt x="120417" y="198488"/>
                      <a:pt x="173963" y="167596"/>
                    </a:cubicBezTo>
                    <a:cubicBezTo>
                      <a:pt x="227509" y="136704"/>
                      <a:pt x="281055" y="46088"/>
                      <a:pt x="322244" y="19315"/>
                    </a:cubicBezTo>
                    <a:cubicBezTo>
                      <a:pt x="363433" y="-7458"/>
                      <a:pt x="369611" y="-5399"/>
                      <a:pt x="396384" y="19315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88" name="Freeform 87"/>
              <p:cNvSpPr/>
              <p:nvPr/>
            </p:nvSpPr>
            <p:spPr>
              <a:xfrm>
                <a:off x="3062960" y="3388750"/>
                <a:ext cx="419742" cy="239084"/>
              </a:xfrm>
              <a:custGeom>
                <a:avLst/>
                <a:gdLst>
                  <a:gd name="connsiteX0" fmla="*/ 398370 w 419742"/>
                  <a:gd name="connsiteY0" fmla="*/ 3559 h 276170"/>
                  <a:gd name="connsiteX1" fmla="*/ 151235 w 419742"/>
                  <a:gd name="connsiteY1" fmla="*/ 28272 h 276170"/>
                  <a:gd name="connsiteX2" fmla="*/ 2954 w 419742"/>
                  <a:gd name="connsiteY2" fmla="*/ 90056 h 276170"/>
                  <a:gd name="connsiteX3" fmla="*/ 64737 w 419742"/>
                  <a:gd name="connsiteY3" fmla="*/ 127126 h 276170"/>
                  <a:gd name="connsiteX4" fmla="*/ 213018 w 419742"/>
                  <a:gd name="connsiteY4" fmla="*/ 164196 h 276170"/>
                  <a:gd name="connsiteX5" fmla="*/ 311872 w 419742"/>
                  <a:gd name="connsiteY5" fmla="*/ 275407 h 276170"/>
                  <a:gd name="connsiteX6" fmla="*/ 398370 w 419742"/>
                  <a:gd name="connsiteY6" fmla="*/ 102413 h 276170"/>
                  <a:gd name="connsiteX7" fmla="*/ 398370 w 419742"/>
                  <a:gd name="connsiteY7" fmla="*/ 3559 h 276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9742" h="276170">
                    <a:moveTo>
                      <a:pt x="398370" y="3559"/>
                    </a:moveTo>
                    <a:cubicBezTo>
                      <a:pt x="357181" y="-8798"/>
                      <a:pt x="217138" y="13856"/>
                      <a:pt x="151235" y="28272"/>
                    </a:cubicBezTo>
                    <a:cubicBezTo>
                      <a:pt x="85332" y="42688"/>
                      <a:pt x="17370" y="73581"/>
                      <a:pt x="2954" y="90056"/>
                    </a:cubicBezTo>
                    <a:cubicBezTo>
                      <a:pt x="-11462" y="106531"/>
                      <a:pt x="29726" y="114769"/>
                      <a:pt x="64737" y="127126"/>
                    </a:cubicBezTo>
                    <a:cubicBezTo>
                      <a:pt x="99748" y="139483"/>
                      <a:pt x="171829" y="139483"/>
                      <a:pt x="213018" y="164196"/>
                    </a:cubicBezTo>
                    <a:cubicBezTo>
                      <a:pt x="254207" y="188909"/>
                      <a:pt x="280980" y="285704"/>
                      <a:pt x="311872" y="275407"/>
                    </a:cubicBezTo>
                    <a:cubicBezTo>
                      <a:pt x="342764" y="265110"/>
                      <a:pt x="386013" y="147721"/>
                      <a:pt x="398370" y="102413"/>
                    </a:cubicBezTo>
                    <a:cubicBezTo>
                      <a:pt x="410727" y="57105"/>
                      <a:pt x="439559" y="15916"/>
                      <a:pt x="398370" y="3559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41" name="Group 40"/>
            <p:cNvGrpSpPr>
              <a:grpSpLocks noChangeAspect="1"/>
            </p:cNvGrpSpPr>
            <p:nvPr/>
          </p:nvGrpSpPr>
          <p:grpSpPr>
            <a:xfrm rot="16434548" flipV="1">
              <a:off x="5113041" y="7214120"/>
              <a:ext cx="1227306" cy="751765"/>
              <a:chOff x="2590800" y="2397889"/>
              <a:chExt cx="6139904" cy="3758823"/>
            </a:xfrm>
          </p:grpSpPr>
          <p:sp>
            <p:nvSpPr>
              <p:cNvPr id="42" name="Freeform 41"/>
              <p:cNvSpPr/>
              <p:nvPr/>
            </p:nvSpPr>
            <p:spPr>
              <a:xfrm>
                <a:off x="5065387" y="2602409"/>
                <a:ext cx="978641" cy="706620"/>
              </a:xfrm>
              <a:custGeom>
                <a:avLst/>
                <a:gdLst>
                  <a:gd name="connsiteX0" fmla="*/ 929215 w 978642"/>
                  <a:gd name="connsiteY0" fmla="*/ 422415 h 706620"/>
                  <a:gd name="connsiteX1" fmla="*/ 793291 w 978642"/>
                  <a:gd name="connsiteY1" fmla="*/ 583053 h 706620"/>
                  <a:gd name="connsiteX2" fmla="*/ 706794 w 978642"/>
                  <a:gd name="connsiteY2" fmla="*/ 706620 h 706620"/>
                  <a:gd name="connsiteX3" fmla="*/ 533799 w 978642"/>
                  <a:gd name="connsiteY3" fmla="*/ 583053 h 706620"/>
                  <a:gd name="connsiteX4" fmla="*/ 434945 w 978642"/>
                  <a:gd name="connsiteY4" fmla="*/ 471842 h 706620"/>
                  <a:gd name="connsiteX5" fmla="*/ 323734 w 978642"/>
                  <a:gd name="connsiteY5" fmla="*/ 372988 h 706620"/>
                  <a:gd name="connsiteX6" fmla="*/ 64242 w 978642"/>
                  <a:gd name="connsiteY6" fmla="*/ 298847 h 706620"/>
                  <a:gd name="connsiteX7" fmla="*/ 27172 w 978642"/>
                  <a:gd name="connsiteY7" fmla="*/ 187636 h 706620"/>
                  <a:gd name="connsiteX8" fmla="*/ 2459 w 978642"/>
                  <a:gd name="connsiteY8" fmla="*/ 88782 h 706620"/>
                  <a:gd name="connsiteX9" fmla="*/ 88956 w 978642"/>
                  <a:gd name="connsiteY9" fmla="*/ 2285 h 706620"/>
                  <a:gd name="connsiteX10" fmla="*/ 336091 w 978642"/>
                  <a:gd name="connsiteY10" fmla="*/ 39355 h 706620"/>
                  <a:gd name="connsiteX11" fmla="*/ 422588 w 978642"/>
                  <a:gd name="connsiteY11" fmla="*/ 187636 h 706620"/>
                  <a:gd name="connsiteX12" fmla="*/ 607940 w 978642"/>
                  <a:gd name="connsiteY12" fmla="*/ 298847 h 706620"/>
                  <a:gd name="connsiteX13" fmla="*/ 768577 w 978642"/>
                  <a:gd name="connsiteY13" fmla="*/ 348274 h 706620"/>
                  <a:gd name="connsiteX14" fmla="*/ 978642 w 978642"/>
                  <a:gd name="connsiteY14" fmla="*/ 434772 h 706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78642" h="706620">
                    <a:moveTo>
                      <a:pt x="929215" y="422415"/>
                    </a:moveTo>
                    <a:cubicBezTo>
                      <a:pt x="879788" y="479050"/>
                      <a:pt x="830361" y="535685"/>
                      <a:pt x="793291" y="583053"/>
                    </a:cubicBezTo>
                    <a:cubicBezTo>
                      <a:pt x="756221" y="630421"/>
                      <a:pt x="750043" y="706620"/>
                      <a:pt x="706794" y="706620"/>
                    </a:cubicBezTo>
                    <a:cubicBezTo>
                      <a:pt x="663545" y="706620"/>
                      <a:pt x="579107" y="622183"/>
                      <a:pt x="533799" y="583053"/>
                    </a:cubicBezTo>
                    <a:cubicBezTo>
                      <a:pt x="488491" y="543923"/>
                      <a:pt x="469956" y="506853"/>
                      <a:pt x="434945" y="471842"/>
                    </a:cubicBezTo>
                    <a:cubicBezTo>
                      <a:pt x="399934" y="436831"/>
                      <a:pt x="385518" y="401820"/>
                      <a:pt x="323734" y="372988"/>
                    </a:cubicBezTo>
                    <a:cubicBezTo>
                      <a:pt x="261950" y="344155"/>
                      <a:pt x="113669" y="329739"/>
                      <a:pt x="64242" y="298847"/>
                    </a:cubicBezTo>
                    <a:cubicBezTo>
                      <a:pt x="14815" y="267955"/>
                      <a:pt x="37469" y="222647"/>
                      <a:pt x="27172" y="187636"/>
                    </a:cubicBezTo>
                    <a:cubicBezTo>
                      <a:pt x="16875" y="152625"/>
                      <a:pt x="-7838" y="119674"/>
                      <a:pt x="2459" y="88782"/>
                    </a:cubicBezTo>
                    <a:cubicBezTo>
                      <a:pt x="12756" y="57890"/>
                      <a:pt x="33351" y="10523"/>
                      <a:pt x="88956" y="2285"/>
                    </a:cubicBezTo>
                    <a:cubicBezTo>
                      <a:pt x="144561" y="-5953"/>
                      <a:pt x="280486" y="8463"/>
                      <a:pt x="336091" y="39355"/>
                    </a:cubicBezTo>
                    <a:cubicBezTo>
                      <a:pt x="391696" y="70247"/>
                      <a:pt x="377280" y="144387"/>
                      <a:pt x="422588" y="187636"/>
                    </a:cubicBezTo>
                    <a:cubicBezTo>
                      <a:pt x="467896" y="230885"/>
                      <a:pt x="550275" y="272074"/>
                      <a:pt x="607940" y="298847"/>
                    </a:cubicBezTo>
                    <a:cubicBezTo>
                      <a:pt x="665605" y="325620"/>
                      <a:pt x="706793" y="325620"/>
                      <a:pt x="768577" y="348274"/>
                    </a:cubicBezTo>
                    <a:cubicBezTo>
                      <a:pt x="830361" y="370928"/>
                      <a:pt x="904501" y="402850"/>
                      <a:pt x="978642" y="434772"/>
                    </a:cubicBezTo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Freeform 42"/>
              <p:cNvSpPr/>
              <p:nvPr/>
            </p:nvSpPr>
            <p:spPr>
              <a:xfrm>
                <a:off x="3894975" y="3397956"/>
                <a:ext cx="1249142" cy="588285"/>
              </a:xfrm>
              <a:custGeom>
                <a:avLst/>
                <a:gdLst>
                  <a:gd name="connsiteX0" fmla="*/ 1249142 w 1249142"/>
                  <a:gd name="connsiteY0" fmla="*/ 202908 h 588285"/>
                  <a:gd name="connsiteX1" fmla="*/ 1175002 w 1249142"/>
                  <a:gd name="connsiteY1" fmla="*/ 363546 h 588285"/>
                  <a:gd name="connsiteX2" fmla="*/ 1175002 w 1249142"/>
                  <a:gd name="connsiteY2" fmla="*/ 536541 h 588285"/>
                  <a:gd name="connsiteX3" fmla="*/ 1162645 w 1249142"/>
                  <a:gd name="connsiteY3" fmla="*/ 585968 h 588285"/>
                  <a:gd name="connsiteX4" fmla="*/ 977294 w 1249142"/>
                  <a:gd name="connsiteY4" fmla="*/ 561254 h 588285"/>
                  <a:gd name="connsiteX5" fmla="*/ 804299 w 1249142"/>
                  <a:gd name="connsiteY5" fmla="*/ 400616 h 588285"/>
                  <a:gd name="connsiteX6" fmla="*/ 408883 w 1249142"/>
                  <a:gd name="connsiteY6" fmla="*/ 351189 h 588285"/>
                  <a:gd name="connsiteX7" fmla="*/ 149391 w 1249142"/>
                  <a:gd name="connsiteY7" fmla="*/ 301762 h 588285"/>
                  <a:gd name="connsiteX8" fmla="*/ 1110 w 1249142"/>
                  <a:gd name="connsiteY8" fmla="*/ 227622 h 588285"/>
                  <a:gd name="connsiteX9" fmla="*/ 87607 w 1249142"/>
                  <a:gd name="connsiteY9" fmla="*/ 17557 h 588285"/>
                  <a:gd name="connsiteX10" fmla="*/ 198818 w 1249142"/>
                  <a:gd name="connsiteY10" fmla="*/ 17557 h 588285"/>
                  <a:gd name="connsiteX11" fmla="*/ 445953 w 1249142"/>
                  <a:gd name="connsiteY11" fmla="*/ 66984 h 588285"/>
                  <a:gd name="connsiteX12" fmla="*/ 866083 w 1249142"/>
                  <a:gd name="connsiteY12" fmla="*/ 128768 h 588285"/>
                  <a:gd name="connsiteX13" fmla="*/ 1076148 w 1249142"/>
                  <a:gd name="connsiteY13" fmla="*/ 104054 h 588285"/>
                  <a:gd name="connsiteX14" fmla="*/ 1162645 w 1249142"/>
                  <a:gd name="connsiteY14" fmla="*/ 141124 h 588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49142" h="588285">
                    <a:moveTo>
                      <a:pt x="1249142" y="202908"/>
                    </a:moveTo>
                    <a:cubicBezTo>
                      <a:pt x="1218250" y="255424"/>
                      <a:pt x="1187359" y="307941"/>
                      <a:pt x="1175002" y="363546"/>
                    </a:cubicBezTo>
                    <a:cubicBezTo>
                      <a:pt x="1162645" y="419151"/>
                      <a:pt x="1177061" y="499471"/>
                      <a:pt x="1175002" y="536541"/>
                    </a:cubicBezTo>
                    <a:cubicBezTo>
                      <a:pt x="1172943" y="573611"/>
                      <a:pt x="1195596" y="581849"/>
                      <a:pt x="1162645" y="585968"/>
                    </a:cubicBezTo>
                    <a:cubicBezTo>
                      <a:pt x="1129694" y="590087"/>
                      <a:pt x="1037018" y="592146"/>
                      <a:pt x="977294" y="561254"/>
                    </a:cubicBezTo>
                    <a:cubicBezTo>
                      <a:pt x="917570" y="530362"/>
                      <a:pt x="899034" y="435627"/>
                      <a:pt x="804299" y="400616"/>
                    </a:cubicBezTo>
                    <a:cubicBezTo>
                      <a:pt x="709564" y="365605"/>
                      <a:pt x="518034" y="367665"/>
                      <a:pt x="408883" y="351189"/>
                    </a:cubicBezTo>
                    <a:cubicBezTo>
                      <a:pt x="299732" y="334713"/>
                      <a:pt x="217353" y="322357"/>
                      <a:pt x="149391" y="301762"/>
                    </a:cubicBezTo>
                    <a:cubicBezTo>
                      <a:pt x="81429" y="281168"/>
                      <a:pt x="11407" y="274989"/>
                      <a:pt x="1110" y="227622"/>
                    </a:cubicBezTo>
                    <a:cubicBezTo>
                      <a:pt x="-9187" y="180255"/>
                      <a:pt x="54656" y="52568"/>
                      <a:pt x="87607" y="17557"/>
                    </a:cubicBezTo>
                    <a:cubicBezTo>
                      <a:pt x="120558" y="-17454"/>
                      <a:pt x="139094" y="9319"/>
                      <a:pt x="198818" y="17557"/>
                    </a:cubicBezTo>
                    <a:cubicBezTo>
                      <a:pt x="258542" y="25795"/>
                      <a:pt x="334742" y="48449"/>
                      <a:pt x="445953" y="66984"/>
                    </a:cubicBezTo>
                    <a:cubicBezTo>
                      <a:pt x="557164" y="85519"/>
                      <a:pt x="761051" y="122590"/>
                      <a:pt x="866083" y="128768"/>
                    </a:cubicBezTo>
                    <a:cubicBezTo>
                      <a:pt x="971115" y="134946"/>
                      <a:pt x="1026721" y="101995"/>
                      <a:pt x="1076148" y="104054"/>
                    </a:cubicBezTo>
                    <a:cubicBezTo>
                      <a:pt x="1125575" y="106113"/>
                      <a:pt x="1144110" y="123618"/>
                      <a:pt x="1162645" y="141124"/>
                    </a:cubicBezTo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Freeform 43"/>
              <p:cNvSpPr/>
              <p:nvPr/>
            </p:nvSpPr>
            <p:spPr>
              <a:xfrm>
                <a:off x="3579977" y="4172493"/>
                <a:ext cx="1354947" cy="389224"/>
              </a:xfrm>
              <a:custGeom>
                <a:avLst/>
                <a:gdLst>
                  <a:gd name="connsiteX0" fmla="*/ 1352620 w 1354947"/>
                  <a:gd name="connsiteY0" fmla="*/ 67806 h 389224"/>
                  <a:gd name="connsiteX1" fmla="*/ 1352620 w 1354947"/>
                  <a:gd name="connsiteY1" fmla="*/ 277871 h 389224"/>
                  <a:gd name="connsiteX2" fmla="*/ 1352620 w 1354947"/>
                  <a:gd name="connsiteY2" fmla="*/ 352012 h 389224"/>
                  <a:gd name="connsiteX3" fmla="*/ 1327906 w 1354947"/>
                  <a:gd name="connsiteY3" fmla="*/ 389082 h 389224"/>
                  <a:gd name="connsiteX4" fmla="*/ 1093128 w 1354947"/>
                  <a:gd name="connsiteY4" fmla="*/ 339655 h 389224"/>
                  <a:gd name="connsiteX5" fmla="*/ 957203 w 1354947"/>
                  <a:gd name="connsiteY5" fmla="*/ 327298 h 389224"/>
                  <a:gd name="connsiteX6" fmla="*/ 487647 w 1354947"/>
                  <a:gd name="connsiteY6" fmla="*/ 314941 h 389224"/>
                  <a:gd name="connsiteX7" fmla="*/ 154014 w 1354947"/>
                  <a:gd name="connsiteY7" fmla="*/ 302585 h 389224"/>
                  <a:gd name="connsiteX8" fmla="*/ 5733 w 1354947"/>
                  <a:gd name="connsiteY8" fmla="*/ 314941 h 389224"/>
                  <a:gd name="connsiteX9" fmla="*/ 30447 w 1354947"/>
                  <a:gd name="connsiteY9" fmla="*/ 141947 h 389224"/>
                  <a:gd name="connsiteX10" fmla="*/ 30447 w 1354947"/>
                  <a:gd name="connsiteY10" fmla="*/ 6023 h 389224"/>
                  <a:gd name="connsiteX11" fmla="*/ 413506 w 1354947"/>
                  <a:gd name="connsiteY11" fmla="*/ 30736 h 389224"/>
                  <a:gd name="connsiteX12" fmla="*/ 747139 w 1354947"/>
                  <a:gd name="connsiteY12" fmla="*/ 92520 h 389224"/>
                  <a:gd name="connsiteX13" fmla="*/ 981917 w 1354947"/>
                  <a:gd name="connsiteY13" fmla="*/ 92520 h 389224"/>
                  <a:gd name="connsiteX14" fmla="*/ 1167268 w 1354947"/>
                  <a:gd name="connsiteY14" fmla="*/ 55450 h 38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54947" h="389224">
                    <a:moveTo>
                      <a:pt x="1352620" y="67806"/>
                    </a:moveTo>
                    <a:lnTo>
                      <a:pt x="1352620" y="277871"/>
                    </a:lnTo>
                    <a:cubicBezTo>
                      <a:pt x="1352620" y="325239"/>
                      <a:pt x="1356739" y="333477"/>
                      <a:pt x="1352620" y="352012"/>
                    </a:cubicBezTo>
                    <a:cubicBezTo>
                      <a:pt x="1348501" y="370547"/>
                      <a:pt x="1371155" y="391142"/>
                      <a:pt x="1327906" y="389082"/>
                    </a:cubicBezTo>
                    <a:cubicBezTo>
                      <a:pt x="1284657" y="387023"/>
                      <a:pt x="1154912" y="349952"/>
                      <a:pt x="1093128" y="339655"/>
                    </a:cubicBezTo>
                    <a:cubicBezTo>
                      <a:pt x="1031344" y="329358"/>
                      <a:pt x="1058116" y="331417"/>
                      <a:pt x="957203" y="327298"/>
                    </a:cubicBezTo>
                    <a:cubicBezTo>
                      <a:pt x="856290" y="323179"/>
                      <a:pt x="487647" y="314941"/>
                      <a:pt x="487647" y="314941"/>
                    </a:cubicBezTo>
                    <a:cubicBezTo>
                      <a:pt x="353782" y="310822"/>
                      <a:pt x="234333" y="302585"/>
                      <a:pt x="154014" y="302585"/>
                    </a:cubicBezTo>
                    <a:cubicBezTo>
                      <a:pt x="73695" y="302585"/>
                      <a:pt x="26327" y="341714"/>
                      <a:pt x="5733" y="314941"/>
                    </a:cubicBezTo>
                    <a:cubicBezTo>
                      <a:pt x="-14861" y="288168"/>
                      <a:pt x="26328" y="193433"/>
                      <a:pt x="30447" y="141947"/>
                    </a:cubicBezTo>
                    <a:cubicBezTo>
                      <a:pt x="34566" y="90461"/>
                      <a:pt x="-33396" y="24558"/>
                      <a:pt x="30447" y="6023"/>
                    </a:cubicBezTo>
                    <a:cubicBezTo>
                      <a:pt x="94290" y="-12512"/>
                      <a:pt x="294057" y="16320"/>
                      <a:pt x="413506" y="30736"/>
                    </a:cubicBezTo>
                    <a:cubicBezTo>
                      <a:pt x="532955" y="45152"/>
                      <a:pt x="652404" y="82223"/>
                      <a:pt x="747139" y="92520"/>
                    </a:cubicBezTo>
                    <a:cubicBezTo>
                      <a:pt x="841874" y="102817"/>
                      <a:pt x="911896" y="98698"/>
                      <a:pt x="981917" y="92520"/>
                    </a:cubicBezTo>
                    <a:cubicBezTo>
                      <a:pt x="1051938" y="86342"/>
                      <a:pt x="1109603" y="70896"/>
                      <a:pt x="1167268" y="55450"/>
                    </a:cubicBezTo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Freeform 44"/>
              <p:cNvSpPr/>
              <p:nvPr/>
            </p:nvSpPr>
            <p:spPr>
              <a:xfrm>
                <a:off x="3916726" y="4755615"/>
                <a:ext cx="1273692" cy="502298"/>
              </a:xfrm>
              <a:custGeom>
                <a:avLst/>
                <a:gdLst>
                  <a:gd name="connsiteX0" fmla="*/ 1244226 w 1273692"/>
                  <a:gd name="connsiteY0" fmla="*/ 30801 h 502298"/>
                  <a:gd name="connsiteX1" fmla="*/ 1207155 w 1273692"/>
                  <a:gd name="connsiteY1" fmla="*/ 166726 h 502298"/>
                  <a:gd name="connsiteX2" fmla="*/ 1268939 w 1273692"/>
                  <a:gd name="connsiteY2" fmla="*/ 327364 h 502298"/>
                  <a:gd name="connsiteX3" fmla="*/ 1231869 w 1273692"/>
                  <a:gd name="connsiteY3" fmla="*/ 339720 h 502298"/>
                  <a:gd name="connsiteX4" fmla="*/ 935307 w 1273692"/>
                  <a:gd name="connsiteY4" fmla="*/ 339720 h 502298"/>
                  <a:gd name="connsiteX5" fmla="*/ 614031 w 1273692"/>
                  <a:gd name="connsiteY5" fmla="*/ 389147 h 502298"/>
                  <a:gd name="connsiteX6" fmla="*/ 305112 w 1273692"/>
                  <a:gd name="connsiteY6" fmla="*/ 426218 h 502298"/>
                  <a:gd name="connsiteX7" fmla="*/ 45620 w 1273692"/>
                  <a:gd name="connsiteY7" fmla="*/ 500358 h 502298"/>
                  <a:gd name="connsiteX8" fmla="*/ 20907 w 1273692"/>
                  <a:gd name="connsiteY8" fmla="*/ 339720 h 502298"/>
                  <a:gd name="connsiteX9" fmla="*/ 8550 w 1273692"/>
                  <a:gd name="connsiteY9" fmla="*/ 203796 h 502298"/>
                  <a:gd name="connsiteX10" fmla="*/ 156831 w 1273692"/>
                  <a:gd name="connsiteY10" fmla="*/ 154369 h 502298"/>
                  <a:gd name="connsiteX11" fmla="*/ 354539 w 1273692"/>
                  <a:gd name="connsiteY11" fmla="*/ 154369 h 502298"/>
                  <a:gd name="connsiteX12" fmla="*/ 490463 w 1273692"/>
                  <a:gd name="connsiteY12" fmla="*/ 154369 h 502298"/>
                  <a:gd name="connsiteX13" fmla="*/ 663458 w 1273692"/>
                  <a:gd name="connsiteY13" fmla="*/ 142012 h 502298"/>
                  <a:gd name="connsiteX14" fmla="*/ 960020 w 1273692"/>
                  <a:gd name="connsiteY14" fmla="*/ 92585 h 502298"/>
                  <a:gd name="connsiteX15" fmla="*/ 1157728 w 1273692"/>
                  <a:gd name="connsiteY15" fmla="*/ 6088 h 502298"/>
                  <a:gd name="connsiteX16" fmla="*/ 1244226 w 1273692"/>
                  <a:gd name="connsiteY16" fmla="*/ 30801 h 502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73692" h="502298">
                    <a:moveTo>
                      <a:pt x="1244226" y="30801"/>
                    </a:moveTo>
                    <a:cubicBezTo>
                      <a:pt x="1252464" y="57574"/>
                      <a:pt x="1203036" y="117299"/>
                      <a:pt x="1207155" y="166726"/>
                    </a:cubicBezTo>
                    <a:cubicBezTo>
                      <a:pt x="1211274" y="216153"/>
                      <a:pt x="1264820" y="298532"/>
                      <a:pt x="1268939" y="327364"/>
                    </a:cubicBezTo>
                    <a:cubicBezTo>
                      <a:pt x="1273058" y="356196"/>
                      <a:pt x="1287474" y="337661"/>
                      <a:pt x="1231869" y="339720"/>
                    </a:cubicBezTo>
                    <a:cubicBezTo>
                      <a:pt x="1176264" y="341779"/>
                      <a:pt x="1038280" y="331482"/>
                      <a:pt x="935307" y="339720"/>
                    </a:cubicBezTo>
                    <a:cubicBezTo>
                      <a:pt x="832334" y="347958"/>
                      <a:pt x="719063" y="374731"/>
                      <a:pt x="614031" y="389147"/>
                    </a:cubicBezTo>
                    <a:cubicBezTo>
                      <a:pt x="508998" y="403563"/>
                      <a:pt x="399847" y="407683"/>
                      <a:pt x="305112" y="426218"/>
                    </a:cubicBezTo>
                    <a:cubicBezTo>
                      <a:pt x="210377" y="444753"/>
                      <a:pt x="92987" y="514774"/>
                      <a:pt x="45620" y="500358"/>
                    </a:cubicBezTo>
                    <a:cubicBezTo>
                      <a:pt x="-1748" y="485942"/>
                      <a:pt x="27085" y="389147"/>
                      <a:pt x="20907" y="339720"/>
                    </a:cubicBezTo>
                    <a:cubicBezTo>
                      <a:pt x="14729" y="290293"/>
                      <a:pt x="-14104" y="234688"/>
                      <a:pt x="8550" y="203796"/>
                    </a:cubicBezTo>
                    <a:cubicBezTo>
                      <a:pt x="31204" y="172904"/>
                      <a:pt x="99166" y="162607"/>
                      <a:pt x="156831" y="154369"/>
                    </a:cubicBezTo>
                    <a:cubicBezTo>
                      <a:pt x="214496" y="146131"/>
                      <a:pt x="354539" y="154369"/>
                      <a:pt x="354539" y="154369"/>
                    </a:cubicBezTo>
                    <a:cubicBezTo>
                      <a:pt x="410144" y="154369"/>
                      <a:pt x="438977" y="156428"/>
                      <a:pt x="490463" y="154369"/>
                    </a:cubicBezTo>
                    <a:cubicBezTo>
                      <a:pt x="541949" y="152310"/>
                      <a:pt x="585198" y="152309"/>
                      <a:pt x="663458" y="142012"/>
                    </a:cubicBezTo>
                    <a:cubicBezTo>
                      <a:pt x="741718" y="131715"/>
                      <a:pt x="877642" y="115239"/>
                      <a:pt x="960020" y="92585"/>
                    </a:cubicBezTo>
                    <a:cubicBezTo>
                      <a:pt x="1042398" y="69931"/>
                      <a:pt x="1108301" y="20504"/>
                      <a:pt x="1157728" y="6088"/>
                    </a:cubicBezTo>
                    <a:cubicBezTo>
                      <a:pt x="1207155" y="-8328"/>
                      <a:pt x="1235988" y="4028"/>
                      <a:pt x="1244226" y="30801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Freeform 45"/>
              <p:cNvSpPr/>
              <p:nvPr/>
            </p:nvSpPr>
            <p:spPr>
              <a:xfrm>
                <a:off x="4519546" y="5316779"/>
                <a:ext cx="1010068" cy="651122"/>
              </a:xfrm>
              <a:custGeom>
                <a:avLst/>
                <a:gdLst>
                  <a:gd name="connsiteX0" fmla="*/ 910288 w 1010068"/>
                  <a:gd name="connsiteY0" fmla="*/ 2918 h 651122"/>
                  <a:gd name="connsiteX1" fmla="*/ 897932 w 1010068"/>
                  <a:gd name="connsiteY1" fmla="*/ 126485 h 651122"/>
                  <a:gd name="connsiteX2" fmla="*/ 1009142 w 1010068"/>
                  <a:gd name="connsiteY2" fmla="*/ 274766 h 651122"/>
                  <a:gd name="connsiteX3" fmla="*/ 935002 w 1010068"/>
                  <a:gd name="connsiteY3" fmla="*/ 373620 h 651122"/>
                  <a:gd name="connsiteX4" fmla="*/ 675510 w 1010068"/>
                  <a:gd name="connsiteY4" fmla="*/ 435404 h 651122"/>
                  <a:gd name="connsiteX5" fmla="*/ 453088 w 1010068"/>
                  <a:gd name="connsiteY5" fmla="*/ 497188 h 651122"/>
                  <a:gd name="connsiteX6" fmla="*/ 205953 w 1010068"/>
                  <a:gd name="connsiteY6" fmla="*/ 608399 h 651122"/>
                  <a:gd name="connsiteX7" fmla="*/ 32959 w 1010068"/>
                  <a:gd name="connsiteY7" fmla="*/ 645469 h 651122"/>
                  <a:gd name="connsiteX8" fmla="*/ 20602 w 1010068"/>
                  <a:gd name="connsiteY8" fmla="*/ 497188 h 651122"/>
                  <a:gd name="connsiteX9" fmla="*/ 20602 w 1010068"/>
                  <a:gd name="connsiteY9" fmla="*/ 398334 h 651122"/>
                  <a:gd name="connsiteX10" fmla="*/ 292451 w 1010068"/>
                  <a:gd name="connsiteY10" fmla="*/ 299480 h 651122"/>
                  <a:gd name="connsiteX11" fmla="*/ 514872 w 1010068"/>
                  <a:gd name="connsiteY11" fmla="*/ 200626 h 651122"/>
                  <a:gd name="connsiteX12" fmla="*/ 675510 w 1010068"/>
                  <a:gd name="connsiteY12" fmla="*/ 77058 h 651122"/>
                  <a:gd name="connsiteX13" fmla="*/ 786721 w 1010068"/>
                  <a:gd name="connsiteY13" fmla="*/ 39988 h 651122"/>
                  <a:gd name="connsiteX14" fmla="*/ 910288 w 1010068"/>
                  <a:gd name="connsiteY14" fmla="*/ 2918 h 651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0068" h="651122">
                    <a:moveTo>
                      <a:pt x="910288" y="2918"/>
                    </a:moveTo>
                    <a:cubicBezTo>
                      <a:pt x="928823" y="17334"/>
                      <a:pt x="881456" y="81177"/>
                      <a:pt x="897932" y="126485"/>
                    </a:cubicBezTo>
                    <a:cubicBezTo>
                      <a:pt x="914408" y="171793"/>
                      <a:pt x="1002964" y="233577"/>
                      <a:pt x="1009142" y="274766"/>
                    </a:cubicBezTo>
                    <a:cubicBezTo>
                      <a:pt x="1015320" y="315955"/>
                      <a:pt x="990607" y="346847"/>
                      <a:pt x="935002" y="373620"/>
                    </a:cubicBezTo>
                    <a:cubicBezTo>
                      <a:pt x="879397" y="400393"/>
                      <a:pt x="755829" y="414809"/>
                      <a:pt x="675510" y="435404"/>
                    </a:cubicBezTo>
                    <a:cubicBezTo>
                      <a:pt x="595191" y="455999"/>
                      <a:pt x="531347" y="468356"/>
                      <a:pt x="453088" y="497188"/>
                    </a:cubicBezTo>
                    <a:cubicBezTo>
                      <a:pt x="374829" y="526020"/>
                      <a:pt x="275974" y="583686"/>
                      <a:pt x="205953" y="608399"/>
                    </a:cubicBezTo>
                    <a:cubicBezTo>
                      <a:pt x="135932" y="633112"/>
                      <a:pt x="63851" y="664004"/>
                      <a:pt x="32959" y="645469"/>
                    </a:cubicBezTo>
                    <a:cubicBezTo>
                      <a:pt x="2067" y="626934"/>
                      <a:pt x="22661" y="538377"/>
                      <a:pt x="20602" y="497188"/>
                    </a:cubicBezTo>
                    <a:cubicBezTo>
                      <a:pt x="18543" y="455999"/>
                      <a:pt x="-24706" y="431285"/>
                      <a:pt x="20602" y="398334"/>
                    </a:cubicBezTo>
                    <a:cubicBezTo>
                      <a:pt x="65910" y="365383"/>
                      <a:pt x="210073" y="332431"/>
                      <a:pt x="292451" y="299480"/>
                    </a:cubicBezTo>
                    <a:cubicBezTo>
                      <a:pt x="374829" y="266529"/>
                      <a:pt x="451029" y="237696"/>
                      <a:pt x="514872" y="200626"/>
                    </a:cubicBezTo>
                    <a:cubicBezTo>
                      <a:pt x="578715" y="163556"/>
                      <a:pt x="630202" y="103831"/>
                      <a:pt x="675510" y="77058"/>
                    </a:cubicBezTo>
                    <a:cubicBezTo>
                      <a:pt x="720818" y="50285"/>
                      <a:pt x="749651" y="48226"/>
                      <a:pt x="786721" y="39988"/>
                    </a:cubicBezTo>
                    <a:cubicBezTo>
                      <a:pt x="823791" y="31750"/>
                      <a:pt x="891753" y="-11498"/>
                      <a:pt x="910288" y="2918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47" name="Group 46"/>
              <p:cNvGrpSpPr/>
              <p:nvPr/>
            </p:nvGrpSpPr>
            <p:grpSpPr>
              <a:xfrm>
                <a:off x="4919322" y="3062635"/>
                <a:ext cx="3811382" cy="2562640"/>
                <a:chOff x="5325312" y="-35011"/>
                <a:chExt cx="3811382" cy="2562640"/>
              </a:xfrm>
              <a:gradFill>
                <a:gsLst>
                  <a:gs pos="16000">
                    <a:schemeClr val="bg2">
                      <a:lumMod val="50000"/>
                    </a:schemeClr>
                  </a:gs>
                  <a:gs pos="34000">
                    <a:schemeClr val="bg2">
                      <a:lumMod val="90000"/>
                    </a:schemeClr>
                  </a:gs>
                  <a:gs pos="82000">
                    <a:schemeClr val="bg2">
                      <a:lumMod val="75000"/>
                    </a:schemeClr>
                  </a:gs>
                  <a:gs pos="62071">
                    <a:schemeClr val="bg2">
                      <a:lumMod val="50000"/>
                    </a:schemeClr>
                  </a:gs>
                  <a:gs pos="53000">
                    <a:schemeClr val="bg2">
                      <a:lumMod val="75000"/>
                    </a:schemeClr>
                  </a:gs>
                  <a:gs pos="42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</p:grpSpPr>
            <p:grpSp>
              <p:nvGrpSpPr>
                <p:cNvPr id="60" name="Group 59"/>
                <p:cNvGrpSpPr/>
                <p:nvPr/>
              </p:nvGrpSpPr>
              <p:grpSpPr>
                <a:xfrm>
                  <a:off x="5325312" y="-35011"/>
                  <a:ext cx="3811382" cy="2562640"/>
                  <a:chOff x="5332618" y="2959780"/>
                  <a:chExt cx="3811382" cy="2562640"/>
                </a:xfrm>
                <a:grpFill/>
              </p:grpSpPr>
              <p:sp>
                <p:nvSpPr>
                  <p:cNvPr id="66" name="Freeform 65"/>
                  <p:cNvSpPr/>
                  <p:nvPr/>
                </p:nvSpPr>
                <p:spPr>
                  <a:xfrm>
                    <a:off x="5332618" y="2959780"/>
                    <a:ext cx="3811382" cy="2562640"/>
                  </a:xfrm>
                  <a:custGeom>
                    <a:avLst/>
                    <a:gdLst>
                      <a:gd name="connsiteX0" fmla="*/ 3289186 w 3811382"/>
                      <a:gd name="connsiteY0" fmla="*/ 964018 h 2562640"/>
                      <a:gd name="connsiteX1" fmla="*/ 2560137 w 3811382"/>
                      <a:gd name="connsiteY1" fmla="*/ 1062872 h 2562640"/>
                      <a:gd name="connsiteX2" fmla="*/ 2387143 w 3811382"/>
                      <a:gd name="connsiteY2" fmla="*/ 914591 h 2562640"/>
                      <a:gd name="connsiteX3" fmla="*/ 2140008 w 3811382"/>
                      <a:gd name="connsiteY3" fmla="*/ 618029 h 2562640"/>
                      <a:gd name="connsiteX4" fmla="*/ 1954656 w 3811382"/>
                      <a:gd name="connsiteY4" fmla="*/ 445034 h 2562640"/>
                      <a:gd name="connsiteX5" fmla="*/ 1571597 w 3811382"/>
                      <a:gd name="connsiteY5" fmla="*/ 222613 h 2562640"/>
                      <a:gd name="connsiteX6" fmla="*/ 1361532 w 3811382"/>
                      <a:gd name="connsiteY6" fmla="*/ 49618 h 2562640"/>
                      <a:gd name="connsiteX7" fmla="*/ 1102040 w 3811382"/>
                      <a:gd name="connsiteY7" fmla="*/ 191 h 2562640"/>
                      <a:gd name="connsiteX8" fmla="*/ 1015543 w 3811382"/>
                      <a:gd name="connsiteY8" fmla="*/ 61975 h 2562640"/>
                      <a:gd name="connsiteX9" fmla="*/ 929045 w 3811382"/>
                      <a:gd name="connsiteY9" fmla="*/ 259683 h 2562640"/>
                      <a:gd name="connsiteX10" fmla="*/ 1225608 w 3811382"/>
                      <a:gd name="connsiteY10" fmla="*/ 432678 h 2562640"/>
                      <a:gd name="connsiteX11" fmla="*/ 1485099 w 3811382"/>
                      <a:gd name="connsiteY11" fmla="*/ 519175 h 2562640"/>
                      <a:gd name="connsiteX12" fmla="*/ 1695164 w 3811382"/>
                      <a:gd name="connsiteY12" fmla="*/ 642742 h 2562640"/>
                      <a:gd name="connsiteX13" fmla="*/ 1794018 w 3811382"/>
                      <a:gd name="connsiteY13" fmla="*/ 753953 h 2562640"/>
                      <a:gd name="connsiteX14" fmla="*/ 1719878 w 3811382"/>
                      <a:gd name="connsiteY14" fmla="*/ 889878 h 2562640"/>
                      <a:gd name="connsiteX15" fmla="*/ 1262678 w 3811382"/>
                      <a:gd name="connsiteY15" fmla="*/ 852807 h 2562640"/>
                      <a:gd name="connsiteX16" fmla="*/ 941402 w 3811382"/>
                      <a:gd name="connsiteY16" fmla="*/ 791024 h 2562640"/>
                      <a:gd name="connsiteX17" fmla="*/ 583056 w 3811382"/>
                      <a:gd name="connsiteY17" fmla="*/ 679813 h 2562640"/>
                      <a:gd name="connsiteX18" fmla="*/ 459489 w 3811382"/>
                      <a:gd name="connsiteY18" fmla="*/ 605672 h 2562640"/>
                      <a:gd name="connsiteX19" fmla="*/ 261781 w 3811382"/>
                      <a:gd name="connsiteY19" fmla="*/ 556245 h 2562640"/>
                      <a:gd name="connsiteX20" fmla="*/ 162926 w 3811382"/>
                      <a:gd name="connsiteY20" fmla="*/ 593315 h 2562640"/>
                      <a:gd name="connsiteX21" fmla="*/ 125856 w 3811382"/>
                      <a:gd name="connsiteY21" fmla="*/ 704526 h 2562640"/>
                      <a:gd name="connsiteX22" fmla="*/ 113499 w 3811382"/>
                      <a:gd name="connsiteY22" fmla="*/ 852807 h 2562640"/>
                      <a:gd name="connsiteX23" fmla="*/ 249424 w 3811382"/>
                      <a:gd name="connsiteY23" fmla="*/ 976375 h 2562640"/>
                      <a:gd name="connsiteX24" fmla="*/ 508916 w 3811382"/>
                      <a:gd name="connsiteY24" fmla="*/ 1050515 h 2562640"/>
                      <a:gd name="connsiteX25" fmla="*/ 867262 w 3811382"/>
                      <a:gd name="connsiteY25" fmla="*/ 1038159 h 2562640"/>
                      <a:gd name="connsiteX26" fmla="*/ 1225608 w 3811382"/>
                      <a:gd name="connsiteY26" fmla="*/ 1112299 h 2562640"/>
                      <a:gd name="connsiteX27" fmla="*/ 1608667 w 3811382"/>
                      <a:gd name="connsiteY27" fmla="*/ 1248224 h 2562640"/>
                      <a:gd name="connsiteX28" fmla="*/ 1682808 w 3811382"/>
                      <a:gd name="connsiteY28" fmla="*/ 1310007 h 2562640"/>
                      <a:gd name="connsiteX29" fmla="*/ 1410959 w 3811382"/>
                      <a:gd name="connsiteY29" fmla="*/ 1347078 h 2562640"/>
                      <a:gd name="connsiteX30" fmla="*/ 1003186 w 3811382"/>
                      <a:gd name="connsiteY30" fmla="*/ 1359434 h 2562640"/>
                      <a:gd name="connsiteX31" fmla="*/ 669554 w 3811382"/>
                      <a:gd name="connsiteY31" fmla="*/ 1297651 h 2562640"/>
                      <a:gd name="connsiteX32" fmla="*/ 459489 w 3811382"/>
                      <a:gd name="connsiteY32" fmla="*/ 1223510 h 2562640"/>
                      <a:gd name="connsiteX33" fmla="*/ 212354 w 3811382"/>
                      <a:gd name="connsiteY33" fmla="*/ 1186440 h 2562640"/>
                      <a:gd name="connsiteX34" fmla="*/ 14645 w 3811382"/>
                      <a:gd name="connsiteY34" fmla="*/ 1260580 h 2562640"/>
                      <a:gd name="connsiteX35" fmla="*/ 14645 w 3811382"/>
                      <a:gd name="connsiteY35" fmla="*/ 1483002 h 2562640"/>
                      <a:gd name="connsiteX36" fmla="*/ 14645 w 3811382"/>
                      <a:gd name="connsiteY36" fmla="*/ 1532429 h 2562640"/>
                      <a:gd name="connsiteX37" fmla="*/ 212354 w 3811382"/>
                      <a:gd name="connsiteY37" fmla="*/ 1594213 h 2562640"/>
                      <a:gd name="connsiteX38" fmla="*/ 323564 w 3811382"/>
                      <a:gd name="connsiteY38" fmla="*/ 1643640 h 2562640"/>
                      <a:gd name="connsiteX39" fmla="*/ 756051 w 3811382"/>
                      <a:gd name="connsiteY39" fmla="*/ 1618926 h 2562640"/>
                      <a:gd name="connsiteX40" fmla="*/ 1089683 w 3811382"/>
                      <a:gd name="connsiteY40" fmla="*/ 1618926 h 2562640"/>
                      <a:gd name="connsiteX41" fmla="*/ 1423316 w 3811382"/>
                      <a:gd name="connsiteY41" fmla="*/ 1655997 h 2562640"/>
                      <a:gd name="connsiteX42" fmla="*/ 1670451 w 3811382"/>
                      <a:gd name="connsiteY42" fmla="*/ 1655997 h 2562640"/>
                      <a:gd name="connsiteX43" fmla="*/ 1410959 w 3811382"/>
                      <a:gd name="connsiteY43" fmla="*/ 1705424 h 2562640"/>
                      <a:gd name="connsiteX44" fmla="*/ 1064970 w 3811382"/>
                      <a:gd name="connsiteY44" fmla="*/ 1754851 h 2562640"/>
                      <a:gd name="connsiteX45" fmla="*/ 805478 w 3811382"/>
                      <a:gd name="connsiteY45" fmla="*/ 1754851 h 2562640"/>
                      <a:gd name="connsiteX46" fmla="*/ 521272 w 3811382"/>
                      <a:gd name="connsiteY46" fmla="*/ 1693067 h 2562640"/>
                      <a:gd name="connsiteX47" fmla="*/ 335921 w 3811382"/>
                      <a:gd name="connsiteY47" fmla="*/ 1693067 h 2562640"/>
                      <a:gd name="connsiteX48" fmla="*/ 237067 w 3811382"/>
                      <a:gd name="connsiteY48" fmla="*/ 1754851 h 2562640"/>
                      <a:gd name="connsiteX49" fmla="*/ 212354 w 3811382"/>
                      <a:gd name="connsiteY49" fmla="*/ 1903132 h 2562640"/>
                      <a:gd name="connsiteX50" fmla="*/ 212354 w 3811382"/>
                      <a:gd name="connsiteY50" fmla="*/ 1989629 h 2562640"/>
                      <a:gd name="connsiteX51" fmla="*/ 323564 w 3811382"/>
                      <a:gd name="connsiteY51" fmla="*/ 2026699 h 2562640"/>
                      <a:gd name="connsiteX52" fmla="*/ 583056 w 3811382"/>
                      <a:gd name="connsiteY52" fmla="*/ 2039056 h 2562640"/>
                      <a:gd name="connsiteX53" fmla="*/ 867262 w 3811382"/>
                      <a:gd name="connsiteY53" fmla="*/ 1964915 h 2562640"/>
                      <a:gd name="connsiteX54" fmla="*/ 1139110 w 3811382"/>
                      <a:gd name="connsiteY54" fmla="*/ 1927845 h 2562640"/>
                      <a:gd name="connsiteX55" fmla="*/ 1398602 w 3811382"/>
                      <a:gd name="connsiteY55" fmla="*/ 1927845 h 2562640"/>
                      <a:gd name="connsiteX56" fmla="*/ 1621024 w 3811382"/>
                      <a:gd name="connsiteY56" fmla="*/ 1940202 h 2562640"/>
                      <a:gd name="connsiteX57" fmla="*/ 1460386 w 3811382"/>
                      <a:gd name="connsiteY57" fmla="*/ 2076126 h 2562640"/>
                      <a:gd name="connsiteX58" fmla="*/ 1213251 w 3811382"/>
                      <a:gd name="connsiteY58" fmla="*/ 2150267 h 2562640"/>
                      <a:gd name="connsiteX59" fmla="*/ 990829 w 3811382"/>
                      <a:gd name="connsiteY59" fmla="*/ 2199694 h 2562640"/>
                      <a:gd name="connsiteX60" fmla="*/ 768408 w 3811382"/>
                      <a:gd name="connsiteY60" fmla="*/ 2212051 h 2562640"/>
                      <a:gd name="connsiteX61" fmla="*/ 595413 w 3811382"/>
                      <a:gd name="connsiteY61" fmla="*/ 2224407 h 2562640"/>
                      <a:gd name="connsiteX62" fmla="*/ 496559 w 3811382"/>
                      <a:gd name="connsiteY62" fmla="*/ 2347975 h 2562640"/>
                      <a:gd name="connsiteX63" fmla="*/ 545986 w 3811382"/>
                      <a:gd name="connsiteY63" fmla="*/ 2483899 h 2562640"/>
                      <a:gd name="connsiteX64" fmla="*/ 706624 w 3811382"/>
                      <a:gd name="connsiteY64" fmla="*/ 2558040 h 2562640"/>
                      <a:gd name="connsiteX65" fmla="*/ 867262 w 3811382"/>
                      <a:gd name="connsiteY65" fmla="*/ 2545683 h 2562640"/>
                      <a:gd name="connsiteX66" fmla="*/ 1003186 w 3811382"/>
                      <a:gd name="connsiteY66" fmla="*/ 2471542 h 2562640"/>
                      <a:gd name="connsiteX67" fmla="*/ 1534526 w 3811382"/>
                      <a:gd name="connsiteY67" fmla="*/ 2335618 h 2562640"/>
                      <a:gd name="connsiteX68" fmla="*/ 1818732 w 3811382"/>
                      <a:gd name="connsiteY68" fmla="*/ 2249121 h 2562640"/>
                      <a:gd name="connsiteX69" fmla="*/ 2102937 w 3811382"/>
                      <a:gd name="connsiteY69" fmla="*/ 2150267 h 2562640"/>
                      <a:gd name="connsiteX70" fmla="*/ 2201791 w 3811382"/>
                      <a:gd name="connsiteY70" fmla="*/ 2076126 h 2562640"/>
                      <a:gd name="connsiteX71" fmla="*/ 2498354 w 3811382"/>
                      <a:gd name="connsiteY71" fmla="*/ 2249121 h 2562640"/>
                      <a:gd name="connsiteX72" fmla="*/ 2634278 w 3811382"/>
                      <a:gd name="connsiteY72" fmla="*/ 2162624 h 2562640"/>
                      <a:gd name="connsiteX73" fmla="*/ 2720775 w 3811382"/>
                      <a:gd name="connsiteY73" fmla="*/ 2001986 h 2562640"/>
                      <a:gd name="connsiteX74" fmla="*/ 2831986 w 3811382"/>
                      <a:gd name="connsiteY74" fmla="*/ 1915488 h 2562640"/>
                      <a:gd name="connsiteX75" fmla="*/ 2992624 w 3811382"/>
                      <a:gd name="connsiteY75" fmla="*/ 1866061 h 2562640"/>
                      <a:gd name="connsiteX76" fmla="*/ 2992624 w 3811382"/>
                      <a:gd name="connsiteY76" fmla="*/ 2001986 h 2562640"/>
                      <a:gd name="connsiteX77" fmla="*/ 2906126 w 3811382"/>
                      <a:gd name="connsiteY77" fmla="*/ 2162624 h 2562640"/>
                      <a:gd name="connsiteX78" fmla="*/ 2881413 w 3811382"/>
                      <a:gd name="connsiteY78" fmla="*/ 2273834 h 2562640"/>
                      <a:gd name="connsiteX79" fmla="*/ 3153262 w 3811382"/>
                      <a:gd name="connsiteY79" fmla="*/ 2298548 h 2562640"/>
                      <a:gd name="connsiteX80" fmla="*/ 3684602 w 3811382"/>
                      <a:gd name="connsiteY80" fmla="*/ 2187337 h 2562640"/>
                      <a:gd name="connsiteX81" fmla="*/ 3783456 w 3811382"/>
                      <a:gd name="connsiteY81" fmla="*/ 2100840 h 2562640"/>
                      <a:gd name="connsiteX82" fmla="*/ 3795813 w 3811382"/>
                      <a:gd name="connsiteY82" fmla="*/ 1940202 h 2562640"/>
                      <a:gd name="connsiteX83" fmla="*/ 3585748 w 3811382"/>
                      <a:gd name="connsiteY83" fmla="*/ 1952559 h 2562640"/>
                      <a:gd name="connsiteX84" fmla="*/ 3400397 w 3811382"/>
                      <a:gd name="connsiteY84" fmla="*/ 1964915 h 2562640"/>
                      <a:gd name="connsiteX85" fmla="*/ 3215045 w 3811382"/>
                      <a:gd name="connsiteY85" fmla="*/ 1828991 h 2562640"/>
                      <a:gd name="connsiteX86" fmla="*/ 3474537 w 3811382"/>
                      <a:gd name="connsiteY86" fmla="*/ 1828991 h 2562640"/>
                      <a:gd name="connsiteX87" fmla="*/ 3721672 w 3811382"/>
                      <a:gd name="connsiteY87" fmla="*/ 1804278 h 2562640"/>
                      <a:gd name="connsiteX88" fmla="*/ 3771099 w 3811382"/>
                      <a:gd name="connsiteY88" fmla="*/ 1384148 h 2562640"/>
                      <a:gd name="connsiteX89" fmla="*/ 3709316 w 3811382"/>
                      <a:gd name="connsiteY89" fmla="*/ 1075229 h 2562640"/>
                      <a:gd name="connsiteX90" fmla="*/ 3499251 w 3811382"/>
                      <a:gd name="connsiteY90" fmla="*/ 976375 h 2562640"/>
                      <a:gd name="connsiteX91" fmla="*/ 3116191 w 3811382"/>
                      <a:gd name="connsiteY91" fmla="*/ 988732 h 2562640"/>
                      <a:gd name="connsiteX92" fmla="*/ 2943197 w 3811382"/>
                      <a:gd name="connsiteY92" fmla="*/ 1025802 h 2562640"/>
                      <a:gd name="connsiteX93" fmla="*/ 2856699 w 3811382"/>
                      <a:gd name="connsiteY93" fmla="*/ 1050515 h 2562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</a:cxnLst>
                    <a:rect l="l" t="t" r="r" b="b"/>
                    <a:pathLst>
                      <a:path w="3811382" h="2562640">
                        <a:moveTo>
                          <a:pt x="3289186" y="964018"/>
                        </a:moveTo>
                        <a:cubicBezTo>
                          <a:pt x="2999831" y="1017564"/>
                          <a:pt x="2710477" y="1071110"/>
                          <a:pt x="2560137" y="1062872"/>
                        </a:cubicBezTo>
                        <a:cubicBezTo>
                          <a:pt x="2409796" y="1054634"/>
                          <a:pt x="2457164" y="988731"/>
                          <a:pt x="2387143" y="914591"/>
                        </a:cubicBezTo>
                        <a:cubicBezTo>
                          <a:pt x="2317122" y="840451"/>
                          <a:pt x="2212089" y="696288"/>
                          <a:pt x="2140008" y="618029"/>
                        </a:cubicBezTo>
                        <a:cubicBezTo>
                          <a:pt x="2067927" y="539769"/>
                          <a:pt x="2049391" y="510937"/>
                          <a:pt x="1954656" y="445034"/>
                        </a:cubicBezTo>
                        <a:cubicBezTo>
                          <a:pt x="1859921" y="379131"/>
                          <a:pt x="1670451" y="288516"/>
                          <a:pt x="1571597" y="222613"/>
                        </a:cubicBezTo>
                        <a:cubicBezTo>
                          <a:pt x="1472743" y="156710"/>
                          <a:pt x="1439791" y="86688"/>
                          <a:pt x="1361532" y="49618"/>
                        </a:cubicBezTo>
                        <a:cubicBezTo>
                          <a:pt x="1283273" y="12548"/>
                          <a:pt x="1159705" y="-1868"/>
                          <a:pt x="1102040" y="191"/>
                        </a:cubicBezTo>
                        <a:cubicBezTo>
                          <a:pt x="1044375" y="2250"/>
                          <a:pt x="1044375" y="18726"/>
                          <a:pt x="1015543" y="61975"/>
                        </a:cubicBezTo>
                        <a:cubicBezTo>
                          <a:pt x="986711" y="105224"/>
                          <a:pt x="894034" y="197899"/>
                          <a:pt x="929045" y="259683"/>
                        </a:cubicBezTo>
                        <a:cubicBezTo>
                          <a:pt x="964056" y="321467"/>
                          <a:pt x="1132932" y="389429"/>
                          <a:pt x="1225608" y="432678"/>
                        </a:cubicBezTo>
                        <a:cubicBezTo>
                          <a:pt x="1318284" y="475927"/>
                          <a:pt x="1406840" y="484164"/>
                          <a:pt x="1485099" y="519175"/>
                        </a:cubicBezTo>
                        <a:cubicBezTo>
                          <a:pt x="1563358" y="554186"/>
                          <a:pt x="1643677" y="603612"/>
                          <a:pt x="1695164" y="642742"/>
                        </a:cubicBezTo>
                        <a:cubicBezTo>
                          <a:pt x="1746650" y="681872"/>
                          <a:pt x="1789899" y="712764"/>
                          <a:pt x="1794018" y="753953"/>
                        </a:cubicBezTo>
                        <a:cubicBezTo>
                          <a:pt x="1798137" y="795142"/>
                          <a:pt x="1808435" y="873402"/>
                          <a:pt x="1719878" y="889878"/>
                        </a:cubicBezTo>
                        <a:cubicBezTo>
                          <a:pt x="1631321" y="906354"/>
                          <a:pt x="1392424" y="869283"/>
                          <a:pt x="1262678" y="852807"/>
                        </a:cubicBezTo>
                        <a:cubicBezTo>
                          <a:pt x="1132932" y="836331"/>
                          <a:pt x="1054672" y="819856"/>
                          <a:pt x="941402" y="791024"/>
                        </a:cubicBezTo>
                        <a:cubicBezTo>
                          <a:pt x="828132" y="762192"/>
                          <a:pt x="663375" y="710705"/>
                          <a:pt x="583056" y="679813"/>
                        </a:cubicBezTo>
                        <a:cubicBezTo>
                          <a:pt x="502737" y="648921"/>
                          <a:pt x="513035" y="626267"/>
                          <a:pt x="459489" y="605672"/>
                        </a:cubicBezTo>
                        <a:cubicBezTo>
                          <a:pt x="405943" y="585077"/>
                          <a:pt x="311208" y="558304"/>
                          <a:pt x="261781" y="556245"/>
                        </a:cubicBezTo>
                        <a:cubicBezTo>
                          <a:pt x="212354" y="554186"/>
                          <a:pt x="185580" y="568602"/>
                          <a:pt x="162926" y="593315"/>
                        </a:cubicBezTo>
                        <a:cubicBezTo>
                          <a:pt x="140272" y="618028"/>
                          <a:pt x="134094" y="661278"/>
                          <a:pt x="125856" y="704526"/>
                        </a:cubicBezTo>
                        <a:cubicBezTo>
                          <a:pt x="117618" y="747774"/>
                          <a:pt x="92904" y="807499"/>
                          <a:pt x="113499" y="852807"/>
                        </a:cubicBezTo>
                        <a:cubicBezTo>
                          <a:pt x="134094" y="898115"/>
                          <a:pt x="183521" y="943424"/>
                          <a:pt x="249424" y="976375"/>
                        </a:cubicBezTo>
                        <a:cubicBezTo>
                          <a:pt x="315327" y="1009326"/>
                          <a:pt x="405943" y="1040218"/>
                          <a:pt x="508916" y="1050515"/>
                        </a:cubicBezTo>
                        <a:cubicBezTo>
                          <a:pt x="611889" y="1060812"/>
                          <a:pt x="747813" y="1027862"/>
                          <a:pt x="867262" y="1038159"/>
                        </a:cubicBezTo>
                        <a:cubicBezTo>
                          <a:pt x="986711" y="1048456"/>
                          <a:pt x="1102041" y="1077288"/>
                          <a:pt x="1225608" y="1112299"/>
                        </a:cubicBezTo>
                        <a:cubicBezTo>
                          <a:pt x="1349175" y="1147310"/>
                          <a:pt x="1532467" y="1215273"/>
                          <a:pt x="1608667" y="1248224"/>
                        </a:cubicBezTo>
                        <a:cubicBezTo>
                          <a:pt x="1684867" y="1281175"/>
                          <a:pt x="1715759" y="1293531"/>
                          <a:pt x="1682808" y="1310007"/>
                        </a:cubicBezTo>
                        <a:cubicBezTo>
                          <a:pt x="1649857" y="1326483"/>
                          <a:pt x="1524229" y="1338840"/>
                          <a:pt x="1410959" y="1347078"/>
                        </a:cubicBezTo>
                        <a:cubicBezTo>
                          <a:pt x="1297689" y="1355316"/>
                          <a:pt x="1126753" y="1367672"/>
                          <a:pt x="1003186" y="1359434"/>
                        </a:cubicBezTo>
                        <a:cubicBezTo>
                          <a:pt x="879619" y="1351196"/>
                          <a:pt x="760170" y="1320305"/>
                          <a:pt x="669554" y="1297651"/>
                        </a:cubicBezTo>
                        <a:cubicBezTo>
                          <a:pt x="578938" y="1274997"/>
                          <a:pt x="535689" y="1242045"/>
                          <a:pt x="459489" y="1223510"/>
                        </a:cubicBezTo>
                        <a:cubicBezTo>
                          <a:pt x="383289" y="1204975"/>
                          <a:pt x="286495" y="1180262"/>
                          <a:pt x="212354" y="1186440"/>
                        </a:cubicBezTo>
                        <a:cubicBezTo>
                          <a:pt x="138213" y="1192618"/>
                          <a:pt x="47596" y="1211153"/>
                          <a:pt x="14645" y="1260580"/>
                        </a:cubicBezTo>
                        <a:cubicBezTo>
                          <a:pt x="-18306" y="1310007"/>
                          <a:pt x="14645" y="1483002"/>
                          <a:pt x="14645" y="1483002"/>
                        </a:cubicBezTo>
                        <a:cubicBezTo>
                          <a:pt x="14645" y="1528310"/>
                          <a:pt x="-18307" y="1513894"/>
                          <a:pt x="14645" y="1532429"/>
                        </a:cubicBezTo>
                        <a:cubicBezTo>
                          <a:pt x="47597" y="1550964"/>
                          <a:pt x="160867" y="1575678"/>
                          <a:pt x="212354" y="1594213"/>
                        </a:cubicBezTo>
                        <a:cubicBezTo>
                          <a:pt x="263841" y="1612748"/>
                          <a:pt x="232948" y="1639521"/>
                          <a:pt x="323564" y="1643640"/>
                        </a:cubicBezTo>
                        <a:cubicBezTo>
                          <a:pt x="414180" y="1647759"/>
                          <a:pt x="628365" y="1623045"/>
                          <a:pt x="756051" y="1618926"/>
                        </a:cubicBezTo>
                        <a:cubicBezTo>
                          <a:pt x="883737" y="1614807"/>
                          <a:pt x="978472" y="1612747"/>
                          <a:pt x="1089683" y="1618926"/>
                        </a:cubicBezTo>
                        <a:cubicBezTo>
                          <a:pt x="1200894" y="1625105"/>
                          <a:pt x="1326522" y="1649819"/>
                          <a:pt x="1423316" y="1655997"/>
                        </a:cubicBezTo>
                        <a:cubicBezTo>
                          <a:pt x="1520110" y="1662175"/>
                          <a:pt x="1672511" y="1647759"/>
                          <a:pt x="1670451" y="1655997"/>
                        </a:cubicBezTo>
                        <a:cubicBezTo>
                          <a:pt x="1668391" y="1664235"/>
                          <a:pt x="1511872" y="1688948"/>
                          <a:pt x="1410959" y="1705424"/>
                        </a:cubicBezTo>
                        <a:cubicBezTo>
                          <a:pt x="1310046" y="1721900"/>
                          <a:pt x="1165883" y="1746613"/>
                          <a:pt x="1064970" y="1754851"/>
                        </a:cubicBezTo>
                        <a:cubicBezTo>
                          <a:pt x="964057" y="1763089"/>
                          <a:pt x="896094" y="1765148"/>
                          <a:pt x="805478" y="1754851"/>
                        </a:cubicBezTo>
                        <a:cubicBezTo>
                          <a:pt x="714862" y="1744554"/>
                          <a:pt x="599532" y="1703364"/>
                          <a:pt x="521272" y="1693067"/>
                        </a:cubicBezTo>
                        <a:cubicBezTo>
                          <a:pt x="443012" y="1682770"/>
                          <a:pt x="383288" y="1682770"/>
                          <a:pt x="335921" y="1693067"/>
                        </a:cubicBezTo>
                        <a:cubicBezTo>
                          <a:pt x="288554" y="1703364"/>
                          <a:pt x="257661" y="1719840"/>
                          <a:pt x="237067" y="1754851"/>
                        </a:cubicBezTo>
                        <a:cubicBezTo>
                          <a:pt x="216473" y="1789862"/>
                          <a:pt x="216473" y="1864002"/>
                          <a:pt x="212354" y="1903132"/>
                        </a:cubicBezTo>
                        <a:cubicBezTo>
                          <a:pt x="208235" y="1942262"/>
                          <a:pt x="193819" y="1969035"/>
                          <a:pt x="212354" y="1989629"/>
                        </a:cubicBezTo>
                        <a:cubicBezTo>
                          <a:pt x="230889" y="2010223"/>
                          <a:pt x="261780" y="2018461"/>
                          <a:pt x="323564" y="2026699"/>
                        </a:cubicBezTo>
                        <a:cubicBezTo>
                          <a:pt x="385348" y="2034937"/>
                          <a:pt x="492440" y="2049353"/>
                          <a:pt x="583056" y="2039056"/>
                        </a:cubicBezTo>
                        <a:cubicBezTo>
                          <a:pt x="673672" y="2028759"/>
                          <a:pt x="774586" y="1983450"/>
                          <a:pt x="867262" y="1964915"/>
                        </a:cubicBezTo>
                        <a:cubicBezTo>
                          <a:pt x="959938" y="1946380"/>
                          <a:pt x="1050553" y="1934023"/>
                          <a:pt x="1139110" y="1927845"/>
                        </a:cubicBezTo>
                        <a:cubicBezTo>
                          <a:pt x="1227667" y="1921667"/>
                          <a:pt x="1318283" y="1925785"/>
                          <a:pt x="1398602" y="1927845"/>
                        </a:cubicBezTo>
                        <a:cubicBezTo>
                          <a:pt x="1478921" y="1929905"/>
                          <a:pt x="1610727" y="1915489"/>
                          <a:pt x="1621024" y="1940202"/>
                        </a:cubicBezTo>
                        <a:cubicBezTo>
                          <a:pt x="1631321" y="1964915"/>
                          <a:pt x="1528348" y="2041115"/>
                          <a:pt x="1460386" y="2076126"/>
                        </a:cubicBezTo>
                        <a:cubicBezTo>
                          <a:pt x="1392424" y="2111137"/>
                          <a:pt x="1291510" y="2129672"/>
                          <a:pt x="1213251" y="2150267"/>
                        </a:cubicBezTo>
                        <a:cubicBezTo>
                          <a:pt x="1134992" y="2170862"/>
                          <a:pt x="1064969" y="2189397"/>
                          <a:pt x="990829" y="2199694"/>
                        </a:cubicBezTo>
                        <a:cubicBezTo>
                          <a:pt x="916689" y="2209991"/>
                          <a:pt x="768408" y="2212051"/>
                          <a:pt x="768408" y="2212051"/>
                        </a:cubicBezTo>
                        <a:lnTo>
                          <a:pt x="595413" y="2224407"/>
                        </a:lnTo>
                        <a:cubicBezTo>
                          <a:pt x="550105" y="2247061"/>
                          <a:pt x="504797" y="2304727"/>
                          <a:pt x="496559" y="2347975"/>
                        </a:cubicBezTo>
                        <a:cubicBezTo>
                          <a:pt x="488321" y="2391223"/>
                          <a:pt x="510975" y="2448888"/>
                          <a:pt x="545986" y="2483899"/>
                        </a:cubicBezTo>
                        <a:cubicBezTo>
                          <a:pt x="580997" y="2518910"/>
                          <a:pt x="653078" y="2547743"/>
                          <a:pt x="706624" y="2558040"/>
                        </a:cubicBezTo>
                        <a:cubicBezTo>
                          <a:pt x="760170" y="2568337"/>
                          <a:pt x="817835" y="2560099"/>
                          <a:pt x="867262" y="2545683"/>
                        </a:cubicBezTo>
                        <a:cubicBezTo>
                          <a:pt x="916689" y="2531267"/>
                          <a:pt x="891975" y="2506553"/>
                          <a:pt x="1003186" y="2471542"/>
                        </a:cubicBezTo>
                        <a:cubicBezTo>
                          <a:pt x="1114397" y="2436531"/>
                          <a:pt x="1398602" y="2372688"/>
                          <a:pt x="1534526" y="2335618"/>
                        </a:cubicBezTo>
                        <a:cubicBezTo>
                          <a:pt x="1670450" y="2298548"/>
                          <a:pt x="1723997" y="2280013"/>
                          <a:pt x="1818732" y="2249121"/>
                        </a:cubicBezTo>
                        <a:cubicBezTo>
                          <a:pt x="1913467" y="2218229"/>
                          <a:pt x="2039094" y="2179099"/>
                          <a:pt x="2102937" y="2150267"/>
                        </a:cubicBezTo>
                        <a:cubicBezTo>
                          <a:pt x="2166780" y="2121435"/>
                          <a:pt x="2135888" y="2059650"/>
                          <a:pt x="2201791" y="2076126"/>
                        </a:cubicBezTo>
                        <a:cubicBezTo>
                          <a:pt x="2267694" y="2092602"/>
                          <a:pt x="2426273" y="2234705"/>
                          <a:pt x="2498354" y="2249121"/>
                        </a:cubicBezTo>
                        <a:cubicBezTo>
                          <a:pt x="2570435" y="2263537"/>
                          <a:pt x="2597208" y="2203813"/>
                          <a:pt x="2634278" y="2162624"/>
                        </a:cubicBezTo>
                        <a:cubicBezTo>
                          <a:pt x="2671348" y="2121435"/>
                          <a:pt x="2687824" y="2043175"/>
                          <a:pt x="2720775" y="2001986"/>
                        </a:cubicBezTo>
                        <a:cubicBezTo>
                          <a:pt x="2753726" y="1960797"/>
                          <a:pt x="2786678" y="1938142"/>
                          <a:pt x="2831986" y="1915488"/>
                        </a:cubicBezTo>
                        <a:cubicBezTo>
                          <a:pt x="2877294" y="1892834"/>
                          <a:pt x="2965851" y="1851645"/>
                          <a:pt x="2992624" y="1866061"/>
                        </a:cubicBezTo>
                        <a:cubicBezTo>
                          <a:pt x="3019397" y="1880477"/>
                          <a:pt x="3007040" y="1952559"/>
                          <a:pt x="2992624" y="2001986"/>
                        </a:cubicBezTo>
                        <a:cubicBezTo>
                          <a:pt x="2978208" y="2051413"/>
                          <a:pt x="2924661" y="2117316"/>
                          <a:pt x="2906126" y="2162624"/>
                        </a:cubicBezTo>
                        <a:cubicBezTo>
                          <a:pt x="2887591" y="2207932"/>
                          <a:pt x="2840224" y="2251180"/>
                          <a:pt x="2881413" y="2273834"/>
                        </a:cubicBezTo>
                        <a:cubicBezTo>
                          <a:pt x="2922602" y="2296488"/>
                          <a:pt x="3019397" y="2312964"/>
                          <a:pt x="3153262" y="2298548"/>
                        </a:cubicBezTo>
                        <a:cubicBezTo>
                          <a:pt x="3287127" y="2284132"/>
                          <a:pt x="3579570" y="2220288"/>
                          <a:pt x="3684602" y="2187337"/>
                        </a:cubicBezTo>
                        <a:cubicBezTo>
                          <a:pt x="3789634" y="2154386"/>
                          <a:pt x="3764921" y="2142029"/>
                          <a:pt x="3783456" y="2100840"/>
                        </a:cubicBezTo>
                        <a:cubicBezTo>
                          <a:pt x="3801991" y="2059651"/>
                          <a:pt x="3828764" y="1964915"/>
                          <a:pt x="3795813" y="1940202"/>
                        </a:cubicBezTo>
                        <a:cubicBezTo>
                          <a:pt x="3762862" y="1915489"/>
                          <a:pt x="3585748" y="1952559"/>
                          <a:pt x="3585748" y="1952559"/>
                        </a:cubicBezTo>
                        <a:cubicBezTo>
                          <a:pt x="3519845" y="1956678"/>
                          <a:pt x="3462181" y="1985510"/>
                          <a:pt x="3400397" y="1964915"/>
                        </a:cubicBezTo>
                        <a:cubicBezTo>
                          <a:pt x="3338613" y="1944320"/>
                          <a:pt x="3202688" y="1851645"/>
                          <a:pt x="3215045" y="1828991"/>
                        </a:cubicBezTo>
                        <a:cubicBezTo>
                          <a:pt x="3227402" y="1806337"/>
                          <a:pt x="3390099" y="1833110"/>
                          <a:pt x="3474537" y="1828991"/>
                        </a:cubicBezTo>
                        <a:cubicBezTo>
                          <a:pt x="3558975" y="1824872"/>
                          <a:pt x="3672245" y="1878418"/>
                          <a:pt x="3721672" y="1804278"/>
                        </a:cubicBezTo>
                        <a:cubicBezTo>
                          <a:pt x="3771099" y="1730138"/>
                          <a:pt x="3773158" y="1505656"/>
                          <a:pt x="3771099" y="1384148"/>
                        </a:cubicBezTo>
                        <a:cubicBezTo>
                          <a:pt x="3769040" y="1262640"/>
                          <a:pt x="3754624" y="1143191"/>
                          <a:pt x="3709316" y="1075229"/>
                        </a:cubicBezTo>
                        <a:cubicBezTo>
                          <a:pt x="3664008" y="1007267"/>
                          <a:pt x="3598105" y="990791"/>
                          <a:pt x="3499251" y="976375"/>
                        </a:cubicBezTo>
                        <a:cubicBezTo>
                          <a:pt x="3400397" y="961959"/>
                          <a:pt x="3208867" y="980494"/>
                          <a:pt x="3116191" y="988732"/>
                        </a:cubicBezTo>
                        <a:cubicBezTo>
                          <a:pt x="3023515" y="996970"/>
                          <a:pt x="2986446" y="1015505"/>
                          <a:pt x="2943197" y="1025802"/>
                        </a:cubicBezTo>
                        <a:cubicBezTo>
                          <a:pt x="2899948" y="1036099"/>
                          <a:pt x="2878323" y="1043307"/>
                          <a:pt x="2856699" y="1050515"/>
                        </a:cubicBezTo>
                      </a:path>
                    </a:pathLst>
                  </a:custGeom>
                  <a:gradFill>
                    <a:gsLst>
                      <a:gs pos="41000">
                        <a:schemeClr val="bg2">
                          <a:lumMod val="75000"/>
                        </a:schemeClr>
                      </a:gs>
                      <a:gs pos="71000">
                        <a:schemeClr val="bg2">
                          <a:lumMod val="50000"/>
                        </a:schemeClr>
                      </a:gs>
                      <a:gs pos="4000">
                        <a:srgbClr val="BAB38D"/>
                      </a:gs>
                      <a:gs pos="100000">
                        <a:schemeClr val="bg2">
                          <a:lumMod val="50000"/>
                        </a:schemeClr>
                      </a:gs>
                    </a:gsLst>
                    <a:lin ang="5400000" scaled="1"/>
                  </a:gra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7" name="Freeform 66"/>
                  <p:cNvSpPr/>
                  <p:nvPr/>
                </p:nvSpPr>
                <p:spPr>
                  <a:xfrm>
                    <a:off x="7611762" y="4798877"/>
                    <a:ext cx="345989" cy="210064"/>
                  </a:xfrm>
                  <a:custGeom>
                    <a:avLst/>
                    <a:gdLst>
                      <a:gd name="connsiteX0" fmla="*/ 49427 w 345989"/>
                      <a:gd name="connsiteY0" fmla="*/ 197735 h 284788"/>
                      <a:gd name="connsiteX1" fmla="*/ 234779 w 345989"/>
                      <a:gd name="connsiteY1" fmla="*/ 284232 h 284788"/>
                      <a:gd name="connsiteX2" fmla="*/ 345989 w 345989"/>
                      <a:gd name="connsiteY2" fmla="*/ 160664 h 284788"/>
                      <a:gd name="connsiteX3" fmla="*/ 234779 w 345989"/>
                      <a:gd name="connsiteY3" fmla="*/ 27 h 284788"/>
                      <a:gd name="connsiteX4" fmla="*/ 0 w 345989"/>
                      <a:gd name="connsiteY4" fmla="*/ 173021 h 28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5989" h="284788">
                        <a:moveTo>
                          <a:pt x="49427" y="197735"/>
                        </a:moveTo>
                        <a:cubicBezTo>
                          <a:pt x="117389" y="244072"/>
                          <a:pt x="185352" y="290410"/>
                          <a:pt x="234779" y="284232"/>
                        </a:cubicBezTo>
                        <a:cubicBezTo>
                          <a:pt x="284206" y="278054"/>
                          <a:pt x="345989" y="208031"/>
                          <a:pt x="345989" y="160664"/>
                        </a:cubicBezTo>
                        <a:cubicBezTo>
                          <a:pt x="345989" y="113297"/>
                          <a:pt x="292444" y="-2032"/>
                          <a:pt x="234779" y="27"/>
                        </a:cubicBezTo>
                        <a:cubicBezTo>
                          <a:pt x="177114" y="2086"/>
                          <a:pt x="88557" y="87553"/>
                          <a:pt x="0" y="173021"/>
                        </a:cubicBezTo>
                      </a:path>
                    </a:pathLst>
                  </a:custGeom>
                  <a:grpFill/>
                  <a:ln w="6350">
                    <a:solidFill>
                      <a:schemeClr val="bg2">
                        <a:lumMod val="75000"/>
                      </a:schemeClr>
                    </a:solidFill>
                  </a:ln>
                  <a:effectLst>
                    <a:outerShdw blurRad="50800" dist="38100" dir="5400000" algn="t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</p:grpSp>
            <p:sp>
              <p:nvSpPr>
                <p:cNvPr id="61" name="Freeform 60"/>
                <p:cNvSpPr/>
                <p:nvPr/>
              </p:nvSpPr>
              <p:spPr>
                <a:xfrm>
                  <a:off x="8031892" y="1025611"/>
                  <a:ext cx="494270" cy="778475"/>
                </a:xfrm>
                <a:custGeom>
                  <a:avLst/>
                  <a:gdLst>
                    <a:gd name="connsiteX0" fmla="*/ 0 w 494270"/>
                    <a:gd name="connsiteY0" fmla="*/ 0 h 778475"/>
                    <a:gd name="connsiteX1" fmla="*/ 247135 w 494270"/>
                    <a:gd name="connsiteY1" fmla="*/ 259492 h 778475"/>
                    <a:gd name="connsiteX2" fmla="*/ 358346 w 494270"/>
                    <a:gd name="connsiteY2" fmla="*/ 494270 h 778475"/>
                    <a:gd name="connsiteX3" fmla="*/ 494270 w 494270"/>
                    <a:gd name="connsiteY3" fmla="*/ 778475 h 778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4270" h="778475">
                      <a:moveTo>
                        <a:pt x="0" y="0"/>
                      </a:moveTo>
                      <a:cubicBezTo>
                        <a:pt x="93705" y="88557"/>
                        <a:pt x="187411" y="177114"/>
                        <a:pt x="247135" y="259492"/>
                      </a:cubicBezTo>
                      <a:cubicBezTo>
                        <a:pt x="306859" y="341870"/>
                        <a:pt x="358346" y="494270"/>
                        <a:pt x="358346" y="494270"/>
                      </a:cubicBezTo>
                      <a:lnTo>
                        <a:pt x="494270" y="778475"/>
                      </a:lnTo>
                    </a:path>
                  </a:pathLst>
                </a:custGeom>
                <a:grpFill/>
                <a:ln w="6350"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62" name="Freeform 61"/>
                <p:cNvSpPr/>
                <p:nvPr/>
              </p:nvSpPr>
              <p:spPr>
                <a:xfrm>
                  <a:off x="7451124" y="1544595"/>
                  <a:ext cx="842759" cy="469556"/>
                </a:xfrm>
                <a:custGeom>
                  <a:avLst/>
                  <a:gdLst>
                    <a:gd name="connsiteX0" fmla="*/ 753762 w 842759"/>
                    <a:gd name="connsiteY0" fmla="*/ 0 h 469556"/>
                    <a:gd name="connsiteX1" fmla="*/ 840260 w 842759"/>
                    <a:gd name="connsiteY1" fmla="*/ 197708 h 469556"/>
                    <a:gd name="connsiteX2" fmla="*/ 667265 w 842759"/>
                    <a:gd name="connsiteY2" fmla="*/ 259491 h 469556"/>
                    <a:gd name="connsiteX3" fmla="*/ 543698 w 842759"/>
                    <a:gd name="connsiteY3" fmla="*/ 111210 h 469556"/>
                    <a:gd name="connsiteX4" fmla="*/ 432487 w 842759"/>
                    <a:gd name="connsiteY4" fmla="*/ 123567 h 469556"/>
                    <a:gd name="connsiteX5" fmla="*/ 247135 w 842759"/>
                    <a:gd name="connsiteY5" fmla="*/ 172994 h 469556"/>
                    <a:gd name="connsiteX6" fmla="*/ 61784 w 842759"/>
                    <a:gd name="connsiteY6" fmla="*/ 296562 h 469556"/>
                    <a:gd name="connsiteX7" fmla="*/ 0 w 842759"/>
                    <a:gd name="connsiteY7" fmla="*/ 469556 h 469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42759" h="469556">
                      <a:moveTo>
                        <a:pt x="753762" y="0"/>
                      </a:moveTo>
                      <a:cubicBezTo>
                        <a:pt x="804219" y="77230"/>
                        <a:pt x="854676" y="154460"/>
                        <a:pt x="840260" y="197708"/>
                      </a:cubicBezTo>
                      <a:cubicBezTo>
                        <a:pt x="825844" y="240956"/>
                        <a:pt x="716692" y="273907"/>
                        <a:pt x="667265" y="259491"/>
                      </a:cubicBezTo>
                      <a:cubicBezTo>
                        <a:pt x="617838" y="245075"/>
                        <a:pt x="582828" y="133864"/>
                        <a:pt x="543698" y="111210"/>
                      </a:cubicBezTo>
                      <a:cubicBezTo>
                        <a:pt x="504568" y="88556"/>
                        <a:pt x="481914" y="113270"/>
                        <a:pt x="432487" y="123567"/>
                      </a:cubicBezTo>
                      <a:cubicBezTo>
                        <a:pt x="383060" y="133864"/>
                        <a:pt x="308919" y="144162"/>
                        <a:pt x="247135" y="172994"/>
                      </a:cubicBezTo>
                      <a:cubicBezTo>
                        <a:pt x="185351" y="201827"/>
                        <a:pt x="102973" y="247135"/>
                        <a:pt x="61784" y="296562"/>
                      </a:cubicBezTo>
                      <a:cubicBezTo>
                        <a:pt x="20595" y="345989"/>
                        <a:pt x="10297" y="407772"/>
                        <a:pt x="0" y="469556"/>
                      </a:cubicBezTo>
                    </a:path>
                  </a:pathLst>
                </a:custGeom>
                <a:grpFill/>
                <a:ln w="6350">
                  <a:solidFill>
                    <a:schemeClr val="bg2">
                      <a:lumMod val="50000"/>
                    </a:schemeClr>
                  </a:solidFill>
                </a:ln>
                <a:effectLst>
                  <a:outerShdw blurRad="203200" dist="50800" dir="2700000" algn="tl" rotWithShape="0">
                    <a:prstClr val="black">
                      <a:alpha val="89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64" name="Freeform 63"/>
                <p:cNvSpPr/>
                <p:nvPr/>
              </p:nvSpPr>
              <p:spPr>
                <a:xfrm>
                  <a:off x="7154562" y="963827"/>
                  <a:ext cx="630195" cy="328298"/>
                </a:xfrm>
                <a:custGeom>
                  <a:avLst/>
                  <a:gdLst>
                    <a:gd name="connsiteX0" fmla="*/ 630195 w 630195"/>
                    <a:gd name="connsiteY0" fmla="*/ 0 h 328298"/>
                    <a:gd name="connsiteX1" fmla="*/ 358346 w 630195"/>
                    <a:gd name="connsiteY1" fmla="*/ 185351 h 328298"/>
                    <a:gd name="connsiteX2" fmla="*/ 284206 w 630195"/>
                    <a:gd name="connsiteY2" fmla="*/ 321276 h 328298"/>
                    <a:gd name="connsiteX3" fmla="*/ 0 w 630195"/>
                    <a:gd name="connsiteY3" fmla="*/ 296562 h 328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30195" h="328298">
                      <a:moveTo>
                        <a:pt x="630195" y="0"/>
                      </a:moveTo>
                      <a:cubicBezTo>
                        <a:pt x="523103" y="65902"/>
                        <a:pt x="416011" y="131805"/>
                        <a:pt x="358346" y="185351"/>
                      </a:cubicBezTo>
                      <a:cubicBezTo>
                        <a:pt x="300681" y="238897"/>
                        <a:pt x="343930" y="302741"/>
                        <a:pt x="284206" y="321276"/>
                      </a:cubicBezTo>
                      <a:cubicBezTo>
                        <a:pt x="224482" y="339811"/>
                        <a:pt x="112241" y="318186"/>
                        <a:pt x="0" y="296562"/>
                      </a:cubicBezTo>
                    </a:path>
                  </a:pathLst>
                </a:custGeom>
                <a:grpFill/>
                <a:ln w="6350">
                  <a:solidFill>
                    <a:schemeClr val="bg2">
                      <a:lumMod val="75000"/>
                    </a:schemeClr>
                  </a:solidFill>
                </a:ln>
                <a:effectLst>
                  <a:outerShdw blurRad="88900" dist="50800" sx="104000" sy="104000" algn="l" rotWithShape="0">
                    <a:prstClr val="black">
                      <a:alpha val="41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65" name="Freeform 64"/>
                <p:cNvSpPr/>
                <p:nvPr/>
              </p:nvSpPr>
              <p:spPr>
                <a:xfrm>
                  <a:off x="7500551" y="1259318"/>
                  <a:ext cx="358346" cy="75212"/>
                </a:xfrm>
                <a:custGeom>
                  <a:avLst/>
                  <a:gdLst>
                    <a:gd name="connsiteX0" fmla="*/ 0 w 358346"/>
                    <a:gd name="connsiteY0" fmla="*/ 38141 h 75212"/>
                    <a:gd name="connsiteX1" fmla="*/ 111211 w 358346"/>
                    <a:gd name="connsiteY1" fmla="*/ 1071 h 75212"/>
                    <a:gd name="connsiteX2" fmla="*/ 358346 w 358346"/>
                    <a:gd name="connsiteY2" fmla="*/ 75212 h 75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8346" h="75212">
                      <a:moveTo>
                        <a:pt x="0" y="38141"/>
                      </a:moveTo>
                      <a:cubicBezTo>
                        <a:pt x="25743" y="16517"/>
                        <a:pt x="51487" y="-5107"/>
                        <a:pt x="111211" y="1071"/>
                      </a:cubicBezTo>
                      <a:cubicBezTo>
                        <a:pt x="170935" y="7249"/>
                        <a:pt x="264640" y="41230"/>
                        <a:pt x="358346" y="75212"/>
                      </a:cubicBezTo>
                    </a:path>
                  </a:pathLst>
                </a:custGeom>
                <a:grpFill/>
                <a:ln w="6350">
                  <a:solidFill>
                    <a:schemeClr val="bg2">
                      <a:lumMod val="75000"/>
                    </a:schemeClr>
                  </a:solidFill>
                </a:ln>
                <a:effectLst>
                  <a:outerShdw blurRad="88900" dist="50800" sx="104000" sy="104000" algn="l" rotWithShape="0">
                    <a:prstClr val="black">
                      <a:alpha val="41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48" name="Freeform 47"/>
              <p:cNvSpPr/>
              <p:nvPr/>
            </p:nvSpPr>
            <p:spPr>
              <a:xfrm>
                <a:off x="4900777" y="2397889"/>
                <a:ext cx="332920" cy="409040"/>
              </a:xfrm>
              <a:custGeom>
                <a:avLst/>
                <a:gdLst>
                  <a:gd name="connsiteX0" fmla="*/ 332868 w 332918"/>
                  <a:gd name="connsiteY0" fmla="*/ 174047 h 409039"/>
                  <a:gd name="connsiteX1" fmla="*/ 221657 w 332918"/>
                  <a:gd name="connsiteY1" fmla="*/ 87550 h 409039"/>
                  <a:gd name="connsiteX2" fmla="*/ 23949 w 332918"/>
                  <a:gd name="connsiteY2" fmla="*/ 1052 h 409039"/>
                  <a:gd name="connsiteX3" fmla="*/ 11592 w 332918"/>
                  <a:gd name="connsiteY3" fmla="*/ 149333 h 409039"/>
                  <a:gd name="connsiteX4" fmla="*/ 98090 w 332918"/>
                  <a:gd name="connsiteY4" fmla="*/ 384112 h 409039"/>
                  <a:gd name="connsiteX5" fmla="*/ 196944 w 332918"/>
                  <a:gd name="connsiteY5" fmla="*/ 384112 h 409039"/>
                  <a:gd name="connsiteX6" fmla="*/ 209301 w 332918"/>
                  <a:gd name="connsiteY6" fmla="*/ 223474 h 409039"/>
                  <a:gd name="connsiteX7" fmla="*/ 332868 w 332918"/>
                  <a:gd name="connsiteY7" fmla="*/ 174047 h 409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2918" h="409039">
                    <a:moveTo>
                      <a:pt x="332868" y="174047"/>
                    </a:moveTo>
                    <a:cubicBezTo>
                      <a:pt x="334927" y="151393"/>
                      <a:pt x="273143" y="116382"/>
                      <a:pt x="221657" y="87550"/>
                    </a:cubicBezTo>
                    <a:cubicBezTo>
                      <a:pt x="170171" y="58718"/>
                      <a:pt x="58960" y="-9245"/>
                      <a:pt x="23949" y="1052"/>
                    </a:cubicBezTo>
                    <a:cubicBezTo>
                      <a:pt x="-11062" y="11349"/>
                      <a:pt x="-765" y="85490"/>
                      <a:pt x="11592" y="149333"/>
                    </a:cubicBezTo>
                    <a:cubicBezTo>
                      <a:pt x="23949" y="213176"/>
                      <a:pt x="67198" y="344982"/>
                      <a:pt x="98090" y="384112"/>
                    </a:cubicBezTo>
                    <a:cubicBezTo>
                      <a:pt x="128982" y="423242"/>
                      <a:pt x="178409" y="410885"/>
                      <a:pt x="196944" y="384112"/>
                    </a:cubicBezTo>
                    <a:cubicBezTo>
                      <a:pt x="215479" y="357339"/>
                      <a:pt x="184587" y="260544"/>
                      <a:pt x="209301" y="223474"/>
                    </a:cubicBezTo>
                    <a:cubicBezTo>
                      <a:pt x="234014" y="186404"/>
                      <a:pt x="330809" y="196701"/>
                      <a:pt x="332868" y="174047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9" name="Freeform 48"/>
              <p:cNvSpPr/>
              <p:nvPr/>
            </p:nvSpPr>
            <p:spPr>
              <a:xfrm>
                <a:off x="3443919" y="3365912"/>
                <a:ext cx="578806" cy="302265"/>
              </a:xfrm>
              <a:custGeom>
                <a:avLst/>
                <a:gdLst>
                  <a:gd name="connsiteX0" fmla="*/ 572082 w 578806"/>
                  <a:gd name="connsiteY0" fmla="*/ 2918 h 302265"/>
                  <a:gd name="connsiteX1" fmla="*/ 337303 w 578806"/>
                  <a:gd name="connsiteY1" fmla="*/ 39988 h 302265"/>
                  <a:gd name="connsiteX2" fmla="*/ 28385 w 578806"/>
                  <a:gd name="connsiteY2" fmla="*/ 52345 h 302265"/>
                  <a:gd name="connsiteX3" fmla="*/ 16028 w 578806"/>
                  <a:gd name="connsiteY3" fmla="*/ 151199 h 302265"/>
                  <a:gd name="connsiteX4" fmla="*/ 16028 w 578806"/>
                  <a:gd name="connsiteY4" fmla="*/ 250053 h 302265"/>
                  <a:gd name="connsiteX5" fmla="*/ 226093 w 578806"/>
                  <a:gd name="connsiteY5" fmla="*/ 212983 h 302265"/>
                  <a:gd name="connsiteX6" fmla="*/ 399087 w 578806"/>
                  <a:gd name="connsiteY6" fmla="*/ 287123 h 302265"/>
                  <a:gd name="connsiteX7" fmla="*/ 473228 w 578806"/>
                  <a:gd name="connsiteY7" fmla="*/ 287123 h 302265"/>
                  <a:gd name="connsiteX8" fmla="*/ 510298 w 578806"/>
                  <a:gd name="connsiteY8" fmla="*/ 126485 h 302265"/>
                  <a:gd name="connsiteX9" fmla="*/ 572082 w 578806"/>
                  <a:gd name="connsiteY9" fmla="*/ 2918 h 302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8806" h="302265">
                    <a:moveTo>
                      <a:pt x="572082" y="2918"/>
                    </a:moveTo>
                    <a:cubicBezTo>
                      <a:pt x="543250" y="-11498"/>
                      <a:pt x="427919" y="31750"/>
                      <a:pt x="337303" y="39988"/>
                    </a:cubicBezTo>
                    <a:cubicBezTo>
                      <a:pt x="246687" y="48226"/>
                      <a:pt x="81931" y="33810"/>
                      <a:pt x="28385" y="52345"/>
                    </a:cubicBezTo>
                    <a:cubicBezTo>
                      <a:pt x="-25161" y="70880"/>
                      <a:pt x="18087" y="118248"/>
                      <a:pt x="16028" y="151199"/>
                    </a:cubicBezTo>
                    <a:cubicBezTo>
                      <a:pt x="13969" y="184150"/>
                      <a:pt x="-18983" y="239756"/>
                      <a:pt x="16028" y="250053"/>
                    </a:cubicBezTo>
                    <a:cubicBezTo>
                      <a:pt x="51039" y="260350"/>
                      <a:pt x="162250" y="206805"/>
                      <a:pt x="226093" y="212983"/>
                    </a:cubicBezTo>
                    <a:cubicBezTo>
                      <a:pt x="289936" y="219161"/>
                      <a:pt x="357898" y="274766"/>
                      <a:pt x="399087" y="287123"/>
                    </a:cubicBezTo>
                    <a:cubicBezTo>
                      <a:pt x="440276" y="299480"/>
                      <a:pt x="454693" y="313896"/>
                      <a:pt x="473228" y="287123"/>
                    </a:cubicBezTo>
                    <a:cubicBezTo>
                      <a:pt x="491763" y="260350"/>
                      <a:pt x="491763" y="177972"/>
                      <a:pt x="510298" y="126485"/>
                    </a:cubicBezTo>
                    <a:cubicBezTo>
                      <a:pt x="528833" y="74998"/>
                      <a:pt x="600914" y="17334"/>
                      <a:pt x="572082" y="2918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0" name="Freeform 49"/>
              <p:cNvSpPr/>
              <p:nvPr/>
            </p:nvSpPr>
            <p:spPr>
              <a:xfrm rot="247014">
                <a:off x="2934649" y="4159016"/>
                <a:ext cx="676365" cy="318150"/>
              </a:xfrm>
              <a:custGeom>
                <a:avLst/>
                <a:gdLst>
                  <a:gd name="connsiteX0" fmla="*/ 649881 w 676365"/>
                  <a:gd name="connsiteY0" fmla="*/ 49427 h 318150"/>
                  <a:gd name="connsiteX1" fmla="*/ 649881 w 676365"/>
                  <a:gd name="connsiteY1" fmla="*/ 197708 h 318150"/>
                  <a:gd name="connsiteX2" fmla="*/ 662238 w 676365"/>
                  <a:gd name="connsiteY2" fmla="*/ 308919 h 318150"/>
                  <a:gd name="connsiteX3" fmla="*/ 427460 w 676365"/>
                  <a:gd name="connsiteY3" fmla="*/ 308919 h 318150"/>
                  <a:gd name="connsiteX4" fmla="*/ 205038 w 676365"/>
                  <a:gd name="connsiteY4" fmla="*/ 284205 h 318150"/>
                  <a:gd name="connsiteX5" fmla="*/ 32044 w 676365"/>
                  <a:gd name="connsiteY5" fmla="*/ 271848 h 318150"/>
                  <a:gd name="connsiteX6" fmla="*/ 19687 w 676365"/>
                  <a:gd name="connsiteY6" fmla="*/ 148281 h 318150"/>
                  <a:gd name="connsiteX7" fmla="*/ 19687 w 676365"/>
                  <a:gd name="connsiteY7" fmla="*/ 86497 h 318150"/>
                  <a:gd name="connsiteX8" fmla="*/ 279179 w 676365"/>
                  <a:gd name="connsiteY8" fmla="*/ 49427 h 318150"/>
                  <a:gd name="connsiteX9" fmla="*/ 501600 w 676365"/>
                  <a:gd name="connsiteY9" fmla="*/ 49427 h 318150"/>
                  <a:gd name="connsiteX10" fmla="*/ 674595 w 676365"/>
                  <a:gd name="connsiteY10" fmla="*/ 0 h 31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76365" h="318150">
                    <a:moveTo>
                      <a:pt x="649881" y="49427"/>
                    </a:moveTo>
                    <a:cubicBezTo>
                      <a:pt x="648851" y="101943"/>
                      <a:pt x="647821" y="154459"/>
                      <a:pt x="649881" y="197708"/>
                    </a:cubicBezTo>
                    <a:cubicBezTo>
                      <a:pt x="651941" y="240957"/>
                      <a:pt x="699308" y="290384"/>
                      <a:pt x="662238" y="308919"/>
                    </a:cubicBezTo>
                    <a:cubicBezTo>
                      <a:pt x="625168" y="327454"/>
                      <a:pt x="503660" y="313038"/>
                      <a:pt x="427460" y="308919"/>
                    </a:cubicBezTo>
                    <a:cubicBezTo>
                      <a:pt x="351260" y="304800"/>
                      <a:pt x="270941" y="290383"/>
                      <a:pt x="205038" y="284205"/>
                    </a:cubicBezTo>
                    <a:cubicBezTo>
                      <a:pt x="139135" y="278027"/>
                      <a:pt x="62936" y="294502"/>
                      <a:pt x="32044" y="271848"/>
                    </a:cubicBezTo>
                    <a:cubicBezTo>
                      <a:pt x="1152" y="249194"/>
                      <a:pt x="21746" y="179173"/>
                      <a:pt x="19687" y="148281"/>
                    </a:cubicBezTo>
                    <a:cubicBezTo>
                      <a:pt x="17628" y="117389"/>
                      <a:pt x="-23561" y="102973"/>
                      <a:pt x="19687" y="86497"/>
                    </a:cubicBezTo>
                    <a:cubicBezTo>
                      <a:pt x="62935" y="70021"/>
                      <a:pt x="198860" y="55605"/>
                      <a:pt x="279179" y="49427"/>
                    </a:cubicBezTo>
                    <a:cubicBezTo>
                      <a:pt x="359498" y="43249"/>
                      <a:pt x="435697" y="57665"/>
                      <a:pt x="501600" y="49427"/>
                    </a:cubicBezTo>
                    <a:cubicBezTo>
                      <a:pt x="567503" y="41189"/>
                      <a:pt x="621049" y="20594"/>
                      <a:pt x="674595" y="0"/>
                    </a:cubicBezTo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1" name="Freeform 50"/>
              <p:cNvSpPr/>
              <p:nvPr/>
            </p:nvSpPr>
            <p:spPr>
              <a:xfrm>
                <a:off x="3240503" y="4929465"/>
                <a:ext cx="723042" cy="364663"/>
              </a:xfrm>
              <a:custGeom>
                <a:avLst/>
                <a:gdLst>
                  <a:gd name="connsiteX0" fmla="*/ 667096 w 723042"/>
                  <a:gd name="connsiteY0" fmla="*/ 23 h 364663"/>
                  <a:gd name="connsiteX1" fmla="*/ 382891 w 723042"/>
                  <a:gd name="connsiteY1" fmla="*/ 160661 h 364663"/>
                  <a:gd name="connsiteX2" fmla="*/ 160469 w 723042"/>
                  <a:gd name="connsiteY2" fmla="*/ 160661 h 364663"/>
                  <a:gd name="connsiteX3" fmla="*/ 36902 w 723042"/>
                  <a:gd name="connsiteY3" fmla="*/ 135948 h 364663"/>
                  <a:gd name="connsiteX4" fmla="*/ 12188 w 723042"/>
                  <a:gd name="connsiteY4" fmla="*/ 271872 h 364663"/>
                  <a:gd name="connsiteX5" fmla="*/ 24545 w 723042"/>
                  <a:gd name="connsiteY5" fmla="*/ 358369 h 364663"/>
                  <a:gd name="connsiteX6" fmla="*/ 284037 w 723042"/>
                  <a:gd name="connsiteY6" fmla="*/ 321299 h 364663"/>
                  <a:gd name="connsiteX7" fmla="*/ 419961 w 723042"/>
                  <a:gd name="connsiteY7" fmla="*/ 321299 h 364663"/>
                  <a:gd name="connsiteX8" fmla="*/ 704167 w 723042"/>
                  <a:gd name="connsiteY8" fmla="*/ 358369 h 364663"/>
                  <a:gd name="connsiteX9" fmla="*/ 691810 w 723042"/>
                  <a:gd name="connsiteY9" fmla="*/ 173018 h 364663"/>
                  <a:gd name="connsiteX10" fmla="*/ 667096 w 723042"/>
                  <a:gd name="connsiteY10" fmla="*/ 23 h 364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23042" h="364663">
                    <a:moveTo>
                      <a:pt x="667096" y="23"/>
                    </a:moveTo>
                    <a:cubicBezTo>
                      <a:pt x="615610" y="-2036"/>
                      <a:pt x="467329" y="133888"/>
                      <a:pt x="382891" y="160661"/>
                    </a:cubicBezTo>
                    <a:cubicBezTo>
                      <a:pt x="298453" y="187434"/>
                      <a:pt x="218134" y="164780"/>
                      <a:pt x="160469" y="160661"/>
                    </a:cubicBezTo>
                    <a:cubicBezTo>
                      <a:pt x="102804" y="156542"/>
                      <a:pt x="61616" y="117413"/>
                      <a:pt x="36902" y="135948"/>
                    </a:cubicBezTo>
                    <a:cubicBezTo>
                      <a:pt x="12188" y="154483"/>
                      <a:pt x="14247" y="234802"/>
                      <a:pt x="12188" y="271872"/>
                    </a:cubicBezTo>
                    <a:cubicBezTo>
                      <a:pt x="10129" y="308942"/>
                      <a:pt x="-20763" y="350131"/>
                      <a:pt x="24545" y="358369"/>
                    </a:cubicBezTo>
                    <a:cubicBezTo>
                      <a:pt x="69853" y="366607"/>
                      <a:pt x="218134" y="327477"/>
                      <a:pt x="284037" y="321299"/>
                    </a:cubicBezTo>
                    <a:cubicBezTo>
                      <a:pt x="349940" y="315121"/>
                      <a:pt x="349939" y="315121"/>
                      <a:pt x="419961" y="321299"/>
                    </a:cubicBezTo>
                    <a:cubicBezTo>
                      <a:pt x="489983" y="327477"/>
                      <a:pt x="658859" y="383082"/>
                      <a:pt x="704167" y="358369"/>
                    </a:cubicBezTo>
                    <a:cubicBezTo>
                      <a:pt x="749475" y="333656"/>
                      <a:pt x="700048" y="226564"/>
                      <a:pt x="691810" y="173018"/>
                    </a:cubicBezTo>
                    <a:cubicBezTo>
                      <a:pt x="683572" y="119472"/>
                      <a:pt x="718582" y="2082"/>
                      <a:pt x="667096" y="23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2" name="Freeform 51"/>
              <p:cNvSpPr/>
              <p:nvPr/>
            </p:nvSpPr>
            <p:spPr>
              <a:xfrm>
                <a:off x="4157735" y="5701447"/>
                <a:ext cx="382862" cy="384624"/>
              </a:xfrm>
              <a:custGeom>
                <a:avLst/>
                <a:gdLst>
                  <a:gd name="connsiteX0" fmla="*/ 321078 w 382862"/>
                  <a:gd name="connsiteY0" fmla="*/ 37070 h 384624"/>
                  <a:gd name="connsiteX1" fmla="*/ 358148 w 382862"/>
                  <a:gd name="connsiteY1" fmla="*/ 172994 h 384624"/>
                  <a:gd name="connsiteX2" fmla="*/ 333435 w 382862"/>
                  <a:gd name="connsiteY2" fmla="*/ 284205 h 384624"/>
                  <a:gd name="connsiteX3" fmla="*/ 148084 w 382862"/>
                  <a:gd name="connsiteY3" fmla="*/ 333632 h 384624"/>
                  <a:gd name="connsiteX4" fmla="*/ 49229 w 382862"/>
                  <a:gd name="connsiteY4" fmla="*/ 383059 h 384624"/>
                  <a:gd name="connsiteX5" fmla="*/ 61586 w 382862"/>
                  <a:gd name="connsiteY5" fmla="*/ 271848 h 384624"/>
                  <a:gd name="connsiteX6" fmla="*/ 12159 w 382862"/>
                  <a:gd name="connsiteY6" fmla="*/ 210064 h 384624"/>
                  <a:gd name="connsiteX7" fmla="*/ 12159 w 382862"/>
                  <a:gd name="connsiteY7" fmla="*/ 123567 h 384624"/>
                  <a:gd name="connsiteX8" fmla="*/ 148084 w 382862"/>
                  <a:gd name="connsiteY8" fmla="*/ 111210 h 384624"/>
                  <a:gd name="connsiteX9" fmla="*/ 382862 w 382862"/>
                  <a:gd name="connsiteY9" fmla="*/ 0 h 384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2862" h="384624">
                    <a:moveTo>
                      <a:pt x="321078" y="37070"/>
                    </a:moveTo>
                    <a:cubicBezTo>
                      <a:pt x="338583" y="84437"/>
                      <a:pt x="356089" y="131805"/>
                      <a:pt x="358148" y="172994"/>
                    </a:cubicBezTo>
                    <a:cubicBezTo>
                      <a:pt x="360207" y="214183"/>
                      <a:pt x="368446" y="257432"/>
                      <a:pt x="333435" y="284205"/>
                    </a:cubicBezTo>
                    <a:cubicBezTo>
                      <a:pt x="298424" y="310978"/>
                      <a:pt x="195452" y="317156"/>
                      <a:pt x="148084" y="333632"/>
                    </a:cubicBezTo>
                    <a:cubicBezTo>
                      <a:pt x="100716" y="350108"/>
                      <a:pt x="63645" y="393356"/>
                      <a:pt x="49229" y="383059"/>
                    </a:cubicBezTo>
                    <a:cubicBezTo>
                      <a:pt x="34813" y="372762"/>
                      <a:pt x="67764" y="300680"/>
                      <a:pt x="61586" y="271848"/>
                    </a:cubicBezTo>
                    <a:cubicBezTo>
                      <a:pt x="55408" y="243016"/>
                      <a:pt x="20397" y="234777"/>
                      <a:pt x="12159" y="210064"/>
                    </a:cubicBezTo>
                    <a:cubicBezTo>
                      <a:pt x="3921" y="185351"/>
                      <a:pt x="-10495" y="140043"/>
                      <a:pt x="12159" y="123567"/>
                    </a:cubicBezTo>
                    <a:cubicBezTo>
                      <a:pt x="34813" y="107091"/>
                      <a:pt x="86300" y="131805"/>
                      <a:pt x="148084" y="111210"/>
                    </a:cubicBezTo>
                    <a:cubicBezTo>
                      <a:pt x="209868" y="90616"/>
                      <a:pt x="296365" y="45308"/>
                      <a:pt x="382862" y="0"/>
                    </a:cubicBezTo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3" name="Freeform 52"/>
              <p:cNvSpPr/>
              <p:nvPr/>
            </p:nvSpPr>
            <p:spPr>
              <a:xfrm>
                <a:off x="2590800" y="4204319"/>
                <a:ext cx="354331" cy="229843"/>
              </a:xfrm>
              <a:custGeom>
                <a:avLst/>
                <a:gdLst>
                  <a:gd name="connsiteX0" fmla="*/ 321605 w 354331"/>
                  <a:gd name="connsiteY0" fmla="*/ 15749 h 229843"/>
                  <a:gd name="connsiteX1" fmla="*/ 247464 w 354331"/>
                  <a:gd name="connsiteY1" fmla="*/ 15749 h 229843"/>
                  <a:gd name="connsiteX2" fmla="*/ 329 w 354331"/>
                  <a:gd name="connsiteY2" fmla="*/ 65176 h 229843"/>
                  <a:gd name="connsiteX3" fmla="*/ 198037 w 354331"/>
                  <a:gd name="connsiteY3" fmla="*/ 213457 h 229843"/>
                  <a:gd name="connsiteX4" fmla="*/ 346319 w 354331"/>
                  <a:gd name="connsiteY4" fmla="*/ 201101 h 229843"/>
                  <a:gd name="connsiteX5" fmla="*/ 321605 w 354331"/>
                  <a:gd name="connsiteY5" fmla="*/ 15749 h 229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4331" h="229843">
                    <a:moveTo>
                      <a:pt x="321605" y="15749"/>
                    </a:moveTo>
                    <a:cubicBezTo>
                      <a:pt x="305129" y="-15143"/>
                      <a:pt x="301010" y="7511"/>
                      <a:pt x="247464" y="15749"/>
                    </a:cubicBezTo>
                    <a:cubicBezTo>
                      <a:pt x="193918" y="23987"/>
                      <a:pt x="8567" y="32225"/>
                      <a:pt x="329" y="65176"/>
                    </a:cubicBezTo>
                    <a:cubicBezTo>
                      <a:pt x="-7909" y="98127"/>
                      <a:pt x="140372" y="190803"/>
                      <a:pt x="198037" y="213457"/>
                    </a:cubicBezTo>
                    <a:cubicBezTo>
                      <a:pt x="255702" y="236111"/>
                      <a:pt x="323665" y="238171"/>
                      <a:pt x="346319" y="201101"/>
                    </a:cubicBezTo>
                    <a:cubicBezTo>
                      <a:pt x="368973" y="164031"/>
                      <a:pt x="338081" y="46641"/>
                      <a:pt x="321605" y="15749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6" name="Freeform 55"/>
              <p:cNvSpPr/>
              <p:nvPr/>
            </p:nvSpPr>
            <p:spPr>
              <a:xfrm>
                <a:off x="2924045" y="5032635"/>
                <a:ext cx="348786" cy="284144"/>
              </a:xfrm>
              <a:custGeom>
                <a:avLst/>
                <a:gdLst>
                  <a:gd name="connsiteX0" fmla="*/ 308961 w 348786"/>
                  <a:gd name="connsiteY0" fmla="*/ 8413 h 284144"/>
                  <a:gd name="connsiteX1" fmla="*/ 123610 w 348786"/>
                  <a:gd name="connsiteY1" fmla="*/ 82553 h 284144"/>
                  <a:gd name="connsiteX2" fmla="*/ 42 w 348786"/>
                  <a:gd name="connsiteY2" fmla="*/ 218477 h 284144"/>
                  <a:gd name="connsiteX3" fmla="*/ 135967 w 348786"/>
                  <a:gd name="connsiteY3" fmla="*/ 193764 h 284144"/>
                  <a:gd name="connsiteX4" fmla="*/ 333675 w 348786"/>
                  <a:gd name="connsiteY4" fmla="*/ 280261 h 284144"/>
                  <a:gd name="connsiteX5" fmla="*/ 308961 w 348786"/>
                  <a:gd name="connsiteY5" fmla="*/ 8413 h 28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8786" h="284144">
                    <a:moveTo>
                      <a:pt x="308961" y="8413"/>
                    </a:moveTo>
                    <a:cubicBezTo>
                      <a:pt x="273950" y="-24538"/>
                      <a:pt x="175096" y="47542"/>
                      <a:pt x="123610" y="82553"/>
                    </a:cubicBezTo>
                    <a:cubicBezTo>
                      <a:pt x="72123" y="117564"/>
                      <a:pt x="-2018" y="199942"/>
                      <a:pt x="42" y="218477"/>
                    </a:cubicBezTo>
                    <a:cubicBezTo>
                      <a:pt x="2102" y="237012"/>
                      <a:pt x="80362" y="183467"/>
                      <a:pt x="135967" y="193764"/>
                    </a:cubicBezTo>
                    <a:cubicBezTo>
                      <a:pt x="191572" y="204061"/>
                      <a:pt x="302783" y="304975"/>
                      <a:pt x="333675" y="280261"/>
                    </a:cubicBezTo>
                    <a:cubicBezTo>
                      <a:pt x="364567" y="255547"/>
                      <a:pt x="343972" y="41364"/>
                      <a:pt x="308961" y="8413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7" name="Freeform 56"/>
              <p:cNvSpPr/>
              <p:nvPr/>
            </p:nvSpPr>
            <p:spPr>
              <a:xfrm>
                <a:off x="3733322" y="5866207"/>
                <a:ext cx="485689" cy="290505"/>
              </a:xfrm>
              <a:custGeom>
                <a:avLst/>
                <a:gdLst>
                  <a:gd name="connsiteX0" fmla="*/ 396384 w 485689"/>
                  <a:gd name="connsiteY0" fmla="*/ 19315 h 290505"/>
                  <a:gd name="connsiteX1" fmla="*/ 482881 w 485689"/>
                  <a:gd name="connsiteY1" fmla="*/ 167596 h 290505"/>
                  <a:gd name="connsiteX2" fmla="*/ 285173 w 485689"/>
                  <a:gd name="connsiteY2" fmla="*/ 278807 h 290505"/>
                  <a:gd name="connsiteX3" fmla="*/ 112179 w 485689"/>
                  <a:gd name="connsiteY3" fmla="*/ 278807 h 290505"/>
                  <a:gd name="connsiteX4" fmla="*/ 968 w 485689"/>
                  <a:gd name="connsiteY4" fmla="*/ 204666 h 290505"/>
                  <a:gd name="connsiteX5" fmla="*/ 173963 w 485689"/>
                  <a:gd name="connsiteY5" fmla="*/ 167596 h 290505"/>
                  <a:gd name="connsiteX6" fmla="*/ 322244 w 485689"/>
                  <a:gd name="connsiteY6" fmla="*/ 19315 h 290505"/>
                  <a:gd name="connsiteX7" fmla="*/ 396384 w 485689"/>
                  <a:gd name="connsiteY7" fmla="*/ 19315 h 290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5689" h="290505">
                    <a:moveTo>
                      <a:pt x="396384" y="19315"/>
                    </a:moveTo>
                    <a:cubicBezTo>
                      <a:pt x="423157" y="44029"/>
                      <a:pt x="501416" y="124348"/>
                      <a:pt x="482881" y="167596"/>
                    </a:cubicBezTo>
                    <a:cubicBezTo>
                      <a:pt x="464346" y="210844"/>
                      <a:pt x="346957" y="260272"/>
                      <a:pt x="285173" y="278807"/>
                    </a:cubicBezTo>
                    <a:cubicBezTo>
                      <a:pt x="223389" y="297342"/>
                      <a:pt x="159546" y="291164"/>
                      <a:pt x="112179" y="278807"/>
                    </a:cubicBezTo>
                    <a:cubicBezTo>
                      <a:pt x="64811" y="266450"/>
                      <a:pt x="-9329" y="223201"/>
                      <a:pt x="968" y="204666"/>
                    </a:cubicBezTo>
                    <a:cubicBezTo>
                      <a:pt x="11265" y="186131"/>
                      <a:pt x="120417" y="198488"/>
                      <a:pt x="173963" y="167596"/>
                    </a:cubicBezTo>
                    <a:cubicBezTo>
                      <a:pt x="227509" y="136704"/>
                      <a:pt x="281055" y="46088"/>
                      <a:pt x="322244" y="19315"/>
                    </a:cubicBezTo>
                    <a:cubicBezTo>
                      <a:pt x="363433" y="-7458"/>
                      <a:pt x="369611" y="-5399"/>
                      <a:pt x="396384" y="19315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8" name="Freeform 57"/>
              <p:cNvSpPr/>
              <p:nvPr/>
            </p:nvSpPr>
            <p:spPr>
              <a:xfrm>
                <a:off x="3062960" y="3388750"/>
                <a:ext cx="419742" cy="239084"/>
              </a:xfrm>
              <a:custGeom>
                <a:avLst/>
                <a:gdLst>
                  <a:gd name="connsiteX0" fmla="*/ 398370 w 419742"/>
                  <a:gd name="connsiteY0" fmla="*/ 3559 h 276170"/>
                  <a:gd name="connsiteX1" fmla="*/ 151235 w 419742"/>
                  <a:gd name="connsiteY1" fmla="*/ 28272 h 276170"/>
                  <a:gd name="connsiteX2" fmla="*/ 2954 w 419742"/>
                  <a:gd name="connsiteY2" fmla="*/ 90056 h 276170"/>
                  <a:gd name="connsiteX3" fmla="*/ 64737 w 419742"/>
                  <a:gd name="connsiteY3" fmla="*/ 127126 h 276170"/>
                  <a:gd name="connsiteX4" fmla="*/ 213018 w 419742"/>
                  <a:gd name="connsiteY4" fmla="*/ 164196 h 276170"/>
                  <a:gd name="connsiteX5" fmla="*/ 311872 w 419742"/>
                  <a:gd name="connsiteY5" fmla="*/ 275407 h 276170"/>
                  <a:gd name="connsiteX6" fmla="*/ 398370 w 419742"/>
                  <a:gd name="connsiteY6" fmla="*/ 102413 h 276170"/>
                  <a:gd name="connsiteX7" fmla="*/ 398370 w 419742"/>
                  <a:gd name="connsiteY7" fmla="*/ 3559 h 276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9742" h="276170">
                    <a:moveTo>
                      <a:pt x="398370" y="3559"/>
                    </a:moveTo>
                    <a:cubicBezTo>
                      <a:pt x="357181" y="-8798"/>
                      <a:pt x="217138" y="13856"/>
                      <a:pt x="151235" y="28272"/>
                    </a:cubicBezTo>
                    <a:cubicBezTo>
                      <a:pt x="85332" y="42688"/>
                      <a:pt x="17370" y="73581"/>
                      <a:pt x="2954" y="90056"/>
                    </a:cubicBezTo>
                    <a:cubicBezTo>
                      <a:pt x="-11462" y="106531"/>
                      <a:pt x="29726" y="114769"/>
                      <a:pt x="64737" y="127126"/>
                    </a:cubicBezTo>
                    <a:cubicBezTo>
                      <a:pt x="99748" y="139483"/>
                      <a:pt x="171829" y="139483"/>
                      <a:pt x="213018" y="164196"/>
                    </a:cubicBezTo>
                    <a:cubicBezTo>
                      <a:pt x="254207" y="188909"/>
                      <a:pt x="280980" y="285704"/>
                      <a:pt x="311872" y="275407"/>
                    </a:cubicBezTo>
                    <a:cubicBezTo>
                      <a:pt x="342764" y="265110"/>
                      <a:pt x="386013" y="147721"/>
                      <a:pt x="398370" y="102413"/>
                    </a:cubicBezTo>
                    <a:cubicBezTo>
                      <a:pt x="410727" y="57105"/>
                      <a:pt x="439559" y="15916"/>
                      <a:pt x="398370" y="3559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pic>
        <p:nvPicPr>
          <p:cNvPr id="103" name="Picture 4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999827" y="5436931"/>
            <a:ext cx="1183169" cy="7040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4" name="Picture 6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823196" y="6396249"/>
            <a:ext cx="817611" cy="15176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1" name="Freeform 80"/>
          <p:cNvSpPr/>
          <p:nvPr/>
        </p:nvSpPr>
        <p:spPr>
          <a:xfrm>
            <a:off x="5796136" y="5927842"/>
            <a:ext cx="5928033" cy="1713666"/>
          </a:xfrm>
          <a:custGeom>
            <a:avLst/>
            <a:gdLst>
              <a:gd name="connsiteX0" fmla="*/ 802256 w 3398807"/>
              <a:gd name="connsiteY0" fmla="*/ 215661 h 957533"/>
              <a:gd name="connsiteX1" fmla="*/ 871268 w 3398807"/>
              <a:gd name="connsiteY1" fmla="*/ 146649 h 957533"/>
              <a:gd name="connsiteX2" fmla="*/ 888521 w 3398807"/>
              <a:gd name="connsiteY2" fmla="*/ 120770 h 957533"/>
              <a:gd name="connsiteX3" fmla="*/ 940279 w 3398807"/>
              <a:gd name="connsiteY3" fmla="*/ 69012 h 957533"/>
              <a:gd name="connsiteX4" fmla="*/ 957532 w 3398807"/>
              <a:gd name="connsiteY4" fmla="*/ 43133 h 957533"/>
              <a:gd name="connsiteX5" fmla="*/ 1035170 w 3398807"/>
              <a:gd name="connsiteY5" fmla="*/ 8627 h 957533"/>
              <a:gd name="connsiteX6" fmla="*/ 1061049 w 3398807"/>
              <a:gd name="connsiteY6" fmla="*/ 0 h 957533"/>
              <a:gd name="connsiteX7" fmla="*/ 1130060 w 3398807"/>
              <a:gd name="connsiteY7" fmla="*/ 8627 h 957533"/>
              <a:gd name="connsiteX8" fmla="*/ 1181819 w 3398807"/>
              <a:gd name="connsiteY8" fmla="*/ 51759 h 957533"/>
              <a:gd name="connsiteX9" fmla="*/ 1190445 w 3398807"/>
              <a:gd name="connsiteY9" fmla="*/ 77638 h 957533"/>
              <a:gd name="connsiteX10" fmla="*/ 1250830 w 3398807"/>
              <a:gd name="connsiteY10" fmla="*/ 103517 h 957533"/>
              <a:gd name="connsiteX11" fmla="*/ 1293962 w 3398807"/>
              <a:gd name="connsiteY11" fmla="*/ 112144 h 957533"/>
              <a:gd name="connsiteX12" fmla="*/ 1319841 w 3398807"/>
              <a:gd name="connsiteY12" fmla="*/ 120770 h 957533"/>
              <a:gd name="connsiteX13" fmla="*/ 1406106 w 3398807"/>
              <a:gd name="connsiteY13" fmla="*/ 129397 h 957533"/>
              <a:gd name="connsiteX14" fmla="*/ 1518249 w 3398807"/>
              <a:gd name="connsiteY14" fmla="*/ 69012 h 957533"/>
              <a:gd name="connsiteX15" fmla="*/ 1570007 w 3398807"/>
              <a:gd name="connsiteY15" fmla="*/ 34506 h 957533"/>
              <a:gd name="connsiteX16" fmla="*/ 1595887 w 3398807"/>
              <a:gd name="connsiteY16" fmla="*/ 17253 h 957533"/>
              <a:gd name="connsiteX17" fmla="*/ 1673524 w 3398807"/>
              <a:gd name="connsiteY17" fmla="*/ 43133 h 957533"/>
              <a:gd name="connsiteX18" fmla="*/ 1699404 w 3398807"/>
              <a:gd name="connsiteY18" fmla="*/ 51759 h 957533"/>
              <a:gd name="connsiteX19" fmla="*/ 1725283 w 3398807"/>
              <a:gd name="connsiteY19" fmla="*/ 60385 h 957533"/>
              <a:gd name="connsiteX20" fmla="*/ 1846053 w 3398807"/>
              <a:gd name="connsiteY20" fmla="*/ 51759 h 957533"/>
              <a:gd name="connsiteX21" fmla="*/ 1880558 w 3398807"/>
              <a:gd name="connsiteY21" fmla="*/ 60385 h 957533"/>
              <a:gd name="connsiteX22" fmla="*/ 1923690 w 3398807"/>
              <a:gd name="connsiteY22" fmla="*/ 94891 h 957533"/>
              <a:gd name="connsiteX23" fmla="*/ 1958196 w 3398807"/>
              <a:gd name="connsiteY23" fmla="*/ 112144 h 957533"/>
              <a:gd name="connsiteX24" fmla="*/ 2087592 w 3398807"/>
              <a:gd name="connsiteY24" fmla="*/ 129397 h 957533"/>
              <a:gd name="connsiteX25" fmla="*/ 2467155 w 3398807"/>
              <a:gd name="connsiteY25" fmla="*/ 138023 h 957533"/>
              <a:gd name="connsiteX26" fmla="*/ 2467155 w 3398807"/>
              <a:gd name="connsiteY26" fmla="*/ 258793 h 957533"/>
              <a:gd name="connsiteX27" fmla="*/ 2475781 w 3398807"/>
              <a:gd name="connsiteY27" fmla="*/ 336431 h 957533"/>
              <a:gd name="connsiteX28" fmla="*/ 2510287 w 3398807"/>
              <a:gd name="connsiteY28" fmla="*/ 345057 h 957533"/>
              <a:gd name="connsiteX29" fmla="*/ 2872596 w 3398807"/>
              <a:gd name="connsiteY29" fmla="*/ 353683 h 957533"/>
              <a:gd name="connsiteX30" fmla="*/ 2924355 w 3398807"/>
              <a:gd name="connsiteY30" fmla="*/ 388189 h 957533"/>
              <a:gd name="connsiteX31" fmla="*/ 2941607 w 3398807"/>
              <a:gd name="connsiteY31" fmla="*/ 414068 h 957533"/>
              <a:gd name="connsiteX32" fmla="*/ 2993366 w 3398807"/>
              <a:gd name="connsiteY32" fmla="*/ 431321 h 957533"/>
              <a:gd name="connsiteX33" fmla="*/ 3045124 w 3398807"/>
              <a:gd name="connsiteY33" fmla="*/ 474453 h 957533"/>
              <a:gd name="connsiteX34" fmla="*/ 3096883 w 3398807"/>
              <a:gd name="connsiteY34" fmla="*/ 508959 h 957533"/>
              <a:gd name="connsiteX35" fmla="*/ 3174521 w 3398807"/>
              <a:gd name="connsiteY35" fmla="*/ 526212 h 957533"/>
              <a:gd name="connsiteX36" fmla="*/ 3347049 w 3398807"/>
              <a:gd name="connsiteY36" fmla="*/ 534838 h 957533"/>
              <a:gd name="connsiteX37" fmla="*/ 3355675 w 3398807"/>
              <a:gd name="connsiteY37" fmla="*/ 560717 h 957533"/>
              <a:gd name="connsiteX38" fmla="*/ 3364302 w 3398807"/>
              <a:gd name="connsiteY38" fmla="*/ 681487 h 957533"/>
              <a:gd name="connsiteX39" fmla="*/ 3390181 w 3398807"/>
              <a:gd name="connsiteY39" fmla="*/ 707366 h 957533"/>
              <a:gd name="connsiteX40" fmla="*/ 3398807 w 3398807"/>
              <a:gd name="connsiteY40" fmla="*/ 741872 h 957533"/>
              <a:gd name="connsiteX41" fmla="*/ 3148641 w 3398807"/>
              <a:gd name="connsiteY41" fmla="*/ 845389 h 957533"/>
              <a:gd name="connsiteX42" fmla="*/ 3096883 w 3398807"/>
              <a:gd name="connsiteY42" fmla="*/ 862642 h 957533"/>
              <a:gd name="connsiteX43" fmla="*/ 2976113 w 3398807"/>
              <a:gd name="connsiteY43" fmla="*/ 888521 h 957533"/>
              <a:gd name="connsiteX44" fmla="*/ 2898475 w 3398807"/>
              <a:gd name="connsiteY44" fmla="*/ 897148 h 957533"/>
              <a:gd name="connsiteX45" fmla="*/ 2846717 w 3398807"/>
              <a:gd name="connsiteY45" fmla="*/ 914400 h 957533"/>
              <a:gd name="connsiteX46" fmla="*/ 2786332 w 3398807"/>
              <a:gd name="connsiteY46" fmla="*/ 940280 h 957533"/>
              <a:gd name="connsiteX47" fmla="*/ 2570672 w 3398807"/>
              <a:gd name="connsiteY47" fmla="*/ 957533 h 957533"/>
              <a:gd name="connsiteX48" fmla="*/ 2406770 w 3398807"/>
              <a:gd name="connsiteY48" fmla="*/ 940280 h 957533"/>
              <a:gd name="connsiteX49" fmla="*/ 2380890 w 3398807"/>
              <a:gd name="connsiteY49" fmla="*/ 931653 h 957533"/>
              <a:gd name="connsiteX50" fmla="*/ 2303253 w 3398807"/>
              <a:gd name="connsiteY50" fmla="*/ 914400 h 957533"/>
              <a:gd name="connsiteX51" fmla="*/ 2268747 w 3398807"/>
              <a:gd name="connsiteY51" fmla="*/ 905774 h 957533"/>
              <a:gd name="connsiteX52" fmla="*/ 2173856 w 3398807"/>
              <a:gd name="connsiteY52" fmla="*/ 897148 h 957533"/>
              <a:gd name="connsiteX53" fmla="*/ 2113472 w 3398807"/>
              <a:gd name="connsiteY53" fmla="*/ 888521 h 957533"/>
              <a:gd name="connsiteX54" fmla="*/ 1932317 w 3398807"/>
              <a:gd name="connsiteY54" fmla="*/ 897148 h 957533"/>
              <a:gd name="connsiteX55" fmla="*/ 1854679 w 3398807"/>
              <a:gd name="connsiteY55" fmla="*/ 914400 h 957533"/>
              <a:gd name="connsiteX56" fmla="*/ 1828800 w 3398807"/>
              <a:gd name="connsiteY56" fmla="*/ 923027 h 957533"/>
              <a:gd name="connsiteX57" fmla="*/ 1751162 w 3398807"/>
              <a:gd name="connsiteY57" fmla="*/ 931653 h 957533"/>
              <a:gd name="connsiteX58" fmla="*/ 1535502 w 3398807"/>
              <a:gd name="connsiteY58" fmla="*/ 923027 h 957533"/>
              <a:gd name="connsiteX59" fmla="*/ 1500996 w 3398807"/>
              <a:gd name="connsiteY59" fmla="*/ 888521 h 957533"/>
              <a:gd name="connsiteX60" fmla="*/ 1440611 w 3398807"/>
              <a:gd name="connsiteY60" fmla="*/ 828136 h 957533"/>
              <a:gd name="connsiteX61" fmla="*/ 1285336 w 3398807"/>
              <a:gd name="connsiteY61" fmla="*/ 836763 h 957533"/>
              <a:gd name="connsiteX62" fmla="*/ 1259456 w 3398807"/>
              <a:gd name="connsiteY62" fmla="*/ 845389 h 957533"/>
              <a:gd name="connsiteX63" fmla="*/ 1216324 w 3398807"/>
              <a:gd name="connsiteY63" fmla="*/ 854016 h 957533"/>
              <a:gd name="connsiteX64" fmla="*/ 1164566 w 3398807"/>
              <a:gd name="connsiteY64" fmla="*/ 871268 h 957533"/>
              <a:gd name="connsiteX65" fmla="*/ 1138687 w 3398807"/>
              <a:gd name="connsiteY65" fmla="*/ 879895 h 957533"/>
              <a:gd name="connsiteX66" fmla="*/ 1026543 w 3398807"/>
              <a:gd name="connsiteY66" fmla="*/ 897148 h 957533"/>
              <a:gd name="connsiteX67" fmla="*/ 629728 w 3398807"/>
              <a:gd name="connsiteY67" fmla="*/ 888521 h 957533"/>
              <a:gd name="connsiteX68" fmla="*/ 595223 w 3398807"/>
              <a:gd name="connsiteY68" fmla="*/ 879895 h 957533"/>
              <a:gd name="connsiteX69" fmla="*/ 396815 w 3398807"/>
              <a:gd name="connsiteY69" fmla="*/ 862642 h 957533"/>
              <a:gd name="connsiteX70" fmla="*/ 353683 w 3398807"/>
              <a:gd name="connsiteY70" fmla="*/ 854016 h 957533"/>
              <a:gd name="connsiteX71" fmla="*/ 267419 w 3398807"/>
              <a:gd name="connsiteY71" fmla="*/ 828136 h 957533"/>
              <a:gd name="connsiteX72" fmla="*/ 215660 w 3398807"/>
              <a:gd name="connsiteY72" fmla="*/ 802257 h 957533"/>
              <a:gd name="connsiteX73" fmla="*/ 189781 w 3398807"/>
              <a:gd name="connsiteY73" fmla="*/ 785004 h 957533"/>
              <a:gd name="connsiteX74" fmla="*/ 129396 w 3398807"/>
              <a:gd name="connsiteY74" fmla="*/ 767751 h 957533"/>
              <a:gd name="connsiteX75" fmla="*/ 51758 w 3398807"/>
              <a:gd name="connsiteY75" fmla="*/ 715993 h 957533"/>
              <a:gd name="connsiteX76" fmla="*/ 25879 w 3398807"/>
              <a:gd name="connsiteY76" fmla="*/ 698740 h 957533"/>
              <a:gd name="connsiteX77" fmla="*/ 0 w 3398807"/>
              <a:gd name="connsiteY77" fmla="*/ 672861 h 957533"/>
              <a:gd name="connsiteX78" fmla="*/ 60385 w 3398807"/>
              <a:gd name="connsiteY78" fmla="*/ 603849 h 957533"/>
              <a:gd name="connsiteX79" fmla="*/ 112143 w 3398807"/>
              <a:gd name="connsiteY79" fmla="*/ 552091 h 957533"/>
              <a:gd name="connsiteX80" fmla="*/ 189781 w 3398807"/>
              <a:gd name="connsiteY80" fmla="*/ 508959 h 957533"/>
              <a:gd name="connsiteX81" fmla="*/ 250166 w 3398807"/>
              <a:gd name="connsiteY81" fmla="*/ 483080 h 957533"/>
              <a:gd name="connsiteX82" fmla="*/ 301924 w 3398807"/>
              <a:gd name="connsiteY82" fmla="*/ 439948 h 957533"/>
              <a:gd name="connsiteX83" fmla="*/ 310551 w 3398807"/>
              <a:gd name="connsiteY83" fmla="*/ 414068 h 957533"/>
              <a:gd name="connsiteX84" fmla="*/ 327804 w 3398807"/>
              <a:gd name="connsiteY84" fmla="*/ 353683 h 957533"/>
              <a:gd name="connsiteX85" fmla="*/ 345056 w 3398807"/>
              <a:gd name="connsiteY85" fmla="*/ 327804 h 957533"/>
              <a:gd name="connsiteX86" fmla="*/ 370936 w 3398807"/>
              <a:gd name="connsiteY86" fmla="*/ 319178 h 957533"/>
              <a:gd name="connsiteX87" fmla="*/ 396815 w 3398807"/>
              <a:gd name="connsiteY87" fmla="*/ 301925 h 957533"/>
              <a:gd name="connsiteX88" fmla="*/ 508958 w 3398807"/>
              <a:gd name="connsiteY88" fmla="*/ 276046 h 957533"/>
              <a:gd name="connsiteX89" fmla="*/ 690113 w 3398807"/>
              <a:gd name="connsiteY89" fmla="*/ 267419 h 957533"/>
              <a:gd name="connsiteX90" fmla="*/ 733245 w 3398807"/>
              <a:gd name="connsiteY90" fmla="*/ 215661 h 957533"/>
              <a:gd name="connsiteX91" fmla="*/ 785004 w 3398807"/>
              <a:gd name="connsiteY91" fmla="*/ 198408 h 957533"/>
              <a:gd name="connsiteX92" fmla="*/ 802256 w 3398807"/>
              <a:gd name="connsiteY92" fmla="*/ 215661 h 957533"/>
              <a:gd name="connsiteX0" fmla="*/ 802256 w 3398807"/>
              <a:gd name="connsiteY0" fmla="*/ 215661 h 957533"/>
              <a:gd name="connsiteX1" fmla="*/ 871268 w 3398807"/>
              <a:gd name="connsiteY1" fmla="*/ 146649 h 957533"/>
              <a:gd name="connsiteX2" fmla="*/ 888521 w 3398807"/>
              <a:gd name="connsiteY2" fmla="*/ 120770 h 957533"/>
              <a:gd name="connsiteX3" fmla="*/ 940279 w 3398807"/>
              <a:gd name="connsiteY3" fmla="*/ 69012 h 957533"/>
              <a:gd name="connsiteX4" fmla="*/ 957532 w 3398807"/>
              <a:gd name="connsiteY4" fmla="*/ 43133 h 957533"/>
              <a:gd name="connsiteX5" fmla="*/ 1035170 w 3398807"/>
              <a:gd name="connsiteY5" fmla="*/ 8627 h 957533"/>
              <a:gd name="connsiteX6" fmla="*/ 1061049 w 3398807"/>
              <a:gd name="connsiteY6" fmla="*/ 0 h 957533"/>
              <a:gd name="connsiteX7" fmla="*/ 1130060 w 3398807"/>
              <a:gd name="connsiteY7" fmla="*/ 8627 h 957533"/>
              <a:gd name="connsiteX8" fmla="*/ 1181819 w 3398807"/>
              <a:gd name="connsiteY8" fmla="*/ 51759 h 957533"/>
              <a:gd name="connsiteX9" fmla="*/ 1190445 w 3398807"/>
              <a:gd name="connsiteY9" fmla="*/ 77638 h 957533"/>
              <a:gd name="connsiteX10" fmla="*/ 1250830 w 3398807"/>
              <a:gd name="connsiteY10" fmla="*/ 103517 h 957533"/>
              <a:gd name="connsiteX11" fmla="*/ 1293962 w 3398807"/>
              <a:gd name="connsiteY11" fmla="*/ 112144 h 957533"/>
              <a:gd name="connsiteX12" fmla="*/ 1319841 w 3398807"/>
              <a:gd name="connsiteY12" fmla="*/ 120770 h 957533"/>
              <a:gd name="connsiteX13" fmla="*/ 1406106 w 3398807"/>
              <a:gd name="connsiteY13" fmla="*/ 129397 h 957533"/>
              <a:gd name="connsiteX14" fmla="*/ 1518249 w 3398807"/>
              <a:gd name="connsiteY14" fmla="*/ 69012 h 957533"/>
              <a:gd name="connsiteX15" fmla="*/ 1570007 w 3398807"/>
              <a:gd name="connsiteY15" fmla="*/ 34506 h 957533"/>
              <a:gd name="connsiteX16" fmla="*/ 1595887 w 3398807"/>
              <a:gd name="connsiteY16" fmla="*/ 17253 h 957533"/>
              <a:gd name="connsiteX17" fmla="*/ 1673524 w 3398807"/>
              <a:gd name="connsiteY17" fmla="*/ 43133 h 957533"/>
              <a:gd name="connsiteX18" fmla="*/ 1699404 w 3398807"/>
              <a:gd name="connsiteY18" fmla="*/ 51759 h 957533"/>
              <a:gd name="connsiteX19" fmla="*/ 1725283 w 3398807"/>
              <a:gd name="connsiteY19" fmla="*/ 60385 h 957533"/>
              <a:gd name="connsiteX20" fmla="*/ 1846053 w 3398807"/>
              <a:gd name="connsiteY20" fmla="*/ 51759 h 957533"/>
              <a:gd name="connsiteX21" fmla="*/ 1880558 w 3398807"/>
              <a:gd name="connsiteY21" fmla="*/ 60385 h 957533"/>
              <a:gd name="connsiteX22" fmla="*/ 1923690 w 3398807"/>
              <a:gd name="connsiteY22" fmla="*/ 94891 h 957533"/>
              <a:gd name="connsiteX23" fmla="*/ 1958196 w 3398807"/>
              <a:gd name="connsiteY23" fmla="*/ 112144 h 957533"/>
              <a:gd name="connsiteX24" fmla="*/ 2087592 w 3398807"/>
              <a:gd name="connsiteY24" fmla="*/ 129397 h 957533"/>
              <a:gd name="connsiteX25" fmla="*/ 2255232 w 3398807"/>
              <a:gd name="connsiteY25" fmla="*/ 231748 h 957533"/>
              <a:gd name="connsiteX26" fmla="*/ 2467155 w 3398807"/>
              <a:gd name="connsiteY26" fmla="*/ 258793 h 957533"/>
              <a:gd name="connsiteX27" fmla="*/ 2475781 w 3398807"/>
              <a:gd name="connsiteY27" fmla="*/ 336431 h 957533"/>
              <a:gd name="connsiteX28" fmla="*/ 2510287 w 3398807"/>
              <a:gd name="connsiteY28" fmla="*/ 345057 h 957533"/>
              <a:gd name="connsiteX29" fmla="*/ 2872596 w 3398807"/>
              <a:gd name="connsiteY29" fmla="*/ 353683 h 957533"/>
              <a:gd name="connsiteX30" fmla="*/ 2924355 w 3398807"/>
              <a:gd name="connsiteY30" fmla="*/ 388189 h 957533"/>
              <a:gd name="connsiteX31" fmla="*/ 2941607 w 3398807"/>
              <a:gd name="connsiteY31" fmla="*/ 414068 h 957533"/>
              <a:gd name="connsiteX32" fmla="*/ 2993366 w 3398807"/>
              <a:gd name="connsiteY32" fmla="*/ 431321 h 957533"/>
              <a:gd name="connsiteX33" fmla="*/ 3045124 w 3398807"/>
              <a:gd name="connsiteY33" fmla="*/ 474453 h 957533"/>
              <a:gd name="connsiteX34" fmla="*/ 3096883 w 3398807"/>
              <a:gd name="connsiteY34" fmla="*/ 508959 h 957533"/>
              <a:gd name="connsiteX35" fmla="*/ 3174521 w 3398807"/>
              <a:gd name="connsiteY35" fmla="*/ 526212 h 957533"/>
              <a:gd name="connsiteX36" fmla="*/ 3347049 w 3398807"/>
              <a:gd name="connsiteY36" fmla="*/ 534838 h 957533"/>
              <a:gd name="connsiteX37" fmla="*/ 3355675 w 3398807"/>
              <a:gd name="connsiteY37" fmla="*/ 560717 h 957533"/>
              <a:gd name="connsiteX38" fmla="*/ 3364302 w 3398807"/>
              <a:gd name="connsiteY38" fmla="*/ 681487 h 957533"/>
              <a:gd name="connsiteX39" fmla="*/ 3390181 w 3398807"/>
              <a:gd name="connsiteY39" fmla="*/ 707366 h 957533"/>
              <a:gd name="connsiteX40" fmla="*/ 3398807 w 3398807"/>
              <a:gd name="connsiteY40" fmla="*/ 741872 h 957533"/>
              <a:gd name="connsiteX41" fmla="*/ 3148641 w 3398807"/>
              <a:gd name="connsiteY41" fmla="*/ 845389 h 957533"/>
              <a:gd name="connsiteX42" fmla="*/ 3096883 w 3398807"/>
              <a:gd name="connsiteY42" fmla="*/ 862642 h 957533"/>
              <a:gd name="connsiteX43" fmla="*/ 2976113 w 3398807"/>
              <a:gd name="connsiteY43" fmla="*/ 888521 h 957533"/>
              <a:gd name="connsiteX44" fmla="*/ 2898475 w 3398807"/>
              <a:gd name="connsiteY44" fmla="*/ 897148 h 957533"/>
              <a:gd name="connsiteX45" fmla="*/ 2846717 w 3398807"/>
              <a:gd name="connsiteY45" fmla="*/ 914400 h 957533"/>
              <a:gd name="connsiteX46" fmla="*/ 2786332 w 3398807"/>
              <a:gd name="connsiteY46" fmla="*/ 940280 h 957533"/>
              <a:gd name="connsiteX47" fmla="*/ 2570672 w 3398807"/>
              <a:gd name="connsiteY47" fmla="*/ 957533 h 957533"/>
              <a:gd name="connsiteX48" fmla="*/ 2406770 w 3398807"/>
              <a:gd name="connsiteY48" fmla="*/ 940280 h 957533"/>
              <a:gd name="connsiteX49" fmla="*/ 2380890 w 3398807"/>
              <a:gd name="connsiteY49" fmla="*/ 931653 h 957533"/>
              <a:gd name="connsiteX50" fmla="*/ 2303253 w 3398807"/>
              <a:gd name="connsiteY50" fmla="*/ 914400 h 957533"/>
              <a:gd name="connsiteX51" fmla="*/ 2268747 w 3398807"/>
              <a:gd name="connsiteY51" fmla="*/ 905774 h 957533"/>
              <a:gd name="connsiteX52" fmla="*/ 2173856 w 3398807"/>
              <a:gd name="connsiteY52" fmla="*/ 897148 h 957533"/>
              <a:gd name="connsiteX53" fmla="*/ 2113472 w 3398807"/>
              <a:gd name="connsiteY53" fmla="*/ 888521 h 957533"/>
              <a:gd name="connsiteX54" fmla="*/ 1932317 w 3398807"/>
              <a:gd name="connsiteY54" fmla="*/ 897148 h 957533"/>
              <a:gd name="connsiteX55" fmla="*/ 1854679 w 3398807"/>
              <a:gd name="connsiteY55" fmla="*/ 914400 h 957533"/>
              <a:gd name="connsiteX56" fmla="*/ 1828800 w 3398807"/>
              <a:gd name="connsiteY56" fmla="*/ 923027 h 957533"/>
              <a:gd name="connsiteX57" fmla="*/ 1751162 w 3398807"/>
              <a:gd name="connsiteY57" fmla="*/ 931653 h 957533"/>
              <a:gd name="connsiteX58" fmla="*/ 1535502 w 3398807"/>
              <a:gd name="connsiteY58" fmla="*/ 923027 h 957533"/>
              <a:gd name="connsiteX59" fmla="*/ 1500996 w 3398807"/>
              <a:gd name="connsiteY59" fmla="*/ 888521 h 957533"/>
              <a:gd name="connsiteX60" fmla="*/ 1440611 w 3398807"/>
              <a:gd name="connsiteY60" fmla="*/ 828136 h 957533"/>
              <a:gd name="connsiteX61" fmla="*/ 1285336 w 3398807"/>
              <a:gd name="connsiteY61" fmla="*/ 836763 h 957533"/>
              <a:gd name="connsiteX62" fmla="*/ 1259456 w 3398807"/>
              <a:gd name="connsiteY62" fmla="*/ 845389 h 957533"/>
              <a:gd name="connsiteX63" fmla="*/ 1216324 w 3398807"/>
              <a:gd name="connsiteY63" fmla="*/ 854016 h 957533"/>
              <a:gd name="connsiteX64" fmla="*/ 1164566 w 3398807"/>
              <a:gd name="connsiteY64" fmla="*/ 871268 h 957533"/>
              <a:gd name="connsiteX65" fmla="*/ 1138687 w 3398807"/>
              <a:gd name="connsiteY65" fmla="*/ 879895 h 957533"/>
              <a:gd name="connsiteX66" fmla="*/ 1026543 w 3398807"/>
              <a:gd name="connsiteY66" fmla="*/ 897148 h 957533"/>
              <a:gd name="connsiteX67" fmla="*/ 629728 w 3398807"/>
              <a:gd name="connsiteY67" fmla="*/ 888521 h 957533"/>
              <a:gd name="connsiteX68" fmla="*/ 595223 w 3398807"/>
              <a:gd name="connsiteY68" fmla="*/ 879895 h 957533"/>
              <a:gd name="connsiteX69" fmla="*/ 396815 w 3398807"/>
              <a:gd name="connsiteY69" fmla="*/ 862642 h 957533"/>
              <a:gd name="connsiteX70" fmla="*/ 353683 w 3398807"/>
              <a:gd name="connsiteY70" fmla="*/ 854016 h 957533"/>
              <a:gd name="connsiteX71" fmla="*/ 267419 w 3398807"/>
              <a:gd name="connsiteY71" fmla="*/ 828136 h 957533"/>
              <a:gd name="connsiteX72" fmla="*/ 215660 w 3398807"/>
              <a:gd name="connsiteY72" fmla="*/ 802257 h 957533"/>
              <a:gd name="connsiteX73" fmla="*/ 189781 w 3398807"/>
              <a:gd name="connsiteY73" fmla="*/ 785004 h 957533"/>
              <a:gd name="connsiteX74" fmla="*/ 129396 w 3398807"/>
              <a:gd name="connsiteY74" fmla="*/ 767751 h 957533"/>
              <a:gd name="connsiteX75" fmla="*/ 51758 w 3398807"/>
              <a:gd name="connsiteY75" fmla="*/ 715993 h 957533"/>
              <a:gd name="connsiteX76" fmla="*/ 25879 w 3398807"/>
              <a:gd name="connsiteY76" fmla="*/ 698740 h 957533"/>
              <a:gd name="connsiteX77" fmla="*/ 0 w 3398807"/>
              <a:gd name="connsiteY77" fmla="*/ 672861 h 957533"/>
              <a:gd name="connsiteX78" fmla="*/ 60385 w 3398807"/>
              <a:gd name="connsiteY78" fmla="*/ 603849 h 957533"/>
              <a:gd name="connsiteX79" fmla="*/ 112143 w 3398807"/>
              <a:gd name="connsiteY79" fmla="*/ 552091 h 957533"/>
              <a:gd name="connsiteX80" fmla="*/ 189781 w 3398807"/>
              <a:gd name="connsiteY80" fmla="*/ 508959 h 957533"/>
              <a:gd name="connsiteX81" fmla="*/ 250166 w 3398807"/>
              <a:gd name="connsiteY81" fmla="*/ 483080 h 957533"/>
              <a:gd name="connsiteX82" fmla="*/ 301924 w 3398807"/>
              <a:gd name="connsiteY82" fmla="*/ 439948 h 957533"/>
              <a:gd name="connsiteX83" fmla="*/ 310551 w 3398807"/>
              <a:gd name="connsiteY83" fmla="*/ 414068 h 957533"/>
              <a:gd name="connsiteX84" fmla="*/ 327804 w 3398807"/>
              <a:gd name="connsiteY84" fmla="*/ 353683 h 957533"/>
              <a:gd name="connsiteX85" fmla="*/ 345056 w 3398807"/>
              <a:gd name="connsiteY85" fmla="*/ 327804 h 957533"/>
              <a:gd name="connsiteX86" fmla="*/ 370936 w 3398807"/>
              <a:gd name="connsiteY86" fmla="*/ 319178 h 957533"/>
              <a:gd name="connsiteX87" fmla="*/ 396815 w 3398807"/>
              <a:gd name="connsiteY87" fmla="*/ 301925 h 957533"/>
              <a:gd name="connsiteX88" fmla="*/ 508958 w 3398807"/>
              <a:gd name="connsiteY88" fmla="*/ 276046 h 957533"/>
              <a:gd name="connsiteX89" fmla="*/ 690113 w 3398807"/>
              <a:gd name="connsiteY89" fmla="*/ 267419 h 957533"/>
              <a:gd name="connsiteX90" fmla="*/ 733245 w 3398807"/>
              <a:gd name="connsiteY90" fmla="*/ 215661 h 957533"/>
              <a:gd name="connsiteX91" fmla="*/ 785004 w 3398807"/>
              <a:gd name="connsiteY91" fmla="*/ 198408 h 957533"/>
              <a:gd name="connsiteX92" fmla="*/ 802256 w 3398807"/>
              <a:gd name="connsiteY92" fmla="*/ 215661 h 957533"/>
              <a:gd name="connsiteX0" fmla="*/ 802256 w 3398807"/>
              <a:gd name="connsiteY0" fmla="*/ 215661 h 957533"/>
              <a:gd name="connsiteX1" fmla="*/ 871268 w 3398807"/>
              <a:gd name="connsiteY1" fmla="*/ 146649 h 957533"/>
              <a:gd name="connsiteX2" fmla="*/ 888521 w 3398807"/>
              <a:gd name="connsiteY2" fmla="*/ 120770 h 957533"/>
              <a:gd name="connsiteX3" fmla="*/ 940279 w 3398807"/>
              <a:gd name="connsiteY3" fmla="*/ 69012 h 957533"/>
              <a:gd name="connsiteX4" fmla="*/ 957532 w 3398807"/>
              <a:gd name="connsiteY4" fmla="*/ 43133 h 957533"/>
              <a:gd name="connsiteX5" fmla="*/ 1035170 w 3398807"/>
              <a:gd name="connsiteY5" fmla="*/ 8627 h 957533"/>
              <a:gd name="connsiteX6" fmla="*/ 1061049 w 3398807"/>
              <a:gd name="connsiteY6" fmla="*/ 0 h 957533"/>
              <a:gd name="connsiteX7" fmla="*/ 1130060 w 3398807"/>
              <a:gd name="connsiteY7" fmla="*/ 8627 h 957533"/>
              <a:gd name="connsiteX8" fmla="*/ 1181819 w 3398807"/>
              <a:gd name="connsiteY8" fmla="*/ 51759 h 957533"/>
              <a:gd name="connsiteX9" fmla="*/ 1190445 w 3398807"/>
              <a:gd name="connsiteY9" fmla="*/ 77638 h 957533"/>
              <a:gd name="connsiteX10" fmla="*/ 1250830 w 3398807"/>
              <a:gd name="connsiteY10" fmla="*/ 103517 h 957533"/>
              <a:gd name="connsiteX11" fmla="*/ 1293962 w 3398807"/>
              <a:gd name="connsiteY11" fmla="*/ 112144 h 957533"/>
              <a:gd name="connsiteX12" fmla="*/ 1319841 w 3398807"/>
              <a:gd name="connsiteY12" fmla="*/ 120770 h 957533"/>
              <a:gd name="connsiteX13" fmla="*/ 1406106 w 3398807"/>
              <a:gd name="connsiteY13" fmla="*/ 129397 h 957533"/>
              <a:gd name="connsiteX14" fmla="*/ 1432377 w 3398807"/>
              <a:gd name="connsiteY14" fmla="*/ 86978 h 957533"/>
              <a:gd name="connsiteX15" fmla="*/ 1518249 w 3398807"/>
              <a:gd name="connsiteY15" fmla="*/ 69012 h 957533"/>
              <a:gd name="connsiteX16" fmla="*/ 1570007 w 3398807"/>
              <a:gd name="connsiteY16" fmla="*/ 34506 h 957533"/>
              <a:gd name="connsiteX17" fmla="*/ 1595887 w 3398807"/>
              <a:gd name="connsiteY17" fmla="*/ 17253 h 957533"/>
              <a:gd name="connsiteX18" fmla="*/ 1673524 w 3398807"/>
              <a:gd name="connsiteY18" fmla="*/ 43133 h 957533"/>
              <a:gd name="connsiteX19" fmla="*/ 1699404 w 3398807"/>
              <a:gd name="connsiteY19" fmla="*/ 51759 h 957533"/>
              <a:gd name="connsiteX20" fmla="*/ 1725283 w 3398807"/>
              <a:gd name="connsiteY20" fmla="*/ 60385 h 957533"/>
              <a:gd name="connsiteX21" fmla="*/ 1846053 w 3398807"/>
              <a:gd name="connsiteY21" fmla="*/ 51759 h 957533"/>
              <a:gd name="connsiteX22" fmla="*/ 1880558 w 3398807"/>
              <a:gd name="connsiteY22" fmla="*/ 60385 h 957533"/>
              <a:gd name="connsiteX23" fmla="*/ 1923690 w 3398807"/>
              <a:gd name="connsiteY23" fmla="*/ 94891 h 957533"/>
              <a:gd name="connsiteX24" fmla="*/ 1958196 w 3398807"/>
              <a:gd name="connsiteY24" fmla="*/ 112144 h 957533"/>
              <a:gd name="connsiteX25" fmla="*/ 2087592 w 3398807"/>
              <a:gd name="connsiteY25" fmla="*/ 129397 h 957533"/>
              <a:gd name="connsiteX26" fmla="*/ 2255232 w 3398807"/>
              <a:gd name="connsiteY26" fmla="*/ 231748 h 957533"/>
              <a:gd name="connsiteX27" fmla="*/ 2467155 w 3398807"/>
              <a:gd name="connsiteY27" fmla="*/ 258793 h 957533"/>
              <a:gd name="connsiteX28" fmla="*/ 2475781 w 3398807"/>
              <a:gd name="connsiteY28" fmla="*/ 336431 h 957533"/>
              <a:gd name="connsiteX29" fmla="*/ 2510287 w 3398807"/>
              <a:gd name="connsiteY29" fmla="*/ 345057 h 957533"/>
              <a:gd name="connsiteX30" fmla="*/ 2872596 w 3398807"/>
              <a:gd name="connsiteY30" fmla="*/ 353683 h 957533"/>
              <a:gd name="connsiteX31" fmla="*/ 2924355 w 3398807"/>
              <a:gd name="connsiteY31" fmla="*/ 388189 h 957533"/>
              <a:gd name="connsiteX32" fmla="*/ 2941607 w 3398807"/>
              <a:gd name="connsiteY32" fmla="*/ 414068 h 957533"/>
              <a:gd name="connsiteX33" fmla="*/ 2993366 w 3398807"/>
              <a:gd name="connsiteY33" fmla="*/ 431321 h 957533"/>
              <a:gd name="connsiteX34" fmla="*/ 3045124 w 3398807"/>
              <a:gd name="connsiteY34" fmla="*/ 474453 h 957533"/>
              <a:gd name="connsiteX35" fmla="*/ 3096883 w 3398807"/>
              <a:gd name="connsiteY35" fmla="*/ 508959 h 957533"/>
              <a:gd name="connsiteX36" fmla="*/ 3174521 w 3398807"/>
              <a:gd name="connsiteY36" fmla="*/ 526212 h 957533"/>
              <a:gd name="connsiteX37" fmla="*/ 3347049 w 3398807"/>
              <a:gd name="connsiteY37" fmla="*/ 534838 h 957533"/>
              <a:gd name="connsiteX38" fmla="*/ 3355675 w 3398807"/>
              <a:gd name="connsiteY38" fmla="*/ 560717 h 957533"/>
              <a:gd name="connsiteX39" fmla="*/ 3364302 w 3398807"/>
              <a:gd name="connsiteY39" fmla="*/ 681487 h 957533"/>
              <a:gd name="connsiteX40" fmla="*/ 3390181 w 3398807"/>
              <a:gd name="connsiteY40" fmla="*/ 707366 h 957533"/>
              <a:gd name="connsiteX41" fmla="*/ 3398807 w 3398807"/>
              <a:gd name="connsiteY41" fmla="*/ 741872 h 957533"/>
              <a:gd name="connsiteX42" fmla="*/ 3148641 w 3398807"/>
              <a:gd name="connsiteY42" fmla="*/ 845389 h 957533"/>
              <a:gd name="connsiteX43" fmla="*/ 3096883 w 3398807"/>
              <a:gd name="connsiteY43" fmla="*/ 862642 h 957533"/>
              <a:gd name="connsiteX44" fmla="*/ 2976113 w 3398807"/>
              <a:gd name="connsiteY44" fmla="*/ 888521 h 957533"/>
              <a:gd name="connsiteX45" fmla="*/ 2898475 w 3398807"/>
              <a:gd name="connsiteY45" fmla="*/ 897148 h 957533"/>
              <a:gd name="connsiteX46" fmla="*/ 2846717 w 3398807"/>
              <a:gd name="connsiteY46" fmla="*/ 914400 h 957533"/>
              <a:gd name="connsiteX47" fmla="*/ 2786332 w 3398807"/>
              <a:gd name="connsiteY47" fmla="*/ 940280 h 957533"/>
              <a:gd name="connsiteX48" fmla="*/ 2570672 w 3398807"/>
              <a:gd name="connsiteY48" fmla="*/ 957533 h 957533"/>
              <a:gd name="connsiteX49" fmla="*/ 2406770 w 3398807"/>
              <a:gd name="connsiteY49" fmla="*/ 940280 h 957533"/>
              <a:gd name="connsiteX50" fmla="*/ 2380890 w 3398807"/>
              <a:gd name="connsiteY50" fmla="*/ 931653 h 957533"/>
              <a:gd name="connsiteX51" fmla="*/ 2303253 w 3398807"/>
              <a:gd name="connsiteY51" fmla="*/ 914400 h 957533"/>
              <a:gd name="connsiteX52" fmla="*/ 2268747 w 3398807"/>
              <a:gd name="connsiteY52" fmla="*/ 905774 h 957533"/>
              <a:gd name="connsiteX53" fmla="*/ 2173856 w 3398807"/>
              <a:gd name="connsiteY53" fmla="*/ 897148 h 957533"/>
              <a:gd name="connsiteX54" fmla="*/ 2113472 w 3398807"/>
              <a:gd name="connsiteY54" fmla="*/ 888521 h 957533"/>
              <a:gd name="connsiteX55" fmla="*/ 1932317 w 3398807"/>
              <a:gd name="connsiteY55" fmla="*/ 897148 h 957533"/>
              <a:gd name="connsiteX56" fmla="*/ 1854679 w 3398807"/>
              <a:gd name="connsiteY56" fmla="*/ 914400 h 957533"/>
              <a:gd name="connsiteX57" fmla="*/ 1828800 w 3398807"/>
              <a:gd name="connsiteY57" fmla="*/ 923027 h 957533"/>
              <a:gd name="connsiteX58" fmla="*/ 1751162 w 3398807"/>
              <a:gd name="connsiteY58" fmla="*/ 931653 h 957533"/>
              <a:gd name="connsiteX59" fmla="*/ 1535502 w 3398807"/>
              <a:gd name="connsiteY59" fmla="*/ 923027 h 957533"/>
              <a:gd name="connsiteX60" fmla="*/ 1500996 w 3398807"/>
              <a:gd name="connsiteY60" fmla="*/ 888521 h 957533"/>
              <a:gd name="connsiteX61" fmla="*/ 1440611 w 3398807"/>
              <a:gd name="connsiteY61" fmla="*/ 828136 h 957533"/>
              <a:gd name="connsiteX62" fmla="*/ 1285336 w 3398807"/>
              <a:gd name="connsiteY62" fmla="*/ 836763 h 957533"/>
              <a:gd name="connsiteX63" fmla="*/ 1259456 w 3398807"/>
              <a:gd name="connsiteY63" fmla="*/ 845389 h 957533"/>
              <a:gd name="connsiteX64" fmla="*/ 1216324 w 3398807"/>
              <a:gd name="connsiteY64" fmla="*/ 854016 h 957533"/>
              <a:gd name="connsiteX65" fmla="*/ 1164566 w 3398807"/>
              <a:gd name="connsiteY65" fmla="*/ 871268 h 957533"/>
              <a:gd name="connsiteX66" fmla="*/ 1138687 w 3398807"/>
              <a:gd name="connsiteY66" fmla="*/ 879895 h 957533"/>
              <a:gd name="connsiteX67" fmla="*/ 1026543 w 3398807"/>
              <a:gd name="connsiteY67" fmla="*/ 897148 h 957533"/>
              <a:gd name="connsiteX68" fmla="*/ 629728 w 3398807"/>
              <a:gd name="connsiteY68" fmla="*/ 888521 h 957533"/>
              <a:gd name="connsiteX69" fmla="*/ 595223 w 3398807"/>
              <a:gd name="connsiteY69" fmla="*/ 879895 h 957533"/>
              <a:gd name="connsiteX70" fmla="*/ 396815 w 3398807"/>
              <a:gd name="connsiteY70" fmla="*/ 862642 h 957533"/>
              <a:gd name="connsiteX71" fmla="*/ 353683 w 3398807"/>
              <a:gd name="connsiteY71" fmla="*/ 854016 h 957533"/>
              <a:gd name="connsiteX72" fmla="*/ 267419 w 3398807"/>
              <a:gd name="connsiteY72" fmla="*/ 828136 h 957533"/>
              <a:gd name="connsiteX73" fmla="*/ 215660 w 3398807"/>
              <a:gd name="connsiteY73" fmla="*/ 802257 h 957533"/>
              <a:gd name="connsiteX74" fmla="*/ 189781 w 3398807"/>
              <a:gd name="connsiteY74" fmla="*/ 785004 h 957533"/>
              <a:gd name="connsiteX75" fmla="*/ 129396 w 3398807"/>
              <a:gd name="connsiteY75" fmla="*/ 767751 h 957533"/>
              <a:gd name="connsiteX76" fmla="*/ 51758 w 3398807"/>
              <a:gd name="connsiteY76" fmla="*/ 715993 h 957533"/>
              <a:gd name="connsiteX77" fmla="*/ 25879 w 3398807"/>
              <a:gd name="connsiteY77" fmla="*/ 698740 h 957533"/>
              <a:gd name="connsiteX78" fmla="*/ 0 w 3398807"/>
              <a:gd name="connsiteY78" fmla="*/ 672861 h 957533"/>
              <a:gd name="connsiteX79" fmla="*/ 60385 w 3398807"/>
              <a:gd name="connsiteY79" fmla="*/ 603849 h 957533"/>
              <a:gd name="connsiteX80" fmla="*/ 112143 w 3398807"/>
              <a:gd name="connsiteY80" fmla="*/ 552091 h 957533"/>
              <a:gd name="connsiteX81" fmla="*/ 189781 w 3398807"/>
              <a:gd name="connsiteY81" fmla="*/ 508959 h 957533"/>
              <a:gd name="connsiteX82" fmla="*/ 250166 w 3398807"/>
              <a:gd name="connsiteY82" fmla="*/ 483080 h 957533"/>
              <a:gd name="connsiteX83" fmla="*/ 301924 w 3398807"/>
              <a:gd name="connsiteY83" fmla="*/ 439948 h 957533"/>
              <a:gd name="connsiteX84" fmla="*/ 310551 w 3398807"/>
              <a:gd name="connsiteY84" fmla="*/ 414068 h 957533"/>
              <a:gd name="connsiteX85" fmla="*/ 327804 w 3398807"/>
              <a:gd name="connsiteY85" fmla="*/ 353683 h 957533"/>
              <a:gd name="connsiteX86" fmla="*/ 345056 w 3398807"/>
              <a:gd name="connsiteY86" fmla="*/ 327804 h 957533"/>
              <a:gd name="connsiteX87" fmla="*/ 370936 w 3398807"/>
              <a:gd name="connsiteY87" fmla="*/ 319178 h 957533"/>
              <a:gd name="connsiteX88" fmla="*/ 396815 w 3398807"/>
              <a:gd name="connsiteY88" fmla="*/ 301925 h 957533"/>
              <a:gd name="connsiteX89" fmla="*/ 508958 w 3398807"/>
              <a:gd name="connsiteY89" fmla="*/ 276046 h 957533"/>
              <a:gd name="connsiteX90" fmla="*/ 690113 w 3398807"/>
              <a:gd name="connsiteY90" fmla="*/ 267419 h 957533"/>
              <a:gd name="connsiteX91" fmla="*/ 733245 w 3398807"/>
              <a:gd name="connsiteY91" fmla="*/ 215661 h 957533"/>
              <a:gd name="connsiteX92" fmla="*/ 785004 w 3398807"/>
              <a:gd name="connsiteY92" fmla="*/ 198408 h 957533"/>
              <a:gd name="connsiteX93" fmla="*/ 802256 w 3398807"/>
              <a:gd name="connsiteY93" fmla="*/ 215661 h 957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3398807" h="957533">
                <a:moveTo>
                  <a:pt x="802256" y="215661"/>
                </a:moveTo>
                <a:cubicBezTo>
                  <a:pt x="816633" y="207034"/>
                  <a:pt x="853222" y="173718"/>
                  <a:pt x="871268" y="146649"/>
                </a:cubicBezTo>
                <a:cubicBezTo>
                  <a:pt x="877019" y="138023"/>
                  <a:pt x="881633" y="128519"/>
                  <a:pt x="888521" y="120770"/>
                </a:cubicBezTo>
                <a:cubicBezTo>
                  <a:pt x="904731" y="102534"/>
                  <a:pt x="926745" y="89313"/>
                  <a:pt x="940279" y="69012"/>
                </a:cubicBezTo>
                <a:cubicBezTo>
                  <a:pt x="946030" y="60386"/>
                  <a:pt x="950201" y="50464"/>
                  <a:pt x="957532" y="43133"/>
                </a:cubicBezTo>
                <a:cubicBezTo>
                  <a:pt x="978038" y="22627"/>
                  <a:pt x="1009543" y="17170"/>
                  <a:pt x="1035170" y="8627"/>
                </a:cubicBezTo>
                <a:lnTo>
                  <a:pt x="1061049" y="0"/>
                </a:lnTo>
                <a:cubicBezTo>
                  <a:pt x="1084053" y="2876"/>
                  <a:pt x="1107694" y="2527"/>
                  <a:pt x="1130060" y="8627"/>
                </a:cubicBezTo>
                <a:cubicBezTo>
                  <a:pt x="1146572" y="13130"/>
                  <a:pt x="1171574" y="41515"/>
                  <a:pt x="1181819" y="51759"/>
                </a:cubicBezTo>
                <a:cubicBezTo>
                  <a:pt x="1184694" y="60385"/>
                  <a:pt x="1184015" y="71208"/>
                  <a:pt x="1190445" y="77638"/>
                </a:cubicBezTo>
                <a:cubicBezTo>
                  <a:pt x="1198675" y="85868"/>
                  <a:pt x="1237081" y="100080"/>
                  <a:pt x="1250830" y="103517"/>
                </a:cubicBezTo>
                <a:cubicBezTo>
                  <a:pt x="1265054" y="107073"/>
                  <a:pt x="1279738" y="108588"/>
                  <a:pt x="1293962" y="112144"/>
                </a:cubicBezTo>
                <a:cubicBezTo>
                  <a:pt x="1302783" y="114349"/>
                  <a:pt x="1310854" y="119387"/>
                  <a:pt x="1319841" y="120770"/>
                </a:cubicBezTo>
                <a:cubicBezTo>
                  <a:pt x="1348403" y="125164"/>
                  <a:pt x="1377351" y="126521"/>
                  <a:pt x="1406106" y="129397"/>
                </a:cubicBezTo>
                <a:cubicBezTo>
                  <a:pt x="1424862" y="130657"/>
                  <a:pt x="1413687" y="97042"/>
                  <a:pt x="1432377" y="86978"/>
                </a:cubicBezTo>
                <a:cubicBezTo>
                  <a:pt x="1451067" y="76914"/>
                  <a:pt x="1495311" y="77757"/>
                  <a:pt x="1518249" y="69012"/>
                </a:cubicBezTo>
                <a:cubicBezTo>
                  <a:pt x="1541187" y="60267"/>
                  <a:pt x="1552754" y="46008"/>
                  <a:pt x="1570007" y="34506"/>
                </a:cubicBezTo>
                <a:lnTo>
                  <a:pt x="1595887" y="17253"/>
                </a:lnTo>
                <a:lnTo>
                  <a:pt x="1673524" y="43133"/>
                </a:lnTo>
                <a:lnTo>
                  <a:pt x="1699404" y="51759"/>
                </a:lnTo>
                <a:lnTo>
                  <a:pt x="1725283" y="60385"/>
                </a:lnTo>
                <a:cubicBezTo>
                  <a:pt x="1765540" y="57510"/>
                  <a:pt x="1805694" y="51759"/>
                  <a:pt x="1846053" y="51759"/>
                </a:cubicBezTo>
                <a:cubicBezTo>
                  <a:pt x="1857909" y="51759"/>
                  <a:pt x="1871300" y="52979"/>
                  <a:pt x="1880558" y="60385"/>
                </a:cubicBezTo>
                <a:cubicBezTo>
                  <a:pt x="1942435" y="109887"/>
                  <a:pt x="1815826" y="67926"/>
                  <a:pt x="1923690" y="94891"/>
                </a:cubicBezTo>
                <a:cubicBezTo>
                  <a:pt x="1935192" y="100642"/>
                  <a:pt x="1945879" y="108449"/>
                  <a:pt x="1958196" y="112144"/>
                </a:cubicBezTo>
                <a:cubicBezTo>
                  <a:pt x="1978405" y="118207"/>
                  <a:pt x="2038086" y="109463"/>
                  <a:pt x="2087592" y="129397"/>
                </a:cubicBezTo>
                <a:cubicBezTo>
                  <a:pt x="2137098" y="149331"/>
                  <a:pt x="2128711" y="228873"/>
                  <a:pt x="2255232" y="231748"/>
                </a:cubicBezTo>
                <a:cubicBezTo>
                  <a:pt x="2275814" y="355247"/>
                  <a:pt x="2430397" y="241346"/>
                  <a:pt x="2467155" y="258793"/>
                </a:cubicBezTo>
                <a:cubicBezTo>
                  <a:pt x="2503913" y="276240"/>
                  <a:pt x="2464136" y="313141"/>
                  <a:pt x="2475781" y="336431"/>
                </a:cubicBezTo>
                <a:cubicBezTo>
                  <a:pt x="2481083" y="347035"/>
                  <a:pt x="2498442" y="344542"/>
                  <a:pt x="2510287" y="345057"/>
                </a:cubicBezTo>
                <a:cubicBezTo>
                  <a:pt x="2630977" y="350304"/>
                  <a:pt x="2751826" y="350808"/>
                  <a:pt x="2872596" y="353683"/>
                </a:cubicBezTo>
                <a:cubicBezTo>
                  <a:pt x="2904490" y="364315"/>
                  <a:pt x="2899503" y="358366"/>
                  <a:pt x="2924355" y="388189"/>
                </a:cubicBezTo>
                <a:cubicBezTo>
                  <a:pt x="2930992" y="396153"/>
                  <a:pt x="2932815" y="408573"/>
                  <a:pt x="2941607" y="414068"/>
                </a:cubicBezTo>
                <a:cubicBezTo>
                  <a:pt x="2957029" y="423707"/>
                  <a:pt x="2993366" y="431321"/>
                  <a:pt x="2993366" y="431321"/>
                </a:cubicBezTo>
                <a:cubicBezTo>
                  <a:pt x="3085850" y="492978"/>
                  <a:pt x="2945485" y="396956"/>
                  <a:pt x="3045124" y="474453"/>
                </a:cubicBezTo>
                <a:cubicBezTo>
                  <a:pt x="3061492" y="487183"/>
                  <a:pt x="3079630" y="497457"/>
                  <a:pt x="3096883" y="508959"/>
                </a:cubicBezTo>
                <a:cubicBezTo>
                  <a:pt x="3101945" y="512333"/>
                  <a:pt x="3173768" y="526152"/>
                  <a:pt x="3174521" y="526212"/>
                </a:cubicBezTo>
                <a:cubicBezTo>
                  <a:pt x="3231919" y="530804"/>
                  <a:pt x="3289540" y="531963"/>
                  <a:pt x="3347049" y="534838"/>
                </a:cubicBezTo>
                <a:cubicBezTo>
                  <a:pt x="3349924" y="543464"/>
                  <a:pt x="3354613" y="551686"/>
                  <a:pt x="3355675" y="560717"/>
                </a:cubicBezTo>
                <a:cubicBezTo>
                  <a:pt x="3360391" y="600800"/>
                  <a:pt x="3355058" y="642201"/>
                  <a:pt x="3364302" y="681487"/>
                </a:cubicBezTo>
                <a:cubicBezTo>
                  <a:pt x="3367096" y="693362"/>
                  <a:pt x="3381555" y="698740"/>
                  <a:pt x="3390181" y="707366"/>
                </a:cubicBezTo>
                <a:cubicBezTo>
                  <a:pt x="3393056" y="718868"/>
                  <a:pt x="3398807" y="730016"/>
                  <a:pt x="3398807" y="741872"/>
                </a:cubicBezTo>
                <a:cubicBezTo>
                  <a:pt x="3398807" y="916428"/>
                  <a:pt x="3381540" y="837072"/>
                  <a:pt x="3148641" y="845389"/>
                </a:cubicBezTo>
                <a:lnTo>
                  <a:pt x="3096883" y="862642"/>
                </a:lnTo>
                <a:cubicBezTo>
                  <a:pt x="3073284" y="870509"/>
                  <a:pt x="2976662" y="888411"/>
                  <a:pt x="2976113" y="888521"/>
                </a:cubicBezTo>
                <a:cubicBezTo>
                  <a:pt x="2950580" y="893628"/>
                  <a:pt x="2924354" y="894272"/>
                  <a:pt x="2898475" y="897148"/>
                </a:cubicBezTo>
                <a:cubicBezTo>
                  <a:pt x="2881222" y="902899"/>
                  <a:pt x="2861848" y="904312"/>
                  <a:pt x="2846717" y="914400"/>
                </a:cubicBezTo>
                <a:cubicBezTo>
                  <a:pt x="2821114" y="931469"/>
                  <a:pt x="2819300" y="936869"/>
                  <a:pt x="2786332" y="940280"/>
                </a:cubicBezTo>
                <a:cubicBezTo>
                  <a:pt x="2714598" y="947701"/>
                  <a:pt x="2570672" y="957533"/>
                  <a:pt x="2570672" y="957533"/>
                </a:cubicBezTo>
                <a:cubicBezTo>
                  <a:pt x="2499037" y="952416"/>
                  <a:pt x="2466315" y="955166"/>
                  <a:pt x="2406770" y="940280"/>
                </a:cubicBezTo>
                <a:cubicBezTo>
                  <a:pt x="2397948" y="938075"/>
                  <a:pt x="2389633" y="934151"/>
                  <a:pt x="2380890" y="931653"/>
                </a:cubicBezTo>
                <a:cubicBezTo>
                  <a:pt x="2344090" y="921139"/>
                  <a:pt x="2343257" y="923290"/>
                  <a:pt x="2303253" y="914400"/>
                </a:cubicBezTo>
                <a:cubicBezTo>
                  <a:pt x="2291679" y="911828"/>
                  <a:pt x="2280499" y="907341"/>
                  <a:pt x="2268747" y="905774"/>
                </a:cubicBezTo>
                <a:cubicBezTo>
                  <a:pt x="2237265" y="901577"/>
                  <a:pt x="2205422" y="900655"/>
                  <a:pt x="2173856" y="897148"/>
                </a:cubicBezTo>
                <a:cubicBezTo>
                  <a:pt x="2153648" y="894903"/>
                  <a:pt x="2133600" y="891397"/>
                  <a:pt x="2113472" y="888521"/>
                </a:cubicBezTo>
                <a:cubicBezTo>
                  <a:pt x="2053087" y="891397"/>
                  <a:pt x="1992592" y="892511"/>
                  <a:pt x="1932317" y="897148"/>
                </a:cubicBezTo>
                <a:cubicBezTo>
                  <a:pt x="1920148" y="898084"/>
                  <a:pt x="1868972" y="910316"/>
                  <a:pt x="1854679" y="914400"/>
                </a:cubicBezTo>
                <a:cubicBezTo>
                  <a:pt x="1845936" y="916898"/>
                  <a:pt x="1837769" y="921532"/>
                  <a:pt x="1828800" y="923027"/>
                </a:cubicBezTo>
                <a:cubicBezTo>
                  <a:pt x="1803116" y="927308"/>
                  <a:pt x="1777041" y="928778"/>
                  <a:pt x="1751162" y="931653"/>
                </a:cubicBezTo>
                <a:cubicBezTo>
                  <a:pt x="1679275" y="928778"/>
                  <a:pt x="1607263" y="928153"/>
                  <a:pt x="1535502" y="923027"/>
                </a:cubicBezTo>
                <a:cubicBezTo>
                  <a:pt x="1498241" y="920365"/>
                  <a:pt x="1515254" y="914185"/>
                  <a:pt x="1500996" y="888521"/>
                </a:cubicBezTo>
                <a:cubicBezTo>
                  <a:pt x="1469536" y="831894"/>
                  <a:pt x="1482614" y="842138"/>
                  <a:pt x="1440611" y="828136"/>
                </a:cubicBezTo>
                <a:cubicBezTo>
                  <a:pt x="1388853" y="831012"/>
                  <a:pt x="1336941" y="831848"/>
                  <a:pt x="1285336" y="836763"/>
                </a:cubicBezTo>
                <a:cubicBezTo>
                  <a:pt x="1276284" y="837625"/>
                  <a:pt x="1268278" y="843184"/>
                  <a:pt x="1259456" y="845389"/>
                </a:cubicBezTo>
                <a:cubicBezTo>
                  <a:pt x="1245232" y="848945"/>
                  <a:pt x="1230469" y="850158"/>
                  <a:pt x="1216324" y="854016"/>
                </a:cubicBezTo>
                <a:cubicBezTo>
                  <a:pt x="1198779" y="858801"/>
                  <a:pt x="1181819" y="865517"/>
                  <a:pt x="1164566" y="871268"/>
                </a:cubicBezTo>
                <a:cubicBezTo>
                  <a:pt x="1155940" y="874143"/>
                  <a:pt x="1147603" y="878112"/>
                  <a:pt x="1138687" y="879895"/>
                </a:cubicBezTo>
                <a:cubicBezTo>
                  <a:pt x="1072822" y="893067"/>
                  <a:pt x="1110104" y="886702"/>
                  <a:pt x="1026543" y="897148"/>
                </a:cubicBezTo>
                <a:lnTo>
                  <a:pt x="629728" y="888521"/>
                </a:lnTo>
                <a:cubicBezTo>
                  <a:pt x="617882" y="888047"/>
                  <a:pt x="606997" y="881280"/>
                  <a:pt x="595223" y="879895"/>
                </a:cubicBezTo>
                <a:cubicBezTo>
                  <a:pt x="428998" y="860339"/>
                  <a:pt x="539861" y="881714"/>
                  <a:pt x="396815" y="862642"/>
                </a:cubicBezTo>
                <a:cubicBezTo>
                  <a:pt x="382282" y="860704"/>
                  <a:pt x="367996" y="857197"/>
                  <a:pt x="353683" y="854016"/>
                </a:cubicBezTo>
                <a:cubicBezTo>
                  <a:pt x="335601" y="849998"/>
                  <a:pt x="278170" y="835303"/>
                  <a:pt x="267419" y="828136"/>
                </a:cubicBezTo>
                <a:cubicBezTo>
                  <a:pt x="233973" y="805839"/>
                  <a:pt x="251375" y="814162"/>
                  <a:pt x="215660" y="802257"/>
                </a:cubicBezTo>
                <a:cubicBezTo>
                  <a:pt x="207034" y="796506"/>
                  <a:pt x="199054" y="789641"/>
                  <a:pt x="189781" y="785004"/>
                </a:cubicBezTo>
                <a:cubicBezTo>
                  <a:pt x="177409" y="778818"/>
                  <a:pt x="140447" y="770514"/>
                  <a:pt x="129396" y="767751"/>
                </a:cubicBezTo>
                <a:lnTo>
                  <a:pt x="51758" y="715993"/>
                </a:lnTo>
                <a:cubicBezTo>
                  <a:pt x="43132" y="710242"/>
                  <a:pt x="33210" y="706071"/>
                  <a:pt x="25879" y="698740"/>
                </a:cubicBezTo>
                <a:lnTo>
                  <a:pt x="0" y="672861"/>
                </a:lnTo>
                <a:cubicBezTo>
                  <a:pt x="17569" y="602579"/>
                  <a:pt x="-8085" y="672319"/>
                  <a:pt x="60385" y="603849"/>
                </a:cubicBezTo>
                <a:lnTo>
                  <a:pt x="112143" y="552091"/>
                </a:lnTo>
                <a:cubicBezTo>
                  <a:pt x="154176" y="510058"/>
                  <a:pt x="151813" y="525231"/>
                  <a:pt x="189781" y="508959"/>
                </a:cubicBezTo>
                <a:cubicBezTo>
                  <a:pt x="264399" y="476980"/>
                  <a:pt x="189475" y="503309"/>
                  <a:pt x="250166" y="483080"/>
                </a:cubicBezTo>
                <a:cubicBezTo>
                  <a:pt x="269261" y="470350"/>
                  <a:pt x="288640" y="459874"/>
                  <a:pt x="301924" y="439948"/>
                </a:cubicBezTo>
                <a:cubicBezTo>
                  <a:pt x="306968" y="432382"/>
                  <a:pt x="308053" y="422811"/>
                  <a:pt x="310551" y="414068"/>
                </a:cubicBezTo>
                <a:cubicBezTo>
                  <a:pt x="314238" y="401163"/>
                  <a:pt x="320908" y="367476"/>
                  <a:pt x="327804" y="353683"/>
                </a:cubicBezTo>
                <a:cubicBezTo>
                  <a:pt x="332440" y="344410"/>
                  <a:pt x="336960" y="334280"/>
                  <a:pt x="345056" y="327804"/>
                </a:cubicBezTo>
                <a:cubicBezTo>
                  <a:pt x="352157" y="322124"/>
                  <a:pt x="362309" y="322053"/>
                  <a:pt x="370936" y="319178"/>
                </a:cubicBezTo>
                <a:cubicBezTo>
                  <a:pt x="379562" y="313427"/>
                  <a:pt x="387341" y="306136"/>
                  <a:pt x="396815" y="301925"/>
                </a:cubicBezTo>
                <a:cubicBezTo>
                  <a:pt x="433275" y="285720"/>
                  <a:pt x="469239" y="278883"/>
                  <a:pt x="508958" y="276046"/>
                </a:cubicBezTo>
                <a:cubicBezTo>
                  <a:pt x="569258" y="271739"/>
                  <a:pt x="629728" y="270295"/>
                  <a:pt x="690113" y="267419"/>
                </a:cubicBezTo>
                <a:cubicBezTo>
                  <a:pt x="700851" y="251312"/>
                  <a:pt x="715664" y="225428"/>
                  <a:pt x="733245" y="215661"/>
                </a:cubicBezTo>
                <a:cubicBezTo>
                  <a:pt x="749143" y="206829"/>
                  <a:pt x="785004" y="198408"/>
                  <a:pt x="785004" y="198408"/>
                </a:cubicBezTo>
                <a:cubicBezTo>
                  <a:pt x="813611" y="207943"/>
                  <a:pt x="787879" y="224288"/>
                  <a:pt x="802256" y="215661"/>
                </a:cubicBezTo>
                <a:close/>
              </a:path>
            </a:pathLst>
          </a:custGeom>
          <a:blipFill>
            <a:blip r:embed="rId2">
              <a:duotone>
                <a:prstClr val="black"/>
                <a:srgbClr val="2A1500">
                  <a:tint val="45000"/>
                  <a:satMod val="400000"/>
                </a:srgb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6640042" y="6358681"/>
            <a:ext cx="215885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solidFill>
                  <a:srgbClr val="FFFF00"/>
                </a:solidFill>
              </a:rPr>
              <a:t>Press ‘Esc’ to exit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-1651817" y="-280975"/>
            <a:ext cx="12125326" cy="7138260"/>
            <a:chOff x="-1491160" y="7785488"/>
            <a:chExt cx="12125326" cy="7138260"/>
          </a:xfrm>
        </p:grpSpPr>
        <p:sp>
          <p:nvSpPr>
            <p:cNvPr id="102" name="Rectangle 101"/>
            <p:cNvSpPr/>
            <p:nvPr/>
          </p:nvSpPr>
          <p:spPr>
            <a:xfrm>
              <a:off x="-424360" y="7797538"/>
              <a:ext cx="10287000" cy="7126210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96" name="Group 95"/>
            <p:cNvGrpSpPr/>
            <p:nvPr/>
          </p:nvGrpSpPr>
          <p:grpSpPr>
            <a:xfrm>
              <a:off x="-1491160" y="7785488"/>
              <a:ext cx="12125326" cy="7126210"/>
              <a:chOff x="-1447800" y="-76200"/>
              <a:chExt cx="12125326" cy="7010400"/>
            </a:xfrm>
          </p:grpSpPr>
          <p:pic>
            <p:nvPicPr>
              <p:cNvPr id="97" name="Picture 2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1447800" y="-20320"/>
                <a:ext cx="12125326" cy="682783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98" name="Rectangle 97"/>
              <p:cNvSpPr/>
              <p:nvPr/>
            </p:nvSpPr>
            <p:spPr>
              <a:xfrm>
                <a:off x="-304800" y="-76200"/>
                <a:ext cx="10287000" cy="701040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95000"/>
                      <a:lumOff val="5000"/>
                      <a:alpha val="58000"/>
                    </a:schemeClr>
                  </a:gs>
                  <a:gs pos="50000">
                    <a:schemeClr val="tx1">
                      <a:lumMod val="75000"/>
                      <a:lumOff val="25000"/>
                      <a:alpha val="57000"/>
                    </a:schemeClr>
                  </a:gs>
                  <a:gs pos="100000">
                    <a:schemeClr val="tx1">
                      <a:lumMod val="65000"/>
                      <a:lumOff val="35000"/>
                      <a:alpha val="52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99" name="Group 98"/>
          <p:cNvGrpSpPr/>
          <p:nvPr/>
        </p:nvGrpSpPr>
        <p:grpSpPr>
          <a:xfrm>
            <a:off x="-411480" y="1206435"/>
            <a:ext cx="9706463" cy="4558607"/>
            <a:chOff x="-295762" y="962085"/>
            <a:chExt cx="9706463" cy="4558607"/>
          </a:xfrm>
        </p:grpSpPr>
        <p:sp>
          <p:nvSpPr>
            <p:cNvPr id="100" name="Rectangle 99"/>
            <p:cNvSpPr/>
            <p:nvPr/>
          </p:nvSpPr>
          <p:spPr>
            <a:xfrm>
              <a:off x="-266700" y="962085"/>
              <a:ext cx="9677401" cy="4524315"/>
            </a:xfrm>
            <a:prstGeom prst="rect">
              <a:avLst/>
            </a:prstGeom>
            <a:noFill/>
          </p:spPr>
          <p:txBody>
            <a:bodyPr wrap="square" lIns="91440" tIns="45720" rIns="91440" bIns="45720">
              <a:spAutoFit/>
            </a:bodyPr>
            <a:lstStyle/>
            <a:p>
              <a:pPr algn="ctr"/>
              <a:r>
                <a:rPr lang="en-US" sz="7200" b="1" dirty="0">
                  <a:ln w="17780" cmpd="sng">
                    <a:solidFill>
                      <a:srgbClr val="4BACC6">
                        <a:lumMod val="60000"/>
                        <a:lumOff val="40000"/>
                      </a:srgbClr>
                    </a:solidFill>
                    <a:prstDash val="solid"/>
                    <a:miter lim="800000"/>
                  </a:ln>
                  <a:solidFill>
                    <a:schemeClr val="accent1">
                      <a:lumMod val="20000"/>
                      <a:lumOff val="80000"/>
                    </a:schemeClr>
                  </a:solidFill>
                  <a:effectLst>
                    <a:glow rad="228600">
                      <a:schemeClr val="accent5">
                        <a:satMod val="175000"/>
                        <a:alpha val="40000"/>
                      </a:schemeClr>
                    </a:glow>
                    <a:outerShdw blurRad="50800" algn="tl" rotWithShape="0">
                      <a:srgbClr val="000000"/>
                    </a:outerShdw>
                  </a:effectLst>
                  <a:latin typeface="GrilledCheese BTN" panose="020B0604060402040206" pitchFamily="34" charset="0"/>
                </a:rPr>
                <a:t>CONGRATULATIONS!</a:t>
              </a:r>
            </a:p>
            <a:p>
              <a:pPr algn="ctr"/>
              <a:r>
                <a:rPr lang="en-US" sz="7200" b="1" dirty="0">
                  <a:ln w="17780" cmpd="sng">
                    <a:solidFill>
                      <a:srgbClr val="4BACC6">
                        <a:lumMod val="60000"/>
                        <a:lumOff val="40000"/>
                      </a:srgbClr>
                    </a:solidFill>
                    <a:prstDash val="solid"/>
                    <a:miter lim="800000"/>
                  </a:ln>
                  <a:solidFill>
                    <a:schemeClr val="accent1">
                      <a:lumMod val="20000"/>
                      <a:lumOff val="80000"/>
                    </a:schemeClr>
                  </a:solidFill>
                  <a:effectLst>
                    <a:glow rad="228600">
                      <a:schemeClr val="accent5">
                        <a:satMod val="175000"/>
                        <a:alpha val="40000"/>
                      </a:schemeClr>
                    </a:glow>
                    <a:outerShdw blurRad="50800" algn="tl" rotWithShape="0">
                      <a:srgbClr val="000000"/>
                    </a:outerShdw>
                  </a:effectLst>
                  <a:latin typeface="GrilledCheese BTN" panose="020B0604060402040206" pitchFamily="34" charset="0"/>
                </a:rPr>
                <a:t>YOU HAVE ESCAPED </a:t>
              </a:r>
            </a:p>
            <a:p>
              <a:pPr algn="ctr"/>
              <a:r>
                <a:rPr lang="en-US" sz="7200" b="1" dirty="0">
                  <a:ln w="17780" cmpd="sng">
                    <a:solidFill>
                      <a:srgbClr val="4BACC6">
                        <a:lumMod val="60000"/>
                        <a:lumOff val="40000"/>
                      </a:srgbClr>
                    </a:solidFill>
                    <a:prstDash val="solid"/>
                    <a:miter lim="800000"/>
                  </a:ln>
                  <a:solidFill>
                    <a:schemeClr val="accent1">
                      <a:lumMod val="20000"/>
                      <a:lumOff val="80000"/>
                    </a:schemeClr>
                  </a:solidFill>
                  <a:effectLst>
                    <a:glow rad="228600">
                      <a:schemeClr val="accent5">
                        <a:satMod val="175000"/>
                        <a:alpha val="40000"/>
                      </a:schemeClr>
                    </a:glow>
                    <a:outerShdw blurRad="50800" algn="tl" rotWithShape="0">
                      <a:srgbClr val="000000"/>
                    </a:outerShdw>
                  </a:effectLst>
                  <a:latin typeface="GrilledCheese BTN" panose="020B0604060402040206" pitchFamily="34" charset="0"/>
                </a:rPr>
                <a:t>FROM </a:t>
              </a:r>
            </a:p>
            <a:p>
              <a:pPr algn="ctr"/>
              <a:r>
                <a:rPr lang="en-US" sz="7200" b="1" dirty="0">
                  <a:ln w="17780" cmpd="sng">
                    <a:solidFill>
                      <a:srgbClr val="4BACC6">
                        <a:lumMod val="60000"/>
                        <a:lumOff val="40000"/>
                      </a:srgbClr>
                    </a:solidFill>
                    <a:prstDash val="solid"/>
                    <a:miter lim="800000"/>
                  </a:ln>
                  <a:solidFill>
                    <a:schemeClr val="accent1">
                      <a:lumMod val="20000"/>
                      <a:lumOff val="80000"/>
                    </a:schemeClr>
                  </a:solidFill>
                  <a:effectLst>
                    <a:glow rad="228600">
                      <a:schemeClr val="accent5">
                        <a:satMod val="175000"/>
                        <a:alpha val="40000"/>
                      </a:schemeClr>
                    </a:glow>
                    <a:outerShdw blurRad="50800" algn="tl" rotWithShape="0">
                      <a:srgbClr val="000000"/>
                    </a:outerShdw>
                  </a:effectLst>
                  <a:latin typeface="GrilledCheese BTN" panose="020B0604060402040206" pitchFamily="34" charset="0"/>
                </a:rPr>
                <a:t>HORYD HOUSE!!</a:t>
              </a:r>
            </a:p>
          </p:txBody>
        </p:sp>
        <p:sp>
          <p:nvSpPr>
            <p:cNvPr id="101" name="Rectangle 100"/>
            <p:cNvSpPr/>
            <p:nvPr/>
          </p:nvSpPr>
          <p:spPr>
            <a:xfrm>
              <a:off x="-295762" y="996377"/>
              <a:ext cx="9677401" cy="4524315"/>
            </a:xfrm>
            <a:prstGeom prst="rect">
              <a:avLst/>
            </a:prstGeom>
            <a:noFill/>
          </p:spPr>
          <p:txBody>
            <a:bodyPr wrap="square" lIns="91440" tIns="45720" rIns="91440" bIns="45720">
              <a:spAutoFit/>
            </a:bodyPr>
            <a:lstStyle/>
            <a:p>
              <a:pPr algn="ctr"/>
              <a:r>
                <a:rPr lang="en-US" sz="7200" b="1" dirty="0">
                  <a:ln w="17780" cmpd="sng">
                    <a:solidFill>
                      <a:srgbClr val="4BACC6">
                        <a:lumMod val="60000"/>
                        <a:lumOff val="40000"/>
                      </a:srgbClr>
                    </a:solidFill>
                    <a:prstDash val="solid"/>
                    <a:miter lim="800000"/>
                  </a:ln>
                  <a:gradFill rotWithShape="1">
                    <a:gsLst>
                      <a:gs pos="0">
                        <a:srgbClr val="000000">
                          <a:tint val="92000"/>
                          <a:shade val="100000"/>
                          <a:satMod val="150000"/>
                        </a:srgbClr>
                      </a:gs>
                      <a:gs pos="49000">
                        <a:srgbClr val="000000">
                          <a:tint val="89000"/>
                          <a:shade val="90000"/>
                          <a:satMod val="150000"/>
                        </a:srgbClr>
                      </a:gs>
                      <a:gs pos="50000">
                        <a:srgbClr val="000000">
                          <a:tint val="100000"/>
                          <a:shade val="75000"/>
                          <a:satMod val="150000"/>
                        </a:srgbClr>
                      </a:gs>
                      <a:gs pos="95000">
                        <a:srgbClr val="000000">
                          <a:shade val="47000"/>
                          <a:satMod val="150000"/>
                        </a:srgbClr>
                      </a:gs>
                      <a:gs pos="100000">
                        <a:srgbClr val="000000">
                          <a:shade val="39000"/>
                          <a:satMod val="150000"/>
                        </a:srgbClr>
                      </a:gs>
                    </a:gsLst>
                    <a:lin ang="5400000"/>
                  </a:gradFill>
                  <a:effectLst>
                    <a:outerShdw blurRad="50800" algn="tl" rotWithShape="0">
                      <a:srgbClr val="000000"/>
                    </a:outerShdw>
                  </a:effectLst>
                  <a:latin typeface="GrilledCheese BTN" panose="020B0604060402040206" pitchFamily="34" charset="0"/>
                </a:rPr>
                <a:t>CONGRATULATIONS!</a:t>
              </a:r>
            </a:p>
            <a:p>
              <a:pPr algn="ctr"/>
              <a:r>
                <a:rPr lang="en-US" sz="7200" b="1" dirty="0">
                  <a:ln w="17780" cmpd="sng">
                    <a:solidFill>
                      <a:srgbClr val="4BACC6">
                        <a:lumMod val="60000"/>
                        <a:lumOff val="40000"/>
                      </a:srgbClr>
                    </a:solidFill>
                    <a:prstDash val="solid"/>
                    <a:miter lim="800000"/>
                  </a:ln>
                  <a:gradFill rotWithShape="1">
                    <a:gsLst>
                      <a:gs pos="0">
                        <a:srgbClr val="000000">
                          <a:tint val="92000"/>
                          <a:shade val="100000"/>
                          <a:satMod val="150000"/>
                        </a:srgbClr>
                      </a:gs>
                      <a:gs pos="49000">
                        <a:srgbClr val="000000">
                          <a:tint val="89000"/>
                          <a:shade val="90000"/>
                          <a:satMod val="150000"/>
                        </a:srgbClr>
                      </a:gs>
                      <a:gs pos="50000">
                        <a:srgbClr val="000000">
                          <a:tint val="100000"/>
                          <a:shade val="75000"/>
                          <a:satMod val="150000"/>
                        </a:srgbClr>
                      </a:gs>
                      <a:gs pos="95000">
                        <a:srgbClr val="000000">
                          <a:shade val="47000"/>
                          <a:satMod val="150000"/>
                        </a:srgbClr>
                      </a:gs>
                      <a:gs pos="100000">
                        <a:srgbClr val="000000">
                          <a:shade val="39000"/>
                          <a:satMod val="150000"/>
                        </a:srgbClr>
                      </a:gs>
                    </a:gsLst>
                    <a:lin ang="5400000"/>
                  </a:gradFill>
                  <a:effectLst>
                    <a:outerShdw blurRad="50800" algn="tl" rotWithShape="0">
                      <a:srgbClr val="000000"/>
                    </a:outerShdw>
                  </a:effectLst>
                  <a:latin typeface="GrilledCheese BTN" panose="020B0604060402040206" pitchFamily="34" charset="0"/>
                </a:rPr>
                <a:t>YOU HAVE ESCAPED </a:t>
              </a:r>
            </a:p>
            <a:p>
              <a:pPr algn="ctr"/>
              <a:r>
                <a:rPr lang="en-US" sz="7200" b="1" dirty="0">
                  <a:ln w="17780" cmpd="sng">
                    <a:solidFill>
                      <a:srgbClr val="4BACC6">
                        <a:lumMod val="60000"/>
                        <a:lumOff val="40000"/>
                      </a:srgbClr>
                    </a:solidFill>
                    <a:prstDash val="solid"/>
                    <a:miter lim="800000"/>
                  </a:ln>
                  <a:gradFill rotWithShape="1">
                    <a:gsLst>
                      <a:gs pos="0">
                        <a:srgbClr val="000000">
                          <a:tint val="92000"/>
                          <a:shade val="100000"/>
                          <a:satMod val="150000"/>
                        </a:srgbClr>
                      </a:gs>
                      <a:gs pos="49000">
                        <a:srgbClr val="000000">
                          <a:tint val="89000"/>
                          <a:shade val="90000"/>
                          <a:satMod val="150000"/>
                        </a:srgbClr>
                      </a:gs>
                      <a:gs pos="50000">
                        <a:srgbClr val="000000">
                          <a:tint val="100000"/>
                          <a:shade val="75000"/>
                          <a:satMod val="150000"/>
                        </a:srgbClr>
                      </a:gs>
                      <a:gs pos="95000">
                        <a:srgbClr val="000000">
                          <a:shade val="47000"/>
                          <a:satMod val="150000"/>
                        </a:srgbClr>
                      </a:gs>
                      <a:gs pos="100000">
                        <a:srgbClr val="000000">
                          <a:shade val="39000"/>
                          <a:satMod val="150000"/>
                        </a:srgbClr>
                      </a:gs>
                    </a:gsLst>
                    <a:lin ang="5400000"/>
                  </a:gradFill>
                  <a:effectLst>
                    <a:outerShdw blurRad="50800" algn="tl" rotWithShape="0">
                      <a:srgbClr val="000000"/>
                    </a:outerShdw>
                  </a:effectLst>
                  <a:latin typeface="GrilledCheese BTN" panose="020B0604060402040206" pitchFamily="34" charset="0"/>
                </a:rPr>
                <a:t>FROM </a:t>
              </a:r>
            </a:p>
            <a:p>
              <a:pPr algn="ctr"/>
              <a:r>
                <a:rPr lang="en-US" sz="7200" b="1" dirty="0">
                  <a:ln w="17780" cmpd="sng">
                    <a:solidFill>
                      <a:srgbClr val="4BACC6">
                        <a:lumMod val="60000"/>
                        <a:lumOff val="40000"/>
                      </a:srgbClr>
                    </a:solidFill>
                    <a:prstDash val="solid"/>
                    <a:miter lim="800000"/>
                  </a:ln>
                  <a:gradFill rotWithShape="1">
                    <a:gsLst>
                      <a:gs pos="0">
                        <a:srgbClr val="000000">
                          <a:tint val="92000"/>
                          <a:shade val="100000"/>
                          <a:satMod val="150000"/>
                        </a:srgbClr>
                      </a:gs>
                      <a:gs pos="49000">
                        <a:srgbClr val="000000">
                          <a:tint val="89000"/>
                          <a:shade val="90000"/>
                          <a:satMod val="150000"/>
                        </a:srgbClr>
                      </a:gs>
                      <a:gs pos="50000">
                        <a:srgbClr val="000000">
                          <a:tint val="100000"/>
                          <a:shade val="75000"/>
                          <a:satMod val="150000"/>
                        </a:srgbClr>
                      </a:gs>
                      <a:gs pos="95000">
                        <a:srgbClr val="000000">
                          <a:shade val="47000"/>
                          <a:satMod val="150000"/>
                        </a:srgbClr>
                      </a:gs>
                      <a:gs pos="100000">
                        <a:srgbClr val="000000">
                          <a:shade val="39000"/>
                          <a:satMod val="150000"/>
                        </a:srgbClr>
                      </a:gs>
                    </a:gsLst>
                    <a:lin ang="5400000"/>
                  </a:gradFill>
                  <a:effectLst>
                    <a:outerShdw blurRad="50800" algn="tl" rotWithShape="0">
                      <a:srgbClr val="000000"/>
                    </a:outerShdw>
                  </a:effectLst>
                  <a:latin typeface="GrilledCheese BTN" panose="020B0604060402040206" pitchFamily="34" charset="0"/>
                </a:rPr>
                <a:t>HORYD HOUSE!!</a:t>
              </a:r>
            </a:p>
          </p:txBody>
        </p:sp>
      </p:grpSp>
      <p:pic>
        <p:nvPicPr>
          <p:cNvPr id="105" name="Picture 10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6626" y="6666406"/>
            <a:ext cx="2260605" cy="2165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965882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lash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grpId="0" nodeType="withEffect">
                                  <p:stCondLst>
                                    <p:cond delay="6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8" presetClass="emph" presetSubtype="0" repeatCount="indefinite" autoRev="1" fill="hold" nodeType="withEffect">
                                  <p:stCondLst>
                                    <p:cond delay="6500"/>
                                  </p:stCondLst>
                                  <p:childTnLst>
                                    <p:animRot by="1800000">
                                      <p:cBhvr>
                                        <p:cTn id="13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3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3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30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30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6" presetClass="exit" presetSubtype="32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23" dur="8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79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6" presetClass="emph" presetSubtype="0" accel="500" decel="50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Scale>
                                      <p:cBhvr>
                                        <p:cTn id="26" dur="8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5000" y="5000"/>
                                    </p:animScale>
                                  </p:childTnLst>
                                </p:cTn>
                              </p:par>
                              <p:par>
                                <p:cTn id="27" presetID="0" presetClass="path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Motion origin="layout" path="M 0.0007 -1.48148E-6 C 0.00226 -0.06065 0.0066 -0.12106 -0.00156 -0.18148 C 0.00018 -0.29004 -0.00156 -0.28819 -0.00156 -0.35509 " pathEditMode="relative" rAng="0" ptsTypes="ffA">
                                      <p:cBhvr>
                                        <p:cTn id="28" dur="8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4" y="-17755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10" presetClass="exit" presetSubtype="0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10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42" presetClass="path" presetSubtype="0" accel="50000" decel="50000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Motion origin="layout" path="M 1.11022E-16 3.7037E-7 L 0.00035 -0.26713 " pathEditMode="relative" rAng="0" ptsTypes="AA">
                                      <p:cBhvr>
                                        <p:cTn id="33" dur="3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-13356"/>
                                    </p:animMotion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4000"/>
                            </p:stCondLst>
                            <p:childTnLst>
                              <p:par>
                                <p:cTn id="38" presetID="42" presetClass="exit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1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-228599" y="-152400"/>
            <a:ext cx="9677400" cy="7219224"/>
          </a:xfrm>
          <a:prstGeom prst="rect">
            <a:avLst/>
          </a:prstGeom>
          <a:gradFill>
            <a:gsLst>
              <a:gs pos="72000">
                <a:schemeClr val="bg2">
                  <a:lumMod val="10000"/>
                </a:schemeClr>
              </a:gs>
              <a:gs pos="57000">
                <a:schemeClr val="bg2">
                  <a:lumMod val="25000"/>
                </a:schemeClr>
              </a:gs>
              <a:gs pos="0">
                <a:schemeClr val="bg2">
                  <a:lumMod val="10000"/>
                </a:schemeClr>
              </a:gs>
              <a:gs pos="30000">
                <a:schemeClr val="bg2">
                  <a:lumMod val="25000"/>
                </a:schemeClr>
              </a:gs>
              <a:gs pos="100000">
                <a:schemeClr val="bg2">
                  <a:lumMod val="10000"/>
                </a:schemeClr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031" name="Group 1030"/>
          <p:cNvGrpSpPr/>
          <p:nvPr/>
        </p:nvGrpSpPr>
        <p:grpSpPr>
          <a:xfrm>
            <a:off x="3389288" y="125079"/>
            <a:ext cx="2389660" cy="3886899"/>
            <a:chOff x="3490826" y="1131535"/>
            <a:chExt cx="2172418" cy="3314540"/>
          </a:xfrm>
          <a:effectLst/>
        </p:grpSpPr>
        <p:grpSp>
          <p:nvGrpSpPr>
            <p:cNvPr id="1030" name="Group 1029"/>
            <p:cNvGrpSpPr/>
            <p:nvPr/>
          </p:nvGrpSpPr>
          <p:grpSpPr>
            <a:xfrm>
              <a:off x="3490826" y="1131535"/>
              <a:ext cx="1848932" cy="3314540"/>
              <a:chOff x="3533956" y="1131535"/>
              <a:chExt cx="1848932" cy="3314540"/>
            </a:xfrm>
          </p:grpSpPr>
          <p:sp>
            <p:nvSpPr>
              <p:cNvPr id="5" name="Rectangle 4"/>
              <p:cNvSpPr/>
              <p:nvPr/>
            </p:nvSpPr>
            <p:spPr>
              <a:xfrm>
                <a:off x="3874682" y="1131535"/>
                <a:ext cx="1491808" cy="3203239"/>
              </a:xfrm>
              <a:prstGeom prst="rect">
                <a:avLst/>
              </a:pr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16" name="Group 115"/>
              <p:cNvGrpSpPr/>
              <p:nvPr/>
            </p:nvGrpSpPr>
            <p:grpSpPr>
              <a:xfrm flipH="1">
                <a:off x="3533956" y="2221262"/>
                <a:ext cx="805130" cy="352244"/>
                <a:chOff x="4909870" y="2192548"/>
                <a:chExt cx="805130" cy="352244"/>
              </a:xfrm>
            </p:grpSpPr>
            <p:sp>
              <p:nvSpPr>
                <p:cNvPr id="117" name="Rectangle 116"/>
                <p:cNvSpPr/>
                <p:nvPr/>
              </p:nvSpPr>
              <p:spPr>
                <a:xfrm>
                  <a:off x="4909870" y="2460192"/>
                  <a:ext cx="398252" cy="84600"/>
                </a:xfrm>
                <a:prstGeom prst="rect">
                  <a:avLst/>
                </a:prstGeom>
                <a:solidFill>
                  <a:schemeClr val="bg2">
                    <a:lumMod val="10000"/>
                  </a:schemeClr>
                </a:solidFill>
                <a:ln>
                  <a:solidFill>
                    <a:schemeClr val="bg2">
                      <a:lumMod val="1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8" name="Rectangle 117"/>
                <p:cNvSpPr/>
                <p:nvPr/>
              </p:nvSpPr>
              <p:spPr>
                <a:xfrm>
                  <a:off x="5036392" y="2370978"/>
                  <a:ext cx="398252" cy="84600"/>
                </a:xfrm>
                <a:prstGeom prst="rect">
                  <a:avLst/>
                </a:prstGeom>
                <a:solidFill>
                  <a:schemeClr val="bg2">
                    <a:lumMod val="10000"/>
                  </a:schemeClr>
                </a:solidFill>
                <a:ln>
                  <a:solidFill>
                    <a:schemeClr val="bg2">
                      <a:lumMod val="1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9" name="Rectangle 118"/>
                <p:cNvSpPr/>
                <p:nvPr/>
              </p:nvSpPr>
              <p:spPr>
                <a:xfrm>
                  <a:off x="5190226" y="2281763"/>
                  <a:ext cx="398252" cy="84600"/>
                </a:xfrm>
                <a:prstGeom prst="rect">
                  <a:avLst/>
                </a:prstGeom>
                <a:solidFill>
                  <a:schemeClr val="bg2">
                    <a:lumMod val="10000"/>
                  </a:schemeClr>
                </a:solidFill>
                <a:ln>
                  <a:solidFill>
                    <a:schemeClr val="bg2">
                      <a:lumMod val="1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0" name="Rectangle 119"/>
                <p:cNvSpPr/>
                <p:nvPr/>
              </p:nvSpPr>
              <p:spPr>
                <a:xfrm>
                  <a:off x="5316748" y="2192548"/>
                  <a:ext cx="398252" cy="84600"/>
                </a:xfrm>
                <a:prstGeom prst="rect">
                  <a:avLst/>
                </a:prstGeom>
                <a:solidFill>
                  <a:schemeClr val="bg2">
                    <a:lumMod val="10000"/>
                  </a:schemeClr>
                </a:solidFill>
                <a:ln>
                  <a:solidFill>
                    <a:schemeClr val="bg2">
                      <a:lumMod val="1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6" name="Freeform 5"/>
              <p:cNvSpPr/>
              <p:nvPr/>
            </p:nvSpPr>
            <p:spPr>
              <a:xfrm>
                <a:off x="3864634" y="1820173"/>
                <a:ext cx="448574" cy="724619"/>
              </a:xfrm>
              <a:custGeom>
                <a:avLst/>
                <a:gdLst>
                  <a:gd name="connsiteX0" fmla="*/ 448574 w 448574"/>
                  <a:gd name="connsiteY0" fmla="*/ 724619 h 724619"/>
                  <a:gd name="connsiteX1" fmla="*/ 448574 w 448574"/>
                  <a:gd name="connsiteY1" fmla="*/ 284671 h 724619"/>
                  <a:gd name="connsiteX2" fmla="*/ 0 w 448574"/>
                  <a:gd name="connsiteY2" fmla="*/ 0 h 724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48574" h="724619">
                    <a:moveTo>
                      <a:pt x="448574" y="724619"/>
                    </a:moveTo>
                    <a:lnTo>
                      <a:pt x="448574" y="28467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bg2">
                    <a:lumMod val="1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2" name="Freeform 111"/>
              <p:cNvSpPr/>
              <p:nvPr/>
            </p:nvSpPr>
            <p:spPr>
              <a:xfrm flipH="1">
                <a:off x="4894052" y="1820173"/>
                <a:ext cx="448574" cy="724619"/>
              </a:xfrm>
              <a:custGeom>
                <a:avLst/>
                <a:gdLst>
                  <a:gd name="connsiteX0" fmla="*/ 448574 w 448574"/>
                  <a:gd name="connsiteY0" fmla="*/ 724619 h 724619"/>
                  <a:gd name="connsiteX1" fmla="*/ 448574 w 448574"/>
                  <a:gd name="connsiteY1" fmla="*/ 284671 h 724619"/>
                  <a:gd name="connsiteX2" fmla="*/ 0 w 448574"/>
                  <a:gd name="connsiteY2" fmla="*/ 0 h 724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48574" h="724619">
                    <a:moveTo>
                      <a:pt x="448574" y="724619"/>
                    </a:moveTo>
                    <a:lnTo>
                      <a:pt x="448574" y="28467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bg2">
                    <a:lumMod val="1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22" name="Freeform 121"/>
              <p:cNvSpPr/>
              <p:nvPr/>
            </p:nvSpPr>
            <p:spPr>
              <a:xfrm>
                <a:off x="3835888" y="1828800"/>
                <a:ext cx="448574" cy="724619"/>
              </a:xfrm>
              <a:custGeom>
                <a:avLst/>
                <a:gdLst>
                  <a:gd name="connsiteX0" fmla="*/ 448574 w 448574"/>
                  <a:gd name="connsiteY0" fmla="*/ 724619 h 724619"/>
                  <a:gd name="connsiteX1" fmla="*/ 448574 w 448574"/>
                  <a:gd name="connsiteY1" fmla="*/ 284671 h 724619"/>
                  <a:gd name="connsiteX2" fmla="*/ 0 w 448574"/>
                  <a:gd name="connsiteY2" fmla="*/ 0 h 724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48574" h="724619">
                    <a:moveTo>
                      <a:pt x="448574" y="724619"/>
                    </a:moveTo>
                    <a:lnTo>
                      <a:pt x="448574" y="28467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bg2">
                    <a:lumMod val="1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23" name="Freeform 122"/>
              <p:cNvSpPr/>
              <p:nvPr/>
            </p:nvSpPr>
            <p:spPr>
              <a:xfrm flipH="1">
                <a:off x="4917062" y="1828800"/>
                <a:ext cx="448574" cy="724619"/>
              </a:xfrm>
              <a:custGeom>
                <a:avLst/>
                <a:gdLst>
                  <a:gd name="connsiteX0" fmla="*/ 448574 w 448574"/>
                  <a:gd name="connsiteY0" fmla="*/ 724619 h 724619"/>
                  <a:gd name="connsiteX1" fmla="*/ 448574 w 448574"/>
                  <a:gd name="connsiteY1" fmla="*/ 284671 h 724619"/>
                  <a:gd name="connsiteX2" fmla="*/ 0 w 448574"/>
                  <a:gd name="connsiteY2" fmla="*/ 0 h 724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48574" h="724619">
                    <a:moveTo>
                      <a:pt x="448574" y="724619"/>
                    </a:moveTo>
                    <a:lnTo>
                      <a:pt x="448574" y="28467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bg2">
                    <a:lumMod val="1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pic>
            <p:nvPicPr>
              <p:cNvPr id="1027" name="Picture 3"/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BEBA8EAE-BF5A-486C-A8C5-ECC9F3942E4B}">
                    <a14:imgProps xmlns:a14="http://schemas.microsoft.com/office/drawing/2010/main">
                      <a14:imgLayer r:embed="rId9">
                        <a14:imgEffect>
                          <a14:brightnessContrast bright="-4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852538" y="2573506"/>
                <a:ext cx="1530350" cy="187256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cxnSp>
            <p:nvCxnSpPr>
              <p:cNvPr id="73" name="Straight Connector 72"/>
              <p:cNvCxnSpPr/>
              <p:nvPr/>
            </p:nvCxnSpPr>
            <p:spPr>
              <a:xfrm>
                <a:off x="3874682" y="1170572"/>
                <a:ext cx="0" cy="3190137"/>
              </a:xfrm>
              <a:prstGeom prst="line">
                <a:avLst/>
              </a:prstGeom>
              <a:gradFill flip="none" rotWithShape="1">
                <a:gsLst>
                  <a:gs pos="0">
                    <a:schemeClr val="bg2">
                      <a:lumMod val="50000"/>
                      <a:shade val="30000"/>
                      <a:satMod val="115000"/>
                    </a:schemeClr>
                  </a:gs>
                  <a:gs pos="50000">
                    <a:schemeClr val="bg2">
                      <a:lumMod val="50000"/>
                      <a:shade val="67500"/>
                      <a:satMod val="115000"/>
                    </a:schemeClr>
                  </a:gs>
                  <a:gs pos="100000">
                    <a:schemeClr val="bg2">
                      <a:lumMod val="50000"/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>
                <a:solidFill>
                  <a:schemeClr val="bg2">
                    <a:lumMod val="1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" name="Group 9"/>
            <p:cNvGrpSpPr/>
            <p:nvPr/>
          </p:nvGrpSpPr>
          <p:grpSpPr>
            <a:xfrm>
              <a:off x="4858114" y="2192548"/>
              <a:ext cx="805130" cy="352244"/>
              <a:chOff x="4909870" y="2192548"/>
              <a:chExt cx="805130" cy="352244"/>
            </a:xfrm>
          </p:grpSpPr>
          <p:sp>
            <p:nvSpPr>
              <p:cNvPr id="9" name="Rectangle 8"/>
              <p:cNvSpPr/>
              <p:nvPr/>
            </p:nvSpPr>
            <p:spPr>
              <a:xfrm>
                <a:off x="4909870" y="2460192"/>
                <a:ext cx="398252" cy="84600"/>
              </a:xfrm>
              <a:prstGeom prst="rect">
                <a:avLst/>
              </a:prstGeom>
              <a:solidFill>
                <a:schemeClr val="bg2">
                  <a:lumMod val="10000"/>
                </a:schemeClr>
              </a:solidFill>
              <a:ln>
                <a:solidFill>
                  <a:schemeClr val="bg2">
                    <a:lumMod val="1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3" name="Rectangle 112"/>
              <p:cNvSpPr/>
              <p:nvPr/>
            </p:nvSpPr>
            <p:spPr>
              <a:xfrm>
                <a:off x="5036392" y="2370978"/>
                <a:ext cx="398252" cy="84600"/>
              </a:xfrm>
              <a:prstGeom prst="rect">
                <a:avLst/>
              </a:prstGeom>
              <a:solidFill>
                <a:schemeClr val="bg2">
                  <a:lumMod val="10000"/>
                </a:schemeClr>
              </a:solidFill>
              <a:ln>
                <a:solidFill>
                  <a:schemeClr val="bg2">
                    <a:lumMod val="1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4" name="Rectangle 113"/>
              <p:cNvSpPr/>
              <p:nvPr/>
            </p:nvSpPr>
            <p:spPr>
              <a:xfrm>
                <a:off x="5190226" y="2281763"/>
                <a:ext cx="398252" cy="84600"/>
              </a:xfrm>
              <a:prstGeom prst="rect">
                <a:avLst/>
              </a:prstGeom>
              <a:solidFill>
                <a:schemeClr val="bg2">
                  <a:lumMod val="10000"/>
                </a:schemeClr>
              </a:solidFill>
              <a:ln>
                <a:solidFill>
                  <a:schemeClr val="bg2">
                    <a:lumMod val="1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5" name="Rectangle 114"/>
              <p:cNvSpPr/>
              <p:nvPr/>
            </p:nvSpPr>
            <p:spPr>
              <a:xfrm>
                <a:off x="5316748" y="2192548"/>
                <a:ext cx="398252" cy="84600"/>
              </a:xfrm>
              <a:prstGeom prst="rect">
                <a:avLst/>
              </a:prstGeom>
              <a:solidFill>
                <a:schemeClr val="bg2">
                  <a:lumMod val="10000"/>
                </a:schemeClr>
              </a:solidFill>
              <a:ln>
                <a:solidFill>
                  <a:schemeClr val="bg2">
                    <a:lumMod val="1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233" name="Cube 232"/>
          <p:cNvSpPr/>
          <p:nvPr/>
        </p:nvSpPr>
        <p:spPr>
          <a:xfrm>
            <a:off x="5648788" y="6400799"/>
            <a:ext cx="184451" cy="513625"/>
          </a:xfrm>
          <a:prstGeom prst="cube">
            <a:avLst/>
          </a:prstGeom>
          <a:blipFill>
            <a:blip r:embed="rId10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97" name="Freeform 196"/>
          <p:cNvSpPr/>
          <p:nvPr/>
        </p:nvSpPr>
        <p:spPr>
          <a:xfrm flipH="1">
            <a:off x="5308119" y="1452"/>
            <a:ext cx="3715508" cy="6207497"/>
          </a:xfrm>
          <a:custGeom>
            <a:avLst/>
            <a:gdLst>
              <a:gd name="connsiteX0" fmla="*/ 8626 w 3786996"/>
              <a:gd name="connsiteY0" fmla="*/ 638355 h 5098212"/>
              <a:gd name="connsiteX1" fmla="*/ 836762 w 3786996"/>
              <a:gd name="connsiteY1" fmla="*/ 431321 h 5098212"/>
              <a:gd name="connsiteX2" fmla="*/ 1777041 w 3786996"/>
              <a:gd name="connsiteY2" fmla="*/ 241540 h 5098212"/>
              <a:gd name="connsiteX3" fmla="*/ 2734573 w 3786996"/>
              <a:gd name="connsiteY3" fmla="*/ 86264 h 5098212"/>
              <a:gd name="connsiteX4" fmla="*/ 3778369 w 3786996"/>
              <a:gd name="connsiteY4" fmla="*/ 0 h 5098212"/>
              <a:gd name="connsiteX5" fmla="*/ 3786996 w 3786996"/>
              <a:gd name="connsiteY5" fmla="*/ 3243532 h 5098212"/>
              <a:gd name="connsiteX6" fmla="*/ 2743200 w 3786996"/>
              <a:gd name="connsiteY6" fmla="*/ 3372929 h 5098212"/>
              <a:gd name="connsiteX7" fmla="*/ 1794294 w 3786996"/>
              <a:gd name="connsiteY7" fmla="*/ 3743864 h 5098212"/>
              <a:gd name="connsiteX8" fmla="*/ 836762 w 3786996"/>
              <a:gd name="connsiteY8" fmla="*/ 4330461 h 5098212"/>
              <a:gd name="connsiteX9" fmla="*/ 0 w 3786996"/>
              <a:gd name="connsiteY9" fmla="*/ 5098212 h 5098212"/>
              <a:gd name="connsiteX10" fmla="*/ 8626 w 3786996"/>
              <a:gd name="connsiteY10" fmla="*/ 638355 h 509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786996" h="5098212">
                <a:moveTo>
                  <a:pt x="8626" y="638355"/>
                </a:moveTo>
                <a:lnTo>
                  <a:pt x="836762" y="431321"/>
                </a:lnTo>
                <a:lnTo>
                  <a:pt x="1777041" y="241540"/>
                </a:lnTo>
                <a:lnTo>
                  <a:pt x="2734573" y="86264"/>
                </a:lnTo>
                <a:lnTo>
                  <a:pt x="3778369" y="0"/>
                </a:lnTo>
                <a:cubicBezTo>
                  <a:pt x="3781245" y="1081177"/>
                  <a:pt x="3784120" y="2162355"/>
                  <a:pt x="3786996" y="3243532"/>
                </a:cubicBezTo>
                <a:lnTo>
                  <a:pt x="2743200" y="3372929"/>
                </a:lnTo>
                <a:lnTo>
                  <a:pt x="1794294" y="3743864"/>
                </a:lnTo>
                <a:lnTo>
                  <a:pt x="836762" y="4330461"/>
                </a:lnTo>
                <a:lnTo>
                  <a:pt x="0" y="5098212"/>
                </a:lnTo>
                <a:cubicBezTo>
                  <a:pt x="2875" y="3611593"/>
                  <a:pt x="5751" y="2124974"/>
                  <a:pt x="8626" y="638355"/>
                </a:cubicBezTo>
                <a:close/>
              </a:path>
            </a:pathLst>
          </a:custGeom>
          <a:gradFill flip="none" rotWithShape="1">
            <a:gsLst>
              <a:gs pos="0">
                <a:schemeClr val="bg2">
                  <a:lumMod val="25000"/>
                  <a:shade val="30000"/>
                  <a:satMod val="115000"/>
                </a:schemeClr>
              </a:gs>
              <a:gs pos="50000">
                <a:schemeClr val="bg2">
                  <a:lumMod val="25000"/>
                  <a:shade val="67500"/>
                  <a:satMod val="115000"/>
                </a:schemeClr>
              </a:gs>
              <a:gs pos="100000">
                <a:schemeClr val="bg2">
                  <a:lumMod val="25000"/>
                  <a:shade val="100000"/>
                  <a:satMod val="115000"/>
                </a:schemeClr>
              </a:gs>
            </a:gsLst>
            <a:lin ang="135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76" name="Group 175"/>
          <p:cNvGrpSpPr/>
          <p:nvPr/>
        </p:nvGrpSpPr>
        <p:grpSpPr>
          <a:xfrm flipH="1">
            <a:off x="5398567" y="-1681"/>
            <a:ext cx="3801346" cy="6214517"/>
            <a:chOff x="76222" y="1131535"/>
            <a:chExt cx="3801346" cy="5103978"/>
          </a:xfrm>
        </p:grpSpPr>
        <p:grpSp>
          <p:nvGrpSpPr>
            <p:cNvPr id="177" name="Group 176"/>
            <p:cNvGrpSpPr/>
            <p:nvPr/>
          </p:nvGrpSpPr>
          <p:grpSpPr>
            <a:xfrm>
              <a:off x="76222" y="1131535"/>
              <a:ext cx="3801346" cy="5103978"/>
              <a:chOff x="76222" y="1131535"/>
              <a:chExt cx="3801346" cy="5103978"/>
            </a:xfrm>
          </p:grpSpPr>
          <p:grpSp>
            <p:nvGrpSpPr>
              <p:cNvPr id="182" name="Group 181"/>
              <p:cNvGrpSpPr/>
              <p:nvPr/>
            </p:nvGrpSpPr>
            <p:grpSpPr>
              <a:xfrm>
                <a:off x="112280" y="1131535"/>
                <a:ext cx="3723609" cy="642063"/>
                <a:chOff x="112280" y="1131535"/>
                <a:chExt cx="3723609" cy="642063"/>
              </a:xfrm>
            </p:grpSpPr>
            <p:cxnSp>
              <p:nvCxnSpPr>
                <p:cNvPr id="188" name="Straight Connector 187"/>
                <p:cNvCxnSpPr/>
                <p:nvPr/>
              </p:nvCxnSpPr>
              <p:spPr>
                <a:xfrm flipH="1">
                  <a:off x="2829817" y="1131535"/>
                  <a:ext cx="1006072" cy="83890"/>
                </a:xfrm>
                <a:prstGeom prst="line">
                  <a:avLst/>
                </a:prstGeom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9" name="Straight Connector 188"/>
                <p:cNvCxnSpPr/>
                <p:nvPr/>
              </p:nvCxnSpPr>
              <p:spPr>
                <a:xfrm flipH="1">
                  <a:off x="1937214" y="1215425"/>
                  <a:ext cx="909253" cy="156175"/>
                </a:xfrm>
                <a:prstGeom prst="line">
                  <a:avLst/>
                </a:prstGeom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0" name="Straight Connector 189"/>
                <p:cNvCxnSpPr/>
                <p:nvPr/>
              </p:nvCxnSpPr>
              <p:spPr>
                <a:xfrm flipH="1">
                  <a:off x="977524" y="1371600"/>
                  <a:ext cx="959691" cy="186058"/>
                </a:xfrm>
                <a:prstGeom prst="line">
                  <a:avLst/>
                </a:prstGeom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1" name="Straight Connector 190"/>
                <p:cNvCxnSpPr/>
                <p:nvPr/>
              </p:nvCxnSpPr>
              <p:spPr>
                <a:xfrm flipH="1">
                  <a:off x="112280" y="1557658"/>
                  <a:ext cx="865244" cy="215940"/>
                </a:xfrm>
                <a:prstGeom prst="line">
                  <a:avLst/>
                </a:prstGeom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83" name="Straight Connector 182"/>
              <p:cNvCxnSpPr/>
              <p:nvPr/>
            </p:nvCxnSpPr>
            <p:spPr>
              <a:xfrm flipV="1">
                <a:off x="76222" y="1773598"/>
                <a:ext cx="36058" cy="4461915"/>
              </a:xfrm>
              <a:prstGeom prst="line">
                <a:avLst/>
              </a:prstGeom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4" name="Straight Connector 183"/>
              <p:cNvCxnSpPr/>
              <p:nvPr/>
            </p:nvCxnSpPr>
            <p:spPr>
              <a:xfrm flipH="1" flipV="1">
                <a:off x="920669" y="1557658"/>
                <a:ext cx="4145" cy="3892980"/>
              </a:xfrm>
              <a:prstGeom prst="line">
                <a:avLst/>
              </a:prstGeom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5" name="Straight Connector 184"/>
              <p:cNvCxnSpPr/>
              <p:nvPr/>
            </p:nvCxnSpPr>
            <p:spPr>
              <a:xfrm flipV="1">
                <a:off x="1877315" y="1371600"/>
                <a:ext cx="640" cy="3511659"/>
              </a:xfrm>
              <a:prstGeom prst="line">
                <a:avLst/>
              </a:prstGeom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6" name="Straight Connector 185"/>
              <p:cNvCxnSpPr/>
              <p:nvPr/>
            </p:nvCxnSpPr>
            <p:spPr>
              <a:xfrm flipV="1">
                <a:off x="2829817" y="1215425"/>
                <a:ext cx="0" cy="3270669"/>
              </a:xfrm>
              <a:prstGeom prst="line">
                <a:avLst/>
              </a:prstGeom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7" name="Straight Connector 186"/>
              <p:cNvCxnSpPr/>
              <p:nvPr/>
            </p:nvCxnSpPr>
            <p:spPr>
              <a:xfrm flipV="1">
                <a:off x="3877568" y="1131535"/>
                <a:ext cx="0" cy="3212714"/>
              </a:xfrm>
              <a:prstGeom prst="line">
                <a:avLst/>
              </a:prstGeom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78" name="Straight Connector 177"/>
            <p:cNvCxnSpPr/>
            <p:nvPr/>
          </p:nvCxnSpPr>
          <p:spPr>
            <a:xfrm flipH="1">
              <a:off x="2846467" y="4360709"/>
              <a:ext cx="1028215" cy="139419"/>
            </a:xfrm>
            <a:prstGeom prst="line">
              <a:avLst/>
            </a:prstGeom>
            <a:ln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Straight Connector 178"/>
            <p:cNvCxnSpPr/>
            <p:nvPr/>
          </p:nvCxnSpPr>
          <p:spPr>
            <a:xfrm flipH="1">
              <a:off x="1877955" y="4503162"/>
              <a:ext cx="958914" cy="380097"/>
            </a:xfrm>
            <a:prstGeom prst="line">
              <a:avLst/>
            </a:prstGeom>
            <a:ln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Straight Connector 179"/>
            <p:cNvCxnSpPr/>
            <p:nvPr/>
          </p:nvCxnSpPr>
          <p:spPr>
            <a:xfrm flipH="1">
              <a:off x="967322" y="4883259"/>
              <a:ext cx="910633" cy="567379"/>
            </a:xfrm>
            <a:prstGeom prst="line">
              <a:avLst/>
            </a:prstGeom>
            <a:ln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1" name="Straight Connector 180"/>
            <p:cNvCxnSpPr/>
            <p:nvPr/>
          </p:nvCxnSpPr>
          <p:spPr>
            <a:xfrm flipH="1">
              <a:off x="76222" y="5453677"/>
              <a:ext cx="848592" cy="781836"/>
            </a:xfrm>
            <a:prstGeom prst="line">
              <a:avLst/>
            </a:prstGeom>
            <a:ln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29" name="Group 1028"/>
          <p:cNvGrpSpPr/>
          <p:nvPr/>
        </p:nvGrpSpPr>
        <p:grpSpPr>
          <a:xfrm>
            <a:off x="23168" y="-564"/>
            <a:ext cx="3801346" cy="6221563"/>
            <a:chOff x="76222" y="1125748"/>
            <a:chExt cx="3801346" cy="5109765"/>
          </a:xfrm>
        </p:grpSpPr>
        <p:grpSp>
          <p:nvGrpSpPr>
            <p:cNvPr id="40" name="Group 39"/>
            <p:cNvGrpSpPr/>
            <p:nvPr/>
          </p:nvGrpSpPr>
          <p:grpSpPr>
            <a:xfrm>
              <a:off x="76222" y="1125748"/>
              <a:ext cx="3801346" cy="5109765"/>
              <a:chOff x="76222" y="1125748"/>
              <a:chExt cx="3801346" cy="5109765"/>
            </a:xfrm>
          </p:grpSpPr>
          <p:grpSp>
            <p:nvGrpSpPr>
              <p:cNvPr id="39" name="Group 38"/>
              <p:cNvGrpSpPr/>
              <p:nvPr/>
            </p:nvGrpSpPr>
            <p:grpSpPr>
              <a:xfrm>
                <a:off x="112280" y="1125748"/>
                <a:ext cx="3765288" cy="647850"/>
                <a:chOff x="112280" y="1125748"/>
                <a:chExt cx="3765288" cy="647850"/>
              </a:xfrm>
            </p:grpSpPr>
            <p:cxnSp>
              <p:nvCxnSpPr>
                <p:cNvPr id="23" name="Straight Connector 22"/>
                <p:cNvCxnSpPr/>
                <p:nvPr/>
              </p:nvCxnSpPr>
              <p:spPr>
                <a:xfrm flipH="1">
                  <a:off x="2829817" y="1125748"/>
                  <a:ext cx="1047751" cy="89677"/>
                </a:xfrm>
                <a:prstGeom prst="line">
                  <a:avLst/>
                </a:prstGeom>
                <a:ln>
                  <a:solidFill>
                    <a:schemeClr val="bg2">
                      <a:lumMod val="1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" name="Straight Connector 24"/>
                <p:cNvCxnSpPr/>
                <p:nvPr/>
              </p:nvCxnSpPr>
              <p:spPr>
                <a:xfrm flipH="1">
                  <a:off x="1937214" y="1215425"/>
                  <a:ext cx="865245" cy="156175"/>
                </a:xfrm>
                <a:prstGeom prst="line">
                  <a:avLst/>
                </a:prstGeom>
                <a:ln>
                  <a:solidFill>
                    <a:schemeClr val="bg2">
                      <a:lumMod val="1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Straight Connector 147"/>
                <p:cNvCxnSpPr/>
                <p:nvPr/>
              </p:nvCxnSpPr>
              <p:spPr>
                <a:xfrm flipH="1">
                  <a:off x="977524" y="1371600"/>
                  <a:ext cx="959691" cy="186058"/>
                </a:xfrm>
                <a:prstGeom prst="line">
                  <a:avLst/>
                </a:prstGeom>
                <a:ln>
                  <a:solidFill>
                    <a:schemeClr val="bg2">
                      <a:lumMod val="1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9" name="Straight Connector 148"/>
                <p:cNvCxnSpPr/>
                <p:nvPr/>
              </p:nvCxnSpPr>
              <p:spPr>
                <a:xfrm flipH="1">
                  <a:off x="112280" y="1557658"/>
                  <a:ext cx="865244" cy="215940"/>
                </a:xfrm>
                <a:prstGeom prst="line">
                  <a:avLst/>
                </a:prstGeom>
                <a:ln>
                  <a:solidFill>
                    <a:schemeClr val="bg2">
                      <a:lumMod val="1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0" name="Straight Connector 29"/>
              <p:cNvCxnSpPr/>
              <p:nvPr/>
            </p:nvCxnSpPr>
            <p:spPr>
              <a:xfrm flipV="1">
                <a:off x="76222" y="1773598"/>
                <a:ext cx="36058" cy="4461915"/>
              </a:xfrm>
              <a:prstGeom prst="line">
                <a:avLst/>
              </a:prstGeom>
              <a:ln>
                <a:solidFill>
                  <a:schemeClr val="bg2">
                    <a:lumMod val="1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Straight Connector 31"/>
              <p:cNvCxnSpPr/>
              <p:nvPr/>
            </p:nvCxnSpPr>
            <p:spPr>
              <a:xfrm flipH="1" flipV="1">
                <a:off x="920669" y="1557658"/>
                <a:ext cx="4145" cy="3892980"/>
              </a:xfrm>
              <a:prstGeom prst="line">
                <a:avLst/>
              </a:prstGeom>
              <a:ln>
                <a:solidFill>
                  <a:schemeClr val="bg2">
                    <a:lumMod val="1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Straight Connector 33"/>
              <p:cNvCxnSpPr/>
              <p:nvPr/>
            </p:nvCxnSpPr>
            <p:spPr>
              <a:xfrm flipV="1">
                <a:off x="1877315" y="1371600"/>
                <a:ext cx="640" cy="3511659"/>
              </a:xfrm>
              <a:prstGeom prst="line">
                <a:avLst/>
              </a:prstGeom>
              <a:ln>
                <a:solidFill>
                  <a:schemeClr val="bg2">
                    <a:lumMod val="1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Straight Connector 35"/>
              <p:cNvCxnSpPr/>
              <p:nvPr/>
            </p:nvCxnSpPr>
            <p:spPr>
              <a:xfrm flipV="1">
                <a:off x="2829817" y="1215425"/>
                <a:ext cx="0" cy="3270669"/>
              </a:xfrm>
              <a:prstGeom prst="line">
                <a:avLst/>
              </a:prstGeom>
              <a:ln>
                <a:solidFill>
                  <a:schemeClr val="bg2">
                    <a:lumMod val="1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Straight Connector 37"/>
              <p:cNvCxnSpPr/>
              <p:nvPr/>
            </p:nvCxnSpPr>
            <p:spPr>
              <a:xfrm flipV="1">
                <a:off x="3877568" y="1131535"/>
                <a:ext cx="0" cy="3212714"/>
              </a:xfrm>
              <a:prstGeom prst="line">
                <a:avLst/>
              </a:prstGeom>
              <a:ln>
                <a:solidFill>
                  <a:schemeClr val="bg2">
                    <a:lumMod val="1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66" name="Straight Connector 165"/>
            <p:cNvCxnSpPr/>
            <p:nvPr/>
          </p:nvCxnSpPr>
          <p:spPr>
            <a:xfrm flipH="1">
              <a:off x="2846467" y="4360709"/>
              <a:ext cx="1028215" cy="139419"/>
            </a:xfrm>
            <a:prstGeom prst="line">
              <a:avLst/>
            </a:prstGeom>
            <a:ln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Straight Connector 166"/>
            <p:cNvCxnSpPr/>
            <p:nvPr/>
          </p:nvCxnSpPr>
          <p:spPr>
            <a:xfrm flipH="1">
              <a:off x="1877955" y="4503162"/>
              <a:ext cx="958914" cy="380097"/>
            </a:xfrm>
            <a:prstGeom prst="line">
              <a:avLst/>
            </a:prstGeom>
            <a:ln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Straight Connector 167"/>
            <p:cNvCxnSpPr/>
            <p:nvPr/>
          </p:nvCxnSpPr>
          <p:spPr>
            <a:xfrm flipH="1">
              <a:off x="967322" y="4883259"/>
              <a:ext cx="910633" cy="567379"/>
            </a:xfrm>
            <a:prstGeom prst="line">
              <a:avLst/>
            </a:prstGeom>
            <a:ln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" name="Straight Connector 168"/>
            <p:cNvCxnSpPr/>
            <p:nvPr/>
          </p:nvCxnSpPr>
          <p:spPr>
            <a:xfrm flipH="1">
              <a:off x="76222" y="5453677"/>
              <a:ext cx="848592" cy="781836"/>
            </a:xfrm>
            <a:prstGeom prst="line">
              <a:avLst/>
            </a:prstGeom>
            <a:ln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07" name="Straight Connector 206"/>
          <p:cNvCxnSpPr/>
          <p:nvPr/>
        </p:nvCxnSpPr>
        <p:spPr>
          <a:xfrm>
            <a:off x="33869" y="3527860"/>
            <a:ext cx="0" cy="2713262"/>
          </a:xfrm>
          <a:prstGeom prst="line">
            <a:avLst/>
          </a:prstGeom>
          <a:ln w="28575">
            <a:solidFill>
              <a:schemeClr val="bg2">
                <a:lumMod val="1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7" name="Group 236"/>
          <p:cNvGrpSpPr/>
          <p:nvPr/>
        </p:nvGrpSpPr>
        <p:grpSpPr>
          <a:xfrm>
            <a:off x="5527934" y="1993075"/>
            <a:ext cx="681487" cy="2090172"/>
            <a:chOff x="5527934" y="2754124"/>
            <a:chExt cx="681487" cy="1716657"/>
          </a:xfrm>
        </p:grpSpPr>
        <p:sp>
          <p:nvSpPr>
            <p:cNvPr id="223" name="Freeform 222"/>
            <p:cNvSpPr/>
            <p:nvPr/>
          </p:nvSpPr>
          <p:spPr>
            <a:xfrm flipH="1">
              <a:off x="5527934" y="2754124"/>
              <a:ext cx="681487" cy="1716657"/>
            </a:xfrm>
            <a:custGeom>
              <a:avLst/>
              <a:gdLst>
                <a:gd name="connsiteX0" fmla="*/ 0 w 681487"/>
                <a:gd name="connsiteY0" fmla="*/ 1716657 h 1716657"/>
                <a:gd name="connsiteX1" fmla="*/ 17253 w 681487"/>
                <a:gd name="connsiteY1" fmla="*/ 86264 h 1716657"/>
                <a:gd name="connsiteX2" fmla="*/ 681487 w 681487"/>
                <a:gd name="connsiteY2" fmla="*/ 0 h 1716657"/>
                <a:gd name="connsiteX3" fmla="*/ 672860 w 681487"/>
                <a:gd name="connsiteY3" fmla="*/ 1647646 h 1716657"/>
                <a:gd name="connsiteX4" fmla="*/ 0 w 681487"/>
                <a:gd name="connsiteY4" fmla="*/ 1716657 h 1716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1487" h="1716657">
                  <a:moveTo>
                    <a:pt x="0" y="1716657"/>
                  </a:moveTo>
                  <a:lnTo>
                    <a:pt x="17253" y="86264"/>
                  </a:lnTo>
                  <a:lnTo>
                    <a:pt x="681487" y="0"/>
                  </a:lnTo>
                  <a:cubicBezTo>
                    <a:pt x="678611" y="549215"/>
                    <a:pt x="675736" y="1098431"/>
                    <a:pt x="672860" y="1647646"/>
                  </a:cubicBezTo>
                  <a:lnTo>
                    <a:pt x="0" y="1716657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28" name="Oval 227"/>
            <p:cNvSpPr/>
            <p:nvPr/>
          </p:nvSpPr>
          <p:spPr>
            <a:xfrm>
              <a:off x="5596042" y="3605494"/>
              <a:ext cx="52746" cy="45719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38" name="Group 237"/>
          <p:cNvGrpSpPr/>
          <p:nvPr/>
        </p:nvGrpSpPr>
        <p:grpSpPr>
          <a:xfrm>
            <a:off x="6516315" y="2206148"/>
            <a:ext cx="672860" cy="2279233"/>
            <a:chOff x="6516315" y="2941609"/>
            <a:chExt cx="672860" cy="1871932"/>
          </a:xfrm>
        </p:grpSpPr>
        <p:sp>
          <p:nvSpPr>
            <p:cNvPr id="222" name="Freeform 221"/>
            <p:cNvSpPr/>
            <p:nvPr/>
          </p:nvSpPr>
          <p:spPr>
            <a:xfrm flipH="1">
              <a:off x="6516315" y="2941609"/>
              <a:ext cx="672860" cy="1871932"/>
            </a:xfrm>
            <a:custGeom>
              <a:avLst/>
              <a:gdLst>
                <a:gd name="connsiteX0" fmla="*/ 0 w 672860"/>
                <a:gd name="connsiteY0" fmla="*/ 1871932 h 1871932"/>
                <a:gd name="connsiteX1" fmla="*/ 17252 w 672860"/>
                <a:gd name="connsiteY1" fmla="*/ 129396 h 1871932"/>
                <a:gd name="connsiteX2" fmla="*/ 672860 w 672860"/>
                <a:gd name="connsiteY2" fmla="*/ 0 h 1871932"/>
                <a:gd name="connsiteX3" fmla="*/ 664234 w 672860"/>
                <a:gd name="connsiteY3" fmla="*/ 1639019 h 1871932"/>
                <a:gd name="connsiteX4" fmla="*/ 0 w 672860"/>
                <a:gd name="connsiteY4" fmla="*/ 1871932 h 187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2860" h="1871932">
                  <a:moveTo>
                    <a:pt x="0" y="1871932"/>
                  </a:moveTo>
                  <a:lnTo>
                    <a:pt x="17252" y="129396"/>
                  </a:lnTo>
                  <a:lnTo>
                    <a:pt x="672860" y="0"/>
                  </a:lnTo>
                  <a:cubicBezTo>
                    <a:pt x="669985" y="546340"/>
                    <a:pt x="667109" y="1092679"/>
                    <a:pt x="664234" y="1639019"/>
                  </a:cubicBezTo>
                  <a:lnTo>
                    <a:pt x="0" y="1871932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  <a:scene3d>
              <a:camera prst="orthographicFront">
                <a:rot lat="0" lon="0" rev="2154000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29" name="Oval 228"/>
            <p:cNvSpPr/>
            <p:nvPr/>
          </p:nvSpPr>
          <p:spPr>
            <a:xfrm>
              <a:off x="6563714" y="3738403"/>
              <a:ext cx="52746" cy="45719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pic>
        <p:nvPicPr>
          <p:cNvPr id="126" name="Picture 6"/>
          <p:cNvPicPr>
            <a:picLocks noChangeAspect="1" noChangeArrowheads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307898" y="1323615"/>
            <a:ext cx="403475" cy="91185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034" name="Freeform 1033"/>
          <p:cNvSpPr/>
          <p:nvPr/>
        </p:nvSpPr>
        <p:spPr>
          <a:xfrm>
            <a:off x="17253" y="33715"/>
            <a:ext cx="3786996" cy="6207497"/>
          </a:xfrm>
          <a:custGeom>
            <a:avLst/>
            <a:gdLst>
              <a:gd name="connsiteX0" fmla="*/ 8626 w 3786996"/>
              <a:gd name="connsiteY0" fmla="*/ 638355 h 5098212"/>
              <a:gd name="connsiteX1" fmla="*/ 836762 w 3786996"/>
              <a:gd name="connsiteY1" fmla="*/ 431321 h 5098212"/>
              <a:gd name="connsiteX2" fmla="*/ 1777041 w 3786996"/>
              <a:gd name="connsiteY2" fmla="*/ 241540 h 5098212"/>
              <a:gd name="connsiteX3" fmla="*/ 2734573 w 3786996"/>
              <a:gd name="connsiteY3" fmla="*/ 86264 h 5098212"/>
              <a:gd name="connsiteX4" fmla="*/ 3778369 w 3786996"/>
              <a:gd name="connsiteY4" fmla="*/ 0 h 5098212"/>
              <a:gd name="connsiteX5" fmla="*/ 3786996 w 3786996"/>
              <a:gd name="connsiteY5" fmla="*/ 3243532 h 5098212"/>
              <a:gd name="connsiteX6" fmla="*/ 2743200 w 3786996"/>
              <a:gd name="connsiteY6" fmla="*/ 3372929 h 5098212"/>
              <a:gd name="connsiteX7" fmla="*/ 1794294 w 3786996"/>
              <a:gd name="connsiteY7" fmla="*/ 3743864 h 5098212"/>
              <a:gd name="connsiteX8" fmla="*/ 836762 w 3786996"/>
              <a:gd name="connsiteY8" fmla="*/ 4330461 h 5098212"/>
              <a:gd name="connsiteX9" fmla="*/ 0 w 3786996"/>
              <a:gd name="connsiteY9" fmla="*/ 5098212 h 5098212"/>
              <a:gd name="connsiteX10" fmla="*/ 8626 w 3786996"/>
              <a:gd name="connsiteY10" fmla="*/ 638355 h 509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786996" h="5098212">
                <a:moveTo>
                  <a:pt x="8626" y="638355"/>
                </a:moveTo>
                <a:lnTo>
                  <a:pt x="836762" y="431321"/>
                </a:lnTo>
                <a:lnTo>
                  <a:pt x="1777041" y="241540"/>
                </a:lnTo>
                <a:lnTo>
                  <a:pt x="2734573" y="86264"/>
                </a:lnTo>
                <a:lnTo>
                  <a:pt x="3778369" y="0"/>
                </a:lnTo>
                <a:cubicBezTo>
                  <a:pt x="3781245" y="1081177"/>
                  <a:pt x="3784120" y="2162355"/>
                  <a:pt x="3786996" y="3243532"/>
                </a:cubicBezTo>
                <a:lnTo>
                  <a:pt x="2743200" y="3372929"/>
                </a:lnTo>
                <a:lnTo>
                  <a:pt x="1794294" y="3743864"/>
                </a:lnTo>
                <a:lnTo>
                  <a:pt x="836762" y="4330461"/>
                </a:lnTo>
                <a:lnTo>
                  <a:pt x="0" y="5098212"/>
                </a:lnTo>
                <a:cubicBezTo>
                  <a:pt x="2875" y="3611593"/>
                  <a:pt x="5751" y="2124974"/>
                  <a:pt x="8626" y="638355"/>
                </a:cubicBezTo>
                <a:close/>
              </a:path>
            </a:pathLst>
          </a:custGeom>
          <a:gradFill flip="none" rotWithShape="1">
            <a:gsLst>
              <a:gs pos="0">
                <a:schemeClr val="bg2">
                  <a:lumMod val="25000"/>
                  <a:shade val="30000"/>
                  <a:satMod val="115000"/>
                </a:schemeClr>
              </a:gs>
              <a:gs pos="50000">
                <a:schemeClr val="bg2">
                  <a:lumMod val="25000"/>
                  <a:shade val="67500"/>
                  <a:satMod val="115000"/>
                </a:schemeClr>
              </a:gs>
              <a:gs pos="100000">
                <a:schemeClr val="bg2">
                  <a:lumMod val="25000"/>
                  <a:shade val="100000"/>
                  <a:satMod val="115000"/>
                </a:schemeClr>
              </a:gs>
            </a:gsLst>
            <a:lin ang="135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224" name="Group 223"/>
          <p:cNvGrpSpPr/>
          <p:nvPr/>
        </p:nvGrpSpPr>
        <p:grpSpPr>
          <a:xfrm>
            <a:off x="189363" y="2970170"/>
            <a:ext cx="552091" cy="3024973"/>
            <a:chOff x="172528" y="3597215"/>
            <a:chExt cx="552091" cy="2484408"/>
          </a:xfrm>
        </p:grpSpPr>
        <p:sp>
          <p:nvSpPr>
            <p:cNvPr id="1049" name="Freeform 1048"/>
            <p:cNvSpPr/>
            <p:nvPr/>
          </p:nvSpPr>
          <p:spPr>
            <a:xfrm>
              <a:off x="172528" y="3597215"/>
              <a:ext cx="552091" cy="2484408"/>
            </a:xfrm>
            <a:custGeom>
              <a:avLst/>
              <a:gdLst>
                <a:gd name="connsiteX0" fmla="*/ 0 w 552091"/>
                <a:gd name="connsiteY0" fmla="*/ 2484408 h 2484408"/>
                <a:gd name="connsiteX1" fmla="*/ 8627 w 552091"/>
                <a:gd name="connsiteY1" fmla="*/ 301925 h 2484408"/>
                <a:gd name="connsiteX2" fmla="*/ 534838 w 552091"/>
                <a:gd name="connsiteY2" fmla="*/ 0 h 2484408"/>
                <a:gd name="connsiteX3" fmla="*/ 552091 w 552091"/>
                <a:gd name="connsiteY3" fmla="*/ 2001328 h 2484408"/>
                <a:gd name="connsiteX4" fmla="*/ 0 w 552091"/>
                <a:gd name="connsiteY4" fmla="*/ 2484408 h 248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091" h="2484408">
                  <a:moveTo>
                    <a:pt x="0" y="2484408"/>
                  </a:moveTo>
                  <a:cubicBezTo>
                    <a:pt x="2876" y="1756914"/>
                    <a:pt x="5751" y="1029419"/>
                    <a:pt x="8627" y="301925"/>
                  </a:cubicBezTo>
                  <a:lnTo>
                    <a:pt x="534838" y="0"/>
                  </a:lnTo>
                  <a:lnTo>
                    <a:pt x="552091" y="2001328"/>
                  </a:lnTo>
                  <a:lnTo>
                    <a:pt x="0" y="2484408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26" name="Oval 225"/>
            <p:cNvSpPr/>
            <p:nvPr/>
          </p:nvSpPr>
          <p:spPr>
            <a:xfrm>
              <a:off x="660819" y="4603056"/>
              <a:ext cx="52746" cy="45719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36" name="Group 235"/>
          <p:cNvGrpSpPr/>
          <p:nvPr/>
        </p:nvGrpSpPr>
        <p:grpSpPr>
          <a:xfrm>
            <a:off x="2950234" y="1993075"/>
            <a:ext cx="681487" cy="2090172"/>
            <a:chOff x="2950234" y="2769079"/>
            <a:chExt cx="681487" cy="1716657"/>
          </a:xfrm>
        </p:grpSpPr>
        <p:sp>
          <p:nvSpPr>
            <p:cNvPr id="1052" name="Freeform 1051"/>
            <p:cNvSpPr/>
            <p:nvPr/>
          </p:nvSpPr>
          <p:spPr>
            <a:xfrm>
              <a:off x="2950234" y="2769079"/>
              <a:ext cx="681487" cy="1716657"/>
            </a:xfrm>
            <a:custGeom>
              <a:avLst/>
              <a:gdLst>
                <a:gd name="connsiteX0" fmla="*/ 0 w 681487"/>
                <a:gd name="connsiteY0" fmla="*/ 1716657 h 1716657"/>
                <a:gd name="connsiteX1" fmla="*/ 17253 w 681487"/>
                <a:gd name="connsiteY1" fmla="*/ 86264 h 1716657"/>
                <a:gd name="connsiteX2" fmla="*/ 681487 w 681487"/>
                <a:gd name="connsiteY2" fmla="*/ 0 h 1716657"/>
                <a:gd name="connsiteX3" fmla="*/ 672860 w 681487"/>
                <a:gd name="connsiteY3" fmla="*/ 1647646 h 1716657"/>
                <a:gd name="connsiteX4" fmla="*/ 0 w 681487"/>
                <a:gd name="connsiteY4" fmla="*/ 1716657 h 1716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1487" h="1716657">
                  <a:moveTo>
                    <a:pt x="0" y="1716657"/>
                  </a:moveTo>
                  <a:lnTo>
                    <a:pt x="17253" y="86264"/>
                  </a:lnTo>
                  <a:lnTo>
                    <a:pt x="681487" y="0"/>
                  </a:lnTo>
                  <a:cubicBezTo>
                    <a:pt x="678611" y="549215"/>
                    <a:pt x="675736" y="1098431"/>
                    <a:pt x="672860" y="1647646"/>
                  </a:cubicBezTo>
                  <a:lnTo>
                    <a:pt x="0" y="1716657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27" name="Oval 226"/>
            <p:cNvSpPr/>
            <p:nvPr/>
          </p:nvSpPr>
          <p:spPr>
            <a:xfrm>
              <a:off x="3519020" y="3604547"/>
              <a:ext cx="52746" cy="45719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1067794" y="2541191"/>
            <a:ext cx="611579" cy="2587823"/>
            <a:chOff x="1067794" y="3178932"/>
            <a:chExt cx="611579" cy="2125377"/>
          </a:xfrm>
        </p:grpSpPr>
        <p:sp>
          <p:nvSpPr>
            <p:cNvPr id="8" name="Freeform 7"/>
            <p:cNvSpPr/>
            <p:nvPr/>
          </p:nvSpPr>
          <p:spPr>
            <a:xfrm>
              <a:off x="1067794" y="3178932"/>
              <a:ext cx="611579" cy="2125377"/>
            </a:xfrm>
            <a:custGeom>
              <a:avLst/>
              <a:gdLst>
                <a:gd name="connsiteX0" fmla="*/ 0 w 611579"/>
                <a:gd name="connsiteY0" fmla="*/ 2214748 h 2214748"/>
                <a:gd name="connsiteX1" fmla="*/ 0 w 611579"/>
                <a:gd name="connsiteY1" fmla="*/ 225631 h 2214748"/>
                <a:gd name="connsiteX2" fmla="*/ 611579 w 611579"/>
                <a:gd name="connsiteY2" fmla="*/ 0 h 2214748"/>
                <a:gd name="connsiteX3" fmla="*/ 611579 w 611579"/>
                <a:gd name="connsiteY3" fmla="*/ 1852550 h 2214748"/>
                <a:gd name="connsiteX4" fmla="*/ 0 w 611579"/>
                <a:gd name="connsiteY4" fmla="*/ 2214748 h 2214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1579" h="2214748">
                  <a:moveTo>
                    <a:pt x="0" y="2214748"/>
                  </a:moveTo>
                  <a:lnTo>
                    <a:pt x="0" y="225631"/>
                  </a:lnTo>
                  <a:lnTo>
                    <a:pt x="611579" y="0"/>
                  </a:lnTo>
                  <a:lnTo>
                    <a:pt x="611579" y="1852550"/>
                  </a:lnTo>
                  <a:lnTo>
                    <a:pt x="0" y="2214748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25" name="Oval 224"/>
            <p:cNvSpPr/>
            <p:nvPr/>
          </p:nvSpPr>
          <p:spPr>
            <a:xfrm>
              <a:off x="1596465" y="4051686"/>
              <a:ext cx="52746" cy="45719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130" name="Freeform 129"/>
          <p:cNvSpPr/>
          <p:nvPr/>
        </p:nvSpPr>
        <p:spPr>
          <a:xfrm>
            <a:off x="1950989" y="2214245"/>
            <a:ext cx="624555" cy="2263476"/>
          </a:xfrm>
          <a:custGeom>
            <a:avLst/>
            <a:gdLst>
              <a:gd name="connsiteX0" fmla="*/ 0 w 672860"/>
              <a:gd name="connsiteY0" fmla="*/ 1871932 h 1871932"/>
              <a:gd name="connsiteX1" fmla="*/ 17252 w 672860"/>
              <a:gd name="connsiteY1" fmla="*/ 129396 h 1871932"/>
              <a:gd name="connsiteX2" fmla="*/ 672860 w 672860"/>
              <a:gd name="connsiteY2" fmla="*/ 0 h 1871932"/>
              <a:gd name="connsiteX3" fmla="*/ 664234 w 672860"/>
              <a:gd name="connsiteY3" fmla="*/ 1639019 h 1871932"/>
              <a:gd name="connsiteX4" fmla="*/ 0 w 672860"/>
              <a:gd name="connsiteY4" fmla="*/ 1871932 h 1871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2860" h="1871932">
                <a:moveTo>
                  <a:pt x="0" y="1871932"/>
                </a:moveTo>
                <a:lnTo>
                  <a:pt x="17252" y="129396"/>
                </a:lnTo>
                <a:lnTo>
                  <a:pt x="672860" y="0"/>
                </a:lnTo>
                <a:cubicBezTo>
                  <a:pt x="669985" y="546340"/>
                  <a:pt x="667109" y="1092679"/>
                  <a:pt x="664234" y="1639019"/>
                </a:cubicBezTo>
                <a:lnTo>
                  <a:pt x="0" y="1871932"/>
                </a:ln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35" name="Group 134"/>
          <p:cNvGrpSpPr/>
          <p:nvPr/>
        </p:nvGrpSpPr>
        <p:grpSpPr>
          <a:xfrm>
            <a:off x="1960289" y="2233199"/>
            <a:ext cx="468000" cy="2279233"/>
            <a:chOff x="1966823" y="2924355"/>
            <a:chExt cx="672860" cy="1871932"/>
          </a:xfrm>
        </p:grpSpPr>
        <p:sp>
          <p:nvSpPr>
            <p:cNvPr id="136" name="Freeform 135"/>
            <p:cNvSpPr/>
            <p:nvPr/>
          </p:nvSpPr>
          <p:spPr>
            <a:xfrm>
              <a:off x="1966823" y="2924355"/>
              <a:ext cx="672860" cy="1871932"/>
            </a:xfrm>
            <a:custGeom>
              <a:avLst/>
              <a:gdLst>
                <a:gd name="connsiteX0" fmla="*/ 0 w 672860"/>
                <a:gd name="connsiteY0" fmla="*/ 1871932 h 1871932"/>
                <a:gd name="connsiteX1" fmla="*/ 17252 w 672860"/>
                <a:gd name="connsiteY1" fmla="*/ 129396 h 1871932"/>
                <a:gd name="connsiteX2" fmla="*/ 672860 w 672860"/>
                <a:gd name="connsiteY2" fmla="*/ 0 h 1871932"/>
                <a:gd name="connsiteX3" fmla="*/ 664234 w 672860"/>
                <a:gd name="connsiteY3" fmla="*/ 1639019 h 1871932"/>
                <a:gd name="connsiteX4" fmla="*/ 0 w 672860"/>
                <a:gd name="connsiteY4" fmla="*/ 1871932 h 187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2860" h="1871932">
                  <a:moveTo>
                    <a:pt x="0" y="1871932"/>
                  </a:moveTo>
                  <a:lnTo>
                    <a:pt x="17252" y="129396"/>
                  </a:lnTo>
                  <a:lnTo>
                    <a:pt x="672860" y="0"/>
                  </a:lnTo>
                  <a:cubicBezTo>
                    <a:pt x="669985" y="546340"/>
                    <a:pt x="667109" y="1092679"/>
                    <a:pt x="664234" y="1639019"/>
                  </a:cubicBezTo>
                  <a:lnTo>
                    <a:pt x="0" y="1871932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37" name="Oval 136"/>
            <p:cNvSpPr/>
            <p:nvPr/>
          </p:nvSpPr>
          <p:spPr>
            <a:xfrm>
              <a:off x="2522798" y="3784122"/>
              <a:ext cx="52746" cy="45719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132" name="Group 131"/>
          <p:cNvGrpSpPr/>
          <p:nvPr/>
        </p:nvGrpSpPr>
        <p:grpSpPr>
          <a:xfrm>
            <a:off x="1956602" y="2209800"/>
            <a:ext cx="672860" cy="2279233"/>
            <a:chOff x="1966823" y="2924355"/>
            <a:chExt cx="672860" cy="1871932"/>
          </a:xfrm>
        </p:grpSpPr>
        <p:sp>
          <p:nvSpPr>
            <p:cNvPr id="133" name="Freeform 132"/>
            <p:cNvSpPr/>
            <p:nvPr/>
          </p:nvSpPr>
          <p:spPr>
            <a:xfrm>
              <a:off x="1966823" y="2924355"/>
              <a:ext cx="672860" cy="1871932"/>
            </a:xfrm>
            <a:custGeom>
              <a:avLst/>
              <a:gdLst>
                <a:gd name="connsiteX0" fmla="*/ 0 w 672860"/>
                <a:gd name="connsiteY0" fmla="*/ 1871932 h 1871932"/>
                <a:gd name="connsiteX1" fmla="*/ 17252 w 672860"/>
                <a:gd name="connsiteY1" fmla="*/ 129396 h 1871932"/>
                <a:gd name="connsiteX2" fmla="*/ 672860 w 672860"/>
                <a:gd name="connsiteY2" fmla="*/ 0 h 1871932"/>
                <a:gd name="connsiteX3" fmla="*/ 664234 w 672860"/>
                <a:gd name="connsiteY3" fmla="*/ 1639019 h 1871932"/>
                <a:gd name="connsiteX4" fmla="*/ 0 w 672860"/>
                <a:gd name="connsiteY4" fmla="*/ 1871932 h 187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2860" h="1871932">
                  <a:moveTo>
                    <a:pt x="0" y="1871932"/>
                  </a:moveTo>
                  <a:lnTo>
                    <a:pt x="17252" y="129396"/>
                  </a:lnTo>
                  <a:lnTo>
                    <a:pt x="672860" y="0"/>
                  </a:lnTo>
                  <a:cubicBezTo>
                    <a:pt x="669985" y="546340"/>
                    <a:pt x="667109" y="1092679"/>
                    <a:pt x="664234" y="1639019"/>
                  </a:cubicBezTo>
                  <a:lnTo>
                    <a:pt x="0" y="1871932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34" name="Oval 133"/>
            <p:cNvSpPr/>
            <p:nvPr/>
          </p:nvSpPr>
          <p:spPr>
            <a:xfrm>
              <a:off x="2522798" y="3784122"/>
              <a:ext cx="52746" cy="45719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16" name="Trapezoid 15"/>
          <p:cNvSpPr/>
          <p:nvPr/>
        </p:nvSpPr>
        <p:spPr>
          <a:xfrm>
            <a:off x="3562196" y="3979225"/>
            <a:ext cx="2033845" cy="817409"/>
          </a:xfrm>
          <a:prstGeom prst="trapezoid">
            <a:avLst/>
          </a:prstGeom>
          <a:blipFill>
            <a:blip r:embed="rId12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 w="5715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38" name="Group 137"/>
          <p:cNvGrpSpPr/>
          <p:nvPr/>
        </p:nvGrpSpPr>
        <p:grpSpPr>
          <a:xfrm>
            <a:off x="2974768" y="1990664"/>
            <a:ext cx="681487" cy="2090172"/>
            <a:chOff x="2950234" y="2769079"/>
            <a:chExt cx="681487" cy="1716657"/>
          </a:xfrm>
          <a:effectLst>
            <a:glow rad="228600">
              <a:schemeClr val="accent3">
                <a:satMod val="175000"/>
                <a:alpha val="40000"/>
              </a:schemeClr>
            </a:glow>
          </a:effectLst>
        </p:grpSpPr>
        <p:sp>
          <p:nvSpPr>
            <p:cNvPr id="139" name="Freeform 138"/>
            <p:cNvSpPr/>
            <p:nvPr/>
          </p:nvSpPr>
          <p:spPr>
            <a:xfrm>
              <a:off x="2950234" y="2769079"/>
              <a:ext cx="681487" cy="1716657"/>
            </a:xfrm>
            <a:custGeom>
              <a:avLst/>
              <a:gdLst>
                <a:gd name="connsiteX0" fmla="*/ 0 w 681487"/>
                <a:gd name="connsiteY0" fmla="*/ 1716657 h 1716657"/>
                <a:gd name="connsiteX1" fmla="*/ 17253 w 681487"/>
                <a:gd name="connsiteY1" fmla="*/ 86264 h 1716657"/>
                <a:gd name="connsiteX2" fmla="*/ 681487 w 681487"/>
                <a:gd name="connsiteY2" fmla="*/ 0 h 1716657"/>
                <a:gd name="connsiteX3" fmla="*/ 672860 w 681487"/>
                <a:gd name="connsiteY3" fmla="*/ 1647646 h 1716657"/>
                <a:gd name="connsiteX4" fmla="*/ 0 w 681487"/>
                <a:gd name="connsiteY4" fmla="*/ 1716657 h 1716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1487" h="1716657">
                  <a:moveTo>
                    <a:pt x="0" y="1716657"/>
                  </a:moveTo>
                  <a:lnTo>
                    <a:pt x="17253" y="86264"/>
                  </a:lnTo>
                  <a:lnTo>
                    <a:pt x="681487" y="0"/>
                  </a:lnTo>
                  <a:cubicBezTo>
                    <a:pt x="678611" y="549215"/>
                    <a:pt x="675736" y="1098431"/>
                    <a:pt x="672860" y="1647646"/>
                  </a:cubicBezTo>
                  <a:lnTo>
                    <a:pt x="0" y="1716657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40" name="Oval 139"/>
            <p:cNvSpPr/>
            <p:nvPr/>
          </p:nvSpPr>
          <p:spPr>
            <a:xfrm>
              <a:off x="3519020" y="3604547"/>
              <a:ext cx="52746" cy="45719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pic>
        <p:nvPicPr>
          <p:cNvPr id="142" name="Picture 2" descr="C:\Users\John\AppData\Local\Microsoft\Windows\INetCache\IE\X0JUMOUO\ghost[1].gif"/>
          <p:cNvPicPr>
            <a:picLocks noChangeAspect="1" noChangeArrowheads="1"/>
          </p:cNvPicPr>
          <p:nvPr/>
        </p:nvPicPr>
        <p:blipFill>
          <a:blip r:embed="rId1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prstClr val="black"/>
              <a:schemeClr val="accent4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4122476" y="-2785641"/>
            <a:ext cx="5771687" cy="64996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80" name="Group 279"/>
          <p:cNvGrpSpPr/>
          <p:nvPr/>
        </p:nvGrpSpPr>
        <p:grpSpPr>
          <a:xfrm>
            <a:off x="7473564" y="2537817"/>
            <a:ext cx="611579" cy="2587823"/>
            <a:chOff x="11791055" y="5156857"/>
            <a:chExt cx="611579" cy="2587823"/>
          </a:xfrm>
        </p:grpSpPr>
        <p:sp>
          <p:nvSpPr>
            <p:cNvPr id="195" name="Freeform 194"/>
            <p:cNvSpPr/>
            <p:nvPr/>
          </p:nvSpPr>
          <p:spPr>
            <a:xfrm flipH="1">
              <a:off x="11791055" y="5156857"/>
              <a:ext cx="611579" cy="2587823"/>
            </a:xfrm>
            <a:custGeom>
              <a:avLst/>
              <a:gdLst>
                <a:gd name="connsiteX0" fmla="*/ 0 w 611579"/>
                <a:gd name="connsiteY0" fmla="*/ 2214748 h 2214748"/>
                <a:gd name="connsiteX1" fmla="*/ 0 w 611579"/>
                <a:gd name="connsiteY1" fmla="*/ 225631 h 2214748"/>
                <a:gd name="connsiteX2" fmla="*/ 611579 w 611579"/>
                <a:gd name="connsiteY2" fmla="*/ 0 h 2214748"/>
                <a:gd name="connsiteX3" fmla="*/ 611579 w 611579"/>
                <a:gd name="connsiteY3" fmla="*/ 1852550 h 2214748"/>
                <a:gd name="connsiteX4" fmla="*/ 0 w 611579"/>
                <a:gd name="connsiteY4" fmla="*/ 2214748 h 2214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1579" h="2214748">
                  <a:moveTo>
                    <a:pt x="0" y="2214748"/>
                  </a:moveTo>
                  <a:lnTo>
                    <a:pt x="0" y="225631"/>
                  </a:lnTo>
                  <a:lnTo>
                    <a:pt x="611579" y="0"/>
                  </a:lnTo>
                  <a:lnTo>
                    <a:pt x="611579" y="1852550"/>
                  </a:lnTo>
                  <a:lnTo>
                    <a:pt x="0" y="2214748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  <a:scene3d>
              <a:camera prst="orthographicFront">
                <a:rot lat="21599963" lon="21599960" rev="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00" name="Oval 199"/>
            <p:cNvSpPr/>
            <p:nvPr/>
          </p:nvSpPr>
          <p:spPr>
            <a:xfrm flipH="1">
              <a:off x="11846413" y="6260876"/>
              <a:ext cx="49677" cy="55667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  <a:scene3d>
              <a:camera prst="orthographicFront">
                <a:rot lat="0" lon="19199988" rev="0"/>
              </a:camera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312" name="Group 311"/>
          <p:cNvGrpSpPr>
            <a:grpSpLocks noChangeAspect="1"/>
          </p:cNvGrpSpPr>
          <p:nvPr/>
        </p:nvGrpSpPr>
        <p:grpSpPr>
          <a:xfrm>
            <a:off x="6551373" y="3744035"/>
            <a:ext cx="1227980" cy="751765"/>
            <a:chOff x="2590800" y="2397889"/>
            <a:chExt cx="6139904" cy="3758823"/>
          </a:xfrm>
        </p:grpSpPr>
        <p:sp>
          <p:nvSpPr>
            <p:cNvPr id="313" name="Freeform 312"/>
            <p:cNvSpPr/>
            <p:nvPr/>
          </p:nvSpPr>
          <p:spPr>
            <a:xfrm>
              <a:off x="5065387" y="2602409"/>
              <a:ext cx="978641" cy="706620"/>
            </a:xfrm>
            <a:custGeom>
              <a:avLst/>
              <a:gdLst>
                <a:gd name="connsiteX0" fmla="*/ 929215 w 978642"/>
                <a:gd name="connsiteY0" fmla="*/ 422415 h 706620"/>
                <a:gd name="connsiteX1" fmla="*/ 793291 w 978642"/>
                <a:gd name="connsiteY1" fmla="*/ 583053 h 706620"/>
                <a:gd name="connsiteX2" fmla="*/ 706794 w 978642"/>
                <a:gd name="connsiteY2" fmla="*/ 706620 h 706620"/>
                <a:gd name="connsiteX3" fmla="*/ 533799 w 978642"/>
                <a:gd name="connsiteY3" fmla="*/ 583053 h 706620"/>
                <a:gd name="connsiteX4" fmla="*/ 434945 w 978642"/>
                <a:gd name="connsiteY4" fmla="*/ 471842 h 706620"/>
                <a:gd name="connsiteX5" fmla="*/ 323734 w 978642"/>
                <a:gd name="connsiteY5" fmla="*/ 372988 h 706620"/>
                <a:gd name="connsiteX6" fmla="*/ 64242 w 978642"/>
                <a:gd name="connsiteY6" fmla="*/ 298847 h 706620"/>
                <a:gd name="connsiteX7" fmla="*/ 27172 w 978642"/>
                <a:gd name="connsiteY7" fmla="*/ 187636 h 706620"/>
                <a:gd name="connsiteX8" fmla="*/ 2459 w 978642"/>
                <a:gd name="connsiteY8" fmla="*/ 88782 h 706620"/>
                <a:gd name="connsiteX9" fmla="*/ 88956 w 978642"/>
                <a:gd name="connsiteY9" fmla="*/ 2285 h 706620"/>
                <a:gd name="connsiteX10" fmla="*/ 336091 w 978642"/>
                <a:gd name="connsiteY10" fmla="*/ 39355 h 706620"/>
                <a:gd name="connsiteX11" fmla="*/ 422588 w 978642"/>
                <a:gd name="connsiteY11" fmla="*/ 187636 h 706620"/>
                <a:gd name="connsiteX12" fmla="*/ 607940 w 978642"/>
                <a:gd name="connsiteY12" fmla="*/ 298847 h 706620"/>
                <a:gd name="connsiteX13" fmla="*/ 768577 w 978642"/>
                <a:gd name="connsiteY13" fmla="*/ 348274 h 706620"/>
                <a:gd name="connsiteX14" fmla="*/ 978642 w 978642"/>
                <a:gd name="connsiteY14" fmla="*/ 434772 h 706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8642" h="706620">
                  <a:moveTo>
                    <a:pt x="929215" y="422415"/>
                  </a:moveTo>
                  <a:cubicBezTo>
                    <a:pt x="879788" y="479050"/>
                    <a:pt x="830361" y="535685"/>
                    <a:pt x="793291" y="583053"/>
                  </a:cubicBezTo>
                  <a:cubicBezTo>
                    <a:pt x="756221" y="630421"/>
                    <a:pt x="750043" y="706620"/>
                    <a:pt x="706794" y="706620"/>
                  </a:cubicBezTo>
                  <a:cubicBezTo>
                    <a:pt x="663545" y="706620"/>
                    <a:pt x="579107" y="622183"/>
                    <a:pt x="533799" y="583053"/>
                  </a:cubicBezTo>
                  <a:cubicBezTo>
                    <a:pt x="488491" y="543923"/>
                    <a:pt x="469956" y="506853"/>
                    <a:pt x="434945" y="471842"/>
                  </a:cubicBezTo>
                  <a:cubicBezTo>
                    <a:pt x="399934" y="436831"/>
                    <a:pt x="385518" y="401820"/>
                    <a:pt x="323734" y="372988"/>
                  </a:cubicBezTo>
                  <a:cubicBezTo>
                    <a:pt x="261950" y="344155"/>
                    <a:pt x="113669" y="329739"/>
                    <a:pt x="64242" y="298847"/>
                  </a:cubicBezTo>
                  <a:cubicBezTo>
                    <a:pt x="14815" y="267955"/>
                    <a:pt x="37469" y="222647"/>
                    <a:pt x="27172" y="187636"/>
                  </a:cubicBezTo>
                  <a:cubicBezTo>
                    <a:pt x="16875" y="152625"/>
                    <a:pt x="-7838" y="119674"/>
                    <a:pt x="2459" y="88782"/>
                  </a:cubicBezTo>
                  <a:cubicBezTo>
                    <a:pt x="12756" y="57890"/>
                    <a:pt x="33351" y="10523"/>
                    <a:pt x="88956" y="2285"/>
                  </a:cubicBezTo>
                  <a:cubicBezTo>
                    <a:pt x="144561" y="-5953"/>
                    <a:pt x="280486" y="8463"/>
                    <a:pt x="336091" y="39355"/>
                  </a:cubicBezTo>
                  <a:cubicBezTo>
                    <a:pt x="391696" y="70247"/>
                    <a:pt x="377280" y="144387"/>
                    <a:pt x="422588" y="187636"/>
                  </a:cubicBezTo>
                  <a:cubicBezTo>
                    <a:pt x="467896" y="230885"/>
                    <a:pt x="550275" y="272074"/>
                    <a:pt x="607940" y="298847"/>
                  </a:cubicBezTo>
                  <a:cubicBezTo>
                    <a:pt x="665605" y="325620"/>
                    <a:pt x="706793" y="325620"/>
                    <a:pt x="768577" y="348274"/>
                  </a:cubicBezTo>
                  <a:cubicBezTo>
                    <a:pt x="830361" y="370928"/>
                    <a:pt x="904501" y="402850"/>
                    <a:pt x="978642" y="434772"/>
                  </a:cubicBezTo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14" name="Freeform 313"/>
            <p:cNvSpPr/>
            <p:nvPr/>
          </p:nvSpPr>
          <p:spPr>
            <a:xfrm>
              <a:off x="3894975" y="3397956"/>
              <a:ext cx="1249142" cy="588285"/>
            </a:xfrm>
            <a:custGeom>
              <a:avLst/>
              <a:gdLst>
                <a:gd name="connsiteX0" fmla="*/ 1249142 w 1249142"/>
                <a:gd name="connsiteY0" fmla="*/ 202908 h 588285"/>
                <a:gd name="connsiteX1" fmla="*/ 1175002 w 1249142"/>
                <a:gd name="connsiteY1" fmla="*/ 363546 h 588285"/>
                <a:gd name="connsiteX2" fmla="*/ 1175002 w 1249142"/>
                <a:gd name="connsiteY2" fmla="*/ 536541 h 588285"/>
                <a:gd name="connsiteX3" fmla="*/ 1162645 w 1249142"/>
                <a:gd name="connsiteY3" fmla="*/ 585968 h 588285"/>
                <a:gd name="connsiteX4" fmla="*/ 977294 w 1249142"/>
                <a:gd name="connsiteY4" fmla="*/ 561254 h 588285"/>
                <a:gd name="connsiteX5" fmla="*/ 804299 w 1249142"/>
                <a:gd name="connsiteY5" fmla="*/ 400616 h 588285"/>
                <a:gd name="connsiteX6" fmla="*/ 408883 w 1249142"/>
                <a:gd name="connsiteY6" fmla="*/ 351189 h 588285"/>
                <a:gd name="connsiteX7" fmla="*/ 149391 w 1249142"/>
                <a:gd name="connsiteY7" fmla="*/ 301762 h 588285"/>
                <a:gd name="connsiteX8" fmla="*/ 1110 w 1249142"/>
                <a:gd name="connsiteY8" fmla="*/ 227622 h 588285"/>
                <a:gd name="connsiteX9" fmla="*/ 87607 w 1249142"/>
                <a:gd name="connsiteY9" fmla="*/ 17557 h 588285"/>
                <a:gd name="connsiteX10" fmla="*/ 198818 w 1249142"/>
                <a:gd name="connsiteY10" fmla="*/ 17557 h 588285"/>
                <a:gd name="connsiteX11" fmla="*/ 445953 w 1249142"/>
                <a:gd name="connsiteY11" fmla="*/ 66984 h 588285"/>
                <a:gd name="connsiteX12" fmla="*/ 866083 w 1249142"/>
                <a:gd name="connsiteY12" fmla="*/ 128768 h 588285"/>
                <a:gd name="connsiteX13" fmla="*/ 1076148 w 1249142"/>
                <a:gd name="connsiteY13" fmla="*/ 104054 h 588285"/>
                <a:gd name="connsiteX14" fmla="*/ 1162645 w 1249142"/>
                <a:gd name="connsiteY14" fmla="*/ 141124 h 58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49142" h="588285">
                  <a:moveTo>
                    <a:pt x="1249142" y="202908"/>
                  </a:moveTo>
                  <a:cubicBezTo>
                    <a:pt x="1218250" y="255424"/>
                    <a:pt x="1187359" y="307941"/>
                    <a:pt x="1175002" y="363546"/>
                  </a:cubicBezTo>
                  <a:cubicBezTo>
                    <a:pt x="1162645" y="419151"/>
                    <a:pt x="1177061" y="499471"/>
                    <a:pt x="1175002" y="536541"/>
                  </a:cubicBezTo>
                  <a:cubicBezTo>
                    <a:pt x="1172943" y="573611"/>
                    <a:pt x="1195596" y="581849"/>
                    <a:pt x="1162645" y="585968"/>
                  </a:cubicBezTo>
                  <a:cubicBezTo>
                    <a:pt x="1129694" y="590087"/>
                    <a:pt x="1037018" y="592146"/>
                    <a:pt x="977294" y="561254"/>
                  </a:cubicBezTo>
                  <a:cubicBezTo>
                    <a:pt x="917570" y="530362"/>
                    <a:pt x="899034" y="435627"/>
                    <a:pt x="804299" y="400616"/>
                  </a:cubicBezTo>
                  <a:cubicBezTo>
                    <a:pt x="709564" y="365605"/>
                    <a:pt x="518034" y="367665"/>
                    <a:pt x="408883" y="351189"/>
                  </a:cubicBezTo>
                  <a:cubicBezTo>
                    <a:pt x="299732" y="334713"/>
                    <a:pt x="217353" y="322357"/>
                    <a:pt x="149391" y="301762"/>
                  </a:cubicBezTo>
                  <a:cubicBezTo>
                    <a:pt x="81429" y="281168"/>
                    <a:pt x="11407" y="274989"/>
                    <a:pt x="1110" y="227622"/>
                  </a:cubicBezTo>
                  <a:cubicBezTo>
                    <a:pt x="-9187" y="180255"/>
                    <a:pt x="54656" y="52568"/>
                    <a:pt x="87607" y="17557"/>
                  </a:cubicBezTo>
                  <a:cubicBezTo>
                    <a:pt x="120558" y="-17454"/>
                    <a:pt x="139094" y="9319"/>
                    <a:pt x="198818" y="17557"/>
                  </a:cubicBezTo>
                  <a:cubicBezTo>
                    <a:pt x="258542" y="25795"/>
                    <a:pt x="334742" y="48449"/>
                    <a:pt x="445953" y="66984"/>
                  </a:cubicBezTo>
                  <a:cubicBezTo>
                    <a:pt x="557164" y="85519"/>
                    <a:pt x="761051" y="122590"/>
                    <a:pt x="866083" y="128768"/>
                  </a:cubicBezTo>
                  <a:cubicBezTo>
                    <a:pt x="971115" y="134946"/>
                    <a:pt x="1026721" y="101995"/>
                    <a:pt x="1076148" y="104054"/>
                  </a:cubicBezTo>
                  <a:cubicBezTo>
                    <a:pt x="1125575" y="106113"/>
                    <a:pt x="1144110" y="123618"/>
                    <a:pt x="1162645" y="141124"/>
                  </a:cubicBezTo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15" name="Freeform 314"/>
            <p:cNvSpPr/>
            <p:nvPr/>
          </p:nvSpPr>
          <p:spPr>
            <a:xfrm>
              <a:off x="3579977" y="4172493"/>
              <a:ext cx="1354947" cy="389224"/>
            </a:xfrm>
            <a:custGeom>
              <a:avLst/>
              <a:gdLst>
                <a:gd name="connsiteX0" fmla="*/ 1352620 w 1354947"/>
                <a:gd name="connsiteY0" fmla="*/ 67806 h 389224"/>
                <a:gd name="connsiteX1" fmla="*/ 1352620 w 1354947"/>
                <a:gd name="connsiteY1" fmla="*/ 277871 h 389224"/>
                <a:gd name="connsiteX2" fmla="*/ 1352620 w 1354947"/>
                <a:gd name="connsiteY2" fmla="*/ 352012 h 389224"/>
                <a:gd name="connsiteX3" fmla="*/ 1327906 w 1354947"/>
                <a:gd name="connsiteY3" fmla="*/ 389082 h 389224"/>
                <a:gd name="connsiteX4" fmla="*/ 1093128 w 1354947"/>
                <a:gd name="connsiteY4" fmla="*/ 339655 h 389224"/>
                <a:gd name="connsiteX5" fmla="*/ 957203 w 1354947"/>
                <a:gd name="connsiteY5" fmla="*/ 327298 h 389224"/>
                <a:gd name="connsiteX6" fmla="*/ 487647 w 1354947"/>
                <a:gd name="connsiteY6" fmla="*/ 314941 h 389224"/>
                <a:gd name="connsiteX7" fmla="*/ 154014 w 1354947"/>
                <a:gd name="connsiteY7" fmla="*/ 302585 h 389224"/>
                <a:gd name="connsiteX8" fmla="*/ 5733 w 1354947"/>
                <a:gd name="connsiteY8" fmla="*/ 314941 h 389224"/>
                <a:gd name="connsiteX9" fmla="*/ 30447 w 1354947"/>
                <a:gd name="connsiteY9" fmla="*/ 141947 h 389224"/>
                <a:gd name="connsiteX10" fmla="*/ 30447 w 1354947"/>
                <a:gd name="connsiteY10" fmla="*/ 6023 h 389224"/>
                <a:gd name="connsiteX11" fmla="*/ 413506 w 1354947"/>
                <a:gd name="connsiteY11" fmla="*/ 30736 h 389224"/>
                <a:gd name="connsiteX12" fmla="*/ 747139 w 1354947"/>
                <a:gd name="connsiteY12" fmla="*/ 92520 h 389224"/>
                <a:gd name="connsiteX13" fmla="*/ 981917 w 1354947"/>
                <a:gd name="connsiteY13" fmla="*/ 92520 h 389224"/>
                <a:gd name="connsiteX14" fmla="*/ 1167268 w 1354947"/>
                <a:gd name="connsiteY14" fmla="*/ 55450 h 389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4947" h="389224">
                  <a:moveTo>
                    <a:pt x="1352620" y="67806"/>
                  </a:moveTo>
                  <a:lnTo>
                    <a:pt x="1352620" y="277871"/>
                  </a:lnTo>
                  <a:cubicBezTo>
                    <a:pt x="1352620" y="325239"/>
                    <a:pt x="1356739" y="333477"/>
                    <a:pt x="1352620" y="352012"/>
                  </a:cubicBezTo>
                  <a:cubicBezTo>
                    <a:pt x="1348501" y="370547"/>
                    <a:pt x="1371155" y="391142"/>
                    <a:pt x="1327906" y="389082"/>
                  </a:cubicBezTo>
                  <a:cubicBezTo>
                    <a:pt x="1284657" y="387023"/>
                    <a:pt x="1154912" y="349952"/>
                    <a:pt x="1093128" y="339655"/>
                  </a:cubicBezTo>
                  <a:cubicBezTo>
                    <a:pt x="1031344" y="329358"/>
                    <a:pt x="1058116" y="331417"/>
                    <a:pt x="957203" y="327298"/>
                  </a:cubicBezTo>
                  <a:cubicBezTo>
                    <a:pt x="856290" y="323179"/>
                    <a:pt x="487647" y="314941"/>
                    <a:pt x="487647" y="314941"/>
                  </a:cubicBezTo>
                  <a:cubicBezTo>
                    <a:pt x="353782" y="310822"/>
                    <a:pt x="234333" y="302585"/>
                    <a:pt x="154014" y="302585"/>
                  </a:cubicBezTo>
                  <a:cubicBezTo>
                    <a:pt x="73695" y="302585"/>
                    <a:pt x="26327" y="341714"/>
                    <a:pt x="5733" y="314941"/>
                  </a:cubicBezTo>
                  <a:cubicBezTo>
                    <a:pt x="-14861" y="288168"/>
                    <a:pt x="26328" y="193433"/>
                    <a:pt x="30447" y="141947"/>
                  </a:cubicBezTo>
                  <a:cubicBezTo>
                    <a:pt x="34566" y="90461"/>
                    <a:pt x="-33396" y="24558"/>
                    <a:pt x="30447" y="6023"/>
                  </a:cubicBezTo>
                  <a:cubicBezTo>
                    <a:pt x="94290" y="-12512"/>
                    <a:pt x="294057" y="16320"/>
                    <a:pt x="413506" y="30736"/>
                  </a:cubicBezTo>
                  <a:cubicBezTo>
                    <a:pt x="532955" y="45152"/>
                    <a:pt x="652404" y="82223"/>
                    <a:pt x="747139" y="92520"/>
                  </a:cubicBezTo>
                  <a:cubicBezTo>
                    <a:pt x="841874" y="102817"/>
                    <a:pt x="911896" y="98698"/>
                    <a:pt x="981917" y="92520"/>
                  </a:cubicBezTo>
                  <a:cubicBezTo>
                    <a:pt x="1051938" y="86342"/>
                    <a:pt x="1109603" y="70896"/>
                    <a:pt x="1167268" y="55450"/>
                  </a:cubicBezTo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16" name="Freeform 315"/>
            <p:cNvSpPr/>
            <p:nvPr/>
          </p:nvSpPr>
          <p:spPr>
            <a:xfrm>
              <a:off x="3916726" y="4755615"/>
              <a:ext cx="1273692" cy="502298"/>
            </a:xfrm>
            <a:custGeom>
              <a:avLst/>
              <a:gdLst>
                <a:gd name="connsiteX0" fmla="*/ 1244226 w 1273692"/>
                <a:gd name="connsiteY0" fmla="*/ 30801 h 502298"/>
                <a:gd name="connsiteX1" fmla="*/ 1207155 w 1273692"/>
                <a:gd name="connsiteY1" fmla="*/ 166726 h 502298"/>
                <a:gd name="connsiteX2" fmla="*/ 1268939 w 1273692"/>
                <a:gd name="connsiteY2" fmla="*/ 327364 h 502298"/>
                <a:gd name="connsiteX3" fmla="*/ 1231869 w 1273692"/>
                <a:gd name="connsiteY3" fmla="*/ 339720 h 502298"/>
                <a:gd name="connsiteX4" fmla="*/ 935307 w 1273692"/>
                <a:gd name="connsiteY4" fmla="*/ 339720 h 502298"/>
                <a:gd name="connsiteX5" fmla="*/ 614031 w 1273692"/>
                <a:gd name="connsiteY5" fmla="*/ 389147 h 502298"/>
                <a:gd name="connsiteX6" fmla="*/ 305112 w 1273692"/>
                <a:gd name="connsiteY6" fmla="*/ 426218 h 502298"/>
                <a:gd name="connsiteX7" fmla="*/ 45620 w 1273692"/>
                <a:gd name="connsiteY7" fmla="*/ 500358 h 502298"/>
                <a:gd name="connsiteX8" fmla="*/ 20907 w 1273692"/>
                <a:gd name="connsiteY8" fmla="*/ 339720 h 502298"/>
                <a:gd name="connsiteX9" fmla="*/ 8550 w 1273692"/>
                <a:gd name="connsiteY9" fmla="*/ 203796 h 502298"/>
                <a:gd name="connsiteX10" fmla="*/ 156831 w 1273692"/>
                <a:gd name="connsiteY10" fmla="*/ 154369 h 502298"/>
                <a:gd name="connsiteX11" fmla="*/ 354539 w 1273692"/>
                <a:gd name="connsiteY11" fmla="*/ 154369 h 502298"/>
                <a:gd name="connsiteX12" fmla="*/ 490463 w 1273692"/>
                <a:gd name="connsiteY12" fmla="*/ 154369 h 502298"/>
                <a:gd name="connsiteX13" fmla="*/ 663458 w 1273692"/>
                <a:gd name="connsiteY13" fmla="*/ 142012 h 502298"/>
                <a:gd name="connsiteX14" fmla="*/ 960020 w 1273692"/>
                <a:gd name="connsiteY14" fmla="*/ 92585 h 502298"/>
                <a:gd name="connsiteX15" fmla="*/ 1157728 w 1273692"/>
                <a:gd name="connsiteY15" fmla="*/ 6088 h 502298"/>
                <a:gd name="connsiteX16" fmla="*/ 1244226 w 1273692"/>
                <a:gd name="connsiteY16" fmla="*/ 30801 h 502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3692" h="502298">
                  <a:moveTo>
                    <a:pt x="1244226" y="30801"/>
                  </a:moveTo>
                  <a:cubicBezTo>
                    <a:pt x="1252464" y="57574"/>
                    <a:pt x="1203036" y="117299"/>
                    <a:pt x="1207155" y="166726"/>
                  </a:cubicBezTo>
                  <a:cubicBezTo>
                    <a:pt x="1211274" y="216153"/>
                    <a:pt x="1264820" y="298532"/>
                    <a:pt x="1268939" y="327364"/>
                  </a:cubicBezTo>
                  <a:cubicBezTo>
                    <a:pt x="1273058" y="356196"/>
                    <a:pt x="1287474" y="337661"/>
                    <a:pt x="1231869" y="339720"/>
                  </a:cubicBezTo>
                  <a:cubicBezTo>
                    <a:pt x="1176264" y="341779"/>
                    <a:pt x="1038280" y="331482"/>
                    <a:pt x="935307" y="339720"/>
                  </a:cubicBezTo>
                  <a:cubicBezTo>
                    <a:pt x="832334" y="347958"/>
                    <a:pt x="719063" y="374731"/>
                    <a:pt x="614031" y="389147"/>
                  </a:cubicBezTo>
                  <a:cubicBezTo>
                    <a:pt x="508998" y="403563"/>
                    <a:pt x="399847" y="407683"/>
                    <a:pt x="305112" y="426218"/>
                  </a:cubicBezTo>
                  <a:cubicBezTo>
                    <a:pt x="210377" y="444753"/>
                    <a:pt x="92987" y="514774"/>
                    <a:pt x="45620" y="500358"/>
                  </a:cubicBezTo>
                  <a:cubicBezTo>
                    <a:pt x="-1748" y="485942"/>
                    <a:pt x="27085" y="389147"/>
                    <a:pt x="20907" y="339720"/>
                  </a:cubicBezTo>
                  <a:cubicBezTo>
                    <a:pt x="14729" y="290293"/>
                    <a:pt x="-14104" y="234688"/>
                    <a:pt x="8550" y="203796"/>
                  </a:cubicBezTo>
                  <a:cubicBezTo>
                    <a:pt x="31204" y="172904"/>
                    <a:pt x="99166" y="162607"/>
                    <a:pt x="156831" y="154369"/>
                  </a:cubicBezTo>
                  <a:cubicBezTo>
                    <a:pt x="214496" y="146131"/>
                    <a:pt x="354539" y="154369"/>
                    <a:pt x="354539" y="154369"/>
                  </a:cubicBezTo>
                  <a:cubicBezTo>
                    <a:pt x="410144" y="154369"/>
                    <a:pt x="438977" y="156428"/>
                    <a:pt x="490463" y="154369"/>
                  </a:cubicBezTo>
                  <a:cubicBezTo>
                    <a:pt x="541949" y="152310"/>
                    <a:pt x="585198" y="152309"/>
                    <a:pt x="663458" y="142012"/>
                  </a:cubicBezTo>
                  <a:cubicBezTo>
                    <a:pt x="741718" y="131715"/>
                    <a:pt x="877642" y="115239"/>
                    <a:pt x="960020" y="92585"/>
                  </a:cubicBezTo>
                  <a:cubicBezTo>
                    <a:pt x="1042398" y="69931"/>
                    <a:pt x="1108301" y="20504"/>
                    <a:pt x="1157728" y="6088"/>
                  </a:cubicBezTo>
                  <a:cubicBezTo>
                    <a:pt x="1207155" y="-8328"/>
                    <a:pt x="1235988" y="4028"/>
                    <a:pt x="1244226" y="30801"/>
                  </a:cubicBezTo>
                  <a:close/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17" name="Freeform 316"/>
            <p:cNvSpPr/>
            <p:nvPr/>
          </p:nvSpPr>
          <p:spPr>
            <a:xfrm>
              <a:off x="4519546" y="5316779"/>
              <a:ext cx="1010068" cy="651122"/>
            </a:xfrm>
            <a:custGeom>
              <a:avLst/>
              <a:gdLst>
                <a:gd name="connsiteX0" fmla="*/ 910288 w 1010068"/>
                <a:gd name="connsiteY0" fmla="*/ 2918 h 651122"/>
                <a:gd name="connsiteX1" fmla="*/ 897932 w 1010068"/>
                <a:gd name="connsiteY1" fmla="*/ 126485 h 651122"/>
                <a:gd name="connsiteX2" fmla="*/ 1009142 w 1010068"/>
                <a:gd name="connsiteY2" fmla="*/ 274766 h 651122"/>
                <a:gd name="connsiteX3" fmla="*/ 935002 w 1010068"/>
                <a:gd name="connsiteY3" fmla="*/ 373620 h 651122"/>
                <a:gd name="connsiteX4" fmla="*/ 675510 w 1010068"/>
                <a:gd name="connsiteY4" fmla="*/ 435404 h 651122"/>
                <a:gd name="connsiteX5" fmla="*/ 453088 w 1010068"/>
                <a:gd name="connsiteY5" fmla="*/ 497188 h 651122"/>
                <a:gd name="connsiteX6" fmla="*/ 205953 w 1010068"/>
                <a:gd name="connsiteY6" fmla="*/ 608399 h 651122"/>
                <a:gd name="connsiteX7" fmla="*/ 32959 w 1010068"/>
                <a:gd name="connsiteY7" fmla="*/ 645469 h 651122"/>
                <a:gd name="connsiteX8" fmla="*/ 20602 w 1010068"/>
                <a:gd name="connsiteY8" fmla="*/ 497188 h 651122"/>
                <a:gd name="connsiteX9" fmla="*/ 20602 w 1010068"/>
                <a:gd name="connsiteY9" fmla="*/ 398334 h 651122"/>
                <a:gd name="connsiteX10" fmla="*/ 292451 w 1010068"/>
                <a:gd name="connsiteY10" fmla="*/ 299480 h 651122"/>
                <a:gd name="connsiteX11" fmla="*/ 514872 w 1010068"/>
                <a:gd name="connsiteY11" fmla="*/ 200626 h 651122"/>
                <a:gd name="connsiteX12" fmla="*/ 675510 w 1010068"/>
                <a:gd name="connsiteY12" fmla="*/ 77058 h 651122"/>
                <a:gd name="connsiteX13" fmla="*/ 786721 w 1010068"/>
                <a:gd name="connsiteY13" fmla="*/ 39988 h 651122"/>
                <a:gd name="connsiteX14" fmla="*/ 910288 w 1010068"/>
                <a:gd name="connsiteY14" fmla="*/ 2918 h 651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0068" h="651122">
                  <a:moveTo>
                    <a:pt x="910288" y="2918"/>
                  </a:moveTo>
                  <a:cubicBezTo>
                    <a:pt x="928823" y="17334"/>
                    <a:pt x="881456" y="81177"/>
                    <a:pt x="897932" y="126485"/>
                  </a:cubicBezTo>
                  <a:cubicBezTo>
                    <a:pt x="914408" y="171793"/>
                    <a:pt x="1002964" y="233577"/>
                    <a:pt x="1009142" y="274766"/>
                  </a:cubicBezTo>
                  <a:cubicBezTo>
                    <a:pt x="1015320" y="315955"/>
                    <a:pt x="990607" y="346847"/>
                    <a:pt x="935002" y="373620"/>
                  </a:cubicBezTo>
                  <a:cubicBezTo>
                    <a:pt x="879397" y="400393"/>
                    <a:pt x="755829" y="414809"/>
                    <a:pt x="675510" y="435404"/>
                  </a:cubicBezTo>
                  <a:cubicBezTo>
                    <a:pt x="595191" y="455999"/>
                    <a:pt x="531347" y="468356"/>
                    <a:pt x="453088" y="497188"/>
                  </a:cubicBezTo>
                  <a:cubicBezTo>
                    <a:pt x="374829" y="526020"/>
                    <a:pt x="275974" y="583686"/>
                    <a:pt x="205953" y="608399"/>
                  </a:cubicBezTo>
                  <a:cubicBezTo>
                    <a:pt x="135932" y="633112"/>
                    <a:pt x="63851" y="664004"/>
                    <a:pt x="32959" y="645469"/>
                  </a:cubicBezTo>
                  <a:cubicBezTo>
                    <a:pt x="2067" y="626934"/>
                    <a:pt x="22661" y="538377"/>
                    <a:pt x="20602" y="497188"/>
                  </a:cubicBezTo>
                  <a:cubicBezTo>
                    <a:pt x="18543" y="455999"/>
                    <a:pt x="-24706" y="431285"/>
                    <a:pt x="20602" y="398334"/>
                  </a:cubicBezTo>
                  <a:cubicBezTo>
                    <a:pt x="65910" y="365383"/>
                    <a:pt x="210073" y="332431"/>
                    <a:pt x="292451" y="299480"/>
                  </a:cubicBezTo>
                  <a:cubicBezTo>
                    <a:pt x="374829" y="266529"/>
                    <a:pt x="451029" y="237696"/>
                    <a:pt x="514872" y="200626"/>
                  </a:cubicBezTo>
                  <a:cubicBezTo>
                    <a:pt x="578715" y="163556"/>
                    <a:pt x="630202" y="103831"/>
                    <a:pt x="675510" y="77058"/>
                  </a:cubicBezTo>
                  <a:cubicBezTo>
                    <a:pt x="720818" y="50285"/>
                    <a:pt x="749651" y="48226"/>
                    <a:pt x="786721" y="39988"/>
                  </a:cubicBezTo>
                  <a:cubicBezTo>
                    <a:pt x="823791" y="31750"/>
                    <a:pt x="891753" y="-11498"/>
                    <a:pt x="910288" y="2918"/>
                  </a:cubicBezTo>
                  <a:close/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318" name="Group 317"/>
            <p:cNvGrpSpPr/>
            <p:nvPr/>
          </p:nvGrpSpPr>
          <p:grpSpPr>
            <a:xfrm>
              <a:off x="4919322" y="3062635"/>
              <a:ext cx="3811382" cy="2562640"/>
              <a:chOff x="5325312" y="-35011"/>
              <a:chExt cx="3811382" cy="2562640"/>
            </a:xfrm>
            <a:gradFill>
              <a:gsLst>
                <a:gs pos="16000">
                  <a:schemeClr val="bg2">
                    <a:lumMod val="50000"/>
                  </a:schemeClr>
                </a:gs>
                <a:gs pos="34000">
                  <a:schemeClr val="bg2">
                    <a:lumMod val="90000"/>
                  </a:schemeClr>
                </a:gs>
                <a:gs pos="82000">
                  <a:schemeClr val="bg2">
                    <a:lumMod val="75000"/>
                  </a:schemeClr>
                </a:gs>
                <a:gs pos="62071">
                  <a:schemeClr val="bg2">
                    <a:lumMod val="50000"/>
                  </a:schemeClr>
                </a:gs>
                <a:gs pos="53000">
                  <a:schemeClr val="bg2">
                    <a:lumMod val="75000"/>
                  </a:schemeClr>
                </a:gs>
                <a:gs pos="42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</p:grpSpPr>
          <p:grpSp>
            <p:nvGrpSpPr>
              <p:cNvPr id="328" name="Group 327"/>
              <p:cNvGrpSpPr/>
              <p:nvPr/>
            </p:nvGrpSpPr>
            <p:grpSpPr>
              <a:xfrm>
                <a:off x="5325312" y="-35011"/>
                <a:ext cx="3811382" cy="2562640"/>
                <a:chOff x="5332618" y="2959780"/>
                <a:chExt cx="3811382" cy="2562640"/>
              </a:xfrm>
              <a:grpFill/>
            </p:grpSpPr>
            <p:sp>
              <p:nvSpPr>
                <p:cNvPr id="333" name="Freeform 332"/>
                <p:cNvSpPr/>
                <p:nvPr/>
              </p:nvSpPr>
              <p:spPr>
                <a:xfrm>
                  <a:off x="5332618" y="2959780"/>
                  <a:ext cx="3811382" cy="2562640"/>
                </a:xfrm>
                <a:custGeom>
                  <a:avLst/>
                  <a:gdLst>
                    <a:gd name="connsiteX0" fmla="*/ 3289186 w 3811382"/>
                    <a:gd name="connsiteY0" fmla="*/ 964018 h 2562640"/>
                    <a:gd name="connsiteX1" fmla="*/ 2560137 w 3811382"/>
                    <a:gd name="connsiteY1" fmla="*/ 1062872 h 2562640"/>
                    <a:gd name="connsiteX2" fmla="*/ 2387143 w 3811382"/>
                    <a:gd name="connsiteY2" fmla="*/ 914591 h 2562640"/>
                    <a:gd name="connsiteX3" fmla="*/ 2140008 w 3811382"/>
                    <a:gd name="connsiteY3" fmla="*/ 618029 h 2562640"/>
                    <a:gd name="connsiteX4" fmla="*/ 1954656 w 3811382"/>
                    <a:gd name="connsiteY4" fmla="*/ 445034 h 2562640"/>
                    <a:gd name="connsiteX5" fmla="*/ 1571597 w 3811382"/>
                    <a:gd name="connsiteY5" fmla="*/ 222613 h 2562640"/>
                    <a:gd name="connsiteX6" fmla="*/ 1361532 w 3811382"/>
                    <a:gd name="connsiteY6" fmla="*/ 49618 h 2562640"/>
                    <a:gd name="connsiteX7" fmla="*/ 1102040 w 3811382"/>
                    <a:gd name="connsiteY7" fmla="*/ 191 h 2562640"/>
                    <a:gd name="connsiteX8" fmla="*/ 1015543 w 3811382"/>
                    <a:gd name="connsiteY8" fmla="*/ 61975 h 2562640"/>
                    <a:gd name="connsiteX9" fmla="*/ 929045 w 3811382"/>
                    <a:gd name="connsiteY9" fmla="*/ 259683 h 2562640"/>
                    <a:gd name="connsiteX10" fmla="*/ 1225608 w 3811382"/>
                    <a:gd name="connsiteY10" fmla="*/ 432678 h 2562640"/>
                    <a:gd name="connsiteX11" fmla="*/ 1485099 w 3811382"/>
                    <a:gd name="connsiteY11" fmla="*/ 519175 h 2562640"/>
                    <a:gd name="connsiteX12" fmla="*/ 1695164 w 3811382"/>
                    <a:gd name="connsiteY12" fmla="*/ 642742 h 2562640"/>
                    <a:gd name="connsiteX13" fmla="*/ 1794018 w 3811382"/>
                    <a:gd name="connsiteY13" fmla="*/ 753953 h 2562640"/>
                    <a:gd name="connsiteX14" fmla="*/ 1719878 w 3811382"/>
                    <a:gd name="connsiteY14" fmla="*/ 889878 h 2562640"/>
                    <a:gd name="connsiteX15" fmla="*/ 1262678 w 3811382"/>
                    <a:gd name="connsiteY15" fmla="*/ 852807 h 2562640"/>
                    <a:gd name="connsiteX16" fmla="*/ 941402 w 3811382"/>
                    <a:gd name="connsiteY16" fmla="*/ 791024 h 2562640"/>
                    <a:gd name="connsiteX17" fmla="*/ 583056 w 3811382"/>
                    <a:gd name="connsiteY17" fmla="*/ 679813 h 2562640"/>
                    <a:gd name="connsiteX18" fmla="*/ 459489 w 3811382"/>
                    <a:gd name="connsiteY18" fmla="*/ 605672 h 2562640"/>
                    <a:gd name="connsiteX19" fmla="*/ 261781 w 3811382"/>
                    <a:gd name="connsiteY19" fmla="*/ 556245 h 2562640"/>
                    <a:gd name="connsiteX20" fmla="*/ 162926 w 3811382"/>
                    <a:gd name="connsiteY20" fmla="*/ 593315 h 2562640"/>
                    <a:gd name="connsiteX21" fmla="*/ 125856 w 3811382"/>
                    <a:gd name="connsiteY21" fmla="*/ 704526 h 2562640"/>
                    <a:gd name="connsiteX22" fmla="*/ 113499 w 3811382"/>
                    <a:gd name="connsiteY22" fmla="*/ 852807 h 2562640"/>
                    <a:gd name="connsiteX23" fmla="*/ 249424 w 3811382"/>
                    <a:gd name="connsiteY23" fmla="*/ 976375 h 2562640"/>
                    <a:gd name="connsiteX24" fmla="*/ 508916 w 3811382"/>
                    <a:gd name="connsiteY24" fmla="*/ 1050515 h 2562640"/>
                    <a:gd name="connsiteX25" fmla="*/ 867262 w 3811382"/>
                    <a:gd name="connsiteY25" fmla="*/ 1038159 h 2562640"/>
                    <a:gd name="connsiteX26" fmla="*/ 1225608 w 3811382"/>
                    <a:gd name="connsiteY26" fmla="*/ 1112299 h 2562640"/>
                    <a:gd name="connsiteX27" fmla="*/ 1608667 w 3811382"/>
                    <a:gd name="connsiteY27" fmla="*/ 1248224 h 2562640"/>
                    <a:gd name="connsiteX28" fmla="*/ 1682808 w 3811382"/>
                    <a:gd name="connsiteY28" fmla="*/ 1310007 h 2562640"/>
                    <a:gd name="connsiteX29" fmla="*/ 1410959 w 3811382"/>
                    <a:gd name="connsiteY29" fmla="*/ 1347078 h 2562640"/>
                    <a:gd name="connsiteX30" fmla="*/ 1003186 w 3811382"/>
                    <a:gd name="connsiteY30" fmla="*/ 1359434 h 2562640"/>
                    <a:gd name="connsiteX31" fmla="*/ 669554 w 3811382"/>
                    <a:gd name="connsiteY31" fmla="*/ 1297651 h 2562640"/>
                    <a:gd name="connsiteX32" fmla="*/ 459489 w 3811382"/>
                    <a:gd name="connsiteY32" fmla="*/ 1223510 h 2562640"/>
                    <a:gd name="connsiteX33" fmla="*/ 212354 w 3811382"/>
                    <a:gd name="connsiteY33" fmla="*/ 1186440 h 2562640"/>
                    <a:gd name="connsiteX34" fmla="*/ 14645 w 3811382"/>
                    <a:gd name="connsiteY34" fmla="*/ 1260580 h 2562640"/>
                    <a:gd name="connsiteX35" fmla="*/ 14645 w 3811382"/>
                    <a:gd name="connsiteY35" fmla="*/ 1483002 h 2562640"/>
                    <a:gd name="connsiteX36" fmla="*/ 14645 w 3811382"/>
                    <a:gd name="connsiteY36" fmla="*/ 1532429 h 2562640"/>
                    <a:gd name="connsiteX37" fmla="*/ 212354 w 3811382"/>
                    <a:gd name="connsiteY37" fmla="*/ 1594213 h 2562640"/>
                    <a:gd name="connsiteX38" fmla="*/ 323564 w 3811382"/>
                    <a:gd name="connsiteY38" fmla="*/ 1643640 h 2562640"/>
                    <a:gd name="connsiteX39" fmla="*/ 756051 w 3811382"/>
                    <a:gd name="connsiteY39" fmla="*/ 1618926 h 2562640"/>
                    <a:gd name="connsiteX40" fmla="*/ 1089683 w 3811382"/>
                    <a:gd name="connsiteY40" fmla="*/ 1618926 h 2562640"/>
                    <a:gd name="connsiteX41" fmla="*/ 1423316 w 3811382"/>
                    <a:gd name="connsiteY41" fmla="*/ 1655997 h 2562640"/>
                    <a:gd name="connsiteX42" fmla="*/ 1670451 w 3811382"/>
                    <a:gd name="connsiteY42" fmla="*/ 1655997 h 2562640"/>
                    <a:gd name="connsiteX43" fmla="*/ 1410959 w 3811382"/>
                    <a:gd name="connsiteY43" fmla="*/ 1705424 h 2562640"/>
                    <a:gd name="connsiteX44" fmla="*/ 1064970 w 3811382"/>
                    <a:gd name="connsiteY44" fmla="*/ 1754851 h 2562640"/>
                    <a:gd name="connsiteX45" fmla="*/ 805478 w 3811382"/>
                    <a:gd name="connsiteY45" fmla="*/ 1754851 h 2562640"/>
                    <a:gd name="connsiteX46" fmla="*/ 521272 w 3811382"/>
                    <a:gd name="connsiteY46" fmla="*/ 1693067 h 2562640"/>
                    <a:gd name="connsiteX47" fmla="*/ 335921 w 3811382"/>
                    <a:gd name="connsiteY47" fmla="*/ 1693067 h 2562640"/>
                    <a:gd name="connsiteX48" fmla="*/ 237067 w 3811382"/>
                    <a:gd name="connsiteY48" fmla="*/ 1754851 h 2562640"/>
                    <a:gd name="connsiteX49" fmla="*/ 212354 w 3811382"/>
                    <a:gd name="connsiteY49" fmla="*/ 1903132 h 2562640"/>
                    <a:gd name="connsiteX50" fmla="*/ 212354 w 3811382"/>
                    <a:gd name="connsiteY50" fmla="*/ 1989629 h 2562640"/>
                    <a:gd name="connsiteX51" fmla="*/ 323564 w 3811382"/>
                    <a:gd name="connsiteY51" fmla="*/ 2026699 h 2562640"/>
                    <a:gd name="connsiteX52" fmla="*/ 583056 w 3811382"/>
                    <a:gd name="connsiteY52" fmla="*/ 2039056 h 2562640"/>
                    <a:gd name="connsiteX53" fmla="*/ 867262 w 3811382"/>
                    <a:gd name="connsiteY53" fmla="*/ 1964915 h 2562640"/>
                    <a:gd name="connsiteX54" fmla="*/ 1139110 w 3811382"/>
                    <a:gd name="connsiteY54" fmla="*/ 1927845 h 2562640"/>
                    <a:gd name="connsiteX55" fmla="*/ 1398602 w 3811382"/>
                    <a:gd name="connsiteY55" fmla="*/ 1927845 h 2562640"/>
                    <a:gd name="connsiteX56" fmla="*/ 1621024 w 3811382"/>
                    <a:gd name="connsiteY56" fmla="*/ 1940202 h 2562640"/>
                    <a:gd name="connsiteX57" fmla="*/ 1460386 w 3811382"/>
                    <a:gd name="connsiteY57" fmla="*/ 2076126 h 2562640"/>
                    <a:gd name="connsiteX58" fmla="*/ 1213251 w 3811382"/>
                    <a:gd name="connsiteY58" fmla="*/ 2150267 h 2562640"/>
                    <a:gd name="connsiteX59" fmla="*/ 990829 w 3811382"/>
                    <a:gd name="connsiteY59" fmla="*/ 2199694 h 2562640"/>
                    <a:gd name="connsiteX60" fmla="*/ 768408 w 3811382"/>
                    <a:gd name="connsiteY60" fmla="*/ 2212051 h 2562640"/>
                    <a:gd name="connsiteX61" fmla="*/ 595413 w 3811382"/>
                    <a:gd name="connsiteY61" fmla="*/ 2224407 h 2562640"/>
                    <a:gd name="connsiteX62" fmla="*/ 496559 w 3811382"/>
                    <a:gd name="connsiteY62" fmla="*/ 2347975 h 2562640"/>
                    <a:gd name="connsiteX63" fmla="*/ 545986 w 3811382"/>
                    <a:gd name="connsiteY63" fmla="*/ 2483899 h 2562640"/>
                    <a:gd name="connsiteX64" fmla="*/ 706624 w 3811382"/>
                    <a:gd name="connsiteY64" fmla="*/ 2558040 h 2562640"/>
                    <a:gd name="connsiteX65" fmla="*/ 867262 w 3811382"/>
                    <a:gd name="connsiteY65" fmla="*/ 2545683 h 2562640"/>
                    <a:gd name="connsiteX66" fmla="*/ 1003186 w 3811382"/>
                    <a:gd name="connsiteY66" fmla="*/ 2471542 h 2562640"/>
                    <a:gd name="connsiteX67" fmla="*/ 1534526 w 3811382"/>
                    <a:gd name="connsiteY67" fmla="*/ 2335618 h 2562640"/>
                    <a:gd name="connsiteX68" fmla="*/ 1818732 w 3811382"/>
                    <a:gd name="connsiteY68" fmla="*/ 2249121 h 2562640"/>
                    <a:gd name="connsiteX69" fmla="*/ 2102937 w 3811382"/>
                    <a:gd name="connsiteY69" fmla="*/ 2150267 h 2562640"/>
                    <a:gd name="connsiteX70" fmla="*/ 2201791 w 3811382"/>
                    <a:gd name="connsiteY70" fmla="*/ 2076126 h 2562640"/>
                    <a:gd name="connsiteX71" fmla="*/ 2498354 w 3811382"/>
                    <a:gd name="connsiteY71" fmla="*/ 2249121 h 2562640"/>
                    <a:gd name="connsiteX72" fmla="*/ 2634278 w 3811382"/>
                    <a:gd name="connsiteY72" fmla="*/ 2162624 h 2562640"/>
                    <a:gd name="connsiteX73" fmla="*/ 2720775 w 3811382"/>
                    <a:gd name="connsiteY73" fmla="*/ 2001986 h 2562640"/>
                    <a:gd name="connsiteX74" fmla="*/ 2831986 w 3811382"/>
                    <a:gd name="connsiteY74" fmla="*/ 1915488 h 2562640"/>
                    <a:gd name="connsiteX75" fmla="*/ 2992624 w 3811382"/>
                    <a:gd name="connsiteY75" fmla="*/ 1866061 h 2562640"/>
                    <a:gd name="connsiteX76" fmla="*/ 2992624 w 3811382"/>
                    <a:gd name="connsiteY76" fmla="*/ 2001986 h 2562640"/>
                    <a:gd name="connsiteX77" fmla="*/ 2906126 w 3811382"/>
                    <a:gd name="connsiteY77" fmla="*/ 2162624 h 2562640"/>
                    <a:gd name="connsiteX78" fmla="*/ 2881413 w 3811382"/>
                    <a:gd name="connsiteY78" fmla="*/ 2273834 h 2562640"/>
                    <a:gd name="connsiteX79" fmla="*/ 3153262 w 3811382"/>
                    <a:gd name="connsiteY79" fmla="*/ 2298548 h 2562640"/>
                    <a:gd name="connsiteX80" fmla="*/ 3684602 w 3811382"/>
                    <a:gd name="connsiteY80" fmla="*/ 2187337 h 2562640"/>
                    <a:gd name="connsiteX81" fmla="*/ 3783456 w 3811382"/>
                    <a:gd name="connsiteY81" fmla="*/ 2100840 h 2562640"/>
                    <a:gd name="connsiteX82" fmla="*/ 3795813 w 3811382"/>
                    <a:gd name="connsiteY82" fmla="*/ 1940202 h 2562640"/>
                    <a:gd name="connsiteX83" fmla="*/ 3585748 w 3811382"/>
                    <a:gd name="connsiteY83" fmla="*/ 1952559 h 2562640"/>
                    <a:gd name="connsiteX84" fmla="*/ 3400397 w 3811382"/>
                    <a:gd name="connsiteY84" fmla="*/ 1964915 h 2562640"/>
                    <a:gd name="connsiteX85" fmla="*/ 3215045 w 3811382"/>
                    <a:gd name="connsiteY85" fmla="*/ 1828991 h 2562640"/>
                    <a:gd name="connsiteX86" fmla="*/ 3474537 w 3811382"/>
                    <a:gd name="connsiteY86" fmla="*/ 1828991 h 2562640"/>
                    <a:gd name="connsiteX87" fmla="*/ 3721672 w 3811382"/>
                    <a:gd name="connsiteY87" fmla="*/ 1804278 h 2562640"/>
                    <a:gd name="connsiteX88" fmla="*/ 3771099 w 3811382"/>
                    <a:gd name="connsiteY88" fmla="*/ 1384148 h 2562640"/>
                    <a:gd name="connsiteX89" fmla="*/ 3709316 w 3811382"/>
                    <a:gd name="connsiteY89" fmla="*/ 1075229 h 2562640"/>
                    <a:gd name="connsiteX90" fmla="*/ 3499251 w 3811382"/>
                    <a:gd name="connsiteY90" fmla="*/ 976375 h 2562640"/>
                    <a:gd name="connsiteX91" fmla="*/ 3116191 w 3811382"/>
                    <a:gd name="connsiteY91" fmla="*/ 988732 h 2562640"/>
                    <a:gd name="connsiteX92" fmla="*/ 2943197 w 3811382"/>
                    <a:gd name="connsiteY92" fmla="*/ 1025802 h 2562640"/>
                    <a:gd name="connsiteX93" fmla="*/ 2856699 w 3811382"/>
                    <a:gd name="connsiteY93" fmla="*/ 1050515 h 2562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</a:cxnLst>
                  <a:rect l="l" t="t" r="r" b="b"/>
                  <a:pathLst>
                    <a:path w="3811382" h="2562640">
                      <a:moveTo>
                        <a:pt x="3289186" y="964018"/>
                      </a:moveTo>
                      <a:cubicBezTo>
                        <a:pt x="2999831" y="1017564"/>
                        <a:pt x="2710477" y="1071110"/>
                        <a:pt x="2560137" y="1062872"/>
                      </a:cubicBezTo>
                      <a:cubicBezTo>
                        <a:pt x="2409796" y="1054634"/>
                        <a:pt x="2457164" y="988731"/>
                        <a:pt x="2387143" y="914591"/>
                      </a:cubicBezTo>
                      <a:cubicBezTo>
                        <a:pt x="2317122" y="840451"/>
                        <a:pt x="2212089" y="696288"/>
                        <a:pt x="2140008" y="618029"/>
                      </a:cubicBezTo>
                      <a:cubicBezTo>
                        <a:pt x="2067927" y="539769"/>
                        <a:pt x="2049391" y="510937"/>
                        <a:pt x="1954656" y="445034"/>
                      </a:cubicBezTo>
                      <a:cubicBezTo>
                        <a:pt x="1859921" y="379131"/>
                        <a:pt x="1670451" y="288516"/>
                        <a:pt x="1571597" y="222613"/>
                      </a:cubicBezTo>
                      <a:cubicBezTo>
                        <a:pt x="1472743" y="156710"/>
                        <a:pt x="1439791" y="86688"/>
                        <a:pt x="1361532" y="49618"/>
                      </a:cubicBezTo>
                      <a:cubicBezTo>
                        <a:pt x="1283273" y="12548"/>
                        <a:pt x="1159705" y="-1868"/>
                        <a:pt x="1102040" y="191"/>
                      </a:cubicBezTo>
                      <a:cubicBezTo>
                        <a:pt x="1044375" y="2250"/>
                        <a:pt x="1044375" y="18726"/>
                        <a:pt x="1015543" y="61975"/>
                      </a:cubicBezTo>
                      <a:cubicBezTo>
                        <a:pt x="986711" y="105224"/>
                        <a:pt x="894034" y="197899"/>
                        <a:pt x="929045" y="259683"/>
                      </a:cubicBezTo>
                      <a:cubicBezTo>
                        <a:pt x="964056" y="321467"/>
                        <a:pt x="1132932" y="389429"/>
                        <a:pt x="1225608" y="432678"/>
                      </a:cubicBezTo>
                      <a:cubicBezTo>
                        <a:pt x="1318284" y="475927"/>
                        <a:pt x="1406840" y="484164"/>
                        <a:pt x="1485099" y="519175"/>
                      </a:cubicBezTo>
                      <a:cubicBezTo>
                        <a:pt x="1563358" y="554186"/>
                        <a:pt x="1643677" y="603612"/>
                        <a:pt x="1695164" y="642742"/>
                      </a:cubicBezTo>
                      <a:cubicBezTo>
                        <a:pt x="1746650" y="681872"/>
                        <a:pt x="1789899" y="712764"/>
                        <a:pt x="1794018" y="753953"/>
                      </a:cubicBezTo>
                      <a:cubicBezTo>
                        <a:pt x="1798137" y="795142"/>
                        <a:pt x="1808435" y="873402"/>
                        <a:pt x="1719878" y="889878"/>
                      </a:cubicBezTo>
                      <a:cubicBezTo>
                        <a:pt x="1631321" y="906354"/>
                        <a:pt x="1392424" y="869283"/>
                        <a:pt x="1262678" y="852807"/>
                      </a:cubicBezTo>
                      <a:cubicBezTo>
                        <a:pt x="1132932" y="836331"/>
                        <a:pt x="1054672" y="819856"/>
                        <a:pt x="941402" y="791024"/>
                      </a:cubicBezTo>
                      <a:cubicBezTo>
                        <a:pt x="828132" y="762192"/>
                        <a:pt x="663375" y="710705"/>
                        <a:pt x="583056" y="679813"/>
                      </a:cubicBezTo>
                      <a:cubicBezTo>
                        <a:pt x="502737" y="648921"/>
                        <a:pt x="513035" y="626267"/>
                        <a:pt x="459489" y="605672"/>
                      </a:cubicBezTo>
                      <a:cubicBezTo>
                        <a:pt x="405943" y="585077"/>
                        <a:pt x="311208" y="558304"/>
                        <a:pt x="261781" y="556245"/>
                      </a:cubicBezTo>
                      <a:cubicBezTo>
                        <a:pt x="212354" y="554186"/>
                        <a:pt x="185580" y="568602"/>
                        <a:pt x="162926" y="593315"/>
                      </a:cubicBezTo>
                      <a:cubicBezTo>
                        <a:pt x="140272" y="618028"/>
                        <a:pt x="134094" y="661278"/>
                        <a:pt x="125856" y="704526"/>
                      </a:cubicBezTo>
                      <a:cubicBezTo>
                        <a:pt x="117618" y="747774"/>
                        <a:pt x="92904" y="807499"/>
                        <a:pt x="113499" y="852807"/>
                      </a:cubicBezTo>
                      <a:cubicBezTo>
                        <a:pt x="134094" y="898115"/>
                        <a:pt x="183521" y="943424"/>
                        <a:pt x="249424" y="976375"/>
                      </a:cubicBezTo>
                      <a:cubicBezTo>
                        <a:pt x="315327" y="1009326"/>
                        <a:pt x="405943" y="1040218"/>
                        <a:pt x="508916" y="1050515"/>
                      </a:cubicBezTo>
                      <a:cubicBezTo>
                        <a:pt x="611889" y="1060812"/>
                        <a:pt x="747813" y="1027862"/>
                        <a:pt x="867262" y="1038159"/>
                      </a:cubicBezTo>
                      <a:cubicBezTo>
                        <a:pt x="986711" y="1048456"/>
                        <a:pt x="1102041" y="1077288"/>
                        <a:pt x="1225608" y="1112299"/>
                      </a:cubicBezTo>
                      <a:cubicBezTo>
                        <a:pt x="1349175" y="1147310"/>
                        <a:pt x="1532467" y="1215273"/>
                        <a:pt x="1608667" y="1248224"/>
                      </a:cubicBezTo>
                      <a:cubicBezTo>
                        <a:pt x="1684867" y="1281175"/>
                        <a:pt x="1715759" y="1293531"/>
                        <a:pt x="1682808" y="1310007"/>
                      </a:cubicBezTo>
                      <a:cubicBezTo>
                        <a:pt x="1649857" y="1326483"/>
                        <a:pt x="1524229" y="1338840"/>
                        <a:pt x="1410959" y="1347078"/>
                      </a:cubicBezTo>
                      <a:cubicBezTo>
                        <a:pt x="1297689" y="1355316"/>
                        <a:pt x="1126753" y="1367672"/>
                        <a:pt x="1003186" y="1359434"/>
                      </a:cubicBezTo>
                      <a:cubicBezTo>
                        <a:pt x="879619" y="1351196"/>
                        <a:pt x="760170" y="1320305"/>
                        <a:pt x="669554" y="1297651"/>
                      </a:cubicBezTo>
                      <a:cubicBezTo>
                        <a:pt x="578938" y="1274997"/>
                        <a:pt x="535689" y="1242045"/>
                        <a:pt x="459489" y="1223510"/>
                      </a:cubicBezTo>
                      <a:cubicBezTo>
                        <a:pt x="383289" y="1204975"/>
                        <a:pt x="286495" y="1180262"/>
                        <a:pt x="212354" y="1186440"/>
                      </a:cubicBezTo>
                      <a:cubicBezTo>
                        <a:pt x="138213" y="1192618"/>
                        <a:pt x="47596" y="1211153"/>
                        <a:pt x="14645" y="1260580"/>
                      </a:cubicBezTo>
                      <a:cubicBezTo>
                        <a:pt x="-18306" y="1310007"/>
                        <a:pt x="14645" y="1483002"/>
                        <a:pt x="14645" y="1483002"/>
                      </a:cubicBezTo>
                      <a:cubicBezTo>
                        <a:pt x="14645" y="1528310"/>
                        <a:pt x="-18307" y="1513894"/>
                        <a:pt x="14645" y="1532429"/>
                      </a:cubicBezTo>
                      <a:cubicBezTo>
                        <a:pt x="47597" y="1550964"/>
                        <a:pt x="160867" y="1575678"/>
                        <a:pt x="212354" y="1594213"/>
                      </a:cubicBezTo>
                      <a:cubicBezTo>
                        <a:pt x="263841" y="1612748"/>
                        <a:pt x="232948" y="1639521"/>
                        <a:pt x="323564" y="1643640"/>
                      </a:cubicBezTo>
                      <a:cubicBezTo>
                        <a:pt x="414180" y="1647759"/>
                        <a:pt x="628365" y="1623045"/>
                        <a:pt x="756051" y="1618926"/>
                      </a:cubicBezTo>
                      <a:cubicBezTo>
                        <a:pt x="883737" y="1614807"/>
                        <a:pt x="978472" y="1612747"/>
                        <a:pt x="1089683" y="1618926"/>
                      </a:cubicBezTo>
                      <a:cubicBezTo>
                        <a:pt x="1200894" y="1625105"/>
                        <a:pt x="1326522" y="1649819"/>
                        <a:pt x="1423316" y="1655997"/>
                      </a:cubicBezTo>
                      <a:cubicBezTo>
                        <a:pt x="1520110" y="1662175"/>
                        <a:pt x="1672511" y="1647759"/>
                        <a:pt x="1670451" y="1655997"/>
                      </a:cubicBezTo>
                      <a:cubicBezTo>
                        <a:pt x="1668391" y="1664235"/>
                        <a:pt x="1511872" y="1688948"/>
                        <a:pt x="1410959" y="1705424"/>
                      </a:cubicBezTo>
                      <a:cubicBezTo>
                        <a:pt x="1310046" y="1721900"/>
                        <a:pt x="1165883" y="1746613"/>
                        <a:pt x="1064970" y="1754851"/>
                      </a:cubicBezTo>
                      <a:cubicBezTo>
                        <a:pt x="964057" y="1763089"/>
                        <a:pt x="896094" y="1765148"/>
                        <a:pt x="805478" y="1754851"/>
                      </a:cubicBezTo>
                      <a:cubicBezTo>
                        <a:pt x="714862" y="1744554"/>
                        <a:pt x="599532" y="1703364"/>
                        <a:pt x="521272" y="1693067"/>
                      </a:cubicBezTo>
                      <a:cubicBezTo>
                        <a:pt x="443012" y="1682770"/>
                        <a:pt x="383288" y="1682770"/>
                        <a:pt x="335921" y="1693067"/>
                      </a:cubicBezTo>
                      <a:cubicBezTo>
                        <a:pt x="288554" y="1703364"/>
                        <a:pt x="257661" y="1719840"/>
                        <a:pt x="237067" y="1754851"/>
                      </a:cubicBezTo>
                      <a:cubicBezTo>
                        <a:pt x="216473" y="1789862"/>
                        <a:pt x="216473" y="1864002"/>
                        <a:pt x="212354" y="1903132"/>
                      </a:cubicBezTo>
                      <a:cubicBezTo>
                        <a:pt x="208235" y="1942262"/>
                        <a:pt x="193819" y="1969035"/>
                        <a:pt x="212354" y="1989629"/>
                      </a:cubicBezTo>
                      <a:cubicBezTo>
                        <a:pt x="230889" y="2010223"/>
                        <a:pt x="261780" y="2018461"/>
                        <a:pt x="323564" y="2026699"/>
                      </a:cubicBezTo>
                      <a:cubicBezTo>
                        <a:pt x="385348" y="2034937"/>
                        <a:pt x="492440" y="2049353"/>
                        <a:pt x="583056" y="2039056"/>
                      </a:cubicBezTo>
                      <a:cubicBezTo>
                        <a:pt x="673672" y="2028759"/>
                        <a:pt x="774586" y="1983450"/>
                        <a:pt x="867262" y="1964915"/>
                      </a:cubicBezTo>
                      <a:cubicBezTo>
                        <a:pt x="959938" y="1946380"/>
                        <a:pt x="1050553" y="1934023"/>
                        <a:pt x="1139110" y="1927845"/>
                      </a:cubicBezTo>
                      <a:cubicBezTo>
                        <a:pt x="1227667" y="1921667"/>
                        <a:pt x="1318283" y="1925785"/>
                        <a:pt x="1398602" y="1927845"/>
                      </a:cubicBezTo>
                      <a:cubicBezTo>
                        <a:pt x="1478921" y="1929905"/>
                        <a:pt x="1610727" y="1915489"/>
                        <a:pt x="1621024" y="1940202"/>
                      </a:cubicBezTo>
                      <a:cubicBezTo>
                        <a:pt x="1631321" y="1964915"/>
                        <a:pt x="1528348" y="2041115"/>
                        <a:pt x="1460386" y="2076126"/>
                      </a:cubicBezTo>
                      <a:cubicBezTo>
                        <a:pt x="1392424" y="2111137"/>
                        <a:pt x="1291510" y="2129672"/>
                        <a:pt x="1213251" y="2150267"/>
                      </a:cubicBezTo>
                      <a:cubicBezTo>
                        <a:pt x="1134992" y="2170862"/>
                        <a:pt x="1064969" y="2189397"/>
                        <a:pt x="990829" y="2199694"/>
                      </a:cubicBezTo>
                      <a:cubicBezTo>
                        <a:pt x="916689" y="2209991"/>
                        <a:pt x="768408" y="2212051"/>
                        <a:pt x="768408" y="2212051"/>
                      </a:cubicBezTo>
                      <a:lnTo>
                        <a:pt x="595413" y="2224407"/>
                      </a:lnTo>
                      <a:cubicBezTo>
                        <a:pt x="550105" y="2247061"/>
                        <a:pt x="504797" y="2304727"/>
                        <a:pt x="496559" y="2347975"/>
                      </a:cubicBezTo>
                      <a:cubicBezTo>
                        <a:pt x="488321" y="2391223"/>
                        <a:pt x="510975" y="2448888"/>
                        <a:pt x="545986" y="2483899"/>
                      </a:cubicBezTo>
                      <a:cubicBezTo>
                        <a:pt x="580997" y="2518910"/>
                        <a:pt x="653078" y="2547743"/>
                        <a:pt x="706624" y="2558040"/>
                      </a:cubicBezTo>
                      <a:cubicBezTo>
                        <a:pt x="760170" y="2568337"/>
                        <a:pt x="817835" y="2560099"/>
                        <a:pt x="867262" y="2545683"/>
                      </a:cubicBezTo>
                      <a:cubicBezTo>
                        <a:pt x="916689" y="2531267"/>
                        <a:pt x="891975" y="2506553"/>
                        <a:pt x="1003186" y="2471542"/>
                      </a:cubicBezTo>
                      <a:cubicBezTo>
                        <a:pt x="1114397" y="2436531"/>
                        <a:pt x="1398602" y="2372688"/>
                        <a:pt x="1534526" y="2335618"/>
                      </a:cubicBezTo>
                      <a:cubicBezTo>
                        <a:pt x="1670450" y="2298548"/>
                        <a:pt x="1723997" y="2280013"/>
                        <a:pt x="1818732" y="2249121"/>
                      </a:cubicBezTo>
                      <a:cubicBezTo>
                        <a:pt x="1913467" y="2218229"/>
                        <a:pt x="2039094" y="2179099"/>
                        <a:pt x="2102937" y="2150267"/>
                      </a:cubicBezTo>
                      <a:cubicBezTo>
                        <a:pt x="2166780" y="2121435"/>
                        <a:pt x="2135888" y="2059650"/>
                        <a:pt x="2201791" y="2076126"/>
                      </a:cubicBezTo>
                      <a:cubicBezTo>
                        <a:pt x="2267694" y="2092602"/>
                        <a:pt x="2426273" y="2234705"/>
                        <a:pt x="2498354" y="2249121"/>
                      </a:cubicBezTo>
                      <a:cubicBezTo>
                        <a:pt x="2570435" y="2263537"/>
                        <a:pt x="2597208" y="2203813"/>
                        <a:pt x="2634278" y="2162624"/>
                      </a:cubicBezTo>
                      <a:cubicBezTo>
                        <a:pt x="2671348" y="2121435"/>
                        <a:pt x="2687824" y="2043175"/>
                        <a:pt x="2720775" y="2001986"/>
                      </a:cubicBezTo>
                      <a:cubicBezTo>
                        <a:pt x="2753726" y="1960797"/>
                        <a:pt x="2786678" y="1938142"/>
                        <a:pt x="2831986" y="1915488"/>
                      </a:cubicBezTo>
                      <a:cubicBezTo>
                        <a:pt x="2877294" y="1892834"/>
                        <a:pt x="2965851" y="1851645"/>
                        <a:pt x="2992624" y="1866061"/>
                      </a:cubicBezTo>
                      <a:cubicBezTo>
                        <a:pt x="3019397" y="1880477"/>
                        <a:pt x="3007040" y="1952559"/>
                        <a:pt x="2992624" y="2001986"/>
                      </a:cubicBezTo>
                      <a:cubicBezTo>
                        <a:pt x="2978208" y="2051413"/>
                        <a:pt x="2924661" y="2117316"/>
                        <a:pt x="2906126" y="2162624"/>
                      </a:cubicBezTo>
                      <a:cubicBezTo>
                        <a:pt x="2887591" y="2207932"/>
                        <a:pt x="2840224" y="2251180"/>
                        <a:pt x="2881413" y="2273834"/>
                      </a:cubicBezTo>
                      <a:cubicBezTo>
                        <a:pt x="2922602" y="2296488"/>
                        <a:pt x="3019397" y="2312964"/>
                        <a:pt x="3153262" y="2298548"/>
                      </a:cubicBezTo>
                      <a:cubicBezTo>
                        <a:pt x="3287127" y="2284132"/>
                        <a:pt x="3579570" y="2220288"/>
                        <a:pt x="3684602" y="2187337"/>
                      </a:cubicBezTo>
                      <a:cubicBezTo>
                        <a:pt x="3789634" y="2154386"/>
                        <a:pt x="3764921" y="2142029"/>
                        <a:pt x="3783456" y="2100840"/>
                      </a:cubicBezTo>
                      <a:cubicBezTo>
                        <a:pt x="3801991" y="2059651"/>
                        <a:pt x="3828764" y="1964915"/>
                        <a:pt x="3795813" y="1940202"/>
                      </a:cubicBezTo>
                      <a:cubicBezTo>
                        <a:pt x="3762862" y="1915489"/>
                        <a:pt x="3585748" y="1952559"/>
                        <a:pt x="3585748" y="1952559"/>
                      </a:cubicBezTo>
                      <a:cubicBezTo>
                        <a:pt x="3519845" y="1956678"/>
                        <a:pt x="3462181" y="1985510"/>
                        <a:pt x="3400397" y="1964915"/>
                      </a:cubicBezTo>
                      <a:cubicBezTo>
                        <a:pt x="3338613" y="1944320"/>
                        <a:pt x="3202688" y="1851645"/>
                        <a:pt x="3215045" y="1828991"/>
                      </a:cubicBezTo>
                      <a:cubicBezTo>
                        <a:pt x="3227402" y="1806337"/>
                        <a:pt x="3390099" y="1833110"/>
                        <a:pt x="3474537" y="1828991"/>
                      </a:cubicBezTo>
                      <a:cubicBezTo>
                        <a:pt x="3558975" y="1824872"/>
                        <a:pt x="3672245" y="1878418"/>
                        <a:pt x="3721672" y="1804278"/>
                      </a:cubicBezTo>
                      <a:cubicBezTo>
                        <a:pt x="3771099" y="1730138"/>
                        <a:pt x="3773158" y="1505656"/>
                        <a:pt x="3771099" y="1384148"/>
                      </a:cubicBezTo>
                      <a:cubicBezTo>
                        <a:pt x="3769040" y="1262640"/>
                        <a:pt x="3754624" y="1143191"/>
                        <a:pt x="3709316" y="1075229"/>
                      </a:cubicBezTo>
                      <a:cubicBezTo>
                        <a:pt x="3664008" y="1007267"/>
                        <a:pt x="3598105" y="990791"/>
                        <a:pt x="3499251" y="976375"/>
                      </a:cubicBezTo>
                      <a:cubicBezTo>
                        <a:pt x="3400397" y="961959"/>
                        <a:pt x="3208867" y="980494"/>
                        <a:pt x="3116191" y="988732"/>
                      </a:cubicBezTo>
                      <a:cubicBezTo>
                        <a:pt x="3023515" y="996970"/>
                        <a:pt x="2986446" y="1015505"/>
                        <a:pt x="2943197" y="1025802"/>
                      </a:cubicBezTo>
                      <a:cubicBezTo>
                        <a:pt x="2899948" y="1036099"/>
                        <a:pt x="2878323" y="1043307"/>
                        <a:pt x="2856699" y="1050515"/>
                      </a:cubicBezTo>
                    </a:path>
                  </a:pathLst>
                </a:custGeom>
                <a:gradFill>
                  <a:gsLst>
                    <a:gs pos="41000">
                      <a:schemeClr val="bg2">
                        <a:lumMod val="75000"/>
                      </a:schemeClr>
                    </a:gs>
                    <a:gs pos="71000">
                      <a:schemeClr val="bg2">
                        <a:lumMod val="50000"/>
                      </a:schemeClr>
                    </a:gs>
                    <a:gs pos="4000">
                      <a:srgbClr val="BAB38D"/>
                    </a:gs>
                    <a:gs pos="100000">
                      <a:schemeClr val="bg2">
                        <a:lumMod val="50000"/>
                      </a:schemeClr>
                    </a:gs>
                  </a:gsLst>
                  <a:lin ang="5400000" scaled="1"/>
                </a:gradFill>
                <a:ln w="6350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34" name="Freeform 333"/>
                <p:cNvSpPr/>
                <p:nvPr/>
              </p:nvSpPr>
              <p:spPr>
                <a:xfrm>
                  <a:off x="7611762" y="4798877"/>
                  <a:ext cx="345989" cy="210064"/>
                </a:xfrm>
                <a:custGeom>
                  <a:avLst/>
                  <a:gdLst>
                    <a:gd name="connsiteX0" fmla="*/ 49427 w 345989"/>
                    <a:gd name="connsiteY0" fmla="*/ 197735 h 284788"/>
                    <a:gd name="connsiteX1" fmla="*/ 234779 w 345989"/>
                    <a:gd name="connsiteY1" fmla="*/ 284232 h 284788"/>
                    <a:gd name="connsiteX2" fmla="*/ 345989 w 345989"/>
                    <a:gd name="connsiteY2" fmla="*/ 160664 h 284788"/>
                    <a:gd name="connsiteX3" fmla="*/ 234779 w 345989"/>
                    <a:gd name="connsiteY3" fmla="*/ 27 h 284788"/>
                    <a:gd name="connsiteX4" fmla="*/ 0 w 345989"/>
                    <a:gd name="connsiteY4" fmla="*/ 173021 h 284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5989" h="284788">
                      <a:moveTo>
                        <a:pt x="49427" y="197735"/>
                      </a:moveTo>
                      <a:cubicBezTo>
                        <a:pt x="117389" y="244072"/>
                        <a:pt x="185352" y="290410"/>
                        <a:pt x="234779" y="284232"/>
                      </a:cubicBezTo>
                      <a:cubicBezTo>
                        <a:pt x="284206" y="278054"/>
                        <a:pt x="345989" y="208031"/>
                        <a:pt x="345989" y="160664"/>
                      </a:cubicBezTo>
                      <a:cubicBezTo>
                        <a:pt x="345989" y="113297"/>
                        <a:pt x="292444" y="-2032"/>
                        <a:pt x="234779" y="27"/>
                      </a:cubicBezTo>
                      <a:cubicBezTo>
                        <a:pt x="177114" y="2086"/>
                        <a:pt x="88557" y="87553"/>
                        <a:pt x="0" y="173021"/>
                      </a:cubicBezTo>
                    </a:path>
                  </a:pathLst>
                </a:custGeom>
                <a:grpFill/>
                <a:ln w="6350">
                  <a:solidFill>
                    <a:schemeClr val="bg2">
                      <a:lumMod val="75000"/>
                    </a:schemeClr>
                  </a:solidFill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329" name="Freeform 328"/>
              <p:cNvSpPr/>
              <p:nvPr/>
            </p:nvSpPr>
            <p:spPr>
              <a:xfrm>
                <a:off x="8031892" y="1025611"/>
                <a:ext cx="494270" cy="778475"/>
              </a:xfrm>
              <a:custGeom>
                <a:avLst/>
                <a:gdLst>
                  <a:gd name="connsiteX0" fmla="*/ 0 w 494270"/>
                  <a:gd name="connsiteY0" fmla="*/ 0 h 778475"/>
                  <a:gd name="connsiteX1" fmla="*/ 247135 w 494270"/>
                  <a:gd name="connsiteY1" fmla="*/ 259492 h 778475"/>
                  <a:gd name="connsiteX2" fmla="*/ 358346 w 494270"/>
                  <a:gd name="connsiteY2" fmla="*/ 494270 h 778475"/>
                  <a:gd name="connsiteX3" fmla="*/ 494270 w 494270"/>
                  <a:gd name="connsiteY3" fmla="*/ 778475 h 778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4270" h="778475">
                    <a:moveTo>
                      <a:pt x="0" y="0"/>
                    </a:moveTo>
                    <a:cubicBezTo>
                      <a:pt x="93705" y="88557"/>
                      <a:pt x="187411" y="177114"/>
                      <a:pt x="247135" y="259492"/>
                    </a:cubicBezTo>
                    <a:cubicBezTo>
                      <a:pt x="306859" y="341870"/>
                      <a:pt x="358346" y="494270"/>
                      <a:pt x="358346" y="494270"/>
                    </a:cubicBezTo>
                    <a:lnTo>
                      <a:pt x="494270" y="778475"/>
                    </a:lnTo>
                  </a:path>
                </a:pathLst>
              </a:custGeom>
              <a:grpFill/>
              <a:ln w="6350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330" name="Freeform 329"/>
              <p:cNvSpPr/>
              <p:nvPr/>
            </p:nvSpPr>
            <p:spPr>
              <a:xfrm>
                <a:off x="7451124" y="1544595"/>
                <a:ext cx="842759" cy="469556"/>
              </a:xfrm>
              <a:custGeom>
                <a:avLst/>
                <a:gdLst>
                  <a:gd name="connsiteX0" fmla="*/ 753762 w 842759"/>
                  <a:gd name="connsiteY0" fmla="*/ 0 h 469556"/>
                  <a:gd name="connsiteX1" fmla="*/ 840260 w 842759"/>
                  <a:gd name="connsiteY1" fmla="*/ 197708 h 469556"/>
                  <a:gd name="connsiteX2" fmla="*/ 667265 w 842759"/>
                  <a:gd name="connsiteY2" fmla="*/ 259491 h 469556"/>
                  <a:gd name="connsiteX3" fmla="*/ 543698 w 842759"/>
                  <a:gd name="connsiteY3" fmla="*/ 111210 h 469556"/>
                  <a:gd name="connsiteX4" fmla="*/ 432487 w 842759"/>
                  <a:gd name="connsiteY4" fmla="*/ 123567 h 469556"/>
                  <a:gd name="connsiteX5" fmla="*/ 247135 w 842759"/>
                  <a:gd name="connsiteY5" fmla="*/ 172994 h 469556"/>
                  <a:gd name="connsiteX6" fmla="*/ 61784 w 842759"/>
                  <a:gd name="connsiteY6" fmla="*/ 296562 h 469556"/>
                  <a:gd name="connsiteX7" fmla="*/ 0 w 842759"/>
                  <a:gd name="connsiteY7" fmla="*/ 469556 h 469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42759" h="469556">
                    <a:moveTo>
                      <a:pt x="753762" y="0"/>
                    </a:moveTo>
                    <a:cubicBezTo>
                      <a:pt x="804219" y="77230"/>
                      <a:pt x="854676" y="154460"/>
                      <a:pt x="840260" y="197708"/>
                    </a:cubicBezTo>
                    <a:cubicBezTo>
                      <a:pt x="825844" y="240956"/>
                      <a:pt x="716692" y="273907"/>
                      <a:pt x="667265" y="259491"/>
                    </a:cubicBezTo>
                    <a:cubicBezTo>
                      <a:pt x="617838" y="245075"/>
                      <a:pt x="582828" y="133864"/>
                      <a:pt x="543698" y="111210"/>
                    </a:cubicBezTo>
                    <a:cubicBezTo>
                      <a:pt x="504568" y="88556"/>
                      <a:pt x="481914" y="113270"/>
                      <a:pt x="432487" y="123567"/>
                    </a:cubicBezTo>
                    <a:cubicBezTo>
                      <a:pt x="383060" y="133864"/>
                      <a:pt x="308919" y="144162"/>
                      <a:pt x="247135" y="172994"/>
                    </a:cubicBezTo>
                    <a:cubicBezTo>
                      <a:pt x="185351" y="201827"/>
                      <a:pt x="102973" y="247135"/>
                      <a:pt x="61784" y="296562"/>
                    </a:cubicBezTo>
                    <a:cubicBezTo>
                      <a:pt x="20595" y="345989"/>
                      <a:pt x="10297" y="407772"/>
                      <a:pt x="0" y="469556"/>
                    </a:cubicBezTo>
                  </a:path>
                </a:pathLst>
              </a:custGeom>
              <a:grpFill/>
              <a:ln w="6350">
                <a:solidFill>
                  <a:schemeClr val="bg2">
                    <a:lumMod val="50000"/>
                  </a:schemeClr>
                </a:solidFill>
              </a:ln>
              <a:effectLst>
                <a:outerShdw blurRad="203200" dist="50800" dir="2700000" algn="tl" rotWithShape="0">
                  <a:prstClr val="black">
                    <a:alpha val="89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331" name="Freeform 330"/>
              <p:cNvSpPr/>
              <p:nvPr/>
            </p:nvSpPr>
            <p:spPr>
              <a:xfrm>
                <a:off x="7154562" y="963827"/>
                <a:ext cx="630195" cy="328298"/>
              </a:xfrm>
              <a:custGeom>
                <a:avLst/>
                <a:gdLst>
                  <a:gd name="connsiteX0" fmla="*/ 630195 w 630195"/>
                  <a:gd name="connsiteY0" fmla="*/ 0 h 328298"/>
                  <a:gd name="connsiteX1" fmla="*/ 358346 w 630195"/>
                  <a:gd name="connsiteY1" fmla="*/ 185351 h 328298"/>
                  <a:gd name="connsiteX2" fmla="*/ 284206 w 630195"/>
                  <a:gd name="connsiteY2" fmla="*/ 321276 h 328298"/>
                  <a:gd name="connsiteX3" fmla="*/ 0 w 630195"/>
                  <a:gd name="connsiteY3" fmla="*/ 296562 h 328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0195" h="328298">
                    <a:moveTo>
                      <a:pt x="630195" y="0"/>
                    </a:moveTo>
                    <a:cubicBezTo>
                      <a:pt x="523103" y="65902"/>
                      <a:pt x="416011" y="131805"/>
                      <a:pt x="358346" y="185351"/>
                    </a:cubicBezTo>
                    <a:cubicBezTo>
                      <a:pt x="300681" y="238897"/>
                      <a:pt x="343930" y="302741"/>
                      <a:pt x="284206" y="321276"/>
                    </a:cubicBezTo>
                    <a:cubicBezTo>
                      <a:pt x="224482" y="339811"/>
                      <a:pt x="112241" y="318186"/>
                      <a:pt x="0" y="296562"/>
                    </a:cubicBezTo>
                  </a:path>
                </a:pathLst>
              </a:custGeom>
              <a:grpFill/>
              <a:ln w="6350">
                <a:solidFill>
                  <a:schemeClr val="bg2">
                    <a:lumMod val="75000"/>
                  </a:schemeClr>
                </a:solidFill>
              </a:ln>
              <a:effectLst>
                <a:outerShdw blurRad="88900" dist="50800" sx="104000" sy="104000" algn="l" rotWithShape="0">
                  <a:prstClr val="black">
                    <a:alpha val="41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332" name="Freeform 331"/>
              <p:cNvSpPr/>
              <p:nvPr/>
            </p:nvSpPr>
            <p:spPr>
              <a:xfrm>
                <a:off x="7500551" y="1259318"/>
                <a:ext cx="358346" cy="75212"/>
              </a:xfrm>
              <a:custGeom>
                <a:avLst/>
                <a:gdLst>
                  <a:gd name="connsiteX0" fmla="*/ 0 w 358346"/>
                  <a:gd name="connsiteY0" fmla="*/ 38141 h 75212"/>
                  <a:gd name="connsiteX1" fmla="*/ 111211 w 358346"/>
                  <a:gd name="connsiteY1" fmla="*/ 1071 h 75212"/>
                  <a:gd name="connsiteX2" fmla="*/ 358346 w 358346"/>
                  <a:gd name="connsiteY2" fmla="*/ 75212 h 7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8346" h="75212">
                    <a:moveTo>
                      <a:pt x="0" y="38141"/>
                    </a:moveTo>
                    <a:cubicBezTo>
                      <a:pt x="25743" y="16517"/>
                      <a:pt x="51487" y="-5107"/>
                      <a:pt x="111211" y="1071"/>
                    </a:cubicBezTo>
                    <a:cubicBezTo>
                      <a:pt x="170935" y="7249"/>
                      <a:pt x="264640" y="41230"/>
                      <a:pt x="358346" y="75212"/>
                    </a:cubicBezTo>
                  </a:path>
                </a:pathLst>
              </a:custGeom>
              <a:grpFill/>
              <a:ln w="6350">
                <a:solidFill>
                  <a:schemeClr val="bg2">
                    <a:lumMod val="75000"/>
                  </a:schemeClr>
                </a:solidFill>
              </a:ln>
              <a:effectLst>
                <a:outerShdw blurRad="88900" dist="50800" sx="104000" sy="104000" algn="l" rotWithShape="0">
                  <a:prstClr val="black">
                    <a:alpha val="41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19" name="Freeform 318"/>
            <p:cNvSpPr/>
            <p:nvPr/>
          </p:nvSpPr>
          <p:spPr>
            <a:xfrm>
              <a:off x="4900777" y="2397889"/>
              <a:ext cx="332920" cy="409040"/>
            </a:xfrm>
            <a:custGeom>
              <a:avLst/>
              <a:gdLst>
                <a:gd name="connsiteX0" fmla="*/ 332868 w 332918"/>
                <a:gd name="connsiteY0" fmla="*/ 174047 h 409039"/>
                <a:gd name="connsiteX1" fmla="*/ 221657 w 332918"/>
                <a:gd name="connsiteY1" fmla="*/ 87550 h 409039"/>
                <a:gd name="connsiteX2" fmla="*/ 23949 w 332918"/>
                <a:gd name="connsiteY2" fmla="*/ 1052 h 409039"/>
                <a:gd name="connsiteX3" fmla="*/ 11592 w 332918"/>
                <a:gd name="connsiteY3" fmla="*/ 149333 h 409039"/>
                <a:gd name="connsiteX4" fmla="*/ 98090 w 332918"/>
                <a:gd name="connsiteY4" fmla="*/ 384112 h 409039"/>
                <a:gd name="connsiteX5" fmla="*/ 196944 w 332918"/>
                <a:gd name="connsiteY5" fmla="*/ 384112 h 409039"/>
                <a:gd name="connsiteX6" fmla="*/ 209301 w 332918"/>
                <a:gd name="connsiteY6" fmla="*/ 223474 h 409039"/>
                <a:gd name="connsiteX7" fmla="*/ 332868 w 332918"/>
                <a:gd name="connsiteY7" fmla="*/ 174047 h 40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918" h="409039">
                  <a:moveTo>
                    <a:pt x="332868" y="174047"/>
                  </a:moveTo>
                  <a:cubicBezTo>
                    <a:pt x="334927" y="151393"/>
                    <a:pt x="273143" y="116382"/>
                    <a:pt x="221657" y="87550"/>
                  </a:cubicBezTo>
                  <a:cubicBezTo>
                    <a:pt x="170171" y="58718"/>
                    <a:pt x="58960" y="-9245"/>
                    <a:pt x="23949" y="1052"/>
                  </a:cubicBezTo>
                  <a:cubicBezTo>
                    <a:pt x="-11062" y="11349"/>
                    <a:pt x="-765" y="85490"/>
                    <a:pt x="11592" y="149333"/>
                  </a:cubicBezTo>
                  <a:cubicBezTo>
                    <a:pt x="23949" y="213176"/>
                    <a:pt x="67198" y="344982"/>
                    <a:pt x="98090" y="384112"/>
                  </a:cubicBezTo>
                  <a:cubicBezTo>
                    <a:pt x="128982" y="423242"/>
                    <a:pt x="178409" y="410885"/>
                    <a:pt x="196944" y="384112"/>
                  </a:cubicBezTo>
                  <a:cubicBezTo>
                    <a:pt x="215479" y="357339"/>
                    <a:pt x="184587" y="260544"/>
                    <a:pt x="209301" y="223474"/>
                  </a:cubicBezTo>
                  <a:cubicBezTo>
                    <a:pt x="234014" y="186404"/>
                    <a:pt x="330809" y="196701"/>
                    <a:pt x="332868" y="174047"/>
                  </a:cubicBezTo>
                  <a:close/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20" name="Freeform 319"/>
            <p:cNvSpPr/>
            <p:nvPr/>
          </p:nvSpPr>
          <p:spPr>
            <a:xfrm>
              <a:off x="3443919" y="3365912"/>
              <a:ext cx="578806" cy="302265"/>
            </a:xfrm>
            <a:custGeom>
              <a:avLst/>
              <a:gdLst>
                <a:gd name="connsiteX0" fmla="*/ 572082 w 578806"/>
                <a:gd name="connsiteY0" fmla="*/ 2918 h 302265"/>
                <a:gd name="connsiteX1" fmla="*/ 337303 w 578806"/>
                <a:gd name="connsiteY1" fmla="*/ 39988 h 302265"/>
                <a:gd name="connsiteX2" fmla="*/ 28385 w 578806"/>
                <a:gd name="connsiteY2" fmla="*/ 52345 h 302265"/>
                <a:gd name="connsiteX3" fmla="*/ 16028 w 578806"/>
                <a:gd name="connsiteY3" fmla="*/ 151199 h 302265"/>
                <a:gd name="connsiteX4" fmla="*/ 16028 w 578806"/>
                <a:gd name="connsiteY4" fmla="*/ 250053 h 302265"/>
                <a:gd name="connsiteX5" fmla="*/ 226093 w 578806"/>
                <a:gd name="connsiteY5" fmla="*/ 212983 h 302265"/>
                <a:gd name="connsiteX6" fmla="*/ 399087 w 578806"/>
                <a:gd name="connsiteY6" fmla="*/ 287123 h 302265"/>
                <a:gd name="connsiteX7" fmla="*/ 473228 w 578806"/>
                <a:gd name="connsiteY7" fmla="*/ 287123 h 302265"/>
                <a:gd name="connsiteX8" fmla="*/ 510298 w 578806"/>
                <a:gd name="connsiteY8" fmla="*/ 126485 h 302265"/>
                <a:gd name="connsiteX9" fmla="*/ 572082 w 578806"/>
                <a:gd name="connsiteY9" fmla="*/ 2918 h 302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8806" h="302265">
                  <a:moveTo>
                    <a:pt x="572082" y="2918"/>
                  </a:moveTo>
                  <a:cubicBezTo>
                    <a:pt x="543250" y="-11498"/>
                    <a:pt x="427919" y="31750"/>
                    <a:pt x="337303" y="39988"/>
                  </a:cubicBezTo>
                  <a:cubicBezTo>
                    <a:pt x="246687" y="48226"/>
                    <a:pt x="81931" y="33810"/>
                    <a:pt x="28385" y="52345"/>
                  </a:cubicBezTo>
                  <a:cubicBezTo>
                    <a:pt x="-25161" y="70880"/>
                    <a:pt x="18087" y="118248"/>
                    <a:pt x="16028" y="151199"/>
                  </a:cubicBezTo>
                  <a:cubicBezTo>
                    <a:pt x="13969" y="184150"/>
                    <a:pt x="-18983" y="239756"/>
                    <a:pt x="16028" y="250053"/>
                  </a:cubicBezTo>
                  <a:cubicBezTo>
                    <a:pt x="51039" y="260350"/>
                    <a:pt x="162250" y="206805"/>
                    <a:pt x="226093" y="212983"/>
                  </a:cubicBezTo>
                  <a:cubicBezTo>
                    <a:pt x="289936" y="219161"/>
                    <a:pt x="357898" y="274766"/>
                    <a:pt x="399087" y="287123"/>
                  </a:cubicBezTo>
                  <a:cubicBezTo>
                    <a:pt x="440276" y="299480"/>
                    <a:pt x="454693" y="313896"/>
                    <a:pt x="473228" y="287123"/>
                  </a:cubicBezTo>
                  <a:cubicBezTo>
                    <a:pt x="491763" y="260350"/>
                    <a:pt x="491763" y="177972"/>
                    <a:pt x="510298" y="126485"/>
                  </a:cubicBezTo>
                  <a:cubicBezTo>
                    <a:pt x="528833" y="74998"/>
                    <a:pt x="600914" y="17334"/>
                    <a:pt x="572082" y="2918"/>
                  </a:cubicBezTo>
                  <a:close/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21" name="Freeform 320"/>
            <p:cNvSpPr/>
            <p:nvPr/>
          </p:nvSpPr>
          <p:spPr>
            <a:xfrm rot="247014">
              <a:off x="2934649" y="4159016"/>
              <a:ext cx="676365" cy="318150"/>
            </a:xfrm>
            <a:custGeom>
              <a:avLst/>
              <a:gdLst>
                <a:gd name="connsiteX0" fmla="*/ 649881 w 676365"/>
                <a:gd name="connsiteY0" fmla="*/ 49427 h 318150"/>
                <a:gd name="connsiteX1" fmla="*/ 649881 w 676365"/>
                <a:gd name="connsiteY1" fmla="*/ 197708 h 318150"/>
                <a:gd name="connsiteX2" fmla="*/ 662238 w 676365"/>
                <a:gd name="connsiteY2" fmla="*/ 308919 h 318150"/>
                <a:gd name="connsiteX3" fmla="*/ 427460 w 676365"/>
                <a:gd name="connsiteY3" fmla="*/ 308919 h 318150"/>
                <a:gd name="connsiteX4" fmla="*/ 205038 w 676365"/>
                <a:gd name="connsiteY4" fmla="*/ 284205 h 318150"/>
                <a:gd name="connsiteX5" fmla="*/ 32044 w 676365"/>
                <a:gd name="connsiteY5" fmla="*/ 271848 h 318150"/>
                <a:gd name="connsiteX6" fmla="*/ 19687 w 676365"/>
                <a:gd name="connsiteY6" fmla="*/ 148281 h 318150"/>
                <a:gd name="connsiteX7" fmla="*/ 19687 w 676365"/>
                <a:gd name="connsiteY7" fmla="*/ 86497 h 318150"/>
                <a:gd name="connsiteX8" fmla="*/ 279179 w 676365"/>
                <a:gd name="connsiteY8" fmla="*/ 49427 h 318150"/>
                <a:gd name="connsiteX9" fmla="*/ 501600 w 676365"/>
                <a:gd name="connsiteY9" fmla="*/ 49427 h 318150"/>
                <a:gd name="connsiteX10" fmla="*/ 674595 w 676365"/>
                <a:gd name="connsiteY10" fmla="*/ 0 h 31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6365" h="318150">
                  <a:moveTo>
                    <a:pt x="649881" y="49427"/>
                  </a:moveTo>
                  <a:cubicBezTo>
                    <a:pt x="648851" y="101943"/>
                    <a:pt x="647821" y="154459"/>
                    <a:pt x="649881" y="197708"/>
                  </a:cubicBezTo>
                  <a:cubicBezTo>
                    <a:pt x="651941" y="240957"/>
                    <a:pt x="699308" y="290384"/>
                    <a:pt x="662238" y="308919"/>
                  </a:cubicBezTo>
                  <a:cubicBezTo>
                    <a:pt x="625168" y="327454"/>
                    <a:pt x="503660" y="313038"/>
                    <a:pt x="427460" y="308919"/>
                  </a:cubicBezTo>
                  <a:cubicBezTo>
                    <a:pt x="351260" y="304800"/>
                    <a:pt x="270941" y="290383"/>
                    <a:pt x="205038" y="284205"/>
                  </a:cubicBezTo>
                  <a:cubicBezTo>
                    <a:pt x="139135" y="278027"/>
                    <a:pt x="62936" y="294502"/>
                    <a:pt x="32044" y="271848"/>
                  </a:cubicBezTo>
                  <a:cubicBezTo>
                    <a:pt x="1152" y="249194"/>
                    <a:pt x="21746" y="179173"/>
                    <a:pt x="19687" y="148281"/>
                  </a:cubicBezTo>
                  <a:cubicBezTo>
                    <a:pt x="17628" y="117389"/>
                    <a:pt x="-23561" y="102973"/>
                    <a:pt x="19687" y="86497"/>
                  </a:cubicBezTo>
                  <a:cubicBezTo>
                    <a:pt x="62935" y="70021"/>
                    <a:pt x="198860" y="55605"/>
                    <a:pt x="279179" y="49427"/>
                  </a:cubicBezTo>
                  <a:cubicBezTo>
                    <a:pt x="359498" y="43249"/>
                    <a:pt x="435697" y="57665"/>
                    <a:pt x="501600" y="49427"/>
                  </a:cubicBezTo>
                  <a:cubicBezTo>
                    <a:pt x="567503" y="41189"/>
                    <a:pt x="621049" y="20594"/>
                    <a:pt x="674595" y="0"/>
                  </a:cubicBezTo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22" name="Freeform 321"/>
            <p:cNvSpPr/>
            <p:nvPr/>
          </p:nvSpPr>
          <p:spPr>
            <a:xfrm>
              <a:off x="3240503" y="4929465"/>
              <a:ext cx="723042" cy="364663"/>
            </a:xfrm>
            <a:custGeom>
              <a:avLst/>
              <a:gdLst>
                <a:gd name="connsiteX0" fmla="*/ 667096 w 723042"/>
                <a:gd name="connsiteY0" fmla="*/ 23 h 364663"/>
                <a:gd name="connsiteX1" fmla="*/ 382891 w 723042"/>
                <a:gd name="connsiteY1" fmla="*/ 160661 h 364663"/>
                <a:gd name="connsiteX2" fmla="*/ 160469 w 723042"/>
                <a:gd name="connsiteY2" fmla="*/ 160661 h 364663"/>
                <a:gd name="connsiteX3" fmla="*/ 36902 w 723042"/>
                <a:gd name="connsiteY3" fmla="*/ 135948 h 364663"/>
                <a:gd name="connsiteX4" fmla="*/ 12188 w 723042"/>
                <a:gd name="connsiteY4" fmla="*/ 271872 h 364663"/>
                <a:gd name="connsiteX5" fmla="*/ 24545 w 723042"/>
                <a:gd name="connsiteY5" fmla="*/ 358369 h 364663"/>
                <a:gd name="connsiteX6" fmla="*/ 284037 w 723042"/>
                <a:gd name="connsiteY6" fmla="*/ 321299 h 364663"/>
                <a:gd name="connsiteX7" fmla="*/ 419961 w 723042"/>
                <a:gd name="connsiteY7" fmla="*/ 321299 h 364663"/>
                <a:gd name="connsiteX8" fmla="*/ 704167 w 723042"/>
                <a:gd name="connsiteY8" fmla="*/ 358369 h 364663"/>
                <a:gd name="connsiteX9" fmla="*/ 691810 w 723042"/>
                <a:gd name="connsiteY9" fmla="*/ 173018 h 364663"/>
                <a:gd name="connsiteX10" fmla="*/ 667096 w 723042"/>
                <a:gd name="connsiteY10" fmla="*/ 23 h 364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3042" h="364663">
                  <a:moveTo>
                    <a:pt x="667096" y="23"/>
                  </a:moveTo>
                  <a:cubicBezTo>
                    <a:pt x="615610" y="-2036"/>
                    <a:pt x="467329" y="133888"/>
                    <a:pt x="382891" y="160661"/>
                  </a:cubicBezTo>
                  <a:cubicBezTo>
                    <a:pt x="298453" y="187434"/>
                    <a:pt x="218134" y="164780"/>
                    <a:pt x="160469" y="160661"/>
                  </a:cubicBezTo>
                  <a:cubicBezTo>
                    <a:pt x="102804" y="156542"/>
                    <a:pt x="61616" y="117413"/>
                    <a:pt x="36902" y="135948"/>
                  </a:cubicBezTo>
                  <a:cubicBezTo>
                    <a:pt x="12188" y="154483"/>
                    <a:pt x="14247" y="234802"/>
                    <a:pt x="12188" y="271872"/>
                  </a:cubicBezTo>
                  <a:cubicBezTo>
                    <a:pt x="10129" y="308942"/>
                    <a:pt x="-20763" y="350131"/>
                    <a:pt x="24545" y="358369"/>
                  </a:cubicBezTo>
                  <a:cubicBezTo>
                    <a:pt x="69853" y="366607"/>
                    <a:pt x="218134" y="327477"/>
                    <a:pt x="284037" y="321299"/>
                  </a:cubicBezTo>
                  <a:cubicBezTo>
                    <a:pt x="349940" y="315121"/>
                    <a:pt x="349939" y="315121"/>
                    <a:pt x="419961" y="321299"/>
                  </a:cubicBezTo>
                  <a:cubicBezTo>
                    <a:pt x="489983" y="327477"/>
                    <a:pt x="658859" y="383082"/>
                    <a:pt x="704167" y="358369"/>
                  </a:cubicBezTo>
                  <a:cubicBezTo>
                    <a:pt x="749475" y="333656"/>
                    <a:pt x="700048" y="226564"/>
                    <a:pt x="691810" y="173018"/>
                  </a:cubicBezTo>
                  <a:cubicBezTo>
                    <a:pt x="683572" y="119472"/>
                    <a:pt x="718582" y="2082"/>
                    <a:pt x="667096" y="23"/>
                  </a:cubicBezTo>
                  <a:close/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23" name="Freeform 322"/>
            <p:cNvSpPr/>
            <p:nvPr/>
          </p:nvSpPr>
          <p:spPr>
            <a:xfrm>
              <a:off x="4157735" y="5701447"/>
              <a:ext cx="382862" cy="384624"/>
            </a:xfrm>
            <a:custGeom>
              <a:avLst/>
              <a:gdLst>
                <a:gd name="connsiteX0" fmla="*/ 321078 w 382862"/>
                <a:gd name="connsiteY0" fmla="*/ 37070 h 384624"/>
                <a:gd name="connsiteX1" fmla="*/ 358148 w 382862"/>
                <a:gd name="connsiteY1" fmla="*/ 172994 h 384624"/>
                <a:gd name="connsiteX2" fmla="*/ 333435 w 382862"/>
                <a:gd name="connsiteY2" fmla="*/ 284205 h 384624"/>
                <a:gd name="connsiteX3" fmla="*/ 148084 w 382862"/>
                <a:gd name="connsiteY3" fmla="*/ 333632 h 384624"/>
                <a:gd name="connsiteX4" fmla="*/ 49229 w 382862"/>
                <a:gd name="connsiteY4" fmla="*/ 383059 h 384624"/>
                <a:gd name="connsiteX5" fmla="*/ 61586 w 382862"/>
                <a:gd name="connsiteY5" fmla="*/ 271848 h 384624"/>
                <a:gd name="connsiteX6" fmla="*/ 12159 w 382862"/>
                <a:gd name="connsiteY6" fmla="*/ 210064 h 384624"/>
                <a:gd name="connsiteX7" fmla="*/ 12159 w 382862"/>
                <a:gd name="connsiteY7" fmla="*/ 123567 h 384624"/>
                <a:gd name="connsiteX8" fmla="*/ 148084 w 382862"/>
                <a:gd name="connsiteY8" fmla="*/ 111210 h 384624"/>
                <a:gd name="connsiteX9" fmla="*/ 382862 w 382862"/>
                <a:gd name="connsiteY9" fmla="*/ 0 h 38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2862" h="384624">
                  <a:moveTo>
                    <a:pt x="321078" y="37070"/>
                  </a:moveTo>
                  <a:cubicBezTo>
                    <a:pt x="338583" y="84437"/>
                    <a:pt x="356089" y="131805"/>
                    <a:pt x="358148" y="172994"/>
                  </a:cubicBezTo>
                  <a:cubicBezTo>
                    <a:pt x="360207" y="214183"/>
                    <a:pt x="368446" y="257432"/>
                    <a:pt x="333435" y="284205"/>
                  </a:cubicBezTo>
                  <a:cubicBezTo>
                    <a:pt x="298424" y="310978"/>
                    <a:pt x="195452" y="317156"/>
                    <a:pt x="148084" y="333632"/>
                  </a:cubicBezTo>
                  <a:cubicBezTo>
                    <a:pt x="100716" y="350108"/>
                    <a:pt x="63645" y="393356"/>
                    <a:pt x="49229" y="383059"/>
                  </a:cubicBezTo>
                  <a:cubicBezTo>
                    <a:pt x="34813" y="372762"/>
                    <a:pt x="67764" y="300680"/>
                    <a:pt x="61586" y="271848"/>
                  </a:cubicBezTo>
                  <a:cubicBezTo>
                    <a:pt x="55408" y="243016"/>
                    <a:pt x="20397" y="234777"/>
                    <a:pt x="12159" y="210064"/>
                  </a:cubicBezTo>
                  <a:cubicBezTo>
                    <a:pt x="3921" y="185351"/>
                    <a:pt x="-10495" y="140043"/>
                    <a:pt x="12159" y="123567"/>
                  </a:cubicBezTo>
                  <a:cubicBezTo>
                    <a:pt x="34813" y="107091"/>
                    <a:pt x="86300" y="131805"/>
                    <a:pt x="148084" y="111210"/>
                  </a:cubicBezTo>
                  <a:cubicBezTo>
                    <a:pt x="209868" y="90616"/>
                    <a:pt x="296365" y="45308"/>
                    <a:pt x="382862" y="0"/>
                  </a:cubicBezTo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24" name="Freeform 323"/>
            <p:cNvSpPr/>
            <p:nvPr/>
          </p:nvSpPr>
          <p:spPr>
            <a:xfrm>
              <a:off x="2590800" y="4204319"/>
              <a:ext cx="354331" cy="229843"/>
            </a:xfrm>
            <a:custGeom>
              <a:avLst/>
              <a:gdLst>
                <a:gd name="connsiteX0" fmla="*/ 321605 w 354331"/>
                <a:gd name="connsiteY0" fmla="*/ 15749 h 229843"/>
                <a:gd name="connsiteX1" fmla="*/ 247464 w 354331"/>
                <a:gd name="connsiteY1" fmla="*/ 15749 h 229843"/>
                <a:gd name="connsiteX2" fmla="*/ 329 w 354331"/>
                <a:gd name="connsiteY2" fmla="*/ 65176 h 229843"/>
                <a:gd name="connsiteX3" fmla="*/ 198037 w 354331"/>
                <a:gd name="connsiteY3" fmla="*/ 213457 h 229843"/>
                <a:gd name="connsiteX4" fmla="*/ 346319 w 354331"/>
                <a:gd name="connsiteY4" fmla="*/ 201101 h 229843"/>
                <a:gd name="connsiteX5" fmla="*/ 321605 w 354331"/>
                <a:gd name="connsiteY5" fmla="*/ 15749 h 229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4331" h="229843">
                  <a:moveTo>
                    <a:pt x="321605" y="15749"/>
                  </a:moveTo>
                  <a:cubicBezTo>
                    <a:pt x="305129" y="-15143"/>
                    <a:pt x="301010" y="7511"/>
                    <a:pt x="247464" y="15749"/>
                  </a:cubicBezTo>
                  <a:cubicBezTo>
                    <a:pt x="193918" y="23987"/>
                    <a:pt x="8567" y="32225"/>
                    <a:pt x="329" y="65176"/>
                  </a:cubicBezTo>
                  <a:cubicBezTo>
                    <a:pt x="-7909" y="98127"/>
                    <a:pt x="140372" y="190803"/>
                    <a:pt x="198037" y="213457"/>
                  </a:cubicBezTo>
                  <a:cubicBezTo>
                    <a:pt x="255702" y="236111"/>
                    <a:pt x="323665" y="238171"/>
                    <a:pt x="346319" y="201101"/>
                  </a:cubicBezTo>
                  <a:cubicBezTo>
                    <a:pt x="368973" y="164031"/>
                    <a:pt x="338081" y="46641"/>
                    <a:pt x="321605" y="15749"/>
                  </a:cubicBezTo>
                  <a:close/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25" name="Freeform 324"/>
            <p:cNvSpPr/>
            <p:nvPr/>
          </p:nvSpPr>
          <p:spPr>
            <a:xfrm>
              <a:off x="2924045" y="5032635"/>
              <a:ext cx="348786" cy="284144"/>
            </a:xfrm>
            <a:custGeom>
              <a:avLst/>
              <a:gdLst>
                <a:gd name="connsiteX0" fmla="*/ 308961 w 348786"/>
                <a:gd name="connsiteY0" fmla="*/ 8413 h 284144"/>
                <a:gd name="connsiteX1" fmla="*/ 123610 w 348786"/>
                <a:gd name="connsiteY1" fmla="*/ 82553 h 284144"/>
                <a:gd name="connsiteX2" fmla="*/ 42 w 348786"/>
                <a:gd name="connsiteY2" fmla="*/ 218477 h 284144"/>
                <a:gd name="connsiteX3" fmla="*/ 135967 w 348786"/>
                <a:gd name="connsiteY3" fmla="*/ 193764 h 284144"/>
                <a:gd name="connsiteX4" fmla="*/ 333675 w 348786"/>
                <a:gd name="connsiteY4" fmla="*/ 280261 h 284144"/>
                <a:gd name="connsiteX5" fmla="*/ 308961 w 348786"/>
                <a:gd name="connsiteY5" fmla="*/ 8413 h 284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786" h="284144">
                  <a:moveTo>
                    <a:pt x="308961" y="8413"/>
                  </a:moveTo>
                  <a:cubicBezTo>
                    <a:pt x="273950" y="-24538"/>
                    <a:pt x="175096" y="47542"/>
                    <a:pt x="123610" y="82553"/>
                  </a:cubicBezTo>
                  <a:cubicBezTo>
                    <a:pt x="72123" y="117564"/>
                    <a:pt x="-2018" y="199942"/>
                    <a:pt x="42" y="218477"/>
                  </a:cubicBezTo>
                  <a:cubicBezTo>
                    <a:pt x="2102" y="237012"/>
                    <a:pt x="80362" y="183467"/>
                    <a:pt x="135967" y="193764"/>
                  </a:cubicBezTo>
                  <a:cubicBezTo>
                    <a:pt x="191572" y="204061"/>
                    <a:pt x="302783" y="304975"/>
                    <a:pt x="333675" y="280261"/>
                  </a:cubicBezTo>
                  <a:cubicBezTo>
                    <a:pt x="364567" y="255547"/>
                    <a:pt x="343972" y="41364"/>
                    <a:pt x="308961" y="8413"/>
                  </a:cubicBezTo>
                  <a:close/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26" name="Freeform 325"/>
            <p:cNvSpPr/>
            <p:nvPr/>
          </p:nvSpPr>
          <p:spPr>
            <a:xfrm>
              <a:off x="3733322" y="5866207"/>
              <a:ext cx="485689" cy="290505"/>
            </a:xfrm>
            <a:custGeom>
              <a:avLst/>
              <a:gdLst>
                <a:gd name="connsiteX0" fmla="*/ 396384 w 485689"/>
                <a:gd name="connsiteY0" fmla="*/ 19315 h 290505"/>
                <a:gd name="connsiteX1" fmla="*/ 482881 w 485689"/>
                <a:gd name="connsiteY1" fmla="*/ 167596 h 290505"/>
                <a:gd name="connsiteX2" fmla="*/ 285173 w 485689"/>
                <a:gd name="connsiteY2" fmla="*/ 278807 h 290505"/>
                <a:gd name="connsiteX3" fmla="*/ 112179 w 485689"/>
                <a:gd name="connsiteY3" fmla="*/ 278807 h 290505"/>
                <a:gd name="connsiteX4" fmla="*/ 968 w 485689"/>
                <a:gd name="connsiteY4" fmla="*/ 204666 h 290505"/>
                <a:gd name="connsiteX5" fmla="*/ 173963 w 485689"/>
                <a:gd name="connsiteY5" fmla="*/ 167596 h 290505"/>
                <a:gd name="connsiteX6" fmla="*/ 322244 w 485689"/>
                <a:gd name="connsiteY6" fmla="*/ 19315 h 290505"/>
                <a:gd name="connsiteX7" fmla="*/ 396384 w 485689"/>
                <a:gd name="connsiteY7" fmla="*/ 19315 h 290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5689" h="290505">
                  <a:moveTo>
                    <a:pt x="396384" y="19315"/>
                  </a:moveTo>
                  <a:cubicBezTo>
                    <a:pt x="423157" y="44029"/>
                    <a:pt x="501416" y="124348"/>
                    <a:pt x="482881" y="167596"/>
                  </a:cubicBezTo>
                  <a:cubicBezTo>
                    <a:pt x="464346" y="210844"/>
                    <a:pt x="346957" y="260272"/>
                    <a:pt x="285173" y="278807"/>
                  </a:cubicBezTo>
                  <a:cubicBezTo>
                    <a:pt x="223389" y="297342"/>
                    <a:pt x="159546" y="291164"/>
                    <a:pt x="112179" y="278807"/>
                  </a:cubicBezTo>
                  <a:cubicBezTo>
                    <a:pt x="64811" y="266450"/>
                    <a:pt x="-9329" y="223201"/>
                    <a:pt x="968" y="204666"/>
                  </a:cubicBezTo>
                  <a:cubicBezTo>
                    <a:pt x="11265" y="186131"/>
                    <a:pt x="120417" y="198488"/>
                    <a:pt x="173963" y="167596"/>
                  </a:cubicBezTo>
                  <a:cubicBezTo>
                    <a:pt x="227509" y="136704"/>
                    <a:pt x="281055" y="46088"/>
                    <a:pt x="322244" y="19315"/>
                  </a:cubicBezTo>
                  <a:cubicBezTo>
                    <a:pt x="363433" y="-7458"/>
                    <a:pt x="369611" y="-5399"/>
                    <a:pt x="396384" y="19315"/>
                  </a:cubicBezTo>
                  <a:close/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27" name="Freeform 326"/>
            <p:cNvSpPr/>
            <p:nvPr/>
          </p:nvSpPr>
          <p:spPr>
            <a:xfrm>
              <a:off x="3062960" y="3388750"/>
              <a:ext cx="419742" cy="239084"/>
            </a:xfrm>
            <a:custGeom>
              <a:avLst/>
              <a:gdLst>
                <a:gd name="connsiteX0" fmla="*/ 398370 w 419742"/>
                <a:gd name="connsiteY0" fmla="*/ 3559 h 276170"/>
                <a:gd name="connsiteX1" fmla="*/ 151235 w 419742"/>
                <a:gd name="connsiteY1" fmla="*/ 28272 h 276170"/>
                <a:gd name="connsiteX2" fmla="*/ 2954 w 419742"/>
                <a:gd name="connsiteY2" fmla="*/ 90056 h 276170"/>
                <a:gd name="connsiteX3" fmla="*/ 64737 w 419742"/>
                <a:gd name="connsiteY3" fmla="*/ 127126 h 276170"/>
                <a:gd name="connsiteX4" fmla="*/ 213018 w 419742"/>
                <a:gd name="connsiteY4" fmla="*/ 164196 h 276170"/>
                <a:gd name="connsiteX5" fmla="*/ 311872 w 419742"/>
                <a:gd name="connsiteY5" fmla="*/ 275407 h 276170"/>
                <a:gd name="connsiteX6" fmla="*/ 398370 w 419742"/>
                <a:gd name="connsiteY6" fmla="*/ 102413 h 276170"/>
                <a:gd name="connsiteX7" fmla="*/ 398370 w 419742"/>
                <a:gd name="connsiteY7" fmla="*/ 3559 h 27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742" h="276170">
                  <a:moveTo>
                    <a:pt x="398370" y="3559"/>
                  </a:moveTo>
                  <a:cubicBezTo>
                    <a:pt x="357181" y="-8798"/>
                    <a:pt x="217138" y="13856"/>
                    <a:pt x="151235" y="28272"/>
                  </a:cubicBezTo>
                  <a:cubicBezTo>
                    <a:pt x="85332" y="42688"/>
                    <a:pt x="17370" y="73581"/>
                    <a:pt x="2954" y="90056"/>
                  </a:cubicBezTo>
                  <a:cubicBezTo>
                    <a:pt x="-11462" y="106531"/>
                    <a:pt x="29726" y="114769"/>
                    <a:pt x="64737" y="127126"/>
                  </a:cubicBezTo>
                  <a:cubicBezTo>
                    <a:pt x="99748" y="139483"/>
                    <a:pt x="171829" y="139483"/>
                    <a:pt x="213018" y="164196"/>
                  </a:cubicBezTo>
                  <a:cubicBezTo>
                    <a:pt x="254207" y="188909"/>
                    <a:pt x="280980" y="285704"/>
                    <a:pt x="311872" y="275407"/>
                  </a:cubicBezTo>
                  <a:cubicBezTo>
                    <a:pt x="342764" y="265110"/>
                    <a:pt x="386013" y="147721"/>
                    <a:pt x="398370" y="102413"/>
                  </a:cubicBezTo>
                  <a:cubicBezTo>
                    <a:pt x="410727" y="57105"/>
                    <a:pt x="439559" y="15916"/>
                    <a:pt x="398370" y="3559"/>
                  </a:cubicBezTo>
                  <a:close/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335" name="Group 334"/>
          <p:cNvGrpSpPr>
            <a:grpSpLocks noChangeAspect="1"/>
          </p:cNvGrpSpPr>
          <p:nvPr/>
        </p:nvGrpSpPr>
        <p:grpSpPr>
          <a:xfrm>
            <a:off x="6796226" y="3799331"/>
            <a:ext cx="993657" cy="679775"/>
            <a:chOff x="299139" y="-453853"/>
            <a:chExt cx="4968277" cy="3398870"/>
          </a:xfrm>
        </p:grpSpPr>
        <p:sp>
          <p:nvSpPr>
            <p:cNvPr id="336" name="Freeform 335"/>
            <p:cNvSpPr/>
            <p:nvPr/>
          </p:nvSpPr>
          <p:spPr>
            <a:xfrm rot="7364726">
              <a:off x="895903" y="2554572"/>
              <a:ext cx="485689" cy="295202"/>
            </a:xfrm>
            <a:custGeom>
              <a:avLst/>
              <a:gdLst>
                <a:gd name="connsiteX0" fmla="*/ 396384 w 485689"/>
                <a:gd name="connsiteY0" fmla="*/ 19315 h 290505"/>
                <a:gd name="connsiteX1" fmla="*/ 482881 w 485689"/>
                <a:gd name="connsiteY1" fmla="*/ 167596 h 290505"/>
                <a:gd name="connsiteX2" fmla="*/ 285173 w 485689"/>
                <a:gd name="connsiteY2" fmla="*/ 278807 h 290505"/>
                <a:gd name="connsiteX3" fmla="*/ 112179 w 485689"/>
                <a:gd name="connsiteY3" fmla="*/ 278807 h 290505"/>
                <a:gd name="connsiteX4" fmla="*/ 968 w 485689"/>
                <a:gd name="connsiteY4" fmla="*/ 204666 h 290505"/>
                <a:gd name="connsiteX5" fmla="*/ 173963 w 485689"/>
                <a:gd name="connsiteY5" fmla="*/ 167596 h 290505"/>
                <a:gd name="connsiteX6" fmla="*/ 322244 w 485689"/>
                <a:gd name="connsiteY6" fmla="*/ 19315 h 290505"/>
                <a:gd name="connsiteX7" fmla="*/ 396384 w 485689"/>
                <a:gd name="connsiteY7" fmla="*/ 19315 h 290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5689" h="290505">
                  <a:moveTo>
                    <a:pt x="396384" y="19315"/>
                  </a:moveTo>
                  <a:cubicBezTo>
                    <a:pt x="423157" y="44029"/>
                    <a:pt x="501416" y="124348"/>
                    <a:pt x="482881" y="167596"/>
                  </a:cubicBezTo>
                  <a:cubicBezTo>
                    <a:pt x="464346" y="210844"/>
                    <a:pt x="346957" y="260272"/>
                    <a:pt x="285173" y="278807"/>
                  </a:cubicBezTo>
                  <a:cubicBezTo>
                    <a:pt x="223389" y="297342"/>
                    <a:pt x="159546" y="291164"/>
                    <a:pt x="112179" y="278807"/>
                  </a:cubicBezTo>
                  <a:cubicBezTo>
                    <a:pt x="64811" y="266450"/>
                    <a:pt x="-9329" y="223201"/>
                    <a:pt x="968" y="204666"/>
                  </a:cubicBezTo>
                  <a:cubicBezTo>
                    <a:pt x="11265" y="186131"/>
                    <a:pt x="120417" y="198488"/>
                    <a:pt x="173963" y="167596"/>
                  </a:cubicBezTo>
                  <a:cubicBezTo>
                    <a:pt x="227509" y="136704"/>
                    <a:pt x="281055" y="46088"/>
                    <a:pt x="322244" y="19315"/>
                  </a:cubicBezTo>
                  <a:cubicBezTo>
                    <a:pt x="363433" y="-7458"/>
                    <a:pt x="369611" y="-5399"/>
                    <a:pt x="396384" y="19315"/>
                  </a:cubicBezTo>
                  <a:close/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  <a:scene3d>
              <a:camera prst="orthographicFront">
                <a:rot lat="0" lon="3000000" rev="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37" name="Freeform 336"/>
            <p:cNvSpPr/>
            <p:nvPr/>
          </p:nvSpPr>
          <p:spPr>
            <a:xfrm rot="19881797" flipH="1">
              <a:off x="763824" y="-5771"/>
              <a:ext cx="419742" cy="239084"/>
            </a:xfrm>
            <a:custGeom>
              <a:avLst/>
              <a:gdLst>
                <a:gd name="connsiteX0" fmla="*/ 398370 w 419742"/>
                <a:gd name="connsiteY0" fmla="*/ 3559 h 276170"/>
                <a:gd name="connsiteX1" fmla="*/ 151235 w 419742"/>
                <a:gd name="connsiteY1" fmla="*/ 28272 h 276170"/>
                <a:gd name="connsiteX2" fmla="*/ 2954 w 419742"/>
                <a:gd name="connsiteY2" fmla="*/ 90056 h 276170"/>
                <a:gd name="connsiteX3" fmla="*/ 64737 w 419742"/>
                <a:gd name="connsiteY3" fmla="*/ 127126 h 276170"/>
                <a:gd name="connsiteX4" fmla="*/ 213018 w 419742"/>
                <a:gd name="connsiteY4" fmla="*/ 164196 h 276170"/>
                <a:gd name="connsiteX5" fmla="*/ 311872 w 419742"/>
                <a:gd name="connsiteY5" fmla="*/ 275407 h 276170"/>
                <a:gd name="connsiteX6" fmla="*/ 398370 w 419742"/>
                <a:gd name="connsiteY6" fmla="*/ 102413 h 276170"/>
                <a:gd name="connsiteX7" fmla="*/ 398370 w 419742"/>
                <a:gd name="connsiteY7" fmla="*/ 3559 h 27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742" h="276170">
                  <a:moveTo>
                    <a:pt x="398370" y="3559"/>
                  </a:moveTo>
                  <a:cubicBezTo>
                    <a:pt x="357181" y="-8798"/>
                    <a:pt x="217138" y="13856"/>
                    <a:pt x="151235" y="28272"/>
                  </a:cubicBezTo>
                  <a:cubicBezTo>
                    <a:pt x="85332" y="42688"/>
                    <a:pt x="17370" y="73581"/>
                    <a:pt x="2954" y="90056"/>
                  </a:cubicBezTo>
                  <a:cubicBezTo>
                    <a:pt x="-11462" y="106531"/>
                    <a:pt x="29726" y="114769"/>
                    <a:pt x="64737" y="127126"/>
                  </a:cubicBezTo>
                  <a:cubicBezTo>
                    <a:pt x="99748" y="139483"/>
                    <a:pt x="171829" y="139483"/>
                    <a:pt x="213018" y="164196"/>
                  </a:cubicBezTo>
                  <a:cubicBezTo>
                    <a:pt x="254207" y="188909"/>
                    <a:pt x="280980" y="285704"/>
                    <a:pt x="311872" y="275407"/>
                  </a:cubicBezTo>
                  <a:cubicBezTo>
                    <a:pt x="342764" y="265110"/>
                    <a:pt x="386013" y="147721"/>
                    <a:pt x="398370" y="102413"/>
                  </a:cubicBezTo>
                  <a:cubicBezTo>
                    <a:pt x="410727" y="57105"/>
                    <a:pt x="439559" y="15916"/>
                    <a:pt x="398370" y="3559"/>
                  </a:cubicBezTo>
                  <a:close/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  <a:scene3d>
              <a:camera prst="orthographicFront">
                <a:rot lat="543285" lon="20679728" rev="2134429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38" name="Freeform 337"/>
            <p:cNvSpPr/>
            <p:nvPr/>
          </p:nvSpPr>
          <p:spPr>
            <a:xfrm rot="8035378">
              <a:off x="575646" y="822563"/>
              <a:ext cx="354331" cy="229843"/>
            </a:xfrm>
            <a:custGeom>
              <a:avLst/>
              <a:gdLst>
                <a:gd name="connsiteX0" fmla="*/ 321605 w 354331"/>
                <a:gd name="connsiteY0" fmla="*/ 15749 h 229843"/>
                <a:gd name="connsiteX1" fmla="*/ 247464 w 354331"/>
                <a:gd name="connsiteY1" fmla="*/ 15749 h 229843"/>
                <a:gd name="connsiteX2" fmla="*/ 329 w 354331"/>
                <a:gd name="connsiteY2" fmla="*/ 65176 h 229843"/>
                <a:gd name="connsiteX3" fmla="*/ 198037 w 354331"/>
                <a:gd name="connsiteY3" fmla="*/ 213457 h 229843"/>
                <a:gd name="connsiteX4" fmla="*/ 346319 w 354331"/>
                <a:gd name="connsiteY4" fmla="*/ 201101 h 229843"/>
                <a:gd name="connsiteX5" fmla="*/ 321605 w 354331"/>
                <a:gd name="connsiteY5" fmla="*/ 15749 h 229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4331" h="229843">
                  <a:moveTo>
                    <a:pt x="321605" y="15749"/>
                  </a:moveTo>
                  <a:cubicBezTo>
                    <a:pt x="305129" y="-15143"/>
                    <a:pt x="301010" y="7511"/>
                    <a:pt x="247464" y="15749"/>
                  </a:cubicBezTo>
                  <a:cubicBezTo>
                    <a:pt x="193918" y="23987"/>
                    <a:pt x="8567" y="32225"/>
                    <a:pt x="329" y="65176"/>
                  </a:cubicBezTo>
                  <a:cubicBezTo>
                    <a:pt x="-7909" y="98127"/>
                    <a:pt x="140372" y="190803"/>
                    <a:pt x="198037" y="213457"/>
                  </a:cubicBezTo>
                  <a:cubicBezTo>
                    <a:pt x="255702" y="236111"/>
                    <a:pt x="323665" y="238171"/>
                    <a:pt x="346319" y="201101"/>
                  </a:cubicBezTo>
                  <a:cubicBezTo>
                    <a:pt x="368973" y="164031"/>
                    <a:pt x="338081" y="46641"/>
                    <a:pt x="321605" y="15749"/>
                  </a:cubicBezTo>
                  <a:close/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39" name="Freeform 338"/>
            <p:cNvSpPr/>
            <p:nvPr/>
          </p:nvSpPr>
          <p:spPr>
            <a:xfrm>
              <a:off x="664092" y="225311"/>
              <a:ext cx="1249142" cy="588285"/>
            </a:xfrm>
            <a:custGeom>
              <a:avLst/>
              <a:gdLst>
                <a:gd name="connsiteX0" fmla="*/ 1249142 w 1249142"/>
                <a:gd name="connsiteY0" fmla="*/ 202908 h 588285"/>
                <a:gd name="connsiteX1" fmla="*/ 1175002 w 1249142"/>
                <a:gd name="connsiteY1" fmla="*/ 363546 h 588285"/>
                <a:gd name="connsiteX2" fmla="*/ 1175002 w 1249142"/>
                <a:gd name="connsiteY2" fmla="*/ 536541 h 588285"/>
                <a:gd name="connsiteX3" fmla="*/ 1162645 w 1249142"/>
                <a:gd name="connsiteY3" fmla="*/ 585968 h 588285"/>
                <a:gd name="connsiteX4" fmla="*/ 977294 w 1249142"/>
                <a:gd name="connsiteY4" fmla="*/ 561254 h 588285"/>
                <a:gd name="connsiteX5" fmla="*/ 804299 w 1249142"/>
                <a:gd name="connsiteY5" fmla="*/ 400616 h 588285"/>
                <a:gd name="connsiteX6" fmla="*/ 408883 w 1249142"/>
                <a:gd name="connsiteY6" fmla="*/ 351189 h 588285"/>
                <a:gd name="connsiteX7" fmla="*/ 149391 w 1249142"/>
                <a:gd name="connsiteY7" fmla="*/ 301762 h 588285"/>
                <a:gd name="connsiteX8" fmla="*/ 1110 w 1249142"/>
                <a:gd name="connsiteY8" fmla="*/ 227622 h 588285"/>
                <a:gd name="connsiteX9" fmla="*/ 87607 w 1249142"/>
                <a:gd name="connsiteY9" fmla="*/ 17557 h 588285"/>
                <a:gd name="connsiteX10" fmla="*/ 198818 w 1249142"/>
                <a:gd name="connsiteY10" fmla="*/ 17557 h 588285"/>
                <a:gd name="connsiteX11" fmla="*/ 445953 w 1249142"/>
                <a:gd name="connsiteY11" fmla="*/ 66984 h 588285"/>
                <a:gd name="connsiteX12" fmla="*/ 866083 w 1249142"/>
                <a:gd name="connsiteY12" fmla="*/ 128768 h 588285"/>
                <a:gd name="connsiteX13" fmla="*/ 1076148 w 1249142"/>
                <a:gd name="connsiteY13" fmla="*/ 104054 h 588285"/>
                <a:gd name="connsiteX14" fmla="*/ 1162645 w 1249142"/>
                <a:gd name="connsiteY14" fmla="*/ 141124 h 58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49142" h="588285">
                  <a:moveTo>
                    <a:pt x="1249142" y="202908"/>
                  </a:moveTo>
                  <a:cubicBezTo>
                    <a:pt x="1218250" y="255424"/>
                    <a:pt x="1187359" y="307941"/>
                    <a:pt x="1175002" y="363546"/>
                  </a:cubicBezTo>
                  <a:cubicBezTo>
                    <a:pt x="1162645" y="419151"/>
                    <a:pt x="1177061" y="499471"/>
                    <a:pt x="1175002" y="536541"/>
                  </a:cubicBezTo>
                  <a:cubicBezTo>
                    <a:pt x="1172943" y="573611"/>
                    <a:pt x="1195596" y="581849"/>
                    <a:pt x="1162645" y="585968"/>
                  </a:cubicBezTo>
                  <a:cubicBezTo>
                    <a:pt x="1129694" y="590087"/>
                    <a:pt x="1037018" y="592146"/>
                    <a:pt x="977294" y="561254"/>
                  </a:cubicBezTo>
                  <a:cubicBezTo>
                    <a:pt x="917570" y="530362"/>
                    <a:pt x="899034" y="435627"/>
                    <a:pt x="804299" y="400616"/>
                  </a:cubicBezTo>
                  <a:cubicBezTo>
                    <a:pt x="709564" y="365605"/>
                    <a:pt x="518034" y="367665"/>
                    <a:pt x="408883" y="351189"/>
                  </a:cubicBezTo>
                  <a:cubicBezTo>
                    <a:pt x="299732" y="334713"/>
                    <a:pt x="217353" y="322357"/>
                    <a:pt x="149391" y="301762"/>
                  </a:cubicBezTo>
                  <a:cubicBezTo>
                    <a:pt x="81429" y="281168"/>
                    <a:pt x="11407" y="274989"/>
                    <a:pt x="1110" y="227622"/>
                  </a:cubicBezTo>
                  <a:cubicBezTo>
                    <a:pt x="-9187" y="180255"/>
                    <a:pt x="54656" y="52568"/>
                    <a:pt x="87607" y="17557"/>
                  </a:cubicBezTo>
                  <a:cubicBezTo>
                    <a:pt x="120558" y="-17454"/>
                    <a:pt x="139094" y="9319"/>
                    <a:pt x="198818" y="17557"/>
                  </a:cubicBezTo>
                  <a:cubicBezTo>
                    <a:pt x="258542" y="25795"/>
                    <a:pt x="334742" y="48449"/>
                    <a:pt x="445953" y="66984"/>
                  </a:cubicBezTo>
                  <a:cubicBezTo>
                    <a:pt x="557164" y="85519"/>
                    <a:pt x="761051" y="122590"/>
                    <a:pt x="866083" y="128768"/>
                  </a:cubicBezTo>
                  <a:cubicBezTo>
                    <a:pt x="971115" y="134946"/>
                    <a:pt x="1026721" y="101995"/>
                    <a:pt x="1076148" y="104054"/>
                  </a:cubicBezTo>
                  <a:cubicBezTo>
                    <a:pt x="1125575" y="106113"/>
                    <a:pt x="1144110" y="123618"/>
                    <a:pt x="1162645" y="141124"/>
                  </a:cubicBezTo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  <a:scene3d>
              <a:camera prst="orthographicFront">
                <a:rot lat="0" lon="3300000" rev="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0" name="Freeform 339"/>
            <p:cNvSpPr/>
            <p:nvPr/>
          </p:nvSpPr>
          <p:spPr>
            <a:xfrm>
              <a:off x="413948" y="1024525"/>
              <a:ext cx="1354947" cy="389224"/>
            </a:xfrm>
            <a:custGeom>
              <a:avLst/>
              <a:gdLst>
                <a:gd name="connsiteX0" fmla="*/ 1352620 w 1354947"/>
                <a:gd name="connsiteY0" fmla="*/ 67806 h 389224"/>
                <a:gd name="connsiteX1" fmla="*/ 1352620 w 1354947"/>
                <a:gd name="connsiteY1" fmla="*/ 277871 h 389224"/>
                <a:gd name="connsiteX2" fmla="*/ 1352620 w 1354947"/>
                <a:gd name="connsiteY2" fmla="*/ 352012 h 389224"/>
                <a:gd name="connsiteX3" fmla="*/ 1327906 w 1354947"/>
                <a:gd name="connsiteY3" fmla="*/ 389082 h 389224"/>
                <a:gd name="connsiteX4" fmla="*/ 1093128 w 1354947"/>
                <a:gd name="connsiteY4" fmla="*/ 339655 h 389224"/>
                <a:gd name="connsiteX5" fmla="*/ 957203 w 1354947"/>
                <a:gd name="connsiteY5" fmla="*/ 327298 h 389224"/>
                <a:gd name="connsiteX6" fmla="*/ 487647 w 1354947"/>
                <a:gd name="connsiteY6" fmla="*/ 314941 h 389224"/>
                <a:gd name="connsiteX7" fmla="*/ 154014 w 1354947"/>
                <a:gd name="connsiteY7" fmla="*/ 302585 h 389224"/>
                <a:gd name="connsiteX8" fmla="*/ 5733 w 1354947"/>
                <a:gd name="connsiteY8" fmla="*/ 314941 h 389224"/>
                <a:gd name="connsiteX9" fmla="*/ 30447 w 1354947"/>
                <a:gd name="connsiteY9" fmla="*/ 141947 h 389224"/>
                <a:gd name="connsiteX10" fmla="*/ 30447 w 1354947"/>
                <a:gd name="connsiteY10" fmla="*/ 6023 h 389224"/>
                <a:gd name="connsiteX11" fmla="*/ 413506 w 1354947"/>
                <a:gd name="connsiteY11" fmla="*/ 30736 h 389224"/>
                <a:gd name="connsiteX12" fmla="*/ 747139 w 1354947"/>
                <a:gd name="connsiteY12" fmla="*/ 92520 h 389224"/>
                <a:gd name="connsiteX13" fmla="*/ 981917 w 1354947"/>
                <a:gd name="connsiteY13" fmla="*/ 92520 h 389224"/>
                <a:gd name="connsiteX14" fmla="*/ 1167268 w 1354947"/>
                <a:gd name="connsiteY14" fmla="*/ 55450 h 389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4947" h="389224">
                  <a:moveTo>
                    <a:pt x="1352620" y="67806"/>
                  </a:moveTo>
                  <a:lnTo>
                    <a:pt x="1352620" y="277871"/>
                  </a:lnTo>
                  <a:cubicBezTo>
                    <a:pt x="1352620" y="325239"/>
                    <a:pt x="1356739" y="333477"/>
                    <a:pt x="1352620" y="352012"/>
                  </a:cubicBezTo>
                  <a:cubicBezTo>
                    <a:pt x="1348501" y="370547"/>
                    <a:pt x="1371155" y="391142"/>
                    <a:pt x="1327906" y="389082"/>
                  </a:cubicBezTo>
                  <a:cubicBezTo>
                    <a:pt x="1284657" y="387023"/>
                    <a:pt x="1154912" y="349952"/>
                    <a:pt x="1093128" y="339655"/>
                  </a:cubicBezTo>
                  <a:cubicBezTo>
                    <a:pt x="1031344" y="329358"/>
                    <a:pt x="1058116" y="331417"/>
                    <a:pt x="957203" y="327298"/>
                  </a:cubicBezTo>
                  <a:cubicBezTo>
                    <a:pt x="856290" y="323179"/>
                    <a:pt x="487647" y="314941"/>
                    <a:pt x="487647" y="314941"/>
                  </a:cubicBezTo>
                  <a:cubicBezTo>
                    <a:pt x="353782" y="310822"/>
                    <a:pt x="234333" y="302585"/>
                    <a:pt x="154014" y="302585"/>
                  </a:cubicBezTo>
                  <a:cubicBezTo>
                    <a:pt x="73695" y="302585"/>
                    <a:pt x="26327" y="341714"/>
                    <a:pt x="5733" y="314941"/>
                  </a:cubicBezTo>
                  <a:cubicBezTo>
                    <a:pt x="-14861" y="288168"/>
                    <a:pt x="26328" y="193433"/>
                    <a:pt x="30447" y="141947"/>
                  </a:cubicBezTo>
                  <a:cubicBezTo>
                    <a:pt x="34566" y="90461"/>
                    <a:pt x="-33396" y="24558"/>
                    <a:pt x="30447" y="6023"/>
                  </a:cubicBezTo>
                  <a:cubicBezTo>
                    <a:pt x="94290" y="-12512"/>
                    <a:pt x="294057" y="16320"/>
                    <a:pt x="413506" y="30736"/>
                  </a:cubicBezTo>
                  <a:cubicBezTo>
                    <a:pt x="532955" y="45152"/>
                    <a:pt x="652404" y="82223"/>
                    <a:pt x="747139" y="92520"/>
                  </a:cubicBezTo>
                  <a:cubicBezTo>
                    <a:pt x="841874" y="102817"/>
                    <a:pt x="911896" y="98698"/>
                    <a:pt x="981917" y="92520"/>
                  </a:cubicBezTo>
                  <a:cubicBezTo>
                    <a:pt x="1051938" y="86342"/>
                    <a:pt x="1109603" y="70896"/>
                    <a:pt x="1167268" y="55450"/>
                  </a:cubicBezTo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  <a:scene3d>
              <a:camera prst="orthographicFront">
                <a:rot lat="0" lon="3600000" rev="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1" name="Freeform 340"/>
            <p:cNvSpPr/>
            <p:nvPr/>
          </p:nvSpPr>
          <p:spPr>
            <a:xfrm>
              <a:off x="715742" y="1582970"/>
              <a:ext cx="1273692" cy="502298"/>
            </a:xfrm>
            <a:custGeom>
              <a:avLst/>
              <a:gdLst>
                <a:gd name="connsiteX0" fmla="*/ 1244226 w 1273692"/>
                <a:gd name="connsiteY0" fmla="*/ 30801 h 502298"/>
                <a:gd name="connsiteX1" fmla="*/ 1207155 w 1273692"/>
                <a:gd name="connsiteY1" fmla="*/ 166726 h 502298"/>
                <a:gd name="connsiteX2" fmla="*/ 1268939 w 1273692"/>
                <a:gd name="connsiteY2" fmla="*/ 327364 h 502298"/>
                <a:gd name="connsiteX3" fmla="*/ 1231869 w 1273692"/>
                <a:gd name="connsiteY3" fmla="*/ 339720 h 502298"/>
                <a:gd name="connsiteX4" fmla="*/ 935307 w 1273692"/>
                <a:gd name="connsiteY4" fmla="*/ 339720 h 502298"/>
                <a:gd name="connsiteX5" fmla="*/ 614031 w 1273692"/>
                <a:gd name="connsiteY5" fmla="*/ 389147 h 502298"/>
                <a:gd name="connsiteX6" fmla="*/ 305112 w 1273692"/>
                <a:gd name="connsiteY6" fmla="*/ 426218 h 502298"/>
                <a:gd name="connsiteX7" fmla="*/ 45620 w 1273692"/>
                <a:gd name="connsiteY7" fmla="*/ 500358 h 502298"/>
                <a:gd name="connsiteX8" fmla="*/ 20907 w 1273692"/>
                <a:gd name="connsiteY8" fmla="*/ 339720 h 502298"/>
                <a:gd name="connsiteX9" fmla="*/ 8550 w 1273692"/>
                <a:gd name="connsiteY9" fmla="*/ 203796 h 502298"/>
                <a:gd name="connsiteX10" fmla="*/ 156831 w 1273692"/>
                <a:gd name="connsiteY10" fmla="*/ 154369 h 502298"/>
                <a:gd name="connsiteX11" fmla="*/ 354539 w 1273692"/>
                <a:gd name="connsiteY11" fmla="*/ 154369 h 502298"/>
                <a:gd name="connsiteX12" fmla="*/ 490463 w 1273692"/>
                <a:gd name="connsiteY12" fmla="*/ 154369 h 502298"/>
                <a:gd name="connsiteX13" fmla="*/ 663458 w 1273692"/>
                <a:gd name="connsiteY13" fmla="*/ 142012 h 502298"/>
                <a:gd name="connsiteX14" fmla="*/ 960020 w 1273692"/>
                <a:gd name="connsiteY14" fmla="*/ 92585 h 502298"/>
                <a:gd name="connsiteX15" fmla="*/ 1157728 w 1273692"/>
                <a:gd name="connsiteY15" fmla="*/ 6088 h 502298"/>
                <a:gd name="connsiteX16" fmla="*/ 1244226 w 1273692"/>
                <a:gd name="connsiteY16" fmla="*/ 30801 h 502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3692" h="502298">
                  <a:moveTo>
                    <a:pt x="1244226" y="30801"/>
                  </a:moveTo>
                  <a:cubicBezTo>
                    <a:pt x="1252464" y="57574"/>
                    <a:pt x="1203036" y="117299"/>
                    <a:pt x="1207155" y="166726"/>
                  </a:cubicBezTo>
                  <a:cubicBezTo>
                    <a:pt x="1211274" y="216153"/>
                    <a:pt x="1264820" y="298532"/>
                    <a:pt x="1268939" y="327364"/>
                  </a:cubicBezTo>
                  <a:cubicBezTo>
                    <a:pt x="1273058" y="356196"/>
                    <a:pt x="1287474" y="337661"/>
                    <a:pt x="1231869" y="339720"/>
                  </a:cubicBezTo>
                  <a:cubicBezTo>
                    <a:pt x="1176264" y="341779"/>
                    <a:pt x="1038280" y="331482"/>
                    <a:pt x="935307" y="339720"/>
                  </a:cubicBezTo>
                  <a:cubicBezTo>
                    <a:pt x="832334" y="347958"/>
                    <a:pt x="719063" y="374731"/>
                    <a:pt x="614031" y="389147"/>
                  </a:cubicBezTo>
                  <a:cubicBezTo>
                    <a:pt x="508998" y="403563"/>
                    <a:pt x="399847" y="407683"/>
                    <a:pt x="305112" y="426218"/>
                  </a:cubicBezTo>
                  <a:cubicBezTo>
                    <a:pt x="210377" y="444753"/>
                    <a:pt x="92987" y="514774"/>
                    <a:pt x="45620" y="500358"/>
                  </a:cubicBezTo>
                  <a:cubicBezTo>
                    <a:pt x="-1748" y="485942"/>
                    <a:pt x="27085" y="389147"/>
                    <a:pt x="20907" y="339720"/>
                  </a:cubicBezTo>
                  <a:cubicBezTo>
                    <a:pt x="14729" y="290293"/>
                    <a:pt x="-14104" y="234688"/>
                    <a:pt x="8550" y="203796"/>
                  </a:cubicBezTo>
                  <a:cubicBezTo>
                    <a:pt x="31204" y="172904"/>
                    <a:pt x="99166" y="162607"/>
                    <a:pt x="156831" y="154369"/>
                  </a:cubicBezTo>
                  <a:cubicBezTo>
                    <a:pt x="214496" y="146131"/>
                    <a:pt x="354539" y="154369"/>
                    <a:pt x="354539" y="154369"/>
                  </a:cubicBezTo>
                  <a:cubicBezTo>
                    <a:pt x="410144" y="154369"/>
                    <a:pt x="438977" y="156428"/>
                    <a:pt x="490463" y="154369"/>
                  </a:cubicBezTo>
                  <a:cubicBezTo>
                    <a:pt x="541949" y="152310"/>
                    <a:pt x="585198" y="152309"/>
                    <a:pt x="663458" y="142012"/>
                  </a:cubicBezTo>
                  <a:cubicBezTo>
                    <a:pt x="741718" y="131715"/>
                    <a:pt x="877642" y="115239"/>
                    <a:pt x="960020" y="92585"/>
                  </a:cubicBezTo>
                  <a:cubicBezTo>
                    <a:pt x="1042398" y="69931"/>
                    <a:pt x="1108301" y="20504"/>
                    <a:pt x="1157728" y="6088"/>
                  </a:cubicBezTo>
                  <a:cubicBezTo>
                    <a:pt x="1207155" y="-8328"/>
                    <a:pt x="1235988" y="4028"/>
                    <a:pt x="1244226" y="30801"/>
                  </a:cubicBezTo>
                  <a:close/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  <a:scene3d>
              <a:camera prst="orthographicFront">
                <a:rot lat="0" lon="3600002" rev="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2" name="Freeform 341"/>
            <p:cNvSpPr/>
            <p:nvPr/>
          </p:nvSpPr>
          <p:spPr>
            <a:xfrm>
              <a:off x="1170895" y="2144134"/>
              <a:ext cx="1010068" cy="651122"/>
            </a:xfrm>
            <a:custGeom>
              <a:avLst/>
              <a:gdLst>
                <a:gd name="connsiteX0" fmla="*/ 910288 w 1010068"/>
                <a:gd name="connsiteY0" fmla="*/ 2918 h 651122"/>
                <a:gd name="connsiteX1" fmla="*/ 897932 w 1010068"/>
                <a:gd name="connsiteY1" fmla="*/ 126485 h 651122"/>
                <a:gd name="connsiteX2" fmla="*/ 1009142 w 1010068"/>
                <a:gd name="connsiteY2" fmla="*/ 274766 h 651122"/>
                <a:gd name="connsiteX3" fmla="*/ 935002 w 1010068"/>
                <a:gd name="connsiteY3" fmla="*/ 373620 h 651122"/>
                <a:gd name="connsiteX4" fmla="*/ 675510 w 1010068"/>
                <a:gd name="connsiteY4" fmla="*/ 435404 h 651122"/>
                <a:gd name="connsiteX5" fmla="*/ 453088 w 1010068"/>
                <a:gd name="connsiteY5" fmla="*/ 497188 h 651122"/>
                <a:gd name="connsiteX6" fmla="*/ 205953 w 1010068"/>
                <a:gd name="connsiteY6" fmla="*/ 608399 h 651122"/>
                <a:gd name="connsiteX7" fmla="*/ 32959 w 1010068"/>
                <a:gd name="connsiteY7" fmla="*/ 645469 h 651122"/>
                <a:gd name="connsiteX8" fmla="*/ 20602 w 1010068"/>
                <a:gd name="connsiteY8" fmla="*/ 497188 h 651122"/>
                <a:gd name="connsiteX9" fmla="*/ 20602 w 1010068"/>
                <a:gd name="connsiteY9" fmla="*/ 398334 h 651122"/>
                <a:gd name="connsiteX10" fmla="*/ 292451 w 1010068"/>
                <a:gd name="connsiteY10" fmla="*/ 299480 h 651122"/>
                <a:gd name="connsiteX11" fmla="*/ 514872 w 1010068"/>
                <a:gd name="connsiteY11" fmla="*/ 200626 h 651122"/>
                <a:gd name="connsiteX12" fmla="*/ 675510 w 1010068"/>
                <a:gd name="connsiteY12" fmla="*/ 77058 h 651122"/>
                <a:gd name="connsiteX13" fmla="*/ 786721 w 1010068"/>
                <a:gd name="connsiteY13" fmla="*/ 39988 h 651122"/>
                <a:gd name="connsiteX14" fmla="*/ 910288 w 1010068"/>
                <a:gd name="connsiteY14" fmla="*/ 2918 h 651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0068" h="651122">
                  <a:moveTo>
                    <a:pt x="910288" y="2918"/>
                  </a:moveTo>
                  <a:cubicBezTo>
                    <a:pt x="928823" y="17334"/>
                    <a:pt x="881456" y="81177"/>
                    <a:pt x="897932" y="126485"/>
                  </a:cubicBezTo>
                  <a:cubicBezTo>
                    <a:pt x="914408" y="171793"/>
                    <a:pt x="1002964" y="233577"/>
                    <a:pt x="1009142" y="274766"/>
                  </a:cubicBezTo>
                  <a:cubicBezTo>
                    <a:pt x="1015320" y="315955"/>
                    <a:pt x="990607" y="346847"/>
                    <a:pt x="935002" y="373620"/>
                  </a:cubicBezTo>
                  <a:cubicBezTo>
                    <a:pt x="879397" y="400393"/>
                    <a:pt x="755829" y="414809"/>
                    <a:pt x="675510" y="435404"/>
                  </a:cubicBezTo>
                  <a:cubicBezTo>
                    <a:pt x="595191" y="455999"/>
                    <a:pt x="531347" y="468356"/>
                    <a:pt x="453088" y="497188"/>
                  </a:cubicBezTo>
                  <a:cubicBezTo>
                    <a:pt x="374829" y="526020"/>
                    <a:pt x="275974" y="583686"/>
                    <a:pt x="205953" y="608399"/>
                  </a:cubicBezTo>
                  <a:cubicBezTo>
                    <a:pt x="135932" y="633112"/>
                    <a:pt x="63851" y="664004"/>
                    <a:pt x="32959" y="645469"/>
                  </a:cubicBezTo>
                  <a:cubicBezTo>
                    <a:pt x="2067" y="626934"/>
                    <a:pt x="22661" y="538377"/>
                    <a:pt x="20602" y="497188"/>
                  </a:cubicBezTo>
                  <a:cubicBezTo>
                    <a:pt x="18543" y="455999"/>
                    <a:pt x="-24706" y="431285"/>
                    <a:pt x="20602" y="398334"/>
                  </a:cubicBezTo>
                  <a:cubicBezTo>
                    <a:pt x="65910" y="365383"/>
                    <a:pt x="210073" y="332431"/>
                    <a:pt x="292451" y="299480"/>
                  </a:cubicBezTo>
                  <a:cubicBezTo>
                    <a:pt x="374829" y="266529"/>
                    <a:pt x="451029" y="237696"/>
                    <a:pt x="514872" y="200626"/>
                  </a:cubicBezTo>
                  <a:cubicBezTo>
                    <a:pt x="578715" y="163556"/>
                    <a:pt x="630202" y="103831"/>
                    <a:pt x="675510" y="77058"/>
                  </a:cubicBezTo>
                  <a:cubicBezTo>
                    <a:pt x="720818" y="50285"/>
                    <a:pt x="749651" y="48226"/>
                    <a:pt x="786721" y="39988"/>
                  </a:cubicBezTo>
                  <a:cubicBezTo>
                    <a:pt x="823791" y="31750"/>
                    <a:pt x="891753" y="-11498"/>
                    <a:pt x="910288" y="2918"/>
                  </a:cubicBezTo>
                  <a:close/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  <a:scene3d>
              <a:camera prst="orthographicFront">
                <a:rot lat="0" lon="3000000" rev="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3" name="Freeform 342"/>
            <p:cNvSpPr/>
            <p:nvPr/>
          </p:nvSpPr>
          <p:spPr>
            <a:xfrm rot="17160000">
              <a:off x="1511627" y="-237353"/>
              <a:ext cx="405254" cy="409039"/>
            </a:xfrm>
            <a:custGeom>
              <a:avLst/>
              <a:gdLst>
                <a:gd name="connsiteX0" fmla="*/ 332868 w 332918"/>
                <a:gd name="connsiteY0" fmla="*/ 174047 h 409039"/>
                <a:gd name="connsiteX1" fmla="*/ 221657 w 332918"/>
                <a:gd name="connsiteY1" fmla="*/ 87550 h 409039"/>
                <a:gd name="connsiteX2" fmla="*/ 23949 w 332918"/>
                <a:gd name="connsiteY2" fmla="*/ 1052 h 409039"/>
                <a:gd name="connsiteX3" fmla="*/ 11592 w 332918"/>
                <a:gd name="connsiteY3" fmla="*/ 149333 h 409039"/>
                <a:gd name="connsiteX4" fmla="*/ 98090 w 332918"/>
                <a:gd name="connsiteY4" fmla="*/ 384112 h 409039"/>
                <a:gd name="connsiteX5" fmla="*/ 196944 w 332918"/>
                <a:gd name="connsiteY5" fmla="*/ 384112 h 409039"/>
                <a:gd name="connsiteX6" fmla="*/ 209301 w 332918"/>
                <a:gd name="connsiteY6" fmla="*/ 223474 h 409039"/>
                <a:gd name="connsiteX7" fmla="*/ 332868 w 332918"/>
                <a:gd name="connsiteY7" fmla="*/ 174047 h 40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918" h="409039">
                  <a:moveTo>
                    <a:pt x="332868" y="174047"/>
                  </a:moveTo>
                  <a:cubicBezTo>
                    <a:pt x="334927" y="151393"/>
                    <a:pt x="273143" y="116382"/>
                    <a:pt x="221657" y="87550"/>
                  </a:cubicBezTo>
                  <a:cubicBezTo>
                    <a:pt x="170171" y="58718"/>
                    <a:pt x="58960" y="-9245"/>
                    <a:pt x="23949" y="1052"/>
                  </a:cubicBezTo>
                  <a:cubicBezTo>
                    <a:pt x="-11062" y="11349"/>
                    <a:pt x="-765" y="85490"/>
                    <a:pt x="11592" y="149333"/>
                  </a:cubicBezTo>
                  <a:cubicBezTo>
                    <a:pt x="23949" y="213176"/>
                    <a:pt x="67198" y="344982"/>
                    <a:pt x="98090" y="384112"/>
                  </a:cubicBezTo>
                  <a:cubicBezTo>
                    <a:pt x="128982" y="423242"/>
                    <a:pt x="178409" y="410885"/>
                    <a:pt x="196944" y="384112"/>
                  </a:cubicBezTo>
                  <a:cubicBezTo>
                    <a:pt x="215479" y="357339"/>
                    <a:pt x="184587" y="260544"/>
                    <a:pt x="209301" y="223474"/>
                  </a:cubicBezTo>
                  <a:cubicBezTo>
                    <a:pt x="234014" y="186404"/>
                    <a:pt x="330809" y="196701"/>
                    <a:pt x="332868" y="174047"/>
                  </a:cubicBezTo>
                  <a:close/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  <a:scene3d>
              <a:camera prst="orthographicFront">
                <a:rot lat="0" lon="3600000" rev="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4" name="Freeform 343"/>
            <p:cNvSpPr/>
            <p:nvPr/>
          </p:nvSpPr>
          <p:spPr>
            <a:xfrm rot="576384">
              <a:off x="535357" y="131482"/>
              <a:ext cx="578806" cy="302265"/>
            </a:xfrm>
            <a:custGeom>
              <a:avLst/>
              <a:gdLst>
                <a:gd name="connsiteX0" fmla="*/ 572082 w 578806"/>
                <a:gd name="connsiteY0" fmla="*/ 2918 h 302265"/>
                <a:gd name="connsiteX1" fmla="*/ 337303 w 578806"/>
                <a:gd name="connsiteY1" fmla="*/ 39988 h 302265"/>
                <a:gd name="connsiteX2" fmla="*/ 28385 w 578806"/>
                <a:gd name="connsiteY2" fmla="*/ 52345 h 302265"/>
                <a:gd name="connsiteX3" fmla="*/ 16028 w 578806"/>
                <a:gd name="connsiteY3" fmla="*/ 151199 h 302265"/>
                <a:gd name="connsiteX4" fmla="*/ 16028 w 578806"/>
                <a:gd name="connsiteY4" fmla="*/ 250053 h 302265"/>
                <a:gd name="connsiteX5" fmla="*/ 226093 w 578806"/>
                <a:gd name="connsiteY5" fmla="*/ 212983 h 302265"/>
                <a:gd name="connsiteX6" fmla="*/ 399087 w 578806"/>
                <a:gd name="connsiteY6" fmla="*/ 287123 h 302265"/>
                <a:gd name="connsiteX7" fmla="*/ 473228 w 578806"/>
                <a:gd name="connsiteY7" fmla="*/ 287123 h 302265"/>
                <a:gd name="connsiteX8" fmla="*/ 510298 w 578806"/>
                <a:gd name="connsiteY8" fmla="*/ 126485 h 302265"/>
                <a:gd name="connsiteX9" fmla="*/ 572082 w 578806"/>
                <a:gd name="connsiteY9" fmla="*/ 2918 h 302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8806" h="302265">
                  <a:moveTo>
                    <a:pt x="572082" y="2918"/>
                  </a:moveTo>
                  <a:cubicBezTo>
                    <a:pt x="543250" y="-11498"/>
                    <a:pt x="427919" y="31750"/>
                    <a:pt x="337303" y="39988"/>
                  </a:cubicBezTo>
                  <a:cubicBezTo>
                    <a:pt x="246687" y="48226"/>
                    <a:pt x="81931" y="33810"/>
                    <a:pt x="28385" y="52345"/>
                  </a:cubicBezTo>
                  <a:cubicBezTo>
                    <a:pt x="-25161" y="70880"/>
                    <a:pt x="18087" y="118248"/>
                    <a:pt x="16028" y="151199"/>
                  </a:cubicBezTo>
                  <a:cubicBezTo>
                    <a:pt x="13969" y="184150"/>
                    <a:pt x="-18983" y="239756"/>
                    <a:pt x="16028" y="250053"/>
                  </a:cubicBezTo>
                  <a:cubicBezTo>
                    <a:pt x="51039" y="260350"/>
                    <a:pt x="162250" y="206805"/>
                    <a:pt x="226093" y="212983"/>
                  </a:cubicBezTo>
                  <a:cubicBezTo>
                    <a:pt x="289936" y="219161"/>
                    <a:pt x="357898" y="274766"/>
                    <a:pt x="399087" y="287123"/>
                  </a:cubicBezTo>
                  <a:cubicBezTo>
                    <a:pt x="440276" y="299480"/>
                    <a:pt x="454693" y="313896"/>
                    <a:pt x="473228" y="287123"/>
                  </a:cubicBezTo>
                  <a:cubicBezTo>
                    <a:pt x="491763" y="260350"/>
                    <a:pt x="491763" y="177972"/>
                    <a:pt x="510298" y="126485"/>
                  </a:cubicBezTo>
                  <a:cubicBezTo>
                    <a:pt x="528833" y="74998"/>
                    <a:pt x="600914" y="17334"/>
                    <a:pt x="572082" y="2918"/>
                  </a:cubicBezTo>
                  <a:close/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  <a:scene3d>
              <a:camera prst="orthographicFront">
                <a:rot lat="0" lon="3600000" rev="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5" name="Freeform 344"/>
            <p:cNvSpPr/>
            <p:nvPr/>
          </p:nvSpPr>
          <p:spPr>
            <a:xfrm rot="247014">
              <a:off x="299139" y="961355"/>
              <a:ext cx="676365" cy="318150"/>
            </a:xfrm>
            <a:custGeom>
              <a:avLst/>
              <a:gdLst>
                <a:gd name="connsiteX0" fmla="*/ 649881 w 676365"/>
                <a:gd name="connsiteY0" fmla="*/ 49427 h 318150"/>
                <a:gd name="connsiteX1" fmla="*/ 649881 w 676365"/>
                <a:gd name="connsiteY1" fmla="*/ 197708 h 318150"/>
                <a:gd name="connsiteX2" fmla="*/ 662238 w 676365"/>
                <a:gd name="connsiteY2" fmla="*/ 308919 h 318150"/>
                <a:gd name="connsiteX3" fmla="*/ 427460 w 676365"/>
                <a:gd name="connsiteY3" fmla="*/ 308919 h 318150"/>
                <a:gd name="connsiteX4" fmla="*/ 205038 w 676365"/>
                <a:gd name="connsiteY4" fmla="*/ 284205 h 318150"/>
                <a:gd name="connsiteX5" fmla="*/ 32044 w 676365"/>
                <a:gd name="connsiteY5" fmla="*/ 271848 h 318150"/>
                <a:gd name="connsiteX6" fmla="*/ 19687 w 676365"/>
                <a:gd name="connsiteY6" fmla="*/ 148281 h 318150"/>
                <a:gd name="connsiteX7" fmla="*/ 19687 w 676365"/>
                <a:gd name="connsiteY7" fmla="*/ 86497 h 318150"/>
                <a:gd name="connsiteX8" fmla="*/ 279179 w 676365"/>
                <a:gd name="connsiteY8" fmla="*/ 49427 h 318150"/>
                <a:gd name="connsiteX9" fmla="*/ 501600 w 676365"/>
                <a:gd name="connsiteY9" fmla="*/ 49427 h 318150"/>
                <a:gd name="connsiteX10" fmla="*/ 674595 w 676365"/>
                <a:gd name="connsiteY10" fmla="*/ 0 h 31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6365" h="318150">
                  <a:moveTo>
                    <a:pt x="649881" y="49427"/>
                  </a:moveTo>
                  <a:cubicBezTo>
                    <a:pt x="648851" y="101943"/>
                    <a:pt x="647821" y="154459"/>
                    <a:pt x="649881" y="197708"/>
                  </a:cubicBezTo>
                  <a:cubicBezTo>
                    <a:pt x="651941" y="240957"/>
                    <a:pt x="699308" y="290384"/>
                    <a:pt x="662238" y="308919"/>
                  </a:cubicBezTo>
                  <a:cubicBezTo>
                    <a:pt x="625168" y="327454"/>
                    <a:pt x="503660" y="313038"/>
                    <a:pt x="427460" y="308919"/>
                  </a:cubicBezTo>
                  <a:cubicBezTo>
                    <a:pt x="351260" y="304800"/>
                    <a:pt x="270941" y="290383"/>
                    <a:pt x="205038" y="284205"/>
                  </a:cubicBezTo>
                  <a:cubicBezTo>
                    <a:pt x="139135" y="278027"/>
                    <a:pt x="62936" y="294502"/>
                    <a:pt x="32044" y="271848"/>
                  </a:cubicBezTo>
                  <a:cubicBezTo>
                    <a:pt x="1152" y="249194"/>
                    <a:pt x="21746" y="179173"/>
                    <a:pt x="19687" y="148281"/>
                  </a:cubicBezTo>
                  <a:cubicBezTo>
                    <a:pt x="17628" y="117389"/>
                    <a:pt x="-23561" y="102973"/>
                    <a:pt x="19687" y="86497"/>
                  </a:cubicBezTo>
                  <a:cubicBezTo>
                    <a:pt x="62935" y="70021"/>
                    <a:pt x="198860" y="55605"/>
                    <a:pt x="279179" y="49427"/>
                  </a:cubicBezTo>
                  <a:cubicBezTo>
                    <a:pt x="359498" y="43249"/>
                    <a:pt x="435697" y="57665"/>
                    <a:pt x="501600" y="49427"/>
                  </a:cubicBezTo>
                  <a:cubicBezTo>
                    <a:pt x="567503" y="41189"/>
                    <a:pt x="621049" y="20594"/>
                    <a:pt x="674595" y="0"/>
                  </a:cubicBezTo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  <a:scene3d>
              <a:camera prst="orthographicFront">
                <a:rot lat="0" lon="4200000" rev="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6" name="Freeform 345"/>
            <p:cNvSpPr/>
            <p:nvPr/>
          </p:nvSpPr>
          <p:spPr>
            <a:xfrm>
              <a:off x="1073172" y="2509861"/>
              <a:ext cx="382862" cy="384624"/>
            </a:xfrm>
            <a:custGeom>
              <a:avLst/>
              <a:gdLst>
                <a:gd name="connsiteX0" fmla="*/ 321078 w 382862"/>
                <a:gd name="connsiteY0" fmla="*/ 37070 h 384624"/>
                <a:gd name="connsiteX1" fmla="*/ 358148 w 382862"/>
                <a:gd name="connsiteY1" fmla="*/ 172994 h 384624"/>
                <a:gd name="connsiteX2" fmla="*/ 333435 w 382862"/>
                <a:gd name="connsiteY2" fmla="*/ 284205 h 384624"/>
                <a:gd name="connsiteX3" fmla="*/ 148084 w 382862"/>
                <a:gd name="connsiteY3" fmla="*/ 333632 h 384624"/>
                <a:gd name="connsiteX4" fmla="*/ 49229 w 382862"/>
                <a:gd name="connsiteY4" fmla="*/ 383059 h 384624"/>
                <a:gd name="connsiteX5" fmla="*/ 61586 w 382862"/>
                <a:gd name="connsiteY5" fmla="*/ 271848 h 384624"/>
                <a:gd name="connsiteX6" fmla="*/ 12159 w 382862"/>
                <a:gd name="connsiteY6" fmla="*/ 210064 h 384624"/>
                <a:gd name="connsiteX7" fmla="*/ 12159 w 382862"/>
                <a:gd name="connsiteY7" fmla="*/ 123567 h 384624"/>
                <a:gd name="connsiteX8" fmla="*/ 148084 w 382862"/>
                <a:gd name="connsiteY8" fmla="*/ 111210 h 384624"/>
                <a:gd name="connsiteX9" fmla="*/ 382862 w 382862"/>
                <a:gd name="connsiteY9" fmla="*/ 0 h 38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2862" h="384624">
                  <a:moveTo>
                    <a:pt x="321078" y="37070"/>
                  </a:moveTo>
                  <a:cubicBezTo>
                    <a:pt x="338583" y="84437"/>
                    <a:pt x="356089" y="131805"/>
                    <a:pt x="358148" y="172994"/>
                  </a:cubicBezTo>
                  <a:cubicBezTo>
                    <a:pt x="360207" y="214183"/>
                    <a:pt x="368446" y="257432"/>
                    <a:pt x="333435" y="284205"/>
                  </a:cubicBezTo>
                  <a:cubicBezTo>
                    <a:pt x="298424" y="310978"/>
                    <a:pt x="195452" y="317156"/>
                    <a:pt x="148084" y="333632"/>
                  </a:cubicBezTo>
                  <a:cubicBezTo>
                    <a:pt x="100716" y="350108"/>
                    <a:pt x="63645" y="393356"/>
                    <a:pt x="49229" y="383059"/>
                  </a:cubicBezTo>
                  <a:cubicBezTo>
                    <a:pt x="34813" y="372762"/>
                    <a:pt x="67764" y="300680"/>
                    <a:pt x="61586" y="271848"/>
                  </a:cubicBezTo>
                  <a:cubicBezTo>
                    <a:pt x="55408" y="243016"/>
                    <a:pt x="20397" y="234777"/>
                    <a:pt x="12159" y="210064"/>
                  </a:cubicBezTo>
                  <a:cubicBezTo>
                    <a:pt x="3921" y="185351"/>
                    <a:pt x="-10495" y="140043"/>
                    <a:pt x="12159" y="123567"/>
                  </a:cubicBezTo>
                  <a:cubicBezTo>
                    <a:pt x="34813" y="107091"/>
                    <a:pt x="86300" y="131805"/>
                    <a:pt x="148084" y="111210"/>
                  </a:cubicBezTo>
                  <a:cubicBezTo>
                    <a:pt x="209868" y="90616"/>
                    <a:pt x="296365" y="45308"/>
                    <a:pt x="382862" y="0"/>
                  </a:cubicBezTo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  <a:scene3d>
              <a:camera prst="orthographicFront">
                <a:rot lat="0" lon="2700000" rev="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7" name="Freeform 346"/>
            <p:cNvSpPr/>
            <p:nvPr/>
          </p:nvSpPr>
          <p:spPr>
            <a:xfrm>
              <a:off x="591062" y="1587016"/>
              <a:ext cx="348786" cy="284144"/>
            </a:xfrm>
            <a:custGeom>
              <a:avLst/>
              <a:gdLst>
                <a:gd name="connsiteX0" fmla="*/ 308961 w 348786"/>
                <a:gd name="connsiteY0" fmla="*/ 8413 h 284144"/>
                <a:gd name="connsiteX1" fmla="*/ 123610 w 348786"/>
                <a:gd name="connsiteY1" fmla="*/ 82553 h 284144"/>
                <a:gd name="connsiteX2" fmla="*/ 42 w 348786"/>
                <a:gd name="connsiteY2" fmla="*/ 218477 h 284144"/>
                <a:gd name="connsiteX3" fmla="*/ 135967 w 348786"/>
                <a:gd name="connsiteY3" fmla="*/ 193764 h 284144"/>
                <a:gd name="connsiteX4" fmla="*/ 333675 w 348786"/>
                <a:gd name="connsiteY4" fmla="*/ 280261 h 284144"/>
                <a:gd name="connsiteX5" fmla="*/ 308961 w 348786"/>
                <a:gd name="connsiteY5" fmla="*/ 8413 h 284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786" h="284144">
                  <a:moveTo>
                    <a:pt x="308961" y="8413"/>
                  </a:moveTo>
                  <a:cubicBezTo>
                    <a:pt x="273950" y="-24538"/>
                    <a:pt x="175096" y="47542"/>
                    <a:pt x="123610" y="82553"/>
                  </a:cubicBezTo>
                  <a:cubicBezTo>
                    <a:pt x="72123" y="117564"/>
                    <a:pt x="-2018" y="199942"/>
                    <a:pt x="42" y="218477"/>
                  </a:cubicBezTo>
                  <a:cubicBezTo>
                    <a:pt x="2102" y="237012"/>
                    <a:pt x="80362" y="183467"/>
                    <a:pt x="135967" y="193764"/>
                  </a:cubicBezTo>
                  <a:cubicBezTo>
                    <a:pt x="191572" y="204061"/>
                    <a:pt x="302783" y="304975"/>
                    <a:pt x="333675" y="280261"/>
                  </a:cubicBezTo>
                  <a:cubicBezTo>
                    <a:pt x="364567" y="255547"/>
                    <a:pt x="343972" y="41364"/>
                    <a:pt x="308961" y="8413"/>
                  </a:cubicBezTo>
                  <a:close/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  <a:scene3d>
              <a:camera prst="orthographicFront">
                <a:rot lat="0" lon="2700000" rev="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8" name="Freeform 347"/>
            <p:cNvSpPr/>
            <p:nvPr/>
          </p:nvSpPr>
          <p:spPr>
            <a:xfrm rot="18660000">
              <a:off x="1735086" y="-317840"/>
              <a:ext cx="978646" cy="706619"/>
            </a:xfrm>
            <a:custGeom>
              <a:avLst/>
              <a:gdLst>
                <a:gd name="connsiteX0" fmla="*/ 929215 w 978642"/>
                <a:gd name="connsiteY0" fmla="*/ 422415 h 706620"/>
                <a:gd name="connsiteX1" fmla="*/ 793291 w 978642"/>
                <a:gd name="connsiteY1" fmla="*/ 583053 h 706620"/>
                <a:gd name="connsiteX2" fmla="*/ 706794 w 978642"/>
                <a:gd name="connsiteY2" fmla="*/ 706620 h 706620"/>
                <a:gd name="connsiteX3" fmla="*/ 533799 w 978642"/>
                <a:gd name="connsiteY3" fmla="*/ 583053 h 706620"/>
                <a:gd name="connsiteX4" fmla="*/ 434945 w 978642"/>
                <a:gd name="connsiteY4" fmla="*/ 471842 h 706620"/>
                <a:gd name="connsiteX5" fmla="*/ 323734 w 978642"/>
                <a:gd name="connsiteY5" fmla="*/ 372988 h 706620"/>
                <a:gd name="connsiteX6" fmla="*/ 64242 w 978642"/>
                <a:gd name="connsiteY6" fmla="*/ 298847 h 706620"/>
                <a:gd name="connsiteX7" fmla="*/ 27172 w 978642"/>
                <a:gd name="connsiteY7" fmla="*/ 187636 h 706620"/>
                <a:gd name="connsiteX8" fmla="*/ 2459 w 978642"/>
                <a:gd name="connsiteY8" fmla="*/ 88782 h 706620"/>
                <a:gd name="connsiteX9" fmla="*/ 88956 w 978642"/>
                <a:gd name="connsiteY9" fmla="*/ 2285 h 706620"/>
                <a:gd name="connsiteX10" fmla="*/ 336091 w 978642"/>
                <a:gd name="connsiteY10" fmla="*/ 39355 h 706620"/>
                <a:gd name="connsiteX11" fmla="*/ 422588 w 978642"/>
                <a:gd name="connsiteY11" fmla="*/ 187636 h 706620"/>
                <a:gd name="connsiteX12" fmla="*/ 607940 w 978642"/>
                <a:gd name="connsiteY12" fmla="*/ 298847 h 706620"/>
                <a:gd name="connsiteX13" fmla="*/ 768577 w 978642"/>
                <a:gd name="connsiteY13" fmla="*/ 348274 h 706620"/>
                <a:gd name="connsiteX14" fmla="*/ 978642 w 978642"/>
                <a:gd name="connsiteY14" fmla="*/ 434772 h 706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8642" h="706620">
                  <a:moveTo>
                    <a:pt x="929215" y="422415"/>
                  </a:moveTo>
                  <a:cubicBezTo>
                    <a:pt x="879788" y="479050"/>
                    <a:pt x="830361" y="535685"/>
                    <a:pt x="793291" y="583053"/>
                  </a:cubicBezTo>
                  <a:cubicBezTo>
                    <a:pt x="756221" y="630421"/>
                    <a:pt x="750043" y="706620"/>
                    <a:pt x="706794" y="706620"/>
                  </a:cubicBezTo>
                  <a:cubicBezTo>
                    <a:pt x="663545" y="706620"/>
                    <a:pt x="579107" y="622183"/>
                    <a:pt x="533799" y="583053"/>
                  </a:cubicBezTo>
                  <a:cubicBezTo>
                    <a:pt x="488491" y="543923"/>
                    <a:pt x="469956" y="506853"/>
                    <a:pt x="434945" y="471842"/>
                  </a:cubicBezTo>
                  <a:cubicBezTo>
                    <a:pt x="399934" y="436831"/>
                    <a:pt x="385518" y="401820"/>
                    <a:pt x="323734" y="372988"/>
                  </a:cubicBezTo>
                  <a:cubicBezTo>
                    <a:pt x="261950" y="344155"/>
                    <a:pt x="113669" y="329739"/>
                    <a:pt x="64242" y="298847"/>
                  </a:cubicBezTo>
                  <a:cubicBezTo>
                    <a:pt x="14815" y="267955"/>
                    <a:pt x="37469" y="222647"/>
                    <a:pt x="27172" y="187636"/>
                  </a:cubicBezTo>
                  <a:cubicBezTo>
                    <a:pt x="16875" y="152625"/>
                    <a:pt x="-7838" y="119674"/>
                    <a:pt x="2459" y="88782"/>
                  </a:cubicBezTo>
                  <a:cubicBezTo>
                    <a:pt x="12756" y="57890"/>
                    <a:pt x="33351" y="10523"/>
                    <a:pt x="88956" y="2285"/>
                  </a:cubicBezTo>
                  <a:cubicBezTo>
                    <a:pt x="144561" y="-5953"/>
                    <a:pt x="280486" y="8463"/>
                    <a:pt x="336091" y="39355"/>
                  </a:cubicBezTo>
                  <a:cubicBezTo>
                    <a:pt x="391696" y="70247"/>
                    <a:pt x="377280" y="144387"/>
                    <a:pt x="422588" y="187636"/>
                  </a:cubicBezTo>
                  <a:cubicBezTo>
                    <a:pt x="467896" y="230885"/>
                    <a:pt x="550275" y="272074"/>
                    <a:pt x="607940" y="298847"/>
                  </a:cubicBezTo>
                  <a:cubicBezTo>
                    <a:pt x="665605" y="325620"/>
                    <a:pt x="706793" y="325620"/>
                    <a:pt x="768577" y="348274"/>
                  </a:cubicBezTo>
                  <a:cubicBezTo>
                    <a:pt x="830361" y="370928"/>
                    <a:pt x="904501" y="402850"/>
                    <a:pt x="978642" y="434772"/>
                  </a:cubicBezTo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  <a:scene3d>
              <a:camera prst="orthographicFront">
                <a:rot lat="0" lon="3300000" rev="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9" name="Freeform 348"/>
            <p:cNvSpPr/>
            <p:nvPr/>
          </p:nvSpPr>
          <p:spPr>
            <a:xfrm>
              <a:off x="465263" y="1699999"/>
              <a:ext cx="723042" cy="364663"/>
            </a:xfrm>
            <a:custGeom>
              <a:avLst/>
              <a:gdLst>
                <a:gd name="connsiteX0" fmla="*/ 667096 w 723042"/>
                <a:gd name="connsiteY0" fmla="*/ 23 h 364663"/>
                <a:gd name="connsiteX1" fmla="*/ 382891 w 723042"/>
                <a:gd name="connsiteY1" fmla="*/ 160661 h 364663"/>
                <a:gd name="connsiteX2" fmla="*/ 160469 w 723042"/>
                <a:gd name="connsiteY2" fmla="*/ 160661 h 364663"/>
                <a:gd name="connsiteX3" fmla="*/ 36902 w 723042"/>
                <a:gd name="connsiteY3" fmla="*/ 135948 h 364663"/>
                <a:gd name="connsiteX4" fmla="*/ 12188 w 723042"/>
                <a:gd name="connsiteY4" fmla="*/ 271872 h 364663"/>
                <a:gd name="connsiteX5" fmla="*/ 24545 w 723042"/>
                <a:gd name="connsiteY5" fmla="*/ 358369 h 364663"/>
                <a:gd name="connsiteX6" fmla="*/ 284037 w 723042"/>
                <a:gd name="connsiteY6" fmla="*/ 321299 h 364663"/>
                <a:gd name="connsiteX7" fmla="*/ 419961 w 723042"/>
                <a:gd name="connsiteY7" fmla="*/ 321299 h 364663"/>
                <a:gd name="connsiteX8" fmla="*/ 704167 w 723042"/>
                <a:gd name="connsiteY8" fmla="*/ 358369 h 364663"/>
                <a:gd name="connsiteX9" fmla="*/ 691810 w 723042"/>
                <a:gd name="connsiteY9" fmla="*/ 173018 h 364663"/>
                <a:gd name="connsiteX10" fmla="*/ 667096 w 723042"/>
                <a:gd name="connsiteY10" fmla="*/ 23 h 364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3042" h="364663">
                  <a:moveTo>
                    <a:pt x="667096" y="23"/>
                  </a:moveTo>
                  <a:cubicBezTo>
                    <a:pt x="615610" y="-2036"/>
                    <a:pt x="467329" y="133888"/>
                    <a:pt x="382891" y="160661"/>
                  </a:cubicBezTo>
                  <a:cubicBezTo>
                    <a:pt x="298453" y="187434"/>
                    <a:pt x="218134" y="164780"/>
                    <a:pt x="160469" y="160661"/>
                  </a:cubicBezTo>
                  <a:cubicBezTo>
                    <a:pt x="102804" y="156542"/>
                    <a:pt x="61616" y="117413"/>
                    <a:pt x="36902" y="135948"/>
                  </a:cubicBezTo>
                  <a:cubicBezTo>
                    <a:pt x="12188" y="154483"/>
                    <a:pt x="14247" y="234802"/>
                    <a:pt x="12188" y="271872"/>
                  </a:cubicBezTo>
                  <a:cubicBezTo>
                    <a:pt x="10129" y="308942"/>
                    <a:pt x="-20763" y="350131"/>
                    <a:pt x="24545" y="358369"/>
                  </a:cubicBezTo>
                  <a:cubicBezTo>
                    <a:pt x="69853" y="366607"/>
                    <a:pt x="218134" y="327477"/>
                    <a:pt x="284037" y="321299"/>
                  </a:cubicBezTo>
                  <a:cubicBezTo>
                    <a:pt x="349940" y="315121"/>
                    <a:pt x="349939" y="315121"/>
                    <a:pt x="419961" y="321299"/>
                  </a:cubicBezTo>
                  <a:cubicBezTo>
                    <a:pt x="489983" y="327477"/>
                    <a:pt x="658859" y="383082"/>
                    <a:pt x="704167" y="358369"/>
                  </a:cubicBezTo>
                  <a:cubicBezTo>
                    <a:pt x="749475" y="333656"/>
                    <a:pt x="700048" y="226564"/>
                    <a:pt x="691810" y="173018"/>
                  </a:cubicBezTo>
                  <a:cubicBezTo>
                    <a:pt x="683572" y="119472"/>
                    <a:pt x="718582" y="2082"/>
                    <a:pt x="667096" y="23"/>
                  </a:cubicBezTo>
                  <a:close/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  <a:scene3d>
              <a:camera prst="orthographicFront">
                <a:rot lat="0" lon="3600000" rev="2100000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350" name="Group 349"/>
            <p:cNvGrpSpPr/>
            <p:nvPr/>
          </p:nvGrpSpPr>
          <p:grpSpPr>
            <a:xfrm>
              <a:off x="1456034" y="-97001"/>
              <a:ext cx="3811382" cy="2562640"/>
              <a:chOff x="5325312" y="-35011"/>
              <a:chExt cx="3811382" cy="2562640"/>
            </a:xfrm>
            <a:gradFill>
              <a:gsLst>
                <a:gs pos="16000">
                  <a:schemeClr val="bg2">
                    <a:lumMod val="50000"/>
                  </a:schemeClr>
                </a:gs>
                <a:gs pos="34000">
                  <a:schemeClr val="bg2">
                    <a:lumMod val="90000"/>
                  </a:schemeClr>
                </a:gs>
                <a:gs pos="82000">
                  <a:schemeClr val="bg2">
                    <a:lumMod val="75000"/>
                  </a:schemeClr>
                </a:gs>
                <a:gs pos="62071">
                  <a:schemeClr val="bg2">
                    <a:lumMod val="50000"/>
                  </a:schemeClr>
                </a:gs>
                <a:gs pos="53000">
                  <a:schemeClr val="bg2">
                    <a:lumMod val="75000"/>
                  </a:schemeClr>
                </a:gs>
                <a:gs pos="42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</p:grpSpPr>
          <p:grpSp>
            <p:nvGrpSpPr>
              <p:cNvPr id="351" name="Group 350"/>
              <p:cNvGrpSpPr/>
              <p:nvPr/>
            </p:nvGrpSpPr>
            <p:grpSpPr>
              <a:xfrm>
                <a:off x="5325312" y="-35011"/>
                <a:ext cx="3811382" cy="2562640"/>
                <a:chOff x="5332618" y="2959780"/>
                <a:chExt cx="3811382" cy="2562640"/>
              </a:xfrm>
              <a:grpFill/>
            </p:grpSpPr>
            <p:sp>
              <p:nvSpPr>
                <p:cNvPr id="356" name="Freeform 355"/>
                <p:cNvSpPr/>
                <p:nvPr/>
              </p:nvSpPr>
              <p:spPr>
                <a:xfrm>
                  <a:off x="5332618" y="2959780"/>
                  <a:ext cx="3811382" cy="2562640"/>
                </a:xfrm>
                <a:custGeom>
                  <a:avLst/>
                  <a:gdLst>
                    <a:gd name="connsiteX0" fmla="*/ 3289186 w 3811382"/>
                    <a:gd name="connsiteY0" fmla="*/ 964018 h 2562640"/>
                    <a:gd name="connsiteX1" fmla="*/ 2560137 w 3811382"/>
                    <a:gd name="connsiteY1" fmla="*/ 1062872 h 2562640"/>
                    <a:gd name="connsiteX2" fmla="*/ 2387143 w 3811382"/>
                    <a:gd name="connsiteY2" fmla="*/ 914591 h 2562640"/>
                    <a:gd name="connsiteX3" fmla="*/ 2140008 w 3811382"/>
                    <a:gd name="connsiteY3" fmla="*/ 618029 h 2562640"/>
                    <a:gd name="connsiteX4" fmla="*/ 1954656 w 3811382"/>
                    <a:gd name="connsiteY4" fmla="*/ 445034 h 2562640"/>
                    <a:gd name="connsiteX5" fmla="*/ 1571597 w 3811382"/>
                    <a:gd name="connsiteY5" fmla="*/ 222613 h 2562640"/>
                    <a:gd name="connsiteX6" fmla="*/ 1361532 w 3811382"/>
                    <a:gd name="connsiteY6" fmla="*/ 49618 h 2562640"/>
                    <a:gd name="connsiteX7" fmla="*/ 1102040 w 3811382"/>
                    <a:gd name="connsiteY7" fmla="*/ 191 h 2562640"/>
                    <a:gd name="connsiteX8" fmla="*/ 1015543 w 3811382"/>
                    <a:gd name="connsiteY8" fmla="*/ 61975 h 2562640"/>
                    <a:gd name="connsiteX9" fmla="*/ 929045 w 3811382"/>
                    <a:gd name="connsiteY9" fmla="*/ 259683 h 2562640"/>
                    <a:gd name="connsiteX10" fmla="*/ 1225608 w 3811382"/>
                    <a:gd name="connsiteY10" fmla="*/ 432678 h 2562640"/>
                    <a:gd name="connsiteX11" fmla="*/ 1485099 w 3811382"/>
                    <a:gd name="connsiteY11" fmla="*/ 519175 h 2562640"/>
                    <a:gd name="connsiteX12" fmla="*/ 1695164 w 3811382"/>
                    <a:gd name="connsiteY12" fmla="*/ 642742 h 2562640"/>
                    <a:gd name="connsiteX13" fmla="*/ 1794018 w 3811382"/>
                    <a:gd name="connsiteY13" fmla="*/ 753953 h 2562640"/>
                    <a:gd name="connsiteX14" fmla="*/ 1719878 w 3811382"/>
                    <a:gd name="connsiteY14" fmla="*/ 889878 h 2562640"/>
                    <a:gd name="connsiteX15" fmla="*/ 1262678 w 3811382"/>
                    <a:gd name="connsiteY15" fmla="*/ 852807 h 2562640"/>
                    <a:gd name="connsiteX16" fmla="*/ 941402 w 3811382"/>
                    <a:gd name="connsiteY16" fmla="*/ 791024 h 2562640"/>
                    <a:gd name="connsiteX17" fmla="*/ 583056 w 3811382"/>
                    <a:gd name="connsiteY17" fmla="*/ 679813 h 2562640"/>
                    <a:gd name="connsiteX18" fmla="*/ 459489 w 3811382"/>
                    <a:gd name="connsiteY18" fmla="*/ 605672 h 2562640"/>
                    <a:gd name="connsiteX19" fmla="*/ 261781 w 3811382"/>
                    <a:gd name="connsiteY19" fmla="*/ 556245 h 2562640"/>
                    <a:gd name="connsiteX20" fmla="*/ 162926 w 3811382"/>
                    <a:gd name="connsiteY20" fmla="*/ 593315 h 2562640"/>
                    <a:gd name="connsiteX21" fmla="*/ 125856 w 3811382"/>
                    <a:gd name="connsiteY21" fmla="*/ 704526 h 2562640"/>
                    <a:gd name="connsiteX22" fmla="*/ 113499 w 3811382"/>
                    <a:gd name="connsiteY22" fmla="*/ 852807 h 2562640"/>
                    <a:gd name="connsiteX23" fmla="*/ 249424 w 3811382"/>
                    <a:gd name="connsiteY23" fmla="*/ 976375 h 2562640"/>
                    <a:gd name="connsiteX24" fmla="*/ 508916 w 3811382"/>
                    <a:gd name="connsiteY24" fmla="*/ 1050515 h 2562640"/>
                    <a:gd name="connsiteX25" fmla="*/ 867262 w 3811382"/>
                    <a:gd name="connsiteY25" fmla="*/ 1038159 h 2562640"/>
                    <a:gd name="connsiteX26" fmla="*/ 1225608 w 3811382"/>
                    <a:gd name="connsiteY26" fmla="*/ 1112299 h 2562640"/>
                    <a:gd name="connsiteX27" fmla="*/ 1608667 w 3811382"/>
                    <a:gd name="connsiteY27" fmla="*/ 1248224 h 2562640"/>
                    <a:gd name="connsiteX28" fmla="*/ 1682808 w 3811382"/>
                    <a:gd name="connsiteY28" fmla="*/ 1310007 h 2562640"/>
                    <a:gd name="connsiteX29" fmla="*/ 1410959 w 3811382"/>
                    <a:gd name="connsiteY29" fmla="*/ 1347078 h 2562640"/>
                    <a:gd name="connsiteX30" fmla="*/ 1003186 w 3811382"/>
                    <a:gd name="connsiteY30" fmla="*/ 1359434 h 2562640"/>
                    <a:gd name="connsiteX31" fmla="*/ 669554 w 3811382"/>
                    <a:gd name="connsiteY31" fmla="*/ 1297651 h 2562640"/>
                    <a:gd name="connsiteX32" fmla="*/ 459489 w 3811382"/>
                    <a:gd name="connsiteY32" fmla="*/ 1223510 h 2562640"/>
                    <a:gd name="connsiteX33" fmla="*/ 212354 w 3811382"/>
                    <a:gd name="connsiteY33" fmla="*/ 1186440 h 2562640"/>
                    <a:gd name="connsiteX34" fmla="*/ 14645 w 3811382"/>
                    <a:gd name="connsiteY34" fmla="*/ 1260580 h 2562640"/>
                    <a:gd name="connsiteX35" fmla="*/ 14645 w 3811382"/>
                    <a:gd name="connsiteY35" fmla="*/ 1483002 h 2562640"/>
                    <a:gd name="connsiteX36" fmla="*/ 14645 w 3811382"/>
                    <a:gd name="connsiteY36" fmla="*/ 1532429 h 2562640"/>
                    <a:gd name="connsiteX37" fmla="*/ 212354 w 3811382"/>
                    <a:gd name="connsiteY37" fmla="*/ 1594213 h 2562640"/>
                    <a:gd name="connsiteX38" fmla="*/ 323564 w 3811382"/>
                    <a:gd name="connsiteY38" fmla="*/ 1643640 h 2562640"/>
                    <a:gd name="connsiteX39" fmla="*/ 756051 w 3811382"/>
                    <a:gd name="connsiteY39" fmla="*/ 1618926 h 2562640"/>
                    <a:gd name="connsiteX40" fmla="*/ 1089683 w 3811382"/>
                    <a:gd name="connsiteY40" fmla="*/ 1618926 h 2562640"/>
                    <a:gd name="connsiteX41" fmla="*/ 1423316 w 3811382"/>
                    <a:gd name="connsiteY41" fmla="*/ 1655997 h 2562640"/>
                    <a:gd name="connsiteX42" fmla="*/ 1670451 w 3811382"/>
                    <a:gd name="connsiteY42" fmla="*/ 1655997 h 2562640"/>
                    <a:gd name="connsiteX43" fmla="*/ 1410959 w 3811382"/>
                    <a:gd name="connsiteY43" fmla="*/ 1705424 h 2562640"/>
                    <a:gd name="connsiteX44" fmla="*/ 1064970 w 3811382"/>
                    <a:gd name="connsiteY44" fmla="*/ 1754851 h 2562640"/>
                    <a:gd name="connsiteX45" fmla="*/ 805478 w 3811382"/>
                    <a:gd name="connsiteY45" fmla="*/ 1754851 h 2562640"/>
                    <a:gd name="connsiteX46" fmla="*/ 521272 w 3811382"/>
                    <a:gd name="connsiteY46" fmla="*/ 1693067 h 2562640"/>
                    <a:gd name="connsiteX47" fmla="*/ 335921 w 3811382"/>
                    <a:gd name="connsiteY47" fmla="*/ 1693067 h 2562640"/>
                    <a:gd name="connsiteX48" fmla="*/ 237067 w 3811382"/>
                    <a:gd name="connsiteY48" fmla="*/ 1754851 h 2562640"/>
                    <a:gd name="connsiteX49" fmla="*/ 212354 w 3811382"/>
                    <a:gd name="connsiteY49" fmla="*/ 1903132 h 2562640"/>
                    <a:gd name="connsiteX50" fmla="*/ 212354 w 3811382"/>
                    <a:gd name="connsiteY50" fmla="*/ 1989629 h 2562640"/>
                    <a:gd name="connsiteX51" fmla="*/ 323564 w 3811382"/>
                    <a:gd name="connsiteY51" fmla="*/ 2026699 h 2562640"/>
                    <a:gd name="connsiteX52" fmla="*/ 583056 w 3811382"/>
                    <a:gd name="connsiteY52" fmla="*/ 2039056 h 2562640"/>
                    <a:gd name="connsiteX53" fmla="*/ 867262 w 3811382"/>
                    <a:gd name="connsiteY53" fmla="*/ 1964915 h 2562640"/>
                    <a:gd name="connsiteX54" fmla="*/ 1139110 w 3811382"/>
                    <a:gd name="connsiteY54" fmla="*/ 1927845 h 2562640"/>
                    <a:gd name="connsiteX55" fmla="*/ 1398602 w 3811382"/>
                    <a:gd name="connsiteY55" fmla="*/ 1927845 h 2562640"/>
                    <a:gd name="connsiteX56" fmla="*/ 1621024 w 3811382"/>
                    <a:gd name="connsiteY56" fmla="*/ 1940202 h 2562640"/>
                    <a:gd name="connsiteX57" fmla="*/ 1460386 w 3811382"/>
                    <a:gd name="connsiteY57" fmla="*/ 2076126 h 2562640"/>
                    <a:gd name="connsiteX58" fmla="*/ 1213251 w 3811382"/>
                    <a:gd name="connsiteY58" fmla="*/ 2150267 h 2562640"/>
                    <a:gd name="connsiteX59" fmla="*/ 990829 w 3811382"/>
                    <a:gd name="connsiteY59" fmla="*/ 2199694 h 2562640"/>
                    <a:gd name="connsiteX60" fmla="*/ 768408 w 3811382"/>
                    <a:gd name="connsiteY60" fmla="*/ 2212051 h 2562640"/>
                    <a:gd name="connsiteX61" fmla="*/ 595413 w 3811382"/>
                    <a:gd name="connsiteY61" fmla="*/ 2224407 h 2562640"/>
                    <a:gd name="connsiteX62" fmla="*/ 496559 w 3811382"/>
                    <a:gd name="connsiteY62" fmla="*/ 2347975 h 2562640"/>
                    <a:gd name="connsiteX63" fmla="*/ 545986 w 3811382"/>
                    <a:gd name="connsiteY63" fmla="*/ 2483899 h 2562640"/>
                    <a:gd name="connsiteX64" fmla="*/ 706624 w 3811382"/>
                    <a:gd name="connsiteY64" fmla="*/ 2558040 h 2562640"/>
                    <a:gd name="connsiteX65" fmla="*/ 867262 w 3811382"/>
                    <a:gd name="connsiteY65" fmla="*/ 2545683 h 2562640"/>
                    <a:gd name="connsiteX66" fmla="*/ 1003186 w 3811382"/>
                    <a:gd name="connsiteY66" fmla="*/ 2471542 h 2562640"/>
                    <a:gd name="connsiteX67" fmla="*/ 1534526 w 3811382"/>
                    <a:gd name="connsiteY67" fmla="*/ 2335618 h 2562640"/>
                    <a:gd name="connsiteX68" fmla="*/ 1818732 w 3811382"/>
                    <a:gd name="connsiteY68" fmla="*/ 2249121 h 2562640"/>
                    <a:gd name="connsiteX69" fmla="*/ 2102937 w 3811382"/>
                    <a:gd name="connsiteY69" fmla="*/ 2150267 h 2562640"/>
                    <a:gd name="connsiteX70" fmla="*/ 2201791 w 3811382"/>
                    <a:gd name="connsiteY70" fmla="*/ 2076126 h 2562640"/>
                    <a:gd name="connsiteX71" fmla="*/ 2498354 w 3811382"/>
                    <a:gd name="connsiteY71" fmla="*/ 2249121 h 2562640"/>
                    <a:gd name="connsiteX72" fmla="*/ 2634278 w 3811382"/>
                    <a:gd name="connsiteY72" fmla="*/ 2162624 h 2562640"/>
                    <a:gd name="connsiteX73" fmla="*/ 2720775 w 3811382"/>
                    <a:gd name="connsiteY73" fmla="*/ 2001986 h 2562640"/>
                    <a:gd name="connsiteX74" fmla="*/ 2831986 w 3811382"/>
                    <a:gd name="connsiteY74" fmla="*/ 1915488 h 2562640"/>
                    <a:gd name="connsiteX75" fmla="*/ 2992624 w 3811382"/>
                    <a:gd name="connsiteY75" fmla="*/ 1866061 h 2562640"/>
                    <a:gd name="connsiteX76" fmla="*/ 2992624 w 3811382"/>
                    <a:gd name="connsiteY76" fmla="*/ 2001986 h 2562640"/>
                    <a:gd name="connsiteX77" fmla="*/ 2906126 w 3811382"/>
                    <a:gd name="connsiteY77" fmla="*/ 2162624 h 2562640"/>
                    <a:gd name="connsiteX78" fmla="*/ 2881413 w 3811382"/>
                    <a:gd name="connsiteY78" fmla="*/ 2273834 h 2562640"/>
                    <a:gd name="connsiteX79" fmla="*/ 3153262 w 3811382"/>
                    <a:gd name="connsiteY79" fmla="*/ 2298548 h 2562640"/>
                    <a:gd name="connsiteX80" fmla="*/ 3684602 w 3811382"/>
                    <a:gd name="connsiteY80" fmla="*/ 2187337 h 2562640"/>
                    <a:gd name="connsiteX81" fmla="*/ 3783456 w 3811382"/>
                    <a:gd name="connsiteY81" fmla="*/ 2100840 h 2562640"/>
                    <a:gd name="connsiteX82" fmla="*/ 3795813 w 3811382"/>
                    <a:gd name="connsiteY82" fmla="*/ 1940202 h 2562640"/>
                    <a:gd name="connsiteX83" fmla="*/ 3585748 w 3811382"/>
                    <a:gd name="connsiteY83" fmla="*/ 1952559 h 2562640"/>
                    <a:gd name="connsiteX84" fmla="*/ 3400397 w 3811382"/>
                    <a:gd name="connsiteY84" fmla="*/ 1964915 h 2562640"/>
                    <a:gd name="connsiteX85" fmla="*/ 3215045 w 3811382"/>
                    <a:gd name="connsiteY85" fmla="*/ 1828991 h 2562640"/>
                    <a:gd name="connsiteX86" fmla="*/ 3474537 w 3811382"/>
                    <a:gd name="connsiteY86" fmla="*/ 1828991 h 2562640"/>
                    <a:gd name="connsiteX87" fmla="*/ 3721672 w 3811382"/>
                    <a:gd name="connsiteY87" fmla="*/ 1804278 h 2562640"/>
                    <a:gd name="connsiteX88" fmla="*/ 3771099 w 3811382"/>
                    <a:gd name="connsiteY88" fmla="*/ 1384148 h 2562640"/>
                    <a:gd name="connsiteX89" fmla="*/ 3709316 w 3811382"/>
                    <a:gd name="connsiteY89" fmla="*/ 1075229 h 2562640"/>
                    <a:gd name="connsiteX90" fmla="*/ 3499251 w 3811382"/>
                    <a:gd name="connsiteY90" fmla="*/ 976375 h 2562640"/>
                    <a:gd name="connsiteX91" fmla="*/ 3116191 w 3811382"/>
                    <a:gd name="connsiteY91" fmla="*/ 988732 h 2562640"/>
                    <a:gd name="connsiteX92" fmla="*/ 2943197 w 3811382"/>
                    <a:gd name="connsiteY92" fmla="*/ 1025802 h 2562640"/>
                    <a:gd name="connsiteX93" fmla="*/ 2856699 w 3811382"/>
                    <a:gd name="connsiteY93" fmla="*/ 1050515 h 2562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</a:cxnLst>
                  <a:rect l="l" t="t" r="r" b="b"/>
                  <a:pathLst>
                    <a:path w="3811382" h="2562640">
                      <a:moveTo>
                        <a:pt x="3289186" y="964018"/>
                      </a:moveTo>
                      <a:cubicBezTo>
                        <a:pt x="2999831" y="1017564"/>
                        <a:pt x="2710477" y="1071110"/>
                        <a:pt x="2560137" y="1062872"/>
                      </a:cubicBezTo>
                      <a:cubicBezTo>
                        <a:pt x="2409796" y="1054634"/>
                        <a:pt x="2457164" y="988731"/>
                        <a:pt x="2387143" y="914591"/>
                      </a:cubicBezTo>
                      <a:cubicBezTo>
                        <a:pt x="2317122" y="840451"/>
                        <a:pt x="2212089" y="696288"/>
                        <a:pt x="2140008" y="618029"/>
                      </a:cubicBezTo>
                      <a:cubicBezTo>
                        <a:pt x="2067927" y="539769"/>
                        <a:pt x="2049391" y="510937"/>
                        <a:pt x="1954656" y="445034"/>
                      </a:cubicBezTo>
                      <a:cubicBezTo>
                        <a:pt x="1859921" y="379131"/>
                        <a:pt x="1670451" y="288516"/>
                        <a:pt x="1571597" y="222613"/>
                      </a:cubicBezTo>
                      <a:cubicBezTo>
                        <a:pt x="1472743" y="156710"/>
                        <a:pt x="1439791" y="86688"/>
                        <a:pt x="1361532" y="49618"/>
                      </a:cubicBezTo>
                      <a:cubicBezTo>
                        <a:pt x="1283273" y="12548"/>
                        <a:pt x="1159705" y="-1868"/>
                        <a:pt x="1102040" y="191"/>
                      </a:cubicBezTo>
                      <a:cubicBezTo>
                        <a:pt x="1044375" y="2250"/>
                        <a:pt x="1044375" y="18726"/>
                        <a:pt x="1015543" y="61975"/>
                      </a:cubicBezTo>
                      <a:cubicBezTo>
                        <a:pt x="986711" y="105224"/>
                        <a:pt x="894034" y="197899"/>
                        <a:pt x="929045" y="259683"/>
                      </a:cubicBezTo>
                      <a:cubicBezTo>
                        <a:pt x="964056" y="321467"/>
                        <a:pt x="1132932" y="389429"/>
                        <a:pt x="1225608" y="432678"/>
                      </a:cubicBezTo>
                      <a:cubicBezTo>
                        <a:pt x="1318284" y="475927"/>
                        <a:pt x="1406840" y="484164"/>
                        <a:pt x="1485099" y="519175"/>
                      </a:cubicBezTo>
                      <a:cubicBezTo>
                        <a:pt x="1563358" y="554186"/>
                        <a:pt x="1643677" y="603612"/>
                        <a:pt x="1695164" y="642742"/>
                      </a:cubicBezTo>
                      <a:cubicBezTo>
                        <a:pt x="1746650" y="681872"/>
                        <a:pt x="1789899" y="712764"/>
                        <a:pt x="1794018" y="753953"/>
                      </a:cubicBezTo>
                      <a:cubicBezTo>
                        <a:pt x="1798137" y="795142"/>
                        <a:pt x="1808435" y="873402"/>
                        <a:pt x="1719878" y="889878"/>
                      </a:cubicBezTo>
                      <a:cubicBezTo>
                        <a:pt x="1631321" y="906354"/>
                        <a:pt x="1392424" y="869283"/>
                        <a:pt x="1262678" y="852807"/>
                      </a:cubicBezTo>
                      <a:cubicBezTo>
                        <a:pt x="1132932" y="836331"/>
                        <a:pt x="1054672" y="819856"/>
                        <a:pt x="941402" y="791024"/>
                      </a:cubicBezTo>
                      <a:cubicBezTo>
                        <a:pt x="828132" y="762192"/>
                        <a:pt x="663375" y="710705"/>
                        <a:pt x="583056" y="679813"/>
                      </a:cubicBezTo>
                      <a:cubicBezTo>
                        <a:pt x="502737" y="648921"/>
                        <a:pt x="513035" y="626267"/>
                        <a:pt x="459489" y="605672"/>
                      </a:cubicBezTo>
                      <a:cubicBezTo>
                        <a:pt x="405943" y="585077"/>
                        <a:pt x="311208" y="558304"/>
                        <a:pt x="261781" y="556245"/>
                      </a:cubicBezTo>
                      <a:cubicBezTo>
                        <a:pt x="212354" y="554186"/>
                        <a:pt x="185580" y="568602"/>
                        <a:pt x="162926" y="593315"/>
                      </a:cubicBezTo>
                      <a:cubicBezTo>
                        <a:pt x="140272" y="618028"/>
                        <a:pt x="134094" y="661278"/>
                        <a:pt x="125856" y="704526"/>
                      </a:cubicBezTo>
                      <a:cubicBezTo>
                        <a:pt x="117618" y="747774"/>
                        <a:pt x="92904" y="807499"/>
                        <a:pt x="113499" y="852807"/>
                      </a:cubicBezTo>
                      <a:cubicBezTo>
                        <a:pt x="134094" y="898115"/>
                        <a:pt x="183521" y="943424"/>
                        <a:pt x="249424" y="976375"/>
                      </a:cubicBezTo>
                      <a:cubicBezTo>
                        <a:pt x="315327" y="1009326"/>
                        <a:pt x="405943" y="1040218"/>
                        <a:pt x="508916" y="1050515"/>
                      </a:cubicBezTo>
                      <a:cubicBezTo>
                        <a:pt x="611889" y="1060812"/>
                        <a:pt x="747813" y="1027862"/>
                        <a:pt x="867262" y="1038159"/>
                      </a:cubicBezTo>
                      <a:cubicBezTo>
                        <a:pt x="986711" y="1048456"/>
                        <a:pt x="1102041" y="1077288"/>
                        <a:pt x="1225608" y="1112299"/>
                      </a:cubicBezTo>
                      <a:cubicBezTo>
                        <a:pt x="1349175" y="1147310"/>
                        <a:pt x="1532467" y="1215273"/>
                        <a:pt x="1608667" y="1248224"/>
                      </a:cubicBezTo>
                      <a:cubicBezTo>
                        <a:pt x="1684867" y="1281175"/>
                        <a:pt x="1715759" y="1293531"/>
                        <a:pt x="1682808" y="1310007"/>
                      </a:cubicBezTo>
                      <a:cubicBezTo>
                        <a:pt x="1649857" y="1326483"/>
                        <a:pt x="1524229" y="1338840"/>
                        <a:pt x="1410959" y="1347078"/>
                      </a:cubicBezTo>
                      <a:cubicBezTo>
                        <a:pt x="1297689" y="1355316"/>
                        <a:pt x="1126753" y="1367672"/>
                        <a:pt x="1003186" y="1359434"/>
                      </a:cubicBezTo>
                      <a:cubicBezTo>
                        <a:pt x="879619" y="1351196"/>
                        <a:pt x="760170" y="1320305"/>
                        <a:pt x="669554" y="1297651"/>
                      </a:cubicBezTo>
                      <a:cubicBezTo>
                        <a:pt x="578938" y="1274997"/>
                        <a:pt x="535689" y="1242045"/>
                        <a:pt x="459489" y="1223510"/>
                      </a:cubicBezTo>
                      <a:cubicBezTo>
                        <a:pt x="383289" y="1204975"/>
                        <a:pt x="286495" y="1180262"/>
                        <a:pt x="212354" y="1186440"/>
                      </a:cubicBezTo>
                      <a:cubicBezTo>
                        <a:pt x="138213" y="1192618"/>
                        <a:pt x="47596" y="1211153"/>
                        <a:pt x="14645" y="1260580"/>
                      </a:cubicBezTo>
                      <a:cubicBezTo>
                        <a:pt x="-18306" y="1310007"/>
                        <a:pt x="14645" y="1483002"/>
                        <a:pt x="14645" y="1483002"/>
                      </a:cubicBezTo>
                      <a:cubicBezTo>
                        <a:pt x="14645" y="1528310"/>
                        <a:pt x="-18307" y="1513894"/>
                        <a:pt x="14645" y="1532429"/>
                      </a:cubicBezTo>
                      <a:cubicBezTo>
                        <a:pt x="47597" y="1550964"/>
                        <a:pt x="160867" y="1575678"/>
                        <a:pt x="212354" y="1594213"/>
                      </a:cubicBezTo>
                      <a:cubicBezTo>
                        <a:pt x="263841" y="1612748"/>
                        <a:pt x="232948" y="1639521"/>
                        <a:pt x="323564" y="1643640"/>
                      </a:cubicBezTo>
                      <a:cubicBezTo>
                        <a:pt x="414180" y="1647759"/>
                        <a:pt x="628365" y="1623045"/>
                        <a:pt x="756051" y="1618926"/>
                      </a:cubicBezTo>
                      <a:cubicBezTo>
                        <a:pt x="883737" y="1614807"/>
                        <a:pt x="978472" y="1612747"/>
                        <a:pt x="1089683" y="1618926"/>
                      </a:cubicBezTo>
                      <a:cubicBezTo>
                        <a:pt x="1200894" y="1625105"/>
                        <a:pt x="1326522" y="1649819"/>
                        <a:pt x="1423316" y="1655997"/>
                      </a:cubicBezTo>
                      <a:cubicBezTo>
                        <a:pt x="1520110" y="1662175"/>
                        <a:pt x="1672511" y="1647759"/>
                        <a:pt x="1670451" y="1655997"/>
                      </a:cubicBezTo>
                      <a:cubicBezTo>
                        <a:pt x="1668391" y="1664235"/>
                        <a:pt x="1511872" y="1688948"/>
                        <a:pt x="1410959" y="1705424"/>
                      </a:cubicBezTo>
                      <a:cubicBezTo>
                        <a:pt x="1310046" y="1721900"/>
                        <a:pt x="1165883" y="1746613"/>
                        <a:pt x="1064970" y="1754851"/>
                      </a:cubicBezTo>
                      <a:cubicBezTo>
                        <a:pt x="964057" y="1763089"/>
                        <a:pt x="896094" y="1765148"/>
                        <a:pt x="805478" y="1754851"/>
                      </a:cubicBezTo>
                      <a:cubicBezTo>
                        <a:pt x="714862" y="1744554"/>
                        <a:pt x="599532" y="1703364"/>
                        <a:pt x="521272" y="1693067"/>
                      </a:cubicBezTo>
                      <a:cubicBezTo>
                        <a:pt x="443012" y="1682770"/>
                        <a:pt x="383288" y="1682770"/>
                        <a:pt x="335921" y="1693067"/>
                      </a:cubicBezTo>
                      <a:cubicBezTo>
                        <a:pt x="288554" y="1703364"/>
                        <a:pt x="257661" y="1719840"/>
                        <a:pt x="237067" y="1754851"/>
                      </a:cubicBezTo>
                      <a:cubicBezTo>
                        <a:pt x="216473" y="1789862"/>
                        <a:pt x="216473" y="1864002"/>
                        <a:pt x="212354" y="1903132"/>
                      </a:cubicBezTo>
                      <a:cubicBezTo>
                        <a:pt x="208235" y="1942262"/>
                        <a:pt x="193819" y="1969035"/>
                        <a:pt x="212354" y="1989629"/>
                      </a:cubicBezTo>
                      <a:cubicBezTo>
                        <a:pt x="230889" y="2010223"/>
                        <a:pt x="261780" y="2018461"/>
                        <a:pt x="323564" y="2026699"/>
                      </a:cubicBezTo>
                      <a:cubicBezTo>
                        <a:pt x="385348" y="2034937"/>
                        <a:pt x="492440" y="2049353"/>
                        <a:pt x="583056" y="2039056"/>
                      </a:cubicBezTo>
                      <a:cubicBezTo>
                        <a:pt x="673672" y="2028759"/>
                        <a:pt x="774586" y="1983450"/>
                        <a:pt x="867262" y="1964915"/>
                      </a:cubicBezTo>
                      <a:cubicBezTo>
                        <a:pt x="959938" y="1946380"/>
                        <a:pt x="1050553" y="1934023"/>
                        <a:pt x="1139110" y="1927845"/>
                      </a:cubicBezTo>
                      <a:cubicBezTo>
                        <a:pt x="1227667" y="1921667"/>
                        <a:pt x="1318283" y="1925785"/>
                        <a:pt x="1398602" y="1927845"/>
                      </a:cubicBezTo>
                      <a:cubicBezTo>
                        <a:pt x="1478921" y="1929905"/>
                        <a:pt x="1610727" y="1915489"/>
                        <a:pt x="1621024" y="1940202"/>
                      </a:cubicBezTo>
                      <a:cubicBezTo>
                        <a:pt x="1631321" y="1964915"/>
                        <a:pt x="1528348" y="2041115"/>
                        <a:pt x="1460386" y="2076126"/>
                      </a:cubicBezTo>
                      <a:cubicBezTo>
                        <a:pt x="1392424" y="2111137"/>
                        <a:pt x="1291510" y="2129672"/>
                        <a:pt x="1213251" y="2150267"/>
                      </a:cubicBezTo>
                      <a:cubicBezTo>
                        <a:pt x="1134992" y="2170862"/>
                        <a:pt x="1064969" y="2189397"/>
                        <a:pt x="990829" y="2199694"/>
                      </a:cubicBezTo>
                      <a:cubicBezTo>
                        <a:pt x="916689" y="2209991"/>
                        <a:pt x="768408" y="2212051"/>
                        <a:pt x="768408" y="2212051"/>
                      </a:cubicBezTo>
                      <a:lnTo>
                        <a:pt x="595413" y="2224407"/>
                      </a:lnTo>
                      <a:cubicBezTo>
                        <a:pt x="550105" y="2247061"/>
                        <a:pt x="504797" y="2304727"/>
                        <a:pt x="496559" y="2347975"/>
                      </a:cubicBezTo>
                      <a:cubicBezTo>
                        <a:pt x="488321" y="2391223"/>
                        <a:pt x="510975" y="2448888"/>
                        <a:pt x="545986" y="2483899"/>
                      </a:cubicBezTo>
                      <a:cubicBezTo>
                        <a:pt x="580997" y="2518910"/>
                        <a:pt x="653078" y="2547743"/>
                        <a:pt x="706624" y="2558040"/>
                      </a:cubicBezTo>
                      <a:cubicBezTo>
                        <a:pt x="760170" y="2568337"/>
                        <a:pt x="817835" y="2560099"/>
                        <a:pt x="867262" y="2545683"/>
                      </a:cubicBezTo>
                      <a:cubicBezTo>
                        <a:pt x="916689" y="2531267"/>
                        <a:pt x="891975" y="2506553"/>
                        <a:pt x="1003186" y="2471542"/>
                      </a:cubicBezTo>
                      <a:cubicBezTo>
                        <a:pt x="1114397" y="2436531"/>
                        <a:pt x="1398602" y="2372688"/>
                        <a:pt x="1534526" y="2335618"/>
                      </a:cubicBezTo>
                      <a:cubicBezTo>
                        <a:pt x="1670450" y="2298548"/>
                        <a:pt x="1723997" y="2280013"/>
                        <a:pt x="1818732" y="2249121"/>
                      </a:cubicBezTo>
                      <a:cubicBezTo>
                        <a:pt x="1913467" y="2218229"/>
                        <a:pt x="2039094" y="2179099"/>
                        <a:pt x="2102937" y="2150267"/>
                      </a:cubicBezTo>
                      <a:cubicBezTo>
                        <a:pt x="2166780" y="2121435"/>
                        <a:pt x="2135888" y="2059650"/>
                        <a:pt x="2201791" y="2076126"/>
                      </a:cubicBezTo>
                      <a:cubicBezTo>
                        <a:pt x="2267694" y="2092602"/>
                        <a:pt x="2426273" y="2234705"/>
                        <a:pt x="2498354" y="2249121"/>
                      </a:cubicBezTo>
                      <a:cubicBezTo>
                        <a:pt x="2570435" y="2263537"/>
                        <a:pt x="2597208" y="2203813"/>
                        <a:pt x="2634278" y="2162624"/>
                      </a:cubicBezTo>
                      <a:cubicBezTo>
                        <a:pt x="2671348" y="2121435"/>
                        <a:pt x="2687824" y="2043175"/>
                        <a:pt x="2720775" y="2001986"/>
                      </a:cubicBezTo>
                      <a:cubicBezTo>
                        <a:pt x="2753726" y="1960797"/>
                        <a:pt x="2786678" y="1938142"/>
                        <a:pt x="2831986" y="1915488"/>
                      </a:cubicBezTo>
                      <a:cubicBezTo>
                        <a:pt x="2877294" y="1892834"/>
                        <a:pt x="2965851" y="1851645"/>
                        <a:pt x="2992624" y="1866061"/>
                      </a:cubicBezTo>
                      <a:cubicBezTo>
                        <a:pt x="3019397" y="1880477"/>
                        <a:pt x="3007040" y="1952559"/>
                        <a:pt x="2992624" y="2001986"/>
                      </a:cubicBezTo>
                      <a:cubicBezTo>
                        <a:pt x="2978208" y="2051413"/>
                        <a:pt x="2924661" y="2117316"/>
                        <a:pt x="2906126" y="2162624"/>
                      </a:cubicBezTo>
                      <a:cubicBezTo>
                        <a:pt x="2887591" y="2207932"/>
                        <a:pt x="2840224" y="2251180"/>
                        <a:pt x="2881413" y="2273834"/>
                      </a:cubicBezTo>
                      <a:cubicBezTo>
                        <a:pt x="2922602" y="2296488"/>
                        <a:pt x="3019397" y="2312964"/>
                        <a:pt x="3153262" y="2298548"/>
                      </a:cubicBezTo>
                      <a:cubicBezTo>
                        <a:pt x="3287127" y="2284132"/>
                        <a:pt x="3579570" y="2220288"/>
                        <a:pt x="3684602" y="2187337"/>
                      </a:cubicBezTo>
                      <a:cubicBezTo>
                        <a:pt x="3789634" y="2154386"/>
                        <a:pt x="3764921" y="2142029"/>
                        <a:pt x="3783456" y="2100840"/>
                      </a:cubicBezTo>
                      <a:cubicBezTo>
                        <a:pt x="3801991" y="2059651"/>
                        <a:pt x="3828764" y="1964915"/>
                        <a:pt x="3795813" y="1940202"/>
                      </a:cubicBezTo>
                      <a:cubicBezTo>
                        <a:pt x="3762862" y="1915489"/>
                        <a:pt x="3585748" y="1952559"/>
                        <a:pt x="3585748" y="1952559"/>
                      </a:cubicBezTo>
                      <a:cubicBezTo>
                        <a:pt x="3519845" y="1956678"/>
                        <a:pt x="3462181" y="1985510"/>
                        <a:pt x="3400397" y="1964915"/>
                      </a:cubicBezTo>
                      <a:cubicBezTo>
                        <a:pt x="3338613" y="1944320"/>
                        <a:pt x="3202688" y="1851645"/>
                        <a:pt x="3215045" y="1828991"/>
                      </a:cubicBezTo>
                      <a:cubicBezTo>
                        <a:pt x="3227402" y="1806337"/>
                        <a:pt x="3390099" y="1833110"/>
                        <a:pt x="3474537" y="1828991"/>
                      </a:cubicBezTo>
                      <a:cubicBezTo>
                        <a:pt x="3558975" y="1824872"/>
                        <a:pt x="3672245" y="1878418"/>
                        <a:pt x="3721672" y="1804278"/>
                      </a:cubicBezTo>
                      <a:cubicBezTo>
                        <a:pt x="3771099" y="1730138"/>
                        <a:pt x="3773158" y="1505656"/>
                        <a:pt x="3771099" y="1384148"/>
                      </a:cubicBezTo>
                      <a:cubicBezTo>
                        <a:pt x="3769040" y="1262640"/>
                        <a:pt x="3754624" y="1143191"/>
                        <a:pt x="3709316" y="1075229"/>
                      </a:cubicBezTo>
                      <a:cubicBezTo>
                        <a:pt x="3664008" y="1007267"/>
                        <a:pt x="3598105" y="990791"/>
                        <a:pt x="3499251" y="976375"/>
                      </a:cubicBezTo>
                      <a:cubicBezTo>
                        <a:pt x="3400397" y="961959"/>
                        <a:pt x="3208867" y="980494"/>
                        <a:pt x="3116191" y="988732"/>
                      </a:cubicBezTo>
                      <a:cubicBezTo>
                        <a:pt x="3023515" y="996970"/>
                        <a:pt x="2986446" y="1015505"/>
                        <a:pt x="2943197" y="1025802"/>
                      </a:cubicBezTo>
                      <a:cubicBezTo>
                        <a:pt x="2899948" y="1036099"/>
                        <a:pt x="2878323" y="1043307"/>
                        <a:pt x="2856699" y="1050515"/>
                      </a:cubicBezTo>
                    </a:path>
                  </a:pathLst>
                </a:custGeom>
                <a:gradFill>
                  <a:gsLst>
                    <a:gs pos="41000">
                      <a:schemeClr val="bg2">
                        <a:lumMod val="75000"/>
                      </a:schemeClr>
                    </a:gs>
                    <a:gs pos="71000">
                      <a:schemeClr val="bg2">
                        <a:lumMod val="50000"/>
                      </a:schemeClr>
                    </a:gs>
                    <a:gs pos="4000">
                      <a:srgbClr val="BAB38D"/>
                    </a:gs>
                    <a:gs pos="100000">
                      <a:schemeClr val="bg2">
                        <a:lumMod val="50000"/>
                      </a:schemeClr>
                    </a:gs>
                  </a:gsLst>
                  <a:lin ang="5400000" scaled="1"/>
                </a:gradFill>
                <a:ln w="6350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57" name="Freeform 356"/>
                <p:cNvSpPr/>
                <p:nvPr/>
              </p:nvSpPr>
              <p:spPr>
                <a:xfrm>
                  <a:off x="7611762" y="4798877"/>
                  <a:ext cx="345989" cy="210064"/>
                </a:xfrm>
                <a:custGeom>
                  <a:avLst/>
                  <a:gdLst>
                    <a:gd name="connsiteX0" fmla="*/ 49427 w 345989"/>
                    <a:gd name="connsiteY0" fmla="*/ 197735 h 284788"/>
                    <a:gd name="connsiteX1" fmla="*/ 234779 w 345989"/>
                    <a:gd name="connsiteY1" fmla="*/ 284232 h 284788"/>
                    <a:gd name="connsiteX2" fmla="*/ 345989 w 345989"/>
                    <a:gd name="connsiteY2" fmla="*/ 160664 h 284788"/>
                    <a:gd name="connsiteX3" fmla="*/ 234779 w 345989"/>
                    <a:gd name="connsiteY3" fmla="*/ 27 h 284788"/>
                    <a:gd name="connsiteX4" fmla="*/ 0 w 345989"/>
                    <a:gd name="connsiteY4" fmla="*/ 173021 h 284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5989" h="284788">
                      <a:moveTo>
                        <a:pt x="49427" y="197735"/>
                      </a:moveTo>
                      <a:cubicBezTo>
                        <a:pt x="117389" y="244072"/>
                        <a:pt x="185352" y="290410"/>
                        <a:pt x="234779" y="284232"/>
                      </a:cubicBezTo>
                      <a:cubicBezTo>
                        <a:pt x="284206" y="278054"/>
                        <a:pt x="345989" y="208031"/>
                        <a:pt x="345989" y="160664"/>
                      </a:cubicBezTo>
                      <a:cubicBezTo>
                        <a:pt x="345989" y="113297"/>
                        <a:pt x="292444" y="-2032"/>
                        <a:pt x="234779" y="27"/>
                      </a:cubicBezTo>
                      <a:cubicBezTo>
                        <a:pt x="177114" y="2086"/>
                        <a:pt x="88557" y="87553"/>
                        <a:pt x="0" y="173021"/>
                      </a:cubicBezTo>
                    </a:path>
                  </a:pathLst>
                </a:custGeom>
                <a:grpFill/>
                <a:ln w="6350">
                  <a:solidFill>
                    <a:schemeClr val="bg2">
                      <a:lumMod val="75000"/>
                    </a:schemeClr>
                  </a:solidFill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352" name="Freeform 351"/>
              <p:cNvSpPr/>
              <p:nvPr/>
            </p:nvSpPr>
            <p:spPr>
              <a:xfrm>
                <a:off x="8031892" y="1025611"/>
                <a:ext cx="494270" cy="778475"/>
              </a:xfrm>
              <a:custGeom>
                <a:avLst/>
                <a:gdLst>
                  <a:gd name="connsiteX0" fmla="*/ 0 w 494270"/>
                  <a:gd name="connsiteY0" fmla="*/ 0 h 778475"/>
                  <a:gd name="connsiteX1" fmla="*/ 247135 w 494270"/>
                  <a:gd name="connsiteY1" fmla="*/ 259492 h 778475"/>
                  <a:gd name="connsiteX2" fmla="*/ 358346 w 494270"/>
                  <a:gd name="connsiteY2" fmla="*/ 494270 h 778475"/>
                  <a:gd name="connsiteX3" fmla="*/ 494270 w 494270"/>
                  <a:gd name="connsiteY3" fmla="*/ 778475 h 778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4270" h="778475">
                    <a:moveTo>
                      <a:pt x="0" y="0"/>
                    </a:moveTo>
                    <a:cubicBezTo>
                      <a:pt x="93705" y="88557"/>
                      <a:pt x="187411" y="177114"/>
                      <a:pt x="247135" y="259492"/>
                    </a:cubicBezTo>
                    <a:cubicBezTo>
                      <a:pt x="306859" y="341870"/>
                      <a:pt x="358346" y="494270"/>
                      <a:pt x="358346" y="494270"/>
                    </a:cubicBezTo>
                    <a:lnTo>
                      <a:pt x="494270" y="778475"/>
                    </a:lnTo>
                  </a:path>
                </a:pathLst>
              </a:custGeom>
              <a:grpFill/>
              <a:ln w="6350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353" name="Freeform 352"/>
              <p:cNvSpPr/>
              <p:nvPr/>
            </p:nvSpPr>
            <p:spPr>
              <a:xfrm>
                <a:off x="7451124" y="1544595"/>
                <a:ext cx="842759" cy="469556"/>
              </a:xfrm>
              <a:custGeom>
                <a:avLst/>
                <a:gdLst>
                  <a:gd name="connsiteX0" fmla="*/ 753762 w 842759"/>
                  <a:gd name="connsiteY0" fmla="*/ 0 h 469556"/>
                  <a:gd name="connsiteX1" fmla="*/ 840260 w 842759"/>
                  <a:gd name="connsiteY1" fmla="*/ 197708 h 469556"/>
                  <a:gd name="connsiteX2" fmla="*/ 667265 w 842759"/>
                  <a:gd name="connsiteY2" fmla="*/ 259491 h 469556"/>
                  <a:gd name="connsiteX3" fmla="*/ 543698 w 842759"/>
                  <a:gd name="connsiteY3" fmla="*/ 111210 h 469556"/>
                  <a:gd name="connsiteX4" fmla="*/ 432487 w 842759"/>
                  <a:gd name="connsiteY4" fmla="*/ 123567 h 469556"/>
                  <a:gd name="connsiteX5" fmla="*/ 247135 w 842759"/>
                  <a:gd name="connsiteY5" fmla="*/ 172994 h 469556"/>
                  <a:gd name="connsiteX6" fmla="*/ 61784 w 842759"/>
                  <a:gd name="connsiteY6" fmla="*/ 296562 h 469556"/>
                  <a:gd name="connsiteX7" fmla="*/ 0 w 842759"/>
                  <a:gd name="connsiteY7" fmla="*/ 469556 h 469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42759" h="469556">
                    <a:moveTo>
                      <a:pt x="753762" y="0"/>
                    </a:moveTo>
                    <a:cubicBezTo>
                      <a:pt x="804219" y="77230"/>
                      <a:pt x="854676" y="154460"/>
                      <a:pt x="840260" y="197708"/>
                    </a:cubicBezTo>
                    <a:cubicBezTo>
                      <a:pt x="825844" y="240956"/>
                      <a:pt x="716692" y="273907"/>
                      <a:pt x="667265" y="259491"/>
                    </a:cubicBezTo>
                    <a:cubicBezTo>
                      <a:pt x="617838" y="245075"/>
                      <a:pt x="582828" y="133864"/>
                      <a:pt x="543698" y="111210"/>
                    </a:cubicBezTo>
                    <a:cubicBezTo>
                      <a:pt x="504568" y="88556"/>
                      <a:pt x="481914" y="113270"/>
                      <a:pt x="432487" y="123567"/>
                    </a:cubicBezTo>
                    <a:cubicBezTo>
                      <a:pt x="383060" y="133864"/>
                      <a:pt x="308919" y="144162"/>
                      <a:pt x="247135" y="172994"/>
                    </a:cubicBezTo>
                    <a:cubicBezTo>
                      <a:pt x="185351" y="201827"/>
                      <a:pt x="102973" y="247135"/>
                      <a:pt x="61784" y="296562"/>
                    </a:cubicBezTo>
                    <a:cubicBezTo>
                      <a:pt x="20595" y="345989"/>
                      <a:pt x="10297" y="407772"/>
                      <a:pt x="0" y="469556"/>
                    </a:cubicBezTo>
                  </a:path>
                </a:pathLst>
              </a:custGeom>
              <a:grpFill/>
              <a:ln w="6350">
                <a:solidFill>
                  <a:schemeClr val="bg2">
                    <a:lumMod val="50000"/>
                  </a:schemeClr>
                </a:solidFill>
              </a:ln>
              <a:effectLst>
                <a:outerShdw blurRad="203200" dist="50800" dir="2700000" algn="tl" rotWithShape="0">
                  <a:prstClr val="black">
                    <a:alpha val="89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354" name="Freeform 353"/>
              <p:cNvSpPr/>
              <p:nvPr/>
            </p:nvSpPr>
            <p:spPr>
              <a:xfrm>
                <a:off x="7154562" y="963827"/>
                <a:ext cx="630195" cy="328298"/>
              </a:xfrm>
              <a:custGeom>
                <a:avLst/>
                <a:gdLst>
                  <a:gd name="connsiteX0" fmla="*/ 630195 w 630195"/>
                  <a:gd name="connsiteY0" fmla="*/ 0 h 328298"/>
                  <a:gd name="connsiteX1" fmla="*/ 358346 w 630195"/>
                  <a:gd name="connsiteY1" fmla="*/ 185351 h 328298"/>
                  <a:gd name="connsiteX2" fmla="*/ 284206 w 630195"/>
                  <a:gd name="connsiteY2" fmla="*/ 321276 h 328298"/>
                  <a:gd name="connsiteX3" fmla="*/ 0 w 630195"/>
                  <a:gd name="connsiteY3" fmla="*/ 296562 h 328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0195" h="328298">
                    <a:moveTo>
                      <a:pt x="630195" y="0"/>
                    </a:moveTo>
                    <a:cubicBezTo>
                      <a:pt x="523103" y="65902"/>
                      <a:pt x="416011" y="131805"/>
                      <a:pt x="358346" y="185351"/>
                    </a:cubicBezTo>
                    <a:cubicBezTo>
                      <a:pt x="300681" y="238897"/>
                      <a:pt x="343930" y="302741"/>
                      <a:pt x="284206" y="321276"/>
                    </a:cubicBezTo>
                    <a:cubicBezTo>
                      <a:pt x="224482" y="339811"/>
                      <a:pt x="112241" y="318186"/>
                      <a:pt x="0" y="296562"/>
                    </a:cubicBezTo>
                  </a:path>
                </a:pathLst>
              </a:custGeom>
              <a:grpFill/>
              <a:ln w="6350">
                <a:solidFill>
                  <a:schemeClr val="bg2">
                    <a:lumMod val="75000"/>
                  </a:schemeClr>
                </a:solidFill>
              </a:ln>
              <a:effectLst>
                <a:outerShdw blurRad="88900" dist="50800" sx="104000" sy="104000" algn="l" rotWithShape="0">
                  <a:prstClr val="black">
                    <a:alpha val="41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355" name="Freeform 354"/>
              <p:cNvSpPr/>
              <p:nvPr/>
            </p:nvSpPr>
            <p:spPr>
              <a:xfrm>
                <a:off x="7500551" y="1259318"/>
                <a:ext cx="358346" cy="75212"/>
              </a:xfrm>
              <a:custGeom>
                <a:avLst/>
                <a:gdLst>
                  <a:gd name="connsiteX0" fmla="*/ 0 w 358346"/>
                  <a:gd name="connsiteY0" fmla="*/ 38141 h 75212"/>
                  <a:gd name="connsiteX1" fmla="*/ 111211 w 358346"/>
                  <a:gd name="connsiteY1" fmla="*/ 1071 h 75212"/>
                  <a:gd name="connsiteX2" fmla="*/ 358346 w 358346"/>
                  <a:gd name="connsiteY2" fmla="*/ 75212 h 7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8346" h="75212">
                    <a:moveTo>
                      <a:pt x="0" y="38141"/>
                    </a:moveTo>
                    <a:cubicBezTo>
                      <a:pt x="25743" y="16517"/>
                      <a:pt x="51487" y="-5107"/>
                      <a:pt x="111211" y="1071"/>
                    </a:cubicBezTo>
                    <a:cubicBezTo>
                      <a:pt x="170935" y="7249"/>
                      <a:pt x="264640" y="41230"/>
                      <a:pt x="358346" y="75212"/>
                    </a:cubicBezTo>
                  </a:path>
                </a:pathLst>
              </a:custGeom>
              <a:grpFill/>
              <a:ln w="6350">
                <a:solidFill>
                  <a:schemeClr val="bg2">
                    <a:lumMod val="75000"/>
                  </a:schemeClr>
                </a:solidFill>
              </a:ln>
              <a:effectLst>
                <a:outerShdw blurRad="88900" dist="50800" sx="104000" sy="104000" algn="l" rotWithShape="0">
                  <a:prstClr val="black">
                    <a:alpha val="41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35" name="Group 34"/>
          <p:cNvGrpSpPr/>
          <p:nvPr/>
        </p:nvGrpSpPr>
        <p:grpSpPr>
          <a:xfrm>
            <a:off x="8033837" y="2805451"/>
            <a:ext cx="1115585" cy="3300853"/>
            <a:chOff x="8033837" y="2805451"/>
            <a:chExt cx="1115585" cy="3300853"/>
          </a:xfrm>
        </p:grpSpPr>
        <p:grpSp>
          <p:nvGrpSpPr>
            <p:cNvPr id="358" name="Group 357"/>
            <p:cNvGrpSpPr/>
            <p:nvPr/>
          </p:nvGrpSpPr>
          <p:grpSpPr>
            <a:xfrm rot="211288">
              <a:off x="8202219" y="3135239"/>
              <a:ext cx="473132" cy="2317165"/>
              <a:chOff x="2842054" y="247135"/>
              <a:chExt cx="3665565" cy="6339016"/>
            </a:xfrm>
            <a:blipFill>
              <a:blip r:embed="rId14"/>
              <a:tile tx="0" ty="0" sx="100000" sy="100000" flip="none" algn="tl"/>
            </a:blipFill>
          </p:grpSpPr>
          <p:sp>
            <p:nvSpPr>
              <p:cNvPr id="359" name="Freeform 358"/>
              <p:cNvSpPr/>
              <p:nvPr/>
            </p:nvSpPr>
            <p:spPr>
              <a:xfrm>
                <a:off x="2842054" y="716692"/>
                <a:ext cx="3665565" cy="5869459"/>
              </a:xfrm>
              <a:custGeom>
                <a:avLst/>
                <a:gdLst>
                  <a:gd name="connsiteX0" fmla="*/ 1285103 w 3665565"/>
                  <a:gd name="connsiteY0" fmla="*/ 111211 h 5869459"/>
                  <a:gd name="connsiteX1" fmla="*/ 1223319 w 3665565"/>
                  <a:gd name="connsiteY1" fmla="*/ 98854 h 5869459"/>
                  <a:gd name="connsiteX2" fmla="*/ 1186249 w 3665565"/>
                  <a:gd name="connsiteY2" fmla="*/ 74140 h 5869459"/>
                  <a:gd name="connsiteX3" fmla="*/ 1149178 w 3665565"/>
                  <a:gd name="connsiteY3" fmla="*/ 61784 h 5869459"/>
                  <a:gd name="connsiteX4" fmla="*/ 1099751 w 3665565"/>
                  <a:gd name="connsiteY4" fmla="*/ 74140 h 5869459"/>
                  <a:gd name="connsiteX5" fmla="*/ 1025611 w 3665565"/>
                  <a:gd name="connsiteY5" fmla="*/ 123567 h 5869459"/>
                  <a:gd name="connsiteX6" fmla="*/ 988541 w 3665565"/>
                  <a:gd name="connsiteY6" fmla="*/ 111211 h 5869459"/>
                  <a:gd name="connsiteX7" fmla="*/ 939114 w 3665565"/>
                  <a:gd name="connsiteY7" fmla="*/ 37070 h 5869459"/>
                  <a:gd name="connsiteX8" fmla="*/ 902043 w 3665565"/>
                  <a:gd name="connsiteY8" fmla="*/ 0 h 5869459"/>
                  <a:gd name="connsiteX9" fmla="*/ 778476 w 3665565"/>
                  <a:gd name="connsiteY9" fmla="*/ 24713 h 5869459"/>
                  <a:gd name="connsiteX10" fmla="*/ 741405 w 3665565"/>
                  <a:gd name="connsiteY10" fmla="*/ 49427 h 5869459"/>
                  <a:gd name="connsiteX11" fmla="*/ 704335 w 3665565"/>
                  <a:gd name="connsiteY11" fmla="*/ 61784 h 5869459"/>
                  <a:gd name="connsiteX12" fmla="*/ 667265 w 3665565"/>
                  <a:gd name="connsiteY12" fmla="*/ 86497 h 5869459"/>
                  <a:gd name="connsiteX13" fmla="*/ 531341 w 3665565"/>
                  <a:gd name="connsiteY13" fmla="*/ 111211 h 5869459"/>
                  <a:gd name="connsiteX14" fmla="*/ 518984 w 3665565"/>
                  <a:gd name="connsiteY14" fmla="*/ 148281 h 5869459"/>
                  <a:gd name="connsiteX15" fmla="*/ 556054 w 3665565"/>
                  <a:gd name="connsiteY15" fmla="*/ 172994 h 5869459"/>
                  <a:gd name="connsiteX16" fmla="*/ 642551 w 3665565"/>
                  <a:gd name="connsiteY16" fmla="*/ 135924 h 5869459"/>
                  <a:gd name="connsiteX17" fmla="*/ 691978 w 3665565"/>
                  <a:gd name="connsiteY17" fmla="*/ 123567 h 5869459"/>
                  <a:gd name="connsiteX18" fmla="*/ 766119 w 3665565"/>
                  <a:gd name="connsiteY18" fmla="*/ 172994 h 5869459"/>
                  <a:gd name="connsiteX19" fmla="*/ 803189 w 3665565"/>
                  <a:gd name="connsiteY19" fmla="*/ 197708 h 5869459"/>
                  <a:gd name="connsiteX20" fmla="*/ 827903 w 3665565"/>
                  <a:gd name="connsiteY20" fmla="*/ 234778 h 5869459"/>
                  <a:gd name="connsiteX21" fmla="*/ 790832 w 3665565"/>
                  <a:gd name="connsiteY21" fmla="*/ 259492 h 5869459"/>
                  <a:gd name="connsiteX22" fmla="*/ 716692 w 3665565"/>
                  <a:gd name="connsiteY22" fmla="*/ 284205 h 5869459"/>
                  <a:gd name="connsiteX23" fmla="*/ 642551 w 3665565"/>
                  <a:gd name="connsiteY23" fmla="*/ 308919 h 5869459"/>
                  <a:gd name="connsiteX24" fmla="*/ 580768 w 3665565"/>
                  <a:gd name="connsiteY24" fmla="*/ 321276 h 5869459"/>
                  <a:gd name="connsiteX25" fmla="*/ 506627 w 3665565"/>
                  <a:gd name="connsiteY25" fmla="*/ 345989 h 5869459"/>
                  <a:gd name="connsiteX26" fmla="*/ 469557 w 3665565"/>
                  <a:gd name="connsiteY26" fmla="*/ 358346 h 5869459"/>
                  <a:gd name="connsiteX27" fmla="*/ 259492 w 3665565"/>
                  <a:gd name="connsiteY27" fmla="*/ 370703 h 5869459"/>
                  <a:gd name="connsiteX28" fmla="*/ 222422 w 3665565"/>
                  <a:gd name="connsiteY28" fmla="*/ 383059 h 5869459"/>
                  <a:gd name="connsiteX29" fmla="*/ 259492 w 3665565"/>
                  <a:gd name="connsiteY29" fmla="*/ 407773 h 5869459"/>
                  <a:gd name="connsiteX30" fmla="*/ 333632 w 3665565"/>
                  <a:gd name="connsiteY30" fmla="*/ 432486 h 5869459"/>
                  <a:gd name="connsiteX31" fmla="*/ 494270 w 3665565"/>
                  <a:gd name="connsiteY31" fmla="*/ 444843 h 5869459"/>
                  <a:gd name="connsiteX32" fmla="*/ 518984 w 3665565"/>
                  <a:gd name="connsiteY32" fmla="*/ 481913 h 5869459"/>
                  <a:gd name="connsiteX33" fmla="*/ 667265 w 3665565"/>
                  <a:gd name="connsiteY33" fmla="*/ 457200 h 5869459"/>
                  <a:gd name="connsiteX34" fmla="*/ 889687 w 3665565"/>
                  <a:gd name="connsiteY34" fmla="*/ 469557 h 5869459"/>
                  <a:gd name="connsiteX35" fmla="*/ 914400 w 3665565"/>
                  <a:gd name="connsiteY35" fmla="*/ 543697 h 5869459"/>
                  <a:gd name="connsiteX36" fmla="*/ 902043 w 3665565"/>
                  <a:gd name="connsiteY36" fmla="*/ 593124 h 5869459"/>
                  <a:gd name="connsiteX37" fmla="*/ 827903 w 3665565"/>
                  <a:gd name="connsiteY37" fmla="*/ 617838 h 5869459"/>
                  <a:gd name="connsiteX38" fmla="*/ 580768 w 3665565"/>
                  <a:gd name="connsiteY38" fmla="*/ 642551 h 5869459"/>
                  <a:gd name="connsiteX39" fmla="*/ 432487 w 3665565"/>
                  <a:gd name="connsiteY39" fmla="*/ 667265 h 5869459"/>
                  <a:gd name="connsiteX40" fmla="*/ 358346 w 3665565"/>
                  <a:gd name="connsiteY40" fmla="*/ 691978 h 5869459"/>
                  <a:gd name="connsiteX41" fmla="*/ 284205 w 3665565"/>
                  <a:gd name="connsiteY41" fmla="*/ 716692 h 5869459"/>
                  <a:gd name="connsiteX42" fmla="*/ 247135 w 3665565"/>
                  <a:gd name="connsiteY42" fmla="*/ 729049 h 5869459"/>
                  <a:gd name="connsiteX43" fmla="*/ 37070 w 3665565"/>
                  <a:gd name="connsiteY43" fmla="*/ 729049 h 5869459"/>
                  <a:gd name="connsiteX44" fmla="*/ 0 w 3665565"/>
                  <a:gd name="connsiteY44" fmla="*/ 753762 h 5869459"/>
                  <a:gd name="connsiteX45" fmla="*/ 345989 w 3665565"/>
                  <a:gd name="connsiteY45" fmla="*/ 778476 h 5869459"/>
                  <a:gd name="connsiteX46" fmla="*/ 395416 w 3665565"/>
                  <a:gd name="connsiteY46" fmla="*/ 790832 h 5869459"/>
                  <a:gd name="connsiteX47" fmla="*/ 383060 w 3665565"/>
                  <a:gd name="connsiteY47" fmla="*/ 864973 h 5869459"/>
                  <a:gd name="connsiteX48" fmla="*/ 345989 w 3665565"/>
                  <a:gd name="connsiteY48" fmla="*/ 889686 h 5869459"/>
                  <a:gd name="connsiteX49" fmla="*/ 271849 w 3665565"/>
                  <a:gd name="connsiteY49" fmla="*/ 902043 h 5869459"/>
                  <a:gd name="connsiteX50" fmla="*/ 234778 w 3665565"/>
                  <a:gd name="connsiteY50" fmla="*/ 914400 h 5869459"/>
                  <a:gd name="connsiteX51" fmla="*/ 271849 w 3665565"/>
                  <a:gd name="connsiteY51" fmla="*/ 939113 h 5869459"/>
                  <a:gd name="connsiteX52" fmla="*/ 469557 w 3665565"/>
                  <a:gd name="connsiteY52" fmla="*/ 939113 h 5869459"/>
                  <a:gd name="connsiteX53" fmla="*/ 506627 w 3665565"/>
                  <a:gd name="connsiteY53" fmla="*/ 926757 h 5869459"/>
                  <a:gd name="connsiteX54" fmla="*/ 815546 w 3665565"/>
                  <a:gd name="connsiteY54" fmla="*/ 926757 h 5869459"/>
                  <a:gd name="connsiteX55" fmla="*/ 741405 w 3665565"/>
                  <a:gd name="connsiteY55" fmla="*/ 963827 h 5869459"/>
                  <a:gd name="connsiteX56" fmla="*/ 654908 w 3665565"/>
                  <a:gd name="connsiteY56" fmla="*/ 1000897 h 5869459"/>
                  <a:gd name="connsiteX57" fmla="*/ 790832 w 3665565"/>
                  <a:gd name="connsiteY57" fmla="*/ 1050324 h 5869459"/>
                  <a:gd name="connsiteX58" fmla="*/ 815546 w 3665565"/>
                  <a:gd name="connsiteY58" fmla="*/ 1087394 h 5869459"/>
                  <a:gd name="connsiteX59" fmla="*/ 790832 w 3665565"/>
                  <a:gd name="connsiteY59" fmla="*/ 1136822 h 5869459"/>
                  <a:gd name="connsiteX60" fmla="*/ 704335 w 3665565"/>
                  <a:gd name="connsiteY60" fmla="*/ 1186249 h 5869459"/>
                  <a:gd name="connsiteX61" fmla="*/ 667265 w 3665565"/>
                  <a:gd name="connsiteY61" fmla="*/ 1223319 h 5869459"/>
                  <a:gd name="connsiteX62" fmla="*/ 593124 w 3665565"/>
                  <a:gd name="connsiteY62" fmla="*/ 1248032 h 5869459"/>
                  <a:gd name="connsiteX63" fmla="*/ 556054 w 3665565"/>
                  <a:gd name="connsiteY63" fmla="*/ 1272746 h 5869459"/>
                  <a:gd name="connsiteX64" fmla="*/ 259492 w 3665565"/>
                  <a:gd name="connsiteY64" fmla="*/ 1309816 h 5869459"/>
                  <a:gd name="connsiteX65" fmla="*/ 296562 w 3665565"/>
                  <a:gd name="connsiteY65" fmla="*/ 1322173 h 5869459"/>
                  <a:gd name="connsiteX66" fmla="*/ 383060 w 3665565"/>
                  <a:gd name="connsiteY66" fmla="*/ 1334530 h 5869459"/>
                  <a:gd name="connsiteX67" fmla="*/ 395416 w 3665565"/>
                  <a:gd name="connsiteY67" fmla="*/ 1371600 h 5869459"/>
                  <a:gd name="connsiteX68" fmla="*/ 370703 w 3665565"/>
                  <a:gd name="connsiteY68" fmla="*/ 1408670 h 5869459"/>
                  <a:gd name="connsiteX69" fmla="*/ 284205 w 3665565"/>
                  <a:gd name="connsiteY69" fmla="*/ 1433384 h 5869459"/>
                  <a:gd name="connsiteX70" fmla="*/ 172995 w 3665565"/>
                  <a:gd name="connsiteY70" fmla="*/ 1482811 h 5869459"/>
                  <a:gd name="connsiteX71" fmla="*/ 148281 w 3665565"/>
                  <a:gd name="connsiteY71" fmla="*/ 1519881 h 5869459"/>
                  <a:gd name="connsiteX72" fmla="*/ 111211 w 3665565"/>
                  <a:gd name="connsiteY72" fmla="*/ 1544594 h 5869459"/>
                  <a:gd name="connsiteX73" fmla="*/ 135924 w 3665565"/>
                  <a:gd name="connsiteY73" fmla="*/ 1581665 h 5869459"/>
                  <a:gd name="connsiteX74" fmla="*/ 370703 w 3665565"/>
                  <a:gd name="connsiteY74" fmla="*/ 1544594 h 5869459"/>
                  <a:gd name="connsiteX75" fmla="*/ 432487 w 3665565"/>
                  <a:gd name="connsiteY75" fmla="*/ 1470454 h 5869459"/>
                  <a:gd name="connsiteX76" fmla="*/ 469557 w 3665565"/>
                  <a:gd name="connsiteY76" fmla="*/ 1458097 h 5869459"/>
                  <a:gd name="connsiteX77" fmla="*/ 518984 w 3665565"/>
                  <a:gd name="connsiteY77" fmla="*/ 1532238 h 5869459"/>
                  <a:gd name="connsiteX78" fmla="*/ 556054 w 3665565"/>
                  <a:gd name="connsiteY78" fmla="*/ 1544594 h 5869459"/>
                  <a:gd name="connsiteX79" fmla="*/ 667265 w 3665565"/>
                  <a:gd name="connsiteY79" fmla="*/ 1569308 h 5869459"/>
                  <a:gd name="connsiteX80" fmla="*/ 704335 w 3665565"/>
                  <a:gd name="connsiteY80" fmla="*/ 1594022 h 5869459"/>
                  <a:gd name="connsiteX81" fmla="*/ 729049 w 3665565"/>
                  <a:gd name="connsiteY81" fmla="*/ 1631092 h 5869459"/>
                  <a:gd name="connsiteX82" fmla="*/ 766119 w 3665565"/>
                  <a:gd name="connsiteY82" fmla="*/ 1643449 h 5869459"/>
                  <a:gd name="connsiteX83" fmla="*/ 951470 w 3665565"/>
                  <a:gd name="connsiteY83" fmla="*/ 1655805 h 5869459"/>
                  <a:gd name="connsiteX84" fmla="*/ 877330 w 3665565"/>
                  <a:gd name="connsiteY84" fmla="*/ 1692876 h 5869459"/>
                  <a:gd name="connsiteX85" fmla="*/ 803189 w 3665565"/>
                  <a:gd name="connsiteY85" fmla="*/ 1717589 h 5869459"/>
                  <a:gd name="connsiteX86" fmla="*/ 766119 w 3665565"/>
                  <a:gd name="connsiteY86" fmla="*/ 1729946 h 5869459"/>
                  <a:gd name="connsiteX87" fmla="*/ 716692 w 3665565"/>
                  <a:gd name="connsiteY87" fmla="*/ 1754659 h 5869459"/>
                  <a:gd name="connsiteX88" fmla="*/ 593124 w 3665565"/>
                  <a:gd name="connsiteY88" fmla="*/ 1767016 h 5869459"/>
                  <a:gd name="connsiteX89" fmla="*/ 556054 w 3665565"/>
                  <a:gd name="connsiteY89" fmla="*/ 1804086 h 5869459"/>
                  <a:gd name="connsiteX90" fmla="*/ 494270 w 3665565"/>
                  <a:gd name="connsiteY90" fmla="*/ 1865870 h 5869459"/>
                  <a:gd name="connsiteX91" fmla="*/ 420130 w 3665565"/>
                  <a:gd name="connsiteY91" fmla="*/ 1890584 h 5869459"/>
                  <a:gd name="connsiteX92" fmla="*/ 383060 w 3665565"/>
                  <a:gd name="connsiteY92" fmla="*/ 1902940 h 5869459"/>
                  <a:gd name="connsiteX93" fmla="*/ 543697 w 3665565"/>
                  <a:gd name="connsiteY93" fmla="*/ 1927654 h 5869459"/>
                  <a:gd name="connsiteX94" fmla="*/ 580768 w 3665565"/>
                  <a:gd name="connsiteY94" fmla="*/ 1940011 h 5869459"/>
                  <a:gd name="connsiteX95" fmla="*/ 691978 w 3665565"/>
                  <a:gd name="connsiteY95" fmla="*/ 1902940 h 5869459"/>
                  <a:gd name="connsiteX96" fmla="*/ 729049 w 3665565"/>
                  <a:gd name="connsiteY96" fmla="*/ 1890584 h 5869459"/>
                  <a:gd name="connsiteX97" fmla="*/ 815546 w 3665565"/>
                  <a:gd name="connsiteY97" fmla="*/ 1964724 h 5869459"/>
                  <a:gd name="connsiteX98" fmla="*/ 704335 w 3665565"/>
                  <a:gd name="connsiteY98" fmla="*/ 2001794 h 5869459"/>
                  <a:gd name="connsiteX99" fmla="*/ 667265 w 3665565"/>
                  <a:gd name="connsiteY99" fmla="*/ 2014151 h 5869459"/>
                  <a:gd name="connsiteX100" fmla="*/ 741405 w 3665565"/>
                  <a:gd name="connsiteY100" fmla="*/ 2038865 h 5869459"/>
                  <a:gd name="connsiteX101" fmla="*/ 778476 w 3665565"/>
                  <a:gd name="connsiteY101" fmla="*/ 2051222 h 5869459"/>
                  <a:gd name="connsiteX102" fmla="*/ 951470 w 3665565"/>
                  <a:gd name="connsiteY102" fmla="*/ 2038865 h 5869459"/>
                  <a:gd name="connsiteX103" fmla="*/ 1013254 w 3665565"/>
                  <a:gd name="connsiteY103" fmla="*/ 2051222 h 5869459"/>
                  <a:gd name="connsiteX104" fmla="*/ 1000897 w 3665565"/>
                  <a:gd name="connsiteY104" fmla="*/ 2137719 h 5869459"/>
                  <a:gd name="connsiteX105" fmla="*/ 939114 w 3665565"/>
                  <a:gd name="connsiteY105" fmla="*/ 2199503 h 5869459"/>
                  <a:gd name="connsiteX106" fmla="*/ 902043 w 3665565"/>
                  <a:gd name="connsiteY106" fmla="*/ 2211859 h 5869459"/>
                  <a:gd name="connsiteX107" fmla="*/ 358346 w 3665565"/>
                  <a:gd name="connsiteY107" fmla="*/ 2211859 h 5869459"/>
                  <a:gd name="connsiteX108" fmla="*/ 247135 w 3665565"/>
                  <a:gd name="connsiteY108" fmla="*/ 2298357 h 5869459"/>
                  <a:gd name="connsiteX109" fmla="*/ 210065 w 3665565"/>
                  <a:gd name="connsiteY109" fmla="*/ 2310713 h 5869459"/>
                  <a:gd name="connsiteX110" fmla="*/ 345989 w 3665565"/>
                  <a:gd name="connsiteY110" fmla="*/ 2360140 h 5869459"/>
                  <a:gd name="connsiteX111" fmla="*/ 420130 w 3665565"/>
                  <a:gd name="connsiteY111" fmla="*/ 2384854 h 5869459"/>
                  <a:gd name="connsiteX112" fmla="*/ 506627 w 3665565"/>
                  <a:gd name="connsiteY112" fmla="*/ 2372497 h 5869459"/>
                  <a:gd name="connsiteX113" fmla="*/ 580768 w 3665565"/>
                  <a:gd name="connsiteY113" fmla="*/ 2323070 h 5869459"/>
                  <a:gd name="connsiteX114" fmla="*/ 691978 w 3665565"/>
                  <a:gd name="connsiteY114" fmla="*/ 2335427 h 5869459"/>
                  <a:gd name="connsiteX115" fmla="*/ 753762 w 3665565"/>
                  <a:gd name="connsiteY115" fmla="*/ 2347784 h 5869459"/>
                  <a:gd name="connsiteX116" fmla="*/ 778476 w 3665565"/>
                  <a:gd name="connsiteY116" fmla="*/ 2384854 h 5869459"/>
                  <a:gd name="connsiteX117" fmla="*/ 815546 w 3665565"/>
                  <a:gd name="connsiteY117" fmla="*/ 2409567 h 5869459"/>
                  <a:gd name="connsiteX118" fmla="*/ 976184 w 3665565"/>
                  <a:gd name="connsiteY118" fmla="*/ 2397211 h 5869459"/>
                  <a:gd name="connsiteX119" fmla="*/ 988541 w 3665565"/>
                  <a:gd name="connsiteY119" fmla="*/ 2434281 h 5869459"/>
                  <a:gd name="connsiteX120" fmla="*/ 951470 w 3665565"/>
                  <a:gd name="connsiteY120" fmla="*/ 2458994 h 5869459"/>
                  <a:gd name="connsiteX121" fmla="*/ 815546 w 3665565"/>
                  <a:gd name="connsiteY121" fmla="*/ 2471351 h 5869459"/>
                  <a:gd name="connsiteX122" fmla="*/ 642551 w 3665565"/>
                  <a:gd name="connsiteY122" fmla="*/ 2508422 h 5869459"/>
                  <a:gd name="connsiteX123" fmla="*/ 593124 w 3665565"/>
                  <a:gd name="connsiteY123" fmla="*/ 2582562 h 5869459"/>
                  <a:gd name="connsiteX124" fmla="*/ 556054 w 3665565"/>
                  <a:gd name="connsiteY124" fmla="*/ 2607276 h 5869459"/>
                  <a:gd name="connsiteX125" fmla="*/ 506627 w 3665565"/>
                  <a:gd name="connsiteY125" fmla="*/ 2619632 h 5869459"/>
                  <a:gd name="connsiteX126" fmla="*/ 321276 w 3665565"/>
                  <a:gd name="connsiteY126" fmla="*/ 2644346 h 5869459"/>
                  <a:gd name="connsiteX127" fmla="*/ 210065 w 3665565"/>
                  <a:gd name="connsiteY127" fmla="*/ 2681416 h 5869459"/>
                  <a:gd name="connsiteX128" fmla="*/ 172995 w 3665565"/>
                  <a:gd name="connsiteY128" fmla="*/ 2693773 h 5869459"/>
                  <a:gd name="connsiteX129" fmla="*/ 296562 w 3665565"/>
                  <a:gd name="connsiteY129" fmla="*/ 2730843 h 5869459"/>
                  <a:gd name="connsiteX130" fmla="*/ 333632 w 3665565"/>
                  <a:gd name="connsiteY130" fmla="*/ 2743200 h 5869459"/>
                  <a:gd name="connsiteX131" fmla="*/ 494270 w 3665565"/>
                  <a:gd name="connsiteY131" fmla="*/ 2730843 h 5869459"/>
                  <a:gd name="connsiteX132" fmla="*/ 531341 w 3665565"/>
                  <a:gd name="connsiteY132" fmla="*/ 2706130 h 5869459"/>
                  <a:gd name="connsiteX133" fmla="*/ 568411 w 3665565"/>
                  <a:gd name="connsiteY133" fmla="*/ 2693773 h 5869459"/>
                  <a:gd name="connsiteX134" fmla="*/ 617838 w 3665565"/>
                  <a:gd name="connsiteY134" fmla="*/ 2669059 h 5869459"/>
                  <a:gd name="connsiteX135" fmla="*/ 716692 w 3665565"/>
                  <a:gd name="connsiteY135" fmla="*/ 2681416 h 5869459"/>
                  <a:gd name="connsiteX136" fmla="*/ 704335 w 3665565"/>
                  <a:gd name="connsiteY136" fmla="*/ 2755557 h 5869459"/>
                  <a:gd name="connsiteX137" fmla="*/ 630195 w 3665565"/>
                  <a:gd name="connsiteY137" fmla="*/ 2780270 h 5869459"/>
                  <a:gd name="connsiteX138" fmla="*/ 593124 w 3665565"/>
                  <a:gd name="connsiteY138" fmla="*/ 2792627 h 5869459"/>
                  <a:gd name="connsiteX139" fmla="*/ 556054 w 3665565"/>
                  <a:gd name="connsiteY139" fmla="*/ 2804984 h 5869459"/>
                  <a:gd name="connsiteX140" fmla="*/ 494270 w 3665565"/>
                  <a:gd name="connsiteY140" fmla="*/ 2817340 h 5869459"/>
                  <a:gd name="connsiteX141" fmla="*/ 420130 w 3665565"/>
                  <a:gd name="connsiteY141" fmla="*/ 2842054 h 5869459"/>
                  <a:gd name="connsiteX142" fmla="*/ 370703 w 3665565"/>
                  <a:gd name="connsiteY142" fmla="*/ 2854411 h 5869459"/>
                  <a:gd name="connsiteX143" fmla="*/ 222422 w 3665565"/>
                  <a:gd name="connsiteY143" fmla="*/ 2928551 h 5869459"/>
                  <a:gd name="connsiteX144" fmla="*/ 185351 w 3665565"/>
                  <a:gd name="connsiteY144" fmla="*/ 2940908 h 5869459"/>
                  <a:gd name="connsiteX145" fmla="*/ 247135 w 3665565"/>
                  <a:gd name="connsiteY145" fmla="*/ 2953265 h 5869459"/>
                  <a:gd name="connsiteX146" fmla="*/ 395416 w 3665565"/>
                  <a:gd name="connsiteY146" fmla="*/ 2977978 h 5869459"/>
                  <a:gd name="connsiteX147" fmla="*/ 308919 w 3665565"/>
                  <a:gd name="connsiteY147" fmla="*/ 3027405 h 5869459"/>
                  <a:gd name="connsiteX148" fmla="*/ 271849 w 3665565"/>
                  <a:gd name="connsiteY148" fmla="*/ 3039762 h 5869459"/>
                  <a:gd name="connsiteX149" fmla="*/ 308919 w 3665565"/>
                  <a:gd name="connsiteY149" fmla="*/ 3064476 h 5869459"/>
                  <a:gd name="connsiteX150" fmla="*/ 321276 w 3665565"/>
                  <a:gd name="connsiteY150" fmla="*/ 3101546 h 5869459"/>
                  <a:gd name="connsiteX151" fmla="*/ 259492 w 3665565"/>
                  <a:gd name="connsiteY151" fmla="*/ 3163330 h 5869459"/>
                  <a:gd name="connsiteX152" fmla="*/ 222422 w 3665565"/>
                  <a:gd name="connsiteY152" fmla="*/ 3175686 h 5869459"/>
                  <a:gd name="connsiteX153" fmla="*/ 86497 w 3665565"/>
                  <a:gd name="connsiteY153" fmla="*/ 3262184 h 5869459"/>
                  <a:gd name="connsiteX154" fmla="*/ 74141 w 3665565"/>
                  <a:gd name="connsiteY154" fmla="*/ 3299254 h 5869459"/>
                  <a:gd name="connsiteX155" fmla="*/ 111211 w 3665565"/>
                  <a:gd name="connsiteY155" fmla="*/ 3323967 h 5869459"/>
                  <a:gd name="connsiteX156" fmla="*/ 247135 w 3665565"/>
                  <a:gd name="connsiteY156" fmla="*/ 3311611 h 5869459"/>
                  <a:gd name="connsiteX157" fmla="*/ 284205 w 3665565"/>
                  <a:gd name="connsiteY157" fmla="*/ 3286897 h 5869459"/>
                  <a:gd name="connsiteX158" fmla="*/ 358346 w 3665565"/>
                  <a:gd name="connsiteY158" fmla="*/ 3262184 h 5869459"/>
                  <a:gd name="connsiteX159" fmla="*/ 444843 w 3665565"/>
                  <a:gd name="connsiteY159" fmla="*/ 3163330 h 5869459"/>
                  <a:gd name="connsiteX160" fmla="*/ 518984 w 3665565"/>
                  <a:gd name="connsiteY160" fmla="*/ 3101546 h 5869459"/>
                  <a:gd name="connsiteX161" fmla="*/ 556054 w 3665565"/>
                  <a:gd name="connsiteY161" fmla="*/ 3113903 h 5869459"/>
                  <a:gd name="connsiteX162" fmla="*/ 543697 w 3665565"/>
                  <a:gd name="connsiteY162" fmla="*/ 3212757 h 5869459"/>
                  <a:gd name="connsiteX163" fmla="*/ 506627 w 3665565"/>
                  <a:gd name="connsiteY163" fmla="*/ 3225113 h 5869459"/>
                  <a:gd name="connsiteX164" fmla="*/ 469557 w 3665565"/>
                  <a:gd name="connsiteY164" fmla="*/ 3249827 h 5869459"/>
                  <a:gd name="connsiteX165" fmla="*/ 457200 w 3665565"/>
                  <a:gd name="connsiteY165" fmla="*/ 3286897 h 5869459"/>
                  <a:gd name="connsiteX166" fmla="*/ 543697 w 3665565"/>
                  <a:gd name="connsiteY166" fmla="*/ 3299254 h 5869459"/>
                  <a:gd name="connsiteX167" fmla="*/ 667265 w 3665565"/>
                  <a:gd name="connsiteY167" fmla="*/ 3262184 h 5869459"/>
                  <a:gd name="connsiteX168" fmla="*/ 704335 w 3665565"/>
                  <a:gd name="connsiteY168" fmla="*/ 3249827 h 5869459"/>
                  <a:gd name="connsiteX169" fmla="*/ 741405 w 3665565"/>
                  <a:gd name="connsiteY169" fmla="*/ 3237470 h 5869459"/>
                  <a:gd name="connsiteX170" fmla="*/ 778476 w 3665565"/>
                  <a:gd name="connsiteY170" fmla="*/ 3249827 h 5869459"/>
                  <a:gd name="connsiteX171" fmla="*/ 753762 w 3665565"/>
                  <a:gd name="connsiteY171" fmla="*/ 3286897 h 5869459"/>
                  <a:gd name="connsiteX172" fmla="*/ 667265 w 3665565"/>
                  <a:gd name="connsiteY172" fmla="*/ 3311611 h 5869459"/>
                  <a:gd name="connsiteX173" fmla="*/ 444843 w 3665565"/>
                  <a:gd name="connsiteY173" fmla="*/ 3336324 h 5869459"/>
                  <a:gd name="connsiteX174" fmla="*/ 420130 w 3665565"/>
                  <a:gd name="connsiteY174" fmla="*/ 3373394 h 5869459"/>
                  <a:gd name="connsiteX175" fmla="*/ 345989 w 3665565"/>
                  <a:gd name="connsiteY175" fmla="*/ 3422822 h 5869459"/>
                  <a:gd name="connsiteX176" fmla="*/ 222422 w 3665565"/>
                  <a:gd name="connsiteY176" fmla="*/ 3571103 h 5869459"/>
                  <a:gd name="connsiteX177" fmla="*/ 148281 w 3665565"/>
                  <a:gd name="connsiteY177" fmla="*/ 3620530 h 5869459"/>
                  <a:gd name="connsiteX178" fmla="*/ 395416 w 3665565"/>
                  <a:gd name="connsiteY178" fmla="*/ 3595816 h 5869459"/>
                  <a:gd name="connsiteX179" fmla="*/ 506627 w 3665565"/>
                  <a:gd name="connsiteY179" fmla="*/ 3546389 h 5869459"/>
                  <a:gd name="connsiteX180" fmla="*/ 543697 w 3665565"/>
                  <a:gd name="connsiteY180" fmla="*/ 3534032 h 5869459"/>
                  <a:gd name="connsiteX181" fmla="*/ 617838 w 3665565"/>
                  <a:gd name="connsiteY181" fmla="*/ 3472249 h 5869459"/>
                  <a:gd name="connsiteX182" fmla="*/ 729049 w 3665565"/>
                  <a:gd name="connsiteY182" fmla="*/ 3484605 h 5869459"/>
                  <a:gd name="connsiteX183" fmla="*/ 741405 w 3665565"/>
                  <a:gd name="connsiteY183" fmla="*/ 3521676 h 5869459"/>
                  <a:gd name="connsiteX184" fmla="*/ 852616 w 3665565"/>
                  <a:gd name="connsiteY184" fmla="*/ 3571103 h 5869459"/>
                  <a:gd name="connsiteX185" fmla="*/ 889687 w 3665565"/>
                  <a:gd name="connsiteY185" fmla="*/ 3595816 h 5869459"/>
                  <a:gd name="connsiteX186" fmla="*/ 951470 w 3665565"/>
                  <a:gd name="connsiteY186" fmla="*/ 3608173 h 5869459"/>
                  <a:gd name="connsiteX187" fmla="*/ 988541 w 3665565"/>
                  <a:gd name="connsiteY187" fmla="*/ 3620530 h 5869459"/>
                  <a:gd name="connsiteX188" fmla="*/ 1124465 w 3665565"/>
                  <a:gd name="connsiteY188" fmla="*/ 3632886 h 5869459"/>
                  <a:gd name="connsiteX189" fmla="*/ 1087395 w 3665565"/>
                  <a:gd name="connsiteY189" fmla="*/ 3657600 h 5869459"/>
                  <a:gd name="connsiteX190" fmla="*/ 914400 w 3665565"/>
                  <a:gd name="connsiteY190" fmla="*/ 3694670 h 5869459"/>
                  <a:gd name="connsiteX191" fmla="*/ 729049 w 3665565"/>
                  <a:gd name="connsiteY191" fmla="*/ 3707027 h 5869459"/>
                  <a:gd name="connsiteX192" fmla="*/ 654908 w 3665565"/>
                  <a:gd name="connsiteY192" fmla="*/ 3731740 h 5869459"/>
                  <a:gd name="connsiteX193" fmla="*/ 667265 w 3665565"/>
                  <a:gd name="connsiteY193" fmla="*/ 3768811 h 5869459"/>
                  <a:gd name="connsiteX194" fmla="*/ 902043 w 3665565"/>
                  <a:gd name="connsiteY194" fmla="*/ 3781167 h 5869459"/>
                  <a:gd name="connsiteX195" fmla="*/ 939114 w 3665565"/>
                  <a:gd name="connsiteY195" fmla="*/ 3805881 h 5869459"/>
                  <a:gd name="connsiteX196" fmla="*/ 976184 w 3665565"/>
                  <a:gd name="connsiteY196" fmla="*/ 3818238 h 5869459"/>
                  <a:gd name="connsiteX197" fmla="*/ 1000897 w 3665565"/>
                  <a:gd name="connsiteY197" fmla="*/ 3855308 h 5869459"/>
                  <a:gd name="connsiteX198" fmla="*/ 988541 w 3665565"/>
                  <a:gd name="connsiteY198" fmla="*/ 3892378 h 5869459"/>
                  <a:gd name="connsiteX199" fmla="*/ 951470 w 3665565"/>
                  <a:gd name="connsiteY199" fmla="*/ 3904735 h 5869459"/>
                  <a:gd name="connsiteX200" fmla="*/ 741405 w 3665565"/>
                  <a:gd name="connsiteY200" fmla="*/ 3917092 h 5869459"/>
                  <a:gd name="connsiteX201" fmla="*/ 704335 w 3665565"/>
                  <a:gd name="connsiteY201" fmla="*/ 3941805 h 5869459"/>
                  <a:gd name="connsiteX202" fmla="*/ 642551 w 3665565"/>
                  <a:gd name="connsiteY202" fmla="*/ 4003589 h 5869459"/>
                  <a:gd name="connsiteX203" fmla="*/ 568411 w 3665565"/>
                  <a:gd name="connsiteY203" fmla="*/ 4028303 h 5869459"/>
                  <a:gd name="connsiteX204" fmla="*/ 580768 w 3665565"/>
                  <a:gd name="connsiteY204" fmla="*/ 4127157 h 5869459"/>
                  <a:gd name="connsiteX205" fmla="*/ 642551 w 3665565"/>
                  <a:gd name="connsiteY205" fmla="*/ 4188940 h 5869459"/>
                  <a:gd name="connsiteX206" fmla="*/ 691978 w 3665565"/>
                  <a:gd name="connsiteY206" fmla="*/ 4213654 h 5869459"/>
                  <a:gd name="connsiteX207" fmla="*/ 778476 w 3665565"/>
                  <a:gd name="connsiteY207" fmla="*/ 4238367 h 5869459"/>
                  <a:gd name="connsiteX208" fmla="*/ 815546 w 3665565"/>
                  <a:gd name="connsiteY208" fmla="*/ 4250724 h 5869459"/>
                  <a:gd name="connsiteX209" fmla="*/ 951470 w 3665565"/>
                  <a:gd name="connsiteY209" fmla="*/ 4238367 h 5869459"/>
                  <a:gd name="connsiteX210" fmla="*/ 1025611 w 3665565"/>
                  <a:gd name="connsiteY210" fmla="*/ 4188940 h 5869459"/>
                  <a:gd name="connsiteX211" fmla="*/ 1112108 w 3665565"/>
                  <a:gd name="connsiteY211" fmla="*/ 4164227 h 5869459"/>
                  <a:gd name="connsiteX212" fmla="*/ 1149178 w 3665565"/>
                  <a:gd name="connsiteY212" fmla="*/ 4151870 h 5869459"/>
                  <a:gd name="connsiteX213" fmla="*/ 1186249 w 3665565"/>
                  <a:gd name="connsiteY213" fmla="*/ 4164227 h 5869459"/>
                  <a:gd name="connsiteX214" fmla="*/ 1173892 w 3665565"/>
                  <a:gd name="connsiteY214" fmla="*/ 4201297 h 5869459"/>
                  <a:gd name="connsiteX215" fmla="*/ 1124465 w 3665565"/>
                  <a:gd name="connsiteY215" fmla="*/ 4226011 h 5869459"/>
                  <a:gd name="connsiteX216" fmla="*/ 1050324 w 3665565"/>
                  <a:gd name="connsiteY216" fmla="*/ 4263081 h 5869459"/>
                  <a:gd name="connsiteX217" fmla="*/ 679622 w 3665565"/>
                  <a:gd name="connsiteY217" fmla="*/ 4287794 h 5869459"/>
                  <a:gd name="connsiteX218" fmla="*/ 593124 w 3665565"/>
                  <a:gd name="connsiteY218" fmla="*/ 4337222 h 5869459"/>
                  <a:gd name="connsiteX219" fmla="*/ 518984 w 3665565"/>
                  <a:gd name="connsiteY219" fmla="*/ 4386649 h 5869459"/>
                  <a:gd name="connsiteX220" fmla="*/ 481914 w 3665565"/>
                  <a:gd name="connsiteY220" fmla="*/ 4411362 h 5869459"/>
                  <a:gd name="connsiteX221" fmla="*/ 444843 w 3665565"/>
                  <a:gd name="connsiteY221" fmla="*/ 4423719 h 5869459"/>
                  <a:gd name="connsiteX222" fmla="*/ 407773 w 3665565"/>
                  <a:gd name="connsiteY222" fmla="*/ 4460789 h 5869459"/>
                  <a:gd name="connsiteX223" fmla="*/ 444843 w 3665565"/>
                  <a:gd name="connsiteY223" fmla="*/ 4473146 h 5869459"/>
                  <a:gd name="connsiteX224" fmla="*/ 481914 w 3665565"/>
                  <a:gd name="connsiteY224" fmla="*/ 4460789 h 5869459"/>
                  <a:gd name="connsiteX225" fmla="*/ 518984 w 3665565"/>
                  <a:gd name="connsiteY225" fmla="*/ 4436076 h 5869459"/>
                  <a:gd name="connsiteX226" fmla="*/ 556054 w 3665565"/>
                  <a:gd name="connsiteY226" fmla="*/ 4423719 h 5869459"/>
                  <a:gd name="connsiteX227" fmla="*/ 593124 w 3665565"/>
                  <a:gd name="connsiteY227" fmla="*/ 4399005 h 5869459"/>
                  <a:gd name="connsiteX228" fmla="*/ 667265 w 3665565"/>
                  <a:gd name="connsiteY228" fmla="*/ 4374292 h 5869459"/>
                  <a:gd name="connsiteX229" fmla="*/ 864973 w 3665565"/>
                  <a:gd name="connsiteY229" fmla="*/ 4386649 h 5869459"/>
                  <a:gd name="connsiteX230" fmla="*/ 864973 w 3665565"/>
                  <a:gd name="connsiteY230" fmla="*/ 4460789 h 5869459"/>
                  <a:gd name="connsiteX231" fmla="*/ 815546 w 3665565"/>
                  <a:gd name="connsiteY231" fmla="*/ 4534930 h 5869459"/>
                  <a:gd name="connsiteX232" fmla="*/ 679622 w 3665565"/>
                  <a:gd name="connsiteY232" fmla="*/ 4633784 h 5869459"/>
                  <a:gd name="connsiteX233" fmla="*/ 593124 w 3665565"/>
                  <a:gd name="connsiteY233" fmla="*/ 4670854 h 5869459"/>
                  <a:gd name="connsiteX234" fmla="*/ 420130 w 3665565"/>
                  <a:gd name="connsiteY234" fmla="*/ 4683211 h 5869459"/>
                  <a:gd name="connsiteX235" fmla="*/ 432487 w 3665565"/>
                  <a:gd name="connsiteY235" fmla="*/ 4720281 h 5869459"/>
                  <a:gd name="connsiteX236" fmla="*/ 518984 w 3665565"/>
                  <a:gd name="connsiteY236" fmla="*/ 4695567 h 5869459"/>
                  <a:gd name="connsiteX237" fmla="*/ 642551 w 3665565"/>
                  <a:gd name="connsiteY237" fmla="*/ 4707924 h 5869459"/>
                  <a:gd name="connsiteX238" fmla="*/ 630195 w 3665565"/>
                  <a:gd name="connsiteY238" fmla="*/ 4769708 h 5869459"/>
                  <a:gd name="connsiteX239" fmla="*/ 556054 w 3665565"/>
                  <a:gd name="connsiteY239" fmla="*/ 4794422 h 5869459"/>
                  <a:gd name="connsiteX240" fmla="*/ 518984 w 3665565"/>
                  <a:gd name="connsiteY240" fmla="*/ 4806778 h 5869459"/>
                  <a:gd name="connsiteX241" fmla="*/ 420130 w 3665565"/>
                  <a:gd name="connsiteY241" fmla="*/ 4868562 h 5869459"/>
                  <a:gd name="connsiteX242" fmla="*/ 395416 w 3665565"/>
                  <a:gd name="connsiteY242" fmla="*/ 4905632 h 5869459"/>
                  <a:gd name="connsiteX243" fmla="*/ 432487 w 3665565"/>
                  <a:gd name="connsiteY243" fmla="*/ 4930346 h 5869459"/>
                  <a:gd name="connsiteX244" fmla="*/ 617838 w 3665565"/>
                  <a:gd name="connsiteY244" fmla="*/ 4955059 h 5869459"/>
                  <a:gd name="connsiteX245" fmla="*/ 531341 w 3665565"/>
                  <a:gd name="connsiteY245" fmla="*/ 4979773 h 5869459"/>
                  <a:gd name="connsiteX246" fmla="*/ 457200 w 3665565"/>
                  <a:gd name="connsiteY246" fmla="*/ 4992130 h 5869459"/>
                  <a:gd name="connsiteX247" fmla="*/ 556054 w 3665565"/>
                  <a:gd name="connsiteY247" fmla="*/ 5016843 h 5869459"/>
                  <a:gd name="connsiteX248" fmla="*/ 593124 w 3665565"/>
                  <a:gd name="connsiteY248" fmla="*/ 5029200 h 5869459"/>
                  <a:gd name="connsiteX249" fmla="*/ 1149178 w 3665565"/>
                  <a:gd name="connsiteY249" fmla="*/ 5041557 h 5869459"/>
                  <a:gd name="connsiteX250" fmla="*/ 1124465 w 3665565"/>
                  <a:gd name="connsiteY250" fmla="*/ 5078627 h 5869459"/>
                  <a:gd name="connsiteX251" fmla="*/ 1037968 w 3665565"/>
                  <a:gd name="connsiteY251" fmla="*/ 5090984 h 5869459"/>
                  <a:gd name="connsiteX252" fmla="*/ 914400 w 3665565"/>
                  <a:gd name="connsiteY252" fmla="*/ 5103340 h 5869459"/>
                  <a:gd name="connsiteX253" fmla="*/ 877330 w 3665565"/>
                  <a:gd name="connsiteY253" fmla="*/ 5115697 h 5869459"/>
                  <a:gd name="connsiteX254" fmla="*/ 803189 w 3665565"/>
                  <a:gd name="connsiteY254" fmla="*/ 5165124 h 5869459"/>
                  <a:gd name="connsiteX255" fmla="*/ 704335 w 3665565"/>
                  <a:gd name="connsiteY255" fmla="*/ 5189838 h 5869459"/>
                  <a:gd name="connsiteX256" fmla="*/ 704335 w 3665565"/>
                  <a:gd name="connsiteY256" fmla="*/ 5313405 h 5869459"/>
                  <a:gd name="connsiteX257" fmla="*/ 741405 w 3665565"/>
                  <a:gd name="connsiteY257" fmla="*/ 5338119 h 5869459"/>
                  <a:gd name="connsiteX258" fmla="*/ 864973 w 3665565"/>
                  <a:gd name="connsiteY258" fmla="*/ 5325762 h 5869459"/>
                  <a:gd name="connsiteX259" fmla="*/ 902043 w 3665565"/>
                  <a:gd name="connsiteY259" fmla="*/ 5313405 h 5869459"/>
                  <a:gd name="connsiteX260" fmla="*/ 1050324 w 3665565"/>
                  <a:gd name="connsiteY260" fmla="*/ 5301049 h 5869459"/>
                  <a:gd name="connsiteX261" fmla="*/ 1173892 w 3665565"/>
                  <a:gd name="connsiteY261" fmla="*/ 5313405 h 5869459"/>
                  <a:gd name="connsiteX262" fmla="*/ 1112108 w 3665565"/>
                  <a:gd name="connsiteY262" fmla="*/ 5338119 h 5869459"/>
                  <a:gd name="connsiteX263" fmla="*/ 1013254 w 3665565"/>
                  <a:gd name="connsiteY263" fmla="*/ 5362832 h 5869459"/>
                  <a:gd name="connsiteX264" fmla="*/ 976184 w 3665565"/>
                  <a:gd name="connsiteY264" fmla="*/ 5375189 h 5869459"/>
                  <a:gd name="connsiteX265" fmla="*/ 951470 w 3665565"/>
                  <a:gd name="connsiteY265" fmla="*/ 5412259 h 5869459"/>
                  <a:gd name="connsiteX266" fmla="*/ 926757 w 3665565"/>
                  <a:gd name="connsiteY266" fmla="*/ 5461686 h 5869459"/>
                  <a:gd name="connsiteX267" fmla="*/ 877330 w 3665565"/>
                  <a:gd name="connsiteY267" fmla="*/ 5474043 h 5869459"/>
                  <a:gd name="connsiteX268" fmla="*/ 803189 w 3665565"/>
                  <a:gd name="connsiteY268" fmla="*/ 5486400 h 5869459"/>
                  <a:gd name="connsiteX269" fmla="*/ 778476 w 3665565"/>
                  <a:gd name="connsiteY269" fmla="*/ 5647038 h 5869459"/>
                  <a:gd name="connsiteX270" fmla="*/ 766119 w 3665565"/>
                  <a:gd name="connsiteY270" fmla="*/ 5684108 h 5869459"/>
                  <a:gd name="connsiteX271" fmla="*/ 790832 w 3665565"/>
                  <a:gd name="connsiteY271" fmla="*/ 5647038 h 5869459"/>
                  <a:gd name="connsiteX272" fmla="*/ 827903 w 3665565"/>
                  <a:gd name="connsiteY272" fmla="*/ 5609967 h 5869459"/>
                  <a:gd name="connsiteX273" fmla="*/ 864973 w 3665565"/>
                  <a:gd name="connsiteY273" fmla="*/ 5535827 h 5869459"/>
                  <a:gd name="connsiteX274" fmla="*/ 902043 w 3665565"/>
                  <a:gd name="connsiteY274" fmla="*/ 5523470 h 5869459"/>
                  <a:gd name="connsiteX275" fmla="*/ 1075038 w 3665565"/>
                  <a:gd name="connsiteY275" fmla="*/ 5535827 h 5869459"/>
                  <a:gd name="connsiteX276" fmla="*/ 1087395 w 3665565"/>
                  <a:gd name="connsiteY276" fmla="*/ 5659394 h 5869459"/>
                  <a:gd name="connsiteX277" fmla="*/ 1025611 w 3665565"/>
                  <a:gd name="connsiteY277" fmla="*/ 5671751 h 5869459"/>
                  <a:gd name="connsiteX278" fmla="*/ 939114 w 3665565"/>
                  <a:gd name="connsiteY278" fmla="*/ 5782962 h 5869459"/>
                  <a:gd name="connsiteX279" fmla="*/ 914400 w 3665565"/>
                  <a:gd name="connsiteY279" fmla="*/ 5820032 h 5869459"/>
                  <a:gd name="connsiteX280" fmla="*/ 1050324 w 3665565"/>
                  <a:gd name="connsiteY280" fmla="*/ 5807676 h 5869459"/>
                  <a:gd name="connsiteX281" fmla="*/ 1087395 w 3665565"/>
                  <a:gd name="connsiteY281" fmla="*/ 5782962 h 5869459"/>
                  <a:gd name="connsiteX282" fmla="*/ 1124465 w 3665565"/>
                  <a:gd name="connsiteY282" fmla="*/ 5745892 h 5869459"/>
                  <a:gd name="connsiteX283" fmla="*/ 1161535 w 3665565"/>
                  <a:gd name="connsiteY283" fmla="*/ 5733535 h 5869459"/>
                  <a:gd name="connsiteX284" fmla="*/ 1173892 w 3665565"/>
                  <a:gd name="connsiteY284" fmla="*/ 5671751 h 5869459"/>
                  <a:gd name="connsiteX285" fmla="*/ 1445741 w 3665565"/>
                  <a:gd name="connsiteY285" fmla="*/ 5647038 h 5869459"/>
                  <a:gd name="connsiteX286" fmla="*/ 1421027 w 3665565"/>
                  <a:gd name="connsiteY286" fmla="*/ 5721178 h 5869459"/>
                  <a:gd name="connsiteX287" fmla="*/ 1445741 w 3665565"/>
                  <a:gd name="connsiteY287" fmla="*/ 5745892 h 5869459"/>
                  <a:gd name="connsiteX288" fmla="*/ 1495168 w 3665565"/>
                  <a:gd name="connsiteY288" fmla="*/ 5634681 h 5869459"/>
                  <a:gd name="connsiteX289" fmla="*/ 1544595 w 3665565"/>
                  <a:gd name="connsiteY289" fmla="*/ 5572897 h 5869459"/>
                  <a:gd name="connsiteX290" fmla="*/ 1581665 w 3665565"/>
                  <a:gd name="connsiteY290" fmla="*/ 5585254 h 5869459"/>
                  <a:gd name="connsiteX291" fmla="*/ 1594022 w 3665565"/>
                  <a:gd name="connsiteY291" fmla="*/ 5622324 h 5869459"/>
                  <a:gd name="connsiteX292" fmla="*/ 1631092 w 3665565"/>
                  <a:gd name="connsiteY292" fmla="*/ 5647038 h 5869459"/>
                  <a:gd name="connsiteX293" fmla="*/ 1643449 w 3665565"/>
                  <a:gd name="connsiteY293" fmla="*/ 5745892 h 5869459"/>
                  <a:gd name="connsiteX294" fmla="*/ 1729946 w 3665565"/>
                  <a:gd name="connsiteY294" fmla="*/ 5795319 h 5869459"/>
                  <a:gd name="connsiteX295" fmla="*/ 1767016 w 3665565"/>
                  <a:gd name="connsiteY295" fmla="*/ 5807676 h 5869459"/>
                  <a:gd name="connsiteX296" fmla="*/ 1779373 w 3665565"/>
                  <a:gd name="connsiteY296" fmla="*/ 5745892 h 5869459"/>
                  <a:gd name="connsiteX297" fmla="*/ 1791730 w 3665565"/>
                  <a:gd name="connsiteY297" fmla="*/ 5634681 h 5869459"/>
                  <a:gd name="connsiteX298" fmla="*/ 1828800 w 3665565"/>
                  <a:gd name="connsiteY298" fmla="*/ 5622324 h 5869459"/>
                  <a:gd name="connsiteX299" fmla="*/ 1952368 w 3665565"/>
                  <a:gd name="connsiteY299" fmla="*/ 5634681 h 5869459"/>
                  <a:gd name="connsiteX300" fmla="*/ 1940011 w 3665565"/>
                  <a:gd name="connsiteY300" fmla="*/ 5708822 h 5869459"/>
                  <a:gd name="connsiteX301" fmla="*/ 1878227 w 3665565"/>
                  <a:gd name="connsiteY301" fmla="*/ 5770605 h 5869459"/>
                  <a:gd name="connsiteX302" fmla="*/ 1853514 w 3665565"/>
                  <a:gd name="connsiteY302" fmla="*/ 5807676 h 5869459"/>
                  <a:gd name="connsiteX303" fmla="*/ 1977081 w 3665565"/>
                  <a:gd name="connsiteY303" fmla="*/ 5857103 h 5869459"/>
                  <a:gd name="connsiteX304" fmla="*/ 2001795 w 3665565"/>
                  <a:gd name="connsiteY304" fmla="*/ 5745892 h 5869459"/>
                  <a:gd name="connsiteX305" fmla="*/ 2014151 w 3665565"/>
                  <a:gd name="connsiteY305" fmla="*/ 5708822 h 5869459"/>
                  <a:gd name="connsiteX306" fmla="*/ 2125362 w 3665565"/>
                  <a:gd name="connsiteY306" fmla="*/ 5647038 h 5869459"/>
                  <a:gd name="connsiteX307" fmla="*/ 2273643 w 3665565"/>
                  <a:gd name="connsiteY307" fmla="*/ 5659394 h 5869459"/>
                  <a:gd name="connsiteX308" fmla="*/ 2286000 w 3665565"/>
                  <a:gd name="connsiteY308" fmla="*/ 5696465 h 5869459"/>
                  <a:gd name="connsiteX309" fmla="*/ 2323070 w 3665565"/>
                  <a:gd name="connsiteY309" fmla="*/ 5708822 h 5869459"/>
                  <a:gd name="connsiteX310" fmla="*/ 2409568 w 3665565"/>
                  <a:gd name="connsiteY310" fmla="*/ 5745892 h 5869459"/>
                  <a:gd name="connsiteX311" fmla="*/ 2434281 w 3665565"/>
                  <a:gd name="connsiteY311" fmla="*/ 5696465 h 5869459"/>
                  <a:gd name="connsiteX312" fmla="*/ 2458995 w 3665565"/>
                  <a:gd name="connsiteY312" fmla="*/ 5622324 h 5869459"/>
                  <a:gd name="connsiteX313" fmla="*/ 2421924 w 3665565"/>
                  <a:gd name="connsiteY313" fmla="*/ 5597611 h 5869459"/>
                  <a:gd name="connsiteX314" fmla="*/ 2582562 w 3665565"/>
                  <a:gd name="connsiteY314" fmla="*/ 5609967 h 5869459"/>
                  <a:gd name="connsiteX315" fmla="*/ 2607276 w 3665565"/>
                  <a:gd name="connsiteY315" fmla="*/ 5684108 h 5869459"/>
                  <a:gd name="connsiteX316" fmla="*/ 2644346 w 3665565"/>
                  <a:gd name="connsiteY316" fmla="*/ 5696465 h 5869459"/>
                  <a:gd name="connsiteX317" fmla="*/ 2718487 w 3665565"/>
                  <a:gd name="connsiteY317" fmla="*/ 5758249 h 5869459"/>
                  <a:gd name="connsiteX318" fmla="*/ 2767914 w 3665565"/>
                  <a:gd name="connsiteY318" fmla="*/ 5708822 h 5869459"/>
                  <a:gd name="connsiteX319" fmla="*/ 2743200 w 3665565"/>
                  <a:gd name="connsiteY319" fmla="*/ 5634681 h 5869459"/>
                  <a:gd name="connsiteX320" fmla="*/ 2656703 w 3665565"/>
                  <a:gd name="connsiteY320" fmla="*/ 5597611 h 5869459"/>
                  <a:gd name="connsiteX321" fmla="*/ 2804984 w 3665565"/>
                  <a:gd name="connsiteY321" fmla="*/ 5560540 h 5869459"/>
                  <a:gd name="connsiteX322" fmla="*/ 2879124 w 3665565"/>
                  <a:gd name="connsiteY322" fmla="*/ 5585254 h 5869459"/>
                  <a:gd name="connsiteX323" fmla="*/ 2940908 w 3665565"/>
                  <a:gd name="connsiteY323" fmla="*/ 5671751 h 5869459"/>
                  <a:gd name="connsiteX324" fmla="*/ 2965622 w 3665565"/>
                  <a:gd name="connsiteY324" fmla="*/ 5745892 h 5869459"/>
                  <a:gd name="connsiteX325" fmla="*/ 3039762 w 3665565"/>
                  <a:gd name="connsiteY325" fmla="*/ 5782962 h 5869459"/>
                  <a:gd name="connsiteX326" fmla="*/ 3002692 w 3665565"/>
                  <a:gd name="connsiteY326" fmla="*/ 5560540 h 5869459"/>
                  <a:gd name="connsiteX327" fmla="*/ 2990335 w 3665565"/>
                  <a:gd name="connsiteY327" fmla="*/ 5523470 h 5869459"/>
                  <a:gd name="connsiteX328" fmla="*/ 2953265 w 3665565"/>
                  <a:gd name="connsiteY328" fmla="*/ 5498757 h 5869459"/>
                  <a:gd name="connsiteX329" fmla="*/ 2940908 w 3665565"/>
                  <a:gd name="connsiteY329" fmla="*/ 5461686 h 5869459"/>
                  <a:gd name="connsiteX330" fmla="*/ 2977978 w 3665565"/>
                  <a:gd name="connsiteY330" fmla="*/ 5449330 h 5869459"/>
                  <a:gd name="connsiteX331" fmla="*/ 3138616 w 3665565"/>
                  <a:gd name="connsiteY331" fmla="*/ 5461686 h 5869459"/>
                  <a:gd name="connsiteX332" fmla="*/ 3175687 w 3665565"/>
                  <a:gd name="connsiteY332" fmla="*/ 5745892 h 5869459"/>
                  <a:gd name="connsiteX333" fmla="*/ 3249827 w 3665565"/>
                  <a:gd name="connsiteY333" fmla="*/ 5770605 h 5869459"/>
                  <a:gd name="connsiteX334" fmla="*/ 3262184 w 3665565"/>
                  <a:gd name="connsiteY334" fmla="*/ 5807676 h 5869459"/>
                  <a:gd name="connsiteX335" fmla="*/ 3274541 w 3665565"/>
                  <a:gd name="connsiteY335" fmla="*/ 5869459 h 5869459"/>
                  <a:gd name="connsiteX336" fmla="*/ 3286897 w 3665565"/>
                  <a:gd name="connsiteY336" fmla="*/ 5807676 h 5869459"/>
                  <a:gd name="connsiteX337" fmla="*/ 3323968 w 3665565"/>
                  <a:gd name="connsiteY337" fmla="*/ 5733535 h 5869459"/>
                  <a:gd name="connsiteX338" fmla="*/ 3323968 w 3665565"/>
                  <a:gd name="connsiteY338" fmla="*/ 5622324 h 5869459"/>
                  <a:gd name="connsiteX339" fmla="*/ 3286897 w 3665565"/>
                  <a:gd name="connsiteY339" fmla="*/ 5597611 h 5869459"/>
                  <a:gd name="connsiteX340" fmla="*/ 3274541 w 3665565"/>
                  <a:gd name="connsiteY340" fmla="*/ 5560540 h 5869459"/>
                  <a:gd name="connsiteX341" fmla="*/ 3286897 w 3665565"/>
                  <a:gd name="connsiteY341" fmla="*/ 5511113 h 5869459"/>
                  <a:gd name="connsiteX342" fmla="*/ 3336324 w 3665565"/>
                  <a:gd name="connsiteY342" fmla="*/ 5585254 h 5869459"/>
                  <a:gd name="connsiteX343" fmla="*/ 3373395 w 3665565"/>
                  <a:gd name="connsiteY343" fmla="*/ 5609967 h 5869459"/>
                  <a:gd name="connsiteX344" fmla="*/ 3410465 w 3665565"/>
                  <a:gd name="connsiteY344" fmla="*/ 5597611 h 5869459"/>
                  <a:gd name="connsiteX345" fmla="*/ 3398108 w 3665565"/>
                  <a:gd name="connsiteY345" fmla="*/ 5461686 h 5869459"/>
                  <a:gd name="connsiteX346" fmla="*/ 3373395 w 3665565"/>
                  <a:gd name="connsiteY346" fmla="*/ 5424616 h 5869459"/>
                  <a:gd name="connsiteX347" fmla="*/ 3348681 w 3665565"/>
                  <a:gd name="connsiteY347" fmla="*/ 5375189 h 5869459"/>
                  <a:gd name="connsiteX348" fmla="*/ 3323968 w 3665565"/>
                  <a:gd name="connsiteY348" fmla="*/ 5301049 h 5869459"/>
                  <a:gd name="connsiteX349" fmla="*/ 3336324 w 3665565"/>
                  <a:gd name="connsiteY349" fmla="*/ 5263978 h 5869459"/>
                  <a:gd name="connsiteX350" fmla="*/ 3447535 w 3665565"/>
                  <a:gd name="connsiteY350" fmla="*/ 5251622 h 5869459"/>
                  <a:gd name="connsiteX351" fmla="*/ 3484605 w 3665565"/>
                  <a:gd name="connsiteY351" fmla="*/ 5276335 h 5869459"/>
                  <a:gd name="connsiteX352" fmla="*/ 3509319 w 3665565"/>
                  <a:gd name="connsiteY352" fmla="*/ 5263978 h 5869459"/>
                  <a:gd name="connsiteX353" fmla="*/ 3496962 w 3665565"/>
                  <a:gd name="connsiteY353" fmla="*/ 5165124 h 5869459"/>
                  <a:gd name="connsiteX354" fmla="*/ 3472249 w 3665565"/>
                  <a:gd name="connsiteY354" fmla="*/ 5128054 h 5869459"/>
                  <a:gd name="connsiteX355" fmla="*/ 3459892 w 3665565"/>
                  <a:gd name="connsiteY355" fmla="*/ 5090984 h 5869459"/>
                  <a:gd name="connsiteX356" fmla="*/ 3435178 w 3665565"/>
                  <a:gd name="connsiteY356" fmla="*/ 5053913 h 5869459"/>
                  <a:gd name="connsiteX357" fmla="*/ 3237470 w 3665565"/>
                  <a:gd name="connsiteY357" fmla="*/ 5041557 h 5869459"/>
                  <a:gd name="connsiteX358" fmla="*/ 3150973 w 3665565"/>
                  <a:gd name="connsiteY358" fmla="*/ 4992130 h 5869459"/>
                  <a:gd name="connsiteX359" fmla="*/ 3126260 w 3665565"/>
                  <a:gd name="connsiteY359" fmla="*/ 4917989 h 5869459"/>
                  <a:gd name="connsiteX360" fmla="*/ 3138616 w 3665565"/>
                  <a:gd name="connsiteY360" fmla="*/ 4856205 h 5869459"/>
                  <a:gd name="connsiteX361" fmla="*/ 3175687 w 3665565"/>
                  <a:gd name="connsiteY361" fmla="*/ 4843849 h 5869459"/>
                  <a:gd name="connsiteX362" fmla="*/ 3336324 w 3665565"/>
                  <a:gd name="connsiteY362" fmla="*/ 4856205 h 5869459"/>
                  <a:gd name="connsiteX363" fmla="*/ 3385751 w 3665565"/>
                  <a:gd name="connsiteY363" fmla="*/ 4880919 h 5869459"/>
                  <a:gd name="connsiteX364" fmla="*/ 3422822 w 3665565"/>
                  <a:gd name="connsiteY364" fmla="*/ 4955059 h 5869459"/>
                  <a:gd name="connsiteX365" fmla="*/ 3521676 w 3665565"/>
                  <a:gd name="connsiteY365" fmla="*/ 4967416 h 5869459"/>
                  <a:gd name="connsiteX366" fmla="*/ 3583460 w 3665565"/>
                  <a:gd name="connsiteY366" fmla="*/ 4992130 h 5869459"/>
                  <a:gd name="connsiteX367" fmla="*/ 3620530 w 3665565"/>
                  <a:gd name="connsiteY367" fmla="*/ 5004486 h 5869459"/>
                  <a:gd name="connsiteX368" fmla="*/ 3632887 w 3665565"/>
                  <a:gd name="connsiteY368" fmla="*/ 4967416 h 5869459"/>
                  <a:gd name="connsiteX369" fmla="*/ 3583460 w 3665565"/>
                  <a:gd name="connsiteY369" fmla="*/ 4942703 h 5869459"/>
                  <a:gd name="connsiteX370" fmla="*/ 3534032 w 3665565"/>
                  <a:gd name="connsiteY370" fmla="*/ 4930346 h 5869459"/>
                  <a:gd name="connsiteX371" fmla="*/ 3509319 w 3665565"/>
                  <a:gd name="connsiteY371" fmla="*/ 4856205 h 5869459"/>
                  <a:gd name="connsiteX372" fmla="*/ 3459892 w 3665565"/>
                  <a:gd name="connsiteY372" fmla="*/ 4843849 h 5869459"/>
                  <a:gd name="connsiteX373" fmla="*/ 3323968 w 3665565"/>
                  <a:gd name="connsiteY373" fmla="*/ 4794422 h 5869459"/>
                  <a:gd name="connsiteX374" fmla="*/ 3311611 w 3665565"/>
                  <a:gd name="connsiteY374" fmla="*/ 4757351 h 5869459"/>
                  <a:gd name="connsiteX375" fmla="*/ 3262184 w 3665565"/>
                  <a:gd name="connsiteY375" fmla="*/ 4732638 h 5869459"/>
                  <a:gd name="connsiteX376" fmla="*/ 3113903 w 3665565"/>
                  <a:gd name="connsiteY376" fmla="*/ 4707924 h 5869459"/>
                  <a:gd name="connsiteX377" fmla="*/ 3089189 w 3665565"/>
                  <a:gd name="connsiteY377" fmla="*/ 4670854 h 5869459"/>
                  <a:gd name="connsiteX378" fmla="*/ 3076832 w 3665565"/>
                  <a:gd name="connsiteY378" fmla="*/ 4633784 h 5869459"/>
                  <a:gd name="connsiteX379" fmla="*/ 3039762 w 3665565"/>
                  <a:gd name="connsiteY379" fmla="*/ 4609070 h 5869459"/>
                  <a:gd name="connsiteX380" fmla="*/ 3015049 w 3665565"/>
                  <a:gd name="connsiteY380" fmla="*/ 4522573 h 5869459"/>
                  <a:gd name="connsiteX381" fmla="*/ 3064476 w 3665565"/>
                  <a:gd name="connsiteY381" fmla="*/ 4497859 h 5869459"/>
                  <a:gd name="connsiteX382" fmla="*/ 3126260 w 3665565"/>
                  <a:gd name="connsiteY382" fmla="*/ 4547286 h 5869459"/>
                  <a:gd name="connsiteX383" fmla="*/ 3212757 w 3665565"/>
                  <a:gd name="connsiteY383" fmla="*/ 4584357 h 5869459"/>
                  <a:gd name="connsiteX384" fmla="*/ 3274541 w 3665565"/>
                  <a:gd name="connsiteY384" fmla="*/ 4670854 h 5869459"/>
                  <a:gd name="connsiteX385" fmla="*/ 3472249 w 3665565"/>
                  <a:gd name="connsiteY385" fmla="*/ 4658497 h 5869459"/>
                  <a:gd name="connsiteX386" fmla="*/ 3459892 w 3665565"/>
                  <a:gd name="connsiteY386" fmla="*/ 4559643 h 5869459"/>
                  <a:gd name="connsiteX387" fmla="*/ 3447535 w 3665565"/>
                  <a:gd name="connsiteY387" fmla="*/ 4522573 h 5869459"/>
                  <a:gd name="connsiteX388" fmla="*/ 3311611 w 3665565"/>
                  <a:gd name="connsiteY388" fmla="*/ 4485503 h 5869459"/>
                  <a:gd name="connsiteX389" fmla="*/ 3237470 w 3665565"/>
                  <a:gd name="connsiteY389" fmla="*/ 4473146 h 5869459"/>
                  <a:gd name="connsiteX390" fmla="*/ 3163330 w 3665565"/>
                  <a:gd name="connsiteY390" fmla="*/ 4448432 h 5869459"/>
                  <a:gd name="connsiteX391" fmla="*/ 3113903 w 3665565"/>
                  <a:gd name="connsiteY391" fmla="*/ 4399005 h 5869459"/>
                  <a:gd name="connsiteX392" fmla="*/ 3089189 w 3665565"/>
                  <a:gd name="connsiteY392" fmla="*/ 4361935 h 5869459"/>
                  <a:gd name="connsiteX393" fmla="*/ 3039762 w 3665565"/>
                  <a:gd name="connsiteY393" fmla="*/ 4324865 h 5869459"/>
                  <a:gd name="connsiteX394" fmla="*/ 3002692 w 3665565"/>
                  <a:gd name="connsiteY394" fmla="*/ 4287794 h 5869459"/>
                  <a:gd name="connsiteX395" fmla="*/ 2928551 w 3665565"/>
                  <a:gd name="connsiteY395" fmla="*/ 4263081 h 5869459"/>
                  <a:gd name="connsiteX396" fmla="*/ 2891481 w 3665565"/>
                  <a:gd name="connsiteY396" fmla="*/ 4238367 h 5869459"/>
                  <a:gd name="connsiteX397" fmla="*/ 2854411 w 3665565"/>
                  <a:gd name="connsiteY397" fmla="*/ 4201297 h 5869459"/>
                  <a:gd name="connsiteX398" fmla="*/ 2804984 w 3665565"/>
                  <a:gd name="connsiteY398" fmla="*/ 4176584 h 5869459"/>
                  <a:gd name="connsiteX399" fmla="*/ 2829697 w 3665565"/>
                  <a:gd name="connsiteY399" fmla="*/ 4127157 h 5869459"/>
                  <a:gd name="connsiteX400" fmla="*/ 2977978 w 3665565"/>
                  <a:gd name="connsiteY400" fmla="*/ 4090086 h 5869459"/>
                  <a:gd name="connsiteX401" fmla="*/ 3052119 w 3665565"/>
                  <a:gd name="connsiteY401" fmla="*/ 4176584 h 5869459"/>
                  <a:gd name="connsiteX402" fmla="*/ 3089189 w 3665565"/>
                  <a:gd name="connsiteY402" fmla="*/ 4164227 h 5869459"/>
                  <a:gd name="connsiteX403" fmla="*/ 3113903 w 3665565"/>
                  <a:gd name="connsiteY403" fmla="*/ 4077730 h 5869459"/>
                  <a:gd name="connsiteX404" fmla="*/ 3126260 w 3665565"/>
                  <a:gd name="connsiteY404" fmla="*/ 4040659 h 5869459"/>
                  <a:gd name="connsiteX405" fmla="*/ 3163330 w 3665565"/>
                  <a:gd name="connsiteY405" fmla="*/ 4015946 h 5869459"/>
                  <a:gd name="connsiteX406" fmla="*/ 3237470 w 3665565"/>
                  <a:gd name="connsiteY406" fmla="*/ 4040659 h 5869459"/>
                  <a:gd name="connsiteX407" fmla="*/ 3262184 w 3665565"/>
                  <a:gd name="connsiteY407" fmla="*/ 4077730 h 5869459"/>
                  <a:gd name="connsiteX408" fmla="*/ 3385751 w 3665565"/>
                  <a:gd name="connsiteY408" fmla="*/ 4176584 h 5869459"/>
                  <a:gd name="connsiteX409" fmla="*/ 3410465 w 3665565"/>
                  <a:gd name="connsiteY409" fmla="*/ 4213654 h 5869459"/>
                  <a:gd name="connsiteX410" fmla="*/ 3422822 w 3665565"/>
                  <a:gd name="connsiteY410" fmla="*/ 4176584 h 5869459"/>
                  <a:gd name="connsiteX411" fmla="*/ 3410465 w 3665565"/>
                  <a:gd name="connsiteY411" fmla="*/ 4127157 h 5869459"/>
                  <a:gd name="connsiteX412" fmla="*/ 3385751 w 3665565"/>
                  <a:gd name="connsiteY412" fmla="*/ 4053016 h 5869459"/>
                  <a:gd name="connsiteX413" fmla="*/ 3348681 w 3665565"/>
                  <a:gd name="connsiteY413" fmla="*/ 4040659 h 5869459"/>
                  <a:gd name="connsiteX414" fmla="*/ 3274541 w 3665565"/>
                  <a:gd name="connsiteY414" fmla="*/ 3978876 h 5869459"/>
                  <a:gd name="connsiteX415" fmla="*/ 3237470 w 3665565"/>
                  <a:gd name="connsiteY415" fmla="*/ 3954162 h 5869459"/>
                  <a:gd name="connsiteX416" fmla="*/ 3212757 w 3665565"/>
                  <a:gd name="connsiteY416" fmla="*/ 3917092 h 5869459"/>
                  <a:gd name="connsiteX417" fmla="*/ 3101546 w 3665565"/>
                  <a:gd name="connsiteY417" fmla="*/ 3892378 h 5869459"/>
                  <a:gd name="connsiteX418" fmla="*/ 3076832 w 3665565"/>
                  <a:gd name="connsiteY418" fmla="*/ 3818238 h 5869459"/>
                  <a:gd name="connsiteX419" fmla="*/ 3015049 w 3665565"/>
                  <a:gd name="connsiteY419" fmla="*/ 3781167 h 5869459"/>
                  <a:gd name="connsiteX420" fmla="*/ 2916195 w 3665565"/>
                  <a:gd name="connsiteY420" fmla="*/ 3731740 h 5869459"/>
                  <a:gd name="connsiteX421" fmla="*/ 2866768 w 3665565"/>
                  <a:gd name="connsiteY421" fmla="*/ 3694670 h 5869459"/>
                  <a:gd name="connsiteX422" fmla="*/ 2879124 w 3665565"/>
                  <a:gd name="connsiteY422" fmla="*/ 3657600 h 5869459"/>
                  <a:gd name="connsiteX423" fmla="*/ 2916195 w 3665565"/>
                  <a:gd name="connsiteY423" fmla="*/ 3645243 h 5869459"/>
                  <a:gd name="connsiteX424" fmla="*/ 2953265 w 3665565"/>
                  <a:gd name="connsiteY424" fmla="*/ 3620530 h 5869459"/>
                  <a:gd name="connsiteX425" fmla="*/ 3027405 w 3665565"/>
                  <a:gd name="connsiteY425" fmla="*/ 3669957 h 5869459"/>
                  <a:gd name="connsiteX426" fmla="*/ 3064476 w 3665565"/>
                  <a:gd name="connsiteY426" fmla="*/ 3682313 h 5869459"/>
                  <a:gd name="connsiteX427" fmla="*/ 3101546 w 3665565"/>
                  <a:gd name="connsiteY427" fmla="*/ 3781167 h 5869459"/>
                  <a:gd name="connsiteX428" fmla="*/ 3163330 w 3665565"/>
                  <a:gd name="connsiteY428" fmla="*/ 3880022 h 5869459"/>
                  <a:gd name="connsiteX429" fmla="*/ 3274541 w 3665565"/>
                  <a:gd name="connsiteY429" fmla="*/ 3904735 h 5869459"/>
                  <a:gd name="connsiteX430" fmla="*/ 3373395 w 3665565"/>
                  <a:gd name="connsiteY430" fmla="*/ 3917092 h 5869459"/>
                  <a:gd name="connsiteX431" fmla="*/ 3398108 w 3665565"/>
                  <a:gd name="connsiteY431" fmla="*/ 3855308 h 5869459"/>
                  <a:gd name="connsiteX432" fmla="*/ 3398108 w 3665565"/>
                  <a:gd name="connsiteY432" fmla="*/ 3756454 h 5869459"/>
                  <a:gd name="connsiteX433" fmla="*/ 3348681 w 3665565"/>
                  <a:gd name="connsiteY433" fmla="*/ 3744097 h 5869459"/>
                  <a:gd name="connsiteX434" fmla="*/ 3311611 w 3665565"/>
                  <a:gd name="connsiteY434" fmla="*/ 3694670 h 5869459"/>
                  <a:gd name="connsiteX435" fmla="*/ 3299254 w 3665565"/>
                  <a:gd name="connsiteY435" fmla="*/ 3632886 h 5869459"/>
                  <a:gd name="connsiteX436" fmla="*/ 3286897 w 3665565"/>
                  <a:gd name="connsiteY436" fmla="*/ 3595816 h 5869459"/>
                  <a:gd name="connsiteX437" fmla="*/ 3200400 w 3665565"/>
                  <a:gd name="connsiteY437" fmla="*/ 3571103 h 5869459"/>
                  <a:gd name="connsiteX438" fmla="*/ 3175687 w 3665565"/>
                  <a:gd name="connsiteY438" fmla="*/ 3534032 h 5869459"/>
                  <a:gd name="connsiteX439" fmla="*/ 3163330 w 3665565"/>
                  <a:gd name="connsiteY439" fmla="*/ 3484605 h 5869459"/>
                  <a:gd name="connsiteX440" fmla="*/ 3089189 w 3665565"/>
                  <a:gd name="connsiteY440" fmla="*/ 3447535 h 5869459"/>
                  <a:gd name="connsiteX441" fmla="*/ 2965622 w 3665565"/>
                  <a:gd name="connsiteY441" fmla="*/ 3422822 h 5869459"/>
                  <a:gd name="connsiteX442" fmla="*/ 2928551 w 3665565"/>
                  <a:gd name="connsiteY442" fmla="*/ 3410465 h 5869459"/>
                  <a:gd name="connsiteX443" fmla="*/ 2916195 w 3665565"/>
                  <a:gd name="connsiteY443" fmla="*/ 3373394 h 5869459"/>
                  <a:gd name="connsiteX444" fmla="*/ 2903838 w 3665565"/>
                  <a:gd name="connsiteY444" fmla="*/ 3323967 h 5869459"/>
                  <a:gd name="connsiteX445" fmla="*/ 2879124 w 3665565"/>
                  <a:gd name="connsiteY445" fmla="*/ 3286897 h 5869459"/>
                  <a:gd name="connsiteX446" fmla="*/ 3039762 w 3665565"/>
                  <a:gd name="connsiteY446" fmla="*/ 3286897 h 5869459"/>
                  <a:gd name="connsiteX447" fmla="*/ 3076832 w 3665565"/>
                  <a:gd name="connsiteY447" fmla="*/ 3323967 h 5869459"/>
                  <a:gd name="connsiteX448" fmla="*/ 3113903 w 3665565"/>
                  <a:gd name="connsiteY448" fmla="*/ 3286897 h 5869459"/>
                  <a:gd name="connsiteX449" fmla="*/ 3138616 w 3665565"/>
                  <a:gd name="connsiteY449" fmla="*/ 3249827 h 5869459"/>
                  <a:gd name="connsiteX450" fmla="*/ 3175687 w 3665565"/>
                  <a:gd name="connsiteY450" fmla="*/ 3237470 h 5869459"/>
                  <a:gd name="connsiteX451" fmla="*/ 3212757 w 3665565"/>
                  <a:gd name="connsiteY451" fmla="*/ 3212757 h 5869459"/>
                  <a:gd name="connsiteX452" fmla="*/ 3237470 w 3665565"/>
                  <a:gd name="connsiteY452" fmla="*/ 3262184 h 5869459"/>
                  <a:gd name="connsiteX453" fmla="*/ 3286897 w 3665565"/>
                  <a:gd name="connsiteY453" fmla="*/ 3361038 h 5869459"/>
                  <a:gd name="connsiteX454" fmla="*/ 3311611 w 3665565"/>
                  <a:gd name="connsiteY454" fmla="*/ 3323967 h 5869459"/>
                  <a:gd name="connsiteX455" fmla="*/ 3385751 w 3665565"/>
                  <a:gd name="connsiteY455" fmla="*/ 3385751 h 5869459"/>
                  <a:gd name="connsiteX456" fmla="*/ 3398108 w 3665565"/>
                  <a:gd name="connsiteY456" fmla="*/ 3422822 h 5869459"/>
                  <a:gd name="connsiteX457" fmla="*/ 3422822 w 3665565"/>
                  <a:gd name="connsiteY457" fmla="*/ 3521676 h 5869459"/>
                  <a:gd name="connsiteX458" fmla="*/ 3435178 w 3665565"/>
                  <a:gd name="connsiteY458" fmla="*/ 3571103 h 5869459"/>
                  <a:gd name="connsiteX459" fmla="*/ 3472249 w 3665565"/>
                  <a:gd name="connsiteY459" fmla="*/ 3608173 h 5869459"/>
                  <a:gd name="connsiteX460" fmla="*/ 3534032 w 3665565"/>
                  <a:gd name="connsiteY460" fmla="*/ 3509319 h 5869459"/>
                  <a:gd name="connsiteX461" fmla="*/ 3571103 w 3665565"/>
                  <a:gd name="connsiteY461" fmla="*/ 3373394 h 5869459"/>
                  <a:gd name="connsiteX462" fmla="*/ 3595816 w 3665565"/>
                  <a:gd name="connsiteY462" fmla="*/ 3459892 h 5869459"/>
                  <a:gd name="connsiteX463" fmla="*/ 3608173 w 3665565"/>
                  <a:gd name="connsiteY463" fmla="*/ 3521676 h 5869459"/>
                  <a:gd name="connsiteX464" fmla="*/ 3632887 w 3665565"/>
                  <a:gd name="connsiteY464" fmla="*/ 3558746 h 5869459"/>
                  <a:gd name="connsiteX465" fmla="*/ 3645243 w 3665565"/>
                  <a:gd name="connsiteY465" fmla="*/ 3373394 h 5869459"/>
                  <a:gd name="connsiteX466" fmla="*/ 3632887 w 3665565"/>
                  <a:gd name="connsiteY466" fmla="*/ 3336324 h 5869459"/>
                  <a:gd name="connsiteX467" fmla="*/ 3558746 w 3665565"/>
                  <a:gd name="connsiteY467" fmla="*/ 3323967 h 5869459"/>
                  <a:gd name="connsiteX468" fmla="*/ 3484605 w 3665565"/>
                  <a:gd name="connsiteY468" fmla="*/ 3225113 h 5869459"/>
                  <a:gd name="connsiteX469" fmla="*/ 3459892 w 3665565"/>
                  <a:gd name="connsiteY469" fmla="*/ 3113903 h 5869459"/>
                  <a:gd name="connsiteX470" fmla="*/ 3422822 w 3665565"/>
                  <a:gd name="connsiteY470" fmla="*/ 3101546 h 5869459"/>
                  <a:gd name="connsiteX471" fmla="*/ 3323968 w 3665565"/>
                  <a:gd name="connsiteY471" fmla="*/ 3089189 h 5869459"/>
                  <a:gd name="connsiteX472" fmla="*/ 3311611 w 3665565"/>
                  <a:gd name="connsiteY472" fmla="*/ 3052119 h 5869459"/>
                  <a:gd name="connsiteX473" fmla="*/ 3299254 w 3665565"/>
                  <a:gd name="connsiteY473" fmla="*/ 2977978 h 5869459"/>
                  <a:gd name="connsiteX474" fmla="*/ 3237470 w 3665565"/>
                  <a:gd name="connsiteY474" fmla="*/ 2965622 h 5869459"/>
                  <a:gd name="connsiteX475" fmla="*/ 3188043 w 3665565"/>
                  <a:gd name="connsiteY475" fmla="*/ 2953265 h 5869459"/>
                  <a:gd name="connsiteX476" fmla="*/ 3076832 w 3665565"/>
                  <a:gd name="connsiteY476" fmla="*/ 2928551 h 5869459"/>
                  <a:gd name="connsiteX477" fmla="*/ 3052119 w 3665565"/>
                  <a:gd name="connsiteY477" fmla="*/ 2879124 h 5869459"/>
                  <a:gd name="connsiteX478" fmla="*/ 3039762 w 3665565"/>
                  <a:gd name="connsiteY478" fmla="*/ 2829697 h 5869459"/>
                  <a:gd name="connsiteX479" fmla="*/ 2940908 w 3665565"/>
                  <a:gd name="connsiteY479" fmla="*/ 2817340 h 5869459"/>
                  <a:gd name="connsiteX480" fmla="*/ 2903838 w 3665565"/>
                  <a:gd name="connsiteY480" fmla="*/ 2804984 h 5869459"/>
                  <a:gd name="connsiteX481" fmla="*/ 2916195 w 3665565"/>
                  <a:gd name="connsiteY481" fmla="*/ 2767913 h 5869459"/>
                  <a:gd name="connsiteX482" fmla="*/ 3002692 w 3665565"/>
                  <a:gd name="connsiteY482" fmla="*/ 2730843 h 5869459"/>
                  <a:gd name="connsiteX483" fmla="*/ 3113903 w 3665565"/>
                  <a:gd name="connsiteY483" fmla="*/ 2743200 h 5869459"/>
                  <a:gd name="connsiteX484" fmla="*/ 3138616 w 3665565"/>
                  <a:gd name="connsiteY484" fmla="*/ 2792627 h 5869459"/>
                  <a:gd name="connsiteX485" fmla="*/ 3163330 w 3665565"/>
                  <a:gd name="connsiteY485" fmla="*/ 2866767 h 5869459"/>
                  <a:gd name="connsiteX486" fmla="*/ 3163330 w 3665565"/>
                  <a:gd name="connsiteY486" fmla="*/ 2718486 h 5869459"/>
                  <a:gd name="connsiteX487" fmla="*/ 3138616 w 3665565"/>
                  <a:gd name="connsiteY487" fmla="*/ 2644346 h 5869459"/>
                  <a:gd name="connsiteX488" fmla="*/ 3064476 w 3665565"/>
                  <a:gd name="connsiteY488" fmla="*/ 2582562 h 5869459"/>
                  <a:gd name="connsiteX489" fmla="*/ 2916195 w 3665565"/>
                  <a:gd name="connsiteY489" fmla="*/ 2582562 h 5869459"/>
                  <a:gd name="connsiteX490" fmla="*/ 2866768 w 3665565"/>
                  <a:gd name="connsiteY490" fmla="*/ 2533135 h 5869459"/>
                  <a:gd name="connsiteX491" fmla="*/ 2842054 w 3665565"/>
                  <a:gd name="connsiteY491" fmla="*/ 2496065 h 5869459"/>
                  <a:gd name="connsiteX492" fmla="*/ 2780270 w 3665565"/>
                  <a:gd name="connsiteY492" fmla="*/ 2483708 h 5869459"/>
                  <a:gd name="connsiteX493" fmla="*/ 2940908 w 3665565"/>
                  <a:gd name="connsiteY493" fmla="*/ 2397211 h 5869459"/>
                  <a:gd name="connsiteX494" fmla="*/ 2977978 w 3665565"/>
                  <a:gd name="connsiteY494" fmla="*/ 2384854 h 5869459"/>
                  <a:gd name="connsiteX495" fmla="*/ 3064476 w 3665565"/>
                  <a:gd name="connsiteY495" fmla="*/ 2409567 h 5869459"/>
                  <a:gd name="connsiteX496" fmla="*/ 3200400 w 3665565"/>
                  <a:gd name="connsiteY496" fmla="*/ 2421924 h 5869459"/>
                  <a:gd name="connsiteX497" fmla="*/ 3212757 w 3665565"/>
                  <a:gd name="connsiteY497" fmla="*/ 2458994 h 5869459"/>
                  <a:gd name="connsiteX498" fmla="*/ 3237470 w 3665565"/>
                  <a:gd name="connsiteY498" fmla="*/ 2496065 h 5869459"/>
                  <a:gd name="connsiteX499" fmla="*/ 3262184 w 3665565"/>
                  <a:gd name="connsiteY499" fmla="*/ 2594919 h 5869459"/>
                  <a:gd name="connsiteX500" fmla="*/ 3274541 w 3665565"/>
                  <a:gd name="connsiteY500" fmla="*/ 2631989 h 5869459"/>
                  <a:gd name="connsiteX501" fmla="*/ 3348681 w 3665565"/>
                  <a:gd name="connsiteY501" fmla="*/ 2644346 h 5869459"/>
                  <a:gd name="connsiteX502" fmla="*/ 3385751 w 3665565"/>
                  <a:gd name="connsiteY502" fmla="*/ 2693773 h 5869459"/>
                  <a:gd name="connsiteX503" fmla="*/ 3410465 w 3665565"/>
                  <a:gd name="connsiteY503" fmla="*/ 2730843 h 5869459"/>
                  <a:gd name="connsiteX504" fmla="*/ 3447535 w 3665565"/>
                  <a:gd name="connsiteY504" fmla="*/ 2743200 h 5869459"/>
                  <a:gd name="connsiteX505" fmla="*/ 3595816 w 3665565"/>
                  <a:gd name="connsiteY505" fmla="*/ 2755557 h 5869459"/>
                  <a:gd name="connsiteX506" fmla="*/ 3521676 w 3665565"/>
                  <a:gd name="connsiteY506" fmla="*/ 2619632 h 5869459"/>
                  <a:gd name="connsiteX507" fmla="*/ 3472249 w 3665565"/>
                  <a:gd name="connsiteY507" fmla="*/ 2496065 h 5869459"/>
                  <a:gd name="connsiteX508" fmla="*/ 3422822 w 3665565"/>
                  <a:gd name="connsiteY508" fmla="*/ 2421924 h 5869459"/>
                  <a:gd name="connsiteX509" fmla="*/ 3249827 w 3665565"/>
                  <a:gd name="connsiteY509" fmla="*/ 2409567 h 5869459"/>
                  <a:gd name="connsiteX510" fmla="*/ 3175687 w 3665565"/>
                  <a:gd name="connsiteY510" fmla="*/ 2323070 h 5869459"/>
                  <a:gd name="connsiteX511" fmla="*/ 3089189 w 3665565"/>
                  <a:gd name="connsiteY511" fmla="*/ 2298357 h 5869459"/>
                  <a:gd name="connsiteX512" fmla="*/ 3015049 w 3665565"/>
                  <a:gd name="connsiteY512" fmla="*/ 2273643 h 5869459"/>
                  <a:gd name="connsiteX513" fmla="*/ 2916195 w 3665565"/>
                  <a:gd name="connsiteY513" fmla="*/ 2248930 h 5869459"/>
                  <a:gd name="connsiteX514" fmla="*/ 2879124 w 3665565"/>
                  <a:gd name="connsiteY514" fmla="*/ 2211859 h 5869459"/>
                  <a:gd name="connsiteX515" fmla="*/ 2866768 w 3665565"/>
                  <a:gd name="connsiteY515" fmla="*/ 2174789 h 5869459"/>
                  <a:gd name="connsiteX516" fmla="*/ 2730843 w 3665565"/>
                  <a:gd name="connsiteY516" fmla="*/ 2137719 h 5869459"/>
                  <a:gd name="connsiteX517" fmla="*/ 2718487 w 3665565"/>
                  <a:gd name="connsiteY517" fmla="*/ 2100649 h 5869459"/>
                  <a:gd name="connsiteX518" fmla="*/ 2804984 w 3665565"/>
                  <a:gd name="connsiteY518" fmla="*/ 2063578 h 5869459"/>
                  <a:gd name="connsiteX519" fmla="*/ 2866768 w 3665565"/>
                  <a:gd name="connsiteY519" fmla="*/ 2051222 h 5869459"/>
                  <a:gd name="connsiteX520" fmla="*/ 2903838 w 3665565"/>
                  <a:gd name="connsiteY520" fmla="*/ 2038865 h 5869459"/>
                  <a:gd name="connsiteX521" fmla="*/ 2916195 w 3665565"/>
                  <a:gd name="connsiteY521" fmla="*/ 2075935 h 5869459"/>
                  <a:gd name="connsiteX522" fmla="*/ 3002692 w 3665565"/>
                  <a:gd name="connsiteY522" fmla="*/ 2113005 h 5869459"/>
                  <a:gd name="connsiteX523" fmla="*/ 3064476 w 3665565"/>
                  <a:gd name="connsiteY523" fmla="*/ 2125362 h 5869459"/>
                  <a:gd name="connsiteX524" fmla="*/ 3101546 w 3665565"/>
                  <a:gd name="connsiteY524" fmla="*/ 2150076 h 5869459"/>
                  <a:gd name="connsiteX525" fmla="*/ 3150973 w 3665565"/>
                  <a:gd name="connsiteY525" fmla="*/ 2224216 h 5869459"/>
                  <a:gd name="connsiteX526" fmla="*/ 3138616 w 3665565"/>
                  <a:gd name="connsiteY526" fmla="*/ 2137719 h 5869459"/>
                  <a:gd name="connsiteX527" fmla="*/ 3126260 w 3665565"/>
                  <a:gd name="connsiteY527" fmla="*/ 2063578 h 5869459"/>
                  <a:gd name="connsiteX528" fmla="*/ 3089189 w 3665565"/>
                  <a:gd name="connsiteY528" fmla="*/ 2051222 h 5869459"/>
                  <a:gd name="connsiteX529" fmla="*/ 3249827 w 3665565"/>
                  <a:gd name="connsiteY529" fmla="*/ 2051222 h 5869459"/>
                  <a:gd name="connsiteX530" fmla="*/ 3274541 w 3665565"/>
                  <a:gd name="connsiteY530" fmla="*/ 2088292 h 5869459"/>
                  <a:gd name="connsiteX531" fmla="*/ 3286897 w 3665565"/>
                  <a:gd name="connsiteY531" fmla="*/ 2125362 h 5869459"/>
                  <a:gd name="connsiteX532" fmla="*/ 3299254 w 3665565"/>
                  <a:gd name="connsiteY532" fmla="*/ 2063578 h 5869459"/>
                  <a:gd name="connsiteX533" fmla="*/ 3459892 w 3665565"/>
                  <a:gd name="connsiteY533" fmla="*/ 1989438 h 5869459"/>
                  <a:gd name="connsiteX534" fmla="*/ 3496962 w 3665565"/>
                  <a:gd name="connsiteY534" fmla="*/ 2001794 h 5869459"/>
                  <a:gd name="connsiteX535" fmla="*/ 3509319 w 3665565"/>
                  <a:gd name="connsiteY535" fmla="*/ 2075935 h 5869459"/>
                  <a:gd name="connsiteX536" fmla="*/ 3521676 w 3665565"/>
                  <a:gd name="connsiteY536" fmla="*/ 2137719 h 5869459"/>
                  <a:gd name="connsiteX537" fmla="*/ 3595816 w 3665565"/>
                  <a:gd name="connsiteY537" fmla="*/ 2187146 h 5869459"/>
                  <a:gd name="connsiteX538" fmla="*/ 3583460 w 3665565"/>
                  <a:gd name="connsiteY538" fmla="*/ 2038865 h 5869459"/>
                  <a:gd name="connsiteX539" fmla="*/ 3571103 w 3665565"/>
                  <a:gd name="connsiteY539" fmla="*/ 1989438 h 5869459"/>
                  <a:gd name="connsiteX540" fmla="*/ 3534032 w 3665565"/>
                  <a:gd name="connsiteY540" fmla="*/ 1940011 h 5869459"/>
                  <a:gd name="connsiteX541" fmla="*/ 3509319 w 3665565"/>
                  <a:gd name="connsiteY541" fmla="*/ 1902940 h 5869459"/>
                  <a:gd name="connsiteX542" fmla="*/ 3496962 w 3665565"/>
                  <a:gd name="connsiteY542" fmla="*/ 1853513 h 5869459"/>
                  <a:gd name="connsiteX543" fmla="*/ 3348681 w 3665565"/>
                  <a:gd name="connsiteY543" fmla="*/ 1853513 h 5869459"/>
                  <a:gd name="connsiteX544" fmla="*/ 3299254 w 3665565"/>
                  <a:gd name="connsiteY544" fmla="*/ 1878227 h 5869459"/>
                  <a:gd name="connsiteX545" fmla="*/ 3262184 w 3665565"/>
                  <a:gd name="connsiteY545" fmla="*/ 1890584 h 5869459"/>
                  <a:gd name="connsiteX546" fmla="*/ 3225114 w 3665565"/>
                  <a:gd name="connsiteY546" fmla="*/ 1853513 h 5869459"/>
                  <a:gd name="connsiteX547" fmla="*/ 2990335 w 3665565"/>
                  <a:gd name="connsiteY547" fmla="*/ 1841157 h 5869459"/>
                  <a:gd name="connsiteX548" fmla="*/ 3002692 w 3665565"/>
                  <a:gd name="connsiteY548" fmla="*/ 1779373 h 5869459"/>
                  <a:gd name="connsiteX549" fmla="*/ 2953265 w 3665565"/>
                  <a:gd name="connsiteY549" fmla="*/ 1754659 h 5869459"/>
                  <a:gd name="connsiteX550" fmla="*/ 2829697 w 3665565"/>
                  <a:gd name="connsiteY550" fmla="*/ 1742303 h 5869459"/>
                  <a:gd name="connsiteX551" fmla="*/ 2817341 w 3665565"/>
                  <a:gd name="connsiteY551" fmla="*/ 1705232 h 5869459"/>
                  <a:gd name="connsiteX552" fmla="*/ 3027405 w 3665565"/>
                  <a:gd name="connsiteY552" fmla="*/ 1655805 h 5869459"/>
                  <a:gd name="connsiteX553" fmla="*/ 3064476 w 3665565"/>
                  <a:gd name="connsiteY553" fmla="*/ 1643449 h 5869459"/>
                  <a:gd name="connsiteX554" fmla="*/ 3089189 w 3665565"/>
                  <a:gd name="connsiteY554" fmla="*/ 1680519 h 5869459"/>
                  <a:gd name="connsiteX555" fmla="*/ 3126260 w 3665565"/>
                  <a:gd name="connsiteY555" fmla="*/ 1791730 h 5869459"/>
                  <a:gd name="connsiteX556" fmla="*/ 3138616 w 3665565"/>
                  <a:gd name="connsiteY556" fmla="*/ 1828800 h 5869459"/>
                  <a:gd name="connsiteX557" fmla="*/ 3237470 w 3665565"/>
                  <a:gd name="connsiteY557" fmla="*/ 1853513 h 5869459"/>
                  <a:gd name="connsiteX558" fmla="*/ 3373395 w 3665565"/>
                  <a:gd name="connsiteY558" fmla="*/ 1816443 h 5869459"/>
                  <a:gd name="connsiteX559" fmla="*/ 3336324 w 3665565"/>
                  <a:gd name="connsiteY559" fmla="*/ 1804086 h 5869459"/>
                  <a:gd name="connsiteX560" fmla="*/ 3286897 w 3665565"/>
                  <a:gd name="connsiteY560" fmla="*/ 1791730 h 5869459"/>
                  <a:gd name="connsiteX561" fmla="*/ 3225114 w 3665565"/>
                  <a:gd name="connsiteY561" fmla="*/ 1717589 h 5869459"/>
                  <a:gd name="connsiteX562" fmla="*/ 3212757 w 3665565"/>
                  <a:gd name="connsiteY562" fmla="*/ 1680519 h 5869459"/>
                  <a:gd name="connsiteX563" fmla="*/ 3225114 w 3665565"/>
                  <a:gd name="connsiteY563" fmla="*/ 1643449 h 5869459"/>
                  <a:gd name="connsiteX564" fmla="*/ 3274541 w 3665565"/>
                  <a:gd name="connsiteY564" fmla="*/ 1631092 h 5869459"/>
                  <a:gd name="connsiteX565" fmla="*/ 3311611 w 3665565"/>
                  <a:gd name="connsiteY565" fmla="*/ 1618735 h 5869459"/>
                  <a:gd name="connsiteX566" fmla="*/ 3398108 w 3665565"/>
                  <a:gd name="connsiteY566" fmla="*/ 1594022 h 5869459"/>
                  <a:gd name="connsiteX567" fmla="*/ 3472249 w 3665565"/>
                  <a:gd name="connsiteY567" fmla="*/ 1606378 h 5869459"/>
                  <a:gd name="connsiteX568" fmla="*/ 3484605 w 3665565"/>
                  <a:gd name="connsiteY568" fmla="*/ 1717589 h 5869459"/>
                  <a:gd name="connsiteX569" fmla="*/ 3534032 w 3665565"/>
                  <a:gd name="connsiteY569" fmla="*/ 1606378 h 5869459"/>
                  <a:gd name="connsiteX570" fmla="*/ 3496962 w 3665565"/>
                  <a:gd name="connsiteY570" fmla="*/ 1507524 h 5869459"/>
                  <a:gd name="connsiteX571" fmla="*/ 3484605 w 3665565"/>
                  <a:gd name="connsiteY571" fmla="*/ 1383957 h 5869459"/>
                  <a:gd name="connsiteX572" fmla="*/ 3435178 w 3665565"/>
                  <a:gd name="connsiteY572" fmla="*/ 1371600 h 5869459"/>
                  <a:gd name="connsiteX573" fmla="*/ 3336324 w 3665565"/>
                  <a:gd name="connsiteY573" fmla="*/ 1383957 h 5869459"/>
                  <a:gd name="connsiteX574" fmla="*/ 3299254 w 3665565"/>
                  <a:gd name="connsiteY574" fmla="*/ 1408670 h 5869459"/>
                  <a:gd name="connsiteX575" fmla="*/ 3225114 w 3665565"/>
                  <a:gd name="connsiteY575" fmla="*/ 1445740 h 5869459"/>
                  <a:gd name="connsiteX576" fmla="*/ 3200400 w 3665565"/>
                  <a:gd name="connsiteY576" fmla="*/ 1482811 h 5869459"/>
                  <a:gd name="connsiteX577" fmla="*/ 3150973 w 3665565"/>
                  <a:gd name="connsiteY577" fmla="*/ 1383957 h 5869459"/>
                  <a:gd name="connsiteX578" fmla="*/ 3200400 w 3665565"/>
                  <a:gd name="connsiteY578" fmla="*/ 1371600 h 5869459"/>
                  <a:gd name="connsiteX579" fmla="*/ 2965622 w 3665565"/>
                  <a:gd name="connsiteY579" fmla="*/ 1383957 h 5869459"/>
                  <a:gd name="connsiteX580" fmla="*/ 2928551 w 3665565"/>
                  <a:gd name="connsiteY580" fmla="*/ 1421027 h 5869459"/>
                  <a:gd name="connsiteX581" fmla="*/ 2879124 w 3665565"/>
                  <a:gd name="connsiteY581" fmla="*/ 1433384 h 5869459"/>
                  <a:gd name="connsiteX582" fmla="*/ 2829697 w 3665565"/>
                  <a:gd name="connsiteY582" fmla="*/ 1334530 h 5869459"/>
                  <a:gd name="connsiteX583" fmla="*/ 2755557 w 3665565"/>
                  <a:gd name="connsiteY583" fmla="*/ 1297459 h 5869459"/>
                  <a:gd name="connsiteX584" fmla="*/ 2755557 w 3665565"/>
                  <a:gd name="connsiteY584" fmla="*/ 1223319 h 5869459"/>
                  <a:gd name="connsiteX585" fmla="*/ 2792627 w 3665565"/>
                  <a:gd name="connsiteY585" fmla="*/ 1210962 h 5869459"/>
                  <a:gd name="connsiteX586" fmla="*/ 2903838 w 3665565"/>
                  <a:gd name="connsiteY586" fmla="*/ 1223319 h 5869459"/>
                  <a:gd name="connsiteX587" fmla="*/ 2977978 w 3665565"/>
                  <a:gd name="connsiteY587" fmla="*/ 1248032 h 5869459"/>
                  <a:gd name="connsiteX588" fmla="*/ 2842054 w 3665565"/>
                  <a:gd name="connsiteY588" fmla="*/ 1235676 h 5869459"/>
                  <a:gd name="connsiteX589" fmla="*/ 2780270 w 3665565"/>
                  <a:gd name="connsiteY589" fmla="*/ 1223319 h 5869459"/>
                  <a:gd name="connsiteX590" fmla="*/ 2829697 w 3665565"/>
                  <a:gd name="connsiteY590" fmla="*/ 1198605 h 5869459"/>
                  <a:gd name="connsiteX591" fmla="*/ 2903838 w 3665565"/>
                  <a:gd name="connsiteY591" fmla="*/ 1149178 h 5869459"/>
                  <a:gd name="connsiteX592" fmla="*/ 3150973 w 3665565"/>
                  <a:gd name="connsiteY592" fmla="*/ 1124465 h 5869459"/>
                  <a:gd name="connsiteX593" fmla="*/ 3052119 w 3665565"/>
                  <a:gd name="connsiteY593" fmla="*/ 1062681 h 5869459"/>
                  <a:gd name="connsiteX594" fmla="*/ 3076832 w 3665565"/>
                  <a:gd name="connsiteY594" fmla="*/ 1025611 h 5869459"/>
                  <a:gd name="connsiteX595" fmla="*/ 3175687 w 3665565"/>
                  <a:gd name="connsiteY595" fmla="*/ 1000897 h 5869459"/>
                  <a:gd name="connsiteX596" fmla="*/ 3225114 w 3665565"/>
                  <a:gd name="connsiteY596" fmla="*/ 1013254 h 5869459"/>
                  <a:gd name="connsiteX597" fmla="*/ 3262184 w 3665565"/>
                  <a:gd name="connsiteY597" fmla="*/ 1124465 h 5869459"/>
                  <a:gd name="connsiteX598" fmla="*/ 3299254 w 3665565"/>
                  <a:gd name="connsiteY598" fmla="*/ 1136822 h 5869459"/>
                  <a:gd name="connsiteX599" fmla="*/ 3373395 w 3665565"/>
                  <a:gd name="connsiteY599" fmla="*/ 1099751 h 5869459"/>
                  <a:gd name="connsiteX600" fmla="*/ 3398108 w 3665565"/>
                  <a:gd name="connsiteY600" fmla="*/ 1062681 h 5869459"/>
                  <a:gd name="connsiteX601" fmla="*/ 3385751 w 3665565"/>
                  <a:gd name="connsiteY601" fmla="*/ 963827 h 5869459"/>
                  <a:gd name="connsiteX602" fmla="*/ 3373395 w 3665565"/>
                  <a:gd name="connsiteY602" fmla="*/ 914400 h 5869459"/>
                  <a:gd name="connsiteX603" fmla="*/ 3336324 w 3665565"/>
                  <a:gd name="connsiteY603" fmla="*/ 902043 h 5869459"/>
                  <a:gd name="connsiteX604" fmla="*/ 3274541 w 3665565"/>
                  <a:gd name="connsiteY604" fmla="*/ 889686 h 5869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</a:cxnLst>
                <a:rect l="l" t="t" r="r" b="b"/>
                <a:pathLst>
                  <a:path w="3665565" h="5869459">
                    <a:moveTo>
                      <a:pt x="1285103" y="111211"/>
                    </a:moveTo>
                    <a:cubicBezTo>
                      <a:pt x="1264508" y="107092"/>
                      <a:pt x="1242984" y="106229"/>
                      <a:pt x="1223319" y="98854"/>
                    </a:cubicBezTo>
                    <a:cubicBezTo>
                      <a:pt x="1209414" y="93639"/>
                      <a:pt x="1199532" y="80781"/>
                      <a:pt x="1186249" y="74140"/>
                    </a:cubicBezTo>
                    <a:cubicBezTo>
                      <a:pt x="1174599" y="68315"/>
                      <a:pt x="1161535" y="65903"/>
                      <a:pt x="1149178" y="61784"/>
                    </a:cubicBezTo>
                    <a:cubicBezTo>
                      <a:pt x="1132702" y="65903"/>
                      <a:pt x="1114941" y="66545"/>
                      <a:pt x="1099751" y="74140"/>
                    </a:cubicBezTo>
                    <a:cubicBezTo>
                      <a:pt x="1073185" y="87423"/>
                      <a:pt x="1025611" y="123567"/>
                      <a:pt x="1025611" y="123567"/>
                    </a:cubicBezTo>
                    <a:cubicBezTo>
                      <a:pt x="1013254" y="119448"/>
                      <a:pt x="997751" y="120421"/>
                      <a:pt x="988541" y="111211"/>
                    </a:cubicBezTo>
                    <a:cubicBezTo>
                      <a:pt x="967538" y="90208"/>
                      <a:pt x="960117" y="58072"/>
                      <a:pt x="939114" y="37070"/>
                    </a:cubicBezTo>
                    <a:lnTo>
                      <a:pt x="902043" y="0"/>
                    </a:lnTo>
                    <a:cubicBezTo>
                      <a:pt x="870174" y="4553"/>
                      <a:pt x="812980" y="7461"/>
                      <a:pt x="778476" y="24713"/>
                    </a:cubicBezTo>
                    <a:cubicBezTo>
                      <a:pt x="765193" y="31355"/>
                      <a:pt x="754688" y="42785"/>
                      <a:pt x="741405" y="49427"/>
                    </a:cubicBezTo>
                    <a:cubicBezTo>
                      <a:pt x="729755" y="55252"/>
                      <a:pt x="715985" y="55959"/>
                      <a:pt x="704335" y="61784"/>
                    </a:cubicBezTo>
                    <a:cubicBezTo>
                      <a:pt x="691052" y="68425"/>
                      <a:pt x="680548" y="79856"/>
                      <a:pt x="667265" y="86497"/>
                    </a:cubicBezTo>
                    <a:cubicBezTo>
                      <a:pt x="629167" y="105546"/>
                      <a:pt x="565421" y="106951"/>
                      <a:pt x="531341" y="111211"/>
                    </a:cubicBezTo>
                    <a:cubicBezTo>
                      <a:pt x="527222" y="123568"/>
                      <a:pt x="514147" y="136187"/>
                      <a:pt x="518984" y="148281"/>
                    </a:cubicBezTo>
                    <a:cubicBezTo>
                      <a:pt x="524499" y="162070"/>
                      <a:pt x="541405" y="170552"/>
                      <a:pt x="556054" y="172994"/>
                    </a:cubicBezTo>
                    <a:cubicBezTo>
                      <a:pt x="570219" y="175355"/>
                      <a:pt x="638582" y="137412"/>
                      <a:pt x="642551" y="135924"/>
                    </a:cubicBezTo>
                    <a:cubicBezTo>
                      <a:pt x="658452" y="129961"/>
                      <a:pt x="675502" y="127686"/>
                      <a:pt x="691978" y="123567"/>
                    </a:cubicBezTo>
                    <a:lnTo>
                      <a:pt x="766119" y="172994"/>
                    </a:lnTo>
                    <a:lnTo>
                      <a:pt x="803189" y="197708"/>
                    </a:lnTo>
                    <a:cubicBezTo>
                      <a:pt x="811427" y="210065"/>
                      <a:pt x="830816" y="220215"/>
                      <a:pt x="827903" y="234778"/>
                    </a:cubicBezTo>
                    <a:cubicBezTo>
                      <a:pt x="824990" y="249341"/>
                      <a:pt x="804403" y="253460"/>
                      <a:pt x="790832" y="259492"/>
                    </a:cubicBezTo>
                    <a:cubicBezTo>
                      <a:pt x="767027" y="270072"/>
                      <a:pt x="741405" y="275967"/>
                      <a:pt x="716692" y="284205"/>
                    </a:cubicBezTo>
                    <a:cubicBezTo>
                      <a:pt x="716688" y="284206"/>
                      <a:pt x="642554" y="308918"/>
                      <a:pt x="642551" y="308919"/>
                    </a:cubicBezTo>
                    <a:cubicBezTo>
                      <a:pt x="621957" y="313038"/>
                      <a:pt x="601030" y="315750"/>
                      <a:pt x="580768" y="321276"/>
                    </a:cubicBezTo>
                    <a:cubicBezTo>
                      <a:pt x="555635" y="328130"/>
                      <a:pt x="531341" y="337751"/>
                      <a:pt x="506627" y="345989"/>
                    </a:cubicBezTo>
                    <a:cubicBezTo>
                      <a:pt x="494270" y="350108"/>
                      <a:pt x="482560" y="357581"/>
                      <a:pt x="469557" y="358346"/>
                    </a:cubicBezTo>
                    <a:lnTo>
                      <a:pt x="259492" y="370703"/>
                    </a:lnTo>
                    <a:cubicBezTo>
                      <a:pt x="247135" y="374822"/>
                      <a:pt x="222422" y="370034"/>
                      <a:pt x="222422" y="383059"/>
                    </a:cubicBezTo>
                    <a:cubicBezTo>
                      <a:pt x="222422" y="397910"/>
                      <a:pt x="245921" y="401741"/>
                      <a:pt x="259492" y="407773"/>
                    </a:cubicBezTo>
                    <a:cubicBezTo>
                      <a:pt x="283297" y="418353"/>
                      <a:pt x="307659" y="430488"/>
                      <a:pt x="333632" y="432486"/>
                    </a:cubicBezTo>
                    <a:lnTo>
                      <a:pt x="494270" y="444843"/>
                    </a:lnTo>
                    <a:cubicBezTo>
                      <a:pt x="502508" y="457200"/>
                      <a:pt x="504373" y="479256"/>
                      <a:pt x="518984" y="481913"/>
                    </a:cubicBezTo>
                    <a:cubicBezTo>
                      <a:pt x="572544" y="491651"/>
                      <a:pt x="619464" y="473134"/>
                      <a:pt x="667265" y="457200"/>
                    </a:cubicBezTo>
                    <a:cubicBezTo>
                      <a:pt x="741406" y="461319"/>
                      <a:pt x="819601" y="445027"/>
                      <a:pt x="889687" y="469557"/>
                    </a:cubicBezTo>
                    <a:cubicBezTo>
                      <a:pt x="914275" y="478163"/>
                      <a:pt x="914400" y="543697"/>
                      <a:pt x="914400" y="543697"/>
                    </a:cubicBezTo>
                    <a:cubicBezTo>
                      <a:pt x="910281" y="560173"/>
                      <a:pt x="914937" y="582072"/>
                      <a:pt x="902043" y="593124"/>
                    </a:cubicBezTo>
                    <a:cubicBezTo>
                      <a:pt x="882264" y="610077"/>
                      <a:pt x="852616" y="609600"/>
                      <a:pt x="827903" y="617838"/>
                    </a:cubicBezTo>
                    <a:cubicBezTo>
                      <a:pt x="724298" y="652373"/>
                      <a:pt x="803786" y="629432"/>
                      <a:pt x="580768" y="642551"/>
                    </a:cubicBezTo>
                    <a:cubicBezTo>
                      <a:pt x="479409" y="676337"/>
                      <a:pt x="639409" y="625881"/>
                      <a:pt x="432487" y="667265"/>
                    </a:cubicBezTo>
                    <a:cubicBezTo>
                      <a:pt x="406942" y="672374"/>
                      <a:pt x="383060" y="683740"/>
                      <a:pt x="358346" y="691978"/>
                    </a:cubicBezTo>
                    <a:lnTo>
                      <a:pt x="284205" y="716692"/>
                    </a:lnTo>
                    <a:lnTo>
                      <a:pt x="247135" y="729049"/>
                    </a:lnTo>
                    <a:cubicBezTo>
                      <a:pt x="156811" y="713995"/>
                      <a:pt x="145846" y="705740"/>
                      <a:pt x="37070" y="729049"/>
                    </a:cubicBezTo>
                    <a:cubicBezTo>
                      <a:pt x="22549" y="732161"/>
                      <a:pt x="12357" y="745524"/>
                      <a:pt x="0" y="753762"/>
                    </a:cubicBezTo>
                    <a:cubicBezTo>
                      <a:pt x="139294" y="800195"/>
                      <a:pt x="-11213" y="753842"/>
                      <a:pt x="345989" y="778476"/>
                    </a:cubicBezTo>
                    <a:cubicBezTo>
                      <a:pt x="362931" y="779644"/>
                      <a:pt x="378940" y="786713"/>
                      <a:pt x="395416" y="790832"/>
                    </a:cubicBezTo>
                    <a:cubicBezTo>
                      <a:pt x="391297" y="815546"/>
                      <a:pt x="394265" y="842564"/>
                      <a:pt x="383060" y="864973"/>
                    </a:cubicBezTo>
                    <a:cubicBezTo>
                      <a:pt x="376418" y="878256"/>
                      <a:pt x="360078" y="884990"/>
                      <a:pt x="345989" y="889686"/>
                    </a:cubicBezTo>
                    <a:cubicBezTo>
                      <a:pt x="322220" y="897609"/>
                      <a:pt x="296307" y="896608"/>
                      <a:pt x="271849" y="902043"/>
                    </a:cubicBezTo>
                    <a:cubicBezTo>
                      <a:pt x="259134" y="904869"/>
                      <a:pt x="247135" y="910281"/>
                      <a:pt x="234778" y="914400"/>
                    </a:cubicBezTo>
                    <a:cubicBezTo>
                      <a:pt x="247135" y="922638"/>
                      <a:pt x="258566" y="932471"/>
                      <a:pt x="271849" y="939113"/>
                    </a:cubicBezTo>
                    <a:cubicBezTo>
                      <a:pt x="334442" y="970409"/>
                      <a:pt x="400764" y="944405"/>
                      <a:pt x="469557" y="939113"/>
                    </a:cubicBezTo>
                    <a:cubicBezTo>
                      <a:pt x="481914" y="934994"/>
                      <a:pt x="493855" y="929311"/>
                      <a:pt x="506627" y="926757"/>
                    </a:cubicBezTo>
                    <a:cubicBezTo>
                      <a:pt x="630859" y="901911"/>
                      <a:pt x="655250" y="917852"/>
                      <a:pt x="815546" y="926757"/>
                    </a:cubicBezTo>
                    <a:cubicBezTo>
                      <a:pt x="709310" y="997580"/>
                      <a:pt x="843723" y="912669"/>
                      <a:pt x="741405" y="963827"/>
                    </a:cubicBezTo>
                    <a:cubicBezTo>
                      <a:pt x="656070" y="1006494"/>
                      <a:pt x="757778" y="975179"/>
                      <a:pt x="654908" y="1000897"/>
                    </a:cubicBezTo>
                    <a:cubicBezTo>
                      <a:pt x="684114" y="1088514"/>
                      <a:pt x="642358" y="1000833"/>
                      <a:pt x="790832" y="1050324"/>
                    </a:cubicBezTo>
                    <a:cubicBezTo>
                      <a:pt x="804921" y="1055020"/>
                      <a:pt x="807308" y="1075037"/>
                      <a:pt x="815546" y="1087394"/>
                    </a:cubicBezTo>
                    <a:cubicBezTo>
                      <a:pt x="807308" y="1103870"/>
                      <a:pt x="802820" y="1122836"/>
                      <a:pt x="790832" y="1136822"/>
                    </a:cubicBezTo>
                    <a:cubicBezTo>
                      <a:pt x="760909" y="1171732"/>
                      <a:pt x="742017" y="1173688"/>
                      <a:pt x="704335" y="1186249"/>
                    </a:cubicBezTo>
                    <a:cubicBezTo>
                      <a:pt x="691978" y="1198606"/>
                      <a:pt x="682541" y="1214832"/>
                      <a:pt x="667265" y="1223319"/>
                    </a:cubicBezTo>
                    <a:cubicBezTo>
                      <a:pt x="644493" y="1235970"/>
                      <a:pt x="593124" y="1248032"/>
                      <a:pt x="593124" y="1248032"/>
                    </a:cubicBezTo>
                    <a:cubicBezTo>
                      <a:pt x="580767" y="1256270"/>
                      <a:pt x="569625" y="1266714"/>
                      <a:pt x="556054" y="1272746"/>
                    </a:cubicBezTo>
                    <a:cubicBezTo>
                      <a:pt x="452782" y="1318645"/>
                      <a:pt x="390164" y="1302556"/>
                      <a:pt x="259492" y="1309816"/>
                    </a:cubicBezTo>
                    <a:cubicBezTo>
                      <a:pt x="271849" y="1313935"/>
                      <a:pt x="283790" y="1319619"/>
                      <a:pt x="296562" y="1322173"/>
                    </a:cubicBezTo>
                    <a:cubicBezTo>
                      <a:pt x="325122" y="1327885"/>
                      <a:pt x="357009" y="1321505"/>
                      <a:pt x="383060" y="1334530"/>
                    </a:cubicBezTo>
                    <a:cubicBezTo>
                      <a:pt x="394710" y="1340355"/>
                      <a:pt x="391297" y="1359243"/>
                      <a:pt x="395416" y="1371600"/>
                    </a:cubicBezTo>
                    <a:cubicBezTo>
                      <a:pt x="387178" y="1383957"/>
                      <a:pt x="382300" y="1399393"/>
                      <a:pt x="370703" y="1408670"/>
                    </a:cubicBezTo>
                    <a:cubicBezTo>
                      <a:pt x="362398" y="1415314"/>
                      <a:pt x="287757" y="1432318"/>
                      <a:pt x="284205" y="1433384"/>
                    </a:cubicBezTo>
                    <a:cubicBezTo>
                      <a:pt x="203996" y="1457447"/>
                      <a:pt x="227168" y="1446695"/>
                      <a:pt x="172995" y="1482811"/>
                    </a:cubicBezTo>
                    <a:cubicBezTo>
                      <a:pt x="164757" y="1495168"/>
                      <a:pt x="158782" y="1509380"/>
                      <a:pt x="148281" y="1519881"/>
                    </a:cubicBezTo>
                    <a:cubicBezTo>
                      <a:pt x="137780" y="1530382"/>
                      <a:pt x="114124" y="1530032"/>
                      <a:pt x="111211" y="1544594"/>
                    </a:cubicBezTo>
                    <a:cubicBezTo>
                      <a:pt x="108298" y="1559157"/>
                      <a:pt x="127686" y="1569308"/>
                      <a:pt x="135924" y="1581665"/>
                    </a:cubicBezTo>
                    <a:cubicBezTo>
                      <a:pt x="243448" y="1509982"/>
                      <a:pt x="89203" y="1603857"/>
                      <a:pt x="370703" y="1544594"/>
                    </a:cubicBezTo>
                    <a:cubicBezTo>
                      <a:pt x="402638" y="1537871"/>
                      <a:pt x="411368" y="1487350"/>
                      <a:pt x="432487" y="1470454"/>
                    </a:cubicBezTo>
                    <a:cubicBezTo>
                      <a:pt x="442658" y="1462317"/>
                      <a:pt x="457200" y="1462216"/>
                      <a:pt x="469557" y="1458097"/>
                    </a:cubicBezTo>
                    <a:cubicBezTo>
                      <a:pt x="554294" y="1486344"/>
                      <a:pt x="459338" y="1442770"/>
                      <a:pt x="518984" y="1532238"/>
                    </a:cubicBezTo>
                    <a:cubicBezTo>
                      <a:pt x="526209" y="1543075"/>
                      <a:pt x="543530" y="1541016"/>
                      <a:pt x="556054" y="1544594"/>
                    </a:cubicBezTo>
                    <a:cubicBezTo>
                      <a:pt x="596777" y="1556229"/>
                      <a:pt x="624790" y="1560813"/>
                      <a:pt x="667265" y="1569308"/>
                    </a:cubicBezTo>
                    <a:cubicBezTo>
                      <a:pt x="679622" y="1577546"/>
                      <a:pt x="693834" y="1583521"/>
                      <a:pt x="704335" y="1594022"/>
                    </a:cubicBezTo>
                    <a:cubicBezTo>
                      <a:pt x="714836" y="1604523"/>
                      <a:pt x="717452" y="1621815"/>
                      <a:pt x="729049" y="1631092"/>
                    </a:cubicBezTo>
                    <a:cubicBezTo>
                      <a:pt x="739220" y="1639229"/>
                      <a:pt x="753174" y="1642011"/>
                      <a:pt x="766119" y="1643449"/>
                    </a:cubicBezTo>
                    <a:cubicBezTo>
                      <a:pt x="827661" y="1650287"/>
                      <a:pt x="889686" y="1651686"/>
                      <a:pt x="951470" y="1655805"/>
                    </a:cubicBezTo>
                    <a:cubicBezTo>
                      <a:pt x="816262" y="1700876"/>
                      <a:pt x="1021069" y="1628992"/>
                      <a:pt x="877330" y="1692876"/>
                    </a:cubicBezTo>
                    <a:cubicBezTo>
                      <a:pt x="853525" y="1703456"/>
                      <a:pt x="827903" y="1709351"/>
                      <a:pt x="803189" y="1717589"/>
                    </a:cubicBezTo>
                    <a:cubicBezTo>
                      <a:pt x="790832" y="1721708"/>
                      <a:pt x="777769" y="1724121"/>
                      <a:pt x="766119" y="1729946"/>
                    </a:cubicBezTo>
                    <a:cubicBezTo>
                      <a:pt x="749643" y="1738184"/>
                      <a:pt x="734703" y="1750799"/>
                      <a:pt x="716692" y="1754659"/>
                    </a:cubicBezTo>
                    <a:cubicBezTo>
                      <a:pt x="676216" y="1763332"/>
                      <a:pt x="634313" y="1762897"/>
                      <a:pt x="593124" y="1767016"/>
                    </a:cubicBezTo>
                    <a:cubicBezTo>
                      <a:pt x="580767" y="1779373"/>
                      <a:pt x="567241" y="1790661"/>
                      <a:pt x="556054" y="1804086"/>
                    </a:cubicBezTo>
                    <a:cubicBezTo>
                      <a:pt x="524554" y="1841886"/>
                      <a:pt x="542247" y="1844547"/>
                      <a:pt x="494270" y="1865870"/>
                    </a:cubicBezTo>
                    <a:cubicBezTo>
                      <a:pt x="470465" y="1876450"/>
                      <a:pt x="444843" y="1882346"/>
                      <a:pt x="420130" y="1890584"/>
                    </a:cubicBezTo>
                    <a:lnTo>
                      <a:pt x="383060" y="1902940"/>
                    </a:lnTo>
                    <a:cubicBezTo>
                      <a:pt x="472288" y="1932683"/>
                      <a:pt x="366212" y="1900348"/>
                      <a:pt x="543697" y="1927654"/>
                    </a:cubicBezTo>
                    <a:cubicBezTo>
                      <a:pt x="556571" y="1929635"/>
                      <a:pt x="568411" y="1935892"/>
                      <a:pt x="580768" y="1940011"/>
                    </a:cubicBezTo>
                    <a:lnTo>
                      <a:pt x="691978" y="1902940"/>
                    </a:lnTo>
                    <a:lnTo>
                      <a:pt x="729049" y="1890584"/>
                    </a:lnTo>
                    <a:cubicBezTo>
                      <a:pt x="742663" y="1892286"/>
                      <a:pt x="901507" y="1878763"/>
                      <a:pt x="815546" y="1964724"/>
                    </a:cubicBezTo>
                    <a:cubicBezTo>
                      <a:pt x="815542" y="1964728"/>
                      <a:pt x="722873" y="1995615"/>
                      <a:pt x="704335" y="2001794"/>
                    </a:cubicBezTo>
                    <a:lnTo>
                      <a:pt x="667265" y="2014151"/>
                    </a:lnTo>
                    <a:lnTo>
                      <a:pt x="741405" y="2038865"/>
                    </a:lnTo>
                    <a:lnTo>
                      <a:pt x="778476" y="2051222"/>
                    </a:lnTo>
                    <a:cubicBezTo>
                      <a:pt x="836141" y="2047103"/>
                      <a:pt x="893658" y="2038865"/>
                      <a:pt x="951470" y="2038865"/>
                    </a:cubicBezTo>
                    <a:cubicBezTo>
                      <a:pt x="972473" y="2038865"/>
                      <a:pt x="1003861" y="2032437"/>
                      <a:pt x="1013254" y="2051222"/>
                    </a:cubicBezTo>
                    <a:cubicBezTo>
                      <a:pt x="1026279" y="2077272"/>
                      <a:pt x="1009266" y="2109822"/>
                      <a:pt x="1000897" y="2137719"/>
                    </a:cubicBezTo>
                    <a:cubicBezTo>
                      <a:pt x="992175" y="2166793"/>
                      <a:pt x="964312" y="2186904"/>
                      <a:pt x="939114" y="2199503"/>
                    </a:cubicBezTo>
                    <a:cubicBezTo>
                      <a:pt x="927464" y="2205328"/>
                      <a:pt x="914400" y="2207740"/>
                      <a:pt x="902043" y="2211859"/>
                    </a:cubicBezTo>
                    <a:cubicBezTo>
                      <a:pt x="832688" y="2209382"/>
                      <a:pt x="475191" y="2185304"/>
                      <a:pt x="358346" y="2211859"/>
                    </a:cubicBezTo>
                    <a:cubicBezTo>
                      <a:pt x="283462" y="2228878"/>
                      <a:pt x="297090" y="2265054"/>
                      <a:pt x="247135" y="2298357"/>
                    </a:cubicBezTo>
                    <a:cubicBezTo>
                      <a:pt x="236298" y="2305582"/>
                      <a:pt x="222422" y="2306594"/>
                      <a:pt x="210065" y="2310713"/>
                    </a:cubicBezTo>
                    <a:cubicBezTo>
                      <a:pt x="295589" y="2374857"/>
                      <a:pt x="221007" y="2331298"/>
                      <a:pt x="345989" y="2360140"/>
                    </a:cubicBezTo>
                    <a:cubicBezTo>
                      <a:pt x="371372" y="2365998"/>
                      <a:pt x="420130" y="2384854"/>
                      <a:pt x="420130" y="2384854"/>
                    </a:cubicBezTo>
                    <a:cubicBezTo>
                      <a:pt x="448962" y="2380735"/>
                      <a:pt x="479443" y="2382952"/>
                      <a:pt x="506627" y="2372497"/>
                    </a:cubicBezTo>
                    <a:cubicBezTo>
                      <a:pt x="534349" y="2361835"/>
                      <a:pt x="580768" y="2323070"/>
                      <a:pt x="580768" y="2323070"/>
                    </a:cubicBezTo>
                    <a:cubicBezTo>
                      <a:pt x="617838" y="2327189"/>
                      <a:pt x="655055" y="2330152"/>
                      <a:pt x="691978" y="2335427"/>
                    </a:cubicBezTo>
                    <a:cubicBezTo>
                      <a:pt x="712769" y="2338397"/>
                      <a:pt x="735527" y="2337364"/>
                      <a:pt x="753762" y="2347784"/>
                    </a:cubicBezTo>
                    <a:cubicBezTo>
                      <a:pt x="766656" y="2355152"/>
                      <a:pt x="767975" y="2374353"/>
                      <a:pt x="778476" y="2384854"/>
                    </a:cubicBezTo>
                    <a:cubicBezTo>
                      <a:pt x="788977" y="2395355"/>
                      <a:pt x="803189" y="2401329"/>
                      <a:pt x="815546" y="2409567"/>
                    </a:cubicBezTo>
                    <a:cubicBezTo>
                      <a:pt x="869092" y="2405448"/>
                      <a:pt x="923020" y="2389616"/>
                      <a:pt x="976184" y="2397211"/>
                    </a:cubicBezTo>
                    <a:cubicBezTo>
                      <a:pt x="989078" y="2399053"/>
                      <a:pt x="993379" y="2422188"/>
                      <a:pt x="988541" y="2434281"/>
                    </a:cubicBezTo>
                    <a:cubicBezTo>
                      <a:pt x="983025" y="2448070"/>
                      <a:pt x="965991" y="2455882"/>
                      <a:pt x="951470" y="2458994"/>
                    </a:cubicBezTo>
                    <a:cubicBezTo>
                      <a:pt x="906985" y="2468526"/>
                      <a:pt x="860854" y="2467232"/>
                      <a:pt x="815546" y="2471351"/>
                    </a:cubicBezTo>
                    <a:cubicBezTo>
                      <a:pt x="709901" y="2506566"/>
                      <a:pt x="767254" y="2492834"/>
                      <a:pt x="642551" y="2508422"/>
                    </a:cubicBezTo>
                    <a:cubicBezTo>
                      <a:pt x="626075" y="2533135"/>
                      <a:pt x="617837" y="2566086"/>
                      <a:pt x="593124" y="2582562"/>
                    </a:cubicBezTo>
                    <a:cubicBezTo>
                      <a:pt x="580767" y="2590800"/>
                      <a:pt x="569704" y="2601426"/>
                      <a:pt x="556054" y="2607276"/>
                    </a:cubicBezTo>
                    <a:cubicBezTo>
                      <a:pt x="540444" y="2613966"/>
                      <a:pt x="522956" y="2614967"/>
                      <a:pt x="506627" y="2619632"/>
                    </a:cubicBezTo>
                    <a:cubicBezTo>
                      <a:pt x="402704" y="2649324"/>
                      <a:pt x="557934" y="2624624"/>
                      <a:pt x="321276" y="2644346"/>
                    </a:cubicBezTo>
                    <a:lnTo>
                      <a:pt x="210065" y="2681416"/>
                    </a:lnTo>
                    <a:lnTo>
                      <a:pt x="172995" y="2693773"/>
                    </a:lnTo>
                    <a:cubicBezTo>
                      <a:pt x="247691" y="2712447"/>
                      <a:pt x="206316" y="2700761"/>
                      <a:pt x="296562" y="2730843"/>
                    </a:cubicBezTo>
                    <a:lnTo>
                      <a:pt x="333632" y="2743200"/>
                    </a:lnTo>
                    <a:cubicBezTo>
                      <a:pt x="387178" y="2739081"/>
                      <a:pt x="441486" y="2740740"/>
                      <a:pt x="494270" y="2730843"/>
                    </a:cubicBezTo>
                    <a:cubicBezTo>
                      <a:pt x="508867" y="2728106"/>
                      <a:pt x="518058" y="2712772"/>
                      <a:pt x="531341" y="2706130"/>
                    </a:cubicBezTo>
                    <a:cubicBezTo>
                      <a:pt x="542991" y="2700305"/>
                      <a:pt x="556439" y="2698904"/>
                      <a:pt x="568411" y="2693773"/>
                    </a:cubicBezTo>
                    <a:cubicBezTo>
                      <a:pt x="585342" y="2686517"/>
                      <a:pt x="601362" y="2677297"/>
                      <a:pt x="617838" y="2669059"/>
                    </a:cubicBezTo>
                    <a:cubicBezTo>
                      <a:pt x="650789" y="2673178"/>
                      <a:pt x="686346" y="2667929"/>
                      <a:pt x="716692" y="2681416"/>
                    </a:cubicBezTo>
                    <a:cubicBezTo>
                      <a:pt x="751577" y="2696920"/>
                      <a:pt x="715943" y="2748302"/>
                      <a:pt x="704335" y="2755557"/>
                    </a:cubicBezTo>
                    <a:cubicBezTo>
                      <a:pt x="682245" y="2769364"/>
                      <a:pt x="654908" y="2772032"/>
                      <a:pt x="630195" y="2780270"/>
                    </a:cubicBezTo>
                    <a:lnTo>
                      <a:pt x="593124" y="2792627"/>
                    </a:lnTo>
                    <a:cubicBezTo>
                      <a:pt x="580767" y="2796746"/>
                      <a:pt x="568826" y="2802430"/>
                      <a:pt x="556054" y="2804984"/>
                    </a:cubicBezTo>
                    <a:cubicBezTo>
                      <a:pt x="535459" y="2809103"/>
                      <a:pt x="514532" y="2811814"/>
                      <a:pt x="494270" y="2817340"/>
                    </a:cubicBezTo>
                    <a:cubicBezTo>
                      <a:pt x="469138" y="2824194"/>
                      <a:pt x="445402" y="2835736"/>
                      <a:pt x="420130" y="2842054"/>
                    </a:cubicBezTo>
                    <a:lnTo>
                      <a:pt x="370703" y="2854411"/>
                    </a:lnTo>
                    <a:cubicBezTo>
                      <a:pt x="274886" y="2918288"/>
                      <a:pt x="324740" y="2894445"/>
                      <a:pt x="222422" y="2928551"/>
                    </a:cubicBezTo>
                    <a:lnTo>
                      <a:pt x="185351" y="2940908"/>
                    </a:lnTo>
                    <a:cubicBezTo>
                      <a:pt x="205946" y="2945027"/>
                      <a:pt x="226452" y="2949615"/>
                      <a:pt x="247135" y="2953265"/>
                    </a:cubicBezTo>
                    <a:lnTo>
                      <a:pt x="395416" y="2977978"/>
                    </a:lnTo>
                    <a:cubicBezTo>
                      <a:pt x="310421" y="3006311"/>
                      <a:pt x="413651" y="2967558"/>
                      <a:pt x="308919" y="3027405"/>
                    </a:cubicBezTo>
                    <a:cubicBezTo>
                      <a:pt x="297610" y="3033867"/>
                      <a:pt x="284206" y="3035643"/>
                      <a:pt x="271849" y="3039762"/>
                    </a:cubicBezTo>
                    <a:cubicBezTo>
                      <a:pt x="284206" y="3048000"/>
                      <a:pt x="299642" y="3052879"/>
                      <a:pt x="308919" y="3064476"/>
                    </a:cubicBezTo>
                    <a:cubicBezTo>
                      <a:pt x="317056" y="3074647"/>
                      <a:pt x="323417" y="3088698"/>
                      <a:pt x="321276" y="3101546"/>
                    </a:cubicBezTo>
                    <a:cubicBezTo>
                      <a:pt x="316783" y="3128505"/>
                      <a:pt x="280460" y="3152846"/>
                      <a:pt x="259492" y="3163330"/>
                    </a:cubicBezTo>
                    <a:cubicBezTo>
                      <a:pt x="247842" y="3169155"/>
                      <a:pt x="234779" y="3171567"/>
                      <a:pt x="222422" y="3175686"/>
                    </a:cubicBezTo>
                    <a:cubicBezTo>
                      <a:pt x="110974" y="3245341"/>
                      <a:pt x="155900" y="3215916"/>
                      <a:pt x="86497" y="3262184"/>
                    </a:cubicBezTo>
                    <a:cubicBezTo>
                      <a:pt x="82378" y="3274541"/>
                      <a:pt x="69304" y="3287161"/>
                      <a:pt x="74141" y="3299254"/>
                    </a:cubicBezTo>
                    <a:cubicBezTo>
                      <a:pt x="79657" y="3313043"/>
                      <a:pt x="96398" y="3322909"/>
                      <a:pt x="111211" y="3323967"/>
                    </a:cubicBezTo>
                    <a:cubicBezTo>
                      <a:pt x="156590" y="3327208"/>
                      <a:pt x="201827" y="3315730"/>
                      <a:pt x="247135" y="3311611"/>
                    </a:cubicBezTo>
                    <a:cubicBezTo>
                      <a:pt x="259492" y="3303373"/>
                      <a:pt x="270634" y="3292929"/>
                      <a:pt x="284205" y="3286897"/>
                    </a:cubicBezTo>
                    <a:cubicBezTo>
                      <a:pt x="308010" y="3276317"/>
                      <a:pt x="358346" y="3262184"/>
                      <a:pt x="358346" y="3262184"/>
                    </a:cubicBezTo>
                    <a:cubicBezTo>
                      <a:pt x="463380" y="3192160"/>
                      <a:pt x="300678" y="3307495"/>
                      <a:pt x="444843" y="3163330"/>
                    </a:cubicBezTo>
                    <a:cubicBezTo>
                      <a:pt x="492415" y="3115758"/>
                      <a:pt x="467373" y="3135953"/>
                      <a:pt x="518984" y="3101546"/>
                    </a:cubicBezTo>
                    <a:cubicBezTo>
                      <a:pt x="531341" y="3105665"/>
                      <a:pt x="548829" y="3103065"/>
                      <a:pt x="556054" y="3113903"/>
                    </a:cubicBezTo>
                    <a:cubicBezTo>
                      <a:pt x="578908" y="3148184"/>
                      <a:pt x="574698" y="3187956"/>
                      <a:pt x="543697" y="3212757"/>
                    </a:cubicBezTo>
                    <a:cubicBezTo>
                      <a:pt x="533526" y="3220894"/>
                      <a:pt x="518984" y="3220994"/>
                      <a:pt x="506627" y="3225113"/>
                    </a:cubicBezTo>
                    <a:cubicBezTo>
                      <a:pt x="494270" y="3233351"/>
                      <a:pt x="478834" y="3238230"/>
                      <a:pt x="469557" y="3249827"/>
                    </a:cubicBezTo>
                    <a:cubicBezTo>
                      <a:pt x="461420" y="3259998"/>
                      <a:pt x="446362" y="3279672"/>
                      <a:pt x="457200" y="3286897"/>
                    </a:cubicBezTo>
                    <a:cubicBezTo>
                      <a:pt x="481433" y="3303053"/>
                      <a:pt x="514865" y="3295135"/>
                      <a:pt x="543697" y="3299254"/>
                    </a:cubicBezTo>
                    <a:cubicBezTo>
                      <a:pt x="618392" y="3280580"/>
                      <a:pt x="577019" y="3292266"/>
                      <a:pt x="667265" y="3262184"/>
                    </a:cubicBezTo>
                    <a:lnTo>
                      <a:pt x="704335" y="3249827"/>
                    </a:lnTo>
                    <a:lnTo>
                      <a:pt x="741405" y="3237470"/>
                    </a:lnTo>
                    <a:cubicBezTo>
                      <a:pt x="753762" y="3241589"/>
                      <a:pt x="775317" y="3237190"/>
                      <a:pt x="778476" y="3249827"/>
                    </a:cubicBezTo>
                    <a:cubicBezTo>
                      <a:pt x="782078" y="3264235"/>
                      <a:pt x="765359" y="3277620"/>
                      <a:pt x="753762" y="3286897"/>
                    </a:cubicBezTo>
                    <a:cubicBezTo>
                      <a:pt x="745532" y="3293481"/>
                      <a:pt x="670719" y="3310624"/>
                      <a:pt x="667265" y="3311611"/>
                    </a:cubicBezTo>
                    <a:cubicBezTo>
                      <a:pt x="550627" y="3344936"/>
                      <a:pt x="742189" y="3316501"/>
                      <a:pt x="444843" y="3336324"/>
                    </a:cubicBezTo>
                    <a:cubicBezTo>
                      <a:pt x="436605" y="3348681"/>
                      <a:pt x="431306" y="3363615"/>
                      <a:pt x="420130" y="3373394"/>
                    </a:cubicBezTo>
                    <a:cubicBezTo>
                      <a:pt x="397777" y="3392953"/>
                      <a:pt x="345989" y="3422822"/>
                      <a:pt x="345989" y="3422822"/>
                    </a:cubicBezTo>
                    <a:cubicBezTo>
                      <a:pt x="309519" y="3477527"/>
                      <a:pt x="279505" y="3533048"/>
                      <a:pt x="222422" y="3571103"/>
                    </a:cubicBezTo>
                    <a:cubicBezTo>
                      <a:pt x="197708" y="3587579"/>
                      <a:pt x="118983" y="3625413"/>
                      <a:pt x="148281" y="3620530"/>
                    </a:cubicBezTo>
                    <a:cubicBezTo>
                      <a:pt x="279447" y="3598669"/>
                      <a:pt x="197431" y="3609958"/>
                      <a:pt x="395416" y="3595816"/>
                    </a:cubicBezTo>
                    <a:cubicBezTo>
                      <a:pt x="454162" y="3556653"/>
                      <a:pt x="418398" y="3575799"/>
                      <a:pt x="506627" y="3546389"/>
                    </a:cubicBezTo>
                    <a:cubicBezTo>
                      <a:pt x="518984" y="3542270"/>
                      <a:pt x="532859" y="3541257"/>
                      <a:pt x="543697" y="3534032"/>
                    </a:cubicBezTo>
                    <a:cubicBezTo>
                      <a:pt x="595308" y="3499626"/>
                      <a:pt x="570267" y="3519820"/>
                      <a:pt x="617838" y="3472249"/>
                    </a:cubicBezTo>
                    <a:cubicBezTo>
                      <a:pt x="654908" y="3476368"/>
                      <a:pt x="694418" y="3470753"/>
                      <a:pt x="729049" y="3484605"/>
                    </a:cubicBezTo>
                    <a:cubicBezTo>
                      <a:pt x="741143" y="3489442"/>
                      <a:pt x="733268" y="3511505"/>
                      <a:pt x="741405" y="3521676"/>
                    </a:cubicBezTo>
                    <a:cubicBezTo>
                      <a:pt x="770143" y="3557598"/>
                      <a:pt x="817025" y="3547377"/>
                      <a:pt x="852616" y="3571103"/>
                    </a:cubicBezTo>
                    <a:cubicBezTo>
                      <a:pt x="864973" y="3579341"/>
                      <a:pt x="875781" y="3590601"/>
                      <a:pt x="889687" y="3595816"/>
                    </a:cubicBezTo>
                    <a:cubicBezTo>
                      <a:pt x="909352" y="3603190"/>
                      <a:pt x="931095" y="3603079"/>
                      <a:pt x="951470" y="3608173"/>
                    </a:cubicBezTo>
                    <a:cubicBezTo>
                      <a:pt x="964107" y="3611332"/>
                      <a:pt x="975646" y="3618688"/>
                      <a:pt x="988541" y="3620530"/>
                    </a:cubicBezTo>
                    <a:cubicBezTo>
                      <a:pt x="1033579" y="3626964"/>
                      <a:pt x="1079157" y="3628767"/>
                      <a:pt x="1124465" y="3632886"/>
                    </a:cubicBezTo>
                    <a:cubicBezTo>
                      <a:pt x="1112108" y="3641124"/>
                      <a:pt x="1100966" y="3651568"/>
                      <a:pt x="1087395" y="3657600"/>
                    </a:cubicBezTo>
                    <a:cubicBezTo>
                      <a:pt x="1024999" y="3685331"/>
                      <a:pt x="983972" y="3688620"/>
                      <a:pt x="914400" y="3694670"/>
                    </a:cubicBezTo>
                    <a:cubicBezTo>
                      <a:pt x="852712" y="3700034"/>
                      <a:pt x="790833" y="3702908"/>
                      <a:pt x="729049" y="3707027"/>
                    </a:cubicBezTo>
                    <a:cubicBezTo>
                      <a:pt x="704335" y="3715265"/>
                      <a:pt x="646670" y="3707026"/>
                      <a:pt x="654908" y="3731740"/>
                    </a:cubicBezTo>
                    <a:cubicBezTo>
                      <a:pt x="659027" y="3744097"/>
                      <a:pt x="654493" y="3766257"/>
                      <a:pt x="667265" y="3768811"/>
                    </a:cubicBezTo>
                    <a:cubicBezTo>
                      <a:pt x="744111" y="3784180"/>
                      <a:pt x="823784" y="3777048"/>
                      <a:pt x="902043" y="3781167"/>
                    </a:cubicBezTo>
                    <a:cubicBezTo>
                      <a:pt x="914400" y="3789405"/>
                      <a:pt x="925831" y="3799239"/>
                      <a:pt x="939114" y="3805881"/>
                    </a:cubicBezTo>
                    <a:cubicBezTo>
                      <a:pt x="950764" y="3811706"/>
                      <a:pt x="966013" y="3810101"/>
                      <a:pt x="976184" y="3818238"/>
                    </a:cubicBezTo>
                    <a:cubicBezTo>
                      <a:pt x="987780" y="3827515"/>
                      <a:pt x="992659" y="3842951"/>
                      <a:pt x="1000897" y="3855308"/>
                    </a:cubicBezTo>
                    <a:cubicBezTo>
                      <a:pt x="996778" y="3867665"/>
                      <a:pt x="997751" y="3883168"/>
                      <a:pt x="988541" y="3892378"/>
                    </a:cubicBezTo>
                    <a:cubicBezTo>
                      <a:pt x="979331" y="3901588"/>
                      <a:pt x="964431" y="3903439"/>
                      <a:pt x="951470" y="3904735"/>
                    </a:cubicBezTo>
                    <a:cubicBezTo>
                      <a:pt x="881675" y="3911715"/>
                      <a:pt x="811427" y="3912973"/>
                      <a:pt x="741405" y="3917092"/>
                    </a:cubicBezTo>
                    <a:cubicBezTo>
                      <a:pt x="729048" y="3925330"/>
                      <a:pt x="714836" y="3931304"/>
                      <a:pt x="704335" y="3941805"/>
                    </a:cubicBezTo>
                    <a:cubicBezTo>
                      <a:pt x="661495" y="3984645"/>
                      <a:pt x="701868" y="3977226"/>
                      <a:pt x="642551" y="4003589"/>
                    </a:cubicBezTo>
                    <a:cubicBezTo>
                      <a:pt x="618746" y="4014169"/>
                      <a:pt x="568411" y="4028303"/>
                      <a:pt x="568411" y="4028303"/>
                    </a:cubicBezTo>
                    <a:cubicBezTo>
                      <a:pt x="572530" y="4061254"/>
                      <a:pt x="572030" y="4095119"/>
                      <a:pt x="580768" y="4127157"/>
                    </a:cubicBezTo>
                    <a:cubicBezTo>
                      <a:pt x="589133" y="4157828"/>
                      <a:pt x="617710" y="4174745"/>
                      <a:pt x="642551" y="4188940"/>
                    </a:cubicBezTo>
                    <a:cubicBezTo>
                      <a:pt x="658544" y="4198079"/>
                      <a:pt x="675047" y="4206398"/>
                      <a:pt x="691978" y="4213654"/>
                    </a:cubicBezTo>
                    <a:cubicBezTo>
                      <a:pt x="721609" y="4226353"/>
                      <a:pt x="747119" y="4229408"/>
                      <a:pt x="778476" y="4238367"/>
                    </a:cubicBezTo>
                    <a:cubicBezTo>
                      <a:pt x="791000" y="4241945"/>
                      <a:pt x="803189" y="4246605"/>
                      <a:pt x="815546" y="4250724"/>
                    </a:cubicBezTo>
                    <a:cubicBezTo>
                      <a:pt x="860854" y="4246605"/>
                      <a:pt x="907824" y="4251204"/>
                      <a:pt x="951470" y="4238367"/>
                    </a:cubicBezTo>
                    <a:cubicBezTo>
                      <a:pt x="979965" y="4229986"/>
                      <a:pt x="997433" y="4198332"/>
                      <a:pt x="1025611" y="4188940"/>
                    </a:cubicBezTo>
                    <a:cubicBezTo>
                      <a:pt x="1114512" y="4159308"/>
                      <a:pt x="1003472" y="4195267"/>
                      <a:pt x="1112108" y="4164227"/>
                    </a:cubicBezTo>
                    <a:cubicBezTo>
                      <a:pt x="1124632" y="4160649"/>
                      <a:pt x="1136821" y="4155989"/>
                      <a:pt x="1149178" y="4151870"/>
                    </a:cubicBezTo>
                    <a:cubicBezTo>
                      <a:pt x="1161535" y="4155989"/>
                      <a:pt x="1180424" y="4152577"/>
                      <a:pt x="1186249" y="4164227"/>
                    </a:cubicBezTo>
                    <a:cubicBezTo>
                      <a:pt x="1192074" y="4175877"/>
                      <a:pt x="1183102" y="4192087"/>
                      <a:pt x="1173892" y="4201297"/>
                    </a:cubicBezTo>
                    <a:cubicBezTo>
                      <a:pt x="1160867" y="4214322"/>
                      <a:pt x="1140458" y="4216872"/>
                      <a:pt x="1124465" y="4226011"/>
                    </a:cubicBezTo>
                    <a:cubicBezTo>
                      <a:pt x="1077485" y="4252857"/>
                      <a:pt x="1100670" y="4250494"/>
                      <a:pt x="1050324" y="4263081"/>
                    </a:cubicBezTo>
                    <a:cubicBezTo>
                      <a:pt x="926255" y="4294099"/>
                      <a:pt x="819295" y="4282207"/>
                      <a:pt x="679622" y="4287794"/>
                    </a:cubicBezTo>
                    <a:cubicBezTo>
                      <a:pt x="551380" y="4373288"/>
                      <a:pt x="749906" y="4243152"/>
                      <a:pt x="593124" y="4337222"/>
                    </a:cubicBezTo>
                    <a:cubicBezTo>
                      <a:pt x="567655" y="4352504"/>
                      <a:pt x="543697" y="4370173"/>
                      <a:pt x="518984" y="4386649"/>
                    </a:cubicBezTo>
                    <a:cubicBezTo>
                      <a:pt x="506627" y="4394887"/>
                      <a:pt x="496003" y="4406666"/>
                      <a:pt x="481914" y="4411362"/>
                    </a:cubicBezTo>
                    <a:lnTo>
                      <a:pt x="444843" y="4423719"/>
                    </a:lnTo>
                    <a:cubicBezTo>
                      <a:pt x="432486" y="4436076"/>
                      <a:pt x="407773" y="4443314"/>
                      <a:pt x="407773" y="4460789"/>
                    </a:cubicBezTo>
                    <a:cubicBezTo>
                      <a:pt x="407773" y="4473814"/>
                      <a:pt x="431818" y="4473146"/>
                      <a:pt x="444843" y="4473146"/>
                    </a:cubicBezTo>
                    <a:cubicBezTo>
                      <a:pt x="457868" y="4473146"/>
                      <a:pt x="470264" y="4466614"/>
                      <a:pt x="481914" y="4460789"/>
                    </a:cubicBezTo>
                    <a:cubicBezTo>
                      <a:pt x="495197" y="4454148"/>
                      <a:pt x="505701" y="4442717"/>
                      <a:pt x="518984" y="4436076"/>
                    </a:cubicBezTo>
                    <a:cubicBezTo>
                      <a:pt x="530634" y="4430251"/>
                      <a:pt x="544404" y="4429544"/>
                      <a:pt x="556054" y="4423719"/>
                    </a:cubicBezTo>
                    <a:cubicBezTo>
                      <a:pt x="569337" y="4417077"/>
                      <a:pt x="579553" y="4405037"/>
                      <a:pt x="593124" y="4399005"/>
                    </a:cubicBezTo>
                    <a:cubicBezTo>
                      <a:pt x="616929" y="4388425"/>
                      <a:pt x="667265" y="4374292"/>
                      <a:pt x="667265" y="4374292"/>
                    </a:cubicBezTo>
                    <a:cubicBezTo>
                      <a:pt x="733168" y="4378411"/>
                      <a:pt x="800697" y="4371525"/>
                      <a:pt x="864973" y="4386649"/>
                    </a:cubicBezTo>
                    <a:cubicBezTo>
                      <a:pt x="894116" y="4393506"/>
                      <a:pt x="868782" y="4453932"/>
                      <a:pt x="864973" y="4460789"/>
                    </a:cubicBezTo>
                    <a:cubicBezTo>
                      <a:pt x="850548" y="4486753"/>
                      <a:pt x="836549" y="4513927"/>
                      <a:pt x="815546" y="4534930"/>
                    </a:cubicBezTo>
                    <a:cubicBezTo>
                      <a:pt x="763780" y="4586696"/>
                      <a:pt x="764874" y="4591159"/>
                      <a:pt x="679622" y="4633784"/>
                    </a:cubicBezTo>
                    <a:cubicBezTo>
                      <a:pt x="662059" y="4642565"/>
                      <a:pt x="616900" y="4668057"/>
                      <a:pt x="593124" y="4670854"/>
                    </a:cubicBezTo>
                    <a:cubicBezTo>
                      <a:pt x="535708" y="4677609"/>
                      <a:pt x="477795" y="4679092"/>
                      <a:pt x="420130" y="4683211"/>
                    </a:cubicBezTo>
                    <a:cubicBezTo>
                      <a:pt x="424249" y="4695568"/>
                      <a:pt x="420393" y="4715444"/>
                      <a:pt x="432487" y="4720281"/>
                    </a:cubicBezTo>
                    <a:cubicBezTo>
                      <a:pt x="439540" y="4723102"/>
                      <a:pt x="507993" y="4699231"/>
                      <a:pt x="518984" y="4695567"/>
                    </a:cubicBezTo>
                    <a:cubicBezTo>
                      <a:pt x="560173" y="4699686"/>
                      <a:pt x="608109" y="4684962"/>
                      <a:pt x="642551" y="4707924"/>
                    </a:cubicBezTo>
                    <a:cubicBezTo>
                      <a:pt x="660026" y="4719574"/>
                      <a:pt x="645046" y="4754857"/>
                      <a:pt x="630195" y="4769708"/>
                    </a:cubicBezTo>
                    <a:cubicBezTo>
                      <a:pt x="611775" y="4788129"/>
                      <a:pt x="580768" y="4786184"/>
                      <a:pt x="556054" y="4794422"/>
                    </a:cubicBezTo>
                    <a:cubicBezTo>
                      <a:pt x="543697" y="4798541"/>
                      <a:pt x="530153" y="4800077"/>
                      <a:pt x="518984" y="4806778"/>
                    </a:cubicBezTo>
                    <a:cubicBezTo>
                      <a:pt x="444466" y="4851490"/>
                      <a:pt x="477184" y="4830527"/>
                      <a:pt x="420130" y="4868562"/>
                    </a:cubicBezTo>
                    <a:cubicBezTo>
                      <a:pt x="411892" y="4880919"/>
                      <a:pt x="392503" y="4891069"/>
                      <a:pt x="395416" y="4905632"/>
                    </a:cubicBezTo>
                    <a:cubicBezTo>
                      <a:pt x="398329" y="4920195"/>
                      <a:pt x="417989" y="4927124"/>
                      <a:pt x="432487" y="4930346"/>
                    </a:cubicBezTo>
                    <a:cubicBezTo>
                      <a:pt x="493333" y="4943867"/>
                      <a:pt x="556054" y="4946821"/>
                      <a:pt x="617838" y="4955059"/>
                    </a:cubicBezTo>
                    <a:cubicBezTo>
                      <a:pt x="589006" y="4963297"/>
                      <a:pt x="560559" y="4973030"/>
                      <a:pt x="531341" y="4979773"/>
                    </a:cubicBezTo>
                    <a:cubicBezTo>
                      <a:pt x="506928" y="4985407"/>
                      <a:pt x="443302" y="4971283"/>
                      <a:pt x="457200" y="4992130"/>
                    </a:cubicBezTo>
                    <a:cubicBezTo>
                      <a:pt x="476040" y="5020391"/>
                      <a:pt x="523832" y="5006102"/>
                      <a:pt x="556054" y="5016843"/>
                    </a:cubicBezTo>
                    <a:cubicBezTo>
                      <a:pt x="568411" y="5020962"/>
                      <a:pt x="580110" y="5028658"/>
                      <a:pt x="593124" y="5029200"/>
                    </a:cubicBezTo>
                    <a:cubicBezTo>
                      <a:pt x="778360" y="5036918"/>
                      <a:pt x="963827" y="5037438"/>
                      <a:pt x="1149178" y="5041557"/>
                    </a:cubicBezTo>
                    <a:cubicBezTo>
                      <a:pt x="1140940" y="5053914"/>
                      <a:pt x="1138036" y="5072595"/>
                      <a:pt x="1124465" y="5078627"/>
                    </a:cubicBezTo>
                    <a:cubicBezTo>
                      <a:pt x="1097850" y="5090456"/>
                      <a:pt x="1066894" y="5087581"/>
                      <a:pt x="1037968" y="5090984"/>
                    </a:cubicBezTo>
                    <a:cubicBezTo>
                      <a:pt x="996857" y="5095821"/>
                      <a:pt x="955589" y="5099221"/>
                      <a:pt x="914400" y="5103340"/>
                    </a:cubicBezTo>
                    <a:cubicBezTo>
                      <a:pt x="902043" y="5107459"/>
                      <a:pt x="888716" y="5109371"/>
                      <a:pt x="877330" y="5115697"/>
                    </a:cubicBezTo>
                    <a:cubicBezTo>
                      <a:pt x="851366" y="5130122"/>
                      <a:pt x="832004" y="5157920"/>
                      <a:pt x="803189" y="5165124"/>
                    </a:cubicBezTo>
                    <a:lnTo>
                      <a:pt x="704335" y="5189838"/>
                    </a:lnTo>
                    <a:cubicBezTo>
                      <a:pt x="688513" y="5237303"/>
                      <a:pt x="677289" y="5252552"/>
                      <a:pt x="704335" y="5313405"/>
                    </a:cubicBezTo>
                    <a:cubicBezTo>
                      <a:pt x="710367" y="5326976"/>
                      <a:pt x="729048" y="5329881"/>
                      <a:pt x="741405" y="5338119"/>
                    </a:cubicBezTo>
                    <a:cubicBezTo>
                      <a:pt x="782594" y="5334000"/>
                      <a:pt x="824060" y="5332056"/>
                      <a:pt x="864973" y="5325762"/>
                    </a:cubicBezTo>
                    <a:cubicBezTo>
                      <a:pt x="877847" y="5323781"/>
                      <a:pt x="889132" y="5315126"/>
                      <a:pt x="902043" y="5313405"/>
                    </a:cubicBezTo>
                    <a:cubicBezTo>
                      <a:pt x="951206" y="5306850"/>
                      <a:pt x="1000897" y="5305168"/>
                      <a:pt x="1050324" y="5301049"/>
                    </a:cubicBezTo>
                    <a:lnTo>
                      <a:pt x="1173892" y="5313405"/>
                    </a:lnTo>
                    <a:cubicBezTo>
                      <a:pt x="1192912" y="5324817"/>
                      <a:pt x="1133308" y="5331596"/>
                      <a:pt x="1112108" y="5338119"/>
                    </a:cubicBezTo>
                    <a:cubicBezTo>
                      <a:pt x="1079645" y="5348108"/>
                      <a:pt x="1045476" y="5352091"/>
                      <a:pt x="1013254" y="5362832"/>
                    </a:cubicBezTo>
                    <a:lnTo>
                      <a:pt x="976184" y="5375189"/>
                    </a:lnTo>
                    <a:cubicBezTo>
                      <a:pt x="967946" y="5387546"/>
                      <a:pt x="958838" y="5399365"/>
                      <a:pt x="951470" y="5412259"/>
                    </a:cubicBezTo>
                    <a:cubicBezTo>
                      <a:pt x="942331" y="5428252"/>
                      <a:pt x="940908" y="5449894"/>
                      <a:pt x="926757" y="5461686"/>
                    </a:cubicBezTo>
                    <a:cubicBezTo>
                      <a:pt x="913711" y="5472558"/>
                      <a:pt x="893983" y="5470712"/>
                      <a:pt x="877330" y="5474043"/>
                    </a:cubicBezTo>
                    <a:cubicBezTo>
                      <a:pt x="852762" y="5478957"/>
                      <a:pt x="827903" y="5482281"/>
                      <a:pt x="803189" y="5486400"/>
                    </a:cubicBezTo>
                    <a:cubicBezTo>
                      <a:pt x="795687" y="5546411"/>
                      <a:pt x="792626" y="5590438"/>
                      <a:pt x="778476" y="5647038"/>
                    </a:cubicBezTo>
                    <a:cubicBezTo>
                      <a:pt x="775317" y="5659674"/>
                      <a:pt x="753094" y="5684108"/>
                      <a:pt x="766119" y="5684108"/>
                    </a:cubicBezTo>
                    <a:cubicBezTo>
                      <a:pt x="780970" y="5684108"/>
                      <a:pt x="781325" y="5658447"/>
                      <a:pt x="790832" y="5647038"/>
                    </a:cubicBezTo>
                    <a:cubicBezTo>
                      <a:pt x="802019" y="5633613"/>
                      <a:pt x="815546" y="5622324"/>
                      <a:pt x="827903" y="5609967"/>
                    </a:cubicBezTo>
                    <a:cubicBezTo>
                      <a:pt x="836043" y="5585547"/>
                      <a:pt x="843198" y="5553247"/>
                      <a:pt x="864973" y="5535827"/>
                    </a:cubicBezTo>
                    <a:cubicBezTo>
                      <a:pt x="875144" y="5527690"/>
                      <a:pt x="889686" y="5527589"/>
                      <a:pt x="902043" y="5523470"/>
                    </a:cubicBezTo>
                    <a:cubicBezTo>
                      <a:pt x="959708" y="5527589"/>
                      <a:pt x="1018952" y="5521806"/>
                      <a:pt x="1075038" y="5535827"/>
                    </a:cubicBezTo>
                    <a:cubicBezTo>
                      <a:pt x="1121789" y="5547515"/>
                      <a:pt x="1090315" y="5655501"/>
                      <a:pt x="1087395" y="5659394"/>
                    </a:cubicBezTo>
                    <a:cubicBezTo>
                      <a:pt x="1074794" y="5676196"/>
                      <a:pt x="1046206" y="5667632"/>
                      <a:pt x="1025611" y="5671751"/>
                    </a:cubicBezTo>
                    <a:cubicBezTo>
                      <a:pt x="967538" y="5729825"/>
                      <a:pt x="998236" y="5694281"/>
                      <a:pt x="939114" y="5782962"/>
                    </a:cubicBezTo>
                    <a:cubicBezTo>
                      <a:pt x="930876" y="5795319"/>
                      <a:pt x="899610" y="5821376"/>
                      <a:pt x="914400" y="5820032"/>
                    </a:cubicBezTo>
                    <a:lnTo>
                      <a:pt x="1050324" y="5807676"/>
                    </a:lnTo>
                    <a:cubicBezTo>
                      <a:pt x="1062681" y="5799438"/>
                      <a:pt x="1075986" y="5792470"/>
                      <a:pt x="1087395" y="5782962"/>
                    </a:cubicBezTo>
                    <a:cubicBezTo>
                      <a:pt x="1100820" y="5771775"/>
                      <a:pt x="1109925" y="5755585"/>
                      <a:pt x="1124465" y="5745892"/>
                    </a:cubicBezTo>
                    <a:cubicBezTo>
                      <a:pt x="1135303" y="5738667"/>
                      <a:pt x="1149178" y="5737654"/>
                      <a:pt x="1161535" y="5733535"/>
                    </a:cubicBezTo>
                    <a:cubicBezTo>
                      <a:pt x="1165654" y="5712940"/>
                      <a:pt x="1166518" y="5691416"/>
                      <a:pt x="1173892" y="5671751"/>
                    </a:cubicBezTo>
                    <a:cubicBezTo>
                      <a:pt x="1214096" y="5564539"/>
                      <a:pt x="1351842" y="5642343"/>
                      <a:pt x="1445741" y="5647038"/>
                    </a:cubicBezTo>
                    <a:lnTo>
                      <a:pt x="1421027" y="5721178"/>
                    </a:lnTo>
                    <a:cubicBezTo>
                      <a:pt x="1404551" y="5770606"/>
                      <a:pt x="1396313" y="5762368"/>
                      <a:pt x="1445741" y="5745892"/>
                    </a:cubicBezTo>
                    <a:cubicBezTo>
                      <a:pt x="1475150" y="5657662"/>
                      <a:pt x="1456004" y="5693426"/>
                      <a:pt x="1495168" y="5634681"/>
                    </a:cubicBezTo>
                    <a:cubicBezTo>
                      <a:pt x="1504806" y="5605766"/>
                      <a:pt x="1505140" y="5579473"/>
                      <a:pt x="1544595" y="5572897"/>
                    </a:cubicBezTo>
                    <a:cubicBezTo>
                      <a:pt x="1557443" y="5570756"/>
                      <a:pt x="1569308" y="5581135"/>
                      <a:pt x="1581665" y="5585254"/>
                    </a:cubicBezTo>
                    <a:cubicBezTo>
                      <a:pt x="1585784" y="5597611"/>
                      <a:pt x="1585885" y="5612153"/>
                      <a:pt x="1594022" y="5622324"/>
                    </a:cubicBezTo>
                    <a:cubicBezTo>
                      <a:pt x="1603299" y="5633921"/>
                      <a:pt x="1625577" y="5633249"/>
                      <a:pt x="1631092" y="5647038"/>
                    </a:cubicBezTo>
                    <a:cubicBezTo>
                      <a:pt x="1643425" y="5677871"/>
                      <a:pt x="1634711" y="5713854"/>
                      <a:pt x="1643449" y="5745892"/>
                    </a:cubicBezTo>
                    <a:cubicBezTo>
                      <a:pt x="1657543" y="5797569"/>
                      <a:pt x="1685094" y="5784106"/>
                      <a:pt x="1729946" y="5795319"/>
                    </a:cubicBezTo>
                    <a:cubicBezTo>
                      <a:pt x="1742582" y="5798478"/>
                      <a:pt x="1754659" y="5803557"/>
                      <a:pt x="1767016" y="5807676"/>
                    </a:cubicBezTo>
                    <a:cubicBezTo>
                      <a:pt x="1771135" y="5787081"/>
                      <a:pt x="1776403" y="5766683"/>
                      <a:pt x="1779373" y="5745892"/>
                    </a:cubicBezTo>
                    <a:cubicBezTo>
                      <a:pt x="1784648" y="5708968"/>
                      <a:pt x="1777878" y="5669312"/>
                      <a:pt x="1791730" y="5634681"/>
                    </a:cubicBezTo>
                    <a:cubicBezTo>
                      <a:pt x="1796567" y="5622587"/>
                      <a:pt x="1816443" y="5626443"/>
                      <a:pt x="1828800" y="5622324"/>
                    </a:cubicBezTo>
                    <a:cubicBezTo>
                      <a:pt x="1869989" y="5626443"/>
                      <a:pt x="1919693" y="5609267"/>
                      <a:pt x="1952368" y="5634681"/>
                    </a:cubicBezTo>
                    <a:cubicBezTo>
                      <a:pt x="1972145" y="5650063"/>
                      <a:pt x="1947934" y="5685053"/>
                      <a:pt x="1940011" y="5708822"/>
                    </a:cubicBezTo>
                    <a:cubicBezTo>
                      <a:pt x="1928243" y="5744126"/>
                      <a:pt x="1906471" y="5751776"/>
                      <a:pt x="1878227" y="5770605"/>
                    </a:cubicBezTo>
                    <a:cubicBezTo>
                      <a:pt x="1869989" y="5782962"/>
                      <a:pt x="1848818" y="5793587"/>
                      <a:pt x="1853514" y="5807676"/>
                    </a:cubicBezTo>
                    <a:cubicBezTo>
                      <a:pt x="1867817" y="5850584"/>
                      <a:pt x="1949741" y="5852546"/>
                      <a:pt x="1977081" y="5857103"/>
                    </a:cubicBezTo>
                    <a:cubicBezTo>
                      <a:pt x="2004897" y="5773655"/>
                      <a:pt x="1972801" y="5876367"/>
                      <a:pt x="2001795" y="5745892"/>
                    </a:cubicBezTo>
                    <a:cubicBezTo>
                      <a:pt x="2004620" y="5733177"/>
                      <a:pt x="2004941" y="5718032"/>
                      <a:pt x="2014151" y="5708822"/>
                    </a:cubicBezTo>
                    <a:cubicBezTo>
                      <a:pt x="2056642" y="5666331"/>
                      <a:pt x="2078745" y="5662576"/>
                      <a:pt x="2125362" y="5647038"/>
                    </a:cubicBezTo>
                    <a:cubicBezTo>
                      <a:pt x="2174789" y="5651157"/>
                      <a:pt x="2226238" y="5644808"/>
                      <a:pt x="2273643" y="5659394"/>
                    </a:cubicBezTo>
                    <a:cubicBezTo>
                      <a:pt x="2286092" y="5663225"/>
                      <a:pt x="2276790" y="5687255"/>
                      <a:pt x="2286000" y="5696465"/>
                    </a:cubicBezTo>
                    <a:cubicBezTo>
                      <a:pt x="2295210" y="5705675"/>
                      <a:pt x="2310713" y="5704703"/>
                      <a:pt x="2323070" y="5708822"/>
                    </a:cubicBezTo>
                    <a:cubicBezTo>
                      <a:pt x="2382191" y="5797502"/>
                      <a:pt x="2351494" y="5803964"/>
                      <a:pt x="2409568" y="5745892"/>
                    </a:cubicBezTo>
                    <a:cubicBezTo>
                      <a:pt x="2417806" y="5729416"/>
                      <a:pt x="2427440" y="5713568"/>
                      <a:pt x="2434281" y="5696465"/>
                    </a:cubicBezTo>
                    <a:cubicBezTo>
                      <a:pt x="2443956" y="5672278"/>
                      <a:pt x="2458995" y="5622324"/>
                      <a:pt x="2458995" y="5622324"/>
                    </a:cubicBezTo>
                    <a:cubicBezTo>
                      <a:pt x="2446638" y="5614086"/>
                      <a:pt x="2407147" y="5599089"/>
                      <a:pt x="2421924" y="5597611"/>
                    </a:cubicBezTo>
                    <a:cubicBezTo>
                      <a:pt x="2475362" y="5592267"/>
                      <a:pt x="2533896" y="5587256"/>
                      <a:pt x="2582562" y="5609967"/>
                    </a:cubicBezTo>
                    <a:cubicBezTo>
                      <a:pt x="2606169" y="5620983"/>
                      <a:pt x="2582562" y="5675870"/>
                      <a:pt x="2607276" y="5684108"/>
                    </a:cubicBezTo>
                    <a:lnTo>
                      <a:pt x="2644346" y="5696465"/>
                    </a:lnTo>
                    <a:cubicBezTo>
                      <a:pt x="2674431" y="5786716"/>
                      <a:pt x="2643787" y="5776923"/>
                      <a:pt x="2718487" y="5758249"/>
                    </a:cubicBezTo>
                    <a:cubicBezTo>
                      <a:pt x="2734963" y="5741773"/>
                      <a:pt x="2754371" y="5727782"/>
                      <a:pt x="2767914" y="5708822"/>
                    </a:cubicBezTo>
                    <a:cubicBezTo>
                      <a:pt x="2794668" y="5671366"/>
                      <a:pt x="2777577" y="5659236"/>
                      <a:pt x="2743200" y="5634681"/>
                    </a:cubicBezTo>
                    <a:cubicBezTo>
                      <a:pt x="2716476" y="5615592"/>
                      <a:pt x="2686958" y="5607695"/>
                      <a:pt x="2656703" y="5597611"/>
                    </a:cubicBezTo>
                    <a:cubicBezTo>
                      <a:pt x="2678925" y="5508723"/>
                      <a:pt x="2655278" y="5534121"/>
                      <a:pt x="2804984" y="5560540"/>
                    </a:cubicBezTo>
                    <a:cubicBezTo>
                      <a:pt x="2830638" y="5565067"/>
                      <a:pt x="2879124" y="5585254"/>
                      <a:pt x="2879124" y="5585254"/>
                    </a:cubicBezTo>
                    <a:cubicBezTo>
                      <a:pt x="2884106" y="5591896"/>
                      <a:pt x="2934336" y="5656964"/>
                      <a:pt x="2940908" y="5671751"/>
                    </a:cubicBezTo>
                    <a:cubicBezTo>
                      <a:pt x="2951488" y="5695556"/>
                      <a:pt x="2940908" y="5737654"/>
                      <a:pt x="2965622" y="5745892"/>
                    </a:cubicBezTo>
                    <a:cubicBezTo>
                      <a:pt x="3016781" y="5762945"/>
                      <a:pt x="2991854" y="5751024"/>
                      <a:pt x="3039762" y="5782962"/>
                    </a:cubicBezTo>
                    <a:cubicBezTo>
                      <a:pt x="3016946" y="5440737"/>
                      <a:pt x="3064023" y="5683204"/>
                      <a:pt x="3002692" y="5560540"/>
                    </a:cubicBezTo>
                    <a:cubicBezTo>
                      <a:pt x="2996867" y="5548890"/>
                      <a:pt x="2998472" y="5533641"/>
                      <a:pt x="2990335" y="5523470"/>
                    </a:cubicBezTo>
                    <a:cubicBezTo>
                      <a:pt x="2981058" y="5511874"/>
                      <a:pt x="2965622" y="5506995"/>
                      <a:pt x="2953265" y="5498757"/>
                    </a:cubicBezTo>
                    <a:cubicBezTo>
                      <a:pt x="2949146" y="5486400"/>
                      <a:pt x="2935083" y="5473336"/>
                      <a:pt x="2940908" y="5461686"/>
                    </a:cubicBezTo>
                    <a:cubicBezTo>
                      <a:pt x="2946733" y="5450036"/>
                      <a:pt x="2964953" y="5449330"/>
                      <a:pt x="2977978" y="5449330"/>
                    </a:cubicBezTo>
                    <a:cubicBezTo>
                      <a:pt x="3031682" y="5449330"/>
                      <a:pt x="3085070" y="5457567"/>
                      <a:pt x="3138616" y="5461686"/>
                    </a:cubicBezTo>
                    <a:cubicBezTo>
                      <a:pt x="3233282" y="5603685"/>
                      <a:pt x="3028188" y="5282324"/>
                      <a:pt x="3175687" y="5745892"/>
                    </a:cubicBezTo>
                    <a:cubicBezTo>
                      <a:pt x="3183585" y="5770716"/>
                      <a:pt x="3225114" y="5762367"/>
                      <a:pt x="3249827" y="5770605"/>
                    </a:cubicBezTo>
                    <a:cubicBezTo>
                      <a:pt x="3253946" y="5782962"/>
                      <a:pt x="3259025" y="5795039"/>
                      <a:pt x="3262184" y="5807676"/>
                    </a:cubicBezTo>
                    <a:cubicBezTo>
                      <a:pt x="3267278" y="5828051"/>
                      <a:pt x="3253539" y="5869459"/>
                      <a:pt x="3274541" y="5869459"/>
                    </a:cubicBezTo>
                    <a:cubicBezTo>
                      <a:pt x="3295543" y="5869459"/>
                      <a:pt x="3281803" y="5828051"/>
                      <a:pt x="3286897" y="5807676"/>
                    </a:cubicBezTo>
                    <a:cubicBezTo>
                      <a:pt x="3297129" y="5766748"/>
                      <a:pt x="3299806" y="5769777"/>
                      <a:pt x="3323968" y="5733535"/>
                    </a:cubicBezTo>
                    <a:cubicBezTo>
                      <a:pt x="3338217" y="5690786"/>
                      <a:pt x="3350064" y="5674515"/>
                      <a:pt x="3323968" y="5622324"/>
                    </a:cubicBezTo>
                    <a:cubicBezTo>
                      <a:pt x="3317326" y="5609041"/>
                      <a:pt x="3299254" y="5605849"/>
                      <a:pt x="3286897" y="5597611"/>
                    </a:cubicBezTo>
                    <a:cubicBezTo>
                      <a:pt x="3282778" y="5585254"/>
                      <a:pt x="3274541" y="5573565"/>
                      <a:pt x="3274541" y="5560540"/>
                    </a:cubicBezTo>
                    <a:cubicBezTo>
                      <a:pt x="3274541" y="5543557"/>
                      <a:pt x="3271129" y="5504806"/>
                      <a:pt x="3286897" y="5511113"/>
                    </a:cubicBezTo>
                    <a:cubicBezTo>
                      <a:pt x="3314475" y="5522144"/>
                      <a:pt x="3311610" y="5568779"/>
                      <a:pt x="3336324" y="5585254"/>
                    </a:cubicBezTo>
                    <a:lnTo>
                      <a:pt x="3373395" y="5609967"/>
                    </a:lnTo>
                    <a:cubicBezTo>
                      <a:pt x="3385752" y="5605848"/>
                      <a:pt x="3408324" y="5610459"/>
                      <a:pt x="3410465" y="5597611"/>
                    </a:cubicBezTo>
                    <a:cubicBezTo>
                      <a:pt x="3417944" y="5552735"/>
                      <a:pt x="3407640" y="5506171"/>
                      <a:pt x="3398108" y="5461686"/>
                    </a:cubicBezTo>
                    <a:cubicBezTo>
                      <a:pt x="3394996" y="5447165"/>
                      <a:pt x="3380763" y="5437510"/>
                      <a:pt x="3373395" y="5424616"/>
                    </a:cubicBezTo>
                    <a:cubicBezTo>
                      <a:pt x="3364256" y="5408623"/>
                      <a:pt x="3355522" y="5392292"/>
                      <a:pt x="3348681" y="5375189"/>
                    </a:cubicBezTo>
                    <a:cubicBezTo>
                      <a:pt x="3339006" y="5351002"/>
                      <a:pt x="3323968" y="5301049"/>
                      <a:pt x="3323968" y="5301049"/>
                    </a:cubicBezTo>
                    <a:cubicBezTo>
                      <a:pt x="3328087" y="5288692"/>
                      <a:pt x="3328187" y="5274149"/>
                      <a:pt x="3336324" y="5263978"/>
                    </a:cubicBezTo>
                    <a:cubicBezTo>
                      <a:pt x="3370392" y="5221393"/>
                      <a:pt x="3398981" y="5243529"/>
                      <a:pt x="3447535" y="5251622"/>
                    </a:cubicBezTo>
                    <a:cubicBezTo>
                      <a:pt x="3459892" y="5259860"/>
                      <a:pt x="3476367" y="5263978"/>
                      <a:pt x="3484605" y="5276335"/>
                    </a:cubicBezTo>
                    <a:cubicBezTo>
                      <a:pt x="3508768" y="5312579"/>
                      <a:pt x="3485331" y="5383917"/>
                      <a:pt x="3509319" y="5263978"/>
                    </a:cubicBezTo>
                    <a:cubicBezTo>
                      <a:pt x="3505200" y="5231027"/>
                      <a:pt x="3505700" y="5197162"/>
                      <a:pt x="3496962" y="5165124"/>
                    </a:cubicBezTo>
                    <a:cubicBezTo>
                      <a:pt x="3493055" y="5150796"/>
                      <a:pt x="3478890" y="5141337"/>
                      <a:pt x="3472249" y="5128054"/>
                    </a:cubicBezTo>
                    <a:cubicBezTo>
                      <a:pt x="3466424" y="5116404"/>
                      <a:pt x="3465717" y="5102634"/>
                      <a:pt x="3459892" y="5090984"/>
                    </a:cubicBezTo>
                    <a:cubicBezTo>
                      <a:pt x="3453250" y="5077701"/>
                      <a:pt x="3449676" y="5057135"/>
                      <a:pt x="3435178" y="5053913"/>
                    </a:cubicBezTo>
                    <a:cubicBezTo>
                      <a:pt x="3370719" y="5039589"/>
                      <a:pt x="3303373" y="5045676"/>
                      <a:pt x="3237470" y="5041557"/>
                    </a:cubicBezTo>
                    <a:cubicBezTo>
                      <a:pt x="3195708" y="5031116"/>
                      <a:pt x="3174720" y="5034876"/>
                      <a:pt x="3150973" y="4992130"/>
                    </a:cubicBezTo>
                    <a:cubicBezTo>
                      <a:pt x="3138322" y="4969358"/>
                      <a:pt x="3126260" y="4917989"/>
                      <a:pt x="3126260" y="4917989"/>
                    </a:cubicBezTo>
                    <a:cubicBezTo>
                      <a:pt x="3130379" y="4897394"/>
                      <a:pt x="3126966" y="4873680"/>
                      <a:pt x="3138616" y="4856205"/>
                    </a:cubicBezTo>
                    <a:cubicBezTo>
                      <a:pt x="3145841" y="4845367"/>
                      <a:pt x="3162662" y="4843849"/>
                      <a:pt x="3175687" y="4843849"/>
                    </a:cubicBezTo>
                    <a:cubicBezTo>
                      <a:pt x="3229391" y="4843849"/>
                      <a:pt x="3282778" y="4852086"/>
                      <a:pt x="3336324" y="4856205"/>
                    </a:cubicBezTo>
                    <a:cubicBezTo>
                      <a:pt x="3352800" y="4864443"/>
                      <a:pt x="3372726" y="4867894"/>
                      <a:pt x="3385751" y="4880919"/>
                    </a:cubicBezTo>
                    <a:cubicBezTo>
                      <a:pt x="3408293" y="4903461"/>
                      <a:pt x="3384625" y="4939780"/>
                      <a:pt x="3422822" y="4955059"/>
                    </a:cubicBezTo>
                    <a:cubicBezTo>
                      <a:pt x="3453655" y="4967392"/>
                      <a:pt x="3488725" y="4963297"/>
                      <a:pt x="3521676" y="4967416"/>
                    </a:cubicBezTo>
                    <a:cubicBezTo>
                      <a:pt x="3542271" y="4975654"/>
                      <a:pt x="3562691" y="4984342"/>
                      <a:pt x="3583460" y="4992130"/>
                    </a:cubicBezTo>
                    <a:cubicBezTo>
                      <a:pt x="3595656" y="4996703"/>
                      <a:pt x="3608880" y="5010311"/>
                      <a:pt x="3620530" y="5004486"/>
                    </a:cubicBezTo>
                    <a:cubicBezTo>
                      <a:pt x="3632180" y="4998661"/>
                      <a:pt x="3628768" y="4979773"/>
                      <a:pt x="3632887" y="4967416"/>
                    </a:cubicBezTo>
                    <a:cubicBezTo>
                      <a:pt x="3616411" y="4959178"/>
                      <a:pt x="3600707" y="4949171"/>
                      <a:pt x="3583460" y="4942703"/>
                    </a:cubicBezTo>
                    <a:cubicBezTo>
                      <a:pt x="3567558" y="4936740"/>
                      <a:pt x="3545084" y="4943241"/>
                      <a:pt x="3534032" y="4930346"/>
                    </a:cubicBezTo>
                    <a:cubicBezTo>
                      <a:pt x="3517079" y="4910567"/>
                      <a:pt x="3534592" y="4862523"/>
                      <a:pt x="3509319" y="4856205"/>
                    </a:cubicBezTo>
                    <a:cubicBezTo>
                      <a:pt x="3492843" y="4852086"/>
                      <a:pt x="3476158" y="4848729"/>
                      <a:pt x="3459892" y="4843849"/>
                    </a:cubicBezTo>
                    <a:cubicBezTo>
                      <a:pt x="3396444" y="4824815"/>
                      <a:pt x="3382917" y="4818002"/>
                      <a:pt x="3323968" y="4794422"/>
                    </a:cubicBezTo>
                    <a:cubicBezTo>
                      <a:pt x="3319849" y="4782065"/>
                      <a:pt x="3320821" y="4766561"/>
                      <a:pt x="3311611" y="4757351"/>
                    </a:cubicBezTo>
                    <a:cubicBezTo>
                      <a:pt x="3298586" y="4744326"/>
                      <a:pt x="3279115" y="4739894"/>
                      <a:pt x="3262184" y="4732638"/>
                    </a:cubicBezTo>
                    <a:cubicBezTo>
                      <a:pt x="3211464" y="4710901"/>
                      <a:pt x="3175822" y="4714804"/>
                      <a:pt x="3113903" y="4707924"/>
                    </a:cubicBezTo>
                    <a:cubicBezTo>
                      <a:pt x="3105665" y="4695567"/>
                      <a:pt x="3095831" y="4684137"/>
                      <a:pt x="3089189" y="4670854"/>
                    </a:cubicBezTo>
                    <a:cubicBezTo>
                      <a:pt x="3083364" y="4659204"/>
                      <a:pt x="3084969" y="4643955"/>
                      <a:pt x="3076832" y="4633784"/>
                    </a:cubicBezTo>
                    <a:cubicBezTo>
                      <a:pt x="3067555" y="4622187"/>
                      <a:pt x="3052119" y="4617308"/>
                      <a:pt x="3039762" y="4609070"/>
                    </a:cubicBezTo>
                    <a:cubicBezTo>
                      <a:pt x="3036315" y="4598728"/>
                      <a:pt x="3011945" y="4528781"/>
                      <a:pt x="3015049" y="4522573"/>
                    </a:cubicBezTo>
                    <a:cubicBezTo>
                      <a:pt x="3023287" y="4506097"/>
                      <a:pt x="3048000" y="4506097"/>
                      <a:pt x="3064476" y="4497859"/>
                    </a:cubicBezTo>
                    <a:cubicBezTo>
                      <a:pt x="3166987" y="4523487"/>
                      <a:pt x="3077511" y="4486349"/>
                      <a:pt x="3126260" y="4547286"/>
                    </a:cubicBezTo>
                    <a:cubicBezTo>
                      <a:pt x="3147594" y="4573954"/>
                      <a:pt x="3183076" y="4576937"/>
                      <a:pt x="3212757" y="4584357"/>
                    </a:cubicBezTo>
                    <a:cubicBezTo>
                      <a:pt x="3241589" y="4670854"/>
                      <a:pt x="3212757" y="4650259"/>
                      <a:pt x="3274541" y="4670854"/>
                    </a:cubicBezTo>
                    <a:cubicBezTo>
                      <a:pt x="3340444" y="4666735"/>
                      <a:pt x="3415628" y="4692470"/>
                      <a:pt x="3472249" y="4658497"/>
                    </a:cubicBezTo>
                    <a:cubicBezTo>
                      <a:pt x="3500724" y="4641412"/>
                      <a:pt x="3465833" y="4592315"/>
                      <a:pt x="3459892" y="4559643"/>
                    </a:cubicBezTo>
                    <a:cubicBezTo>
                      <a:pt x="3457562" y="4546828"/>
                      <a:pt x="3455672" y="4532744"/>
                      <a:pt x="3447535" y="4522573"/>
                    </a:cubicBezTo>
                    <a:cubicBezTo>
                      <a:pt x="3416104" y="4483284"/>
                      <a:pt x="3350810" y="4491103"/>
                      <a:pt x="3311611" y="4485503"/>
                    </a:cubicBezTo>
                    <a:cubicBezTo>
                      <a:pt x="3286808" y="4481960"/>
                      <a:pt x="3262184" y="4477265"/>
                      <a:pt x="3237470" y="4473146"/>
                    </a:cubicBezTo>
                    <a:cubicBezTo>
                      <a:pt x="3212757" y="4464908"/>
                      <a:pt x="3181750" y="4466852"/>
                      <a:pt x="3163330" y="4448432"/>
                    </a:cubicBezTo>
                    <a:cubicBezTo>
                      <a:pt x="3146854" y="4431956"/>
                      <a:pt x="3129067" y="4416696"/>
                      <a:pt x="3113903" y="4399005"/>
                    </a:cubicBezTo>
                    <a:cubicBezTo>
                      <a:pt x="3104238" y="4387729"/>
                      <a:pt x="3099690" y="4372436"/>
                      <a:pt x="3089189" y="4361935"/>
                    </a:cubicBezTo>
                    <a:cubicBezTo>
                      <a:pt x="3074626" y="4347373"/>
                      <a:pt x="3055398" y="4338268"/>
                      <a:pt x="3039762" y="4324865"/>
                    </a:cubicBezTo>
                    <a:cubicBezTo>
                      <a:pt x="3026494" y="4313492"/>
                      <a:pt x="3017968" y="4296281"/>
                      <a:pt x="3002692" y="4287794"/>
                    </a:cubicBezTo>
                    <a:cubicBezTo>
                      <a:pt x="2979920" y="4275143"/>
                      <a:pt x="2928551" y="4263081"/>
                      <a:pt x="2928551" y="4263081"/>
                    </a:cubicBezTo>
                    <a:cubicBezTo>
                      <a:pt x="2916194" y="4254843"/>
                      <a:pt x="2902890" y="4247874"/>
                      <a:pt x="2891481" y="4238367"/>
                    </a:cubicBezTo>
                    <a:cubicBezTo>
                      <a:pt x="2878056" y="4227180"/>
                      <a:pt x="2868631" y="4211454"/>
                      <a:pt x="2854411" y="4201297"/>
                    </a:cubicBezTo>
                    <a:cubicBezTo>
                      <a:pt x="2839422" y="4190590"/>
                      <a:pt x="2821460" y="4184822"/>
                      <a:pt x="2804984" y="4176584"/>
                    </a:cubicBezTo>
                    <a:cubicBezTo>
                      <a:pt x="2813222" y="4160108"/>
                      <a:pt x="2816672" y="4140182"/>
                      <a:pt x="2829697" y="4127157"/>
                    </a:cubicBezTo>
                    <a:cubicBezTo>
                      <a:pt x="2863610" y="4093244"/>
                      <a:pt x="2942360" y="4094538"/>
                      <a:pt x="2977978" y="4090086"/>
                    </a:cubicBezTo>
                    <a:cubicBezTo>
                      <a:pt x="2984965" y="4099402"/>
                      <a:pt x="3034910" y="4170848"/>
                      <a:pt x="3052119" y="4176584"/>
                    </a:cubicBezTo>
                    <a:lnTo>
                      <a:pt x="3089189" y="4164227"/>
                    </a:lnTo>
                    <a:cubicBezTo>
                      <a:pt x="3118815" y="4075352"/>
                      <a:pt x="3082873" y="4186333"/>
                      <a:pt x="3113903" y="4077730"/>
                    </a:cubicBezTo>
                    <a:cubicBezTo>
                      <a:pt x="3117481" y="4065206"/>
                      <a:pt x="3118123" y="4050830"/>
                      <a:pt x="3126260" y="4040659"/>
                    </a:cubicBezTo>
                    <a:cubicBezTo>
                      <a:pt x="3135537" y="4029062"/>
                      <a:pt x="3150973" y="4024184"/>
                      <a:pt x="3163330" y="4015946"/>
                    </a:cubicBezTo>
                    <a:cubicBezTo>
                      <a:pt x="3188043" y="4024184"/>
                      <a:pt x="3215380" y="4026852"/>
                      <a:pt x="3237470" y="4040659"/>
                    </a:cubicBezTo>
                    <a:cubicBezTo>
                      <a:pt x="3250064" y="4048530"/>
                      <a:pt x="3252404" y="4066553"/>
                      <a:pt x="3262184" y="4077730"/>
                    </a:cubicBezTo>
                    <a:cubicBezTo>
                      <a:pt x="3320221" y="4144057"/>
                      <a:pt x="3316088" y="4134785"/>
                      <a:pt x="3385751" y="4176584"/>
                    </a:cubicBezTo>
                    <a:cubicBezTo>
                      <a:pt x="3393989" y="4188941"/>
                      <a:pt x="3395614" y="4213654"/>
                      <a:pt x="3410465" y="4213654"/>
                    </a:cubicBezTo>
                    <a:cubicBezTo>
                      <a:pt x="3423490" y="4213654"/>
                      <a:pt x="3422822" y="4189609"/>
                      <a:pt x="3422822" y="4176584"/>
                    </a:cubicBezTo>
                    <a:cubicBezTo>
                      <a:pt x="3422822" y="4159601"/>
                      <a:pt x="3415345" y="4143424"/>
                      <a:pt x="3410465" y="4127157"/>
                    </a:cubicBezTo>
                    <a:cubicBezTo>
                      <a:pt x="3402979" y="4102205"/>
                      <a:pt x="3410465" y="4061254"/>
                      <a:pt x="3385751" y="4053016"/>
                    </a:cubicBezTo>
                    <a:cubicBezTo>
                      <a:pt x="3373394" y="4048897"/>
                      <a:pt x="3360331" y="4046484"/>
                      <a:pt x="3348681" y="4040659"/>
                    </a:cubicBezTo>
                    <a:cubicBezTo>
                      <a:pt x="3302661" y="4017649"/>
                      <a:pt x="3315535" y="4013037"/>
                      <a:pt x="3274541" y="3978876"/>
                    </a:cubicBezTo>
                    <a:cubicBezTo>
                      <a:pt x="3263132" y="3969368"/>
                      <a:pt x="3249827" y="3962400"/>
                      <a:pt x="3237470" y="3954162"/>
                    </a:cubicBezTo>
                    <a:cubicBezTo>
                      <a:pt x="3229232" y="3941805"/>
                      <a:pt x="3224353" y="3926369"/>
                      <a:pt x="3212757" y="3917092"/>
                    </a:cubicBezTo>
                    <a:cubicBezTo>
                      <a:pt x="3196746" y="3904283"/>
                      <a:pt x="3102305" y="3892505"/>
                      <a:pt x="3101546" y="3892378"/>
                    </a:cubicBezTo>
                    <a:cubicBezTo>
                      <a:pt x="3093308" y="3867665"/>
                      <a:pt x="3099170" y="3831641"/>
                      <a:pt x="3076832" y="3818238"/>
                    </a:cubicBezTo>
                    <a:cubicBezTo>
                      <a:pt x="3056238" y="3805881"/>
                      <a:pt x="3036195" y="3792554"/>
                      <a:pt x="3015049" y="3781167"/>
                    </a:cubicBezTo>
                    <a:cubicBezTo>
                      <a:pt x="2982612" y="3763701"/>
                      <a:pt x="2948017" y="3750303"/>
                      <a:pt x="2916195" y="3731740"/>
                    </a:cubicBezTo>
                    <a:cubicBezTo>
                      <a:pt x="2898406" y="3721363"/>
                      <a:pt x="2883244" y="3707027"/>
                      <a:pt x="2866768" y="3694670"/>
                    </a:cubicBezTo>
                    <a:cubicBezTo>
                      <a:pt x="2870887" y="3682313"/>
                      <a:pt x="2869914" y="3666810"/>
                      <a:pt x="2879124" y="3657600"/>
                    </a:cubicBezTo>
                    <a:cubicBezTo>
                      <a:pt x="2888334" y="3648390"/>
                      <a:pt x="2904545" y="3651068"/>
                      <a:pt x="2916195" y="3645243"/>
                    </a:cubicBezTo>
                    <a:cubicBezTo>
                      <a:pt x="2929478" y="3638602"/>
                      <a:pt x="2940908" y="3628768"/>
                      <a:pt x="2953265" y="3620530"/>
                    </a:cubicBezTo>
                    <a:cubicBezTo>
                      <a:pt x="3041410" y="3649910"/>
                      <a:pt x="2934843" y="3608249"/>
                      <a:pt x="3027405" y="3669957"/>
                    </a:cubicBezTo>
                    <a:cubicBezTo>
                      <a:pt x="3038243" y="3677182"/>
                      <a:pt x="3052119" y="3678194"/>
                      <a:pt x="3064476" y="3682313"/>
                    </a:cubicBezTo>
                    <a:cubicBezTo>
                      <a:pt x="3105908" y="3765180"/>
                      <a:pt x="3076309" y="3697044"/>
                      <a:pt x="3101546" y="3781167"/>
                    </a:cubicBezTo>
                    <a:cubicBezTo>
                      <a:pt x="3116238" y="3830140"/>
                      <a:pt x="3112975" y="3863237"/>
                      <a:pt x="3163330" y="3880022"/>
                    </a:cubicBezTo>
                    <a:cubicBezTo>
                      <a:pt x="3199356" y="3892031"/>
                      <a:pt x="3237144" y="3898136"/>
                      <a:pt x="3274541" y="3904735"/>
                    </a:cubicBezTo>
                    <a:cubicBezTo>
                      <a:pt x="3307243" y="3910506"/>
                      <a:pt x="3340444" y="3912973"/>
                      <a:pt x="3373395" y="3917092"/>
                    </a:cubicBezTo>
                    <a:cubicBezTo>
                      <a:pt x="3381633" y="3896497"/>
                      <a:pt x="3390320" y="3876077"/>
                      <a:pt x="3398108" y="3855308"/>
                    </a:cubicBezTo>
                    <a:cubicBezTo>
                      <a:pt x="3409656" y="3824513"/>
                      <a:pt x="3425033" y="3788764"/>
                      <a:pt x="3398108" y="3756454"/>
                    </a:cubicBezTo>
                    <a:cubicBezTo>
                      <a:pt x="3387236" y="3743407"/>
                      <a:pt x="3365157" y="3748216"/>
                      <a:pt x="3348681" y="3744097"/>
                    </a:cubicBezTo>
                    <a:cubicBezTo>
                      <a:pt x="3336324" y="3727621"/>
                      <a:pt x="3319975" y="3713490"/>
                      <a:pt x="3311611" y="3694670"/>
                    </a:cubicBezTo>
                    <a:cubicBezTo>
                      <a:pt x="3303081" y="3675478"/>
                      <a:pt x="3304348" y="3653261"/>
                      <a:pt x="3299254" y="3632886"/>
                    </a:cubicBezTo>
                    <a:cubicBezTo>
                      <a:pt x="3296095" y="3620250"/>
                      <a:pt x="3296107" y="3605026"/>
                      <a:pt x="3286897" y="3595816"/>
                    </a:cubicBezTo>
                    <a:cubicBezTo>
                      <a:pt x="3280986" y="3589905"/>
                      <a:pt x="3200830" y="3571210"/>
                      <a:pt x="3200400" y="3571103"/>
                    </a:cubicBezTo>
                    <a:cubicBezTo>
                      <a:pt x="3192162" y="3558746"/>
                      <a:pt x="3181537" y="3547682"/>
                      <a:pt x="3175687" y="3534032"/>
                    </a:cubicBezTo>
                    <a:cubicBezTo>
                      <a:pt x="3168997" y="3518422"/>
                      <a:pt x="3175339" y="3496614"/>
                      <a:pt x="3163330" y="3484605"/>
                    </a:cubicBezTo>
                    <a:cubicBezTo>
                      <a:pt x="3143792" y="3465067"/>
                      <a:pt x="3115562" y="3455776"/>
                      <a:pt x="3089189" y="3447535"/>
                    </a:cubicBezTo>
                    <a:cubicBezTo>
                      <a:pt x="3049096" y="3435006"/>
                      <a:pt x="3005471" y="3436105"/>
                      <a:pt x="2965622" y="3422822"/>
                    </a:cubicBezTo>
                    <a:lnTo>
                      <a:pt x="2928551" y="3410465"/>
                    </a:lnTo>
                    <a:cubicBezTo>
                      <a:pt x="2924432" y="3398108"/>
                      <a:pt x="2919773" y="3385918"/>
                      <a:pt x="2916195" y="3373394"/>
                    </a:cubicBezTo>
                    <a:cubicBezTo>
                      <a:pt x="2911530" y="3357065"/>
                      <a:pt x="2910528" y="3339577"/>
                      <a:pt x="2903838" y="3323967"/>
                    </a:cubicBezTo>
                    <a:cubicBezTo>
                      <a:pt x="2897988" y="3310317"/>
                      <a:pt x="2887362" y="3299254"/>
                      <a:pt x="2879124" y="3286897"/>
                    </a:cubicBezTo>
                    <a:cubicBezTo>
                      <a:pt x="2941546" y="3266090"/>
                      <a:pt x="2947469" y="3258499"/>
                      <a:pt x="3039762" y="3286897"/>
                    </a:cubicBezTo>
                    <a:cubicBezTo>
                      <a:pt x="3056464" y="3292036"/>
                      <a:pt x="3064475" y="3311610"/>
                      <a:pt x="3076832" y="3323967"/>
                    </a:cubicBezTo>
                    <a:cubicBezTo>
                      <a:pt x="3089189" y="3311610"/>
                      <a:pt x="3102716" y="3300322"/>
                      <a:pt x="3113903" y="3286897"/>
                    </a:cubicBezTo>
                    <a:cubicBezTo>
                      <a:pt x="3123410" y="3275488"/>
                      <a:pt x="3127019" y="3259104"/>
                      <a:pt x="3138616" y="3249827"/>
                    </a:cubicBezTo>
                    <a:cubicBezTo>
                      <a:pt x="3148787" y="3241690"/>
                      <a:pt x="3164037" y="3243295"/>
                      <a:pt x="3175687" y="3237470"/>
                    </a:cubicBezTo>
                    <a:cubicBezTo>
                      <a:pt x="3188970" y="3230829"/>
                      <a:pt x="3200400" y="3220995"/>
                      <a:pt x="3212757" y="3212757"/>
                    </a:cubicBezTo>
                    <a:cubicBezTo>
                      <a:pt x="3220995" y="3229233"/>
                      <a:pt x="3232623" y="3244413"/>
                      <a:pt x="3237470" y="3262184"/>
                    </a:cubicBezTo>
                    <a:cubicBezTo>
                      <a:pt x="3265867" y="3366308"/>
                      <a:pt x="3215847" y="3337354"/>
                      <a:pt x="3286897" y="3361038"/>
                    </a:cubicBezTo>
                    <a:cubicBezTo>
                      <a:pt x="3295135" y="3348681"/>
                      <a:pt x="3296962" y="3326409"/>
                      <a:pt x="3311611" y="3323967"/>
                    </a:cubicBezTo>
                    <a:cubicBezTo>
                      <a:pt x="3345027" y="3318398"/>
                      <a:pt x="3374437" y="3363124"/>
                      <a:pt x="3385751" y="3385751"/>
                    </a:cubicBezTo>
                    <a:cubicBezTo>
                      <a:pt x="3391576" y="3397401"/>
                      <a:pt x="3394681" y="3410256"/>
                      <a:pt x="3398108" y="3422822"/>
                    </a:cubicBezTo>
                    <a:cubicBezTo>
                      <a:pt x="3407045" y="3455591"/>
                      <a:pt x="3414584" y="3488725"/>
                      <a:pt x="3422822" y="3521676"/>
                    </a:cubicBezTo>
                    <a:cubicBezTo>
                      <a:pt x="3426941" y="3538152"/>
                      <a:pt x="3423169" y="3559095"/>
                      <a:pt x="3435178" y="3571103"/>
                    </a:cubicBezTo>
                    <a:lnTo>
                      <a:pt x="3472249" y="3608173"/>
                    </a:lnTo>
                    <a:cubicBezTo>
                      <a:pt x="3492843" y="3575222"/>
                      <a:pt x="3521744" y="3546183"/>
                      <a:pt x="3534032" y="3509319"/>
                    </a:cubicBezTo>
                    <a:cubicBezTo>
                      <a:pt x="3565388" y="3415253"/>
                      <a:pt x="3553637" y="3460723"/>
                      <a:pt x="3571103" y="3373394"/>
                    </a:cubicBezTo>
                    <a:cubicBezTo>
                      <a:pt x="3584865" y="3414681"/>
                      <a:pt x="3585471" y="3413338"/>
                      <a:pt x="3595816" y="3459892"/>
                    </a:cubicBezTo>
                    <a:cubicBezTo>
                      <a:pt x="3600372" y="3480394"/>
                      <a:pt x="3600798" y="3502011"/>
                      <a:pt x="3608173" y="3521676"/>
                    </a:cubicBezTo>
                    <a:cubicBezTo>
                      <a:pt x="3613388" y="3535581"/>
                      <a:pt x="3624649" y="3546389"/>
                      <a:pt x="3632887" y="3558746"/>
                    </a:cubicBezTo>
                    <a:cubicBezTo>
                      <a:pt x="3683078" y="3483459"/>
                      <a:pt x="3665628" y="3526284"/>
                      <a:pt x="3645243" y="3373394"/>
                    </a:cubicBezTo>
                    <a:cubicBezTo>
                      <a:pt x="3643522" y="3360483"/>
                      <a:pt x="3644196" y="3342786"/>
                      <a:pt x="3632887" y="3336324"/>
                    </a:cubicBezTo>
                    <a:cubicBezTo>
                      <a:pt x="3611134" y="3323893"/>
                      <a:pt x="3583460" y="3328086"/>
                      <a:pt x="3558746" y="3323967"/>
                    </a:cubicBezTo>
                    <a:cubicBezTo>
                      <a:pt x="3490692" y="3187862"/>
                      <a:pt x="3588697" y="3370843"/>
                      <a:pt x="3484605" y="3225113"/>
                    </a:cubicBezTo>
                    <a:cubicBezTo>
                      <a:pt x="3465516" y="3198388"/>
                      <a:pt x="3472103" y="3135271"/>
                      <a:pt x="3459892" y="3113903"/>
                    </a:cubicBezTo>
                    <a:cubicBezTo>
                      <a:pt x="3453430" y="3102594"/>
                      <a:pt x="3435637" y="3103876"/>
                      <a:pt x="3422822" y="3101546"/>
                    </a:cubicBezTo>
                    <a:cubicBezTo>
                      <a:pt x="3390150" y="3095605"/>
                      <a:pt x="3356919" y="3093308"/>
                      <a:pt x="3323968" y="3089189"/>
                    </a:cubicBezTo>
                    <a:cubicBezTo>
                      <a:pt x="3319849" y="3076832"/>
                      <a:pt x="3314437" y="3064834"/>
                      <a:pt x="3311611" y="3052119"/>
                    </a:cubicBezTo>
                    <a:cubicBezTo>
                      <a:pt x="3306176" y="3027661"/>
                      <a:pt x="3315559" y="2997001"/>
                      <a:pt x="3299254" y="2977978"/>
                    </a:cubicBezTo>
                    <a:cubicBezTo>
                      <a:pt x="3285586" y="2962032"/>
                      <a:pt x="3257972" y="2970178"/>
                      <a:pt x="3237470" y="2965622"/>
                    </a:cubicBezTo>
                    <a:cubicBezTo>
                      <a:pt x="3220892" y="2961938"/>
                      <a:pt x="3204621" y="2956949"/>
                      <a:pt x="3188043" y="2953265"/>
                    </a:cubicBezTo>
                    <a:cubicBezTo>
                      <a:pt x="3046846" y="2921887"/>
                      <a:pt x="3197386" y="2958689"/>
                      <a:pt x="3076832" y="2928551"/>
                    </a:cubicBezTo>
                    <a:cubicBezTo>
                      <a:pt x="3068594" y="2912075"/>
                      <a:pt x="3058587" y="2896371"/>
                      <a:pt x="3052119" y="2879124"/>
                    </a:cubicBezTo>
                    <a:cubicBezTo>
                      <a:pt x="3046156" y="2863223"/>
                      <a:pt x="3054608" y="2837945"/>
                      <a:pt x="3039762" y="2829697"/>
                    </a:cubicBezTo>
                    <a:cubicBezTo>
                      <a:pt x="3010733" y="2813570"/>
                      <a:pt x="2973859" y="2821459"/>
                      <a:pt x="2940908" y="2817340"/>
                    </a:cubicBezTo>
                    <a:cubicBezTo>
                      <a:pt x="2928551" y="2813221"/>
                      <a:pt x="2909663" y="2816634"/>
                      <a:pt x="2903838" y="2804984"/>
                    </a:cubicBezTo>
                    <a:cubicBezTo>
                      <a:pt x="2898013" y="2793334"/>
                      <a:pt x="2906985" y="2777123"/>
                      <a:pt x="2916195" y="2767913"/>
                    </a:cubicBezTo>
                    <a:cubicBezTo>
                      <a:pt x="2931463" y="2752645"/>
                      <a:pt x="2980539" y="2738227"/>
                      <a:pt x="3002692" y="2730843"/>
                    </a:cubicBezTo>
                    <a:cubicBezTo>
                      <a:pt x="3039762" y="2734962"/>
                      <a:pt x="3079948" y="2727766"/>
                      <a:pt x="3113903" y="2743200"/>
                    </a:cubicBezTo>
                    <a:cubicBezTo>
                      <a:pt x="3130672" y="2750822"/>
                      <a:pt x="3131775" y="2775524"/>
                      <a:pt x="3138616" y="2792627"/>
                    </a:cubicBezTo>
                    <a:cubicBezTo>
                      <a:pt x="3148291" y="2816814"/>
                      <a:pt x="3163330" y="2866767"/>
                      <a:pt x="3163330" y="2866767"/>
                    </a:cubicBezTo>
                    <a:cubicBezTo>
                      <a:pt x="3176511" y="2787684"/>
                      <a:pt x="3183101" y="2797569"/>
                      <a:pt x="3163330" y="2718486"/>
                    </a:cubicBezTo>
                    <a:cubicBezTo>
                      <a:pt x="3157012" y="2693214"/>
                      <a:pt x="3157036" y="2662766"/>
                      <a:pt x="3138616" y="2644346"/>
                    </a:cubicBezTo>
                    <a:cubicBezTo>
                      <a:pt x="3091045" y="2596775"/>
                      <a:pt x="3116086" y="2616970"/>
                      <a:pt x="3064476" y="2582562"/>
                    </a:cubicBezTo>
                    <a:cubicBezTo>
                      <a:pt x="3020968" y="2588778"/>
                      <a:pt x="2960546" y="2607202"/>
                      <a:pt x="2916195" y="2582562"/>
                    </a:cubicBezTo>
                    <a:cubicBezTo>
                      <a:pt x="2895827" y="2571246"/>
                      <a:pt x="2881932" y="2550826"/>
                      <a:pt x="2866768" y="2533135"/>
                    </a:cubicBezTo>
                    <a:cubicBezTo>
                      <a:pt x="2857103" y="2521859"/>
                      <a:pt x="2854948" y="2503433"/>
                      <a:pt x="2842054" y="2496065"/>
                    </a:cubicBezTo>
                    <a:cubicBezTo>
                      <a:pt x="2823819" y="2485645"/>
                      <a:pt x="2800865" y="2487827"/>
                      <a:pt x="2780270" y="2483708"/>
                    </a:cubicBezTo>
                    <a:cubicBezTo>
                      <a:pt x="2836156" y="2451774"/>
                      <a:pt x="2882497" y="2423172"/>
                      <a:pt x="2940908" y="2397211"/>
                    </a:cubicBezTo>
                    <a:cubicBezTo>
                      <a:pt x="2952810" y="2391921"/>
                      <a:pt x="2965621" y="2388973"/>
                      <a:pt x="2977978" y="2384854"/>
                    </a:cubicBezTo>
                    <a:cubicBezTo>
                      <a:pt x="3003396" y="2393327"/>
                      <a:pt x="3038612" y="2406119"/>
                      <a:pt x="3064476" y="2409567"/>
                    </a:cubicBezTo>
                    <a:cubicBezTo>
                      <a:pt x="3109572" y="2415580"/>
                      <a:pt x="3155092" y="2417805"/>
                      <a:pt x="3200400" y="2421924"/>
                    </a:cubicBezTo>
                    <a:cubicBezTo>
                      <a:pt x="3204519" y="2434281"/>
                      <a:pt x="3206932" y="2447344"/>
                      <a:pt x="3212757" y="2458994"/>
                    </a:cubicBezTo>
                    <a:cubicBezTo>
                      <a:pt x="3219399" y="2472277"/>
                      <a:pt x="3232395" y="2482108"/>
                      <a:pt x="3237470" y="2496065"/>
                    </a:cubicBezTo>
                    <a:cubicBezTo>
                      <a:pt x="3249077" y="2527986"/>
                      <a:pt x="3251443" y="2562697"/>
                      <a:pt x="3262184" y="2594919"/>
                    </a:cubicBezTo>
                    <a:cubicBezTo>
                      <a:pt x="3266303" y="2607276"/>
                      <a:pt x="3263232" y="2625527"/>
                      <a:pt x="3274541" y="2631989"/>
                    </a:cubicBezTo>
                    <a:cubicBezTo>
                      <a:pt x="3296294" y="2644419"/>
                      <a:pt x="3323968" y="2640227"/>
                      <a:pt x="3348681" y="2644346"/>
                    </a:cubicBezTo>
                    <a:cubicBezTo>
                      <a:pt x="3361038" y="2660822"/>
                      <a:pt x="3373781" y="2677015"/>
                      <a:pt x="3385751" y="2693773"/>
                    </a:cubicBezTo>
                    <a:cubicBezTo>
                      <a:pt x="3394383" y="2705858"/>
                      <a:pt x="3398868" y="2721566"/>
                      <a:pt x="3410465" y="2730843"/>
                    </a:cubicBezTo>
                    <a:cubicBezTo>
                      <a:pt x="3420636" y="2738980"/>
                      <a:pt x="3434624" y="2741479"/>
                      <a:pt x="3447535" y="2743200"/>
                    </a:cubicBezTo>
                    <a:cubicBezTo>
                      <a:pt x="3496698" y="2749755"/>
                      <a:pt x="3546389" y="2751438"/>
                      <a:pt x="3595816" y="2755557"/>
                    </a:cubicBezTo>
                    <a:cubicBezTo>
                      <a:pt x="3571910" y="2540387"/>
                      <a:pt x="3623503" y="2706912"/>
                      <a:pt x="3521676" y="2619632"/>
                    </a:cubicBezTo>
                    <a:cubicBezTo>
                      <a:pt x="3505405" y="2605686"/>
                      <a:pt x="3474371" y="2504553"/>
                      <a:pt x="3472249" y="2496065"/>
                    </a:cubicBezTo>
                    <a:cubicBezTo>
                      <a:pt x="3463797" y="2462257"/>
                      <a:pt x="3467458" y="2429801"/>
                      <a:pt x="3422822" y="2421924"/>
                    </a:cubicBezTo>
                    <a:cubicBezTo>
                      <a:pt x="3365890" y="2411877"/>
                      <a:pt x="3307492" y="2413686"/>
                      <a:pt x="3249827" y="2409567"/>
                    </a:cubicBezTo>
                    <a:cubicBezTo>
                      <a:pt x="3238782" y="2394840"/>
                      <a:pt x="3196340" y="2333396"/>
                      <a:pt x="3175687" y="2323070"/>
                    </a:cubicBezTo>
                    <a:cubicBezTo>
                      <a:pt x="3148866" y="2309660"/>
                      <a:pt x="3117849" y="2307176"/>
                      <a:pt x="3089189" y="2298357"/>
                    </a:cubicBezTo>
                    <a:cubicBezTo>
                      <a:pt x="3064291" y="2290696"/>
                      <a:pt x="3040593" y="2278752"/>
                      <a:pt x="3015049" y="2273643"/>
                    </a:cubicBezTo>
                    <a:cubicBezTo>
                      <a:pt x="2940493" y="2258732"/>
                      <a:pt x="2973190" y="2267927"/>
                      <a:pt x="2916195" y="2248930"/>
                    </a:cubicBezTo>
                    <a:cubicBezTo>
                      <a:pt x="2903838" y="2236573"/>
                      <a:pt x="2888818" y="2226399"/>
                      <a:pt x="2879124" y="2211859"/>
                    </a:cubicBezTo>
                    <a:cubicBezTo>
                      <a:pt x="2871899" y="2201022"/>
                      <a:pt x="2875978" y="2183999"/>
                      <a:pt x="2866768" y="2174789"/>
                    </a:cubicBezTo>
                    <a:cubicBezTo>
                      <a:pt x="2835320" y="2143341"/>
                      <a:pt x="2765958" y="2142736"/>
                      <a:pt x="2730843" y="2137719"/>
                    </a:cubicBezTo>
                    <a:cubicBezTo>
                      <a:pt x="2726724" y="2125362"/>
                      <a:pt x="2709277" y="2109859"/>
                      <a:pt x="2718487" y="2100649"/>
                    </a:cubicBezTo>
                    <a:cubicBezTo>
                      <a:pt x="2740668" y="2078468"/>
                      <a:pt x="2775225" y="2073498"/>
                      <a:pt x="2804984" y="2063578"/>
                    </a:cubicBezTo>
                    <a:cubicBezTo>
                      <a:pt x="2824909" y="2056936"/>
                      <a:pt x="2846393" y="2056316"/>
                      <a:pt x="2866768" y="2051222"/>
                    </a:cubicBezTo>
                    <a:cubicBezTo>
                      <a:pt x="2879404" y="2048063"/>
                      <a:pt x="2891481" y="2042984"/>
                      <a:pt x="2903838" y="2038865"/>
                    </a:cubicBezTo>
                    <a:cubicBezTo>
                      <a:pt x="2907957" y="2051222"/>
                      <a:pt x="2908058" y="2065764"/>
                      <a:pt x="2916195" y="2075935"/>
                    </a:cubicBezTo>
                    <a:cubicBezTo>
                      <a:pt x="2936828" y="2101727"/>
                      <a:pt x="2973812" y="2106587"/>
                      <a:pt x="3002692" y="2113005"/>
                    </a:cubicBezTo>
                    <a:cubicBezTo>
                      <a:pt x="3023194" y="2117561"/>
                      <a:pt x="3043881" y="2121243"/>
                      <a:pt x="3064476" y="2125362"/>
                    </a:cubicBezTo>
                    <a:cubicBezTo>
                      <a:pt x="3076833" y="2133600"/>
                      <a:pt x="3091767" y="2138899"/>
                      <a:pt x="3101546" y="2150076"/>
                    </a:cubicBezTo>
                    <a:cubicBezTo>
                      <a:pt x="3121105" y="2172429"/>
                      <a:pt x="3150973" y="2224216"/>
                      <a:pt x="3150973" y="2224216"/>
                    </a:cubicBezTo>
                    <a:cubicBezTo>
                      <a:pt x="3146854" y="2195384"/>
                      <a:pt x="3143045" y="2166505"/>
                      <a:pt x="3138616" y="2137719"/>
                    </a:cubicBezTo>
                    <a:cubicBezTo>
                      <a:pt x="3134806" y="2112956"/>
                      <a:pt x="3138691" y="2085331"/>
                      <a:pt x="3126260" y="2063578"/>
                    </a:cubicBezTo>
                    <a:cubicBezTo>
                      <a:pt x="3119798" y="2052269"/>
                      <a:pt x="3101546" y="2055341"/>
                      <a:pt x="3089189" y="2051222"/>
                    </a:cubicBezTo>
                    <a:cubicBezTo>
                      <a:pt x="3150494" y="2030787"/>
                      <a:pt x="3161083" y="2021641"/>
                      <a:pt x="3249827" y="2051222"/>
                    </a:cubicBezTo>
                    <a:cubicBezTo>
                      <a:pt x="3263916" y="2055918"/>
                      <a:pt x="3266303" y="2075935"/>
                      <a:pt x="3274541" y="2088292"/>
                    </a:cubicBezTo>
                    <a:cubicBezTo>
                      <a:pt x="3278660" y="2100649"/>
                      <a:pt x="3277687" y="2134572"/>
                      <a:pt x="3286897" y="2125362"/>
                    </a:cubicBezTo>
                    <a:cubicBezTo>
                      <a:pt x="3301748" y="2110511"/>
                      <a:pt x="3285301" y="2079276"/>
                      <a:pt x="3299254" y="2063578"/>
                    </a:cubicBezTo>
                    <a:cubicBezTo>
                      <a:pt x="3332072" y="2026658"/>
                      <a:pt x="3414100" y="2004701"/>
                      <a:pt x="3459892" y="1989438"/>
                    </a:cubicBezTo>
                    <a:cubicBezTo>
                      <a:pt x="3472249" y="1993557"/>
                      <a:pt x="3490500" y="1990485"/>
                      <a:pt x="3496962" y="2001794"/>
                    </a:cubicBezTo>
                    <a:cubicBezTo>
                      <a:pt x="3509393" y="2023547"/>
                      <a:pt x="3504837" y="2051285"/>
                      <a:pt x="3509319" y="2075935"/>
                    </a:cubicBezTo>
                    <a:cubicBezTo>
                      <a:pt x="3513076" y="2096599"/>
                      <a:pt x="3512283" y="2118934"/>
                      <a:pt x="3521676" y="2137719"/>
                    </a:cubicBezTo>
                    <a:cubicBezTo>
                      <a:pt x="3540188" y="2174743"/>
                      <a:pt x="3562865" y="2176162"/>
                      <a:pt x="3595816" y="2187146"/>
                    </a:cubicBezTo>
                    <a:cubicBezTo>
                      <a:pt x="3591697" y="2137719"/>
                      <a:pt x="3589612" y="2088080"/>
                      <a:pt x="3583460" y="2038865"/>
                    </a:cubicBezTo>
                    <a:cubicBezTo>
                      <a:pt x="3581354" y="2022013"/>
                      <a:pt x="3578698" y="2004628"/>
                      <a:pt x="3571103" y="1989438"/>
                    </a:cubicBezTo>
                    <a:cubicBezTo>
                      <a:pt x="3561893" y="1971018"/>
                      <a:pt x="3546002" y="1956770"/>
                      <a:pt x="3534032" y="1940011"/>
                    </a:cubicBezTo>
                    <a:cubicBezTo>
                      <a:pt x="3525400" y="1927926"/>
                      <a:pt x="3517557" y="1915297"/>
                      <a:pt x="3509319" y="1902940"/>
                    </a:cubicBezTo>
                    <a:cubicBezTo>
                      <a:pt x="3505200" y="1886464"/>
                      <a:pt x="3506382" y="1867643"/>
                      <a:pt x="3496962" y="1853513"/>
                    </a:cubicBezTo>
                    <a:cubicBezTo>
                      <a:pt x="3461521" y="1800352"/>
                      <a:pt x="3389427" y="1844458"/>
                      <a:pt x="3348681" y="1853513"/>
                    </a:cubicBezTo>
                    <a:cubicBezTo>
                      <a:pt x="3332205" y="1861751"/>
                      <a:pt x="3316185" y="1870971"/>
                      <a:pt x="3299254" y="1878227"/>
                    </a:cubicBezTo>
                    <a:cubicBezTo>
                      <a:pt x="3287282" y="1883358"/>
                      <a:pt x="3274541" y="1894703"/>
                      <a:pt x="3262184" y="1890584"/>
                    </a:cubicBezTo>
                    <a:cubicBezTo>
                      <a:pt x="3245606" y="1885058"/>
                      <a:pt x="3242307" y="1856639"/>
                      <a:pt x="3225114" y="1853513"/>
                    </a:cubicBezTo>
                    <a:cubicBezTo>
                      <a:pt x="3148010" y="1839494"/>
                      <a:pt x="3068595" y="1845276"/>
                      <a:pt x="2990335" y="1841157"/>
                    </a:cubicBezTo>
                    <a:cubicBezTo>
                      <a:pt x="2994454" y="1820562"/>
                      <a:pt x="3010965" y="1798677"/>
                      <a:pt x="3002692" y="1779373"/>
                    </a:cubicBezTo>
                    <a:cubicBezTo>
                      <a:pt x="2995436" y="1762442"/>
                      <a:pt x="2971277" y="1758519"/>
                      <a:pt x="2953265" y="1754659"/>
                    </a:cubicBezTo>
                    <a:cubicBezTo>
                      <a:pt x="2912789" y="1745986"/>
                      <a:pt x="2870886" y="1746422"/>
                      <a:pt x="2829697" y="1742303"/>
                    </a:cubicBezTo>
                    <a:cubicBezTo>
                      <a:pt x="2825578" y="1729946"/>
                      <a:pt x="2811516" y="1716882"/>
                      <a:pt x="2817341" y="1705232"/>
                    </a:cubicBezTo>
                    <a:cubicBezTo>
                      <a:pt x="2849678" y="1640559"/>
                      <a:pt x="3002834" y="1657695"/>
                      <a:pt x="3027405" y="1655805"/>
                    </a:cubicBezTo>
                    <a:cubicBezTo>
                      <a:pt x="3039762" y="1651686"/>
                      <a:pt x="3052382" y="1638611"/>
                      <a:pt x="3064476" y="1643449"/>
                    </a:cubicBezTo>
                    <a:cubicBezTo>
                      <a:pt x="3078265" y="1648965"/>
                      <a:pt x="3083157" y="1666948"/>
                      <a:pt x="3089189" y="1680519"/>
                    </a:cubicBezTo>
                    <a:cubicBezTo>
                      <a:pt x="3089191" y="1680523"/>
                      <a:pt x="3120081" y="1773193"/>
                      <a:pt x="3126260" y="1791730"/>
                    </a:cubicBezTo>
                    <a:cubicBezTo>
                      <a:pt x="3130379" y="1804087"/>
                      <a:pt x="3125980" y="1825641"/>
                      <a:pt x="3138616" y="1828800"/>
                    </a:cubicBezTo>
                    <a:lnTo>
                      <a:pt x="3237470" y="1853513"/>
                    </a:lnTo>
                    <a:cubicBezTo>
                      <a:pt x="3282778" y="1841156"/>
                      <a:pt x="3331390" y="1837446"/>
                      <a:pt x="3373395" y="1816443"/>
                    </a:cubicBezTo>
                    <a:cubicBezTo>
                      <a:pt x="3385045" y="1810618"/>
                      <a:pt x="3348848" y="1807664"/>
                      <a:pt x="3336324" y="1804086"/>
                    </a:cubicBezTo>
                    <a:cubicBezTo>
                      <a:pt x="3319995" y="1799421"/>
                      <a:pt x="3303373" y="1795849"/>
                      <a:pt x="3286897" y="1791730"/>
                    </a:cubicBezTo>
                    <a:cubicBezTo>
                      <a:pt x="3259569" y="1764401"/>
                      <a:pt x="3242317" y="1751996"/>
                      <a:pt x="3225114" y="1717589"/>
                    </a:cubicBezTo>
                    <a:cubicBezTo>
                      <a:pt x="3219289" y="1705939"/>
                      <a:pt x="3216876" y="1692876"/>
                      <a:pt x="3212757" y="1680519"/>
                    </a:cubicBezTo>
                    <a:cubicBezTo>
                      <a:pt x="3216876" y="1668162"/>
                      <a:pt x="3214943" y="1651586"/>
                      <a:pt x="3225114" y="1643449"/>
                    </a:cubicBezTo>
                    <a:cubicBezTo>
                      <a:pt x="3238375" y="1632840"/>
                      <a:pt x="3258212" y="1635758"/>
                      <a:pt x="3274541" y="1631092"/>
                    </a:cubicBezTo>
                    <a:cubicBezTo>
                      <a:pt x="3287065" y="1627514"/>
                      <a:pt x="3299087" y="1622313"/>
                      <a:pt x="3311611" y="1618735"/>
                    </a:cubicBezTo>
                    <a:cubicBezTo>
                      <a:pt x="3420247" y="1587695"/>
                      <a:pt x="3309207" y="1623654"/>
                      <a:pt x="3398108" y="1594022"/>
                    </a:cubicBezTo>
                    <a:cubicBezTo>
                      <a:pt x="3422822" y="1598141"/>
                      <a:pt x="3457881" y="1585853"/>
                      <a:pt x="3472249" y="1606378"/>
                    </a:cubicBezTo>
                    <a:cubicBezTo>
                      <a:pt x="3493638" y="1636934"/>
                      <a:pt x="3454766" y="1695210"/>
                      <a:pt x="3484605" y="1717589"/>
                    </a:cubicBezTo>
                    <a:cubicBezTo>
                      <a:pt x="3496047" y="1726170"/>
                      <a:pt x="3527767" y="1625174"/>
                      <a:pt x="3534032" y="1606378"/>
                    </a:cubicBezTo>
                    <a:cubicBezTo>
                      <a:pt x="3502168" y="1558581"/>
                      <a:pt x="3505869" y="1574327"/>
                      <a:pt x="3496962" y="1507524"/>
                    </a:cubicBezTo>
                    <a:cubicBezTo>
                      <a:pt x="3491491" y="1466493"/>
                      <a:pt x="3501734" y="1421641"/>
                      <a:pt x="3484605" y="1383957"/>
                    </a:cubicBezTo>
                    <a:cubicBezTo>
                      <a:pt x="3477577" y="1368496"/>
                      <a:pt x="3451654" y="1375719"/>
                      <a:pt x="3435178" y="1371600"/>
                    </a:cubicBezTo>
                    <a:cubicBezTo>
                      <a:pt x="3402227" y="1375719"/>
                      <a:pt x="3368362" y="1375219"/>
                      <a:pt x="3336324" y="1383957"/>
                    </a:cubicBezTo>
                    <a:cubicBezTo>
                      <a:pt x="3321996" y="1387864"/>
                      <a:pt x="3312537" y="1402029"/>
                      <a:pt x="3299254" y="1408670"/>
                    </a:cubicBezTo>
                    <a:cubicBezTo>
                      <a:pt x="3196937" y="1459829"/>
                      <a:pt x="3331351" y="1374916"/>
                      <a:pt x="3225114" y="1445740"/>
                    </a:cubicBezTo>
                    <a:cubicBezTo>
                      <a:pt x="3216876" y="1458097"/>
                      <a:pt x="3214189" y="1488327"/>
                      <a:pt x="3200400" y="1482811"/>
                    </a:cubicBezTo>
                    <a:cubicBezTo>
                      <a:pt x="3177954" y="1473833"/>
                      <a:pt x="3159360" y="1409117"/>
                      <a:pt x="3150973" y="1383957"/>
                    </a:cubicBezTo>
                    <a:cubicBezTo>
                      <a:pt x="3167449" y="1379838"/>
                      <a:pt x="3217383" y="1371600"/>
                      <a:pt x="3200400" y="1371600"/>
                    </a:cubicBezTo>
                    <a:cubicBezTo>
                      <a:pt x="3122032" y="1371600"/>
                      <a:pt x="3042726" y="1369938"/>
                      <a:pt x="2965622" y="1383957"/>
                    </a:cubicBezTo>
                    <a:cubicBezTo>
                      <a:pt x="2948429" y="1387083"/>
                      <a:pt x="2943724" y="1412357"/>
                      <a:pt x="2928551" y="1421027"/>
                    </a:cubicBezTo>
                    <a:cubicBezTo>
                      <a:pt x="2913806" y="1429453"/>
                      <a:pt x="2895600" y="1429265"/>
                      <a:pt x="2879124" y="1433384"/>
                    </a:cubicBezTo>
                    <a:cubicBezTo>
                      <a:pt x="2770292" y="1324549"/>
                      <a:pt x="2913879" y="1481849"/>
                      <a:pt x="2829697" y="1334530"/>
                    </a:cubicBezTo>
                    <a:cubicBezTo>
                      <a:pt x="2818424" y="1314803"/>
                      <a:pt x="2774585" y="1303802"/>
                      <a:pt x="2755557" y="1297459"/>
                    </a:cubicBezTo>
                    <a:cubicBezTo>
                      <a:pt x="2747319" y="1272745"/>
                      <a:pt x="2730843" y="1248033"/>
                      <a:pt x="2755557" y="1223319"/>
                    </a:cubicBezTo>
                    <a:cubicBezTo>
                      <a:pt x="2764767" y="1214109"/>
                      <a:pt x="2780270" y="1215081"/>
                      <a:pt x="2792627" y="1210962"/>
                    </a:cubicBezTo>
                    <a:cubicBezTo>
                      <a:pt x="2829697" y="1215081"/>
                      <a:pt x="2867264" y="1216004"/>
                      <a:pt x="2903838" y="1223319"/>
                    </a:cubicBezTo>
                    <a:cubicBezTo>
                      <a:pt x="2929382" y="1228428"/>
                      <a:pt x="3003921" y="1250390"/>
                      <a:pt x="2977978" y="1248032"/>
                    </a:cubicBezTo>
                    <a:lnTo>
                      <a:pt x="2842054" y="1235676"/>
                    </a:lnTo>
                    <a:cubicBezTo>
                      <a:pt x="2821459" y="1231557"/>
                      <a:pt x="2786912" y="1243244"/>
                      <a:pt x="2780270" y="1223319"/>
                    </a:cubicBezTo>
                    <a:cubicBezTo>
                      <a:pt x="2774445" y="1205844"/>
                      <a:pt x="2813902" y="1208082"/>
                      <a:pt x="2829697" y="1198605"/>
                    </a:cubicBezTo>
                    <a:cubicBezTo>
                      <a:pt x="2855166" y="1183323"/>
                      <a:pt x="2875660" y="1158570"/>
                      <a:pt x="2903838" y="1149178"/>
                    </a:cubicBezTo>
                    <a:cubicBezTo>
                      <a:pt x="3007452" y="1114642"/>
                      <a:pt x="2927905" y="1137587"/>
                      <a:pt x="3150973" y="1124465"/>
                    </a:cubicBezTo>
                    <a:cubicBezTo>
                      <a:pt x="3119181" y="997301"/>
                      <a:pt x="3176644" y="1162300"/>
                      <a:pt x="3052119" y="1062681"/>
                    </a:cubicBezTo>
                    <a:cubicBezTo>
                      <a:pt x="3040522" y="1053404"/>
                      <a:pt x="3065235" y="1034888"/>
                      <a:pt x="3076832" y="1025611"/>
                    </a:cubicBezTo>
                    <a:cubicBezTo>
                      <a:pt x="3089498" y="1015479"/>
                      <a:pt x="3172610" y="1001512"/>
                      <a:pt x="3175687" y="1000897"/>
                    </a:cubicBezTo>
                    <a:cubicBezTo>
                      <a:pt x="3192163" y="1005016"/>
                      <a:pt x="3213105" y="1001245"/>
                      <a:pt x="3225114" y="1013254"/>
                    </a:cubicBezTo>
                    <a:cubicBezTo>
                      <a:pt x="3324827" y="1112968"/>
                      <a:pt x="3191853" y="1036551"/>
                      <a:pt x="3262184" y="1124465"/>
                    </a:cubicBezTo>
                    <a:cubicBezTo>
                      <a:pt x="3270321" y="1134636"/>
                      <a:pt x="3286897" y="1132703"/>
                      <a:pt x="3299254" y="1136822"/>
                    </a:cubicBezTo>
                    <a:cubicBezTo>
                      <a:pt x="3329404" y="1126772"/>
                      <a:pt x="3349441" y="1123705"/>
                      <a:pt x="3373395" y="1099751"/>
                    </a:cubicBezTo>
                    <a:cubicBezTo>
                      <a:pt x="3383896" y="1089250"/>
                      <a:pt x="3389870" y="1075038"/>
                      <a:pt x="3398108" y="1062681"/>
                    </a:cubicBezTo>
                    <a:cubicBezTo>
                      <a:pt x="3393989" y="1029730"/>
                      <a:pt x="3391210" y="996583"/>
                      <a:pt x="3385751" y="963827"/>
                    </a:cubicBezTo>
                    <a:cubicBezTo>
                      <a:pt x="3382959" y="947075"/>
                      <a:pt x="3384004" y="927661"/>
                      <a:pt x="3373395" y="914400"/>
                    </a:cubicBezTo>
                    <a:cubicBezTo>
                      <a:pt x="3365258" y="904229"/>
                      <a:pt x="3348848" y="905621"/>
                      <a:pt x="3336324" y="902043"/>
                    </a:cubicBezTo>
                    <a:cubicBezTo>
                      <a:pt x="3289579" y="888687"/>
                      <a:pt x="3302260" y="889686"/>
                      <a:pt x="3274541" y="889686"/>
                    </a:cubicBezTo>
                  </a:path>
                </a:pathLst>
              </a:custGeom>
              <a:grpFill/>
              <a:ln w="6350">
                <a:solidFill>
                  <a:schemeClr val="accent3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360" name="Freeform 359"/>
              <p:cNvSpPr/>
              <p:nvPr/>
            </p:nvSpPr>
            <p:spPr>
              <a:xfrm>
                <a:off x="3645243" y="247135"/>
                <a:ext cx="2656703" cy="1359243"/>
              </a:xfrm>
              <a:custGeom>
                <a:avLst/>
                <a:gdLst>
                  <a:gd name="connsiteX0" fmla="*/ 2471352 w 2656703"/>
                  <a:gd name="connsiteY0" fmla="*/ 1359243 h 1359243"/>
                  <a:gd name="connsiteX1" fmla="*/ 2409568 w 2656703"/>
                  <a:gd name="connsiteY1" fmla="*/ 1322173 h 1359243"/>
                  <a:gd name="connsiteX2" fmla="*/ 2372498 w 2656703"/>
                  <a:gd name="connsiteY2" fmla="*/ 1297460 h 1359243"/>
                  <a:gd name="connsiteX3" fmla="*/ 2298357 w 2656703"/>
                  <a:gd name="connsiteY3" fmla="*/ 1272746 h 1359243"/>
                  <a:gd name="connsiteX4" fmla="*/ 2261287 w 2656703"/>
                  <a:gd name="connsiteY4" fmla="*/ 1260389 h 1359243"/>
                  <a:gd name="connsiteX5" fmla="*/ 2273643 w 2656703"/>
                  <a:gd name="connsiteY5" fmla="*/ 1173892 h 1359243"/>
                  <a:gd name="connsiteX6" fmla="*/ 2310714 w 2656703"/>
                  <a:gd name="connsiteY6" fmla="*/ 1149179 h 1359243"/>
                  <a:gd name="connsiteX7" fmla="*/ 2335427 w 2656703"/>
                  <a:gd name="connsiteY7" fmla="*/ 1186249 h 1359243"/>
                  <a:gd name="connsiteX8" fmla="*/ 2372498 w 2656703"/>
                  <a:gd name="connsiteY8" fmla="*/ 1198606 h 1359243"/>
                  <a:gd name="connsiteX9" fmla="*/ 2471352 w 2656703"/>
                  <a:gd name="connsiteY9" fmla="*/ 1210962 h 1359243"/>
                  <a:gd name="connsiteX10" fmla="*/ 2483708 w 2656703"/>
                  <a:gd name="connsiteY10" fmla="*/ 1260389 h 1359243"/>
                  <a:gd name="connsiteX11" fmla="*/ 2520779 w 2656703"/>
                  <a:gd name="connsiteY11" fmla="*/ 1272746 h 1359243"/>
                  <a:gd name="connsiteX12" fmla="*/ 2656703 w 2656703"/>
                  <a:gd name="connsiteY12" fmla="*/ 1248033 h 1359243"/>
                  <a:gd name="connsiteX13" fmla="*/ 2631989 w 2656703"/>
                  <a:gd name="connsiteY13" fmla="*/ 1161535 h 1359243"/>
                  <a:gd name="connsiteX14" fmla="*/ 2607276 w 2656703"/>
                  <a:gd name="connsiteY14" fmla="*/ 1124465 h 1359243"/>
                  <a:gd name="connsiteX15" fmla="*/ 2582562 w 2656703"/>
                  <a:gd name="connsiteY15" fmla="*/ 1050324 h 1359243"/>
                  <a:gd name="connsiteX16" fmla="*/ 2421925 w 2656703"/>
                  <a:gd name="connsiteY16" fmla="*/ 1025611 h 1359243"/>
                  <a:gd name="connsiteX17" fmla="*/ 2310714 w 2656703"/>
                  <a:gd name="connsiteY17" fmla="*/ 976184 h 1359243"/>
                  <a:gd name="connsiteX18" fmla="*/ 2236573 w 2656703"/>
                  <a:gd name="connsiteY18" fmla="*/ 914400 h 1359243"/>
                  <a:gd name="connsiteX19" fmla="*/ 1927654 w 2656703"/>
                  <a:gd name="connsiteY19" fmla="*/ 902043 h 1359243"/>
                  <a:gd name="connsiteX20" fmla="*/ 1878227 w 2656703"/>
                  <a:gd name="connsiteY20" fmla="*/ 889687 h 1359243"/>
                  <a:gd name="connsiteX21" fmla="*/ 1952368 w 2656703"/>
                  <a:gd name="connsiteY21" fmla="*/ 840260 h 1359243"/>
                  <a:gd name="connsiteX22" fmla="*/ 1989438 w 2656703"/>
                  <a:gd name="connsiteY22" fmla="*/ 803189 h 1359243"/>
                  <a:gd name="connsiteX23" fmla="*/ 2162433 w 2656703"/>
                  <a:gd name="connsiteY23" fmla="*/ 803189 h 1359243"/>
                  <a:gd name="connsiteX24" fmla="*/ 2248930 w 2656703"/>
                  <a:gd name="connsiteY24" fmla="*/ 827903 h 1359243"/>
                  <a:gd name="connsiteX25" fmla="*/ 2434281 w 2656703"/>
                  <a:gd name="connsiteY25" fmla="*/ 840260 h 1359243"/>
                  <a:gd name="connsiteX26" fmla="*/ 2471352 w 2656703"/>
                  <a:gd name="connsiteY26" fmla="*/ 877330 h 1359243"/>
                  <a:gd name="connsiteX27" fmla="*/ 2545492 w 2656703"/>
                  <a:gd name="connsiteY27" fmla="*/ 926757 h 1359243"/>
                  <a:gd name="connsiteX28" fmla="*/ 2594919 w 2656703"/>
                  <a:gd name="connsiteY28" fmla="*/ 778476 h 1359243"/>
                  <a:gd name="connsiteX29" fmla="*/ 2421925 w 2656703"/>
                  <a:gd name="connsiteY29" fmla="*/ 766119 h 1359243"/>
                  <a:gd name="connsiteX30" fmla="*/ 2409568 w 2656703"/>
                  <a:gd name="connsiteY30" fmla="*/ 729049 h 1359243"/>
                  <a:gd name="connsiteX31" fmla="*/ 2483708 w 2656703"/>
                  <a:gd name="connsiteY31" fmla="*/ 679622 h 1359243"/>
                  <a:gd name="connsiteX32" fmla="*/ 2520779 w 2656703"/>
                  <a:gd name="connsiteY32" fmla="*/ 642551 h 1359243"/>
                  <a:gd name="connsiteX33" fmla="*/ 2483708 w 2656703"/>
                  <a:gd name="connsiteY33" fmla="*/ 617838 h 1359243"/>
                  <a:gd name="connsiteX34" fmla="*/ 2335427 w 2656703"/>
                  <a:gd name="connsiteY34" fmla="*/ 605481 h 1359243"/>
                  <a:gd name="connsiteX35" fmla="*/ 2360141 w 2656703"/>
                  <a:gd name="connsiteY35" fmla="*/ 506627 h 1359243"/>
                  <a:gd name="connsiteX36" fmla="*/ 2372498 w 2656703"/>
                  <a:gd name="connsiteY36" fmla="*/ 457200 h 1359243"/>
                  <a:gd name="connsiteX37" fmla="*/ 2323071 w 2656703"/>
                  <a:gd name="connsiteY37" fmla="*/ 370703 h 1359243"/>
                  <a:gd name="connsiteX38" fmla="*/ 2273643 w 2656703"/>
                  <a:gd name="connsiteY38" fmla="*/ 296562 h 1359243"/>
                  <a:gd name="connsiteX39" fmla="*/ 2211860 w 2656703"/>
                  <a:gd name="connsiteY39" fmla="*/ 308919 h 1359243"/>
                  <a:gd name="connsiteX40" fmla="*/ 2174789 w 2656703"/>
                  <a:gd name="connsiteY40" fmla="*/ 395416 h 1359243"/>
                  <a:gd name="connsiteX41" fmla="*/ 2137719 w 2656703"/>
                  <a:gd name="connsiteY41" fmla="*/ 420130 h 1359243"/>
                  <a:gd name="connsiteX42" fmla="*/ 2088292 w 2656703"/>
                  <a:gd name="connsiteY42" fmla="*/ 345989 h 1359243"/>
                  <a:gd name="connsiteX43" fmla="*/ 2063579 w 2656703"/>
                  <a:gd name="connsiteY43" fmla="*/ 308919 h 1359243"/>
                  <a:gd name="connsiteX44" fmla="*/ 1989438 w 2656703"/>
                  <a:gd name="connsiteY44" fmla="*/ 172995 h 1359243"/>
                  <a:gd name="connsiteX45" fmla="*/ 1952368 w 2656703"/>
                  <a:gd name="connsiteY45" fmla="*/ 185351 h 1359243"/>
                  <a:gd name="connsiteX46" fmla="*/ 1890584 w 2656703"/>
                  <a:gd name="connsiteY46" fmla="*/ 247135 h 1359243"/>
                  <a:gd name="connsiteX47" fmla="*/ 1878227 w 2656703"/>
                  <a:gd name="connsiteY47" fmla="*/ 296562 h 1359243"/>
                  <a:gd name="connsiteX48" fmla="*/ 1841157 w 2656703"/>
                  <a:gd name="connsiteY48" fmla="*/ 333633 h 1359243"/>
                  <a:gd name="connsiteX49" fmla="*/ 1816443 w 2656703"/>
                  <a:gd name="connsiteY49" fmla="*/ 296562 h 1359243"/>
                  <a:gd name="connsiteX50" fmla="*/ 1680519 w 2656703"/>
                  <a:gd name="connsiteY50" fmla="*/ 259492 h 1359243"/>
                  <a:gd name="connsiteX51" fmla="*/ 1631092 w 2656703"/>
                  <a:gd name="connsiteY51" fmla="*/ 185351 h 1359243"/>
                  <a:gd name="connsiteX52" fmla="*/ 1606379 w 2656703"/>
                  <a:gd name="connsiteY52" fmla="*/ 148281 h 1359243"/>
                  <a:gd name="connsiteX53" fmla="*/ 1594022 w 2656703"/>
                  <a:gd name="connsiteY53" fmla="*/ 111211 h 1359243"/>
                  <a:gd name="connsiteX54" fmla="*/ 1556952 w 2656703"/>
                  <a:gd name="connsiteY54" fmla="*/ 86497 h 1359243"/>
                  <a:gd name="connsiteX55" fmla="*/ 1532238 w 2656703"/>
                  <a:gd name="connsiteY55" fmla="*/ 123568 h 1359243"/>
                  <a:gd name="connsiteX56" fmla="*/ 1507525 w 2656703"/>
                  <a:gd name="connsiteY56" fmla="*/ 172995 h 1359243"/>
                  <a:gd name="connsiteX57" fmla="*/ 1470454 w 2656703"/>
                  <a:gd name="connsiteY57" fmla="*/ 210065 h 1359243"/>
                  <a:gd name="connsiteX58" fmla="*/ 1433384 w 2656703"/>
                  <a:gd name="connsiteY58" fmla="*/ 284206 h 1359243"/>
                  <a:gd name="connsiteX59" fmla="*/ 1396314 w 2656703"/>
                  <a:gd name="connsiteY59" fmla="*/ 358346 h 1359243"/>
                  <a:gd name="connsiteX60" fmla="*/ 1322173 w 2656703"/>
                  <a:gd name="connsiteY60" fmla="*/ 308919 h 1359243"/>
                  <a:gd name="connsiteX61" fmla="*/ 1297460 w 2656703"/>
                  <a:gd name="connsiteY61" fmla="*/ 271849 h 1359243"/>
                  <a:gd name="connsiteX62" fmla="*/ 1285103 w 2656703"/>
                  <a:gd name="connsiteY62" fmla="*/ 234779 h 1359243"/>
                  <a:gd name="connsiteX63" fmla="*/ 1248033 w 2656703"/>
                  <a:gd name="connsiteY63" fmla="*/ 222422 h 1359243"/>
                  <a:gd name="connsiteX64" fmla="*/ 1173892 w 2656703"/>
                  <a:gd name="connsiteY64" fmla="*/ 284206 h 1359243"/>
                  <a:gd name="connsiteX65" fmla="*/ 1136822 w 2656703"/>
                  <a:gd name="connsiteY65" fmla="*/ 296562 h 1359243"/>
                  <a:gd name="connsiteX66" fmla="*/ 1099752 w 2656703"/>
                  <a:gd name="connsiteY66" fmla="*/ 271849 h 1359243"/>
                  <a:gd name="connsiteX67" fmla="*/ 1025611 w 2656703"/>
                  <a:gd name="connsiteY67" fmla="*/ 234779 h 1359243"/>
                  <a:gd name="connsiteX68" fmla="*/ 976184 w 2656703"/>
                  <a:gd name="connsiteY68" fmla="*/ 160638 h 1359243"/>
                  <a:gd name="connsiteX69" fmla="*/ 951471 w 2656703"/>
                  <a:gd name="connsiteY69" fmla="*/ 123568 h 1359243"/>
                  <a:gd name="connsiteX70" fmla="*/ 914400 w 2656703"/>
                  <a:gd name="connsiteY70" fmla="*/ 111211 h 1359243"/>
                  <a:gd name="connsiteX71" fmla="*/ 852616 w 2656703"/>
                  <a:gd name="connsiteY71" fmla="*/ 49427 h 1359243"/>
                  <a:gd name="connsiteX72" fmla="*/ 815546 w 2656703"/>
                  <a:gd name="connsiteY72" fmla="*/ 61784 h 1359243"/>
                  <a:gd name="connsiteX73" fmla="*/ 790833 w 2656703"/>
                  <a:gd name="connsiteY73" fmla="*/ 98854 h 1359243"/>
                  <a:gd name="connsiteX74" fmla="*/ 778476 w 2656703"/>
                  <a:gd name="connsiteY74" fmla="*/ 135924 h 1359243"/>
                  <a:gd name="connsiteX75" fmla="*/ 729049 w 2656703"/>
                  <a:gd name="connsiteY75" fmla="*/ 148281 h 1359243"/>
                  <a:gd name="connsiteX76" fmla="*/ 630195 w 2656703"/>
                  <a:gd name="connsiteY76" fmla="*/ 123568 h 1359243"/>
                  <a:gd name="connsiteX77" fmla="*/ 580768 w 2656703"/>
                  <a:gd name="connsiteY77" fmla="*/ 98854 h 1359243"/>
                  <a:gd name="connsiteX78" fmla="*/ 531341 w 2656703"/>
                  <a:gd name="connsiteY78" fmla="*/ 86497 h 1359243"/>
                  <a:gd name="connsiteX79" fmla="*/ 469557 w 2656703"/>
                  <a:gd name="connsiteY79" fmla="*/ 61784 h 1359243"/>
                  <a:gd name="connsiteX80" fmla="*/ 358346 w 2656703"/>
                  <a:gd name="connsiteY80" fmla="*/ 24714 h 1359243"/>
                  <a:gd name="connsiteX81" fmla="*/ 321276 w 2656703"/>
                  <a:gd name="connsiteY81" fmla="*/ 12357 h 1359243"/>
                  <a:gd name="connsiteX82" fmla="*/ 284206 w 2656703"/>
                  <a:gd name="connsiteY82" fmla="*/ 0 h 1359243"/>
                  <a:gd name="connsiteX83" fmla="*/ 271849 w 2656703"/>
                  <a:gd name="connsiteY83" fmla="*/ 160638 h 1359243"/>
                  <a:gd name="connsiteX84" fmla="*/ 197708 w 2656703"/>
                  <a:gd name="connsiteY84" fmla="*/ 185351 h 1359243"/>
                  <a:gd name="connsiteX85" fmla="*/ 123568 w 2656703"/>
                  <a:gd name="connsiteY85" fmla="*/ 222422 h 1359243"/>
                  <a:gd name="connsiteX86" fmla="*/ 86498 w 2656703"/>
                  <a:gd name="connsiteY86" fmla="*/ 247135 h 1359243"/>
                  <a:gd name="connsiteX87" fmla="*/ 49427 w 2656703"/>
                  <a:gd name="connsiteY87" fmla="*/ 259492 h 1359243"/>
                  <a:gd name="connsiteX88" fmla="*/ 0 w 2656703"/>
                  <a:gd name="connsiteY88" fmla="*/ 284206 h 1359243"/>
                  <a:gd name="connsiteX89" fmla="*/ 49427 w 2656703"/>
                  <a:gd name="connsiteY89" fmla="*/ 308919 h 1359243"/>
                  <a:gd name="connsiteX90" fmla="*/ 86498 w 2656703"/>
                  <a:gd name="connsiteY90" fmla="*/ 321276 h 1359243"/>
                  <a:gd name="connsiteX91" fmla="*/ 135925 w 2656703"/>
                  <a:gd name="connsiteY91" fmla="*/ 383060 h 1359243"/>
                  <a:gd name="connsiteX92" fmla="*/ 296562 w 2656703"/>
                  <a:gd name="connsiteY92" fmla="*/ 395416 h 1359243"/>
                  <a:gd name="connsiteX93" fmla="*/ 333633 w 2656703"/>
                  <a:gd name="connsiteY93" fmla="*/ 407773 h 1359243"/>
                  <a:gd name="connsiteX94" fmla="*/ 370703 w 2656703"/>
                  <a:gd name="connsiteY94" fmla="*/ 395416 h 1359243"/>
                  <a:gd name="connsiteX95" fmla="*/ 407773 w 2656703"/>
                  <a:gd name="connsiteY95" fmla="*/ 321276 h 1359243"/>
                  <a:gd name="connsiteX96" fmla="*/ 444843 w 2656703"/>
                  <a:gd name="connsiteY96" fmla="*/ 345989 h 1359243"/>
                  <a:gd name="connsiteX97" fmla="*/ 469557 w 2656703"/>
                  <a:gd name="connsiteY97" fmla="*/ 457200 h 1359243"/>
                  <a:gd name="connsiteX98" fmla="*/ 531341 w 2656703"/>
                  <a:gd name="connsiteY98" fmla="*/ 518984 h 1359243"/>
                  <a:gd name="connsiteX99" fmla="*/ 556054 w 2656703"/>
                  <a:gd name="connsiteY99" fmla="*/ 593124 h 1359243"/>
                  <a:gd name="connsiteX100" fmla="*/ 568411 w 2656703"/>
                  <a:gd name="connsiteY100" fmla="*/ 630195 h 1359243"/>
                  <a:gd name="connsiteX101" fmla="*/ 556054 w 2656703"/>
                  <a:gd name="connsiteY101" fmla="*/ 667265 h 1359243"/>
                  <a:gd name="connsiteX102" fmla="*/ 457200 w 2656703"/>
                  <a:gd name="connsiteY102" fmla="*/ 593124 h 1359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</a:cxnLst>
                <a:rect l="l" t="t" r="r" b="b"/>
                <a:pathLst>
                  <a:path w="2656703" h="1359243">
                    <a:moveTo>
                      <a:pt x="2471352" y="1359243"/>
                    </a:moveTo>
                    <a:cubicBezTo>
                      <a:pt x="2450757" y="1346886"/>
                      <a:pt x="2429935" y="1334902"/>
                      <a:pt x="2409568" y="1322173"/>
                    </a:cubicBezTo>
                    <a:cubicBezTo>
                      <a:pt x="2396975" y="1314302"/>
                      <a:pt x="2386069" y="1303491"/>
                      <a:pt x="2372498" y="1297460"/>
                    </a:cubicBezTo>
                    <a:cubicBezTo>
                      <a:pt x="2348693" y="1286880"/>
                      <a:pt x="2323071" y="1280984"/>
                      <a:pt x="2298357" y="1272746"/>
                    </a:cubicBezTo>
                    <a:lnTo>
                      <a:pt x="2261287" y="1260389"/>
                    </a:lnTo>
                    <a:cubicBezTo>
                      <a:pt x="2265406" y="1231557"/>
                      <a:pt x="2261814" y="1200507"/>
                      <a:pt x="2273643" y="1173892"/>
                    </a:cubicBezTo>
                    <a:cubicBezTo>
                      <a:pt x="2279675" y="1160321"/>
                      <a:pt x="2296151" y="1146266"/>
                      <a:pt x="2310714" y="1149179"/>
                    </a:cubicBezTo>
                    <a:cubicBezTo>
                      <a:pt x="2325276" y="1152092"/>
                      <a:pt x="2323830" y="1176972"/>
                      <a:pt x="2335427" y="1186249"/>
                    </a:cubicBezTo>
                    <a:cubicBezTo>
                      <a:pt x="2345598" y="1194386"/>
                      <a:pt x="2359683" y="1196276"/>
                      <a:pt x="2372498" y="1198606"/>
                    </a:cubicBezTo>
                    <a:cubicBezTo>
                      <a:pt x="2405170" y="1204546"/>
                      <a:pt x="2438401" y="1206843"/>
                      <a:pt x="2471352" y="1210962"/>
                    </a:cubicBezTo>
                    <a:cubicBezTo>
                      <a:pt x="2475471" y="1227438"/>
                      <a:pt x="2473099" y="1247128"/>
                      <a:pt x="2483708" y="1260389"/>
                    </a:cubicBezTo>
                    <a:cubicBezTo>
                      <a:pt x="2491845" y="1270560"/>
                      <a:pt x="2507787" y="1273674"/>
                      <a:pt x="2520779" y="1272746"/>
                    </a:cubicBezTo>
                    <a:cubicBezTo>
                      <a:pt x="2566713" y="1269465"/>
                      <a:pt x="2611395" y="1256271"/>
                      <a:pt x="2656703" y="1248033"/>
                    </a:cubicBezTo>
                    <a:cubicBezTo>
                      <a:pt x="2652744" y="1232196"/>
                      <a:pt x="2640852" y="1179262"/>
                      <a:pt x="2631989" y="1161535"/>
                    </a:cubicBezTo>
                    <a:cubicBezTo>
                      <a:pt x="2625348" y="1148252"/>
                      <a:pt x="2613307" y="1138036"/>
                      <a:pt x="2607276" y="1124465"/>
                    </a:cubicBezTo>
                    <a:cubicBezTo>
                      <a:pt x="2596696" y="1100660"/>
                      <a:pt x="2607276" y="1058561"/>
                      <a:pt x="2582562" y="1050324"/>
                    </a:cubicBezTo>
                    <a:cubicBezTo>
                      <a:pt x="2506222" y="1024879"/>
                      <a:pt x="2558452" y="1039264"/>
                      <a:pt x="2421925" y="1025611"/>
                    </a:cubicBezTo>
                    <a:cubicBezTo>
                      <a:pt x="2368045" y="1007651"/>
                      <a:pt x="2349878" y="1008820"/>
                      <a:pt x="2310714" y="976184"/>
                    </a:cubicBezTo>
                    <a:cubicBezTo>
                      <a:pt x="2299018" y="966438"/>
                      <a:pt x="2257694" y="916663"/>
                      <a:pt x="2236573" y="914400"/>
                    </a:cubicBezTo>
                    <a:cubicBezTo>
                      <a:pt x="2134104" y="903421"/>
                      <a:pt x="2030627" y="906162"/>
                      <a:pt x="1927654" y="902043"/>
                    </a:cubicBezTo>
                    <a:cubicBezTo>
                      <a:pt x="1911178" y="897924"/>
                      <a:pt x="1885822" y="904877"/>
                      <a:pt x="1878227" y="889687"/>
                    </a:cubicBezTo>
                    <a:cubicBezTo>
                      <a:pt x="1859263" y="851759"/>
                      <a:pt x="1949251" y="841039"/>
                      <a:pt x="1952368" y="840260"/>
                    </a:cubicBezTo>
                    <a:cubicBezTo>
                      <a:pt x="1964725" y="827903"/>
                      <a:pt x="1974898" y="812883"/>
                      <a:pt x="1989438" y="803189"/>
                    </a:cubicBezTo>
                    <a:cubicBezTo>
                      <a:pt x="2034365" y="773238"/>
                      <a:pt x="2136850" y="800863"/>
                      <a:pt x="2162433" y="803189"/>
                    </a:cubicBezTo>
                    <a:cubicBezTo>
                      <a:pt x="2185407" y="810847"/>
                      <a:pt x="2226253" y="825516"/>
                      <a:pt x="2248930" y="827903"/>
                    </a:cubicBezTo>
                    <a:cubicBezTo>
                      <a:pt x="2310511" y="834385"/>
                      <a:pt x="2372497" y="836141"/>
                      <a:pt x="2434281" y="840260"/>
                    </a:cubicBezTo>
                    <a:cubicBezTo>
                      <a:pt x="2446638" y="852617"/>
                      <a:pt x="2457558" y="866601"/>
                      <a:pt x="2471352" y="877330"/>
                    </a:cubicBezTo>
                    <a:cubicBezTo>
                      <a:pt x="2494797" y="895565"/>
                      <a:pt x="2545492" y="926757"/>
                      <a:pt x="2545492" y="926757"/>
                    </a:cubicBezTo>
                    <a:cubicBezTo>
                      <a:pt x="2588946" y="912272"/>
                      <a:pt x="2709835" y="884553"/>
                      <a:pt x="2594919" y="778476"/>
                    </a:cubicBezTo>
                    <a:cubicBezTo>
                      <a:pt x="2552439" y="739263"/>
                      <a:pt x="2479590" y="770238"/>
                      <a:pt x="2421925" y="766119"/>
                    </a:cubicBezTo>
                    <a:cubicBezTo>
                      <a:pt x="2417806" y="753762"/>
                      <a:pt x="2401997" y="739648"/>
                      <a:pt x="2409568" y="729049"/>
                    </a:cubicBezTo>
                    <a:cubicBezTo>
                      <a:pt x="2426832" y="704880"/>
                      <a:pt x="2462706" y="700624"/>
                      <a:pt x="2483708" y="679622"/>
                    </a:cubicBezTo>
                    <a:lnTo>
                      <a:pt x="2520779" y="642551"/>
                    </a:lnTo>
                    <a:cubicBezTo>
                      <a:pt x="2508422" y="634313"/>
                      <a:pt x="2498271" y="620751"/>
                      <a:pt x="2483708" y="617838"/>
                    </a:cubicBezTo>
                    <a:cubicBezTo>
                      <a:pt x="2435073" y="608111"/>
                      <a:pt x="2372293" y="638661"/>
                      <a:pt x="2335427" y="605481"/>
                    </a:cubicBezTo>
                    <a:cubicBezTo>
                      <a:pt x="2310181" y="582759"/>
                      <a:pt x="2351903" y="539578"/>
                      <a:pt x="2360141" y="506627"/>
                    </a:cubicBezTo>
                    <a:lnTo>
                      <a:pt x="2372498" y="457200"/>
                    </a:lnTo>
                    <a:cubicBezTo>
                      <a:pt x="2350882" y="370738"/>
                      <a:pt x="2377316" y="440446"/>
                      <a:pt x="2323071" y="370703"/>
                    </a:cubicBezTo>
                    <a:cubicBezTo>
                      <a:pt x="2304836" y="347258"/>
                      <a:pt x="2273643" y="296562"/>
                      <a:pt x="2273643" y="296562"/>
                    </a:cubicBezTo>
                    <a:cubicBezTo>
                      <a:pt x="2253049" y="300681"/>
                      <a:pt x="2228950" y="296712"/>
                      <a:pt x="2211860" y="308919"/>
                    </a:cubicBezTo>
                    <a:cubicBezTo>
                      <a:pt x="2170618" y="338378"/>
                      <a:pt x="2200539" y="363228"/>
                      <a:pt x="2174789" y="395416"/>
                    </a:cubicBezTo>
                    <a:cubicBezTo>
                      <a:pt x="2165512" y="407013"/>
                      <a:pt x="2150076" y="411892"/>
                      <a:pt x="2137719" y="420130"/>
                    </a:cubicBezTo>
                    <a:lnTo>
                      <a:pt x="2088292" y="345989"/>
                    </a:lnTo>
                    <a:lnTo>
                      <a:pt x="2063579" y="308919"/>
                    </a:lnTo>
                    <a:cubicBezTo>
                      <a:pt x="2050542" y="152478"/>
                      <a:pt x="2099407" y="145503"/>
                      <a:pt x="1989438" y="172995"/>
                    </a:cubicBezTo>
                    <a:cubicBezTo>
                      <a:pt x="1976802" y="176154"/>
                      <a:pt x="1964725" y="181232"/>
                      <a:pt x="1952368" y="185351"/>
                    </a:cubicBezTo>
                    <a:cubicBezTo>
                      <a:pt x="1919418" y="207318"/>
                      <a:pt x="1907060" y="208693"/>
                      <a:pt x="1890584" y="247135"/>
                    </a:cubicBezTo>
                    <a:cubicBezTo>
                      <a:pt x="1883894" y="262745"/>
                      <a:pt x="1886653" y="281817"/>
                      <a:pt x="1878227" y="296562"/>
                    </a:cubicBezTo>
                    <a:cubicBezTo>
                      <a:pt x="1869557" y="311735"/>
                      <a:pt x="1853514" y="321276"/>
                      <a:pt x="1841157" y="333633"/>
                    </a:cubicBezTo>
                    <a:cubicBezTo>
                      <a:pt x="1832919" y="321276"/>
                      <a:pt x="1829037" y="304433"/>
                      <a:pt x="1816443" y="296562"/>
                    </a:cubicBezTo>
                    <a:cubicBezTo>
                      <a:pt x="1786934" y="278119"/>
                      <a:pt x="1715800" y="266548"/>
                      <a:pt x="1680519" y="259492"/>
                    </a:cubicBezTo>
                    <a:lnTo>
                      <a:pt x="1631092" y="185351"/>
                    </a:lnTo>
                    <a:cubicBezTo>
                      <a:pt x="1622854" y="172994"/>
                      <a:pt x="1611075" y="162370"/>
                      <a:pt x="1606379" y="148281"/>
                    </a:cubicBezTo>
                    <a:cubicBezTo>
                      <a:pt x="1602260" y="135924"/>
                      <a:pt x="1602159" y="121382"/>
                      <a:pt x="1594022" y="111211"/>
                    </a:cubicBezTo>
                    <a:cubicBezTo>
                      <a:pt x="1584745" y="99614"/>
                      <a:pt x="1569309" y="94735"/>
                      <a:pt x="1556952" y="86497"/>
                    </a:cubicBezTo>
                    <a:cubicBezTo>
                      <a:pt x="1548714" y="98854"/>
                      <a:pt x="1539606" y="110673"/>
                      <a:pt x="1532238" y="123568"/>
                    </a:cubicBezTo>
                    <a:cubicBezTo>
                      <a:pt x="1523099" y="139561"/>
                      <a:pt x="1518232" y="158006"/>
                      <a:pt x="1507525" y="172995"/>
                    </a:cubicBezTo>
                    <a:cubicBezTo>
                      <a:pt x="1497368" y="187215"/>
                      <a:pt x="1482811" y="197708"/>
                      <a:pt x="1470454" y="210065"/>
                    </a:cubicBezTo>
                    <a:cubicBezTo>
                      <a:pt x="1439400" y="303233"/>
                      <a:pt x="1481289" y="188398"/>
                      <a:pt x="1433384" y="284206"/>
                    </a:cubicBezTo>
                    <a:cubicBezTo>
                      <a:pt x="1382223" y="386527"/>
                      <a:pt x="1467141" y="252104"/>
                      <a:pt x="1396314" y="358346"/>
                    </a:cubicBezTo>
                    <a:cubicBezTo>
                      <a:pt x="1350626" y="343117"/>
                      <a:pt x="1357773" y="351639"/>
                      <a:pt x="1322173" y="308919"/>
                    </a:cubicBezTo>
                    <a:cubicBezTo>
                      <a:pt x="1312666" y="297510"/>
                      <a:pt x="1304101" y="285132"/>
                      <a:pt x="1297460" y="271849"/>
                    </a:cubicBezTo>
                    <a:cubicBezTo>
                      <a:pt x="1291635" y="260199"/>
                      <a:pt x="1294313" y="243989"/>
                      <a:pt x="1285103" y="234779"/>
                    </a:cubicBezTo>
                    <a:cubicBezTo>
                      <a:pt x="1275893" y="225569"/>
                      <a:pt x="1260390" y="226541"/>
                      <a:pt x="1248033" y="222422"/>
                    </a:cubicBezTo>
                    <a:cubicBezTo>
                      <a:pt x="1220707" y="249747"/>
                      <a:pt x="1208296" y="267004"/>
                      <a:pt x="1173892" y="284206"/>
                    </a:cubicBezTo>
                    <a:cubicBezTo>
                      <a:pt x="1162242" y="290031"/>
                      <a:pt x="1149179" y="292443"/>
                      <a:pt x="1136822" y="296562"/>
                    </a:cubicBezTo>
                    <a:cubicBezTo>
                      <a:pt x="1124465" y="288324"/>
                      <a:pt x="1113035" y="278490"/>
                      <a:pt x="1099752" y="271849"/>
                    </a:cubicBezTo>
                    <a:cubicBezTo>
                      <a:pt x="997434" y="220691"/>
                      <a:pt x="1131847" y="305602"/>
                      <a:pt x="1025611" y="234779"/>
                    </a:cubicBezTo>
                    <a:cubicBezTo>
                      <a:pt x="1003895" y="169631"/>
                      <a:pt x="1027607" y="222346"/>
                      <a:pt x="976184" y="160638"/>
                    </a:cubicBezTo>
                    <a:cubicBezTo>
                      <a:pt x="966677" y="149229"/>
                      <a:pt x="963068" y="132845"/>
                      <a:pt x="951471" y="123568"/>
                    </a:cubicBezTo>
                    <a:cubicBezTo>
                      <a:pt x="941300" y="115431"/>
                      <a:pt x="926757" y="115330"/>
                      <a:pt x="914400" y="111211"/>
                    </a:cubicBezTo>
                    <a:cubicBezTo>
                      <a:pt x="899984" y="89586"/>
                      <a:pt x="883509" y="54576"/>
                      <a:pt x="852616" y="49427"/>
                    </a:cubicBezTo>
                    <a:cubicBezTo>
                      <a:pt x="839768" y="47286"/>
                      <a:pt x="827903" y="57665"/>
                      <a:pt x="815546" y="61784"/>
                    </a:cubicBezTo>
                    <a:cubicBezTo>
                      <a:pt x="807308" y="74141"/>
                      <a:pt x="797474" y="85571"/>
                      <a:pt x="790833" y="98854"/>
                    </a:cubicBezTo>
                    <a:cubicBezTo>
                      <a:pt x="785008" y="110504"/>
                      <a:pt x="788647" y="127787"/>
                      <a:pt x="778476" y="135924"/>
                    </a:cubicBezTo>
                    <a:cubicBezTo>
                      <a:pt x="765215" y="146533"/>
                      <a:pt x="745525" y="144162"/>
                      <a:pt x="729049" y="148281"/>
                    </a:cubicBezTo>
                    <a:cubicBezTo>
                      <a:pt x="692793" y="141030"/>
                      <a:pt x="663437" y="137815"/>
                      <a:pt x="630195" y="123568"/>
                    </a:cubicBezTo>
                    <a:cubicBezTo>
                      <a:pt x="613264" y="116312"/>
                      <a:pt x="598016" y="105322"/>
                      <a:pt x="580768" y="98854"/>
                    </a:cubicBezTo>
                    <a:cubicBezTo>
                      <a:pt x="564867" y="92891"/>
                      <a:pt x="547452" y="91867"/>
                      <a:pt x="531341" y="86497"/>
                    </a:cubicBezTo>
                    <a:cubicBezTo>
                      <a:pt x="510298" y="79483"/>
                      <a:pt x="490446" y="69244"/>
                      <a:pt x="469557" y="61784"/>
                    </a:cubicBezTo>
                    <a:cubicBezTo>
                      <a:pt x="432758" y="48642"/>
                      <a:pt x="395416" y="37071"/>
                      <a:pt x="358346" y="24714"/>
                    </a:cubicBezTo>
                    <a:lnTo>
                      <a:pt x="321276" y="12357"/>
                    </a:lnTo>
                    <a:lnTo>
                      <a:pt x="284206" y="0"/>
                    </a:lnTo>
                    <a:cubicBezTo>
                      <a:pt x="280087" y="53546"/>
                      <a:pt x="294560" y="111972"/>
                      <a:pt x="271849" y="160638"/>
                    </a:cubicBezTo>
                    <a:cubicBezTo>
                      <a:pt x="260833" y="184244"/>
                      <a:pt x="197708" y="185351"/>
                      <a:pt x="197708" y="185351"/>
                    </a:cubicBezTo>
                    <a:cubicBezTo>
                      <a:pt x="91480" y="256172"/>
                      <a:pt x="225877" y="171267"/>
                      <a:pt x="123568" y="222422"/>
                    </a:cubicBezTo>
                    <a:cubicBezTo>
                      <a:pt x="110285" y="229063"/>
                      <a:pt x="99781" y="240494"/>
                      <a:pt x="86498" y="247135"/>
                    </a:cubicBezTo>
                    <a:cubicBezTo>
                      <a:pt x="74848" y="252960"/>
                      <a:pt x="61399" y="254361"/>
                      <a:pt x="49427" y="259492"/>
                    </a:cubicBezTo>
                    <a:cubicBezTo>
                      <a:pt x="32496" y="266748"/>
                      <a:pt x="16476" y="275968"/>
                      <a:pt x="0" y="284206"/>
                    </a:cubicBezTo>
                    <a:cubicBezTo>
                      <a:pt x="16476" y="292444"/>
                      <a:pt x="32496" y="301663"/>
                      <a:pt x="49427" y="308919"/>
                    </a:cubicBezTo>
                    <a:cubicBezTo>
                      <a:pt x="61399" y="314050"/>
                      <a:pt x="77288" y="312066"/>
                      <a:pt x="86498" y="321276"/>
                    </a:cubicBezTo>
                    <a:cubicBezTo>
                      <a:pt x="120749" y="355527"/>
                      <a:pt x="68407" y="370400"/>
                      <a:pt x="135925" y="383060"/>
                    </a:cubicBezTo>
                    <a:cubicBezTo>
                      <a:pt x="188709" y="392957"/>
                      <a:pt x="243016" y="391297"/>
                      <a:pt x="296562" y="395416"/>
                    </a:cubicBezTo>
                    <a:cubicBezTo>
                      <a:pt x="308919" y="399535"/>
                      <a:pt x="320608" y="407773"/>
                      <a:pt x="333633" y="407773"/>
                    </a:cubicBezTo>
                    <a:cubicBezTo>
                      <a:pt x="346658" y="407773"/>
                      <a:pt x="360532" y="403553"/>
                      <a:pt x="370703" y="395416"/>
                    </a:cubicBezTo>
                    <a:cubicBezTo>
                      <a:pt x="392478" y="377996"/>
                      <a:pt x="399633" y="345696"/>
                      <a:pt x="407773" y="321276"/>
                    </a:cubicBezTo>
                    <a:cubicBezTo>
                      <a:pt x="420130" y="329514"/>
                      <a:pt x="435566" y="334392"/>
                      <a:pt x="444843" y="345989"/>
                    </a:cubicBezTo>
                    <a:cubicBezTo>
                      <a:pt x="457764" y="362140"/>
                      <a:pt x="469213" y="456169"/>
                      <a:pt x="469557" y="457200"/>
                    </a:cubicBezTo>
                    <a:cubicBezTo>
                      <a:pt x="481325" y="492504"/>
                      <a:pt x="503098" y="500155"/>
                      <a:pt x="531341" y="518984"/>
                    </a:cubicBezTo>
                    <a:lnTo>
                      <a:pt x="556054" y="593124"/>
                    </a:lnTo>
                    <a:lnTo>
                      <a:pt x="568411" y="630195"/>
                    </a:lnTo>
                    <a:cubicBezTo>
                      <a:pt x="564292" y="642552"/>
                      <a:pt x="568948" y="669107"/>
                      <a:pt x="556054" y="667265"/>
                    </a:cubicBezTo>
                    <a:cubicBezTo>
                      <a:pt x="523452" y="662608"/>
                      <a:pt x="482821" y="618745"/>
                      <a:pt x="457200" y="593124"/>
                    </a:cubicBezTo>
                  </a:path>
                </a:pathLst>
              </a:custGeom>
              <a:grpFill/>
              <a:ln w="6350">
                <a:solidFill>
                  <a:schemeClr val="accent3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68" name="Group 367"/>
            <p:cNvGrpSpPr/>
            <p:nvPr/>
          </p:nvGrpSpPr>
          <p:grpSpPr>
            <a:xfrm rot="16200000">
              <a:off x="8291082" y="2804544"/>
              <a:ext cx="839654" cy="841468"/>
              <a:chOff x="2842054" y="247135"/>
              <a:chExt cx="3665565" cy="6339016"/>
            </a:xfrm>
            <a:blipFill>
              <a:blip r:embed="rId14"/>
              <a:tile tx="0" ty="0" sx="100000" sy="100000" flip="none" algn="tl"/>
            </a:blipFill>
            <a:scene3d>
              <a:camera prst="orthographicFront">
                <a:rot lat="1757592" lon="836379" rev="10485705"/>
              </a:camera>
              <a:lightRig rig="threePt" dir="t"/>
            </a:scene3d>
          </p:grpSpPr>
          <p:sp>
            <p:nvSpPr>
              <p:cNvPr id="369" name="Freeform 368"/>
              <p:cNvSpPr/>
              <p:nvPr/>
            </p:nvSpPr>
            <p:spPr>
              <a:xfrm>
                <a:off x="2842054" y="716692"/>
                <a:ext cx="3665565" cy="5869459"/>
              </a:xfrm>
              <a:custGeom>
                <a:avLst/>
                <a:gdLst>
                  <a:gd name="connsiteX0" fmla="*/ 1285103 w 3665565"/>
                  <a:gd name="connsiteY0" fmla="*/ 111211 h 5869459"/>
                  <a:gd name="connsiteX1" fmla="*/ 1223319 w 3665565"/>
                  <a:gd name="connsiteY1" fmla="*/ 98854 h 5869459"/>
                  <a:gd name="connsiteX2" fmla="*/ 1186249 w 3665565"/>
                  <a:gd name="connsiteY2" fmla="*/ 74140 h 5869459"/>
                  <a:gd name="connsiteX3" fmla="*/ 1149178 w 3665565"/>
                  <a:gd name="connsiteY3" fmla="*/ 61784 h 5869459"/>
                  <a:gd name="connsiteX4" fmla="*/ 1099751 w 3665565"/>
                  <a:gd name="connsiteY4" fmla="*/ 74140 h 5869459"/>
                  <a:gd name="connsiteX5" fmla="*/ 1025611 w 3665565"/>
                  <a:gd name="connsiteY5" fmla="*/ 123567 h 5869459"/>
                  <a:gd name="connsiteX6" fmla="*/ 988541 w 3665565"/>
                  <a:gd name="connsiteY6" fmla="*/ 111211 h 5869459"/>
                  <a:gd name="connsiteX7" fmla="*/ 939114 w 3665565"/>
                  <a:gd name="connsiteY7" fmla="*/ 37070 h 5869459"/>
                  <a:gd name="connsiteX8" fmla="*/ 902043 w 3665565"/>
                  <a:gd name="connsiteY8" fmla="*/ 0 h 5869459"/>
                  <a:gd name="connsiteX9" fmla="*/ 778476 w 3665565"/>
                  <a:gd name="connsiteY9" fmla="*/ 24713 h 5869459"/>
                  <a:gd name="connsiteX10" fmla="*/ 741405 w 3665565"/>
                  <a:gd name="connsiteY10" fmla="*/ 49427 h 5869459"/>
                  <a:gd name="connsiteX11" fmla="*/ 704335 w 3665565"/>
                  <a:gd name="connsiteY11" fmla="*/ 61784 h 5869459"/>
                  <a:gd name="connsiteX12" fmla="*/ 667265 w 3665565"/>
                  <a:gd name="connsiteY12" fmla="*/ 86497 h 5869459"/>
                  <a:gd name="connsiteX13" fmla="*/ 531341 w 3665565"/>
                  <a:gd name="connsiteY13" fmla="*/ 111211 h 5869459"/>
                  <a:gd name="connsiteX14" fmla="*/ 518984 w 3665565"/>
                  <a:gd name="connsiteY14" fmla="*/ 148281 h 5869459"/>
                  <a:gd name="connsiteX15" fmla="*/ 556054 w 3665565"/>
                  <a:gd name="connsiteY15" fmla="*/ 172994 h 5869459"/>
                  <a:gd name="connsiteX16" fmla="*/ 642551 w 3665565"/>
                  <a:gd name="connsiteY16" fmla="*/ 135924 h 5869459"/>
                  <a:gd name="connsiteX17" fmla="*/ 691978 w 3665565"/>
                  <a:gd name="connsiteY17" fmla="*/ 123567 h 5869459"/>
                  <a:gd name="connsiteX18" fmla="*/ 766119 w 3665565"/>
                  <a:gd name="connsiteY18" fmla="*/ 172994 h 5869459"/>
                  <a:gd name="connsiteX19" fmla="*/ 803189 w 3665565"/>
                  <a:gd name="connsiteY19" fmla="*/ 197708 h 5869459"/>
                  <a:gd name="connsiteX20" fmla="*/ 827903 w 3665565"/>
                  <a:gd name="connsiteY20" fmla="*/ 234778 h 5869459"/>
                  <a:gd name="connsiteX21" fmla="*/ 790832 w 3665565"/>
                  <a:gd name="connsiteY21" fmla="*/ 259492 h 5869459"/>
                  <a:gd name="connsiteX22" fmla="*/ 716692 w 3665565"/>
                  <a:gd name="connsiteY22" fmla="*/ 284205 h 5869459"/>
                  <a:gd name="connsiteX23" fmla="*/ 642551 w 3665565"/>
                  <a:gd name="connsiteY23" fmla="*/ 308919 h 5869459"/>
                  <a:gd name="connsiteX24" fmla="*/ 580768 w 3665565"/>
                  <a:gd name="connsiteY24" fmla="*/ 321276 h 5869459"/>
                  <a:gd name="connsiteX25" fmla="*/ 506627 w 3665565"/>
                  <a:gd name="connsiteY25" fmla="*/ 345989 h 5869459"/>
                  <a:gd name="connsiteX26" fmla="*/ 469557 w 3665565"/>
                  <a:gd name="connsiteY26" fmla="*/ 358346 h 5869459"/>
                  <a:gd name="connsiteX27" fmla="*/ 259492 w 3665565"/>
                  <a:gd name="connsiteY27" fmla="*/ 370703 h 5869459"/>
                  <a:gd name="connsiteX28" fmla="*/ 222422 w 3665565"/>
                  <a:gd name="connsiteY28" fmla="*/ 383059 h 5869459"/>
                  <a:gd name="connsiteX29" fmla="*/ 259492 w 3665565"/>
                  <a:gd name="connsiteY29" fmla="*/ 407773 h 5869459"/>
                  <a:gd name="connsiteX30" fmla="*/ 333632 w 3665565"/>
                  <a:gd name="connsiteY30" fmla="*/ 432486 h 5869459"/>
                  <a:gd name="connsiteX31" fmla="*/ 494270 w 3665565"/>
                  <a:gd name="connsiteY31" fmla="*/ 444843 h 5869459"/>
                  <a:gd name="connsiteX32" fmla="*/ 518984 w 3665565"/>
                  <a:gd name="connsiteY32" fmla="*/ 481913 h 5869459"/>
                  <a:gd name="connsiteX33" fmla="*/ 667265 w 3665565"/>
                  <a:gd name="connsiteY33" fmla="*/ 457200 h 5869459"/>
                  <a:gd name="connsiteX34" fmla="*/ 889687 w 3665565"/>
                  <a:gd name="connsiteY34" fmla="*/ 469557 h 5869459"/>
                  <a:gd name="connsiteX35" fmla="*/ 914400 w 3665565"/>
                  <a:gd name="connsiteY35" fmla="*/ 543697 h 5869459"/>
                  <a:gd name="connsiteX36" fmla="*/ 902043 w 3665565"/>
                  <a:gd name="connsiteY36" fmla="*/ 593124 h 5869459"/>
                  <a:gd name="connsiteX37" fmla="*/ 827903 w 3665565"/>
                  <a:gd name="connsiteY37" fmla="*/ 617838 h 5869459"/>
                  <a:gd name="connsiteX38" fmla="*/ 580768 w 3665565"/>
                  <a:gd name="connsiteY38" fmla="*/ 642551 h 5869459"/>
                  <a:gd name="connsiteX39" fmla="*/ 432487 w 3665565"/>
                  <a:gd name="connsiteY39" fmla="*/ 667265 h 5869459"/>
                  <a:gd name="connsiteX40" fmla="*/ 358346 w 3665565"/>
                  <a:gd name="connsiteY40" fmla="*/ 691978 h 5869459"/>
                  <a:gd name="connsiteX41" fmla="*/ 284205 w 3665565"/>
                  <a:gd name="connsiteY41" fmla="*/ 716692 h 5869459"/>
                  <a:gd name="connsiteX42" fmla="*/ 247135 w 3665565"/>
                  <a:gd name="connsiteY42" fmla="*/ 729049 h 5869459"/>
                  <a:gd name="connsiteX43" fmla="*/ 37070 w 3665565"/>
                  <a:gd name="connsiteY43" fmla="*/ 729049 h 5869459"/>
                  <a:gd name="connsiteX44" fmla="*/ 0 w 3665565"/>
                  <a:gd name="connsiteY44" fmla="*/ 753762 h 5869459"/>
                  <a:gd name="connsiteX45" fmla="*/ 345989 w 3665565"/>
                  <a:gd name="connsiteY45" fmla="*/ 778476 h 5869459"/>
                  <a:gd name="connsiteX46" fmla="*/ 395416 w 3665565"/>
                  <a:gd name="connsiteY46" fmla="*/ 790832 h 5869459"/>
                  <a:gd name="connsiteX47" fmla="*/ 383060 w 3665565"/>
                  <a:gd name="connsiteY47" fmla="*/ 864973 h 5869459"/>
                  <a:gd name="connsiteX48" fmla="*/ 345989 w 3665565"/>
                  <a:gd name="connsiteY48" fmla="*/ 889686 h 5869459"/>
                  <a:gd name="connsiteX49" fmla="*/ 271849 w 3665565"/>
                  <a:gd name="connsiteY49" fmla="*/ 902043 h 5869459"/>
                  <a:gd name="connsiteX50" fmla="*/ 234778 w 3665565"/>
                  <a:gd name="connsiteY50" fmla="*/ 914400 h 5869459"/>
                  <a:gd name="connsiteX51" fmla="*/ 271849 w 3665565"/>
                  <a:gd name="connsiteY51" fmla="*/ 939113 h 5869459"/>
                  <a:gd name="connsiteX52" fmla="*/ 469557 w 3665565"/>
                  <a:gd name="connsiteY52" fmla="*/ 939113 h 5869459"/>
                  <a:gd name="connsiteX53" fmla="*/ 506627 w 3665565"/>
                  <a:gd name="connsiteY53" fmla="*/ 926757 h 5869459"/>
                  <a:gd name="connsiteX54" fmla="*/ 815546 w 3665565"/>
                  <a:gd name="connsiteY54" fmla="*/ 926757 h 5869459"/>
                  <a:gd name="connsiteX55" fmla="*/ 741405 w 3665565"/>
                  <a:gd name="connsiteY55" fmla="*/ 963827 h 5869459"/>
                  <a:gd name="connsiteX56" fmla="*/ 654908 w 3665565"/>
                  <a:gd name="connsiteY56" fmla="*/ 1000897 h 5869459"/>
                  <a:gd name="connsiteX57" fmla="*/ 790832 w 3665565"/>
                  <a:gd name="connsiteY57" fmla="*/ 1050324 h 5869459"/>
                  <a:gd name="connsiteX58" fmla="*/ 815546 w 3665565"/>
                  <a:gd name="connsiteY58" fmla="*/ 1087394 h 5869459"/>
                  <a:gd name="connsiteX59" fmla="*/ 790832 w 3665565"/>
                  <a:gd name="connsiteY59" fmla="*/ 1136822 h 5869459"/>
                  <a:gd name="connsiteX60" fmla="*/ 704335 w 3665565"/>
                  <a:gd name="connsiteY60" fmla="*/ 1186249 h 5869459"/>
                  <a:gd name="connsiteX61" fmla="*/ 667265 w 3665565"/>
                  <a:gd name="connsiteY61" fmla="*/ 1223319 h 5869459"/>
                  <a:gd name="connsiteX62" fmla="*/ 593124 w 3665565"/>
                  <a:gd name="connsiteY62" fmla="*/ 1248032 h 5869459"/>
                  <a:gd name="connsiteX63" fmla="*/ 556054 w 3665565"/>
                  <a:gd name="connsiteY63" fmla="*/ 1272746 h 5869459"/>
                  <a:gd name="connsiteX64" fmla="*/ 259492 w 3665565"/>
                  <a:gd name="connsiteY64" fmla="*/ 1309816 h 5869459"/>
                  <a:gd name="connsiteX65" fmla="*/ 296562 w 3665565"/>
                  <a:gd name="connsiteY65" fmla="*/ 1322173 h 5869459"/>
                  <a:gd name="connsiteX66" fmla="*/ 383060 w 3665565"/>
                  <a:gd name="connsiteY66" fmla="*/ 1334530 h 5869459"/>
                  <a:gd name="connsiteX67" fmla="*/ 395416 w 3665565"/>
                  <a:gd name="connsiteY67" fmla="*/ 1371600 h 5869459"/>
                  <a:gd name="connsiteX68" fmla="*/ 370703 w 3665565"/>
                  <a:gd name="connsiteY68" fmla="*/ 1408670 h 5869459"/>
                  <a:gd name="connsiteX69" fmla="*/ 284205 w 3665565"/>
                  <a:gd name="connsiteY69" fmla="*/ 1433384 h 5869459"/>
                  <a:gd name="connsiteX70" fmla="*/ 172995 w 3665565"/>
                  <a:gd name="connsiteY70" fmla="*/ 1482811 h 5869459"/>
                  <a:gd name="connsiteX71" fmla="*/ 148281 w 3665565"/>
                  <a:gd name="connsiteY71" fmla="*/ 1519881 h 5869459"/>
                  <a:gd name="connsiteX72" fmla="*/ 111211 w 3665565"/>
                  <a:gd name="connsiteY72" fmla="*/ 1544594 h 5869459"/>
                  <a:gd name="connsiteX73" fmla="*/ 135924 w 3665565"/>
                  <a:gd name="connsiteY73" fmla="*/ 1581665 h 5869459"/>
                  <a:gd name="connsiteX74" fmla="*/ 370703 w 3665565"/>
                  <a:gd name="connsiteY74" fmla="*/ 1544594 h 5869459"/>
                  <a:gd name="connsiteX75" fmla="*/ 432487 w 3665565"/>
                  <a:gd name="connsiteY75" fmla="*/ 1470454 h 5869459"/>
                  <a:gd name="connsiteX76" fmla="*/ 469557 w 3665565"/>
                  <a:gd name="connsiteY76" fmla="*/ 1458097 h 5869459"/>
                  <a:gd name="connsiteX77" fmla="*/ 518984 w 3665565"/>
                  <a:gd name="connsiteY77" fmla="*/ 1532238 h 5869459"/>
                  <a:gd name="connsiteX78" fmla="*/ 556054 w 3665565"/>
                  <a:gd name="connsiteY78" fmla="*/ 1544594 h 5869459"/>
                  <a:gd name="connsiteX79" fmla="*/ 667265 w 3665565"/>
                  <a:gd name="connsiteY79" fmla="*/ 1569308 h 5869459"/>
                  <a:gd name="connsiteX80" fmla="*/ 704335 w 3665565"/>
                  <a:gd name="connsiteY80" fmla="*/ 1594022 h 5869459"/>
                  <a:gd name="connsiteX81" fmla="*/ 729049 w 3665565"/>
                  <a:gd name="connsiteY81" fmla="*/ 1631092 h 5869459"/>
                  <a:gd name="connsiteX82" fmla="*/ 766119 w 3665565"/>
                  <a:gd name="connsiteY82" fmla="*/ 1643449 h 5869459"/>
                  <a:gd name="connsiteX83" fmla="*/ 951470 w 3665565"/>
                  <a:gd name="connsiteY83" fmla="*/ 1655805 h 5869459"/>
                  <a:gd name="connsiteX84" fmla="*/ 877330 w 3665565"/>
                  <a:gd name="connsiteY84" fmla="*/ 1692876 h 5869459"/>
                  <a:gd name="connsiteX85" fmla="*/ 803189 w 3665565"/>
                  <a:gd name="connsiteY85" fmla="*/ 1717589 h 5869459"/>
                  <a:gd name="connsiteX86" fmla="*/ 766119 w 3665565"/>
                  <a:gd name="connsiteY86" fmla="*/ 1729946 h 5869459"/>
                  <a:gd name="connsiteX87" fmla="*/ 716692 w 3665565"/>
                  <a:gd name="connsiteY87" fmla="*/ 1754659 h 5869459"/>
                  <a:gd name="connsiteX88" fmla="*/ 593124 w 3665565"/>
                  <a:gd name="connsiteY88" fmla="*/ 1767016 h 5869459"/>
                  <a:gd name="connsiteX89" fmla="*/ 556054 w 3665565"/>
                  <a:gd name="connsiteY89" fmla="*/ 1804086 h 5869459"/>
                  <a:gd name="connsiteX90" fmla="*/ 494270 w 3665565"/>
                  <a:gd name="connsiteY90" fmla="*/ 1865870 h 5869459"/>
                  <a:gd name="connsiteX91" fmla="*/ 420130 w 3665565"/>
                  <a:gd name="connsiteY91" fmla="*/ 1890584 h 5869459"/>
                  <a:gd name="connsiteX92" fmla="*/ 383060 w 3665565"/>
                  <a:gd name="connsiteY92" fmla="*/ 1902940 h 5869459"/>
                  <a:gd name="connsiteX93" fmla="*/ 543697 w 3665565"/>
                  <a:gd name="connsiteY93" fmla="*/ 1927654 h 5869459"/>
                  <a:gd name="connsiteX94" fmla="*/ 580768 w 3665565"/>
                  <a:gd name="connsiteY94" fmla="*/ 1940011 h 5869459"/>
                  <a:gd name="connsiteX95" fmla="*/ 691978 w 3665565"/>
                  <a:gd name="connsiteY95" fmla="*/ 1902940 h 5869459"/>
                  <a:gd name="connsiteX96" fmla="*/ 729049 w 3665565"/>
                  <a:gd name="connsiteY96" fmla="*/ 1890584 h 5869459"/>
                  <a:gd name="connsiteX97" fmla="*/ 815546 w 3665565"/>
                  <a:gd name="connsiteY97" fmla="*/ 1964724 h 5869459"/>
                  <a:gd name="connsiteX98" fmla="*/ 704335 w 3665565"/>
                  <a:gd name="connsiteY98" fmla="*/ 2001794 h 5869459"/>
                  <a:gd name="connsiteX99" fmla="*/ 667265 w 3665565"/>
                  <a:gd name="connsiteY99" fmla="*/ 2014151 h 5869459"/>
                  <a:gd name="connsiteX100" fmla="*/ 741405 w 3665565"/>
                  <a:gd name="connsiteY100" fmla="*/ 2038865 h 5869459"/>
                  <a:gd name="connsiteX101" fmla="*/ 778476 w 3665565"/>
                  <a:gd name="connsiteY101" fmla="*/ 2051222 h 5869459"/>
                  <a:gd name="connsiteX102" fmla="*/ 951470 w 3665565"/>
                  <a:gd name="connsiteY102" fmla="*/ 2038865 h 5869459"/>
                  <a:gd name="connsiteX103" fmla="*/ 1013254 w 3665565"/>
                  <a:gd name="connsiteY103" fmla="*/ 2051222 h 5869459"/>
                  <a:gd name="connsiteX104" fmla="*/ 1000897 w 3665565"/>
                  <a:gd name="connsiteY104" fmla="*/ 2137719 h 5869459"/>
                  <a:gd name="connsiteX105" fmla="*/ 939114 w 3665565"/>
                  <a:gd name="connsiteY105" fmla="*/ 2199503 h 5869459"/>
                  <a:gd name="connsiteX106" fmla="*/ 902043 w 3665565"/>
                  <a:gd name="connsiteY106" fmla="*/ 2211859 h 5869459"/>
                  <a:gd name="connsiteX107" fmla="*/ 358346 w 3665565"/>
                  <a:gd name="connsiteY107" fmla="*/ 2211859 h 5869459"/>
                  <a:gd name="connsiteX108" fmla="*/ 247135 w 3665565"/>
                  <a:gd name="connsiteY108" fmla="*/ 2298357 h 5869459"/>
                  <a:gd name="connsiteX109" fmla="*/ 210065 w 3665565"/>
                  <a:gd name="connsiteY109" fmla="*/ 2310713 h 5869459"/>
                  <a:gd name="connsiteX110" fmla="*/ 345989 w 3665565"/>
                  <a:gd name="connsiteY110" fmla="*/ 2360140 h 5869459"/>
                  <a:gd name="connsiteX111" fmla="*/ 420130 w 3665565"/>
                  <a:gd name="connsiteY111" fmla="*/ 2384854 h 5869459"/>
                  <a:gd name="connsiteX112" fmla="*/ 506627 w 3665565"/>
                  <a:gd name="connsiteY112" fmla="*/ 2372497 h 5869459"/>
                  <a:gd name="connsiteX113" fmla="*/ 580768 w 3665565"/>
                  <a:gd name="connsiteY113" fmla="*/ 2323070 h 5869459"/>
                  <a:gd name="connsiteX114" fmla="*/ 691978 w 3665565"/>
                  <a:gd name="connsiteY114" fmla="*/ 2335427 h 5869459"/>
                  <a:gd name="connsiteX115" fmla="*/ 753762 w 3665565"/>
                  <a:gd name="connsiteY115" fmla="*/ 2347784 h 5869459"/>
                  <a:gd name="connsiteX116" fmla="*/ 778476 w 3665565"/>
                  <a:gd name="connsiteY116" fmla="*/ 2384854 h 5869459"/>
                  <a:gd name="connsiteX117" fmla="*/ 815546 w 3665565"/>
                  <a:gd name="connsiteY117" fmla="*/ 2409567 h 5869459"/>
                  <a:gd name="connsiteX118" fmla="*/ 976184 w 3665565"/>
                  <a:gd name="connsiteY118" fmla="*/ 2397211 h 5869459"/>
                  <a:gd name="connsiteX119" fmla="*/ 988541 w 3665565"/>
                  <a:gd name="connsiteY119" fmla="*/ 2434281 h 5869459"/>
                  <a:gd name="connsiteX120" fmla="*/ 951470 w 3665565"/>
                  <a:gd name="connsiteY120" fmla="*/ 2458994 h 5869459"/>
                  <a:gd name="connsiteX121" fmla="*/ 815546 w 3665565"/>
                  <a:gd name="connsiteY121" fmla="*/ 2471351 h 5869459"/>
                  <a:gd name="connsiteX122" fmla="*/ 642551 w 3665565"/>
                  <a:gd name="connsiteY122" fmla="*/ 2508422 h 5869459"/>
                  <a:gd name="connsiteX123" fmla="*/ 593124 w 3665565"/>
                  <a:gd name="connsiteY123" fmla="*/ 2582562 h 5869459"/>
                  <a:gd name="connsiteX124" fmla="*/ 556054 w 3665565"/>
                  <a:gd name="connsiteY124" fmla="*/ 2607276 h 5869459"/>
                  <a:gd name="connsiteX125" fmla="*/ 506627 w 3665565"/>
                  <a:gd name="connsiteY125" fmla="*/ 2619632 h 5869459"/>
                  <a:gd name="connsiteX126" fmla="*/ 321276 w 3665565"/>
                  <a:gd name="connsiteY126" fmla="*/ 2644346 h 5869459"/>
                  <a:gd name="connsiteX127" fmla="*/ 210065 w 3665565"/>
                  <a:gd name="connsiteY127" fmla="*/ 2681416 h 5869459"/>
                  <a:gd name="connsiteX128" fmla="*/ 172995 w 3665565"/>
                  <a:gd name="connsiteY128" fmla="*/ 2693773 h 5869459"/>
                  <a:gd name="connsiteX129" fmla="*/ 296562 w 3665565"/>
                  <a:gd name="connsiteY129" fmla="*/ 2730843 h 5869459"/>
                  <a:gd name="connsiteX130" fmla="*/ 333632 w 3665565"/>
                  <a:gd name="connsiteY130" fmla="*/ 2743200 h 5869459"/>
                  <a:gd name="connsiteX131" fmla="*/ 494270 w 3665565"/>
                  <a:gd name="connsiteY131" fmla="*/ 2730843 h 5869459"/>
                  <a:gd name="connsiteX132" fmla="*/ 531341 w 3665565"/>
                  <a:gd name="connsiteY132" fmla="*/ 2706130 h 5869459"/>
                  <a:gd name="connsiteX133" fmla="*/ 568411 w 3665565"/>
                  <a:gd name="connsiteY133" fmla="*/ 2693773 h 5869459"/>
                  <a:gd name="connsiteX134" fmla="*/ 617838 w 3665565"/>
                  <a:gd name="connsiteY134" fmla="*/ 2669059 h 5869459"/>
                  <a:gd name="connsiteX135" fmla="*/ 716692 w 3665565"/>
                  <a:gd name="connsiteY135" fmla="*/ 2681416 h 5869459"/>
                  <a:gd name="connsiteX136" fmla="*/ 704335 w 3665565"/>
                  <a:gd name="connsiteY136" fmla="*/ 2755557 h 5869459"/>
                  <a:gd name="connsiteX137" fmla="*/ 630195 w 3665565"/>
                  <a:gd name="connsiteY137" fmla="*/ 2780270 h 5869459"/>
                  <a:gd name="connsiteX138" fmla="*/ 593124 w 3665565"/>
                  <a:gd name="connsiteY138" fmla="*/ 2792627 h 5869459"/>
                  <a:gd name="connsiteX139" fmla="*/ 556054 w 3665565"/>
                  <a:gd name="connsiteY139" fmla="*/ 2804984 h 5869459"/>
                  <a:gd name="connsiteX140" fmla="*/ 494270 w 3665565"/>
                  <a:gd name="connsiteY140" fmla="*/ 2817340 h 5869459"/>
                  <a:gd name="connsiteX141" fmla="*/ 420130 w 3665565"/>
                  <a:gd name="connsiteY141" fmla="*/ 2842054 h 5869459"/>
                  <a:gd name="connsiteX142" fmla="*/ 370703 w 3665565"/>
                  <a:gd name="connsiteY142" fmla="*/ 2854411 h 5869459"/>
                  <a:gd name="connsiteX143" fmla="*/ 222422 w 3665565"/>
                  <a:gd name="connsiteY143" fmla="*/ 2928551 h 5869459"/>
                  <a:gd name="connsiteX144" fmla="*/ 185351 w 3665565"/>
                  <a:gd name="connsiteY144" fmla="*/ 2940908 h 5869459"/>
                  <a:gd name="connsiteX145" fmla="*/ 247135 w 3665565"/>
                  <a:gd name="connsiteY145" fmla="*/ 2953265 h 5869459"/>
                  <a:gd name="connsiteX146" fmla="*/ 395416 w 3665565"/>
                  <a:gd name="connsiteY146" fmla="*/ 2977978 h 5869459"/>
                  <a:gd name="connsiteX147" fmla="*/ 308919 w 3665565"/>
                  <a:gd name="connsiteY147" fmla="*/ 3027405 h 5869459"/>
                  <a:gd name="connsiteX148" fmla="*/ 271849 w 3665565"/>
                  <a:gd name="connsiteY148" fmla="*/ 3039762 h 5869459"/>
                  <a:gd name="connsiteX149" fmla="*/ 308919 w 3665565"/>
                  <a:gd name="connsiteY149" fmla="*/ 3064476 h 5869459"/>
                  <a:gd name="connsiteX150" fmla="*/ 321276 w 3665565"/>
                  <a:gd name="connsiteY150" fmla="*/ 3101546 h 5869459"/>
                  <a:gd name="connsiteX151" fmla="*/ 259492 w 3665565"/>
                  <a:gd name="connsiteY151" fmla="*/ 3163330 h 5869459"/>
                  <a:gd name="connsiteX152" fmla="*/ 222422 w 3665565"/>
                  <a:gd name="connsiteY152" fmla="*/ 3175686 h 5869459"/>
                  <a:gd name="connsiteX153" fmla="*/ 86497 w 3665565"/>
                  <a:gd name="connsiteY153" fmla="*/ 3262184 h 5869459"/>
                  <a:gd name="connsiteX154" fmla="*/ 74141 w 3665565"/>
                  <a:gd name="connsiteY154" fmla="*/ 3299254 h 5869459"/>
                  <a:gd name="connsiteX155" fmla="*/ 111211 w 3665565"/>
                  <a:gd name="connsiteY155" fmla="*/ 3323967 h 5869459"/>
                  <a:gd name="connsiteX156" fmla="*/ 247135 w 3665565"/>
                  <a:gd name="connsiteY156" fmla="*/ 3311611 h 5869459"/>
                  <a:gd name="connsiteX157" fmla="*/ 284205 w 3665565"/>
                  <a:gd name="connsiteY157" fmla="*/ 3286897 h 5869459"/>
                  <a:gd name="connsiteX158" fmla="*/ 358346 w 3665565"/>
                  <a:gd name="connsiteY158" fmla="*/ 3262184 h 5869459"/>
                  <a:gd name="connsiteX159" fmla="*/ 444843 w 3665565"/>
                  <a:gd name="connsiteY159" fmla="*/ 3163330 h 5869459"/>
                  <a:gd name="connsiteX160" fmla="*/ 518984 w 3665565"/>
                  <a:gd name="connsiteY160" fmla="*/ 3101546 h 5869459"/>
                  <a:gd name="connsiteX161" fmla="*/ 556054 w 3665565"/>
                  <a:gd name="connsiteY161" fmla="*/ 3113903 h 5869459"/>
                  <a:gd name="connsiteX162" fmla="*/ 543697 w 3665565"/>
                  <a:gd name="connsiteY162" fmla="*/ 3212757 h 5869459"/>
                  <a:gd name="connsiteX163" fmla="*/ 506627 w 3665565"/>
                  <a:gd name="connsiteY163" fmla="*/ 3225113 h 5869459"/>
                  <a:gd name="connsiteX164" fmla="*/ 469557 w 3665565"/>
                  <a:gd name="connsiteY164" fmla="*/ 3249827 h 5869459"/>
                  <a:gd name="connsiteX165" fmla="*/ 457200 w 3665565"/>
                  <a:gd name="connsiteY165" fmla="*/ 3286897 h 5869459"/>
                  <a:gd name="connsiteX166" fmla="*/ 543697 w 3665565"/>
                  <a:gd name="connsiteY166" fmla="*/ 3299254 h 5869459"/>
                  <a:gd name="connsiteX167" fmla="*/ 667265 w 3665565"/>
                  <a:gd name="connsiteY167" fmla="*/ 3262184 h 5869459"/>
                  <a:gd name="connsiteX168" fmla="*/ 704335 w 3665565"/>
                  <a:gd name="connsiteY168" fmla="*/ 3249827 h 5869459"/>
                  <a:gd name="connsiteX169" fmla="*/ 741405 w 3665565"/>
                  <a:gd name="connsiteY169" fmla="*/ 3237470 h 5869459"/>
                  <a:gd name="connsiteX170" fmla="*/ 778476 w 3665565"/>
                  <a:gd name="connsiteY170" fmla="*/ 3249827 h 5869459"/>
                  <a:gd name="connsiteX171" fmla="*/ 753762 w 3665565"/>
                  <a:gd name="connsiteY171" fmla="*/ 3286897 h 5869459"/>
                  <a:gd name="connsiteX172" fmla="*/ 667265 w 3665565"/>
                  <a:gd name="connsiteY172" fmla="*/ 3311611 h 5869459"/>
                  <a:gd name="connsiteX173" fmla="*/ 444843 w 3665565"/>
                  <a:gd name="connsiteY173" fmla="*/ 3336324 h 5869459"/>
                  <a:gd name="connsiteX174" fmla="*/ 420130 w 3665565"/>
                  <a:gd name="connsiteY174" fmla="*/ 3373394 h 5869459"/>
                  <a:gd name="connsiteX175" fmla="*/ 345989 w 3665565"/>
                  <a:gd name="connsiteY175" fmla="*/ 3422822 h 5869459"/>
                  <a:gd name="connsiteX176" fmla="*/ 222422 w 3665565"/>
                  <a:gd name="connsiteY176" fmla="*/ 3571103 h 5869459"/>
                  <a:gd name="connsiteX177" fmla="*/ 148281 w 3665565"/>
                  <a:gd name="connsiteY177" fmla="*/ 3620530 h 5869459"/>
                  <a:gd name="connsiteX178" fmla="*/ 395416 w 3665565"/>
                  <a:gd name="connsiteY178" fmla="*/ 3595816 h 5869459"/>
                  <a:gd name="connsiteX179" fmla="*/ 506627 w 3665565"/>
                  <a:gd name="connsiteY179" fmla="*/ 3546389 h 5869459"/>
                  <a:gd name="connsiteX180" fmla="*/ 543697 w 3665565"/>
                  <a:gd name="connsiteY180" fmla="*/ 3534032 h 5869459"/>
                  <a:gd name="connsiteX181" fmla="*/ 617838 w 3665565"/>
                  <a:gd name="connsiteY181" fmla="*/ 3472249 h 5869459"/>
                  <a:gd name="connsiteX182" fmla="*/ 729049 w 3665565"/>
                  <a:gd name="connsiteY182" fmla="*/ 3484605 h 5869459"/>
                  <a:gd name="connsiteX183" fmla="*/ 741405 w 3665565"/>
                  <a:gd name="connsiteY183" fmla="*/ 3521676 h 5869459"/>
                  <a:gd name="connsiteX184" fmla="*/ 852616 w 3665565"/>
                  <a:gd name="connsiteY184" fmla="*/ 3571103 h 5869459"/>
                  <a:gd name="connsiteX185" fmla="*/ 889687 w 3665565"/>
                  <a:gd name="connsiteY185" fmla="*/ 3595816 h 5869459"/>
                  <a:gd name="connsiteX186" fmla="*/ 951470 w 3665565"/>
                  <a:gd name="connsiteY186" fmla="*/ 3608173 h 5869459"/>
                  <a:gd name="connsiteX187" fmla="*/ 988541 w 3665565"/>
                  <a:gd name="connsiteY187" fmla="*/ 3620530 h 5869459"/>
                  <a:gd name="connsiteX188" fmla="*/ 1124465 w 3665565"/>
                  <a:gd name="connsiteY188" fmla="*/ 3632886 h 5869459"/>
                  <a:gd name="connsiteX189" fmla="*/ 1087395 w 3665565"/>
                  <a:gd name="connsiteY189" fmla="*/ 3657600 h 5869459"/>
                  <a:gd name="connsiteX190" fmla="*/ 914400 w 3665565"/>
                  <a:gd name="connsiteY190" fmla="*/ 3694670 h 5869459"/>
                  <a:gd name="connsiteX191" fmla="*/ 729049 w 3665565"/>
                  <a:gd name="connsiteY191" fmla="*/ 3707027 h 5869459"/>
                  <a:gd name="connsiteX192" fmla="*/ 654908 w 3665565"/>
                  <a:gd name="connsiteY192" fmla="*/ 3731740 h 5869459"/>
                  <a:gd name="connsiteX193" fmla="*/ 667265 w 3665565"/>
                  <a:gd name="connsiteY193" fmla="*/ 3768811 h 5869459"/>
                  <a:gd name="connsiteX194" fmla="*/ 902043 w 3665565"/>
                  <a:gd name="connsiteY194" fmla="*/ 3781167 h 5869459"/>
                  <a:gd name="connsiteX195" fmla="*/ 939114 w 3665565"/>
                  <a:gd name="connsiteY195" fmla="*/ 3805881 h 5869459"/>
                  <a:gd name="connsiteX196" fmla="*/ 976184 w 3665565"/>
                  <a:gd name="connsiteY196" fmla="*/ 3818238 h 5869459"/>
                  <a:gd name="connsiteX197" fmla="*/ 1000897 w 3665565"/>
                  <a:gd name="connsiteY197" fmla="*/ 3855308 h 5869459"/>
                  <a:gd name="connsiteX198" fmla="*/ 988541 w 3665565"/>
                  <a:gd name="connsiteY198" fmla="*/ 3892378 h 5869459"/>
                  <a:gd name="connsiteX199" fmla="*/ 951470 w 3665565"/>
                  <a:gd name="connsiteY199" fmla="*/ 3904735 h 5869459"/>
                  <a:gd name="connsiteX200" fmla="*/ 741405 w 3665565"/>
                  <a:gd name="connsiteY200" fmla="*/ 3917092 h 5869459"/>
                  <a:gd name="connsiteX201" fmla="*/ 704335 w 3665565"/>
                  <a:gd name="connsiteY201" fmla="*/ 3941805 h 5869459"/>
                  <a:gd name="connsiteX202" fmla="*/ 642551 w 3665565"/>
                  <a:gd name="connsiteY202" fmla="*/ 4003589 h 5869459"/>
                  <a:gd name="connsiteX203" fmla="*/ 568411 w 3665565"/>
                  <a:gd name="connsiteY203" fmla="*/ 4028303 h 5869459"/>
                  <a:gd name="connsiteX204" fmla="*/ 580768 w 3665565"/>
                  <a:gd name="connsiteY204" fmla="*/ 4127157 h 5869459"/>
                  <a:gd name="connsiteX205" fmla="*/ 642551 w 3665565"/>
                  <a:gd name="connsiteY205" fmla="*/ 4188940 h 5869459"/>
                  <a:gd name="connsiteX206" fmla="*/ 691978 w 3665565"/>
                  <a:gd name="connsiteY206" fmla="*/ 4213654 h 5869459"/>
                  <a:gd name="connsiteX207" fmla="*/ 778476 w 3665565"/>
                  <a:gd name="connsiteY207" fmla="*/ 4238367 h 5869459"/>
                  <a:gd name="connsiteX208" fmla="*/ 815546 w 3665565"/>
                  <a:gd name="connsiteY208" fmla="*/ 4250724 h 5869459"/>
                  <a:gd name="connsiteX209" fmla="*/ 951470 w 3665565"/>
                  <a:gd name="connsiteY209" fmla="*/ 4238367 h 5869459"/>
                  <a:gd name="connsiteX210" fmla="*/ 1025611 w 3665565"/>
                  <a:gd name="connsiteY210" fmla="*/ 4188940 h 5869459"/>
                  <a:gd name="connsiteX211" fmla="*/ 1112108 w 3665565"/>
                  <a:gd name="connsiteY211" fmla="*/ 4164227 h 5869459"/>
                  <a:gd name="connsiteX212" fmla="*/ 1149178 w 3665565"/>
                  <a:gd name="connsiteY212" fmla="*/ 4151870 h 5869459"/>
                  <a:gd name="connsiteX213" fmla="*/ 1186249 w 3665565"/>
                  <a:gd name="connsiteY213" fmla="*/ 4164227 h 5869459"/>
                  <a:gd name="connsiteX214" fmla="*/ 1173892 w 3665565"/>
                  <a:gd name="connsiteY214" fmla="*/ 4201297 h 5869459"/>
                  <a:gd name="connsiteX215" fmla="*/ 1124465 w 3665565"/>
                  <a:gd name="connsiteY215" fmla="*/ 4226011 h 5869459"/>
                  <a:gd name="connsiteX216" fmla="*/ 1050324 w 3665565"/>
                  <a:gd name="connsiteY216" fmla="*/ 4263081 h 5869459"/>
                  <a:gd name="connsiteX217" fmla="*/ 679622 w 3665565"/>
                  <a:gd name="connsiteY217" fmla="*/ 4287794 h 5869459"/>
                  <a:gd name="connsiteX218" fmla="*/ 593124 w 3665565"/>
                  <a:gd name="connsiteY218" fmla="*/ 4337222 h 5869459"/>
                  <a:gd name="connsiteX219" fmla="*/ 518984 w 3665565"/>
                  <a:gd name="connsiteY219" fmla="*/ 4386649 h 5869459"/>
                  <a:gd name="connsiteX220" fmla="*/ 481914 w 3665565"/>
                  <a:gd name="connsiteY220" fmla="*/ 4411362 h 5869459"/>
                  <a:gd name="connsiteX221" fmla="*/ 444843 w 3665565"/>
                  <a:gd name="connsiteY221" fmla="*/ 4423719 h 5869459"/>
                  <a:gd name="connsiteX222" fmla="*/ 407773 w 3665565"/>
                  <a:gd name="connsiteY222" fmla="*/ 4460789 h 5869459"/>
                  <a:gd name="connsiteX223" fmla="*/ 444843 w 3665565"/>
                  <a:gd name="connsiteY223" fmla="*/ 4473146 h 5869459"/>
                  <a:gd name="connsiteX224" fmla="*/ 481914 w 3665565"/>
                  <a:gd name="connsiteY224" fmla="*/ 4460789 h 5869459"/>
                  <a:gd name="connsiteX225" fmla="*/ 518984 w 3665565"/>
                  <a:gd name="connsiteY225" fmla="*/ 4436076 h 5869459"/>
                  <a:gd name="connsiteX226" fmla="*/ 556054 w 3665565"/>
                  <a:gd name="connsiteY226" fmla="*/ 4423719 h 5869459"/>
                  <a:gd name="connsiteX227" fmla="*/ 593124 w 3665565"/>
                  <a:gd name="connsiteY227" fmla="*/ 4399005 h 5869459"/>
                  <a:gd name="connsiteX228" fmla="*/ 667265 w 3665565"/>
                  <a:gd name="connsiteY228" fmla="*/ 4374292 h 5869459"/>
                  <a:gd name="connsiteX229" fmla="*/ 864973 w 3665565"/>
                  <a:gd name="connsiteY229" fmla="*/ 4386649 h 5869459"/>
                  <a:gd name="connsiteX230" fmla="*/ 864973 w 3665565"/>
                  <a:gd name="connsiteY230" fmla="*/ 4460789 h 5869459"/>
                  <a:gd name="connsiteX231" fmla="*/ 815546 w 3665565"/>
                  <a:gd name="connsiteY231" fmla="*/ 4534930 h 5869459"/>
                  <a:gd name="connsiteX232" fmla="*/ 679622 w 3665565"/>
                  <a:gd name="connsiteY232" fmla="*/ 4633784 h 5869459"/>
                  <a:gd name="connsiteX233" fmla="*/ 593124 w 3665565"/>
                  <a:gd name="connsiteY233" fmla="*/ 4670854 h 5869459"/>
                  <a:gd name="connsiteX234" fmla="*/ 420130 w 3665565"/>
                  <a:gd name="connsiteY234" fmla="*/ 4683211 h 5869459"/>
                  <a:gd name="connsiteX235" fmla="*/ 432487 w 3665565"/>
                  <a:gd name="connsiteY235" fmla="*/ 4720281 h 5869459"/>
                  <a:gd name="connsiteX236" fmla="*/ 518984 w 3665565"/>
                  <a:gd name="connsiteY236" fmla="*/ 4695567 h 5869459"/>
                  <a:gd name="connsiteX237" fmla="*/ 642551 w 3665565"/>
                  <a:gd name="connsiteY237" fmla="*/ 4707924 h 5869459"/>
                  <a:gd name="connsiteX238" fmla="*/ 630195 w 3665565"/>
                  <a:gd name="connsiteY238" fmla="*/ 4769708 h 5869459"/>
                  <a:gd name="connsiteX239" fmla="*/ 556054 w 3665565"/>
                  <a:gd name="connsiteY239" fmla="*/ 4794422 h 5869459"/>
                  <a:gd name="connsiteX240" fmla="*/ 518984 w 3665565"/>
                  <a:gd name="connsiteY240" fmla="*/ 4806778 h 5869459"/>
                  <a:gd name="connsiteX241" fmla="*/ 420130 w 3665565"/>
                  <a:gd name="connsiteY241" fmla="*/ 4868562 h 5869459"/>
                  <a:gd name="connsiteX242" fmla="*/ 395416 w 3665565"/>
                  <a:gd name="connsiteY242" fmla="*/ 4905632 h 5869459"/>
                  <a:gd name="connsiteX243" fmla="*/ 432487 w 3665565"/>
                  <a:gd name="connsiteY243" fmla="*/ 4930346 h 5869459"/>
                  <a:gd name="connsiteX244" fmla="*/ 617838 w 3665565"/>
                  <a:gd name="connsiteY244" fmla="*/ 4955059 h 5869459"/>
                  <a:gd name="connsiteX245" fmla="*/ 531341 w 3665565"/>
                  <a:gd name="connsiteY245" fmla="*/ 4979773 h 5869459"/>
                  <a:gd name="connsiteX246" fmla="*/ 457200 w 3665565"/>
                  <a:gd name="connsiteY246" fmla="*/ 4992130 h 5869459"/>
                  <a:gd name="connsiteX247" fmla="*/ 556054 w 3665565"/>
                  <a:gd name="connsiteY247" fmla="*/ 5016843 h 5869459"/>
                  <a:gd name="connsiteX248" fmla="*/ 593124 w 3665565"/>
                  <a:gd name="connsiteY248" fmla="*/ 5029200 h 5869459"/>
                  <a:gd name="connsiteX249" fmla="*/ 1149178 w 3665565"/>
                  <a:gd name="connsiteY249" fmla="*/ 5041557 h 5869459"/>
                  <a:gd name="connsiteX250" fmla="*/ 1124465 w 3665565"/>
                  <a:gd name="connsiteY250" fmla="*/ 5078627 h 5869459"/>
                  <a:gd name="connsiteX251" fmla="*/ 1037968 w 3665565"/>
                  <a:gd name="connsiteY251" fmla="*/ 5090984 h 5869459"/>
                  <a:gd name="connsiteX252" fmla="*/ 914400 w 3665565"/>
                  <a:gd name="connsiteY252" fmla="*/ 5103340 h 5869459"/>
                  <a:gd name="connsiteX253" fmla="*/ 877330 w 3665565"/>
                  <a:gd name="connsiteY253" fmla="*/ 5115697 h 5869459"/>
                  <a:gd name="connsiteX254" fmla="*/ 803189 w 3665565"/>
                  <a:gd name="connsiteY254" fmla="*/ 5165124 h 5869459"/>
                  <a:gd name="connsiteX255" fmla="*/ 704335 w 3665565"/>
                  <a:gd name="connsiteY255" fmla="*/ 5189838 h 5869459"/>
                  <a:gd name="connsiteX256" fmla="*/ 704335 w 3665565"/>
                  <a:gd name="connsiteY256" fmla="*/ 5313405 h 5869459"/>
                  <a:gd name="connsiteX257" fmla="*/ 741405 w 3665565"/>
                  <a:gd name="connsiteY257" fmla="*/ 5338119 h 5869459"/>
                  <a:gd name="connsiteX258" fmla="*/ 864973 w 3665565"/>
                  <a:gd name="connsiteY258" fmla="*/ 5325762 h 5869459"/>
                  <a:gd name="connsiteX259" fmla="*/ 902043 w 3665565"/>
                  <a:gd name="connsiteY259" fmla="*/ 5313405 h 5869459"/>
                  <a:gd name="connsiteX260" fmla="*/ 1050324 w 3665565"/>
                  <a:gd name="connsiteY260" fmla="*/ 5301049 h 5869459"/>
                  <a:gd name="connsiteX261" fmla="*/ 1173892 w 3665565"/>
                  <a:gd name="connsiteY261" fmla="*/ 5313405 h 5869459"/>
                  <a:gd name="connsiteX262" fmla="*/ 1112108 w 3665565"/>
                  <a:gd name="connsiteY262" fmla="*/ 5338119 h 5869459"/>
                  <a:gd name="connsiteX263" fmla="*/ 1013254 w 3665565"/>
                  <a:gd name="connsiteY263" fmla="*/ 5362832 h 5869459"/>
                  <a:gd name="connsiteX264" fmla="*/ 976184 w 3665565"/>
                  <a:gd name="connsiteY264" fmla="*/ 5375189 h 5869459"/>
                  <a:gd name="connsiteX265" fmla="*/ 951470 w 3665565"/>
                  <a:gd name="connsiteY265" fmla="*/ 5412259 h 5869459"/>
                  <a:gd name="connsiteX266" fmla="*/ 926757 w 3665565"/>
                  <a:gd name="connsiteY266" fmla="*/ 5461686 h 5869459"/>
                  <a:gd name="connsiteX267" fmla="*/ 877330 w 3665565"/>
                  <a:gd name="connsiteY267" fmla="*/ 5474043 h 5869459"/>
                  <a:gd name="connsiteX268" fmla="*/ 803189 w 3665565"/>
                  <a:gd name="connsiteY268" fmla="*/ 5486400 h 5869459"/>
                  <a:gd name="connsiteX269" fmla="*/ 778476 w 3665565"/>
                  <a:gd name="connsiteY269" fmla="*/ 5647038 h 5869459"/>
                  <a:gd name="connsiteX270" fmla="*/ 766119 w 3665565"/>
                  <a:gd name="connsiteY270" fmla="*/ 5684108 h 5869459"/>
                  <a:gd name="connsiteX271" fmla="*/ 790832 w 3665565"/>
                  <a:gd name="connsiteY271" fmla="*/ 5647038 h 5869459"/>
                  <a:gd name="connsiteX272" fmla="*/ 827903 w 3665565"/>
                  <a:gd name="connsiteY272" fmla="*/ 5609967 h 5869459"/>
                  <a:gd name="connsiteX273" fmla="*/ 864973 w 3665565"/>
                  <a:gd name="connsiteY273" fmla="*/ 5535827 h 5869459"/>
                  <a:gd name="connsiteX274" fmla="*/ 902043 w 3665565"/>
                  <a:gd name="connsiteY274" fmla="*/ 5523470 h 5869459"/>
                  <a:gd name="connsiteX275" fmla="*/ 1075038 w 3665565"/>
                  <a:gd name="connsiteY275" fmla="*/ 5535827 h 5869459"/>
                  <a:gd name="connsiteX276" fmla="*/ 1087395 w 3665565"/>
                  <a:gd name="connsiteY276" fmla="*/ 5659394 h 5869459"/>
                  <a:gd name="connsiteX277" fmla="*/ 1025611 w 3665565"/>
                  <a:gd name="connsiteY277" fmla="*/ 5671751 h 5869459"/>
                  <a:gd name="connsiteX278" fmla="*/ 939114 w 3665565"/>
                  <a:gd name="connsiteY278" fmla="*/ 5782962 h 5869459"/>
                  <a:gd name="connsiteX279" fmla="*/ 914400 w 3665565"/>
                  <a:gd name="connsiteY279" fmla="*/ 5820032 h 5869459"/>
                  <a:gd name="connsiteX280" fmla="*/ 1050324 w 3665565"/>
                  <a:gd name="connsiteY280" fmla="*/ 5807676 h 5869459"/>
                  <a:gd name="connsiteX281" fmla="*/ 1087395 w 3665565"/>
                  <a:gd name="connsiteY281" fmla="*/ 5782962 h 5869459"/>
                  <a:gd name="connsiteX282" fmla="*/ 1124465 w 3665565"/>
                  <a:gd name="connsiteY282" fmla="*/ 5745892 h 5869459"/>
                  <a:gd name="connsiteX283" fmla="*/ 1161535 w 3665565"/>
                  <a:gd name="connsiteY283" fmla="*/ 5733535 h 5869459"/>
                  <a:gd name="connsiteX284" fmla="*/ 1173892 w 3665565"/>
                  <a:gd name="connsiteY284" fmla="*/ 5671751 h 5869459"/>
                  <a:gd name="connsiteX285" fmla="*/ 1445741 w 3665565"/>
                  <a:gd name="connsiteY285" fmla="*/ 5647038 h 5869459"/>
                  <a:gd name="connsiteX286" fmla="*/ 1421027 w 3665565"/>
                  <a:gd name="connsiteY286" fmla="*/ 5721178 h 5869459"/>
                  <a:gd name="connsiteX287" fmla="*/ 1445741 w 3665565"/>
                  <a:gd name="connsiteY287" fmla="*/ 5745892 h 5869459"/>
                  <a:gd name="connsiteX288" fmla="*/ 1495168 w 3665565"/>
                  <a:gd name="connsiteY288" fmla="*/ 5634681 h 5869459"/>
                  <a:gd name="connsiteX289" fmla="*/ 1544595 w 3665565"/>
                  <a:gd name="connsiteY289" fmla="*/ 5572897 h 5869459"/>
                  <a:gd name="connsiteX290" fmla="*/ 1581665 w 3665565"/>
                  <a:gd name="connsiteY290" fmla="*/ 5585254 h 5869459"/>
                  <a:gd name="connsiteX291" fmla="*/ 1594022 w 3665565"/>
                  <a:gd name="connsiteY291" fmla="*/ 5622324 h 5869459"/>
                  <a:gd name="connsiteX292" fmla="*/ 1631092 w 3665565"/>
                  <a:gd name="connsiteY292" fmla="*/ 5647038 h 5869459"/>
                  <a:gd name="connsiteX293" fmla="*/ 1643449 w 3665565"/>
                  <a:gd name="connsiteY293" fmla="*/ 5745892 h 5869459"/>
                  <a:gd name="connsiteX294" fmla="*/ 1729946 w 3665565"/>
                  <a:gd name="connsiteY294" fmla="*/ 5795319 h 5869459"/>
                  <a:gd name="connsiteX295" fmla="*/ 1767016 w 3665565"/>
                  <a:gd name="connsiteY295" fmla="*/ 5807676 h 5869459"/>
                  <a:gd name="connsiteX296" fmla="*/ 1779373 w 3665565"/>
                  <a:gd name="connsiteY296" fmla="*/ 5745892 h 5869459"/>
                  <a:gd name="connsiteX297" fmla="*/ 1791730 w 3665565"/>
                  <a:gd name="connsiteY297" fmla="*/ 5634681 h 5869459"/>
                  <a:gd name="connsiteX298" fmla="*/ 1828800 w 3665565"/>
                  <a:gd name="connsiteY298" fmla="*/ 5622324 h 5869459"/>
                  <a:gd name="connsiteX299" fmla="*/ 1952368 w 3665565"/>
                  <a:gd name="connsiteY299" fmla="*/ 5634681 h 5869459"/>
                  <a:gd name="connsiteX300" fmla="*/ 1940011 w 3665565"/>
                  <a:gd name="connsiteY300" fmla="*/ 5708822 h 5869459"/>
                  <a:gd name="connsiteX301" fmla="*/ 1878227 w 3665565"/>
                  <a:gd name="connsiteY301" fmla="*/ 5770605 h 5869459"/>
                  <a:gd name="connsiteX302" fmla="*/ 1853514 w 3665565"/>
                  <a:gd name="connsiteY302" fmla="*/ 5807676 h 5869459"/>
                  <a:gd name="connsiteX303" fmla="*/ 1977081 w 3665565"/>
                  <a:gd name="connsiteY303" fmla="*/ 5857103 h 5869459"/>
                  <a:gd name="connsiteX304" fmla="*/ 2001795 w 3665565"/>
                  <a:gd name="connsiteY304" fmla="*/ 5745892 h 5869459"/>
                  <a:gd name="connsiteX305" fmla="*/ 2014151 w 3665565"/>
                  <a:gd name="connsiteY305" fmla="*/ 5708822 h 5869459"/>
                  <a:gd name="connsiteX306" fmla="*/ 2125362 w 3665565"/>
                  <a:gd name="connsiteY306" fmla="*/ 5647038 h 5869459"/>
                  <a:gd name="connsiteX307" fmla="*/ 2273643 w 3665565"/>
                  <a:gd name="connsiteY307" fmla="*/ 5659394 h 5869459"/>
                  <a:gd name="connsiteX308" fmla="*/ 2286000 w 3665565"/>
                  <a:gd name="connsiteY308" fmla="*/ 5696465 h 5869459"/>
                  <a:gd name="connsiteX309" fmla="*/ 2323070 w 3665565"/>
                  <a:gd name="connsiteY309" fmla="*/ 5708822 h 5869459"/>
                  <a:gd name="connsiteX310" fmla="*/ 2409568 w 3665565"/>
                  <a:gd name="connsiteY310" fmla="*/ 5745892 h 5869459"/>
                  <a:gd name="connsiteX311" fmla="*/ 2434281 w 3665565"/>
                  <a:gd name="connsiteY311" fmla="*/ 5696465 h 5869459"/>
                  <a:gd name="connsiteX312" fmla="*/ 2458995 w 3665565"/>
                  <a:gd name="connsiteY312" fmla="*/ 5622324 h 5869459"/>
                  <a:gd name="connsiteX313" fmla="*/ 2421924 w 3665565"/>
                  <a:gd name="connsiteY313" fmla="*/ 5597611 h 5869459"/>
                  <a:gd name="connsiteX314" fmla="*/ 2582562 w 3665565"/>
                  <a:gd name="connsiteY314" fmla="*/ 5609967 h 5869459"/>
                  <a:gd name="connsiteX315" fmla="*/ 2607276 w 3665565"/>
                  <a:gd name="connsiteY315" fmla="*/ 5684108 h 5869459"/>
                  <a:gd name="connsiteX316" fmla="*/ 2644346 w 3665565"/>
                  <a:gd name="connsiteY316" fmla="*/ 5696465 h 5869459"/>
                  <a:gd name="connsiteX317" fmla="*/ 2718487 w 3665565"/>
                  <a:gd name="connsiteY317" fmla="*/ 5758249 h 5869459"/>
                  <a:gd name="connsiteX318" fmla="*/ 2767914 w 3665565"/>
                  <a:gd name="connsiteY318" fmla="*/ 5708822 h 5869459"/>
                  <a:gd name="connsiteX319" fmla="*/ 2743200 w 3665565"/>
                  <a:gd name="connsiteY319" fmla="*/ 5634681 h 5869459"/>
                  <a:gd name="connsiteX320" fmla="*/ 2656703 w 3665565"/>
                  <a:gd name="connsiteY320" fmla="*/ 5597611 h 5869459"/>
                  <a:gd name="connsiteX321" fmla="*/ 2804984 w 3665565"/>
                  <a:gd name="connsiteY321" fmla="*/ 5560540 h 5869459"/>
                  <a:gd name="connsiteX322" fmla="*/ 2879124 w 3665565"/>
                  <a:gd name="connsiteY322" fmla="*/ 5585254 h 5869459"/>
                  <a:gd name="connsiteX323" fmla="*/ 2940908 w 3665565"/>
                  <a:gd name="connsiteY323" fmla="*/ 5671751 h 5869459"/>
                  <a:gd name="connsiteX324" fmla="*/ 2965622 w 3665565"/>
                  <a:gd name="connsiteY324" fmla="*/ 5745892 h 5869459"/>
                  <a:gd name="connsiteX325" fmla="*/ 3039762 w 3665565"/>
                  <a:gd name="connsiteY325" fmla="*/ 5782962 h 5869459"/>
                  <a:gd name="connsiteX326" fmla="*/ 3002692 w 3665565"/>
                  <a:gd name="connsiteY326" fmla="*/ 5560540 h 5869459"/>
                  <a:gd name="connsiteX327" fmla="*/ 2990335 w 3665565"/>
                  <a:gd name="connsiteY327" fmla="*/ 5523470 h 5869459"/>
                  <a:gd name="connsiteX328" fmla="*/ 2953265 w 3665565"/>
                  <a:gd name="connsiteY328" fmla="*/ 5498757 h 5869459"/>
                  <a:gd name="connsiteX329" fmla="*/ 2940908 w 3665565"/>
                  <a:gd name="connsiteY329" fmla="*/ 5461686 h 5869459"/>
                  <a:gd name="connsiteX330" fmla="*/ 2977978 w 3665565"/>
                  <a:gd name="connsiteY330" fmla="*/ 5449330 h 5869459"/>
                  <a:gd name="connsiteX331" fmla="*/ 3138616 w 3665565"/>
                  <a:gd name="connsiteY331" fmla="*/ 5461686 h 5869459"/>
                  <a:gd name="connsiteX332" fmla="*/ 3175687 w 3665565"/>
                  <a:gd name="connsiteY332" fmla="*/ 5745892 h 5869459"/>
                  <a:gd name="connsiteX333" fmla="*/ 3249827 w 3665565"/>
                  <a:gd name="connsiteY333" fmla="*/ 5770605 h 5869459"/>
                  <a:gd name="connsiteX334" fmla="*/ 3262184 w 3665565"/>
                  <a:gd name="connsiteY334" fmla="*/ 5807676 h 5869459"/>
                  <a:gd name="connsiteX335" fmla="*/ 3274541 w 3665565"/>
                  <a:gd name="connsiteY335" fmla="*/ 5869459 h 5869459"/>
                  <a:gd name="connsiteX336" fmla="*/ 3286897 w 3665565"/>
                  <a:gd name="connsiteY336" fmla="*/ 5807676 h 5869459"/>
                  <a:gd name="connsiteX337" fmla="*/ 3323968 w 3665565"/>
                  <a:gd name="connsiteY337" fmla="*/ 5733535 h 5869459"/>
                  <a:gd name="connsiteX338" fmla="*/ 3323968 w 3665565"/>
                  <a:gd name="connsiteY338" fmla="*/ 5622324 h 5869459"/>
                  <a:gd name="connsiteX339" fmla="*/ 3286897 w 3665565"/>
                  <a:gd name="connsiteY339" fmla="*/ 5597611 h 5869459"/>
                  <a:gd name="connsiteX340" fmla="*/ 3274541 w 3665565"/>
                  <a:gd name="connsiteY340" fmla="*/ 5560540 h 5869459"/>
                  <a:gd name="connsiteX341" fmla="*/ 3286897 w 3665565"/>
                  <a:gd name="connsiteY341" fmla="*/ 5511113 h 5869459"/>
                  <a:gd name="connsiteX342" fmla="*/ 3336324 w 3665565"/>
                  <a:gd name="connsiteY342" fmla="*/ 5585254 h 5869459"/>
                  <a:gd name="connsiteX343" fmla="*/ 3373395 w 3665565"/>
                  <a:gd name="connsiteY343" fmla="*/ 5609967 h 5869459"/>
                  <a:gd name="connsiteX344" fmla="*/ 3410465 w 3665565"/>
                  <a:gd name="connsiteY344" fmla="*/ 5597611 h 5869459"/>
                  <a:gd name="connsiteX345" fmla="*/ 3398108 w 3665565"/>
                  <a:gd name="connsiteY345" fmla="*/ 5461686 h 5869459"/>
                  <a:gd name="connsiteX346" fmla="*/ 3373395 w 3665565"/>
                  <a:gd name="connsiteY346" fmla="*/ 5424616 h 5869459"/>
                  <a:gd name="connsiteX347" fmla="*/ 3348681 w 3665565"/>
                  <a:gd name="connsiteY347" fmla="*/ 5375189 h 5869459"/>
                  <a:gd name="connsiteX348" fmla="*/ 3323968 w 3665565"/>
                  <a:gd name="connsiteY348" fmla="*/ 5301049 h 5869459"/>
                  <a:gd name="connsiteX349" fmla="*/ 3336324 w 3665565"/>
                  <a:gd name="connsiteY349" fmla="*/ 5263978 h 5869459"/>
                  <a:gd name="connsiteX350" fmla="*/ 3447535 w 3665565"/>
                  <a:gd name="connsiteY350" fmla="*/ 5251622 h 5869459"/>
                  <a:gd name="connsiteX351" fmla="*/ 3484605 w 3665565"/>
                  <a:gd name="connsiteY351" fmla="*/ 5276335 h 5869459"/>
                  <a:gd name="connsiteX352" fmla="*/ 3509319 w 3665565"/>
                  <a:gd name="connsiteY352" fmla="*/ 5263978 h 5869459"/>
                  <a:gd name="connsiteX353" fmla="*/ 3496962 w 3665565"/>
                  <a:gd name="connsiteY353" fmla="*/ 5165124 h 5869459"/>
                  <a:gd name="connsiteX354" fmla="*/ 3472249 w 3665565"/>
                  <a:gd name="connsiteY354" fmla="*/ 5128054 h 5869459"/>
                  <a:gd name="connsiteX355" fmla="*/ 3459892 w 3665565"/>
                  <a:gd name="connsiteY355" fmla="*/ 5090984 h 5869459"/>
                  <a:gd name="connsiteX356" fmla="*/ 3435178 w 3665565"/>
                  <a:gd name="connsiteY356" fmla="*/ 5053913 h 5869459"/>
                  <a:gd name="connsiteX357" fmla="*/ 3237470 w 3665565"/>
                  <a:gd name="connsiteY357" fmla="*/ 5041557 h 5869459"/>
                  <a:gd name="connsiteX358" fmla="*/ 3150973 w 3665565"/>
                  <a:gd name="connsiteY358" fmla="*/ 4992130 h 5869459"/>
                  <a:gd name="connsiteX359" fmla="*/ 3126260 w 3665565"/>
                  <a:gd name="connsiteY359" fmla="*/ 4917989 h 5869459"/>
                  <a:gd name="connsiteX360" fmla="*/ 3138616 w 3665565"/>
                  <a:gd name="connsiteY360" fmla="*/ 4856205 h 5869459"/>
                  <a:gd name="connsiteX361" fmla="*/ 3175687 w 3665565"/>
                  <a:gd name="connsiteY361" fmla="*/ 4843849 h 5869459"/>
                  <a:gd name="connsiteX362" fmla="*/ 3336324 w 3665565"/>
                  <a:gd name="connsiteY362" fmla="*/ 4856205 h 5869459"/>
                  <a:gd name="connsiteX363" fmla="*/ 3385751 w 3665565"/>
                  <a:gd name="connsiteY363" fmla="*/ 4880919 h 5869459"/>
                  <a:gd name="connsiteX364" fmla="*/ 3422822 w 3665565"/>
                  <a:gd name="connsiteY364" fmla="*/ 4955059 h 5869459"/>
                  <a:gd name="connsiteX365" fmla="*/ 3521676 w 3665565"/>
                  <a:gd name="connsiteY365" fmla="*/ 4967416 h 5869459"/>
                  <a:gd name="connsiteX366" fmla="*/ 3583460 w 3665565"/>
                  <a:gd name="connsiteY366" fmla="*/ 4992130 h 5869459"/>
                  <a:gd name="connsiteX367" fmla="*/ 3620530 w 3665565"/>
                  <a:gd name="connsiteY367" fmla="*/ 5004486 h 5869459"/>
                  <a:gd name="connsiteX368" fmla="*/ 3632887 w 3665565"/>
                  <a:gd name="connsiteY368" fmla="*/ 4967416 h 5869459"/>
                  <a:gd name="connsiteX369" fmla="*/ 3583460 w 3665565"/>
                  <a:gd name="connsiteY369" fmla="*/ 4942703 h 5869459"/>
                  <a:gd name="connsiteX370" fmla="*/ 3534032 w 3665565"/>
                  <a:gd name="connsiteY370" fmla="*/ 4930346 h 5869459"/>
                  <a:gd name="connsiteX371" fmla="*/ 3509319 w 3665565"/>
                  <a:gd name="connsiteY371" fmla="*/ 4856205 h 5869459"/>
                  <a:gd name="connsiteX372" fmla="*/ 3459892 w 3665565"/>
                  <a:gd name="connsiteY372" fmla="*/ 4843849 h 5869459"/>
                  <a:gd name="connsiteX373" fmla="*/ 3323968 w 3665565"/>
                  <a:gd name="connsiteY373" fmla="*/ 4794422 h 5869459"/>
                  <a:gd name="connsiteX374" fmla="*/ 3311611 w 3665565"/>
                  <a:gd name="connsiteY374" fmla="*/ 4757351 h 5869459"/>
                  <a:gd name="connsiteX375" fmla="*/ 3262184 w 3665565"/>
                  <a:gd name="connsiteY375" fmla="*/ 4732638 h 5869459"/>
                  <a:gd name="connsiteX376" fmla="*/ 3113903 w 3665565"/>
                  <a:gd name="connsiteY376" fmla="*/ 4707924 h 5869459"/>
                  <a:gd name="connsiteX377" fmla="*/ 3089189 w 3665565"/>
                  <a:gd name="connsiteY377" fmla="*/ 4670854 h 5869459"/>
                  <a:gd name="connsiteX378" fmla="*/ 3076832 w 3665565"/>
                  <a:gd name="connsiteY378" fmla="*/ 4633784 h 5869459"/>
                  <a:gd name="connsiteX379" fmla="*/ 3039762 w 3665565"/>
                  <a:gd name="connsiteY379" fmla="*/ 4609070 h 5869459"/>
                  <a:gd name="connsiteX380" fmla="*/ 3015049 w 3665565"/>
                  <a:gd name="connsiteY380" fmla="*/ 4522573 h 5869459"/>
                  <a:gd name="connsiteX381" fmla="*/ 3064476 w 3665565"/>
                  <a:gd name="connsiteY381" fmla="*/ 4497859 h 5869459"/>
                  <a:gd name="connsiteX382" fmla="*/ 3126260 w 3665565"/>
                  <a:gd name="connsiteY382" fmla="*/ 4547286 h 5869459"/>
                  <a:gd name="connsiteX383" fmla="*/ 3212757 w 3665565"/>
                  <a:gd name="connsiteY383" fmla="*/ 4584357 h 5869459"/>
                  <a:gd name="connsiteX384" fmla="*/ 3274541 w 3665565"/>
                  <a:gd name="connsiteY384" fmla="*/ 4670854 h 5869459"/>
                  <a:gd name="connsiteX385" fmla="*/ 3472249 w 3665565"/>
                  <a:gd name="connsiteY385" fmla="*/ 4658497 h 5869459"/>
                  <a:gd name="connsiteX386" fmla="*/ 3459892 w 3665565"/>
                  <a:gd name="connsiteY386" fmla="*/ 4559643 h 5869459"/>
                  <a:gd name="connsiteX387" fmla="*/ 3447535 w 3665565"/>
                  <a:gd name="connsiteY387" fmla="*/ 4522573 h 5869459"/>
                  <a:gd name="connsiteX388" fmla="*/ 3311611 w 3665565"/>
                  <a:gd name="connsiteY388" fmla="*/ 4485503 h 5869459"/>
                  <a:gd name="connsiteX389" fmla="*/ 3237470 w 3665565"/>
                  <a:gd name="connsiteY389" fmla="*/ 4473146 h 5869459"/>
                  <a:gd name="connsiteX390" fmla="*/ 3163330 w 3665565"/>
                  <a:gd name="connsiteY390" fmla="*/ 4448432 h 5869459"/>
                  <a:gd name="connsiteX391" fmla="*/ 3113903 w 3665565"/>
                  <a:gd name="connsiteY391" fmla="*/ 4399005 h 5869459"/>
                  <a:gd name="connsiteX392" fmla="*/ 3089189 w 3665565"/>
                  <a:gd name="connsiteY392" fmla="*/ 4361935 h 5869459"/>
                  <a:gd name="connsiteX393" fmla="*/ 3039762 w 3665565"/>
                  <a:gd name="connsiteY393" fmla="*/ 4324865 h 5869459"/>
                  <a:gd name="connsiteX394" fmla="*/ 3002692 w 3665565"/>
                  <a:gd name="connsiteY394" fmla="*/ 4287794 h 5869459"/>
                  <a:gd name="connsiteX395" fmla="*/ 2928551 w 3665565"/>
                  <a:gd name="connsiteY395" fmla="*/ 4263081 h 5869459"/>
                  <a:gd name="connsiteX396" fmla="*/ 2891481 w 3665565"/>
                  <a:gd name="connsiteY396" fmla="*/ 4238367 h 5869459"/>
                  <a:gd name="connsiteX397" fmla="*/ 2854411 w 3665565"/>
                  <a:gd name="connsiteY397" fmla="*/ 4201297 h 5869459"/>
                  <a:gd name="connsiteX398" fmla="*/ 2804984 w 3665565"/>
                  <a:gd name="connsiteY398" fmla="*/ 4176584 h 5869459"/>
                  <a:gd name="connsiteX399" fmla="*/ 2829697 w 3665565"/>
                  <a:gd name="connsiteY399" fmla="*/ 4127157 h 5869459"/>
                  <a:gd name="connsiteX400" fmla="*/ 2977978 w 3665565"/>
                  <a:gd name="connsiteY400" fmla="*/ 4090086 h 5869459"/>
                  <a:gd name="connsiteX401" fmla="*/ 3052119 w 3665565"/>
                  <a:gd name="connsiteY401" fmla="*/ 4176584 h 5869459"/>
                  <a:gd name="connsiteX402" fmla="*/ 3089189 w 3665565"/>
                  <a:gd name="connsiteY402" fmla="*/ 4164227 h 5869459"/>
                  <a:gd name="connsiteX403" fmla="*/ 3113903 w 3665565"/>
                  <a:gd name="connsiteY403" fmla="*/ 4077730 h 5869459"/>
                  <a:gd name="connsiteX404" fmla="*/ 3126260 w 3665565"/>
                  <a:gd name="connsiteY404" fmla="*/ 4040659 h 5869459"/>
                  <a:gd name="connsiteX405" fmla="*/ 3163330 w 3665565"/>
                  <a:gd name="connsiteY405" fmla="*/ 4015946 h 5869459"/>
                  <a:gd name="connsiteX406" fmla="*/ 3237470 w 3665565"/>
                  <a:gd name="connsiteY406" fmla="*/ 4040659 h 5869459"/>
                  <a:gd name="connsiteX407" fmla="*/ 3262184 w 3665565"/>
                  <a:gd name="connsiteY407" fmla="*/ 4077730 h 5869459"/>
                  <a:gd name="connsiteX408" fmla="*/ 3385751 w 3665565"/>
                  <a:gd name="connsiteY408" fmla="*/ 4176584 h 5869459"/>
                  <a:gd name="connsiteX409" fmla="*/ 3410465 w 3665565"/>
                  <a:gd name="connsiteY409" fmla="*/ 4213654 h 5869459"/>
                  <a:gd name="connsiteX410" fmla="*/ 3422822 w 3665565"/>
                  <a:gd name="connsiteY410" fmla="*/ 4176584 h 5869459"/>
                  <a:gd name="connsiteX411" fmla="*/ 3410465 w 3665565"/>
                  <a:gd name="connsiteY411" fmla="*/ 4127157 h 5869459"/>
                  <a:gd name="connsiteX412" fmla="*/ 3385751 w 3665565"/>
                  <a:gd name="connsiteY412" fmla="*/ 4053016 h 5869459"/>
                  <a:gd name="connsiteX413" fmla="*/ 3348681 w 3665565"/>
                  <a:gd name="connsiteY413" fmla="*/ 4040659 h 5869459"/>
                  <a:gd name="connsiteX414" fmla="*/ 3274541 w 3665565"/>
                  <a:gd name="connsiteY414" fmla="*/ 3978876 h 5869459"/>
                  <a:gd name="connsiteX415" fmla="*/ 3237470 w 3665565"/>
                  <a:gd name="connsiteY415" fmla="*/ 3954162 h 5869459"/>
                  <a:gd name="connsiteX416" fmla="*/ 3212757 w 3665565"/>
                  <a:gd name="connsiteY416" fmla="*/ 3917092 h 5869459"/>
                  <a:gd name="connsiteX417" fmla="*/ 3101546 w 3665565"/>
                  <a:gd name="connsiteY417" fmla="*/ 3892378 h 5869459"/>
                  <a:gd name="connsiteX418" fmla="*/ 3076832 w 3665565"/>
                  <a:gd name="connsiteY418" fmla="*/ 3818238 h 5869459"/>
                  <a:gd name="connsiteX419" fmla="*/ 3015049 w 3665565"/>
                  <a:gd name="connsiteY419" fmla="*/ 3781167 h 5869459"/>
                  <a:gd name="connsiteX420" fmla="*/ 2916195 w 3665565"/>
                  <a:gd name="connsiteY420" fmla="*/ 3731740 h 5869459"/>
                  <a:gd name="connsiteX421" fmla="*/ 2866768 w 3665565"/>
                  <a:gd name="connsiteY421" fmla="*/ 3694670 h 5869459"/>
                  <a:gd name="connsiteX422" fmla="*/ 2879124 w 3665565"/>
                  <a:gd name="connsiteY422" fmla="*/ 3657600 h 5869459"/>
                  <a:gd name="connsiteX423" fmla="*/ 2916195 w 3665565"/>
                  <a:gd name="connsiteY423" fmla="*/ 3645243 h 5869459"/>
                  <a:gd name="connsiteX424" fmla="*/ 2953265 w 3665565"/>
                  <a:gd name="connsiteY424" fmla="*/ 3620530 h 5869459"/>
                  <a:gd name="connsiteX425" fmla="*/ 3027405 w 3665565"/>
                  <a:gd name="connsiteY425" fmla="*/ 3669957 h 5869459"/>
                  <a:gd name="connsiteX426" fmla="*/ 3064476 w 3665565"/>
                  <a:gd name="connsiteY426" fmla="*/ 3682313 h 5869459"/>
                  <a:gd name="connsiteX427" fmla="*/ 3101546 w 3665565"/>
                  <a:gd name="connsiteY427" fmla="*/ 3781167 h 5869459"/>
                  <a:gd name="connsiteX428" fmla="*/ 3163330 w 3665565"/>
                  <a:gd name="connsiteY428" fmla="*/ 3880022 h 5869459"/>
                  <a:gd name="connsiteX429" fmla="*/ 3274541 w 3665565"/>
                  <a:gd name="connsiteY429" fmla="*/ 3904735 h 5869459"/>
                  <a:gd name="connsiteX430" fmla="*/ 3373395 w 3665565"/>
                  <a:gd name="connsiteY430" fmla="*/ 3917092 h 5869459"/>
                  <a:gd name="connsiteX431" fmla="*/ 3398108 w 3665565"/>
                  <a:gd name="connsiteY431" fmla="*/ 3855308 h 5869459"/>
                  <a:gd name="connsiteX432" fmla="*/ 3398108 w 3665565"/>
                  <a:gd name="connsiteY432" fmla="*/ 3756454 h 5869459"/>
                  <a:gd name="connsiteX433" fmla="*/ 3348681 w 3665565"/>
                  <a:gd name="connsiteY433" fmla="*/ 3744097 h 5869459"/>
                  <a:gd name="connsiteX434" fmla="*/ 3311611 w 3665565"/>
                  <a:gd name="connsiteY434" fmla="*/ 3694670 h 5869459"/>
                  <a:gd name="connsiteX435" fmla="*/ 3299254 w 3665565"/>
                  <a:gd name="connsiteY435" fmla="*/ 3632886 h 5869459"/>
                  <a:gd name="connsiteX436" fmla="*/ 3286897 w 3665565"/>
                  <a:gd name="connsiteY436" fmla="*/ 3595816 h 5869459"/>
                  <a:gd name="connsiteX437" fmla="*/ 3200400 w 3665565"/>
                  <a:gd name="connsiteY437" fmla="*/ 3571103 h 5869459"/>
                  <a:gd name="connsiteX438" fmla="*/ 3175687 w 3665565"/>
                  <a:gd name="connsiteY438" fmla="*/ 3534032 h 5869459"/>
                  <a:gd name="connsiteX439" fmla="*/ 3163330 w 3665565"/>
                  <a:gd name="connsiteY439" fmla="*/ 3484605 h 5869459"/>
                  <a:gd name="connsiteX440" fmla="*/ 3089189 w 3665565"/>
                  <a:gd name="connsiteY440" fmla="*/ 3447535 h 5869459"/>
                  <a:gd name="connsiteX441" fmla="*/ 2965622 w 3665565"/>
                  <a:gd name="connsiteY441" fmla="*/ 3422822 h 5869459"/>
                  <a:gd name="connsiteX442" fmla="*/ 2928551 w 3665565"/>
                  <a:gd name="connsiteY442" fmla="*/ 3410465 h 5869459"/>
                  <a:gd name="connsiteX443" fmla="*/ 2916195 w 3665565"/>
                  <a:gd name="connsiteY443" fmla="*/ 3373394 h 5869459"/>
                  <a:gd name="connsiteX444" fmla="*/ 2903838 w 3665565"/>
                  <a:gd name="connsiteY444" fmla="*/ 3323967 h 5869459"/>
                  <a:gd name="connsiteX445" fmla="*/ 2879124 w 3665565"/>
                  <a:gd name="connsiteY445" fmla="*/ 3286897 h 5869459"/>
                  <a:gd name="connsiteX446" fmla="*/ 3039762 w 3665565"/>
                  <a:gd name="connsiteY446" fmla="*/ 3286897 h 5869459"/>
                  <a:gd name="connsiteX447" fmla="*/ 3076832 w 3665565"/>
                  <a:gd name="connsiteY447" fmla="*/ 3323967 h 5869459"/>
                  <a:gd name="connsiteX448" fmla="*/ 3113903 w 3665565"/>
                  <a:gd name="connsiteY448" fmla="*/ 3286897 h 5869459"/>
                  <a:gd name="connsiteX449" fmla="*/ 3138616 w 3665565"/>
                  <a:gd name="connsiteY449" fmla="*/ 3249827 h 5869459"/>
                  <a:gd name="connsiteX450" fmla="*/ 3175687 w 3665565"/>
                  <a:gd name="connsiteY450" fmla="*/ 3237470 h 5869459"/>
                  <a:gd name="connsiteX451" fmla="*/ 3212757 w 3665565"/>
                  <a:gd name="connsiteY451" fmla="*/ 3212757 h 5869459"/>
                  <a:gd name="connsiteX452" fmla="*/ 3237470 w 3665565"/>
                  <a:gd name="connsiteY452" fmla="*/ 3262184 h 5869459"/>
                  <a:gd name="connsiteX453" fmla="*/ 3286897 w 3665565"/>
                  <a:gd name="connsiteY453" fmla="*/ 3361038 h 5869459"/>
                  <a:gd name="connsiteX454" fmla="*/ 3311611 w 3665565"/>
                  <a:gd name="connsiteY454" fmla="*/ 3323967 h 5869459"/>
                  <a:gd name="connsiteX455" fmla="*/ 3385751 w 3665565"/>
                  <a:gd name="connsiteY455" fmla="*/ 3385751 h 5869459"/>
                  <a:gd name="connsiteX456" fmla="*/ 3398108 w 3665565"/>
                  <a:gd name="connsiteY456" fmla="*/ 3422822 h 5869459"/>
                  <a:gd name="connsiteX457" fmla="*/ 3422822 w 3665565"/>
                  <a:gd name="connsiteY457" fmla="*/ 3521676 h 5869459"/>
                  <a:gd name="connsiteX458" fmla="*/ 3435178 w 3665565"/>
                  <a:gd name="connsiteY458" fmla="*/ 3571103 h 5869459"/>
                  <a:gd name="connsiteX459" fmla="*/ 3472249 w 3665565"/>
                  <a:gd name="connsiteY459" fmla="*/ 3608173 h 5869459"/>
                  <a:gd name="connsiteX460" fmla="*/ 3534032 w 3665565"/>
                  <a:gd name="connsiteY460" fmla="*/ 3509319 h 5869459"/>
                  <a:gd name="connsiteX461" fmla="*/ 3571103 w 3665565"/>
                  <a:gd name="connsiteY461" fmla="*/ 3373394 h 5869459"/>
                  <a:gd name="connsiteX462" fmla="*/ 3595816 w 3665565"/>
                  <a:gd name="connsiteY462" fmla="*/ 3459892 h 5869459"/>
                  <a:gd name="connsiteX463" fmla="*/ 3608173 w 3665565"/>
                  <a:gd name="connsiteY463" fmla="*/ 3521676 h 5869459"/>
                  <a:gd name="connsiteX464" fmla="*/ 3632887 w 3665565"/>
                  <a:gd name="connsiteY464" fmla="*/ 3558746 h 5869459"/>
                  <a:gd name="connsiteX465" fmla="*/ 3645243 w 3665565"/>
                  <a:gd name="connsiteY465" fmla="*/ 3373394 h 5869459"/>
                  <a:gd name="connsiteX466" fmla="*/ 3632887 w 3665565"/>
                  <a:gd name="connsiteY466" fmla="*/ 3336324 h 5869459"/>
                  <a:gd name="connsiteX467" fmla="*/ 3558746 w 3665565"/>
                  <a:gd name="connsiteY467" fmla="*/ 3323967 h 5869459"/>
                  <a:gd name="connsiteX468" fmla="*/ 3484605 w 3665565"/>
                  <a:gd name="connsiteY468" fmla="*/ 3225113 h 5869459"/>
                  <a:gd name="connsiteX469" fmla="*/ 3459892 w 3665565"/>
                  <a:gd name="connsiteY469" fmla="*/ 3113903 h 5869459"/>
                  <a:gd name="connsiteX470" fmla="*/ 3422822 w 3665565"/>
                  <a:gd name="connsiteY470" fmla="*/ 3101546 h 5869459"/>
                  <a:gd name="connsiteX471" fmla="*/ 3323968 w 3665565"/>
                  <a:gd name="connsiteY471" fmla="*/ 3089189 h 5869459"/>
                  <a:gd name="connsiteX472" fmla="*/ 3311611 w 3665565"/>
                  <a:gd name="connsiteY472" fmla="*/ 3052119 h 5869459"/>
                  <a:gd name="connsiteX473" fmla="*/ 3299254 w 3665565"/>
                  <a:gd name="connsiteY473" fmla="*/ 2977978 h 5869459"/>
                  <a:gd name="connsiteX474" fmla="*/ 3237470 w 3665565"/>
                  <a:gd name="connsiteY474" fmla="*/ 2965622 h 5869459"/>
                  <a:gd name="connsiteX475" fmla="*/ 3188043 w 3665565"/>
                  <a:gd name="connsiteY475" fmla="*/ 2953265 h 5869459"/>
                  <a:gd name="connsiteX476" fmla="*/ 3076832 w 3665565"/>
                  <a:gd name="connsiteY476" fmla="*/ 2928551 h 5869459"/>
                  <a:gd name="connsiteX477" fmla="*/ 3052119 w 3665565"/>
                  <a:gd name="connsiteY477" fmla="*/ 2879124 h 5869459"/>
                  <a:gd name="connsiteX478" fmla="*/ 3039762 w 3665565"/>
                  <a:gd name="connsiteY478" fmla="*/ 2829697 h 5869459"/>
                  <a:gd name="connsiteX479" fmla="*/ 2940908 w 3665565"/>
                  <a:gd name="connsiteY479" fmla="*/ 2817340 h 5869459"/>
                  <a:gd name="connsiteX480" fmla="*/ 2903838 w 3665565"/>
                  <a:gd name="connsiteY480" fmla="*/ 2804984 h 5869459"/>
                  <a:gd name="connsiteX481" fmla="*/ 2916195 w 3665565"/>
                  <a:gd name="connsiteY481" fmla="*/ 2767913 h 5869459"/>
                  <a:gd name="connsiteX482" fmla="*/ 3002692 w 3665565"/>
                  <a:gd name="connsiteY482" fmla="*/ 2730843 h 5869459"/>
                  <a:gd name="connsiteX483" fmla="*/ 3113903 w 3665565"/>
                  <a:gd name="connsiteY483" fmla="*/ 2743200 h 5869459"/>
                  <a:gd name="connsiteX484" fmla="*/ 3138616 w 3665565"/>
                  <a:gd name="connsiteY484" fmla="*/ 2792627 h 5869459"/>
                  <a:gd name="connsiteX485" fmla="*/ 3163330 w 3665565"/>
                  <a:gd name="connsiteY485" fmla="*/ 2866767 h 5869459"/>
                  <a:gd name="connsiteX486" fmla="*/ 3163330 w 3665565"/>
                  <a:gd name="connsiteY486" fmla="*/ 2718486 h 5869459"/>
                  <a:gd name="connsiteX487" fmla="*/ 3138616 w 3665565"/>
                  <a:gd name="connsiteY487" fmla="*/ 2644346 h 5869459"/>
                  <a:gd name="connsiteX488" fmla="*/ 3064476 w 3665565"/>
                  <a:gd name="connsiteY488" fmla="*/ 2582562 h 5869459"/>
                  <a:gd name="connsiteX489" fmla="*/ 2916195 w 3665565"/>
                  <a:gd name="connsiteY489" fmla="*/ 2582562 h 5869459"/>
                  <a:gd name="connsiteX490" fmla="*/ 2866768 w 3665565"/>
                  <a:gd name="connsiteY490" fmla="*/ 2533135 h 5869459"/>
                  <a:gd name="connsiteX491" fmla="*/ 2842054 w 3665565"/>
                  <a:gd name="connsiteY491" fmla="*/ 2496065 h 5869459"/>
                  <a:gd name="connsiteX492" fmla="*/ 2780270 w 3665565"/>
                  <a:gd name="connsiteY492" fmla="*/ 2483708 h 5869459"/>
                  <a:gd name="connsiteX493" fmla="*/ 2940908 w 3665565"/>
                  <a:gd name="connsiteY493" fmla="*/ 2397211 h 5869459"/>
                  <a:gd name="connsiteX494" fmla="*/ 2977978 w 3665565"/>
                  <a:gd name="connsiteY494" fmla="*/ 2384854 h 5869459"/>
                  <a:gd name="connsiteX495" fmla="*/ 3064476 w 3665565"/>
                  <a:gd name="connsiteY495" fmla="*/ 2409567 h 5869459"/>
                  <a:gd name="connsiteX496" fmla="*/ 3200400 w 3665565"/>
                  <a:gd name="connsiteY496" fmla="*/ 2421924 h 5869459"/>
                  <a:gd name="connsiteX497" fmla="*/ 3212757 w 3665565"/>
                  <a:gd name="connsiteY497" fmla="*/ 2458994 h 5869459"/>
                  <a:gd name="connsiteX498" fmla="*/ 3237470 w 3665565"/>
                  <a:gd name="connsiteY498" fmla="*/ 2496065 h 5869459"/>
                  <a:gd name="connsiteX499" fmla="*/ 3262184 w 3665565"/>
                  <a:gd name="connsiteY499" fmla="*/ 2594919 h 5869459"/>
                  <a:gd name="connsiteX500" fmla="*/ 3274541 w 3665565"/>
                  <a:gd name="connsiteY500" fmla="*/ 2631989 h 5869459"/>
                  <a:gd name="connsiteX501" fmla="*/ 3348681 w 3665565"/>
                  <a:gd name="connsiteY501" fmla="*/ 2644346 h 5869459"/>
                  <a:gd name="connsiteX502" fmla="*/ 3385751 w 3665565"/>
                  <a:gd name="connsiteY502" fmla="*/ 2693773 h 5869459"/>
                  <a:gd name="connsiteX503" fmla="*/ 3410465 w 3665565"/>
                  <a:gd name="connsiteY503" fmla="*/ 2730843 h 5869459"/>
                  <a:gd name="connsiteX504" fmla="*/ 3447535 w 3665565"/>
                  <a:gd name="connsiteY504" fmla="*/ 2743200 h 5869459"/>
                  <a:gd name="connsiteX505" fmla="*/ 3595816 w 3665565"/>
                  <a:gd name="connsiteY505" fmla="*/ 2755557 h 5869459"/>
                  <a:gd name="connsiteX506" fmla="*/ 3521676 w 3665565"/>
                  <a:gd name="connsiteY506" fmla="*/ 2619632 h 5869459"/>
                  <a:gd name="connsiteX507" fmla="*/ 3472249 w 3665565"/>
                  <a:gd name="connsiteY507" fmla="*/ 2496065 h 5869459"/>
                  <a:gd name="connsiteX508" fmla="*/ 3422822 w 3665565"/>
                  <a:gd name="connsiteY508" fmla="*/ 2421924 h 5869459"/>
                  <a:gd name="connsiteX509" fmla="*/ 3249827 w 3665565"/>
                  <a:gd name="connsiteY509" fmla="*/ 2409567 h 5869459"/>
                  <a:gd name="connsiteX510" fmla="*/ 3175687 w 3665565"/>
                  <a:gd name="connsiteY510" fmla="*/ 2323070 h 5869459"/>
                  <a:gd name="connsiteX511" fmla="*/ 3089189 w 3665565"/>
                  <a:gd name="connsiteY511" fmla="*/ 2298357 h 5869459"/>
                  <a:gd name="connsiteX512" fmla="*/ 3015049 w 3665565"/>
                  <a:gd name="connsiteY512" fmla="*/ 2273643 h 5869459"/>
                  <a:gd name="connsiteX513" fmla="*/ 2916195 w 3665565"/>
                  <a:gd name="connsiteY513" fmla="*/ 2248930 h 5869459"/>
                  <a:gd name="connsiteX514" fmla="*/ 2879124 w 3665565"/>
                  <a:gd name="connsiteY514" fmla="*/ 2211859 h 5869459"/>
                  <a:gd name="connsiteX515" fmla="*/ 2866768 w 3665565"/>
                  <a:gd name="connsiteY515" fmla="*/ 2174789 h 5869459"/>
                  <a:gd name="connsiteX516" fmla="*/ 2730843 w 3665565"/>
                  <a:gd name="connsiteY516" fmla="*/ 2137719 h 5869459"/>
                  <a:gd name="connsiteX517" fmla="*/ 2718487 w 3665565"/>
                  <a:gd name="connsiteY517" fmla="*/ 2100649 h 5869459"/>
                  <a:gd name="connsiteX518" fmla="*/ 2804984 w 3665565"/>
                  <a:gd name="connsiteY518" fmla="*/ 2063578 h 5869459"/>
                  <a:gd name="connsiteX519" fmla="*/ 2866768 w 3665565"/>
                  <a:gd name="connsiteY519" fmla="*/ 2051222 h 5869459"/>
                  <a:gd name="connsiteX520" fmla="*/ 2903838 w 3665565"/>
                  <a:gd name="connsiteY520" fmla="*/ 2038865 h 5869459"/>
                  <a:gd name="connsiteX521" fmla="*/ 2916195 w 3665565"/>
                  <a:gd name="connsiteY521" fmla="*/ 2075935 h 5869459"/>
                  <a:gd name="connsiteX522" fmla="*/ 3002692 w 3665565"/>
                  <a:gd name="connsiteY522" fmla="*/ 2113005 h 5869459"/>
                  <a:gd name="connsiteX523" fmla="*/ 3064476 w 3665565"/>
                  <a:gd name="connsiteY523" fmla="*/ 2125362 h 5869459"/>
                  <a:gd name="connsiteX524" fmla="*/ 3101546 w 3665565"/>
                  <a:gd name="connsiteY524" fmla="*/ 2150076 h 5869459"/>
                  <a:gd name="connsiteX525" fmla="*/ 3150973 w 3665565"/>
                  <a:gd name="connsiteY525" fmla="*/ 2224216 h 5869459"/>
                  <a:gd name="connsiteX526" fmla="*/ 3138616 w 3665565"/>
                  <a:gd name="connsiteY526" fmla="*/ 2137719 h 5869459"/>
                  <a:gd name="connsiteX527" fmla="*/ 3126260 w 3665565"/>
                  <a:gd name="connsiteY527" fmla="*/ 2063578 h 5869459"/>
                  <a:gd name="connsiteX528" fmla="*/ 3089189 w 3665565"/>
                  <a:gd name="connsiteY528" fmla="*/ 2051222 h 5869459"/>
                  <a:gd name="connsiteX529" fmla="*/ 3249827 w 3665565"/>
                  <a:gd name="connsiteY529" fmla="*/ 2051222 h 5869459"/>
                  <a:gd name="connsiteX530" fmla="*/ 3274541 w 3665565"/>
                  <a:gd name="connsiteY530" fmla="*/ 2088292 h 5869459"/>
                  <a:gd name="connsiteX531" fmla="*/ 3286897 w 3665565"/>
                  <a:gd name="connsiteY531" fmla="*/ 2125362 h 5869459"/>
                  <a:gd name="connsiteX532" fmla="*/ 3299254 w 3665565"/>
                  <a:gd name="connsiteY532" fmla="*/ 2063578 h 5869459"/>
                  <a:gd name="connsiteX533" fmla="*/ 3459892 w 3665565"/>
                  <a:gd name="connsiteY533" fmla="*/ 1989438 h 5869459"/>
                  <a:gd name="connsiteX534" fmla="*/ 3496962 w 3665565"/>
                  <a:gd name="connsiteY534" fmla="*/ 2001794 h 5869459"/>
                  <a:gd name="connsiteX535" fmla="*/ 3509319 w 3665565"/>
                  <a:gd name="connsiteY535" fmla="*/ 2075935 h 5869459"/>
                  <a:gd name="connsiteX536" fmla="*/ 3521676 w 3665565"/>
                  <a:gd name="connsiteY536" fmla="*/ 2137719 h 5869459"/>
                  <a:gd name="connsiteX537" fmla="*/ 3595816 w 3665565"/>
                  <a:gd name="connsiteY537" fmla="*/ 2187146 h 5869459"/>
                  <a:gd name="connsiteX538" fmla="*/ 3583460 w 3665565"/>
                  <a:gd name="connsiteY538" fmla="*/ 2038865 h 5869459"/>
                  <a:gd name="connsiteX539" fmla="*/ 3571103 w 3665565"/>
                  <a:gd name="connsiteY539" fmla="*/ 1989438 h 5869459"/>
                  <a:gd name="connsiteX540" fmla="*/ 3534032 w 3665565"/>
                  <a:gd name="connsiteY540" fmla="*/ 1940011 h 5869459"/>
                  <a:gd name="connsiteX541" fmla="*/ 3509319 w 3665565"/>
                  <a:gd name="connsiteY541" fmla="*/ 1902940 h 5869459"/>
                  <a:gd name="connsiteX542" fmla="*/ 3496962 w 3665565"/>
                  <a:gd name="connsiteY542" fmla="*/ 1853513 h 5869459"/>
                  <a:gd name="connsiteX543" fmla="*/ 3348681 w 3665565"/>
                  <a:gd name="connsiteY543" fmla="*/ 1853513 h 5869459"/>
                  <a:gd name="connsiteX544" fmla="*/ 3299254 w 3665565"/>
                  <a:gd name="connsiteY544" fmla="*/ 1878227 h 5869459"/>
                  <a:gd name="connsiteX545" fmla="*/ 3262184 w 3665565"/>
                  <a:gd name="connsiteY545" fmla="*/ 1890584 h 5869459"/>
                  <a:gd name="connsiteX546" fmla="*/ 3225114 w 3665565"/>
                  <a:gd name="connsiteY546" fmla="*/ 1853513 h 5869459"/>
                  <a:gd name="connsiteX547" fmla="*/ 2990335 w 3665565"/>
                  <a:gd name="connsiteY547" fmla="*/ 1841157 h 5869459"/>
                  <a:gd name="connsiteX548" fmla="*/ 3002692 w 3665565"/>
                  <a:gd name="connsiteY548" fmla="*/ 1779373 h 5869459"/>
                  <a:gd name="connsiteX549" fmla="*/ 2953265 w 3665565"/>
                  <a:gd name="connsiteY549" fmla="*/ 1754659 h 5869459"/>
                  <a:gd name="connsiteX550" fmla="*/ 2829697 w 3665565"/>
                  <a:gd name="connsiteY550" fmla="*/ 1742303 h 5869459"/>
                  <a:gd name="connsiteX551" fmla="*/ 2817341 w 3665565"/>
                  <a:gd name="connsiteY551" fmla="*/ 1705232 h 5869459"/>
                  <a:gd name="connsiteX552" fmla="*/ 3027405 w 3665565"/>
                  <a:gd name="connsiteY552" fmla="*/ 1655805 h 5869459"/>
                  <a:gd name="connsiteX553" fmla="*/ 3064476 w 3665565"/>
                  <a:gd name="connsiteY553" fmla="*/ 1643449 h 5869459"/>
                  <a:gd name="connsiteX554" fmla="*/ 3089189 w 3665565"/>
                  <a:gd name="connsiteY554" fmla="*/ 1680519 h 5869459"/>
                  <a:gd name="connsiteX555" fmla="*/ 3126260 w 3665565"/>
                  <a:gd name="connsiteY555" fmla="*/ 1791730 h 5869459"/>
                  <a:gd name="connsiteX556" fmla="*/ 3138616 w 3665565"/>
                  <a:gd name="connsiteY556" fmla="*/ 1828800 h 5869459"/>
                  <a:gd name="connsiteX557" fmla="*/ 3237470 w 3665565"/>
                  <a:gd name="connsiteY557" fmla="*/ 1853513 h 5869459"/>
                  <a:gd name="connsiteX558" fmla="*/ 3373395 w 3665565"/>
                  <a:gd name="connsiteY558" fmla="*/ 1816443 h 5869459"/>
                  <a:gd name="connsiteX559" fmla="*/ 3336324 w 3665565"/>
                  <a:gd name="connsiteY559" fmla="*/ 1804086 h 5869459"/>
                  <a:gd name="connsiteX560" fmla="*/ 3286897 w 3665565"/>
                  <a:gd name="connsiteY560" fmla="*/ 1791730 h 5869459"/>
                  <a:gd name="connsiteX561" fmla="*/ 3225114 w 3665565"/>
                  <a:gd name="connsiteY561" fmla="*/ 1717589 h 5869459"/>
                  <a:gd name="connsiteX562" fmla="*/ 3212757 w 3665565"/>
                  <a:gd name="connsiteY562" fmla="*/ 1680519 h 5869459"/>
                  <a:gd name="connsiteX563" fmla="*/ 3225114 w 3665565"/>
                  <a:gd name="connsiteY563" fmla="*/ 1643449 h 5869459"/>
                  <a:gd name="connsiteX564" fmla="*/ 3274541 w 3665565"/>
                  <a:gd name="connsiteY564" fmla="*/ 1631092 h 5869459"/>
                  <a:gd name="connsiteX565" fmla="*/ 3311611 w 3665565"/>
                  <a:gd name="connsiteY565" fmla="*/ 1618735 h 5869459"/>
                  <a:gd name="connsiteX566" fmla="*/ 3398108 w 3665565"/>
                  <a:gd name="connsiteY566" fmla="*/ 1594022 h 5869459"/>
                  <a:gd name="connsiteX567" fmla="*/ 3472249 w 3665565"/>
                  <a:gd name="connsiteY567" fmla="*/ 1606378 h 5869459"/>
                  <a:gd name="connsiteX568" fmla="*/ 3484605 w 3665565"/>
                  <a:gd name="connsiteY568" fmla="*/ 1717589 h 5869459"/>
                  <a:gd name="connsiteX569" fmla="*/ 3534032 w 3665565"/>
                  <a:gd name="connsiteY569" fmla="*/ 1606378 h 5869459"/>
                  <a:gd name="connsiteX570" fmla="*/ 3496962 w 3665565"/>
                  <a:gd name="connsiteY570" fmla="*/ 1507524 h 5869459"/>
                  <a:gd name="connsiteX571" fmla="*/ 3484605 w 3665565"/>
                  <a:gd name="connsiteY571" fmla="*/ 1383957 h 5869459"/>
                  <a:gd name="connsiteX572" fmla="*/ 3435178 w 3665565"/>
                  <a:gd name="connsiteY572" fmla="*/ 1371600 h 5869459"/>
                  <a:gd name="connsiteX573" fmla="*/ 3336324 w 3665565"/>
                  <a:gd name="connsiteY573" fmla="*/ 1383957 h 5869459"/>
                  <a:gd name="connsiteX574" fmla="*/ 3299254 w 3665565"/>
                  <a:gd name="connsiteY574" fmla="*/ 1408670 h 5869459"/>
                  <a:gd name="connsiteX575" fmla="*/ 3225114 w 3665565"/>
                  <a:gd name="connsiteY575" fmla="*/ 1445740 h 5869459"/>
                  <a:gd name="connsiteX576" fmla="*/ 3200400 w 3665565"/>
                  <a:gd name="connsiteY576" fmla="*/ 1482811 h 5869459"/>
                  <a:gd name="connsiteX577" fmla="*/ 3150973 w 3665565"/>
                  <a:gd name="connsiteY577" fmla="*/ 1383957 h 5869459"/>
                  <a:gd name="connsiteX578" fmla="*/ 3200400 w 3665565"/>
                  <a:gd name="connsiteY578" fmla="*/ 1371600 h 5869459"/>
                  <a:gd name="connsiteX579" fmla="*/ 2965622 w 3665565"/>
                  <a:gd name="connsiteY579" fmla="*/ 1383957 h 5869459"/>
                  <a:gd name="connsiteX580" fmla="*/ 2928551 w 3665565"/>
                  <a:gd name="connsiteY580" fmla="*/ 1421027 h 5869459"/>
                  <a:gd name="connsiteX581" fmla="*/ 2879124 w 3665565"/>
                  <a:gd name="connsiteY581" fmla="*/ 1433384 h 5869459"/>
                  <a:gd name="connsiteX582" fmla="*/ 2829697 w 3665565"/>
                  <a:gd name="connsiteY582" fmla="*/ 1334530 h 5869459"/>
                  <a:gd name="connsiteX583" fmla="*/ 2755557 w 3665565"/>
                  <a:gd name="connsiteY583" fmla="*/ 1297459 h 5869459"/>
                  <a:gd name="connsiteX584" fmla="*/ 2755557 w 3665565"/>
                  <a:gd name="connsiteY584" fmla="*/ 1223319 h 5869459"/>
                  <a:gd name="connsiteX585" fmla="*/ 2792627 w 3665565"/>
                  <a:gd name="connsiteY585" fmla="*/ 1210962 h 5869459"/>
                  <a:gd name="connsiteX586" fmla="*/ 2903838 w 3665565"/>
                  <a:gd name="connsiteY586" fmla="*/ 1223319 h 5869459"/>
                  <a:gd name="connsiteX587" fmla="*/ 2977978 w 3665565"/>
                  <a:gd name="connsiteY587" fmla="*/ 1248032 h 5869459"/>
                  <a:gd name="connsiteX588" fmla="*/ 2842054 w 3665565"/>
                  <a:gd name="connsiteY588" fmla="*/ 1235676 h 5869459"/>
                  <a:gd name="connsiteX589" fmla="*/ 2780270 w 3665565"/>
                  <a:gd name="connsiteY589" fmla="*/ 1223319 h 5869459"/>
                  <a:gd name="connsiteX590" fmla="*/ 2829697 w 3665565"/>
                  <a:gd name="connsiteY590" fmla="*/ 1198605 h 5869459"/>
                  <a:gd name="connsiteX591" fmla="*/ 2903838 w 3665565"/>
                  <a:gd name="connsiteY591" fmla="*/ 1149178 h 5869459"/>
                  <a:gd name="connsiteX592" fmla="*/ 3150973 w 3665565"/>
                  <a:gd name="connsiteY592" fmla="*/ 1124465 h 5869459"/>
                  <a:gd name="connsiteX593" fmla="*/ 3052119 w 3665565"/>
                  <a:gd name="connsiteY593" fmla="*/ 1062681 h 5869459"/>
                  <a:gd name="connsiteX594" fmla="*/ 3076832 w 3665565"/>
                  <a:gd name="connsiteY594" fmla="*/ 1025611 h 5869459"/>
                  <a:gd name="connsiteX595" fmla="*/ 3175687 w 3665565"/>
                  <a:gd name="connsiteY595" fmla="*/ 1000897 h 5869459"/>
                  <a:gd name="connsiteX596" fmla="*/ 3225114 w 3665565"/>
                  <a:gd name="connsiteY596" fmla="*/ 1013254 h 5869459"/>
                  <a:gd name="connsiteX597" fmla="*/ 3262184 w 3665565"/>
                  <a:gd name="connsiteY597" fmla="*/ 1124465 h 5869459"/>
                  <a:gd name="connsiteX598" fmla="*/ 3299254 w 3665565"/>
                  <a:gd name="connsiteY598" fmla="*/ 1136822 h 5869459"/>
                  <a:gd name="connsiteX599" fmla="*/ 3373395 w 3665565"/>
                  <a:gd name="connsiteY599" fmla="*/ 1099751 h 5869459"/>
                  <a:gd name="connsiteX600" fmla="*/ 3398108 w 3665565"/>
                  <a:gd name="connsiteY600" fmla="*/ 1062681 h 5869459"/>
                  <a:gd name="connsiteX601" fmla="*/ 3385751 w 3665565"/>
                  <a:gd name="connsiteY601" fmla="*/ 963827 h 5869459"/>
                  <a:gd name="connsiteX602" fmla="*/ 3373395 w 3665565"/>
                  <a:gd name="connsiteY602" fmla="*/ 914400 h 5869459"/>
                  <a:gd name="connsiteX603" fmla="*/ 3336324 w 3665565"/>
                  <a:gd name="connsiteY603" fmla="*/ 902043 h 5869459"/>
                  <a:gd name="connsiteX604" fmla="*/ 3274541 w 3665565"/>
                  <a:gd name="connsiteY604" fmla="*/ 889686 h 5869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</a:cxnLst>
                <a:rect l="l" t="t" r="r" b="b"/>
                <a:pathLst>
                  <a:path w="3665565" h="5869459">
                    <a:moveTo>
                      <a:pt x="1285103" y="111211"/>
                    </a:moveTo>
                    <a:cubicBezTo>
                      <a:pt x="1264508" y="107092"/>
                      <a:pt x="1242984" y="106229"/>
                      <a:pt x="1223319" y="98854"/>
                    </a:cubicBezTo>
                    <a:cubicBezTo>
                      <a:pt x="1209414" y="93639"/>
                      <a:pt x="1199532" y="80781"/>
                      <a:pt x="1186249" y="74140"/>
                    </a:cubicBezTo>
                    <a:cubicBezTo>
                      <a:pt x="1174599" y="68315"/>
                      <a:pt x="1161535" y="65903"/>
                      <a:pt x="1149178" y="61784"/>
                    </a:cubicBezTo>
                    <a:cubicBezTo>
                      <a:pt x="1132702" y="65903"/>
                      <a:pt x="1114941" y="66545"/>
                      <a:pt x="1099751" y="74140"/>
                    </a:cubicBezTo>
                    <a:cubicBezTo>
                      <a:pt x="1073185" y="87423"/>
                      <a:pt x="1025611" y="123567"/>
                      <a:pt x="1025611" y="123567"/>
                    </a:cubicBezTo>
                    <a:cubicBezTo>
                      <a:pt x="1013254" y="119448"/>
                      <a:pt x="997751" y="120421"/>
                      <a:pt x="988541" y="111211"/>
                    </a:cubicBezTo>
                    <a:cubicBezTo>
                      <a:pt x="967538" y="90208"/>
                      <a:pt x="960117" y="58072"/>
                      <a:pt x="939114" y="37070"/>
                    </a:cubicBezTo>
                    <a:lnTo>
                      <a:pt x="902043" y="0"/>
                    </a:lnTo>
                    <a:cubicBezTo>
                      <a:pt x="870174" y="4553"/>
                      <a:pt x="812980" y="7461"/>
                      <a:pt x="778476" y="24713"/>
                    </a:cubicBezTo>
                    <a:cubicBezTo>
                      <a:pt x="765193" y="31355"/>
                      <a:pt x="754688" y="42785"/>
                      <a:pt x="741405" y="49427"/>
                    </a:cubicBezTo>
                    <a:cubicBezTo>
                      <a:pt x="729755" y="55252"/>
                      <a:pt x="715985" y="55959"/>
                      <a:pt x="704335" y="61784"/>
                    </a:cubicBezTo>
                    <a:cubicBezTo>
                      <a:pt x="691052" y="68425"/>
                      <a:pt x="680548" y="79856"/>
                      <a:pt x="667265" y="86497"/>
                    </a:cubicBezTo>
                    <a:cubicBezTo>
                      <a:pt x="629167" y="105546"/>
                      <a:pt x="565421" y="106951"/>
                      <a:pt x="531341" y="111211"/>
                    </a:cubicBezTo>
                    <a:cubicBezTo>
                      <a:pt x="527222" y="123568"/>
                      <a:pt x="514147" y="136187"/>
                      <a:pt x="518984" y="148281"/>
                    </a:cubicBezTo>
                    <a:cubicBezTo>
                      <a:pt x="524499" y="162070"/>
                      <a:pt x="541405" y="170552"/>
                      <a:pt x="556054" y="172994"/>
                    </a:cubicBezTo>
                    <a:cubicBezTo>
                      <a:pt x="570219" y="175355"/>
                      <a:pt x="638582" y="137412"/>
                      <a:pt x="642551" y="135924"/>
                    </a:cubicBezTo>
                    <a:cubicBezTo>
                      <a:pt x="658452" y="129961"/>
                      <a:pt x="675502" y="127686"/>
                      <a:pt x="691978" y="123567"/>
                    </a:cubicBezTo>
                    <a:lnTo>
                      <a:pt x="766119" y="172994"/>
                    </a:lnTo>
                    <a:lnTo>
                      <a:pt x="803189" y="197708"/>
                    </a:lnTo>
                    <a:cubicBezTo>
                      <a:pt x="811427" y="210065"/>
                      <a:pt x="830816" y="220215"/>
                      <a:pt x="827903" y="234778"/>
                    </a:cubicBezTo>
                    <a:cubicBezTo>
                      <a:pt x="824990" y="249341"/>
                      <a:pt x="804403" y="253460"/>
                      <a:pt x="790832" y="259492"/>
                    </a:cubicBezTo>
                    <a:cubicBezTo>
                      <a:pt x="767027" y="270072"/>
                      <a:pt x="741405" y="275967"/>
                      <a:pt x="716692" y="284205"/>
                    </a:cubicBezTo>
                    <a:cubicBezTo>
                      <a:pt x="716688" y="284206"/>
                      <a:pt x="642554" y="308918"/>
                      <a:pt x="642551" y="308919"/>
                    </a:cubicBezTo>
                    <a:cubicBezTo>
                      <a:pt x="621957" y="313038"/>
                      <a:pt x="601030" y="315750"/>
                      <a:pt x="580768" y="321276"/>
                    </a:cubicBezTo>
                    <a:cubicBezTo>
                      <a:pt x="555635" y="328130"/>
                      <a:pt x="531341" y="337751"/>
                      <a:pt x="506627" y="345989"/>
                    </a:cubicBezTo>
                    <a:cubicBezTo>
                      <a:pt x="494270" y="350108"/>
                      <a:pt x="482560" y="357581"/>
                      <a:pt x="469557" y="358346"/>
                    </a:cubicBezTo>
                    <a:lnTo>
                      <a:pt x="259492" y="370703"/>
                    </a:lnTo>
                    <a:cubicBezTo>
                      <a:pt x="247135" y="374822"/>
                      <a:pt x="222422" y="370034"/>
                      <a:pt x="222422" y="383059"/>
                    </a:cubicBezTo>
                    <a:cubicBezTo>
                      <a:pt x="222422" y="397910"/>
                      <a:pt x="245921" y="401741"/>
                      <a:pt x="259492" y="407773"/>
                    </a:cubicBezTo>
                    <a:cubicBezTo>
                      <a:pt x="283297" y="418353"/>
                      <a:pt x="307659" y="430488"/>
                      <a:pt x="333632" y="432486"/>
                    </a:cubicBezTo>
                    <a:lnTo>
                      <a:pt x="494270" y="444843"/>
                    </a:lnTo>
                    <a:cubicBezTo>
                      <a:pt x="502508" y="457200"/>
                      <a:pt x="504373" y="479256"/>
                      <a:pt x="518984" y="481913"/>
                    </a:cubicBezTo>
                    <a:cubicBezTo>
                      <a:pt x="572544" y="491651"/>
                      <a:pt x="619464" y="473134"/>
                      <a:pt x="667265" y="457200"/>
                    </a:cubicBezTo>
                    <a:cubicBezTo>
                      <a:pt x="741406" y="461319"/>
                      <a:pt x="819601" y="445027"/>
                      <a:pt x="889687" y="469557"/>
                    </a:cubicBezTo>
                    <a:cubicBezTo>
                      <a:pt x="914275" y="478163"/>
                      <a:pt x="914400" y="543697"/>
                      <a:pt x="914400" y="543697"/>
                    </a:cubicBezTo>
                    <a:cubicBezTo>
                      <a:pt x="910281" y="560173"/>
                      <a:pt x="914937" y="582072"/>
                      <a:pt x="902043" y="593124"/>
                    </a:cubicBezTo>
                    <a:cubicBezTo>
                      <a:pt x="882264" y="610077"/>
                      <a:pt x="852616" y="609600"/>
                      <a:pt x="827903" y="617838"/>
                    </a:cubicBezTo>
                    <a:cubicBezTo>
                      <a:pt x="724298" y="652373"/>
                      <a:pt x="803786" y="629432"/>
                      <a:pt x="580768" y="642551"/>
                    </a:cubicBezTo>
                    <a:cubicBezTo>
                      <a:pt x="479409" y="676337"/>
                      <a:pt x="639409" y="625881"/>
                      <a:pt x="432487" y="667265"/>
                    </a:cubicBezTo>
                    <a:cubicBezTo>
                      <a:pt x="406942" y="672374"/>
                      <a:pt x="383060" y="683740"/>
                      <a:pt x="358346" y="691978"/>
                    </a:cubicBezTo>
                    <a:lnTo>
                      <a:pt x="284205" y="716692"/>
                    </a:lnTo>
                    <a:lnTo>
                      <a:pt x="247135" y="729049"/>
                    </a:lnTo>
                    <a:cubicBezTo>
                      <a:pt x="156811" y="713995"/>
                      <a:pt x="145846" y="705740"/>
                      <a:pt x="37070" y="729049"/>
                    </a:cubicBezTo>
                    <a:cubicBezTo>
                      <a:pt x="22549" y="732161"/>
                      <a:pt x="12357" y="745524"/>
                      <a:pt x="0" y="753762"/>
                    </a:cubicBezTo>
                    <a:cubicBezTo>
                      <a:pt x="139294" y="800195"/>
                      <a:pt x="-11213" y="753842"/>
                      <a:pt x="345989" y="778476"/>
                    </a:cubicBezTo>
                    <a:cubicBezTo>
                      <a:pt x="362931" y="779644"/>
                      <a:pt x="378940" y="786713"/>
                      <a:pt x="395416" y="790832"/>
                    </a:cubicBezTo>
                    <a:cubicBezTo>
                      <a:pt x="391297" y="815546"/>
                      <a:pt x="394265" y="842564"/>
                      <a:pt x="383060" y="864973"/>
                    </a:cubicBezTo>
                    <a:cubicBezTo>
                      <a:pt x="376418" y="878256"/>
                      <a:pt x="360078" y="884990"/>
                      <a:pt x="345989" y="889686"/>
                    </a:cubicBezTo>
                    <a:cubicBezTo>
                      <a:pt x="322220" y="897609"/>
                      <a:pt x="296307" y="896608"/>
                      <a:pt x="271849" y="902043"/>
                    </a:cubicBezTo>
                    <a:cubicBezTo>
                      <a:pt x="259134" y="904869"/>
                      <a:pt x="247135" y="910281"/>
                      <a:pt x="234778" y="914400"/>
                    </a:cubicBezTo>
                    <a:cubicBezTo>
                      <a:pt x="247135" y="922638"/>
                      <a:pt x="258566" y="932471"/>
                      <a:pt x="271849" y="939113"/>
                    </a:cubicBezTo>
                    <a:cubicBezTo>
                      <a:pt x="334442" y="970409"/>
                      <a:pt x="400764" y="944405"/>
                      <a:pt x="469557" y="939113"/>
                    </a:cubicBezTo>
                    <a:cubicBezTo>
                      <a:pt x="481914" y="934994"/>
                      <a:pt x="493855" y="929311"/>
                      <a:pt x="506627" y="926757"/>
                    </a:cubicBezTo>
                    <a:cubicBezTo>
                      <a:pt x="630859" y="901911"/>
                      <a:pt x="655250" y="917852"/>
                      <a:pt x="815546" y="926757"/>
                    </a:cubicBezTo>
                    <a:cubicBezTo>
                      <a:pt x="709310" y="997580"/>
                      <a:pt x="843723" y="912669"/>
                      <a:pt x="741405" y="963827"/>
                    </a:cubicBezTo>
                    <a:cubicBezTo>
                      <a:pt x="656070" y="1006494"/>
                      <a:pt x="757778" y="975179"/>
                      <a:pt x="654908" y="1000897"/>
                    </a:cubicBezTo>
                    <a:cubicBezTo>
                      <a:pt x="684114" y="1088514"/>
                      <a:pt x="642358" y="1000833"/>
                      <a:pt x="790832" y="1050324"/>
                    </a:cubicBezTo>
                    <a:cubicBezTo>
                      <a:pt x="804921" y="1055020"/>
                      <a:pt x="807308" y="1075037"/>
                      <a:pt x="815546" y="1087394"/>
                    </a:cubicBezTo>
                    <a:cubicBezTo>
                      <a:pt x="807308" y="1103870"/>
                      <a:pt x="802820" y="1122836"/>
                      <a:pt x="790832" y="1136822"/>
                    </a:cubicBezTo>
                    <a:cubicBezTo>
                      <a:pt x="760909" y="1171732"/>
                      <a:pt x="742017" y="1173688"/>
                      <a:pt x="704335" y="1186249"/>
                    </a:cubicBezTo>
                    <a:cubicBezTo>
                      <a:pt x="691978" y="1198606"/>
                      <a:pt x="682541" y="1214832"/>
                      <a:pt x="667265" y="1223319"/>
                    </a:cubicBezTo>
                    <a:cubicBezTo>
                      <a:pt x="644493" y="1235970"/>
                      <a:pt x="593124" y="1248032"/>
                      <a:pt x="593124" y="1248032"/>
                    </a:cubicBezTo>
                    <a:cubicBezTo>
                      <a:pt x="580767" y="1256270"/>
                      <a:pt x="569625" y="1266714"/>
                      <a:pt x="556054" y="1272746"/>
                    </a:cubicBezTo>
                    <a:cubicBezTo>
                      <a:pt x="452782" y="1318645"/>
                      <a:pt x="390164" y="1302556"/>
                      <a:pt x="259492" y="1309816"/>
                    </a:cubicBezTo>
                    <a:cubicBezTo>
                      <a:pt x="271849" y="1313935"/>
                      <a:pt x="283790" y="1319619"/>
                      <a:pt x="296562" y="1322173"/>
                    </a:cubicBezTo>
                    <a:cubicBezTo>
                      <a:pt x="325122" y="1327885"/>
                      <a:pt x="357009" y="1321505"/>
                      <a:pt x="383060" y="1334530"/>
                    </a:cubicBezTo>
                    <a:cubicBezTo>
                      <a:pt x="394710" y="1340355"/>
                      <a:pt x="391297" y="1359243"/>
                      <a:pt x="395416" y="1371600"/>
                    </a:cubicBezTo>
                    <a:cubicBezTo>
                      <a:pt x="387178" y="1383957"/>
                      <a:pt x="382300" y="1399393"/>
                      <a:pt x="370703" y="1408670"/>
                    </a:cubicBezTo>
                    <a:cubicBezTo>
                      <a:pt x="362398" y="1415314"/>
                      <a:pt x="287757" y="1432318"/>
                      <a:pt x="284205" y="1433384"/>
                    </a:cubicBezTo>
                    <a:cubicBezTo>
                      <a:pt x="203996" y="1457447"/>
                      <a:pt x="227168" y="1446695"/>
                      <a:pt x="172995" y="1482811"/>
                    </a:cubicBezTo>
                    <a:cubicBezTo>
                      <a:pt x="164757" y="1495168"/>
                      <a:pt x="158782" y="1509380"/>
                      <a:pt x="148281" y="1519881"/>
                    </a:cubicBezTo>
                    <a:cubicBezTo>
                      <a:pt x="137780" y="1530382"/>
                      <a:pt x="114124" y="1530032"/>
                      <a:pt x="111211" y="1544594"/>
                    </a:cubicBezTo>
                    <a:cubicBezTo>
                      <a:pt x="108298" y="1559157"/>
                      <a:pt x="127686" y="1569308"/>
                      <a:pt x="135924" y="1581665"/>
                    </a:cubicBezTo>
                    <a:cubicBezTo>
                      <a:pt x="243448" y="1509982"/>
                      <a:pt x="89203" y="1603857"/>
                      <a:pt x="370703" y="1544594"/>
                    </a:cubicBezTo>
                    <a:cubicBezTo>
                      <a:pt x="402638" y="1537871"/>
                      <a:pt x="411368" y="1487350"/>
                      <a:pt x="432487" y="1470454"/>
                    </a:cubicBezTo>
                    <a:cubicBezTo>
                      <a:pt x="442658" y="1462317"/>
                      <a:pt x="457200" y="1462216"/>
                      <a:pt x="469557" y="1458097"/>
                    </a:cubicBezTo>
                    <a:cubicBezTo>
                      <a:pt x="554294" y="1486344"/>
                      <a:pt x="459338" y="1442770"/>
                      <a:pt x="518984" y="1532238"/>
                    </a:cubicBezTo>
                    <a:cubicBezTo>
                      <a:pt x="526209" y="1543075"/>
                      <a:pt x="543530" y="1541016"/>
                      <a:pt x="556054" y="1544594"/>
                    </a:cubicBezTo>
                    <a:cubicBezTo>
                      <a:pt x="596777" y="1556229"/>
                      <a:pt x="624790" y="1560813"/>
                      <a:pt x="667265" y="1569308"/>
                    </a:cubicBezTo>
                    <a:cubicBezTo>
                      <a:pt x="679622" y="1577546"/>
                      <a:pt x="693834" y="1583521"/>
                      <a:pt x="704335" y="1594022"/>
                    </a:cubicBezTo>
                    <a:cubicBezTo>
                      <a:pt x="714836" y="1604523"/>
                      <a:pt x="717452" y="1621815"/>
                      <a:pt x="729049" y="1631092"/>
                    </a:cubicBezTo>
                    <a:cubicBezTo>
                      <a:pt x="739220" y="1639229"/>
                      <a:pt x="753174" y="1642011"/>
                      <a:pt x="766119" y="1643449"/>
                    </a:cubicBezTo>
                    <a:cubicBezTo>
                      <a:pt x="827661" y="1650287"/>
                      <a:pt x="889686" y="1651686"/>
                      <a:pt x="951470" y="1655805"/>
                    </a:cubicBezTo>
                    <a:cubicBezTo>
                      <a:pt x="816262" y="1700876"/>
                      <a:pt x="1021069" y="1628992"/>
                      <a:pt x="877330" y="1692876"/>
                    </a:cubicBezTo>
                    <a:cubicBezTo>
                      <a:pt x="853525" y="1703456"/>
                      <a:pt x="827903" y="1709351"/>
                      <a:pt x="803189" y="1717589"/>
                    </a:cubicBezTo>
                    <a:cubicBezTo>
                      <a:pt x="790832" y="1721708"/>
                      <a:pt x="777769" y="1724121"/>
                      <a:pt x="766119" y="1729946"/>
                    </a:cubicBezTo>
                    <a:cubicBezTo>
                      <a:pt x="749643" y="1738184"/>
                      <a:pt x="734703" y="1750799"/>
                      <a:pt x="716692" y="1754659"/>
                    </a:cubicBezTo>
                    <a:cubicBezTo>
                      <a:pt x="676216" y="1763332"/>
                      <a:pt x="634313" y="1762897"/>
                      <a:pt x="593124" y="1767016"/>
                    </a:cubicBezTo>
                    <a:cubicBezTo>
                      <a:pt x="580767" y="1779373"/>
                      <a:pt x="567241" y="1790661"/>
                      <a:pt x="556054" y="1804086"/>
                    </a:cubicBezTo>
                    <a:cubicBezTo>
                      <a:pt x="524554" y="1841886"/>
                      <a:pt x="542247" y="1844547"/>
                      <a:pt x="494270" y="1865870"/>
                    </a:cubicBezTo>
                    <a:cubicBezTo>
                      <a:pt x="470465" y="1876450"/>
                      <a:pt x="444843" y="1882346"/>
                      <a:pt x="420130" y="1890584"/>
                    </a:cubicBezTo>
                    <a:lnTo>
                      <a:pt x="383060" y="1902940"/>
                    </a:lnTo>
                    <a:cubicBezTo>
                      <a:pt x="472288" y="1932683"/>
                      <a:pt x="366212" y="1900348"/>
                      <a:pt x="543697" y="1927654"/>
                    </a:cubicBezTo>
                    <a:cubicBezTo>
                      <a:pt x="556571" y="1929635"/>
                      <a:pt x="568411" y="1935892"/>
                      <a:pt x="580768" y="1940011"/>
                    </a:cubicBezTo>
                    <a:lnTo>
                      <a:pt x="691978" y="1902940"/>
                    </a:lnTo>
                    <a:lnTo>
                      <a:pt x="729049" y="1890584"/>
                    </a:lnTo>
                    <a:cubicBezTo>
                      <a:pt x="742663" y="1892286"/>
                      <a:pt x="901507" y="1878763"/>
                      <a:pt x="815546" y="1964724"/>
                    </a:cubicBezTo>
                    <a:cubicBezTo>
                      <a:pt x="815542" y="1964728"/>
                      <a:pt x="722873" y="1995615"/>
                      <a:pt x="704335" y="2001794"/>
                    </a:cubicBezTo>
                    <a:lnTo>
                      <a:pt x="667265" y="2014151"/>
                    </a:lnTo>
                    <a:lnTo>
                      <a:pt x="741405" y="2038865"/>
                    </a:lnTo>
                    <a:lnTo>
                      <a:pt x="778476" y="2051222"/>
                    </a:lnTo>
                    <a:cubicBezTo>
                      <a:pt x="836141" y="2047103"/>
                      <a:pt x="893658" y="2038865"/>
                      <a:pt x="951470" y="2038865"/>
                    </a:cubicBezTo>
                    <a:cubicBezTo>
                      <a:pt x="972473" y="2038865"/>
                      <a:pt x="1003861" y="2032437"/>
                      <a:pt x="1013254" y="2051222"/>
                    </a:cubicBezTo>
                    <a:cubicBezTo>
                      <a:pt x="1026279" y="2077272"/>
                      <a:pt x="1009266" y="2109822"/>
                      <a:pt x="1000897" y="2137719"/>
                    </a:cubicBezTo>
                    <a:cubicBezTo>
                      <a:pt x="992175" y="2166793"/>
                      <a:pt x="964312" y="2186904"/>
                      <a:pt x="939114" y="2199503"/>
                    </a:cubicBezTo>
                    <a:cubicBezTo>
                      <a:pt x="927464" y="2205328"/>
                      <a:pt x="914400" y="2207740"/>
                      <a:pt x="902043" y="2211859"/>
                    </a:cubicBezTo>
                    <a:cubicBezTo>
                      <a:pt x="832688" y="2209382"/>
                      <a:pt x="475191" y="2185304"/>
                      <a:pt x="358346" y="2211859"/>
                    </a:cubicBezTo>
                    <a:cubicBezTo>
                      <a:pt x="283462" y="2228878"/>
                      <a:pt x="297090" y="2265054"/>
                      <a:pt x="247135" y="2298357"/>
                    </a:cubicBezTo>
                    <a:cubicBezTo>
                      <a:pt x="236298" y="2305582"/>
                      <a:pt x="222422" y="2306594"/>
                      <a:pt x="210065" y="2310713"/>
                    </a:cubicBezTo>
                    <a:cubicBezTo>
                      <a:pt x="295589" y="2374857"/>
                      <a:pt x="221007" y="2331298"/>
                      <a:pt x="345989" y="2360140"/>
                    </a:cubicBezTo>
                    <a:cubicBezTo>
                      <a:pt x="371372" y="2365998"/>
                      <a:pt x="420130" y="2384854"/>
                      <a:pt x="420130" y="2384854"/>
                    </a:cubicBezTo>
                    <a:cubicBezTo>
                      <a:pt x="448962" y="2380735"/>
                      <a:pt x="479443" y="2382952"/>
                      <a:pt x="506627" y="2372497"/>
                    </a:cubicBezTo>
                    <a:cubicBezTo>
                      <a:pt x="534349" y="2361835"/>
                      <a:pt x="580768" y="2323070"/>
                      <a:pt x="580768" y="2323070"/>
                    </a:cubicBezTo>
                    <a:cubicBezTo>
                      <a:pt x="617838" y="2327189"/>
                      <a:pt x="655055" y="2330152"/>
                      <a:pt x="691978" y="2335427"/>
                    </a:cubicBezTo>
                    <a:cubicBezTo>
                      <a:pt x="712769" y="2338397"/>
                      <a:pt x="735527" y="2337364"/>
                      <a:pt x="753762" y="2347784"/>
                    </a:cubicBezTo>
                    <a:cubicBezTo>
                      <a:pt x="766656" y="2355152"/>
                      <a:pt x="767975" y="2374353"/>
                      <a:pt x="778476" y="2384854"/>
                    </a:cubicBezTo>
                    <a:cubicBezTo>
                      <a:pt x="788977" y="2395355"/>
                      <a:pt x="803189" y="2401329"/>
                      <a:pt x="815546" y="2409567"/>
                    </a:cubicBezTo>
                    <a:cubicBezTo>
                      <a:pt x="869092" y="2405448"/>
                      <a:pt x="923020" y="2389616"/>
                      <a:pt x="976184" y="2397211"/>
                    </a:cubicBezTo>
                    <a:cubicBezTo>
                      <a:pt x="989078" y="2399053"/>
                      <a:pt x="993379" y="2422188"/>
                      <a:pt x="988541" y="2434281"/>
                    </a:cubicBezTo>
                    <a:cubicBezTo>
                      <a:pt x="983025" y="2448070"/>
                      <a:pt x="965991" y="2455882"/>
                      <a:pt x="951470" y="2458994"/>
                    </a:cubicBezTo>
                    <a:cubicBezTo>
                      <a:pt x="906985" y="2468526"/>
                      <a:pt x="860854" y="2467232"/>
                      <a:pt x="815546" y="2471351"/>
                    </a:cubicBezTo>
                    <a:cubicBezTo>
                      <a:pt x="709901" y="2506566"/>
                      <a:pt x="767254" y="2492834"/>
                      <a:pt x="642551" y="2508422"/>
                    </a:cubicBezTo>
                    <a:cubicBezTo>
                      <a:pt x="626075" y="2533135"/>
                      <a:pt x="617837" y="2566086"/>
                      <a:pt x="593124" y="2582562"/>
                    </a:cubicBezTo>
                    <a:cubicBezTo>
                      <a:pt x="580767" y="2590800"/>
                      <a:pt x="569704" y="2601426"/>
                      <a:pt x="556054" y="2607276"/>
                    </a:cubicBezTo>
                    <a:cubicBezTo>
                      <a:pt x="540444" y="2613966"/>
                      <a:pt x="522956" y="2614967"/>
                      <a:pt x="506627" y="2619632"/>
                    </a:cubicBezTo>
                    <a:cubicBezTo>
                      <a:pt x="402704" y="2649324"/>
                      <a:pt x="557934" y="2624624"/>
                      <a:pt x="321276" y="2644346"/>
                    </a:cubicBezTo>
                    <a:lnTo>
                      <a:pt x="210065" y="2681416"/>
                    </a:lnTo>
                    <a:lnTo>
                      <a:pt x="172995" y="2693773"/>
                    </a:lnTo>
                    <a:cubicBezTo>
                      <a:pt x="247691" y="2712447"/>
                      <a:pt x="206316" y="2700761"/>
                      <a:pt x="296562" y="2730843"/>
                    </a:cubicBezTo>
                    <a:lnTo>
                      <a:pt x="333632" y="2743200"/>
                    </a:lnTo>
                    <a:cubicBezTo>
                      <a:pt x="387178" y="2739081"/>
                      <a:pt x="441486" y="2740740"/>
                      <a:pt x="494270" y="2730843"/>
                    </a:cubicBezTo>
                    <a:cubicBezTo>
                      <a:pt x="508867" y="2728106"/>
                      <a:pt x="518058" y="2712772"/>
                      <a:pt x="531341" y="2706130"/>
                    </a:cubicBezTo>
                    <a:cubicBezTo>
                      <a:pt x="542991" y="2700305"/>
                      <a:pt x="556439" y="2698904"/>
                      <a:pt x="568411" y="2693773"/>
                    </a:cubicBezTo>
                    <a:cubicBezTo>
                      <a:pt x="585342" y="2686517"/>
                      <a:pt x="601362" y="2677297"/>
                      <a:pt x="617838" y="2669059"/>
                    </a:cubicBezTo>
                    <a:cubicBezTo>
                      <a:pt x="650789" y="2673178"/>
                      <a:pt x="686346" y="2667929"/>
                      <a:pt x="716692" y="2681416"/>
                    </a:cubicBezTo>
                    <a:cubicBezTo>
                      <a:pt x="751577" y="2696920"/>
                      <a:pt x="715943" y="2748302"/>
                      <a:pt x="704335" y="2755557"/>
                    </a:cubicBezTo>
                    <a:cubicBezTo>
                      <a:pt x="682245" y="2769364"/>
                      <a:pt x="654908" y="2772032"/>
                      <a:pt x="630195" y="2780270"/>
                    </a:cubicBezTo>
                    <a:lnTo>
                      <a:pt x="593124" y="2792627"/>
                    </a:lnTo>
                    <a:cubicBezTo>
                      <a:pt x="580767" y="2796746"/>
                      <a:pt x="568826" y="2802430"/>
                      <a:pt x="556054" y="2804984"/>
                    </a:cubicBezTo>
                    <a:cubicBezTo>
                      <a:pt x="535459" y="2809103"/>
                      <a:pt x="514532" y="2811814"/>
                      <a:pt x="494270" y="2817340"/>
                    </a:cubicBezTo>
                    <a:cubicBezTo>
                      <a:pt x="469138" y="2824194"/>
                      <a:pt x="445402" y="2835736"/>
                      <a:pt x="420130" y="2842054"/>
                    </a:cubicBezTo>
                    <a:lnTo>
                      <a:pt x="370703" y="2854411"/>
                    </a:lnTo>
                    <a:cubicBezTo>
                      <a:pt x="274886" y="2918288"/>
                      <a:pt x="324740" y="2894445"/>
                      <a:pt x="222422" y="2928551"/>
                    </a:cubicBezTo>
                    <a:lnTo>
                      <a:pt x="185351" y="2940908"/>
                    </a:lnTo>
                    <a:cubicBezTo>
                      <a:pt x="205946" y="2945027"/>
                      <a:pt x="226452" y="2949615"/>
                      <a:pt x="247135" y="2953265"/>
                    </a:cubicBezTo>
                    <a:lnTo>
                      <a:pt x="395416" y="2977978"/>
                    </a:lnTo>
                    <a:cubicBezTo>
                      <a:pt x="310421" y="3006311"/>
                      <a:pt x="413651" y="2967558"/>
                      <a:pt x="308919" y="3027405"/>
                    </a:cubicBezTo>
                    <a:cubicBezTo>
                      <a:pt x="297610" y="3033867"/>
                      <a:pt x="284206" y="3035643"/>
                      <a:pt x="271849" y="3039762"/>
                    </a:cubicBezTo>
                    <a:cubicBezTo>
                      <a:pt x="284206" y="3048000"/>
                      <a:pt x="299642" y="3052879"/>
                      <a:pt x="308919" y="3064476"/>
                    </a:cubicBezTo>
                    <a:cubicBezTo>
                      <a:pt x="317056" y="3074647"/>
                      <a:pt x="323417" y="3088698"/>
                      <a:pt x="321276" y="3101546"/>
                    </a:cubicBezTo>
                    <a:cubicBezTo>
                      <a:pt x="316783" y="3128505"/>
                      <a:pt x="280460" y="3152846"/>
                      <a:pt x="259492" y="3163330"/>
                    </a:cubicBezTo>
                    <a:cubicBezTo>
                      <a:pt x="247842" y="3169155"/>
                      <a:pt x="234779" y="3171567"/>
                      <a:pt x="222422" y="3175686"/>
                    </a:cubicBezTo>
                    <a:cubicBezTo>
                      <a:pt x="110974" y="3245341"/>
                      <a:pt x="155900" y="3215916"/>
                      <a:pt x="86497" y="3262184"/>
                    </a:cubicBezTo>
                    <a:cubicBezTo>
                      <a:pt x="82378" y="3274541"/>
                      <a:pt x="69304" y="3287161"/>
                      <a:pt x="74141" y="3299254"/>
                    </a:cubicBezTo>
                    <a:cubicBezTo>
                      <a:pt x="79657" y="3313043"/>
                      <a:pt x="96398" y="3322909"/>
                      <a:pt x="111211" y="3323967"/>
                    </a:cubicBezTo>
                    <a:cubicBezTo>
                      <a:pt x="156590" y="3327208"/>
                      <a:pt x="201827" y="3315730"/>
                      <a:pt x="247135" y="3311611"/>
                    </a:cubicBezTo>
                    <a:cubicBezTo>
                      <a:pt x="259492" y="3303373"/>
                      <a:pt x="270634" y="3292929"/>
                      <a:pt x="284205" y="3286897"/>
                    </a:cubicBezTo>
                    <a:cubicBezTo>
                      <a:pt x="308010" y="3276317"/>
                      <a:pt x="358346" y="3262184"/>
                      <a:pt x="358346" y="3262184"/>
                    </a:cubicBezTo>
                    <a:cubicBezTo>
                      <a:pt x="463380" y="3192160"/>
                      <a:pt x="300678" y="3307495"/>
                      <a:pt x="444843" y="3163330"/>
                    </a:cubicBezTo>
                    <a:cubicBezTo>
                      <a:pt x="492415" y="3115758"/>
                      <a:pt x="467373" y="3135953"/>
                      <a:pt x="518984" y="3101546"/>
                    </a:cubicBezTo>
                    <a:cubicBezTo>
                      <a:pt x="531341" y="3105665"/>
                      <a:pt x="548829" y="3103065"/>
                      <a:pt x="556054" y="3113903"/>
                    </a:cubicBezTo>
                    <a:cubicBezTo>
                      <a:pt x="578908" y="3148184"/>
                      <a:pt x="574698" y="3187956"/>
                      <a:pt x="543697" y="3212757"/>
                    </a:cubicBezTo>
                    <a:cubicBezTo>
                      <a:pt x="533526" y="3220894"/>
                      <a:pt x="518984" y="3220994"/>
                      <a:pt x="506627" y="3225113"/>
                    </a:cubicBezTo>
                    <a:cubicBezTo>
                      <a:pt x="494270" y="3233351"/>
                      <a:pt x="478834" y="3238230"/>
                      <a:pt x="469557" y="3249827"/>
                    </a:cubicBezTo>
                    <a:cubicBezTo>
                      <a:pt x="461420" y="3259998"/>
                      <a:pt x="446362" y="3279672"/>
                      <a:pt x="457200" y="3286897"/>
                    </a:cubicBezTo>
                    <a:cubicBezTo>
                      <a:pt x="481433" y="3303053"/>
                      <a:pt x="514865" y="3295135"/>
                      <a:pt x="543697" y="3299254"/>
                    </a:cubicBezTo>
                    <a:cubicBezTo>
                      <a:pt x="618392" y="3280580"/>
                      <a:pt x="577019" y="3292266"/>
                      <a:pt x="667265" y="3262184"/>
                    </a:cubicBezTo>
                    <a:lnTo>
                      <a:pt x="704335" y="3249827"/>
                    </a:lnTo>
                    <a:lnTo>
                      <a:pt x="741405" y="3237470"/>
                    </a:lnTo>
                    <a:cubicBezTo>
                      <a:pt x="753762" y="3241589"/>
                      <a:pt x="775317" y="3237190"/>
                      <a:pt x="778476" y="3249827"/>
                    </a:cubicBezTo>
                    <a:cubicBezTo>
                      <a:pt x="782078" y="3264235"/>
                      <a:pt x="765359" y="3277620"/>
                      <a:pt x="753762" y="3286897"/>
                    </a:cubicBezTo>
                    <a:cubicBezTo>
                      <a:pt x="745532" y="3293481"/>
                      <a:pt x="670719" y="3310624"/>
                      <a:pt x="667265" y="3311611"/>
                    </a:cubicBezTo>
                    <a:cubicBezTo>
                      <a:pt x="550627" y="3344936"/>
                      <a:pt x="742189" y="3316501"/>
                      <a:pt x="444843" y="3336324"/>
                    </a:cubicBezTo>
                    <a:cubicBezTo>
                      <a:pt x="436605" y="3348681"/>
                      <a:pt x="431306" y="3363615"/>
                      <a:pt x="420130" y="3373394"/>
                    </a:cubicBezTo>
                    <a:cubicBezTo>
                      <a:pt x="397777" y="3392953"/>
                      <a:pt x="345989" y="3422822"/>
                      <a:pt x="345989" y="3422822"/>
                    </a:cubicBezTo>
                    <a:cubicBezTo>
                      <a:pt x="309519" y="3477527"/>
                      <a:pt x="279505" y="3533048"/>
                      <a:pt x="222422" y="3571103"/>
                    </a:cubicBezTo>
                    <a:cubicBezTo>
                      <a:pt x="197708" y="3587579"/>
                      <a:pt x="118983" y="3625413"/>
                      <a:pt x="148281" y="3620530"/>
                    </a:cubicBezTo>
                    <a:cubicBezTo>
                      <a:pt x="279447" y="3598669"/>
                      <a:pt x="197431" y="3609958"/>
                      <a:pt x="395416" y="3595816"/>
                    </a:cubicBezTo>
                    <a:cubicBezTo>
                      <a:pt x="454162" y="3556653"/>
                      <a:pt x="418398" y="3575799"/>
                      <a:pt x="506627" y="3546389"/>
                    </a:cubicBezTo>
                    <a:cubicBezTo>
                      <a:pt x="518984" y="3542270"/>
                      <a:pt x="532859" y="3541257"/>
                      <a:pt x="543697" y="3534032"/>
                    </a:cubicBezTo>
                    <a:cubicBezTo>
                      <a:pt x="595308" y="3499626"/>
                      <a:pt x="570267" y="3519820"/>
                      <a:pt x="617838" y="3472249"/>
                    </a:cubicBezTo>
                    <a:cubicBezTo>
                      <a:pt x="654908" y="3476368"/>
                      <a:pt x="694418" y="3470753"/>
                      <a:pt x="729049" y="3484605"/>
                    </a:cubicBezTo>
                    <a:cubicBezTo>
                      <a:pt x="741143" y="3489442"/>
                      <a:pt x="733268" y="3511505"/>
                      <a:pt x="741405" y="3521676"/>
                    </a:cubicBezTo>
                    <a:cubicBezTo>
                      <a:pt x="770143" y="3557598"/>
                      <a:pt x="817025" y="3547377"/>
                      <a:pt x="852616" y="3571103"/>
                    </a:cubicBezTo>
                    <a:cubicBezTo>
                      <a:pt x="864973" y="3579341"/>
                      <a:pt x="875781" y="3590601"/>
                      <a:pt x="889687" y="3595816"/>
                    </a:cubicBezTo>
                    <a:cubicBezTo>
                      <a:pt x="909352" y="3603190"/>
                      <a:pt x="931095" y="3603079"/>
                      <a:pt x="951470" y="3608173"/>
                    </a:cubicBezTo>
                    <a:cubicBezTo>
                      <a:pt x="964107" y="3611332"/>
                      <a:pt x="975646" y="3618688"/>
                      <a:pt x="988541" y="3620530"/>
                    </a:cubicBezTo>
                    <a:cubicBezTo>
                      <a:pt x="1033579" y="3626964"/>
                      <a:pt x="1079157" y="3628767"/>
                      <a:pt x="1124465" y="3632886"/>
                    </a:cubicBezTo>
                    <a:cubicBezTo>
                      <a:pt x="1112108" y="3641124"/>
                      <a:pt x="1100966" y="3651568"/>
                      <a:pt x="1087395" y="3657600"/>
                    </a:cubicBezTo>
                    <a:cubicBezTo>
                      <a:pt x="1024999" y="3685331"/>
                      <a:pt x="983972" y="3688620"/>
                      <a:pt x="914400" y="3694670"/>
                    </a:cubicBezTo>
                    <a:cubicBezTo>
                      <a:pt x="852712" y="3700034"/>
                      <a:pt x="790833" y="3702908"/>
                      <a:pt x="729049" y="3707027"/>
                    </a:cubicBezTo>
                    <a:cubicBezTo>
                      <a:pt x="704335" y="3715265"/>
                      <a:pt x="646670" y="3707026"/>
                      <a:pt x="654908" y="3731740"/>
                    </a:cubicBezTo>
                    <a:cubicBezTo>
                      <a:pt x="659027" y="3744097"/>
                      <a:pt x="654493" y="3766257"/>
                      <a:pt x="667265" y="3768811"/>
                    </a:cubicBezTo>
                    <a:cubicBezTo>
                      <a:pt x="744111" y="3784180"/>
                      <a:pt x="823784" y="3777048"/>
                      <a:pt x="902043" y="3781167"/>
                    </a:cubicBezTo>
                    <a:cubicBezTo>
                      <a:pt x="914400" y="3789405"/>
                      <a:pt x="925831" y="3799239"/>
                      <a:pt x="939114" y="3805881"/>
                    </a:cubicBezTo>
                    <a:cubicBezTo>
                      <a:pt x="950764" y="3811706"/>
                      <a:pt x="966013" y="3810101"/>
                      <a:pt x="976184" y="3818238"/>
                    </a:cubicBezTo>
                    <a:cubicBezTo>
                      <a:pt x="987780" y="3827515"/>
                      <a:pt x="992659" y="3842951"/>
                      <a:pt x="1000897" y="3855308"/>
                    </a:cubicBezTo>
                    <a:cubicBezTo>
                      <a:pt x="996778" y="3867665"/>
                      <a:pt x="997751" y="3883168"/>
                      <a:pt x="988541" y="3892378"/>
                    </a:cubicBezTo>
                    <a:cubicBezTo>
                      <a:pt x="979331" y="3901588"/>
                      <a:pt x="964431" y="3903439"/>
                      <a:pt x="951470" y="3904735"/>
                    </a:cubicBezTo>
                    <a:cubicBezTo>
                      <a:pt x="881675" y="3911715"/>
                      <a:pt x="811427" y="3912973"/>
                      <a:pt x="741405" y="3917092"/>
                    </a:cubicBezTo>
                    <a:cubicBezTo>
                      <a:pt x="729048" y="3925330"/>
                      <a:pt x="714836" y="3931304"/>
                      <a:pt x="704335" y="3941805"/>
                    </a:cubicBezTo>
                    <a:cubicBezTo>
                      <a:pt x="661495" y="3984645"/>
                      <a:pt x="701868" y="3977226"/>
                      <a:pt x="642551" y="4003589"/>
                    </a:cubicBezTo>
                    <a:cubicBezTo>
                      <a:pt x="618746" y="4014169"/>
                      <a:pt x="568411" y="4028303"/>
                      <a:pt x="568411" y="4028303"/>
                    </a:cubicBezTo>
                    <a:cubicBezTo>
                      <a:pt x="572530" y="4061254"/>
                      <a:pt x="572030" y="4095119"/>
                      <a:pt x="580768" y="4127157"/>
                    </a:cubicBezTo>
                    <a:cubicBezTo>
                      <a:pt x="589133" y="4157828"/>
                      <a:pt x="617710" y="4174745"/>
                      <a:pt x="642551" y="4188940"/>
                    </a:cubicBezTo>
                    <a:cubicBezTo>
                      <a:pt x="658544" y="4198079"/>
                      <a:pt x="675047" y="4206398"/>
                      <a:pt x="691978" y="4213654"/>
                    </a:cubicBezTo>
                    <a:cubicBezTo>
                      <a:pt x="721609" y="4226353"/>
                      <a:pt x="747119" y="4229408"/>
                      <a:pt x="778476" y="4238367"/>
                    </a:cubicBezTo>
                    <a:cubicBezTo>
                      <a:pt x="791000" y="4241945"/>
                      <a:pt x="803189" y="4246605"/>
                      <a:pt x="815546" y="4250724"/>
                    </a:cubicBezTo>
                    <a:cubicBezTo>
                      <a:pt x="860854" y="4246605"/>
                      <a:pt x="907824" y="4251204"/>
                      <a:pt x="951470" y="4238367"/>
                    </a:cubicBezTo>
                    <a:cubicBezTo>
                      <a:pt x="979965" y="4229986"/>
                      <a:pt x="997433" y="4198332"/>
                      <a:pt x="1025611" y="4188940"/>
                    </a:cubicBezTo>
                    <a:cubicBezTo>
                      <a:pt x="1114512" y="4159308"/>
                      <a:pt x="1003472" y="4195267"/>
                      <a:pt x="1112108" y="4164227"/>
                    </a:cubicBezTo>
                    <a:cubicBezTo>
                      <a:pt x="1124632" y="4160649"/>
                      <a:pt x="1136821" y="4155989"/>
                      <a:pt x="1149178" y="4151870"/>
                    </a:cubicBezTo>
                    <a:cubicBezTo>
                      <a:pt x="1161535" y="4155989"/>
                      <a:pt x="1180424" y="4152577"/>
                      <a:pt x="1186249" y="4164227"/>
                    </a:cubicBezTo>
                    <a:cubicBezTo>
                      <a:pt x="1192074" y="4175877"/>
                      <a:pt x="1183102" y="4192087"/>
                      <a:pt x="1173892" y="4201297"/>
                    </a:cubicBezTo>
                    <a:cubicBezTo>
                      <a:pt x="1160867" y="4214322"/>
                      <a:pt x="1140458" y="4216872"/>
                      <a:pt x="1124465" y="4226011"/>
                    </a:cubicBezTo>
                    <a:cubicBezTo>
                      <a:pt x="1077485" y="4252857"/>
                      <a:pt x="1100670" y="4250494"/>
                      <a:pt x="1050324" y="4263081"/>
                    </a:cubicBezTo>
                    <a:cubicBezTo>
                      <a:pt x="926255" y="4294099"/>
                      <a:pt x="819295" y="4282207"/>
                      <a:pt x="679622" y="4287794"/>
                    </a:cubicBezTo>
                    <a:cubicBezTo>
                      <a:pt x="551380" y="4373288"/>
                      <a:pt x="749906" y="4243152"/>
                      <a:pt x="593124" y="4337222"/>
                    </a:cubicBezTo>
                    <a:cubicBezTo>
                      <a:pt x="567655" y="4352504"/>
                      <a:pt x="543697" y="4370173"/>
                      <a:pt x="518984" y="4386649"/>
                    </a:cubicBezTo>
                    <a:cubicBezTo>
                      <a:pt x="506627" y="4394887"/>
                      <a:pt x="496003" y="4406666"/>
                      <a:pt x="481914" y="4411362"/>
                    </a:cubicBezTo>
                    <a:lnTo>
                      <a:pt x="444843" y="4423719"/>
                    </a:lnTo>
                    <a:cubicBezTo>
                      <a:pt x="432486" y="4436076"/>
                      <a:pt x="407773" y="4443314"/>
                      <a:pt x="407773" y="4460789"/>
                    </a:cubicBezTo>
                    <a:cubicBezTo>
                      <a:pt x="407773" y="4473814"/>
                      <a:pt x="431818" y="4473146"/>
                      <a:pt x="444843" y="4473146"/>
                    </a:cubicBezTo>
                    <a:cubicBezTo>
                      <a:pt x="457868" y="4473146"/>
                      <a:pt x="470264" y="4466614"/>
                      <a:pt x="481914" y="4460789"/>
                    </a:cubicBezTo>
                    <a:cubicBezTo>
                      <a:pt x="495197" y="4454148"/>
                      <a:pt x="505701" y="4442717"/>
                      <a:pt x="518984" y="4436076"/>
                    </a:cubicBezTo>
                    <a:cubicBezTo>
                      <a:pt x="530634" y="4430251"/>
                      <a:pt x="544404" y="4429544"/>
                      <a:pt x="556054" y="4423719"/>
                    </a:cubicBezTo>
                    <a:cubicBezTo>
                      <a:pt x="569337" y="4417077"/>
                      <a:pt x="579553" y="4405037"/>
                      <a:pt x="593124" y="4399005"/>
                    </a:cubicBezTo>
                    <a:cubicBezTo>
                      <a:pt x="616929" y="4388425"/>
                      <a:pt x="667265" y="4374292"/>
                      <a:pt x="667265" y="4374292"/>
                    </a:cubicBezTo>
                    <a:cubicBezTo>
                      <a:pt x="733168" y="4378411"/>
                      <a:pt x="800697" y="4371525"/>
                      <a:pt x="864973" y="4386649"/>
                    </a:cubicBezTo>
                    <a:cubicBezTo>
                      <a:pt x="894116" y="4393506"/>
                      <a:pt x="868782" y="4453932"/>
                      <a:pt x="864973" y="4460789"/>
                    </a:cubicBezTo>
                    <a:cubicBezTo>
                      <a:pt x="850548" y="4486753"/>
                      <a:pt x="836549" y="4513927"/>
                      <a:pt x="815546" y="4534930"/>
                    </a:cubicBezTo>
                    <a:cubicBezTo>
                      <a:pt x="763780" y="4586696"/>
                      <a:pt x="764874" y="4591159"/>
                      <a:pt x="679622" y="4633784"/>
                    </a:cubicBezTo>
                    <a:cubicBezTo>
                      <a:pt x="662059" y="4642565"/>
                      <a:pt x="616900" y="4668057"/>
                      <a:pt x="593124" y="4670854"/>
                    </a:cubicBezTo>
                    <a:cubicBezTo>
                      <a:pt x="535708" y="4677609"/>
                      <a:pt x="477795" y="4679092"/>
                      <a:pt x="420130" y="4683211"/>
                    </a:cubicBezTo>
                    <a:cubicBezTo>
                      <a:pt x="424249" y="4695568"/>
                      <a:pt x="420393" y="4715444"/>
                      <a:pt x="432487" y="4720281"/>
                    </a:cubicBezTo>
                    <a:cubicBezTo>
                      <a:pt x="439540" y="4723102"/>
                      <a:pt x="507993" y="4699231"/>
                      <a:pt x="518984" y="4695567"/>
                    </a:cubicBezTo>
                    <a:cubicBezTo>
                      <a:pt x="560173" y="4699686"/>
                      <a:pt x="608109" y="4684962"/>
                      <a:pt x="642551" y="4707924"/>
                    </a:cubicBezTo>
                    <a:cubicBezTo>
                      <a:pt x="660026" y="4719574"/>
                      <a:pt x="645046" y="4754857"/>
                      <a:pt x="630195" y="4769708"/>
                    </a:cubicBezTo>
                    <a:cubicBezTo>
                      <a:pt x="611775" y="4788129"/>
                      <a:pt x="580768" y="4786184"/>
                      <a:pt x="556054" y="4794422"/>
                    </a:cubicBezTo>
                    <a:cubicBezTo>
                      <a:pt x="543697" y="4798541"/>
                      <a:pt x="530153" y="4800077"/>
                      <a:pt x="518984" y="4806778"/>
                    </a:cubicBezTo>
                    <a:cubicBezTo>
                      <a:pt x="444466" y="4851490"/>
                      <a:pt x="477184" y="4830527"/>
                      <a:pt x="420130" y="4868562"/>
                    </a:cubicBezTo>
                    <a:cubicBezTo>
                      <a:pt x="411892" y="4880919"/>
                      <a:pt x="392503" y="4891069"/>
                      <a:pt x="395416" y="4905632"/>
                    </a:cubicBezTo>
                    <a:cubicBezTo>
                      <a:pt x="398329" y="4920195"/>
                      <a:pt x="417989" y="4927124"/>
                      <a:pt x="432487" y="4930346"/>
                    </a:cubicBezTo>
                    <a:cubicBezTo>
                      <a:pt x="493333" y="4943867"/>
                      <a:pt x="556054" y="4946821"/>
                      <a:pt x="617838" y="4955059"/>
                    </a:cubicBezTo>
                    <a:cubicBezTo>
                      <a:pt x="589006" y="4963297"/>
                      <a:pt x="560559" y="4973030"/>
                      <a:pt x="531341" y="4979773"/>
                    </a:cubicBezTo>
                    <a:cubicBezTo>
                      <a:pt x="506928" y="4985407"/>
                      <a:pt x="443302" y="4971283"/>
                      <a:pt x="457200" y="4992130"/>
                    </a:cubicBezTo>
                    <a:cubicBezTo>
                      <a:pt x="476040" y="5020391"/>
                      <a:pt x="523832" y="5006102"/>
                      <a:pt x="556054" y="5016843"/>
                    </a:cubicBezTo>
                    <a:cubicBezTo>
                      <a:pt x="568411" y="5020962"/>
                      <a:pt x="580110" y="5028658"/>
                      <a:pt x="593124" y="5029200"/>
                    </a:cubicBezTo>
                    <a:cubicBezTo>
                      <a:pt x="778360" y="5036918"/>
                      <a:pt x="963827" y="5037438"/>
                      <a:pt x="1149178" y="5041557"/>
                    </a:cubicBezTo>
                    <a:cubicBezTo>
                      <a:pt x="1140940" y="5053914"/>
                      <a:pt x="1138036" y="5072595"/>
                      <a:pt x="1124465" y="5078627"/>
                    </a:cubicBezTo>
                    <a:cubicBezTo>
                      <a:pt x="1097850" y="5090456"/>
                      <a:pt x="1066894" y="5087581"/>
                      <a:pt x="1037968" y="5090984"/>
                    </a:cubicBezTo>
                    <a:cubicBezTo>
                      <a:pt x="996857" y="5095821"/>
                      <a:pt x="955589" y="5099221"/>
                      <a:pt x="914400" y="5103340"/>
                    </a:cubicBezTo>
                    <a:cubicBezTo>
                      <a:pt x="902043" y="5107459"/>
                      <a:pt x="888716" y="5109371"/>
                      <a:pt x="877330" y="5115697"/>
                    </a:cubicBezTo>
                    <a:cubicBezTo>
                      <a:pt x="851366" y="5130122"/>
                      <a:pt x="832004" y="5157920"/>
                      <a:pt x="803189" y="5165124"/>
                    </a:cubicBezTo>
                    <a:lnTo>
                      <a:pt x="704335" y="5189838"/>
                    </a:lnTo>
                    <a:cubicBezTo>
                      <a:pt x="688513" y="5237303"/>
                      <a:pt x="677289" y="5252552"/>
                      <a:pt x="704335" y="5313405"/>
                    </a:cubicBezTo>
                    <a:cubicBezTo>
                      <a:pt x="710367" y="5326976"/>
                      <a:pt x="729048" y="5329881"/>
                      <a:pt x="741405" y="5338119"/>
                    </a:cubicBezTo>
                    <a:cubicBezTo>
                      <a:pt x="782594" y="5334000"/>
                      <a:pt x="824060" y="5332056"/>
                      <a:pt x="864973" y="5325762"/>
                    </a:cubicBezTo>
                    <a:cubicBezTo>
                      <a:pt x="877847" y="5323781"/>
                      <a:pt x="889132" y="5315126"/>
                      <a:pt x="902043" y="5313405"/>
                    </a:cubicBezTo>
                    <a:cubicBezTo>
                      <a:pt x="951206" y="5306850"/>
                      <a:pt x="1000897" y="5305168"/>
                      <a:pt x="1050324" y="5301049"/>
                    </a:cubicBezTo>
                    <a:lnTo>
                      <a:pt x="1173892" y="5313405"/>
                    </a:lnTo>
                    <a:cubicBezTo>
                      <a:pt x="1192912" y="5324817"/>
                      <a:pt x="1133308" y="5331596"/>
                      <a:pt x="1112108" y="5338119"/>
                    </a:cubicBezTo>
                    <a:cubicBezTo>
                      <a:pt x="1079645" y="5348108"/>
                      <a:pt x="1045476" y="5352091"/>
                      <a:pt x="1013254" y="5362832"/>
                    </a:cubicBezTo>
                    <a:lnTo>
                      <a:pt x="976184" y="5375189"/>
                    </a:lnTo>
                    <a:cubicBezTo>
                      <a:pt x="967946" y="5387546"/>
                      <a:pt x="958838" y="5399365"/>
                      <a:pt x="951470" y="5412259"/>
                    </a:cubicBezTo>
                    <a:cubicBezTo>
                      <a:pt x="942331" y="5428252"/>
                      <a:pt x="940908" y="5449894"/>
                      <a:pt x="926757" y="5461686"/>
                    </a:cubicBezTo>
                    <a:cubicBezTo>
                      <a:pt x="913711" y="5472558"/>
                      <a:pt x="893983" y="5470712"/>
                      <a:pt x="877330" y="5474043"/>
                    </a:cubicBezTo>
                    <a:cubicBezTo>
                      <a:pt x="852762" y="5478957"/>
                      <a:pt x="827903" y="5482281"/>
                      <a:pt x="803189" y="5486400"/>
                    </a:cubicBezTo>
                    <a:cubicBezTo>
                      <a:pt x="795687" y="5546411"/>
                      <a:pt x="792626" y="5590438"/>
                      <a:pt x="778476" y="5647038"/>
                    </a:cubicBezTo>
                    <a:cubicBezTo>
                      <a:pt x="775317" y="5659674"/>
                      <a:pt x="753094" y="5684108"/>
                      <a:pt x="766119" y="5684108"/>
                    </a:cubicBezTo>
                    <a:cubicBezTo>
                      <a:pt x="780970" y="5684108"/>
                      <a:pt x="781325" y="5658447"/>
                      <a:pt x="790832" y="5647038"/>
                    </a:cubicBezTo>
                    <a:cubicBezTo>
                      <a:pt x="802019" y="5633613"/>
                      <a:pt x="815546" y="5622324"/>
                      <a:pt x="827903" y="5609967"/>
                    </a:cubicBezTo>
                    <a:cubicBezTo>
                      <a:pt x="836043" y="5585547"/>
                      <a:pt x="843198" y="5553247"/>
                      <a:pt x="864973" y="5535827"/>
                    </a:cubicBezTo>
                    <a:cubicBezTo>
                      <a:pt x="875144" y="5527690"/>
                      <a:pt x="889686" y="5527589"/>
                      <a:pt x="902043" y="5523470"/>
                    </a:cubicBezTo>
                    <a:cubicBezTo>
                      <a:pt x="959708" y="5527589"/>
                      <a:pt x="1018952" y="5521806"/>
                      <a:pt x="1075038" y="5535827"/>
                    </a:cubicBezTo>
                    <a:cubicBezTo>
                      <a:pt x="1121789" y="5547515"/>
                      <a:pt x="1090315" y="5655501"/>
                      <a:pt x="1087395" y="5659394"/>
                    </a:cubicBezTo>
                    <a:cubicBezTo>
                      <a:pt x="1074794" y="5676196"/>
                      <a:pt x="1046206" y="5667632"/>
                      <a:pt x="1025611" y="5671751"/>
                    </a:cubicBezTo>
                    <a:cubicBezTo>
                      <a:pt x="967538" y="5729825"/>
                      <a:pt x="998236" y="5694281"/>
                      <a:pt x="939114" y="5782962"/>
                    </a:cubicBezTo>
                    <a:cubicBezTo>
                      <a:pt x="930876" y="5795319"/>
                      <a:pt x="899610" y="5821376"/>
                      <a:pt x="914400" y="5820032"/>
                    </a:cubicBezTo>
                    <a:lnTo>
                      <a:pt x="1050324" y="5807676"/>
                    </a:lnTo>
                    <a:cubicBezTo>
                      <a:pt x="1062681" y="5799438"/>
                      <a:pt x="1075986" y="5792470"/>
                      <a:pt x="1087395" y="5782962"/>
                    </a:cubicBezTo>
                    <a:cubicBezTo>
                      <a:pt x="1100820" y="5771775"/>
                      <a:pt x="1109925" y="5755585"/>
                      <a:pt x="1124465" y="5745892"/>
                    </a:cubicBezTo>
                    <a:cubicBezTo>
                      <a:pt x="1135303" y="5738667"/>
                      <a:pt x="1149178" y="5737654"/>
                      <a:pt x="1161535" y="5733535"/>
                    </a:cubicBezTo>
                    <a:cubicBezTo>
                      <a:pt x="1165654" y="5712940"/>
                      <a:pt x="1166518" y="5691416"/>
                      <a:pt x="1173892" y="5671751"/>
                    </a:cubicBezTo>
                    <a:cubicBezTo>
                      <a:pt x="1214096" y="5564539"/>
                      <a:pt x="1351842" y="5642343"/>
                      <a:pt x="1445741" y="5647038"/>
                    </a:cubicBezTo>
                    <a:lnTo>
                      <a:pt x="1421027" y="5721178"/>
                    </a:lnTo>
                    <a:cubicBezTo>
                      <a:pt x="1404551" y="5770606"/>
                      <a:pt x="1396313" y="5762368"/>
                      <a:pt x="1445741" y="5745892"/>
                    </a:cubicBezTo>
                    <a:cubicBezTo>
                      <a:pt x="1475150" y="5657662"/>
                      <a:pt x="1456004" y="5693426"/>
                      <a:pt x="1495168" y="5634681"/>
                    </a:cubicBezTo>
                    <a:cubicBezTo>
                      <a:pt x="1504806" y="5605766"/>
                      <a:pt x="1505140" y="5579473"/>
                      <a:pt x="1544595" y="5572897"/>
                    </a:cubicBezTo>
                    <a:cubicBezTo>
                      <a:pt x="1557443" y="5570756"/>
                      <a:pt x="1569308" y="5581135"/>
                      <a:pt x="1581665" y="5585254"/>
                    </a:cubicBezTo>
                    <a:cubicBezTo>
                      <a:pt x="1585784" y="5597611"/>
                      <a:pt x="1585885" y="5612153"/>
                      <a:pt x="1594022" y="5622324"/>
                    </a:cubicBezTo>
                    <a:cubicBezTo>
                      <a:pt x="1603299" y="5633921"/>
                      <a:pt x="1625577" y="5633249"/>
                      <a:pt x="1631092" y="5647038"/>
                    </a:cubicBezTo>
                    <a:cubicBezTo>
                      <a:pt x="1643425" y="5677871"/>
                      <a:pt x="1634711" y="5713854"/>
                      <a:pt x="1643449" y="5745892"/>
                    </a:cubicBezTo>
                    <a:cubicBezTo>
                      <a:pt x="1657543" y="5797569"/>
                      <a:pt x="1685094" y="5784106"/>
                      <a:pt x="1729946" y="5795319"/>
                    </a:cubicBezTo>
                    <a:cubicBezTo>
                      <a:pt x="1742582" y="5798478"/>
                      <a:pt x="1754659" y="5803557"/>
                      <a:pt x="1767016" y="5807676"/>
                    </a:cubicBezTo>
                    <a:cubicBezTo>
                      <a:pt x="1771135" y="5787081"/>
                      <a:pt x="1776403" y="5766683"/>
                      <a:pt x="1779373" y="5745892"/>
                    </a:cubicBezTo>
                    <a:cubicBezTo>
                      <a:pt x="1784648" y="5708968"/>
                      <a:pt x="1777878" y="5669312"/>
                      <a:pt x="1791730" y="5634681"/>
                    </a:cubicBezTo>
                    <a:cubicBezTo>
                      <a:pt x="1796567" y="5622587"/>
                      <a:pt x="1816443" y="5626443"/>
                      <a:pt x="1828800" y="5622324"/>
                    </a:cubicBezTo>
                    <a:cubicBezTo>
                      <a:pt x="1869989" y="5626443"/>
                      <a:pt x="1919693" y="5609267"/>
                      <a:pt x="1952368" y="5634681"/>
                    </a:cubicBezTo>
                    <a:cubicBezTo>
                      <a:pt x="1972145" y="5650063"/>
                      <a:pt x="1947934" y="5685053"/>
                      <a:pt x="1940011" y="5708822"/>
                    </a:cubicBezTo>
                    <a:cubicBezTo>
                      <a:pt x="1928243" y="5744126"/>
                      <a:pt x="1906471" y="5751776"/>
                      <a:pt x="1878227" y="5770605"/>
                    </a:cubicBezTo>
                    <a:cubicBezTo>
                      <a:pt x="1869989" y="5782962"/>
                      <a:pt x="1848818" y="5793587"/>
                      <a:pt x="1853514" y="5807676"/>
                    </a:cubicBezTo>
                    <a:cubicBezTo>
                      <a:pt x="1867817" y="5850584"/>
                      <a:pt x="1949741" y="5852546"/>
                      <a:pt x="1977081" y="5857103"/>
                    </a:cubicBezTo>
                    <a:cubicBezTo>
                      <a:pt x="2004897" y="5773655"/>
                      <a:pt x="1972801" y="5876367"/>
                      <a:pt x="2001795" y="5745892"/>
                    </a:cubicBezTo>
                    <a:cubicBezTo>
                      <a:pt x="2004620" y="5733177"/>
                      <a:pt x="2004941" y="5718032"/>
                      <a:pt x="2014151" y="5708822"/>
                    </a:cubicBezTo>
                    <a:cubicBezTo>
                      <a:pt x="2056642" y="5666331"/>
                      <a:pt x="2078745" y="5662576"/>
                      <a:pt x="2125362" y="5647038"/>
                    </a:cubicBezTo>
                    <a:cubicBezTo>
                      <a:pt x="2174789" y="5651157"/>
                      <a:pt x="2226238" y="5644808"/>
                      <a:pt x="2273643" y="5659394"/>
                    </a:cubicBezTo>
                    <a:cubicBezTo>
                      <a:pt x="2286092" y="5663225"/>
                      <a:pt x="2276790" y="5687255"/>
                      <a:pt x="2286000" y="5696465"/>
                    </a:cubicBezTo>
                    <a:cubicBezTo>
                      <a:pt x="2295210" y="5705675"/>
                      <a:pt x="2310713" y="5704703"/>
                      <a:pt x="2323070" y="5708822"/>
                    </a:cubicBezTo>
                    <a:cubicBezTo>
                      <a:pt x="2382191" y="5797502"/>
                      <a:pt x="2351494" y="5803964"/>
                      <a:pt x="2409568" y="5745892"/>
                    </a:cubicBezTo>
                    <a:cubicBezTo>
                      <a:pt x="2417806" y="5729416"/>
                      <a:pt x="2427440" y="5713568"/>
                      <a:pt x="2434281" y="5696465"/>
                    </a:cubicBezTo>
                    <a:cubicBezTo>
                      <a:pt x="2443956" y="5672278"/>
                      <a:pt x="2458995" y="5622324"/>
                      <a:pt x="2458995" y="5622324"/>
                    </a:cubicBezTo>
                    <a:cubicBezTo>
                      <a:pt x="2446638" y="5614086"/>
                      <a:pt x="2407147" y="5599089"/>
                      <a:pt x="2421924" y="5597611"/>
                    </a:cubicBezTo>
                    <a:cubicBezTo>
                      <a:pt x="2475362" y="5592267"/>
                      <a:pt x="2533896" y="5587256"/>
                      <a:pt x="2582562" y="5609967"/>
                    </a:cubicBezTo>
                    <a:cubicBezTo>
                      <a:pt x="2606169" y="5620983"/>
                      <a:pt x="2582562" y="5675870"/>
                      <a:pt x="2607276" y="5684108"/>
                    </a:cubicBezTo>
                    <a:lnTo>
                      <a:pt x="2644346" y="5696465"/>
                    </a:lnTo>
                    <a:cubicBezTo>
                      <a:pt x="2674431" y="5786716"/>
                      <a:pt x="2643787" y="5776923"/>
                      <a:pt x="2718487" y="5758249"/>
                    </a:cubicBezTo>
                    <a:cubicBezTo>
                      <a:pt x="2734963" y="5741773"/>
                      <a:pt x="2754371" y="5727782"/>
                      <a:pt x="2767914" y="5708822"/>
                    </a:cubicBezTo>
                    <a:cubicBezTo>
                      <a:pt x="2794668" y="5671366"/>
                      <a:pt x="2777577" y="5659236"/>
                      <a:pt x="2743200" y="5634681"/>
                    </a:cubicBezTo>
                    <a:cubicBezTo>
                      <a:pt x="2716476" y="5615592"/>
                      <a:pt x="2686958" y="5607695"/>
                      <a:pt x="2656703" y="5597611"/>
                    </a:cubicBezTo>
                    <a:cubicBezTo>
                      <a:pt x="2678925" y="5508723"/>
                      <a:pt x="2655278" y="5534121"/>
                      <a:pt x="2804984" y="5560540"/>
                    </a:cubicBezTo>
                    <a:cubicBezTo>
                      <a:pt x="2830638" y="5565067"/>
                      <a:pt x="2879124" y="5585254"/>
                      <a:pt x="2879124" y="5585254"/>
                    </a:cubicBezTo>
                    <a:cubicBezTo>
                      <a:pt x="2884106" y="5591896"/>
                      <a:pt x="2934336" y="5656964"/>
                      <a:pt x="2940908" y="5671751"/>
                    </a:cubicBezTo>
                    <a:cubicBezTo>
                      <a:pt x="2951488" y="5695556"/>
                      <a:pt x="2940908" y="5737654"/>
                      <a:pt x="2965622" y="5745892"/>
                    </a:cubicBezTo>
                    <a:cubicBezTo>
                      <a:pt x="3016781" y="5762945"/>
                      <a:pt x="2991854" y="5751024"/>
                      <a:pt x="3039762" y="5782962"/>
                    </a:cubicBezTo>
                    <a:cubicBezTo>
                      <a:pt x="3016946" y="5440737"/>
                      <a:pt x="3064023" y="5683204"/>
                      <a:pt x="3002692" y="5560540"/>
                    </a:cubicBezTo>
                    <a:cubicBezTo>
                      <a:pt x="2996867" y="5548890"/>
                      <a:pt x="2998472" y="5533641"/>
                      <a:pt x="2990335" y="5523470"/>
                    </a:cubicBezTo>
                    <a:cubicBezTo>
                      <a:pt x="2981058" y="5511874"/>
                      <a:pt x="2965622" y="5506995"/>
                      <a:pt x="2953265" y="5498757"/>
                    </a:cubicBezTo>
                    <a:cubicBezTo>
                      <a:pt x="2949146" y="5486400"/>
                      <a:pt x="2935083" y="5473336"/>
                      <a:pt x="2940908" y="5461686"/>
                    </a:cubicBezTo>
                    <a:cubicBezTo>
                      <a:pt x="2946733" y="5450036"/>
                      <a:pt x="2964953" y="5449330"/>
                      <a:pt x="2977978" y="5449330"/>
                    </a:cubicBezTo>
                    <a:cubicBezTo>
                      <a:pt x="3031682" y="5449330"/>
                      <a:pt x="3085070" y="5457567"/>
                      <a:pt x="3138616" y="5461686"/>
                    </a:cubicBezTo>
                    <a:cubicBezTo>
                      <a:pt x="3233282" y="5603685"/>
                      <a:pt x="3028188" y="5282324"/>
                      <a:pt x="3175687" y="5745892"/>
                    </a:cubicBezTo>
                    <a:cubicBezTo>
                      <a:pt x="3183585" y="5770716"/>
                      <a:pt x="3225114" y="5762367"/>
                      <a:pt x="3249827" y="5770605"/>
                    </a:cubicBezTo>
                    <a:cubicBezTo>
                      <a:pt x="3253946" y="5782962"/>
                      <a:pt x="3259025" y="5795039"/>
                      <a:pt x="3262184" y="5807676"/>
                    </a:cubicBezTo>
                    <a:cubicBezTo>
                      <a:pt x="3267278" y="5828051"/>
                      <a:pt x="3253539" y="5869459"/>
                      <a:pt x="3274541" y="5869459"/>
                    </a:cubicBezTo>
                    <a:cubicBezTo>
                      <a:pt x="3295543" y="5869459"/>
                      <a:pt x="3281803" y="5828051"/>
                      <a:pt x="3286897" y="5807676"/>
                    </a:cubicBezTo>
                    <a:cubicBezTo>
                      <a:pt x="3297129" y="5766748"/>
                      <a:pt x="3299806" y="5769777"/>
                      <a:pt x="3323968" y="5733535"/>
                    </a:cubicBezTo>
                    <a:cubicBezTo>
                      <a:pt x="3338217" y="5690786"/>
                      <a:pt x="3350064" y="5674515"/>
                      <a:pt x="3323968" y="5622324"/>
                    </a:cubicBezTo>
                    <a:cubicBezTo>
                      <a:pt x="3317326" y="5609041"/>
                      <a:pt x="3299254" y="5605849"/>
                      <a:pt x="3286897" y="5597611"/>
                    </a:cubicBezTo>
                    <a:cubicBezTo>
                      <a:pt x="3282778" y="5585254"/>
                      <a:pt x="3274541" y="5573565"/>
                      <a:pt x="3274541" y="5560540"/>
                    </a:cubicBezTo>
                    <a:cubicBezTo>
                      <a:pt x="3274541" y="5543557"/>
                      <a:pt x="3271129" y="5504806"/>
                      <a:pt x="3286897" y="5511113"/>
                    </a:cubicBezTo>
                    <a:cubicBezTo>
                      <a:pt x="3314475" y="5522144"/>
                      <a:pt x="3311610" y="5568779"/>
                      <a:pt x="3336324" y="5585254"/>
                    </a:cubicBezTo>
                    <a:lnTo>
                      <a:pt x="3373395" y="5609967"/>
                    </a:lnTo>
                    <a:cubicBezTo>
                      <a:pt x="3385752" y="5605848"/>
                      <a:pt x="3408324" y="5610459"/>
                      <a:pt x="3410465" y="5597611"/>
                    </a:cubicBezTo>
                    <a:cubicBezTo>
                      <a:pt x="3417944" y="5552735"/>
                      <a:pt x="3407640" y="5506171"/>
                      <a:pt x="3398108" y="5461686"/>
                    </a:cubicBezTo>
                    <a:cubicBezTo>
                      <a:pt x="3394996" y="5447165"/>
                      <a:pt x="3380763" y="5437510"/>
                      <a:pt x="3373395" y="5424616"/>
                    </a:cubicBezTo>
                    <a:cubicBezTo>
                      <a:pt x="3364256" y="5408623"/>
                      <a:pt x="3355522" y="5392292"/>
                      <a:pt x="3348681" y="5375189"/>
                    </a:cubicBezTo>
                    <a:cubicBezTo>
                      <a:pt x="3339006" y="5351002"/>
                      <a:pt x="3323968" y="5301049"/>
                      <a:pt x="3323968" y="5301049"/>
                    </a:cubicBezTo>
                    <a:cubicBezTo>
                      <a:pt x="3328087" y="5288692"/>
                      <a:pt x="3328187" y="5274149"/>
                      <a:pt x="3336324" y="5263978"/>
                    </a:cubicBezTo>
                    <a:cubicBezTo>
                      <a:pt x="3370392" y="5221393"/>
                      <a:pt x="3398981" y="5243529"/>
                      <a:pt x="3447535" y="5251622"/>
                    </a:cubicBezTo>
                    <a:cubicBezTo>
                      <a:pt x="3459892" y="5259860"/>
                      <a:pt x="3476367" y="5263978"/>
                      <a:pt x="3484605" y="5276335"/>
                    </a:cubicBezTo>
                    <a:cubicBezTo>
                      <a:pt x="3508768" y="5312579"/>
                      <a:pt x="3485331" y="5383917"/>
                      <a:pt x="3509319" y="5263978"/>
                    </a:cubicBezTo>
                    <a:cubicBezTo>
                      <a:pt x="3505200" y="5231027"/>
                      <a:pt x="3505700" y="5197162"/>
                      <a:pt x="3496962" y="5165124"/>
                    </a:cubicBezTo>
                    <a:cubicBezTo>
                      <a:pt x="3493055" y="5150796"/>
                      <a:pt x="3478890" y="5141337"/>
                      <a:pt x="3472249" y="5128054"/>
                    </a:cubicBezTo>
                    <a:cubicBezTo>
                      <a:pt x="3466424" y="5116404"/>
                      <a:pt x="3465717" y="5102634"/>
                      <a:pt x="3459892" y="5090984"/>
                    </a:cubicBezTo>
                    <a:cubicBezTo>
                      <a:pt x="3453250" y="5077701"/>
                      <a:pt x="3449676" y="5057135"/>
                      <a:pt x="3435178" y="5053913"/>
                    </a:cubicBezTo>
                    <a:cubicBezTo>
                      <a:pt x="3370719" y="5039589"/>
                      <a:pt x="3303373" y="5045676"/>
                      <a:pt x="3237470" y="5041557"/>
                    </a:cubicBezTo>
                    <a:cubicBezTo>
                      <a:pt x="3195708" y="5031116"/>
                      <a:pt x="3174720" y="5034876"/>
                      <a:pt x="3150973" y="4992130"/>
                    </a:cubicBezTo>
                    <a:cubicBezTo>
                      <a:pt x="3138322" y="4969358"/>
                      <a:pt x="3126260" y="4917989"/>
                      <a:pt x="3126260" y="4917989"/>
                    </a:cubicBezTo>
                    <a:cubicBezTo>
                      <a:pt x="3130379" y="4897394"/>
                      <a:pt x="3126966" y="4873680"/>
                      <a:pt x="3138616" y="4856205"/>
                    </a:cubicBezTo>
                    <a:cubicBezTo>
                      <a:pt x="3145841" y="4845367"/>
                      <a:pt x="3162662" y="4843849"/>
                      <a:pt x="3175687" y="4843849"/>
                    </a:cubicBezTo>
                    <a:cubicBezTo>
                      <a:pt x="3229391" y="4843849"/>
                      <a:pt x="3282778" y="4852086"/>
                      <a:pt x="3336324" y="4856205"/>
                    </a:cubicBezTo>
                    <a:cubicBezTo>
                      <a:pt x="3352800" y="4864443"/>
                      <a:pt x="3372726" y="4867894"/>
                      <a:pt x="3385751" y="4880919"/>
                    </a:cubicBezTo>
                    <a:cubicBezTo>
                      <a:pt x="3408293" y="4903461"/>
                      <a:pt x="3384625" y="4939780"/>
                      <a:pt x="3422822" y="4955059"/>
                    </a:cubicBezTo>
                    <a:cubicBezTo>
                      <a:pt x="3453655" y="4967392"/>
                      <a:pt x="3488725" y="4963297"/>
                      <a:pt x="3521676" y="4967416"/>
                    </a:cubicBezTo>
                    <a:cubicBezTo>
                      <a:pt x="3542271" y="4975654"/>
                      <a:pt x="3562691" y="4984342"/>
                      <a:pt x="3583460" y="4992130"/>
                    </a:cubicBezTo>
                    <a:cubicBezTo>
                      <a:pt x="3595656" y="4996703"/>
                      <a:pt x="3608880" y="5010311"/>
                      <a:pt x="3620530" y="5004486"/>
                    </a:cubicBezTo>
                    <a:cubicBezTo>
                      <a:pt x="3632180" y="4998661"/>
                      <a:pt x="3628768" y="4979773"/>
                      <a:pt x="3632887" y="4967416"/>
                    </a:cubicBezTo>
                    <a:cubicBezTo>
                      <a:pt x="3616411" y="4959178"/>
                      <a:pt x="3600707" y="4949171"/>
                      <a:pt x="3583460" y="4942703"/>
                    </a:cubicBezTo>
                    <a:cubicBezTo>
                      <a:pt x="3567558" y="4936740"/>
                      <a:pt x="3545084" y="4943241"/>
                      <a:pt x="3534032" y="4930346"/>
                    </a:cubicBezTo>
                    <a:cubicBezTo>
                      <a:pt x="3517079" y="4910567"/>
                      <a:pt x="3534592" y="4862523"/>
                      <a:pt x="3509319" y="4856205"/>
                    </a:cubicBezTo>
                    <a:cubicBezTo>
                      <a:pt x="3492843" y="4852086"/>
                      <a:pt x="3476158" y="4848729"/>
                      <a:pt x="3459892" y="4843849"/>
                    </a:cubicBezTo>
                    <a:cubicBezTo>
                      <a:pt x="3396444" y="4824815"/>
                      <a:pt x="3382917" y="4818002"/>
                      <a:pt x="3323968" y="4794422"/>
                    </a:cubicBezTo>
                    <a:cubicBezTo>
                      <a:pt x="3319849" y="4782065"/>
                      <a:pt x="3320821" y="4766561"/>
                      <a:pt x="3311611" y="4757351"/>
                    </a:cubicBezTo>
                    <a:cubicBezTo>
                      <a:pt x="3298586" y="4744326"/>
                      <a:pt x="3279115" y="4739894"/>
                      <a:pt x="3262184" y="4732638"/>
                    </a:cubicBezTo>
                    <a:cubicBezTo>
                      <a:pt x="3211464" y="4710901"/>
                      <a:pt x="3175822" y="4714804"/>
                      <a:pt x="3113903" y="4707924"/>
                    </a:cubicBezTo>
                    <a:cubicBezTo>
                      <a:pt x="3105665" y="4695567"/>
                      <a:pt x="3095831" y="4684137"/>
                      <a:pt x="3089189" y="4670854"/>
                    </a:cubicBezTo>
                    <a:cubicBezTo>
                      <a:pt x="3083364" y="4659204"/>
                      <a:pt x="3084969" y="4643955"/>
                      <a:pt x="3076832" y="4633784"/>
                    </a:cubicBezTo>
                    <a:cubicBezTo>
                      <a:pt x="3067555" y="4622187"/>
                      <a:pt x="3052119" y="4617308"/>
                      <a:pt x="3039762" y="4609070"/>
                    </a:cubicBezTo>
                    <a:cubicBezTo>
                      <a:pt x="3036315" y="4598728"/>
                      <a:pt x="3011945" y="4528781"/>
                      <a:pt x="3015049" y="4522573"/>
                    </a:cubicBezTo>
                    <a:cubicBezTo>
                      <a:pt x="3023287" y="4506097"/>
                      <a:pt x="3048000" y="4506097"/>
                      <a:pt x="3064476" y="4497859"/>
                    </a:cubicBezTo>
                    <a:cubicBezTo>
                      <a:pt x="3166987" y="4523487"/>
                      <a:pt x="3077511" y="4486349"/>
                      <a:pt x="3126260" y="4547286"/>
                    </a:cubicBezTo>
                    <a:cubicBezTo>
                      <a:pt x="3147594" y="4573954"/>
                      <a:pt x="3183076" y="4576937"/>
                      <a:pt x="3212757" y="4584357"/>
                    </a:cubicBezTo>
                    <a:cubicBezTo>
                      <a:pt x="3241589" y="4670854"/>
                      <a:pt x="3212757" y="4650259"/>
                      <a:pt x="3274541" y="4670854"/>
                    </a:cubicBezTo>
                    <a:cubicBezTo>
                      <a:pt x="3340444" y="4666735"/>
                      <a:pt x="3415628" y="4692470"/>
                      <a:pt x="3472249" y="4658497"/>
                    </a:cubicBezTo>
                    <a:cubicBezTo>
                      <a:pt x="3500724" y="4641412"/>
                      <a:pt x="3465833" y="4592315"/>
                      <a:pt x="3459892" y="4559643"/>
                    </a:cubicBezTo>
                    <a:cubicBezTo>
                      <a:pt x="3457562" y="4546828"/>
                      <a:pt x="3455672" y="4532744"/>
                      <a:pt x="3447535" y="4522573"/>
                    </a:cubicBezTo>
                    <a:cubicBezTo>
                      <a:pt x="3416104" y="4483284"/>
                      <a:pt x="3350810" y="4491103"/>
                      <a:pt x="3311611" y="4485503"/>
                    </a:cubicBezTo>
                    <a:cubicBezTo>
                      <a:pt x="3286808" y="4481960"/>
                      <a:pt x="3262184" y="4477265"/>
                      <a:pt x="3237470" y="4473146"/>
                    </a:cubicBezTo>
                    <a:cubicBezTo>
                      <a:pt x="3212757" y="4464908"/>
                      <a:pt x="3181750" y="4466852"/>
                      <a:pt x="3163330" y="4448432"/>
                    </a:cubicBezTo>
                    <a:cubicBezTo>
                      <a:pt x="3146854" y="4431956"/>
                      <a:pt x="3129067" y="4416696"/>
                      <a:pt x="3113903" y="4399005"/>
                    </a:cubicBezTo>
                    <a:cubicBezTo>
                      <a:pt x="3104238" y="4387729"/>
                      <a:pt x="3099690" y="4372436"/>
                      <a:pt x="3089189" y="4361935"/>
                    </a:cubicBezTo>
                    <a:cubicBezTo>
                      <a:pt x="3074626" y="4347373"/>
                      <a:pt x="3055398" y="4338268"/>
                      <a:pt x="3039762" y="4324865"/>
                    </a:cubicBezTo>
                    <a:cubicBezTo>
                      <a:pt x="3026494" y="4313492"/>
                      <a:pt x="3017968" y="4296281"/>
                      <a:pt x="3002692" y="4287794"/>
                    </a:cubicBezTo>
                    <a:cubicBezTo>
                      <a:pt x="2979920" y="4275143"/>
                      <a:pt x="2928551" y="4263081"/>
                      <a:pt x="2928551" y="4263081"/>
                    </a:cubicBezTo>
                    <a:cubicBezTo>
                      <a:pt x="2916194" y="4254843"/>
                      <a:pt x="2902890" y="4247874"/>
                      <a:pt x="2891481" y="4238367"/>
                    </a:cubicBezTo>
                    <a:cubicBezTo>
                      <a:pt x="2878056" y="4227180"/>
                      <a:pt x="2868631" y="4211454"/>
                      <a:pt x="2854411" y="4201297"/>
                    </a:cubicBezTo>
                    <a:cubicBezTo>
                      <a:pt x="2839422" y="4190590"/>
                      <a:pt x="2821460" y="4184822"/>
                      <a:pt x="2804984" y="4176584"/>
                    </a:cubicBezTo>
                    <a:cubicBezTo>
                      <a:pt x="2813222" y="4160108"/>
                      <a:pt x="2816672" y="4140182"/>
                      <a:pt x="2829697" y="4127157"/>
                    </a:cubicBezTo>
                    <a:cubicBezTo>
                      <a:pt x="2863610" y="4093244"/>
                      <a:pt x="2942360" y="4094538"/>
                      <a:pt x="2977978" y="4090086"/>
                    </a:cubicBezTo>
                    <a:cubicBezTo>
                      <a:pt x="2984965" y="4099402"/>
                      <a:pt x="3034910" y="4170848"/>
                      <a:pt x="3052119" y="4176584"/>
                    </a:cubicBezTo>
                    <a:lnTo>
                      <a:pt x="3089189" y="4164227"/>
                    </a:lnTo>
                    <a:cubicBezTo>
                      <a:pt x="3118815" y="4075352"/>
                      <a:pt x="3082873" y="4186333"/>
                      <a:pt x="3113903" y="4077730"/>
                    </a:cubicBezTo>
                    <a:cubicBezTo>
                      <a:pt x="3117481" y="4065206"/>
                      <a:pt x="3118123" y="4050830"/>
                      <a:pt x="3126260" y="4040659"/>
                    </a:cubicBezTo>
                    <a:cubicBezTo>
                      <a:pt x="3135537" y="4029062"/>
                      <a:pt x="3150973" y="4024184"/>
                      <a:pt x="3163330" y="4015946"/>
                    </a:cubicBezTo>
                    <a:cubicBezTo>
                      <a:pt x="3188043" y="4024184"/>
                      <a:pt x="3215380" y="4026852"/>
                      <a:pt x="3237470" y="4040659"/>
                    </a:cubicBezTo>
                    <a:cubicBezTo>
                      <a:pt x="3250064" y="4048530"/>
                      <a:pt x="3252404" y="4066553"/>
                      <a:pt x="3262184" y="4077730"/>
                    </a:cubicBezTo>
                    <a:cubicBezTo>
                      <a:pt x="3320221" y="4144057"/>
                      <a:pt x="3316088" y="4134785"/>
                      <a:pt x="3385751" y="4176584"/>
                    </a:cubicBezTo>
                    <a:cubicBezTo>
                      <a:pt x="3393989" y="4188941"/>
                      <a:pt x="3395614" y="4213654"/>
                      <a:pt x="3410465" y="4213654"/>
                    </a:cubicBezTo>
                    <a:cubicBezTo>
                      <a:pt x="3423490" y="4213654"/>
                      <a:pt x="3422822" y="4189609"/>
                      <a:pt x="3422822" y="4176584"/>
                    </a:cubicBezTo>
                    <a:cubicBezTo>
                      <a:pt x="3422822" y="4159601"/>
                      <a:pt x="3415345" y="4143424"/>
                      <a:pt x="3410465" y="4127157"/>
                    </a:cubicBezTo>
                    <a:cubicBezTo>
                      <a:pt x="3402979" y="4102205"/>
                      <a:pt x="3410465" y="4061254"/>
                      <a:pt x="3385751" y="4053016"/>
                    </a:cubicBezTo>
                    <a:cubicBezTo>
                      <a:pt x="3373394" y="4048897"/>
                      <a:pt x="3360331" y="4046484"/>
                      <a:pt x="3348681" y="4040659"/>
                    </a:cubicBezTo>
                    <a:cubicBezTo>
                      <a:pt x="3302661" y="4017649"/>
                      <a:pt x="3315535" y="4013037"/>
                      <a:pt x="3274541" y="3978876"/>
                    </a:cubicBezTo>
                    <a:cubicBezTo>
                      <a:pt x="3263132" y="3969368"/>
                      <a:pt x="3249827" y="3962400"/>
                      <a:pt x="3237470" y="3954162"/>
                    </a:cubicBezTo>
                    <a:cubicBezTo>
                      <a:pt x="3229232" y="3941805"/>
                      <a:pt x="3224353" y="3926369"/>
                      <a:pt x="3212757" y="3917092"/>
                    </a:cubicBezTo>
                    <a:cubicBezTo>
                      <a:pt x="3196746" y="3904283"/>
                      <a:pt x="3102305" y="3892505"/>
                      <a:pt x="3101546" y="3892378"/>
                    </a:cubicBezTo>
                    <a:cubicBezTo>
                      <a:pt x="3093308" y="3867665"/>
                      <a:pt x="3099170" y="3831641"/>
                      <a:pt x="3076832" y="3818238"/>
                    </a:cubicBezTo>
                    <a:cubicBezTo>
                      <a:pt x="3056238" y="3805881"/>
                      <a:pt x="3036195" y="3792554"/>
                      <a:pt x="3015049" y="3781167"/>
                    </a:cubicBezTo>
                    <a:cubicBezTo>
                      <a:pt x="2982612" y="3763701"/>
                      <a:pt x="2948017" y="3750303"/>
                      <a:pt x="2916195" y="3731740"/>
                    </a:cubicBezTo>
                    <a:cubicBezTo>
                      <a:pt x="2898406" y="3721363"/>
                      <a:pt x="2883244" y="3707027"/>
                      <a:pt x="2866768" y="3694670"/>
                    </a:cubicBezTo>
                    <a:cubicBezTo>
                      <a:pt x="2870887" y="3682313"/>
                      <a:pt x="2869914" y="3666810"/>
                      <a:pt x="2879124" y="3657600"/>
                    </a:cubicBezTo>
                    <a:cubicBezTo>
                      <a:pt x="2888334" y="3648390"/>
                      <a:pt x="2904545" y="3651068"/>
                      <a:pt x="2916195" y="3645243"/>
                    </a:cubicBezTo>
                    <a:cubicBezTo>
                      <a:pt x="2929478" y="3638602"/>
                      <a:pt x="2940908" y="3628768"/>
                      <a:pt x="2953265" y="3620530"/>
                    </a:cubicBezTo>
                    <a:cubicBezTo>
                      <a:pt x="3041410" y="3649910"/>
                      <a:pt x="2934843" y="3608249"/>
                      <a:pt x="3027405" y="3669957"/>
                    </a:cubicBezTo>
                    <a:cubicBezTo>
                      <a:pt x="3038243" y="3677182"/>
                      <a:pt x="3052119" y="3678194"/>
                      <a:pt x="3064476" y="3682313"/>
                    </a:cubicBezTo>
                    <a:cubicBezTo>
                      <a:pt x="3105908" y="3765180"/>
                      <a:pt x="3076309" y="3697044"/>
                      <a:pt x="3101546" y="3781167"/>
                    </a:cubicBezTo>
                    <a:cubicBezTo>
                      <a:pt x="3116238" y="3830140"/>
                      <a:pt x="3112975" y="3863237"/>
                      <a:pt x="3163330" y="3880022"/>
                    </a:cubicBezTo>
                    <a:cubicBezTo>
                      <a:pt x="3199356" y="3892031"/>
                      <a:pt x="3237144" y="3898136"/>
                      <a:pt x="3274541" y="3904735"/>
                    </a:cubicBezTo>
                    <a:cubicBezTo>
                      <a:pt x="3307243" y="3910506"/>
                      <a:pt x="3340444" y="3912973"/>
                      <a:pt x="3373395" y="3917092"/>
                    </a:cubicBezTo>
                    <a:cubicBezTo>
                      <a:pt x="3381633" y="3896497"/>
                      <a:pt x="3390320" y="3876077"/>
                      <a:pt x="3398108" y="3855308"/>
                    </a:cubicBezTo>
                    <a:cubicBezTo>
                      <a:pt x="3409656" y="3824513"/>
                      <a:pt x="3425033" y="3788764"/>
                      <a:pt x="3398108" y="3756454"/>
                    </a:cubicBezTo>
                    <a:cubicBezTo>
                      <a:pt x="3387236" y="3743407"/>
                      <a:pt x="3365157" y="3748216"/>
                      <a:pt x="3348681" y="3744097"/>
                    </a:cubicBezTo>
                    <a:cubicBezTo>
                      <a:pt x="3336324" y="3727621"/>
                      <a:pt x="3319975" y="3713490"/>
                      <a:pt x="3311611" y="3694670"/>
                    </a:cubicBezTo>
                    <a:cubicBezTo>
                      <a:pt x="3303081" y="3675478"/>
                      <a:pt x="3304348" y="3653261"/>
                      <a:pt x="3299254" y="3632886"/>
                    </a:cubicBezTo>
                    <a:cubicBezTo>
                      <a:pt x="3296095" y="3620250"/>
                      <a:pt x="3296107" y="3605026"/>
                      <a:pt x="3286897" y="3595816"/>
                    </a:cubicBezTo>
                    <a:cubicBezTo>
                      <a:pt x="3280986" y="3589905"/>
                      <a:pt x="3200830" y="3571210"/>
                      <a:pt x="3200400" y="3571103"/>
                    </a:cubicBezTo>
                    <a:cubicBezTo>
                      <a:pt x="3192162" y="3558746"/>
                      <a:pt x="3181537" y="3547682"/>
                      <a:pt x="3175687" y="3534032"/>
                    </a:cubicBezTo>
                    <a:cubicBezTo>
                      <a:pt x="3168997" y="3518422"/>
                      <a:pt x="3175339" y="3496614"/>
                      <a:pt x="3163330" y="3484605"/>
                    </a:cubicBezTo>
                    <a:cubicBezTo>
                      <a:pt x="3143792" y="3465067"/>
                      <a:pt x="3115562" y="3455776"/>
                      <a:pt x="3089189" y="3447535"/>
                    </a:cubicBezTo>
                    <a:cubicBezTo>
                      <a:pt x="3049096" y="3435006"/>
                      <a:pt x="3005471" y="3436105"/>
                      <a:pt x="2965622" y="3422822"/>
                    </a:cubicBezTo>
                    <a:lnTo>
                      <a:pt x="2928551" y="3410465"/>
                    </a:lnTo>
                    <a:cubicBezTo>
                      <a:pt x="2924432" y="3398108"/>
                      <a:pt x="2919773" y="3385918"/>
                      <a:pt x="2916195" y="3373394"/>
                    </a:cubicBezTo>
                    <a:cubicBezTo>
                      <a:pt x="2911530" y="3357065"/>
                      <a:pt x="2910528" y="3339577"/>
                      <a:pt x="2903838" y="3323967"/>
                    </a:cubicBezTo>
                    <a:cubicBezTo>
                      <a:pt x="2897988" y="3310317"/>
                      <a:pt x="2887362" y="3299254"/>
                      <a:pt x="2879124" y="3286897"/>
                    </a:cubicBezTo>
                    <a:cubicBezTo>
                      <a:pt x="2941546" y="3266090"/>
                      <a:pt x="2947469" y="3258499"/>
                      <a:pt x="3039762" y="3286897"/>
                    </a:cubicBezTo>
                    <a:cubicBezTo>
                      <a:pt x="3056464" y="3292036"/>
                      <a:pt x="3064475" y="3311610"/>
                      <a:pt x="3076832" y="3323967"/>
                    </a:cubicBezTo>
                    <a:cubicBezTo>
                      <a:pt x="3089189" y="3311610"/>
                      <a:pt x="3102716" y="3300322"/>
                      <a:pt x="3113903" y="3286897"/>
                    </a:cubicBezTo>
                    <a:cubicBezTo>
                      <a:pt x="3123410" y="3275488"/>
                      <a:pt x="3127019" y="3259104"/>
                      <a:pt x="3138616" y="3249827"/>
                    </a:cubicBezTo>
                    <a:cubicBezTo>
                      <a:pt x="3148787" y="3241690"/>
                      <a:pt x="3164037" y="3243295"/>
                      <a:pt x="3175687" y="3237470"/>
                    </a:cubicBezTo>
                    <a:cubicBezTo>
                      <a:pt x="3188970" y="3230829"/>
                      <a:pt x="3200400" y="3220995"/>
                      <a:pt x="3212757" y="3212757"/>
                    </a:cubicBezTo>
                    <a:cubicBezTo>
                      <a:pt x="3220995" y="3229233"/>
                      <a:pt x="3232623" y="3244413"/>
                      <a:pt x="3237470" y="3262184"/>
                    </a:cubicBezTo>
                    <a:cubicBezTo>
                      <a:pt x="3265867" y="3366308"/>
                      <a:pt x="3215847" y="3337354"/>
                      <a:pt x="3286897" y="3361038"/>
                    </a:cubicBezTo>
                    <a:cubicBezTo>
                      <a:pt x="3295135" y="3348681"/>
                      <a:pt x="3296962" y="3326409"/>
                      <a:pt x="3311611" y="3323967"/>
                    </a:cubicBezTo>
                    <a:cubicBezTo>
                      <a:pt x="3345027" y="3318398"/>
                      <a:pt x="3374437" y="3363124"/>
                      <a:pt x="3385751" y="3385751"/>
                    </a:cubicBezTo>
                    <a:cubicBezTo>
                      <a:pt x="3391576" y="3397401"/>
                      <a:pt x="3394681" y="3410256"/>
                      <a:pt x="3398108" y="3422822"/>
                    </a:cubicBezTo>
                    <a:cubicBezTo>
                      <a:pt x="3407045" y="3455591"/>
                      <a:pt x="3414584" y="3488725"/>
                      <a:pt x="3422822" y="3521676"/>
                    </a:cubicBezTo>
                    <a:cubicBezTo>
                      <a:pt x="3426941" y="3538152"/>
                      <a:pt x="3423169" y="3559095"/>
                      <a:pt x="3435178" y="3571103"/>
                    </a:cubicBezTo>
                    <a:lnTo>
                      <a:pt x="3472249" y="3608173"/>
                    </a:lnTo>
                    <a:cubicBezTo>
                      <a:pt x="3492843" y="3575222"/>
                      <a:pt x="3521744" y="3546183"/>
                      <a:pt x="3534032" y="3509319"/>
                    </a:cubicBezTo>
                    <a:cubicBezTo>
                      <a:pt x="3565388" y="3415253"/>
                      <a:pt x="3553637" y="3460723"/>
                      <a:pt x="3571103" y="3373394"/>
                    </a:cubicBezTo>
                    <a:cubicBezTo>
                      <a:pt x="3584865" y="3414681"/>
                      <a:pt x="3585471" y="3413338"/>
                      <a:pt x="3595816" y="3459892"/>
                    </a:cubicBezTo>
                    <a:cubicBezTo>
                      <a:pt x="3600372" y="3480394"/>
                      <a:pt x="3600798" y="3502011"/>
                      <a:pt x="3608173" y="3521676"/>
                    </a:cubicBezTo>
                    <a:cubicBezTo>
                      <a:pt x="3613388" y="3535581"/>
                      <a:pt x="3624649" y="3546389"/>
                      <a:pt x="3632887" y="3558746"/>
                    </a:cubicBezTo>
                    <a:cubicBezTo>
                      <a:pt x="3683078" y="3483459"/>
                      <a:pt x="3665628" y="3526284"/>
                      <a:pt x="3645243" y="3373394"/>
                    </a:cubicBezTo>
                    <a:cubicBezTo>
                      <a:pt x="3643522" y="3360483"/>
                      <a:pt x="3644196" y="3342786"/>
                      <a:pt x="3632887" y="3336324"/>
                    </a:cubicBezTo>
                    <a:cubicBezTo>
                      <a:pt x="3611134" y="3323893"/>
                      <a:pt x="3583460" y="3328086"/>
                      <a:pt x="3558746" y="3323967"/>
                    </a:cubicBezTo>
                    <a:cubicBezTo>
                      <a:pt x="3490692" y="3187862"/>
                      <a:pt x="3588697" y="3370843"/>
                      <a:pt x="3484605" y="3225113"/>
                    </a:cubicBezTo>
                    <a:cubicBezTo>
                      <a:pt x="3465516" y="3198388"/>
                      <a:pt x="3472103" y="3135271"/>
                      <a:pt x="3459892" y="3113903"/>
                    </a:cubicBezTo>
                    <a:cubicBezTo>
                      <a:pt x="3453430" y="3102594"/>
                      <a:pt x="3435637" y="3103876"/>
                      <a:pt x="3422822" y="3101546"/>
                    </a:cubicBezTo>
                    <a:cubicBezTo>
                      <a:pt x="3390150" y="3095605"/>
                      <a:pt x="3356919" y="3093308"/>
                      <a:pt x="3323968" y="3089189"/>
                    </a:cubicBezTo>
                    <a:cubicBezTo>
                      <a:pt x="3319849" y="3076832"/>
                      <a:pt x="3314437" y="3064834"/>
                      <a:pt x="3311611" y="3052119"/>
                    </a:cubicBezTo>
                    <a:cubicBezTo>
                      <a:pt x="3306176" y="3027661"/>
                      <a:pt x="3315559" y="2997001"/>
                      <a:pt x="3299254" y="2977978"/>
                    </a:cubicBezTo>
                    <a:cubicBezTo>
                      <a:pt x="3285586" y="2962032"/>
                      <a:pt x="3257972" y="2970178"/>
                      <a:pt x="3237470" y="2965622"/>
                    </a:cubicBezTo>
                    <a:cubicBezTo>
                      <a:pt x="3220892" y="2961938"/>
                      <a:pt x="3204621" y="2956949"/>
                      <a:pt x="3188043" y="2953265"/>
                    </a:cubicBezTo>
                    <a:cubicBezTo>
                      <a:pt x="3046846" y="2921887"/>
                      <a:pt x="3197386" y="2958689"/>
                      <a:pt x="3076832" y="2928551"/>
                    </a:cubicBezTo>
                    <a:cubicBezTo>
                      <a:pt x="3068594" y="2912075"/>
                      <a:pt x="3058587" y="2896371"/>
                      <a:pt x="3052119" y="2879124"/>
                    </a:cubicBezTo>
                    <a:cubicBezTo>
                      <a:pt x="3046156" y="2863223"/>
                      <a:pt x="3054608" y="2837945"/>
                      <a:pt x="3039762" y="2829697"/>
                    </a:cubicBezTo>
                    <a:cubicBezTo>
                      <a:pt x="3010733" y="2813570"/>
                      <a:pt x="2973859" y="2821459"/>
                      <a:pt x="2940908" y="2817340"/>
                    </a:cubicBezTo>
                    <a:cubicBezTo>
                      <a:pt x="2928551" y="2813221"/>
                      <a:pt x="2909663" y="2816634"/>
                      <a:pt x="2903838" y="2804984"/>
                    </a:cubicBezTo>
                    <a:cubicBezTo>
                      <a:pt x="2898013" y="2793334"/>
                      <a:pt x="2906985" y="2777123"/>
                      <a:pt x="2916195" y="2767913"/>
                    </a:cubicBezTo>
                    <a:cubicBezTo>
                      <a:pt x="2931463" y="2752645"/>
                      <a:pt x="2980539" y="2738227"/>
                      <a:pt x="3002692" y="2730843"/>
                    </a:cubicBezTo>
                    <a:cubicBezTo>
                      <a:pt x="3039762" y="2734962"/>
                      <a:pt x="3079948" y="2727766"/>
                      <a:pt x="3113903" y="2743200"/>
                    </a:cubicBezTo>
                    <a:cubicBezTo>
                      <a:pt x="3130672" y="2750822"/>
                      <a:pt x="3131775" y="2775524"/>
                      <a:pt x="3138616" y="2792627"/>
                    </a:cubicBezTo>
                    <a:cubicBezTo>
                      <a:pt x="3148291" y="2816814"/>
                      <a:pt x="3163330" y="2866767"/>
                      <a:pt x="3163330" y="2866767"/>
                    </a:cubicBezTo>
                    <a:cubicBezTo>
                      <a:pt x="3176511" y="2787684"/>
                      <a:pt x="3183101" y="2797569"/>
                      <a:pt x="3163330" y="2718486"/>
                    </a:cubicBezTo>
                    <a:cubicBezTo>
                      <a:pt x="3157012" y="2693214"/>
                      <a:pt x="3157036" y="2662766"/>
                      <a:pt x="3138616" y="2644346"/>
                    </a:cubicBezTo>
                    <a:cubicBezTo>
                      <a:pt x="3091045" y="2596775"/>
                      <a:pt x="3116086" y="2616970"/>
                      <a:pt x="3064476" y="2582562"/>
                    </a:cubicBezTo>
                    <a:cubicBezTo>
                      <a:pt x="3020968" y="2588778"/>
                      <a:pt x="2960546" y="2607202"/>
                      <a:pt x="2916195" y="2582562"/>
                    </a:cubicBezTo>
                    <a:cubicBezTo>
                      <a:pt x="2895827" y="2571246"/>
                      <a:pt x="2881932" y="2550826"/>
                      <a:pt x="2866768" y="2533135"/>
                    </a:cubicBezTo>
                    <a:cubicBezTo>
                      <a:pt x="2857103" y="2521859"/>
                      <a:pt x="2854948" y="2503433"/>
                      <a:pt x="2842054" y="2496065"/>
                    </a:cubicBezTo>
                    <a:cubicBezTo>
                      <a:pt x="2823819" y="2485645"/>
                      <a:pt x="2800865" y="2487827"/>
                      <a:pt x="2780270" y="2483708"/>
                    </a:cubicBezTo>
                    <a:cubicBezTo>
                      <a:pt x="2836156" y="2451774"/>
                      <a:pt x="2882497" y="2423172"/>
                      <a:pt x="2940908" y="2397211"/>
                    </a:cubicBezTo>
                    <a:cubicBezTo>
                      <a:pt x="2952810" y="2391921"/>
                      <a:pt x="2965621" y="2388973"/>
                      <a:pt x="2977978" y="2384854"/>
                    </a:cubicBezTo>
                    <a:cubicBezTo>
                      <a:pt x="3003396" y="2393327"/>
                      <a:pt x="3038612" y="2406119"/>
                      <a:pt x="3064476" y="2409567"/>
                    </a:cubicBezTo>
                    <a:cubicBezTo>
                      <a:pt x="3109572" y="2415580"/>
                      <a:pt x="3155092" y="2417805"/>
                      <a:pt x="3200400" y="2421924"/>
                    </a:cubicBezTo>
                    <a:cubicBezTo>
                      <a:pt x="3204519" y="2434281"/>
                      <a:pt x="3206932" y="2447344"/>
                      <a:pt x="3212757" y="2458994"/>
                    </a:cubicBezTo>
                    <a:cubicBezTo>
                      <a:pt x="3219399" y="2472277"/>
                      <a:pt x="3232395" y="2482108"/>
                      <a:pt x="3237470" y="2496065"/>
                    </a:cubicBezTo>
                    <a:cubicBezTo>
                      <a:pt x="3249077" y="2527986"/>
                      <a:pt x="3251443" y="2562697"/>
                      <a:pt x="3262184" y="2594919"/>
                    </a:cubicBezTo>
                    <a:cubicBezTo>
                      <a:pt x="3266303" y="2607276"/>
                      <a:pt x="3263232" y="2625527"/>
                      <a:pt x="3274541" y="2631989"/>
                    </a:cubicBezTo>
                    <a:cubicBezTo>
                      <a:pt x="3296294" y="2644419"/>
                      <a:pt x="3323968" y="2640227"/>
                      <a:pt x="3348681" y="2644346"/>
                    </a:cubicBezTo>
                    <a:cubicBezTo>
                      <a:pt x="3361038" y="2660822"/>
                      <a:pt x="3373781" y="2677015"/>
                      <a:pt x="3385751" y="2693773"/>
                    </a:cubicBezTo>
                    <a:cubicBezTo>
                      <a:pt x="3394383" y="2705858"/>
                      <a:pt x="3398868" y="2721566"/>
                      <a:pt x="3410465" y="2730843"/>
                    </a:cubicBezTo>
                    <a:cubicBezTo>
                      <a:pt x="3420636" y="2738980"/>
                      <a:pt x="3434624" y="2741479"/>
                      <a:pt x="3447535" y="2743200"/>
                    </a:cubicBezTo>
                    <a:cubicBezTo>
                      <a:pt x="3496698" y="2749755"/>
                      <a:pt x="3546389" y="2751438"/>
                      <a:pt x="3595816" y="2755557"/>
                    </a:cubicBezTo>
                    <a:cubicBezTo>
                      <a:pt x="3571910" y="2540387"/>
                      <a:pt x="3623503" y="2706912"/>
                      <a:pt x="3521676" y="2619632"/>
                    </a:cubicBezTo>
                    <a:cubicBezTo>
                      <a:pt x="3505405" y="2605686"/>
                      <a:pt x="3474371" y="2504553"/>
                      <a:pt x="3472249" y="2496065"/>
                    </a:cubicBezTo>
                    <a:cubicBezTo>
                      <a:pt x="3463797" y="2462257"/>
                      <a:pt x="3467458" y="2429801"/>
                      <a:pt x="3422822" y="2421924"/>
                    </a:cubicBezTo>
                    <a:cubicBezTo>
                      <a:pt x="3365890" y="2411877"/>
                      <a:pt x="3307492" y="2413686"/>
                      <a:pt x="3249827" y="2409567"/>
                    </a:cubicBezTo>
                    <a:cubicBezTo>
                      <a:pt x="3238782" y="2394840"/>
                      <a:pt x="3196340" y="2333396"/>
                      <a:pt x="3175687" y="2323070"/>
                    </a:cubicBezTo>
                    <a:cubicBezTo>
                      <a:pt x="3148866" y="2309660"/>
                      <a:pt x="3117849" y="2307176"/>
                      <a:pt x="3089189" y="2298357"/>
                    </a:cubicBezTo>
                    <a:cubicBezTo>
                      <a:pt x="3064291" y="2290696"/>
                      <a:pt x="3040593" y="2278752"/>
                      <a:pt x="3015049" y="2273643"/>
                    </a:cubicBezTo>
                    <a:cubicBezTo>
                      <a:pt x="2940493" y="2258732"/>
                      <a:pt x="2973190" y="2267927"/>
                      <a:pt x="2916195" y="2248930"/>
                    </a:cubicBezTo>
                    <a:cubicBezTo>
                      <a:pt x="2903838" y="2236573"/>
                      <a:pt x="2888818" y="2226399"/>
                      <a:pt x="2879124" y="2211859"/>
                    </a:cubicBezTo>
                    <a:cubicBezTo>
                      <a:pt x="2871899" y="2201022"/>
                      <a:pt x="2875978" y="2183999"/>
                      <a:pt x="2866768" y="2174789"/>
                    </a:cubicBezTo>
                    <a:cubicBezTo>
                      <a:pt x="2835320" y="2143341"/>
                      <a:pt x="2765958" y="2142736"/>
                      <a:pt x="2730843" y="2137719"/>
                    </a:cubicBezTo>
                    <a:cubicBezTo>
                      <a:pt x="2726724" y="2125362"/>
                      <a:pt x="2709277" y="2109859"/>
                      <a:pt x="2718487" y="2100649"/>
                    </a:cubicBezTo>
                    <a:cubicBezTo>
                      <a:pt x="2740668" y="2078468"/>
                      <a:pt x="2775225" y="2073498"/>
                      <a:pt x="2804984" y="2063578"/>
                    </a:cubicBezTo>
                    <a:cubicBezTo>
                      <a:pt x="2824909" y="2056936"/>
                      <a:pt x="2846393" y="2056316"/>
                      <a:pt x="2866768" y="2051222"/>
                    </a:cubicBezTo>
                    <a:cubicBezTo>
                      <a:pt x="2879404" y="2048063"/>
                      <a:pt x="2891481" y="2042984"/>
                      <a:pt x="2903838" y="2038865"/>
                    </a:cubicBezTo>
                    <a:cubicBezTo>
                      <a:pt x="2907957" y="2051222"/>
                      <a:pt x="2908058" y="2065764"/>
                      <a:pt x="2916195" y="2075935"/>
                    </a:cubicBezTo>
                    <a:cubicBezTo>
                      <a:pt x="2936828" y="2101727"/>
                      <a:pt x="2973812" y="2106587"/>
                      <a:pt x="3002692" y="2113005"/>
                    </a:cubicBezTo>
                    <a:cubicBezTo>
                      <a:pt x="3023194" y="2117561"/>
                      <a:pt x="3043881" y="2121243"/>
                      <a:pt x="3064476" y="2125362"/>
                    </a:cubicBezTo>
                    <a:cubicBezTo>
                      <a:pt x="3076833" y="2133600"/>
                      <a:pt x="3091767" y="2138899"/>
                      <a:pt x="3101546" y="2150076"/>
                    </a:cubicBezTo>
                    <a:cubicBezTo>
                      <a:pt x="3121105" y="2172429"/>
                      <a:pt x="3150973" y="2224216"/>
                      <a:pt x="3150973" y="2224216"/>
                    </a:cubicBezTo>
                    <a:cubicBezTo>
                      <a:pt x="3146854" y="2195384"/>
                      <a:pt x="3143045" y="2166505"/>
                      <a:pt x="3138616" y="2137719"/>
                    </a:cubicBezTo>
                    <a:cubicBezTo>
                      <a:pt x="3134806" y="2112956"/>
                      <a:pt x="3138691" y="2085331"/>
                      <a:pt x="3126260" y="2063578"/>
                    </a:cubicBezTo>
                    <a:cubicBezTo>
                      <a:pt x="3119798" y="2052269"/>
                      <a:pt x="3101546" y="2055341"/>
                      <a:pt x="3089189" y="2051222"/>
                    </a:cubicBezTo>
                    <a:cubicBezTo>
                      <a:pt x="3150494" y="2030787"/>
                      <a:pt x="3161083" y="2021641"/>
                      <a:pt x="3249827" y="2051222"/>
                    </a:cubicBezTo>
                    <a:cubicBezTo>
                      <a:pt x="3263916" y="2055918"/>
                      <a:pt x="3266303" y="2075935"/>
                      <a:pt x="3274541" y="2088292"/>
                    </a:cubicBezTo>
                    <a:cubicBezTo>
                      <a:pt x="3278660" y="2100649"/>
                      <a:pt x="3277687" y="2134572"/>
                      <a:pt x="3286897" y="2125362"/>
                    </a:cubicBezTo>
                    <a:cubicBezTo>
                      <a:pt x="3301748" y="2110511"/>
                      <a:pt x="3285301" y="2079276"/>
                      <a:pt x="3299254" y="2063578"/>
                    </a:cubicBezTo>
                    <a:cubicBezTo>
                      <a:pt x="3332072" y="2026658"/>
                      <a:pt x="3414100" y="2004701"/>
                      <a:pt x="3459892" y="1989438"/>
                    </a:cubicBezTo>
                    <a:cubicBezTo>
                      <a:pt x="3472249" y="1993557"/>
                      <a:pt x="3490500" y="1990485"/>
                      <a:pt x="3496962" y="2001794"/>
                    </a:cubicBezTo>
                    <a:cubicBezTo>
                      <a:pt x="3509393" y="2023547"/>
                      <a:pt x="3504837" y="2051285"/>
                      <a:pt x="3509319" y="2075935"/>
                    </a:cubicBezTo>
                    <a:cubicBezTo>
                      <a:pt x="3513076" y="2096599"/>
                      <a:pt x="3512283" y="2118934"/>
                      <a:pt x="3521676" y="2137719"/>
                    </a:cubicBezTo>
                    <a:cubicBezTo>
                      <a:pt x="3540188" y="2174743"/>
                      <a:pt x="3562865" y="2176162"/>
                      <a:pt x="3595816" y="2187146"/>
                    </a:cubicBezTo>
                    <a:cubicBezTo>
                      <a:pt x="3591697" y="2137719"/>
                      <a:pt x="3589612" y="2088080"/>
                      <a:pt x="3583460" y="2038865"/>
                    </a:cubicBezTo>
                    <a:cubicBezTo>
                      <a:pt x="3581354" y="2022013"/>
                      <a:pt x="3578698" y="2004628"/>
                      <a:pt x="3571103" y="1989438"/>
                    </a:cubicBezTo>
                    <a:cubicBezTo>
                      <a:pt x="3561893" y="1971018"/>
                      <a:pt x="3546002" y="1956770"/>
                      <a:pt x="3534032" y="1940011"/>
                    </a:cubicBezTo>
                    <a:cubicBezTo>
                      <a:pt x="3525400" y="1927926"/>
                      <a:pt x="3517557" y="1915297"/>
                      <a:pt x="3509319" y="1902940"/>
                    </a:cubicBezTo>
                    <a:cubicBezTo>
                      <a:pt x="3505200" y="1886464"/>
                      <a:pt x="3506382" y="1867643"/>
                      <a:pt x="3496962" y="1853513"/>
                    </a:cubicBezTo>
                    <a:cubicBezTo>
                      <a:pt x="3461521" y="1800352"/>
                      <a:pt x="3389427" y="1844458"/>
                      <a:pt x="3348681" y="1853513"/>
                    </a:cubicBezTo>
                    <a:cubicBezTo>
                      <a:pt x="3332205" y="1861751"/>
                      <a:pt x="3316185" y="1870971"/>
                      <a:pt x="3299254" y="1878227"/>
                    </a:cubicBezTo>
                    <a:cubicBezTo>
                      <a:pt x="3287282" y="1883358"/>
                      <a:pt x="3274541" y="1894703"/>
                      <a:pt x="3262184" y="1890584"/>
                    </a:cubicBezTo>
                    <a:cubicBezTo>
                      <a:pt x="3245606" y="1885058"/>
                      <a:pt x="3242307" y="1856639"/>
                      <a:pt x="3225114" y="1853513"/>
                    </a:cubicBezTo>
                    <a:cubicBezTo>
                      <a:pt x="3148010" y="1839494"/>
                      <a:pt x="3068595" y="1845276"/>
                      <a:pt x="2990335" y="1841157"/>
                    </a:cubicBezTo>
                    <a:cubicBezTo>
                      <a:pt x="2994454" y="1820562"/>
                      <a:pt x="3010965" y="1798677"/>
                      <a:pt x="3002692" y="1779373"/>
                    </a:cubicBezTo>
                    <a:cubicBezTo>
                      <a:pt x="2995436" y="1762442"/>
                      <a:pt x="2971277" y="1758519"/>
                      <a:pt x="2953265" y="1754659"/>
                    </a:cubicBezTo>
                    <a:cubicBezTo>
                      <a:pt x="2912789" y="1745986"/>
                      <a:pt x="2870886" y="1746422"/>
                      <a:pt x="2829697" y="1742303"/>
                    </a:cubicBezTo>
                    <a:cubicBezTo>
                      <a:pt x="2825578" y="1729946"/>
                      <a:pt x="2811516" y="1716882"/>
                      <a:pt x="2817341" y="1705232"/>
                    </a:cubicBezTo>
                    <a:cubicBezTo>
                      <a:pt x="2849678" y="1640559"/>
                      <a:pt x="3002834" y="1657695"/>
                      <a:pt x="3027405" y="1655805"/>
                    </a:cubicBezTo>
                    <a:cubicBezTo>
                      <a:pt x="3039762" y="1651686"/>
                      <a:pt x="3052382" y="1638611"/>
                      <a:pt x="3064476" y="1643449"/>
                    </a:cubicBezTo>
                    <a:cubicBezTo>
                      <a:pt x="3078265" y="1648965"/>
                      <a:pt x="3083157" y="1666948"/>
                      <a:pt x="3089189" y="1680519"/>
                    </a:cubicBezTo>
                    <a:cubicBezTo>
                      <a:pt x="3089191" y="1680523"/>
                      <a:pt x="3120081" y="1773193"/>
                      <a:pt x="3126260" y="1791730"/>
                    </a:cubicBezTo>
                    <a:cubicBezTo>
                      <a:pt x="3130379" y="1804087"/>
                      <a:pt x="3125980" y="1825641"/>
                      <a:pt x="3138616" y="1828800"/>
                    </a:cubicBezTo>
                    <a:lnTo>
                      <a:pt x="3237470" y="1853513"/>
                    </a:lnTo>
                    <a:cubicBezTo>
                      <a:pt x="3282778" y="1841156"/>
                      <a:pt x="3331390" y="1837446"/>
                      <a:pt x="3373395" y="1816443"/>
                    </a:cubicBezTo>
                    <a:cubicBezTo>
                      <a:pt x="3385045" y="1810618"/>
                      <a:pt x="3348848" y="1807664"/>
                      <a:pt x="3336324" y="1804086"/>
                    </a:cubicBezTo>
                    <a:cubicBezTo>
                      <a:pt x="3319995" y="1799421"/>
                      <a:pt x="3303373" y="1795849"/>
                      <a:pt x="3286897" y="1791730"/>
                    </a:cubicBezTo>
                    <a:cubicBezTo>
                      <a:pt x="3259569" y="1764401"/>
                      <a:pt x="3242317" y="1751996"/>
                      <a:pt x="3225114" y="1717589"/>
                    </a:cubicBezTo>
                    <a:cubicBezTo>
                      <a:pt x="3219289" y="1705939"/>
                      <a:pt x="3216876" y="1692876"/>
                      <a:pt x="3212757" y="1680519"/>
                    </a:cubicBezTo>
                    <a:cubicBezTo>
                      <a:pt x="3216876" y="1668162"/>
                      <a:pt x="3214943" y="1651586"/>
                      <a:pt x="3225114" y="1643449"/>
                    </a:cubicBezTo>
                    <a:cubicBezTo>
                      <a:pt x="3238375" y="1632840"/>
                      <a:pt x="3258212" y="1635758"/>
                      <a:pt x="3274541" y="1631092"/>
                    </a:cubicBezTo>
                    <a:cubicBezTo>
                      <a:pt x="3287065" y="1627514"/>
                      <a:pt x="3299087" y="1622313"/>
                      <a:pt x="3311611" y="1618735"/>
                    </a:cubicBezTo>
                    <a:cubicBezTo>
                      <a:pt x="3420247" y="1587695"/>
                      <a:pt x="3309207" y="1623654"/>
                      <a:pt x="3398108" y="1594022"/>
                    </a:cubicBezTo>
                    <a:cubicBezTo>
                      <a:pt x="3422822" y="1598141"/>
                      <a:pt x="3457881" y="1585853"/>
                      <a:pt x="3472249" y="1606378"/>
                    </a:cubicBezTo>
                    <a:cubicBezTo>
                      <a:pt x="3493638" y="1636934"/>
                      <a:pt x="3454766" y="1695210"/>
                      <a:pt x="3484605" y="1717589"/>
                    </a:cubicBezTo>
                    <a:cubicBezTo>
                      <a:pt x="3496047" y="1726170"/>
                      <a:pt x="3527767" y="1625174"/>
                      <a:pt x="3534032" y="1606378"/>
                    </a:cubicBezTo>
                    <a:cubicBezTo>
                      <a:pt x="3502168" y="1558581"/>
                      <a:pt x="3505869" y="1574327"/>
                      <a:pt x="3496962" y="1507524"/>
                    </a:cubicBezTo>
                    <a:cubicBezTo>
                      <a:pt x="3491491" y="1466493"/>
                      <a:pt x="3501734" y="1421641"/>
                      <a:pt x="3484605" y="1383957"/>
                    </a:cubicBezTo>
                    <a:cubicBezTo>
                      <a:pt x="3477577" y="1368496"/>
                      <a:pt x="3451654" y="1375719"/>
                      <a:pt x="3435178" y="1371600"/>
                    </a:cubicBezTo>
                    <a:cubicBezTo>
                      <a:pt x="3402227" y="1375719"/>
                      <a:pt x="3368362" y="1375219"/>
                      <a:pt x="3336324" y="1383957"/>
                    </a:cubicBezTo>
                    <a:cubicBezTo>
                      <a:pt x="3321996" y="1387864"/>
                      <a:pt x="3312537" y="1402029"/>
                      <a:pt x="3299254" y="1408670"/>
                    </a:cubicBezTo>
                    <a:cubicBezTo>
                      <a:pt x="3196937" y="1459829"/>
                      <a:pt x="3331351" y="1374916"/>
                      <a:pt x="3225114" y="1445740"/>
                    </a:cubicBezTo>
                    <a:cubicBezTo>
                      <a:pt x="3216876" y="1458097"/>
                      <a:pt x="3214189" y="1488327"/>
                      <a:pt x="3200400" y="1482811"/>
                    </a:cubicBezTo>
                    <a:cubicBezTo>
                      <a:pt x="3177954" y="1473833"/>
                      <a:pt x="3159360" y="1409117"/>
                      <a:pt x="3150973" y="1383957"/>
                    </a:cubicBezTo>
                    <a:cubicBezTo>
                      <a:pt x="3167449" y="1379838"/>
                      <a:pt x="3217383" y="1371600"/>
                      <a:pt x="3200400" y="1371600"/>
                    </a:cubicBezTo>
                    <a:cubicBezTo>
                      <a:pt x="3122032" y="1371600"/>
                      <a:pt x="3042726" y="1369938"/>
                      <a:pt x="2965622" y="1383957"/>
                    </a:cubicBezTo>
                    <a:cubicBezTo>
                      <a:pt x="2948429" y="1387083"/>
                      <a:pt x="2943724" y="1412357"/>
                      <a:pt x="2928551" y="1421027"/>
                    </a:cubicBezTo>
                    <a:cubicBezTo>
                      <a:pt x="2913806" y="1429453"/>
                      <a:pt x="2895600" y="1429265"/>
                      <a:pt x="2879124" y="1433384"/>
                    </a:cubicBezTo>
                    <a:cubicBezTo>
                      <a:pt x="2770292" y="1324549"/>
                      <a:pt x="2913879" y="1481849"/>
                      <a:pt x="2829697" y="1334530"/>
                    </a:cubicBezTo>
                    <a:cubicBezTo>
                      <a:pt x="2818424" y="1314803"/>
                      <a:pt x="2774585" y="1303802"/>
                      <a:pt x="2755557" y="1297459"/>
                    </a:cubicBezTo>
                    <a:cubicBezTo>
                      <a:pt x="2747319" y="1272745"/>
                      <a:pt x="2730843" y="1248033"/>
                      <a:pt x="2755557" y="1223319"/>
                    </a:cubicBezTo>
                    <a:cubicBezTo>
                      <a:pt x="2764767" y="1214109"/>
                      <a:pt x="2780270" y="1215081"/>
                      <a:pt x="2792627" y="1210962"/>
                    </a:cubicBezTo>
                    <a:cubicBezTo>
                      <a:pt x="2829697" y="1215081"/>
                      <a:pt x="2867264" y="1216004"/>
                      <a:pt x="2903838" y="1223319"/>
                    </a:cubicBezTo>
                    <a:cubicBezTo>
                      <a:pt x="2929382" y="1228428"/>
                      <a:pt x="3003921" y="1250390"/>
                      <a:pt x="2977978" y="1248032"/>
                    </a:cubicBezTo>
                    <a:lnTo>
                      <a:pt x="2842054" y="1235676"/>
                    </a:lnTo>
                    <a:cubicBezTo>
                      <a:pt x="2821459" y="1231557"/>
                      <a:pt x="2786912" y="1243244"/>
                      <a:pt x="2780270" y="1223319"/>
                    </a:cubicBezTo>
                    <a:cubicBezTo>
                      <a:pt x="2774445" y="1205844"/>
                      <a:pt x="2813902" y="1208082"/>
                      <a:pt x="2829697" y="1198605"/>
                    </a:cubicBezTo>
                    <a:cubicBezTo>
                      <a:pt x="2855166" y="1183323"/>
                      <a:pt x="2875660" y="1158570"/>
                      <a:pt x="2903838" y="1149178"/>
                    </a:cubicBezTo>
                    <a:cubicBezTo>
                      <a:pt x="3007452" y="1114642"/>
                      <a:pt x="2927905" y="1137587"/>
                      <a:pt x="3150973" y="1124465"/>
                    </a:cubicBezTo>
                    <a:cubicBezTo>
                      <a:pt x="3119181" y="997301"/>
                      <a:pt x="3176644" y="1162300"/>
                      <a:pt x="3052119" y="1062681"/>
                    </a:cubicBezTo>
                    <a:cubicBezTo>
                      <a:pt x="3040522" y="1053404"/>
                      <a:pt x="3065235" y="1034888"/>
                      <a:pt x="3076832" y="1025611"/>
                    </a:cubicBezTo>
                    <a:cubicBezTo>
                      <a:pt x="3089498" y="1015479"/>
                      <a:pt x="3172610" y="1001512"/>
                      <a:pt x="3175687" y="1000897"/>
                    </a:cubicBezTo>
                    <a:cubicBezTo>
                      <a:pt x="3192163" y="1005016"/>
                      <a:pt x="3213105" y="1001245"/>
                      <a:pt x="3225114" y="1013254"/>
                    </a:cubicBezTo>
                    <a:cubicBezTo>
                      <a:pt x="3324827" y="1112968"/>
                      <a:pt x="3191853" y="1036551"/>
                      <a:pt x="3262184" y="1124465"/>
                    </a:cubicBezTo>
                    <a:cubicBezTo>
                      <a:pt x="3270321" y="1134636"/>
                      <a:pt x="3286897" y="1132703"/>
                      <a:pt x="3299254" y="1136822"/>
                    </a:cubicBezTo>
                    <a:cubicBezTo>
                      <a:pt x="3329404" y="1126772"/>
                      <a:pt x="3349441" y="1123705"/>
                      <a:pt x="3373395" y="1099751"/>
                    </a:cubicBezTo>
                    <a:cubicBezTo>
                      <a:pt x="3383896" y="1089250"/>
                      <a:pt x="3389870" y="1075038"/>
                      <a:pt x="3398108" y="1062681"/>
                    </a:cubicBezTo>
                    <a:cubicBezTo>
                      <a:pt x="3393989" y="1029730"/>
                      <a:pt x="3391210" y="996583"/>
                      <a:pt x="3385751" y="963827"/>
                    </a:cubicBezTo>
                    <a:cubicBezTo>
                      <a:pt x="3382959" y="947075"/>
                      <a:pt x="3384004" y="927661"/>
                      <a:pt x="3373395" y="914400"/>
                    </a:cubicBezTo>
                    <a:cubicBezTo>
                      <a:pt x="3365258" y="904229"/>
                      <a:pt x="3348848" y="905621"/>
                      <a:pt x="3336324" y="902043"/>
                    </a:cubicBezTo>
                    <a:cubicBezTo>
                      <a:pt x="3289579" y="888687"/>
                      <a:pt x="3302260" y="889686"/>
                      <a:pt x="3274541" y="889686"/>
                    </a:cubicBezTo>
                  </a:path>
                </a:pathLst>
              </a:custGeom>
              <a:grpFill/>
              <a:ln w="6350">
                <a:solidFill>
                  <a:schemeClr val="accent3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370" name="Freeform 369"/>
              <p:cNvSpPr/>
              <p:nvPr/>
            </p:nvSpPr>
            <p:spPr>
              <a:xfrm>
                <a:off x="3645243" y="247135"/>
                <a:ext cx="2656703" cy="1359243"/>
              </a:xfrm>
              <a:custGeom>
                <a:avLst/>
                <a:gdLst>
                  <a:gd name="connsiteX0" fmla="*/ 2471352 w 2656703"/>
                  <a:gd name="connsiteY0" fmla="*/ 1359243 h 1359243"/>
                  <a:gd name="connsiteX1" fmla="*/ 2409568 w 2656703"/>
                  <a:gd name="connsiteY1" fmla="*/ 1322173 h 1359243"/>
                  <a:gd name="connsiteX2" fmla="*/ 2372498 w 2656703"/>
                  <a:gd name="connsiteY2" fmla="*/ 1297460 h 1359243"/>
                  <a:gd name="connsiteX3" fmla="*/ 2298357 w 2656703"/>
                  <a:gd name="connsiteY3" fmla="*/ 1272746 h 1359243"/>
                  <a:gd name="connsiteX4" fmla="*/ 2261287 w 2656703"/>
                  <a:gd name="connsiteY4" fmla="*/ 1260389 h 1359243"/>
                  <a:gd name="connsiteX5" fmla="*/ 2273643 w 2656703"/>
                  <a:gd name="connsiteY5" fmla="*/ 1173892 h 1359243"/>
                  <a:gd name="connsiteX6" fmla="*/ 2310714 w 2656703"/>
                  <a:gd name="connsiteY6" fmla="*/ 1149179 h 1359243"/>
                  <a:gd name="connsiteX7" fmla="*/ 2335427 w 2656703"/>
                  <a:gd name="connsiteY7" fmla="*/ 1186249 h 1359243"/>
                  <a:gd name="connsiteX8" fmla="*/ 2372498 w 2656703"/>
                  <a:gd name="connsiteY8" fmla="*/ 1198606 h 1359243"/>
                  <a:gd name="connsiteX9" fmla="*/ 2471352 w 2656703"/>
                  <a:gd name="connsiteY9" fmla="*/ 1210962 h 1359243"/>
                  <a:gd name="connsiteX10" fmla="*/ 2483708 w 2656703"/>
                  <a:gd name="connsiteY10" fmla="*/ 1260389 h 1359243"/>
                  <a:gd name="connsiteX11" fmla="*/ 2520779 w 2656703"/>
                  <a:gd name="connsiteY11" fmla="*/ 1272746 h 1359243"/>
                  <a:gd name="connsiteX12" fmla="*/ 2656703 w 2656703"/>
                  <a:gd name="connsiteY12" fmla="*/ 1248033 h 1359243"/>
                  <a:gd name="connsiteX13" fmla="*/ 2631989 w 2656703"/>
                  <a:gd name="connsiteY13" fmla="*/ 1161535 h 1359243"/>
                  <a:gd name="connsiteX14" fmla="*/ 2607276 w 2656703"/>
                  <a:gd name="connsiteY14" fmla="*/ 1124465 h 1359243"/>
                  <a:gd name="connsiteX15" fmla="*/ 2582562 w 2656703"/>
                  <a:gd name="connsiteY15" fmla="*/ 1050324 h 1359243"/>
                  <a:gd name="connsiteX16" fmla="*/ 2421925 w 2656703"/>
                  <a:gd name="connsiteY16" fmla="*/ 1025611 h 1359243"/>
                  <a:gd name="connsiteX17" fmla="*/ 2310714 w 2656703"/>
                  <a:gd name="connsiteY17" fmla="*/ 976184 h 1359243"/>
                  <a:gd name="connsiteX18" fmla="*/ 2236573 w 2656703"/>
                  <a:gd name="connsiteY18" fmla="*/ 914400 h 1359243"/>
                  <a:gd name="connsiteX19" fmla="*/ 1927654 w 2656703"/>
                  <a:gd name="connsiteY19" fmla="*/ 902043 h 1359243"/>
                  <a:gd name="connsiteX20" fmla="*/ 1878227 w 2656703"/>
                  <a:gd name="connsiteY20" fmla="*/ 889687 h 1359243"/>
                  <a:gd name="connsiteX21" fmla="*/ 1952368 w 2656703"/>
                  <a:gd name="connsiteY21" fmla="*/ 840260 h 1359243"/>
                  <a:gd name="connsiteX22" fmla="*/ 1989438 w 2656703"/>
                  <a:gd name="connsiteY22" fmla="*/ 803189 h 1359243"/>
                  <a:gd name="connsiteX23" fmla="*/ 2162433 w 2656703"/>
                  <a:gd name="connsiteY23" fmla="*/ 803189 h 1359243"/>
                  <a:gd name="connsiteX24" fmla="*/ 2248930 w 2656703"/>
                  <a:gd name="connsiteY24" fmla="*/ 827903 h 1359243"/>
                  <a:gd name="connsiteX25" fmla="*/ 2434281 w 2656703"/>
                  <a:gd name="connsiteY25" fmla="*/ 840260 h 1359243"/>
                  <a:gd name="connsiteX26" fmla="*/ 2471352 w 2656703"/>
                  <a:gd name="connsiteY26" fmla="*/ 877330 h 1359243"/>
                  <a:gd name="connsiteX27" fmla="*/ 2545492 w 2656703"/>
                  <a:gd name="connsiteY27" fmla="*/ 926757 h 1359243"/>
                  <a:gd name="connsiteX28" fmla="*/ 2594919 w 2656703"/>
                  <a:gd name="connsiteY28" fmla="*/ 778476 h 1359243"/>
                  <a:gd name="connsiteX29" fmla="*/ 2421925 w 2656703"/>
                  <a:gd name="connsiteY29" fmla="*/ 766119 h 1359243"/>
                  <a:gd name="connsiteX30" fmla="*/ 2409568 w 2656703"/>
                  <a:gd name="connsiteY30" fmla="*/ 729049 h 1359243"/>
                  <a:gd name="connsiteX31" fmla="*/ 2483708 w 2656703"/>
                  <a:gd name="connsiteY31" fmla="*/ 679622 h 1359243"/>
                  <a:gd name="connsiteX32" fmla="*/ 2520779 w 2656703"/>
                  <a:gd name="connsiteY32" fmla="*/ 642551 h 1359243"/>
                  <a:gd name="connsiteX33" fmla="*/ 2483708 w 2656703"/>
                  <a:gd name="connsiteY33" fmla="*/ 617838 h 1359243"/>
                  <a:gd name="connsiteX34" fmla="*/ 2335427 w 2656703"/>
                  <a:gd name="connsiteY34" fmla="*/ 605481 h 1359243"/>
                  <a:gd name="connsiteX35" fmla="*/ 2360141 w 2656703"/>
                  <a:gd name="connsiteY35" fmla="*/ 506627 h 1359243"/>
                  <a:gd name="connsiteX36" fmla="*/ 2372498 w 2656703"/>
                  <a:gd name="connsiteY36" fmla="*/ 457200 h 1359243"/>
                  <a:gd name="connsiteX37" fmla="*/ 2323071 w 2656703"/>
                  <a:gd name="connsiteY37" fmla="*/ 370703 h 1359243"/>
                  <a:gd name="connsiteX38" fmla="*/ 2273643 w 2656703"/>
                  <a:gd name="connsiteY38" fmla="*/ 296562 h 1359243"/>
                  <a:gd name="connsiteX39" fmla="*/ 2211860 w 2656703"/>
                  <a:gd name="connsiteY39" fmla="*/ 308919 h 1359243"/>
                  <a:gd name="connsiteX40" fmla="*/ 2174789 w 2656703"/>
                  <a:gd name="connsiteY40" fmla="*/ 395416 h 1359243"/>
                  <a:gd name="connsiteX41" fmla="*/ 2137719 w 2656703"/>
                  <a:gd name="connsiteY41" fmla="*/ 420130 h 1359243"/>
                  <a:gd name="connsiteX42" fmla="*/ 2088292 w 2656703"/>
                  <a:gd name="connsiteY42" fmla="*/ 345989 h 1359243"/>
                  <a:gd name="connsiteX43" fmla="*/ 2063579 w 2656703"/>
                  <a:gd name="connsiteY43" fmla="*/ 308919 h 1359243"/>
                  <a:gd name="connsiteX44" fmla="*/ 1989438 w 2656703"/>
                  <a:gd name="connsiteY44" fmla="*/ 172995 h 1359243"/>
                  <a:gd name="connsiteX45" fmla="*/ 1952368 w 2656703"/>
                  <a:gd name="connsiteY45" fmla="*/ 185351 h 1359243"/>
                  <a:gd name="connsiteX46" fmla="*/ 1890584 w 2656703"/>
                  <a:gd name="connsiteY46" fmla="*/ 247135 h 1359243"/>
                  <a:gd name="connsiteX47" fmla="*/ 1878227 w 2656703"/>
                  <a:gd name="connsiteY47" fmla="*/ 296562 h 1359243"/>
                  <a:gd name="connsiteX48" fmla="*/ 1841157 w 2656703"/>
                  <a:gd name="connsiteY48" fmla="*/ 333633 h 1359243"/>
                  <a:gd name="connsiteX49" fmla="*/ 1816443 w 2656703"/>
                  <a:gd name="connsiteY49" fmla="*/ 296562 h 1359243"/>
                  <a:gd name="connsiteX50" fmla="*/ 1680519 w 2656703"/>
                  <a:gd name="connsiteY50" fmla="*/ 259492 h 1359243"/>
                  <a:gd name="connsiteX51" fmla="*/ 1631092 w 2656703"/>
                  <a:gd name="connsiteY51" fmla="*/ 185351 h 1359243"/>
                  <a:gd name="connsiteX52" fmla="*/ 1606379 w 2656703"/>
                  <a:gd name="connsiteY52" fmla="*/ 148281 h 1359243"/>
                  <a:gd name="connsiteX53" fmla="*/ 1594022 w 2656703"/>
                  <a:gd name="connsiteY53" fmla="*/ 111211 h 1359243"/>
                  <a:gd name="connsiteX54" fmla="*/ 1556952 w 2656703"/>
                  <a:gd name="connsiteY54" fmla="*/ 86497 h 1359243"/>
                  <a:gd name="connsiteX55" fmla="*/ 1532238 w 2656703"/>
                  <a:gd name="connsiteY55" fmla="*/ 123568 h 1359243"/>
                  <a:gd name="connsiteX56" fmla="*/ 1507525 w 2656703"/>
                  <a:gd name="connsiteY56" fmla="*/ 172995 h 1359243"/>
                  <a:gd name="connsiteX57" fmla="*/ 1470454 w 2656703"/>
                  <a:gd name="connsiteY57" fmla="*/ 210065 h 1359243"/>
                  <a:gd name="connsiteX58" fmla="*/ 1433384 w 2656703"/>
                  <a:gd name="connsiteY58" fmla="*/ 284206 h 1359243"/>
                  <a:gd name="connsiteX59" fmla="*/ 1396314 w 2656703"/>
                  <a:gd name="connsiteY59" fmla="*/ 358346 h 1359243"/>
                  <a:gd name="connsiteX60" fmla="*/ 1322173 w 2656703"/>
                  <a:gd name="connsiteY60" fmla="*/ 308919 h 1359243"/>
                  <a:gd name="connsiteX61" fmla="*/ 1297460 w 2656703"/>
                  <a:gd name="connsiteY61" fmla="*/ 271849 h 1359243"/>
                  <a:gd name="connsiteX62" fmla="*/ 1285103 w 2656703"/>
                  <a:gd name="connsiteY62" fmla="*/ 234779 h 1359243"/>
                  <a:gd name="connsiteX63" fmla="*/ 1248033 w 2656703"/>
                  <a:gd name="connsiteY63" fmla="*/ 222422 h 1359243"/>
                  <a:gd name="connsiteX64" fmla="*/ 1173892 w 2656703"/>
                  <a:gd name="connsiteY64" fmla="*/ 284206 h 1359243"/>
                  <a:gd name="connsiteX65" fmla="*/ 1136822 w 2656703"/>
                  <a:gd name="connsiteY65" fmla="*/ 296562 h 1359243"/>
                  <a:gd name="connsiteX66" fmla="*/ 1099752 w 2656703"/>
                  <a:gd name="connsiteY66" fmla="*/ 271849 h 1359243"/>
                  <a:gd name="connsiteX67" fmla="*/ 1025611 w 2656703"/>
                  <a:gd name="connsiteY67" fmla="*/ 234779 h 1359243"/>
                  <a:gd name="connsiteX68" fmla="*/ 976184 w 2656703"/>
                  <a:gd name="connsiteY68" fmla="*/ 160638 h 1359243"/>
                  <a:gd name="connsiteX69" fmla="*/ 951471 w 2656703"/>
                  <a:gd name="connsiteY69" fmla="*/ 123568 h 1359243"/>
                  <a:gd name="connsiteX70" fmla="*/ 914400 w 2656703"/>
                  <a:gd name="connsiteY70" fmla="*/ 111211 h 1359243"/>
                  <a:gd name="connsiteX71" fmla="*/ 852616 w 2656703"/>
                  <a:gd name="connsiteY71" fmla="*/ 49427 h 1359243"/>
                  <a:gd name="connsiteX72" fmla="*/ 815546 w 2656703"/>
                  <a:gd name="connsiteY72" fmla="*/ 61784 h 1359243"/>
                  <a:gd name="connsiteX73" fmla="*/ 790833 w 2656703"/>
                  <a:gd name="connsiteY73" fmla="*/ 98854 h 1359243"/>
                  <a:gd name="connsiteX74" fmla="*/ 778476 w 2656703"/>
                  <a:gd name="connsiteY74" fmla="*/ 135924 h 1359243"/>
                  <a:gd name="connsiteX75" fmla="*/ 729049 w 2656703"/>
                  <a:gd name="connsiteY75" fmla="*/ 148281 h 1359243"/>
                  <a:gd name="connsiteX76" fmla="*/ 630195 w 2656703"/>
                  <a:gd name="connsiteY76" fmla="*/ 123568 h 1359243"/>
                  <a:gd name="connsiteX77" fmla="*/ 580768 w 2656703"/>
                  <a:gd name="connsiteY77" fmla="*/ 98854 h 1359243"/>
                  <a:gd name="connsiteX78" fmla="*/ 531341 w 2656703"/>
                  <a:gd name="connsiteY78" fmla="*/ 86497 h 1359243"/>
                  <a:gd name="connsiteX79" fmla="*/ 469557 w 2656703"/>
                  <a:gd name="connsiteY79" fmla="*/ 61784 h 1359243"/>
                  <a:gd name="connsiteX80" fmla="*/ 358346 w 2656703"/>
                  <a:gd name="connsiteY80" fmla="*/ 24714 h 1359243"/>
                  <a:gd name="connsiteX81" fmla="*/ 321276 w 2656703"/>
                  <a:gd name="connsiteY81" fmla="*/ 12357 h 1359243"/>
                  <a:gd name="connsiteX82" fmla="*/ 284206 w 2656703"/>
                  <a:gd name="connsiteY82" fmla="*/ 0 h 1359243"/>
                  <a:gd name="connsiteX83" fmla="*/ 271849 w 2656703"/>
                  <a:gd name="connsiteY83" fmla="*/ 160638 h 1359243"/>
                  <a:gd name="connsiteX84" fmla="*/ 197708 w 2656703"/>
                  <a:gd name="connsiteY84" fmla="*/ 185351 h 1359243"/>
                  <a:gd name="connsiteX85" fmla="*/ 123568 w 2656703"/>
                  <a:gd name="connsiteY85" fmla="*/ 222422 h 1359243"/>
                  <a:gd name="connsiteX86" fmla="*/ 86498 w 2656703"/>
                  <a:gd name="connsiteY86" fmla="*/ 247135 h 1359243"/>
                  <a:gd name="connsiteX87" fmla="*/ 49427 w 2656703"/>
                  <a:gd name="connsiteY87" fmla="*/ 259492 h 1359243"/>
                  <a:gd name="connsiteX88" fmla="*/ 0 w 2656703"/>
                  <a:gd name="connsiteY88" fmla="*/ 284206 h 1359243"/>
                  <a:gd name="connsiteX89" fmla="*/ 49427 w 2656703"/>
                  <a:gd name="connsiteY89" fmla="*/ 308919 h 1359243"/>
                  <a:gd name="connsiteX90" fmla="*/ 86498 w 2656703"/>
                  <a:gd name="connsiteY90" fmla="*/ 321276 h 1359243"/>
                  <a:gd name="connsiteX91" fmla="*/ 135925 w 2656703"/>
                  <a:gd name="connsiteY91" fmla="*/ 383060 h 1359243"/>
                  <a:gd name="connsiteX92" fmla="*/ 296562 w 2656703"/>
                  <a:gd name="connsiteY92" fmla="*/ 395416 h 1359243"/>
                  <a:gd name="connsiteX93" fmla="*/ 333633 w 2656703"/>
                  <a:gd name="connsiteY93" fmla="*/ 407773 h 1359243"/>
                  <a:gd name="connsiteX94" fmla="*/ 370703 w 2656703"/>
                  <a:gd name="connsiteY94" fmla="*/ 395416 h 1359243"/>
                  <a:gd name="connsiteX95" fmla="*/ 407773 w 2656703"/>
                  <a:gd name="connsiteY95" fmla="*/ 321276 h 1359243"/>
                  <a:gd name="connsiteX96" fmla="*/ 444843 w 2656703"/>
                  <a:gd name="connsiteY96" fmla="*/ 345989 h 1359243"/>
                  <a:gd name="connsiteX97" fmla="*/ 469557 w 2656703"/>
                  <a:gd name="connsiteY97" fmla="*/ 457200 h 1359243"/>
                  <a:gd name="connsiteX98" fmla="*/ 531341 w 2656703"/>
                  <a:gd name="connsiteY98" fmla="*/ 518984 h 1359243"/>
                  <a:gd name="connsiteX99" fmla="*/ 556054 w 2656703"/>
                  <a:gd name="connsiteY99" fmla="*/ 593124 h 1359243"/>
                  <a:gd name="connsiteX100" fmla="*/ 568411 w 2656703"/>
                  <a:gd name="connsiteY100" fmla="*/ 630195 h 1359243"/>
                  <a:gd name="connsiteX101" fmla="*/ 556054 w 2656703"/>
                  <a:gd name="connsiteY101" fmla="*/ 667265 h 1359243"/>
                  <a:gd name="connsiteX102" fmla="*/ 457200 w 2656703"/>
                  <a:gd name="connsiteY102" fmla="*/ 593124 h 1359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</a:cxnLst>
                <a:rect l="l" t="t" r="r" b="b"/>
                <a:pathLst>
                  <a:path w="2656703" h="1359243">
                    <a:moveTo>
                      <a:pt x="2471352" y="1359243"/>
                    </a:moveTo>
                    <a:cubicBezTo>
                      <a:pt x="2450757" y="1346886"/>
                      <a:pt x="2429935" y="1334902"/>
                      <a:pt x="2409568" y="1322173"/>
                    </a:cubicBezTo>
                    <a:cubicBezTo>
                      <a:pt x="2396975" y="1314302"/>
                      <a:pt x="2386069" y="1303491"/>
                      <a:pt x="2372498" y="1297460"/>
                    </a:cubicBezTo>
                    <a:cubicBezTo>
                      <a:pt x="2348693" y="1286880"/>
                      <a:pt x="2323071" y="1280984"/>
                      <a:pt x="2298357" y="1272746"/>
                    </a:cubicBezTo>
                    <a:lnTo>
                      <a:pt x="2261287" y="1260389"/>
                    </a:lnTo>
                    <a:cubicBezTo>
                      <a:pt x="2265406" y="1231557"/>
                      <a:pt x="2261814" y="1200507"/>
                      <a:pt x="2273643" y="1173892"/>
                    </a:cubicBezTo>
                    <a:cubicBezTo>
                      <a:pt x="2279675" y="1160321"/>
                      <a:pt x="2296151" y="1146266"/>
                      <a:pt x="2310714" y="1149179"/>
                    </a:cubicBezTo>
                    <a:cubicBezTo>
                      <a:pt x="2325276" y="1152092"/>
                      <a:pt x="2323830" y="1176972"/>
                      <a:pt x="2335427" y="1186249"/>
                    </a:cubicBezTo>
                    <a:cubicBezTo>
                      <a:pt x="2345598" y="1194386"/>
                      <a:pt x="2359683" y="1196276"/>
                      <a:pt x="2372498" y="1198606"/>
                    </a:cubicBezTo>
                    <a:cubicBezTo>
                      <a:pt x="2405170" y="1204546"/>
                      <a:pt x="2438401" y="1206843"/>
                      <a:pt x="2471352" y="1210962"/>
                    </a:cubicBezTo>
                    <a:cubicBezTo>
                      <a:pt x="2475471" y="1227438"/>
                      <a:pt x="2473099" y="1247128"/>
                      <a:pt x="2483708" y="1260389"/>
                    </a:cubicBezTo>
                    <a:cubicBezTo>
                      <a:pt x="2491845" y="1270560"/>
                      <a:pt x="2507787" y="1273674"/>
                      <a:pt x="2520779" y="1272746"/>
                    </a:cubicBezTo>
                    <a:cubicBezTo>
                      <a:pt x="2566713" y="1269465"/>
                      <a:pt x="2611395" y="1256271"/>
                      <a:pt x="2656703" y="1248033"/>
                    </a:cubicBezTo>
                    <a:cubicBezTo>
                      <a:pt x="2652744" y="1232196"/>
                      <a:pt x="2640852" y="1179262"/>
                      <a:pt x="2631989" y="1161535"/>
                    </a:cubicBezTo>
                    <a:cubicBezTo>
                      <a:pt x="2625348" y="1148252"/>
                      <a:pt x="2613307" y="1138036"/>
                      <a:pt x="2607276" y="1124465"/>
                    </a:cubicBezTo>
                    <a:cubicBezTo>
                      <a:pt x="2596696" y="1100660"/>
                      <a:pt x="2607276" y="1058561"/>
                      <a:pt x="2582562" y="1050324"/>
                    </a:cubicBezTo>
                    <a:cubicBezTo>
                      <a:pt x="2506222" y="1024879"/>
                      <a:pt x="2558452" y="1039264"/>
                      <a:pt x="2421925" y="1025611"/>
                    </a:cubicBezTo>
                    <a:cubicBezTo>
                      <a:pt x="2368045" y="1007651"/>
                      <a:pt x="2349878" y="1008820"/>
                      <a:pt x="2310714" y="976184"/>
                    </a:cubicBezTo>
                    <a:cubicBezTo>
                      <a:pt x="2299018" y="966438"/>
                      <a:pt x="2257694" y="916663"/>
                      <a:pt x="2236573" y="914400"/>
                    </a:cubicBezTo>
                    <a:cubicBezTo>
                      <a:pt x="2134104" y="903421"/>
                      <a:pt x="2030627" y="906162"/>
                      <a:pt x="1927654" y="902043"/>
                    </a:cubicBezTo>
                    <a:cubicBezTo>
                      <a:pt x="1911178" y="897924"/>
                      <a:pt x="1885822" y="904877"/>
                      <a:pt x="1878227" y="889687"/>
                    </a:cubicBezTo>
                    <a:cubicBezTo>
                      <a:pt x="1859263" y="851759"/>
                      <a:pt x="1949251" y="841039"/>
                      <a:pt x="1952368" y="840260"/>
                    </a:cubicBezTo>
                    <a:cubicBezTo>
                      <a:pt x="1964725" y="827903"/>
                      <a:pt x="1974898" y="812883"/>
                      <a:pt x="1989438" y="803189"/>
                    </a:cubicBezTo>
                    <a:cubicBezTo>
                      <a:pt x="2034365" y="773238"/>
                      <a:pt x="2136850" y="800863"/>
                      <a:pt x="2162433" y="803189"/>
                    </a:cubicBezTo>
                    <a:cubicBezTo>
                      <a:pt x="2185407" y="810847"/>
                      <a:pt x="2226253" y="825516"/>
                      <a:pt x="2248930" y="827903"/>
                    </a:cubicBezTo>
                    <a:cubicBezTo>
                      <a:pt x="2310511" y="834385"/>
                      <a:pt x="2372497" y="836141"/>
                      <a:pt x="2434281" y="840260"/>
                    </a:cubicBezTo>
                    <a:cubicBezTo>
                      <a:pt x="2446638" y="852617"/>
                      <a:pt x="2457558" y="866601"/>
                      <a:pt x="2471352" y="877330"/>
                    </a:cubicBezTo>
                    <a:cubicBezTo>
                      <a:pt x="2494797" y="895565"/>
                      <a:pt x="2545492" y="926757"/>
                      <a:pt x="2545492" y="926757"/>
                    </a:cubicBezTo>
                    <a:cubicBezTo>
                      <a:pt x="2588946" y="912272"/>
                      <a:pt x="2709835" y="884553"/>
                      <a:pt x="2594919" y="778476"/>
                    </a:cubicBezTo>
                    <a:cubicBezTo>
                      <a:pt x="2552439" y="739263"/>
                      <a:pt x="2479590" y="770238"/>
                      <a:pt x="2421925" y="766119"/>
                    </a:cubicBezTo>
                    <a:cubicBezTo>
                      <a:pt x="2417806" y="753762"/>
                      <a:pt x="2401997" y="739648"/>
                      <a:pt x="2409568" y="729049"/>
                    </a:cubicBezTo>
                    <a:cubicBezTo>
                      <a:pt x="2426832" y="704880"/>
                      <a:pt x="2462706" y="700624"/>
                      <a:pt x="2483708" y="679622"/>
                    </a:cubicBezTo>
                    <a:lnTo>
                      <a:pt x="2520779" y="642551"/>
                    </a:lnTo>
                    <a:cubicBezTo>
                      <a:pt x="2508422" y="634313"/>
                      <a:pt x="2498271" y="620751"/>
                      <a:pt x="2483708" y="617838"/>
                    </a:cubicBezTo>
                    <a:cubicBezTo>
                      <a:pt x="2435073" y="608111"/>
                      <a:pt x="2372293" y="638661"/>
                      <a:pt x="2335427" y="605481"/>
                    </a:cubicBezTo>
                    <a:cubicBezTo>
                      <a:pt x="2310181" y="582759"/>
                      <a:pt x="2351903" y="539578"/>
                      <a:pt x="2360141" y="506627"/>
                    </a:cubicBezTo>
                    <a:lnTo>
                      <a:pt x="2372498" y="457200"/>
                    </a:lnTo>
                    <a:cubicBezTo>
                      <a:pt x="2350882" y="370738"/>
                      <a:pt x="2377316" y="440446"/>
                      <a:pt x="2323071" y="370703"/>
                    </a:cubicBezTo>
                    <a:cubicBezTo>
                      <a:pt x="2304836" y="347258"/>
                      <a:pt x="2273643" y="296562"/>
                      <a:pt x="2273643" y="296562"/>
                    </a:cubicBezTo>
                    <a:cubicBezTo>
                      <a:pt x="2253049" y="300681"/>
                      <a:pt x="2228950" y="296712"/>
                      <a:pt x="2211860" y="308919"/>
                    </a:cubicBezTo>
                    <a:cubicBezTo>
                      <a:pt x="2170618" y="338378"/>
                      <a:pt x="2200539" y="363228"/>
                      <a:pt x="2174789" y="395416"/>
                    </a:cubicBezTo>
                    <a:cubicBezTo>
                      <a:pt x="2165512" y="407013"/>
                      <a:pt x="2150076" y="411892"/>
                      <a:pt x="2137719" y="420130"/>
                    </a:cubicBezTo>
                    <a:lnTo>
                      <a:pt x="2088292" y="345989"/>
                    </a:lnTo>
                    <a:lnTo>
                      <a:pt x="2063579" y="308919"/>
                    </a:lnTo>
                    <a:cubicBezTo>
                      <a:pt x="2050542" y="152478"/>
                      <a:pt x="2099407" y="145503"/>
                      <a:pt x="1989438" y="172995"/>
                    </a:cubicBezTo>
                    <a:cubicBezTo>
                      <a:pt x="1976802" y="176154"/>
                      <a:pt x="1964725" y="181232"/>
                      <a:pt x="1952368" y="185351"/>
                    </a:cubicBezTo>
                    <a:cubicBezTo>
                      <a:pt x="1919418" y="207318"/>
                      <a:pt x="1907060" y="208693"/>
                      <a:pt x="1890584" y="247135"/>
                    </a:cubicBezTo>
                    <a:cubicBezTo>
                      <a:pt x="1883894" y="262745"/>
                      <a:pt x="1886653" y="281817"/>
                      <a:pt x="1878227" y="296562"/>
                    </a:cubicBezTo>
                    <a:cubicBezTo>
                      <a:pt x="1869557" y="311735"/>
                      <a:pt x="1853514" y="321276"/>
                      <a:pt x="1841157" y="333633"/>
                    </a:cubicBezTo>
                    <a:cubicBezTo>
                      <a:pt x="1832919" y="321276"/>
                      <a:pt x="1829037" y="304433"/>
                      <a:pt x="1816443" y="296562"/>
                    </a:cubicBezTo>
                    <a:cubicBezTo>
                      <a:pt x="1786934" y="278119"/>
                      <a:pt x="1715800" y="266548"/>
                      <a:pt x="1680519" y="259492"/>
                    </a:cubicBezTo>
                    <a:lnTo>
                      <a:pt x="1631092" y="185351"/>
                    </a:lnTo>
                    <a:cubicBezTo>
                      <a:pt x="1622854" y="172994"/>
                      <a:pt x="1611075" y="162370"/>
                      <a:pt x="1606379" y="148281"/>
                    </a:cubicBezTo>
                    <a:cubicBezTo>
                      <a:pt x="1602260" y="135924"/>
                      <a:pt x="1602159" y="121382"/>
                      <a:pt x="1594022" y="111211"/>
                    </a:cubicBezTo>
                    <a:cubicBezTo>
                      <a:pt x="1584745" y="99614"/>
                      <a:pt x="1569309" y="94735"/>
                      <a:pt x="1556952" y="86497"/>
                    </a:cubicBezTo>
                    <a:cubicBezTo>
                      <a:pt x="1548714" y="98854"/>
                      <a:pt x="1539606" y="110673"/>
                      <a:pt x="1532238" y="123568"/>
                    </a:cubicBezTo>
                    <a:cubicBezTo>
                      <a:pt x="1523099" y="139561"/>
                      <a:pt x="1518232" y="158006"/>
                      <a:pt x="1507525" y="172995"/>
                    </a:cubicBezTo>
                    <a:cubicBezTo>
                      <a:pt x="1497368" y="187215"/>
                      <a:pt x="1482811" y="197708"/>
                      <a:pt x="1470454" y="210065"/>
                    </a:cubicBezTo>
                    <a:cubicBezTo>
                      <a:pt x="1439400" y="303233"/>
                      <a:pt x="1481289" y="188398"/>
                      <a:pt x="1433384" y="284206"/>
                    </a:cubicBezTo>
                    <a:cubicBezTo>
                      <a:pt x="1382223" y="386527"/>
                      <a:pt x="1467141" y="252104"/>
                      <a:pt x="1396314" y="358346"/>
                    </a:cubicBezTo>
                    <a:cubicBezTo>
                      <a:pt x="1350626" y="343117"/>
                      <a:pt x="1357773" y="351639"/>
                      <a:pt x="1322173" y="308919"/>
                    </a:cubicBezTo>
                    <a:cubicBezTo>
                      <a:pt x="1312666" y="297510"/>
                      <a:pt x="1304101" y="285132"/>
                      <a:pt x="1297460" y="271849"/>
                    </a:cubicBezTo>
                    <a:cubicBezTo>
                      <a:pt x="1291635" y="260199"/>
                      <a:pt x="1294313" y="243989"/>
                      <a:pt x="1285103" y="234779"/>
                    </a:cubicBezTo>
                    <a:cubicBezTo>
                      <a:pt x="1275893" y="225569"/>
                      <a:pt x="1260390" y="226541"/>
                      <a:pt x="1248033" y="222422"/>
                    </a:cubicBezTo>
                    <a:cubicBezTo>
                      <a:pt x="1220707" y="249747"/>
                      <a:pt x="1208296" y="267004"/>
                      <a:pt x="1173892" y="284206"/>
                    </a:cubicBezTo>
                    <a:cubicBezTo>
                      <a:pt x="1162242" y="290031"/>
                      <a:pt x="1149179" y="292443"/>
                      <a:pt x="1136822" y="296562"/>
                    </a:cubicBezTo>
                    <a:cubicBezTo>
                      <a:pt x="1124465" y="288324"/>
                      <a:pt x="1113035" y="278490"/>
                      <a:pt x="1099752" y="271849"/>
                    </a:cubicBezTo>
                    <a:cubicBezTo>
                      <a:pt x="997434" y="220691"/>
                      <a:pt x="1131847" y="305602"/>
                      <a:pt x="1025611" y="234779"/>
                    </a:cubicBezTo>
                    <a:cubicBezTo>
                      <a:pt x="1003895" y="169631"/>
                      <a:pt x="1027607" y="222346"/>
                      <a:pt x="976184" y="160638"/>
                    </a:cubicBezTo>
                    <a:cubicBezTo>
                      <a:pt x="966677" y="149229"/>
                      <a:pt x="963068" y="132845"/>
                      <a:pt x="951471" y="123568"/>
                    </a:cubicBezTo>
                    <a:cubicBezTo>
                      <a:pt x="941300" y="115431"/>
                      <a:pt x="926757" y="115330"/>
                      <a:pt x="914400" y="111211"/>
                    </a:cubicBezTo>
                    <a:cubicBezTo>
                      <a:pt x="899984" y="89586"/>
                      <a:pt x="883509" y="54576"/>
                      <a:pt x="852616" y="49427"/>
                    </a:cubicBezTo>
                    <a:cubicBezTo>
                      <a:pt x="839768" y="47286"/>
                      <a:pt x="827903" y="57665"/>
                      <a:pt x="815546" y="61784"/>
                    </a:cubicBezTo>
                    <a:cubicBezTo>
                      <a:pt x="807308" y="74141"/>
                      <a:pt x="797474" y="85571"/>
                      <a:pt x="790833" y="98854"/>
                    </a:cubicBezTo>
                    <a:cubicBezTo>
                      <a:pt x="785008" y="110504"/>
                      <a:pt x="788647" y="127787"/>
                      <a:pt x="778476" y="135924"/>
                    </a:cubicBezTo>
                    <a:cubicBezTo>
                      <a:pt x="765215" y="146533"/>
                      <a:pt x="745525" y="144162"/>
                      <a:pt x="729049" y="148281"/>
                    </a:cubicBezTo>
                    <a:cubicBezTo>
                      <a:pt x="692793" y="141030"/>
                      <a:pt x="663437" y="137815"/>
                      <a:pt x="630195" y="123568"/>
                    </a:cubicBezTo>
                    <a:cubicBezTo>
                      <a:pt x="613264" y="116312"/>
                      <a:pt x="598016" y="105322"/>
                      <a:pt x="580768" y="98854"/>
                    </a:cubicBezTo>
                    <a:cubicBezTo>
                      <a:pt x="564867" y="92891"/>
                      <a:pt x="547452" y="91867"/>
                      <a:pt x="531341" y="86497"/>
                    </a:cubicBezTo>
                    <a:cubicBezTo>
                      <a:pt x="510298" y="79483"/>
                      <a:pt x="490446" y="69244"/>
                      <a:pt x="469557" y="61784"/>
                    </a:cubicBezTo>
                    <a:cubicBezTo>
                      <a:pt x="432758" y="48642"/>
                      <a:pt x="395416" y="37071"/>
                      <a:pt x="358346" y="24714"/>
                    </a:cubicBezTo>
                    <a:lnTo>
                      <a:pt x="321276" y="12357"/>
                    </a:lnTo>
                    <a:lnTo>
                      <a:pt x="284206" y="0"/>
                    </a:lnTo>
                    <a:cubicBezTo>
                      <a:pt x="280087" y="53546"/>
                      <a:pt x="294560" y="111972"/>
                      <a:pt x="271849" y="160638"/>
                    </a:cubicBezTo>
                    <a:cubicBezTo>
                      <a:pt x="260833" y="184244"/>
                      <a:pt x="197708" y="185351"/>
                      <a:pt x="197708" y="185351"/>
                    </a:cubicBezTo>
                    <a:cubicBezTo>
                      <a:pt x="91480" y="256172"/>
                      <a:pt x="225877" y="171267"/>
                      <a:pt x="123568" y="222422"/>
                    </a:cubicBezTo>
                    <a:cubicBezTo>
                      <a:pt x="110285" y="229063"/>
                      <a:pt x="99781" y="240494"/>
                      <a:pt x="86498" y="247135"/>
                    </a:cubicBezTo>
                    <a:cubicBezTo>
                      <a:pt x="74848" y="252960"/>
                      <a:pt x="61399" y="254361"/>
                      <a:pt x="49427" y="259492"/>
                    </a:cubicBezTo>
                    <a:cubicBezTo>
                      <a:pt x="32496" y="266748"/>
                      <a:pt x="16476" y="275968"/>
                      <a:pt x="0" y="284206"/>
                    </a:cubicBezTo>
                    <a:cubicBezTo>
                      <a:pt x="16476" y="292444"/>
                      <a:pt x="32496" y="301663"/>
                      <a:pt x="49427" y="308919"/>
                    </a:cubicBezTo>
                    <a:cubicBezTo>
                      <a:pt x="61399" y="314050"/>
                      <a:pt x="77288" y="312066"/>
                      <a:pt x="86498" y="321276"/>
                    </a:cubicBezTo>
                    <a:cubicBezTo>
                      <a:pt x="120749" y="355527"/>
                      <a:pt x="68407" y="370400"/>
                      <a:pt x="135925" y="383060"/>
                    </a:cubicBezTo>
                    <a:cubicBezTo>
                      <a:pt x="188709" y="392957"/>
                      <a:pt x="243016" y="391297"/>
                      <a:pt x="296562" y="395416"/>
                    </a:cubicBezTo>
                    <a:cubicBezTo>
                      <a:pt x="308919" y="399535"/>
                      <a:pt x="320608" y="407773"/>
                      <a:pt x="333633" y="407773"/>
                    </a:cubicBezTo>
                    <a:cubicBezTo>
                      <a:pt x="346658" y="407773"/>
                      <a:pt x="360532" y="403553"/>
                      <a:pt x="370703" y="395416"/>
                    </a:cubicBezTo>
                    <a:cubicBezTo>
                      <a:pt x="392478" y="377996"/>
                      <a:pt x="399633" y="345696"/>
                      <a:pt x="407773" y="321276"/>
                    </a:cubicBezTo>
                    <a:cubicBezTo>
                      <a:pt x="420130" y="329514"/>
                      <a:pt x="435566" y="334392"/>
                      <a:pt x="444843" y="345989"/>
                    </a:cubicBezTo>
                    <a:cubicBezTo>
                      <a:pt x="457764" y="362140"/>
                      <a:pt x="469213" y="456169"/>
                      <a:pt x="469557" y="457200"/>
                    </a:cubicBezTo>
                    <a:cubicBezTo>
                      <a:pt x="481325" y="492504"/>
                      <a:pt x="503098" y="500155"/>
                      <a:pt x="531341" y="518984"/>
                    </a:cubicBezTo>
                    <a:lnTo>
                      <a:pt x="556054" y="593124"/>
                    </a:lnTo>
                    <a:lnTo>
                      <a:pt x="568411" y="630195"/>
                    </a:lnTo>
                    <a:cubicBezTo>
                      <a:pt x="564292" y="642552"/>
                      <a:pt x="568948" y="669107"/>
                      <a:pt x="556054" y="667265"/>
                    </a:cubicBezTo>
                    <a:cubicBezTo>
                      <a:pt x="523452" y="662608"/>
                      <a:pt x="482821" y="618745"/>
                      <a:pt x="457200" y="593124"/>
                    </a:cubicBezTo>
                  </a:path>
                </a:pathLst>
              </a:custGeom>
              <a:grpFill/>
              <a:ln w="6350">
                <a:solidFill>
                  <a:schemeClr val="accent3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65" name="Group 364"/>
            <p:cNvGrpSpPr/>
            <p:nvPr/>
          </p:nvGrpSpPr>
          <p:grpSpPr>
            <a:xfrm rot="211288">
              <a:off x="8558711" y="3083743"/>
              <a:ext cx="590711" cy="2895994"/>
              <a:chOff x="2842054" y="247135"/>
              <a:chExt cx="3665565" cy="6339016"/>
            </a:xfrm>
            <a:blipFill>
              <a:blip r:embed="rId14"/>
              <a:tile tx="0" ty="0" sx="100000" sy="100000" flip="none" algn="tl"/>
            </a:blipFill>
          </p:grpSpPr>
          <p:sp>
            <p:nvSpPr>
              <p:cNvPr id="367" name="Freeform 366"/>
              <p:cNvSpPr/>
              <p:nvPr/>
            </p:nvSpPr>
            <p:spPr>
              <a:xfrm>
                <a:off x="3645243" y="247135"/>
                <a:ext cx="2656703" cy="1359243"/>
              </a:xfrm>
              <a:custGeom>
                <a:avLst/>
                <a:gdLst>
                  <a:gd name="connsiteX0" fmla="*/ 2471352 w 2656703"/>
                  <a:gd name="connsiteY0" fmla="*/ 1359243 h 1359243"/>
                  <a:gd name="connsiteX1" fmla="*/ 2409568 w 2656703"/>
                  <a:gd name="connsiteY1" fmla="*/ 1322173 h 1359243"/>
                  <a:gd name="connsiteX2" fmla="*/ 2372498 w 2656703"/>
                  <a:gd name="connsiteY2" fmla="*/ 1297460 h 1359243"/>
                  <a:gd name="connsiteX3" fmla="*/ 2298357 w 2656703"/>
                  <a:gd name="connsiteY3" fmla="*/ 1272746 h 1359243"/>
                  <a:gd name="connsiteX4" fmla="*/ 2261287 w 2656703"/>
                  <a:gd name="connsiteY4" fmla="*/ 1260389 h 1359243"/>
                  <a:gd name="connsiteX5" fmla="*/ 2273643 w 2656703"/>
                  <a:gd name="connsiteY5" fmla="*/ 1173892 h 1359243"/>
                  <a:gd name="connsiteX6" fmla="*/ 2310714 w 2656703"/>
                  <a:gd name="connsiteY6" fmla="*/ 1149179 h 1359243"/>
                  <a:gd name="connsiteX7" fmla="*/ 2335427 w 2656703"/>
                  <a:gd name="connsiteY7" fmla="*/ 1186249 h 1359243"/>
                  <a:gd name="connsiteX8" fmla="*/ 2372498 w 2656703"/>
                  <a:gd name="connsiteY8" fmla="*/ 1198606 h 1359243"/>
                  <a:gd name="connsiteX9" fmla="*/ 2471352 w 2656703"/>
                  <a:gd name="connsiteY9" fmla="*/ 1210962 h 1359243"/>
                  <a:gd name="connsiteX10" fmla="*/ 2483708 w 2656703"/>
                  <a:gd name="connsiteY10" fmla="*/ 1260389 h 1359243"/>
                  <a:gd name="connsiteX11" fmla="*/ 2520779 w 2656703"/>
                  <a:gd name="connsiteY11" fmla="*/ 1272746 h 1359243"/>
                  <a:gd name="connsiteX12" fmla="*/ 2656703 w 2656703"/>
                  <a:gd name="connsiteY12" fmla="*/ 1248033 h 1359243"/>
                  <a:gd name="connsiteX13" fmla="*/ 2631989 w 2656703"/>
                  <a:gd name="connsiteY13" fmla="*/ 1161535 h 1359243"/>
                  <a:gd name="connsiteX14" fmla="*/ 2607276 w 2656703"/>
                  <a:gd name="connsiteY14" fmla="*/ 1124465 h 1359243"/>
                  <a:gd name="connsiteX15" fmla="*/ 2582562 w 2656703"/>
                  <a:gd name="connsiteY15" fmla="*/ 1050324 h 1359243"/>
                  <a:gd name="connsiteX16" fmla="*/ 2421925 w 2656703"/>
                  <a:gd name="connsiteY16" fmla="*/ 1025611 h 1359243"/>
                  <a:gd name="connsiteX17" fmla="*/ 2310714 w 2656703"/>
                  <a:gd name="connsiteY17" fmla="*/ 976184 h 1359243"/>
                  <a:gd name="connsiteX18" fmla="*/ 2236573 w 2656703"/>
                  <a:gd name="connsiteY18" fmla="*/ 914400 h 1359243"/>
                  <a:gd name="connsiteX19" fmla="*/ 1927654 w 2656703"/>
                  <a:gd name="connsiteY19" fmla="*/ 902043 h 1359243"/>
                  <a:gd name="connsiteX20" fmla="*/ 1878227 w 2656703"/>
                  <a:gd name="connsiteY20" fmla="*/ 889687 h 1359243"/>
                  <a:gd name="connsiteX21" fmla="*/ 1952368 w 2656703"/>
                  <a:gd name="connsiteY21" fmla="*/ 840260 h 1359243"/>
                  <a:gd name="connsiteX22" fmla="*/ 1989438 w 2656703"/>
                  <a:gd name="connsiteY22" fmla="*/ 803189 h 1359243"/>
                  <a:gd name="connsiteX23" fmla="*/ 2162433 w 2656703"/>
                  <a:gd name="connsiteY23" fmla="*/ 803189 h 1359243"/>
                  <a:gd name="connsiteX24" fmla="*/ 2248930 w 2656703"/>
                  <a:gd name="connsiteY24" fmla="*/ 827903 h 1359243"/>
                  <a:gd name="connsiteX25" fmla="*/ 2434281 w 2656703"/>
                  <a:gd name="connsiteY25" fmla="*/ 840260 h 1359243"/>
                  <a:gd name="connsiteX26" fmla="*/ 2471352 w 2656703"/>
                  <a:gd name="connsiteY26" fmla="*/ 877330 h 1359243"/>
                  <a:gd name="connsiteX27" fmla="*/ 2545492 w 2656703"/>
                  <a:gd name="connsiteY27" fmla="*/ 926757 h 1359243"/>
                  <a:gd name="connsiteX28" fmla="*/ 2594919 w 2656703"/>
                  <a:gd name="connsiteY28" fmla="*/ 778476 h 1359243"/>
                  <a:gd name="connsiteX29" fmla="*/ 2421925 w 2656703"/>
                  <a:gd name="connsiteY29" fmla="*/ 766119 h 1359243"/>
                  <a:gd name="connsiteX30" fmla="*/ 2409568 w 2656703"/>
                  <a:gd name="connsiteY30" fmla="*/ 729049 h 1359243"/>
                  <a:gd name="connsiteX31" fmla="*/ 2483708 w 2656703"/>
                  <a:gd name="connsiteY31" fmla="*/ 679622 h 1359243"/>
                  <a:gd name="connsiteX32" fmla="*/ 2520779 w 2656703"/>
                  <a:gd name="connsiteY32" fmla="*/ 642551 h 1359243"/>
                  <a:gd name="connsiteX33" fmla="*/ 2483708 w 2656703"/>
                  <a:gd name="connsiteY33" fmla="*/ 617838 h 1359243"/>
                  <a:gd name="connsiteX34" fmla="*/ 2335427 w 2656703"/>
                  <a:gd name="connsiteY34" fmla="*/ 605481 h 1359243"/>
                  <a:gd name="connsiteX35" fmla="*/ 2360141 w 2656703"/>
                  <a:gd name="connsiteY35" fmla="*/ 506627 h 1359243"/>
                  <a:gd name="connsiteX36" fmla="*/ 2372498 w 2656703"/>
                  <a:gd name="connsiteY36" fmla="*/ 457200 h 1359243"/>
                  <a:gd name="connsiteX37" fmla="*/ 2323071 w 2656703"/>
                  <a:gd name="connsiteY37" fmla="*/ 370703 h 1359243"/>
                  <a:gd name="connsiteX38" fmla="*/ 2273643 w 2656703"/>
                  <a:gd name="connsiteY38" fmla="*/ 296562 h 1359243"/>
                  <a:gd name="connsiteX39" fmla="*/ 2211860 w 2656703"/>
                  <a:gd name="connsiteY39" fmla="*/ 308919 h 1359243"/>
                  <a:gd name="connsiteX40" fmla="*/ 2174789 w 2656703"/>
                  <a:gd name="connsiteY40" fmla="*/ 395416 h 1359243"/>
                  <a:gd name="connsiteX41" fmla="*/ 2137719 w 2656703"/>
                  <a:gd name="connsiteY41" fmla="*/ 420130 h 1359243"/>
                  <a:gd name="connsiteX42" fmla="*/ 2088292 w 2656703"/>
                  <a:gd name="connsiteY42" fmla="*/ 345989 h 1359243"/>
                  <a:gd name="connsiteX43" fmla="*/ 2063579 w 2656703"/>
                  <a:gd name="connsiteY43" fmla="*/ 308919 h 1359243"/>
                  <a:gd name="connsiteX44" fmla="*/ 1989438 w 2656703"/>
                  <a:gd name="connsiteY44" fmla="*/ 172995 h 1359243"/>
                  <a:gd name="connsiteX45" fmla="*/ 1952368 w 2656703"/>
                  <a:gd name="connsiteY45" fmla="*/ 185351 h 1359243"/>
                  <a:gd name="connsiteX46" fmla="*/ 1890584 w 2656703"/>
                  <a:gd name="connsiteY46" fmla="*/ 247135 h 1359243"/>
                  <a:gd name="connsiteX47" fmla="*/ 1878227 w 2656703"/>
                  <a:gd name="connsiteY47" fmla="*/ 296562 h 1359243"/>
                  <a:gd name="connsiteX48" fmla="*/ 1841157 w 2656703"/>
                  <a:gd name="connsiteY48" fmla="*/ 333633 h 1359243"/>
                  <a:gd name="connsiteX49" fmla="*/ 1816443 w 2656703"/>
                  <a:gd name="connsiteY49" fmla="*/ 296562 h 1359243"/>
                  <a:gd name="connsiteX50" fmla="*/ 1680519 w 2656703"/>
                  <a:gd name="connsiteY50" fmla="*/ 259492 h 1359243"/>
                  <a:gd name="connsiteX51" fmla="*/ 1631092 w 2656703"/>
                  <a:gd name="connsiteY51" fmla="*/ 185351 h 1359243"/>
                  <a:gd name="connsiteX52" fmla="*/ 1606379 w 2656703"/>
                  <a:gd name="connsiteY52" fmla="*/ 148281 h 1359243"/>
                  <a:gd name="connsiteX53" fmla="*/ 1594022 w 2656703"/>
                  <a:gd name="connsiteY53" fmla="*/ 111211 h 1359243"/>
                  <a:gd name="connsiteX54" fmla="*/ 1556952 w 2656703"/>
                  <a:gd name="connsiteY54" fmla="*/ 86497 h 1359243"/>
                  <a:gd name="connsiteX55" fmla="*/ 1532238 w 2656703"/>
                  <a:gd name="connsiteY55" fmla="*/ 123568 h 1359243"/>
                  <a:gd name="connsiteX56" fmla="*/ 1507525 w 2656703"/>
                  <a:gd name="connsiteY56" fmla="*/ 172995 h 1359243"/>
                  <a:gd name="connsiteX57" fmla="*/ 1470454 w 2656703"/>
                  <a:gd name="connsiteY57" fmla="*/ 210065 h 1359243"/>
                  <a:gd name="connsiteX58" fmla="*/ 1433384 w 2656703"/>
                  <a:gd name="connsiteY58" fmla="*/ 284206 h 1359243"/>
                  <a:gd name="connsiteX59" fmla="*/ 1396314 w 2656703"/>
                  <a:gd name="connsiteY59" fmla="*/ 358346 h 1359243"/>
                  <a:gd name="connsiteX60" fmla="*/ 1322173 w 2656703"/>
                  <a:gd name="connsiteY60" fmla="*/ 308919 h 1359243"/>
                  <a:gd name="connsiteX61" fmla="*/ 1297460 w 2656703"/>
                  <a:gd name="connsiteY61" fmla="*/ 271849 h 1359243"/>
                  <a:gd name="connsiteX62" fmla="*/ 1285103 w 2656703"/>
                  <a:gd name="connsiteY62" fmla="*/ 234779 h 1359243"/>
                  <a:gd name="connsiteX63" fmla="*/ 1248033 w 2656703"/>
                  <a:gd name="connsiteY63" fmla="*/ 222422 h 1359243"/>
                  <a:gd name="connsiteX64" fmla="*/ 1173892 w 2656703"/>
                  <a:gd name="connsiteY64" fmla="*/ 284206 h 1359243"/>
                  <a:gd name="connsiteX65" fmla="*/ 1136822 w 2656703"/>
                  <a:gd name="connsiteY65" fmla="*/ 296562 h 1359243"/>
                  <a:gd name="connsiteX66" fmla="*/ 1099752 w 2656703"/>
                  <a:gd name="connsiteY66" fmla="*/ 271849 h 1359243"/>
                  <a:gd name="connsiteX67" fmla="*/ 1025611 w 2656703"/>
                  <a:gd name="connsiteY67" fmla="*/ 234779 h 1359243"/>
                  <a:gd name="connsiteX68" fmla="*/ 976184 w 2656703"/>
                  <a:gd name="connsiteY68" fmla="*/ 160638 h 1359243"/>
                  <a:gd name="connsiteX69" fmla="*/ 951471 w 2656703"/>
                  <a:gd name="connsiteY69" fmla="*/ 123568 h 1359243"/>
                  <a:gd name="connsiteX70" fmla="*/ 914400 w 2656703"/>
                  <a:gd name="connsiteY70" fmla="*/ 111211 h 1359243"/>
                  <a:gd name="connsiteX71" fmla="*/ 852616 w 2656703"/>
                  <a:gd name="connsiteY71" fmla="*/ 49427 h 1359243"/>
                  <a:gd name="connsiteX72" fmla="*/ 815546 w 2656703"/>
                  <a:gd name="connsiteY72" fmla="*/ 61784 h 1359243"/>
                  <a:gd name="connsiteX73" fmla="*/ 790833 w 2656703"/>
                  <a:gd name="connsiteY73" fmla="*/ 98854 h 1359243"/>
                  <a:gd name="connsiteX74" fmla="*/ 778476 w 2656703"/>
                  <a:gd name="connsiteY74" fmla="*/ 135924 h 1359243"/>
                  <a:gd name="connsiteX75" fmla="*/ 729049 w 2656703"/>
                  <a:gd name="connsiteY75" fmla="*/ 148281 h 1359243"/>
                  <a:gd name="connsiteX76" fmla="*/ 630195 w 2656703"/>
                  <a:gd name="connsiteY76" fmla="*/ 123568 h 1359243"/>
                  <a:gd name="connsiteX77" fmla="*/ 580768 w 2656703"/>
                  <a:gd name="connsiteY77" fmla="*/ 98854 h 1359243"/>
                  <a:gd name="connsiteX78" fmla="*/ 531341 w 2656703"/>
                  <a:gd name="connsiteY78" fmla="*/ 86497 h 1359243"/>
                  <a:gd name="connsiteX79" fmla="*/ 469557 w 2656703"/>
                  <a:gd name="connsiteY79" fmla="*/ 61784 h 1359243"/>
                  <a:gd name="connsiteX80" fmla="*/ 358346 w 2656703"/>
                  <a:gd name="connsiteY80" fmla="*/ 24714 h 1359243"/>
                  <a:gd name="connsiteX81" fmla="*/ 321276 w 2656703"/>
                  <a:gd name="connsiteY81" fmla="*/ 12357 h 1359243"/>
                  <a:gd name="connsiteX82" fmla="*/ 284206 w 2656703"/>
                  <a:gd name="connsiteY82" fmla="*/ 0 h 1359243"/>
                  <a:gd name="connsiteX83" fmla="*/ 271849 w 2656703"/>
                  <a:gd name="connsiteY83" fmla="*/ 160638 h 1359243"/>
                  <a:gd name="connsiteX84" fmla="*/ 197708 w 2656703"/>
                  <a:gd name="connsiteY84" fmla="*/ 185351 h 1359243"/>
                  <a:gd name="connsiteX85" fmla="*/ 123568 w 2656703"/>
                  <a:gd name="connsiteY85" fmla="*/ 222422 h 1359243"/>
                  <a:gd name="connsiteX86" fmla="*/ 86498 w 2656703"/>
                  <a:gd name="connsiteY86" fmla="*/ 247135 h 1359243"/>
                  <a:gd name="connsiteX87" fmla="*/ 49427 w 2656703"/>
                  <a:gd name="connsiteY87" fmla="*/ 259492 h 1359243"/>
                  <a:gd name="connsiteX88" fmla="*/ 0 w 2656703"/>
                  <a:gd name="connsiteY88" fmla="*/ 284206 h 1359243"/>
                  <a:gd name="connsiteX89" fmla="*/ 49427 w 2656703"/>
                  <a:gd name="connsiteY89" fmla="*/ 308919 h 1359243"/>
                  <a:gd name="connsiteX90" fmla="*/ 86498 w 2656703"/>
                  <a:gd name="connsiteY90" fmla="*/ 321276 h 1359243"/>
                  <a:gd name="connsiteX91" fmla="*/ 135925 w 2656703"/>
                  <a:gd name="connsiteY91" fmla="*/ 383060 h 1359243"/>
                  <a:gd name="connsiteX92" fmla="*/ 296562 w 2656703"/>
                  <a:gd name="connsiteY92" fmla="*/ 395416 h 1359243"/>
                  <a:gd name="connsiteX93" fmla="*/ 333633 w 2656703"/>
                  <a:gd name="connsiteY93" fmla="*/ 407773 h 1359243"/>
                  <a:gd name="connsiteX94" fmla="*/ 370703 w 2656703"/>
                  <a:gd name="connsiteY94" fmla="*/ 395416 h 1359243"/>
                  <a:gd name="connsiteX95" fmla="*/ 407773 w 2656703"/>
                  <a:gd name="connsiteY95" fmla="*/ 321276 h 1359243"/>
                  <a:gd name="connsiteX96" fmla="*/ 444843 w 2656703"/>
                  <a:gd name="connsiteY96" fmla="*/ 345989 h 1359243"/>
                  <a:gd name="connsiteX97" fmla="*/ 469557 w 2656703"/>
                  <a:gd name="connsiteY97" fmla="*/ 457200 h 1359243"/>
                  <a:gd name="connsiteX98" fmla="*/ 531341 w 2656703"/>
                  <a:gd name="connsiteY98" fmla="*/ 518984 h 1359243"/>
                  <a:gd name="connsiteX99" fmla="*/ 556054 w 2656703"/>
                  <a:gd name="connsiteY99" fmla="*/ 593124 h 1359243"/>
                  <a:gd name="connsiteX100" fmla="*/ 568411 w 2656703"/>
                  <a:gd name="connsiteY100" fmla="*/ 630195 h 1359243"/>
                  <a:gd name="connsiteX101" fmla="*/ 556054 w 2656703"/>
                  <a:gd name="connsiteY101" fmla="*/ 667265 h 1359243"/>
                  <a:gd name="connsiteX102" fmla="*/ 457200 w 2656703"/>
                  <a:gd name="connsiteY102" fmla="*/ 593124 h 1359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</a:cxnLst>
                <a:rect l="l" t="t" r="r" b="b"/>
                <a:pathLst>
                  <a:path w="2656703" h="1359243">
                    <a:moveTo>
                      <a:pt x="2471352" y="1359243"/>
                    </a:moveTo>
                    <a:cubicBezTo>
                      <a:pt x="2450757" y="1346886"/>
                      <a:pt x="2429935" y="1334902"/>
                      <a:pt x="2409568" y="1322173"/>
                    </a:cubicBezTo>
                    <a:cubicBezTo>
                      <a:pt x="2396975" y="1314302"/>
                      <a:pt x="2386069" y="1303491"/>
                      <a:pt x="2372498" y="1297460"/>
                    </a:cubicBezTo>
                    <a:cubicBezTo>
                      <a:pt x="2348693" y="1286880"/>
                      <a:pt x="2323071" y="1280984"/>
                      <a:pt x="2298357" y="1272746"/>
                    </a:cubicBezTo>
                    <a:lnTo>
                      <a:pt x="2261287" y="1260389"/>
                    </a:lnTo>
                    <a:cubicBezTo>
                      <a:pt x="2265406" y="1231557"/>
                      <a:pt x="2261814" y="1200507"/>
                      <a:pt x="2273643" y="1173892"/>
                    </a:cubicBezTo>
                    <a:cubicBezTo>
                      <a:pt x="2279675" y="1160321"/>
                      <a:pt x="2296151" y="1146266"/>
                      <a:pt x="2310714" y="1149179"/>
                    </a:cubicBezTo>
                    <a:cubicBezTo>
                      <a:pt x="2325276" y="1152092"/>
                      <a:pt x="2323830" y="1176972"/>
                      <a:pt x="2335427" y="1186249"/>
                    </a:cubicBezTo>
                    <a:cubicBezTo>
                      <a:pt x="2345598" y="1194386"/>
                      <a:pt x="2359683" y="1196276"/>
                      <a:pt x="2372498" y="1198606"/>
                    </a:cubicBezTo>
                    <a:cubicBezTo>
                      <a:pt x="2405170" y="1204546"/>
                      <a:pt x="2438401" y="1206843"/>
                      <a:pt x="2471352" y="1210962"/>
                    </a:cubicBezTo>
                    <a:cubicBezTo>
                      <a:pt x="2475471" y="1227438"/>
                      <a:pt x="2473099" y="1247128"/>
                      <a:pt x="2483708" y="1260389"/>
                    </a:cubicBezTo>
                    <a:cubicBezTo>
                      <a:pt x="2491845" y="1270560"/>
                      <a:pt x="2507787" y="1273674"/>
                      <a:pt x="2520779" y="1272746"/>
                    </a:cubicBezTo>
                    <a:cubicBezTo>
                      <a:pt x="2566713" y="1269465"/>
                      <a:pt x="2611395" y="1256271"/>
                      <a:pt x="2656703" y="1248033"/>
                    </a:cubicBezTo>
                    <a:cubicBezTo>
                      <a:pt x="2652744" y="1232196"/>
                      <a:pt x="2640852" y="1179262"/>
                      <a:pt x="2631989" y="1161535"/>
                    </a:cubicBezTo>
                    <a:cubicBezTo>
                      <a:pt x="2625348" y="1148252"/>
                      <a:pt x="2613307" y="1138036"/>
                      <a:pt x="2607276" y="1124465"/>
                    </a:cubicBezTo>
                    <a:cubicBezTo>
                      <a:pt x="2596696" y="1100660"/>
                      <a:pt x="2607276" y="1058561"/>
                      <a:pt x="2582562" y="1050324"/>
                    </a:cubicBezTo>
                    <a:cubicBezTo>
                      <a:pt x="2506222" y="1024879"/>
                      <a:pt x="2558452" y="1039264"/>
                      <a:pt x="2421925" y="1025611"/>
                    </a:cubicBezTo>
                    <a:cubicBezTo>
                      <a:pt x="2368045" y="1007651"/>
                      <a:pt x="2349878" y="1008820"/>
                      <a:pt x="2310714" y="976184"/>
                    </a:cubicBezTo>
                    <a:cubicBezTo>
                      <a:pt x="2299018" y="966438"/>
                      <a:pt x="2257694" y="916663"/>
                      <a:pt x="2236573" y="914400"/>
                    </a:cubicBezTo>
                    <a:cubicBezTo>
                      <a:pt x="2134104" y="903421"/>
                      <a:pt x="2030627" y="906162"/>
                      <a:pt x="1927654" y="902043"/>
                    </a:cubicBezTo>
                    <a:cubicBezTo>
                      <a:pt x="1911178" y="897924"/>
                      <a:pt x="1885822" y="904877"/>
                      <a:pt x="1878227" y="889687"/>
                    </a:cubicBezTo>
                    <a:cubicBezTo>
                      <a:pt x="1859263" y="851759"/>
                      <a:pt x="1949251" y="841039"/>
                      <a:pt x="1952368" y="840260"/>
                    </a:cubicBezTo>
                    <a:cubicBezTo>
                      <a:pt x="1964725" y="827903"/>
                      <a:pt x="1974898" y="812883"/>
                      <a:pt x="1989438" y="803189"/>
                    </a:cubicBezTo>
                    <a:cubicBezTo>
                      <a:pt x="2034365" y="773238"/>
                      <a:pt x="2136850" y="800863"/>
                      <a:pt x="2162433" y="803189"/>
                    </a:cubicBezTo>
                    <a:cubicBezTo>
                      <a:pt x="2185407" y="810847"/>
                      <a:pt x="2226253" y="825516"/>
                      <a:pt x="2248930" y="827903"/>
                    </a:cubicBezTo>
                    <a:cubicBezTo>
                      <a:pt x="2310511" y="834385"/>
                      <a:pt x="2372497" y="836141"/>
                      <a:pt x="2434281" y="840260"/>
                    </a:cubicBezTo>
                    <a:cubicBezTo>
                      <a:pt x="2446638" y="852617"/>
                      <a:pt x="2457558" y="866601"/>
                      <a:pt x="2471352" y="877330"/>
                    </a:cubicBezTo>
                    <a:cubicBezTo>
                      <a:pt x="2494797" y="895565"/>
                      <a:pt x="2545492" y="926757"/>
                      <a:pt x="2545492" y="926757"/>
                    </a:cubicBezTo>
                    <a:cubicBezTo>
                      <a:pt x="2588946" y="912272"/>
                      <a:pt x="2709835" y="884553"/>
                      <a:pt x="2594919" y="778476"/>
                    </a:cubicBezTo>
                    <a:cubicBezTo>
                      <a:pt x="2552439" y="739263"/>
                      <a:pt x="2479590" y="770238"/>
                      <a:pt x="2421925" y="766119"/>
                    </a:cubicBezTo>
                    <a:cubicBezTo>
                      <a:pt x="2417806" y="753762"/>
                      <a:pt x="2401997" y="739648"/>
                      <a:pt x="2409568" y="729049"/>
                    </a:cubicBezTo>
                    <a:cubicBezTo>
                      <a:pt x="2426832" y="704880"/>
                      <a:pt x="2462706" y="700624"/>
                      <a:pt x="2483708" y="679622"/>
                    </a:cubicBezTo>
                    <a:lnTo>
                      <a:pt x="2520779" y="642551"/>
                    </a:lnTo>
                    <a:cubicBezTo>
                      <a:pt x="2508422" y="634313"/>
                      <a:pt x="2498271" y="620751"/>
                      <a:pt x="2483708" y="617838"/>
                    </a:cubicBezTo>
                    <a:cubicBezTo>
                      <a:pt x="2435073" y="608111"/>
                      <a:pt x="2372293" y="638661"/>
                      <a:pt x="2335427" y="605481"/>
                    </a:cubicBezTo>
                    <a:cubicBezTo>
                      <a:pt x="2310181" y="582759"/>
                      <a:pt x="2351903" y="539578"/>
                      <a:pt x="2360141" y="506627"/>
                    </a:cubicBezTo>
                    <a:lnTo>
                      <a:pt x="2372498" y="457200"/>
                    </a:lnTo>
                    <a:cubicBezTo>
                      <a:pt x="2350882" y="370738"/>
                      <a:pt x="2377316" y="440446"/>
                      <a:pt x="2323071" y="370703"/>
                    </a:cubicBezTo>
                    <a:cubicBezTo>
                      <a:pt x="2304836" y="347258"/>
                      <a:pt x="2273643" y="296562"/>
                      <a:pt x="2273643" y="296562"/>
                    </a:cubicBezTo>
                    <a:cubicBezTo>
                      <a:pt x="2253049" y="300681"/>
                      <a:pt x="2228950" y="296712"/>
                      <a:pt x="2211860" y="308919"/>
                    </a:cubicBezTo>
                    <a:cubicBezTo>
                      <a:pt x="2170618" y="338378"/>
                      <a:pt x="2200539" y="363228"/>
                      <a:pt x="2174789" y="395416"/>
                    </a:cubicBezTo>
                    <a:cubicBezTo>
                      <a:pt x="2165512" y="407013"/>
                      <a:pt x="2150076" y="411892"/>
                      <a:pt x="2137719" y="420130"/>
                    </a:cubicBezTo>
                    <a:lnTo>
                      <a:pt x="2088292" y="345989"/>
                    </a:lnTo>
                    <a:lnTo>
                      <a:pt x="2063579" y="308919"/>
                    </a:lnTo>
                    <a:cubicBezTo>
                      <a:pt x="2050542" y="152478"/>
                      <a:pt x="2099407" y="145503"/>
                      <a:pt x="1989438" y="172995"/>
                    </a:cubicBezTo>
                    <a:cubicBezTo>
                      <a:pt x="1976802" y="176154"/>
                      <a:pt x="1964725" y="181232"/>
                      <a:pt x="1952368" y="185351"/>
                    </a:cubicBezTo>
                    <a:cubicBezTo>
                      <a:pt x="1919418" y="207318"/>
                      <a:pt x="1907060" y="208693"/>
                      <a:pt x="1890584" y="247135"/>
                    </a:cubicBezTo>
                    <a:cubicBezTo>
                      <a:pt x="1883894" y="262745"/>
                      <a:pt x="1886653" y="281817"/>
                      <a:pt x="1878227" y="296562"/>
                    </a:cubicBezTo>
                    <a:cubicBezTo>
                      <a:pt x="1869557" y="311735"/>
                      <a:pt x="1853514" y="321276"/>
                      <a:pt x="1841157" y="333633"/>
                    </a:cubicBezTo>
                    <a:cubicBezTo>
                      <a:pt x="1832919" y="321276"/>
                      <a:pt x="1829037" y="304433"/>
                      <a:pt x="1816443" y="296562"/>
                    </a:cubicBezTo>
                    <a:cubicBezTo>
                      <a:pt x="1786934" y="278119"/>
                      <a:pt x="1715800" y="266548"/>
                      <a:pt x="1680519" y="259492"/>
                    </a:cubicBezTo>
                    <a:lnTo>
                      <a:pt x="1631092" y="185351"/>
                    </a:lnTo>
                    <a:cubicBezTo>
                      <a:pt x="1622854" y="172994"/>
                      <a:pt x="1611075" y="162370"/>
                      <a:pt x="1606379" y="148281"/>
                    </a:cubicBezTo>
                    <a:cubicBezTo>
                      <a:pt x="1602260" y="135924"/>
                      <a:pt x="1602159" y="121382"/>
                      <a:pt x="1594022" y="111211"/>
                    </a:cubicBezTo>
                    <a:cubicBezTo>
                      <a:pt x="1584745" y="99614"/>
                      <a:pt x="1569309" y="94735"/>
                      <a:pt x="1556952" y="86497"/>
                    </a:cubicBezTo>
                    <a:cubicBezTo>
                      <a:pt x="1548714" y="98854"/>
                      <a:pt x="1539606" y="110673"/>
                      <a:pt x="1532238" y="123568"/>
                    </a:cubicBezTo>
                    <a:cubicBezTo>
                      <a:pt x="1523099" y="139561"/>
                      <a:pt x="1518232" y="158006"/>
                      <a:pt x="1507525" y="172995"/>
                    </a:cubicBezTo>
                    <a:cubicBezTo>
                      <a:pt x="1497368" y="187215"/>
                      <a:pt x="1482811" y="197708"/>
                      <a:pt x="1470454" y="210065"/>
                    </a:cubicBezTo>
                    <a:cubicBezTo>
                      <a:pt x="1439400" y="303233"/>
                      <a:pt x="1481289" y="188398"/>
                      <a:pt x="1433384" y="284206"/>
                    </a:cubicBezTo>
                    <a:cubicBezTo>
                      <a:pt x="1382223" y="386527"/>
                      <a:pt x="1467141" y="252104"/>
                      <a:pt x="1396314" y="358346"/>
                    </a:cubicBezTo>
                    <a:cubicBezTo>
                      <a:pt x="1350626" y="343117"/>
                      <a:pt x="1357773" y="351639"/>
                      <a:pt x="1322173" y="308919"/>
                    </a:cubicBezTo>
                    <a:cubicBezTo>
                      <a:pt x="1312666" y="297510"/>
                      <a:pt x="1304101" y="285132"/>
                      <a:pt x="1297460" y="271849"/>
                    </a:cubicBezTo>
                    <a:cubicBezTo>
                      <a:pt x="1291635" y="260199"/>
                      <a:pt x="1294313" y="243989"/>
                      <a:pt x="1285103" y="234779"/>
                    </a:cubicBezTo>
                    <a:cubicBezTo>
                      <a:pt x="1275893" y="225569"/>
                      <a:pt x="1260390" y="226541"/>
                      <a:pt x="1248033" y="222422"/>
                    </a:cubicBezTo>
                    <a:cubicBezTo>
                      <a:pt x="1220707" y="249747"/>
                      <a:pt x="1208296" y="267004"/>
                      <a:pt x="1173892" y="284206"/>
                    </a:cubicBezTo>
                    <a:cubicBezTo>
                      <a:pt x="1162242" y="290031"/>
                      <a:pt x="1149179" y="292443"/>
                      <a:pt x="1136822" y="296562"/>
                    </a:cubicBezTo>
                    <a:cubicBezTo>
                      <a:pt x="1124465" y="288324"/>
                      <a:pt x="1113035" y="278490"/>
                      <a:pt x="1099752" y="271849"/>
                    </a:cubicBezTo>
                    <a:cubicBezTo>
                      <a:pt x="997434" y="220691"/>
                      <a:pt x="1131847" y="305602"/>
                      <a:pt x="1025611" y="234779"/>
                    </a:cubicBezTo>
                    <a:cubicBezTo>
                      <a:pt x="1003895" y="169631"/>
                      <a:pt x="1027607" y="222346"/>
                      <a:pt x="976184" y="160638"/>
                    </a:cubicBezTo>
                    <a:cubicBezTo>
                      <a:pt x="966677" y="149229"/>
                      <a:pt x="963068" y="132845"/>
                      <a:pt x="951471" y="123568"/>
                    </a:cubicBezTo>
                    <a:cubicBezTo>
                      <a:pt x="941300" y="115431"/>
                      <a:pt x="926757" y="115330"/>
                      <a:pt x="914400" y="111211"/>
                    </a:cubicBezTo>
                    <a:cubicBezTo>
                      <a:pt x="899984" y="89586"/>
                      <a:pt x="883509" y="54576"/>
                      <a:pt x="852616" y="49427"/>
                    </a:cubicBezTo>
                    <a:cubicBezTo>
                      <a:pt x="839768" y="47286"/>
                      <a:pt x="827903" y="57665"/>
                      <a:pt x="815546" y="61784"/>
                    </a:cubicBezTo>
                    <a:cubicBezTo>
                      <a:pt x="807308" y="74141"/>
                      <a:pt x="797474" y="85571"/>
                      <a:pt x="790833" y="98854"/>
                    </a:cubicBezTo>
                    <a:cubicBezTo>
                      <a:pt x="785008" y="110504"/>
                      <a:pt x="788647" y="127787"/>
                      <a:pt x="778476" y="135924"/>
                    </a:cubicBezTo>
                    <a:cubicBezTo>
                      <a:pt x="765215" y="146533"/>
                      <a:pt x="745525" y="144162"/>
                      <a:pt x="729049" y="148281"/>
                    </a:cubicBezTo>
                    <a:cubicBezTo>
                      <a:pt x="692793" y="141030"/>
                      <a:pt x="663437" y="137815"/>
                      <a:pt x="630195" y="123568"/>
                    </a:cubicBezTo>
                    <a:cubicBezTo>
                      <a:pt x="613264" y="116312"/>
                      <a:pt x="598016" y="105322"/>
                      <a:pt x="580768" y="98854"/>
                    </a:cubicBezTo>
                    <a:cubicBezTo>
                      <a:pt x="564867" y="92891"/>
                      <a:pt x="547452" y="91867"/>
                      <a:pt x="531341" y="86497"/>
                    </a:cubicBezTo>
                    <a:cubicBezTo>
                      <a:pt x="510298" y="79483"/>
                      <a:pt x="490446" y="69244"/>
                      <a:pt x="469557" y="61784"/>
                    </a:cubicBezTo>
                    <a:cubicBezTo>
                      <a:pt x="432758" y="48642"/>
                      <a:pt x="395416" y="37071"/>
                      <a:pt x="358346" y="24714"/>
                    </a:cubicBezTo>
                    <a:lnTo>
                      <a:pt x="321276" y="12357"/>
                    </a:lnTo>
                    <a:lnTo>
                      <a:pt x="284206" y="0"/>
                    </a:lnTo>
                    <a:cubicBezTo>
                      <a:pt x="280087" y="53546"/>
                      <a:pt x="294560" y="111972"/>
                      <a:pt x="271849" y="160638"/>
                    </a:cubicBezTo>
                    <a:cubicBezTo>
                      <a:pt x="260833" y="184244"/>
                      <a:pt x="197708" y="185351"/>
                      <a:pt x="197708" y="185351"/>
                    </a:cubicBezTo>
                    <a:cubicBezTo>
                      <a:pt x="91480" y="256172"/>
                      <a:pt x="225877" y="171267"/>
                      <a:pt x="123568" y="222422"/>
                    </a:cubicBezTo>
                    <a:cubicBezTo>
                      <a:pt x="110285" y="229063"/>
                      <a:pt x="99781" y="240494"/>
                      <a:pt x="86498" y="247135"/>
                    </a:cubicBezTo>
                    <a:cubicBezTo>
                      <a:pt x="74848" y="252960"/>
                      <a:pt x="61399" y="254361"/>
                      <a:pt x="49427" y="259492"/>
                    </a:cubicBezTo>
                    <a:cubicBezTo>
                      <a:pt x="32496" y="266748"/>
                      <a:pt x="16476" y="275968"/>
                      <a:pt x="0" y="284206"/>
                    </a:cubicBezTo>
                    <a:cubicBezTo>
                      <a:pt x="16476" y="292444"/>
                      <a:pt x="32496" y="301663"/>
                      <a:pt x="49427" y="308919"/>
                    </a:cubicBezTo>
                    <a:cubicBezTo>
                      <a:pt x="61399" y="314050"/>
                      <a:pt x="77288" y="312066"/>
                      <a:pt x="86498" y="321276"/>
                    </a:cubicBezTo>
                    <a:cubicBezTo>
                      <a:pt x="120749" y="355527"/>
                      <a:pt x="68407" y="370400"/>
                      <a:pt x="135925" y="383060"/>
                    </a:cubicBezTo>
                    <a:cubicBezTo>
                      <a:pt x="188709" y="392957"/>
                      <a:pt x="243016" y="391297"/>
                      <a:pt x="296562" y="395416"/>
                    </a:cubicBezTo>
                    <a:cubicBezTo>
                      <a:pt x="308919" y="399535"/>
                      <a:pt x="320608" y="407773"/>
                      <a:pt x="333633" y="407773"/>
                    </a:cubicBezTo>
                    <a:cubicBezTo>
                      <a:pt x="346658" y="407773"/>
                      <a:pt x="360532" y="403553"/>
                      <a:pt x="370703" y="395416"/>
                    </a:cubicBezTo>
                    <a:cubicBezTo>
                      <a:pt x="392478" y="377996"/>
                      <a:pt x="399633" y="345696"/>
                      <a:pt x="407773" y="321276"/>
                    </a:cubicBezTo>
                    <a:cubicBezTo>
                      <a:pt x="420130" y="329514"/>
                      <a:pt x="435566" y="334392"/>
                      <a:pt x="444843" y="345989"/>
                    </a:cubicBezTo>
                    <a:cubicBezTo>
                      <a:pt x="457764" y="362140"/>
                      <a:pt x="469213" y="456169"/>
                      <a:pt x="469557" y="457200"/>
                    </a:cubicBezTo>
                    <a:cubicBezTo>
                      <a:pt x="481325" y="492504"/>
                      <a:pt x="503098" y="500155"/>
                      <a:pt x="531341" y="518984"/>
                    </a:cubicBezTo>
                    <a:lnTo>
                      <a:pt x="556054" y="593124"/>
                    </a:lnTo>
                    <a:lnTo>
                      <a:pt x="568411" y="630195"/>
                    </a:lnTo>
                    <a:cubicBezTo>
                      <a:pt x="564292" y="642552"/>
                      <a:pt x="568948" y="669107"/>
                      <a:pt x="556054" y="667265"/>
                    </a:cubicBezTo>
                    <a:cubicBezTo>
                      <a:pt x="523452" y="662608"/>
                      <a:pt x="482821" y="618745"/>
                      <a:pt x="457200" y="593124"/>
                    </a:cubicBezTo>
                  </a:path>
                </a:pathLst>
              </a:custGeom>
              <a:grpFill/>
              <a:ln w="6350">
                <a:solidFill>
                  <a:schemeClr val="accent3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366" name="Freeform 365"/>
              <p:cNvSpPr/>
              <p:nvPr/>
            </p:nvSpPr>
            <p:spPr>
              <a:xfrm>
                <a:off x="2842054" y="716692"/>
                <a:ext cx="3665565" cy="5869459"/>
              </a:xfrm>
              <a:custGeom>
                <a:avLst/>
                <a:gdLst>
                  <a:gd name="connsiteX0" fmla="*/ 1285103 w 3665565"/>
                  <a:gd name="connsiteY0" fmla="*/ 111211 h 5869459"/>
                  <a:gd name="connsiteX1" fmla="*/ 1223319 w 3665565"/>
                  <a:gd name="connsiteY1" fmla="*/ 98854 h 5869459"/>
                  <a:gd name="connsiteX2" fmla="*/ 1186249 w 3665565"/>
                  <a:gd name="connsiteY2" fmla="*/ 74140 h 5869459"/>
                  <a:gd name="connsiteX3" fmla="*/ 1149178 w 3665565"/>
                  <a:gd name="connsiteY3" fmla="*/ 61784 h 5869459"/>
                  <a:gd name="connsiteX4" fmla="*/ 1099751 w 3665565"/>
                  <a:gd name="connsiteY4" fmla="*/ 74140 h 5869459"/>
                  <a:gd name="connsiteX5" fmla="*/ 1025611 w 3665565"/>
                  <a:gd name="connsiteY5" fmla="*/ 123567 h 5869459"/>
                  <a:gd name="connsiteX6" fmla="*/ 988541 w 3665565"/>
                  <a:gd name="connsiteY6" fmla="*/ 111211 h 5869459"/>
                  <a:gd name="connsiteX7" fmla="*/ 939114 w 3665565"/>
                  <a:gd name="connsiteY7" fmla="*/ 37070 h 5869459"/>
                  <a:gd name="connsiteX8" fmla="*/ 902043 w 3665565"/>
                  <a:gd name="connsiteY8" fmla="*/ 0 h 5869459"/>
                  <a:gd name="connsiteX9" fmla="*/ 778476 w 3665565"/>
                  <a:gd name="connsiteY9" fmla="*/ 24713 h 5869459"/>
                  <a:gd name="connsiteX10" fmla="*/ 741405 w 3665565"/>
                  <a:gd name="connsiteY10" fmla="*/ 49427 h 5869459"/>
                  <a:gd name="connsiteX11" fmla="*/ 704335 w 3665565"/>
                  <a:gd name="connsiteY11" fmla="*/ 61784 h 5869459"/>
                  <a:gd name="connsiteX12" fmla="*/ 667265 w 3665565"/>
                  <a:gd name="connsiteY12" fmla="*/ 86497 h 5869459"/>
                  <a:gd name="connsiteX13" fmla="*/ 531341 w 3665565"/>
                  <a:gd name="connsiteY13" fmla="*/ 111211 h 5869459"/>
                  <a:gd name="connsiteX14" fmla="*/ 518984 w 3665565"/>
                  <a:gd name="connsiteY14" fmla="*/ 148281 h 5869459"/>
                  <a:gd name="connsiteX15" fmla="*/ 556054 w 3665565"/>
                  <a:gd name="connsiteY15" fmla="*/ 172994 h 5869459"/>
                  <a:gd name="connsiteX16" fmla="*/ 642551 w 3665565"/>
                  <a:gd name="connsiteY16" fmla="*/ 135924 h 5869459"/>
                  <a:gd name="connsiteX17" fmla="*/ 691978 w 3665565"/>
                  <a:gd name="connsiteY17" fmla="*/ 123567 h 5869459"/>
                  <a:gd name="connsiteX18" fmla="*/ 766119 w 3665565"/>
                  <a:gd name="connsiteY18" fmla="*/ 172994 h 5869459"/>
                  <a:gd name="connsiteX19" fmla="*/ 803189 w 3665565"/>
                  <a:gd name="connsiteY19" fmla="*/ 197708 h 5869459"/>
                  <a:gd name="connsiteX20" fmla="*/ 827903 w 3665565"/>
                  <a:gd name="connsiteY20" fmla="*/ 234778 h 5869459"/>
                  <a:gd name="connsiteX21" fmla="*/ 790832 w 3665565"/>
                  <a:gd name="connsiteY21" fmla="*/ 259492 h 5869459"/>
                  <a:gd name="connsiteX22" fmla="*/ 716692 w 3665565"/>
                  <a:gd name="connsiteY22" fmla="*/ 284205 h 5869459"/>
                  <a:gd name="connsiteX23" fmla="*/ 642551 w 3665565"/>
                  <a:gd name="connsiteY23" fmla="*/ 308919 h 5869459"/>
                  <a:gd name="connsiteX24" fmla="*/ 580768 w 3665565"/>
                  <a:gd name="connsiteY24" fmla="*/ 321276 h 5869459"/>
                  <a:gd name="connsiteX25" fmla="*/ 506627 w 3665565"/>
                  <a:gd name="connsiteY25" fmla="*/ 345989 h 5869459"/>
                  <a:gd name="connsiteX26" fmla="*/ 469557 w 3665565"/>
                  <a:gd name="connsiteY26" fmla="*/ 358346 h 5869459"/>
                  <a:gd name="connsiteX27" fmla="*/ 259492 w 3665565"/>
                  <a:gd name="connsiteY27" fmla="*/ 370703 h 5869459"/>
                  <a:gd name="connsiteX28" fmla="*/ 222422 w 3665565"/>
                  <a:gd name="connsiteY28" fmla="*/ 383059 h 5869459"/>
                  <a:gd name="connsiteX29" fmla="*/ 259492 w 3665565"/>
                  <a:gd name="connsiteY29" fmla="*/ 407773 h 5869459"/>
                  <a:gd name="connsiteX30" fmla="*/ 333632 w 3665565"/>
                  <a:gd name="connsiteY30" fmla="*/ 432486 h 5869459"/>
                  <a:gd name="connsiteX31" fmla="*/ 494270 w 3665565"/>
                  <a:gd name="connsiteY31" fmla="*/ 444843 h 5869459"/>
                  <a:gd name="connsiteX32" fmla="*/ 518984 w 3665565"/>
                  <a:gd name="connsiteY32" fmla="*/ 481913 h 5869459"/>
                  <a:gd name="connsiteX33" fmla="*/ 667265 w 3665565"/>
                  <a:gd name="connsiteY33" fmla="*/ 457200 h 5869459"/>
                  <a:gd name="connsiteX34" fmla="*/ 889687 w 3665565"/>
                  <a:gd name="connsiteY34" fmla="*/ 469557 h 5869459"/>
                  <a:gd name="connsiteX35" fmla="*/ 914400 w 3665565"/>
                  <a:gd name="connsiteY35" fmla="*/ 543697 h 5869459"/>
                  <a:gd name="connsiteX36" fmla="*/ 902043 w 3665565"/>
                  <a:gd name="connsiteY36" fmla="*/ 593124 h 5869459"/>
                  <a:gd name="connsiteX37" fmla="*/ 827903 w 3665565"/>
                  <a:gd name="connsiteY37" fmla="*/ 617838 h 5869459"/>
                  <a:gd name="connsiteX38" fmla="*/ 580768 w 3665565"/>
                  <a:gd name="connsiteY38" fmla="*/ 642551 h 5869459"/>
                  <a:gd name="connsiteX39" fmla="*/ 432487 w 3665565"/>
                  <a:gd name="connsiteY39" fmla="*/ 667265 h 5869459"/>
                  <a:gd name="connsiteX40" fmla="*/ 358346 w 3665565"/>
                  <a:gd name="connsiteY40" fmla="*/ 691978 h 5869459"/>
                  <a:gd name="connsiteX41" fmla="*/ 284205 w 3665565"/>
                  <a:gd name="connsiteY41" fmla="*/ 716692 h 5869459"/>
                  <a:gd name="connsiteX42" fmla="*/ 247135 w 3665565"/>
                  <a:gd name="connsiteY42" fmla="*/ 729049 h 5869459"/>
                  <a:gd name="connsiteX43" fmla="*/ 37070 w 3665565"/>
                  <a:gd name="connsiteY43" fmla="*/ 729049 h 5869459"/>
                  <a:gd name="connsiteX44" fmla="*/ 0 w 3665565"/>
                  <a:gd name="connsiteY44" fmla="*/ 753762 h 5869459"/>
                  <a:gd name="connsiteX45" fmla="*/ 345989 w 3665565"/>
                  <a:gd name="connsiteY45" fmla="*/ 778476 h 5869459"/>
                  <a:gd name="connsiteX46" fmla="*/ 395416 w 3665565"/>
                  <a:gd name="connsiteY46" fmla="*/ 790832 h 5869459"/>
                  <a:gd name="connsiteX47" fmla="*/ 383060 w 3665565"/>
                  <a:gd name="connsiteY47" fmla="*/ 864973 h 5869459"/>
                  <a:gd name="connsiteX48" fmla="*/ 345989 w 3665565"/>
                  <a:gd name="connsiteY48" fmla="*/ 889686 h 5869459"/>
                  <a:gd name="connsiteX49" fmla="*/ 271849 w 3665565"/>
                  <a:gd name="connsiteY49" fmla="*/ 902043 h 5869459"/>
                  <a:gd name="connsiteX50" fmla="*/ 234778 w 3665565"/>
                  <a:gd name="connsiteY50" fmla="*/ 914400 h 5869459"/>
                  <a:gd name="connsiteX51" fmla="*/ 271849 w 3665565"/>
                  <a:gd name="connsiteY51" fmla="*/ 939113 h 5869459"/>
                  <a:gd name="connsiteX52" fmla="*/ 469557 w 3665565"/>
                  <a:gd name="connsiteY52" fmla="*/ 939113 h 5869459"/>
                  <a:gd name="connsiteX53" fmla="*/ 506627 w 3665565"/>
                  <a:gd name="connsiteY53" fmla="*/ 926757 h 5869459"/>
                  <a:gd name="connsiteX54" fmla="*/ 815546 w 3665565"/>
                  <a:gd name="connsiteY54" fmla="*/ 926757 h 5869459"/>
                  <a:gd name="connsiteX55" fmla="*/ 741405 w 3665565"/>
                  <a:gd name="connsiteY55" fmla="*/ 963827 h 5869459"/>
                  <a:gd name="connsiteX56" fmla="*/ 654908 w 3665565"/>
                  <a:gd name="connsiteY56" fmla="*/ 1000897 h 5869459"/>
                  <a:gd name="connsiteX57" fmla="*/ 790832 w 3665565"/>
                  <a:gd name="connsiteY57" fmla="*/ 1050324 h 5869459"/>
                  <a:gd name="connsiteX58" fmla="*/ 815546 w 3665565"/>
                  <a:gd name="connsiteY58" fmla="*/ 1087394 h 5869459"/>
                  <a:gd name="connsiteX59" fmla="*/ 790832 w 3665565"/>
                  <a:gd name="connsiteY59" fmla="*/ 1136822 h 5869459"/>
                  <a:gd name="connsiteX60" fmla="*/ 704335 w 3665565"/>
                  <a:gd name="connsiteY60" fmla="*/ 1186249 h 5869459"/>
                  <a:gd name="connsiteX61" fmla="*/ 667265 w 3665565"/>
                  <a:gd name="connsiteY61" fmla="*/ 1223319 h 5869459"/>
                  <a:gd name="connsiteX62" fmla="*/ 593124 w 3665565"/>
                  <a:gd name="connsiteY62" fmla="*/ 1248032 h 5869459"/>
                  <a:gd name="connsiteX63" fmla="*/ 556054 w 3665565"/>
                  <a:gd name="connsiteY63" fmla="*/ 1272746 h 5869459"/>
                  <a:gd name="connsiteX64" fmla="*/ 259492 w 3665565"/>
                  <a:gd name="connsiteY64" fmla="*/ 1309816 h 5869459"/>
                  <a:gd name="connsiteX65" fmla="*/ 296562 w 3665565"/>
                  <a:gd name="connsiteY65" fmla="*/ 1322173 h 5869459"/>
                  <a:gd name="connsiteX66" fmla="*/ 383060 w 3665565"/>
                  <a:gd name="connsiteY66" fmla="*/ 1334530 h 5869459"/>
                  <a:gd name="connsiteX67" fmla="*/ 395416 w 3665565"/>
                  <a:gd name="connsiteY67" fmla="*/ 1371600 h 5869459"/>
                  <a:gd name="connsiteX68" fmla="*/ 370703 w 3665565"/>
                  <a:gd name="connsiteY68" fmla="*/ 1408670 h 5869459"/>
                  <a:gd name="connsiteX69" fmla="*/ 284205 w 3665565"/>
                  <a:gd name="connsiteY69" fmla="*/ 1433384 h 5869459"/>
                  <a:gd name="connsiteX70" fmla="*/ 172995 w 3665565"/>
                  <a:gd name="connsiteY70" fmla="*/ 1482811 h 5869459"/>
                  <a:gd name="connsiteX71" fmla="*/ 148281 w 3665565"/>
                  <a:gd name="connsiteY71" fmla="*/ 1519881 h 5869459"/>
                  <a:gd name="connsiteX72" fmla="*/ 111211 w 3665565"/>
                  <a:gd name="connsiteY72" fmla="*/ 1544594 h 5869459"/>
                  <a:gd name="connsiteX73" fmla="*/ 135924 w 3665565"/>
                  <a:gd name="connsiteY73" fmla="*/ 1581665 h 5869459"/>
                  <a:gd name="connsiteX74" fmla="*/ 370703 w 3665565"/>
                  <a:gd name="connsiteY74" fmla="*/ 1544594 h 5869459"/>
                  <a:gd name="connsiteX75" fmla="*/ 432487 w 3665565"/>
                  <a:gd name="connsiteY75" fmla="*/ 1470454 h 5869459"/>
                  <a:gd name="connsiteX76" fmla="*/ 469557 w 3665565"/>
                  <a:gd name="connsiteY76" fmla="*/ 1458097 h 5869459"/>
                  <a:gd name="connsiteX77" fmla="*/ 518984 w 3665565"/>
                  <a:gd name="connsiteY77" fmla="*/ 1532238 h 5869459"/>
                  <a:gd name="connsiteX78" fmla="*/ 556054 w 3665565"/>
                  <a:gd name="connsiteY78" fmla="*/ 1544594 h 5869459"/>
                  <a:gd name="connsiteX79" fmla="*/ 667265 w 3665565"/>
                  <a:gd name="connsiteY79" fmla="*/ 1569308 h 5869459"/>
                  <a:gd name="connsiteX80" fmla="*/ 704335 w 3665565"/>
                  <a:gd name="connsiteY80" fmla="*/ 1594022 h 5869459"/>
                  <a:gd name="connsiteX81" fmla="*/ 729049 w 3665565"/>
                  <a:gd name="connsiteY81" fmla="*/ 1631092 h 5869459"/>
                  <a:gd name="connsiteX82" fmla="*/ 766119 w 3665565"/>
                  <a:gd name="connsiteY82" fmla="*/ 1643449 h 5869459"/>
                  <a:gd name="connsiteX83" fmla="*/ 951470 w 3665565"/>
                  <a:gd name="connsiteY83" fmla="*/ 1655805 h 5869459"/>
                  <a:gd name="connsiteX84" fmla="*/ 877330 w 3665565"/>
                  <a:gd name="connsiteY84" fmla="*/ 1692876 h 5869459"/>
                  <a:gd name="connsiteX85" fmla="*/ 803189 w 3665565"/>
                  <a:gd name="connsiteY85" fmla="*/ 1717589 h 5869459"/>
                  <a:gd name="connsiteX86" fmla="*/ 766119 w 3665565"/>
                  <a:gd name="connsiteY86" fmla="*/ 1729946 h 5869459"/>
                  <a:gd name="connsiteX87" fmla="*/ 716692 w 3665565"/>
                  <a:gd name="connsiteY87" fmla="*/ 1754659 h 5869459"/>
                  <a:gd name="connsiteX88" fmla="*/ 593124 w 3665565"/>
                  <a:gd name="connsiteY88" fmla="*/ 1767016 h 5869459"/>
                  <a:gd name="connsiteX89" fmla="*/ 556054 w 3665565"/>
                  <a:gd name="connsiteY89" fmla="*/ 1804086 h 5869459"/>
                  <a:gd name="connsiteX90" fmla="*/ 494270 w 3665565"/>
                  <a:gd name="connsiteY90" fmla="*/ 1865870 h 5869459"/>
                  <a:gd name="connsiteX91" fmla="*/ 420130 w 3665565"/>
                  <a:gd name="connsiteY91" fmla="*/ 1890584 h 5869459"/>
                  <a:gd name="connsiteX92" fmla="*/ 383060 w 3665565"/>
                  <a:gd name="connsiteY92" fmla="*/ 1902940 h 5869459"/>
                  <a:gd name="connsiteX93" fmla="*/ 543697 w 3665565"/>
                  <a:gd name="connsiteY93" fmla="*/ 1927654 h 5869459"/>
                  <a:gd name="connsiteX94" fmla="*/ 580768 w 3665565"/>
                  <a:gd name="connsiteY94" fmla="*/ 1940011 h 5869459"/>
                  <a:gd name="connsiteX95" fmla="*/ 691978 w 3665565"/>
                  <a:gd name="connsiteY95" fmla="*/ 1902940 h 5869459"/>
                  <a:gd name="connsiteX96" fmla="*/ 729049 w 3665565"/>
                  <a:gd name="connsiteY96" fmla="*/ 1890584 h 5869459"/>
                  <a:gd name="connsiteX97" fmla="*/ 815546 w 3665565"/>
                  <a:gd name="connsiteY97" fmla="*/ 1964724 h 5869459"/>
                  <a:gd name="connsiteX98" fmla="*/ 704335 w 3665565"/>
                  <a:gd name="connsiteY98" fmla="*/ 2001794 h 5869459"/>
                  <a:gd name="connsiteX99" fmla="*/ 667265 w 3665565"/>
                  <a:gd name="connsiteY99" fmla="*/ 2014151 h 5869459"/>
                  <a:gd name="connsiteX100" fmla="*/ 741405 w 3665565"/>
                  <a:gd name="connsiteY100" fmla="*/ 2038865 h 5869459"/>
                  <a:gd name="connsiteX101" fmla="*/ 778476 w 3665565"/>
                  <a:gd name="connsiteY101" fmla="*/ 2051222 h 5869459"/>
                  <a:gd name="connsiteX102" fmla="*/ 951470 w 3665565"/>
                  <a:gd name="connsiteY102" fmla="*/ 2038865 h 5869459"/>
                  <a:gd name="connsiteX103" fmla="*/ 1013254 w 3665565"/>
                  <a:gd name="connsiteY103" fmla="*/ 2051222 h 5869459"/>
                  <a:gd name="connsiteX104" fmla="*/ 1000897 w 3665565"/>
                  <a:gd name="connsiteY104" fmla="*/ 2137719 h 5869459"/>
                  <a:gd name="connsiteX105" fmla="*/ 939114 w 3665565"/>
                  <a:gd name="connsiteY105" fmla="*/ 2199503 h 5869459"/>
                  <a:gd name="connsiteX106" fmla="*/ 902043 w 3665565"/>
                  <a:gd name="connsiteY106" fmla="*/ 2211859 h 5869459"/>
                  <a:gd name="connsiteX107" fmla="*/ 358346 w 3665565"/>
                  <a:gd name="connsiteY107" fmla="*/ 2211859 h 5869459"/>
                  <a:gd name="connsiteX108" fmla="*/ 247135 w 3665565"/>
                  <a:gd name="connsiteY108" fmla="*/ 2298357 h 5869459"/>
                  <a:gd name="connsiteX109" fmla="*/ 210065 w 3665565"/>
                  <a:gd name="connsiteY109" fmla="*/ 2310713 h 5869459"/>
                  <a:gd name="connsiteX110" fmla="*/ 345989 w 3665565"/>
                  <a:gd name="connsiteY110" fmla="*/ 2360140 h 5869459"/>
                  <a:gd name="connsiteX111" fmla="*/ 420130 w 3665565"/>
                  <a:gd name="connsiteY111" fmla="*/ 2384854 h 5869459"/>
                  <a:gd name="connsiteX112" fmla="*/ 506627 w 3665565"/>
                  <a:gd name="connsiteY112" fmla="*/ 2372497 h 5869459"/>
                  <a:gd name="connsiteX113" fmla="*/ 580768 w 3665565"/>
                  <a:gd name="connsiteY113" fmla="*/ 2323070 h 5869459"/>
                  <a:gd name="connsiteX114" fmla="*/ 691978 w 3665565"/>
                  <a:gd name="connsiteY114" fmla="*/ 2335427 h 5869459"/>
                  <a:gd name="connsiteX115" fmla="*/ 753762 w 3665565"/>
                  <a:gd name="connsiteY115" fmla="*/ 2347784 h 5869459"/>
                  <a:gd name="connsiteX116" fmla="*/ 778476 w 3665565"/>
                  <a:gd name="connsiteY116" fmla="*/ 2384854 h 5869459"/>
                  <a:gd name="connsiteX117" fmla="*/ 815546 w 3665565"/>
                  <a:gd name="connsiteY117" fmla="*/ 2409567 h 5869459"/>
                  <a:gd name="connsiteX118" fmla="*/ 976184 w 3665565"/>
                  <a:gd name="connsiteY118" fmla="*/ 2397211 h 5869459"/>
                  <a:gd name="connsiteX119" fmla="*/ 988541 w 3665565"/>
                  <a:gd name="connsiteY119" fmla="*/ 2434281 h 5869459"/>
                  <a:gd name="connsiteX120" fmla="*/ 951470 w 3665565"/>
                  <a:gd name="connsiteY120" fmla="*/ 2458994 h 5869459"/>
                  <a:gd name="connsiteX121" fmla="*/ 815546 w 3665565"/>
                  <a:gd name="connsiteY121" fmla="*/ 2471351 h 5869459"/>
                  <a:gd name="connsiteX122" fmla="*/ 642551 w 3665565"/>
                  <a:gd name="connsiteY122" fmla="*/ 2508422 h 5869459"/>
                  <a:gd name="connsiteX123" fmla="*/ 593124 w 3665565"/>
                  <a:gd name="connsiteY123" fmla="*/ 2582562 h 5869459"/>
                  <a:gd name="connsiteX124" fmla="*/ 556054 w 3665565"/>
                  <a:gd name="connsiteY124" fmla="*/ 2607276 h 5869459"/>
                  <a:gd name="connsiteX125" fmla="*/ 506627 w 3665565"/>
                  <a:gd name="connsiteY125" fmla="*/ 2619632 h 5869459"/>
                  <a:gd name="connsiteX126" fmla="*/ 321276 w 3665565"/>
                  <a:gd name="connsiteY126" fmla="*/ 2644346 h 5869459"/>
                  <a:gd name="connsiteX127" fmla="*/ 210065 w 3665565"/>
                  <a:gd name="connsiteY127" fmla="*/ 2681416 h 5869459"/>
                  <a:gd name="connsiteX128" fmla="*/ 172995 w 3665565"/>
                  <a:gd name="connsiteY128" fmla="*/ 2693773 h 5869459"/>
                  <a:gd name="connsiteX129" fmla="*/ 296562 w 3665565"/>
                  <a:gd name="connsiteY129" fmla="*/ 2730843 h 5869459"/>
                  <a:gd name="connsiteX130" fmla="*/ 333632 w 3665565"/>
                  <a:gd name="connsiteY130" fmla="*/ 2743200 h 5869459"/>
                  <a:gd name="connsiteX131" fmla="*/ 494270 w 3665565"/>
                  <a:gd name="connsiteY131" fmla="*/ 2730843 h 5869459"/>
                  <a:gd name="connsiteX132" fmla="*/ 531341 w 3665565"/>
                  <a:gd name="connsiteY132" fmla="*/ 2706130 h 5869459"/>
                  <a:gd name="connsiteX133" fmla="*/ 568411 w 3665565"/>
                  <a:gd name="connsiteY133" fmla="*/ 2693773 h 5869459"/>
                  <a:gd name="connsiteX134" fmla="*/ 617838 w 3665565"/>
                  <a:gd name="connsiteY134" fmla="*/ 2669059 h 5869459"/>
                  <a:gd name="connsiteX135" fmla="*/ 716692 w 3665565"/>
                  <a:gd name="connsiteY135" fmla="*/ 2681416 h 5869459"/>
                  <a:gd name="connsiteX136" fmla="*/ 704335 w 3665565"/>
                  <a:gd name="connsiteY136" fmla="*/ 2755557 h 5869459"/>
                  <a:gd name="connsiteX137" fmla="*/ 630195 w 3665565"/>
                  <a:gd name="connsiteY137" fmla="*/ 2780270 h 5869459"/>
                  <a:gd name="connsiteX138" fmla="*/ 593124 w 3665565"/>
                  <a:gd name="connsiteY138" fmla="*/ 2792627 h 5869459"/>
                  <a:gd name="connsiteX139" fmla="*/ 556054 w 3665565"/>
                  <a:gd name="connsiteY139" fmla="*/ 2804984 h 5869459"/>
                  <a:gd name="connsiteX140" fmla="*/ 494270 w 3665565"/>
                  <a:gd name="connsiteY140" fmla="*/ 2817340 h 5869459"/>
                  <a:gd name="connsiteX141" fmla="*/ 420130 w 3665565"/>
                  <a:gd name="connsiteY141" fmla="*/ 2842054 h 5869459"/>
                  <a:gd name="connsiteX142" fmla="*/ 370703 w 3665565"/>
                  <a:gd name="connsiteY142" fmla="*/ 2854411 h 5869459"/>
                  <a:gd name="connsiteX143" fmla="*/ 222422 w 3665565"/>
                  <a:gd name="connsiteY143" fmla="*/ 2928551 h 5869459"/>
                  <a:gd name="connsiteX144" fmla="*/ 185351 w 3665565"/>
                  <a:gd name="connsiteY144" fmla="*/ 2940908 h 5869459"/>
                  <a:gd name="connsiteX145" fmla="*/ 247135 w 3665565"/>
                  <a:gd name="connsiteY145" fmla="*/ 2953265 h 5869459"/>
                  <a:gd name="connsiteX146" fmla="*/ 395416 w 3665565"/>
                  <a:gd name="connsiteY146" fmla="*/ 2977978 h 5869459"/>
                  <a:gd name="connsiteX147" fmla="*/ 308919 w 3665565"/>
                  <a:gd name="connsiteY147" fmla="*/ 3027405 h 5869459"/>
                  <a:gd name="connsiteX148" fmla="*/ 271849 w 3665565"/>
                  <a:gd name="connsiteY148" fmla="*/ 3039762 h 5869459"/>
                  <a:gd name="connsiteX149" fmla="*/ 308919 w 3665565"/>
                  <a:gd name="connsiteY149" fmla="*/ 3064476 h 5869459"/>
                  <a:gd name="connsiteX150" fmla="*/ 321276 w 3665565"/>
                  <a:gd name="connsiteY150" fmla="*/ 3101546 h 5869459"/>
                  <a:gd name="connsiteX151" fmla="*/ 259492 w 3665565"/>
                  <a:gd name="connsiteY151" fmla="*/ 3163330 h 5869459"/>
                  <a:gd name="connsiteX152" fmla="*/ 222422 w 3665565"/>
                  <a:gd name="connsiteY152" fmla="*/ 3175686 h 5869459"/>
                  <a:gd name="connsiteX153" fmla="*/ 86497 w 3665565"/>
                  <a:gd name="connsiteY153" fmla="*/ 3262184 h 5869459"/>
                  <a:gd name="connsiteX154" fmla="*/ 74141 w 3665565"/>
                  <a:gd name="connsiteY154" fmla="*/ 3299254 h 5869459"/>
                  <a:gd name="connsiteX155" fmla="*/ 111211 w 3665565"/>
                  <a:gd name="connsiteY155" fmla="*/ 3323967 h 5869459"/>
                  <a:gd name="connsiteX156" fmla="*/ 247135 w 3665565"/>
                  <a:gd name="connsiteY156" fmla="*/ 3311611 h 5869459"/>
                  <a:gd name="connsiteX157" fmla="*/ 284205 w 3665565"/>
                  <a:gd name="connsiteY157" fmla="*/ 3286897 h 5869459"/>
                  <a:gd name="connsiteX158" fmla="*/ 358346 w 3665565"/>
                  <a:gd name="connsiteY158" fmla="*/ 3262184 h 5869459"/>
                  <a:gd name="connsiteX159" fmla="*/ 444843 w 3665565"/>
                  <a:gd name="connsiteY159" fmla="*/ 3163330 h 5869459"/>
                  <a:gd name="connsiteX160" fmla="*/ 518984 w 3665565"/>
                  <a:gd name="connsiteY160" fmla="*/ 3101546 h 5869459"/>
                  <a:gd name="connsiteX161" fmla="*/ 556054 w 3665565"/>
                  <a:gd name="connsiteY161" fmla="*/ 3113903 h 5869459"/>
                  <a:gd name="connsiteX162" fmla="*/ 543697 w 3665565"/>
                  <a:gd name="connsiteY162" fmla="*/ 3212757 h 5869459"/>
                  <a:gd name="connsiteX163" fmla="*/ 506627 w 3665565"/>
                  <a:gd name="connsiteY163" fmla="*/ 3225113 h 5869459"/>
                  <a:gd name="connsiteX164" fmla="*/ 469557 w 3665565"/>
                  <a:gd name="connsiteY164" fmla="*/ 3249827 h 5869459"/>
                  <a:gd name="connsiteX165" fmla="*/ 457200 w 3665565"/>
                  <a:gd name="connsiteY165" fmla="*/ 3286897 h 5869459"/>
                  <a:gd name="connsiteX166" fmla="*/ 543697 w 3665565"/>
                  <a:gd name="connsiteY166" fmla="*/ 3299254 h 5869459"/>
                  <a:gd name="connsiteX167" fmla="*/ 667265 w 3665565"/>
                  <a:gd name="connsiteY167" fmla="*/ 3262184 h 5869459"/>
                  <a:gd name="connsiteX168" fmla="*/ 704335 w 3665565"/>
                  <a:gd name="connsiteY168" fmla="*/ 3249827 h 5869459"/>
                  <a:gd name="connsiteX169" fmla="*/ 741405 w 3665565"/>
                  <a:gd name="connsiteY169" fmla="*/ 3237470 h 5869459"/>
                  <a:gd name="connsiteX170" fmla="*/ 778476 w 3665565"/>
                  <a:gd name="connsiteY170" fmla="*/ 3249827 h 5869459"/>
                  <a:gd name="connsiteX171" fmla="*/ 753762 w 3665565"/>
                  <a:gd name="connsiteY171" fmla="*/ 3286897 h 5869459"/>
                  <a:gd name="connsiteX172" fmla="*/ 667265 w 3665565"/>
                  <a:gd name="connsiteY172" fmla="*/ 3311611 h 5869459"/>
                  <a:gd name="connsiteX173" fmla="*/ 444843 w 3665565"/>
                  <a:gd name="connsiteY173" fmla="*/ 3336324 h 5869459"/>
                  <a:gd name="connsiteX174" fmla="*/ 420130 w 3665565"/>
                  <a:gd name="connsiteY174" fmla="*/ 3373394 h 5869459"/>
                  <a:gd name="connsiteX175" fmla="*/ 345989 w 3665565"/>
                  <a:gd name="connsiteY175" fmla="*/ 3422822 h 5869459"/>
                  <a:gd name="connsiteX176" fmla="*/ 222422 w 3665565"/>
                  <a:gd name="connsiteY176" fmla="*/ 3571103 h 5869459"/>
                  <a:gd name="connsiteX177" fmla="*/ 148281 w 3665565"/>
                  <a:gd name="connsiteY177" fmla="*/ 3620530 h 5869459"/>
                  <a:gd name="connsiteX178" fmla="*/ 395416 w 3665565"/>
                  <a:gd name="connsiteY178" fmla="*/ 3595816 h 5869459"/>
                  <a:gd name="connsiteX179" fmla="*/ 506627 w 3665565"/>
                  <a:gd name="connsiteY179" fmla="*/ 3546389 h 5869459"/>
                  <a:gd name="connsiteX180" fmla="*/ 543697 w 3665565"/>
                  <a:gd name="connsiteY180" fmla="*/ 3534032 h 5869459"/>
                  <a:gd name="connsiteX181" fmla="*/ 617838 w 3665565"/>
                  <a:gd name="connsiteY181" fmla="*/ 3472249 h 5869459"/>
                  <a:gd name="connsiteX182" fmla="*/ 729049 w 3665565"/>
                  <a:gd name="connsiteY182" fmla="*/ 3484605 h 5869459"/>
                  <a:gd name="connsiteX183" fmla="*/ 741405 w 3665565"/>
                  <a:gd name="connsiteY183" fmla="*/ 3521676 h 5869459"/>
                  <a:gd name="connsiteX184" fmla="*/ 852616 w 3665565"/>
                  <a:gd name="connsiteY184" fmla="*/ 3571103 h 5869459"/>
                  <a:gd name="connsiteX185" fmla="*/ 889687 w 3665565"/>
                  <a:gd name="connsiteY185" fmla="*/ 3595816 h 5869459"/>
                  <a:gd name="connsiteX186" fmla="*/ 951470 w 3665565"/>
                  <a:gd name="connsiteY186" fmla="*/ 3608173 h 5869459"/>
                  <a:gd name="connsiteX187" fmla="*/ 988541 w 3665565"/>
                  <a:gd name="connsiteY187" fmla="*/ 3620530 h 5869459"/>
                  <a:gd name="connsiteX188" fmla="*/ 1124465 w 3665565"/>
                  <a:gd name="connsiteY188" fmla="*/ 3632886 h 5869459"/>
                  <a:gd name="connsiteX189" fmla="*/ 1087395 w 3665565"/>
                  <a:gd name="connsiteY189" fmla="*/ 3657600 h 5869459"/>
                  <a:gd name="connsiteX190" fmla="*/ 914400 w 3665565"/>
                  <a:gd name="connsiteY190" fmla="*/ 3694670 h 5869459"/>
                  <a:gd name="connsiteX191" fmla="*/ 729049 w 3665565"/>
                  <a:gd name="connsiteY191" fmla="*/ 3707027 h 5869459"/>
                  <a:gd name="connsiteX192" fmla="*/ 654908 w 3665565"/>
                  <a:gd name="connsiteY192" fmla="*/ 3731740 h 5869459"/>
                  <a:gd name="connsiteX193" fmla="*/ 667265 w 3665565"/>
                  <a:gd name="connsiteY193" fmla="*/ 3768811 h 5869459"/>
                  <a:gd name="connsiteX194" fmla="*/ 902043 w 3665565"/>
                  <a:gd name="connsiteY194" fmla="*/ 3781167 h 5869459"/>
                  <a:gd name="connsiteX195" fmla="*/ 939114 w 3665565"/>
                  <a:gd name="connsiteY195" fmla="*/ 3805881 h 5869459"/>
                  <a:gd name="connsiteX196" fmla="*/ 976184 w 3665565"/>
                  <a:gd name="connsiteY196" fmla="*/ 3818238 h 5869459"/>
                  <a:gd name="connsiteX197" fmla="*/ 1000897 w 3665565"/>
                  <a:gd name="connsiteY197" fmla="*/ 3855308 h 5869459"/>
                  <a:gd name="connsiteX198" fmla="*/ 988541 w 3665565"/>
                  <a:gd name="connsiteY198" fmla="*/ 3892378 h 5869459"/>
                  <a:gd name="connsiteX199" fmla="*/ 951470 w 3665565"/>
                  <a:gd name="connsiteY199" fmla="*/ 3904735 h 5869459"/>
                  <a:gd name="connsiteX200" fmla="*/ 741405 w 3665565"/>
                  <a:gd name="connsiteY200" fmla="*/ 3917092 h 5869459"/>
                  <a:gd name="connsiteX201" fmla="*/ 704335 w 3665565"/>
                  <a:gd name="connsiteY201" fmla="*/ 3941805 h 5869459"/>
                  <a:gd name="connsiteX202" fmla="*/ 642551 w 3665565"/>
                  <a:gd name="connsiteY202" fmla="*/ 4003589 h 5869459"/>
                  <a:gd name="connsiteX203" fmla="*/ 568411 w 3665565"/>
                  <a:gd name="connsiteY203" fmla="*/ 4028303 h 5869459"/>
                  <a:gd name="connsiteX204" fmla="*/ 580768 w 3665565"/>
                  <a:gd name="connsiteY204" fmla="*/ 4127157 h 5869459"/>
                  <a:gd name="connsiteX205" fmla="*/ 642551 w 3665565"/>
                  <a:gd name="connsiteY205" fmla="*/ 4188940 h 5869459"/>
                  <a:gd name="connsiteX206" fmla="*/ 691978 w 3665565"/>
                  <a:gd name="connsiteY206" fmla="*/ 4213654 h 5869459"/>
                  <a:gd name="connsiteX207" fmla="*/ 778476 w 3665565"/>
                  <a:gd name="connsiteY207" fmla="*/ 4238367 h 5869459"/>
                  <a:gd name="connsiteX208" fmla="*/ 815546 w 3665565"/>
                  <a:gd name="connsiteY208" fmla="*/ 4250724 h 5869459"/>
                  <a:gd name="connsiteX209" fmla="*/ 951470 w 3665565"/>
                  <a:gd name="connsiteY209" fmla="*/ 4238367 h 5869459"/>
                  <a:gd name="connsiteX210" fmla="*/ 1025611 w 3665565"/>
                  <a:gd name="connsiteY210" fmla="*/ 4188940 h 5869459"/>
                  <a:gd name="connsiteX211" fmla="*/ 1112108 w 3665565"/>
                  <a:gd name="connsiteY211" fmla="*/ 4164227 h 5869459"/>
                  <a:gd name="connsiteX212" fmla="*/ 1149178 w 3665565"/>
                  <a:gd name="connsiteY212" fmla="*/ 4151870 h 5869459"/>
                  <a:gd name="connsiteX213" fmla="*/ 1186249 w 3665565"/>
                  <a:gd name="connsiteY213" fmla="*/ 4164227 h 5869459"/>
                  <a:gd name="connsiteX214" fmla="*/ 1173892 w 3665565"/>
                  <a:gd name="connsiteY214" fmla="*/ 4201297 h 5869459"/>
                  <a:gd name="connsiteX215" fmla="*/ 1124465 w 3665565"/>
                  <a:gd name="connsiteY215" fmla="*/ 4226011 h 5869459"/>
                  <a:gd name="connsiteX216" fmla="*/ 1050324 w 3665565"/>
                  <a:gd name="connsiteY216" fmla="*/ 4263081 h 5869459"/>
                  <a:gd name="connsiteX217" fmla="*/ 679622 w 3665565"/>
                  <a:gd name="connsiteY217" fmla="*/ 4287794 h 5869459"/>
                  <a:gd name="connsiteX218" fmla="*/ 593124 w 3665565"/>
                  <a:gd name="connsiteY218" fmla="*/ 4337222 h 5869459"/>
                  <a:gd name="connsiteX219" fmla="*/ 518984 w 3665565"/>
                  <a:gd name="connsiteY219" fmla="*/ 4386649 h 5869459"/>
                  <a:gd name="connsiteX220" fmla="*/ 481914 w 3665565"/>
                  <a:gd name="connsiteY220" fmla="*/ 4411362 h 5869459"/>
                  <a:gd name="connsiteX221" fmla="*/ 444843 w 3665565"/>
                  <a:gd name="connsiteY221" fmla="*/ 4423719 h 5869459"/>
                  <a:gd name="connsiteX222" fmla="*/ 407773 w 3665565"/>
                  <a:gd name="connsiteY222" fmla="*/ 4460789 h 5869459"/>
                  <a:gd name="connsiteX223" fmla="*/ 444843 w 3665565"/>
                  <a:gd name="connsiteY223" fmla="*/ 4473146 h 5869459"/>
                  <a:gd name="connsiteX224" fmla="*/ 481914 w 3665565"/>
                  <a:gd name="connsiteY224" fmla="*/ 4460789 h 5869459"/>
                  <a:gd name="connsiteX225" fmla="*/ 518984 w 3665565"/>
                  <a:gd name="connsiteY225" fmla="*/ 4436076 h 5869459"/>
                  <a:gd name="connsiteX226" fmla="*/ 556054 w 3665565"/>
                  <a:gd name="connsiteY226" fmla="*/ 4423719 h 5869459"/>
                  <a:gd name="connsiteX227" fmla="*/ 593124 w 3665565"/>
                  <a:gd name="connsiteY227" fmla="*/ 4399005 h 5869459"/>
                  <a:gd name="connsiteX228" fmla="*/ 667265 w 3665565"/>
                  <a:gd name="connsiteY228" fmla="*/ 4374292 h 5869459"/>
                  <a:gd name="connsiteX229" fmla="*/ 864973 w 3665565"/>
                  <a:gd name="connsiteY229" fmla="*/ 4386649 h 5869459"/>
                  <a:gd name="connsiteX230" fmla="*/ 864973 w 3665565"/>
                  <a:gd name="connsiteY230" fmla="*/ 4460789 h 5869459"/>
                  <a:gd name="connsiteX231" fmla="*/ 815546 w 3665565"/>
                  <a:gd name="connsiteY231" fmla="*/ 4534930 h 5869459"/>
                  <a:gd name="connsiteX232" fmla="*/ 679622 w 3665565"/>
                  <a:gd name="connsiteY232" fmla="*/ 4633784 h 5869459"/>
                  <a:gd name="connsiteX233" fmla="*/ 593124 w 3665565"/>
                  <a:gd name="connsiteY233" fmla="*/ 4670854 h 5869459"/>
                  <a:gd name="connsiteX234" fmla="*/ 420130 w 3665565"/>
                  <a:gd name="connsiteY234" fmla="*/ 4683211 h 5869459"/>
                  <a:gd name="connsiteX235" fmla="*/ 432487 w 3665565"/>
                  <a:gd name="connsiteY235" fmla="*/ 4720281 h 5869459"/>
                  <a:gd name="connsiteX236" fmla="*/ 518984 w 3665565"/>
                  <a:gd name="connsiteY236" fmla="*/ 4695567 h 5869459"/>
                  <a:gd name="connsiteX237" fmla="*/ 642551 w 3665565"/>
                  <a:gd name="connsiteY237" fmla="*/ 4707924 h 5869459"/>
                  <a:gd name="connsiteX238" fmla="*/ 630195 w 3665565"/>
                  <a:gd name="connsiteY238" fmla="*/ 4769708 h 5869459"/>
                  <a:gd name="connsiteX239" fmla="*/ 556054 w 3665565"/>
                  <a:gd name="connsiteY239" fmla="*/ 4794422 h 5869459"/>
                  <a:gd name="connsiteX240" fmla="*/ 518984 w 3665565"/>
                  <a:gd name="connsiteY240" fmla="*/ 4806778 h 5869459"/>
                  <a:gd name="connsiteX241" fmla="*/ 420130 w 3665565"/>
                  <a:gd name="connsiteY241" fmla="*/ 4868562 h 5869459"/>
                  <a:gd name="connsiteX242" fmla="*/ 395416 w 3665565"/>
                  <a:gd name="connsiteY242" fmla="*/ 4905632 h 5869459"/>
                  <a:gd name="connsiteX243" fmla="*/ 432487 w 3665565"/>
                  <a:gd name="connsiteY243" fmla="*/ 4930346 h 5869459"/>
                  <a:gd name="connsiteX244" fmla="*/ 617838 w 3665565"/>
                  <a:gd name="connsiteY244" fmla="*/ 4955059 h 5869459"/>
                  <a:gd name="connsiteX245" fmla="*/ 531341 w 3665565"/>
                  <a:gd name="connsiteY245" fmla="*/ 4979773 h 5869459"/>
                  <a:gd name="connsiteX246" fmla="*/ 457200 w 3665565"/>
                  <a:gd name="connsiteY246" fmla="*/ 4992130 h 5869459"/>
                  <a:gd name="connsiteX247" fmla="*/ 556054 w 3665565"/>
                  <a:gd name="connsiteY247" fmla="*/ 5016843 h 5869459"/>
                  <a:gd name="connsiteX248" fmla="*/ 593124 w 3665565"/>
                  <a:gd name="connsiteY248" fmla="*/ 5029200 h 5869459"/>
                  <a:gd name="connsiteX249" fmla="*/ 1149178 w 3665565"/>
                  <a:gd name="connsiteY249" fmla="*/ 5041557 h 5869459"/>
                  <a:gd name="connsiteX250" fmla="*/ 1124465 w 3665565"/>
                  <a:gd name="connsiteY250" fmla="*/ 5078627 h 5869459"/>
                  <a:gd name="connsiteX251" fmla="*/ 1037968 w 3665565"/>
                  <a:gd name="connsiteY251" fmla="*/ 5090984 h 5869459"/>
                  <a:gd name="connsiteX252" fmla="*/ 914400 w 3665565"/>
                  <a:gd name="connsiteY252" fmla="*/ 5103340 h 5869459"/>
                  <a:gd name="connsiteX253" fmla="*/ 877330 w 3665565"/>
                  <a:gd name="connsiteY253" fmla="*/ 5115697 h 5869459"/>
                  <a:gd name="connsiteX254" fmla="*/ 803189 w 3665565"/>
                  <a:gd name="connsiteY254" fmla="*/ 5165124 h 5869459"/>
                  <a:gd name="connsiteX255" fmla="*/ 704335 w 3665565"/>
                  <a:gd name="connsiteY255" fmla="*/ 5189838 h 5869459"/>
                  <a:gd name="connsiteX256" fmla="*/ 704335 w 3665565"/>
                  <a:gd name="connsiteY256" fmla="*/ 5313405 h 5869459"/>
                  <a:gd name="connsiteX257" fmla="*/ 741405 w 3665565"/>
                  <a:gd name="connsiteY257" fmla="*/ 5338119 h 5869459"/>
                  <a:gd name="connsiteX258" fmla="*/ 864973 w 3665565"/>
                  <a:gd name="connsiteY258" fmla="*/ 5325762 h 5869459"/>
                  <a:gd name="connsiteX259" fmla="*/ 902043 w 3665565"/>
                  <a:gd name="connsiteY259" fmla="*/ 5313405 h 5869459"/>
                  <a:gd name="connsiteX260" fmla="*/ 1050324 w 3665565"/>
                  <a:gd name="connsiteY260" fmla="*/ 5301049 h 5869459"/>
                  <a:gd name="connsiteX261" fmla="*/ 1173892 w 3665565"/>
                  <a:gd name="connsiteY261" fmla="*/ 5313405 h 5869459"/>
                  <a:gd name="connsiteX262" fmla="*/ 1112108 w 3665565"/>
                  <a:gd name="connsiteY262" fmla="*/ 5338119 h 5869459"/>
                  <a:gd name="connsiteX263" fmla="*/ 1013254 w 3665565"/>
                  <a:gd name="connsiteY263" fmla="*/ 5362832 h 5869459"/>
                  <a:gd name="connsiteX264" fmla="*/ 976184 w 3665565"/>
                  <a:gd name="connsiteY264" fmla="*/ 5375189 h 5869459"/>
                  <a:gd name="connsiteX265" fmla="*/ 951470 w 3665565"/>
                  <a:gd name="connsiteY265" fmla="*/ 5412259 h 5869459"/>
                  <a:gd name="connsiteX266" fmla="*/ 926757 w 3665565"/>
                  <a:gd name="connsiteY266" fmla="*/ 5461686 h 5869459"/>
                  <a:gd name="connsiteX267" fmla="*/ 877330 w 3665565"/>
                  <a:gd name="connsiteY267" fmla="*/ 5474043 h 5869459"/>
                  <a:gd name="connsiteX268" fmla="*/ 803189 w 3665565"/>
                  <a:gd name="connsiteY268" fmla="*/ 5486400 h 5869459"/>
                  <a:gd name="connsiteX269" fmla="*/ 778476 w 3665565"/>
                  <a:gd name="connsiteY269" fmla="*/ 5647038 h 5869459"/>
                  <a:gd name="connsiteX270" fmla="*/ 766119 w 3665565"/>
                  <a:gd name="connsiteY270" fmla="*/ 5684108 h 5869459"/>
                  <a:gd name="connsiteX271" fmla="*/ 790832 w 3665565"/>
                  <a:gd name="connsiteY271" fmla="*/ 5647038 h 5869459"/>
                  <a:gd name="connsiteX272" fmla="*/ 827903 w 3665565"/>
                  <a:gd name="connsiteY272" fmla="*/ 5609967 h 5869459"/>
                  <a:gd name="connsiteX273" fmla="*/ 864973 w 3665565"/>
                  <a:gd name="connsiteY273" fmla="*/ 5535827 h 5869459"/>
                  <a:gd name="connsiteX274" fmla="*/ 902043 w 3665565"/>
                  <a:gd name="connsiteY274" fmla="*/ 5523470 h 5869459"/>
                  <a:gd name="connsiteX275" fmla="*/ 1075038 w 3665565"/>
                  <a:gd name="connsiteY275" fmla="*/ 5535827 h 5869459"/>
                  <a:gd name="connsiteX276" fmla="*/ 1087395 w 3665565"/>
                  <a:gd name="connsiteY276" fmla="*/ 5659394 h 5869459"/>
                  <a:gd name="connsiteX277" fmla="*/ 1025611 w 3665565"/>
                  <a:gd name="connsiteY277" fmla="*/ 5671751 h 5869459"/>
                  <a:gd name="connsiteX278" fmla="*/ 939114 w 3665565"/>
                  <a:gd name="connsiteY278" fmla="*/ 5782962 h 5869459"/>
                  <a:gd name="connsiteX279" fmla="*/ 914400 w 3665565"/>
                  <a:gd name="connsiteY279" fmla="*/ 5820032 h 5869459"/>
                  <a:gd name="connsiteX280" fmla="*/ 1050324 w 3665565"/>
                  <a:gd name="connsiteY280" fmla="*/ 5807676 h 5869459"/>
                  <a:gd name="connsiteX281" fmla="*/ 1087395 w 3665565"/>
                  <a:gd name="connsiteY281" fmla="*/ 5782962 h 5869459"/>
                  <a:gd name="connsiteX282" fmla="*/ 1124465 w 3665565"/>
                  <a:gd name="connsiteY282" fmla="*/ 5745892 h 5869459"/>
                  <a:gd name="connsiteX283" fmla="*/ 1161535 w 3665565"/>
                  <a:gd name="connsiteY283" fmla="*/ 5733535 h 5869459"/>
                  <a:gd name="connsiteX284" fmla="*/ 1173892 w 3665565"/>
                  <a:gd name="connsiteY284" fmla="*/ 5671751 h 5869459"/>
                  <a:gd name="connsiteX285" fmla="*/ 1445741 w 3665565"/>
                  <a:gd name="connsiteY285" fmla="*/ 5647038 h 5869459"/>
                  <a:gd name="connsiteX286" fmla="*/ 1421027 w 3665565"/>
                  <a:gd name="connsiteY286" fmla="*/ 5721178 h 5869459"/>
                  <a:gd name="connsiteX287" fmla="*/ 1445741 w 3665565"/>
                  <a:gd name="connsiteY287" fmla="*/ 5745892 h 5869459"/>
                  <a:gd name="connsiteX288" fmla="*/ 1495168 w 3665565"/>
                  <a:gd name="connsiteY288" fmla="*/ 5634681 h 5869459"/>
                  <a:gd name="connsiteX289" fmla="*/ 1544595 w 3665565"/>
                  <a:gd name="connsiteY289" fmla="*/ 5572897 h 5869459"/>
                  <a:gd name="connsiteX290" fmla="*/ 1581665 w 3665565"/>
                  <a:gd name="connsiteY290" fmla="*/ 5585254 h 5869459"/>
                  <a:gd name="connsiteX291" fmla="*/ 1594022 w 3665565"/>
                  <a:gd name="connsiteY291" fmla="*/ 5622324 h 5869459"/>
                  <a:gd name="connsiteX292" fmla="*/ 1631092 w 3665565"/>
                  <a:gd name="connsiteY292" fmla="*/ 5647038 h 5869459"/>
                  <a:gd name="connsiteX293" fmla="*/ 1643449 w 3665565"/>
                  <a:gd name="connsiteY293" fmla="*/ 5745892 h 5869459"/>
                  <a:gd name="connsiteX294" fmla="*/ 1729946 w 3665565"/>
                  <a:gd name="connsiteY294" fmla="*/ 5795319 h 5869459"/>
                  <a:gd name="connsiteX295" fmla="*/ 1767016 w 3665565"/>
                  <a:gd name="connsiteY295" fmla="*/ 5807676 h 5869459"/>
                  <a:gd name="connsiteX296" fmla="*/ 1779373 w 3665565"/>
                  <a:gd name="connsiteY296" fmla="*/ 5745892 h 5869459"/>
                  <a:gd name="connsiteX297" fmla="*/ 1791730 w 3665565"/>
                  <a:gd name="connsiteY297" fmla="*/ 5634681 h 5869459"/>
                  <a:gd name="connsiteX298" fmla="*/ 1828800 w 3665565"/>
                  <a:gd name="connsiteY298" fmla="*/ 5622324 h 5869459"/>
                  <a:gd name="connsiteX299" fmla="*/ 1952368 w 3665565"/>
                  <a:gd name="connsiteY299" fmla="*/ 5634681 h 5869459"/>
                  <a:gd name="connsiteX300" fmla="*/ 1940011 w 3665565"/>
                  <a:gd name="connsiteY300" fmla="*/ 5708822 h 5869459"/>
                  <a:gd name="connsiteX301" fmla="*/ 1878227 w 3665565"/>
                  <a:gd name="connsiteY301" fmla="*/ 5770605 h 5869459"/>
                  <a:gd name="connsiteX302" fmla="*/ 1853514 w 3665565"/>
                  <a:gd name="connsiteY302" fmla="*/ 5807676 h 5869459"/>
                  <a:gd name="connsiteX303" fmla="*/ 1977081 w 3665565"/>
                  <a:gd name="connsiteY303" fmla="*/ 5857103 h 5869459"/>
                  <a:gd name="connsiteX304" fmla="*/ 2001795 w 3665565"/>
                  <a:gd name="connsiteY304" fmla="*/ 5745892 h 5869459"/>
                  <a:gd name="connsiteX305" fmla="*/ 2014151 w 3665565"/>
                  <a:gd name="connsiteY305" fmla="*/ 5708822 h 5869459"/>
                  <a:gd name="connsiteX306" fmla="*/ 2125362 w 3665565"/>
                  <a:gd name="connsiteY306" fmla="*/ 5647038 h 5869459"/>
                  <a:gd name="connsiteX307" fmla="*/ 2273643 w 3665565"/>
                  <a:gd name="connsiteY307" fmla="*/ 5659394 h 5869459"/>
                  <a:gd name="connsiteX308" fmla="*/ 2286000 w 3665565"/>
                  <a:gd name="connsiteY308" fmla="*/ 5696465 h 5869459"/>
                  <a:gd name="connsiteX309" fmla="*/ 2323070 w 3665565"/>
                  <a:gd name="connsiteY309" fmla="*/ 5708822 h 5869459"/>
                  <a:gd name="connsiteX310" fmla="*/ 2409568 w 3665565"/>
                  <a:gd name="connsiteY310" fmla="*/ 5745892 h 5869459"/>
                  <a:gd name="connsiteX311" fmla="*/ 2434281 w 3665565"/>
                  <a:gd name="connsiteY311" fmla="*/ 5696465 h 5869459"/>
                  <a:gd name="connsiteX312" fmla="*/ 2458995 w 3665565"/>
                  <a:gd name="connsiteY312" fmla="*/ 5622324 h 5869459"/>
                  <a:gd name="connsiteX313" fmla="*/ 2421924 w 3665565"/>
                  <a:gd name="connsiteY313" fmla="*/ 5597611 h 5869459"/>
                  <a:gd name="connsiteX314" fmla="*/ 2582562 w 3665565"/>
                  <a:gd name="connsiteY314" fmla="*/ 5609967 h 5869459"/>
                  <a:gd name="connsiteX315" fmla="*/ 2607276 w 3665565"/>
                  <a:gd name="connsiteY315" fmla="*/ 5684108 h 5869459"/>
                  <a:gd name="connsiteX316" fmla="*/ 2644346 w 3665565"/>
                  <a:gd name="connsiteY316" fmla="*/ 5696465 h 5869459"/>
                  <a:gd name="connsiteX317" fmla="*/ 2718487 w 3665565"/>
                  <a:gd name="connsiteY317" fmla="*/ 5758249 h 5869459"/>
                  <a:gd name="connsiteX318" fmla="*/ 2767914 w 3665565"/>
                  <a:gd name="connsiteY318" fmla="*/ 5708822 h 5869459"/>
                  <a:gd name="connsiteX319" fmla="*/ 2743200 w 3665565"/>
                  <a:gd name="connsiteY319" fmla="*/ 5634681 h 5869459"/>
                  <a:gd name="connsiteX320" fmla="*/ 2656703 w 3665565"/>
                  <a:gd name="connsiteY320" fmla="*/ 5597611 h 5869459"/>
                  <a:gd name="connsiteX321" fmla="*/ 2804984 w 3665565"/>
                  <a:gd name="connsiteY321" fmla="*/ 5560540 h 5869459"/>
                  <a:gd name="connsiteX322" fmla="*/ 2879124 w 3665565"/>
                  <a:gd name="connsiteY322" fmla="*/ 5585254 h 5869459"/>
                  <a:gd name="connsiteX323" fmla="*/ 2940908 w 3665565"/>
                  <a:gd name="connsiteY323" fmla="*/ 5671751 h 5869459"/>
                  <a:gd name="connsiteX324" fmla="*/ 2965622 w 3665565"/>
                  <a:gd name="connsiteY324" fmla="*/ 5745892 h 5869459"/>
                  <a:gd name="connsiteX325" fmla="*/ 3039762 w 3665565"/>
                  <a:gd name="connsiteY325" fmla="*/ 5782962 h 5869459"/>
                  <a:gd name="connsiteX326" fmla="*/ 3002692 w 3665565"/>
                  <a:gd name="connsiteY326" fmla="*/ 5560540 h 5869459"/>
                  <a:gd name="connsiteX327" fmla="*/ 2990335 w 3665565"/>
                  <a:gd name="connsiteY327" fmla="*/ 5523470 h 5869459"/>
                  <a:gd name="connsiteX328" fmla="*/ 2953265 w 3665565"/>
                  <a:gd name="connsiteY328" fmla="*/ 5498757 h 5869459"/>
                  <a:gd name="connsiteX329" fmla="*/ 2940908 w 3665565"/>
                  <a:gd name="connsiteY329" fmla="*/ 5461686 h 5869459"/>
                  <a:gd name="connsiteX330" fmla="*/ 2977978 w 3665565"/>
                  <a:gd name="connsiteY330" fmla="*/ 5449330 h 5869459"/>
                  <a:gd name="connsiteX331" fmla="*/ 3138616 w 3665565"/>
                  <a:gd name="connsiteY331" fmla="*/ 5461686 h 5869459"/>
                  <a:gd name="connsiteX332" fmla="*/ 3175687 w 3665565"/>
                  <a:gd name="connsiteY332" fmla="*/ 5745892 h 5869459"/>
                  <a:gd name="connsiteX333" fmla="*/ 3249827 w 3665565"/>
                  <a:gd name="connsiteY333" fmla="*/ 5770605 h 5869459"/>
                  <a:gd name="connsiteX334" fmla="*/ 3262184 w 3665565"/>
                  <a:gd name="connsiteY334" fmla="*/ 5807676 h 5869459"/>
                  <a:gd name="connsiteX335" fmla="*/ 3274541 w 3665565"/>
                  <a:gd name="connsiteY335" fmla="*/ 5869459 h 5869459"/>
                  <a:gd name="connsiteX336" fmla="*/ 3286897 w 3665565"/>
                  <a:gd name="connsiteY336" fmla="*/ 5807676 h 5869459"/>
                  <a:gd name="connsiteX337" fmla="*/ 3323968 w 3665565"/>
                  <a:gd name="connsiteY337" fmla="*/ 5733535 h 5869459"/>
                  <a:gd name="connsiteX338" fmla="*/ 3323968 w 3665565"/>
                  <a:gd name="connsiteY338" fmla="*/ 5622324 h 5869459"/>
                  <a:gd name="connsiteX339" fmla="*/ 3286897 w 3665565"/>
                  <a:gd name="connsiteY339" fmla="*/ 5597611 h 5869459"/>
                  <a:gd name="connsiteX340" fmla="*/ 3274541 w 3665565"/>
                  <a:gd name="connsiteY340" fmla="*/ 5560540 h 5869459"/>
                  <a:gd name="connsiteX341" fmla="*/ 3286897 w 3665565"/>
                  <a:gd name="connsiteY341" fmla="*/ 5511113 h 5869459"/>
                  <a:gd name="connsiteX342" fmla="*/ 3336324 w 3665565"/>
                  <a:gd name="connsiteY342" fmla="*/ 5585254 h 5869459"/>
                  <a:gd name="connsiteX343" fmla="*/ 3373395 w 3665565"/>
                  <a:gd name="connsiteY343" fmla="*/ 5609967 h 5869459"/>
                  <a:gd name="connsiteX344" fmla="*/ 3410465 w 3665565"/>
                  <a:gd name="connsiteY344" fmla="*/ 5597611 h 5869459"/>
                  <a:gd name="connsiteX345" fmla="*/ 3398108 w 3665565"/>
                  <a:gd name="connsiteY345" fmla="*/ 5461686 h 5869459"/>
                  <a:gd name="connsiteX346" fmla="*/ 3373395 w 3665565"/>
                  <a:gd name="connsiteY346" fmla="*/ 5424616 h 5869459"/>
                  <a:gd name="connsiteX347" fmla="*/ 3348681 w 3665565"/>
                  <a:gd name="connsiteY347" fmla="*/ 5375189 h 5869459"/>
                  <a:gd name="connsiteX348" fmla="*/ 3323968 w 3665565"/>
                  <a:gd name="connsiteY348" fmla="*/ 5301049 h 5869459"/>
                  <a:gd name="connsiteX349" fmla="*/ 3336324 w 3665565"/>
                  <a:gd name="connsiteY349" fmla="*/ 5263978 h 5869459"/>
                  <a:gd name="connsiteX350" fmla="*/ 3447535 w 3665565"/>
                  <a:gd name="connsiteY350" fmla="*/ 5251622 h 5869459"/>
                  <a:gd name="connsiteX351" fmla="*/ 3484605 w 3665565"/>
                  <a:gd name="connsiteY351" fmla="*/ 5276335 h 5869459"/>
                  <a:gd name="connsiteX352" fmla="*/ 3509319 w 3665565"/>
                  <a:gd name="connsiteY352" fmla="*/ 5263978 h 5869459"/>
                  <a:gd name="connsiteX353" fmla="*/ 3496962 w 3665565"/>
                  <a:gd name="connsiteY353" fmla="*/ 5165124 h 5869459"/>
                  <a:gd name="connsiteX354" fmla="*/ 3472249 w 3665565"/>
                  <a:gd name="connsiteY354" fmla="*/ 5128054 h 5869459"/>
                  <a:gd name="connsiteX355" fmla="*/ 3459892 w 3665565"/>
                  <a:gd name="connsiteY355" fmla="*/ 5090984 h 5869459"/>
                  <a:gd name="connsiteX356" fmla="*/ 3435178 w 3665565"/>
                  <a:gd name="connsiteY356" fmla="*/ 5053913 h 5869459"/>
                  <a:gd name="connsiteX357" fmla="*/ 3237470 w 3665565"/>
                  <a:gd name="connsiteY357" fmla="*/ 5041557 h 5869459"/>
                  <a:gd name="connsiteX358" fmla="*/ 3150973 w 3665565"/>
                  <a:gd name="connsiteY358" fmla="*/ 4992130 h 5869459"/>
                  <a:gd name="connsiteX359" fmla="*/ 3126260 w 3665565"/>
                  <a:gd name="connsiteY359" fmla="*/ 4917989 h 5869459"/>
                  <a:gd name="connsiteX360" fmla="*/ 3138616 w 3665565"/>
                  <a:gd name="connsiteY360" fmla="*/ 4856205 h 5869459"/>
                  <a:gd name="connsiteX361" fmla="*/ 3175687 w 3665565"/>
                  <a:gd name="connsiteY361" fmla="*/ 4843849 h 5869459"/>
                  <a:gd name="connsiteX362" fmla="*/ 3336324 w 3665565"/>
                  <a:gd name="connsiteY362" fmla="*/ 4856205 h 5869459"/>
                  <a:gd name="connsiteX363" fmla="*/ 3385751 w 3665565"/>
                  <a:gd name="connsiteY363" fmla="*/ 4880919 h 5869459"/>
                  <a:gd name="connsiteX364" fmla="*/ 3422822 w 3665565"/>
                  <a:gd name="connsiteY364" fmla="*/ 4955059 h 5869459"/>
                  <a:gd name="connsiteX365" fmla="*/ 3521676 w 3665565"/>
                  <a:gd name="connsiteY365" fmla="*/ 4967416 h 5869459"/>
                  <a:gd name="connsiteX366" fmla="*/ 3583460 w 3665565"/>
                  <a:gd name="connsiteY366" fmla="*/ 4992130 h 5869459"/>
                  <a:gd name="connsiteX367" fmla="*/ 3620530 w 3665565"/>
                  <a:gd name="connsiteY367" fmla="*/ 5004486 h 5869459"/>
                  <a:gd name="connsiteX368" fmla="*/ 3632887 w 3665565"/>
                  <a:gd name="connsiteY368" fmla="*/ 4967416 h 5869459"/>
                  <a:gd name="connsiteX369" fmla="*/ 3583460 w 3665565"/>
                  <a:gd name="connsiteY369" fmla="*/ 4942703 h 5869459"/>
                  <a:gd name="connsiteX370" fmla="*/ 3534032 w 3665565"/>
                  <a:gd name="connsiteY370" fmla="*/ 4930346 h 5869459"/>
                  <a:gd name="connsiteX371" fmla="*/ 3509319 w 3665565"/>
                  <a:gd name="connsiteY371" fmla="*/ 4856205 h 5869459"/>
                  <a:gd name="connsiteX372" fmla="*/ 3459892 w 3665565"/>
                  <a:gd name="connsiteY372" fmla="*/ 4843849 h 5869459"/>
                  <a:gd name="connsiteX373" fmla="*/ 3323968 w 3665565"/>
                  <a:gd name="connsiteY373" fmla="*/ 4794422 h 5869459"/>
                  <a:gd name="connsiteX374" fmla="*/ 3311611 w 3665565"/>
                  <a:gd name="connsiteY374" fmla="*/ 4757351 h 5869459"/>
                  <a:gd name="connsiteX375" fmla="*/ 3262184 w 3665565"/>
                  <a:gd name="connsiteY375" fmla="*/ 4732638 h 5869459"/>
                  <a:gd name="connsiteX376" fmla="*/ 3113903 w 3665565"/>
                  <a:gd name="connsiteY376" fmla="*/ 4707924 h 5869459"/>
                  <a:gd name="connsiteX377" fmla="*/ 3089189 w 3665565"/>
                  <a:gd name="connsiteY377" fmla="*/ 4670854 h 5869459"/>
                  <a:gd name="connsiteX378" fmla="*/ 3076832 w 3665565"/>
                  <a:gd name="connsiteY378" fmla="*/ 4633784 h 5869459"/>
                  <a:gd name="connsiteX379" fmla="*/ 3039762 w 3665565"/>
                  <a:gd name="connsiteY379" fmla="*/ 4609070 h 5869459"/>
                  <a:gd name="connsiteX380" fmla="*/ 3015049 w 3665565"/>
                  <a:gd name="connsiteY380" fmla="*/ 4522573 h 5869459"/>
                  <a:gd name="connsiteX381" fmla="*/ 3064476 w 3665565"/>
                  <a:gd name="connsiteY381" fmla="*/ 4497859 h 5869459"/>
                  <a:gd name="connsiteX382" fmla="*/ 3126260 w 3665565"/>
                  <a:gd name="connsiteY382" fmla="*/ 4547286 h 5869459"/>
                  <a:gd name="connsiteX383" fmla="*/ 3212757 w 3665565"/>
                  <a:gd name="connsiteY383" fmla="*/ 4584357 h 5869459"/>
                  <a:gd name="connsiteX384" fmla="*/ 3274541 w 3665565"/>
                  <a:gd name="connsiteY384" fmla="*/ 4670854 h 5869459"/>
                  <a:gd name="connsiteX385" fmla="*/ 3472249 w 3665565"/>
                  <a:gd name="connsiteY385" fmla="*/ 4658497 h 5869459"/>
                  <a:gd name="connsiteX386" fmla="*/ 3459892 w 3665565"/>
                  <a:gd name="connsiteY386" fmla="*/ 4559643 h 5869459"/>
                  <a:gd name="connsiteX387" fmla="*/ 3447535 w 3665565"/>
                  <a:gd name="connsiteY387" fmla="*/ 4522573 h 5869459"/>
                  <a:gd name="connsiteX388" fmla="*/ 3311611 w 3665565"/>
                  <a:gd name="connsiteY388" fmla="*/ 4485503 h 5869459"/>
                  <a:gd name="connsiteX389" fmla="*/ 3237470 w 3665565"/>
                  <a:gd name="connsiteY389" fmla="*/ 4473146 h 5869459"/>
                  <a:gd name="connsiteX390" fmla="*/ 3163330 w 3665565"/>
                  <a:gd name="connsiteY390" fmla="*/ 4448432 h 5869459"/>
                  <a:gd name="connsiteX391" fmla="*/ 3113903 w 3665565"/>
                  <a:gd name="connsiteY391" fmla="*/ 4399005 h 5869459"/>
                  <a:gd name="connsiteX392" fmla="*/ 3089189 w 3665565"/>
                  <a:gd name="connsiteY392" fmla="*/ 4361935 h 5869459"/>
                  <a:gd name="connsiteX393" fmla="*/ 3039762 w 3665565"/>
                  <a:gd name="connsiteY393" fmla="*/ 4324865 h 5869459"/>
                  <a:gd name="connsiteX394" fmla="*/ 3002692 w 3665565"/>
                  <a:gd name="connsiteY394" fmla="*/ 4287794 h 5869459"/>
                  <a:gd name="connsiteX395" fmla="*/ 2928551 w 3665565"/>
                  <a:gd name="connsiteY395" fmla="*/ 4263081 h 5869459"/>
                  <a:gd name="connsiteX396" fmla="*/ 2891481 w 3665565"/>
                  <a:gd name="connsiteY396" fmla="*/ 4238367 h 5869459"/>
                  <a:gd name="connsiteX397" fmla="*/ 2854411 w 3665565"/>
                  <a:gd name="connsiteY397" fmla="*/ 4201297 h 5869459"/>
                  <a:gd name="connsiteX398" fmla="*/ 2804984 w 3665565"/>
                  <a:gd name="connsiteY398" fmla="*/ 4176584 h 5869459"/>
                  <a:gd name="connsiteX399" fmla="*/ 2829697 w 3665565"/>
                  <a:gd name="connsiteY399" fmla="*/ 4127157 h 5869459"/>
                  <a:gd name="connsiteX400" fmla="*/ 2977978 w 3665565"/>
                  <a:gd name="connsiteY400" fmla="*/ 4090086 h 5869459"/>
                  <a:gd name="connsiteX401" fmla="*/ 3052119 w 3665565"/>
                  <a:gd name="connsiteY401" fmla="*/ 4176584 h 5869459"/>
                  <a:gd name="connsiteX402" fmla="*/ 3089189 w 3665565"/>
                  <a:gd name="connsiteY402" fmla="*/ 4164227 h 5869459"/>
                  <a:gd name="connsiteX403" fmla="*/ 3113903 w 3665565"/>
                  <a:gd name="connsiteY403" fmla="*/ 4077730 h 5869459"/>
                  <a:gd name="connsiteX404" fmla="*/ 3126260 w 3665565"/>
                  <a:gd name="connsiteY404" fmla="*/ 4040659 h 5869459"/>
                  <a:gd name="connsiteX405" fmla="*/ 3163330 w 3665565"/>
                  <a:gd name="connsiteY405" fmla="*/ 4015946 h 5869459"/>
                  <a:gd name="connsiteX406" fmla="*/ 3237470 w 3665565"/>
                  <a:gd name="connsiteY406" fmla="*/ 4040659 h 5869459"/>
                  <a:gd name="connsiteX407" fmla="*/ 3262184 w 3665565"/>
                  <a:gd name="connsiteY407" fmla="*/ 4077730 h 5869459"/>
                  <a:gd name="connsiteX408" fmla="*/ 3385751 w 3665565"/>
                  <a:gd name="connsiteY408" fmla="*/ 4176584 h 5869459"/>
                  <a:gd name="connsiteX409" fmla="*/ 3410465 w 3665565"/>
                  <a:gd name="connsiteY409" fmla="*/ 4213654 h 5869459"/>
                  <a:gd name="connsiteX410" fmla="*/ 3422822 w 3665565"/>
                  <a:gd name="connsiteY410" fmla="*/ 4176584 h 5869459"/>
                  <a:gd name="connsiteX411" fmla="*/ 3410465 w 3665565"/>
                  <a:gd name="connsiteY411" fmla="*/ 4127157 h 5869459"/>
                  <a:gd name="connsiteX412" fmla="*/ 3385751 w 3665565"/>
                  <a:gd name="connsiteY412" fmla="*/ 4053016 h 5869459"/>
                  <a:gd name="connsiteX413" fmla="*/ 3348681 w 3665565"/>
                  <a:gd name="connsiteY413" fmla="*/ 4040659 h 5869459"/>
                  <a:gd name="connsiteX414" fmla="*/ 3274541 w 3665565"/>
                  <a:gd name="connsiteY414" fmla="*/ 3978876 h 5869459"/>
                  <a:gd name="connsiteX415" fmla="*/ 3237470 w 3665565"/>
                  <a:gd name="connsiteY415" fmla="*/ 3954162 h 5869459"/>
                  <a:gd name="connsiteX416" fmla="*/ 3212757 w 3665565"/>
                  <a:gd name="connsiteY416" fmla="*/ 3917092 h 5869459"/>
                  <a:gd name="connsiteX417" fmla="*/ 3101546 w 3665565"/>
                  <a:gd name="connsiteY417" fmla="*/ 3892378 h 5869459"/>
                  <a:gd name="connsiteX418" fmla="*/ 3076832 w 3665565"/>
                  <a:gd name="connsiteY418" fmla="*/ 3818238 h 5869459"/>
                  <a:gd name="connsiteX419" fmla="*/ 3015049 w 3665565"/>
                  <a:gd name="connsiteY419" fmla="*/ 3781167 h 5869459"/>
                  <a:gd name="connsiteX420" fmla="*/ 2916195 w 3665565"/>
                  <a:gd name="connsiteY420" fmla="*/ 3731740 h 5869459"/>
                  <a:gd name="connsiteX421" fmla="*/ 2866768 w 3665565"/>
                  <a:gd name="connsiteY421" fmla="*/ 3694670 h 5869459"/>
                  <a:gd name="connsiteX422" fmla="*/ 2879124 w 3665565"/>
                  <a:gd name="connsiteY422" fmla="*/ 3657600 h 5869459"/>
                  <a:gd name="connsiteX423" fmla="*/ 2916195 w 3665565"/>
                  <a:gd name="connsiteY423" fmla="*/ 3645243 h 5869459"/>
                  <a:gd name="connsiteX424" fmla="*/ 2953265 w 3665565"/>
                  <a:gd name="connsiteY424" fmla="*/ 3620530 h 5869459"/>
                  <a:gd name="connsiteX425" fmla="*/ 3027405 w 3665565"/>
                  <a:gd name="connsiteY425" fmla="*/ 3669957 h 5869459"/>
                  <a:gd name="connsiteX426" fmla="*/ 3064476 w 3665565"/>
                  <a:gd name="connsiteY426" fmla="*/ 3682313 h 5869459"/>
                  <a:gd name="connsiteX427" fmla="*/ 3101546 w 3665565"/>
                  <a:gd name="connsiteY427" fmla="*/ 3781167 h 5869459"/>
                  <a:gd name="connsiteX428" fmla="*/ 3163330 w 3665565"/>
                  <a:gd name="connsiteY428" fmla="*/ 3880022 h 5869459"/>
                  <a:gd name="connsiteX429" fmla="*/ 3274541 w 3665565"/>
                  <a:gd name="connsiteY429" fmla="*/ 3904735 h 5869459"/>
                  <a:gd name="connsiteX430" fmla="*/ 3373395 w 3665565"/>
                  <a:gd name="connsiteY430" fmla="*/ 3917092 h 5869459"/>
                  <a:gd name="connsiteX431" fmla="*/ 3398108 w 3665565"/>
                  <a:gd name="connsiteY431" fmla="*/ 3855308 h 5869459"/>
                  <a:gd name="connsiteX432" fmla="*/ 3398108 w 3665565"/>
                  <a:gd name="connsiteY432" fmla="*/ 3756454 h 5869459"/>
                  <a:gd name="connsiteX433" fmla="*/ 3348681 w 3665565"/>
                  <a:gd name="connsiteY433" fmla="*/ 3744097 h 5869459"/>
                  <a:gd name="connsiteX434" fmla="*/ 3311611 w 3665565"/>
                  <a:gd name="connsiteY434" fmla="*/ 3694670 h 5869459"/>
                  <a:gd name="connsiteX435" fmla="*/ 3299254 w 3665565"/>
                  <a:gd name="connsiteY435" fmla="*/ 3632886 h 5869459"/>
                  <a:gd name="connsiteX436" fmla="*/ 3286897 w 3665565"/>
                  <a:gd name="connsiteY436" fmla="*/ 3595816 h 5869459"/>
                  <a:gd name="connsiteX437" fmla="*/ 3200400 w 3665565"/>
                  <a:gd name="connsiteY437" fmla="*/ 3571103 h 5869459"/>
                  <a:gd name="connsiteX438" fmla="*/ 3175687 w 3665565"/>
                  <a:gd name="connsiteY438" fmla="*/ 3534032 h 5869459"/>
                  <a:gd name="connsiteX439" fmla="*/ 3163330 w 3665565"/>
                  <a:gd name="connsiteY439" fmla="*/ 3484605 h 5869459"/>
                  <a:gd name="connsiteX440" fmla="*/ 3089189 w 3665565"/>
                  <a:gd name="connsiteY440" fmla="*/ 3447535 h 5869459"/>
                  <a:gd name="connsiteX441" fmla="*/ 2965622 w 3665565"/>
                  <a:gd name="connsiteY441" fmla="*/ 3422822 h 5869459"/>
                  <a:gd name="connsiteX442" fmla="*/ 2928551 w 3665565"/>
                  <a:gd name="connsiteY442" fmla="*/ 3410465 h 5869459"/>
                  <a:gd name="connsiteX443" fmla="*/ 2916195 w 3665565"/>
                  <a:gd name="connsiteY443" fmla="*/ 3373394 h 5869459"/>
                  <a:gd name="connsiteX444" fmla="*/ 2903838 w 3665565"/>
                  <a:gd name="connsiteY444" fmla="*/ 3323967 h 5869459"/>
                  <a:gd name="connsiteX445" fmla="*/ 2879124 w 3665565"/>
                  <a:gd name="connsiteY445" fmla="*/ 3286897 h 5869459"/>
                  <a:gd name="connsiteX446" fmla="*/ 3039762 w 3665565"/>
                  <a:gd name="connsiteY446" fmla="*/ 3286897 h 5869459"/>
                  <a:gd name="connsiteX447" fmla="*/ 3076832 w 3665565"/>
                  <a:gd name="connsiteY447" fmla="*/ 3323967 h 5869459"/>
                  <a:gd name="connsiteX448" fmla="*/ 3113903 w 3665565"/>
                  <a:gd name="connsiteY448" fmla="*/ 3286897 h 5869459"/>
                  <a:gd name="connsiteX449" fmla="*/ 3138616 w 3665565"/>
                  <a:gd name="connsiteY449" fmla="*/ 3249827 h 5869459"/>
                  <a:gd name="connsiteX450" fmla="*/ 3175687 w 3665565"/>
                  <a:gd name="connsiteY450" fmla="*/ 3237470 h 5869459"/>
                  <a:gd name="connsiteX451" fmla="*/ 3212757 w 3665565"/>
                  <a:gd name="connsiteY451" fmla="*/ 3212757 h 5869459"/>
                  <a:gd name="connsiteX452" fmla="*/ 3237470 w 3665565"/>
                  <a:gd name="connsiteY452" fmla="*/ 3262184 h 5869459"/>
                  <a:gd name="connsiteX453" fmla="*/ 3286897 w 3665565"/>
                  <a:gd name="connsiteY453" fmla="*/ 3361038 h 5869459"/>
                  <a:gd name="connsiteX454" fmla="*/ 3311611 w 3665565"/>
                  <a:gd name="connsiteY454" fmla="*/ 3323967 h 5869459"/>
                  <a:gd name="connsiteX455" fmla="*/ 3385751 w 3665565"/>
                  <a:gd name="connsiteY455" fmla="*/ 3385751 h 5869459"/>
                  <a:gd name="connsiteX456" fmla="*/ 3398108 w 3665565"/>
                  <a:gd name="connsiteY456" fmla="*/ 3422822 h 5869459"/>
                  <a:gd name="connsiteX457" fmla="*/ 3422822 w 3665565"/>
                  <a:gd name="connsiteY457" fmla="*/ 3521676 h 5869459"/>
                  <a:gd name="connsiteX458" fmla="*/ 3435178 w 3665565"/>
                  <a:gd name="connsiteY458" fmla="*/ 3571103 h 5869459"/>
                  <a:gd name="connsiteX459" fmla="*/ 3472249 w 3665565"/>
                  <a:gd name="connsiteY459" fmla="*/ 3608173 h 5869459"/>
                  <a:gd name="connsiteX460" fmla="*/ 3534032 w 3665565"/>
                  <a:gd name="connsiteY460" fmla="*/ 3509319 h 5869459"/>
                  <a:gd name="connsiteX461" fmla="*/ 3571103 w 3665565"/>
                  <a:gd name="connsiteY461" fmla="*/ 3373394 h 5869459"/>
                  <a:gd name="connsiteX462" fmla="*/ 3595816 w 3665565"/>
                  <a:gd name="connsiteY462" fmla="*/ 3459892 h 5869459"/>
                  <a:gd name="connsiteX463" fmla="*/ 3608173 w 3665565"/>
                  <a:gd name="connsiteY463" fmla="*/ 3521676 h 5869459"/>
                  <a:gd name="connsiteX464" fmla="*/ 3632887 w 3665565"/>
                  <a:gd name="connsiteY464" fmla="*/ 3558746 h 5869459"/>
                  <a:gd name="connsiteX465" fmla="*/ 3645243 w 3665565"/>
                  <a:gd name="connsiteY465" fmla="*/ 3373394 h 5869459"/>
                  <a:gd name="connsiteX466" fmla="*/ 3632887 w 3665565"/>
                  <a:gd name="connsiteY466" fmla="*/ 3336324 h 5869459"/>
                  <a:gd name="connsiteX467" fmla="*/ 3558746 w 3665565"/>
                  <a:gd name="connsiteY467" fmla="*/ 3323967 h 5869459"/>
                  <a:gd name="connsiteX468" fmla="*/ 3484605 w 3665565"/>
                  <a:gd name="connsiteY468" fmla="*/ 3225113 h 5869459"/>
                  <a:gd name="connsiteX469" fmla="*/ 3459892 w 3665565"/>
                  <a:gd name="connsiteY469" fmla="*/ 3113903 h 5869459"/>
                  <a:gd name="connsiteX470" fmla="*/ 3422822 w 3665565"/>
                  <a:gd name="connsiteY470" fmla="*/ 3101546 h 5869459"/>
                  <a:gd name="connsiteX471" fmla="*/ 3323968 w 3665565"/>
                  <a:gd name="connsiteY471" fmla="*/ 3089189 h 5869459"/>
                  <a:gd name="connsiteX472" fmla="*/ 3311611 w 3665565"/>
                  <a:gd name="connsiteY472" fmla="*/ 3052119 h 5869459"/>
                  <a:gd name="connsiteX473" fmla="*/ 3299254 w 3665565"/>
                  <a:gd name="connsiteY473" fmla="*/ 2977978 h 5869459"/>
                  <a:gd name="connsiteX474" fmla="*/ 3237470 w 3665565"/>
                  <a:gd name="connsiteY474" fmla="*/ 2965622 h 5869459"/>
                  <a:gd name="connsiteX475" fmla="*/ 3188043 w 3665565"/>
                  <a:gd name="connsiteY475" fmla="*/ 2953265 h 5869459"/>
                  <a:gd name="connsiteX476" fmla="*/ 3076832 w 3665565"/>
                  <a:gd name="connsiteY476" fmla="*/ 2928551 h 5869459"/>
                  <a:gd name="connsiteX477" fmla="*/ 3052119 w 3665565"/>
                  <a:gd name="connsiteY477" fmla="*/ 2879124 h 5869459"/>
                  <a:gd name="connsiteX478" fmla="*/ 3039762 w 3665565"/>
                  <a:gd name="connsiteY478" fmla="*/ 2829697 h 5869459"/>
                  <a:gd name="connsiteX479" fmla="*/ 2940908 w 3665565"/>
                  <a:gd name="connsiteY479" fmla="*/ 2817340 h 5869459"/>
                  <a:gd name="connsiteX480" fmla="*/ 2903838 w 3665565"/>
                  <a:gd name="connsiteY480" fmla="*/ 2804984 h 5869459"/>
                  <a:gd name="connsiteX481" fmla="*/ 2916195 w 3665565"/>
                  <a:gd name="connsiteY481" fmla="*/ 2767913 h 5869459"/>
                  <a:gd name="connsiteX482" fmla="*/ 3002692 w 3665565"/>
                  <a:gd name="connsiteY482" fmla="*/ 2730843 h 5869459"/>
                  <a:gd name="connsiteX483" fmla="*/ 3113903 w 3665565"/>
                  <a:gd name="connsiteY483" fmla="*/ 2743200 h 5869459"/>
                  <a:gd name="connsiteX484" fmla="*/ 3138616 w 3665565"/>
                  <a:gd name="connsiteY484" fmla="*/ 2792627 h 5869459"/>
                  <a:gd name="connsiteX485" fmla="*/ 3163330 w 3665565"/>
                  <a:gd name="connsiteY485" fmla="*/ 2866767 h 5869459"/>
                  <a:gd name="connsiteX486" fmla="*/ 3163330 w 3665565"/>
                  <a:gd name="connsiteY486" fmla="*/ 2718486 h 5869459"/>
                  <a:gd name="connsiteX487" fmla="*/ 3138616 w 3665565"/>
                  <a:gd name="connsiteY487" fmla="*/ 2644346 h 5869459"/>
                  <a:gd name="connsiteX488" fmla="*/ 3064476 w 3665565"/>
                  <a:gd name="connsiteY488" fmla="*/ 2582562 h 5869459"/>
                  <a:gd name="connsiteX489" fmla="*/ 2916195 w 3665565"/>
                  <a:gd name="connsiteY489" fmla="*/ 2582562 h 5869459"/>
                  <a:gd name="connsiteX490" fmla="*/ 2866768 w 3665565"/>
                  <a:gd name="connsiteY490" fmla="*/ 2533135 h 5869459"/>
                  <a:gd name="connsiteX491" fmla="*/ 2842054 w 3665565"/>
                  <a:gd name="connsiteY491" fmla="*/ 2496065 h 5869459"/>
                  <a:gd name="connsiteX492" fmla="*/ 2780270 w 3665565"/>
                  <a:gd name="connsiteY492" fmla="*/ 2483708 h 5869459"/>
                  <a:gd name="connsiteX493" fmla="*/ 2940908 w 3665565"/>
                  <a:gd name="connsiteY493" fmla="*/ 2397211 h 5869459"/>
                  <a:gd name="connsiteX494" fmla="*/ 2977978 w 3665565"/>
                  <a:gd name="connsiteY494" fmla="*/ 2384854 h 5869459"/>
                  <a:gd name="connsiteX495" fmla="*/ 3064476 w 3665565"/>
                  <a:gd name="connsiteY495" fmla="*/ 2409567 h 5869459"/>
                  <a:gd name="connsiteX496" fmla="*/ 3200400 w 3665565"/>
                  <a:gd name="connsiteY496" fmla="*/ 2421924 h 5869459"/>
                  <a:gd name="connsiteX497" fmla="*/ 3212757 w 3665565"/>
                  <a:gd name="connsiteY497" fmla="*/ 2458994 h 5869459"/>
                  <a:gd name="connsiteX498" fmla="*/ 3237470 w 3665565"/>
                  <a:gd name="connsiteY498" fmla="*/ 2496065 h 5869459"/>
                  <a:gd name="connsiteX499" fmla="*/ 3262184 w 3665565"/>
                  <a:gd name="connsiteY499" fmla="*/ 2594919 h 5869459"/>
                  <a:gd name="connsiteX500" fmla="*/ 3274541 w 3665565"/>
                  <a:gd name="connsiteY500" fmla="*/ 2631989 h 5869459"/>
                  <a:gd name="connsiteX501" fmla="*/ 3348681 w 3665565"/>
                  <a:gd name="connsiteY501" fmla="*/ 2644346 h 5869459"/>
                  <a:gd name="connsiteX502" fmla="*/ 3385751 w 3665565"/>
                  <a:gd name="connsiteY502" fmla="*/ 2693773 h 5869459"/>
                  <a:gd name="connsiteX503" fmla="*/ 3410465 w 3665565"/>
                  <a:gd name="connsiteY503" fmla="*/ 2730843 h 5869459"/>
                  <a:gd name="connsiteX504" fmla="*/ 3447535 w 3665565"/>
                  <a:gd name="connsiteY504" fmla="*/ 2743200 h 5869459"/>
                  <a:gd name="connsiteX505" fmla="*/ 3595816 w 3665565"/>
                  <a:gd name="connsiteY505" fmla="*/ 2755557 h 5869459"/>
                  <a:gd name="connsiteX506" fmla="*/ 3521676 w 3665565"/>
                  <a:gd name="connsiteY506" fmla="*/ 2619632 h 5869459"/>
                  <a:gd name="connsiteX507" fmla="*/ 3472249 w 3665565"/>
                  <a:gd name="connsiteY507" fmla="*/ 2496065 h 5869459"/>
                  <a:gd name="connsiteX508" fmla="*/ 3422822 w 3665565"/>
                  <a:gd name="connsiteY508" fmla="*/ 2421924 h 5869459"/>
                  <a:gd name="connsiteX509" fmla="*/ 3249827 w 3665565"/>
                  <a:gd name="connsiteY509" fmla="*/ 2409567 h 5869459"/>
                  <a:gd name="connsiteX510" fmla="*/ 3175687 w 3665565"/>
                  <a:gd name="connsiteY510" fmla="*/ 2323070 h 5869459"/>
                  <a:gd name="connsiteX511" fmla="*/ 3089189 w 3665565"/>
                  <a:gd name="connsiteY511" fmla="*/ 2298357 h 5869459"/>
                  <a:gd name="connsiteX512" fmla="*/ 3015049 w 3665565"/>
                  <a:gd name="connsiteY512" fmla="*/ 2273643 h 5869459"/>
                  <a:gd name="connsiteX513" fmla="*/ 2916195 w 3665565"/>
                  <a:gd name="connsiteY513" fmla="*/ 2248930 h 5869459"/>
                  <a:gd name="connsiteX514" fmla="*/ 2879124 w 3665565"/>
                  <a:gd name="connsiteY514" fmla="*/ 2211859 h 5869459"/>
                  <a:gd name="connsiteX515" fmla="*/ 2866768 w 3665565"/>
                  <a:gd name="connsiteY515" fmla="*/ 2174789 h 5869459"/>
                  <a:gd name="connsiteX516" fmla="*/ 2730843 w 3665565"/>
                  <a:gd name="connsiteY516" fmla="*/ 2137719 h 5869459"/>
                  <a:gd name="connsiteX517" fmla="*/ 2718487 w 3665565"/>
                  <a:gd name="connsiteY517" fmla="*/ 2100649 h 5869459"/>
                  <a:gd name="connsiteX518" fmla="*/ 2804984 w 3665565"/>
                  <a:gd name="connsiteY518" fmla="*/ 2063578 h 5869459"/>
                  <a:gd name="connsiteX519" fmla="*/ 2866768 w 3665565"/>
                  <a:gd name="connsiteY519" fmla="*/ 2051222 h 5869459"/>
                  <a:gd name="connsiteX520" fmla="*/ 2903838 w 3665565"/>
                  <a:gd name="connsiteY520" fmla="*/ 2038865 h 5869459"/>
                  <a:gd name="connsiteX521" fmla="*/ 2916195 w 3665565"/>
                  <a:gd name="connsiteY521" fmla="*/ 2075935 h 5869459"/>
                  <a:gd name="connsiteX522" fmla="*/ 3002692 w 3665565"/>
                  <a:gd name="connsiteY522" fmla="*/ 2113005 h 5869459"/>
                  <a:gd name="connsiteX523" fmla="*/ 3064476 w 3665565"/>
                  <a:gd name="connsiteY523" fmla="*/ 2125362 h 5869459"/>
                  <a:gd name="connsiteX524" fmla="*/ 3101546 w 3665565"/>
                  <a:gd name="connsiteY524" fmla="*/ 2150076 h 5869459"/>
                  <a:gd name="connsiteX525" fmla="*/ 3150973 w 3665565"/>
                  <a:gd name="connsiteY525" fmla="*/ 2224216 h 5869459"/>
                  <a:gd name="connsiteX526" fmla="*/ 3138616 w 3665565"/>
                  <a:gd name="connsiteY526" fmla="*/ 2137719 h 5869459"/>
                  <a:gd name="connsiteX527" fmla="*/ 3126260 w 3665565"/>
                  <a:gd name="connsiteY527" fmla="*/ 2063578 h 5869459"/>
                  <a:gd name="connsiteX528" fmla="*/ 3089189 w 3665565"/>
                  <a:gd name="connsiteY528" fmla="*/ 2051222 h 5869459"/>
                  <a:gd name="connsiteX529" fmla="*/ 3249827 w 3665565"/>
                  <a:gd name="connsiteY529" fmla="*/ 2051222 h 5869459"/>
                  <a:gd name="connsiteX530" fmla="*/ 3274541 w 3665565"/>
                  <a:gd name="connsiteY530" fmla="*/ 2088292 h 5869459"/>
                  <a:gd name="connsiteX531" fmla="*/ 3286897 w 3665565"/>
                  <a:gd name="connsiteY531" fmla="*/ 2125362 h 5869459"/>
                  <a:gd name="connsiteX532" fmla="*/ 3299254 w 3665565"/>
                  <a:gd name="connsiteY532" fmla="*/ 2063578 h 5869459"/>
                  <a:gd name="connsiteX533" fmla="*/ 3459892 w 3665565"/>
                  <a:gd name="connsiteY533" fmla="*/ 1989438 h 5869459"/>
                  <a:gd name="connsiteX534" fmla="*/ 3496962 w 3665565"/>
                  <a:gd name="connsiteY534" fmla="*/ 2001794 h 5869459"/>
                  <a:gd name="connsiteX535" fmla="*/ 3509319 w 3665565"/>
                  <a:gd name="connsiteY535" fmla="*/ 2075935 h 5869459"/>
                  <a:gd name="connsiteX536" fmla="*/ 3521676 w 3665565"/>
                  <a:gd name="connsiteY536" fmla="*/ 2137719 h 5869459"/>
                  <a:gd name="connsiteX537" fmla="*/ 3595816 w 3665565"/>
                  <a:gd name="connsiteY537" fmla="*/ 2187146 h 5869459"/>
                  <a:gd name="connsiteX538" fmla="*/ 3583460 w 3665565"/>
                  <a:gd name="connsiteY538" fmla="*/ 2038865 h 5869459"/>
                  <a:gd name="connsiteX539" fmla="*/ 3571103 w 3665565"/>
                  <a:gd name="connsiteY539" fmla="*/ 1989438 h 5869459"/>
                  <a:gd name="connsiteX540" fmla="*/ 3534032 w 3665565"/>
                  <a:gd name="connsiteY540" fmla="*/ 1940011 h 5869459"/>
                  <a:gd name="connsiteX541" fmla="*/ 3509319 w 3665565"/>
                  <a:gd name="connsiteY541" fmla="*/ 1902940 h 5869459"/>
                  <a:gd name="connsiteX542" fmla="*/ 3496962 w 3665565"/>
                  <a:gd name="connsiteY542" fmla="*/ 1853513 h 5869459"/>
                  <a:gd name="connsiteX543" fmla="*/ 3348681 w 3665565"/>
                  <a:gd name="connsiteY543" fmla="*/ 1853513 h 5869459"/>
                  <a:gd name="connsiteX544" fmla="*/ 3299254 w 3665565"/>
                  <a:gd name="connsiteY544" fmla="*/ 1878227 h 5869459"/>
                  <a:gd name="connsiteX545" fmla="*/ 3262184 w 3665565"/>
                  <a:gd name="connsiteY545" fmla="*/ 1890584 h 5869459"/>
                  <a:gd name="connsiteX546" fmla="*/ 3225114 w 3665565"/>
                  <a:gd name="connsiteY546" fmla="*/ 1853513 h 5869459"/>
                  <a:gd name="connsiteX547" fmla="*/ 2990335 w 3665565"/>
                  <a:gd name="connsiteY547" fmla="*/ 1841157 h 5869459"/>
                  <a:gd name="connsiteX548" fmla="*/ 3002692 w 3665565"/>
                  <a:gd name="connsiteY548" fmla="*/ 1779373 h 5869459"/>
                  <a:gd name="connsiteX549" fmla="*/ 2953265 w 3665565"/>
                  <a:gd name="connsiteY549" fmla="*/ 1754659 h 5869459"/>
                  <a:gd name="connsiteX550" fmla="*/ 2829697 w 3665565"/>
                  <a:gd name="connsiteY550" fmla="*/ 1742303 h 5869459"/>
                  <a:gd name="connsiteX551" fmla="*/ 2817341 w 3665565"/>
                  <a:gd name="connsiteY551" fmla="*/ 1705232 h 5869459"/>
                  <a:gd name="connsiteX552" fmla="*/ 3027405 w 3665565"/>
                  <a:gd name="connsiteY552" fmla="*/ 1655805 h 5869459"/>
                  <a:gd name="connsiteX553" fmla="*/ 3064476 w 3665565"/>
                  <a:gd name="connsiteY553" fmla="*/ 1643449 h 5869459"/>
                  <a:gd name="connsiteX554" fmla="*/ 3089189 w 3665565"/>
                  <a:gd name="connsiteY554" fmla="*/ 1680519 h 5869459"/>
                  <a:gd name="connsiteX555" fmla="*/ 3126260 w 3665565"/>
                  <a:gd name="connsiteY555" fmla="*/ 1791730 h 5869459"/>
                  <a:gd name="connsiteX556" fmla="*/ 3138616 w 3665565"/>
                  <a:gd name="connsiteY556" fmla="*/ 1828800 h 5869459"/>
                  <a:gd name="connsiteX557" fmla="*/ 3237470 w 3665565"/>
                  <a:gd name="connsiteY557" fmla="*/ 1853513 h 5869459"/>
                  <a:gd name="connsiteX558" fmla="*/ 3373395 w 3665565"/>
                  <a:gd name="connsiteY558" fmla="*/ 1816443 h 5869459"/>
                  <a:gd name="connsiteX559" fmla="*/ 3336324 w 3665565"/>
                  <a:gd name="connsiteY559" fmla="*/ 1804086 h 5869459"/>
                  <a:gd name="connsiteX560" fmla="*/ 3286897 w 3665565"/>
                  <a:gd name="connsiteY560" fmla="*/ 1791730 h 5869459"/>
                  <a:gd name="connsiteX561" fmla="*/ 3225114 w 3665565"/>
                  <a:gd name="connsiteY561" fmla="*/ 1717589 h 5869459"/>
                  <a:gd name="connsiteX562" fmla="*/ 3212757 w 3665565"/>
                  <a:gd name="connsiteY562" fmla="*/ 1680519 h 5869459"/>
                  <a:gd name="connsiteX563" fmla="*/ 3225114 w 3665565"/>
                  <a:gd name="connsiteY563" fmla="*/ 1643449 h 5869459"/>
                  <a:gd name="connsiteX564" fmla="*/ 3274541 w 3665565"/>
                  <a:gd name="connsiteY564" fmla="*/ 1631092 h 5869459"/>
                  <a:gd name="connsiteX565" fmla="*/ 3311611 w 3665565"/>
                  <a:gd name="connsiteY565" fmla="*/ 1618735 h 5869459"/>
                  <a:gd name="connsiteX566" fmla="*/ 3398108 w 3665565"/>
                  <a:gd name="connsiteY566" fmla="*/ 1594022 h 5869459"/>
                  <a:gd name="connsiteX567" fmla="*/ 3472249 w 3665565"/>
                  <a:gd name="connsiteY567" fmla="*/ 1606378 h 5869459"/>
                  <a:gd name="connsiteX568" fmla="*/ 3484605 w 3665565"/>
                  <a:gd name="connsiteY568" fmla="*/ 1717589 h 5869459"/>
                  <a:gd name="connsiteX569" fmla="*/ 3534032 w 3665565"/>
                  <a:gd name="connsiteY569" fmla="*/ 1606378 h 5869459"/>
                  <a:gd name="connsiteX570" fmla="*/ 3496962 w 3665565"/>
                  <a:gd name="connsiteY570" fmla="*/ 1507524 h 5869459"/>
                  <a:gd name="connsiteX571" fmla="*/ 3484605 w 3665565"/>
                  <a:gd name="connsiteY571" fmla="*/ 1383957 h 5869459"/>
                  <a:gd name="connsiteX572" fmla="*/ 3435178 w 3665565"/>
                  <a:gd name="connsiteY572" fmla="*/ 1371600 h 5869459"/>
                  <a:gd name="connsiteX573" fmla="*/ 3336324 w 3665565"/>
                  <a:gd name="connsiteY573" fmla="*/ 1383957 h 5869459"/>
                  <a:gd name="connsiteX574" fmla="*/ 3299254 w 3665565"/>
                  <a:gd name="connsiteY574" fmla="*/ 1408670 h 5869459"/>
                  <a:gd name="connsiteX575" fmla="*/ 3225114 w 3665565"/>
                  <a:gd name="connsiteY575" fmla="*/ 1445740 h 5869459"/>
                  <a:gd name="connsiteX576" fmla="*/ 3200400 w 3665565"/>
                  <a:gd name="connsiteY576" fmla="*/ 1482811 h 5869459"/>
                  <a:gd name="connsiteX577" fmla="*/ 3150973 w 3665565"/>
                  <a:gd name="connsiteY577" fmla="*/ 1383957 h 5869459"/>
                  <a:gd name="connsiteX578" fmla="*/ 3200400 w 3665565"/>
                  <a:gd name="connsiteY578" fmla="*/ 1371600 h 5869459"/>
                  <a:gd name="connsiteX579" fmla="*/ 2965622 w 3665565"/>
                  <a:gd name="connsiteY579" fmla="*/ 1383957 h 5869459"/>
                  <a:gd name="connsiteX580" fmla="*/ 2928551 w 3665565"/>
                  <a:gd name="connsiteY580" fmla="*/ 1421027 h 5869459"/>
                  <a:gd name="connsiteX581" fmla="*/ 2879124 w 3665565"/>
                  <a:gd name="connsiteY581" fmla="*/ 1433384 h 5869459"/>
                  <a:gd name="connsiteX582" fmla="*/ 2829697 w 3665565"/>
                  <a:gd name="connsiteY582" fmla="*/ 1334530 h 5869459"/>
                  <a:gd name="connsiteX583" fmla="*/ 2755557 w 3665565"/>
                  <a:gd name="connsiteY583" fmla="*/ 1297459 h 5869459"/>
                  <a:gd name="connsiteX584" fmla="*/ 2755557 w 3665565"/>
                  <a:gd name="connsiteY584" fmla="*/ 1223319 h 5869459"/>
                  <a:gd name="connsiteX585" fmla="*/ 2792627 w 3665565"/>
                  <a:gd name="connsiteY585" fmla="*/ 1210962 h 5869459"/>
                  <a:gd name="connsiteX586" fmla="*/ 2903838 w 3665565"/>
                  <a:gd name="connsiteY586" fmla="*/ 1223319 h 5869459"/>
                  <a:gd name="connsiteX587" fmla="*/ 2977978 w 3665565"/>
                  <a:gd name="connsiteY587" fmla="*/ 1248032 h 5869459"/>
                  <a:gd name="connsiteX588" fmla="*/ 2842054 w 3665565"/>
                  <a:gd name="connsiteY588" fmla="*/ 1235676 h 5869459"/>
                  <a:gd name="connsiteX589" fmla="*/ 2780270 w 3665565"/>
                  <a:gd name="connsiteY589" fmla="*/ 1223319 h 5869459"/>
                  <a:gd name="connsiteX590" fmla="*/ 2829697 w 3665565"/>
                  <a:gd name="connsiteY590" fmla="*/ 1198605 h 5869459"/>
                  <a:gd name="connsiteX591" fmla="*/ 2903838 w 3665565"/>
                  <a:gd name="connsiteY591" fmla="*/ 1149178 h 5869459"/>
                  <a:gd name="connsiteX592" fmla="*/ 3150973 w 3665565"/>
                  <a:gd name="connsiteY592" fmla="*/ 1124465 h 5869459"/>
                  <a:gd name="connsiteX593" fmla="*/ 3052119 w 3665565"/>
                  <a:gd name="connsiteY593" fmla="*/ 1062681 h 5869459"/>
                  <a:gd name="connsiteX594" fmla="*/ 3076832 w 3665565"/>
                  <a:gd name="connsiteY594" fmla="*/ 1025611 h 5869459"/>
                  <a:gd name="connsiteX595" fmla="*/ 3175687 w 3665565"/>
                  <a:gd name="connsiteY595" fmla="*/ 1000897 h 5869459"/>
                  <a:gd name="connsiteX596" fmla="*/ 3225114 w 3665565"/>
                  <a:gd name="connsiteY596" fmla="*/ 1013254 h 5869459"/>
                  <a:gd name="connsiteX597" fmla="*/ 3262184 w 3665565"/>
                  <a:gd name="connsiteY597" fmla="*/ 1124465 h 5869459"/>
                  <a:gd name="connsiteX598" fmla="*/ 3299254 w 3665565"/>
                  <a:gd name="connsiteY598" fmla="*/ 1136822 h 5869459"/>
                  <a:gd name="connsiteX599" fmla="*/ 3373395 w 3665565"/>
                  <a:gd name="connsiteY599" fmla="*/ 1099751 h 5869459"/>
                  <a:gd name="connsiteX600" fmla="*/ 3398108 w 3665565"/>
                  <a:gd name="connsiteY600" fmla="*/ 1062681 h 5869459"/>
                  <a:gd name="connsiteX601" fmla="*/ 3385751 w 3665565"/>
                  <a:gd name="connsiteY601" fmla="*/ 963827 h 5869459"/>
                  <a:gd name="connsiteX602" fmla="*/ 3373395 w 3665565"/>
                  <a:gd name="connsiteY602" fmla="*/ 914400 h 5869459"/>
                  <a:gd name="connsiteX603" fmla="*/ 3336324 w 3665565"/>
                  <a:gd name="connsiteY603" fmla="*/ 902043 h 5869459"/>
                  <a:gd name="connsiteX604" fmla="*/ 3274541 w 3665565"/>
                  <a:gd name="connsiteY604" fmla="*/ 889686 h 5869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</a:cxnLst>
                <a:rect l="l" t="t" r="r" b="b"/>
                <a:pathLst>
                  <a:path w="3665565" h="5869459">
                    <a:moveTo>
                      <a:pt x="1285103" y="111211"/>
                    </a:moveTo>
                    <a:cubicBezTo>
                      <a:pt x="1264508" y="107092"/>
                      <a:pt x="1242984" y="106229"/>
                      <a:pt x="1223319" y="98854"/>
                    </a:cubicBezTo>
                    <a:cubicBezTo>
                      <a:pt x="1209414" y="93639"/>
                      <a:pt x="1199532" y="80781"/>
                      <a:pt x="1186249" y="74140"/>
                    </a:cubicBezTo>
                    <a:cubicBezTo>
                      <a:pt x="1174599" y="68315"/>
                      <a:pt x="1161535" y="65903"/>
                      <a:pt x="1149178" y="61784"/>
                    </a:cubicBezTo>
                    <a:cubicBezTo>
                      <a:pt x="1132702" y="65903"/>
                      <a:pt x="1114941" y="66545"/>
                      <a:pt x="1099751" y="74140"/>
                    </a:cubicBezTo>
                    <a:cubicBezTo>
                      <a:pt x="1073185" y="87423"/>
                      <a:pt x="1025611" y="123567"/>
                      <a:pt x="1025611" y="123567"/>
                    </a:cubicBezTo>
                    <a:cubicBezTo>
                      <a:pt x="1013254" y="119448"/>
                      <a:pt x="997751" y="120421"/>
                      <a:pt x="988541" y="111211"/>
                    </a:cubicBezTo>
                    <a:cubicBezTo>
                      <a:pt x="967538" y="90208"/>
                      <a:pt x="960117" y="58072"/>
                      <a:pt x="939114" y="37070"/>
                    </a:cubicBezTo>
                    <a:lnTo>
                      <a:pt x="902043" y="0"/>
                    </a:lnTo>
                    <a:cubicBezTo>
                      <a:pt x="870174" y="4553"/>
                      <a:pt x="812980" y="7461"/>
                      <a:pt x="778476" y="24713"/>
                    </a:cubicBezTo>
                    <a:cubicBezTo>
                      <a:pt x="765193" y="31355"/>
                      <a:pt x="754688" y="42785"/>
                      <a:pt x="741405" y="49427"/>
                    </a:cubicBezTo>
                    <a:cubicBezTo>
                      <a:pt x="729755" y="55252"/>
                      <a:pt x="715985" y="55959"/>
                      <a:pt x="704335" y="61784"/>
                    </a:cubicBezTo>
                    <a:cubicBezTo>
                      <a:pt x="691052" y="68425"/>
                      <a:pt x="680548" y="79856"/>
                      <a:pt x="667265" y="86497"/>
                    </a:cubicBezTo>
                    <a:cubicBezTo>
                      <a:pt x="629167" y="105546"/>
                      <a:pt x="565421" y="106951"/>
                      <a:pt x="531341" y="111211"/>
                    </a:cubicBezTo>
                    <a:cubicBezTo>
                      <a:pt x="527222" y="123568"/>
                      <a:pt x="514147" y="136187"/>
                      <a:pt x="518984" y="148281"/>
                    </a:cubicBezTo>
                    <a:cubicBezTo>
                      <a:pt x="524499" y="162070"/>
                      <a:pt x="541405" y="170552"/>
                      <a:pt x="556054" y="172994"/>
                    </a:cubicBezTo>
                    <a:cubicBezTo>
                      <a:pt x="570219" y="175355"/>
                      <a:pt x="638582" y="137412"/>
                      <a:pt x="642551" y="135924"/>
                    </a:cubicBezTo>
                    <a:cubicBezTo>
                      <a:pt x="658452" y="129961"/>
                      <a:pt x="675502" y="127686"/>
                      <a:pt x="691978" y="123567"/>
                    </a:cubicBezTo>
                    <a:lnTo>
                      <a:pt x="766119" y="172994"/>
                    </a:lnTo>
                    <a:lnTo>
                      <a:pt x="803189" y="197708"/>
                    </a:lnTo>
                    <a:cubicBezTo>
                      <a:pt x="811427" y="210065"/>
                      <a:pt x="830816" y="220215"/>
                      <a:pt x="827903" y="234778"/>
                    </a:cubicBezTo>
                    <a:cubicBezTo>
                      <a:pt x="824990" y="249341"/>
                      <a:pt x="804403" y="253460"/>
                      <a:pt x="790832" y="259492"/>
                    </a:cubicBezTo>
                    <a:cubicBezTo>
                      <a:pt x="767027" y="270072"/>
                      <a:pt x="741405" y="275967"/>
                      <a:pt x="716692" y="284205"/>
                    </a:cubicBezTo>
                    <a:cubicBezTo>
                      <a:pt x="716688" y="284206"/>
                      <a:pt x="642554" y="308918"/>
                      <a:pt x="642551" y="308919"/>
                    </a:cubicBezTo>
                    <a:cubicBezTo>
                      <a:pt x="621957" y="313038"/>
                      <a:pt x="601030" y="315750"/>
                      <a:pt x="580768" y="321276"/>
                    </a:cubicBezTo>
                    <a:cubicBezTo>
                      <a:pt x="555635" y="328130"/>
                      <a:pt x="531341" y="337751"/>
                      <a:pt x="506627" y="345989"/>
                    </a:cubicBezTo>
                    <a:cubicBezTo>
                      <a:pt x="494270" y="350108"/>
                      <a:pt x="482560" y="357581"/>
                      <a:pt x="469557" y="358346"/>
                    </a:cubicBezTo>
                    <a:lnTo>
                      <a:pt x="259492" y="370703"/>
                    </a:lnTo>
                    <a:cubicBezTo>
                      <a:pt x="247135" y="374822"/>
                      <a:pt x="222422" y="370034"/>
                      <a:pt x="222422" y="383059"/>
                    </a:cubicBezTo>
                    <a:cubicBezTo>
                      <a:pt x="222422" y="397910"/>
                      <a:pt x="245921" y="401741"/>
                      <a:pt x="259492" y="407773"/>
                    </a:cubicBezTo>
                    <a:cubicBezTo>
                      <a:pt x="283297" y="418353"/>
                      <a:pt x="307659" y="430488"/>
                      <a:pt x="333632" y="432486"/>
                    </a:cubicBezTo>
                    <a:lnTo>
                      <a:pt x="494270" y="444843"/>
                    </a:lnTo>
                    <a:cubicBezTo>
                      <a:pt x="502508" y="457200"/>
                      <a:pt x="504373" y="479256"/>
                      <a:pt x="518984" y="481913"/>
                    </a:cubicBezTo>
                    <a:cubicBezTo>
                      <a:pt x="572544" y="491651"/>
                      <a:pt x="619464" y="473134"/>
                      <a:pt x="667265" y="457200"/>
                    </a:cubicBezTo>
                    <a:cubicBezTo>
                      <a:pt x="741406" y="461319"/>
                      <a:pt x="819601" y="445027"/>
                      <a:pt x="889687" y="469557"/>
                    </a:cubicBezTo>
                    <a:cubicBezTo>
                      <a:pt x="914275" y="478163"/>
                      <a:pt x="914400" y="543697"/>
                      <a:pt x="914400" y="543697"/>
                    </a:cubicBezTo>
                    <a:cubicBezTo>
                      <a:pt x="910281" y="560173"/>
                      <a:pt x="914937" y="582072"/>
                      <a:pt x="902043" y="593124"/>
                    </a:cubicBezTo>
                    <a:cubicBezTo>
                      <a:pt x="882264" y="610077"/>
                      <a:pt x="852616" y="609600"/>
                      <a:pt x="827903" y="617838"/>
                    </a:cubicBezTo>
                    <a:cubicBezTo>
                      <a:pt x="724298" y="652373"/>
                      <a:pt x="803786" y="629432"/>
                      <a:pt x="580768" y="642551"/>
                    </a:cubicBezTo>
                    <a:cubicBezTo>
                      <a:pt x="479409" y="676337"/>
                      <a:pt x="639409" y="625881"/>
                      <a:pt x="432487" y="667265"/>
                    </a:cubicBezTo>
                    <a:cubicBezTo>
                      <a:pt x="406942" y="672374"/>
                      <a:pt x="383060" y="683740"/>
                      <a:pt x="358346" y="691978"/>
                    </a:cubicBezTo>
                    <a:lnTo>
                      <a:pt x="284205" y="716692"/>
                    </a:lnTo>
                    <a:lnTo>
                      <a:pt x="247135" y="729049"/>
                    </a:lnTo>
                    <a:cubicBezTo>
                      <a:pt x="156811" y="713995"/>
                      <a:pt x="145846" y="705740"/>
                      <a:pt x="37070" y="729049"/>
                    </a:cubicBezTo>
                    <a:cubicBezTo>
                      <a:pt x="22549" y="732161"/>
                      <a:pt x="12357" y="745524"/>
                      <a:pt x="0" y="753762"/>
                    </a:cubicBezTo>
                    <a:cubicBezTo>
                      <a:pt x="139294" y="800195"/>
                      <a:pt x="-11213" y="753842"/>
                      <a:pt x="345989" y="778476"/>
                    </a:cubicBezTo>
                    <a:cubicBezTo>
                      <a:pt x="362931" y="779644"/>
                      <a:pt x="378940" y="786713"/>
                      <a:pt x="395416" y="790832"/>
                    </a:cubicBezTo>
                    <a:cubicBezTo>
                      <a:pt x="391297" y="815546"/>
                      <a:pt x="394265" y="842564"/>
                      <a:pt x="383060" y="864973"/>
                    </a:cubicBezTo>
                    <a:cubicBezTo>
                      <a:pt x="376418" y="878256"/>
                      <a:pt x="360078" y="884990"/>
                      <a:pt x="345989" y="889686"/>
                    </a:cubicBezTo>
                    <a:cubicBezTo>
                      <a:pt x="322220" y="897609"/>
                      <a:pt x="296307" y="896608"/>
                      <a:pt x="271849" y="902043"/>
                    </a:cubicBezTo>
                    <a:cubicBezTo>
                      <a:pt x="259134" y="904869"/>
                      <a:pt x="247135" y="910281"/>
                      <a:pt x="234778" y="914400"/>
                    </a:cubicBezTo>
                    <a:cubicBezTo>
                      <a:pt x="247135" y="922638"/>
                      <a:pt x="258566" y="932471"/>
                      <a:pt x="271849" y="939113"/>
                    </a:cubicBezTo>
                    <a:cubicBezTo>
                      <a:pt x="334442" y="970409"/>
                      <a:pt x="400764" y="944405"/>
                      <a:pt x="469557" y="939113"/>
                    </a:cubicBezTo>
                    <a:cubicBezTo>
                      <a:pt x="481914" y="934994"/>
                      <a:pt x="493855" y="929311"/>
                      <a:pt x="506627" y="926757"/>
                    </a:cubicBezTo>
                    <a:cubicBezTo>
                      <a:pt x="630859" y="901911"/>
                      <a:pt x="655250" y="917852"/>
                      <a:pt x="815546" y="926757"/>
                    </a:cubicBezTo>
                    <a:cubicBezTo>
                      <a:pt x="709310" y="997580"/>
                      <a:pt x="843723" y="912669"/>
                      <a:pt x="741405" y="963827"/>
                    </a:cubicBezTo>
                    <a:cubicBezTo>
                      <a:pt x="656070" y="1006494"/>
                      <a:pt x="757778" y="975179"/>
                      <a:pt x="654908" y="1000897"/>
                    </a:cubicBezTo>
                    <a:cubicBezTo>
                      <a:pt x="684114" y="1088514"/>
                      <a:pt x="642358" y="1000833"/>
                      <a:pt x="790832" y="1050324"/>
                    </a:cubicBezTo>
                    <a:cubicBezTo>
                      <a:pt x="804921" y="1055020"/>
                      <a:pt x="807308" y="1075037"/>
                      <a:pt x="815546" y="1087394"/>
                    </a:cubicBezTo>
                    <a:cubicBezTo>
                      <a:pt x="807308" y="1103870"/>
                      <a:pt x="802820" y="1122836"/>
                      <a:pt x="790832" y="1136822"/>
                    </a:cubicBezTo>
                    <a:cubicBezTo>
                      <a:pt x="760909" y="1171732"/>
                      <a:pt x="742017" y="1173688"/>
                      <a:pt x="704335" y="1186249"/>
                    </a:cubicBezTo>
                    <a:cubicBezTo>
                      <a:pt x="691978" y="1198606"/>
                      <a:pt x="682541" y="1214832"/>
                      <a:pt x="667265" y="1223319"/>
                    </a:cubicBezTo>
                    <a:cubicBezTo>
                      <a:pt x="644493" y="1235970"/>
                      <a:pt x="593124" y="1248032"/>
                      <a:pt x="593124" y="1248032"/>
                    </a:cubicBezTo>
                    <a:cubicBezTo>
                      <a:pt x="580767" y="1256270"/>
                      <a:pt x="569625" y="1266714"/>
                      <a:pt x="556054" y="1272746"/>
                    </a:cubicBezTo>
                    <a:cubicBezTo>
                      <a:pt x="452782" y="1318645"/>
                      <a:pt x="390164" y="1302556"/>
                      <a:pt x="259492" y="1309816"/>
                    </a:cubicBezTo>
                    <a:cubicBezTo>
                      <a:pt x="271849" y="1313935"/>
                      <a:pt x="283790" y="1319619"/>
                      <a:pt x="296562" y="1322173"/>
                    </a:cubicBezTo>
                    <a:cubicBezTo>
                      <a:pt x="325122" y="1327885"/>
                      <a:pt x="357009" y="1321505"/>
                      <a:pt x="383060" y="1334530"/>
                    </a:cubicBezTo>
                    <a:cubicBezTo>
                      <a:pt x="394710" y="1340355"/>
                      <a:pt x="391297" y="1359243"/>
                      <a:pt x="395416" y="1371600"/>
                    </a:cubicBezTo>
                    <a:cubicBezTo>
                      <a:pt x="387178" y="1383957"/>
                      <a:pt x="382300" y="1399393"/>
                      <a:pt x="370703" y="1408670"/>
                    </a:cubicBezTo>
                    <a:cubicBezTo>
                      <a:pt x="362398" y="1415314"/>
                      <a:pt x="287757" y="1432318"/>
                      <a:pt x="284205" y="1433384"/>
                    </a:cubicBezTo>
                    <a:cubicBezTo>
                      <a:pt x="203996" y="1457447"/>
                      <a:pt x="227168" y="1446695"/>
                      <a:pt x="172995" y="1482811"/>
                    </a:cubicBezTo>
                    <a:cubicBezTo>
                      <a:pt x="164757" y="1495168"/>
                      <a:pt x="158782" y="1509380"/>
                      <a:pt x="148281" y="1519881"/>
                    </a:cubicBezTo>
                    <a:cubicBezTo>
                      <a:pt x="137780" y="1530382"/>
                      <a:pt x="114124" y="1530032"/>
                      <a:pt x="111211" y="1544594"/>
                    </a:cubicBezTo>
                    <a:cubicBezTo>
                      <a:pt x="108298" y="1559157"/>
                      <a:pt x="127686" y="1569308"/>
                      <a:pt x="135924" y="1581665"/>
                    </a:cubicBezTo>
                    <a:cubicBezTo>
                      <a:pt x="243448" y="1509982"/>
                      <a:pt x="89203" y="1603857"/>
                      <a:pt x="370703" y="1544594"/>
                    </a:cubicBezTo>
                    <a:cubicBezTo>
                      <a:pt x="402638" y="1537871"/>
                      <a:pt x="411368" y="1487350"/>
                      <a:pt x="432487" y="1470454"/>
                    </a:cubicBezTo>
                    <a:cubicBezTo>
                      <a:pt x="442658" y="1462317"/>
                      <a:pt x="457200" y="1462216"/>
                      <a:pt x="469557" y="1458097"/>
                    </a:cubicBezTo>
                    <a:cubicBezTo>
                      <a:pt x="554294" y="1486344"/>
                      <a:pt x="459338" y="1442770"/>
                      <a:pt x="518984" y="1532238"/>
                    </a:cubicBezTo>
                    <a:cubicBezTo>
                      <a:pt x="526209" y="1543075"/>
                      <a:pt x="543530" y="1541016"/>
                      <a:pt x="556054" y="1544594"/>
                    </a:cubicBezTo>
                    <a:cubicBezTo>
                      <a:pt x="596777" y="1556229"/>
                      <a:pt x="624790" y="1560813"/>
                      <a:pt x="667265" y="1569308"/>
                    </a:cubicBezTo>
                    <a:cubicBezTo>
                      <a:pt x="679622" y="1577546"/>
                      <a:pt x="693834" y="1583521"/>
                      <a:pt x="704335" y="1594022"/>
                    </a:cubicBezTo>
                    <a:cubicBezTo>
                      <a:pt x="714836" y="1604523"/>
                      <a:pt x="717452" y="1621815"/>
                      <a:pt x="729049" y="1631092"/>
                    </a:cubicBezTo>
                    <a:cubicBezTo>
                      <a:pt x="739220" y="1639229"/>
                      <a:pt x="753174" y="1642011"/>
                      <a:pt x="766119" y="1643449"/>
                    </a:cubicBezTo>
                    <a:cubicBezTo>
                      <a:pt x="827661" y="1650287"/>
                      <a:pt x="889686" y="1651686"/>
                      <a:pt x="951470" y="1655805"/>
                    </a:cubicBezTo>
                    <a:cubicBezTo>
                      <a:pt x="816262" y="1700876"/>
                      <a:pt x="1021069" y="1628992"/>
                      <a:pt x="877330" y="1692876"/>
                    </a:cubicBezTo>
                    <a:cubicBezTo>
                      <a:pt x="853525" y="1703456"/>
                      <a:pt x="827903" y="1709351"/>
                      <a:pt x="803189" y="1717589"/>
                    </a:cubicBezTo>
                    <a:cubicBezTo>
                      <a:pt x="790832" y="1721708"/>
                      <a:pt x="777769" y="1724121"/>
                      <a:pt x="766119" y="1729946"/>
                    </a:cubicBezTo>
                    <a:cubicBezTo>
                      <a:pt x="749643" y="1738184"/>
                      <a:pt x="734703" y="1750799"/>
                      <a:pt x="716692" y="1754659"/>
                    </a:cubicBezTo>
                    <a:cubicBezTo>
                      <a:pt x="676216" y="1763332"/>
                      <a:pt x="634313" y="1762897"/>
                      <a:pt x="593124" y="1767016"/>
                    </a:cubicBezTo>
                    <a:cubicBezTo>
                      <a:pt x="580767" y="1779373"/>
                      <a:pt x="567241" y="1790661"/>
                      <a:pt x="556054" y="1804086"/>
                    </a:cubicBezTo>
                    <a:cubicBezTo>
                      <a:pt x="524554" y="1841886"/>
                      <a:pt x="542247" y="1844547"/>
                      <a:pt x="494270" y="1865870"/>
                    </a:cubicBezTo>
                    <a:cubicBezTo>
                      <a:pt x="470465" y="1876450"/>
                      <a:pt x="444843" y="1882346"/>
                      <a:pt x="420130" y="1890584"/>
                    </a:cubicBezTo>
                    <a:lnTo>
                      <a:pt x="383060" y="1902940"/>
                    </a:lnTo>
                    <a:cubicBezTo>
                      <a:pt x="472288" y="1932683"/>
                      <a:pt x="366212" y="1900348"/>
                      <a:pt x="543697" y="1927654"/>
                    </a:cubicBezTo>
                    <a:cubicBezTo>
                      <a:pt x="556571" y="1929635"/>
                      <a:pt x="568411" y="1935892"/>
                      <a:pt x="580768" y="1940011"/>
                    </a:cubicBezTo>
                    <a:lnTo>
                      <a:pt x="691978" y="1902940"/>
                    </a:lnTo>
                    <a:lnTo>
                      <a:pt x="729049" y="1890584"/>
                    </a:lnTo>
                    <a:cubicBezTo>
                      <a:pt x="742663" y="1892286"/>
                      <a:pt x="901507" y="1878763"/>
                      <a:pt x="815546" y="1964724"/>
                    </a:cubicBezTo>
                    <a:cubicBezTo>
                      <a:pt x="815542" y="1964728"/>
                      <a:pt x="722873" y="1995615"/>
                      <a:pt x="704335" y="2001794"/>
                    </a:cubicBezTo>
                    <a:lnTo>
                      <a:pt x="667265" y="2014151"/>
                    </a:lnTo>
                    <a:lnTo>
                      <a:pt x="741405" y="2038865"/>
                    </a:lnTo>
                    <a:lnTo>
                      <a:pt x="778476" y="2051222"/>
                    </a:lnTo>
                    <a:cubicBezTo>
                      <a:pt x="836141" y="2047103"/>
                      <a:pt x="893658" y="2038865"/>
                      <a:pt x="951470" y="2038865"/>
                    </a:cubicBezTo>
                    <a:cubicBezTo>
                      <a:pt x="972473" y="2038865"/>
                      <a:pt x="1003861" y="2032437"/>
                      <a:pt x="1013254" y="2051222"/>
                    </a:cubicBezTo>
                    <a:cubicBezTo>
                      <a:pt x="1026279" y="2077272"/>
                      <a:pt x="1009266" y="2109822"/>
                      <a:pt x="1000897" y="2137719"/>
                    </a:cubicBezTo>
                    <a:cubicBezTo>
                      <a:pt x="992175" y="2166793"/>
                      <a:pt x="964312" y="2186904"/>
                      <a:pt x="939114" y="2199503"/>
                    </a:cubicBezTo>
                    <a:cubicBezTo>
                      <a:pt x="927464" y="2205328"/>
                      <a:pt x="914400" y="2207740"/>
                      <a:pt x="902043" y="2211859"/>
                    </a:cubicBezTo>
                    <a:cubicBezTo>
                      <a:pt x="832688" y="2209382"/>
                      <a:pt x="475191" y="2185304"/>
                      <a:pt x="358346" y="2211859"/>
                    </a:cubicBezTo>
                    <a:cubicBezTo>
                      <a:pt x="283462" y="2228878"/>
                      <a:pt x="297090" y="2265054"/>
                      <a:pt x="247135" y="2298357"/>
                    </a:cubicBezTo>
                    <a:cubicBezTo>
                      <a:pt x="236298" y="2305582"/>
                      <a:pt x="222422" y="2306594"/>
                      <a:pt x="210065" y="2310713"/>
                    </a:cubicBezTo>
                    <a:cubicBezTo>
                      <a:pt x="295589" y="2374857"/>
                      <a:pt x="221007" y="2331298"/>
                      <a:pt x="345989" y="2360140"/>
                    </a:cubicBezTo>
                    <a:cubicBezTo>
                      <a:pt x="371372" y="2365998"/>
                      <a:pt x="420130" y="2384854"/>
                      <a:pt x="420130" y="2384854"/>
                    </a:cubicBezTo>
                    <a:cubicBezTo>
                      <a:pt x="448962" y="2380735"/>
                      <a:pt x="479443" y="2382952"/>
                      <a:pt x="506627" y="2372497"/>
                    </a:cubicBezTo>
                    <a:cubicBezTo>
                      <a:pt x="534349" y="2361835"/>
                      <a:pt x="580768" y="2323070"/>
                      <a:pt x="580768" y="2323070"/>
                    </a:cubicBezTo>
                    <a:cubicBezTo>
                      <a:pt x="617838" y="2327189"/>
                      <a:pt x="655055" y="2330152"/>
                      <a:pt x="691978" y="2335427"/>
                    </a:cubicBezTo>
                    <a:cubicBezTo>
                      <a:pt x="712769" y="2338397"/>
                      <a:pt x="735527" y="2337364"/>
                      <a:pt x="753762" y="2347784"/>
                    </a:cubicBezTo>
                    <a:cubicBezTo>
                      <a:pt x="766656" y="2355152"/>
                      <a:pt x="767975" y="2374353"/>
                      <a:pt x="778476" y="2384854"/>
                    </a:cubicBezTo>
                    <a:cubicBezTo>
                      <a:pt x="788977" y="2395355"/>
                      <a:pt x="803189" y="2401329"/>
                      <a:pt x="815546" y="2409567"/>
                    </a:cubicBezTo>
                    <a:cubicBezTo>
                      <a:pt x="869092" y="2405448"/>
                      <a:pt x="923020" y="2389616"/>
                      <a:pt x="976184" y="2397211"/>
                    </a:cubicBezTo>
                    <a:cubicBezTo>
                      <a:pt x="989078" y="2399053"/>
                      <a:pt x="993379" y="2422188"/>
                      <a:pt x="988541" y="2434281"/>
                    </a:cubicBezTo>
                    <a:cubicBezTo>
                      <a:pt x="983025" y="2448070"/>
                      <a:pt x="965991" y="2455882"/>
                      <a:pt x="951470" y="2458994"/>
                    </a:cubicBezTo>
                    <a:cubicBezTo>
                      <a:pt x="906985" y="2468526"/>
                      <a:pt x="860854" y="2467232"/>
                      <a:pt x="815546" y="2471351"/>
                    </a:cubicBezTo>
                    <a:cubicBezTo>
                      <a:pt x="709901" y="2506566"/>
                      <a:pt x="767254" y="2492834"/>
                      <a:pt x="642551" y="2508422"/>
                    </a:cubicBezTo>
                    <a:cubicBezTo>
                      <a:pt x="626075" y="2533135"/>
                      <a:pt x="617837" y="2566086"/>
                      <a:pt x="593124" y="2582562"/>
                    </a:cubicBezTo>
                    <a:cubicBezTo>
                      <a:pt x="580767" y="2590800"/>
                      <a:pt x="569704" y="2601426"/>
                      <a:pt x="556054" y="2607276"/>
                    </a:cubicBezTo>
                    <a:cubicBezTo>
                      <a:pt x="540444" y="2613966"/>
                      <a:pt x="522956" y="2614967"/>
                      <a:pt x="506627" y="2619632"/>
                    </a:cubicBezTo>
                    <a:cubicBezTo>
                      <a:pt x="402704" y="2649324"/>
                      <a:pt x="557934" y="2624624"/>
                      <a:pt x="321276" y="2644346"/>
                    </a:cubicBezTo>
                    <a:lnTo>
                      <a:pt x="210065" y="2681416"/>
                    </a:lnTo>
                    <a:lnTo>
                      <a:pt x="172995" y="2693773"/>
                    </a:lnTo>
                    <a:cubicBezTo>
                      <a:pt x="247691" y="2712447"/>
                      <a:pt x="206316" y="2700761"/>
                      <a:pt x="296562" y="2730843"/>
                    </a:cubicBezTo>
                    <a:lnTo>
                      <a:pt x="333632" y="2743200"/>
                    </a:lnTo>
                    <a:cubicBezTo>
                      <a:pt x="387178" y="2739081"/>
                      <a:pt x="441486" y="2740740"/>
                      <a:pt x="494270" y="2730843"/>
                    </a:cubicBezTo>
                    <a:cubicBezTo>
                      <a:pt x="508867" y="2728106"/>
                      <a:pt x="518058" y="2712772"/>
                      <a:pt x="531341" y="2706130"/>
                    </a:cubicBezTo>
                    <a:cubicBezTo>
                      <a:pt x="542991" y="2700305"/>
                      <a:pt x="556439" y="2698904"/>
                      <a:pt x="568411" y="2693773"/>
                    </a:cubicBezTo>
                    <a:cubicBezTo>
                      <a:pt x="585342" y="2686517"/>
                      <a:pt x="601362" y="2677297"/>
                      <a:pt x="617838" y="2669059"/>
                    </a:cubicBezTo>
                    <a:cubicBezTo>
                      <a:pt x="650789" y="2673178"/>
                      <a:pt x="686346" y="2667929"/>
                      <a:pt x="716692" y="2681416"/>
                    </a:cubicBezTo>
                    <a:cubicBezTo>
                      <a:pt x="751577" y="2696920"/>
                      <a:pt x="715943" y="2748302"/>
                      <a:pt x="704335" y="2755557"/>
                    </a:cubicBezTo>
                    <a:cubicBezTo>
                      <a:pt x="682245" y="2769364"/>
                      <a:pt x="654908" y="2772032"/>
                      <a:pt x="630195" y="2780270"/>
                    </a:cubicBezTo>
                    <a:lnTo>
                      <a:pt x="593124" y="2792627"/>
                    </a:lnTo>
                    <a:cubicBezTo>
                      <a:pt x="580767" y="2796746"/>
                      <a:pt x="568826" y="2802430"/>
                      <a:pt x="556054" y="2804984"/>
                    </a:cubicBezTo>
                    <a:cubicBezTo>
                      <a:pt x="535459" y="2809103"/>
                      <a:pt x="514532" y="2811814"/>
                      <a:pt x="494270" y="2817340"/>
                    </a:cubicBezTo>
                    <a:cubicBezTo>
                      <a:pt x="469138" y="2824194"/>
                      <a:pt x="445402" y="2835736"/>
                      <a:pt x="420130" y="2842054"/>
                    </a:cubicBezTo>
                    <a:lnTo>
                      <a:pt x="370703" y="2854411"/>
                    </a:lnTo>
                    <a:cubicBezTo>
                      <a:pt x="274886" y="2918288"/>
                      <a:pt x="324740" y="2894445"/>
                      <a:pt x="222422" y="2928551"/>
                    </a:cubicBezTo>
                    <a:lnTo>
                      <a:pt x="185351" y="2940908"/>
                    </a:lnTo>
                    <a:cubicBezTo>
                      <a:pt x="205946" y="2945027"/>
                      <a:pt x="226452" y="2949615"/>
                      <a:pt x="247135" y="2953265"/>
                    </a:cubicBezTo>
                    <a:lnTo>
                      <a:pt x="395416" y="2977978"/>
                    </a:lnTo>
                    <a:cubicBezTo>
                      <a:pt x="310421" y="3006311"/>
                      <a:pt x="413651" y="2967558"/>
                      <a:pt x="308919" y="3027405"/>
                    </a:cubicBezTo>
                    <a:cubicBezTo>
                      <a:pt x="297610" y="3033867"/>
                      <a:pt x="284206" y="3035643"/>
                      <a:pt x="271849" y="3039762"/>
                    </a:cubicBezTo>
                    <a:cubicBezTo>
                      <a:pt x="284206" y="3048000"/>
                      <a:pt x="299642" y="3052879"/>
                      <a:pt x="308919" y="3064476"/>
                    </a:cubicBezTo>
                    <a:cubicBezTo>
                      <a:pt x="317056" y="3074647"/>
                      <a:pt x="323417" y="3088698"/>
                      <a:pt x="321276" y="3101546"/>
                    </a:cubicBezTo>
                    <a:cubicBezTo>
                      <a:pt x="316783" y="3128505"/>
                      <a:pt x="280460" y="3152846"/>
                      <a:pt x="259492" y="3163330"/>
                    </a:cubicBezTo>
                    <a:cubicBezTo>
                      <a:pt x="247842" y="3169155"/>
                      <a:pt x="234779" y="3171567"/>
                      <a:pt x="222422" y="3175686"/>
                    </a:cubicBezTo>
                    <a:cubicBezTo>
                      <a:pt x="110974" y="3245341"/>
                      <a:pt x="155900" y="3215916"/>
                      <a:pt x="86497" y="3262184"/>
                    </a:cubicBezTo>
                    <a:cubicBezTo>
                      <a:pt x="82378" y="3274541"/>
                      <a:pt x="69304" y="3287161"/>
                      <a:pt x="74141" y="3299254"/>
                    </a:cubicBezTo>
                    <a:cubicBezTo>
                      <a:pt x="79657" y="3313043"/>
                      <a:pt x="96398" y="3322909"/>
                      <a:pt x="111211" y="3323967"/>
                    </a:cubicBezTo>
                    <a:cubicBezTo>
                      <a:pt x="156590" y="3327208"/>
                      <a:pt x="201827" y="3315730"/>
                      <a:pt x="247135" y="3311611"/>
                    </a:cubicBezTo>
                    <a:cubicBezTo>
                      <a:pt x="259492" y="3303373"/>
                      <a:pt x="270634" y="3292929"/>
                      <a:pt x="284205" y="3286897"/>
                    </a:cubicBezTo>
                    <a:cubicBezTo>
                      <a:pt x="308010" y="3276317"/>
                      <a:pt x="358346" y="3262184"/>
                      <a:pt x="358346" y="3262184"/>
                    </a:cubicBezTo>
                    <a:cubicBezTo>
                      <a:pt x="463380" y="3192160"/>
                      <a:pt x="300678" y="3307495"/>
                      <a:pt x="444843" y="3163330"/>
                    </a:cubicBezTo>
                    <a:cubicBezTo>
                      <a:pt x="492415" y="3115758"/>
                      <a:pt x="467373" y="3135953"/>
                      <a:pt x="518984" y="3101546"/>
                    </a:cubicBezTo>
                    <a:cubicBezTo>
                      <a:pt x="531341" y="3105665"/>
                      <a:pt x="548829" y="3103065"/>
                      <a:pt x="556054" y="3113903"/>
                    </a:cubicBezTo>
                    <a:cubicBezTo>
                      <a:pt x="578908" y="3148184"/>
                      <a:pt x="574698" y="3187956"/>
                      <a:pt x="543697" y="3212757"/>
                    </a:cubicBezTo>
                    <a:cubicBezTo>
                      <a:pt x="533526" y="3220894"/>
                      <a:pt x="518984" y="3220994"/>
                      <a:pt x="506627" y="3225113"/>
                    </a:cubicBezTo>
                    <a:cubicBezTo>
                      <a:pt x="494270" y="3233351"/>
                      <a:pt x="478834" y="3238230"/>
                      <a:pt x="469557" y="3249827"/>
                    </a:cubicBezTo>
                    <a:cubicBezTo>
                      <a:pt x="461420" y="3259998"/>
                      <a:pt x="446362" y="3279672"/>
                      <a:pt x="457200" y="3286897"/>
                    </a:cubicBezTo>
                    <a:cubicBezTo>
                      <a:pt x="481433" y="3303053"/>
                      <a:pt x="514865" y="3295135"/>
                      <a:pt x="543697" y="3299254"/>
                    </a:cubicBezTo>
                    <a:cubicBezTo>
                      <a:pt x="618392" y="3280580"/>
                      <a:pt x="577019" y="3292266"/>
                      <a:pt x="667265" y="3262184"/>
                    </a:cubicBezTo>
                    <a:lnTo>
                      <a:pt x="704335" y="3249827"/>
                    </a:lnTo>
                    <a:lnTo>
                      <a:pt x="741405" y="3237470"/>
                    </a:lnTo>
                    <a:cubicBezTo>
                      <a:pt x="753762" y="3241589"/>
                      <a:pt x="775317" y="3237190"/>
                      <a:pt x="778476" y="3249827"/>
                    </a:cubicBezTo>
                    <a:cubicBezTo>
                      <a:pt x="782078" y="3264235"/>
                      <a:pt x="765359" y="3277620"/>
                      <a:pt x="753762" y="3286897"/>
                    </a:cubicBezTo>
                    <a:cubicBezTo>
                      <a:pt x="745532" y="3293481"/>
                      <a:pt x="670719" y="3310624"/>
                      <a:pt x="667265" y="3311611"/>
                    </a:cubicBezTo>
                    <a:cubicBezTo>
                      <a:pt x="550627" y="3344936"/>
                      <a:pt x="742189" y="3316501"/>
                      <a:pt x="444843" y="3336324"/>
                    </a:cubicBezTo>
                    <a:cubicBezTo>
                      <a:pt x="436605" y="3348681"/>
                      <a:pt x="431306" y="3363615"/>
                      <a:pt x="420130" y="3373394"/>
                    </a:cubicBezTo>
                    <a:cubicBezTo>
                      <a:pt x="397777" y="3392953"/>
                      <a:pt x="345989" y="3422822"/>
                      <a:pt x="345989" y="3422822"/>
                    </a:cubicBezTo>
                    <a:cubicBezTo>
                      <a:pt x="309519" y="3477527"/>
                      <a:pt x="279505" y="3533048"/>
                      <a:pt x="222422" y="3571103"/>
                    </a:cubicBezTo>
                    <a:cubicBezTo>
                      <a:pt x="197708" y="3587579"/>
                      <a:pt x="118983" y="3625413"/>
                      <a:pt x="148281" y="3620530"/>
                    </a:cubicBezTo>
                    <a:cubicBezTo>
                      <a:pt x="279447" y="3598669"/>
                      <a:pt x="197431" y="3609958"/>
                      <a:pt x="395416" y="3595816"/>
                    </a:cubicBezTo>
                    <a:cubicBezTo>
                      <a:pt x="454162" y="3556653"/>
                      <a:pt x="418398" y="3575799"/>
                      <a:pt x="506627" y="3546389"/>
                    </a:cubicBezTo>
                    <a:cubicBezTo>
                      <a:pt x="518984" y="3542270"/>
                      <a:pt x="532859" y="3541257"/>
                      <a:pt x="543697" y="3534032"/>
                    </a:cubicBezTo>
                    <a:cubicBezTo>
                      <a:pt x="595308" y="3499626"/>
                      <a:pt x="570267" y="3519820"/>
                      <a:pt x="617838" y="3472249"/>
                    </a:cubicBezTo>
                    <a:cubicBezTo>
                      <a:pt x="654908" y="3476368"/>
                      <a:pt x="694418" y="3470753"/>
                      <a:pt x="729049" y="3484605"/>
                    </a:cubicBezTo>
                    <a:cubicBezTo>
                      <a:pt x="741143" y="3489442"/>
                      <a:pt x="733268" y="3511505"/>
                      <a:pt x="741405" y="3521676"/>
                    </a:cubicBezTo>
                    <a:cubicBezTo>
                      <a:pt x="770143" y="3557598"/>
                      <a:pt x="817025" y="3547377"/>
                      <a:pt x="852616" y="3571103"/>
                    </a:cubicBezTo>
                    <a:cubicBezTo>
                      <a:pt x="864973" y="3579341"/>
                      <a:pt x="875781" y="3590601"/>
                      <a:pt x="889687" y="3595816"/>
                    </a:cubicBezTo>
                    <a:cubicBezTo>
                      <a:pt x="909352" y="3603190"/>
                      <a:pt x="931095" y="3603079"/>
                      <a:pt x="951470" y="3608173"/>
                    </a:cubicBezTo>
                    <a:cubicBezTo>
                      <a:pt x="964107" y="3611332"/>
                      <a:pt x="975646" y="3618688"/>
                      <a:pt x="988541" y="3620530"/>
                    </a:cubicBezTo>
                    <a:cubicBezTo>
                      <a:pt x="1033579" y="3626964"/>
                      <a:pt x="1079157" y="3628767"/>
                      <a:pt x="1124465" y="3632886"/>
                    </a:cubicBezTo>
                    <a:cubicBezTo>
                      <a:pt x="1112108" y="3641124"/>
                      <a:pt x="1100966" y="3651568"/>
                      <a:pt x="1087395" y="3657600"/>
                    </a:cubicBezTo>
                    <a:cubicBezTo>
                      <a:pt x="1024999" y="3685331"/>
                      <a:pt x="983972" y="3688620"/>
                      <a:pt x="914400" y="3694670"/>
                    </a:cubicBezTo>
                    <a:cubicBezTo>
                      <a:pt x="852712" y="3700034"/>
                      <a:pt x="790833" y="3702908"/>
                      <a:pt x="729049" y="3707027"/>
                    </a:cubicBezTo>
                    <a:cubicBezTo>
                      <a:pt x="704335" y="3715265"/>
                      <a:pt x="646670" y="3707026"/>
                      <a:pt x="654908" y="3731740"/>
                    </a:cubicBezTo>
                    <a:cubicBezTo>
                      <a:pt x="659027" y="3744097"/>
                      <a:pt x="654493" y="3766257"/>
                      <a:pt x="667265" y="3768811"/>
                    </a:cubicBezTo>
                    <a:cubicBezTo>
                      <a:pt x="744111" y="3784180"/>
                      <a:pt x="823784" y="3777048"/>
                      <a:pt x="902043" y="3781167"/>
                    </a:cubicBezTo>
                    <a:cubicBezTo>
                      <a:pt x="914400" y="3789405"/>
                      <a:pt x="925831" y="3799239"/>
                      <a:pt x="939114" y="3805881"/>
                    </a:cubicBezTo>
                    <a:cubicBezTo>
                      <a:pt x="950764" y="3811706"/>
                      <a:pt x="966013" y="3810101"/>
                      <a:pt x="976184" y="3818238"/>
                    </a:cubicBezTo>
                    <a:cubicBezTo>
                      <a:pt x="987780" y="3827515"/>
                      <a:pt x="992659" y="3842951"/>
                      <a:pt x="1000897" y="3855308"/>
                    </a:cubicBezTo>
                    <a:cubicBezTo>
                      <a:pt x="996778" y="3867665"/>
                      <a:pt x="997751" y="3883168"/>
                      <a:pt x="988541" y="3892378"/>
                    </a:cubicBezTo>
                    <a:cubicBezTo>
                      <a:pt x="979331" y="3901588"/>
                      <a:pt x="964431" y="3903439"/>
                      <a:pt x="951470" y="3904735"/>
                    </a:cubicBezTo>
                    <a:cubicBezTo>
                      <a:pt x="881675" y="3911715"/>
                      <a:pt x="811427" y="3912973"/>
                      <a:pt x="741405" y="3917092"/>
                    </a:cubicBezTo>
                    <a:cubicBezTo>
                      <a:pt x="729048" y="3925330"/>
                      <a:pt x="714836" y="3931304"/>
                      <a:pt x="704335" y="3941805"/>
                    </a:cubicBezTo>
                    <a:cubicBezTo>
                      <a:pt x="661495" y="3984645"/>
                      <a:pt x="701868" y="3977226"/>
                      <a:pt x="642551" y="4003589"/>
                    </a:cubicBezTo>
                    <a:cubicBezTo>
                      <a:pt x="618746" y="4014169"/>
                      <a:pt x="568411" y="4028303"/>
                      <a:pt x="568411" y="4028303"/>
                    </a:cubicBezTo>
                    <a:cubicBezTo>
                      <a:pt x="572530" y="4061254"/>
                      <a:pt x="572030" y="4095119"/>
                      <a:pt x="580768" y="4127157"/>
                    </a:cubicBezTo>
                    <a:cubicBezTo>
                      <a:pt x="589133" y="4157828"/>
                      <a:pt x="617710" y="4174745"/>
                      <a:pt x="642551" y="4188940"/>
                    </a:cubicBezTo>
                    <a:cubicBezTo>
                      <a:pt x="658544" y="4198079"/>
                      <a:pt x="675047" y="4206398"/>
                      <a:pt x="691978" y="4213654"/>
                    </a:cubicBezTo>
                    <a:cubicBezTo>
                      <a:pt x="721609" y="4226353"/>
                      <a:pt x="747119" y="4229408"/>
                      <a:pt x="778476" y="4238367"/>
                    </a:cubicBezTo>
                    <a:cubicBezTo>
                      <a:pt x="791000" y="4241945"/>
                      <a:pt x="803189" y="4246605"/>
                      <a:pt x="815546" y="4250724"/>
                    </a:cubicBezTo>
                    <a:cubicBezTo>
                      <a:pt x="860854" y="4246605"/>
                      <a:pt x="907824" y="4251204"/>
                      <a:pt x="951470" y="4238367"/>
                    </a:cubicBezTo>
                    <a:cubicBezTo>
                      <a:pt x="979965" y="4229986"/>
                      <a:pt x="997433" y="4198332"/>
                      <a:pt x="1025611" y="4188940"/>
                    </a:cubicBezTo>
                    <a:cubicBezTo>
                      <a:pt x="1114512" y="4159308"/>
                      <a:pt x="1003472" y="4195267"/>
                      <a:pt x="1112108" y="4164227"/>
                    </a:cubicBezTo>
                    <a:cubicBezTo>
                      <a:pt x="1124632" y="4160649"/>
                      <a:pt x="1136821" y="4155989"/>
                      <a:pt x="1149178" y="4151870"/>
                    </a:cubicBezTo>
                    <a:cubicBezTo>
                      <a:pt x="1161535" y="4155989"/>
                      <a:pt x="1180424" y="4152577"/>
                      <a:pt x="1186249" y="4164227"/>
                    </a:cubicBezTo>
                    <a:cubicBezTo>
                      <a:pt x="1192074" y="4175877"/>
                      <a:pt x="1183102" y="4192087"/>
                      <a:pt x="1173892" y="4201297"/>
                    </a:cubicBezTo>
                    <a:cubicBezTo>
                      <a:pt x="1160867" y="4214322"/>
                      <a:pt x="1140458" y="4216872"/>
                      <a:pt x="1124465" y="4226011"/>
                    </a:cubicBezTo>
                    <a:cubicBezTo>
                      <a:pt x="1077485" y="4252857"/>
                      <a:pt x="1100670" y="4250494"/>
                      <a:pt x="1050324" y="4263081"/>
                    </a:cubicBezTo>
                    <a:cubicBezTo>
                      <a:pt x="926255" y="4294099"/>
                      <a:pt x="819295" y="4282207"/>
                      <a:pt x="679622" y="4287794"/>
                    </a:cubicBezTo>
                    <a:cubicBezTo>
                      <a:pt x="551380" y="4373288"/>
                      <a:pt x="749906" y="4243152"/>
                      <a:pt x="593124" y="4337222"/>
                    </a:cubicBezTo>
                    <a:cubicBezTo>
                      <a:pt x="567655" y="4352504"/>
                      <a:pt x="543697" y="4370173"/>
                      <a:pt x="518984" y="4386649"/>
                    </a:cubicBezTo>
                    <a:cubicBezTo>
                      <a:pt x="506627" y="4394887"/>
                      <a:pt x="496003" y="4406666"/>
                      <a:pt x="481914" y="4411362"/>
                    </a:cubicBezTo>
                    <a:lnTo>
                      <a:pt x="444843" y="4423719"/>
                    </a:lnTo>
                    <a:cubicBezTo>
                      <a:pt x="432486" y="4436076"/>
                      <a:pt x="407773" y="4443314"/>
                      <a:pt x="407773" y="4460789"/>
                    </a:cubicBezTo>
                    <a:cubicBezTo>
                      <a:pt x="407773" y="4473814"/>
                      <a:pt x="431818" y="4473146"/>
                      <a:pt x="444843" y="4473146"/>
                    </a:cubicBezTo>
                    <a:cubicBezTo>
                      <a:pt x="457868" y="4473146"/>
                      <a:pt x="470264" y="4466614"/>
                      <a:pt x="481914" y="4460789"/>
                    </a:cubicBezTo>
                    <a:cubicBezTo>
                      <a:pt x="495197" y="4454148"/>
                      <a:pt x="505701" y="4442717"/>
                      <a:pt x="518984" y="4436076"/>
                    </a:cubicBezTo>
                    <a:cubicBezTo>
                      <a:pt x="530634" y="4430251"/>
                      <a:pt x="544404" y="4429544"/>
                      <a:pt x="556054" y="4423719"/>
                    </a:cubicBezTo>
                    <a:cubicBezTo>
                      <a:pt x="569337" y="4417077"/>
                      <a:pt x="579553" y="4405037"/>
                      <a:pt x="593124" y="4399005"/>
                    </a:cubicBezTo>
                    <a:cubicBezTo>
                      <a:pt x="616929" y="4388425"/>
                      <a:pt x="667265" y="4374292"/>
                      <a:pt x="667265" y="4374292"/>
                    </a:cubicBezTo>
                    <a:cubicBezTo>
                      <a:pt x="733168" y="4378411"/>
                      <a:pt x="800697" y="4371525"/>
                      <a:pt x="864973" y="4386649"/>
                    </a:cubicBezTo>
                    <a:cubicBezTo>
                      <a:pt x="894116" y="4393506"/>
                      <a:pt x="868782" y="4453932"/>
                      <a:pt x="864973" y="4460789"/>
                    </a:cubicBezTo>
                    <a:cubicBezTo>
                      <a:pt x="850548" y="4486753"/>
                      <a:pt x="836549" y="4513927"/>
                      <a:pt x="815546" y="4534930"/>
                    </a:cubicBezTo>
                    <a:cubicBezTo>
                      <a:pt x="763780" y="4586696"/>
                      <a:pt x="764874" y="4591159"/>
                      <a:pt x="679622" y="4633784"/>
                    </a:cubicBezTo>
                    <a:cubicBezTo>
                      <a:pt x="662059" y="4642565"/>
                      <a:pt x="616900" y="4668057"/>
                      <a:pt x="593124" y="4670854"/>
                    </a:cubicBezTo>
                    <a:cubicBezTo>
                      <a:pt x="535708" y="4677609"/>
                      <a:pt x="477795" y="4679092"/>
                      <a:pt x="420130" y="4683211"/>
                    </a:cubicBezTo>
                    <a:cubicBezTo>
                      <a:pt x="424249" y="4695568"/>
                      <a:pt x="420393" y="4715444"/>
                      <a:pt x="432487" y="4720281"/>
                    </a:cubicBezTo>
                    <a:cubicBezTo>
                      <a:pt x="439540" y="4723102"/>
                      <a:pt x="507993" y="4699231"/>
                      <a:pt x="518984" y="4695567"/>
                    </a:cubicBezTo>
                    <a:cubicBezTo>
                      <a:pt x="560173" y="4699686"/>
                      <a:pt x="608109" y="4684962"/>
                      <a:pt x="642551" y="4707924"/>
                    </a:cubicBezTo>
                    <a:cubicBezTo>
                      <a:pt x="660026" y="4719574"/>
                      <a:pt x="645046" y="4754857"/>
                      <a:pt x="630195" y="4769708"/>
                    </a:cubicBezTo>
                    <a:cubicBezTo>
                      <a:pt x="611775" y="4788129"/>
                      <a:pt x="580768" y="4786184"/>
                      <a:pt x="556054" y="4794422"/>
                    </a:cubicBezTo>
                    <a:cubicBezTo>
                      <a:pt x="543697" y="4798541"/>
                      <a:pt x="530153" y="4800077"/>
                      <a:pt x="518984" y="4806778"/>
                    </a:cubicBezTo>
                    <a:cubicBezTo>
                      <a:pt x="444466" y="4851490"/>
                      <a:pt x="477184" y="4830527"/>
                      <a:pt x="420130" y="4868562"/>
                    </a:cubicBezTo>
                    <a:cubicBezTo>
                      <a:pt x="411892" y="4880919"/>
                      <a:pt x="392503" y="4891069"/>
                      <a:pt x="395416" y="4905632"/>
                    </a:cubicBezTo>
                    <a:cubicBezTo>
                      <a:pt x="398329" y="4920195"/>
                      <a:pt x="417989" y="4927124"/>
                      <a:pt x="432487" y="4930346"/>
                    </a:cubicBezTo>
                    <a:cubicBezTo>
                      <a:pt x="493333" y="4943867"/>
                      <a:pt x="556054" y="4946821"/>
                      <a:pt x="617838" y="4955059"/>
                    </a:cubicBezTo>
                    <a:cubicBezTo>
                      <a:pt x="589006" y="4963297"/>
                      <a:pt x="560559" y="4973030"/>
                      <a:pt x="531341" y="4979773"/>
                    </a:cubicBezTo>
                    <a:cubicBezTo>
                      <a:pt x="506928" y="4985407"/>
                      <a:pt x="443302" y="4971283"/>
                      <a:pt x="457200" y="4992130"/>
                    </a:cubicBezTo>
                    <a:cubicBezTo>
                      <a:pt x="476040" y="5020391"/>
                      <a:pt x="523832" y="5006102"/>
                      <a:pt x="556054" y="5016843"/>
                    </a:cubicBezTo>
                    <a:cubicBezTo>
                      <a:pt x="568411" y="5020962"/>
                      <a:pt x="580110" y="5028658"/>
                      <a:pt x="593124" y="5029200"/>
                    </a:cubicBezTo>
                    <a:cubicBezTo>
                      <a:pt x="778360" y="5036918"/>
                      <a:pt x="963827" y="5037438"/>
                      <a:pt x="1149178" y="5041557"/>
                    </a:cubicBezTo>
                    <a:cubicBezTo>
                      <a:pt x="1140940" y="5053914"/>
                      <a:pt x="1138036" y="5072595"/>
                      <a:pt x="1124465" y="5078627"/>
                    </a:cubicBezTo>
                    <a:cubicBezTo>
                      <a:pt x="1097850" y="5090456"/>
                      <a:pt x="1066894" y="5087581"/>
                      <a:pt x="1037968" y="5090984"/>
                    </a:cubicBezTo>
                    <a:cubicBezTo>
                      <a:pt x="996857" y="5095821"/>
                      <a:pt x="955589" y="5099221"/>
                      <a:pt x="914400" y="5103340"/>
                    </a:cubicBezTo>
                    <a:cubicBezTo>
                      <a:pt x="902043" y="5107459"/>
                      <a:pt x="888716" y="5109371"/>
                      <a:pt x="877330" y="5115697"/>
                    </a:cubicBezTo>
                    <a:cubicBezTo>
                      <a:pt x="851366" y="5130122"/>
                      <a:pt x="832004" y="5157920"/>
                      <a:pt x="803189" y="5165124"/>
                    </a:cubicBezTo>
                    <a:lnTo>
                      <a:pt x="704335" y="5189838"/>
                    </a:lnTo>
                    <a:cubicBezTo>
                      <a:pt x="688513" y="5237303"/>
                      <a:pt x="677289" y="5252552"/>
                      <a:pt x="704335" y="5313405"/>
                    </a:cubicBezTo>
                    <a:cubicBezTo>
                      <a:pt x="710367" y="5326976"/>
                      <a:pt x="729048" y="5329881"/>
                      <a:pt x="741405" y="5338119"/>
                    </a:cubicBezTo>
                    <a:cubicBezTo>
                      <a:pt x="782594" y="5334000"/>
                      <a:pt x="824060" y="5332056"/>
                      <a:pt x="864973" y="5325762"/>
                    </a:cubicBezTo>
                    <a:cubicBezTo>
                      <a:pt x="877847" y="5323781"/>
                      <a:pt x="889132" y="5315126"/>
                      <a:pt x="902043" y="5313405"/>
                    </a:cubicBezTo>
                    <a:cubicBezTo>
                      <a:pt x="951206" y="5306850"/>
                      <a:pt x="1000897" y="5305168"/>
                      <a:pt x="1050324" y="5301049"/>
                    </a:cubicBezTo>
                    <a:lnTo>
                      <a:pt x="1173892" y="5313405"/>
                    </a:lnTo>
                    <a:cubicBezTo>
                      <a:pt x="1192912" y="5324817"/>
                      <a:pt x="1133308" y="5331596"/>
                      <a:pt x="1112108" y="5338119"/>
                    </a:cubicBezTo>
                    <a:cubicBezTo>
                      <a:pt x="1079645" y="5348108"/>
                      <a:pt x="1045476" y="5352091"/>
                      <a:pt x="1013254" y="5362832"/>
                    </a:cubicBezTo>
                    <a:lnTo>
                      <a:pt x="976184" y="5375189"/>
                    </a:lnTo>
                    <a:cubicBezTo>
                      <a:pt x="967946" y="5387546"/>
                      <a:pt x="958838" y="5399365"/>
                      <a:pt x="951470" y="5412259"/>
                    </a:cubicBezTo>
                    <a:cubicBezTo>
                      <a:pt x="942331" y="5428252"/>
                      <a:pt x="940908" y="5449894"/>
                      <a:pt x="926757" y="5461686"/>
                    </a:cubicBezTo>
                    <a:cubicBezTo>
                      <a:pt x="913711" y="5472558"/>
                      <a:pt x="893983" y="5470712"/>
                      <a:pt x="877330" y="5474043"/>
                    </a:cubicBezTo>
                    <a:cubicBezTo>
                      <a:pt x="852762" y="5478957"/>
                      <a:pt x="827903" y="5482281"/>
                      <a:pt x="803189" y="5486400"/>
                    </a:cubicBezTo>
                    <a:cubicBezTo>
                      <a:pt x="795687" y="5546411"/>
                      <a:pt x="792626" y="5590438"/>
                      <a:pt x="778476" y="5647038"/>
                    </a:cubicBezTo>
                    <a:cubicBezTo>
                      <a:pt x="775317" y="5659674"/>
                      <a:pt x="753094" y="5684108"/>
                      <a:pt x="766119" y="5684108"/>
                    </a:cubicBezTo>
                    <a:cubicBezTo>
                      <a:pt x="780970" y="5684108"/>
                      <a:pt x="781325" y="5658447"/>
                      <a:pt x="790832" y="5647038"/>
                    </a:cubicBezTo>
                    <a:cubicBezTo>
                      <a:pt x="802019" y="5633613"/>
                      <a:pt x="815546" y="5622324"/>
                      <a:pt x="827903" y="5609967"/>
                    </a:cubicBezTo>
                    <a:cubicBezTo>
                      <a:pt x="836043" y="5585547"/>
                      <a:pt x="843198" y="5553247"/>
                      <a:pt x="864973" y="5535827"/>
                    </a:cubicBezTo>
                    <a:cubicBezTo>
                      <a:pt x="875144" y="5527690"/>
                      <a:pt x="889686" y="5527589"/>
                      <a:pt x="902043" y="5523470"/>
                    </a:cubicBezTo>
                    <a:cubicBezTo>
                      <a:pt x="959708" y="5527589"/>
                      <a:pt x="1018952" y="5521806"/>
                      <a:pt x="1075038" y="5535827"/>
                    </a:cubicBezTo>
                    <a:cubicBezTo>
                      <a:pt x="1121789" y="5547515"/>
                      <a:pt x="1090315" y="5655501"/>
                      <a:pt x="1087395" y="5659394"/>
                    </a:cubicBezTo>
                    <a:cubicBezTo>
                      <a:pt x="1074794" y="5676196"/>
                      <a:pt x="1046206" y="5667632"/>
                      <a:pt x="1025611" y="5671751"/>
                    </a:cubicBezTo>
                    <a:cubicBezTo>
                      <a:pt x="967538" y="5729825"/>
                      <a:pt x="998236" y="5694281"/>
                      <a:pt x="939114" y="5782962"/>
                    </a:cubicBezTo>
                    <a:cubicBezTo>
                      <a:pt x="930876" y="5795319"/>
                      <a:pt x="899610" y="5821376"/>
                      <a:pt x="914400" y="5820032"/>
                    </a:cubicBezTo>
                    <a:lnTo>
                      <a:pt x="1050324" y="5807676"/>
                    </a:lnTo>
                    <a:cubicBezTo>
                      <a:pt x="1062681" y="5799438"/>
                      <a:pt x="1075986" y="5792470"/>
                      <a:pt x="1087395" y="5782962"/>
                    </a:cubicBezTo>
                    <a:cubicBezTo>
                      <a:pt x="1100820" y="5771775"/>
                      <a:pt x="1109925" y="5755585"/>
                      <a:pt x="1124465" y="5745892"/>
                    </a:cubicBezTo>
                    <a:cubicBezTo>
                      <a:pt x="1135303" y="5738667"/>
                      <a:pt x="1149178" y="5737654"/>
                      <a:pt x="1161535" y="5733535"/>
                    </a:cubicBezTo>
                    <a:cubicBezTo>
                      <a:pt x="1165654" y="5712940"/>
                      <a:pt x="1166518" y="5691416"/>
                      <a:pt x="1173892" y="5671751"/>
                    </a:cubicBezTo>
                    <a:cubicBezTo>
                      <a:pt x="1214096" y="5564539"/>
                      <a:pt x="1351842" y="5642343"/>
                      <a:pt x="1445741" y="5647038"/>
                    </a:cubicBezTo>
                    <a:lnTo>
                      <a:pt x="1421027" y="5721178"/>
                    </a:lnTo>
                    <a:cubicBezTo>
                      <a:pt x="1404551" y="5770606"/>
                      <a:pt x="1396313" y="5762368"/>
                      <a:pt x="1445741" y="5745892"/>
                    </a:cubicBezTo>
                    <a:cubicBezTo>
                      <a:pt x="1475150" y="5657662"/>
                      <a:pt x="1456004" y="5693426"/>
                      <a:pt x="1495168" y="5634681"/>
                    </a:cubicBezTo>
                    <a:cubicBezTo>
                      <a:pt x="1504806" y="5605766"/>
                      <a:pt x="1505140" y="5579473"/>
                      <a:pt x="1544595" y="5572897"/>
                    </a:cubicBezTo>
                    <a:cubicBezTo>
                      <a:pt x="1557443" y="5570756"/>
                      <a:pt x="1569308" y="5581135"/>
                      <a:pt x="1581665" y="5585254"/>
                    </a:cubicBezTo>
                    <a:cubicBezTo>
                      <a:pt x="1585784" y="5597611"/>
                      <a:pt x="1585885" y="5612153"/>
                      <a:pt x="1594022" y="5622324"/>
                    </a:cubicBezTo>
                    <a:cubicBezTo>
                      <a:pt x="1603299" y="5633921"/>
                      <a:pt x="1625577" y="5633249"/>
                      <a:pt x="1631092" y="5647038"/>
                    </a:cubicBezTo>
                    <a:cubicBezTo>
                      <a:pt x="1643425" y="5677871"/>
                      <a:pt x="1634711" y="5713854"/>
                      <a:pt x="1643449" y="5745892"/>
                    </a:cubicBezTo>
                    <a:cubicBezTo>
                      <a:pt x="1657543" y="5797569"/>
                      <a:pt x="1685094" y="5784106"/>
                      <a:pt x="1729946" y="5795319"/>
                    </a:cubicBezTo>
                    <a:cubicBezTo>
                      <a:pt x="1742582" y="5798478"/>
                      <a:pt x="1754659" y="5803557"/>
                      <a:pt x="1767016" y="5807676"/>
                    </a:cubicBezTo>
                    <a:cubicBezTo>
                      <a:pt x="1771135" y="5787081"/>
                      <a:pt x="1776403" y="5766683"/>
                      <a:pt x="1779373" y="5745892"/>
                    </a:cubicBezTo>
                    <a:cubicBezTo>
                      <a:pt x="1784648" y="5708968"/>
                      <a:pt x="1777878" y="5669312"/>
                      <a:pt x="1791730" y="5634681"/>
                    </a:cubicBezTo>
                    <a:cubicBezTo>
                      <a:pt x="1796567" y="5622587"/>
                      <a:pt x="1816443" y="5626443"/>
                      <a:pt x="1828800" y="5622324"/>
                    </a:cubicBezTo>
                    <a:cubicBezTo>
                      <a:pt x="1869989" y="5626443"/>
                      <a:pt x="1919693" y="5609267"/>
                      <a:pt x="1952368" y="5634681"/>
                    </a:cubicBezTo>
                    <a:cubicBezTo>
                      <a:pt x="1972145" y="5650063"/>
                      <a:pt x="1947934" y="5685053"/>
                      <a:pt x="1940011" y="5708822"/>
                    </a:cubicBezTo>
                    <a:cubicBezTo>
                      <a:pt x="1928243" y="5744126"/>
                      <a:pt x="1906471" y="5751776"/>
                      <a:pt x="1878227" y="5770605"/>
                    </a:cubicBezTo>
                    <a:cubicBezTo>
                      <a:pt x="1869989" y="5782962"/>
                      <a:pt x="1848818" y="5793587"/>
                      <a:pt x="1853514" y="5807676"/>
                    </a:cubicBezTo>
                    <a:cubicBezTo>
                      <a:pt x="1867817" y="5850584"/>
                      <a:pt x="1949741" y="5852546"/>
                      <a:pt x="1977081" y="5857103"/>
                    </a:cubicBezTo>
                    <a:cubicBezTo>
                      <a:pt x="2004897" y="5773655"/>
                      <a:pt x="1972801" y="5876367"/>
                      <a:pt x="2001795" y="5745892"/>
                    </a:cubicBezTo>
                    <a:cubicBezTo>
                      <a:pt x="2004620" y="5733177"/>
                      <a:pt x="2004941" y="5718032"/>
                      <a:pt x="2014151" y="5708822"/>
                    </a:cubicBezTo>
                    <a:cubicBezTo>
                      <a:pt x="2056642" y="5666331"/>
                      <a:pt x="2078745" y="5662576"/>
                      <a:pt x="2125362" y="5647038"/>
                    </a:cubicBezTo>
                    <a:cubicBezTo>
                      <a:pt x="2174789" y="5651157"/>
                      <a:pt x="2226238" y="5644808"/>
                      <a:pt x="2273643" y="5659394"/>
                    </a:cubicBezTo>
                    <a:cubicBezTo>
                      <a:pt x="2286092" y="5663225"/>
                      <a:pt x="2276790" y="5687255"/>
                      <a:pt x="2286000" y="5696465"/>
                    </a:cubicBezTo>
                    <a:cubicBezTo>
                      <a:pt x="2295210" y="5705675"/>
                      <a:pt x="2310713" y="5704703"/>
                      <a:pt x="2323070" y="5708822"/>
                    </a:cubicBezTo>
                    <a:cubicBezTo>
                      <a:pt x="2382191" y="5797502"/>
                      <a:pt x="2351494" y="5803964"/>
                      <a:pt x="2409568" y="5745892"/>
                    </a:cubicBezTo>
                    <a:cubicBezTo>
                      <a:pt x="2417806" y="5729416"/>
                      <a:pt x="2427440" y="5713568"/>
                      <a:pt x="2434281" y="5696465"/>
                    </a:cubicBezTo>
                    <a:cubicBezTo>
                      <a:pt x="2443956" y="5672278"/>
                      <a:pt x="2458995" y="5622324"/>
                      <a:pt x="2458995" y="5622324"/>
                    </a:cubicBezTo>
                    <a:cubicBezTo>
                      <a:pt x="2446638" y="5614086"/>
                      <a:pt x="2407147" y="5599089"/>
                      <a:pt x="2421924" y="5597611"/>
                    </a:cubicBezTo>
                    <a:cubicBezTo>
                      <a:pt x="2475362" y="5592267"/>
                      <a:pt x="2533896" y="5587256"/>
                      <a:pt x="2582562" y="5609967"/>
                    </a:cubicBezTo>
                    <a:cubicBezTo>
                      <a:pt x="2606169" y="5620983"/>
                      <a:pt x="2582562" y="5675870"/>
                      <a:pt x="2607276" y="5684108"/>
                    </a:cubicBezTo>
                    <a:lnTo>
                      <a:pt x="2644346" y="5696465"/>
                    </a:lnTo>
                    <a:cubicBezTo>
                      <a:pt x="2674431" y="5786716"/>
                      <a:pt x="2643787" y="5776923"/>
                      <a:pt x="2718487" y="5758249"/>
                    </a:cubicBezTo>
                    <a:cubicBezTo>
                      <a:pt x="2734963" y="5741773"/>
                      <a:pt x="2754371" y="5727782"/>
                      <a:pt x="2767914" y="5708822"/>
                    </a:cubicBezTo>
                    <a:cubicBezTo>
                      <a:pt x="2794668" y="5671366"/>
                      <a:pt x="2777577" y="5659236"/>
                      <a:pt x="2743200" y="5634681"/>
                    </a:cubicBezTo>
                    <a:cubicBezTo>
                      <a:pt x="2716476" y="5615592"/>
                      <a:pt x="2686958" y="5607695"/>
                      <a:pt x="2656703" y="5597611"/>
                    </a:cubicBezTo>
                    <a:cubicBezTo>
                      <a:pt x="2678925" y="5508723"/>
                      <a:pt x="2655278" y="5534121"/>
                      <a:pt x="2804984" y="5560540"/>
                    </a:cubicBezTo>
                    <a:cubicBezTo>
                      <a:pt x="2830638" y="5565067"/>
                      <a:pt x="2879124" y="5585254"/>
                      <a:pt x="2879124" y="5585254"/>
                    </a:cubicBezTo>
                    <a:cubicBezTo>
                      <a:pt x="2884106" y="5591896"/>
                      <a:pt x="2934336" y="5656964"/>
                      <a:pt x="2940908" y="5671751"/>
                    </a:cubicBezTo>
                    <a:cubicBezTo>
                      <a:pt x="2951488" y="5695556"/>
                      <a:pt x="2940908" y="5737654"/>
                      <a:pt x="2965622" y="5745892"/>
                    </a:cubicBezTo>
                    <a:cubicBezTo>
                      <a:pt x="3016781" y="5762945"/>
                      <a:pt x="2991854" y="5751024"/>
                      <a:pt x="3039762" y="5782962"/>
                    </a:cubicBezTo>
                    <a:cubicBezTo>
                      <a:pt x="3016946" y="5440737"/>
                      <a:pt x="3064023" y="5683204"/>
                      <a:pt x="3002692" y="5560540"/>
                    </a:cubicBezTo>
                    <a:cubicBezTo>
                      <a:pt x="2996867" y="5548890"/>
                      <a:pt x="2998472" y="5533641"/>
                      <a:pt x="2990335" y="5523470"/>
                    </a:cubicBezTo>
                    <a:cubicBezTo>
                      <a:pt x="2981058" y="5511874"/>
                      <a:pt x="2965622" y="5506995"/>
                      <a:pt x="2953265" y="5498757"/>
                    </a:cubicBezTo>
                    <a:cubicBezTo>
                      <a:pt x="2949146" y="5486400"/>
                      <a:pt x="2935083" y="5473336"/>
                      <a:pt x="2940908" y="5461686"/>
                    </a:cubicBezTo>
                    <a:cubicBezTo>
                      <a:pt x="2946733" y="5450036"/>
                      <a:pt x="2964953" y="5449330"/>
                      <a:pt x="2977978" y="5449330"/>
                    </a:cubicBezTo>
                    <a:cubicBezTo>
                      <a:pt x="3031682" y="5449330"/>
                      <a:pt x="3085070" y="5457567"/>
                      <a:pt x="3138616" y="5461686"/>
                    </a:cubicBezTo>
                    <a:cubicBezTo>
                      <a:pt x="3233282" y="5603685"/>
                      <a:pt x="3028188" y="5282324"/>
                      <a:pt x="3175687" y="5745892"/>
                    </a:cubicBezTo>
                    <a:cubicBezTo>
                      <a:pt x="3183585" y="5770716"/>
                      <a:pt x="3225114" y="5762367"/>
                      <a:pt x="3249827" y="5770605"/>
                    </a:cubicBezTo>
                    <a:cubicBezTo>
                      <a:pt x="3253946" y="5782962"/>
                      <a:pt x="3259025" y="5795039"/>
                      <a:pt x="3262184" y="5807676"/>
                    </a:cubicBezTo>
                    <a:cubicBezTo>
                      <a:pt x="3267278" y="5828051"/>
                      <a:pt x="3253539" y="5869459"/>
                      <a:pt x="3274541" y="5869459"/>
                    </a:cubicBezTo>
                    <a:cubicBezTo>
                      <a:pt x="3295543" y="5869459"/>
                      <a:pt x="3281803" y="5828051"/>
                      <a:pt x="3286897" y="5807676"/>
                    </a:cubicBezTo>
                    <a:cubicBezTo>
                      <a:pt x="3297129" y="5766748"/>
                      <a:pt x="3299806" y="5769777"/>
                      <a:pt x="3323968" y="5733535"/>
                    </a:cubicBezTo>
                    <a:cubicBezTo>
                      <a:pt x="3338217" y="5690786"/>
                      <a:pt x="3350064" y="5674515"/>
                      <a:pt x="3323968" y="5622324"/>
                    </a:cubicBezTo>
                    <a:cubicBezTo>
                      <a:pt x="3317326" y="5609041"/>
                      <a:pt x="3299254" y="5605849"/>
                      <a:pt x="3286897" y="5597611"/>
                    </a:cubicBezTo>
                    <a:cubicBezTo>
                      <a:pt x="3282778" y="5585254"/>
                      <a:pt x="3274541" y="5573565"/>
                      <a:pt x="3274541" y="5560540"/>
                    </a:cubicBezTo>
                    <a:cubicBezTo>
                      <a:pt x="3274541" y="5543557"/>
                      <a:pt x="3271129" y="5504806"/>
                      <a:pt x="3286897" y="5511113"/>
                    </a:cubicBezTo>
                    <a:cubicBezTo>
                      <a:pt x="3314475" y="5522144"/>
                      <a:pt x="3311610" y="5568779"/>
                      <a:pt x="3336324" y="5585254"/>
                    </a:cubicBezTo>
                    <a:lnTo>
                      <a:pt x="3373395" y="5609967"/>
                    </a:lnTo>
                    <a:cubicBezTo>
                      <a:pt x="3385752" y="5605848"/>
                      <a:pt x="3408324" y="5610459"/>
                      <a:pt x="3410465" y="5597611"/>
                    </a:cubicBezTo>
                    <a:cubicBezTo>
                      <a:pt x="3417944" y="5552735"/>
                      <a:pt x="3407640" y="5506171"/>
                      <a:pt x="3398108" y="5461686"/>
                    </a:cubicBezTo>
                    <a:cubicBezTo>
                      <a:pt x="3394996" y="5447165"/>
                      <a:pt x="3380763" y="5437510"/>
                      <a:pt x="3373395" y="5424616"/>
                    </a:cubicBezTo>
                    <a:cubicBezTo>
                      <a:pt x="3364256" y="5408623"/>
                      <a:pt x="3355522" y="5392292"/>
                      <a:pt x="3348681" y="5375189"/>
                    </a:cubicBezTo>
                    <a:cubicBezTo>
                      <a:pt x="3339006" y="5351002"/>
                      <a:pt x="3323968" y="5301049"/>
                      <a:pt x="3323968" y="5301049"/>
                    </a:cubicBezTo>
                    <a:cubicBezTo>
                      <a:pt x="3328087" y="5288692"/>
                      <a:pt x="3328187" y="5274149"/>
                      <a:pt x="3336324" y="5263978"/>
                    </a:cubicBezTo>
                    <a:cubicBezTo>
                      <a:pt x="3370392" y="5221393"/>
                      <a:pt x="3398981" y="5243529"/>
                      <a:pt x="3447535" y="5251622"/>
                    </a:cubicBezTo>
                    <a:cubicBezTo>
                      <a:pt x="3459892" y="5259860"/>
                      <a:pt x="3476367" y="5263978"/>
                      <a:pt x="3484605" y="5276335"/>
                    </a:cubicBezTo>
                    <a:cubicBezTo>
                      <a:pt x="3508768" y="5312579"/>
                      <a:pt x="3485331" y="5383917"/>
                      <a:pt x="3509319" y="5263978"/>
                    </a:cubicBezTo>
                    <a:cubicBezTo>
                      <a:pt x="3505200" y="5231027"/>
                      <a:pt x="3505700" y="5197162"/>
                      <a:pt x="3496962" y="5165124"/>
                    </a:cubicBezTo>
                    <a:cubicBezTo>
                      <a:pt x="3493055" y="5150796"/>
                      <a:pt x="3478890" y="5141337"/>
                      <a:pt x="3472249" y="5128054"/>
                    </a:cubicBezTo>
                    <a:cubicBezTo>
                      <a:pt x="3466424" y="5116404"/>
                      <a:pt x="3465717" y="5102634"/>
                      <a:pt x="3459892" y="5090984"/>
                    </a:cubicBezTo>
                    <a:cubicBezTo>
                      <a:pt x="3453250" y="5077701"/>
                      <a:pt x="3449676" y="5057135"/>
                      <a:pt x="3435178" y="5053913"/>
                    </a:cubicBezTo>
                    <a:cubicBezTo>
                      <a:pt x="3370719" y="5039589"/>
                      <a:pt x="3303373" y="5045676"/>
                      <a:pt x="3237470" y="5041557"/>
                    </a:cubicBezTo>
                    <a:cubicBezTo>
                      <a:pt x="3195708" y="5031116"/>
                      <a:pt x="3174720" y="5034876"/>
                      <a:pt x="3150973" y="4992130"/>
                    </a:cubicBezTo>
                    <a:cubicBezTo>
                      <a:pt x="3138322" y="4969358"/>
                      <a:pt x="3126260" y="4917989"/>
                      <a:pt x="3126260" y="4917989"/>
                    </a:cubicBezTo>
                    <a:cubicBezTo>
                      <a:pt x="3130379" y="4897394"/>
                      <a:pt x="3126966" y="4873680"/>
                      <a:pt x="3138616" y="4856205"/>
                    </a:cubicBezTo>
                    <a:cubicBezTo>
                      <a:pt x="3145841" y="4845367"/>
                      <a:pt x="3162662" y="4843849"/>
                      <a:pt x="3175687" y="4843849"/>
                    </a:cubicBezTo>
                    <a:cubicBezTo>
                      <a:pt x="3229391" y="4843849"/>
                      <a:pt x="3282778" y="4852086"/>
                      <a:pt x="3336324" y="4856205"/>
                    </a:cubicBezTo>
                    <a:cubicBezTo>
                      <a:pt x="3352800" y="4864443"/>
                      <a:pt x="3372726" y="4867894"/>
                      <a:pt x="3385751" y="4880919"/>
                    </a:cubicBezTo>
                    <a:cubicBezTo>
                      <a:pt x="3408293" y="4903461"/>
                      <a:pt x="3384625" y="4939780"/>
                      <a:pt x="3422822" y="4955059"/>
                    </a:cubicBezTo>
                    <a:cubicBezTo>
                      <a:pt x="3453655" y="4967392"/>
                      <a:pt x="3488725" y="4963297"/>
                      <a:pt x="3521676" y="4967416"/>
                    </a:cubicBezTo>
                    <a:cubicBezTo>
                      <a:pt x="3542271" y="4975654"/>
                      <a:pt x="3562691" y="4984342"/>
                      <a:pt x="3583460" y="4992130"/>
                    </a:cubicBezTo>
                    <a:cubicBezTo>
                      <a:pt x="3595656" y="4996703"/>
                      <a:pt x="3608880" y="5010311"/>
                      <a:pt x="3620530" y="5004486"/>
                    </a:cubicBezTo>
                    <a:cubicBezTo>
                      <a:pt x="3632180" y="4998661"/>
                      <a:pt x="3628768" y="4979773"/>
                      <a:pt x="3632887" y="4967416"/>
                    </a:cubicBezTo>
                    <a:cubicBezTo>
                      <a:pt x="3616411" y="4959178"/>
                      <a:pt x="3600707" y="4949171"/>
                      <a:pt x="3583460" y="4942703"/>
                    </a:cubicBezTo>
                    <a:cubicBezTo>
                      <a:pt x="3567558" y="4936740"/>
                      <a:pt x="3545084" y="4943241"/>
                      <a:pt x="3534032" y="4930346"/>
                    </a:cubicBezTo>
                    <a:cubicBezTo>
                      <a:pt x="3517079" y="4910567"/>
                      <a:pt x="3534592" y="4862523"/>
                      <a:pt x="3509319" y="4856205"/>
                    </a:cubicBezTo>
                    <a:cubicBezTo>
                      <a:pt x="3492843" y="4852086"/>
                      <a:pt x="3476158" y="4848729"/>
                      <a:pt x="3459892" y="4843849"/>
                    </a:cubicBezTo>
                    <a:cubicBezTo>
                      <a:pt x="3396444" y="4824815"/>
                      <a:pt x="3382917" y="4818002"/>
                      <a:pt x="3323968" y="4794422"/>
                    </a:cubicBezTo>
                    <a:cubicBezTo>
                      <a:pt x="3319849" y="4782065"/>
                      <a:pt x="3320821" y="4766561"/>
                      <a:pt x="3311611" y="4757351"/>
                    </a:cubicBezTo>
                    <a:cubicBezTo>
                      <a:pt x="3298586" y="4744326"/>
                      <a:pt x="3279115" y="4739894"/>
                      <a:pt x="3262184" y="4732638"/>
                    </a:cubicBezTo>
                    <a:cubicBezTo>
                      <a:pt x="3211464" y="4710901"/>
                      <a:pt x="3175822" y="4714804"/>
                      <a:pt x="3113903" y="4707924"/>
                    </a:cubicBezTo>
                    <a:cubicBezTo>
                      <a:pt x="3105665" y="4695567"/>
                      <a:pt x="3095831" y="4684137"/>
                      <a:pt x="3089189" y="4670854"/>
                    </a:cubicBezTo>
                    <a:cubicBezTo>
                      <a:pt x="3083364" y="4659204"/>
                      <a:pt x="3084969" y="4643955"/>
                      <a:pt x="3076832" y="4633784"/>
                    </a:cubicBezTo>
                    <a:cubicBezTo>
                      <a:pt x="3067555" y="4622187"/>
                      <a:pt x="3052119" y="4617308"/>
                      <a:pt x="3039762" y="4609070"/>
                    </a:cubicBezTo>
                    <a:cubicBezTo>
                      <a:pt x="3036315" y="4598728"/>
                      <a:pt x="3011945" y="4528781"/>
                      <a:pt x="3015049" y="4522573"/>
                    </a:cubicBezTo>
                    <a:cubicBezTo>
                      <a:pt x="3023287" y="4506097"/>
                      <a:pt x="3048000" y="4506097"/>
                      <a:pt x="3064476" y="4497859"/>
                    </a:cubicBezTo>
                    <a:cubicBezTo>
                      <a:pt x="3166987" y="4523487"/>
                      <a:pt x="3077511" y="4486349"/>
                      <a:pt x="3126260" y="4547286"/>
                    </a:cubicBezTo>
                    <a:cubicBezTo>
                      <a:pt x="3147594" y="4573954"/>
                      <a:pt x="3183076" y="4576937"/>
                      <a:pt x="3212757" y="4584357"/>
                    </a:cubicBezTo>
                    <a:cubicBezTo>
                      <a:pt x="3241589" y="4670854"/>
                      <a:pt x="3212757" y="4650259"/>
                      <a:pt x="3274541" y="4670854"/>
                    </a:cubicBezTo>
                    <a:cubicBezTo>
                      <a:pt x="3340444" y="4666735"/>
                      <a:pt x="3415628" y="4692470"/>
                      <a:pt x="3472249" y="4658497"/>
                    </a:cubicBezTo>
                    <a:cubicBezTo>
                      <a:pt x="3500724" y="4641412"/>
                      <a:pt x="3465833" y="4592315"/>
                      <a:pt x="3459892" y="4559643"/>
                    </a:cubicBezTo>
                    <a:cubicBezTo>
                      <a:pt x="3457562" y="4546828"/>
                      <a:pt x="3455672" y="4532744"/>
                      <a:pt x="3447535" y="4522573"/>
                    </a:cubicBezTo>
                    <a:cubicBezTo>
                      <a:pt x="3416104" y="4483284"/>
                      <a:pt x="3350810" y="4491103"/>
                      <a:pt x="3311611" y="4485503"/>
                    </a:cubicBezTo>
                    <a:cubicBezTo>
                      <a:pt x="3286808" y="4481960"/>
                      <a:pt x="3262184" y="4477265"/>
                      <a:pt x="3237470" y="4473146"/>
                    </a:cubicBezTo>
                    <a:cubicBezTo>
                      <a:pt x="3212757" y="4464908"/>
                      <a:pt x="3181750" y="4466852"/>
                      <a:pt x="3163330" y="4448432"/>
                    </a:cubicBezTo>
                    <a:cubicBezTo>
                      <a:pt x="3146854" y="4431956"/>
                      <a:pt x="3129067" y="4416696"/>
                      <a:pt x="3113903" y="4399005"/>
                    </a:cubicBezTo>
                    <a:cubicBezTo>
                      <a:pt x="3104238" y="4387729"/>
                      <a:pt x="3099690" y="4372436"/>
                      <a:pt x="3089189" y="4361935"/>
                    </a:cubicBezTo>
                    <a:cubicBezTo>
                      <a:pt x="3074626" y="4347373"/>
                      <a:pt x="3055398" y="4338268"/>
                      <a:pt x="3039762" y="4324865"/>
                    </a:cubicBezTo>
                    <a:cubicBezTo>
                      <a:pt x="3026494" y="4313492"/>
                      <a:pt x="3017968" y="4296281"/>
                      <a:pt x="3002692" y="4287794"/>
                    </a:cubicBezTo>
                    <a:cubicBezTo>
                      <a:pt x="2979920" y="4275143"/>
                      <a:pt x="2928551" y="4263081"/>
                      <a:pt x="2928551" y="4263081"/>
                    </a:cubicBezTo>
                    <a:cubicBezTo>
                      <a:pt x="2916194" y="4254843"/>
                      <a:pt x="2902890" y="4247874"/>
                      <a:pt x="2891481" y="4238367"/>
                    </a:cubicBezTo>
                    <a:cubicBezTo>
                      <a:pt x="2878056" y="4227180"/>
                      <a:pt x="2868631" y="4211454"/>
                      <a:pt x="2854411" y="4201297"/>
                    </a:cubicBezTo>
                    <a:cubicBezTo>
                      <a:pt x="2839422" y="4190590"/>
                      <a:pt x="2821460" y="4184822"/>
                      <a:pt x="2804984" y="4176584"/>
                    </a:cubicBezTo>
                    <a:cubicBezTo>
                      <a:pt x="2813222" y="4160108"/>
                      <a:pt x="2816672" y="4140182"/>
                      <a:pt x="2829697" y="4127157"/>
                    </a:cubicBezTo>
                    <a:cubicBezTo>
                      <a:pt x="2863610" y="4093244"/>
                      <a:pt x="2942360" y="4094538"/>
                      <a:pt x="2977978" y="4090086"/>
                    </a:cubicBezTo>
                    <a:cubicBezTo>
                      <a:pt x="2984965" y="4099402"/>
                      <a:pt x="3034910" y="4170848"/>
                      <a:pt x="3052119" y="4176584"/>
                    </a:cubicBezTo>
                    <a:lnTo>
                      <a:pt x="3089189" y="4164227"/>
                    </a:lnTo>
                    <a:cubicBezTo>
                      <a:pt x="3118815" y="4075352"/>
                      <a:pt x="3082873" y="4186333"/>
                      <a:pt x="3113903" y="4077730"/>
                    </a:cubicBezTo>
                    <a:cubicBezTo>
                      <a:pt x="3117481" y="4065206"/>
                      <a:pt x="3118123" y="4050830"/>
                      <a:pt x="3126260" y="4040659"/>
                    </a:cubicBezTo>
                    <a:cubicBezTo>
                      <a:pt x="3135537" y="4029062"/>
                      <a:pt x="3150973" y="4024184"/>
                      <a:pt x="3163330" y="4015946"/>
                    </a:cubicBezTo>
                    <a:cubicBezTo>
                      <a:pt x="3188043" y="4024184"/>
                      <a:pt x="3215380" y="4026852"/>
                      <a:pt x="3237470" y="4040659"/>
                    </a:cubicBezTo>
                    <a:cubicBezTo>
                      <a:pt x="3250064" y="4048530"/>
                      <a:pt x="3252404" y="4066553"/>
                      <a:pt x="3262184" y="4077730"/>
                    </a:cubicBezTo>
                    <a:cubicBezTo>
                      <a:pt x="3320221" y="4144057"/>
                      <a:pt x="3316088" y="4134785"/>
                      <a:pt x="3385751" y="4176584"/>
                    </a:cubicBezTo>
                    <a:cubicBezTo>
                      <a:pt x="3393989" y="4188941"/>
                      <a:pt x="3395614" y="4213654"/>
                      <a:pt x="3410465" y="4213654"/>
                    </a:cubicBezTo>
                    <a:cubicBezTo>
                      <a:pt x="3423490" y="4213654"/>
                      <a:pt x="3422822" y="4189609"/>
                      <a:pt x="3422822" y="4176584"/>
                    </a:cubicBezTo>
                    <a:cubicBezTo>
                      <a:pt x="3422822" y="4159601"/>
                      <a:pt x="3415345" y="4143424"/>
                      <a:pt x="3410465" y="4127157"/>
                    </a:cubicBezTo>
                    <a:cubicBezTo>
                      <a:pt x="3402979" y="4102205"/>
                      <a:pt x="3410465" y="4061254"/>
                      <a:pt x="3385751" y="4053016"/>
                    </a:cubicBezTo>
                    <a:cubicBezTo>
                      <a:pt x="3373394" y="4048897"/>
                      <a:pt x="3360331" y="4046484"/>
                      <a:pt x="3348681" y="4040659"/>
                    </a:cubicBezTo>
                    <a:cubicBezTo>
                      <a:pt x="3302661" y="4017649"/>
                      <a:pt x="3315535" y="4013037"/>
                      <a:pt x="3274541" y="3978876"/>
                    </a:cubicBezTo>
                    <a:cubicBezTo>
                      <a:pt x="3263132" y="3969368"/>
                      <a:pt x="3249827" y="3962400"/>
                      <a:pt x="3237470" y="3954162"/>
                    </a:cubicBezTo>
                    <a:cubicBezTo>
                      <a:pt x="3229232" y="3941805"/>
                      <a:pt x="3224353" y="3926369"/>
                      <a:pt x="3212757" y="3917092"/>
                    </a:cubicBezTo>
                    <a:cubicBezTo>
                      <a:pt x="3196746" y="3904283"/>
                      <a:pt x="3102305" y="3892505"/>
                      <a:pt x="3101546" y="3892378"/>
                    </a:cubicBezTo>
                    <a:cubicBezTo>
                      <a:pt x="3093308" y="3867665"/>
                      <a:pt x="3099170" y="3831641"/>
                      <a:pt x="3076832" y="3818238"/>
                    </a:cubicBezTo>
                    <a:cubicBezTo>
                      <a:pt x="3056238" y="3805881"/>
                      <a:pt x="3036195" y="3792554"/>
                      <a:pt x="3015049" y="3781167"/>
                    </a:cubicBezTo>
                    <a:cubicBezTo>
                      <a:pt x="2982612" y="3763701"/>
                      <a:pt x="2948017" y="3750303"/>
                      <a:pt x="2916195" y="3731740"/>
                    </a:cubicBezTo>
                    <a:cubicBezTo>
                      <a:pt x="2898406" y="3721363"/>
                      <a:pt x="2883244" y="3707027"/>
                      <a:pt x="2866768" y="3694670"/>
                    </a:cubicBezTo>
                    <a:cubicBezTo>
                      <a:pt x="2870887" y="3682313"/>
                      <a:pt x="2869914" y="3666810"/>
                      <a:pt x="2879124" y="3657600"/>
                    </a:cubicBezTo>
                    <a:cubicBezTo>
                      <a:pt x="2888334" y="3648390"/>
                      <a:pt x="2904545" y="3651068"/>
                      <a:pt x="2916195" y="3645243"/>
                    </a:cubicBezTo>
                    <a:cubicBezTo>
                      <a:pt x="2929478" y="3638602"/>
                      <a:pt x="2940908" y="3628768"/>
                      <a:pt x="2953265" y="3620530"/>
                    </a:cubicBezTo>
                    <a:cubicBezTo>
                      <a:pt x="3041410" y="3649910"/>
                      <a:pt x="2934843" y="3608249"/>
                      <a:pt x="3027405" y="3669957"/>
                    </a:cubicBezTo>
                    <a:cubicBezTo>
                      <a:pt x="3038243" y="3677182"/>
                      <a:pt x="3052119" y="3678194"/>
                      <a:pt x="3064476" y="3682313"/>
                    </a:cubicBezTo>
                    <a:cubicBezTo>
                      <a:pt x="3105908" y="3765180"/>
                      <a:pt x="3076309" y="3697044"/>
                      <a:pt x="3101546" y="3781167"/>
                    </a:cubicBezTo>
                    <a:cubicBezTo>
                      <a:pt x="3116238" y="3830140"/>
                      <a:pt x="3112975" y="3863237"/>
                      <a:pt x="3163330" y="3880022"/>
                    </a:cubicBezTo>
                    <a:cubicBezTo>
                      <a:pt x="3199356" y="3892031"/>
                      <a:pt x="3237144" y="3898136"/>
                      <a:pt x="3274541" y="3904735"/>
                    </a:cubicBezTo>
                    <a:cubicBezTo>
                      <a:pt x="3307243" y="3910506"/>
                      <a:pt x="3340444" y="3912973"/>
                      <a:pt x="3373395" y="3917092"/>
                    </a:cubicBezTo>
                    <a:cubicBezTo>
                      <a:pt x="3381633" y="3896497"/>
                      <a:pt x="3390320" y="3876077"/>
                      <a:pt x="3398108" y="3855308"/>
                    </a:cubicBezTo>
                    <a:cubicBezTo>
                      <a:pt x="3409656" y="3824513"/>
                      <a:pt x="3425033" y="3788764"/>
                      <a:pt x="3398108" y="3756454"/>
                    </a:cubicBezTo>
                    <a:cubicBezTo>
                      <a:pt x="3387236" y="3743407"/>
                      <a:pt x="3365157" y="3748216"/>
                      <a:pt x="3348681" y="3744097"/>
                    </a:cubicBezTo>
                    <a:cubicBezTo>
                      <a:pt x="3336324" y="3727621"/>
                      <a:pt x="3319975" y="3713490"/>
                      <a:pt x="3311611" y="3694670"/>
                    </a:cubicBezTo>
                    <a:cubicBezTo>
                      <a:pt x="3303081" y="3675478"/>
                      <a:pt x="3304348" y="3653261"/>
                      <a:pt x="3299254" y="3632886"/>
                    </a:cubicBezTo>
                    <a:cubicBezTo>
                      <a:pt x="3296095" y="3620250"/>
                      <a:pt x="3296107" y="3605026"/>
                      <a:pt x="3286897" y="3595816"/>
                    </a:cubicBezTo>
                    <a:cubicBezTo>
                      <a:pt x="3280986" y="3589905"/>
                      <a:pt x="3200830" y="3571210"/>
                      <a:pt x="3200400" y="3571103"/>
                    </a:cubicBezTo>
                    <a:cubicBezTo>
                      <a:pt x="3192162" y="3558746"/>
                      <a:pt x="3181537" y="3547682"/>
                      <a:pt x="3175687" y="3534032"/>
                    </a:cubicBezTo>
                    <a:cubicBezTo>
                      <a:pt x="3168997" y="3518422"/>
                      <a:pt x="3175339" y="3496614"/>
                      <a:pt x="3163330" y="3484605"/>
                    </a:cubicBezTo>
                    <a:cubicBezTo>
                      <a:pt x="3143792" y="3465067"/>
                      <a:pt x="3115562" y="3455776"/>
                      <a:pt x="3089189" y="3447535"/>
                    </a:cubicBezTo>
                    <a:cubicBezTo>
                      <a:pt x="3049096" y="3435006"/>
                      <a:pt x="3005471" y="3436105"/>
                      <a:pt x="2965622" y="3422822"/>
                    </a:cubicBezTo>
                    <a:lnTo>
                      <a:pt x="2928551" y="3410465"/>
                    </a:lnTo>
                    <a:cubicBezTo>
                      <a:pt x="2924432" y="3398108"/>
                      <a:pt x="2919773" y="3385918"/>
                      <a:pt x="2916195" y="3373394"/>
                    </a:cubicBezTo>
                    <a:cubicBezTo>
                      <a:pt x="2911530" y="3357065"/>
                      <a:pt x="2910528" y="3339577"/>
                      <a:pt x="2903838" y="3323967"/>
                    </a:cubicBezTo>
                    <a:cubicBezTo>
                      <a:pt x="2897988" y="3310317"/>
                      <a:pt x="2887362" y="3299254"/>
                      <a:pt x="2879124" y="3286897"/>
                    </a:cubicBezTo>
                    <a:cubicBezTo>
                      <a:pt x="2941546" y="3266090"/>
                      <a:pt x="2947469" y="3258499"/>
                      <a:pt x="3039762" y="3286897"/>
                    </a:cubicBezTo>
                    <a:cubicBezTo>
                      <a:pt x="3056464" y="3292036"/>
                      <a:pt x="3064475" y="3311610"/>
                      <a:pt x="3076832" y="3323967"/>
                    </a:cubicBezTo>
                    <a:cubicBezTo>
                      <a:pt x="3089189" y="3311610"/>
                      <a:pt x="3102716" y="3300322"/>
                      <a:pt x="3113903" y="3286897"/>
                    </a:cubicBezTo>
                    <a:cubicBezTo>
                      <a:pt x="3123410" y="3275488"/>
                      <a:pt x="3127019" y="3259104"/>
                      <a:pt x="3138616" y="3249827"/>
                    </a:cubicBezTo>
                    <a:cubicBezTo>
                      <a:pt x="3148787" y="3241690"/>
                      <a:pt x="3164037" y="3243295"/>
                      <a:pt x="3175687" y="3237470"/>
                    </a:cubicBezTo>
                    <a:cubicBezTo>
                      <a:pt x="3188970" y="3230829"/>
                      <a:pt x="3200400" y="3220995"/>
                      <a:pt x="3212757" y="3212757"/>
                    </a:cubicBezTo>
                    <a:cubicBezTo>
                      <a:pt x="3220995" y="3229233"/>
                      <a:pt x="3232623" y="3244413"/>
                      <a:pt x="3237470" y="3262184"/>
                    </a:cubicBezTo>
                    <a:cubicBezTo>
                      <a:pt x="3265867" y="3366308"/>
                      <a:pt x="3215847" y="3337354"/>
                      <a:pt x="3286897" y="3361038"/>
                    </a:cubicBezTo>
                    <a:cubicBezTo>
                      <a:pt x="3295135" y="3348681"/>
                      <a:pt x="3296962" y="3326409"/>
                      <a:pt x="3311611" y="3323967"/>
                    </a:cubicBezTo>
                    <a:cubicBezTo>
                      <a:pt x="3345027" y="3318398"/>
                      <a:pt x="3374437" y="3363124"/>
                      <a:pt x="3385751" y="3385751"/>
                    </a:cubicBezTo>
                    <a:cubicBezTo>
                      <a:pt x="3391576" y="3397401"/>
                      <a:pt x="3394681" y="3410256"/>
                      <a:pt x="3398108" y="3422822"/>
                    </a:cubicBezTo>
                    <a:cubicBezTo>
                      <a:pt x="3407045" y="3455591"/>
                      <a:pt x="3414584" y="3488725"/>
                      <a:pt x="3422822" y="3521676"/>
                    </a:cubicBezTo>
                    <a:cubicBezTo>
                      <a:pt x="3426941" y="3538152"/>
                      <a:pt x="3423169" y="3559095"/>
                      <a:pt x="3435178" y="3571103"/>
                    </a:cubicBezTo>
                    <a:lnTo>
                      <a:pt x="3472249" y="3608173"/>
                    </a:lnTo>
                    <a:cubicBezTo>
                      <a:pt x="3492843" y="3575222"/>
                      <a:pt x="3521744" y="3546183"/>
                      <a:pt x="3534032" y="3509319"/>
                    </a:cubicBezTo>
                    <a:cubicBezTo>
                      <a:pt x="3565388" y="3415253"/>
                      <a:pt x="3553637" y="3460723"/>
                      <a:pt x="3571103" y="3373394"/>
                    </a:cubicBezTo>
                    <a:cubicBezTo>
                      <a:pt x="3584865" y="3414681"/>
                      <a:pt x="3585471" y="3413338"/>
                      <a:pt x="3595816" y="3459892"/>
                    </a:cubicBezTo>
                    <a:cubicBezTo>
                      <a:pt x="3600372" y="3480394"/>
                      <a:pt x="3600798" y="3502011"/>
                      <a:pt x="3608173" y="3521676"/>
                    </a:cubicBezTo>
                    <a:cubicBezTo>
                      <a:pt x="3613388" y="3535581"/>
                      <a:pt x="3624649" y="3546389"/>
                      <a:pt x="3632887" y="3558746"/>
                    </a:cubicBezTo>
                    <a:cubicBezTo>
                      <a:pt x="3683078" y="3483459"/>
                      <a:pt x="3665628" y="3526284"/>
                      <a:pt x="3645243" y="3373394"/>
                    </a:cubicBezTo>
                    <a:cubicBezTo>
                      <a:pt x="3643522" y="3360483"/>
                      <a:pt x="3644196" y="3342786"/>
                      <a:pt x="3632887" y="3336324"/>
                    </a:cubicBezTo>
                    <a:cubicBezTo>
                      <a:pt x="3611134" y="3323893"/>
                      <a:pt x="3583460" y="3328086"/>
                      <a:pt x="3558746" y="3323967"/>
                    </a:cubicBezTo>
                    <a:cubicBezTo>
                      <a:pt x="3490692" y="3187862"/>
                      <a:pt x="3588697" y="3370843"/>
                      <a:pt x="3484605" y="3225113"/>
                    </a:cubicBezTo>
                    <a:cubicBezTo>
                      <a:pt x="3465516" y="3198388"/>
                      <a:pt x="3472103" y="3135271"/>
                      <a:pt x="3459892" y="3113903"/>
                    </a:cubicBezTo>
                    <a:cubicBezTo>
                      <a:pt x="3453430" y="3102594"/>
                      <a:pt x="3435637" y="3103876"/>
                      <a:pt x="3422822" y="3101546"/>
                    </a:cubicBezTo>
                    <a:cubicBezTo>
                      <a:pt x="3390150" y="3095605"/>
                      <a:pt x="3356919" y="3093308"/>
                      <a:pt x="3323968" y="3089189"/>
                    </a:cubicBezTo>
                    <a:cubicBezTo>
                      <a:pt x="3319849" y="3076832"/>
                      <a:pt x="3314437" y="3064834"/>
                      <a:pt x="3311611" y="3052119"/>
                    </a:cubicBezTo>
                    <a:cubicBezTo>
                      <a:pt x="3306176" y="3027661"/>
                      <a:pt x="3315559" y="2997001"/>
                      <a:pt x="3299254" y="2977978"/>
                    </a:cubicBezTo>
                    <a:cubicBezTo>
                      <a:pt x="3285586" y="2962032"/>
                      <a:pt x="3257972" y="2970178"/>
                      <a:pt x="3237470" y="2965622"/>
                    </a:cubicBezTo>
                    <a:cubicBezTo>
                      <a:pt x="3220892" y="2961938"/>
                      <a:pt x="3204621" y="2956949"/>
                      <a:pt x="3188043" y="2953265"/>
                    </a:cubicBezTo>
                    <a:cubicBezTo>
                      <a:pt x="3046846" y="2921887"/>
                      <a:pt x="3197386" y="2958689"/>
                      <a:pt x="3076832" y="2928551"/>
                    </a:cubicBezTo>
                    <a:cubicBezTo>
                      <a:pt x="3068594" y="2912075"/>
                      <a:pt x="3058587" y="2896371"/>
                      <a:pt x="3052119" y="2879124"/>
                    </a:cubicBezTo>
                    <a:cubicBezTo>
                      <a:pt x="3046156" y="2863223"/>
                      <a:pt x="3054608" y="2837945"/>
                      <a:pt x="3039762" y="2829697"/>
                    </a:cubicBezTo>
                    <a:cubicBezTo>
                      <a:pt x="3010733" y="2813570"/>
                      <a:pt x="2973859" y="2821459"/>
                      <a:pt x="2940908" y="2817340"/>
                    </a:cubicBezTo>
                    <a:cubicBezTo>
                      <a:pt x="2928551" y="2813221"/>
                      <a:pt x="2909663" y="2816634"/>
                      <a:pt x="2903838" y="2804984"/>
                    </a:cubicBezTo>
                    <a:cubicBezTo>
                      <a:pt x="2898013" y="2793334"/>
                      <a:pt x="2906985" y="2777123"/>
                      <a:pt x="2916195" y="2767913"/>
                    </a:cubicBezTo>
                    <a:cubicBezTo>
                      <a:pt x="2931463" y="2752645"/>
                      <a:pt x="2980539" y="2738227"/>
                      <a:pt x="3002692" y="2730843"/>
                    </a:cubicBezTo>
                    <a:cubicBezTo>
                      <a:pt x="3039762" y="2734962"/>
                      <a:pt x="3079948" y="2727766"/>
                      <a:pt x="3113903" y="2743200"/>
                    </a:cubicBezTo>
                    <a:cubicBezTo>
                      <a:pt x="3130672" y="2750822"/>
                      <a:pt x="3131775" y="2775524"/>
                      <a:pt x="3138616" y="2792627"/>
                    </a:cubicBezTo>
                    <a:cubicBezTo>
                      <a:pt x="3148291" y="2816814"/>
                      <a:pt x="3163330" y="2866767"/>
                      <a:pt x="3163330" y="2866767"/>
                    </a:cubicBezTo>
                    <a:cubicBezTo>
                      <a:pt x="3176511" y="2787684"/>
                      <a:pt x="3183101" y="2797569"/>
                      <a:pt x="3163330" y="2718486"/>
                    </a:cubicBezTo>
                    <a:cubicBezTo>
                      <a:pt x="3157012" y="2693214"/>
                      <a:pt x="3157036" y="2662766"/>
                      <a:pt x="3138616" y="2644346"/>
                    </a:cubicBezTo>
                    <a:cubicBezTo>
                      <a:pt x="3091045" y="2596775"/>
                      <a:pt x="3116086" y="2616970"/>
                      <a:pt x="3064476" y="2582562"/>
                    </a:cubicBezTo>
                    <a:cubicBezTo>
                      <a:pt x="3020968" y="2588778"/>
                      <a:pt x="2960546" y="2607202"/>
                      <a:pt x="2916195" y="2582562"/>
                    </a:cubicBezTo>
                    <a:cubicBezTo>
                      <a:pt x="2895827" y="2571246"/>
                      <a:pt x="2881932" y="2550826"/>
                      <a:pt x="2866768" y="2533135"/>
                    </a:cubicBezTo>
                    <a:cubicBezTo>
                      <a:pt x="2857103" y="2521859"/>
                      <a:pt x="2854948" y="2503433"/>
                      <a:pt x="2842054" y="2496065"/>
                    </a:cubicBezTo>
                    <a:cubicBezTo>
                      <a:pt x="2823819" y="2485645"/>
                      <a:pt x="2800865" y="2487827"/>
                      <a:pt x="2780270" y="2483708"/>
                    </a:cubicBezTo>
                    <a:cubicBezTo>
                      <a:pt x="2836156" y="2451774"/>
                      <a:pt x="2882497" y="2423172"/>
                      <a:pt x="2940908" y="2397211"/>
                    </a:cubicBezTo>
                    <a:cubicBezTo>
                      <a:pt x="2952810" y="2391921"/>
                      <a:pt x="2965621" y="2388973"/>
                      <a:pt x="2977978" y="2384854"/>
                    </a:cubicBezTo>
                    <a:cubicBezTo>
                      <a:pt x="3003396" y="2393327"/>
                      <a:pt x="3038612" y="2406119"/>
                      <a:pt x="3064476" y="2409567"/>
                    </a:cubicBezTo>
                    <a:cubicBezTo>
                      <a:pt x="3109572" y="2415580"/>
                      <a:pt x="3155092" y="2417805"/>
                      <a:pt x="3200400" y="2421924"/>
                    </a:cubicBezTo>
                    <a:cubicBezTo>
                      <a:pt x="3204519" y="2434281"/>
                      <a:pt x="3206932" y="2447344"/>
                      <a:pt x="3212757" y="2458994"/>
                    </a:cubicBezTo>
                    <a:cubicBezTo>
                      <a:pt x="3219399" y="2472277"/>
                      <a:pt x="3232395" y="2482108"/>
                      <a:pt x="3237470" y="2496065"/>
                    </a:cubicBezTo>
                    <a:cubicBezTo>
                      <a:pt x="3249077" y="2527986"/>
                      <a:pt x="3251443" y="2562697"/>
                      <a:pt x="3262184" y="2594919"/>
                    </a:cubicBezTo>
                    <a:cubicBezTo>
                      <a:pt x="3266303" y="2607276"/>
                      <a:pt x="3263232" y="2625527"/>
                      <a:pt x="3274541" y="2631989"/>
                    </a:cubicBezTo>
                    <a:cubicBezTo>
                      <a:pt x="3296294" y="2644419"/>
                      <a:pt x="3323968" y="2640227"/>
                      <a:pt x="3348681" y="2644346"/>
                    </a:cubicBezTo>
                    <a:cubicBezTo>
                      <a:pt x="3361038" y="2660822"/>
                      <a:pt x="3373781" y="2677015"/>
                      <a:pt x="3385751" y="2693773"/>
                    </a:cubicBezTo>
                    <a:cubicBezTo>
                      <a:pt x="3394383" y="2705858"/>
                      <a:pt x="3398868" y="2721566"/>
                      <a:pt x="3410465" y="2730843"/>
                    </a:cubicBezTo>
                    <a:cubicBezTo>
                      <a:pt x="3420636" y="2738980"/>
                      <a:pt x="3434624" y="2741479"/>
                      <a:pt x="3447535" y="2743200"/>
                    </a:cubicBezTo>
                    <a:cubicBezTo>
                      <a:pt x="3496698" y="2749755"/>
                      <a:pt x="3546389" y="2751438"/>
                      <a:pt x="3595816" y="2755557"/>
                    </a:cubicBezTo>
                    <a:cubicBezTo>
                      <a:pt x="3571910" y="2540387"/>
                      <a:pt x="3623503" y="2706912"/>
                      <a:pt x="3521676" y="2619632"/>
                    </a:cubicBezTo>
                    <a:cubicBezTo>
                      <a:pt x="3505405" y="2605686"/>
                      <a:pt x="3474371" y="2504553"/>
                      <a:pt x="3472249" y="2496065"/>
                    </a:cubicBezTo>
                    <a:cubicBezTo>
                      <a:pt x="3463797" y="2462257"/>
                      <a:pt x="3467458" y="2429801"/>
                      <a:pt x="3422822" y="2421924"/>
                    </a:cubicBezTo>
                    <a:cubicBezTo>
                      <a:pt x="3365890" y="2411877"/>
                      <a:pt x="3307492" y="2413686"/>
                      <a:pt x="3249827" y="2409567"/>
                    </a:cubicBezTo>
                    <a:cubicBezTo>
                      <a:pt x="3238782" y="2394840"/>
                      <a:pt x="3196340" y="2333396"/>
                      <a:pt x="3175687" y="2323070"/>
                    </a:cubicBezTo>
                    <a:cubicBezTo>
                      <a:pt x="3148866" y="2309660"/>
                      <a:pt x="3117849" y="2307176"/>
                      <a:pt x="3089189" y="2298357"/>
                    </a:cubicBezTo>
                    <a:cubicBezTo>
                      <a:pt x="3064291" y="2290696"/>
                      <a:pt x="3040593" y="2278752"/>
                      <a:pt x="3015049" y="2273643"/>
                    </a:cubicBezTo>
                    <a:cubicBezTo>
                      <a:pt x="2940493" y="2258732"/>
                      <a:pt x="2973190" y="2267927"/>
                      <a:pt x="2916195" y="2248930"/>
                    </a:cubicBezTo>
                    <a:cubicBezTo>
                      <a:pt x="2903838" y="2236573"/>
                      <a:pt x="2888818" y="2226399"/>
                      <a:pt x="2879124" y="2211859"/>
                    </a:cubicBezTo>
                    <a:cubicBezTo>
                      <a:pt x="2871899" y="2201022"/>
                      <a:pt x="2875978" y="2183999"/>
                      <a:pt x="2866768" y="2174789"/>
                    </a:cubicBezTo>
                    <a:cubicBezTo>
                      <a:pt x="2835320" y="2143341"/>
                      <a:pt x="2765958" y="2142736"/>
                      <a:pt x="2730843" y="2137719"/>
                    </a:cubicBezTo>
                    <a:cubicBezTo>
                      <a:pt x="2726724" y="2125362"/>
                      <a:pt x="2709277" y="2109859"/>
                      <a:pt x="2718487" y="2100649"/>
                    </a:cubicBezTo>
                    <a:cubicBezTo>
                      <a:pt x="2740668" y="2078468"/>
                      <a:pt x="2775225" y="2073498"/>
                      <a:pt x="2804984" y="2063578"/>
                    </a:cubicBezTo>
                    <a:cubicBezTo>
                      <a:pt x="2824909" y="2056936"/>
                      <a:pt x="2846393" y="2056316"/>
                      <a:pt x="2866768" y="2051222"/>
                    </a:cubicBezTo>
                    <a:cubicBezTo>
                      <a:pt x="2879404" y="2048063"/>
                      <a:pt x="2891481" y="2042984"/>
                      <a:pt x="2903838" y="2038865"/>
                    </a:cubicBezTo>
                    <a:cubicBezTo>
                      <a:pt x="2907957" y="2051222"/>
                      <a:pt x="2908058" y="2065764"/>
                      <a:pt x="2916195" y="2075935"/>
                    </a:cubicBezTo>
                    <a:cubicBezTo>
                      <a:pt x="2936828" y="2101727"/>
                      <a:pt x="2973812" y="2106587"/>
                      <a:pt x="3002692" y="2113005"/>
                    </a:cubicBezTo>
                    <a:cubicBezTo>
                      <a:pt x="3023194" y="2117561"/>
                      <a:pt x="3043881" y="2121243"/>
                      <a:pt x="3064476" y="2125362"/>
                    </a:cubicBezTo>
                    <a:cubicBezTo>
                      <a:pt x="3076833" y="2133600"/>
                      <a:pt x="3091767" y="2138899"/>
                      <a:pt x="3101546" y="2150076"/>
                    </a:cubicBezTo>
                    <a:cubicBezTo>
                      <a:pt x="3121105" y="2172429"/>
                      <a:pt x="3150973" y="2224216"/>
                      <a:pt x="3150973" y="2224216"/>
                    </a:cubicBezTo>
                    <a:cubicBezTo>
                      <a:pt x="3146854" y="2195384"/>
                      <a:pt x="3143045" y="2166505"/>
                      <a:pt x="3138616" y="2137719"/>
                    </a:cubicBezTo>
                    <a:cubicBezTo>
                      <a:pt x="3134806" y="2112956"/>
                      <a:pt x="3138691" y="2085331"/>
                      <a:pt x="3126260" y="2063578"/>
                    </a:cubicBezTo>
                    <a:cubicBezTo>
                      <a:pt x="3119798" y="2052269"/>
                      <a:pt x="3101546" y="2055341"/>
                      <a:pt x="3089189" y="2051222"/>
                    </a:cubicBezTo>
                    <a:cubicBezTo>
                      <a:pt x="3150494" y="2030787"/>
                      <a:pt x="3161083" y="2021641"/>
                      <a:pt x="3249827" y="2051222"/>
                    </a:cubicBezTo>
                    <a:cubicBezTo>
                      <a:pt x="3263916" y="2055918"/>
                      <a:pt x="3266303" y="2075935"/>
                      <a:pt x="3274541" y="2088292"/>
                    </a:cubicBezTo>
                    <a:cubicBezTo>
                      <a:pt x="3278660" y="2100649"/>
                      <a:pt x="3277687" y="2134572"/>
                      <a:pt x="3286897" y="2125362"/>
                    </a:cubicBezTo>
                    <a:cubicBezTo>
                      <a:pt x="3301748" y="2110511"/>
                      <a:pt x="3285301" y="2079276"/>
                      <a:pt x="3299254" y="2063578"/>
                    </a:cubicBezTo>
                    <a:cubicBezTo>
                      <a:pt x="3332072" y="2026658"/>
                      <a:pt x="3414100" y="2004701"/>
                      <a:pt x="3459892" y="1989438"/>
                    </a:cubicBezTo>
                    <a:cubicBezTo>
                      <a:pt x="3472249" y="1993557"/>
                      <a:pt x="3490500" y="1990485"/>
                      <a:pt x="3496962" y="2001794"/>
                    </a:cubicBezTo>
                    <a:cubicBezTo>
                      <a:pt x="3509393" y="2023547"/>
                      <a:pt x="3504837" y="2051285"/>
                      <a:pt x="3509319" y="2075935"/>
                    </a:cubicBezTo>
                    <a:cubicBezTo>
                      <a:pt x="3513076" y="2096599"/>
                      <a:pt x="3512283" y="2118934"/>
                      <a:pt x="3521676" y="2137719"/>
                    </a:cubicBezTo>
                    <a:cubicBezTo>
                      <a:pt x="3540188" y="2174743"/>
                      <a:pt x="3562865" y="2176162"/>
                      <a:pt x="3595816" y="2187146"/>
                    </a:cubicBezTo>
                    <a:cubicBezTo>
                      <a:pt x="3591697" y="2137719"/>
                      <a:pt x="3589612" y="2088080"/>
                      <a:pt x="3583460" y="2038865"/>
                    </a:cubicBezTo>
                    <a:cubicBezTo>
                      <a:pt x="3581354" y="2022013"/>
                      <a:pt x="3578698" y="2004628"/>
                      <a:pt x="3571103" y="1989438"/>
                    </a:cubicBezTo>
                    <a:cubicBezTo>
                      <a:pt x="3561893" y="1971018"/>
                      <a:pt x="3546002" y="1956770"/>
                      <a:pt x="3534032" y="1940011"/>
                    </a:cubicBezTo>
                    <a:cubicBezTo>
                      <a:pt x="3525400" y="1927926"/>
                      <a:pt x="3517557" y="1915297"/>
                      <a:pt x="3509319" y="1902940"/>
                    </a:cubicBezTo>
                    <a:cubicBezTo>
                      <a:pt x="3505200" y="1886464"/>
                      <a:pt x="3506382" y="1867643"/>
                      <a:pt x="3496962" y="1853513"/>
                    </a:cubicBezTo>
                    <a:cubicBezTo>
                      <a:pt x="3461521" y="1800352"/>
                      <a:pt x="3389427" y="1844458"/>
                      <a:pt x="3348681" y="1853513"/>
                    </a:cubicBezTo>
                    <a:cubicBezTo>
                      <a:pt x="3332205" y="1861751"/>
                      <a:pt x="3316185" y="1870971"/>
                      <a:pt x="3299254" y="1878227"/>
                    </a:cubicBezTo>
                    <a:cubicBezTo>
                      <a:pt x="3287282" y="1883358"/>
                      <a:pt x="3274541" y="1894703"/>
                      <a:pt x="3262184" y="1890584"/>
                    </a:cubicBezTo>
                    <a:cubicBezTo>
                      <a:pt x="3245606" y="1885058"/>
                      <a:pt x="3242307" y="1856639"/>
                      <a:pt x="3225114" y="1853513"/>
                    </a:cubicBezTo>
                    <a:cubicBezTo>
                      <a:pt x="3148010" y="1839494"/>
                      <a:pt x="3068595" y="1845276"/>
                      <a:pt x="2990335" y="1841157"/>
                    </a:cubicBezTo>
                    <a:cubicBezTo>
                      <a:pt x="2994454" y="1820562"/>
                      <a:pt x="3010965" y="1798677"/>
                      <a:pt x="3002692" y="1779373"/>
                    </a:cubicBezTo>
                    <a:cubicBezTo>
                      <a:pt x="2995436" y="1762442"/>
                      <a:pt x="2971277" y="1758519"/>
                      <a:pt x="2953265" y="1754659"/>
                    </a:cubicBezTo>
                    <a:cubicBezTo>
                      <a:pt x="2912789" y="1745986"/>
                      <a:pt x="2870886" y="1746422"/>
                      <a:pt x="2829697" y="1742303"/>
                    </a:cubicBezTo>
                    <a:cubicBezTo>
                      <a:pt x="2825578" y="1729946"/>
                      <a:pt x="2811516" y="1716882"/>
                      <a:pt x="2817341" y="1705232"/>
                    </a:cubicBezTo>
                    <a:cubicBezTo>
                      <a:pt x="2849678" y="1640559"/>
                      <a:pt x="3002834" y="1657695"/>
                      <a:pt x="3027405" y="1655805"/>
                    </a:cubicBezTo>
                    <a:cubicBezTo>
                      <a:pt x="3039762" y="1651686"/>
                      <a:pt x="3052382" y="1638611"/>
                      <a:pt x="3064476" y="1643449"/>
                    </a:cubicBezTo>
                    <a:cubicBezTo>
                      <a:pt x="3078265" y="1648965"/>
                      <a:pt x="3083157" y="1666948"/>
                      <a:pt x="3089189" y="1680519"/>
                    </a:cubicBezTo>
                    <a:cubicBezTo>
                      <a:pt x="3089191" y="1680523"/>
                      <a:pt x="3120081" y="1773193"/>
                      <a:pt x="3126260" y="1791730"/>
                    </a:cubicBezTo>
                    <a:cubicBezTo>
                      <a:pt x="3130379" y="1804087"/>
                      <a:pt x="3125980" y="1825641"/>
                      <a:pt x="3138616" y="1828800"/>
                    </a:cubicBezTo>
                    <a:lnTo>
                      <a:pt x="3237470" y="1853513"/>
                    </a:lnTo>
                    <a:cubicBezTo>
                      <a:pt x="3282778" y="1841156"/>
                      <a:pt x="3331390" y="1837446"/>
                      <a:pt x="3373395" y="1816443"/>
                    </a:cubicBezTo>
                    <a:cubicBezTo>
                      <a:pt x="3385045" y="1810618"/>
                      <a:pt x="3348848" y="1807664"/>
                      <a:pt x="3336324" y="1804086"/>
                    </a:cubicBezTo>
                    <a:cubicBezTo>
                      <a:pt x="3319995" y="1799421"/>
                      <a:pt x="3303373" y="1795849"/>
                      <a:pt x="3286897" y="1791730"/>
                    </a:cubicBezTo>
                    <a:cubicBezTo>
                      <a:pt x="3259569" y="1764401"/>
                      <a:pt x="3242317" y="1751996"/>
                      <a:pt x="3225114" y="1717589"/>
                    </a:cubicBezTo>
                    <a:cubicBezTo>
                      <a:pt x="3219289" y="1705939"/>
                      <a:pt x="3216876" y="1692876"/>
                      <a:pt x="3212757" y="1680519"/>
                    </a:cubicBezTo>
                    <a:cubicBezTo>
                      <a:pt x="3216876" y="1668162"/>
                      <a:pt x="3214943" y="1651586"/>
                      <a:pt x="3225114" y="1643449"/>
                    </a:cubicBezTo>
                    <a:cubicBezTo>
                      <a:pt x="3238375" y="1632840"/>
                      <a:pt x="3258212" y="1635758"/>
                      <a:pt x="3274541" y="1631092"/>
                    </a:cubicBezTo>
                    <a:cubicBezTo>
                      <a:pt x="3287065" y="1627514"/>
                      <a:pt x="3299087" y="1622313"/>
                      <a:pt x="3311611" y="1618735"/>
                    </a:cubicBezTo>
                    <a:cubicBezTo>
                      <a:pt x="3420247" y="1587695"/>
                      <a:pt x="3309207" y="1623654"/>
                      <a:pt x="3398108" y="1594022"/>
                    </a:cubicBezTo>
                    <a:cubicBezTo>
                      <a:pt x="3422822" y="1598141"/>
                      <a:pt x="3457881" y="1585853"/>
                      <a:pt x="3472249" y="1606378"/>
                    </a:cubicBezTo>
                    <a:cubicBezTo>
                      <a:pt x="3493638" y="1636934"/>
                      <a:pt x="3454766" y="1695210"/>
                      <a:pt x="3484605" y="1717589"/>
                    </a:cubicBezTo>
                    <a:cubicBezTo>
                      <a:pt x="3496047" y="1726170"/>
                      <a:pt x="3527767" y="1625174"/>
                      <a:pt x="3534032" y="1606378"/>
                    </a:cubicBezTo>
                    <a:cubicBezTo>
                      <a:pt x="3502168" y="1558581"/>
                      <a:pt x="3505869" y="1574327"/>
                      <a:pt x="3496962" y="1507524"/>
                    </a:cubicBezTo>
                    <a:cubicBezTo>
                      <a:pt x="3491491" y="1466493"/>
                      <a:pt x="3501734" y="1421641"/>
                      <a:pt x="3484605" y="1383957"/>
                    </a:cubicBezTo>
                    <a:cubicBezTo>
                      <a:pt x="3477577" y="1368496"/>
                      <a:pt x="3451654" y="1375719"/>
                      <a:pt x="3435178" y="1371600"/>
                    </a:cubicBezTo>
                    <a:cubicBezTo>
                      <a:pt x="3402227" y="1375719"/>
                      <a:pt x="3368362" y="1375219"/>
                      <a:pt x="3336324" y="1383957"/>
                    </a:cubicBezTo>
                    <a:cubicBezTo>
                      <a:pt x="3321996" y="1387864"/>
                      <a:pt x="3312537" y="1402029"/>
                      <a:pt x="3299254" y="1408670"/>
                    </a:cubicBezTo>
                    <a:cubicBezTo>
                      <a:pt x="3196937" y="1459829"/>
                      <a:pt x="3331351" y="1374916"/>
                      <a:pt x="3225114" y="1445740"/>
                    </a:cubicBezTo>
                    <a:cubicBezTo>
                      <a:pt x="3216876" y="1458097"/>
                      <a:pt x="3214189" y="1488327"/>
                      <a:pt x="3200400" y="1482811"/>
                    </a:cubicBezTo>
                    <a:cubicBezTo>
                      <a:pt x="3177954" y="1473833"/>
                      <a:pt x="3159360" y="1409117"/>
                      <a:pt x="3150973" y="1383957"/>
                    </a:cubicBezTo>
                    <a:cubicBezTo>
                      <a:pt x="3167449" y="1379838"/>
                      <a:pt x="3217383" y="1371600"/>
                      <a:pt x="3200400" y="1371600"/>
                    </a:cubicBezTo>
                    <a:cubicBezTo>
                      <a:pt x="3122032" y="1371600"/>
                      <a:pt x="3042726" y="1369938"/>
                      <a:pt x="2965622" y="1383957"/>
                    </a:cubicBezTo>
                    <a:cubicBezTo>
                      <a:pt x="2948429" y="1387083"/>
                      <a:pt x="2943724" y="1412357"/>
                      <a:pt x="2928551" y="1421027"/>
                    </a:cubicBezTo>
                    <a:cubicBezTo>
                      <a:pt x="2913806" y="1429453"/>
                      <a:pt x="2895600" y="1429265"/>
                      <a:pt x="2879124" y="1433384"/>
                    </a:cubicBezTo>
                    <a:cubicBezTo>
                      <a:pt x="2770292" y="1324549"/>
                      <a:pt x="2913879" y="1481849"/>
                      <a:pt x="2829697" y="1334530"/>
                    </a:cubicBezTo>
                    <a:cubicBezTo>
                      <a:pt x="2818424" y="1314803"/>
                      <a:pt x="2774585" y="1303802"/>
                      <a:pt x="2755557" y="1297459"/>
                    </a:cubicBezTo>
                    <a:cubicBezTo>
                      <a:pt x="2747319" y="1272745"/>
                      <a:pt x="2730843" y="1248033"/>
                      <a:pt x="2755557" y="1223319"/>
                    </a:cubicBezTo>
                    <a:cubicBezTo>
                      <a:pt x="2764767" y="1214109"/>
                      <a:pt x="2780270" y="1215081"/>
                      <a:pt x="2792627" y="1210962"/>
                    </a:cubicBezTo>
                    <a:cubicBezTo>
                      <a:pt x="2829697" y="1215081"/>
                      <a:pt x="2867264" y="1216004"/>
                      <a:pt x="2903838" y="1223319"/>
                    </a:cubicBezTo>
                    <a:cubicBezTo>
                      <a:pt x="2929382" y="1228428"/>
                      <a:pt x="3003921" y="1250390"/>
                      <a:pt x="2977978" y="1248032"/>
                    </a:cubicBezTo>
                    <a:lnTo>
                      <a:pt x="2842054" y="1235676"/>
                    </a:lnTo>
                    <a:cubicBezTo>
                      <a:pt x="2821459" y="1231557"/>
                      <a:pt x="2786912" y="1243244"/>
                      <a:pt x="2780270" y="1223319"/>
                    </a:cubicBezTo>
                    <a:cubicBezTo>
                      <a:pt x="2774445" y="1205844"/>
                      <a:pt x="2813902" y="1208082"/>
                      <a:pt x="2829697" y="1198605"/>
                    </a:cubicBezTo>
                    <a:cubicBezTo>
                      <a:pt x="2855166" y="1183323"/>
                      <a:pt x="2875660" y="1158570"/>
                      <a:pt x="2903838" y="1149178"/>
                    </a:cubicBezTo>
                    <a:cubicBezTo>
                      <a:pt x="3007452" y="1114642"/>
                      <a:pt x="2927905" y="1137587"/>
                      <a:pt x="3150973" y="1124465"/>
                    </a:cubicBezTo>
                    <a:cubicBezTo>
                      <a:pt x="3119181" y="997301"/>
                      <a:pt x="3176644" y="1162300"/>
                      <a:pt x="3052119" y="1062681"/>
                    </a:cubicBezTo>
                    <a:cubicBezTo>
                      <a:pt x="3040522" y="1053404"/>
                      <a:pt x="3065235" y="1034888"/>
                      <a:pt x="3076832" y="1025611"/>
                    </a:cubicBezTo>
                    <a:cubicBezTo>
                      <a:pt x="3089498" y="1015479"/>
                      <a:pt x="3172610" y="1001512"/>
                      <a:pt x="3175687" y="1000897"/>
                    </a:cubicBezTo>
                    <a:cubicBezTo>
                      <a:pt x="3192163" y="1005016"/>
                      <a:pt x="3213105" y="1001245"/>
                      <a:pt x="3225114" y="1013254"/>
                    </a:cubicBezTo>
                    <a:cubicBezTo>
                      <a:pt x="3324827" y="1112968"/>
                      <a:pt x="3191853" y="1036551"/>
                      <a:pt x="3262184" y="1124465"/>
                    </a:cubicBezTo>
                    <a:cubicBezTo>
                      <a:pt x="3270321" y="1134636"/>
                      <a:pt x="3286897" y="1132703"/>
                      <a:pt x="3299254" y="1136822"/>
                    </a:cubicBezTo>
                    <a:cubicBezTo>
                      <a:pt x="3329404" y="1126772"/>
                      <a:pt x="3349441" y="1123705"/>
                      <a:pt x="3373395" y="1099751"/>
                    </a:cubicBezTo>
                    <a:cubicBezTo>
                      <a:pt x="3383896" y="1089250"/>
                      <a:pt x="3389870" y="1075038"/>
                      <a:pt x="3398108" y="1062681"/>
                    </a:cubicBezTo>
                    <a:cubicBezTo>
                      <a:pt x="3393989" y="1029730"/>
                      <a:pt x="3391210" y="996583"/>
                      <a:pt x="3385751" y="963827"/>
                    </a:cubicBezTo>
                    <a:cubicBezTo>
                      <a:pt x="3382959" y="947075"/>
                      <a:pt x="3384004" y="927661"/>
                      <a:pt x="3373395" y="914400"/>
                    </a:cubicBezTo>
                    <a:cubicBezTo>
                      <a:pt x="3365258" y="904229"/>
                      <a:pt x="3348848" y="905621"/>
                      <a:pt x="3336324" y="902043"/>
                    </a:cubicBezTo>
                    <a:cubicBezTo>
                      <a:pt x="3289579" y="888687"/>
                      <a:pt x="3302260" y="889686"/>
                      <a:pt x="3274541" y="889686"/>
                    </a:cubicBezTo>
                  </a:path>
                </a:pathLst>
              </a:custGeom>
              <a:grpFill/>
              <a:ln w="6350">
                <a:solidFill>
                  <a:schemeClr val="accent3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62" name="Group 361"/>
            <p:cNvGrpSpPr/>
            <p:nvPr/>
          </p:nvGrpSpPr>
          <p:grpSpPr>
            <a:xfrm rot="21209618">
              <a:off x="8033837" y="5264836"/>
              <a:ext cx="1080749" cy="841468"/>
              <a:chOff x="2842054" y="247135"/>
              <a:chExt cx="3665565" cy="6339016"/>
            </a:xfrm>
            <a:blipFill>
              <a:blip r:embed="rId14"/>
              <a:tile tx="0" ty="0" sx="100000" sy="100000" flip="none" algn="tl"/>
            </a:blipFill>
            <a:scene3d>
              <a:camera prst="orthographicFront">
                <a:rot lat="1578897" lon="3103290" rev="12766066"/>
              </a:camera>
              <a:lightRig rig="threePt" dir="t"/>
            </a:scene3d>
          </p:grpSpPr>
          <p:sp>
            <p:nvSpPr>
              <p:cNvPr id="363" name="Freeform 362"/>
              <p:cNvSpPr/>
              <p:nvPr/>
            </p:nvSpPr>
            <p:spPr>
              <a:xfrm>
                <a:off x="2842054" y="716692"/>
                <a:ext cx="3665565" cy="5869459"/>
              </a:xfrm>
              <a:custGeom>
                <a:avLst/>
                <a:gdLst>
                  <a:gd name="connsiteX0" fmla="*/ 1285103 w 3665565"/>
                  <a:gd name="connsiteY0" fmla="*/ 111211 h 5869459"/>
                  <a:gd name="connsiteX1" fmla="*/ 1223319 w 3665565"/>
                  <a:gd name="connsiteY1" fmla="*/ 98854 h 5869459"/>
                  <a:gd name="connsiteX2" fmla="*/ 1186249 w 3665565"/>
                  <a:gd name="connsiteY2" fmla="*/ 74140 h 5869459"/>
                  <a:gd name="connsiteX3" fmla="*/ 1149178 w 3665565"/>
                  <a:gd name="connsiteY3" fmla="*/ 61784 h 5869459"/>
                  <a:gd name="connsiteX4" fmla="*/ 1099751 w 3665565"/>
                  <a:gd name="connsiteY4" fmla="*/ 74140 h 5869459"/>
                  <a:gd name="connsiteX5" fmla="*/ 1025611 w 3665565"/>
                  <a:gd name="connsiteY5" fmla="*/ 123567 h 5869459"/>
                  <a:gd name="connsiteX6" fmla="*/ 988541 w 3665565"/>
                  <a:gd name="connsiteY6" fmla="*/ 111211 h 5869459"/>
                  <a:gd name="connsiteX7" fmla="*/ 939114 w 3665565"/>
                  <a:gd name="connsiteY7" fmla="*/ 37070 h 5869459"/>
                  <a:gd name="connsiteX8" fmla="*/ 902043 w 3665565"/>
                  <a:gd name="connsiteY8" fmla="*/ 0 h 5869459"/>
                  <a:gd name="connsiteX9" fmla="*/ 778476 w 3665565"/>
                  <a:gd name="connsiteY9" fmla="*/ 24713 h 5869459"/>
                  <a:gd name="connsiteX10" fmla="*/ 741405 w 3665565"/>
                  <a:gd name="connsiteY10" fmla="*/ 49427 h 5869459"/>
                  <a:gd name="connsiteX11" fmla="*/ 704335 w 3665565"/>
                  <a:gd name="connsiteY11" fmla="*/ 61784 h 5869459"/>
                  <a:gd name="connsiteX12" fmla="*/ 667265 w 3665565"/>
                  <a:gd name="connsiteY12" fmla="*/ 86497 h 5869459"/>
                  <a:gd name="connsiteX13" fmla="*/ 531341 w 3665565"/>
                  <a:gd name="connsiteY13" fmla="*/ 111211 h 5869459"/>
                  <a:gd name="connsiteX14" fmla="*/ 518984 w 3665565"/>
                  <a:gd name="connsiteY14" fmla="*/ 148281 h 5869459"/>
                  <a:gd name="connsiteX15" fmla="*/ 556054 w 3665565"/>
                  <a:gd name="connsiteY15" fmla="*/ 172994 h 5869459"/>
                  <a:gd name="connsiteX16" fmla="*/ 642551 w 3665565"/>
                  <a:gd name="connsiteY16" fmla="*/ 135924 h 5869459"/>
                  <a:gd name="connsiteX17" fmla="*/ 691978 w 3665565"/>
                  <a:gd name="connsiteY17" fmla="*/ 123567 h 5869459"/>
                  <a:gd name="connsiteX18" fmla="*/ 766119 w 3665565"/>
                  <a:gd name="connsiteY18" fmla="*/ 172994 h 5869459"/>
                  <a:gd name="connsiteX19" fmla="*/ 803189 w 3665565"/>
                  <a:gd name="connsiteY19" fmla="*/ 197708 h 5869459"/>
                  <a:gd name="connsiteX20" fmla="*/ 827903 w 3665565"/>
                  <a:gd name="connsiteY20" fmla="*/ 234778 h 5869459"/>
                  <a:gd name="connsiteX21" fmla="*/ 790832 w 3665565"/>
                  <a:gd name="connsiteY21" fmla="*/ 259492 h 5869459"/>
                  <a:gd name="connsiteX22" fmla="*/ 716692 w 3665565"/>
                  <a:gd name="connsiteY22" fmla="*/ 284205 h 5869459"/>
                  <a:gd name="connsiteX23" fmla="*/ 642551 w 3665565"/>
                  <a:gd name="connsiteY23" fmla="*/ 308919 h 5869459"/>
                  <a:gd name="connsiteX24" fmla="*/ 580768 w 3665565"/>
                  <a:gd name="connsiteY24" fmla="*/ 321276 h 5869459"/>
                  <a:gd name="connsiteX25" fmla="*/ 506627 w 3665565"/>
                  <a:gd name="connsiteY25" fmla="*/ 345989 h 5869459"/>
                  <a:gd name="connsiteX26" fmla="*/ 469557 w 3665565"/>
                  <a:gd name="connsiteY26" fmla="*/ 358346 h 5869459"/>
                  <a:gd name="connsiteX27" fmla="*/ 259492 w 3665565"/>
                  <a:gd name="connsiteY27" fmla="*/ 370703 h 5869459"/>
                  <a:gd name="connsiteX28" fmla="*/ 222422 w 3665565"/>
                  <a:gd name="connsiteY28" fmla="*/ 383059 h 5869459"/>
                  <a:gd name="connsiteX29" fmla="*/ 259492 w 3665565"/>
                  <a:gd name="connsiteY29" fmla="*/ 407773 h 5869459"/>
                  <a:gd name="connsiteX30" fmla="*/ 333632 w 3665565"/>
                  <a:gd name="connsiteY30" fmla="*/ 432486 h 5869459"/>
                  <a:gd name="connsiteX31" fmla="*/ 494270 w 3665565"/>
                  <a:gd name="connsiteY31" fmla="*/ 444843 h 5869459"/>
                  <a:gd name="connsiteX32" fmla="*/ 518984 w 3665565"/>
                  <a:gd name="connsiteY32" fmla="*/ 481913 h 5869459"/>
                  <a:gd name="connsiteX33" fmla="*/ 667265 w 3665565"/>
                  <a:gd name="connsiteY33" fmla="*/ 457200 h 5869459"/>
                  <a:gd name="connsiteX34" fmla="*/ 889687 w 3665565"/>
                  <a:gd name="connsiteY34" fmla="*/ 469557 h 5869459"/>
                  <a:gd name="connsiteX35" fmla="*/ 914400 w 3665565"/>
                  <a:gd name="connsiteY35" fmla="*/ 543697 h 5869459"/>
                  <a:gd name="connsiteX36" fmla="*/ 902043 w 3665565"/>
                  <a:gd name="connsiteY36" fmla="*/ 593124 h 5869459"/>
                  <a:gd name="connsiteX37" fmla="*/ 827903 w 3665565"/>
                  <a:gd name="connsiteY37" fmla="*/ 617838 h 5869459"/>
                  <a:gd name="connsiteX38" fmla="*/ 580768 w 3665565"/>
                  <a:gd name="connsiteY38" fmla="*/ 642551 h 5869459"/>
                  <a:gd name="connsiteX39" fmla="*/ 432487 w 3665565"/>
                  <a:gd name="connsiteY39" fmla="*/ 667265 h 5869459"/>
                  <a:gd name="connsiteX40" fmla="*/ 358346 w 3665565"/>
                  <a:gd name="connsiteY40" fmla="*/ 691978 h 5869459"/>
                  <a:gd name="connsiteX41" fmla="*/ 284205 w 3665565"/>
                  <a:gd name="connsiteY41" fmla="*/ 716692 h 5869459"/>
                  <a:gd name="connsiteX42" fmla="*/ 247135 w 3665565"/>
                  <a:gd name="connsiteY42" fmla="*/ 729049 h 5869459"/>
                  <a:gd name="connsiteX43" fmla="*/ 37070 w 3665565"/>
                  <a:gd name="connsiteY43" fmla="*/ 729049 h 5869459"/>
                  <a:gd name="connsiteX44" fmla="*/ 0 w 3665565"/>
                  <a:gd name="connsiteY44" fmla="*/ 753762 h 5869459"/>
                  <a:gd name="connsiteX45" fmla="*/ 345989 w 3665565"/>
                  <a:gd name="connsiteY45" fmla="*/ 778476 h 5869459"/>
                  <a:gd name="connsiteX46" fmla="*/ 395416 w 3665565"/>
                  <a:gd name="connsiteY46" fmla="*/ 790832 h 5869459"/>
                  <a:gd name="connsiteX47" fmla="*/ 383060 w 3665565"/>
                  <a:gd name="connsiteY47" fmla="*/ 864973 h 5869459"/>
                  <a:gd name="connsiteX48" fmla="*/ 345989 w 3665565"/>
                  <a:gd name="connsiteY48" fmla="*/ 889686 h 5869459"/>
                  <a:gd name="connsiteX49" fmla="*/ 271849 w 3665565"/>
                  <a:gd name="connsiteY49" fmla="*/ 902043 h 5869459"/>
                  <a:gd name="connsiteX50" fmla="*/ 234778 w 3665565"/>
                  <a:gd name="connsiteY50" fmla="*/ 914400 h 5869459"/>
                  <a:gd name="connsiteX51" fmla="*/ 271849 w 3665565"/>
                  <a:gd name="connsiteY51" fmla="*/ 939113 h 5869459"/>
                  <a:gd name="connsiteX52" fmla="*/ 469557 w 3665565"/>
                  <a:gd name="connsiteY52" fmla="*/ 939113 h 5869459"/>
                  <a:gd name="connsiteX53" fmla="*/ 506627 w 3665565"/>
                  <a:gd name="connsiteY53" fmla="*/ 926757 h 5869459"/>
                  <a:gd name="connsiteX54" fmla="*/ 815546 w 3665565"/>
                  <a:gd name="connsiteY54" fmla="*/ 926757 h 5869459"/>
                  <a:gd name="connsiteX55" fmla="*/ 741405 w 3665565"/>
                  <a:gd name="connsiteY55" fmla="*/ 963827 h 5869459"/>
                  <a:gd name="connsiteX56" fmla="*/ 654908 w 3665565"/>
                  <a:gd name="connsiteY56" fmla="*/ 1000897 h 5869459"/>
                  <a:gd name="connsiteX57" fmla="*/ 790832 w 3665565"/>
                  <a:gd name="connsiteY57" fmla="*/ 1050324 h 5869459"/>
                  <a:gd name="connsiteX58" fmla="*/ 815546 w 3665565"/>
                  <a:gd name="connsiteY58" fmla="*/ 1087394 h 5869459"/>
                  <a:gd name="connsiteX59" fmla="*/ 790832 w 3665565"/>
                  <a:gd name="connsiteY59" fmla="*/ 1136822 h 5869459"/>
                  <a:gd name="connsiteX60" fmla="*/ 704335 w 3665565"/>
                  <a:gd name="connsiteY60" fmla="*/ 1186249 h 5869459"/>
                  <a:gd name="connsiteX61" fmla="*/ 667265 w 3665565"/>
                  <a:gd name="connsiteY61" fmla="*/ 1223319 h 5869459"/>
                  <a:gd name="connsiteX62" fmla="*/ 593124 w 3665565"/>
                  <a:gd name="connsiteY62" fmla="*/ 1248032 h 5869459"/>
                  <a:gd name="connsiteX63" fmla="*/ 556054 w 3665565"/>
                  <a:gd name="connsiteY63" fmla="*/ 1272746 h 5869459"/>
                  <a:gd name="connsiteX64" fmla="*/ 259492 w 3665565"/>
                  <a:gd name="connsiteY64" fmla="*/ 1309816 h 5869459"/>
                  <a:gd name="connsiteX65" fmla="*/ 296562 w 3665565"/>
                  <a:gd name="connsiteY65" fmla="*/ 1322173 h 5869459"/>
                  <a:gd name="connsiteX66" fmla="*/ 383060 w 3665565"/>
                  <a:gd name="connsiteY66" fmla="*/ 1334530 h 5869459"/>
                  <a:gd name="connsiteX67" fmla="*/ 395416 w 3665565"/>
                  <a:gd name="connsiteY67" fmla="*/ 1371600 h 5869459"/>
                  <a:gd name="connsiteX68" fmla="*/ 370703 w 3665565"/>
                  <a:gd name="connsiteY68" fmla="*/ 1408670 h 5869459"/>
                  <a:gd name="connsiteX69" fmla="*/ 284205 w 3665565"/>
                  <a:gd name="connsiteY69" fmla="*/ 1433384 h 5869459"/>
                  <a:gd name="connsiteX70" fmla="*/ 172995 w 3665565"/>
                  <a:gd name="connsiteY70" fmla="*/ 1482811 h 5869459"/>
                  <a:gd name="connsiteX71" fmla="*/ 148281 w 3665565"/>
                  <a:gd name="connsiteY71" fmla="*/ 1519881 h 5869459"/>
                  <a:gd name="connsiteX72" fmla="*/ 111211 w 3665565"/>
                  <a:gd name="connsiteY72" fmla="*/ 1544594 h 5869459"/>
                  <a:gd name="connsiteX73" fmla="*/ 135924 w 3665565"/>
                  <a:gd name="connsiteY73" fmla="*/ 1581665 h 5869459"/>
                  <a:gd name="connsiteX74" fmla="*/ 370703 w 3665565"/>
                  <a:gd name="connsiteY74" fmla="*/ 1544594 h 5869459"/>
                  <a:gd name="connsiteX75" fmla="*/ 432487 w 3665565"/>
                  <a:gd name="connsiteY75" fmla="*/ 1470454 h 5869459"/>
                  <a:gd name="connsiteX76" fmla="*/ 469557 w 3665565"/>
                  <a:gd name="connsiteY76" fmla="*/ 1458097 h 5869459"/>
                  <a:gd name="connsiteX77" fmla="*/ 518984 w 3665565"/>
                  <a:gd name="connsiteY77" fmla="*/ 1532238 h 5869459"/>
                  <a:gd name="connsiteX78" fmla="*/ 556054 w 3665565"/>
                  <a:gd name="connsiteY78" fmla="*/ 1544594 h 5869459"/>
                  <a:gd name="connsiteX79" fmla="*/ 667265 w 3665565"/>
                  <a:gd name="connsiteY79" fmla="*/ 1569308 h 5869459"/>
                  <a:gd name="connsiteX80" fmla="*/ 704335 w 3665565"/>
                  <a:gd name="connsiteY80" fmla="*/ 1594022 h 5869459"/>
                  <a:gd name="connsiteX81" fmla="*/ 729049 w 3665565"/>
                  <a:gd name="connsiteY81" fmla="*/ 1631092 h 5869459"/>
                  <a:gd name="connsiteX82" fmla="*/ 766119 w 3665565"/>
                  <a:gd name="connsiteY82" fmla="*/ 1643449 h 5869459"/>
                  <a:gd name="connsiteX83" fmla="*/ 951470 w 3665565"/>
                  <a:gd name="connsiteY83" fmla="*/ 1655805 h 5869459"/>
                  <a:gd name="connsiteX84" fmla="*/ 877330 w 3665565"/>
                  <a:gd name="connsiteY84" fmla="*/ 1692876 h 5869459"/>
                  <a:gd name="connsiteX85" fmla="*/ 803189 w 3665565"/>
                  <a:gd name="connsiteY85" fmla="*/ 1717589 h 5869459"/>
                  <a:gd name="connsiteX86" fmla="*/ 766119 w 3665565"/>
                  <a:gd name="connsiteY86" fmla="*/ 1729946 h 5869459"/>
                  <a:gd name="connsiteX87" fmla="*/ 716692 w 3665565"/>
                  <a:gd name="connsiteY87" fmla="*/ 1754659 h 5869459"/>
                  <a:gd name="connsiteX88" fmla="*/ 593124 w 3665565"/>
                  <a:gd name="connsiteY88" fmla="*/ 1767016 h 5869459"/>
                  <a:gd name="connsiteX89" fmla="*/ 556054 w 3665565"/>
                  <a:gd name="connsiteY89" fmla="*/ 1804086 h 5869459"/>
                  <a:gd name="connsiteX90" fmla="*/ 494270 w 3665565"/>
                  <a:gd name="connsiteY90" fmla="*/ 1865870 h 5869459"/>
                  <a:gd name="connsiteX91" fmla="*/ 420130 w 3665565"/>
                  <a:gd name="connsiteY91" fmla="*/ 1890584 h 5869459"/>
                  <a:gd name="connsiteX92" fmla="*/ 383060 w 3665565"/>
                  <a:gd name="connsiteY92" fmla="*/ 1902940 h 5869459"/>
                  <a:gd name="connsiteX93" fmla="*/ 543697 w 3665565"/>
                  <a:gd name="connsiteY93" fmla="*/ 1927654 h 5869459"/>
                  <a:gd name="connsiteX94" fmla="*/ 580768 w 3665565"/>
                  <a:gd name="connsiteY94" fmla="*/ 1940011 h 5869459"/>
                  <a:gd name="connsiteX95" fmla="*/ 691978 w 3665565"/>
                  <a:gd name="connsiteY95" fmla="*/ 1902940 h 5869459"/>
                  <a:gd name="connsiteX96" fmla="*/ 729049 w 3665565"/>
                  <a:gd name="connsiteY96" fmla="*/ 1890584 h 5869459"/>
                  <a:gd name="connsiteX97" fmla="*/ 815546 w 3665565"/>
                  <a:gd name="connsiteY97" fmla="*/ 1964724 h 5869459"/>
                  <a:gd name="connsiteX98" fmla="*/ 704335 w 3665565"/>
                  <a:gd name="connsiteY98" fmla="*/ 2001794 h 5869459"/>
                  <a:gd name="connsiteX99" fmla="*/ 667265 w 3665565"/>
                  <a:gd name="connsiteY99" fmla="*/ 2014151 h 5869459"/>
                  <a:gd name="connsiteX100" fmla="*/ 741405 w 3665565"/>
                  <a:gd name="connsiteY100" fmla="*/ 2038865 h 5869459"/>
                  <a:gd name="connsiteX101" fmla="*/ 778476 w 3665565"/>
                  <a:gd name="connsiteY101" fmla="*/ 2051222 h 5869459"/>
                  <a:gd name="connsiteX102" fmla="*/ 951470 w 3665565"/>
                  <a:gd name="connsiteY102" fmla="*/ 2038865 h 5869459"/>
                  <a:gd name="connsiteX103" fmla="*/ 1013254 w 3665565"/>
                  <a:gd name="connsiteY103" fmla="*/ 2051222 h 5869459"/>
                  <a:gd name="connsiteX104" fmla="*/ 1000897 w 3665565"/>
                  <a:gd name="connsiteY104" fmla="*/ 2137719 h 5869459"/>
                  <a:gd name="connsiteX105" fmla="*/ 939114 w 3665565"/>
                  <a:gd name="connsiteY105" fmla="*/ 2199503 h 5869459"/>
                  <a:gd name="connsiteX106" fmla="*/ 902043 w 3665565"/>
                  <a:gd name="connsiteY106" fmla="*/ 2211859 h 5869459"/>
                  <a:gd name="connsiteX107" fmla="*/ 358346 w 3665565"/>
                  <a:gd name="connsiteY107" fmla="*/ 2211859 h 5869459"/>
                  <a:gd name="connsiteX108" fmla="*/ 247135 w 3665565"/>
                  <a:gd name="connsiteY108" fmla="*/ 2298357 h 5869459"/>
                  <a:gd name="connsiteX109" fmla="*/ 210065 w 3665565"/>
                  <a:gd name="connsiteY109" fmla="*/ 2310713 h 5869459"/>
                  <a:gd name="connsiteX110" fmla="*/ 345989 w 3665565"/>
                  <a:gd name="connsiteY110" fmla="*/ 2360140 h 5869459"/>
                  <a:gd name="connsiteX111" fmla="*/ 420130 w 3665565"/>
                  <a:gd name="connsiteY111" fmla="*/ 2384854 h 5869459"/>
                  <a:gd name="connsiteX112" fmla="*/ 506627 w 3665565"/>
                  <a:gd name="connsiteY112" fmla="*/ 2372497 h 5869459"/>
                  <a:gd name="connsiteX113" fmla="*/ 580768 w 3665565"/>
                  <a:gd name="connsiteY113" fmla="*/ 2323070 h 5869459"/>
                  <a:gd name="connsiteX114" fmla="*/ 691978 w 3665565"/>
                  <a:gd name="connsiteY114" fmla="*/ 2335427 h 5869459"/>
                  <a:gd name="connsiteX115" fmla="*/ 753762 w 3665565"/>
                  <a:gd name="connsiteY115" fmla="*/ 2347784 h 5869459"/>
                  <a:gd name="connsiteX116" fmla="*/ 778476 w 3665565"/>
                  <a:gd name="connsiteY116" fmla="*/ 2384854 h 5869459"/>
                  <a:gd name="connsiteX117" fmla="*/ 815546 w 3665565"/>
                  <a:gd name="connsiteY117" fmla="*/ 2409567 h 5869459"/>
                  <a:gd name="connsiteX118" fmla="*/ 976184 w 3665565"/>
                  <a:gd name="connsiteY118" fmla="*/ 2397211 h 5869459"/>
                  <a:gd name="connsiteX119" fmla="*/ 988541 w 3665565"/>
                  <a:gd name="connsiteY119" fmla="*/ 2434281 h 5869459"/>
                  <a:gd name="connsiteX120" fmla="*/ 951470 w 3665565"/>
                  <a:gd name="connsiteY120" fmla="*/ 2458994 h 5869459"/>
                  <a:gd name="connsiteX121" fmla="*/ 815546 w 3665565"/>
                  <a:gd name="connsiteY121" fmla="*/ 2471351 h 5869459"/>
                  <a:gd name="connsiteX122" fmla="*/ 642551 w 3665565"/>
                  <a:gd name="connsiteY122" fmla="*/ 2508422 h 5869459"/>
                  <a:gd name="connsiteX123" fmla="*/ 593124 w 3665565"/>
                  <a:gd name="connsiteY123" fmla="*/ 2582562 h 5869459"/>
                  <a:gd name="connsiteX124" fmla="*/ 556054 w 3665565"/>
                  <a:gd name="connsiteY124" fmla="*/ 2607276 h 5869459"/>
                  <a:gd name="connsiteX125" fmla="*/ 506627 w 3665565"/>
                  <a:gd name="connsiteY125" fmla="*/ 2619632 h 5869459"/>
                  <a:gd name="connsiteX126" fmla="*/ 321276 w 3665565"/>
                  <a:gd name="connsiteY126" fmla="*/ 2644346 h 5869459"/>
                  <a:gd name="connsiteX127" fmla="*/ 210065 w 3665565"/>
                  <a:gd name="connsiteY127" fmla="*/ 2681416 h 5869459"/>
                  <a:gd name="connsiteX128" fmla="*/ 172995 w 3665565"/>
                  <a:gd name="connsiteY128" fmla="*/ 2693773 h 5869459"/>
                  <a:gd name="connsiteX129" fmla="*/ 296562 w 3665565"/>
                  <a:gd name="connsiteY129" fmla="*/ 2730843 h 5869459"/>
                  <a:gd name="connsiteX130" fmla="*/ 333632 w 3665565"/>
                  <a:gd name="connsiteY130" fmla="*/ 2743200 h 5869459"/>
                  <a:gd name="connsiteX131" fmla="*/ 494270 w 3665565"/>
                  <a:gd name="connsiteY131" fmla="*/ 2730843 h 5869459"/>
                  <a:gd name="connsiteX132" fmla="*/ 531341 w 3665565"/>
                  <a:gd name="connsiteY132" fmla="*/ 2706130 h 5869459"/>
                  <a:gd name="connsiteX133" fmla="*/ 568411 w 3665565"/>
                  <a:gd name="connsiteY133" fmla="*/ 2693773 h 5869459"/>
                  <a:gd name="connsiteX134" fmla="*/ 617838 w 3665565"/>
                  <a:gd name="connsiteY134" fmla="*/ 2669059 h 5869459"/>
                  <a:gd name="connsiteX135" fmla="*/ 716692 w 3665565"/>
                  <a:gd name="connsiteY135" fmla="*/ 2681416 h 5869459"/>
                  <a:gd name="connsiteX136" fmla="*/ 704335 w 3665565"/>
                  <a:gd name="connsiteY136" fmla="*/ 2755557 h 5869459"/>
                  <a:gd name="connsiteX137" fmla="*/ 630195 w 3665565"/>
                  <a:gd name="connsiteY137" fmla="*/ 2780270 h 5869459"/>
                  <a:gd name="connsiteX138" fmla="*/ 593124 w 3665565"/>
                  <a:gd name="connsiteY138" fmla="*/ 2792627 h 5869459"/>
                  <a:gd name="connsiteX139" fmla="*/ 556054 w 3665565"/>
                  <a:gd name="connsiteY139" fmla="*/ 2804984 h 5869459"/>
                  <a:gd name="connsiteX140" fmla="*/ 494270 w 3665565"/>
                  <a:gd name="connsiteY140" fmla="*/ 2817340 h 5869459"/>
                  <a:gd name="connsiteX141" fmla="*/ 420130 w 3665565"/>
                  <a:gd name="connsiteY141" fmla="*/ 2842054 h 5869459"/>
                  <a:gd name="connsiteX142" fmla="*/ 370703 w 3665565"/>
                  <a:gd name="connsiteY142" fmla="*/ 2854411 h 5869459"/>
                  <a:gd name="connsiteX143" fmla="*/ 222422 w 3665565"/>
                  <a:gd name="connsiteY143" fmla="*/ 2928551 h 5869459"/>
                  <a:gd name="connsiteX144" fmla="*/ 185351 w 3665565"/>
                  <a:gd name="connsiteY144" fmla="*/ 2940908 h 5869459"/>
                  <a:gd name="connsiteX145" fmla="*/ 247135 w 3665565"/>
                  <a:gd name="connsiteY145" fmla="*/ 2953265 h 5869459"/>
                  <a:gd name="connsiteX146" fmla="*/ 395416 w 3665565"/>
                  <a:gd name="connsiteY146" fmla="*/ 2977978 h 5869459"/>
                  <a:gd name="connsiteX147" fmla="*/ 308919 w 3665565"/>
                  <a:gd name="connsiteY147" fmla="*/ 3027405 h 5869459"/>
                  <a:gd name="connsiteX148" fmla="*/ 271849 w 3665565"/>
                  <a:gd name="connsiteY148" fmla="*/ 3039762 h 5869459"/>
                  <a:gd name="connsiteX149" fmla="*/ 308919 w 3665565"/>
                  <a:gd name="connsiteY149" fmla="*/ 3064476 h 5869459"/>
                  <a:gd name="connsiteX150" fmla="*/ 321276 w 3665565"/>
                  <a:gd name="connsiteY150" fmla="*/ 3101546 h 5869459"/>
                  <a:gd name="connsiteX151" fmla="*/ 259492 w 3665565"/>
                  <a:gd name="connsiteY151" fmla="*/ 3163330 h 5869459"/>
                  <a:gd name="connsiteX152" fmla="*/ 222422 w 3665565"/>
                  <a:gd name="connsiteY152" fmla="*/ 3175686 h 5869459"/>
                  <a:gd name="connsiteX153" fmla="*/ 86497 w 3665565"/>
                  <a:gd name="connsiteY153" fmla="*/ 3262184 h 5869459"/>
                  <a:gd name="connsiteX154" fmla="*/ 74141 w 3665565"/>
                  <a:gd name="connsiteY154" fmla="*/ 3299254 h 5869459"/>
                  <a:gd name="connsiteX155" fmla="*/ 111211 w 3665565"/>
                  <a:gd name="connsiteY155" fmla="*/ 3323967 h 5869459"/>
                  <a:gd name="connsiteX156" fmla="*/ 247135 w 3665565"/>
                  <a:gd name="connsiteY156" fmla="*/ 3311611 h 5869459"/>
                  <a:gd name="connsiteX157" fmla="*/ 284205 w 3665565"/>
                  <a:gd name="connsiteY157" fmla="*/ 3286897 h 5869459"/>
                  <a:gd name="connsiteX158" fmla="*/ 358346 w 3665565"/>
                  <a:gd name="connsiteY158" fmla="*/ 3262184 h 5869459"/>
                  <a:gd name="connsiteX159" fmla="*/ 444843 w 3665565"/>
                  <a:gd name="connsiteY159" fmla="*/ 3163330 h 5869459"/>
                  <a:gd name="connsiteX160" fmla="*/ 518984 w 3665565"/>
                  <a:gd name="connsiteY160" fmla="*/ 3101546 h 5869459"/>
                  <a:gd name="connsiteX161" fmla="*/ 556054 w 3665565"/>
                  <a:gd name="connsiteY161" fmla="*/ 3113903 h 5869459"/>
                  <a:gd name="connsiteX162" fmla="*/ 543697 w 3665565"/>
                  <a:gd name="connsiteY162" fmla="*/ 3212757 h 5869459"/>
                  <a:gd name="connsiteX163" fmla="*/ 506627 w 3665565"/>
                  <a:gd name="connsiteY163" fmla="*/ 3225113 h 5869459"/>
                  <a:gd name="connsiteX164" fmla="*/ 469557 w 3665565"/>
                  <a:gd name="connsiteY164" fmla="*/ 3249827 h 5869459"/>
                  <a:gd name="connsiteX165" fmla="*/ 457200 w 3665565"/>
                  <a:gd name="connsiteY165" fmla="*/ 3286897 h 5869459"/>
                  <a:gd name="connsiteX166" fmla="*/ 543697 w 3665565"/>
                  <a:gd name="connsiteY166" fmla="*/ 3299254 h 5869459"/>
                  <a:gd name="connsiteX167" fmla="*/ 667265 w 3665565"/>
                  <a:gd name="connsiteY167" fmla="*/ 3262184 h 5869459"/>
                  <a:gd name="connsiteX168" fmla="*/ 704335 w 3665565"/>
                  <a:gd name="connsiteY168" fmla="*/ 3249827 h 5869459"/>
                  <a:gd name="connsiteX169" fmla="*/ 741405 w 3665565"/>
                  <a:gd name="connsiteY169" fmla="*/ 3237470 h 5869459"/>
                  <a:gd name="connsiteX170" fmla="*/ 778476 w 3665565"/>
                  <a:gd name="connsiteY170" fmla="*/ 3249827 h 5869459"/>
                  <a:gd name="connsiteX171" fmla="*/ 753762 w 3665565"/>
                  <a:gd name="connsiteY171" fmla="*/ 3286897 h 5869459"/>
                  <a:gd name="connsiteX172" fmla="*/ 667265 w 3665565"/>
                  <a:gd name="connsiteY172" fmla="*/ 3311611 h 5869459"/>
                  <a:gd name="connsiteX173" fmla="*/ 444843 w 3665565"/>
                  <a:gd name="connsiteY173" fmla="*/ 3336324 h 5869459"/>
                  <a:gd name="connsiteX174" fmla="*/ 420130 w 3665565"/>
                  <a:gd name="connsiteY174" fmla="*/ 3373394 h 5869459"/>
                  <a:gd name="connsiteX175" fmla="*/ 345989 w 3665565"/>
                  <a:gd name="connsiteY175" fmla="*/ 3422822 h 5869459"/>
                  <a:gd name="connsiteX176" fmla="*/ 222422 w 3665565"/>
                  <a:gd name="connsiteY176" fmla="*/ 3571103 h 5869459"/>
                  <a:gd name="connsiteX177" fmla="*/ 148281 w 3665565"/>
                  <a:gd name="connsiteY177" fmla="*/ 3620530 h 5869459"/>
                  <a:gd name="connsiteX178" fmla="*/ 395416 w 3665565"/>
                  <a:gd name="connsiteY178" fmla="*/ 3595816 h 5869459"/>
                  <a:gd name="connsiteX179" fmla="*/ 506627 w 3665565"/>
                  <a:gd name="connsiteY179" fmla="*/ 3546389 h 5869459"/>
                  <a:gd name="connsiteX180" fmla="*/ 543697 w 3665565"/>
                  <a:gd name="connsiteY180" fmla="*/ 3534032 h 5869459"/>
                  <a:gd name="connsiteX181" fmla="*/ 617838 w 3665565"/>
                  <a:gd name="connsiteY181" fmla="*/ 3472249 h 5869459"/>
                  <a:gd name="connsiteX182" fmla="*/ 729049 w 3665565"/>
                  <a:gd name="connsiteY182" fmla="*/ 3484605 h 5869459"/>
                  <a:gd name="connsiteX183" fmla="*/ 741405 w 3665565"/>
                  <a:gd name="connsiteY183" fmla="*/ 3521676 h 5869459"/>
                  <a:gd name="connsiteX184" fmla="*/ 852616 w 3665565"/>
                  <a:gd name="connsiteY184" fmla="*/ 3571103 h 5869459"/>
                  <a:gd name="connsiteX185" fmla="*/ 889687 w 3665565"/>
                  <a:gd name="connsiteY185" fmla="*/ 3595816 h 5869459"/>
                  <a:gd name="connsiteX186" fmla="*/ 951470 w 3665565"/>
                  <a:gd name="connsiteY186" fmla="*/ 3608173 h 5869459"/>
                  <a:gd name="connsiteX187" fmla="*/ 988541 w 3665565"/>
                  <a:gd name="connsiteY187" fmla="*/ 3620530 h 5869459"/>
                  <a:gd name="connsiteX188" fmla="*/ 1124465 w 3665565"/>
                  <a:gd name="connsiteY188" fmla="*/ 3632886 h 5869459"/>
                  <a:gd name="connsiteX189" fmla="*/ 1087395 w 3665565"/>
                  <a:gd name="connsiteY189" fmla="*/ 3657600 h 5869459"/>
                  <a:gd name="connsiteX190" fmla="*/ 914400 w 3665565"/>
                  <a:gd name="connsiteY190" fmla="*/ 3694670 h 5869459"/>
                  <a:gd name="connsiteX191" fmla="*/ 729049 w 3665565"/>
                  <a:gd name="connsiteY191" fmla="*/ 3707027 h 5869459"/>
                  <a:gd name="connsiteX192" fmla="*/ 654908 w 3665565"/>
                  <a:gd name="connsiteY192" fmla="*/ 3731740 h 5869459"/>
                  <a:gd name="connsiteX193" fmla="*/ 667265 w 3665565"/>
                  <a:gd name="connsiteY193" fmla="*/ 3768811 h 5869459"/>
                  <a:gd name="connsiteX194" fmla="*/ 902043 w 3665565"/>
                  <a:gd name="connsiteY194" fmla="*/ 3781167 h 5869459"/>
                  <a:gd name="connsiteX195" fmla="*/ 939114 w 3665565"/>
                  <a:gd name="connsiteY195" fmla="*/ 3805881 h 5869459"/>
                  <a:gd name="connsiteX196" fmla="*/ 976184 w 3665565"/>
                  <a:gd name="connsiteY196" fmla="*/ 3818238 h 5869459"/>
                  <a:gd name="connsiteX197" fmla="*/ 1000897 w 3665565"/>
                  <a:gd name="connsiteY197" fmla="*/ 3855308 h 5869459"/>
                  <a:gd name="connsiteX198" fmla="*/ 988541 w 3665565"/>
                  <a:gd name="connsiteY198" fmla="*/ 3892378 h 5869459"/>
                  <a:gd name="connsiteX199" fmla="*/ 951470 w 3665565"/>
                  <a:gd name="connsiteY199" fmla="*/ 3904735 h 5869459"/>
                  <a:gd name="connsiteX200" fmla="*/ 741405 w 3665565"/>
                  <a:gd name="connsiteY200" fmla="*/ 3917092 h 5869459"/>
                  <a:gd name="connsiteX201" fmla="*/ 704335 w 3665565"/>
                  <a:gd name="connsiteY201" fmla="*/ 3941805 h 5869459"/>
                  <a:gd name="connsiteX202" fmla="*/ 642551 w 3665565"/>
                  <a:gd name="connsiteY202" fmla="*/ 4003589 h 5869459"/>
                  <a:gd name="connsiteX203" fmla="*/ 568411 w 3665565"/>
                  <a:gd name="connsiteY203" fmla="*/ 4028303 h 5869459"/>
                  <a:gd name="connsiteX204" fmla="*/ 580768 w 3665565"/>
                  <a:gd name="connsiteY204" fmla="*/ 4127157 h 5869459"/>
                  <a:gd name="connsiteX205" fmla="*/ 642551 w 3665565"/>
                  <a:gd name="connsiteY205" fmla="*/ 4188940 h 5869459"/>
                  <a:gd name="connsiteX206" fmla="*/ 691978 w 3665565"/>
                  <a:gd name="connsiteY206" fmla="*/ 4213654 h 5869459"/>
                  <a:gd name="connsiteX207" fmla="*/ 778476 w 3665565"/>
                  <a:gd name="connsiteY207" fmla="*/ 4238367 h 5869459"/>
                  <a:gd name="connsiteX208" fmla="*/ 815546 w 3665565"/>
                  <a:gd name="connsiteY208" fmla="*/ 4250724 h 5869459"/>
                  <a:gd name="connsiteX209" fmla="*/ 951470 w 3665565"/>
                  <a:gd name="connsiteY209" fmla="*/ 4238367 h 5869459"/>
                  <a:gd name="connsiteX210" fmla="*/ 1025611 w 3665565"/>
                  <a:gd name="connsiteY210" fmla="*/ 4188940 h 5869459"/>
                  <a:gd name="connsiteX211" fmla="*/ 1112108 w 3665565"/>
                  <a:gd name="connsiteY211" fmla="*/ 4164227 h 5869459"/>
                  <a:gd name="connsiteX212" fmla="*/ 1149178 w 3665565"/>
                  <a:gd name="connsiteY212" fmla="*/ 4151870 h 5869459"/>
                  <a:gd name="connsiteX213" fmla="*/ 1186249 w 3665565"/>
                  <a:gd name="connsiteY213" fmla="*/ 4164227 h 5869459"/>
                  <a:gd name="connsiteX214" fmla="*/ 1173892 w 3665565"/>
                  <a:gd name="connsiteY214" fmla="*/ 4201297 h 5869459"/>
                  <a:gd name="connsiteX215" fmla="*/ 1124465 w 3665565"/>
                  <a:gd name="connsiteY215" fmla="*/ 4226011 h 5869459"/>
                  <a:gd name="connsiteX216" fmla="*/ 1050324 w 3665565"/>
                  <a:gd name="connsiteY216" fmla="*/ 4263081 h 5869459"/>
                  <a:gd name="connsiteX217" fmla="*/ 679622 w 3665565"/>
                  <a:gd name="connsiteY217" fmla="*/ 4287794 h 5869459"/>
                  <a:gd name="connsiteX218" fmla="*/ 593124 w 3665565"/>
                  <a:gd name="connsiteY218" fmla="*/ 4337222 h 5869459"/>
                  <a:gd name="connsiteX219" fmla="*/ 518984 w 3665565"/>
                  <a:gd name="connsiteY219" fmla="*/ 4386649 h 5869459"/>
                  <a:gd name="connsiteX220" fmla="*/ 481914 w 3665565"/>
                  <a:gd name="connsiteY220" fmla="*/ 4411362 h 5869459"/>
                  <a:gd name="connsiteX221" fmla="*/ 444843 w 3665565"/>
                  <a:gd name="connsiteY221" fmla="*/ 4423719 h 5869459"/>
                  <a:gd name="connsiteX222" fmla="*/ 407773 w 3665565"/>
                  <a:gd name="connsiteY222" fmla="*/ 4460789 h 5869459"/>
                  <a:gd name="connsiteX223" fmla="*/ 444843 w 3665565"/>
                  <a:gd name="connsiteY223" fmla="*/ 4473146 h 5869459"/>
                  <a:gd name="connsiteX224" fmla="*/ 481914 w 3665565"/>
                  <a:gd name="connsiteY224" fmla="*/ 4460789 h 5869459"/>
                  <a:gd name="connsiteX225" fmla="*/ 518984 w 3665565"/>
                  <a:gd name="connsiteY225" fmla="*/ 4436076 h 5869459"/>
                  <a:gd name="connsiteX226" fmla="*/ 556054 w 3665565"/>
                  <a:gd name="connsiteY226" fmla="*/ 4423719 h 5869459"/>
                  <a:gd name="connsiteX227" fmla="*/ 593124 w 3665565"/>
                  <a:gd name="connsiteY227" fmla="*/ 4399005 h 5869459"/>
                  <a:gd name="connsiteX228" fmla="*/ 667265 w 3665565"/>
                  <a:gd name="connsiteY228" fmla="*/ 4374292 h 5869459"/>
                  <a:gd name="connsiteX229" fmla="*/ 864973 w 3665565"/>
                  <a:gd name="connsiteY229" fmla="*/ 4386649 h 5869459"/>
                  <a:gd name="connsiteX230" fmla="*/ 864973 w 3665565"/>
                  <a:gd name="connsiteY230" fmla="*/ 4460789 h 5869459"/>
                  <a:gd name="connsiteX231" fmla="*/ 815546 w 3665565"/>
                  <a:gd name="connsiteY231" fmla="*/ 4534930 h 5869459"/>
                  <a:gd name="connsiteX232" fmla="*/ 679622 w 3665565"/>
                  <a:gd name="connsiteY232" fmla="*/ 4633784 h 5869459"/>
                  <a:gd name="connsiteX233" fmla="*/ 593124 w 3665565"/>
                  <a:gd name="connsiteY233" fmla="*/ 4670854 h 5869459"/>
                  <a:gd name="connsiteX234" fmla="*/ 420130 w 3665565"/>
                  <a:gd name="connsiteY234" fmla="*/ 4683211 h 5869459"/>
                  <a:gd name="connsiteX235" fmla="*/ 432487 w 3665565"/>
                  <a:gd name="connsiteY235" fmla="*/ 4720281 h 5869459"/>
                  <a:gd name="connsiteX236" fmla="*/ 518984 w 3665565"/>
                  <a:gd name="connsiteY236" fmla="*/ 4695567 h 5869459"/>
                  <a:gd name="connsiteX237" fmla="*/ 642551 w 3665565"/>
                  <a:gd name="connsiteY237" fmla="*/ 4707924 h 5869459"/>
                  <a:gd name="connsiteX238" fmla="*/ 630195 w 3665565"/>
                  <a:gd name="connsiteY238" fmla="*/ 4769708 h 5869459"/>
                  <a:gd name="connsiteX239" fmla="*/ 556054 w 3665565"/>
                  <a:gd name="connsiteY239" fmla="*/ 4794422 h 5869459"/>
                  <a:gd name="connsiteX240" fmla="*/ 518984 w 3665565"/>
                  <a:gd name="connsiteY240" fmla="*/ 4806778 h 5869459"/>
                  <a:gd name="connsiteX241" fmla="*/ 420130 w 3665565"/>
                  <a:gd name="connsiteY241" fmla="*/ 4868562 h 5869459"/>
                  <a:gd name="connsiteX242" fmla="*/ 395416 w 3665565"/>
                  <a:gd name="connsiteY242" fmla="*/ 4905632 h 5869459"/>
                  <a:gd name="connsiteX243" fmla="*/ 432487 w 3665565"/>
                  <a:gd name="connsiteY243" fmla="*/ 4930346 h 5869459"/>
                  <a:gd name="connsiteX244" fmla="*/ 617838 w 3665565"/>
                  <a:gd name="connsiteY244" fmla="*/ 4955059 h 5869459"/>
                  <a:gd name="connsiteX245" fmla="*/ 531341 w 3665565"/>
                  <a:gd name="connsiteY245" fmla="*/ 4979773 h 5869459"/>
                  <a:gd name="connsiteX246" fmla="*/ 457200 w 3665565"/>
                  <a:gd name="connsiteY246" fmla="*/ 4992130 h 5869459"/>
                  <a:gd name="connsiteX247" fmla="*/ 556054 w 3665565"/>
                  <a:gd name="connsiteY247" fmla="*/ 5016843 h 5869459"/>
                  <a:gd name="connsiteX248" fmla="*/ 593124 w 3665565"/>
                  <a:gd name="connsiteY248" fmla="*/ 5029200 h 5869459"/>
                  <a:gd name="connsiteX249" fmla="*/ 1149178 w 3665565"/>
                  <a:gd name="connsiteY249" fmla="*/ 5041557 h 5869459"/>
                  <a:gd name="connsiteX250" fmla="*/ 1124465 w 3665565"/>
                  <a:gd name="connsiteY250" fmla="*/ 5078627 h 5869459"/>
                  <a:gd name="connsiteX251" fmla="*/ 1037968 w 3665565"/>
                  <a:gd name="connsiteY251" fmla="*/ 5090984 h 5869459"/>
                  <a:gd name="connsiteX252" fmla="*/ 914400 w 3665565"/>
                  <a:gd name="connsiteY252" fmla="*/ 5103340 h 5869459"/>
                  <a:gd name="connsiteX253" fmla="*/ 877330 w 3665565"/>
                  <a:gd name="connsiteY253" fmla="*/ 5115697 h 5869459"/>
                  <a:gd name="connsiteX254" fmla="*/ 803189 w 3665565"/>
                  <a:gd name="connsiteY254" fmla="*/ 5165124 h 5869459"/>
                  <a:gd name="connsiteX255" fmla="*/ 704335 w 3665565"/>
                  <a:gd name="connsiteY255" fmla="*/ 5189838 h 5869459"/>
                  <a:gd name="connsiteX256" fmla="*/ 704335 w 3665565"/>
                  <a:gd name="connsiteY256" fmla="*/ 5313405 h 5869459"/>
                  <a:gd name="connsiteX257" fmla="*/ 741405 w 3665565"/>
                  <a:gd name="connsiteY257" fmla="*/ 5338119 h 5869459"/>
                  <a:gd name="connsiteX258" fmla="*/ 864973 w 3665565"/>
                  <a:gd name="connsiteY258" fmla="*/ 5325762 h 5869459"/>
                  <a:gd name="connsiteX259" fmla="*/ 902043 w 3665565"/>
                  <a:gd name="connsiteY259" fmla="*/ 5313405 h 5869459"/>
                  <a:gd name="connsiteX260" fmla="*/ 1050324 w 3665565"/>
                  <a:gd name="connsiteY260" fmla="*/ 5301049 h 5869459"/>
                  <a:gd name="connsiteX261" fmla="*/ 1173892 w 3665565"/>
                  <a:gd name="connsiteY261" fmla="*/ 5313405 h 5869459"/>
                  <a:gd name="connsiteX262" fmla="*/ 1112108 w 3665565"/>
                  <a:gd name="connsiteY262" fmla="*/ 5338119 h 5869459"/>
                  <a:gd name="connsiteX263" fmla="*/ 1013254 w 3665565"/>
                  <a:gd name="connsiteY263" fmla="*/ 5362832 h 5869459"/>
                  <a:gd name="connsiteX264" fmla="*/ 976184 w 3665565"/>
                  <a:gd name="connsiteY264" fmla="*/ 5375189 h 5869459"/>
                  <a:gd name="connsiteX265" fmla="*/ 951470 w 3665565"/>
                  <a:gd name="connsiteY265" fmla="*/ 5412259 h 5869459"/>
                  <a:gd name="connsiteX266" fmla="*/ 926757 w 3665565"/>
                  <a:gd name="connsiteY266" fmla="*/ 5461686 h 5869459"/>
                  <a:gd name="connsiteX267" fmla="*/ 877330 w 3665565"/>
                  <a:gd name="connsiteY267" fmla="*/ 5474043 h 5869459"/>
                  <a:gd name="connsiteX268" fmla="*/ 803189 w 3665565"/>
                  <a:gd name="connsiteY268" fmla="*/ 5486400 h 5869459"/>
                  <a:gd name="connsiteX269" fmla="*/ 778476 w 3665565"/>
                  <a:gd name="connsiteY269" fmla="*/ 5647038 h 5869459"/>
                  <a:gd name="connsiteX270" fmla="*/ 766119 w 3665565"/>
                  <a:gd name="connsiteY270" fmla="*/ 5684108 h 5869459"/>
                  <a:gd name="connsiteX271" fmla="*/ 790832 w 3665565"/>
                  <a:gd name="connsiteY271" fmla="*/ 5647038 h 5869459"/>
                  <a:gd name="connsiteX272" fmla="*/ 827903 w 3665565"/>
                  <a:gd name="connsiteY272" fmla="*/ 5609967 h 5869459"/>
                  <a:gd name="connsiteX273" fmla="*/ 864973 w 3665565"/>
                  <a:gd name="connsiteY273" fmla="*/ 5535827 h 5869459"/>
                  <a:gd name="connsiteX274" fmla="*/ 902043 w 3665565"/>
                  <a:gd name="connsiteY274" fmla="*/ 5523470 h 5869459"/>
                  <a:gd name="connsiteX275" fmla="*/ 1075038 w 3665565"/>
                  <a:gd name="connsiteY275" fmla="*/ 5535827 h 5869459"/>
                  <a:gd name="connsiteX276" fmla="*/ 1087395 w 3665565"/>
                  <a:gd name="connsiteY276" fmla="*/ 5659394 h 5869459"/>
                  <a:gd name="connsiteX277" fmla="*/ 1025611 w 3665565"/>
                  <a:gd name="connsiteY277" fmla="*/ 5671751 h 5869459"/>
                  <a:gd name="connsiteX278" fmla="*/ 939114 w 3665565"/>
                  <a:gd name="connsiteY278" fmla="*/ 5782962 h 5869459"/>
                  <a:gd name="connsiteX279" fmla="*/ 914400 w 3665565"/>
                  <a:gd name="connsiteY279" fmla="*/ 5820032 h 5869459"/>
                  <a:gd name="connsiteX280" fmla="*/ 1050324 w 3665565"/>
                  <a:gd name="connsiteY280" fmla="*/ 5807676 h 5869459"/>
                  <a:gd name="connsiteX281" fmla="*/ 1087395 w 3665565"/>
                  <a:gd name="connsiteY281" fmla="*/ 5782962 h 5869459"/>
                  <a:gd name="connsiteX282" fmla="*/ 1124465 w 3665565"/>
                  <a:gd name="connsiteY282" fmla="*/ 5745892 h 5869459"/>
                  <a:gd name="connsiteX283" fmla="*/ 1161535 w 3665565"/>
                  <a:gd name="connsiteY283" fmla="*/ 5733535 h 5869459"/>
                  <a:gd name="connsiteX284" fmla="*/ 1173892 w 3665565"/>
                  <a:gd name="connsiteY284" fmla="*/ 5671751 h 5869459"/>
                  <a:gd name="connsiteX285" fmla="*/ 1445741 w 3665565"/>
                  <a:gd name="connsiteY285" fmla="*/ 5647038 h 5869459"/>
                  <a:gd name="connsiteX286" fmla="*/ 1421027 w 3665565"/>
                  <a:gd name="connsiteY286" fmla="*/ 5721178 h 5869459"/>
                  <a:gd name="connsiteX287" fmla="*/ 1445741 w 3665565"/>
                  <a:gd name="connsiteY287" fmla="*/ 5745892 h 5869459"/>
                  <a:gd name="connsiteX288" fmla="*/ 1495168 w 3665565"/>
                  <a:gd name="connsiteY288" fmla="*/ 5634681 h 5869459"/>
                  <a:gd name="connsiteX289" fmla="*/ 1544595 w 3665565"/>
                  <a:gd name="connsiteY289" fmla="*/ 5572897 h 5869459"/>
                  <a:gd name="connsiteX290" fmla="*/ 1581665 w 3665565"/>
                  <a:gd name="connsiteY290" fmla="*/ 5585254 h 5869459"/>
                  <a:gd name="connsiteX291" fmla="*/ 1594022 w 3665565"/>
                  <a:gd name="connsiteY291" fmla="*/ 5622324 h 5869459"/>
                  <a:gd name="connsiteX292" fmla="*/ 1631092 w 3665565"/>
                  <a:gd name="connsiteY292" fmla="*/ 5647038 h 5869459"/>
                  <a:gd name="connsiteX293" fmla="*/ 1643449 w 3665565"/>
                  <a:gd name="connsiteY293" fmla="*/ 5745892 h 5869459"/>
                  <a:gd name="connsiteX294" fmla="*/ 1729946 w 3665565"/>
                  <a:gd name="connsiteY294" fmla="*/ 5795319 h 5869459"/>
                  <a:gd name="connsiteX295" fmla="*/ 1767016 w 3665565"/>
                  <a:gd name="connsiteY295" fmla="*/ 5807676 h 5869459"/>
                  <a:gd name="connsiteX296" fmla="*/ 1779373 w 3665565"/>
                  <a:gd name="connsiteY296" fmla="*/ 5745892 h 5869459"/>
                  <a:gd name="connsiteX297" fmla="*/ 1791730 w 3665565"/>
                  <a:gd name="connsiteY297" fmla="*/ 5634681 h 5869459"/>
                  <a:gd name="connsiteX298" fmla="*/ 1828800 w 3665565"/>
                  <a:gd name="connsiteY298" fmla="*/ 5622324 h 5869459"/>
                  <a:gd name="connsiteX299" fmla="*/ 1952368 w 3665565"/>
                  <a:gd name="connsiteY299" fmla="*/ 5634681 h 5869459"/>
                  <a:gd name="connsiteX300" fmla="*/ 1940011 w 3665565"/>
                  <a:gd name="connsiteY300" fmla="*/ 5708822 h 5869459"/>
                  <a:gd name="connsiteX301" fmla="*/ 1878227 w 3665565"/>
                  <a:gd name="connsiteY301" fmla="*/ 5770605 h 5869459"/>
                  <a:gd name="connsiteX302" fmla="*/ 1853514 w 3665565"/>
                  <a:gd name="connsiteY302" fmla="*/ 5807676 h 5869459"/>
                  <a:gd name="connsiteX303" fmla="*/ 1977081 w 3665565"/>
                  <a:gd name="connsiteY303" fmla="*/ 5857103 h 5869459"/>
                  <a:gd name="connsiteX304" fmla="*/ 2001795 w 3665565"/>
                  <a:gd name="connsiteY304" fmla="*/ 5745892 h 5869459"/>
                  <a:gd name="connsiteX305" fmla="*/ 2014151 w 3665565"/>
                  <a:gd name="connsiteY305" fmla="*/ 5708822 h 5869459"/>
                  <a:gd name="connsiteX306" fmla="*/ 2125362 w 3665565"/>
                  <a:gd name="connsiteY306" fmla="*/ 5647038 h 5869459"/>
                  <a:gd name="connsiteX307" fmla="*/ 2273643 w 3665565"/>
                  <a:gd name="connsiteY307" fmla="*/ 5659394 h 5869459"/>
                  <a:gd name="connsiteX308" fmla="*/ 2286000 w 3665565"/>
                  <a:gd name="connsiteY308" fmla="*/ 5696465 h 5869459"/>
                  <a:gd name="connsiteX309" fmla="*/ 2323070 w 3665565"/>
                  <a:gd name="connsiteY309" fmla="*/ 5708822 h 5869459"/>
                  <a:gd name="connsiteX310" fmla="*/ 2409568 w 3665565"/>
                  <a:gd name="connsiteY310" fmla="*/ 5745892 h 5869459"/>
                  <a:gd name="connsiteX311" fmla="*/ 2434281 w 3665565"/>
                  <a:gd name="connsiteY311" fmla="*/ 5696465 h 5869459"/>
                  <a:gd name="connsiteX312" fmla="*/ 2458995 w 3665565"/>
                  <a:gd name="connsiteY312" fmla="*/ 5622324 h 5869459"/>
                  <a:gd name="connsiteX313" fmla="*/ 2421924 w 3665565"/>
                  <a:gd name="connsiteY313" fmla="*/ 5597611 h 5869459"/>
                  <a:gd name="connsiteX314" fmla="*/ 2582562 w 3665565"/>
                  <a:gd name="connsiteY314" fmla="*/ 5609967 h 5869459"/>
                  <a:gd name="connsiteX315" fmla="*/ 2607276 w 3665565"/>
                  <a:gd name="connsiteY315" fmla="*/ 5684108 h 5869459"/>
                  <a:gd name="connsiteX316" fmla="*/ 2644346 w 3665565"/>
                  <a:gd name="connsiteY316" fmla="*/ 5696465 h 5869459"/>
                  <a:gd name="connsiteX317" fmla="*/ 2718487 w 3665565"/>
                  <a:gd name="connsiteY317" fmla="*/ 5758249 h 5869459"/>
                  <a:gd name="connsiteX318" fmla="*/ 2767914 w 3665565"/>
                  <a:gd name="connsiteY318" fmla="*/ 5708822 h 5869459"/>
                  <a:gd name="connsiteX319" fmla="*/ 2743200 w 3665565"/>
                  <a:gd name="connsiteY319" fmla="*/ 5634681 h 5869459"/>
                  <a:gd name="connsiteX320" fmla="*/ 2656703 w 3665565"/>
                  <a:gd name="connsiteY320" fmla="*/ 5597611 h 5869459"/>
                  <a:gd name="connsiteX321" fmla="*/ 2804984 w 3665565"/>
                  <a:gd name="connsiteY321" fmla="*/ 5560540 h 5869459"/>
                  <a:gd name="connsiteX322" fmla="*/ 2879124 w 3665565"/>
                  <a:gd name="connsiteY322" fmla="*/ 5585254 h 5869459"/>
                  <a:gd name="connsiteX323" fmla="*/ 2940908 w 3665565"/>
                  <a:gd name="connsiteY323" fmla="*/ 5671751 h 5869459"/>
                  <a:gd name="connsiteX324" fmla="*/ 2965622 w 3665565"/>
                  <a:gd name="connsiteY324" fmla="*/ 5745892 h 5869459"/>
                  <a:gd name="connsiteX325" fmla="*/ 3039762 w 3665565"/>
                  <a:gd name="connsiteY325" fmla="*/ 5782962 h 5869459"/>
                  <a:gd name="connsiteX326" fmla="*/ 3002692 w 3665565"/>
                  <a:gd name="connsiteY326" fmla="*/ 5560540 h 5869459"/>
                  <a:gd name="connsiteX327" fmla="*/ 2990335 w 3665565"/>
                  <a:gd name="connsiteY327" fmla="*/ 5523470 h 5869459"/>
                  <a:gd name="connsiteX328" fmla="*/ 2953265 w 3665565"/>
                  <a:gd name="connsiteY328" fmla="*/ 5498757 h 5869459"/>
                  <a:gd name="connsiteX329" fmla="*/ 2940908 w 3665565"/>
                  <a:gd name="connsiteY329" fmla="*/ 5461686 h 5869459"/>
                  <a:gd name="connsiteX330" fmla="*/ 2977978 w 3665565"/>
                  <a:gd name="connsiteY330" fmla="*/ 5449330 h 5869459"/>
                  <a:gd name="connsiteX331" fmla="*/ 3138616 w 3665565"/>
                  <a:gd name="connsiteY331" fmla="*/ 5461686 h 5869459"/>
                  <a:gd name="connsiteX332" fmla="*/ 3175687 w 3665565"/>
                  <a:gd name="connsiteY332" fmla="*/ 5745892 h 5869459"/>
                  <a:gd name="connsiteX333" fmla="*/ 3249827 w 3665565"/>
                  <a:gd name="connsiteY333" fmla="*/ 5770605 h 5869459"/>
                  <a:gd name="connsiteX334" fmla="*/ 3262184 w 3665565"/>
                  <a:gd name="connsiteY334" fmla="*/ 5807676 h 5869459"/>
                  <a:gd name="connsiteX335" fmla="*/ 3274541 w 3665565"/>
                  <a:gd name="connsiteY335" fmla="*/ 5869459 h 5869459"/>
                  <a:gd name="connsiteX336" fmla="*/ 3286897 w 3665565"/>
                  <a:gd name="connsiteY336" fmla="*/ 5807676 h 5869459"/>
                  <a:gd name="connsiteX337" fmla="*/ 3323968 w 3665565"/>
                  <a:gd name="connsiteY337" fmla="*/ 5733535 h 5869459"/>
                  <a:gd name="connsiteX338" fmla="*/ 3323968 w 3665565"/>
                  <a:gd name="connsiteY338" fmla="*/ 5622324 h 5869459"/>
                  <a:gd name="connsiteX339" fmla="*/ 3286897 w 3665565"/>
                  <a:gd name="connsiteY339" fmla="*/ 5597611 h 5869459"/>
                  <a:gd name="connsiteX340" fmla="*/ 3274541 w 3665565"/>
                  <a:gd name="connsiteY340" fmla="*/ 5560540 h 5869459"/>
                  <a:gd name="connsiteX341" fmla="*/ 3286897 w 3665565"/>
                  <a:gd name="connsiteY341" fmla="*/ 5511113 h 5869459"/>
                  <a:gd name="connsiteX342" fmla="*/ 3336324 w 3665565"/>
                  <a:gd name="connsiteY342" fmla="*/ 5585254 h 5869459"/>
                  <a:gd name="connsiteX343" fmla="*/ 3373395 w 3665565"/>
                  <a:gd name="connsiteY343" fmla="*/ 5609967 h 5869459"/>
                  <a:gd name="connsiteX344" fmla="*/ 3410465 w 3665565"/>
                  <a:gd name="connsiteY344" fmla="*/ 5597611 h 5869459"/>
                  <a:gd name="connsiteX345" fmla="*/ 3398108 w 3665565"/>
                  <a:gd name="connsiteY345" fmla="*/ 5461686 h 5869459"/>
                  <a:gd name="connsiteX346" fmla="*/ 3373395 w 3665565"/>
                  <a:gd name="connsiteY346" fmla="*/ 5424616 h 5869459"/>
                  <a:gd name="connsiteX347" fmla="*/ 3348681 w 3665565"/>
                  <a:gd name="connsiteY347" fmla="*/ 5375189 h 5869459"/>
                  <a:gd name="connsiteX348" fmla="*/ 3323968 w 3665565"/>
                  <a:gd name="connsiteY348" fmla="*/ 5301049 h 5869459"/>
                  <a:gd name="connsiteX349" fmla="*/ 3336324 w 3665565"/>
                  <a:gd name="connsiteY349" fmla="*/ 5263978 h 5869459"/>
                  <a:gd name="connsiteX350" fmla="*/ 3447535 w 3665565"/>
                  <a:gd name="connsiteY350" fmla="*/ 5251622 h 5869459"/>
                  <a:gd name="connsiteX351" fmla="*/ 3484605 w 3665565"/>
                  <a:gd name="connsiteY351" fmla="*/ 5276335 h 5869459"/>
                  <a:gd name="connsiteX352" fmla="*/ 3509319 w 3665565"/>
                  <a:gd name="connsiteY352" fmla="*/ 5263978 h 5869459"/>
                  <a:gd name="connsiteX353" fmla="*/ 3496962 w 3665565"/>
                  <a:gd name="connsiteY353" fmla="*/ 5165124 h 5869459"/>
                  <a:gd name="connsiteX354" fmla="*/ 3472249 w 3665565"/>
                  <a:gd name="connsiteY354" fmla="*/ 5128054 h 5869459"/>
                  <a:gd name="connsiteX355" fmla="*/ 3459892 w 3665565"/>
                  <a:gd name="connsiteY355" fmla="*/ 5090984 h 5869459"/>
                  <a:gd name="connsiteX356" fmla="*/ 3435178 w 3665565"/>
                  <a:gd name="connsiteY356" fmla="*/ 5053913 h 5869459"/>
                  <a:gd name="connsiteX357" fmla="*/ 3237470 w 3665565"/>
                  <a:gd name="connsiteY357" fmla="*/ 5041557 h 5869459"/>
                  <a:gd name="connsiteX358" fmla="*/ 3150973 w 3665565"/>
                  <a:gd name="connsiteY358" fmla="*/ 4992130 h 5869459"/>
                  <a:gd name="connsiteX359" fmla="*/ 3126260 w 3665565"/>
                  <a:gd name="connsiteY359" fmla="*/ 4917989 h 5869459"/>
                  <a:gd name="connsiteX360" fmla="*/ 3138616 w 3665565"/>
                  <a:gd name="connsiteY360" fmla="*/ 4856205 h 5869459"/>
                  <a:gd name="connsiteX361" fmla="*/ 3175687 w 3665565"/>
                  <a:gd name="connsiteY361" fmla="*/ 4843849 h 5869459"/>
                  <a:gd name="connsiteX362" fmla="*/ 3336324 w 3665565"/>
                  <a:gd name="connsiteY362" fmla="*/ 4856205 h 5869459"/>
                  <a:gd name="connsiteX363" fmla="*/ 3385751 w 3665565"/>
                  <a:gd name="connsiteY363" fmla="*/ 4880919 h 5869459"/>
                  <a:gd name="connsiteX364" fmla="*/ 3422822 w 3665565"/>
                  <a:gd name="connsiteY364" fmla="*/ 4955059 h 5869459"/>
                  <a:gd name="connsiteX365" fmla="*/ 3521676 w 3665565"/>
                  <a:gd name="connsiteY365" fmla="*/ 4967416 h 5869459"/>
                  <a:gd name="connsiteX366" fmla="*/ 3583460 w 3665565"/>
                  <a:gd name="connsiteY366" fmla="*/ 4992130 h 5869459"/>
                  <a:gd name="connsiteX367" fmla="*/ 3620530 w 3665565"/>
                  <a:gd name="connsiteY367" fmla="*/ 5004486 h 5869459"/>
                  <a:gd name="connsiteX368" fmla="*/ 3632887 w 3665565"/>
                  <a:gd name="connsiteY368" fmla="*/ 4967416 h 5869459"/>
                  <a:gd name="connsiteX369" fmla="*/ 3583460 w 3665565"/>
                  <a:gd name="connsiteY369" fmla="*/ 4942703 h 5869459"/>
                  <a:gd name="connsiteX370" fmla="*/ 3534032 w 3665565"/>
                  <a:gd name="connsiteY370" fmla="*/ 4930346 h 5869459"/>
                  <a:gd name="connsiteX371" fmla="*/ 3509319 w 3665565"/>
                  <a:gd name="connsiteY371" fmla="*/ 4856205 h 5869459"/>
                  <a:gd name="connsiteX372" fmla="*/ 3459892 w 3665565"/>
                  <a:gd name="connsiteY372" fmla="*/ 4843849 h 5869459"/>
                  <a:gd name="connsiteX373" fmla="*/ 3323968 w 3665565"/>
                  <a:gd name="connsiteY373" fmla="*/ 4794422 h 5869459"/>
                  <a:gd name="connsiteX374" fmla="*/ 3311611 w 3665565"/>
                  <a:gd name="connsiteY374" fmla="*/ 4757351 h 5869459"/>
                  <a:gd name="connsiteX375" fmla="*/ 3262184 w 3665565"/>
                  <a:gd name="connsiteY375" fmla="*/ 4732638 h 5869459"/>
                  <a:gd name="connsiteX376" fmla="*/ 3113903 w 3665565"/>
                  <a:gd name="connsiteY376" fmla="*/ 4707924 h 5869459"/>
                  <a:gd name="connsiteX377" fmla="*/ 3089189 w 3665565"/>
                  <a:gd name="connsiteY377" fmla="*/ 4670854 h 5869459"/>
                  <a:gd name="connsiteX378" fmla="*/ 3076832 w 3665565"/>
                  <a:gd name="connsiteY378" fmla="*/ 4633784 h 5869459"/>
                  <a:gd name="connsiteX379" fmla="*/ 3039762 w 3665565"/>
                  <a:gd name="connsiteY379" fmla="*/ 4609070 h 5869459"/>
                  <a:gd name="connsiteX380" fmla="*/ 3015049 w 3665565"/>
                  <a:gd name="connsiteY380" fmla="*/ 4522573 h 5869459"/>
                  <a:gd name="connsiteX381" fmla="*/ 3064476 w 3665565"/>
                  <a:gd name="connsiteY381" fmla="*/ 4497859 h 5869459"/>
                  <a:gd name="connsiteX382" fmla="*/ 3126260 w 3665565"/>
                  <a:gd name="connsiteY382" fmla="*/ 4547286 h 5869459"/>
                  <a:gd name="connsiteX383" fmla="*/ 3212757 w 3665565"/>
                  <a:gd name="connsiteY383" fmla="*/ 4584357 h 5869459"/>
                  <a:gd name="connsiteX384" fmla="*/ 3274541 w 3665565"/>
                  <a:gd name="connsiteY384" fmla="*/ 4670854 h 5869459"/>
                  <a:gd name="connsiteX385" fmla="*/ 3472249 w 3665565"/>
                  <a:gd name="connsiteY385" fmla="*/ 4658497 h 5869459"/>
                  <a:gd name="connsiteX386" fmla="*/ 3459892 w 3665565"/>
                  <a:gd name="connsiteY386" fmla="*/ 4559643 h 5869459"/>
                  <a:gd name="connsiteX387" fmla="*/ 3447535 w 3665565"/>
                  <a:gd name="connsiteY387" fmla="*/ 4522573 h 5869459"/>
                  <a:gd name="connsiteX388" fmla="*/ 3311611 w 3665565"/>
                  <a:gd name="connsiteY388" fmla="*/ 4485503 h 5869459"/>
                  <a:gd name="connsiteX389" fmla="*/ 3237470 w 3665565"/>
                  <a:gd name="connsiteY389" fmla="*/ 4473146 h 5869459"/>
                  <a:gd name="connsiteX390" fmla="*/ 3163330 w 3665565"/>
                  <a:gd name="connsiteY390" fmla="*/ 4448432 h 5869459"/>
                  <a:gd name="connsiteX391" fmla="*/ 3113903 w 3665565"/>
                  <a:gd name="connsiteY391" fmla="*/ 4399005 h 5869459"/>
                  <a:gd name="connsiteX392" fmla="*/ 3089189 w 3665565"/>
                  <a:gd name="connsiteY392" fmla="*/ 4361935 h 5869459"/>
                  <a:gd name="connsiteX393" fmla="*/ 3039762 w 3665565"/>
                  <a:gd name="connsiteY393" fmla="*/ 4324865 h 5869459"/>
                  <a:gd name="connsiteX394" fmla="*/ 3002692 w 3665565"/>
                  <a:gd name="connsiteY394" fmla="*/ 4287794 h 5869459"/>
                  <a:gd name="connsiteX395" fmla="*/ 2928551 w 3665565"/>
                  <a:gd name="connsiteY395" fmla="*/ 4263081 h 5869459"/>
                  <a:gd name="connsiteX396" fmla="*/ 2891481 w 3665565"/>
                  <a:gd name="connsiteY396" fmla="*/ 4238367 h 5869459"/>
                  <a:gd name="connsiteX397" fmla="*/ 2854411 w 3665565"/>
                  <a:gd name="connsiteY397" fmla="*/ 4201297 h 5869459"/>
                  <a:gd name="connsiteX398" fmla="*/ 2804984 w 3665565"/>
                  <a:gd name="connsiteY398" fmla="*/ 4176584 h 5869459"/>
                  <a:gd name="connsiteX399" fmla="*/ 2829697 w 3665565"/>
                  <a:gd name="connsiteY399" fmla="*/ 4127157 h 5869459"/>
                  <a:gd name="connsiteX400" fmla="*/ 2977978 w 3665565"/>
                  <a:gd name="connsiteY400" fmla="*/ 4090086 h 5869459"/>
                  <a:gd name="connsiteX401" fmla="*/ 3052119 w 3665565"/>
                  <a:gd name="connsiteY401" fmla="*/ 4176584 h 5869459"/>
                  <a:gd name="connsiteX402" fmla="*/ 3089189 w 3665565"/>
                  <a:gd name="connsiteY402" fmla="*/ 4164227 h 5869459"/>
                  <a:gd name="connsiteX403" fmla="*/ 3113903 w 3665565"/>
                  <a:gd name="connsiteY403" fmla="*/ 4077730 h 5869459"/>
                  <a:gd name="connsiteX404" fmla="*/ 3126260 w 3665565"/>
                  <a:gd name="connsiteY404" fmla="*/ 4040659 h 5869459"/>
                  <a:gd name="connsiteX405" fmla="*/ 3163330 w 3665565"/>
                  <a:gd name="connsiteY405" fmla="*/ 4015946 h 5869459"/>
                  <a:gd name="connsiteX406" fmla="*/ 3237470 w 3665565"/>
                  <a:gd name="connsiteY406" fmla="*/ 4040659 h 5869459"/>
                  <a:gd name="connsiteX407" fmla="*/ 3262184 w 3665565"/>
                  <a:gd name="connsiteY407" fmla="*/ 4077730 h 5869459"/>
                  <a:gd name="connsiteX408" fmla="*/ 3385751 w 3665565"/>
                  <a:gd name="connsiteY408" fmla="*/ 4176584 h 5869459"/>
                  <a:gd name="connsiteX409" fmla="*/ 3410465 w 3665565"/>
                  <a:gd name="connsiteY409" fmla="*/ 4213654 h 5869459"/>
                  <a:gd name="connsiteX410" fmla="*/ 3422822 w 3665565"/>
                  <a:gd name="connsiteY410" fmla="*/ 4176584 h 5869459"/>
                  <a:gd name="connsiteX411" fmla="*/ 3410465 w 3665565"/>
                  <a:gd name="connsiteY411" fmla="*/ 4127157 h 5869459"/>
                  <a:gd name="connsiteX412" fmla="*/ 3385751 w 3665565"/>
                  <a:gd name="connsiteY412" fmla="*/ 4053016 h 5869459"/>
                  <a:gd name="connsiteX413" fmla="*/ 3348681 w 3665565"/>
                  <a:gd name="connsiteY413" fmla="*/ 4040659 h 5869459"/>
                  <a:gd name="connsiteX414" fmla="*/ 3274541 w 3665565"/>
                  <a:gd name="connsiteY414" fmla="*/ 3978876 h 5869459"/>
                  <a:gd name="connsiteX415" fmla="*/ 3237470 w 3665565"/>
                  <a:gd name="connsiteY415" fmla="*/ 3954162 h 5869459"/>
                  <a:gd name="connsiteX416" fmla="*/ 3212757 w 3665565"/>
                  <a:gd name="connsiteY416" fmla="*/ 3917092 h 5869459"/>
                  <a:gd name="connsiteX417" fmla="*/ 3101546 w 3665565"/>
                  <a:gd name="connsiteY417" fmla="*/ 3892378 h 5869459"/>
                  <a:gd name="connsiteX418" fmla="*/ 3076832 w 3665565"/>
                  <a:gd name="connsiteY418" fmla="*/ 3818238 h 5869459"/>
                  <a:gd name="connsiteX419" fmla="*/ 3015049 w 3665565"/>
                  <a:gd name="connsiteY419" fmla="*/ 3781167 h 5869459"/>
                  <a:gd name="connsiteX420" fmla="*/ 2916195 w 3665565"/>
                  <a:gd name="connsiteY420" fmla="*/ 3731740 h 5869459"/>
                  <a:gd name="connsiteX421" fmla="*/ 2866768 w 3665565"/>
                  <a:gd name="connsiteY421" fmla="*/ 3694670 h 5869459"/>
                  <a:gd name="connsiteX422" fmla="*/ 2879124 w 3665565"/>
                  <a:gd name="connsiteY422" fmla="*/ 3657600 h 5869459"/>
                  <a:gd name="connsiteX423" fmla="*/ 2916195 w 3665565"/>
                  <a:gd name="connsiteY423" fmla="*/ 3645243 h 5869459"/>
                  <a:gd name="connsiteX424" fmla="*/ 2953265 w 3665565"/>
                  <a:gd name="connsiteY424" fmla="*/ 3620530 h 5869459"/>
                  <a:gd name="connsiteX425" fmla="*/ 3027405 w 3665565"/>
                  <a:gd name="connsiteY425" fmla="*/ 3669957 h 5869459"/>
                  <a:gd name="connsiteX426" fmla="*/ 3064476 w 3665565"/>
                  <a:gd name="connsiteY426" fmla="*/ 3682313 h 5869459"/>
                  <a:gd name="connsiteX427" fmla="*/ 3101546 w 3665565"/>
                  <a:gd name="connsiteY427" fmla="*/ 3781167 h 5869459"/>
                  <a:gd name="connsiteX428" fmla="*/ 3163330 w 3665565"/>
                  <a:gd name="connsiteY428" fmla="*/ 3880022 h 5869459"/>
                  <a:gd name="connsiteX429" fmla="*/ 3274541 w 3665565"/>
                  <a:gd name="connsiteY429" fmla="*/ 3904735 h 5869459"/>
                  <a:gd name="connsiteX430" fmla="*/ 3373395 w 3665565"/>
                  <a:gd name="connsiteY430" fmla="*/ 3917092 h 5869459"/>
                  <a:gd name="connsiteX431" fmla="*/ 3398108 w 3665565"/>
                  <a:gd name="connsiteY431" fmla="*/ 3855308 h 5869459"/>
                  <a:gd name="connsiteX432" fmla="*/ 3398108 w 3665565"/>
                  <a:gd name="connsiteY432" fmla="*/ 3756454 h 5869459"/>
                  <a:gd name="connsiteX433" fmla="*/ 3348681 w 3665565"/>
                  <a:gd name="connsiteY433" fmla="*/ 3744097 h 5869459"/>
                  <a:gd name="connsiteX434" fmla="*/ 3311611 w 3665565"/>
                  <a:gd name="connsiteY434" fmla="*/ 3694670 h 5869459"/>
                  <a:gd name="connsiteX435" fmla="*/ 3299254 w 3665565"/>
                  <a:gd name="connsiteY435" fmla="*/ 3632886 h 5869459"/>
                  <a:gd name="connsiteX436" fmla="*/ 3286897 w 3665565"/>
                  <a:gd name="connsiteY436" fmla="*/ 3595816 h 5869459"/>
                  <a:gd name="connsiteX437" fmla="*/ 3200400 w 3665565"/>
                  <a:gd name="connsiteY437" fmla="*/ 3571103 h 5869459"/>
                  <a:gd name="connsiteX438" fmla="*/ 3175687 w 3665565"/>
                  <a:gd name="connsiteY438" fmla="*/ 3534032 h 5869459"/>
                  <a:gd name="connsiteX439" fmla="*/ 3163330 w 3665565"/>
                  <a:gd name="connsiteY439" fmla="*/ 3484605 h 5869459"/>
                  <a:gd name="connsiteX440" fmla="*/ 3089189 w 3665565"/>
                  <a:gd name="connsiteY440" fmla="*/ 3447535 h 5869459"/>
                  <a:gd name="connsiteX441" fmla="*/ 2965622 w 3665565"/>
                  <a:gd name="connsiteY441" fmla="*/ 3422822 h 5869459"/>
                  <a:gd name="connsiteX442" fmla="*/ 2928551 w 3665565"/>
                  <a:gd name="connsiteY442" fmla="*/ 3410465 h 5869459"/>
                  <a:gd name="connsiteX443" fmla="*/ 2916195 w 3665565"/>
                  <a:gd name="connsiteY443" fmla="*/ 3373394 h 5869459"/>
                  <a:gd name="connsiteX444" fmla="*/ 2903838 w 3665565"/>
                  <a:gd name="connsiteY444" fmla="*/ 3323967 h 5869459"/>
                  <a:gd name="connsiteX445" fmla="*/ 2879124 w 3665565"/>
                  <a:gd name="connsiteY445" fmla="*/ 3286897 h 5869459"/>
                  <a:gd name="connsiteX446" fmla="*/ 3039762 w 3665565"/>
                  <a:gd name="connsiteY446" fmla="*/ 3286897 h 5869459"/>
                  <a:gd name="connsiteX447" fmla="*/ 3076832 w 3665565"/>
                  <a:gd name="connsiteY447" fmla="*/ 3323967 h 5869459"/>
                  <a:gd name="connsiteX448" fmla="*/ 3113903 w 3665565"/>
                  <a:gd name="connsiteY448" fmla="*/ 3286897 h 5869459"/>
                  <a:gd name="connsiteX449" fmla="*/ 3138616 w 3665565"/>
                  <a:gd name="connsiteY449" fmla="*/ 3249827 h 5869459"/>
                  <a:gd name="connsiteX450" fmla="*/ 3175687 w 3665565"/>
                  <a:gd name="connsiteY450" fmla="*/ 3237470 h 5869459"/>
                  <a:gd name="connsiteX451" fmla="*/ 3212757 w 3665565"/>
                  <a:gd name="connsiteY451" fmla="*/ 3212757 h 5869459"/>
                  <a:gd name="connsiteX452" fmla="*/ 3237470 w 3665565"/>
                  <a:gd name="connsiteY452" fmla="*/ 3262184 h 5869459"/>
                  <a:gd name="connsiteX453" fmla="*/ 3286897 w 3665565"/>
                  <a:gd name="connsiteY453" fmla="*/ 3361038 h 5869459"/>
                  <a:gd name="connsiteX454" fmla="*/ 3311611 w 3665565"/>
                  <a:gd name="connsiteY454" fmla="*/ 3323967 h 5869459"/>
                  <a:gd name="connsiteX455" fmla="*/ 3385751 w 3665565"/>
                  <a:gd name="connsiteY455" fmla="*/ 3385751 h 5869459"/>
                  <a:gd name="connsiteX456" fmla="*/ 3398108 w 3665565"/>
                  <a:gd name="connsiteY456" fmla="*/ 3422822 h 5869459"/>
                  <a:gd name="connsiteX457" fmla="*/ 3422822 w 3665565"/>
                  <a:gd name="connsiteY457" fmla="*/ 3521676 h 5869459"/>
                  <a:gd name="connsiteX458" fmla="*/ 3435178 w 3665565"/>
                  <a:gd name="connsiteY458" fmla="*/ 3571103 h 5869459"/>
                  <a:gd name="connsiteX459" fmla="*/ 3472249 w 3665565"/>
                  <a:gd name="connsiteY459" fmla="*/ 3608173 h 5869459"/>
                  <a:gd name="connsiteX460" fmla="*/ 3534032 w 3665565"/>
                  <a:gd name="connsiteY460" fmla="*/ 3509319 h 5869459"/>
                  <a:gd name="connsiteX461" fmla="*/ 3571103 w 3665565"/>
                  <a:gd name="connsiteY461" fmla="*/ 3373394 h 5869459"/>
                  <a:gd name="connsiteX462" fmla="*/ 3595816 w 3665565"/>
                  <a:gd name="connsiteY462" fmla="*/ 3459892 h 5869459"/>
                  <a:gd name="connsiteX463" fmla="*/ 3608173 w 3665565"/>
                  <a:gd name="connsiteY463" fmla="*/ 3521676 h 5869459"/>
                  <a:gd name="connsiteX464" fmla="*/ 3632887 w 3665565"/>
                  <a:gd name="connsiteY464" fmla="*/ 3558746 h 5869459"/>
                  <a:gd name="connsiteX465" fmla="*/ 3645243 w 3665565"/>
                  <a:gd name="connsiteY465" fmla="*/ 3373394 h 5869459"/>
                  <a:gd name="connsiteX466" fmla="*/ 3632887 w 3665565"/>
                  <a:gd name="connsiteY466" fmla="*/ 3336324 h 5869459"/>
                  <a:gd name="connsiteX467" fmla="*/ 3558746 w 3665565"/>
                  <a:gd name="connsiteY467" fmla="*/ 3323967 h 5869459"/>
                  <a:gd name="connsiteX468" fmla="*/ 3484605 w 3665565"/>
                  <a:gd name="connsiteY468" fmla="*/ 3225113 h 5869459"/>
                  <a:gd name="connsiteX469" fmla="*/ 3459892 w 3665565"/>
                  <a:gd name="connsiteY469" fmla="*/ 3113903 h 5869459"/>
                  <a:gd name="connsiteX470" fmla="*/ 3422822 w 3665565"/>
                  <a:gd name="connsiteY470" fmla="*/ 3101546 h 5869459"/>
                  <a:gd name="connsiteX471" fmla="*/ 3323968 w 3665565"/>
                  <a:gd name="connsiteY471" fmla="*/ 3089189 h 5869459"/>
                  <a:gd name="connsiteX472" fmla="*/ 3311611 w 3665565"/>
                  <a:gd name="connsiteY472" fmla="*/ 3052119 h 5869459"/>
                  <a:gd name="connsiteX473" fmla="*/ 3299254 w 3665565"/>
                  <a:gd name="connsiteY473" fmla="*/ 2977978 h 5869459"/>
                  <a:gd name="connsiteX474" fmla="*/ 3237470 w 3665565"/>
                  <a:gd name="connsiteY474" fmla="*/ 2965622 h 5869459"/>
                  <a:gd name="connsiteX475" fmla="*/ 3188043 w 3665565"/>
                  <a:gd name="connsiteY475" fmla="*/ 2953265 h 5869459"/>
                  <a:gd name="connsiteX476" fmla="*/ 3076832 w 3665565"/>
                  <a:gd name="connsiteY476" fmla="*/ 2928551 h 5869459"/>
                  <a:gd name="connsiteX477" fmla="*/ 3052119 w 3665565"/>
                  <a:gd name="connsiteY477" fmla="*/ 2879124 h 5869459"/>
                  <a:gd name="connsiteX478" fmla="*/ 3039762 w 3665565"/>
                  <a:gd name="connsiteY478" fmla="*/ 2829697 h 5869459"/>
                  <a:gd name="connsiteX479" fmla="*/ 2940908 w 3665565"/>
                  <a:gd name="connsiteY479" fmla="*/ 2817340 h 5869459"/>
                  <a:gd name="connsiteX480" fmla="*/ 2903838 w 3665565"/>
                  <a:gd name="connsiteY480" fmla="*/ 2804984 h 5869459"/>
                  <a:gd name="connsiteX481" fmla="*/ 2916195 w 3665565"/>
                  <a:gd name="connsiteY481" fmla="*/ 2767913 h 5869459"/>
                  <a:gd name="connsiteX482" fmla="*/ 3002692 w 3665565"/>
                  <a:gd name="connsiteY482" fmla="*/ 2730843 h 5869459"/>
                  <a:gd name="connsiteX483" fmla="*/ 3113903 w 3665565"/>
                  <a:gd name="connsiteY483" fmla="*/ 2743200 h 5869459"/>
                  <a:gd name="connsiteX484" fmla="*/ 3138616 w 3665565"/>
                  <a:gd name="connsiteY484" fmla="*/ 2792627 h 5869459"/>
                  <a:gd name="connsiteX485" fmla="*/ 3163330 w 3665565"/>
                  <a:gd name="connsiteY485" fmla="*/ 2866767 h 5869459"/>
                  <a:gd name="connsiteX486" fmla="*/ 3163330 w 3665565"/>
                  <a:gd name="connsiteY486" fmla="*/ 2718486 h 5869459"/>
                  <a:gd name="connsiteX487" fmla="*/ 3138616 w 3665565"/>
                  <a:gd name="connsiteY487" fmla="*/ 2644346 h 5869459"/>
                  <a:gd name="connsiteX488" fmla="*/ 3064476 w 3665565"/>
                  <a:gd name="connsiteY488" fmla="*/ 2582562 h 5869459"/>
                  <a:gd name="connsiteX489" fmla="*/ 2916195 w 3665565"/>
                  <a:gd name="connsiteY489" fmla="*/ 2582562 h 5869459"/>
                  <a:gd name="connsiteX490" fmla="*/ 2866768 w 3665565"/>
                  <a:gd name="connsiteY490" fmla="*/ 2533135 h 5869459"/>
                  <a:gd name="connsiteX491" fmla="*/ 2842054 w 3665565"/>
                  <a:gd name="connsiteY491" fmla="*/ 2496065 h 5869459"/>
                  <a:gd name="connsiteX492" fmla="*/ 2780270 w 3665565"/>
                  <a:gd name="connsiteY492" fmla="*/ 2483708 h 5869459"/>
                  <a:gd name="connsiteX493" fmla="*/ 2940908 w 3665565"/>
                  <a:gd name="connsiteY493" fmla="*/ 2397211 h 5869459"/>
                  <a:gd name="connsiteX494" fmla="*/ 2977978 w 3665565"/>
                  <a:gd name="connsiteY494" fmla="*/ 2384854 h 5869459"/>
                  <a:gd name="connsiteX495" fmla="*/ 3064476 w 3665565"/>
                  <a:gd name="connsiteY495" fmla="*/ 2409567 h 5869459"/>
                  <a:gd name="connsiteX496" fmla="*/ 3200400 w 3665565"/>
                  <a:gd name="connsiteY496" fmla="*/ 2421924 h 5869459"/>
                  <a:gd name="connsiteX497" fmla="*/ 3212757 w 3665565"/>
                  <a:gd name="connsiteY497" fmla="*/ 2458994 h 5869459"/>
                  <a:gd name="connsiteX498" fmla="*/ 3237470 w 3665565"/>
                  <a:gd name="connsiteY498" fmla="*/ 2496065 h 5869459"/>
                  <a:gd name="connsiteX499" fmla="*/ 3262184 w 3665565"/>
                  <a:gd name="connsiteY499" fmla="*/ 2594919 h 5869459"/>
                  <a:gd name="connsiteX500" fmla="*/ 3274541 w 3665565"/>
                  <a:gd name="connsiteY500" fmla="*/ 2631989 h 5869459"/>
                  <a:gd name="connsiteX501" fmla="*/ 3348681 w 3665565"/>
                  <a:gd name="connsiteY501" fmla="*/ 2644346 h 5869459"/>
                  <a:gd name="connsiteX502" fmla="*/ 3385751 w 3665565"/>
                  <a:gd name="connsiteY502" fmla="*/ 2693773 h 5869459"/>
                  <a:gd name="connsiteX503" fmla="*/ 3410465 w 3665565"/>
                  <a:gd name="connsiteY503" fmla="*/ 2730843 h 5869459"/>
                  <a:gd name="connsiteX504" fmla="*/ 3447535 w 3665565"/>
                  <a:gd name="connsiteY504" fmla="*/ 2743200 h 5869459"/>
                  <a:gd name="connsiteX505" fmla="*/ 3595816 w 3665565"/>
                  <a:gd name="connsiteY505" fmla="*/ 2755557 h 5869459"/>
                  <a:gd name="connsiteX506" fmla="*/ 3521676 w 3665565"/>
                  <a:gd name="connsiteY506" fmla="*/ 2619632 h 5869459"/>
                  <a:gd name="connsiteX507" fmla="*/ 3472249 w 3665565"/>
                  <a:gd name="connsiteY507" fmla="*/ 2496065 h 5869459"/>
                  <a:gd name="connsiteX508" fmla="*/ 3422822 w 3665565"/>
                  <a:gd name="connsiteY508" fmla="*/ 2421924 h 5869459"/>
                  <a:gd name="connsiteX509" fmla="*/ 3249827 w 3665565"/>
                  <a:gd name="connsiteY509" fmla="*/ 2409567 h 5869459"/>
                  <a:gd name="connsiteX510" fmla="*/ 3175687 w 3665565"/>
                  <a:gd name="connsiteY510" fmla="*/ 2323070 h 5869459"/>
                  <a:gd name="connsiteX511" fmla="*/ 3089189 w 3665565"/>
                  <a:gd name="connsiteY511" fmla="*/ 2298357 h 5869459"/>
                  <a:gd name="connsiteX512" fmla="*/ 3015049 w 3665565"/>
                  <a:gd name="connsiteY512" fmla="*/ 2273643 h 5869459"/>
                  <a:gd name="connsiteX513" fmla="*/ 2916195 w 3665565"/>
                  <a:gd name="connsiteY513" fmla="*/ 2248930 h 5869459"/>
                  <a:gd name="connsiteX514" fmla="*/ 2879124 w 3665565"/>
                  <a:gd name="connsiteY514" fmla="*/ 2211859 h 5869459"/>
                  <a:gd name="connsiteX515" fmla="*/ 2866768 w 3665565"/>
                  <a:gd name="connsiteY515" fmla="*/ 2174789 h 5869459"/>
                  <a:gd name="connsiteX516" fmla="*/ 2730843 w 3665565"/>
                  <a:gd name="connsiteY516" fmla="*/ 2137719 h 5869459"/>
                  <a:gd name="connsiteX517" fmla="*/ 2718487 w 3665565"/>
                  <a:gd name="connsiteY517" fmla="*/ 2100649 h 5869459"/>
                  <a:gd name="connsiteX518" fmla="*/ 2804984 w 3665565"/>
                  <a:gd name="connsiteY518" fmla="*/ 2063578 h 5869459"/>
                  <a:gd name="connsiteX519" fmla="*/ 2866768 w 3665565"/>
                  <a:gd name="connsiteY519" fmla="*/ 2051222 h 5869459"/>
                  <a:gd name="connsiteX520" fmla="*/ 2903838 w 3665565"/>
                  <a:gd name="connsiteY520" fmla="*/ 2038865 h 5869459"/>
                  <a:gd name="connsiteX521" fmla="*/ 2916195 w 3665565"/>
                  <a:gd name="connsiteY521" fmla="*/ 2075935 h 5869459"/>
                  <a:gd name="connsiteX522" fmla="*/ 3002692 w 3665565"/>
                  <a:gd name="connsiteY522" fmla="*/ 2113005 h 5869459"/>
                  <a:gd name="connsiteX523" fmla="*/ 3064476 w 3665565"/>
                  <a:gd name="connsiteY523" fmla="*/ 2125362 h 5869459"/>
                  <a:gd name="connsiteX524" fmla="*/ 3101546 w 3665565"/>
                  <a:gd name="connsiteY524" fmla="*/ 2150076 h 5869459"/>
                  <a:gd name="connsiteX525" fmla="*/ 3150973 w 3665565"/>
                  <a:gd name="connsiteY525" fmla="*/ 2224216 h 5869459"/>
                  <a:gd name="connsiteX526" fmla="*/ 3138616 w 3665565"/>
                  <a:gd name="connsiteY526" fmla="*/ 2137719 h 5869459"/>
                  <a:gd name="connsiteX527" fmla="*/ 3126260 w 3665565"/>
                  <a:gd name="connsiteY527" fmla="*/ 2063578 h 5869459"/>
                  <a:gd name="connsiteX528" fmla="*/ 3089189 w 3665565"/>
                  <a:gd name="connsiteY528" fmla="*/ 2051222 h 5869459"/>
                  <a:gd name="connsiteX529" fmla="*/ 3249827 w 3665565"/>
                  <a:gd name="connsiteY529" fmla="*/ 2051222 h 5869459"/>
                  <a:gd name="connsiteX530" fmla="*/ 3274541 w 3665565"/>
                  <a:gd name="connsiteY530" fmla="*/ 2088292 h 5869459"/>
                  <a:gd name="connsiteX531" fmla="*/ 3286897 w 3665565"/>
                  <a:gd name="connsiteY531" fmla="*/ 2125362 h 5869459"/>
                  <a:gd name="connsiteX532" fmla="*/ 3299254 w 3665565"/>
                  <a:gd name="connsiteY532" fmla="*/ 2063578 h 5869459"/>
                  <a:gd name="connsiteX533" fmla="*/ 3459892 w 3665565"/>
                  <a:gd name="connsiteY533" fmla="*/ 1989438 h 5869459"/>
                  <a:gd name="connsiteX534" fmla="*/ 3496962 w 3665565"/>
                  <a:gd name="connsiteY534" fmla="*/ 2001794 h 5869459"/>
                  <a:gd name="connsiteX535" fmla="*/ 3509319 w 3665565"/>
                  <a:gd name="connsiteY535" fmla="*/ 2075935 h 5869459"/>
                  <a:gd name="connsiteX536" fmla="*/ 3521676 w 3665565"/>
                  <a:gd name="connsiteY536" fmla="*/ 2137719 h 5869459"/>
                  <a:gd name="connsiteX537" fmla="*/ 3595816 w 3665565"/>
                  <a:gd name="connsiteY537" fmla="*/ 2187146 h 5869459"/>
                  <a:gd name="connsiteX538" fmla="*/ 3583460 w 3665565"/>
                  <a:gd name="connsiteY538" fmla="*/ 2038865 h 5869459"/>
                  <a:gd name="connsiteX539" fmla="*/ 3571103 w 3665565"/>
                  <a:gd name="connsiteY539" fmla="*/ 1989438 h 5869459"/>
                  <a:gd name="connsiteX540" fmla="*/ 3534032 w 3665565"/>
                  <a:gd name="connsiteY540" fmla="*/ 1940011 h 5869459"/>
                  <a:gd name="connsiteX541" fmla="*/ 3509319 w 3665565"/>
                  <a:gd name="connsiteY541" fmla="*/ 1902940 h 5869459"/>
                  <a:gd name="connsiteX542" fmla="*/ 3496962 w 3665565"/>
                  <a:gd name="connsiteY542" fmla="*/ 1853513 h 5869459"/>
                  <a:gd name="connsiteX543" fmla="*/ 3348681 w 3665565"/>
                  <a:gd name="connsiteY543" fmla="*/ 1853513 h 5869459"/>
                  <a:gd name="connsiteX544" fmla="*/ 3299254 w 3665565"/>
                  <a:gd name="connsiteY544" fmla="*/ 1878227 h 5869459"/>
                  <a:gd name="connsiteX545" fmla="*/ 3262184 w 3665565"/>
                  <a:gd name="connsiteY545" fmla="*/ 1890584 h 5869459"/>
                  <a:gd name="connsiteX546" fmla="*/ 3225114 w 3665565"/>
                  <a:gd name="connsiteY546" fmla="*/ 1853513 h 5869459"/>
                  <a:gd name="connsiteX547" fmla="*/ 2990335 w 3665565"/>
                  <a:gd name="connsiteY547" fmla="*/ 1841157 h 5869459"/>
                  <a:gd name="connsiteX548" fmla="*/ 3002692 w 3665565"/>
                  <a:gd name="connsiteY548" fmla="*/ 1779373 h 5869459"/>
                  <a:gd name="connsiteX549" fmla="*/ 2953265 w 3665565"/>
                  <a:gd name="connsiteY549" fmla="*/ 1754659 h 5869459"/>
                  <a:gd name="connsiteX550" fmla="*/ 2829697 w 3665565"/>
                  <a:gd name="connsiteY550" fmla="*/ 1742303 h 5869459"/>
                  <a:gd name="connsiteX551" fmla="*/ 2817341 w 3665565"/>
                  <a:gd name="connsiteY551" fmla="*/ 1705232 h 5869459"/>
                  <a:gd name="connsiteX552" fmla="*/ 3027405 w 3665565"/>
                  <a:gd name="connsiteY552" fmla="*/ 1655805 h 5869459"/>
                  <a:gd name="connsiteX553" fmla="*/ 3064476 w 3665565"/>
                  <a:gd name="connsiteY553" fmla="*/ 1643449 h 5869459"/>
                  <a:gd name="connsiteX554" fmla="*/ 3089189 w 3665565"/>
                  <a:gd name="connsiteY554" fmla="*/ 1680519 h 5869459"/>
                  <a:gd name="connsiteX555" fmla="*/ 3126260 w 3665565"/>
                  <a:gd name="connsiteY555" fmla="*/ 1791730 h 5869459"/>
                  <a:gd name="connsiteX556" fmla="*/ 3138616 w 3665565"/>
                  <a:gd name="connsiteY556" fmla="*/ 1828800 h 5869459"/>
                  <a:gd name="connsiteX557" fmla="*/ 3237470 w 3665565"/>
                  <a:gd name="connsiteY557" fmla="*/ 1853513 h 5869459"/>
                  <a:gd name="connsiteX558" fmla="*/ 3373395 w 3665565"/>
                  <a:gd name="connsiteY558" fmla="*/ 1816443 h 5869459"/>
                  <a:gd name="connsiteX559" fmla="*/ 3336324 w 3665565"/>
                  <a:gd name="connsiteY559" fmla="*/ 1804086 h 5869459"/>
                  <a:gd name="connsiteX560" fmla="*/ 3286897 w 3665565"/>
                  <a:gd name="connsiteY560" fmla="*/ 1791730 h 5869459"/>
                  <a:gd name="connsiteX561" fmla="*/ 3225114 w 3665565"/>
                  <a:gd name="connsiteY561" fmla="*/ 1717589 h 5869459"/>
                  <a:gd name="connsiteX562" fmla="*/ 3212757 w 3665565"/>
                  <a:gd name="connsiteY562" fmla="*/ 1680519 h 5869459"/>
                  <a:gd name="connsiteX563" fmla="*/ 3225114 w 3665565"/>
                  <a:gd name="connsiteY563" fmla="*/ 1643449 h 5869459"/>
                  <a:gd name="connsiteX564" fmla="*/ 3274541 w 3665565"/>
                  <a:gd name="connsiteY564" fmla="*/ 1631092 h 5869459"/>
                  <a:gd name="connsiteX565" fmla="*/ 3311611 w 3665565"/>
                  <a:gd name="connsiteY565" fmla="*/ 1618735 h 5869459"/>
                  <a:gd name="connsiteX566" fmla="*/ 3398108 w 3665565"/>
                  <a:gd name="connsiteY566" fmla="*/ 1594022 h 5869459"/>
                  <a:gd name="connsiteX567" fmla="*/ 3472249 w 3665565"/>
                  <a:gd name="connsiteY567" fmla="*/ 1606378 h 5869459"/>
                  <a:gd name="connsiteX568" fmla="*/ 3484605 w 3665565"/>
                  <a:gd name="connsiteY568" fmla="*/ 1717589 h 5869459"/>
                  <a:gd name="connsiteX569" fmla="*/ 3534032 w 3665565"/>
                  <a:gd name="connsiteY569" fmla="*/ 1606378 h 5869459"/>
                  <a:gd name="connsiteX570" fmla="*/ 3496962 w 3665565"/>
                  <a:gd name="connsiteY570" fmla="*/ 1507524 h 5869459"/>
                  <a:gd name="connsiteX571" fmla="*/ 3484605 w 3665565"/>
                  <a:gd name="connsiteY571" fmla="*/ 1383957 h 5869459"/>
                  <a:gd name="connsiteX572" fmla="*/ 3435178 w 3665565"/>
                  <a:gd name="connsiteY572" fmla="*/ 1371600 h 5869459"/>
                  <a:gd name="connsiteX573" fmla="*/ 3336324 w 3665565"/>
                  <a:gd name="connsiteY573" fmla="*/ 1383957 h 5869459"/>
                  <a:gd name="connsiteX574" fmla="*/ 3299254 w 3665565"/>
                  <a:gd name="connsiteY574" fmla="*/ 1408670 h 5869459"/>
                  <a:gd name="connsiteX575" fmla="*/ 3225114 w 3665565"/>
                  <a:gd name="connsiteY575" fmla="*/ 1445740 h 5869459"/>
                  <a:gd name="connsiteX576" fmla="*/ 3200400 w 3665565"/>
                  <a:gd name="connsiteY576" fmla="*/ 1482811 h 5869459"/>
                  <a:gd name="connsiteX577" fmla="*/ 3150973 w 3665565"/>
                  <a:gd name="connsiteY577" fmla="*/ 1383957 h 5869459"/>
                  <a:gd name="connsiteX578" fmla="*/ 3200400 w 3665565"/>
                  <a:gd name="connsiteY578" fmla="*/ 1371600 h 5869459"/>
                  <a:gd name="connsiteX579" fmla="*/ 2965622 w 3665565"/>
                  <a:gd name="connsiteY579" fmla="*/ 1383957 h 5869459"/>
                  <a:gd name="connsiteX580" fmla="*/ 2928551 w 3665565"/>
                  <a:gd name="connsiteY580" fmla="*/ 1421027 h 5869459"/>
                  <a:gd name="connsiteX581" fmla="*/ 2879124 w 3665565"/>
                  <a:gd name="connsiteY581" fmla="*/ 1433384 h 5869459"/>
                  <a:gd name="connsiteX582" fmla="*/ 2829697 w 3665565"/>
                  <a:gd name="connsiteY582" fmla="*/ 1334530 h 5869459"/>
                  <a:gd name="connsiteX583" fmla="*/ 2755557 w 3665565"/>
                  <a:gd name="connsiteY583" fmla="*/ 1297459 h 5869459"/>
                  <a:gd name="connsiteX584" fmla="*/ 2755557 w 3665565"/>
                  <a:gd name="connsiteY584" fmla="*/ 1223319 h 5869459"/>
                  <a:gd name="connsiteX585" fmla="*/ 2792627 w 3665565"/>
                  <a:gd name="connsiteY585" fmla="*/ 1210962 h 5869459"/>
                  <a:gd name="connsiteX586" fmla="*/ 2903838 w 3665565"/>
                  <a:gd name="connsiteY586" fmla="*/ 1223319 h 5869459"/>
                  <a:gd name="connsiteX587" fmla="*/ 2977978 w 3665565"/>
                  <a:gd name="connsiteY587" fmla="*/ 1248032 h 5869459"/>
                  <a:gd name="connsiteX588" fmla="*/ 2842054 w 3665565"/>
                  <a:gd name="connsiteY588" fmla="*/ 1235676 h 5869459"/>
                  <a:gd name="connsiteX589" fmla="*/ 2780270 w 3665565"/>
                  <a:gd name="connsiteY589" fmla="*/ 1223319 h 5869459"/>
                  <a:gd name="connsiteX590" fmla="*/ 2829697 w 3665565"/>
                  <a:gd name="connsiteY590" fmla="*/ 1198605 h 5869459"/>
                  <a:gd name="connsiteX591" fmla="*/ 2903838 w 3665565"/>
                  <a:gd name="connsiteY591" fmla="*/ 1149178 h 5869459"/>
                  <a:gd name="connsiteX592" fmla="*/ 3150973 w 3665565"/>
                  <a:gd name="connsiteY592" fmla="*/ 1124465 h 5869459"/>
                  <a:gd name="connsiteX593" fmla="*/ 3052119 w 3665565"/>
                  <a:gd name="connsiteY593" fmla="*/ 1062681 h 5869459"/>
                  <a:gd name="connsiteX594" fmla="*/ 3076832 w 3665565"/>
                  <a:gd name="connsiteY594" fmla="*/ 1025611 h 5869459"/>
                  <a:gd name="connsiteX595" fmla="*/ 3175687 w 3665565"/>
                  <a:gd name="connsiteY595" fmla="*/ 1000897 h 5869459"/>
                  <a:gd name="connsiteX596" fmla="*/ 3225114 w 3665565"/>
                  <a:gd name="connsiteY596" fmla="*/ 1013254 h 5869459"/>
                  <a:gd name="connsiteX597" fmla="*/ 3262184 w 3665565"/>
                  <a:gd name="connsiteY597" fmla="*/ 1124465 h 5869459"/>
                  <a:gd name="connsiteX598" fmla="*/ 3299254 w 3665565"/>
                  <a:gd name="connsiteY598" fmla="*/ 1136822 h 5869459"/>
                  <a:gd name="connsiteX599" fmla="*/ 3373395 w 3665565"/>
                  <a:gd name="connsiteY599" fmla="*/ 1099751 h 5869459"/>
                  <a:gd name="connsiteX600" fmla="*/ 3398108 w 3665565"/>
                  <a:gd name="connsiteY600" fmla="*/ 1062681 h 5869459"/>
                  <a:gd name="connsiteX601" fmla="*/ 3385751 w 3665565"/>
                  <a:gd name="connsiteY601" fmla="*/ 963827 h 5869459"/>
                  <a:gd name="connsiteX602" fmla="*/ 3373395 w 3665565"/>
                  <a:gd name="connsiteY602" fmla="*/ 914400 h 5869459"/>
                  <a:gd name="connsiteX603" fmla="*/ 3336324 w 3665565"/>
                  <a:gd name="connsiteY603" fmla="*/ 902043 h 5869459"/>
                  <a:gd name="connsiteX604" fmla="*/ 3274541 w 3665565"/>
                  <a:gd name="connsiteY604" fmla="*/ 889686 h 5869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</a:cxnLst>
                <a:rect l="l" t="t" r="r" b="b"/>
                <a:pathLst>
                  <a:path w="3665565" h="5869459">
                    <a:moveTo>
                      <a:pt x="1285103" y="111211"/>
                    </a:moveTo>
                    <a:cubicBezTo>
                      <a:pt x="1264508" y="107092"/>
                      <a:pt x="1242984" y="106229"/>
                      <a:pt x="1223319" y="98854"/>
                    </a:cubicBezTo>
                    <a:cubicBezTo>
                      <a:pt x="1209414" y="93639"/>
                      <a:pt x="1199532" y="80781"/>
                      <a:pt x="1186249" y="74140"/>
                    </a:cubicBezTo>
                    <a:cubicBezTo>
                      <a:pt x="1174599" y="68315"/>
                      <a:pt x="1161535" y="65903"/>
                      <a:pt x="1149178" y="61784"/>
                    </a:cubicBezTo>
                    <a:cubicBezTo>
                      <a:pt x="1132702" y="65903"/>
                      <a:pt x="1114941" y="66545"/>
                      <a:pt x="1099751" y="74140"/>
                    </a:cubicBezTo>
                    <a:cubicBezTo>
                      <a:pt x="1073185" y="87423"/>
                      <a:pt x="1025611" y="123567"/>
                      <a:pt x="1025611" y="123567"/>
                    </a:cubicBezTo>
                    <a:cubicBezTo>
                      <a:pt x="1013254" y="119448"/>
                      <a:pt x="997751" y="120421"/>
                      <a:pt x="988541" y="111211"/>
                    </a:cubicBezTo>
                    <a:cubicBezTo>
                      <a:pt x="967538" y="90208"/>
                      <a:pt x="960117" y="58072"/>
                      <a:pt x="939114" y="37070"/>
                    </a:cubicBezTo>
                    <a:lnTo>
                      <a:pt x="902043" y="0"/>
                    </a:lnTo>
                    <a:cubicBezTo>
                      <a:pt x="870174" y="4553"/>
                      <a:pt x="812980" y="7461"/>
                      <a:pt x="778476" y="24713"/>
                    </a:cubicBezTo>
                    <a:cubicBezTo>
                      <a:pt x="765193" y="31355"/>
                      <a:pt x="754688" y="42785"/>
                      <a:pt x="741405" y="49427"/>
                    </a:cubicBezTo>
                    <a:cubicBezTo>
                      <a:pt x="729755" y="55252"/>
                      <a:pt x="715985" y="55959"/>
                      <a:pt x="704335" y="61784"/>
                    </a:cubicBezTo>
                    <a:cubicBezTo>
                      <a:pt x="691052" y="68425"/>
                      <a:pt x="680548" y="79856"/>
                      <a:pt x="667265" y="86497"/>
                    </a:cubicBezTo>
                    <a:cubicBezTo>
                      <a:pt x="629167" y="105546"/>
                      <a:pt x="565421" y="106951"/>
                      <a:pt x="531341" y="111211"/>
                    </a:cubicBezTo>
                    <a:cubicBezTo>
                      <a:pt x="527222" y="123568"/>
                      <a:pt x="514147" y="136187"/>
                      <a:pt x="518984" y="148281"/>
                    </a:cubicBezTo>
                    <a:cubicBezTo>
                      <a:pt x="524499" y="162070"/>
                      <a:pt x="541405" y="170552"/>
                      <a:pt x="556054" y="172994"/>
                    </a:cubicBezTo>
                    <a:cubicBezTo>
                      <a:pt x="570219" y="175355"/>
                      <a:pt x="638582" y="137412"/>
                      <a:pt x="642551" y="135924"/>
                    </a:cubicBezTo>
                    <a:cubicBezTo>
                      <a:pt x="658452" y="129961"/>
                      <a:pt x="675502" y="127686"/>
                      <a:pt x="691978" y="123567"/>
                    </a:cubicBezTo>
                    <a:lnTo>
                      <a:pt x="766119" y="172994"/>
                    </a:lnTo>
                    <a:lnTo>
                      <a:pt x="803189" y="197708"/>
                    </a:lnTo>
                    <a:cubicBezTo>
                      <a:pt x="811427" y="210065"/>
                      <a:pt x="830816" y="220215"/>
                      <a:pt x="827903" y="234778"/>
                    </a:cubicBezTo>
                    <a:cubicBezTo>
                      <a:pt x="824990" y="249341"/>
                      <a:pt x="804403" y="253460"/>
                      <a:pt x="790832" y="259492"/>
                    </a:cubicBezTo>
                    <a:cubicBezTo>
                      <a:pt x="767027" y="270072"/>
                      <a:pt x="741405" y="275967"/>
                      <a:pt x="716692" y="284205"/>
                    </a:cubicBezTo>
                    <a:cubicBezTo>
                      <a:pt x="716688" y="284206"/>
                      <a:pt x="642554" y="308918"/>
                      <a:pt x="642551" y="308919"/>
                    </a:cubicBezTo>
                    <a:cubicBezTo>
                      <a:pt x="621957" y="313038"/>
                      <a:pt x="601030" y="315750"/>
                      <a:pt x="580768" y="321276"/>
                    </a:cubicBezTo>
                    <a:cubicBezTo>
                      <a:pt x="555635" y="328130"/>
                      <a:pt x="531341" y="337751"/>
                      <a:pt x="506627" y="345989"/>
                    </a:cubicBezTo>
                    <a:cubicBezTo>
                      <a:pt x="494270" y="350108"/>
                      <a:pt x="482560" y="357581"/>
                      <a:pt x="469557" y="358346"/>
                    </a:cubicBezTo>
                    <a:lnTo>
                      <a:pt x="259492" y="370703"/>
                    </a:lnTo>
                    <a:cubicBezTo>
                      <a:pt x="247135" y="374822"/>
                      <a:pt x="222422" y="370034"/>
                      <a:pt x="222422" y="383059"/>
                    </a:cubicBezTo>
                    <a:cubicBezTo>
                      <a:pt x="222422" y="397910"/>
                      <a:pt x="245921" y="401741"/>
                      <a:pt x="259492" y="407773"/>
                    </a:cubicBezTo>
                    <a:cubicBezTo>
                      <a:pt x="283297" y="418353"/>
                      <a:pt x="307659" y="430488"/>
                      <a:pt x="333632" y="432486"/>
                    </a:cubicBezTo>
                    <a:lnTo>
                      <a:pt x="494270" y="444843"/>
                    </a:lnTo>
                    <a:cubicBezTo>
                      <a:pt x="502508" y="457200"/>
                      <a:pt x="504373" y="479256"/>
                      <a:pt x="518984" y="481913"/>
                    </a:cubicBezTo>
                    <a:cubicBezTo>
                      <a:pt x="572544" y="491651"/>
                      <a:pt x="619464" y="473134"/>
                      <a:pt x="667265" y="457200"/>
                    </a:cubicBezTo>
                    <a:cubicBezTo>
                      <a:pt x="741406" y="461319"/>
                      <a:pt x="819601" y="445027"/>
                      <a:pt x="889687" y="469557"/>
                    </a:cubicBezTo>
                    <a:cubicBezTo>
                      <a:pt x="914275" y="478163"/>
                      <a:pt x="914400" y="543697"/>
                      <a:pt x="914400" y="543697"/>
                    </a:cubicBezTo>
                    <a:cubicBezTo>
                      <a:pt x="910281" y="560173"/>
                      <a:pt x="914937" y="582072"/>
                      <a:pt x="902043" y="593124"/>
                    </a:cubicBezTo>
                    <a:cubicBezTo>
                      <a:pt x="882264" y="610077"/>
                      <a:pt x="852616" y="609600"/>
                      <a:pt x="827903" y="617838"/>
                    </a:cubicBezTo>
                    <a:cubicBezTo>
                      <a:pt x="724298" y="652373"/>
                      <a:pt x="803786" y="629432"/>
                      <a:pt x="580768" y="642551"/>
                    </a:cubicBezTo>
                    <a:cubicBezTo>
                      <a:pt x="479409" y="676337"/>
                      <a:pt x="639409" y="625881"/>
                      <a:pt x="432487" y="667265"/>
                    </a:cubicBezTo>
                    <a:cubicBezTo>
                      <a:pt x="406942" y="672374"/>
                      <a:pt x="383060" y="683740"/>
                      <a:pt x="358346" y="691978"/>
                    </a:cubicBezTo>
                    <a:lnTo>
                      <a:pt x="284205" y="716692"/>
                    </a:lnTo>
                    <a:lnTo>
                      <a:pt x="247135" y="729049"/>
                    </a:lnTo>
                    <a:cubicBezTo>
                      <a:pt x="156811" y="713995"/>
                      <a:pt x="145846" y="705740"/>
                      <a:pt x="37070" y="729049"/>
                    </a:cubicBezTo>
                    <a:cubicBezTo>
                      <a:pt x="22549" y="732161"/>
                      <a:pt x="12357" y="745524"/>
                      <a:pt x="0" y="753762"/>
                    </a:cubicBezTo>
                    <a:cubicBezTo>
                      <a:pt x="139294" y="800195"/>
                      <a:pt x="-11213" y="753842"/>
                      <a:pt x="345989" y="778476"/>
                    </a:cubicBezTo>
                    <a:cubicBezTo>
                      <a:pt x="362931" y="779644"/>
                      <a:pt x="378940" y="786713"/>
                      <a:pt x="395416" y="790832"/>
                    </a:cubicBezTo>
                    <a:cubicBezTo>
                      <a:pt x="391297" y="815546"/>
                      <a:pt x="394265" y="842564"/>
                      <a:pt x="383060" y="864973"/>
                    </a:cubicBezTo>
                    <a:cubicBezTo>
                      <a:pt x="376418" y="878256"/>
                      <a:pt x="360078" y="884990"/>
                      <a:pt x="345989" y="889686"/>
                    </a:cubicBezTo>
                    <a:cubicBezTo>
                      <a:pt x="322220" y="897609"/>
                      <a:pt x="296307" y="896608"/>
                      <a:pt x="271849" y="902043"/>
                    </a:cubicBezTo>
                    <a:cubicBezTo>
                      <a:pt x="259134" y="904869"/>
                      <a:pt x="247135" y="910281"/>
                      <a:pt x="234778" y="914400"/>
                    </a:cubicBezTo>
                    <a:cubicBezTo>
                      <a:pt x="247135" y="922638"/>
                      <a:pt x="258566" y="932471"/>
                      <a:pt x="271849" y="939113"/>
                    </a:cubicBezTo>
                    <a:cubicBezTo>
                      <a:pt x="334442" y="970409"/>
                      <a:pt x="400764" y="944405"/>
                      <a:pt x="469557" y="939113"/>
                    </a:cubicBezTo>
                    <a:cubicBezTo>
                      <a:pt x="481914" y="934994"/>
                      <a:pt x="493855" y="929311"/>
                      <a:pt x="506627" y="926757"/>
                    </a:cubicBezTo>
                    <a:cubicBezTo>
                      <a:pt x="630859" y="901911"/>
                      <a:pt x="655250" y="917852"/>
                      <a:pt x="815546" y="926757"/>
                    </a:cubicBezTo>
                    <a:cubicBezTo>
                      <a:pt x="709310" y="997580"/>
                      <a:pt x="843723" y="912669"/>
                      <a:pt x="741405" y="963827"/>
                    </a:cubicBezTo>
                    <a:cubicBezTo>
                      <a:pt x="656070" y="1006494"/>
                      <a:pt x="757778" y="975179"/>
                      <a:pt x="654908" y="1000897"/>
                    </a:cubicBezTo>
                    <a:cubicBezTo>
                      <a:pt x="684114" y="1088514"/>
                      <a:pt x="642358" y="1000833"/>
                      <a:pt x="790832" y="1050324"/>
                    </a:cubicBezTo>
                    <a:cubicBezTo>
                      <a:pt x="804921" y="1055020"/>
                      <a:pt x="807308" y="1075037"/>
                      <a:pt x="815546" y="1087394"/>
                    </a:cubicBezTo>
                    <a:cubicBezTo>
                      <a:pt x="807308" y="1103870"/>
                      <a:pt x="802820" y="1122836"/>
                      <a:pt x="790832" y="1136822"/>
                    </a:cubicBezTo>
                    <a:cubicBezTo>
                      <a:pt x="760909" y="1171732"/>
                      <a:pt x="742017" y="1173688"/>
                      <a:pt x="704335" y="1186249"/>
                    </a:cubicBezTo>
                    <a:cubicBezTo>
                      <a:pt x="691978" y="1198606"/>
                      <a:pt x="682541" y="1214832"/>
                      <a:pt x="667265" y="1223319"/>
                    </a:cubicBezTo>
                    <a:cubicBezTo>
                      <a:pt x="644493" y="1235970"/>
                      <a:pt x="593124" y="1248032"/>
                      <a:pt x="593124" y="1248032"/>
                    </a:cubicBezTo>
                    <a:cubicBezTo>
                      <a:pt x="580767" y="1256270"/>
                      <a:pt x="569625" y="1266714"/>
                      <a:pt x="556054" y="1272746"/>
                    </a:cubicBezTo>
                    <a:cubicBezTo>
                      <a:pt x="452782" y="1318645"/>
                      <a:pt x="390164" y="1302556"/>
                      <a:pt x="259492" y="1309816"/>
                    </a:cubicBezTo>
                    <a:cubicBezTo>
                      <a:pt x="271849" y="1313935"/>
                      <a:pt x="283790" y="1319619"/>
                      <a:pt x="296562" y="1322173"/>
                    </a:cubicBezTo>
                    <a:cubicBezTo>
                      <a:pt x="325122" y="1327885"/>
                      <a:pt x="357009" y="1321505"/>
                      <a:pt x="383060" y="1334530"/>
                    </a:cubicBezTo>
                    <a:cubicBezTo>
                      <a:pt x="394710" y="1340355"/>
                      <a:pt x="391297" y="1359243"/>
                      <a:pt x="395416" y="1371600"/>
                    </a:cubicBezTo>
                    <a:cubicBezTo>
                      <a:pt x="387178" y="1383957"/>
                      <a:pt x="382300" y="1399393"/>
                      <a:pt x="370703" y="1408670"/>
                    </a:cubicBezTo>
                    <a:cubicBezTo>
                      <a:pt x="362398" y="1415314"/>
                      <a:pt x="287757" y="1432318"/>
                      <a:pt x="284205" y="1433384"/>
                    </a:cubicBezTo>
                    <a:cubicBezTo>
                      <a:pt x="203996" y="1457447"/>
                      <a:pt x="227168" y="1446695"/>
                      <a:pt x="172995" y="1482811"/>
                    </a:cubicBezTo>
                    <a:cubicBezTo>
                      <a:pt x="164757" y="1495168"/>
                      <a:pt x="158782" y="1509380"/>
                      <a:pt x="148281" y="1519881"/>
                    </a:cubicBezTo>
                    <a:cubicBezTo>
                      <a:pt x="137780" y="1530382"/>
                      <a:pt x="114124" y="1530032"/>
                      <a:pt x="111211" y="1544594"/>
                    </a:cubicBezTo>
                    <a:cubicBezTo>
                      <a:pt x="108298" y="1559157"/>
                      <a:pt x="127686" y="1569308"/>
                      <a:pt x="135924" y="1581665"/>
                    </a:cubicBezTo>
                    <a:cubicBezTo>
                      <a:pt x="243448" y="1509982"/>
                      <a:pt x="89203" y="1603857"/>
                      <a:pt x="370703" y="1544594"/>
                    </a:cubicBezTo>
                    <a:cubicBezTo>
                      <a:pt x="402638" y="1537871"/>
                      <a:pt x="411368" y="1487350"/>
                      <a:pt x="432487" y="1470454"/>
                    </a:cubicBezTo>
                    <a:cubicBezTo>
                      <a:pt x="442658" y="1462317"/>
                      <a:pt x="457200" y="1462216"/>
                      <a:pt x="469557" y="1458097"/>
                    </a:cubicBezTo>
                    <a:cubicBezTo>
                      <a:pt x="554294" y="1486344"/>
                      <a:pt x="459338" y="1442770"/>
                      <a:pt x="518984" y="1532238"/>
                    </a:cubicBezTo>
                    <a:cubicBezTo>
                      <a:pt x="526209" y="1543075"/>
                      <a:pt x="543530" y="1541016"/>
                      <a:pt x="556054" y="1544594"/>
                    </a:cubicBezTo>
                    <a:cubicBezTo>
                      <a:pt x="596777" y="1556229"/>
                      <a:pt x="624790" y="1560813"/>
                      <a:pt x="667265" y="1569308"/>
                    </a:cubicBezTo>
                    <a:cubicBezTo>
                      <a:pt x="679622" y="1577546"/>
                      <a:pt x="693834" y="1583521"/>
                      <a:pt x="704335" y="1594022"/>
                    </a:cubicBezTo>
                    <a:cubicBezTo>
                      <a:pt x="714836" y="1604523"/>
                      <a:pt x="717452" y="1621815"/>
                      <a:pt x="729049" y="1631092"/>
                    </a:cubicBezTo>
                    <a:cubicBezTo>
                      <a:pt x="739220" y="1639229"/>
                      <a:pt x="753174" y="1642011"/>
                      <a:pt x="766119" y="1643449"/>
                    </a:cubicBezTo>
                    <a:cubicBezTo>
                      <a:pt x="827661" y="1650287"/>
                      <a:pt x="889686" y="1651686"/>
                      <a:pt x="951470" y="1655805"/>
                    </a:cubicBezTo>
                    <a:cubicBezTo>
                      <a:pt x="816262" y="1700876"/>
                      <a:pt x="1021069" y="1628992"/>
                      <a:pt x="877330" y="1692876"/>
                    </a:cubicBezTo>
                    <a:cubicBezTo>
                      <a:pt x="853525" y="1703456"/>
                      <a:pt x="827903" y="1709351"/>
                      <a:pt x="803189" y="1717589"/>
                    </a:cubicBezTo>
                    <a:cubicBezTo>
                      <a:pt x="790832" y="1721708"/>
                      <a:pt x="777769" y="1724121"/>
                      <a:pt x="766119" y="1729946"/>
                    </a:cubicBezTo>
                    <a:cubicBezTo>
                      <a:pt x="749643" y="1738184"/>
                      <a:pt x="734703" y="1750799"/>
                      <a:pt x="716692" y="1754659"/>
                    </a:cubicBezTo>
                    <a:cubicBezTo>
                      <a:pt x="676216" y="1763332"/>
                      <a:pt x="634313" y="1762897"/>
                      <a:pt x="593124" y="1767016"/>
                    </a:cubicBezTo>
                    <a:cubicBezTo>
                      <a:pt x="580767" y="1779373"/>
                      <a:pt x="567241" y="1790661"/>
                      <a:pt x="556054" y="1804086"/>
                    </a:cubicBezTo>
                    <a:cubicBezTo>
                      <a:pt x="524554" y="1841886"/>
                      <a:pt x="542247" y="1844547"/>
                      <a:pt x="494270" y="1865870"/>
                    </a:cubicBezTo>
                    <a:cubicBezTo>
                      <a:pt x="470465" y="1876450"/>
                      <a:pt x="444843" y="1882346"/>
                      <a:pt x="420130" y="1890584"/>
                    </a:cubicBezTo>
                    <a:lnTo>
                      <a:pt x="383060" y="1902940"/>
                    </a:lnTo>
                    <a:cubicBezTo>
                      <a:pt x="472288" y="1932683"/>
                      <a:pt x="366212" y="1900348"/>
                      <a:pt x="543697" y="1927654"/>
                    </a:cubicBezTo>
                    <a:cubicBezTo>
                      <a:pt x="556571" y="1929635"/>
                      <a:pt x="568411" y="1935892"/>
                      <a:pt x="580768" y="1940011"/>
                    </a:cubicBezTo>
                    <a:lnTo>
                      <a:pt x="691978" y="1902940"/>
                    </a:lnTo>
                    <a:lnTo>
                      <a:pt x="729049" y="1890584"/>
                    </a:lnTo>
                    <a:cubicBezTo>
                      <a:pt x="742663" y="1892286"/>
                      <a:pt x="901507" y="1878763"/>
                      <a:pt x="815546" y="1964724"/>
                    </a:cubicBezTo>
                    <a:cubicBezTo>
                      <a:pt x="815542" y="1964728"/>
                      <a:pt x="722873" y="1995615"/>
                      <a:pt x="704335" y="2001794"/>
                    </a:cubicBezTo>
                    <a:lnTo>
                      <a:pt x="667265" y="2014151"/>
                    </a:lnTo>
                    <a:lnTo>
                      <a:pt x="741405" y="2038865"/>
                    </a:lnTo>
                    <a:lnTo>
                      <a:pt x="778476" y="2051222"/>
                    </a:lnTo>
                    <a:cubicBezTo>
                      <a:pt x="836141" y="2047103"/>
                      <a:pt x="893658" y="2038865"/>
                      <a:pt x="951470" y="2038865"/>
                    </a:cubicBezTo>
                    <a:cubicBezTo>
                      <a:pt x="972473" y="2038865"/>
                      <a:pt x="1003861" y="2032437"/>
                      <a:pt x="1013254" y="2051222"/>
                    </a:cubicBezTo>
                    <a:cubicBezTo>
                      <a:pt x="1026279" y="2077272"/>
                      <a:pt x="1009266" y="2109822"/>
                      <a:pt x="1000897" y="2137719"/>
                    </a:cubicBezTo>
                    <a:cubicBezTo>
                      <a:pt x="992175" y="2166793"/>
                      <a:pt x="964312" y="2186904"/>
                      <a:pt x="939114" y="2199503"/>
                    </a:cubicBezTo>
                    <a:cubicBezTo>
                      <a:pt x="927464" y="2205328"/>
                      <a:pt x="914400" y="2207740"/>
                      <a:pt x="902043" y="2211859"/>
                    </a:cubicBezTo>
                    <a:cubicBezTo>
                      <a:pt x="832688" y="2209382"/>
                      <a:pt x="475191" y="2185304"/>
                      <a:pt x="358346" y="2211859"/>
                    </a:cubicBezTo>
                    <a:cubicBezTo>
                      <a:pt x="283462" y="2228878"/>
                      <a:pt x="297090" y="2265054"/>
                      <a:pt x="247135" y="2298357"/>
                    </a:cubicBezTo>
                    <a:cubicBezTo>
                      <a:pt x="236298" y="2305582"/>
                      <a:pt x="222422" y="2306594"/>
                      <a:pt x="210065" y="2310713"/>
                    </a:cubicBezTo>
                    <a:cubicBezTo>
                      <a:pt x="295589" y="2374857"/>
                      <a:pt x="221007" y="2331298"/>
                      <a:pt x="345989" y="2360140"/>
                    </a:cubicBezTo>
                    <a:cubicBezTo>
                      <a:pt x="371372" y="2365998"/>
                      <a:pt x="420130" y="2384854"/>
                      <a:pt x="420130" y="2384854"/>
                    </a:cubicBezTo>
                    <a:cubicBezTo>
                      <a:pt x="448962" y="2380735"/>
                      <a:pt x="479443" y="2382952"/>
                      <a:pt x="506627" y="2372497"/>
                    </a:cubicBezTo>
                    <a:cubicBezTo>
                      <a:pt x="534349" y="2361835"/>
                      <a:pt x="580768" y="2323070"/>
                      <a:pt x="580768" y="2323070"/>
                    </a:cubicBezTo>
                    <a:cubicBezTo>
                      <a:pt x="617838" y="2327189"/>
                      <a:pt x="655055" y="2330152"/>
                      <a:pt x="691978" y="2335427"/>
                    </a:cubicBezTo>
                    <a:cubicBezTo>
                      <a:pt x="712769" y="2338397"/>
                      <a:pt x="735527" y="2337364"/>
                      <a:pt x="753762" y="2347784"/>
                    </a:cubicBezTo>
                    <a:cubicBezTo>
                      <a:pt x="766656" y="2355152"/>
                      <a:pt x="767975" y="2374353"/>
                      <a:pt x="778476" y="2384854"/>
                    </a:cubicBezTo>
                    <a:cubicBezTo>
                      <a:pt x="788977" y="2395355"/>
                      <a:pt x="803189" y="2401329"/>
                      <a:pt x="815546" y="2409567"/>
                    </a:cubicBezTo>
                    <a:cubicBezTo>
                      <a:pt x="869092" y="2405448"/>
                      <a:pt x="923020" y="2389616"/>
                      <a:pt x="976184" y="2397211"/>
                    </a:cubicBezTo>
                    <a:cubicBezTo>
                      <a:pt x="989078" y="2399053"/>
                      <a:pt x="993379" y="2422188"/>
                      <a:pt x="988541" y="2434281"/>
                    </a:cubicBezTo>
                    <a:cubicBezTo>
                      <a:pt x="983025" y="2448070"/>
                      <a:pt x="965991" y="2455882"/>
                      <a:pt x="951470" y="2458994"/>
                    </a:cubicBezTo>
                    <a:cubicBezTo>
                      <a:pt x="906985" y="2468526"/>
                      <a:pt x="860854" y="2467232"/>
                      <a:pt x="815546" y="2471351"/>
                    </a:cubicBezTo>
                    <a:cubicBezTo>
                      <a:pt x="709901" y="2506566"/>
                      <a:pt x="767254" y="2492834"/>
                      <a:pt x="642551" y="2508422"/>
                    </a:cubicBezTo>
                    <a:cubicBezTo>
                      <a:pt x="626075" y="2533135"/>
                      <a:pt x="617837" y="2566086"/>
                      <a:pt x="593124" y="2582562"/>
                    </a:cubicBezTo>
                    <a:cubicBezTo>
                      <a:pt x="580767" y="2590800"/>
                      <a:pt x="569704" y="2601426"/>
                      <a:pt x="556054" y="2607276"/>
                    </a:cubicBezTo>
                    <a:cubicBezTo>
                      <a:pt x="540444" y="2613966"/>
                      <a:pt x="522956" y="2614967"/>
                      <a:pt x="506627" y="2619632"/>
                    </a:cubicBezTo>
                    <a:cubicBezTo>
                      <a:pt x="402704" y="2649324"/>
                      <a:pt x="557934" y="2624624"/>
                      <a:pt x="321276" y="2644346"/>
                    </a:cubicBezTo>
                    <a:lnTo>
                      <a:pt x="210065" y="2681416"/>
                    </a:lnTo>
                    <a:lnTo>
                      <a:pt x="172995" y="2693773"/>
                    </a:lnTo>
                    <a:cubicBezTo>
                      <a:pt x="247691" y="2712447"/>
                      <a:pt x="206316" y="2700761"/>
                      <a:pt x="296562" y="2730843"/>
                    </a:cubicBezTo>
                    <a:lnTo>
                      <a:pt x="333632" y="2743200"/>
                    </a:lnTo>
                    <a:cubicBezTo>
                      <a:pt x="387178" y="2739081"/>
                      <a:pt x="441486" y="2740740"/>
                      <a:pt x="494270" y="2730843"/>
                    </a:cubicBezTo>
                    <a:cubicBezTo>
                      <a:pt x="508867" y="2728106"/>
                      <a:pt x="518058" y="2712772"/>
                      <a:pt x="531341" y="2706130"/>
                    </a:cubicBezTo>
                    <a:cubicBezTo>
                      <a:pt x="542991" y="2700305"/>
                      <a:pt x="556439" y="2698904"/>
                      <a:pt x="568411" y="2693773"/>
                    </a:cubicBezTo>
                    <a:cubicBezTo>
                      <a:pt x="585342" y="2686517"/>
                      <a:pt x="601362" y="2677297"/>
                      <a:pt x="617838" y="2669059"/>
                    </a:cubicBezTo>
                    <a:cubicBezTo>
                      <a:pt x="650789" y="2673178"/>
                      <a:pt x="686346" y="2667929"/>
                      <a:pt x="716692" y="2681416"/>
                    </a:cubicBezTo>
                    <a:cubicBezTo>
                      <a:pt x="751577" y="2696920"/>
                      <a:pt x="715943" y="2748302"/>
                      <a:pt x="704335" y="2755557"/>
                    </a:cubicBezTo>
                    <a:cubicBezTo>
                      <a:pt x="682245" y="2769364"/>
                      <a:pt x="654908" y="2772032"/>
                      <a:pt x="630195" y="2780270"/>
                    </a:cubicBezTo>
                    <a:lnTo>
                      <a:pt x="593124" y="2792627"/>
                    </a:lnTo>
                    <a:cubicBezTo>
                      <a:pt x="580767" y="2796746"/>
                      <a:pt x="568826" y="2802430"/>
                      <a:pt x="556054" y="2804984"/>
                    </a:cubicBezTo>
                    <a:cubicBezTo>
                      <a:pt x="535459" y="2809103"/>
                      <a:pt x="514532" y="2811814"/>
                      <a:pt x="494270" y="2817340"/>
                    </a:cubicBezTo>
                    <a:cubicBezTo>
                      <a:pt x="469138" y="2824194"/>
                      <a:pt x="445402" y="2835736"/>
                      <a:pt x="420130" y="2842054"/>
                    </a:cubicBezTo>
                    <a:lnTo>
                      <a:pt x="370703" y="2854411"/>
                    </a:lnTo>
                    <a:cubicBezTo>
                      <a:pt x="274886" y="2918288"/>
                      <a:pt x="324740" y="2894445"/>
                      <a:pt x="222422" y="2928551"/>
                    </a:cubicBezTo>
                    <a:lnTo>
                      <a:pt x="185351" y="2940908"/>
                    </a:lnTo>
                    <a:cubicBezTo>
                      <a:pt x="205946" y="2945027"/>
                      <a:pt x="226452" y="2949615"/>
                      <a:pt x="247135" y="2953265"/>
                    </a:cubicBezTo>
                    <a:lnTo>
                      <a:pt x="395416" y="2977978"/>
                    </a:lnTo>
                    <a:cubicBezTo>
                      <a:pt x="310421" y="3006311"/>
                      <a:pt x="413651" y="2967558"/>
                      <a:pt x="308919" y="3027405"/>
                    </a:cubicBezTo>
                    <a:cubicBezTo>
                      <a:pt x="297610" y="3033867"/>
                      <a:pt x="284206" y="3035643"/>
                      <a:pt x="271849" y="3039762"/>
                    </a:cubicBezTo>
                    <a:cubicBezTo>
                      <a:pt x="284206" y="3048000"/>
                      <a:pt x="299642" y="3052879"/>
                      <a:pt x="308919" y="3064476"/>
                    </a:cubicBezTo>
                    <a:cubicBezTo>
                      <a:pt x="317056" y="3074647"/>
                      <a:pt x="323417" y="3088698"/>
                      <a:pt x="321276" y="3101546"/>
                    </a:cubicBezTo>
                    <a:cubicBezTo>
                      <a:pt x="316783" y="3128505"/>
                      <a:pt x="280460" y="3152846"/>
                      <a:pt x="259492" y="3163330"/>
                    </a:cubicBezTo>
                    <a:cubicBezTo>
                      <a:pt x="247842" y="3169155"/>
                      <a:pt x="234779" y="3171567"/>
                      <a:pt x="222422" y="3175686"/>
                    </a:cubicBezTo>
                    <a:cubicBezTo>
                      <a:pt x="110974" y="3245341"/>
                      <a:pt x="155900" y="3215916"/>
                      <a:pt x="86497" y="3262184"/>
                    </a:cubicBezTo>
                    <a:cubicBezTo>
                      <a:pt x="82378" y="3274541"/>
                      <a:pt x="69304" y="3287161"/>
                      <a:pt x="74141" y="3299254"/>
                    </a:cubicBezTo>
                    <a:cubicBezTo>
                      <a:pt x="79657" y="3313043"/>
                      <a:pt x="96398" y="3322909"/>
                      <a:pt x="111211" y="3323967"/>
                    </a:cubicBezTo>
                    <a:cubicBezTo>
                      <a:pt x="156590" y="3327208"/>
                      <a:pt x="201827" y="3315730"/>
                      <a:pt x="247135" y="3311611"/>
                    </a:cubicBezTo>
                    <a:cubicBezTo>
                      <a:pt x="259492" y="3303373"/>
                      <a:pt x="270634" y="3292929"/>
                      <a:pt x="284205" y="3286897"/>
                    </a:cubicBezTo>
                    <a:cubicBezTo>
                      <a:pt x="308010" y="3276317"/>
                      <a:pt x="358346" y="3262184"/>
                      <a:pt x="358346" y="3262184"/>
                    </a:cubicBezTo>
                    <a:cubicBezTo>
                      <a:pt x="463380" y="3192160"/>
                      <a:pt x="300678" y="3307495"/>
                      <a:pt x="444843" y="3163330"/>
                    </a:cubicBezTo>
                    <a:cubicBezTo>
                      <a:pt x="492415" y="3115758"/>
                      <a:pt x="467373" y="3135953"/>
                      <a:pt x="518984" y="3101546"/>
                    </a:cubicBezTo>
                    <a:cubicBezTo>
                      <a:pt x="531341" y="3105665"/>
                      <a:pt x="548829" y="3103065"/>
                      <a:pt x="556054" y="3113903"/>
                    </a:cubicBezTo>
                    <a:cubicBezTo>
                      <a:pt x="578908" y="3148184"/>
                      <a:pt x="574698" y="3187956"/>
                      <a:pt x="543697" y="3212757"/>
                    </a:cubicBezTo>
                    <a:cubicBezTo>
                      <a:pt x="533526" y="3220894"/>
                      <a:pt x="518984" y="3220994"/>
                      <a:pt x="506627" y="3225113"/>
                    </a:cubicBezTo>
                    <a:cubicBezTo>
                      <a:pt x="494270" y="3233351"/>
                      <a:pt x="478834" y="3238230"/>
                      <a:pt x="469557" y="3249827"/>
                    </a:cubicBezTo>
                    <a:cubicBezTo>
                      <a:pt x="461420" y="3259998"/>
                      <a:pt x="446362" y="3279672"/>
                      <a:pt x="457200" y="3286897"/>
                    </a:cubicBezTo>
                    <a:cubicBezTo>
                      <a:pt x="481433" y="3303053"/>
                      <a:pt x="514865" y="3295135"/>
                      <a:pt x="543697" y="3299254"/>
                    </a:cubicBezTo>
                    <a:cubicBezTo>
                      <a:pt x="618392" y="3280580"/>
                      <a:pt x="577019" y="3292266"/>
                      <a:pt x="667265" y="3262184"/>
                    </a:cubicBezTo>
                    <a:lnTo>
                      <a:pt x="704335" y="3249827"/>
                    </a:lnTo>
                    <a:lnTo>
                      <a:pt x="741405" y="3237470"/>
                    </a:lnTo>
                    <a:cubicBezTo>
                      <a:pt x="753762" y="3241589"/>
                      <a:pt x="775317" y="3237190"/>
                      <a:pt x="778476" y="3249827"/>
                    </a:cubicBezTo>
                    <a:cubicBezTo>
                      <a:pt x="782078" y="3264235"/>
                      <a:pt x="765359" y="3277620"/>
                      <a:pt x="753762" y="3286897"/>
                    </a:cubicBezTo>
                    <a:cubicBezTo>
                      <a:pt x="745532" y="3293481"/>
                      <a:pt x="670719" y="3310624"/>
                      <a:pt x="667265" y="3311611"/>
                    </a:cubicBezTo>
                    <a:cubicBezTo>
                      <a:pt x="550627" y="3344936"/>
                      <a:pt x="742189" y="3316501"/>
                      <a:pt x="444843" y="3336324"/>
                    </a:cubicBezTo>
                    <a:cubicBezTo>
                      <a:pt x="436605" y="3348681"/>
                      <a:pt x="431306" y="3363615"/>
                      <a:pt x="420130" y="3373394"/>
                    </a:cubicBezTo>
                    <a:cubicBezTo>
                      <a:pt x="397777" y="3392953"/>
                      <a:pt x="345989" y="3422822"/>
                      <a:pt x="345989" y="3422822"/>
                    </a:cubicBezTo>
                    <a:cubicBezTo>
                      <a:pt x="309519" y="3477527"/>
                      <a:pt x="279505" y="3533048"/>
                      <a:pt x="222422" y="3571103"/>
                    </a:cubicBezTo>
                    <a:cubicBezTo>
                      <a:pt x="197708" y="3587579"/>
                      <a:pt x="118983" y="3625413"/>
                      <a:pt x="148281" y="3620530"/>
                    </a:cubicBezTo>
                    <a:cubicBezTo>
                      <a:pt x="279447" y="3598669"/>
                      <a:pt x="197431" y="3609958"/>
                      <a:pt x="395416" y="3595816"/>
                    </a:cubicBezTo>
                    <a:cubicBezTo>
                      <a:pt x="454162" y="3556653"/>
                      <a:pt x="418398" y="3575799"/>
                      <a:pt x="506627" y="3546389"/>
                    </a:cubicBezTo>
                    <a:cubicBezTo>
                      <a:pt x="518984" y="3542270"/>
                      <a:pt x="532859" y="3541257"/>
                      <a:pt x="543697" y="3534032"/>
                    </a:cubicBezTo>
                    <a:cubicBezTo>
                      <a:pt x="595308" y="3499626"/>
                      <a:pt x="570267" y="3519820"/>
                      <a:pt x="617838" y="3472249"/>
                    </a:cubicBezTo>
                    <a:cubicBezTo>
                      <a:pt x="654908" y="3476368"/>
                      <a:pt x="694418" y="3470753"/>
                      <a:pt x="729049" y="3484605"/>
                    </a:cubicBezTo>
                    <a:cubicBezTo>
                      <a:pt x="741143" y="3489442"/>
                      <a:pt x="733268" y="3511505"/>
                      <a:pt x="741405" y="3521676"/>
                    </a:cubicBezTo>
                    <a:cubicBezTo>
                      <a:pt x="770143" y="3557598"/>
                      <a:pt x="817025" y="3547377"/>
                      <a:pt x="852616" y="3571103"/>
                    </a:cubicBezTo>
                    <a:cubicBezTo>
                      <a:pt x="864973" y="3579341"/>
                      <a:pt x="875781" y="3590601"/>
                      <a:pt x="889687" y="3595816"/>
                    </a:cubicBezTo>
                    <a:cubicBezTo>
                      <a:pt x="909352" y="3603190"/>
                      <a:pt x="931095" y="3603079"/>
                      <a:pt x="951470" y="3608173"/>
                    </a:cubicBezTo>
                    <a:cubicBezTo>
                      <a:pt x="964107" y="3611332"/>
                      <a:pt x="975646" y="3618688"/>
                      <a:pt x="988541" y="3620530"/>
                    </a:cubicBezTo>
                    <a:cubicBezTo>
                      <a:pt x="1033579" y="3626964"/>
                      <a:pt x="1079157" y="3628767"/>
                      <a:pt x="1124465" y="3632886"/>
                    </a:cubicBezTo>
                    <a:cubicBezTo>
                      <a:pt x="1112108" y="3641124"/>
                      <a:pt x="1100966" y="3651568"/>
                      <a:pt x="1087395" y="3657600"/>
                    </a:cubicBezTo>
                    <a:cubicBezTo>
                      <a:pt x="1024999" y="3685331"/>
                      <a:pt x="983972" y="3688620"/>
                      <a:pt x="914400" y="3694670"/>
                    </a:cubicBezTo>
                    <a:cubicBezTo>
                      <a:pt x="852712" y="3700034"/>
                      <a:pt x="790833" y="3702908"/>
                      <a:pt x="729049" y="3707027"/>
                    </a:cubicBezTo>
                    <a:cubicBezTo>
                      <a:pt x="704335" y="3715265"/>
                      <a:pt x="646670" y="3707026"/>
                      <a:pt x="654908" y="3731740"/>
                    </a:cubicBezTo>
                    <a:cubicBezTo>
                      <a:pt x="659027" y="3744097"/>
                      <a:pt x="654493" y="3766257"/>
                      <a:pt x="667265" y="3768811"/>
                    </a:cubicBezTo>
                    <a:cubicBezTo>
                      <a:pt x="744111" y="3784180"/>
                      <a:pt x="823784" y="3777048"/>
                      <a:pt x="902043" y="3781167"/>
                    </a:cubicBezTo>
                    <a:cubicBezTo>
                      <a:pt x="914400" y="3789405"/>
                      <a:pt x="925831" y="3799239"/>
                      <a:pt x="939114" y="3805881"/>
                    </a:cubicBezTo>
                    <a:cubicBezTo>
                      <a:pt x="950764" y="3811706"/>
                      <a:pt x="966013" y="3810101"/>
                      <a:pt x="976184" y="3818238"/>
                    </a:cubicBezTo>
                    <a:cubicBezTo>
                      <a:pt x="987780" y="3827515"/>
                      <a:pt x="992659" y="3842951"/>
                      <a:pt x="1000897" y="3855308"/>
                    </a:cubicBezTo>
                    <a:cubicBezTo>
                      <a:pt x="996778" y="3867665"/>
                      <a:pt x="997751" y="3883168"/>
                      <a:pt x="988541" y="3892378"/>
                    </a:cubicBezTo>
                    <a:cubicBezTo>
                      <a:pt x="979331" y="3901588"/>
                      <a:pt x="964431" y="3903439"/>
                      <a:pt x="951470" y="3904735"/>
                    </a:cubicBezTo>
                    <a:cubicBezTo>
                      <a:pt x="881675" y="3911715"/>
                      <a:pt x="811427" y="3912973"/>
                      <a:pt x="741405" y="3917092"/>
                    </a:cubicBezTo>
                    <a:cubicBezTo>
                      <a:pt x="729048" y="3925330"/>
                      <a:pt x="714836" y="3931304"/>
                      <a:pt x="704335" y="3941805"/>
                    </a:cubicBezTo>
                    <a:cubicBezTo>
                      <a:pt x="661495" y="3984645"/>
                      <a:pt x="701868" y="3977226"/>
                      <a:pt x="642551" y="4003589"/>
                    </a:cubicBezTo>
                    <a:cubicBezTo>
                      <a:pt x="618746" y="4014169"/>
                      <a:pt x="568411" y="4028303"/>
                      <a:pt x="568411" y="4028303"/>
                    </a:cubicBezTo>
                    <a:cubicBezTo>
                      <a:pt x="572530" y="4061254"/>
                      <a:pt x="572030" y="4095119"/>
                      <a:pt x="580768" y="4127157"/>
                    </a:cubicBezTo>
                    <a:cubicBezTo>
                      <a:pt x="589133" y="4157828"/>
                      <a:pt x="617710" y="4174745"/>
                      <a:pt x="642551" y="4188940"/>
                    </a:cubicBezTo>
                    <a:cubicBezTo>
                      <a:pt x="658544" y="4198079"/>
                      <a:pt x="675047" y="4206398"/>
                      <a:pt x="691978" y="4213654"/>
                    </a:cubicBezTo>
                    <a:cubicBezTo>
                      <a:pt x="721609" y="4226353"/>
                      <a:pt x="747119" y="4229408"/>
                      <a:pt x="778476" y="4238367"/>
                    </a:cubicBezTo>
                    <a:cubicBezTo>
                      <a:pt x="791000" y="4241945"/>
                      <a:pt x="803189" y="4246605"/>
                      <a:pt x="815546" y="4250724"/>
                    </a:cubicBezTo>
                    <a:cubicBezTo>
                      <a:pt x="860854" y="4246605"/>
                      <a:pt x="907824" y="4251204"/>
                      <a:pt x="951470" y="4238367"/>
                    </a:cubicBezTo>
                    <a:cubicBezTo>
                      <a:pt x="979965" y="4229986"/>
                      <a:pt x="997433" y="4198332"/>
                      <a:pt x="1025611" y="4188940"/>
                    </a:cubicBezTo>
                    <a:cubicBezTo>
                      <a:pt x="1114512" y="4159308"/>
                      <a:pt x="1003472" y="4195267"/>
                      <a:pt x="1112108" y="4164227"/>
                    </a:cubicBezTo>
                    <a:cubicBezTo>
                      <a:pt x="1124632" y="4160649"/>
                      <a:pt x="1136821" y="4155989"/>
                      <a:pt x="1149178" y="4151870"/>
                    </a:cubicBezTo>
                    <a:cubicBezTo>
                      <a:pt x="1161535" y="4155989"/>
                      <a:pt x="1180424" y="4152577"/>
                      <a:pt x="1186249" y="4164227"/>
                    </a:cubicBezTo>
                    <a:cubicBezTo>
                      <a:pt x="1192074" y="4175877"/>
                      <a:pt x="1183102" y="4192087"/>
                      <a:pt x="1173892" y="4201297"/>
                    </a:cubicBezTo>
                    <a:cubicBezTo>
                      <a:pt x="1160867" y="4214322"/>
                      <a:pt x="1140458" y="4216872"/>
                      <a:pt x="1124465" y="4226011"/>
                    </a:cubicBezTo>
                    <a:cubicBezTo>
                      <a:pt x="1077485" y="4252857"/>
                      <a:pt x="1100670" y="4250494"/>
                      <a:pt x="1050324" y="4263081"/>
                    </a:cubicBezTo>
                    <a:cubicBezTo>
                      <a:pt x="926255" y="4294099"/>
                      <a:pt x="819295" y="4282207"/>
                      <a:pt x="679622" y="4287794"/>
                    </a:cubicBezTo>
                    <a:cubicBezTo>
                      <a:pt x="551380" y="4373288"/>
                      <a:pt x="749906" y="4243152"/>
                      <a:pt x="593124" y="4337222"/>
                    </a:cubicBezTo>
                    <a:cubicBezTo>
                      <a:pt x="567655" y="4352504"/>
                      <a:pt x="543697" y="4370173"/>
                      <a:pt x="518984" y="4386649"/>
                    </a:cubicBezTo>
                    <a:cubicBezTo>
                      <a:pt x="506627" y="4394887"/>
                      <a:pt x="496003" y="4406666"/>
                      <a:pt x="481914" y="4411362"/>
                    </a:cubicBezTo>
                    <a:lnTo>
                      <a:pt x="444843" y="4423719"/>
                    </a:lnTo>
                    <a:cubicBezTo>
                      <a:pt x="432486" y="4436076"/>
                      <a:pt x="407773" y="4443314"/>
                      <a:pt x="407773" y="4460789"/>
                    </a:cubicBezTo>
                    <a:cubicBezTo>
                      <a:pt x="407773" y="4473814"/>
                      <a:pt x="431818" y="4473146"/>
                      <a:pt x="444843" y="4473146"/>
                    </a:cubicBezTo>
                    <a:cubicBezTo>
                      <a:pt x="457868" y="4473146"/>
                      <a:pt x="470264" y="4466614"/>
                      <a:pt x="481914" y="4460789"/>
                    </a:cubicBezTo>
                    <a:cubicBezTo>
                      <a:pt x="495197" y="4454148"/>
                      <a:pt x="505701" y="4442717"/>
                      <a:pt x="518984" y="4436076"/>
                    </a:cubicBezTo>
                    <a:cubicBezTo>
                      <a:pt x="530634" y="4430251"/>
                      <a:pt x="544404" y="4429544"/>
                      <a:pt x="556054" y="4423719"/>
                    </a:cubicBezTo>
                    <a:cubicBezTo>
                      <a:pt x="569337" y="4417077"/>
                      <a:pt x="579553" y="4405037"/>
                      <a:pt x="593124" y="4399005"/>
                    </a:cubicBezTo>
                    <a:cubicBezTo>
                      <a:pt x="616929" y="4388425"/>
                      <a:pt x="667265" y="4374292"/>
                      <a:pt x="667265" y="4374292"/>
                    </a:cubicBezTo>
                    <a:cubicBezTo>
                      <a:pt x="733168" y="4378411"/>
                      <a:pt x="800697" y="4371525"/>
                      <a:pt x="864973" y="4386649"/>
                    </a:cubicBezTo>
                    <a:cubicBezTo>
                      <a:pt x="894116" y="4393506"/>
                      <a:pt x="868782" y="4453932"/>
                      <a:pt x="864973" y="4460789"/>
                    </a:cubicBezTo>
                    <a:cubicBezTo>
                      <a:pt x="850548" y="4486753"/>
                      <a:pt x="836549" y="4513927"/>
                      <a:pt x="815546" y="4534930"/>
                    </a:cubicBezTo>
                    <a:cubicBezTo>
                      <a:pt x="763780" y="4586696"/>
                      <a:pt x="764874" y="4591159"/>
                      <a:pt x="679622" y="4633784"/>
                    </a:cubicBezTo>
                    <a:cubicBezTo>
                      <a:pt x="662059" y="4642565"/>
                      <a:pt x="616900" y="4668057"/>
                      <a:pt x="593124" y="4670854"/>
                    </a:cubicBezTo>
                    <a:cubicBezTo>
                      <a:pt x="535708" y="4677609"/>
                      <a:pt x="477795" y="4679092"/>
                      <a:pt x="420130" y="4683211"/>
                    </a:cubicBezTo>
                    <a:cubicBezTo>
                      <a:pt x="424249" y="4695568"/>
                      <a:pt x="420393" y="4715444"/>
                      <a:pt x="432487" y="4720281"/>
                    </a:cubicBezTo>
                    <a:cubicBezTo>
                      <a:pt x="439540" y="4723102"/>
                      <a:pt x="507993" y="4699231"/>
                      <a:pt x="518984" y="4695567"/>
                    </a:cubicBezTo>
                    <a:cubicBezTo>
                      <a:pt x="560173" y="4699686"/>
                      <a:pt x="608109" y="4684962"/>
                      <a:pt x="642551" y="4707924"/>
                    </a:cubicBezTo>
                    <a:cubicBezTo>
                      <a:pt x="660026" y="4719574"/>
                      <a:pt x="645046" y="4754857"/>
                      <a:pt x="630195" y="4769708"/>
                    </a:cubicBezTo>
                    <a:cubicBezTo>
                      <a:pt x="611775" y="4788129"/>
                      <a:pt x="580768" y="4786184"/>
                      <a:pt x="556054" y="4794422"/>
                    </a:cubicBezTo>
                    <a:cubicBezTo>
                      <a:pt x="543697" y="4798541"/>
                      <a:pt x="530153" y="4800077"/>
                      <a:pt x="518984" y="4806778"/>
                    </a:cubicBezTo>
                    <a:cubicBezTo>
                      <a:pt x="444466" y="4851490"/>
                      <a:pt x="477184" y="4830527"/>
                      <a:pt x="420130" y="4868562"/>
                    </a:cubicBezTo>
                    <a:cubicBezTo>
                      <a:pt x="411892" y="4880919"/>
                      <a:pt x="392503" y="4891069"/>
                      <a:pt x="395416" y="4905632"/>
                    </a:cubicBezTo>
                    <a:cubicBezTo>
                      <a:pt x="398329" y="4920195"/>
                      <a:pt x="417989" y="4927124"/>
                      <a:pt x="432487" y="4930346"/>
                    </a:cubicBezTo>
                    <a:cubicBezTo>
                      <a:pt x="493333" y="4943867"/>
                      <a:pt x="556054" y="4946821"/>
                      <a:pt x="617838" y="4955059"/>
                    </a:cubicBezTo>
                    <a:cubicBezTo>
                      <a:pt x="589006" y="4963297"/>
                      <a:pt x="560559" y="4973030"/>
                      <a:pt x="531341" y="4979773"/>
                    </a:cubicBezTo>
                    <a:cubicBezTo>
                      <a:pt x="506928" y="4985407"/>
                      <a:pt x="443302" y="4971283"/>
                      <a:pt x="457200" y="4992130"/>
                    </a:cubicBezTo>
                    <a:cubicBezTo>
                      <a:pt x="476040" y="5020391"/>
                      <a:pt x="523832" y="5006102"/>
                      <a:pt x="556054" y="5016843"/>
                    </a:cubicBezTo>
                    <a:cubicBezTo>
                      <a:pt x="568411" y="5020962"/>
                      <a:pt x="580110" y="5028658"/>
                      <a:pt x="593124" y="5029200"/>
                    </a:cubicBezTo>
                    <a:cubicBezTo>
                      <a:pt x="778360" y="5036918"/>
                      <a:pt x="963827" y="5037438"/>
                      <a:pt x="1149178" y="5041557"/>
                    </a:cubicBezTo>
                    <a:cubicBezTo>
                      <a:pt x="1140940" y="5053914"/>
                      <a:pt x="1138036" y="5072595"/>
                      <a:pt x="1124465" y="5078627"/>
                    </a:cubicBezTo>
                    <a:cubicBezTo>
                      <a:pt x="1097850" y="5090456"/>
                      <a:pt x="1066894" y="5087581"/>
                      <a:pt x="1037968" y="5090984"/>
                    </a:cubicBezTo>
                    <a:cubicBezTo>
                      <a:pt x="996857" y="5095821"/>
                      <a:pt x="955589" y="5099221"/>
                      <a:pt x="914400" y="5103340"/>
                    </a:cubicBezTo>
                    <a:cubicBezTo>
                      <a:pt x="902043" y="5107459"/>
                      <a:pt x="888716" y="5109371"/>
                      <a:pt x="877330" y="5115697"/>
                    </a:cubicBezTo>
                    <a:cubicBezTo>
                      <a:pt x="851366" y="5130122"/>
                      <a:pt x="832004" y="5157920"/>
                      <a:pt x="803189" y="5165124"/>
                    </a:cubicBezTo>
                    <a:lnTo>
                      <a:pt x="704335" y="5189838"/>
                    </a:lnTo>
                    <a:cubicBezTo>
                      <a:pt x="688513" y="5237303"/>
                      <a:pt x="677289" y="5252552"/>
                      <a:pt x="704335" y="5313405"/>
                    </a:cubicBezTo>
                    <a:cubicBezTo>
                      <a:pt x="710367" y="5326976"/>
                      <a:pt x="729048" y="5329881"/>
                      <a:pt x="741405" y="5338119"/>
                    </a:cubicBezTo>
                    <a:cubicBezTo>
                      <a:pt x="782594" y="5334000"/>
                      <a:pt x="824060" y="5332056"/>
                      <a:pt x="864973" y="5325762"/>
                    </a:cubicBezTo>
                    <a:cubicBezTo>
                      <a:pt x="877847" y="5323781"/>
                      <a:pt x="889132" y="5315126"/>
                      <a:pt x="902043" y="5313405"/>
                    </a:cubicBezTo>
                    <a:cubicBezTo>
                      <a:pt x="951206" y="5306850"/>
                      <a:pt x="1000897" y="5305168"/>
                      <a:pt x="1050324" y="5301049"/>
                    </a:cubicBezTo>
                    <a:lnTo>
                      <a:pt x="1173892" y="5313405"/>
                    </a:lnTo>
                    <a:cubicBezTo>
                      <a:pt x="1192912" y="5324817"/>
                      <a:pt x="1133308" y="5331596"/>
                      <a:pt x="1112108" y="5338119"/>
                    </a:cubicBezTo>
                    <a:cubicBezTo>
                      <a:pt x="1079645" y="5348108"/>
                      <a:pt x="1045476" y="5352091"/>
                      <a:pt x="1013254" y="5362832"/>
                    </a:cubicBezTo>
                    <a:lnTo>
                      <a:pt x="976184" y="5375189"/>
                    </a:lnTo>
                    <a:cubicBezTo>
                      <a:pt x="967946" y="5387546"/>
                      <a:pt x="958838" y="5399365"/>
                      <a:pt x="951470" y="5412259"/>
                    </a:cubicBezTo>
                    <a:cubicBezTo>
                      <a:pt x="942331" y="5428252"/>
                      <a:pt x="940908" y="5449894"/>
                      <a:pt x="926757" y="5461686"/>
                    </a:cubicBezTo>
                    <a:cubicBezTo>
                      <a:pt x="913711" y="5472558"/>
                      <a:pt x="893983" y="5470712"/>
                      <a:pt x="877330" y="5474043"/>
                    </a:cubicBezTo>
                    <a:cubicBezTo>
                      <a:pt x="852762" y="5478957"/>
                      <a:pt x="827903" y="5482281"/>
                      <a:pt x="803189" y="5486400"/>
                    </a:cubicBezTo>
                    <a:cubicBezTo>
                      <a:pt x="795687" y="5546411"/>
                      <a:pt x="792626" y="5590438"/>
                      <a:pt x="778476" y="5647038"/>
                    </a:cubicBezTo>
                    <a:cubicBezTo>
                      <a:pt x="775317" y="5659674"/>
                      <a:pt x="753094" y="5684108"/>
                      <a:pt x="766119" y="5684108"/>
                    </a:cubicBezTo>
                    <a:cubicBezTo>
                      <a:pt x="780970" y="5684108"/>
                      <a:pt x="781325" y="5658447"/>
                      <a:pt x="790832" y="5647038"/>
                    </a:cubicBezTo>
                    <a:cubicBezTo>
                      <a:pt x="802019" y="5633613"/>
                      <a:pt x="815546" y="5622324"/>
                      <a:pt x="827903" y="5609967"/>
                    </a:cubicBezTo>
                    <a:cubicBezTo>
                      <a:pt x="836043" y="5585547"/>
                      <a:pt x="843198" y="5553247"/>
                      <a:pt x="864973" y="5535827"/>
                    </a:cubicBezTo>
                    <a:cubicBezTo>
                      <a:pt x="875144" y="5527690"/>
                      <a:pt x="889686" y="5527589"/>
                      <a:pt x="902043" y="5523470"/>
                    </a:cubicBezTo>
                    <a:cubicBezTo>
                      <a:pt x="959708" y="5527589"/>
                      <a:pt x="1018952" y="5521806"/>
                      <a:pt x="1075038" y="5535827"/>
                    </a:cubicBezTo>
                    <a:cubicBezTo>
                      <a:pt x="1121789" y="5547515"/>
                      <a:pt x="1090315" y="5655501"/>
                      <a:pt x="1087395" y="5659394"/>
                    </a:cubicBezTo>
                    <a:cubicBezTo>
                      <a:pt x="1074794" y="5676196"/>
                      <a:pt x="1046206" y="5667632"/>
                      <a:pt x="1025611" y="5671751"/>
                    </a:cubicBezTo>
                    <a:cubicBezTo>
                      <a:pt x="967538" y="5729825"/>
                      <a:pt x="998236" y="5694281"/>
                      <a:pt x="939114" y="5782962"/>
                    </a:cubicBezTo>
                    <a:cubicBezTo>
                      <a:pt x="930876" y="5795319"/>
                      <a:pt x="899610" y="5821376"/>
                      <a:pt x="914400" y="5820032"/>
                    </a:cubicBezTo>
                    <a:lnTo>
                      <a:pt x="1050324" y="5807676"/>
                    </a:lnTo>
                    <a:cubicBezTo>
                      <a:pt x="1062681" y="5799438"/>
                      <a:pt x="1075986" y="5792470"/>
                      <a:pt x="1087395" y="5782962"/>
                    </a:cubicBezTo>
                    <a:cubicBezTo>
                      <a:pt x="1100820" y="5771775"/>
                      <a:pt x="1109925" y="5755585"/>
                      <a:pt x="1124465" y="5745892"/>
                    </a:cubicBezTo>
                    <a:cubicBezTo>
                      <a:pt x="1135303" y="5738667"/>
                      <a:pt x="1149178" y="5737654"/>
                      <a:pt x="1161535" y="5733535"/>
                    </a:cubicBezTo>
                    <a:cubicBezTo>
                      <a:pt x="1165654" y="5712940"/>
                      <a:pt x="1166518" y="5691416"/>
                      <a:pt x="1173892" y="5671751"/>
                    </a:cubicBezTo>
                    <a:cubicBezTo>
                      <a:pt x="1214096" y="5564539"/>
                      <a:pt x="1351842" y="5642343"/>
                      <a:pt x="1445741" y="5647038"/>
                    </a:cubicBezTo>
                    <a:lnTo>
                      <a:pt x="1421027" y="5721178"/>
                    </a:lnTo>
                    <a:cubicBezTo>
                      <a:pt x="1404551" y="5770606"/>
                      <a:pt x="1396313" y="5762368"/>
                      <a:pt x="1445741" y="5745892"/>
                    </a:cubicBezTo>
                    <a:cubicBezTo>
                      <a:pt x="1475150" y="5657662"/>
                      <a:pt x="1456004" y="5693426"/>
                      <a:pt x="1495168" y="5634681"/>
                    </a:cubicBezTo>
                    <a:cubicBezTo>
                      <a:pt x="1504806" y="5605766"/>
                      <a:pt x="1505140" y="5579473"/>
                      <a:pt x="1544595" y="5572897"/>
                    </a:cubicBezTo>
                    <a:cubicBezTo>
                      <a:pt x="1557443" y="5570756"/>
                      <a:pt x="1569308" y="5581135"/>
                      <a:pt x="1581665" y="5585254"/>
                    </a:cubicBezTo>
                    <a:cubicBezTo>
                      <a:pt x="1585784" y="5597611"/>
                      <a:pt x="1585885" y="5612153"/>
                      <a:pt x="1594022" y="5622324"/>
                    </a:cubicBezTo>
                    <a:cubicBezTo>
                      <a:pt x="1603299" y="5633921"/>
                      <a:pt x="1625577" y="5633249"/>
                      <a:pt x="1631092" y="5647038"/>
                    </a:cubicBezTo>
                    <a:cubicBezTo>
                      <a:pt x="1643425" y="5677871"/>
                      <a:pt x="1634711" y="5713854"/>
                      <a:pt x="1643449" y="5745892"/>
                    </a:cubicBezTo>
                    <a:cubicBezTo>
                      <a:pt x="1657543" y="5797569"/>
                      <a:pt x="1685094" y="5784106"/>
                      <a:pt x="1729946" y="5795319"/>
                    </a:cubicBezTo>
                    <a:cubicBezTo>
                      <a:pt x="1742582" y="5798478"/>
                      <a:pt x="1754659" y="5803557"/>
                      <a:pt x="1767016" y="5807676"/>
                    </a:cubicBezTo>
                    <a:cubicBezTo>
                      <a:pt x="1771135" y="5787081"/>
                      <a:pt x="1776403" y="5766683"/>
                      <a:pt x="1779373" y="5745892"/>
                    </a:cubicBezTo>
                    <a:cubicBezTo>
                      <a:pt x="1784648" y="5708968"/>
                      <a:pt x="1777878" y="5669312"/>
                      <a:pt x="1791730" y="5634681"/>
                    </a:cubicBezTo>
                    <a:cubicBezTo>
                      <a:pt x="1796567" y="5622587"/>
                      <a:pt x="1816443" y="5626443"/>
                      <a:pt x="1828800" y="5622324"/>
                    </a:cubicBezTo>
                    <a:cubicBezTo>
                      <a:pt x="1869989" y="5626443"/>
                      <a:pt x="1919693" y="5609267"/>
                      <a:pt x="1952368" y="5634681"/>
                    </a:cubicBezTo>
                    <a:cubicBezTo>
                      <a:pt x="1972145" y="5650063"/>
                      <a:pt x="1947934" y="5685053"/>
                      <a:pt x="1940011" y="5708822"/>
                    </a:cubicBezTo>
                    <a:cubicBezTo>
                      <a:pt x="1928243" y="5744126"/>
                      <a:pt x="1906471" y="5751776"/>
                      <a:pt x="1878227" y="5770605"/>
                    </a:cubicBezTo>
                    <a:cubicBezTo>
                      <a:pt x="1869989" y="5782962"/>
                      <a:pt x="1848818" y="5793587"/>
                      <a:pt x="1853514" y="5807676"/>
                    </a:cubicBezTo>
                    <a:cubicBezTo>
                      <a:pt x="1867817" y="5850584"/>
                      <a:pt x="1949741" y="5852546"/>
                      <a:pt x="1977081" y="5857103"/>
                    </a:cubicBezTo>
                    <a:cubicBezTo>
                      <a:pt x="2004897" y="5773655"/>
                      <a:pt x="1972801" y="5876367"/>
                      <a:pt x="2001795" y="5745892"/>
                    </a:cubicBezTo>
                    <a:cubicBezTo>
                      <a:pt x="2004620" y="5733177"/>
                      <a:pt x="2004941" y="5718032"/>
                      <a:pt x="2014151" y="5708822"/>
                    </a:cubicBezTo>
                    <a:cubicBezTo>
                      <a:pt x="2056642" y="5666331"/>
                      <a:pt x="2078745" y="5662576"/>
                      <a:pt x="2125362" y="5647038"/>
                    </a:cubicBezTo>
                    <a:cubicBezTo>
                      <a:pt x="2174789" y="5651157"/>
                      <a:pt x="2226238" y="5644808"/>
                      <a:pt x="2273643" y="5659394"/>
                    </a:cubicBezTo>
                    <a:cubicBezTo>
                      <a:pt x="2286092" y="5663225"/>
                      <a:pt x="2276790" y="5687255"/>
                      <a:pt x="2286000" y="5696465"/>
                    </a:cubicBezTo>
                    <a:cubicBezTo>
                      <a:pt x="2295210" y="5705675"/>
                      <a:pt x="2310713" y="5704703"/>
                      <a:pt x="2323070" y="5708822"/>
                    </a:cubicBezTo>
                    <a:cubicBezTo>
                      <a:pt x="2382191" y="5797502"/>
                      <a:pt x="2351494" y="5803964"/>
                      <a:pt x="2409568" y="5745892"/>
                    </a:cubicBezTo>
                    <a:cubicBezTo>
                      <a:pt x="2417806" y="5729416"/>
                      <a:pt x="2427440" y="5713568"/>
                      <a:pt x="2434281" y="5696465"/>
                    </a:cubicBezTo>
                    <a:cubicBezTo>
                      <a:pt x="2443956" y="5672278"/>
                      <a:pt x="2458995" y="5622324"/>
                      <a:pt x="2458995" y="5622324"/>
                    </a:cubicBezTo>
                    <a:cubicBezTo>
                      <a:pt x="2446638" y="5614086"/>
                      <a:pt x="2407147" y="5599089"/>
                      <a:pt x="2421924" y="5597611"/>
                    </a:cubicBezTo>
                    <a:cubicBezTo>
                      <a:pt x="2475362" y="5592267"/>
                      <a:pt x="2533896" y="5587256"/>
                      <a:pt x="2582562" y="5609967"/>
                    </a:cubicBezTo>
                    <a:cubicBezTo>
                      <a:pt x="2606169" y="5620983"/>
                      <a:pt x="2582562" y="5675870"/>
                      <a:pt x="2607276" y="5684108"/>
                    </a:cubicBezTo>
                    <a:lnTo>
                      <a:pt x="2644346" y="5696465"/>
                    </a:lnTo>
                    <a:cubicBezTo>
                      <a:pt x="2674431" y="5786716"/>
                      <a:pt x="2643787" y="5776923"/>
                      <a:pt x="2718487" y="5758249"/>
                    </a:cubicBezTo>
                    <a:cubicBezTo>
                      <a:pt x="2734963" y="5741773"/>
                      <a:pt x="2754371" y="5727782"/>
                      <a:pt x="2767914" y="5708822"/>
                    </a:cubicBezTo>
                    <a:cubicBezTo>
                      <a:pt x="2794668" y="5671366"/>
                      <a:pt x="2777577" y="5659236"/>
                      <a:pt x="2743200" y="5634681"/>
                    </a:cubicBezTo>
                    <a:cubicBezTo>
                      <a:pt x="2716476" y="5615592"/>
                      <a:pt x="2686958" y="5607695"/>
                      <a:pt x="2656703" y="5597611"/>
                    </a:cubicBezTo>
                    <a:cubicBezTo>
                      <a:pt x="2678925" y="5508723"/>
                      <a:pt x="2655278" y="5534121"/>
                      <a:pt x="2804984" y="5560540"/>
                    </a:cubicBezTo>
                    <a:cubicBezTo>
                      <a:pt x="2830638" y="5565067"/>
                      <a:pt x="2879124" y="5585254"/>
                      <a:pt x="2879124" y="5585254"/>
                    </a:cubicBezTo>
                    <a:cubicBezTo>
                      <a:pt x="2884106" y="5591896"/>
                      <a:pt x="2934336" y="5656964"/>
                      <a:pt x="2940908" y="5671751"/>
                    </a:cubicBezTo>
                    <a:cubicBezTo>
                      <a:pt x="2951488" y="5695556"/>
                      <a:pt x="2940908" y="5737654"/>
                      <a:pt x="2965622" y="5745892"/>
                    </a:cubicBezTo>
                    <a:cubicBezTo>
                      <a:pt x="3016781" y="5762945"/>
                      <a:pt x="2991854" y="5751024"/>
                      <a:pt x="3039762" y="5782962"/>
                    </a:cubicBezTo>
                    <a:cubicBezTo>
                      <a:pt x="3016946" y="5440737"/>
                      <a:pt x="3064023" y="5683204"/>
                      <a:pt x="3002692" y="5560540"/>
                    </a:cubicBezTo>
                    <a:cubicBezTo>
                      <a:pt x="2996867" y="5548890"/>
                      <a:pt x="2998472" y="5533641"/>
                      <a:pt x="2990335" y="5523470"/>
                    </a:cubicBezTo>
                    <a:cubicBezTo>
                      <a:pt x="2981058" y="5511874"/>
                      <a:pt x="2965622" y="5506995"/>
                      <a:pt x="2953265" y="5498757"/>
                    </a:cubicBezTo>
                    <a:cubicBezTo>
                      <a:pt x="2949146" y="5486400"/>
                      <a:pt x="2935083" y="5473336"/>
                      <a:pt x="2940908" y="5461686"/>
                    </a:cubicBezTo>
                    <a:cubicBezTo>
                      <a:pt x="2946733" y="5450036"/>
                      <a:pt x="2964953" y="5449330"/>
                      <a:pt x="2977978" y="5449330"/>
                    </a:cubicBezTo>
                    <a:cubicBezTo>
                      <a:pt x="3031682" y="5449330"/>
                      <a:pt x="3085070" y="5457567"/>
                      <a:pt x="3138616" y="5461686"/>
                    </a:cubicBezTo>
                    <a:cubicBezTo>
                      <a:pt x="3233282" y="5603685"/>
                      <a:pt x="3028188" y="5282324"/>
                      <a:pt x="3175687" y="5745892"/>
                    </a:cubicBezTo>
                    <a:cubicBezTo>
                      <a:pt x="3183585" y="5770716"/>
                      <a:pt x="3225114" y="5762367"/>
                      <a:pt x="3249827" y="5770605"/>
                    </a:cubicBezTo>
                    <a:cubicBezTo>
                      <a:pt x="3253946" y="5782962"/>
                      <a:pt x="3259025" y="5795039"/>
                      <a:pt x="3262184" y="5807676"/>
                    </a:cubicBezTo>
                    <a:cubicBezTo>
                      <a:pt x="3267278" y="5828051"/>
                      <a:pt x="3253539" y="5869459"/>
                      <a:pt x="3274541" y="5869459"/>
                    </a:cubicBezTo>
                    <a:cubicBezTo>
                      <a:pt x="3295543" y="5869459"/>
                      <a:pt x="3281803" y="5828051"/>
                      <a:pt x="3286897" y="5807676"/>
                    </a:cubicBezTo>
                    <a:cubicBezTo>
                      <a:pt x="3297129" y="5766748"/>
                      <a:pt x="3299806" y="5769777"/>
                      <a:pt x="3323968" y="5733535"/>
                    </a:cubicBezTo>
                    <a:cubicBezTo>
                      <a:pt x="3338217" y="5690786"/>
                      <a:pt x="3350064" y="5674515"/>
                      <a:pt x="3323968" y="5622324"/>
                    </a:cubicBezTo>
                    <a:cubicBezTo>
                      <a:pt x="3317326" y="5609041"/>
                      <a:pt x="3299254" y="5605849"/>
                      <a:pt x="3286897" y="5597611"/>
                    </a:cubicBezTo>
                    <a:cubicBezTo>
                      <a:pt x="3282778" y="5585254"/>
                      <a:pt x="3274541" y="5573565"/>
                      <a:pt x="3274541" y="5560540"/>
                    </a:cubicBezTo>
                    <a:cubicBezTo>
                      <a:pt x="3274541" y="5543557"/>
                      <a:pt x="3271129" y="5504806"/>
                      <a:pt x="3286897" y="5511113"/>
                    </a:cubicBezTo>
                    <a:cubicBezTo>
                      <a:pt x="3314475" y="5522144"/>
                      <a:pt x="3311610" y="5568779"/>
                      <a:pt x="3336324" y="5585254"/>
                    </a:cubicBezTo>
                    <a:lnTo>
                      <a:pt x="3373395" y="5609967"/>
                    </a:lnTo>
                    <a:cubicBezTo>
                      <a:pt x="3385752" y="5605848"/>
                      <a:pt x="3408324" y="5610459"/>
                      <a:pt x="3410465" y="5597611"/>
                    </a:cubicBezTo>
                    <a:cubicBezTo>
                      <a:pt x="3417944" y="5552735"/>
                      <a:pt x="3407640" y="5506171"/>
                      <a:pt x="3398108" y="5461686"/>
                    </a:cubicBezTo>
                    <a:cubicBezTo>
                      <a:pt x="3394996" y="5447165"/>
                      <a:pt x="3380763" y="5437510"/>
                      <a:pt x="3373395" y="5424616"/>
                    </a:cubicBezTo>
                    <a:cubicBezTo>
                      <a:pt x="3364256" y="5408623"/>
                      <a:pt x="3355522" y="5392292"/>
                      <a:pt x="3348681" y="5375189"/>
                    </a:cubicBezTo>
                    <a:cubicBezTo>
                      <a:pt x="3339006" y="5351002"/>
                      <a:pt x="3323968" y="5301049"/>
                      <a:pt x="3323968" y="5301049"/>
                    </a:cubicBezTo>
                    <a:cubicBezTo>
                      <a:pt x="3328087" y="5288692"/>
                      <a:pt x="3328187" y="5274149"/>
                      <a:pt x="3336324" y="5263978"/>
                    </a:cubicBezTo>
                    <a:cubicBezTo>
                      <a:pt x="3370392" y="5221393"/>
                      <a:pt x="3398981" y="5243529"/>
                      <a:pt x="3447535" y="5251622"/>
                    </a:cubicBezTo>
                    <a:cubicBezTo>
                      <a:pt x="3459892" y="5259860"/>
                      <a:pt x="3476367" y="5263978"/>
                      <a:pt x="3484605" y="5276335"/>
                    </a:cubicBezTo>
                    <a:cubicBezTo>
                      <a:pt x="3508768" y="5312579"/>
                      <a:pt x="3485331" y="5383917"/>
                      <a:pt x="3509319" y="5263978"/>
                    </a:cubicBezTo>
                    <a:cubicBezTo>
                      <a:pt x="3505200" y="5231027"/>
                      <a:pt x="3505700" y="5197162"/>
                      <a:pt x="3496962" y="5165124"/>
                    </a:cubicBezTo>
                    <a:cubicBezTo>
                      <a:pt x="3493055" y="5150796"/>
                      <a:pt x="3478890" y="5141337"/>
                      <a:pt x="3472249" y="5128054"/>
                    </a:cubicBezTo>
                    <a:cubicBezTo>
                      <a:pt x="3466424" y="5116404"/>
                      <a:pt x="3465717" y="5102634"/>
                      <a:pt x="3459892" y="5090984"/>
                    </a:cubicBezTo>
                    <a:cubicBezTo>
                      <a:pt x="3453250" y="5077701"/>
                      <a:pt x="3449676" y="5057135"/>
                      <a:pt x="3435178" y="5053913"/>
                    </a:cubicBezTo>
                    <a:cubicBezTo>
                      <a:pt x="3370719" y="5039589"/>
                      <a:pt x="3303373" y="5045676"/>
                      <a:pt x="3237470" y="5041557"/>
                    </a:cubicBezTo>
                    <a:cubicBezTo>
                      <a:pt x="3195708" y="5031116"/>
                      <a:pt x="3174720" y="5034876"/>
                      <a:pt x="3150973" y="4992130"/>
                    </a:cubicBezTo>
                    <a:cubicBezTo>
                      <a:pt x="3138322" y="4969358"/>
                      <a:pt x="3126260" y="4917989"/>
                      <a:pt x="3126260" y="4917989"/>
                    </a:cubicBezTo>
                    <a:cubicBezTo>
                      <a:pt x="3130379" y="4897394"/>
                      <a:pt x="3126966" y="4873680"/>
                      <a:pt x="3138616" y="4856205"/>
                    </a:cubicBezTo>
                    <a:cubicBezTo>
                      <a:pt x="3145841" y="4845367"/>
                      <a:pt x="3162662" y="4843849"/>
                      <a:pt x="3175687" y="4843849"/>
                    </a:cubicBezTo>
                    <a:cubicBezTo>
                      <a:pt x="3229391" y="4843849"/>
                      <a:pt x="3282778" y="4852086"/>
                      <a:pt x="3336324" y="4856205"/>
                    </a:cubicBezTo>
                    <a:cubicBezTo>
                      <a:pt x="3352800" y="4864443"/>
                      <a:pt x="3372726" y="4867894"/>
                      <a:pt x="3385751" y="4880919"/>
                    </a:cubicBezTo>
                    <a:cubicBezTo>
                      <a:pt x="3408293" y="4903461"/>
                      <a:pt x="3384625" y="4939780"/>
                      <a:pt x="3422822" y="4955059"/>
                    </a:cubicBezTo>
                    <a:cubicBezTo>
                      <a:pt x="3453655" y="4967392"/>
                      <a:pt x="3488725" y="4963297"/>
                      <a:pt x="3521676" y="4967416"/>
                    </a:cubicBezTo>
                    <a:cubicBezTo>
                      <a:pt x="3542271" y="4975654"/>
                      <a:pt x="3562691" y="4984342"/>
                      <a:pt x="3583460" y="4992130"/>
                    </a:cubicBezTo>
                    <a:cubicBezTo>
                      <a:pt x="3595656" y="4996703"/>
                      <a:pt x="3608880" y="5010311"/>
                      <a:pt x="3620530" y="5004486"/>
                    </a:cubicBezTo>
                    <a:cubicBezTo>
                      <a:pt x="3632180" y="4998661"/>
                      <a:pt x="3628768" y="4979773"/>
                      <a:pt x="3632887" y="4967416"/>
                    </a:cubicBezTo>
                    <a:cubicBezTo>
                      <a:pt x="3616411" y="4959178"/>
                      <a:pt x="3600707" y="4949171"/>
                      <a:pt x="3583460" y="4942703"/>
                    </a:cubicBezTo>
                    <a:cubicBezTo>
                      <a:pt x="3567558" y="4936740"/>
                      <a:pt x="3545084" y="4943241"/>
                      <a:pt x="3534032" y="4930346"/>
                    </a:cubicBezTo>
                    <a:cubicBezTo>
                      <a:pt x="3517079" y="4910567"/>
                      <a:pt x="3534592" y="4862523"/>
                      <a:pt x="3509319" y="4856205"/>
                    </a:cubicBezTo>
                    <a:cubicBezTo>
                      <a:pt x="3492843" y="4852086"/>
                      <a:pt x="3476158" y="4848729"/>
                      <a:pt x="3459892" y="4843849"/>
                    </a:cubicBezTo>
                    <a:cubicBezTo>
                      <a:pt x="3396444" y="4824815"/>
                      <a:pt x="3382917" y="4818002"/>
                      <a:pt x="3323968" y="4794422"/>
                    </a:cubicBezTo>
                    <a:cubicBezTo>
                      <a:pt x="3319849" y="4782065"/>
                      <a:pt x="3320821" y="4766561"/>
                      <a:pt x="3311611" y="4757351"/>
                    </a:cubicBezTo>
                    <a:cubicBezTo>
                      <a:pt x="3298586" y="4744326"/>
                      <a:pt x="3279115" y="4739894"/>
                      <a:pt x="3262184" y="4732638"/>
                    </a:cubicBezTo>
                    <a:cubicBezTo>
                      <a:pt x="3211464" y="4710901"/>
                      <a:pt x="3175822" y="4714804"/>
                      <a:pt x="3113903" y="4707924"/>
                    </a:cubicBezTo>
                    <a:cubicBezTo>
                      <a:pt x="3105665" y="4695567"/>
                      <a:pt x="3095831" y="4684137"/>
                      <a:pt x="3089189" y="4670854"/>
                    </a:cubicBezTo>
                    <a:cubicBezTo>
                      <a:pt x="3083364" y="4659204"/>
                      <a:pt x="3084969" y="4643955"/>
                      <a:pt x="3076832" y="4633784"/>
                    </a:cubicBezTo>
                    <a:cubicBezTo>
                      <a:pt x="3067555" y="4622187"/>
                      <a:pt x="3052119" y="4617308"/>
                      <a:pt x="3039762" y="4609070"/>
                    </a:cubicBezTo>
                    <a:cubicBezTo>
                      <a:pt x="3036315" y="4598728"/>
                      <a:pt x="3011945" y="4528781"/>
                      <a:pt x="3015049" y="4522573"/>
                    </a:cubicBezTo>
                    <a:cubicBezTo>
                      <a:pt x="3023287" y="4506097"/>
                      <a:pt x="3048000" y="4506097"/>
                      <a:pt x="3064476" y="4497859"/>
                    </a:cubicBezTo>
                    <a:cubicBezTo>
                      <a:pt x="3166987" y="4523487"/>
                      <a:pt x="3077511" y="4486349"/>
                      <a:pt x="3126260" y="4547286"/>
                    </a:cubicBezTo>
                    <a:cubicBezTo>
                      <a:pt x="3147594" y="4573954"/>
                      <a:pt x="3183076" y="4576937"/>
                      <a:pt x="3212757" y="4584357"/>
                    </a:cubicBezTo>
                    <a:cubicBezTo>
                      <a:pt x="3241589" y="4670854"/>
                      <a:pt x="3212757" y="4650259"/>
                      <a:pt x="3274541" y="4670854"/>
                    </a:cubicBezTo>
                    <a:cubicBezTo>
                      <a:pt x="3340444" y="4666735"/>
                      <a:pt x="3415628" y="4692470"/>
                      <a:pt x="3472249" y="4658497"/>
                    </a:cubicBezTo>
                    <a:cubicBezTo>
                      <a:pt x="3500724" y="4641412"/>
                      <a:pt x="3465833" y="4592315"/>
                      <a:pt x="3459892" y="4559643"/>
                    </a:cubicBezTo>
                    <a:cubicBezTo>
                      <a:pt x="3457562" y="4546828"/>
                      <a:pt x="3455672" y="4532744"/>
                      <a:pt x="3447535" y="4522573"/>
                    </a:cubicBezTo>
                    <a:cubicBezTo>
                      <a:pt x="3416104" y="4483284"/>
                      <a:pt x="3350810" y="4491103"/>
                      <a:pt x="3311611" y="4485503"/>
                    </a:cubicBezTo>
                    <a:cubicBezTo>
                      <a:pt x="3286808" y="4481960"/>
                      <a:pt x="3262184" y="4477265"/>
                      <a:pt x="3237470" y="4473146"/>
                    </a:cubicBezTo>
                    <a:cubicBezTo>
                      <a:pt x="3212757" y="4464908"/>
                      <a:pt x="3181750" y="4466852"/>
                      <a:pt x="3163330" y="4448432"/>
                    </a:cubicBezTo>
                    <a:cubicBezTo>
                      <a:pt x="3146854" y="4431956"/>
                      <a:pt x="3129067" y="4416696"/>
                      <a:pt x="3113903" y="4399005"/>
                    </a:cubicBezTo>
                    <a:cubicBezTo>
                      <a:pt x="3104238" y="4387729"/>
                      <a:pt x="3099690" y="4372436"/>
                      <a:pt x="3089189" y="4361935"/>
                    </a:cubicBezTo>
                    <a:cubicBezTo>
                      <a:pt x="3074626" y="4347373"/>
                      <a:pt x="3055398" y="4338268"/>
                      <a:pt x="3039762" y="4324865"/>
                    </a:cubicBezTo>
                    <a:cubicBezTo>
                      <a:pt x="3026494" y="4313492"/>
                      <a:pt x="3017968" y="4296281"/>
                      <a:pt x="3002692" y="4287794"/>
                    </a:cubicBezTo>
                    <a:cubicBezTo>
                      <a:pt x="2979920" y="4275143"/>
                      <a:pt x="2928551" y="4263081"/>
                      <a:pt x="2928551" y="4263081"/>
                    </a:cubicBezTo>
                    <a:cubicBezTo>
                      <a:pt x="2916194" y="4254843"/>
                      <a:pt x="2902890" y="4247874"/>
                      <a:pt x="2891481" y="4238367"/>
                    </a:cubicBezTo>
                    <a:cubicBezTo>
                      <a:pt x="2878056" y="4227180"/>
                      <a:pt x="2868631" y="4211454"/>
                      <a:pt x="2854411" y="4201297"/>
                    </a:cubicBezTo>
                    <a:cubicBezTo>
                      <a:pt x="2839422" y="4190590"/>
                      <a:pt x="2821460" y="4184822"/>
                      <a:pt x="2804984" y="4176584"/>
                    </a:cubicBezTo>
                    <a:cubicBezTo>
                      <a:pt x="2813222" y="4160108"/>
                      <a:pt x="2816672" y="4140182"/>
                      <a:pt x="2829697" y="4127157"/>
                    </a:cubicBezTo>
                    <a:cubicBezTo>
                      <a:pt x="2863610" y="4093244"/>
                      <a:pt x="2942360" y="4094538"/>
                      <a:pt x="2977978" y="4090086"/>
                    </a:cubicBezTo>
                    <a:cubicBezTo>
                      <a:pt x="2984965" y="4099402"/>
                      <a:pt x="3034910" y="4170848"/>
                      <a:pt x="3052119" y="4176584"/>
                    </a:cubicBezTo>
                    <a:lnTo>
                      <a:pt x="3089189" y="4164227"/>
                    </a:lnTo>
                    <a:cubicBezTo>
                      <a:pt x="3118815" y="4075352"/>
                      <a:pt x="3082873" y="4186333"/>
                      <a:pt x="3113903" y="4077730"/>
                    </a:cubicBezTo>
                    <a:cubicBezTo>
                      <a:pt x="3117481" y="4065206"/>
                      <a:pt x="3118123" y="4050830"/>
                      <a:pt x="3126260" y="4040659"/>
                    </a:cubicBezTo>
                    <a:cubicBezTo>
                      <a:pt x="3135537" y="4029062"/>
                      <a:pt x="3150973" y="4024184"/>
                      <a:pt x="3163330" y="4015946"/>
                    </a:cubicBezTo>
                    <a:cubicBezTo>
                      <a:pt x="3188043" y="4024184"/>
                      <a:pt x="3215380" y="4026852"/>
                      <a:pt x="3237470" y="4040659"/>
                    </a:cubicBezTo>
                    <a:cubicBezTo>
                      <a:pt x="3250064" y="4048530"/>
                      <a:pt x="3252404" y="4066553"/>
                      <a:pt x="3262184" y="4077730"/>
                    </a:cubicBezTo>
                    <a:cubicBezTo>
                      <a:pt x="3320221" y="4144057"/>
                      <a:pt x="3316088" y="4134785"/>
                      <a:pt x="3385751" y="4176584"/>
                    </a:cubicBezTo>
                    <a:cubicBezTo>
                      <a:pt x="3393989" y="4188941"/>
                      <a:pt x="3395614" y="4213654"/>
                      <a:pt x="3410465" y="4213654"/>
                    </a:cubicBezTo>
                    <a:cubicBezTo>
                      <a:pt x="3423490" y="4213654"/>
                      <a:pt x="3422822" y="4189609"/>
                      <a:pt x="3422822" y="4176584"/>
                    </a:cubicBezTo>
                    <a:cubicBezTo>
                      <a:pt x="3422822" y="4159601"/>
                      <a:pt x="3415345" y="4143424"/>
                      <a:pt x="3410465" y="4127157"/>
                    </a:cubicBezTo>
                    <a:cubicBezTo>
                      <a:pt x="3402979" y="4102205"/>
                      <a:pt x="3410465" y="4061254"/>
                      <a:pt x="3385751" y="4053016"/>
                    </a:cubicBezTo>
                    <a:cubicBezTo>
                      <a:pt x="3373394" y="4048897"/>
                      <a:pt x="3360331" y="4046484"/>
                      <a:pt x="3348681" y="4040659"/>
                    </a:cubicBezTo>
                    <a:cubicBezTo>
                      <a:pt x="3302661" y="4017649"/>
                      <a:pt x="3315535" y="4013037"/>
                      <a:pt x="3274541" y="3978876"/>
                    </a:cubicBezTo>
                    <a:cubicBezTo>
                      <a:pt x="3263132" y="3969368"/>
                      <a:pt x="3249827" y="3962400"/>
                      <a:pt x="3237470" y="3954162"/>
                    </a:cubicBezTo>
                    <a:cubicBezTo>
                      <a:pt x="3229232" y="3941805"/>
                      <a:pt x="3224353" y="3926369"/>
                      <a:pt x="3212757" y="3917092"/>
                    </a:cubicBezTo>
                    <a:cubicBezTo>
                      <a:pt x="3196746" y="3904283"/>
                      <a:pt x="3102305" y="3892505"/>
                      <a:pt x="3101546" y="3892378"/>
                    </a:cubicBezTo>
                    <a:cubicBezTo>
                      <a:pt x="3093308" y="3867665"/>
                      <a:pt x="3099170" y="3831641"/>
                      <a:pt x="3076832" y="3818238"/>
                    </a:cubicBezTo>
                    <a:cubicBezTo>
                      <a:pt x="3056238" y="3805881"/>
                      <a:pt x="3036195" y="3792554"/>
                      <a:pt x="3015049" y="3781167"/>
                    </a:cubicBezTo>
                    <a:cubicBezTo>
                      <a:pt x="2982612" y="3763701"/>
                      <a:pt x="2948017" y="3750303"/>
                      <a:pt x="2916195" y="3731740"/>
                    </a:cubicBezTo>
                    <a:cubicBezTo>
                      <a:pt x="2898406" y="3721363"/>
                      <a:pt x="2883244" y="3707027"/>
                      <a:pt x="2866768" y="3694670"/>
                    </a:cubicBezTo>
                    <a:cubicBezTo>
                      <a:pt x="2870887" y="3682313"/>
                      <a:pt x="2869914" y="3666810"/>
                      <a:pt x="2879124" y="3657600"/>
                    </a:cubicBezTo>
                    <a:cubicBezTo>
                      <a:pt x="2888334" y="3648390"/>
                      <a:pt x="2904545" y="3651068"/>
                      <a:pt x="2916195" y="3645243"/>
                    </a:cubicBezTo>
                    <a:cubicBezTo>
                      <a:pt x="2929478" y="3638602"/>
                      <a:pt x="2940908" y="3628768"/>
                      <a:pt x="2953265" y="3620530"/>
                    </a:cubicBezTo>
                    <a:cubicBezTo>
                      <a:pt x="3041410" y="3649910"/>
                      <a:pt x="2934843" y="3608249"/>
                      <a:pt x="3027405" y="3669957"/>
                    </a:cubicBezTo>
                    <a:cubicBezTo>
                      <a:pt x="3038243" y="3677182"/>
                      <a:pt x="3052119" y="3678194"/>
                      <a:pt x="3064476" y="3682313"/>
                    </a:cubicBezTo>
                    <a:cubicBezTo>
                      <a:pt x="3105908" y="3765180"/>
                      <a:pt x="3076309" y="3697044"/>
                      <a:pt x="3101546" y="3781167"/>
                    </a:cubicBezTo>
                    <a:cubicBezTo>
                      <a:pt x="3116238" y="3830140"/>
                      <a:pt x="3112975" y="3863237"/>
                      <a:pt x="3163330" y="3880022"/>
                    </a:cubicBezTo>
                    <a:cubicBezTo>
                      <a:pt x="3199356" y="3892031"/>
                      <a:pt x="3237144" y="3898136"/>
                      <a:pt x="3274541" y="3904735"/>
                    </a:cubicBezTo>
                    <a:cubicBezTo>
                      <a:pt x="3307243" y="3910506"/>
                      <a:pt x="3340444" y="3912973"/>
                      <a:pt x="3373395" y="3917092"/>
                    </a:cubicBezTo>
                    <a:cubicBezTo>
                      <a:pt x="3381633" y="3896497"/>
                      <a:pt x="3390320" y="3876077"/>
                      <a:pt x="3398108" y="3855308"/>
                    </a:cubicBezTo>
                    <a:cubicBezTo>
                      <a:pt x="3409656" y="3824513"/>
                      <a:pt x="3425033" y="3788764"/>
                      <a:pt x="3398108" y="3756454"/>
                    </a:cubicBezTo>
                    <a:cubicBezTo>
                      <a:pt x="3387236" y="3743407"/>
                      <a:pt x="3365157" y="3748216"/>
                      <a:pt x="3348681" y="3744097"/>
                    </a:cubicBezTo>
                    <a:cubicBezTo>
                      <a:pt x="3336324" y="3727621"/>
                      <a:pt x="3319975" y="3713490"/>
                      <a:pt x="3311611" y="3694670"/>
                    </a:cubicBezTo>
                    <a:cubicBezTo>
                      <a:pt x="3303081" y="3675478"/>
                      <a:pt x="3304348" y="3653261"/>
                      <a:pt x="3299254" y="3632886"/>
                    </a:cubicBezTo>
                    <a:cubicBezTo>
                      <a:pt x="3296095" y="3620250"/>
                      <a:pt x="3296107" y="3605026"/>
                      <a:pt x="3286897" y="3595816"/>
                    </a:cubicBezTo>
                    <a:cubicBezTo>
                      <a:pt x="3280986" y="3589905"/>
                      <a:pt x="3200830" y="3571210"/>
                      <a:pt x="3200400" y="3571103"/>
                    </a:cubicBezTo>
                    <a:cubicBezTo>
                      <a:pt x="3192162" y="3558746"/>
                      <a:pt x="3181537" y="3547682"/>
                      <a:pt x="3175687" y="3534032"/>
                    </a:cubicBezTo>
                    <a:cubicBezTo>
                      <a:pt x="3168997" y="3518422"/>
                      <a:pt x="3175339" y="3496614"/>
                      <a:pt x="3163330" y="3484605"/>
                    </a:cubicBezTo>
                    <a:cubicBezTo>
                      <a:pt x="3143792" y="3465067"/>
                      <a:pt x="3115562" y="3455776"/>
                      <a:pt x="3089189" y="3447535"/>
                    </a:cubicBezTo>
                    <a:cubicBezTo>
                      <a:pt x="3049096" y="3435006"/>
                      <a:pt x="3005471" y="3436105"/>
                      <a:pt x="2965622" y="3422822"/>
                    </a:cubicBezTo>
                    <a:lnTo>
                      <a:pt x="2928551" y="3410465"/>
                    </a:lnTo>
                    <a:cubicBezTo>
                      <a:pt x="2924432" y="3398108"/>
                      <a:pt x="2919773" y="3385918"/>
                      <a:pt x="2916195" y="3373394"/>
                    </a:cubicBezTo>
                    <a:cubicBezTo>
                      <a:pt x="2911530" y="3357065"/>
                      <a:pt x="2910528" y="3339577"/>
                      <a:pt x="2903838" y="3323967"/>
                    </a:cubicBezTo>
                    <a:cubicBezTo>
                      <a:pt x="2897988" y="3310317"/>
                      <a:pt x="2887362" y="3299254"/>
                      <a:pt x="2879124" y="3286897"/>
                    </a:cubicBezTo>
                    <a:cubicBezTo>
                      <a:pt x="2941546" y="3266090"/>
                      <a:pt x="2947469" y="3258499"/>
                      <a:pt x="3039762" y="3286897"/>
                    </a:cubicBezTo>
                    <a:cubicBezTo>
                      <a:pt x="3056464" y="3292036"/>
                      <a:pt x="3064475" y="3311610"/>
                      <a:pt x="3076832" y="3323967"/>
                    </a:cubicBezTo>
                    <a:cubicBezTo>
                      <a:pt x="3089189" y="3311610"/>
                      <a:pt x="3102716" y="3300322"/>
                      <a:pt x="3113903" y="3286897"/>
                    </a:cubicBezTo>
                    <a:cubicBezTo>
                      <a:pt x="3123410" y="3275488"/>
                      <a:pt x="3127019" y="3259104"/>
                      <a:pt x="3138616" y="3249827"/>
                    </a:cubicBezTo>
                    <a:cubicBezTo>
                      <a:pt x="3148787" y="3241690"/>
                      <a:pt x="3164037" y="3243295"/>
                      <a:pt x="3175687" y="3237470"/>
                    </a:cubicBezTo>
                    <a:cubicBezTo>
                      <a:pt x="3188970" y="3230829"/>
                      <a:pt x="3200400" y="3220995"/>
                      <a:pt x="3212757" y="3212757"/>
                    </a:cubicBezTo>
                    <a:cubicBezTo>
                      <a:pt x="3220995" y="3229233"/>
                      <a:pt x="3232623" y="3244413"/>
                      <a:pt x="3237470" y="3262184"/>
                    </a:cubicBezTo>
                    <a:cubicBezTo>
                      <a:pt x="3265867" y="3366308"/>
                      <a:pt x="3215847" y="3337354"/>
                      <a:pt x="3286897" y="3361038"/>
                    </a:cubicBezTo>
                    <a:cubicBezTo>
                      <a:pt x="3295135" y="3348681"/>
                      <a:pt x="3296962" y="3326409"/>
                      <a:pt x="3311611" y="3323967"/>
                    </a:cubicBezTo>
                    <a:cubicBezTo>
                      <a:pt x="3345027" y="3318398"/>
                      <a:pt x="3374437" y="3363124"/>
                      <a:pt x="3385751" y="3385751"/>
                    </a:cubicBezTo>
                    <a:cubicBezTo>
                      <a:pt x="3391576" y="3397401"/>
                      <a:pt x="3394681" y="3410256"/>
                      <a:pt x="3398108" y="3422822"/>
                    </a:cubicBezTo>
                    <a:cubicBezTo>
                      <a:pt x="3407045" y="3455591"/>
                      <a:pt x="3414584" y="3488725"/>
                      <a:pt x="3422822" y="3521676"/>
                    </a:cubicBezTo>
                    <a:cubicBezTo>
                      <a:pt x="3426941" y="3538152"/>
                      <a:pt x="3423169" y="3559095"/>
                      <a:pt x="3435178" y="3571103"/>
                    </a:cubicBezTo>
                    <a:lnTo>
                      <a:pt x="3472249" y="3608173"/>
                    </a:lnTo>
                    <a:cubicBezTo>
                      <a:pt x="3492843" y="3575222"/>
                      <a:pt x="3521744" y="3546183"/>
                      <a:pt x="3534032" y="3509319"/>
                    </a:cubicBezTo>
                    <a:cubicBezTo>
                      <a:pt x="3565388" y="3415253"/>
                      <a:pt x="3553637" y="3460723"/>
                      <a:pt x="3571103" y="3373394"/>
                    </a:cubicBezTo>
                    <a:cubicBezTo>
                      <a:pt x="3584865" y="3414681"/>
                      <a:pt x="3585471" y="3413338"/>
                      <a:pt x="3595816" y="3459892"/>
                    </a:cubicBezTo>
                    <a:cubicBezTo>
                      <a:pt x="3600372" y="3480394"/>
                      <a:pt x="3600798" y="3502011"/>
                      <a:pt x="3608173" y="3521676"/>
                    </a:cubicBezTo>
                    <a:cubicBezTo>
                      <a:pt x="3613388" y="3535581"/>
                      <a:pt x="3624649" y="3546389"/>
                      <a:pt x="3632887" y="3558746"/>
                    </a:cubicBezTo>
                    <a:cubicBezTo>
                      <a:pt x="3683078" y="3483459"/>
                      <a:pt x="3665628" y="3526284"/>
                      <a:pt x="3645243" y="3373394"/>
                    </a:cubicBezTo>
                    <a:cubicBezTo>
                      <a:pt x="3643522" y="3360483"/>
                      <a:pt x="3644196" y="3342786"/>
                      <a:pt x="3632887" y="3336324"/>
                    </a:cubicBezTo>
                    <a:cubicBezTo>
                      <a:pt x="3611134" y="3323893"/>
                      <a:pt x="3583460" y="3328086"/>
                      <a:pt x="3558746" y="3323967"/>
                    </a:cubicBezTo>
                    <a:cubicBezTo>
                      <a:pt x="3490692" y="3187862"/>
                      <a:pt x="3588697" y="3370843"/>
                      <a:pt x="3484605" y="3225113"/>
                    </a:cubicBezTo>
                    <a:cubicBezTo>
                      <a:pt x="3465516" y="3198388"/>
                      <a:pt x="3472103" y="3135271"/>
                      <a:pt x="3459892" y="3113903"/>
                    </a:cubicBezTo>
                    <a:cubicBezTo>
                      <a:pt x="3453430" y="3102594"/>
                      <a:pt x="3435637" y="3103876"/>
                      <a:pt x="3422822" y="3101546"/>
                    </a:cubicBezTo>
                    <a:cubicBezTo>
                      <a:pt x="3390150" y="3095605"/>
                      <a:pt x="3356919" y="3093308"/>
                      <a:pt x="3323968" y="3089189"/>
                    </a:cubicBezTo>
                    <a:cubicBezTo>
                      <a:pt x="3319849" y="3076832"/>
                      <a:pt x="3314437" y="3064834"/>
                      <a:pt x="3311611" y="3052119"/>
                    </a:cubicBezTo>
                    <a:cubicBezTo>
                      <a:pt x="3306176" y="3027661"/>
                      <a:pt x="3315559" y="2997001"/>
                      <a:pt x="3299254" y="2977978"/>
                    </a:cubicBezTo>
                    <a:cubicBezTo>
                      <a:pt x="3285586" y="2962032"/>
                      <a:pt x="3257972" y="2970178"/>
                      <a:pt x="3237470" y="2965622"/>
                    </a:cubicBezTo>
                    <a:cubicBezTo>
                      <a:pt x="3220892" y="2961938"/>
                      <a:pt x="3204621" y="2956949"/>
                      <a:pt x="3188043" y="2953265"/>
                    </a:cubicBezTo>
                    <a:cubicBezTo>
                      <a:pt x="3046846" y="2921887"/>
                      <a:pt x="3197386" y="2958689"/>
                      <a:pt x="3076832" y="2928551"/>
                    </a:cubicBezTo>
                    <a:cubicBezTo>
                      <a:pt x="3068594" y="2912075"/>
                      <a:pt x="3058587" y="2896371"/>
                      <a:pt x="3052119" y="2879124"/>
                    </a:cubicBezTo>
                    <a:cubicBezTo>
                      <a:pt x="3046156" y="2863223"/>
                      <a:pt x="3054608" y="2837945"/>
                      <a:pt x="3039762" y="2829697"/>
                    </a:cubicBezTo>
                    <a:cubicBezTo>
                      <a:pt x="3010733" y="2813570"/>
                      <a:pt x="2973859" y="2821459"/>
                      <a:pt x="2940908" y="2817340"/>
                    </a:cubicBezTo>
                    <a:cubicBezTo>
                      <a:pt x="2928551" y="2813221"/>
                      <a:pt x="2909663" y="2816634"/>
                      <a:pt x="2903838" y="2804984"/>
                    </a:cubicBezTo>
                    <a:cubicBezTo>
                      <a:pt x="2898013" y="2793334"/>
                      <a:pt x="2906985" y="2777123"/>
                      <a:pt x="2916195" y="2767913"/>
                    </a:cubicBezTo>
                    <a:cubicBezTo>
                      <a:pt x="2931463" y="2752645"/>
                      <a:pt x="2980539" y="2738227"/>
                      <a:pt x="3002692" y="2730843"/>
                    </a:cubicBezTo>
                    <a:cubicBezTo>
                      <a:pt x="3039762" y="2734962"/>
                      <a:pt x="3079948" y="2727766"/>
                      <a:pt x="3113903" y="2743200"/>
                    </a:cubicBezTo>
                    <a:cubicBezTo>
                      <a:pt x="3130672" y="2750822"/>
                      <a:pt x="3131775" y="2775524"/>
                      <a:pt x="3138616" y="2792627"/>
                    </a:cubicBezTo>
                    <a:cubicBezTo>
                      <a:pt x="3148291" y="2816814"/>
                      <a:pt x="3163330" y="2866767"/>
                      <a:pt x="3163330" y="2866767"/>
                    </a:cubicBezTo>
                    <a:cubicBezTo>
                      <a:pt x="3176511" y="2787684"/>
                      <a:pt x="3183101" y="2797569"/>
                      <a:pt x="3163330" y="2718486"/>
                    </a:cubicBezTo>
                    <a:cubicBezTo>
                      <a:pt x="3157012" y="2693214"/>
                      <a:pt x="3157036" y="2662766"/>
                      <a:pt x="3138616" y="2644346"/>
                    </a:cubicBezTo>
                    <a:cubicBezTo>
                      <a:pt x="3091045" y="2596775"/>
                      <a:pt x="3116086" y="2616970"/>
                      <a:pt x="3064476" y="2582562"/>
                    </a:cubicBezTo>
                    <a:cubicBezTo>
                      <a:pt x="3020968" y="2588778"/>
                      <a:pt x="2960546" y="2607202"/>
                      <a:pt x="2916195" y="2582562"/>
                    </a:cubicBezTo>
                    <a:cubicBezTo>
                      <a:pt x="2895827" y="2571246"/>
                      <a:pt x="2881932" y="2550826"/>
                      <a:pt x="2866768" y="2533135"/>
                    </a:cubicBezTo>
                    <a:cubicBezTo>
                      <a:pt x="2857103" y="2521859"/>
                      <a:pt x="2854948" y="2503433"/>
                      <a:pt x="2842054" y="2496065"/>
                    </a:cubicBezTo>
                    <a:cubicBezTo>
                      <a:pt x="2823819" y="2485645"/>
                      <a:pt x="2800865" y="2487827"/>
                      <a:pt x="2780270" y="2483708"/>
                    </a:cubicBezTo>
                    <a:cubicBezTo>
                      <a:pt x="2836156" y="2451774"/>
                      <a:pt x="2882497" y="2423172"/>
                      <a:pt x="2940908" y="2397211"/>
                    </a:cubicBezTo>
                    <a:cubicBezTo>
                      <a:pt x="2952810" y="2391921"/>
                      <a:pt x="2965621" y="2388973"/>
                      <a:pt x="2977978" y="2384854"/>
                    </a:cubicBezTo>
                    <a:cubicBezTo>
                      <a:pt x="3003396" y="2393327"/>
                      <a:pt x="3038612" y="2406119"/>
                      <a:pt x="3064476" y="2409567"/>
                    </a:cubicBezTo>
                    <a:cubicBezTo>
                      <a:pt x="3109572" y="2415580"/>
                      <a:pt x="3155092" y="2417805"/>
                      <a:pt x="3200400" y="2421924"/>
                    </a:cubicBezTo>
                    <a:cubicBezTo>
                      <a:pt x="3204519" y="2434281"/>
                      <a:pt x="3206932" y="2447344"/>
                      <a:pt x="3212757" y="2458994"/>
                    </a:cubicBezTo>
                    <a:cubicBezTo>
                      <a:pt x="3219399" y="2472277"/>
                      <a:pt x="3232395" y="2482108"/>
                      <a:pt x="3237470" y="2496065"/>
                    </a:cubicBezTo>
                    <a:cubicBezTo>
                      <a:pt x="3249077" y="2527986"/>
                      <a:pt x="3251443" y="2562697"/>
                      <a:pt x="3262184" y="2594919"/>
                    </a:cubicBezTo>
                    <a:cubicBezTo>
                      <a:pt x="3266303" y="2607276"/>
                      <a:pt x="3263232" y="2625527"/>
                      <a:pt x="3274541" y="2631989"/>
                    </a:cubicBezTo>
                    <a:cubicBezTo>
                      <a:pt x="3296294" y="2644419"/>
                      <a:pt x="3323968" y="2640227"/>
                      <a:pt x="3348681" y="2644346"/>
                    </a:cubicBezTo>
                    <a:cubicBezTo>
                      <a:pt x="3361038" y="2660822"/>
                      <a:pt x="3373781" y="2677015"/>
                      <a:pt x="3385751" y="2693773"/>
                    </a:cubicBezTo>
                    <a:cubicBezTo>
                      <a:pt x="3394383" y="2705858"/>
                      <a:pt x="3398868" y="2721566"/>
                      <a:pt x="3410465" y="2730843"/>
                    </a:cubicBezTo>
                    <a:cubicBezTo>
                      <a:pt x="3420636" y="2738980"/>
                      <a:pt x="3434624" y="2741479"/>
                      <a:pt x="3447535" y="2743200"/>
                    </a:cubicBezTo>
                    <a:cubicBezTo>
                      <a:pt x="3496698" y="2749755"/>
                      <a:pt x="3546389" y="2751438"/>
                      <a:pt x="3595816" y="2755557"/>
                    </a:cubicBezTo>
                    <a:cubicBezTo>
                      <a:pt x="3571910" y="2540387"/>
                      <a:pt x="3623503" y="2706912"/>
                      <a:pt x="3521676" y="2619632"/>
                    </a:cubicBezTo>
                    <a:cubicBezTo>
                      <a:pt x="3505405" y="2605686"/>
                      <a:pt x="3474371" y="2504553"/>
                      <a:pt x="3472249" y="2496065"/>
                    </a:cubicBezTo>
                    <a:cubicBezTo>
                      <a:pt x="3463797" y="2462257"/>
                      <a:pt x="3467458" y="2429801"/>
                      <a:pt x="3422822" y="2421924"/>
                    </a:cubicBezTo>
                    <a:cubicBezTo>
                      <a:pt x="3365890" y="2411877"/>
                      <a:pt x="3307492" y="2413686"/>
                      <a:pt x="3249827" y="2409567"/>
                    </a:cubicBezTo>
                    <a:cubicBezTo>
                      <a:pt x="3238782" y="2394840"/>
                      <a:pt x="3196340" y="2333396"/>
                      <a:pt x="3175687" y="2323070"/>
                    </a:cubicBezTo>
                    <a:cubicBezTo>
                      <a:pt x="3148866" y="2309660"/>
                      <a:pt x="3117849" y="2307176"/>
                      <a:pt x="3089189" y="2298357"/>
                    </a:cubicBezTo>
                    <a:cubicBezTo>
                      <a:pt x="3064291" y="2290696"/>
                      <a:pt x="3040593" y="2278752"/>
                      <a:pt x="3015049" y="2273643"/>
                    </a:cubicBezTo>
                    <a:cubicBezTo>
                      <a:pt x="2940493" y="2258732"/>
                      <a:pt x="2973190" y="2267927"/>
                      <a:pt x="2916195" y="2248930"/>
                    </a:cubicBezTo>
                    <a:cubicBezTo>
                      <a:pt x="2903838" y="2236573"/>
                      <a:pt x="2888818" y="2226399"/>
                      <a:pt x="2879124" y="2211859"/>
                    </a:cubicBezTo>
                    <a:cubicBezTo>
                      <a:pt x="2871899" y="2201022"/>
                      <a:pt x="2875978" y="2183999"/>
                      <a:pt x="2866768" y="2174789"/>
                    </a:cubicBezTo>
                    <a:cubicBezTo>
                      <a:pt x="2835320" y="2143341"/>
                      <a:pt x="2765958" y="2142736"/>
                      <a:pt x="2730843" y="2137719"/>
                    </a:cubicBezTo>
                    <a:cubicBezTo>
                      <a:pt x="2726724" y="2125362"/>
                      <a:pt x="2709277" y="2109859"/>
                      <a:pt x="2718487" y="2100649"/>
                    </a:cubicBezTo>
                    <a:cubicBezTo>
                      <a:pt x="2740668" y="2078468"/>
                      <a:pt x="2775225" y="2073498"/>
                      <a:pt x="2804984" y="2063578"/>
                    </a:cubicBezTo>
                    <a:cubicBezTo>
                      <a:pt x="2824909" y="2056936"/>
                      <a:pt x="2846393" y="2056316"/>
                      <a:pt x="2866768" y="2051222"/>
                    </a:cubicBezTo>
                    <a:cubicBezTo>
                      <a:pt x="2879404" y="2048063"/>
                      <a:pt x="2891481" y="2042984"/>
                      <a:pt x="2903838" y="2038865"/>
                    </a:cubicBezTo>
                    <a:cubicBezTo>
                      <a:pt x="2907957" y="2051222"/>
                      <a:pt x="2908058" y="2065764"/>
                      <a:pt x="2916195" y="2075935"/>
                    </a:cubicBezTo>
                    <a:cubicBezTo>
                      <a:pt x="2936828" y="2101727"/>
                      <a:pt x="2973812" y="2106587"/>
                      <a:pt x="3002692" y="2113005"/>
                    </a:cubicBezTo>
                    <a:cubicBezTo>
                      <a:pt x="3023194" y="2117561"/>
                      <a:pt x="3043881" y="2121243"/>
                      <a:pt x="3064476" y="2125362"/>
                    </a:cubicBezTo>
                    <a:cubicBezTo>
                      <a:pt x="3076833" y="2133600"/>
                      <a:pt x="3091767" y="2138899"/>
                      <a:pt x="3101546" y="2150076"/>
                    </a:cubicBezTo>
                    <a:cubicBezTo>
                      <a:pt x="3121105" y="2172429"/>
                      <a:pt x="3150973" y="2224216"/>
                      <a:pt x="3150973" y="2224216"/>
                    </a:cubicBezTo>
                    <a:cubicBezTo>
                      <a:pt x="3146854" y="2195384"/>
                      <a:pt x="3143045" y="2166505"/>
                      <a:pt x="3138616" y="2137719"/>
                    </a:cubicBezTo>
                    <a:cubicBezTo>
                      <a:pt x="3134806" y="2112956"/>
                      <a:pt x="3138691" y="2085331"/>
                      <a:pt x="3126260" y="2063578"/>
                    </a:cubicBezTo>
                    <a:cubicBezTo>
                      <a:pt x="3119798" y="2052269"/>
                      <a:pt x="3101546" y="2055341"/>
                      <a:pt x="3089189" y="2051222"/>
                    </a:cubicBezTo>
                    <a:cubicBezTo>
                      <a:pt x="3150494" y="2030787"/>
                      <a:pt x="3161083" y="2021641"/>
                      <a:pt x="3249827" y="2051222"/>
                    </a:cubicBezTo>
                    <a:cubicBezTo>
                      <a:pt x="3263916" y="2055918"/>
                      <a:pt x="3266303" y="2075935"/>
                      <a:pt x="3274541" y="2088292"/>
                    </a:cubicBezTo>
                    <a:cubicBezTo>
                      <a:pt x="3278660" y="2100649"/>
                      <a:pt x="3277687" y="2134572"/>
                      <a:pt x="3286897" y="2125362"/>
                    </a:cubicBezTo>
                    <a:cubicBezTo>
                      <a:pt x="3301748" y="2110511"/>
                      <a:pt x="3285301" y="2079276"/>
                      <a:pt x="3299254" y="2063578"/>
                    </a:cubicBezTo>
                    <a:cubicBezTo>
                      <a:pt x="3332072" y="2026658"/>
                      <a:pt x="3414100" y="2004701"/>
                      <a:pt x="3459892" y="1989438"/>
                    </a:cubicBezTo>
                    <a:cubicBezTo>
                      <a:pt x="3472249" y="1993557"/>
                      <a:pt x="3490500" y="1990485"/>
                      <a:pt x="3496962" y="2001794"/>
                    </a:cubicBezTo>
                    <a:cubicBezTo>
                      <a:pt x="3509393" y="2023547"/>
                      <a:pt x="3504837" y="2051285"/>
                      <a:pt x="3509319" y="2075935"/>
                    </a:cubicBezTo>
                    <a:cubicBezTo>
                      <a:pt x="3513076" y="2096599"/>
                      <a:pt x="3512283" y="2118934"/>
                      <a:pt x="3521676" y="2137719"/>
                    </a:cubicBezTo>
                    <a:cubicBezTo>
                      <a:pt x="3540188" y="2174743"/>
                      <a:pt x="3562865" y="2176162"/>
                      <a:pt x="3595816" y="2187146"/>
                    </a:cubicBezTo>
                    <a:cubicBezTo>
                      <a:pt x="3591697" y="2137719"/>
                      <a:pt x="3589612" y="2088080"/>
                      <a:pt x="3583460" y="2038865"/>
                    </a:cubicBezTo>
                    <a:cubicBezTo>
                      <a:pt x="3581354" y="2022013"/>
                      <a:pt x="3578698" y="2004628"/>
                      <a:pt x="3571103" y="1989438"/>
                    </a:cubicBezTo>
                    <a:cubicBezTo>
                      <a:pt x="3561893" y="1971018"/>
                      <a:pt x="3546002" y="1956770"/>
                      <a:pt x="3534032" y="1940011"/>
                    </a:cubicBezTo>
                    <a:cubicBezTo>
                      <a:pt x="3525400" y="1927926"/>
                      <a:pt x="3517557" y="1915297"/>
                      <a:pt x="3509319" y="1902940"/>
                    </a:cubicBezTo>
                    <a:cubicBezTo>
                      <a:pt x="3505200" y="1886464"/>
                      <a:pt x="3506382" y="1867643"/>
                      <a:pt x="3496962" y="1853513"/>
                    </a:cubicBezTo>
                    <a:cubicBezTo>
                      <a:pt x="3461521" y="1800352"/>
                      <a:pt x="3389427" y="1844458"/>
                      <a:pt x="3348681" y="1853513"/>
                    </a:cubicBezTo>
                    <a:cubicBezTo>
                      <a:pt x="3332205" y="1861751"/>
                      <a:pt x="3316185" y="1870971"/>
                      <a:pt x="3299254" y="1878227"/>
                    </a:cubicBezTo>
                    <a:cubicBezTo>
                      <a:pt x="3287282" y="1883358"/>
                      <a:pt x="3274541" y="1894703"/>
                      <a:pt x="3262184" y="1890584"/>
                    </a:cubicBezTo>
                    <a:cubicBezTo>
                      <a:pt x="3245606" y="1885058"/>
                      <a:pt x="3242307" y="1856639"/>
                      <a:pt x="3225114" y="1853513"/>
                    </a:cubicBezTo>
                    <a:cubicBezTo>
                      <a:pt x="3148010" y="1839494"/>
                      <a:pt x="3068595" y="1845276"/>
                      <a:pt x="2990335" y="1841157"/>
                    </a:cubicBezTo>
                    <a:cubicBezTo>
                      <a:pt x="2994454" y="1820562"/>
                      <a:pt x="3010965" y="1798677"/>
                      <a:pt x="3002692" y="1779373"/>
                    </a:cubicBezTo>
                    <a:cubicBezTo>
                      <a:pt x="2995436" y="1762442"/>
                      <a:pt x="2971277" y="1758519"/>
                      <a:pt x="2953265" y="1754659"/>
                    </a:cubicBezTo>
                    <a:cubicBezTo>
                      <a:pt x="2912789" y="1745986"/>
                      <a:pt x="2870886" y="1746422"/>
                      <a:pt x="2829697" y="1742303"/>
                    </a:cubicBezTo>
                    <a:cubicBezTo>
                      <a:pt x="2825578" y="1729946"/>
                      <a:pt x="2811516" y="1716882"/>
                      <a:pt x="2817341" y="1705232"/>
                    </a:cubicBezTo>
                    <a:cubicBezTo>
                      <a:pt x="2849678" y="1640559"/>
                      <a:pt x="3002834" y="1657695"/>
                      <a:pt x="3027405" y="1655805"/>
                    </a:cubicBezTo>
                    <a:cubicBezTo>
                      <a:pt x="3039762" y="1651686"/>
                      <a:pt x="3052382" y="1638611"/>
                      <a:pt x="3064476" y="1643449"/>
                    </a:cubicBezTo>
                    <a:cubicBezTo>
                      <a:pt x="3078265" y="1648965"/>
                      <a:pt x="3083157" y="1666948"/>
                      <a:pt x="3089189" y="1680519"/>
                    </a:cubicBezTo>
                    <a:cubicBezTo>
                      <a:pt x="3089191" y="1680523"/>
                      <a:pt x="3120081" y="1773193"/>
                      <a:pt x="3126260" y="1791730"/>
                    </a:cubicBezTo>
                    <a:cubicBezTo>
                      <a:pt x="3130379" y="1804087"/>
                      <a:pt x="3125980" y="1825641"/>
                      <a:pt x="3138616" y="1828800"/>
                    </a:cubicBezTo>
                    <a:lnTo>
                      <a:pt x="3237470" y="1853513"/>
                    </a:lnTo>
                    <a:cubicBezTo>
                      <a:pt x="3282778" y="1841156"/>
                      <a:pt x="3331390" y="1837446"/>
                      <a:pt x="3373395" y="1816443"/>
                    </a:cubicBezTo>
                    <a:cubicBezTo>
                      <a:pt x="3385045" y="1810618"/>
                      <a:pt x="3348848" y="1807664"/>
                      <a:pt x="3336324" y="1804086"/>
                    </a:cubicBezTo>
                    <a:cubicBezTo>
                      <a:pt x="3319995" y="1799421"/>
                      <a:pt x="3303373" y="1795849"/>
                      <a:pt x="3286897" y="1791730"/>
                    </a:cubicBezTo>
                    <a:cubicBezTo>
                      <a:pt x="3259569" y="1764401"/>
                      <a:pt x="3242317" y="1751996"/>
                      <a:pt x="3225114" y="1717589"/>
                    </a:cubicBezTo>
                    <a:cubicBezTo>
                      <a:pt x="3219289" y="1705939"/>
                      <a:pt x="3216876" y="1692876"/>
                      <a:pt x="3212757" y="1680519"/>
                    </a:cubicBezTo>
                    <a:cubicBezTo>
                      <a:pt x="3216876" y="1668162"/>
                      <a:pt x="3214943" y="1651586"/>
                      <a:pt x="3225114" y="1643449"/>
                    </a:cubicBezTo>
                    <a:cubicBezTo>
                      <a:pt x="3238375" y="1632840"/>
                      <a:pt x="3258212" y="1635758"/>
                      <a:pt x="3274541" y="1631092"/>
                    </a:cubicBezTo>
                    <a:cubicBezTo>
                      <a:pt x="3287065" y="1627514"/>
                      <a:pt x="3299087" y="1622313"/>
                      <a:pt x="3311611" y="1618735"/>
                    </a:cubicBezTo>
                    <a:cubicBezTo>
                      <a:pt x="3420247" y="1587695"/>
                      <a:pt x="3309207" y="1623654"/>
                      <a:pt x="3398108" y="1594022"/>
                    </a:cubicBezTo>
                    <a:cubicBezTo>
                      <a:pt x="3422822" y="1598141"/>
                      <a:pt x="3457881" y="1585853"/>
                      <a:pt x="3472249" y="1606378"/>
                    </a:cubicBezTo>
                    <a:cubicBezTo>
                      <a:pt x="3493638" y="1636934"/>
                      <a:pt x="3454766" y="1695210"/>
                      <a:pt x="3484605" y="1717589"/>
                    </a:cubicBezTo>
                    <a:cubicBezTo>
                      <a:pt x="3496047" y="1726170"/>
                      <a:pt x="3527767" y="1625174"/>
                      <a:pt x="3534032" y="1606378"/>
                    </a:cubicBezTo>
                    <a:cubicBezTo>
                      <a:pt x="3502168" y="1558581"/>
                      <a:pt x="3505869" y="1574327"/>
                      <a:pt x="3496962" y="1507524"/>
                    </a:cubicBezTo>
                    <a:cubicBezTo>
                      <a:pt x="3491491" y="1466493"/>
                      <a:pt x="3501734" y="1421641"/>
                      <a:pt x="3484605" y="1383957"/>
                    </a:cubicBezTo>
                    <a:cubicBezTo>
                      <a:pt x="3477577" y="1368496"/>
                      <a:pt x="3451654" y="1375719"/>
                      <a:pt x="3435178" y="1371600"/>
                    </a:cubicBezTo>
                    <a:cubicBezTo>
                      <a:pt x="3402227" y="1375719"/>
                      <a:pt x="3368362" y="1375219"/>
                      <a:pt x="3336324" y="1383957"/>
                    </a:cubicBezTo>
                    <a:cubicBezTo>
                      <a:pt x="3321996" y="1387864"/>
                      <a:pt x="3312537" y="1402029"/>
                      <a:pt x="3299254" y="1408670"/>
                    </a:cubicBezTo>
                    <a:cubicBezTo>
                      <a:pt x="3196937" y="1459829"/>
                      <a:pt x="3331351" y="1374916"/>
                      <a:pt x="3225114" y="1445740"/>
                    </a:cubicBezTo>
                    <a:cubicBezTo>
                      <a:pt x="3216876" y="1458097"/>
                      <a:pt x="3214189" y="1488327"/>
                      <a:pt x="3200400" y="1482811"/>
                    </a:cubicBezTo>
                    <a:cubicBezTo>
                      <a:pt x="3177954" y="1473833"/>
                      <a:pt x="3159360" y="1409117"/>
                      <a:pt x="3150973" y="1383957"/>
                    </a:cubicBezTo>
                    <a:cubicBezTo>
                      <a:pt x="3167449" y="1379838"/>
                      <a:pt x="3217383" y="1371600"/>
                      <a:pt x="3200400" y="1371600"/>
                    </a:cubicBezTo>
                    <a:cubicBezTo>
                      <a:pt x="3122032" y="1371600"/>
                      <a:pt x="3042726" y="1369938"/>
                      <a:pt x="2965622" y="1383957"/>
                    </a:cubicBezTo>
                    <a:cubicBezTo>
                      <a:pt x="2948429" y="1387083"/>
                      <a:pt x="2943724" y="1412357"/>
                      <a:pt x="2928551" y="1421027"/>
                    </a:cubicBezTo>
                    <a:cubicBezTo>
                      <a:pt x="2913806" y="1429453"/>
                      <a:pt x="2895600" y="1429265"/>
                      <a:pt x="2879124" y="1433384"/>
                    </a:cubicBezTo>
                    <a:cubicBezTo>
                      <a:pt x="2770292" y="1324549"/>
                      <a:pt x="2913879" y="1481849"/>
                      <a:pt x="2829697" y="1334530"/>
                    </a:cubicBezTo>
                    <a:cubicBezTo>
                      <a:pt x="2818424" y="1314803"/>
                      <a:pt x="2774585" y="1303802"/>
                      <a:pt x="2755557" y="1297459"/>
                    </a:cubicBezTo>
                    <a:cubicBezTo>
                      <a:pt x="2747319" y="1272745"/>
                      <a:pt x="2730843" y="1248033"/>
                      <a:pt x="2755557" y="1223319"/>
                    </a:cubicBezTo>
                    <a:cubicBezTo>
                      <a:pt x="2764767" y="1214109"/>
                      <a:pt x="2780270" y="1215081"/>
                      <a:pt x="2792627" y="1210962"/>
                    </a:cubicBezTo>
                    <a:cubicBezTo>
                      <a:pt x="2829697" y="1215081"/>
                      <a:pt x="2867264" y="1216004"/>
                      <a:pt x="2903838" y="1223319"/>
                    </a:cubicBezTo>
                    <a:cubicBezTo>
                      <a:pt x="2929382" y="1228428"/>
                      <a:pt x="3003921" y="1250390"/>
                      <a:pt x="2977978" y="1248032"/>
                    </a:cubicBezTo>
                    <a:lnTo>
                      <a:pt x="2842054" y="1235676"/>
                    </a:lnTo>
                    <a:cubicBezTo>
                      <a:pt x="2821459" y="1231557"/>
                      <a:pt x="2786912" y="1243244"/>
                      <a:pt x="2780270" y="1223319"/>
                    </a:cubicBezTo>
                    <a:cubicBezTo>
                      <a:pt x="2774445" y="1205844"/>
                      <a:pt x="2813902" y="1208082"/>
                      <a:pt x="2829697" y="1198605"/>
                    </a:cubicBezTo>
                    <a:cubicBezTo>
                      <a:pt x="2855166" y="1183323"/>
                      <a:pt x="2875660" y="1158570"/>
                      <a:pt x="2903838" y="1149178"/>
                    </a:cubicBezTo>
                    <a:cubicBezTo>
                      <a:pt x="3007452" y="1114642"/>
                      <a:pt x="2927905" y="1137587"/>
                      <a:pt x="3150973" y="1124465"/>
                    </a:cubicBezTo>
                    <a:cubicBezTo>
                      <a:pt x="3119181" y="997301"/>
                      <a:pt x="3176644" y="1162300"/>
                      <a:pt x="3052119" y="1062681"/>
                    </a:cubicBezTo>
                    <a:cubicBezTo>
                      <a:pt x="3040522" y="1053404"/>
                      <a:pt x="3065235" y="1034888"/>
                      <a:pt x="3076832" y="1025611"/>
                    </a:cubicBezTo>
                    <a:cubicBezTo>
                      <a:pt x="3089498" y="1015479"/>
                      <a:pt x="3172610" y="1001512"/>
                      <a:pt x="3175687" y="1000897"/>
                    </a:cubicBezTo>
                    <a:cubicBezTo>
                      <a:pt x="3192163" y="1005016"/>
                      <a:pt x="3213105" y="1001245"/>
                      <a:pt x="3225114" y="1013254"/>
                    </a:cubicBezTo>
                    <a:cubicBezTo>
                      <a:pt x="3324827" y="1112968"/>
                      <a:pt x="3191853" y="1036551"/>
                      <a:pt x="3262184" y="1124465"/>
                    </a:cubicBezTo>
                    <a:cubicBezTo>
                      <a:pt x="3270321" y="1134636"/>
                      <a:pt x="3286897" y="1132703"/>
                      <a:pt x="3299254" y="1136822"/>
                    </a:cubicBezTo>
                    <a:cubicBezTo>
                      <a:pt x="3329404" y="1126772"/>
                      <a:pt x="3349441" y="1123705"/>
                      <a:pt x="3373395" y="1099751"/>
                    </a:cubicBezTo>
                    <a:cubicBezTo>
                      <a:pt x="3383896" y="1089250"/>
                      <a:pt x="3389870" y="1075038"/>
                      <a:pt x="3398108" y="1062681"/>
                    </a:cubicBezTo>
                    <a:cubicBezTo>
                      <a:pt x="3393989" y="1029730"/>
                      <a:pt x="3391210" y="996583"/>
                      <a:pt x="3385751" y="963827"/>
                    </a:cubicBezTo>
                    <a:cubicBezTo>
                      <a:pt x="3382959" y="947075"/>
                      <a:pt x="3384004" y="927661"/>
                      <a:pt x="3373395" y="914400"/>
                    </a:cubicBezTo>
                    <a:cubicBezTo>
                      <a:pt x="3365258" y="904229"/>
                      <a:pt x="3348848" y="905621"/>
                      <a:pt x="3336324" y="902043"/>
                    </a:cubicBezTo>
                    <a:cubicBezTo>
                      <a:pt x="3289579" y="888687"/>
                      <a:pt x="3302260" y="889686"/>
                      <a:pt x="3274541" y="889686"/>
                    </a:cubicBezTo>
                  </a:path>
                </a:pathLst>
              </a:custGeom>
              <a:grpFill/>
              <a:ln w="6350">
                <a:solidFill>
                  <a:schemeClr val="accent3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364" name="Freeform 363"/>
              <p:cNvSpPr/>
              <p:nvPr/>
            </p:nvSpPr>
            <p:spPr>
              <a:xfrm>
                <a:off x="3645243" y="247135"/>
                <a:ext cx="2656703" cy="1359243"/>
              </a:xfrm>
              <a:custGeom>
                <a:avLst/>
                <a:gdLst>
                  <a:gd name="connsiteX0" fmla="*/ 2471352 w 2656703"/>
                  <a:gd name="connsiteY0" fmla="*/ 1359243 h 1359243"/>
                  <a:gd name="connsiteX1" fmla="*/ 2409568 w 2656703"/>
                  <a:gd name="connsiteY1" fmla="*/ 1322173 h 1359243"/>
                  <a:gd name="connsiteX2" fmla="*/ 2372498 w 2656703"/>
                  <a:gd name="connsiteY2" fmla="*/ 1297460 h 1359243"/>
                  <a:gd name="connsiteX3" fmla="*/ 2298357 w 2656703"/>
                  <a:gd name="connsiteY3" fmla="*/ 1272746 h 1359243"/>
                  <a:gd name="connsiteX4" fmla="*/ 2261287 w 2656703"/>
                  <a:gd name="connsiteY4" fmla="*/ 1260389 h 1359243"/>
                  <a:gd name="connsiteX5" fmla="*/ 2273643 w 2656703"/>
                  <a:gd name="connsiteY5" fmla="*/ 1173892 h 1359243"/>
                  <a:gd name="connsiteX6" fmla="*/ 2310714 w 2656703"/>
                  <a:gd name="connsiteY6" fmla="*/ 1149179 h 1359243"/>
                  <a:gd name="connsiteX7" fmla="*/ 2335427 w 2656703"/>
                  <a:gd name="connsiteY7" fmla="*/ 1186249 h 1359243"/>
                  <a:gd name="connsiteX8" fmla="*/ 2372498 w 2656703"/>
                  <a:gd name="connsiteY8" fmla="*/ 1198606 h 1359243"/>
                  <a:gd name="connsiteX9" fmla="*/ 2471352 w 2656703"/>
                  <a:gd name="connsiteY9" fmla="*/ 1210962 h 1359243"/>
                  <a:gd name="connsiteX10" fmla="*/ 2483708 w 2656703"/>
                  <a:gd name="connsiteY10" fmla="*/ 1260389 h 1359243"/>
                  <a:gd name="connsiteX11" fmla="*/ 2520779 w 2656703"/>
                  <a:gd name="connsiteY11" fmla="*/ 1272746 h 1359243"/>
                  <a:gd name="connsiteX12" fmla="*/ 2656703 w 2656703"/>
                  <a:gd name="connsiteY12" fmla="*/ 1248033 h 1359243"/>
                  <a:gd name="connsiteX13" fmla="*/ 2631989 w 2656703"/>
                  <a:gd name="connsiteY13" fmla="*/ 1161535 h 1359243"/>
                  <a:gd name="connsiteX14" fmla="*/ 2607276 w 2656703"/>
                  <a:gd name="connsiteY14" fmla="*/ 1124465 h 1359243"/>
                  <a:gd name="connsiteX15" fmla="*/ 2582562 w 2656703"/>
                  <a:gd name="connsiteY15" fmla="*/ 1050324 h 1359243"/>
                  <a:gd name="connsiteX16" fmla="*/ 2421925 w 2656703"/>
                  <a:gd name="connsiteY16" fmla="*/ 1025611 h 1359243"/>
                  <a:gd name="connsiteX17" fmla="*/ 2310714 w 2656703"/>
                  <a:gd name="connsiteY17" fmla="*/ 976184 h 1359243"/>
                  <a:gd name="connsiteX18" fmla="*/ 2236573 w 2656703"/>
                  <a:gd name="connsiteY18" fmla="*/ 914400 h 1359243"/>
                  <a:gd name="connsiteX19" fmla="*/ 1927654 w 2656703"/>
                  <a:gd name="connsiteY19" fmla="*/ 902043 h 1359243"/>
                  <a:gd name="connsiteX20" fmla="*/ 1878227 w 2656703"/>
                  <a:gd name="connsiteY20" fmla="*/ 889687 h 1359243"/>
                  <a:gd name="connsiteX21" fmla="*/ 1952368 w 2656703"/>
                  <a:gd name="connsiteY21" fmla="*/ 840260 h 1359243"/>
                  <a:gd name="connsiteX22" fmla="*/ 1989438 w 2656703"/>
                  <a:gd name="connsiteY22" fmla="*/ 803189 h 1359243"/>
                  <a:gd name="connsiteX23" fmla="*/ 2162433 w 2656703"/>
                  <a:gd name="connsiteY23" fmla="*/ 803189 h 1359243"/>
                  <a:gd name="connsiteX24" fmla="*/ 2248930 w 2656703"/>
                  <a:gd name="connsiteY24" fmla="*/ 827903 h 1359243"/>
                  <a:gd name="connsiteX25" fmla="*/ 2434281 w 2656703"/>
                  <a:gd name="connsiteY25" fmla="*/ 840260 h 1359243"/>
                  <a:gd name="connsiteX26" fmla="*/ 2471352 w 2656703"/>
                  <a:gd name="connsiteY26" fmla="*/ 877330 h 1359243"/>
                  <a:gd name="connsiteX27" fmla="*/ 2545492 w 2656703"/>
                  <a:gd name="connsiteY27" fmla="*/ 926757 h 1359243"/>
                  <a:gd name="connsiteX28" fmla="*/ 2594919 w 2656703"/>
                  <a:gd name="connsiteY28" fmla="*/ 778476 h 1359243"/>
                  <a:gd name="connsiteX29" fmla="*/ 2421925 w 2656703"/>
                  <a:gd name="connsiteY29" fmla="*/ 766119 h 1359243"/>
                  <a:gd name="connsiteX30" fmla="*/ 2409568 w 2656703"/>
                  <a:gd name="connsiteY30" fmla="*/ 729049 h 1359243"/>
                  <a:gd name="connsiteX31" fmla="*/ 2483708 w 2656703"/>
                  <a:gd name="connsiteY31" fmla="*/ 679622 h 1359243"/>
                  <a:gd name="connsiteX32" fmla="*/ 2520779 w 2656703"/>
                  <a:gd name="connsiteY32" fmla="*/ 642551 h 1359243"/>
                  <a:gd name="connsiteX33" fmla="*/ 2483708 w 2656703"/>
                  <a:gd name="connsiteY33" fmla="*/ 617838 h 1359243"/>
                  <a:gd name="connsiteX34" fmla="*/ 2335427 w 2656703"/>
                  <a:gd name="connsiteY34" fmla="*/ 605481 h 1359243"/>
                  <a:gd name="connsiteX35" fmla="*/ 2360141 w 2656703"/>
                  <a:gd name="connsiteY35" fmla="*/ 506627 h 1359243"/>
                  <a:gd name="connsiteX36" fmla="*/ 2372498 w 2656703"/>
                  <a:gd name="connsiteY36" fmla="*/ 457200 h 1359243"/>
                  <a:gd name="connsiteX37" fmla="*/ 2323071 w 2656703"/>
                  <a:gd name="connsiteY37" fmla="*/ 370703 h 1359243"/>
                  <a:gd name="connsiteX38" fmla="*/ 2273643 w 2656703"/>
                  <a:gd name="connsiteY38" fmla="*/ 296562 h 1359243"/>
                  <a:gd name="connsiteX39" fmla="*/ 2211860 w 2656703"/>
                  <a:gd name="connsiteY39" fmla="*/ 308919 h 1359243"/>
                  <a:gd name="connsiteX40" fmla="*/ 2174789 w 2656703"/>
                  <a:gd name="connsiteY40" fmla="*/ 395416 h 1359243"/>
                  <a:gd name="connsiteX41" fmla="*/ 2137719 w 2656703"/>
                  <a:gd name="connsiteY41" fmla="*/ 420130 h 1359243"/>
                  <a:gd name="connsiteX42" fmla="*/ 2088292 w 2656703"/>
                  <a:gd name="connsiteY42" fmla="*/ 345989 h 1359243"/>
                  <a:gd name="connsiteX43" fmla="*/ 2063579 w 2656703"/>
                  <a:gd name="connsiteY43" fmla="*/ 308919 h 1359243"/>
                  <a:gd name="connsiteX44" fmla="*/ 1989438 w 2656703"/>
                  <a:gd name="connsiteY44" fmla="*/ 172995 h 1359243"/>
                  <a:gd name="connsiteX45" fmla="*/ 1952368 w 2656703"/>
                  <a:gd name="connsiteY45" fmla="*/ 185351 h 1359243"/>
                  <a:gd name="connsiteX46" fmla="*/ 1890584 w 2656703"/>
                  <a:gd name="connsiteY46" fmla="*/ 247135 h 1359243"/>
                  <a:gd name="connsiteX47" fmla="*/ 1878227 w 2656703"/>
                  <a:gd name="connsiteY47" fmla="*/ 296562 h 1359243"/>
                  <a:gd name="connsiteX48" fmla="*/ 1841157 w 2656703"/>
                  <a:gd name="connsiteY48" fmla="*/ 333633 h 1359243"/>
                  <a:gd name="connsiteX49" fmla="*/ 1816443 w 2656703"/>
                  <a:gd name="connsiteY49" fmla="*/ 296562 h 1359243"/>
                  <a:gd name="connsiteX50" fmla="*/ 1680519 w 2656703"/>
                  <a:gd name="connsiteY50" fmla="*/ 259492 h 1359243"/>
                  <a:gd name="connsiteX51" fmla="*/ 1631092 w 2656703"/>
                  <a:gd name="connsiteY51" fmla="*/ 185351 h 1359243"/>
                  <a:gd name="connsiteX52" fmla="*/ 1606379 w 2656703"/>
                  <a:gd name="connsiteY52" fmla="*/ 148281 h 1359243"/>
                  <a:gd name="connsiteX53" fmla="*/ 1594022 w 2656703"/>
                  <a:gd name="connsiteY53" fmla="*/ 111211 h 1359243"/>
                  <a:gd name="connsiteX54" fmla="*/ 1556952 w 2656703"/>
                  <a:gd name="connsiteY54" fmla="*/ 86497 h 1359243"/>
                  <a:gd name="connsiteX55" fmla="*/ 1532238 w 2656703"/>
                  <a:gd name="connsiteY55" fmla="*/ 123568 h 1359243"/>
                  <a:gd name="connsiteX56" fmla="*/ 1507525 w 2656703"/>
                  <a:gd name="connsiteY56" fmla="*/ 172995 h 1359243"/>
                  <a:gd name="connsiteX57" fmla="*/ 1470454 w 2656703"/>
                  <a:gd name="connsiteY57" fmla="*/ 210065 h 1359243"/>
                  <a:gd name="connsiteX58" fmla="*/ 1433384 w 2656703"/>
                  <a:gd name="connsiteY58" fmla="*/ 284206 h 1359243"/>
                  <a:gd name="connsiteX59" fmla="*/ 1396314 w 2656703"/>
                  <a:gd name="connsiteY59" fmla="*/ 358346 h 1359243"/>
                  <a:gd name="connsiteX60" fmla="*/ 1322173 w 2656703"/>
                  <a:gd name="connsiteY60" fmla="*/ 308919 h 1359243"/>
                  <a:gd name="connsiteX61" fmla="*/ 1297460 w 2656703"/>
                  <a:gd name="connsiteY61" fmla="*/ 271849 h 1359243"/>
                  <a:gd name="connsiteX62" fmla="*/ 1285103 w 2656703"/>
                  <a:gd name="connsiteY62" fmla="*/ 234779 h 1359243"/>
                  <a:gd name="connsiteX63" fmla="*/ 1248033 w 2656703"/>
                  <a:gd name="connsiteY63" fmla="*/ 222422 h 1359243"/>
                  <a:gd name="connsiteX64" fmla="*/ 1173892 w 2656703"/>
                  <a:gd name="connsiteY64" fmla="*/ 284206 h 1359243"/>
                  <a:gd name="connsiteX65" fmla="*/ 1136822 w 2656703"/>
                  <a:gd name="connsiteY65" fmla="*/ 296562 h 1359243"/>
                  <a:gd name="connsiteX66" fmla="*/ 1099752 w 2656703"/>
                  <a:gd name="connsiteY66" fmla="*/ 271849 h 1359243"/>
                  <a:gd name="connsiteX67" fmla="*/ 1025611 w 2656703"/>
                  <a:gd name="connsiteY67" fmla="*/ 234779 h 1359243"/>
                  <a:gd name="connsiteX68" fmla="*/ 976184 w 2656703"/>
                  <a:gd name="connsiteY68" fmla="*/ 160638 h 1359243"/>
                  <a:gd name="connsiteX69" fmla="*/ 951471 w 2656703"/>
                  <a:gd name="connsiteY69" fmla="*/ 123568 h 1359243"/>
                  <a:gd name="connsiteX70" fmla="*/ 914400 w 2656703"/>
                  <a:gd name="connsiteY70" fmla="*/ 111211 h 1359243"/>
                  <a:gd name="connsiteX71" fmla="*/ 852616 w 2656703"/>
                  <a:gd name="connsiteY71" fmla="*/ 49427 h 1359243"/>
                  <a:gd name="connsiteX72" fmla="*/ 815546 w 2656703"/>
                  <a:gd name="connsiteY72" fmla="*/ 61784 h 1359243"/>
                  <a:gd name="connsiteX73" fmla="*/ 790833 w 2656703"/>
                  <a:gd name="connsiteY73" fmla="*/ 98854 h 1359243"/>
                  <a:gd name="connsiteX74" fmla="*/ 778476 w 2656703"/>
                  <a:gd name="connsiteY74" fmla="*/ 135924 h 1359243"/>
                  <a:gd name="connsiteX75" fmla="*/ 729049 w 2656703"/>
                  <a:gd name="connsiteY75" fmla="*/ 148281 h 1359243"/>
                  <a:gd name="connsiteX76" fmla="*/ 630195 w 2656703"/>
                  <a:gd name="connsiteY76" fmla="*/ 123568 h 1359243"/>
                  <a:gd name="connsiteX77" fmla="*/ 580768 w 2656703"/>
                  <a:gd name="connsiteY77" fmla="*/ 98854 h 1359243"/>
                  <a:gd name="connsiteX78" fmla="*/ 531341 w 2656703"/>
                  <a:gd name="connsiteY78" fmla="*/ 86497 h 1359243"/>
                  <a:gd name="connsiteX79" fmla="*/ 469557 w 2656703"/>
                  <a:gd name="connsiteY79" fmla="*/ 61784 h 1359243"/>
                  <a:gd name="connsiteX80" fmla="*/ 358346 w 2656703"/>
                  <a:gd name="connsiteY80" fmla="*/ 24714 h 1359243"/>
                  <a:gd name="connsiteX81" fmla="*/ 321276 w 2656703"/>
                  <a:gd name="connsiteY81" fmla="*/ 12357 h 1359243"/>
                  <a:gd name="connsiteX82" fmla="*/ 284206 w 2656703"/>
                  <a:gd name="connsiteY82" fmla="*/ 0 h 1359243"/>
                  <a:gd name="connsiteX83" fmla="*/ 271849 w 2656703"/>
                  <a:gd name="connsiteY83" fmla="*/ 160638 h 1359243"/>
                  <a:gd name="connsiteX84" fmla="*/ 197708 w 2656703"/>
                  <a:gd name="connsiteY84" fmla="*/ 185351 h 1359243"/>
                  <a:gd name="connsiteX85" fmla="*/ 123568 w 2656703"/>
                  <a:gd name="connsiteY85" fmla="*/ 222422 h 1359243"/>
                  <a:gd name="connsiteX86" fmla="*/ 86498 w 2656703"/>
                  <a:gd name="connsiteY86" fmla="*/ 247135 h 1359243"/>
                  <a:gd name="connsiteX87" fmla="*/ 49427 w 2656703"/>
                  <a:gd name="connsiteY87" fmla="*/ 259492 h 1359243"/>
                  <a:gd name="connsiteX88" fmla="*/ 0 w 2656703"/>
                  <a:gd name="connsiteY88" fmla="*/ 284206 h 1359243"/>
                  <a:gd name="connsiteX89" fmla="*/ 49427 w 2656703"/>
                  <a:gd name="connsiteY89" fmla="*/ 308919 h 1359243"/>
                  <a:gd name="connsiteX90" fmla="*/ 86498 w 2656703"/>
                  <a:gd name="connsiteY90" fmla="*/ 321276 h 1359243"/>
                  <a:gd name="connsiteX91" fmla="*/ 135925 w 2656703"/>
                  <a:gd name="connsiteY91" fmla="*/ 383060 h 1359243"/>
                  <a:gd name="connsiteX92" fmla="*/ 296562 w 2656703"/>
                  <a:gd name="connsiteY92" fmla="*/ 395416 h 1359243"/>
                  <a:gd name="connsiteX93" fmla="*/ 333633 w 2656703"/>
                  <a:gd name="connsiteY93" fmla="*/ 407773 h 1359243"/>
                  <a:gd name="connsiteX94" fmla="*/ 370703 w 2656703"/>
                  <a:gd name="connsiteY94" fmla="*/ 395416 h 1359243"/>
                  <a:gd name="connsiteX95" fmla="*/ 407773 w 2656703"/>
                  <a:gd name="connsiteY95" fmla="*/ 321276 h 1359243"/>
                  <a:gd name="connsiteX96" fmla="*/ 444843 w 2656703"/>
                  <a:gd name="connsiteY96" fmla="*/ 345989 h 1359243"/>
                  <a:gd name="connsiteX97" fmla="*/ 469557 w 2656703"/>
                  <a:gd name="connsiteY97" fmla="*/ 457200 h 1359243"/>
                  <a:gd name="connsiteX98" fmla="*/ 531341 w 2656703"/>
                  <a:gd name="connsiteY98" fmla="*/ 518984 h 1359243"/>
                  <a:gd name="connsiteX99" fmla="*/ 556054 w 2656703"/>
                  <a:gd name="connsiteY99" fmla="*/ 593124 h 1359243"/>
                  <a:gd name="connsiteX100" fmla="*/ 568411 w 2656703"/>
                  <a:gd name="connsiteY100" fmla="*/ 630195 h 1359243"/>
                  <a:gd name="connsiteX101" fmla="*/ 556054 w 2656703"/>
                  <a:gd name="connsiteY101" fmla="*/ 667265 h 1359243"/>
                  <a:gd name="connsiteX102" fmla="*/ 457200 w 2656703"/>
                  <a:gd name="connsiteY102" fmla="*/ 593124 h 1359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</a:cxnLst>
                <a:rect l="l" t="t" r="r" b="b"/>
                <a:pathLst>
                  <a:path w="2656703" h="1359243">
                    <a:moveTo>
                      <a:pt x="2471352" y="1359243"/>
                    </a:moveTo>
                    <a:cubicBezTo>
                      <a:pt x="2450757" y="1346886"/>
                      <a:pt x="2429935" y="1334902"/>
                      <a:pt x="2409568" y="1322173"/>
                    </a:cubicBezTo>
                    <a:cubicBezTo>
                      <a:pt x="2396975" y="1314302"/>
                      <a:pt x="2386069" y="1303491"/>
                      <a:pt x="2372498" y="1297460"/>
                    </a:cubicBezTo>
                    <a:cubicBezTo>
                      <a:pt x="2348693" y="1286880"/>
                      <a:pt x="2323071" y="1280984"/>
                      <a:pt x="2298357" y="1272746"/>
                    </a:cubicBezTo>
                    <a:lnTo>
                      <a:pt x="2261287" y="1260389"/>
                    </a:lnTo>
                    <a:cubicBezTo>
                      <a:pt x="2265406" y="1231557"/>
                      <a:pt x="2261814" y="1200507"/>
                      <a:pt x="2273643" y="1173892"/>
                    </a:cubicBezTo>
                    <a:cubicBezTo>
                      <a:pt x="2279675" y="1160321"/>
                      <a:pt x="2296151" y="1146266"/>
                      <a:pt x="2310714" y="1149179"/>
                    </a:cubicBezTo>
                    <a:cubicBezTo>
                      <a:pt x="2325276" y="1152092"/>
                      <a:pt x="2323830" y="1176972"/>
                      <a:pt x="2335427" y="1186249"/>
                    </a:cubicBezTo>
                    <a:cubicBezTo>
                      <a:pt x="2345598" y="1194386"/>
                      <a:pt x="2359683" y="1196276"/>
                      <a:pt x="2372498" y="1198606"/>
                    </a:cubicBezTo>
                    <a:cubicBezTo>
                      <a:pt x="2405170" y="1204546"/>
                      <a:pt x="2438401" y="1206843"/>
                      <a:pt x="2471352" y="1210962"/>
                    </a:cubicBezTo>
                    <a:cubicBezTo>
                      <a:pt x="2475471" y="1227438"/>
                      <a:pt x="2473099" y="1247128"/>
                      <a:pt x="2483708" y="1260389"/>
                    </a:cubicBezTo>
                    <a:cubicBezTo>
                      <a:pt x="2491845" y="1270560"/>
                      <a:pt x="2507787" y="1273674"/>
                      <a:pt x="2520779" y="1272746"/>
                    </a:cubicBezTo>
                    <a:cubicBezTo>
                      <a:pt x="2566713" y="1269465"/>
                      <a:pt x="2611395" y="1256271"/>
                      <a:pt x="2656703" y="1248033"/>
                    </a:cubicBezTo>
                    <a:cubicBezTo>
                      <a:pt x="2652744" y="1232196"/>
                      <a:pt x="2640852" y="1179262"/>
                      <a:pt x="2631989" y="1161535"/>
                    </a:cubicBezTo>
                    <a:cubicBezTo>
                      <a:pt x="2625348" y="1148252"/>
                      <a:pt x="2613307" y="1138036"/>
                      <a:pt x="2607276" y="1124465"/>
                    </a:cubicBezTo>
                    <a:cubicBezTo>
                      <a:pt x="2596696" y="1100660"/>
                      <a:pt x="2607276" y="1058561"/>
                      <a:pt x="2582562" y="1050324"/>
                    </a:cubicBezTo>
                    <a:cubicBezTo>
                      <a:pt x="2506222" y="1024879"/>
                      <a:pt x="2558452" y="1039264"/>
                      <a:pt x="2421925" y="1025611"/>
                    </a:cubicBezTo>
                    <a:cubicBezTo>
                      <a:pt x="2368045" y="1007651"/>
                      <a:pt x="2349878" y="1008820"/>
                      <a:pt x="2310714" y="976184"/>
                    </a:cubicBezTo>
                    <a:cubicBezTo>
                      <a:pt x="2299018" y="966438"/>
                      <a:pt x="2257694" y="916663"/>
                      <a:pt x="2236573" y="914400"/>
                    </a:cubicBezTo>
                    <a:cubicBezTo>
                      <a:pt x="2134104" y="903421"/>
                      <a:pt x="2030627" y="906162"/>
                      <a:pt x="1927654" y="902043"/>
                    </a:cubicBezTo>
                    <a:cubicBezTo>
                      <a:pt x="1911178" y="897924"/>
                      <a:pt x="1885822" y="904877"/>
                      <a:pt x="1878227" y="889687"/>
                    </a:cubicBezTo>
                    <a:cubicBezTo>
                      <a:pt x="1859263" y="851759"/>
                      <a:pt x="1949251" y="841039"/>
                      <a:pt x="1952368" y="840260"/>
                    </a:cubicBezTo>
                    <a:cubicBezTo>
                      <a:pt x="1964725" y="827903"/>
                      <a:pt x="1974898" y="812883"/>
                      <a:pt x="1989438" y="803189"/>
                    </a:cubicBezTo>
                    <a:cubicBezTo>
                      <a:pt x="2034365" y="773238"/>
                      <a:pt x="2136850" y="800863"/>
                      <a:pt x="2162433" y="803189"/>
                    </a:cubicBezTo>
                    <a:cubicBezTo>
                      <a:pt x="2185407" y="810847"/>
                      <a:pt x="2226253" y="825516"/>
                      <a:pt x="2248930" y="827903"/>
                    </a:cubicBezTo>
                    <a:cubicBezTo>
                      <a:pt x="2310511" y="834385"/>
                      <a:pt x="2372497" y="836141"/>
                      <a:pt x="2434281" y="840260"/>
                    </a:cubicBezTo>
                    <a:cubicBezTo>
                      <a:pt x="2446638" y="852617"/>
                      <a:pt x="2457558" y="866601"/>
                      <a:pt x="2471352" y="877330"/>
                    </a:cubicBezTo>
                    <a:cubicBezTo>
                      <a:pt x="2494797" y="895565"/>
                      <a:pt x="2545492" y="926757"/>
                      <a:pt x="2545492" y="926757"/>
                    </a:cubicBezTo>
                    <a:cubicBezTo>
                      <a:pt x="2588946" y="912272"/>
                      <a:pt x="2709835" y="884553"/>
                      <a:pt x="2594919" y="778476"/>
                    </a:cubicBezTo>
                    <a:cubicBezTo>
                      <a:pt x="2552439" y="739263"/>
                      <a:pt x="2479590" y="770238"/>
                      <a:pt x="2421925" y="766119"/>
                    </a:cubicBezTo>
                    <a:cubicBezTo>
                      <a:pt x="2417806" y="753762"/>
                      <a:pt x="2401997" y="739648"/>
                      <a:pt x="2409568" y="729049"/>
                    </a:cubicBezTo>
                    <a:cubicBezTo>
                      <a:pt x="2426832" y="704880"/>
                      <a:pt x="2462706" y="700624"/>
                      <a:pt x="2483708" y="679622"/>
                    </a:cubicBezTo>
                    <a:lnTo>
                      <a:pt x="2520779" y="642551"/>
                    </a:lnTo>
                    <a:cubicBezTo>
                      <a:pt x="2508422" y="634313"/>
                      <a:pt x="2498271" y="620751"/>
                      <a:pt x="2483708" y="617838"/>
                    </a:cubicBezTo>
                    <a:cubicBezTo>
                      <a:pt x="2435073" y="608111"/>
                      <a:pt x="2372293" y="638661"/>
                      <a:pt x="2335427" y="605481"/>
                    </a:cubicBezTo>
                    <a:cubicBezTo>
                      <a:pt x="2310181" y="582759"/>
                      <a:pt x="2351903" y="539578"/>
                      <a:pt x="2360141" y="506627"/>
                    </a:cubicBezTo>
                    <a:lnTo>
                      <a:pt x="2372498" y="457200"/>
                    </a:lnTo>
                    <a:cubicBezTo>
                      <a:pt x="2350882" y="370738"/>
                      <a:pt x="2377316" y="440446"/>
                      <a:pt x="2323071" y="370703"/>
                    </a:cubicBezTo>
                    <a:cubicBezTo>
                      <a:pt x="2304836" y="347258"/>
                      <a:pt x="2273643" y="296562"/>
                      <a:pt x="2273643" y="296562"/>
                    </a:cubicBezTo>
                    <a:cubicBezTo>
                      <a:pt x="2253049" y="300681"/>
                      <a:pt x="2228950" y="296712"/>
                      <a:pt x="2211860" y="308919"/>
                    </a:cubicBezTo>
                    <a:cubicBezTo>
                      <a:pt x="2170618" y="338378"/>
                      <a:pt x="2200539" y="363228"/>
                      <a:pt x="2174789" y="395416"/>
                    </a:cubicBezTo>
                    <a:cubicBezTo>
                      <a:pt x="2165512" y="407013"/>
                      <a:pt x="2150076" y="411892"/>
                      <a:pt x="2137719" y="420130"/>
                    </a:cubicBezTo>
                    <a:lnTo>
                      <a:pt x="2088292" y="345989"/>
                    </a:lnTo>
                    <a:lnTo>
                      <a:pt x="2063579" y="308919"/>
                    </a:lnTo>
                    <a:cubicBezTo>
                      <a:pt x="2050542" y="152478"/>
                      <a:pt x="2099407" y="145503"/>
                      <a:pt x="1989438" y="172995"/>
                    </a:cubicBezTo>
                    <a:cubicBezTo>
                      <a:pt x="1976802" y="176154"/>
                      <a:pt x="1964725" y="181232"/>
                      <a:pt x="1952368" y="185351"/>
                    </a:cubicBezTo>
                    <a:cubicBezTo>
                      <a:pt x="1919418" y="207318"/>
                      <a:pt x="1907060" y="208693"/>
                      <a:pt x="1890584" y="247135"/>
                    </a:cubicBezTo>
                    <a:cubicBezTo>
                      <a:pt x="1883894" y="262745"/>
                      <a:pt x="1886653" y="281817"/>
                      <a:pt x="1878227" y="296562"/>
                    </a:cubicBezTo>
                    <a:cubicBezTo>
                      <a:pt x="1869557" y="311735"/>
                      <a:pt x="1853514" y="321276"/>
                      <a:pt x="1841157" y="333633"/>
                    </a:cubicBezTo>
                    <a:cubicBezTo>
                      <a:pt x="1832919" y="321276"/>
                      <a:pt x="1829037" y="304433"/>
                      <a:pt x="1816443" y="296562"/>
                    </a:cubicBezTo>
                    <a:cubicBezTo>
                      <a:pt x="1786934" y="278119"/>
                      <a:pt x="1715800" y="266548"/>
                      <a:pt x="1680519" y="259492"/>
                    </a:cubicBezTo>
                    <a:lnTo>
                      <a:pt x="1631092" y="185351"/>
                    </a:lnTo>
                    <a:cubicBezTo>
                      <a:pt x="1622854" y="172994"/>
                      <a:pt x="1611075" y="162370"/>
                      <a:pt x="1606379" y="148281"/>
                    </a:cubicBezTo>
                    <a:cubicBezTo>
                      <a:pt x="1602260" y="135924"/>
                      <a:pt x="1602159" y="121382"/>
                      <a:pt x="1594022" y="111211"/>
                    </a:cubicBezTo>
                    <a:cubicBezTo>
                      <a:pt x="1584745" y="99614"/>
                      <a:pt x="1569309" y="94735"/>
                      <a:pt x="1556952" y="86497"/>
                    </a:cubicBezTo>
                    <a:cubicBezTo>
                      <a:pt x="1548714" y="98854"/>
                      <a:pt x="1539606" y="110673"/>
                      <a:pt x="1532238" y="123568"/>
                    </a:cubicBezTo>
                    <a:cubicBezTo>
                      <a:pt x="1523099" y="139561"/>
                      <a:pt x="1518232" y="158006"/>
                      <a:pt x="1507525" y="172995"/>
                    </a:cubicBezTo>
                    <a:cubicBezTo>
                      <a:pt x="1497368" y="187215"/>
                      <a:pt x="1482811" y="197708"/>
                      <a:pt x="1470454" y="210065"/>
                    </a:cubicBezTo>
                    <a:cubicBezTo>
                      <a:pt x="1439400" y="303233"/>
                      <a:pt x="1481289" y="188398"/>
                      <a:pt x="1433384" y="284206"/>
                    </a:cubicBezTo>
                    <a:cubicBezTo>
                      <a:pt x="1382223" y="386527"/>
                      <a:pt x="1467141" y="252104"/>
                      <a:pt x="1396314" y="358346"/>
                    </a:cubicBezTo>
                    <a:cubicBezTo>
                      <a:pt x="1350626" y="343117"/>
                      <a:pt x="1357773" y="351639"/>
                      <a:pt x="1322173" y="308919"/>
                    </a:cubicBezTo>
                    <a:cubicBezTo>
                      <a:pt x="1312666" y="297510"/>
                      <a:pt x="1304101" y="285132"/>
                      <a:pt x="1297460" y="271849"/>
                    </a:cubicBezTo>
                    <a:cubicBezTo>
                      <a:pt x="1291635" y="260199"/>
                      <a:pt x="1294313" y="243989"/>
                      <a:pt x="1285103" y="234779"/>
                    </a:cubicBezTo>
                    <a:cubicBezTo>
                      <a:pt x="1275893" y="225569"/>
                      <a:pt x="1260390" y="226541"/>
                      <a:pt x="1248033" y="222422"/>
                    </a:cubicBezTo>
                    <a:cubicBezTo>
                      <a:pt x="1220707" y="249747"/>
                      <a:pt x="1208296" y="267004"/>
                      <a:pt x="1173892" y="284206"/>
                    </a:cubicBezTo>
                    <a:cubicBezTo>
                      <a:pt x="1162242" y="290031"/>
                      <a:pt x="1149179" y="292443"/>
                      <a:pt x="1136822" y="296562"/>
                    </a:cubicBezTo>
                    <a:cubicBezTo>
                      <a:pt x="1124465" y="288324"/>
                      <a:pt x="1113035" y="278490"/>
                      <a:pt x="1099752" y="271849"/>
                    </a:cubicBezTo>
                    <a:cubicBezTo>
                      <a:pt x="997434" y="220691"/>
                      <a:pt x="1131847" y="305602"/>
                      <a:pt x="1025611" y="234779"/>
                    </a:cubicBezTo>
                    <a:cubicBezTo>
                      <a:pt x="1003895" y="169631"/>
                      <a:pt x="1027607" y="222346"/>
                      <a:pt x="976184" y="160638"/>
                    </a:cubicBezTo>
                    <a:cubicBezTo>
                      <a:pt x="966677" y="149229"/>
                      <a:pt x="963068" y="132845"/>
                      <a:pt x="951471" y="123568"/>
                    </a:cubicBezTo>
                    <a:cubicBezTo>
                      <a:pt x="941300" y="115431"/>
                      <a:pt x="926757" y="115330"/>
                      <a:pt x="914400" y="111211"/>
                    </a:cubicBezTo>
                    <a:cubicBezTo>
                      <a:pt x="899984" y="89586"/>
                      <a:pt x="883509" y="54576"/>
                      <a:pt x="852616" y="49427"/>
                    </a:cubicBezTo>
                    <a:cubicBezTo>
                      <a:pt x="839768" y="47286"/>
                      <a:pt x="827903" y="57665"/>
                      <a:pt x="815546" y="61784"/>
                    </a:cubicBezTo>
                    <a:cubicBezTo>
                      <a:pt x="807308" y="74141"/>
                      <a:pt x="797474" y="85571"/>
                      <a:pt x="790833" y="98854"/>
                    </a:cubicBezTo>
                    <a:cubicBezTo>
                      <a:pt x="785008" y="110504"/>
                      <a:pt x="788647" y="127787"/>
                      <a:pt x="778476" y="135924"/>
                    </a:cubicBezTo>
                    <a:cubicBezTo>
                      <a:pt x="765215" y="146533"/>
                      <a:pt x="745525" y="144162"/>
                      <a:pt x="729049" y="148281"/>
                    </a:cubicBezTo>
                    <a:cubicBezTo>
                      <a:pt x="692793" y="141030"/>
                      <a:pt x="663437" y="137815"/>
                      <a:pt x="630195" y="123568"/>
                    </a:cubicBezTo>
                    <a:cubicBezTo>
                      <a:pt x="613264" y="116312"/>
                      <a:pt x="598016" y="105322"/>
                      <a:pt x="580768" y="98854"/>
                    </a:cubicBezTo>
                    <a:cubicBezTo>
                      <a:pt x="564867" y="92891"/>
                      <a:pt x="547452" y="91867"/>
                      <a:pt x="531341" y="86497"/>
                    </a:cubicBezTo>
                    <a:cubicBezTo>
                      <a:pt x="510298" y="79483"/>
                      <a:pt x="490446" y="69244"/>
                      <a:pt x="469557" y="61784"/>
                    </a:cubicBezTo>
                    <a:cubicBezTo>
                      <a:pt x="432758" y="48642"/>
                      <a:pt x="395416" y="37071"/>
                      <a:pt x="358346" y="24714"/>
                    </a:cubicBezTo>
                    <a:lnTo>
                      <a:pt x="321276" y="12357"/>
                    </a:lnTo>
                    <a:lnTo>
                      <a:pt x="284206" y="0"/>
                    </a:lnTo>
                    <a:cubicBezTo>
                      <a:pt x="280087" y="53546"/>
                      <a:pt x="294560" y="111972"/>
                      <a:pt x="271849" y="160638"/>
                    </a:cubicBezTo>
                    <a:cubicBezTo>
                      <a:pt x="260833" y="184244"/>
                      <a:pt x="197708" y="185351"/>
                      <a:pt x="197708" y="185351"/>
                    </a:cubicBezTo>
                    <a:cubicBezTo>
                      <a:pt x="91480" y="256172"/>
                      <a:pt x="225877" y="171267"/>
                      <a:pt x="123568" y="222422"/>
                    </a:cubicBezTo>
                    <a:cubicBezTo>
                      <a:pt x="110285" y="229063"/>
                      <a:pt x="99781" y="240494"/>
                      <a:pt x="86498" y="247135"/>
                    </a:cubicBezTo>
                    <a:cubicBezTo>
                      <a:pt x="74848" y="252960"/>
                      <a:pt x="61399" y="254361"/>
                      <a:pt x="49427" y="259492"/>
                    </a:cubicBezTo>
                    <a:cubicBezTo>
                      <a:pt x="32496" y="266748"/>
                      <a:pt x="16476" y="275968"/>
                      <a:pt x="0" y="284206"/>
                    </a:cubicBezTo>
                    <a:cubicBezTo>
                      <a:pt x="16476" y="292444"/>
                      <a:pt x="32496" y="301663"/>
                      <a:pt x="49427" y="308919"/>
                    </a:cubicBezTo>
                    <a:cubicBezTo>
                      <a:pt x="61399" y="314050"/>
                      <a:pt x="77288" y="312066"/>
                      <a:pt x="86498" y="321276"/>
                    </a:cubicBezTo>
                    <a:cubicBezTo>
                      <a:pt x="120749" y="355527"/>
                      <a:pt x="68407" y="370400"/>
                      <a:pt x="135925" y="383060"/>
                    </a:cubicBezTo>
                    <a:cubicBezTo>
                      <a:pt x="188709" y="392957"/>
                      <a:pt x="243016" y="391297"/>
                      <a:pt x="296562" y="395416"/>
                    </a:cubicBezTo>
                    <a:cubicBezTo>
                      <a:pt x="308919" y="399535"/>
                      <a:pt x="320608" y="407773"/>
                      <a:pt x="333633" y="407773"/>
                    </a:cubicBezTo>
                    <a:cubicBezTo>
                      <a:pt x="346658" y="407773"/>
                      <a:pt x="360532" y="403553"/>
                      <a:pt x="370703" y="395416"/>
                    </a:cubicBezTo>
                    <a:cubicBezTo>
                      <a:pt x="392478" y="377996"/>
                      <a:pt x="399633" y="345696"/>
                      <a:pt x="407773" y="321276"/>
                    </a:cubicBezTo>
                    <a:cubicBezTo>
                      <a:pt x="420130" y="329514"/>
                      <a:pt x="435566" y="334392"/>
                      <a:pt x="444843" y="345989"/>
                    </a:cubicBezTo>
                    <a:cubicBezTo>
                      <a:pt x="457764" y="362140"/>
                      <a:pt x="469213" y="456169"/>
                      <a:pt x="469557" y="457200"/>
                    </a:cubicBezTo>
                    <a:cubicBezTo>
                      <a:pt x="481325" y="492504"/>
                      <a:pt x="503098" y="500155"/>
                      <a:pt x="531341" y="518984"/>
                    </a:cubicBezTo>
                    <a:lnTo>
                      <a:pt x="556054" y="593124"/>
                    </a:lnTo>
                    <a:lnTo>
                      <a:pt x="568411" y="630195"/>
                    </a:lnTo>
                    <a:cubicBezTo>
                      <a:pt x="564292" y="642552"/>
                      <a:pt x="568948" y="669107"/>
                      <a:pt x="556054" y="667265"/>
                    </a:cubicBezTo>
                    <a:cubicBezTo>
                      <a:pt x="523452" y="662608"/>
                      <a:pt x="482821" y="618745"/>
                      <a:pt x="457200" y="593124"/>
                    </a:cubicBezTo>
                  </a:path>
                </a:pathLst>
              </a:custGeom>
              <a:grpFill/>
              <a:ln w="6350">
                <a:solidFill>
                  <a:schemeClr val="accent3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240" name="Group 239"/>
          <p:cNvGrpSpPr/>
          <p:nvPr/>
        </p:nvGrpSpPr>
        <p:grpSpPr>
          <a:xfrm>
            <a:off x="8397835" y="3025502"/>
            <a:ext cx="552091" cy="3024973"/>
            <a:chOff x="8397835" y="3610967"/>
            <a:chExt cx="552091" cy="2484408"/>
          </a:xfrm>
        </p:grpSpPr>
        <p:sp>
          <p:nvSpPr>
            <p:cNvPr id="220" name="Freeform 219"/>
            <p:cNvSpPr/>
            <p:nvPr/>
          </p:nvSpPr>
          <p:spPr>
            <a:xfrm flipH="1">
              <a:off x="8397835" y="3610967"/>
              <a:ext cx="552091" cy="2484408"/>
            </a:xfrm>
            <a:custGeom>
              <a:avLst/>
              <a:gdLst>
                <a:gd name="connsiteX0" fmla="*/ 0 w 552091"/>
                <a:gd name="connsiteY0" fmla="*/ 2484408 h 2484408"/>
                <a:gd name="connsiteX1" fmla="*/ 8627 w 552091"/>
                <a:gd name="connsiteY1" fmla="*/ 301925 h 2484408"/>
                <a:gd name="connsiteX2" fmla="*/ 534838 w 552091"/>
                <a:gd name="connsiteY2" fmla="*/ 0 h 2484408"/>
                <a:gd name="connsiteX3" fmla="*/ 552091 w 552091"/>
                <a:gd name="connsiteY3" fmla="*/ 2001328 h 2484408"/>
                <a:gd name="connsiteX4" fmla="*/ 0 w 552091"/>
                <a:gd name="connsiteY4" fmla="*/ 2484408 h 248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091" h="2484408">
                  <a:moveTo>
                    <a:pt x="0" y="2484408"/>
                  </a:moveTo>
                  <a:cubicBezTo>
                    <a:pt x="2876" y="1756914"/>
                    <a:pt x="5751" y="1029419"/>
                    <a:pt x="8627" y="301925"/>
                  </a:cubicBezTo>
                  <a:lnTo>
                    <a:pt x="534838" y="0"/>
                  </a:lnTo>
                  <a:lnTo>
                    <a:pt x="552091" y="2001328"/>
                  </a:lnTo>
                  <a:lnTo>
                    <a:pt x="0" y="2484408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30" name="Oval 229"/>
            <p:cNvSpPr/>
            <p:nvPr/>
          </p:nvSpPr>
          <p:spPr>
            <a:xfrm>
              <a:off x="8397835" y="4557337"/>
              <a:ext cx="52746" cy="45719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234" name="Cube 233"/>
          <p:cNvSpPr/>
          <p:nvPr/>
        </p:nvSpPr>
        <p:spPr>
          <a:xfrm>
            <a:off x="3168349" y="6553199"/>
            <a:ext cx="184451" cy="513625"/>
          </a:xfrm>
          <a:prstGeom prst="cube">
            <a:avLst/>
          </a:prstGeom>
          <a:blipFill>
            <a:blip r:embed="rId10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50" name="Group 149"/>
          <p:cNvGrpSpPr/>
          <p:nvPr/>
        </p:nvGrpSpPr>
        <p:grpSpPr>
          <a:xfrm>
            <a:off x="6795375" y="3276600"/>
            <a:ext cx="419539" cy="349454"/>
            <a:chOff x="9981321" y="-381000"/>
            <a:chExt cx="839079" cy="839079"/>
          </a:xfrm>
          <a:effectLst>
            <a:glow rad="101600">
              <a:schemeClr val="accent5">
                <a:satMod val="175000"/>
                <a:alpha val="40000"/>
              </a:schemeClr>
            </a:glow>
          </a:effectLst>
        </p:grpSpPr>
        <p:sp>
          <p:nvSpPr>
            <p:cNvPr id="151" name="Oval 150"/>
            <p:cNvSpPr/>
            <p:nvPr/>
          </p:nvSpPr>
          <p:spPr>
            <a:xfrm>
              <a:off x="9981321" y="-381000"/>
              <a:ext cx="839079" cy="839079"/>
            </a:xfrm>
            <a:prstGeom prst="ellipse">
              <a:avLst/>
            </a:prstGeom>
            <a:solidFill>
              <a:srgbClr val="8EB4E3">
                <a:alpha val="6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52" name="Freeform 151"/>
            <p:cNvSpPr/>
            <p:nvPr/>
          </p:nvSpPr>
          <p:spPr>
            <a:xfrm>
              <a:off x="10117777" y="-300276"/>
              <a:ext cx="237506" cy="446957"/>
            </a:xfrm>
            <a:custGeom>
              <a:avLst/>
              <a:gdLst>
                <a:gd name="connsiteX0" fmla="*/ 47501 w 237506"/>
                <a:gd name="connsiteY0" fmla="*/ 169647 h 446957"/>
                <a:gd name="connsiteX1" fmla="*/ 0 w 237506"/>
                <a:gd name="connsiteY1" fmla="*/ 229024 h 446957"/>
                <a:gd name="connsiteX2" fmla="*/ 47501 w 237506"/>
                <a:gd name="connsiteY2" fmla="*/ 252775 h 446957"/>
                <a:gd name="connsiteX3" fmla="*/ 83127 w 237506"/>
                <a:gd name="connsiteY3" fmla="*/ 276525 h 446957"/>
                <a:gd name="connsiteX4" fmla="*/ 106878 w 237506"/>
                <a:gd name="connsiteY4" fmla="*/ 312151 h 446957"/>
                <a:gd name="connsiteX5" fmla="*/ 71252 w 237506"/>
                <a:gd name="connsiteY5" fmla="*/ 419029 h 446957"/>
                <a:gd name="connsiteX6" fmla="*/ 166254 w 237506"/>
                <a:gd name="connsiteY6" fmla="*/ 430905 h 446957"/>
                <a:gd name="connsiteX7" fmla="*/ 237506 w 237506"/>
                <a:gd name="connsiteY7" fmla="*/ 359653 h 446957"/>
                <a:gd name="connsiteX8" fmla="*/ 225631 w 237506"/>
                <a:gd name="connsiteY8" fmla="*/ 288401 h 446957"/>
                <a:gd name="connsiteX9" fmla="*/ 201880 w 237506"/>
                <a:gd name="connsiteY9" fmla="*/ 252775 h 446957"/>
                <a:gd name="connsiteX10" fmla="*/ 190005 w 237506"/>
                <a:gd name="connsiteY10" fmla="*/ 217149 h 446957"/>
                <a:gd name="connsiteX11" fmla="*/ 118753 w 237506"/>
                <a:gd name="connsiteY11" fmla="*/ 15268 h 446957"/>
                <a:gd name="connsiteX12" fmla="*/ 95002 w 237506"/>
                <a:gd name="connsiteY12" fmla="*/ 50894 h 446957"/>
                <a:gd name="connsiteX13" fmla="*/ 71252 w 237506"/>
                <a:gd name="connsiteY13" fmla="*/ 122146 h 446957"/>
                <a:gd name="connsiteX14" fmla="*/ 59376 w 237506"/>
                <a:gd name="connsiteY14" fmla="*/ 181523 h 446957"/>
                <a:gd name="connsiteX15" fmla="*/ 47501 w 237506"/>
                <a:gd name="connsiteY15" fmla="*/ 169647 h 44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506" h="446957">
                  <a:moveTo>
                    <a:pt x="47501" y="169647"/>
                  </a:moveTo>
                  <a:cubicBezTo>
                    <a:pt x="37605" y="177564"/>
                    <a:pt x="0" y="203678"/>
                    <a:pt x="0" y="229024"/>
                  </a:cubicBezTo>
                  <a:cubicBezTo>
                    <a:pt x="0" y="246727"/>
                    <a:pt x="32131" y="243992"/>
                    <a:pt x="47501" y="252775"/>
                  </a:cubicBezTo>
                  <a:cubicBezTo>
                    <a:pt x="59893" y="259856"/>
                    <a:pt x="71252" y="268608"/>
                    <a:pt x="83127" y="276525"/>
                  </a:cubicBezTo>
                  <a:cubicBezTo>
                    <a:pt x="91044" y="288400"/>
                    <a:pt x="105302" y="297966"/>
                    <a:pt x="106878" y="312151"/>
                  </a:cubicBezTo>
                  <a:cubicBezTo>
                    <a:pt x="112973" y="367004"/>
                    <a:pt x="96315" y="381433"/>
                    <a:pt x="71252" y="419029"/>
                  </a:cubicBezTo>
                  <a:cubicBezTo>
                    <a:pt x="106297" y="442393"/>
                    <a:pt x="117454" y="461960"/>
                    <a:pt x="166254" y="430905"/>
                  </a:cubicBezTo>
                  <a:cubicBezTo>
                    <a:pt x="194591" y="412872"/>
                    <a:pt x="237506" y="359653"/>
                    <a:pt x="237506" y="359653"/>
                  </a:cubicBezTo>
                  <a:cubicBezTo>
                    <a:pt x="233548" y="335902"/>
                    <a:pt x="233245" y="311244"/>
                    <a:pt x="225631" y="288401"/>
                  </a:cubicBezTo>
                  <a:cubicBezTo>
                    <a:pt x="221118" y="274861"/>
                    <a:pt x="208263" y="265541"/>
                    <a:pt x="201880" y="252775"/>
                  </a:cubicBezTo>
                  <a:cubicBezTo>
                    <a:pt x="196282" y="241579"/>
                    <a:pt x="193963" y="229024"/>
                    <a:pt x="190005" y="217149"/>
                  </a:cubicBezTo>
                  <a:cubicBezTo>
                    <a:pt x="186157" y="147881"/>
                    <a:pt x="245518" y="-57169"/>
                    <a:pt x="118753" y="15268"/>
                  </a:cubicBezTo>
                  <a:cubicBezTo>
                    <a:pt x="106361" y="22349"/>
                    <a:pt x="102919" y="39019"/>
                    <a:pt x="95002" y="50894"/>
                  </a:cubicBezTo>
                  <a:cubicBezTo>
                    <a:pt x="87085" y="74645"/>
                    <a:pt x="76162" y="97597"/>
                    <a:pt x="71252" y="122146"/>
                  </a:cubicBezTo>
                  <a:cubicBezTo>
                    <a:pt x="67293" y="141938"/>
                    <a:pt x="65759" y="162374"/>
                    <a:pt x="59376" y="181523"/>
                  </a:cubicBezTo>
                  <a:cubicBezTo>
                    <a:pt x="57606" y="186834"/>
                    <a:pt x="57397" y="161730"/>
                    <a:pt x="47501" y="169647"/>
                  </a:cubicBezTo>
                  <a:close/>
                </a:path>
              </a:pathLst>
            </a:custGeom>
            <a:solidFill>
              <a:srgbClr val="FFFF00">
                <a:alpha val="5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53" name="Freeform 152"/>
            <p:cNvSpPr/>
            <p:nvPr/>
          </p:nvSpPr>
          <p:spPr>
            <a:xfrm>
              <a:off x="10272156" y="-268654"/>
              <a:ext cx="368627" cy="434909"/>
            </a:xfrm>
            <a:custGeom>
              <a:avLst/>
              <a:gdLst>
                <a:gd name="connsiteX0" fmla="*/ 130628 w 368627"/>
                <a:gd name="connsiteY0" fmla="*/ 19272 h 434909"/>
                <a:gd name="connsiteX1" fmla="*/ 190005 w 368627"/>
                <a:gd name="connsiteY1" fmla="*/ 7397 h 434909"/>
                <a:gd name="connsiteX2" fmla="*/ 344384 w 368627"/>
                <a:gd name="connsiteY2" fmla="*/ 43023 h 434909"/>
                <a:gd name="connsiteX3" fmla="*/ 356260 w 368627"/>
                <a:gd name="connsiteY3" fmla="*/ 161776 h 434909"/>
                <a:gd name="connsiteX4" fmla="*/ 320634 w 368627"/>
                <a:gd name="connsiteY4" fmla="*/ 185527 h 434909"/>
                <a:gd name="connsiteX5" fmla="*/ 332509 w 368627"/>
                <a:gd name="connsiteY5" fmla="*/ 316155 h 434909"/>
                <a:gd name="connsiteX6" fmla="*/ 332509 w 368627"/>
                <a:gd name="connsiteY6" fmla="*/ 423033 h 434909"/>
                <a:gd name="connsiteX7" fmla="*/ 296883 w 368627"/>
                <a:gd name="connsiteY7" fmla="*/ 434909 h 434909"/>
                <a:gd name="connsiteX8" fmla="*/ 106878 w 368627"/>
                <a:gd name="connsiteY8" fmla="*/ 423033 h 434909"/>
                <a:gd name="connsiteX9" fmla="*/ 83127 w 368627"/>
                <a:gd name="connsiteY9" fmla="*/ 387407 h 434909"/>
                <a:gd name="connsiteX10" fmla="*/ 11875 w 368627"/>
                <a:gd name="connsiteY10" fmla="*/ 328031 h 434909"/>
                <a:gd name="connsiteX11" fmla="*/ 0 w 368627"/>
                <a:gd name="connsiteY11" fmla="*/ 292405 h 434909"/>
                <a:gd name="connsiteX12" fmla="*/ 47501 w 368627"/>
                <a:gd name="connsiteY12" fmla="*/ 244903 h 434909"/>
                <a:gd name="connsiteX13" fmla="*/ 118753 w 368627"/>
                <a:gd name="connsiteY13" fmla="*/ 209277 h 434909"/>
                <a:gd name="connsiteX14" fmla="*/ 130628 w 368627"/>
                <a:gd name="connsiteY14" fmla="*/ 19272 h 43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8627" h="434909">
                  <a:moveTo>
                    <a:pt x="130628" y="19272"/>
                  </a:moveTo>
                  <a:cubicBezTo>
                    <a:pt x="142503" y="-14375"/>
                    <a:pt x="169872" y="5959"/>
                    <a:pt x="190005" y="7397"/>
                  </a:cubicBezTo>
                  <a:cubicBezTo>
                    <a:pt x="209104" y="8761"/>
                    <a:pt x="307858" y="33892"/>
                    <a:pt x="344384" y="43023"/>
                  </a:cubicBezTo>
                  <a:cubicBezTo>
                    <a:pt x="358001" y="83875"/>
                    <a:pt x="384178" y="119899"/>
                    <a:pt x="356260" y="161776"/>
                  </a:cubicBezTo>
                  <a:cubicBezTo>
                    <a:pt x="348343" y="173651"/>
                    <a:pt x="332509" y="177610"/>
                    <a:pt x="320634" y="185527"/>
                  </a:cubicBezTo>
                  <a:cubicBezTo>
                    <a:pt x="324592" y="229070"/>
                    <a:pt x="326326" y="272872"/>
                    <a:pt x="332509" y="316155"/>
                  </a:cubicBezTo>
                  <a:cubicBezTo>
                    <a:pt x="339571" y="365587"/>
                    <a:pt x="370347" y="356816"/>
                    <a:pt x="332509" y="423033"/>
                  </a:cubicBezTo>
                  <a:cubicBezTo>
                    <a:pt x="326299" y="433902"/>
                    <a:pt x="308758" y="430950"/>
                    <a:pt x="296883" y="434909"/>
                  </a:cubicBezTo>
                  <a:cubicBezTo>
                    <a:pt x="233548" y="430950"/>
                    <a:pt x="168825" y="436799"/>
                    <a:pt x="106878" y="423033"/>
                  </a:cubicBezTo>
                  <a:cubicBezTo>
                    <a:pt x="92945" y="419937"/>
                    <a:pt x="92264" y="398371"/>
                    <a:pt x="83127" y="387407"/>
                  </a:cubicBezTo>
                  <a:cubicBezTo>
                    <a:pt x="54552" y="353118"/>
                    <a:pt x="46906" y="351384"/>
                    <a:pt x="11875" y="328031"/>
                  </a:cubicBezTo>
                  <a:cubicBezTo>
                    <a:pt x="7917" y="316156"/>
                    <a:pt x="0" y="304923"/>
                    <a:pt x="0" y="292405"/>
                  </a:cubicBezTo>
                  <a:cubicBezTo>
                    <a:pt x="0" y="244904"/>
                    <a:pt x="15833" y="260737"/>
                    <a:pt x="47501" y="244903"/>
                  </a:cubicBezTo>
                  <a:cubicBezTo>
                    <a:pt x="139584" y="198861"/>
                    <a:pt x="29206" y="239128"/>
                    <a:pt x="118753" y="209277"/>
                  </a:cubicBezTo>
                  <a:cubicBezTo>
                    <a:pt x="168853" y="134128"/>
                    <a:pt x="118753" y="52919"/>
                    <a:pt x="130628" y="19272"/>
                  </a:cubicBezTo>
                  <a:close/>
                </a:path>
              </a:pathLst>
            </a:custGeom>
            <a:solidFill>
              <a:srgbClr val="FF0000">
                <a:alpha val="6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54" name="Freeform 153"/>
            <p:cNvSpPr/>
            <p:nvPr/>
          </p:nvSpPr>
          <p:spPr>
            <a:xfrm>
              <a:off x="10088514" y="9287"/>
              <a:ext cx="422487" cy="441975"/>
            </a:xfrm>
            <a:custGeom>
              <a:avLst/>
              <a:gdLst>
                <a:gd name="connsiteX0" fmla="*/ 5512 w 422487"/>
                <a:gd name="connsiteY0" fmla="*/ 2588 h 441975"/>
                <a:gd name="connsiteX1" fmla="*/ 17387 w 422487"/>
                <a:gd name="connsiteY1" fmla="*/ 61965 h 441975"/>
                <a:gd name="connsiteX2" fmla="*/ 29263 w 422487"/>
                <a:gd name="connsiteY2" fmla="*/ 97591 h 441975"/>
                <a:gd name="connsiteX3" fmla="*/ 100515 w 422487"/>
                <a:gd name="connsiteY3" fmla="*/ 145092 h 441975"/>
                <a:gd name="connsiteX4" fmla="*/ 124265 w 422487"/>
                <a:gd name="connsiteY4" fmla="*/ 216344 h 441975"/>
                <a:gd name="connsiteX5" fmla="*/ 136141 w 422487"/>
                <a:gd name="connsiteY5" fmla="*/ 299471 h 441975"/>
                <a:gd name="connsiteX6" fmla="*/ 171767 w 422487"/>
                <a:gd name="connsiteY6" fmla="*/ 311347 h 441975"/>
                <a:gd name="connsiteX7" fmla="*/ 219268 w 422487"/>
                <a:gd name="connsiteY7" fmla="*/ 418225 h 441975"/>
                <a:gd name="connsiteX8" fmla="*/ 290520 w 422487"/>
                <a:gd name="connsiteY8" fmla="*/ 441975 h 441975"/>
                <a:gd name="connsiteX9" fmla="*/ 349896 w 422487"/>
                <a:gd name="connsiteY9" fmla="*/ 430100 h 441975"/>
                <a:gd name="connsiteX10" fmla="*/ 409273 w 422487"/>
                <a:gd name="connsiteY10" fmla="*/ 358848 h 441975"/>
                <a:gd name="connsiteX11" fmla="*/ 421148 w 422487"/>
                <a:gd name="connsiteY11" fmla="*/ 323222 h 441975"/>
                <a:gd name="connsiteX12" fmla="*/ 385522 w 422487"/>
                <a:gd name="connsiteY12" fmla="*/ 311347 h 441975"/>
                <a:gd name="connsiteX13" fmla="*/ 266769 w 422487"/>
                <a:gd name="connsiteY13" fmla="*/ 299471 h 441975"/>
                <a:gd name="connsiteX14" fmla="*/ 278644 w 422487"/>
                <a:gd name="connsiteY14" fmla="*/ 240095 h 441975"/>
                <a:gd name="connsiteX15" fmla="*/ 326146 w 422487"/>
                <a:gd name="connsiteY15" fmla="*/ 168843 h 441975"/>
                <a:gd name="connsiteX16" fmla="*/ 349896 w 422487"/>
                <a:gd name="connsiteY16" fmla="*/ 133217 h 441975"/>
                <a:gd name="connsiteX17" fmla="*/ 373647 w 422487"/>
                <a:gd name="connsiteY17" fmla="*/ 61965 h 441975"/>
                <a:gd name="connsiteX18" fmla="*/ 302395 w 422487"/>
                <a:gd name="connsiteY18" fmla="*/ 38214 h 441975"/>
                <a:gd name="connsiteX19" fmla="*/ 195517 w 422487"/>
                <a:gd name="connsiteY19" fmla="*/ 14464 h 441975"/>
                <a:gd name="connsiteX20" fmla="*/ 112390 w 422487"/>
                <a:gd name="connsiteY20" fmla="*/ 2588 h 441975"/>
                <a:gd name="connsiteX21" fmla="*/ 5512 w 422487"/>
                <a:gd name="connsiteY21" fmla="*/ 2588 h 44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2487" h="441975">
                  <a:moveTo>
                    <a:pt x="5512" y="2588"/>
                  </a:moveTo>
                  <a:cubicBezTo>
                    <a:pt x="-10322" y="12484"/>
                    <a:pt x="12492" y="42383"/>
                    <a:pt x="17387" y="61965"/>
                  </a:cubicBezTo>
                  <a:cubicBezTo>
                    <a:pt x="20423" y="74109"/>
                    <a:pt x="20412" y="88740"/>
                    <a:pt x="29263" y="97591"/>
                  </a:cubicBezTo>
                  <a:cubicBezTo>
                    <a:pt x="49447" y="117775"/>
                    <a:pt x="100515" y="145092"/>
                    <a:pt x="100515" y="145092"/>
                  </a:cubicBezTo>
                  <a:cubicBezTo>
                    <a:pt x="108432" y="168843"/>
                    <a:pt x="120724" y="191560"/>
                    <a:pt x="124265" y="216344"/>
                  </a:cubicBezTo>
                  <a:cubicBezTo>
                    <a:pt x="128224" y="244053"/>
                    <a:pt x="123623" y="274436"/>
                    <a:pt x="136141" y="299471"/>
                  </a:cubicBezTo>
                  <a:cubicBezTo>
                    <a:pt x="141739" y="310667"/>
                    <a:pt x="159892" y="307388"/>
                    <a:pt x="171767" y="311347"/>
                  </a:cubicBezTo>
                  <a:cubicBezTo>
                    <a:pt x="175708" y="323170"/>
                    <a:pt x="195496" y="403368"/>
                    <a:pt x="219268" y="418225"/>
                  </a:cubicBezTo>
                  <a:cubicBezTo>
                    <a:pt x="240498" y="431494"/>
                    <a:pt x="290520" y="441975"/>
                    <a:pt x="290520" y="441975"/>
                  </a:cubicBezTo>
                  <a:cubicBezTo>
                    <a:pt x="310312" y="438017"/>
                    <a:pt x="331843" y="439127"/>
                    <a:pt x="349896" y="430100"/>
                  </a:cubicBezTo>
                  <a:cubicBezTo>
                    <a:pt x="372755" y="418671"/>
                    <a:pt x="395633" y="379308"/>
                    <a:pt x="409273" y="358848"/>
                  </a:cubicBezTo>
                  <a:cubicBezTo>
                    <a:pt x="413231" y="346973"/>
                    <a:pt x="426746" y="334418"/>
                    <a:pt x="421148" y="323222"/>
                  </a:cubicBezTo>
                  <a:cubicBezTo>
                    <a:pt x="415550" y="312026"/>
                    <a:pt x="397894" y="313250"/>
                    <a:pt x="385522" y="311347"/>
                  </a:cubicBezTo>
                  <a:cubicBezTo>
                    <a:pt x="346203" y="305298"/>
                    <a:pt x="306353" y="303430"/>
                    <a:pt x="266769" y="299471"/>
                  </a:cubicBezTo>
                  <a:cubicBezTo>
                    <a:pt x="270727" y="279679"/>
                    <a:pt x="270292" y="258470"/>
                    <a:pt x="278644" y="240095"/>
                  </a:cubicBezTo>
                  <a:cubicBezTo>
                    <a:pt x="290456" y="214109"/>
                    <a:pt x="310312" y="192594"/>
                    <a:pt x="326146" y="168843"/>
                  </a:cubicBezTo>
                  <a:cubicBezTo>
                    <a:pt x="334063" y="156968"/>
                    <a:pt x="345383" y="146757"/>
                    <a:pt x="349896" y="133217"/>
                  </a:cubicBezTo>
                  <a:lnTo>
                    <a:pt x="373647" y="61965"/>
                  </a:lnTo>
                  <a:cubicBezTo>
                    <a:pt x="349896" y="54048"/>
                    <a:pt x="326683" y="44286"/>
                    <a:pt x="302395" y="38214"/>
                  </a:cubicBezTo>
                  <a:cubicBezTo>
                    <a:pt x="259689" y="27538"/>
                    <a:pt x="240751" y="22003"/>
                    <a:pt x="195517" y="14464"/>
                  </a:cubicBezTo>
                  <a:cubicBezTo>
                    <a:pt x="167907" y="9862"/>
                    <a:pt x="140099" y="6547"/>
                    <a:pt x="112390" y="2588"/>
                  </a:cubicBezTo>
                  <a:cubicBezTo>
                    <a:pt x="-27054" y="15265"/>
                    <a:pt x="21346" y="-7308"/>
                    <a:pt x="5512" y="2588"/>
                  </a:cubicBez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55" name="Freeform 154"/>
            <p:cNvSpPr/>
            <p:nvPr/>
          </p:nvSpPr>
          <p:spPr>
            <a:xfrm>
              <a:off x="10331532" y="-201881"/>
              <a:ext cx="451263" cy="510639"/>
            </a:xfrm>
            <a:custGeom>
              <a:avLst/>
              <a:gdLst>
                <a:gd name="connsiteX0" fmla="*/ 403762 w 451263"/>
                <a:gd name="connsiteY0" fmla="*/ 0 h 510639"/>
                <a:gd name="connsiteX1" fmla="*/ 415637 w 451263"/>
                <a:gd name="connsiteY1" fmla="*/ 59377 h 510639"/>
                <a:gd name="connsiteX2" fmla="*/ 427512 w 451263"/>
                <a:gd name="connsiteY2" fmla="*/ 106878 h 510639"/>
                <a:gd name="connsiteX3" fmla="*/ 451263 w 451263"/>
                <a:gd name="connsiteY3" fmla="*/ 261258 h 510639"/>
                <a:gd name="connsiteX4" fmla="*/ 415637 w 451263"/>
                <a:gd name="connsiteY4" fmla="*/ 403762 h 510639"/>
                <a:gd name="connsiteX5" fmla="*/ 380011 w 451263"/>
                <a:gd name="connsiteY5" fmla="*/ 427512 h 510639"/>
                <a:gd name="connsiteX6" fmla="*/ 356260 w 451263"/>
                <a:gd name="connsiteY6" fmla="*/ 463138 h 510639"/>
                <a:gd name="connsiteX7" fmla="*/ 285008 w 451263"/>
                <a:gd name="connsiteY7" fmla="*/ 486889 h 510639"/>
                <a:gd name="connsiteX8" fmla="*/ 249382 w 451263"/>
                <a:gd name="connsiteY8" fmla="*/ 510639 h 510639"/>
                <a:gd name="connsiteX9" fmla="*/ 154380 w 451263"/>
                <a:gd name="connsiteY9" fmla="*/ 475013 h 510639"/>
                <a:gd name="connsiteX10" fmla="*/ 95003 w 451263"/>
                <a:gd name="connsiteY10" fmla="*/ 380011 h 510639"/>
                <a:gd name="connsiteX11" fmla="*/ 0 w 451263"/>
                <a:gd name="connsiteY11" fmla="*/ 368136 h 510639"/>
                <a:gd name="connsiteX12" fmla="*/ 11876 w 451263"/>
                <a:gd name="connsiteY12" fmla="*/ 332510 h 510639"/>
                <a:gd name="connsiteX13" fmla="*/ 118754 w 451263"/>
                <a:gd name="connsiteY13" fmla="*/ 273133 h 510639"/>
                <a:gd name="connsiteX14" fmla="*/ 154380 w 451263"/>
                <a:gd name="connsiteY14" fmla="*/ 249382 h 510639"/>
                <a:gd name="connsiteX15" fmla="*/ 190006 w 451263"/>
                <a:gd name="connsiteY15" fmla="*/ 237507 h 510639"/>
                <a:gd name="connsiteX16" fmla="*/ 261258 w 451263"/>
                <a:gd name="connsiteY16" fmla="*/ 190006 h 510639"/>
                <a:gd name="connsiteX17" fmla="*/ 332510 w 451263"/>
                <a:gd name="connsiteY17" fmla="*/ 130629 h 510639"/>
                <a:gd name="connsiteX18" fmla="*/ 391886 w 451263"/>
                <a:gd name="connsiteY18" fmla="*/ 23751 h 510639"/>
                <a:gd name="connsiteX19" fmla="*/ 403762 w 451263"/>
                <a:gd name="connsiteY19" fmla="*/ 0 h 510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263" h="510639">
                  <a:moveTo>
                    <a:pt x="403762" y="0"/>
                  </a:moveTo>
                  <a:cubicBezTo>
                    <a:pt x="407720" y="19792"/>
                    <a:pt x="411259" y="39673"/>
                    <a:pt x="415637" y="59377"/>
                  </a:cubicBezTo>
                  <a:cubicBezTo>
                    <a:pt x="419177" y="75309"/>
                    <a:pt x="424311" y="90874"/>
                    <a:pt x="427512" y="106878"/>
                  </a:cubicBezTo>
                  <a:cubicBezTo>
                    <a:pt x="435748" y="148059"/>
                    <a:pt x="445561" y="221347"/>
                    <a:pt x="451263" y="261258"/>
                  </a:cubicBezTo>
                  <a:cubicBezTo>
                    <a:pt x="444661" y="320673"/>
                    <a:pt x="456543" y="362856"/>
                    <a:pt x="415637" y="403762"/>
                  </a:cubicBezTo>
                  <a:cubicBezTo>
                    <a:pt x="405545" y="413854"/>
                    <a:pt x="391886" y="419595"/>
                    <a:pt x="380011" y="427512"/>
                  </a:cubicBezTo>
                  <a:cubicBezTo>
                    <a:pt x="372094" y="439387"/>
                    <a:pt x="368363" y="455574"/>
                    <a:pt x="356260" y="463138"/>
                  </a:cubicBezTo>
                  <a:cubicBezTo>
                    <a:pt x="335030" y="476407"/>
                    <a:pt x="305839" y="473002"/>
                    <a:pt x="285008" y="486889"/>
                  </a:cubicBezTo>
                  <a:lnTo>
                    <a:pt x="249382" y="510639"/>
                  </a:lnTo>
                  <a:cubicBezTo>
                    <a:pt x="225431" y="505849"/>
                    <a:pt x="171854" y="502971"/>
                    <a:pt x="154380" y="475013"/>
                  </a:cubicBezTo>
                  <a:cubicBezTo>
                    <a:pt x="125697" y="429120"/>
                    <a:pt x="151698" y="395473"/>
                    <a:pt x="95003" y="380011"/>
                  </a:cubicBezTo>
                  <a:cubicBezTo>
                    <a:pt x="64213" y="371614"/>
                    <a:pt x="31668" y="372094"/>
                    <a:pt x="0" y="368136"/>
                  </a:cubicBezTo>
                  <a:cubicBezTo>
                    <a:pt x="3959" y="356261"/>
                    <a:pt x="3025" y="341361"/>
                    <a:pt x="11876" y="332510"/>
                  </a:cubicBezTo>
                  <a:cubicBezTo>
                    <a:pt x="52711" y="291675"/>
                    <a:pt x="73954" y="288066"/>
                    <a:pt x="118754" y="273133"/>
                  </a:cubicBezTo>
                  <a:cubicBezTo>
                    <a:pt x="130629" y="265216"/>
                    <a:pt x="141614" y="255765"/>
                    <a:pt x="154380" y="249382"/>
                  </a:cubicBezTo>
                  <a:cubicBezTo>
                    <a:pt x="165576" y="243784"/>
                    <a:pt x="179064" y="243586"/>
                    <a:pt x="190006" y="237507"/>
                  </a:cubicBezTo>
                  <a:cubicBezTo>
                    <a:pt x="214959" y="223645"/>
                    <a:pt x="241074" y="210190"/>
                    <a:pt x="261258" y="190006"/>
                  </a:cubicBezTo>
                  <a:cubicBezTo>
                    <a:pt x="306976" y="144288"/>
                    <a:pt x="282910" y="163696"/>
                    <a:pt x="332510" y="130629"/>
                  </a:cubicBezTo>
                  <a:cubicBezTo>
                    <a:pt x="341474" y="103737"/>
                    <a:pt x="364663" y="23751"/>
                    <a:pt x="391886" y="23751"/>
                  </a:cubicBezTo>
                  <a:lnTo>
                    <a:pt x="403762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56" name="Freeform 155"/>
            <p:cNvSpPr/>
            <p:nvPr/>
          </p:nvSpPr>
          <p:spPr>
            <a:xfrm>
              <a:off x="10022792" y="-140606"/>
              <a:ext cx="345705" cy="439387"/>
            </a:xfrm>
            <a:custGeom>
              <a:avLst/>
              <a:gdLst>
                <a:gd name="connsiteX0" fmla="*/ 1320 w 345705"/>
                <a:gd name="connsiteY0" fmla="*/ 23751 h 439387"/>
                <a:gd name="connsiteX1" fmla="*/ 13196 w 345705"/>
                <a:gd name="connsiteY1" fmla="*/ 83128 h 439387"/>
                <a:gd name="connsiteX2" fmla="*/ 36946 w 345705"/>
                <a:gd name="connsiteY2" fmla="*/ 356260 h 439387"/>
                <a:gd name="connsiteX3" fmla="*/ 72572 w 345705"/>
                <a:gd name="connsiteY3" fmla="*/ 427512 h 439387"/>
                <a:gd name="connsiteX4" fmla="*/ 167575 w 345705"/>
                <a:gd name="connsiteY4" fmla="*/ 439387 h 439387"/>
                <a:gd name="connsiteX5" fmla="*/ 286328 w 345705"/>
                <a:gd name="connsiteY5" fmla="*/ 391886 h 439387"/>
                <a:gd name="connsiteX6" fmla="*/ 298203 w 345705"/>
                <a:gd name="connsiteY6" fmla="*/ 320634 h 439387"/>
                <a:gd name="connsiteX7" fmla="*/ 310079 w 345705"/>
                <a:gd name="connsiteY7" fmla="*/ 154380 h 439387"/>
                <a:gd name="connsiteX8" fmla="*/ 333829 w 345705"/>
                <a:gd name="connsiteY8" fmla="*/ 118754 h 439387"/>
                <a:gd name="connsiteX9" fmla="*/ 345705 w 345705"/>
                <a:gd name="connsiteY9" fmla="*/ 83128 h 439387"/>
                <a:gd name="connsiteX10" fmla="*/ 333829 w 345705"/>
                <a:gd name="connsiteY10" fmla="*/ 23751 h 439387"/>
                <a:gd name="connsiteX11" fmla="*/ 262577 w 345705"/>
                <a:gd name="connsiteY11" fmla="*/ 11876 h 439387"/>
                <a:gd name="connsiteX12" fmla="*/ 167575 w 345705"/>
                <a:gd name="connsiteY12" fmla="*/ 0 h 439387"/>
                <a:gd name="connsiteX13" fmla="*/ 48822 w 345705"/>
                <a:gd name="connsiteY13" fmla="*/ 23751 h 439387"/>
                <a:gd name="connsiteX14" fmla="*/ 1320 w 345705"/>
                <a:gd name="connsiteY14" fmla="*/ 23751 h 43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5705" h="439387">
                  <a:moveTo>
                    <a:pt x="1320" y="23751"/>
                  </a:moveTo>
                  <a:cubicBezTo>
                    <a:pt x="-4618" y="33647"/>
                    <a:pt x="11282" y="63035"/>
                    <a:pt x="13196" y="83128"/>
                  </a:cubicBezTo>
                  <a:cubicBezTo>
                    <a:pt x="23249" y="188678"/>
                    <a:pt x="17671" y="259885"/>
                    <a:pt x="36946" y="356260"/>
                  </a:cubicBezTo>
                  <a:cubicBezTo>
                    <a:pt x="39771" y="370387"/>
                    <a:pt x="57344" y="421421"/>
                    <a:pt x="72572" y="427512"/>
                  </a:cubicBezTo>
                  <a:cubicBezTo>
                    <a:pt x="102204" y="439365"/>
                    <a:pt x="135907" y="435429"/>
                    <a:pt x="167575" y="439387"/>
                  </a:cubicBezTo>
                  <a:cubicBezTo>
                    <a:pt x="212536" y="432964"/>
                    <a:pt x="263785" y="442608"/>
                    <a:pt x="286328" y="391886"/>
                  </a:cubicBezTo>
                  <a:cubicBezTo>
                    <a:pt x="296107" y="369883"/>
                    <a:pt x="294245" y="344385"/>
                    <a:pt x="298203" y="320634"/>
                  </a:cubicBezTo>
                  <a:cubicBezTo>
                    <a:pt x="302162" y="265216"/>
                    <a:pt x="300424" y="209094"/>
                    <a:pt x="310079" y="154380"/>
                  </a:cubicBezTo>
                  <a:cubicBezTo>
                    <a:pt x="312559" y="140325"/>
                    <a:pt x="327446" y="131519"/>
                    <a:pt x="333829" y="118754"/>
                  </a:cubicBezTo>
                  <a:cubicBezTo>
                    <a:pt x="339427" y="107558"/>
                    <a:pt x="341746" y="95003"/>
                    <a:pt x="345705" y="83128"/>
                  </a:cubicBezTo>
                  <a:cubicBezTo>
                    <a:pt x="341746" y="63336"/>
                    <a:pt x="349154" y="36887"/>
                    <a:pt x="333829" y="23751"/>
                  </a:cubicBezTo>
                  <a:cubicBezTo>
                    <a:pt x="315547" y="8081"/>
                    <a:pt x="286413" y="15281"/>
                    <a:pt x="262577" y="11876"/>
                  </a:cubicBezTo>
                  <a:cubicBezTo>
                    <a:pt x="230984" y="7363"/>
                    <a:pt x="199242" y="3959"/>
                    <a:pt x="167575" y="0"/>
                  </a:cubicBezTo>
                  <a:cubicBezTo>
                    <a:pt x="136946" y="4376"/>
                    <a:pt x="81982" y="7171"/>
                    <a:pt x="48822" y="23751"/>
                  </a:cubicBezTo>
                  <a:cubicBezTo>
                    <a:pt x="36056" y="30134"/>
                    <a:pt x="7258" y="13855"/>
                    <a:pt x="1320" y="23751"/>
                  </a:cubicBezTo>
                  <a:close/>
                </a:path>
              </a:pathLst>
            </a:custGeom>
            <a:solidFill>
              <a:srgbClr val="FFC000">
                <a:alpha val="56078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57" name="Freeform 156"/>
            <p:cNvSpPr/>
            <p:nvPr/>
          </p:nvSpPr>
          <p:spPr>
            <a:xfrm>
              <a:off x="10295285" y="-356260"/>
              <a:ext cx="298646" cy="225631"/>
            </a:xfrm>
            <a:custGeom>
              <a:avLst/>
              <a:gdLst>
                <a:gd name="connsiteX0" fmla="*/ 71873 w 298646"/>
                <a:gd name="connsiteY0" fmla="*/ 0 h 225631"/>
                <a:gd name="connsiteX1" fmla="*/ 166876 w 298646"/>
                <a:gd name="connsiteY1" fmla="*/ 35626 h 225631"/>
                <a:gd name="connsiteX2" fmla="*/ 273754 w 298646"/>
                <a:gd name="connsiteY2" fmla="*/ 59377 h 225631"/>
                <a:gd name="connsiteX3" fmla="*/ 285629 w 298646"/>
                <a:gd name="connsiteY3" fmla="*/ 190005 h 225631"/>
                <a:gd name="connsiteX4" fmla="*/ 250003 w 298646"/>
                <a:gd name="connsiteY4" fmla="*/ 213756 h 225631"/>
                <a:gd name="connsiteX5" fmla="*/ 166876 w 298646"/>
                <a:gd name="connsiteY5" fmla="*/ 225631 h 225631"/>
                <a:gd name="connsiteX6" fmla="*/ 12497 w 298646"/>
                <a:gd name="connsiteY6" fmla="*/ 213756 h 225631"/>
                <a:gd name="connsiteX7" fmla="*/ 12497 w 298646"/>
                <a:gd name="connsiteY7" fmla="*/ 130629 h 225631"/>
                <a:gd name="connsiteX8" fmla="*/ 71873 w 298646"/>
                <a:gd name="connsiteY8" fmla="*/ 71252 h 225631"/>
                <a:gd name="connsiteX9" fmla="*/ 107499 w 298646"/>
                <a:gd name="connsiteY9" fmla="*/ 59377 h 225631"/>
                <a:gd name="connsiteX10" fmla="*/ 131250 w 298646"/>
                <a:gd name="connsiteY10" fmla="*/ 35626 h 22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8646" h="225631">
                  <a:moveTo>
                    <a:pt x="71873" y="0"/>
                  </a:moveTo>
                  <a:cubicBezTo>
                    <a:pt x="103255" y="12553"/>
                    <a:pt x="134291" y="26316"/>
                    <a:pt x="166876" y="35626"/>
                  </a:cubicBezTo>
                  <a:cubicBezTo>
                    <a:pt x="206020" y="46810"/>
                    <a:pt x="232925" y="51211"/>
                    <a:pt x="273754" y="59377"/>
                  </a:cubicBezTo>
                  <a:cubicBezTo>
                    <a:pt x="289643" y="107044"/>
                    <a:pt x="313900" y="140532"/>
                    <a:pt x="285629" y="190005"/>
                  </a:cubicBezTo>
                  <a:cubicBezTo>
                    <a:pt x="278548" y="202397"/>
                    <a:pt x="263674" y="209655"/>
                    <a:pt x="250003" y="213756"/>
                  </a:cubicBezTo>
                  <a:cubicBezTo>
                    <a:pt x="223193" y="221799"/>
                    <a:pt x="194585" y="221673"/>
                    <a:pt x="166876" y="225631"/>
                  </a:cubicBezTo>
                  <a:cubicBezTo>
                    <a:pt x="115416" y="221673"/>
                    <a:pt x="62123" y="227935"/>
                    <a:pt x="12497" y="213756"/>
                  </a:cubicBezTo>
                  <a:cubicBezTo>
                    <a:pt x="-14919" y="205923"/>
                    <a:pt x="11117" y="133849"/>
                    <a:pt x="12497" y="130629"/>
                  </a:cubicBezTo>
                  <a:cubicBezTo>
                    <a:pt x="25452" y="100401"/>
                    <a:pt x="43084" y="85647"/>
                    <a:pt x="71873" y="71252"/>
                  </a:cubicBezTo>
                  <a:cubicBezTo>
                    <a:pt x="83069" y="65654"/>
                    <a:pt x="95624" y="63335"/>
                    <a:pt x="107499" y="59377"/>
                  </a:cubicBezTo>
                  <a:cubicBezTo>
                    <a:pt x="121145" y="18440"/>
                    <a:pt x="110524" y="14900"/>
                    <a:pt x="131250" y="35626"/>
                  </a:cubicBezTo>
                </a:path>
              </a:pathLst>
            </a:custGeom>
            <a:solidFill>
              <a:srgbClr val="77933C">
                <a:alpha val="36863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6642975" y="2850775"/>
            <a:ext cx="419539" cy="349454"/>
            <a:chOff x="9981321" y="-381000"/>
            <a:chExt cx="839079" cy="839079"/>
          </a:xfrm>
          <a:effectLst>
            <a:glow rad="101600">
              <a:schemeClr val="accent2">
                <a:satMod val="175000"/>
                <a:alpha val="40000"/>
              </a:schemeClr>
            </a:glow>
          </a:effectLst>
        </p:grpSpPr>
        <p:sp>
          <p:nvSpPr>
            <p:cNvPr id="17" name="Oval 16"/>
            <p:cNvSpPr/>
            <p:nvPr/>
          </p:nvSpPr>
          <p:spPr>
            <a:xfrm>
              <a:off x="9981321" y="-381000"/>
              <a:ext cx="839079" cy="839079"/>
            </a:xfrm>
            <a:prstGeom prst="ellipse">
              <a:avLst/>
            </a:prstGeom>
            <a:solidFill>
              <a:srgbClr val="8EB4E3">
                <a:alpha val="6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8" name="Freeform 17"/>
            <p:cNvSpPr/>
            <p:nvPr/>
          </p:nvSpPr>
          <p:spPr>
            <a:xfrm>
              <a:off x="10117777" y="-300276"/>
              <a:ext cx="237506" cy="446957"/>
            </a:xfrm>
            <a:custGeom>
              <a:avLst/>
              <a:gdLst>
                <a:gd name="connsiteX0" fmla="*/ 47501 w 237506"/>
                <a:gd name="connsiteY0" fmla="*/ 169647 h 446957"/>
                <a:gd name="connsiteX1" fmla="*/ 0 w 237506"/>
                <a:gd name="connsiteY1" fmla="*/ 229024 h 446957"/>
                <a:gd name="connsiteX2" fmla="*/ 47501 w 237506"/>
                <a:gd name="connsiteY2" fmla="*/ 252775 h 446957"/>
                <a:gd name="connsiteX3" fmla="*/ 83127 w 237506"/>
                <a:gd name="connsiteY3" fmla="*/ 276525 h 446957"/>
                <a:gd name="connsiteX4" fmla="*/ 106878 w 237506"/>
                <a:gd name="connsiteY4" fmla="*/ 312151 h 446957"/>
                <a:gd name="connsiteX5" fmla="*/ 71252 w 237506"/>
                <a:gd name="connsiteY5" fmla="*/ 419029 h 446957"/>
                <a:gd name="connsiteX6" fmla="*/ 166254 w 237506"/>
                <a:gd name="connsiteY6" fmla="*/ 430905 h 446957"/>
                <a:gd name="connsiteX7" fmla="*/ 237506 w 237506"/>
                <a:gd name="connsiteY7" fmla="*/ 359653 h 446957"/>
                <a:gd name="connsiteX8" fmla="*/ 225631 w 237506"/>
                <a:gd name="connsiteY8" fmla="*/ 288401 h 446957"/>
                <a:gd name="connsiteX9" fmla="*/ 201880 w 237506"/>
                <a:gd name="connsiteY9" fmla="*/ 252775 h 446957"/>
                <a:gd name="connsiteX10" fmla="*/ 190005 w 237506"/>
                <a:gd name="connsiteY10" fmla="*/ 217149 h 446957"/>
                <a:gd name="connsiteX11" fmla="*/ 118753 w 237506"/>
                <a:gd name="connsiteY11" fmla="*/ 15268 h 446957"/>
                <a:gd name="connsiteX12" fmla="*/ 95002 w 237506"/>
                <a:gd name="connsiteY12" fmla="*/ 50894 h 446957"/>
                <a:gd name="connsiteX13" fmla="*/ 71252 w 237506"/>
                <a:gd name="connsiteY13" fmla="*/ 122146 h 446957"/>
                <a:gd name="connsiteX14" fmla="*/ 59376 w 237506"/>
                <a:gd name="connsiteY14" fmla="*/ 181523 h 446957"/>
                <a:gd name="connsiteX15" fmla="*/ 47501 w 237506"/>
                <a:gd name="connsiteY15" fmla="*/ 169647 h 44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506" h="446957">
                  <a:moveTo>
                    <a:pt x="47501" y="169647"/>
                  </a:moveTo>
                  <a:cubicBezTo>
                    <a:pt x="37605" y="177564"/>
                    <a:pt x="0" y="203678"/>
                    <a:pt x="0" y="229024"/>
                  </a:cubicBezTo>
                  <a:cubicBezTo>
                    <a:pt x="0" y="246727"/>
                    <a:pt x="32131" y="243992"/>
                    <a:pt x="47501" y="252775"/>
                  </a:cubicBezTo>
                  <a:cubicBezTo>
                    <a:pt x="59893" y="259856"/>
                    <a:pt x="71252" y="268608"/>
                    <a:pt x="83127" y="276525"/>
                  </a:cubicBezTo>
                  <a:cubicBezTo>
                    <a:pt x="91044" y="288400"/>
                    <a:pt x="105302" y="297966"/>
                    <a:pt x="106878" y="312151"/>
                  </a:cubicBezTo>
                  <a:cubicBezTo>
                    <a:pt x="112973" y="367004"/>
                    <a:pt x="96315" y="381433"/>
                    <a:pt x="71252" y="419029"/>
                  </a:cubicBezTo>
                  <a:cubicBezTo>
                    <a:pt x="106297" y="442393"/>
                    <a:pt x="117454" y="461960"/>
                    <a:pt x="166254" y="430905"/>
                  </a:cubicBezTo>
                  <a:cubicBezTo>
                    <a:pt x="194591" y="412872"/>
                    <a:pt x="237506" y="359653"/>
                    <a:pt x="237506" y="359653"/>
                  </a:cubicBezTo>
                  <a:cubicBezTo>
                    <a:pt x="233548" y="335902"/>
                    <a:pt x="233245" y="311244"/>
                    <a:pt x="225631" y="288401"/>
                  </a:cubicBezTo>
                  <a:cubicBezTo>
                    <a:pt x="221118" y="274861"/>
                    <a:pt x="208263" y="265541"/>
                    <a:pt x="201880" y="252775"/>
                  </a:cubicBezTo>
                  <a:cubicBezTo>
                    <a:pt x="196282" y="241579"/>
                    <a:pt x="193963" y="229024"/>
                    <a:pt x="190005" y="217149"/>
                  </a:cubicBezTo>
                  <a:cubicBezTo>
                    <a:pt x="186157" y="147881"/>
                    <a:pt x="245518" y="-57169"/>
                    <a:pt x="118753" y="15268"/>
                  </a:cubicBezTo>
                  <a:cubicBezTo>
                    <a:pt x="106361" y="22349"/>
                    <a:pt x="102919" y="39019"/>
                    <a:pt x="95002" y="50894"/>
                  </a:cubicBezTo>
                  <a:cubicBezTo>
                    <a:pt x="87085" y="74645"/>
                    <a:pt x="76162" y="97597"/>
                    <a:pt x="71252" y="122146"/>
                  </a:cubicBezTo>
                  <a:cubicBezTo>
                    <a:pt x="67293" y="141938"/>
                    <a:pt x="65759" y="162374"/>
                    <a:pt x="59376" y="181523"/>
                  </a:cubicBezTo>
                  <a:cubicBezTo>
                    <a:pt x="57606" y="186834"/>
                    <a:pt x="57397" y="161730"/>
                    <a:pt x="47501" y="169647"/>
                  </a:cubicBezTo>
                  <a:close/>
                </a:path>
              </a:pathLst>
            </a:custGeom>
            <a:solidFill>
              <a:srgbClr val="FFFF00">
                <a:alpha val="5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0" name="Freeform 19"/>
            <p:cNvSpPr/>
            <p:nvPr/>
          </p:nvSpPr>
          <p:spPr>
            <a:xfrm>
              <a:off x="10272156" y="-268654"/>
              <a:ext cx="368627" cy="434909"/>
            </a:xfrm>
            <a:custGeom>
              <a:avLst/>
              <a:gdLst>
                <a:gd name="connsiteX0" fmla="*/ 130628 w 368627"/>
                <a:gd name="connsiteY0" fmla="*/ 19272 h 434909"/>
                <a:gd name="connsiteX1" fmla="*/ 190005 w 368627"/>
                <a:gd name="connsiteY1" fmla="*/ 7397 h 434909"/>
                <a:gd name="connsiteX2" fmla="*/ 344384 w 368627"/>
                <a:gd name="connsiteY2" fmla="*/ 43023 h 434909"/>
                <a:gd name="connsiteX3" fmla="*/ 356260 w 368627"/>
                <a:gd name="connsiteY3" fmla="*/ 161776 h 434909"/>
                <a:gd name="connsiteX4" fmla="*/ 320634 w 368627"/>
                <a:gd name="connsiteY4" fmla="*/ 185527 h 434909"/>
                <a:gd name="connsiteX5" fmla="*/ 332509 w 368627"/>
                <a:gd name="connsiteY5" fmla="*/ 316155 h 434909"/>
                <a:gd name="connsiteX6" fmla="*/ 332509 w 368627"/>
                <a:gd name="connsiteY6" fmla="*/ 423033 h 434909"/>
                <a:gd name="connsiteX7" fmla="*/ 296883 w 368627"/>
                <a:gd name="connsiteY7" fmla="*/ 434909 h 434909"/>
                <a:gd name="connsiteX8" fmla="*/ 106878 w 368627"/>
                <a:gd name="connsiteY8" fmla="*/ 423033 h 434909"/>
                <a:gd name="connsiteX9" fmla="*/ 83127 w 368627"/>
                <a:gd name="connsiteY9" fmla="*/ 387407 h 434909"/>
                <a:gd name="connsiteX10" fmla="*/ 11875 w 368627"/>
                <a:gd name="connsiteY10" fmla="*/ 328031 h 434909"/>
                <a:gd name="connsiteX11" fmla="*/ 0 w 368627"/>
                <a:gd name="connsiteY11" fmla="*/ 292405 h 434909"/>
                <a:gd name="connsiteX12" fmla="*/ 47501 w 368627"/>
                <a:gd name="connsiteY12" fmla="*/ 244903 h 434909"/>
                <a:gd name="connsiteX13" fmla="*/ 118753 w 368627"/>
                <a:gd name="connsiteY13" fmla="*/ 209277 h 434909"/>
                <a:gd name="connsiteX14" fmla="*/ 130628 w 368627"/>
                <a:gd name="connsiteY14" fmla="*/ 19272 h 43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8627" h="434909">
                  <a:moveTo>
                    <a:pt x="130628" y="19272"/>
                  </a:moveTo>
                  <a:cubicBezTo>
                    <a:pt x="142503" y="-14375"/>
                    <a:pt x="169872" y="5959"/>
                    <a:pt x="190005" y="7397"/>
                  </a:cubicBezTo>
                  <a:cubicBezTo>
                    <a:pt x="209104" y="8761"/>
                    <a:pt x="307858" y="33892"/>
                    <a:pt x="344384" y="43023"/>
                  </a:cubicBezTo>
                  <a:cubicBezTo>
                    <a:pt x="358001" y="83875"/>
                    <a:pt x="384178" y="119899"/>
                    <a:pt x="356260" y="161776"/>
                  </a:cubicBezTo>
                  <a:cubicBezTo>
                    <a:pt x="348343" y="173651"/>
                    <a:pt x="332509" y="177610"/>
                    <a:pt x="320634" y="185527"/>
                  </a:cubicBezTo>
                  <a:cubicBezTo>
                    <a:pt x="324592" y="229070"/>
                    <a:pt x="326326" y="272872"/>
                    <a:pt x="332509" y="316155"/>
                  </a:cubicBezTo>
                  <a:cubicBezTo>
                    <a:pt x="339571" y="365587"/>
                    <a:pt x="370347" y="356816"/>
                    <a:pt x="332509" y="423033"/>
                  </a:cubicBezTo>
                  <a:cubicBezTo>
                    <a:pt x="326299" y="433902"/>
                    <a:pt x="308758" y="430950"/>
                    <a:pt x="296883" y="434909"/>
                  </a:cubicBezTo>
                  <a:cubicBezTo>
                    <a:pt x="233548" y="430950"/>
                    <a:pt x="168825" y="436799"/>
                    <a:pt x="106878" y="423033"/>
                  </a:cubicBezTo>
                  <a:cubicBezTo>
                    <a:pt x="92945" y="419937"/>
                    <a:pt x="92264" y="398371"/>
                    <a:pt x="83127" y="387407"/>
                  </a:cubicBezTo>
                  <a:cubicBezTo>
                    <a:pt x="54552" y="353118"/>
                    <a:pt x="46906" y="351384"/>
                    <a:pt x="11875" y="328031"/>
                  </a:cubicBezTo>
                  <a:cubicBezTo>
                    <a:pt x="7917" y="316156"/>
                    <a:pt x="0" y="304923"/>
                    <a:pt x="0" y="292405"/>
                  </a:cubicBezTo>
                  <a:cubicBezTo>
                    <a:pt x="0" y="244904"/>
                    <a:pt x="15833" y="260737"/>
                    <a:pt x="47501" y="244903"/>
                  </a:cubicBezTo>
                  <a:cubicBezTo>
                    <a:pt x="139584" y="198861"/>
                    <a:pt x="29206" y="239128"/>
                    <a:pt x="118753" y="209277"/>
                  </a:cubicBezTo>
                  <a:cubicBezTo>
                    <a:pt x="168853" y="134128"/>
                    <a:pt x="118753" y="52919"/>
                    <a:pt x="130628" y="19272"/>
                  </a:cubicBezTo>
                  <a:close/>
                </a:path>
              </a:pathLst>
            </a:custGeom>
            <a:solidFill>
              <a:srgbClr val="FF0000">
                <a:alpha val="6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2" name="Freeform 21"/>
            <p:cNvSpPr/>
            <p:nvPr/>
          </p:nvSpPr>
          <p:spPr>
            <a:xfrm>
              <a:off x="10088514" y="9287"/>
              <a:ext cx="422487" cy="441975"/>
            </a:xfrm>
            <a:custGeom>
              <a:avLst/>
              <a:gdLst>
                <a:gd name="connsiteX0" fmla="*/ 5512 w 422487"/>
                <a:gd name="connsiteY0" fmla="*/ 2588 h 441975"/>
                <a:gd name="connsiteX1" fmla="*/ 17387 w 422487"/>
                <a:gd name="connsiteY1" fmla="*/ 61965 h 441975"/>
                <a:gd name="connsiteX2" fmla="*/ 29263 w 422487"/>
                <a:gd name="connsiteY2" fmla="*/ 97591 h 441975"/>
                <a:gd name="connsiteX3" fmla="*/ 100515 w 422487"/>
                <a:gd name="connsiteY3" fmla="*/ 145092 h 441975"/>
                <a:gd name="connsiteX4" fmla="*/ 124265 w 422487"/>
                <a:gd name="connsiteY4" fmla="*/ 216344 h 441975"/>
                <a:gd name="connsiteX5" fmla="*/ 136141 w 422487"/>
                <a:gd name="connsiteY5" fmla="*/ 299471 h 441975"/>
                <a:gd name="connsiteX6" fmla="*/ 171767 w 422487"/>
                <a:gd name="connsiteY6" fmla="*/ 311347 h 441975"/>
                <a:gd name="connsiteX7" fmla="*/ 219268 w 422487"/>
                <a:gd name="connsiteY7" fmla="*/ 418225 h 441975"/>
                <a:gd name="connsiteX8" fmla="*/ 290520 w 422487"/>
                <a:gd name="connsiteY8" fmla="*/ 441975 h 441975"/>
                <a:gd name="connsiteX9" fmla="*/ 349896 w 422487"/>
                <a:gd name="connsiteY9" fmla="*/ 430100 h 441975"/>
                <a:gd name="connsiteX10" fmla="*/ 409273 w 422487"/>
                <a:gd name="connsiteY10" fmla="*/ 358848 h 441975"/>
                <a:gd name="connsiteX11" fmla="*/ 421148 w 422487"/>
                <a:gd name="connsiteY11" fmla="*/ 323222 h 441975"/>
                <a:gd name="connsiteX12" fmla="*/ 385522 w 422487"/>
                <a:gd name="connsiteY12" fmla="*/ 311347 h 441975"/>
                <a:gd name="connsiteX13" fmla="*/ 266769 w 422487"/>
                <a:gd name="connsiteY13" fmla="*/ 299471 h 441975"/>
                <a:gd name="connsiteX14" fmla="*/ 278644 w 422487"/>
                <a:gd name="connsiteY14" fmla="*/ 240095 h 441975"/>
                <a:gd name="connsiteX15" fmla="*/ 326146 w 422487"/>
                <a:gd name="connsiteY15" fmla="*/ 168843 h 441975"/>
                <a:gd name="connsiteX16" fmla="*/ 349896 w 422487"/>
                <a:gd name="connsiteY16" fmla="*/ 133217 h 441975"/>
                <a:gd name="connsiteX17" fmla="*/ 373647 w 422487"/>
                <a:gd name="connsiteY17" fmla="*/ 61965 h 441975"/>
                <a:gd name="connsiteX18" fmla="*/ 302395 w 422487"/>
                <a:gd name="connsiteY18" fmla="*/ 38214 h 441975"/>
                <a:gd name="connsiteX19" fmla="*/ 195517 w 422487"/>
                <a:gd name="connsiteY19" fmla="*/ 14464 h 441975"/>
                <a:gd name="connsiteX20" fmla="*/ 112390 w 422487"/>
                <a:gd name="connsiteY20" fmla="*/ 2588 h 441975"/>
                <a:gd name="connsiteX21" fmla="*/ 5512 w 422487"/>
                <a:gd name="connsiteY21" fmla="*/ 2588 h 44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2487" h="441975">
                  <a:moveTo>
                    <a:pt x="5512" y="2588"/>
                  </a:moveTo>
                  <a:cubicBezTo>
                    <a:pt x="-10322" y="12484"/>
                    <a:pt x="12492" y="42383"/>
                    <a:pt x="17387" y="61965"/>
                  </a:cubicBezTo>
                  <a:cubicBezTo>
                    <a:pt x="20423" y="74109"/>
                    <a:pt x="20412" y="88740"/>
                    <a:pt x="29263" y="97591"/>
                  </a:cubicBezTo>
                  <a:cubicBezTo>
                    <a:pt x="49447" y="117775"/>
                    <a:pt x="100515" y="145092"/>
                    <a:pt x="100515" y="145092"/>
                  </a:cubicBezTo>
                  <a:cubicBezTo>
                    <a:pt x="108432" y="168843"/>
                    <a:pt x="120724" y="191560"/>
                    <a:pt x="124265" y="216344"/>
                  </a:cubicBezTo>
                  <a:cubicBezTo>
                    <a:pt x="128224" y="244053"/>
                    <a:pt x="123623" y="274436"/>
                    <a:pt x="136141" y="299471"/>
                  </a:cubicBezTo>
                  <a:cubicBezTo>
                    <a:pt x="141739" y="310667"/>
                    <a:pt x="159892" y="307388"/>
                    <a:pt x="171767" y="311347"/>
                  </a:cubicBezTo>
                  <a:cubicBezTo>
                    <a:pt x="175708" y="323170"/>
                    <a:pt x="195496" y="403368"/>
                    <a:pt x="219268" y="418225"/>
                  </a:cubicBezTo>
                  <a:cubicBezTo>
                    <a:pt x="240498" y="431494"/>
                    <a:pt x="290520" y="441975"/>
                    <a:pt x="290520" y="441975"/>
                  </a:cubicBezTo>
                  <a:cubicBezTo>
                    <a:pt x="310312" y="438017"/>
                    <a:pt x="331843" y="439127"/>
                    <a:pt x="349896" y="430100"/>
                  </a:cubicBezTo>
                  <a:cubicBezTo>
                    <a:pt x="372755" y="418671"/>
                    <a:pt x="395633" y="379308"/>
                    <a:pt x="409273" y="358848"/>
                  </a:cubicBezTo>
                  <a:cubicBezTo>
                    <a:pt x="413231" y="346973"/>
                    <a:pt x="426746" y="334418"/>
                    <a:pt x="421148" y="323222"/>
                  </a:cubicBezTo>
                  <a:cubicBezTo>
                    <a:pt x="415550" y="312026"/>
                    <a:pt x="397894" y="313250"/>
                    <a:pt x="385522" y="311347"/>
                  </a:cubicBezTo>
                  <a:cubicBezTo>
                    <a:pt x="346203" y="305298"/>
                    <a:pt x="306353" y="303430"/>
                    <a:pt x="266769" y="299471"/>
                  </a:cubicBezTo>
                  <a:cubicBezTo>
                    <a:pt x="270727" y="279679"/>
                    <a:pt x="270292" y="258470"/>
                    <a:pt x="278644" y="240095"/>
                  </a:cubicBezTo>
                  <a:cubicBezTo>
                    <a:pt x="290456" y="214109"/>
                    <a:pt x="310312" y="192594"/>
                    <a:pt x="326146" y="168843"/>
                  </a:cubicBezTo>
                  <a:cubicBezTo>
                    <a:pt x="334063" y="156968"/>
                    <a:pt x="345383" y="146757"/>
                    <a:pt x="349896" y="133217"/>
                  </a:cubicBezTo>
                  <a:lnTo>
                    <a:pt x="373647" y="61965"/>
                  </a:lnTo>
                  <a:cubicBezTo>
                    <a:pt x="349896" y="54048"/>
                    <a:pt x="326683" y="44286"/>
                    <a:pt x="302395" y="38214"/>
                  </a:cubicBezTo>
                  <a:cubicBezTo>
                    <a:pt x="259689" y="27538"/>
                    <a:pt x="240751" y="22003"/>
                    <a:pt x="195517" y="14464"/>
                  </a:cubicBezTo>
                  <a:cubicBezTo>
                    <a:pt x="167907" y="9862"/>
                    <a:pt x="140099" y="6547"/>
                    <a:pt x="112390" y="2588"/>
                  </a:cubicBezTo>
                  <a:cubicBezTo>
                    <a:pt x="-27054" y="15265"/>
                    <a:pt x="21346" y="-7308"/>
                    <a:pt x="5512" y="2588"/>
                  </a:cubicBez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4" name="Freeform 23"/>
            <p:cNvSpPr/>
            <p:nvPr/>
          </p:nvSpPr>
          <p:spPr>
            <a:xfrm>
              <a:off x="10331532" y="-201881"/>
              <a:ext cx="451263" cy="510639"/>
            </a:xfrm>
            <a:custGeom>
              <a:avLst/>
              <a:gdLst>
                <a:gd name="connsiteX0" fmla="*/ 403762 w 451263"/>
                <a:gd name="connsiteY0" fmla="*/ 0 h 510639"/>
                <a:gd name="connsiteX1" fmla="*/ 415637 w 451263"/>
                <a:gd name="connsiteY1" fmla="*/ 59377 h 510639"/>
                <a:gd name="connsiteX2" fmla="*/ 427512 w 451263"/>
                <a:gd name="connsiteY2" fmla="*/ 106878 h 510639"/>
                <a:gd name="connsiteX3" fmla="*/ 451263 w 451263"/>
                <a:gd name="connsiteY3" fmla="*/ 261258 h 510639"/>
                <a:gd name="connsiteX4" fmla="*/ 415637 w 451263"/>
                <a:gd name="connsiteY4" fmla="*/ 403762 h 510639"/>
                <a:gd name="connsiteX5" fmla="*/ 380011 w 451263"/>
                <a:gd name="connsiteY5" fmla="*/ 427512 h 510639"/>
                <a:gd name="connsiteX6" fmla="*/ 356260 w 451263"/>
                <a:gd name="connsiteY6" fmla="*/ 463138 h 510639"/>
                <a:gd name="connsiteX7" fmla="*/ 285008 w 451263"/>
                <a:gd name="connsiteY7" fmla="*/ 486889 h 510639"/>
                <a:gd name="connsiteX8" fmla="*/ 249382 w 451263"/>
                <a:gd name="connsiteY8" fmla="*/ 510639 h 510639"/>
                <a:gd name="connsiteX9" fmla="*/ 154380 w 451263"/>
                <a:gd name="connsiteY9" fmla="*/ 475013 h 510639"/>
                <a:gd name="connsiteX10" fmla="*/ 95003 w 451263"/>
                <a:gd name="connsiteY10" fmla="*/ 380011 h 510639"/>
                <a:gd name="connsiteX11" fmla="*/ 0 w 451263"/>
                <a:gd name="connsiteY11" fmla="*/ 368136 h 510639"/>
                <a:gd name="connsiteX12" fmla="*/ 11876 w 451263"/>
                <a:gd name="connsiteY12" fmla="*/ 332510 h 510639"/>
                <a:gd name="connsiteX13" fmla="*/ 118754 w 451263"/>
                <a:gd name="connsiteY13" fmla="*/ 273133 h 510639"/>
                <a:gd name="connsiteX14" fmla="*/ 154380 w 451263"/>
                <a:gd name="connsiteY14" fmla="*/ 249382 h 510639"/>
                <a:gd name="connsiteX15" fmla="*/ 190006 w 451263"/>
                <a:gd name="connsiteY15" fmla="*/ 237507 h 510639"/>
                <a:gd name="connsiteX16" fmla="*/ 261258 w 451263"/>
                <a:gd name="connsiteY16" fmla="*/ 190006 h 510639"/>
                <a:gd name="connsiteX17" fmla="*/ 332510 w 451263"/>
                <a:gd name="connsiteY17" fmla="*/ 130629 h 510639"/>
                <a:gd name="connsiteX18" fmla="*/ 391886 w 451263"/>
                <a:gd name="connsiteY18" fmla="*/ 23751 h 510639"/>
                <a:gd name="connsiteX19" fmla="*/ 403762 w 451263"/>
                <a:gd name="connsiteY19" fmla="*/ 0 h 510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263" h="510639">
                  <a:moveTo>
                    <a:pt x="403762" y="0"/>
                  </a:moveTo>
                  <a:cubicBezTo>
                    <a:pt x="407720" y="19792"/>
                    <a:pt x="411259" y="39673"/>
                    <a:pt x="415637" y="59377"/>
                  </a:cubicBezTo>
                  <a:cubicBezTo>
                    <a:pt x="419177" y="75309"/>
                    <a:pt x="424311" y="90874"/>
                    <a:pt x="427512" y="106878"/>
                  </a:cubicBezTo>
                  <a:cubicBezTo>
                    <a:pt x="435748" y="148059"/>
                    <a:pt x="445561" y="221347"/>
                    <a:pt x="451263" y="261258"/>
                  </a:cubicBezTo>
                  <a:cubicBezTo>
                    <a:pt x="444661" y="320673"/>
                    <a:pt x="456543" y="362856"/>
                    <a:pt x="415637" y="403762"/>
                  </a:cubicBezTo>
                  <a:cubicBezTo>
                    <a:pt x="405545" y="413854"/>
                    <a:pt x="391886" y="419595"/>
                    <a:pt x="380011" y="427512"/>
                  </a:cubicBezTo>
                  <a:cubicBezTo>
                    <a:pt x="372094" y="439387"/>
                    <a:pt x="368363" y="455574"/>
                    <a:pt x="356260" y="463138"/>
                  </a:cubicBezTo>
                  <a:cubicBezTo>
                    <a:pt x="335030" y="476407"/>
                    <a:pt x="305839" y="473002"/>
                    <a:pt x="285008" y="486889"/>
                  </a:cubicBezTo>
                  <a:lnTo>
                    <a:pt x="249382" y="510639"/>
                  </a:lnTo>
                  <a:cubicBezTo>
                    <a:pt x="225431" y="505849"/>
                    <a:pt x="171854" y="502971"/>
                    <a:pt x="154380" y="475013"/>
                  </a:cubicBezTo>
                  <a:cubicBezTo>
                    <a:pt x="125697" y="429120"/>
                    <a:pt x="151698" y="395473"/>
                    <a:pt x="95003" y="380011"/>
                  </a:cubicBezTo>
                  <a:cubicBezTo>
                    <a:pt x="64213" y="371614"/>
                    <a:pt x="31668" y="372094"/>
                    <a:pt x="0" y="368136"/>
                  </a:cubicBezTo>
                  <a:cubicBezTo>
                    <a:pt x="3959" y="356261"/>
                    <a:pt x="3025" y="341361"/>
                    <a:pt x="11876" y="332510"/>
                  </a:cubicBezTo>
                  <a:cubicBezTo>
                    <a:pt x="52711" y="291675"/>
                    <a:pt x="73954" y="288066"/>
                    <a:pt x="118754" y="273133"/>
                  </a:cubicBezTo>
                  <a:cubicBezTo>
                    <a:pt x="130629" y="265216"/>
                    <a:pt x="141614" y="255765"/>
                    <a:pt x="154380" y="249382"/>
                  </a:cubicBezTo>
                  <a:cubicBezTo>
                    <a:pt x="165576" y="243784"/>
                    <a:pt x="179064" y="243586"/>
                    <a:pt x="190006" y="237507"/>
                  </a:cubicBezTo>
                  <a:cubicBezTo>
                    <a:pt x="214959" y="223645"/>
                    <a:pt x="241074" y="210190"/>
                    <a:pt x="261258" y="190006"/>
                  </a:cubicBezTo>
                  <a:cubicBezTo>
                    <a:pt x="306976" y="144288"/>
                    <a:pt x="282910" y="163696"/>
                    <a:pt x="332510" y="130629"/>
                  </a:cubicBezTo>
                  <a:cubicBezTo>
                    <a:pt x="341474" y="103737"/>
                    <a:pt x="364663" y="23751"/>
                    <a:pt x="391886" y="23751"/>
                  </a:cubicBezTo>
                  <a:lnTo>
                    <a:pt x="403762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6" name="Freeform 25"/>
            <p:cNvSpPr/>
            <p:nvPr/>
          </p:nvSpPr>
          <p:spPr>
            <a:xfrm>
              <a:off x="10022792" y="-140606"/>
              <a:ext cx="345705" cy="439387"/>
            </a:xfrm>
            <a:custGeom>
              <a:avLst/>
              <a:gdLst>
                <a:gd name="connsiteX0" fmla="*/ 1320 w 345705"/>
                <a:gd name="connsiteY0" fmla="*/ 23751 h 439387"/>
                <a:gd name="connsiteX1" fmla="*/ 13196 w 345705"/>
                <a:gd name="connsiteY1" fmla="*/ 83128 h 439387"/>
                <a:gd name="connsiteX2" fmla="*/ 36946 w 345705"/>
                <a:gd name="connsiteY2" fmla="*/ 356260 h 439387"/>
                <a:gd name="connsiteX3" fmla="*/ 72572 w 345705"/>
                <a:gd name="connsiteY3" fmla="*/ 427512 h 439387"/>
                <a:gd name="connsiteX4" fmla="*/ 167575 w 345705"/>
                <a:gd name="connsiteY4" fmla="*/ 439387 h 439387"/>
                <a:gd name="connsiteX5" fmla="*/ 286328 w 345705"/>
                <a:gd name="connsiteY5" fmla="*/ 391886 h 439387"/>
                <a:gd name="connsiteX6" fmla="*/ 298203 w 345705"/>
                <a:gd name="connsiteY6" fmla="*/ 320634 h 439387"/>
                <a:gd name="connsiteX7" fmla="*/ 310079 w 345705"/>
                <a:gd name="connsiteY7" fmla="*/ 154380 h 439387"/>
                <a:gd name="connsiteX8" fmla="*/ 333829 w 345705"/>
                <a:gd name="connsiteY8" fmla="*/ 118754 h 439387"/>
                <a:gd name="connsiteX9" fmla="*/ 345705 w 345705"/>
                <a:gd name="connsiteY9" fmla="*/ 83128 h 439387"/>
                <a:gd name="connsiteX10" fmla="*/ 333829 w 345705"/>
                <a:gd name="connsiteY10" fmla="*/ 23751 h 439387"/>
                <a:gd name="connsiteX11" fmla="*/ 262577 w 345705"/>
                <a:gd name="connsiteY11" fmla="*/ 11876 h 439387"/>
                <a:gd name="connsiteX12" fmla="*/ 167575 w 345705"/>
                <a:gd name="connsiteY12" fmla="*/ 0 h 439387"/>
                <a:gd name="connsiteX13" fmla="*/ 48822 w 345705"/>
                <a:gd name="connsiteY13" fmla="*/ 23751 h 439387"/>
                <a:gd name="connsiteX14" fmla="*/ 1320 w 345705"/>
                <a:gd name="connsiteY14" fmla="*/ 23751 h 43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5705" h="439387">
                  <a:moveTo>
                    <a:pt x="1320" y="23751"/>
                  </a:moveTo>
                  <a:cubicBezTo>
                    <a:pt x="-4618" y="33647"/>
                    <a:pt x="11282" y="63035"/>
                    <a:pt x="13196" y="83128"/>
                  </a:cubicBezTo>
                  <a:cubicBezTo>
                    <a:pt x="23249" y="188678"/>
                    <a:pt x="17671" y="259885"/>
                    <a:pt x="36946" y="356260"/>
                  </a:cubicBezTo>
                  <a:cubicBezTo>
                    <a:pt x="39771" y="370387"/>
                    <a:pt x="57344" y="421421"/>
                    <a:pt x="72572" y="427512"/>
                  </a:cubicBezTo>
                  <a:cubicBezTo>
                    <a:pt x="102204" y="439365"/>
                    <a:pt x="135907" y="435429"/>
                    <a:pt x="167575" y="439387"/>
                  </a:cubicBezTo>
                  <a:cubicBezTo>
                    <a:pt x="212536" y="432964"/>
                    <a:pt x="263785" y="442608"/>
                    <a:pt x="286328" y="391886"/>
                  </a:cubicBezTo>
                  <a:cubicBezTo>
                    <a:pt x="296107" y="369883"/>
                    <a:pt x="294245" y="344385"/>
                    <a:pt x="298203" y="320634"/>
                  </a:cubicBezTo>
                  <a:cubicBezTo>
                    <a:pt x="302162" y="265216"/>
                    <a:pt x="300424" y="209094"/>
                    <a:pt x="310079" y="154380"/>
                  </a:cubicBezTo>
                  <a:cubicBezTo>
                    <a:pt x="312559" y="140325"/>
                    <a:pt x="327446" y="131519"/>
                    <a:pt x="333829" y="118754"/>
                  </a:cubicBezTo>
                  <a:cubicBezTo>
                    <a:pt x="339427" y="107558"/>
                    <a:pt x="341746" y="95003"/>
                    <a:pt x="345705" y="83128"/>
                  </a:cubicBezTo>
                  <a:cubicBezTo>
                    <a:pt x="341746" y="63336"/>
                    <a:pt x="349154" y="36887"/>
                    <a:pt x="333829" y="23751"/>
                  </a:cubicBezTo>
                  <a:cubicBezTo>
                    <a:pt x="315547" y="8081"/>
                    <a:pt x="286413" y="15281"/>
                    <a:pt x="262577" y="11876"/>
                  </a:cubicBezTo>
                  <a:cubicBezTo>
                    <a:pt x="230984" y="7363"/>
                    <a:pt x="199242" y="3959"/>
                    <a:pt x="167575" y="0"/>
                  </a:cubicBezTo>
                  <a:cubicBezTo>
                    <a:pt x="136946" y="4376"/>
                    <a:pt x="81982" y="7171"/>
                    <a:pt x="48822" y="23751"/>
                  </a:cubicBezTo>
                  <a:cubicBezTo>
                    <a:pt x="36056" y="30134"/>
                    <a:pt x="7258" y="13855"/>
                    <a:pt x="1320" y="23751"/>
                  </a:cubicBezTo>
                  <a:close/>
                </a:path>
              </a:pathLst>
            </a:custGeom>
            <a:solidFill>
              <a:srgbClr val="FFC000">
                <a:alpha val="56078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7" name="Freeform 26"/>
            <p:cNvSpPr/>
            <p:nvPr/>
          </p:nvSpPr>
          <p:spPr>
            <a:xfrm>
              <a:off x="10295285" y="-356260"/>
              <a:ext cx="298646" cy="225631"/>
            </a:xfrm>
            <a:custGeom>
              <a:avLst/>
              <a:gdLst>
                <a:gd name="connsiteX0" fmla="*/ 71873 w 298646"/>
                <a:gd name="connsiteY0" fmla="*/ 0 h 225631"/>
                <a:gd name="connsiteX1" fmla="*/ 166876 w 298646"/>
                <a:gd name="connsiteY1" fmla="*/ 35626 h 225631"/>
                <a:gd name="connsiteX2" fmla="*/ 273754 w 298646"/>
                <a:gd name="connsiteY2" fmla="*/ 59377 h 225631"/>
                <a:gd name="connsiteX3" fmla="*/ 285629 w 298646"/>
                <a:gd name="connsiteY3" fmla="*/ 190005 h 225631"/>
                <a:gd name="connsiteX4" fmla="*/ 250003 w 298646"/>
                <a:gd name="connsiteY4" fmla="*/ 213756 h 225631"/>
                <a:gd name="connsiteX5" fmla="*/ 166876 w 298646"/>
                <a:gd name="connsiteY5" fmla="*/ 225631 h 225631"/>
                <a:gd name="connsiteX6" fmla="*/ 12497 w 298646"/>
                <a:gd name="connsiteY6" fmla="*/ 213756 h 225631"/>
                <a:gd name="connsiteX7" fmla="*/ 12497 w 298646"/>
                <a:gd name="connsiteY7" fmla="*/ 130629 h 225631"/>
                <a:gd name="connsiteX8" fmla="*/ 71873 w 298646"/>
                <a:gd name="connsiteY8" fmla="*/ 71252 h 225631"/>
                <a:gd name="connsiteX9" fmla="*/ 107499 w 298646"/>
                <a:gd name="connsiteY9" fmla="*/ 59377 h 225631"/>
                <a:gd name="connsiteX10" fmla="*/ 131250 w 298646"/>
                <a:gd name="connsiteY10" fmla="*/ 35626 h 22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8646" h="225631">
                  <a:moveTo>
                    <a:pt x="71873" y="0"/>
                  </a:moveTo>
                  <a:cubicBezTo>
                    <a:pt x="103255" y="12553"/>
                    <a:pt x="134291" y="26316"/>
                    <a:pt x="166876" y="35626"/>
                  </a:cubicBezTo>
                  <a:cubicBezTo>
                    <a:pt x="206020" y="46810"/>
                    <a:pt x="232925" y="51211"/>
                    <a:pt x="273754" y="59377"/>
                  </a:cubicBezTo>
                  <a:cubicBezTo>
                    <a:pt x="289643" y="107044"/>
                    <a:pt x="313900" y="140532"/>
                    <a:pt x="285629" y="190005"/>
                  </a:cubicBezTo>
                  <a:cubicBezTo>
                    <a:pt x="278548" y="202397"/>
                    <a:pt x="263674" y="209655"/>
                    <a:pt x="250003" y="213756"/>
                  </a:cubicBezTo>
                  <a:cubicBezTo>
                    <a:pt x="223193" y="221799"/>
                    <a:pt x="194585" y="221673"/>
                    <a:pt x="166876" y="225631"/>
                  </a:cubicBezTo>
                  <a:cubicBezTo>
                    <a:pt x="115416" y="221673"/>
                    <a:pt x="62123" y="227935"/>
                    <a:pt x="12497" y="213756"/>
                  </a:cubicBezTo>
                  <a:cubicBezTo>
                    <a:pt x="-14919" y="205923"/>
                    <a:pt x="11117" y="133849"/>
                    <a:pt x="12497" y="130629"/>
                  </a:cubicBezTo>
                  <a:cubicBezTo>
                    <a:pt x="25452" y="100401"/>
                    <a:pt x="43084" y="85647"/>
                    <a:pt x="71873" y="71252"/>
                  </a:cubicBezTo>
                  <a:cubicBezTo>
                    <a:pt x="83069" y="65654"/>
                    <a:pt x="95624" y="63335"/>
                    <a:pt x="107499" y="59377"/>
                  </a:cubicBezTo>
                  <a:cubicBezTo>
                    <a:pt x="121145" y="18440"/>
                    <a:pt x="110524" y="14900"/>
                    <a:pt x="131250" y="35626"/>
                  </a:cubicBezTo>
                </a:path>
              </a:pathLst>
            </a:custGeom>
            <a:solidFill>
              <a:srgbClr val="77933C">
                <a:alpha val="36863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1055" name="Rectangle 1054"/>
          <p:cNvSpPr/>
          <p:nvPr/>
        </p:nvSpPr>
        <p:spPr>
          <a:xfrm>
            <a:off x="-254119" y="-170468"/>
            <a:ext cx="9677400" cy="7219224"/>
          </a:xfrm>
          <a:prstGeom prst="rect">
            <a:avLst/>
          </a:prstGeom>
          <a:gradFill>
            <a:gsLst>
              <a:gs pos="0">
                <a:schemeClr val="tx1">
                  <a:alpha val="98000"/>
                </a:schemeClr>
              </a:gs>
              <a:gs pos="48000">
                <a:schemeClr val="tx1">
                  <a:lumMod val="85000"/>
                  <a:lumOff val="15000"/>
                  <a:alpha val="98000"/>
                </a:schemeClr>
              </a:gs>
              <a:gs pos="100000">
                <a:schemeClr val="tx1">
                  <a:lumMod val="85000"/>
                  <a:lumOff val="15000"/>
                  <a:alpha val="96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1" name="Oval 20"/>
          <p:cNvSpPr/>
          <p:nvPr/>
        </p:nvSpPr>
        <p:spPr>
          <a:xfrm>
            <a:off x="2639683" y="5334000"/>
            <a:ext cx="3617268" cy="1580425"/>
          </a:xfrm>
          <a:prstGeom prst="ellipse">
            <a:avLst/>
          </a:prstGeom>
          <a:blipFill>
            <a:blip r:embed="rId10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  <a:scene3d>
            <a:camera prst="orthographicFront">
              <a:rot lat="19199986" lon="0" rev="0"/>
            </a:camera>
            <a:lightRig rig="threePt" dir="t"/>
          </a:scene3d>
          <a:sp3d extrusionH="165100">
            <a:extrusionClr>
              <a:srgbClr val="632523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75" name="Vertical Scroll 274"/>
          <p:cNvSpPr/>
          <p:nvPr/>
        </p:nvSpPr>
        <p:spPr>
          <a:xfrm rot="21224268">
            <a:off x="4453096" y="2535759"/>
            <a:ext cx="2728875" cy="2952438"/>
          </a:xfrm>
          <a:prstGeom prst="verticalScroll">
            <a:avLst>
              <a:gd name="adj" fmla="val 5654"/>
            </a:avLst>
          </a:prstGeom>
          <a:gradFill flip="none" rotWithShape="1">
            <a:gsLst>
              <a:gs pos="0">
                <a:schemeClr val="accent6">
                  <a:lumMod val="60000"/>
                  <a:lumOff val="40000"/>
                </a:schemeClr>
              </a:gs>
              <a:gs pos="50000">
                <a:schemeClr val="accent6">
                  <a:lumMod val="40000"/>
                  <a:lumOff val="60000"/>
                </a:schemeClr>
              </a:gs>
              <a:gs pos="100000">
                <a:schemeClr val="accent6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ctr"/>
            <a:r>
              <a:rPr lang="en-GB" sz="14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The light in here is dimming and you need to find the door</a:t>
            </a:r>
          </a:p>
          <a:p>
            <a:pPr algn="ctr"/>
            <a:r>
              <a:rPr lang="en-GB" sz="14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To get you to the next room</a:t>
            </a:r>
          </a:p>
          <a:p>
            <a:pPr algn="ctr">
              <a:spcAft>
                <a:spcPts val="600"/>
              </a:spcAft>
            </a:pPr>
            <a:r>
              <a:rPr lang="en-GB" sz="14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and progress your journey more</a:t>
            </a:r>
          </a:p>
          <a:p>
            <a:pPr algn="ctr">
              <a:spcAft>
                <a:spcPts val="600"/>
              </a:spcAft>
            </a:pPr>
            <a:r>
              <a:rPr lang="en-GB" sz="14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Should a door not open</a:t>
            </a:r>
            <a:br>
              <a:rPr lang="en-GB" sz="14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</a:br>
            <a:r>
              <a:rPr lang="en-GB" sz="14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Then click on me again </a:t>
            </a:r>
            <a:br>
              <a:rPr lang="en-GB" sz="14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</a:br>
            <a:r>
              <a:rPr lang="en-GB" sz="14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I will help you with some pointers</a:t>
            </a:r>
            <a:br>
              <a:rPr lang="en-GB" sz="14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</a:br>
            <a:r>
              <a:rPr lang="en-GB" sz="14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Lest here ye shall remain</a:t>
            </a:r>
          </a:p>
          <a:p>
            <a:pPr algn="ctr"/>
            <a:endParaRPr lang="en-GB" sz="1400" b="1" dirty="0">
              <a:solidFill>
                <a:srgbClr val="EEECE1">
                  <a:lumMod val="25000"/>
                </a:srgbClr>
              </a:solidFill>
              <a:latin typeface="Tempus Sans ITC" panose="04020404030D07020202" pitchFamily="82" charset="0"/>
            </a:endParaRPr>
          </a:p>
        </p:txBody>
      </p:sp>
      <p:sp>
        <p:nvSpPr>
          <p:cNvPr id="127" name="Folded Corner 126"/>
          <p:cNvSpPr/>
          <p:nvPr/>
        </p:nvSpPr>
        <p:spPr>
          <a:xfrm>
            <a:off x="1152960" y="2832006"/>
            <a:ext cx="552091" cy="1968960"/>
          </a:xfrm>
          <a:prstGeom prst="foldedCorner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28" name="Folded Corner 127"/>
          <p:cNvSpPr/>
          <p:nvPr/>
        </p:nvSpPr>
        <p:spPr>
          <a:xfrm>
            <a:off x="2016986" y="2464039"/>
            <a:ext cx="552091" cy="1968960"/>
          </a:xfrm>
          <a:prstGeom prst="foldedCorner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41" name="Folded Corner 140"/>
          <p:cNvSpPr/>
          <p:nvPr/>
        </p:nvSpPr>
        <p:spPr>
          <a:xfrm>
            <a:off x="3044209" y="2099780"/>
            <a:ext cx="552091" cy="1968960"/>
          </a:xfrm>
          <a:prstGeom prst="foldedCorner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2" name="Folded Corner 11"/>
          <p:cNvSpPr/>
          <p:nvPr/>
        </p:nvSpPr>
        <p:spPr>
          <a:xfrm>
            <a:off x="172368" y="3429871"/>
            <a:ext cx="552091" cy="1968960"/>
          </a:xfrm>
          <a:prstGeom prst="foldedCorner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43" name="Folded Corner 142"/>
          <p:cNvSpPr/>
          <p:nvPr/>
        </p:nvSpPr>
        <p:spPr>
          <a:xfrm>
            <a:off x="5541488" y="2086309"/>
            <a:ext cx="552091" cy="1968960"/>
          </a:xfrm>
          <a:prstGeom prst="foldedCorner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44" name="Folded Corner 143"/>
          <p:cNvSpPr/>
          <p:nvPr/>
        </p:nvSpPr>
        <p:spPr>
          <a:xfrm>
            <a:off x="6588098" y="2416119"/>
            <a:ext cx="552091" cy="1968960"/>
          </a:xfrm>
          <a:prstGeom prst="foldedCorner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63" name="Folded Corner 162"/>
          <p:cNvSpPr/>
          <p:nvPr/>
        </p:nvSpPr>
        <p:spPr>
          <a:xfrm>
            <a:off x="7459965" y="2813973"/>
            <a:ext cx="552091" cy="1968960"/>
          </a:xfrm>
          <a:prstGeom prst="foldedCorner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61" name="Folded Corner 360"/>
          <p:cNvSpPr/>
          <p:nvPr/>
        </p:nvSpPr>
        <p:spPr>
          <a:xfrm>
            <a:off x="8380391" y="3429871"/>
            <a:ext cx="552091" cy="2213556"/>
          </a:xfrm>
          <a:prstGeom prst="foldedCorner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01" name="Rectangle 200"/>
          <p:cNvSpPr/>
          <p:nvPr/>
        </p:nvSpPr>
        <p:spPr>
          <a:xfrm>
            <a:off x="-228600" y="-152400"/>
            <a:ext cx="9677400" cy="7219224"/>
          </a:xfrm>
          <a:prstGeom prst="rect">
            <a:avLst/>
          </a:prstGeom>
          <a:solidFill>
            <a:schemeClr val="bg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214" name="Group 213"/>
          <p:cNvGrpSpPr/>
          <p:nvPr/>
        </p:nvGrpSpPr>
        <p:grpSpPr>
          <a:xfrm>
            <a:off x="2877575" y="4197027"/>
            <a:ext cx="3298121" cy="2551347"/>
            <a:chOff x="2877575" y="4175256"/>
            <a:chExt cx="3298121" cy="2551347"/>
          </a:xfrm>
        </p:grpSpPr>
        <p:sp>
          <p:nvSpPr>
            <p:cNvPr id="215" name="Freeform 214"/>
            <p:cNvSpPr/>
            <p:nvPr/>
          </p:nvSpPr>
          <p:spPr>
            <a:xfrm>
              <a:off x="3528462" y="4888875"/>
              <a:ext cx="2647234" cy="1837728"/>
            </a:xfrm>
            <a:custGeom>
              <a:avLst/>
              <a:gdLst>
                <a:gd name="connsiteX0" fmla="*/ 0 w 2656114"/>
                <a:gd name="connsiteY0" fmla="*/ 261257 h 1814286"/>
                <a:gd name="connsiteX1" fmla="*/ 391886 w 2656114"/>
                <a:gd name="connsiteY1" fmla="*/ 0 h 1814286"/>
                <a:gd name="connsiteX2" fmla="*/ 2598057 w 2656114"/>
                <a:gd name="connsiteY2" fmla="*/ 957943 h 1814286"/>
                <a:gd name="connsiteX3" fmla="*/ 2641600 w 2656114"/>
                <a:gd name="connsiteY3" fmla="*/ 1074057 h 1814286"/>
                <a:gd name="connsiteX4" fmla="*/ 2656114 w 2656114"/>
                <a:gd name="connsiteY4" fmla="*/ 1117600 h 1814286"/>
                <a:gd name="connsiteX5" fmla="*/ 2641600 w 2656114"/>
                <a:gd name="connsiteY5" fmla="*/ 1277257 h 1814286"/>
                <a:gd name="connsiteX6" fmla="*/ 2612571 w 2656114"/>
                <a:gd name="connsiteY6" fmla="*/ 1320800 h 1814286"/>
                <a:gd name="connsiteX7" fmla="*/ 2598057 w 2656114"/>
                <a:gd name="connsiteY7" fmla="*/ 1364343 h 1814286"/>
                <a:gd name="connsiteX8" fmla="*/ 2525486 w 2656114"/>
                <a:gd name="connsiteY8" fmla="*/ 1451429 h 1814286"/>
                <a:gd name="connsiteX9" fmla="*/ 2481943 w 2656114"/>
                <a:gd name="connsiteY9" fmla="*/ 1480457 h 1814286"/>
                <a:gd name="connsiteX10" fmla="*/ 2438400 w 2656114"/>
                <a:gd name="connsiteY10" fmla="*/ 1494971 h 1814286"/>
                <a:gd name="connsiteX11" fmla="*/ 2351314 w 2656114"/>
                <a:gd name="connsiteY11" fmla="*/ 1553029 h 1814286"/>
                <a:gd name="connsiteX12" fmla="*/ 2307771 w 2656114"/>
                <a:gd name="connsiteY12" fmla="*/ 1582057 h 1814286"/>
                <a:gd name="connsiteX13" fmla="*/ 2220686 w 2656114"/>
                <a:gd name="connsiteY13" fmla="*/ 1611086 h 1814286"/>
                <a:gd name="connsiteX14" fmla="*/ 2090057 w 2656114"/>
                <a:gd name="connsiteY14" fmla="*/ 1669143 h 1814286"/>
                <a:gd name="connsiteX15" fmla="*/ 2002971 w 2656114"/>
                <a:gd name="connsiteY15" fmla="*/ 1698171 h 1814286"/>
                <a:gd name="connsiteX16" fmla="*/ 1959429 w 2656114"/>
                <a:gd name="connsiteY16" fmla="*/ 1712686 h 1814286"/>
                <a:gd name="connsiteX17" fmla="*/ 1814286 w 2656114"/>
                <a:gd name="connsiteY17" fmla="*/ 1727200 h 1814286"/>
                <a:gd name="connsiteX18" fmla="*/ 1625600 w 2656114"/>
                <a:gd name="connsiteY18" fmla="*/ 1756229 h 1814286"/>
                <a:gd name="connsiteX19" fmla="*/ 1509486 w 2656114"/>
                <a:gd name="connsiteY19" fmla="*/ 1785257 h 1814286"/>
                <a:gd name="connsiteX20" fmla="*/ 1378857 w 2656114"/>
                <a:gd name="connsiteY20" fmla="*/ 1814286 h 1814286"/>
                <a:gd name="connsiteX21" fmla="*/ 769257 w 2656114"/>
                <a:gd name="connsiteY21" fmla="*/ 1799771 h 1814286"/>
                <a:gd name="connsiteX22" fmla="*/ 725714 w 2656114"/>
                <a:gd name="connsiteY22" fmla="*/ 1785257 h 1814286"/>
                <a:gd name="connsiteX23" fmla="*/ 580571 w 2656114"/>
                <a:gd name="connsiteY23" fmla="*/ 1770743 h 1814286"/>
                <a:gd name="connsiteX24" fmla="*/ 145143 w 2656114"/>
                <a:gd name="connsiteY24" fmla="*/ 1741714 h 1814286"/>
                <a:gd name="connsiteX25" fmla="*/ 0 w 2656114"/>
                <a:gd name="connsiteY25" fmla="*/ 1727200 h 1814286"/>
                <a:gd name="connsiteX26" fmla="*/ 0 w 2656114"/>
                <a:gd name="connsiteY26" fmla="*/ 261257 h 1814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56114" h="1814286">
                  <a:moveTo>
                    <a:pt x="0" y="261257"/>
                  </a:moveTo>
                  <a:lnTo>
                    <a:pt x="391886" y="0"/>
                  </a:lnTo>
                  <a:lnTo>
                    <a:pt x="2598057" y="957943"/>
                  </a:lnTo>
                  <a:cubicBezTo>
                    <a:pt x="2612571" y="996648"/>
                    <a:pt x="2627474" y="1035209"/>
                    <a:pt x="2641600" y="1074057"/>
                  </a:cubicBezTo>
                  <a:cubicBezTo>
                    <a:pt x="2646828" y="1088435"/>
                    <a:pt x="2656114" y="1102301"/>
                    <a:pt x="2656114" y="1117600"/>
                  </a:cubicBezTo>
                  <a:cubicBezTo>
                    <a:pt x="2656114" y="1171038"/>
                    <a:pt x="2652797" y="1225005"/>
                    <a:pt x="2641600" y="1277257"/>
                  </a:cubicBezTo>
                  <a:cubicBezTo>
                    <a:pt x="2637945" y="1294314"/>
                    <a:pt x="2622247" y="1306286"/>
                    <a:pt x="2612571" y="1320800"/>
                  </a:cubicBezTo>
                  <a:cubicBezTo>
                    <a:pt x="2607733" y="1335314"/>
                    <a:pt x="2604899" y="1350659"/>
                    <a:pt x="2598057" y="1364343"/>
                  </a:cubicBezTo>
                  <a:cubicBezTo>
                    <a:pt x="2581747" y="1396964"/>
                    <a:pt x="2553001" y="1428500"/>
                    <a:pt x="2525486" y="1451429"/>
                  </a:cubicBezTo>
                  <a:cubicBezTo>
                    <a:pt x="2512085" y="1462596"/>
                    <a:pt x="2497545" y="1472656"/>
                    <a:pt x="2481943" y="1480457"/>
                  </a:cubicBezTo>
                  <a:cubicBezTo>
                    <a:pt x="2468259" y="1487299"/>
                    <a:pt x="2452914" y="1490133"/>
                    <a:pt x="2438400" y="1494971"/>
                  </a:cubicBezTo>
                  <a:lnTo>
                    <a:pt x="2351314" y="1553029"/>
                  </a:lnTo>
                  <a:cubicBezTo>
                    <a:pt x="2336800" y="1562705"/>
                    <a:pt x="2324320" y="1576541"/>
                    <a:pt x="2307771" y="1582057"/>
                  </a:cubicBezTo>
                  <a:cubicBezTo>
                    <a:pt x="2278743" y="1591733"/>
                    <a:pt x="2246146" y="1594113"/>
                    <a:pt x="2220686" y="1611086"/>
                  </a:cubicBezTo>
                  <a:cubicBezTo>
                    <a:pt x="2151684" y="1657087"/>
                    <a:pt x="2193691" y="1634598"/>
                    <a:pt x="2090057" y="1669143"/>
                  </a:cubicBezTo>
                  <a:lnTo>
                    <a:pt x="2002971" y="1698171"/>
                  </a:lnTo>
                  <a:cubicBezTo>
                    <a:pt x="1988457" y="1703009"/>
                    <a:pt x="1974652" y="1711164"/>
                    <a:pt x="1959429" y="1712686"/>
                  </a:cubicBezTo>
                  <a:lnTo>
                    <a:pt x="1814286" y="1727200"/>
                  </a:lnTo>
                  <a:cubicBezTo>
                    <a:pt x="1704432" y="1763817"/>
                    <a:pt x="1850112" y="1718810"/>
                    <a:pt x="1625600" y="1756229"/>
                  </a:cubicBezTo>
                  <a:cubicBezTo>
                    <a:pt x="1586247" y="1762788"/>
                    <a:pt x="1548607" y="1777433"/>
                    <a:pt x="1509486" y="1785257"/>
                  </a:cubicBezTo>
                  <a:cubicBezTo>
                    <a:pt x="1417353" y="1803683"/>
                    <a:pt x="1460847" y="1793787"/>
                    <a:pt x="1378857" y="1814286"/>
                  </a:cubicBezTo>
                  <a:cubicBezTo>
                    <a:pt x="1175657" y="1809448"/>
                    <a:pt x="972314" y="1808796"/>
                    <a:pt x="769257" y="1799771"/>
                  </a:cubicBezTo>
                  <a:cubicBezTo>
                    <a:pt x="753973" y="1799092"/>
                    <a:pt x="740836" y="1787583"/>
                    <a:pt x="725714" y="1785257"/>
                  </a:cubicBezTo>
                  <a:cubicBezTo>
                    <a:pt x="677657" y="1777864"/>
                    <a:pt x="628926" y="1775833"/>
                    <a:pt x="580571" y="1770743"/>
                  </a:cubicBezTo>
                  <a:cubicBezTo>
                    <a:pt x="325339" y="1743877"/>
                    <a:pt x="548288" y="1760912"/>
                    <a:pt x="145143" y="1741714"/>
                  </a:cubicBezTo>
                  <a:lnTo>
                    <a:pt x="0" y="1727200"/>
                  </a:lnTo>
                  <a:lnTo>
                    <a:pt x="0" y="261257"/>
                  </a:ln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216" name="Group 215"/>
            <p:cNvGrpSpPr/>
            <p:nvPr/>
          </p:nvGrpSpPr>
          <p:grpSpPr>
            <a:xfrm rot="19785372">
              <a:off x="3244183" y="4175256"/>
              <a:ext cx="568558" cy="948048"/>
              <a:chOff x="10189687" y="491507"/>
              <a:chExt cx="445675" cy="592862"/>
            </a:xfrm>
            <a:scene3d>
              <a:camera prst="orthographicFront">
                <a:rot lat="0" lon="0" rev="0"/>
              </a:camera>
              <a:lightRig rig="threePt" dir="t"/>
            </a:scene3d>
          </p:grpSpPr>
          <p:sp>
            <p:nvSpPr>
              <p:cNvPr id="242" name="Isosceles Triangle 241"/>
              <p:cNvSpPr/>
              <p:nvPr/>
            </p:nvSpPr>
            <p:spPr>
              <a:xfrm>
                <a:off x="10198784" y="491507"/>
                <a:ext cx="431699" cy="533400"/>
              </a:xfrm>
              <a:prstGeom prst="triangle">
                <a:avLst/>
              </a:prstGeom>
              <a:gradFill flip="none" rotWithShape="1">
                <a:gsLst>
                  <a:gs pos="0">
                    <a:schemeClr val="accent1">
                      <a:shade val="30000"/>
                      <a:satMod val="115000"/>
                    </a:schemeClr>
                  </a:gs>
                  <a:gs pos="50000">
                    <a:schemeClr val="accent1">
                      <a:shade val="67500"/>
                      <a:satMod val="115000"/>
                    </a:schemeClr>
                  </a:gs>
                  <a:gs pos="100000">
                    <a:schemeClr val="accent1">
                      <a:shade val="100000"/>
                      <a:satMod val="115000"/>
                    </a:schemeClr>
                  </a:gs>
                </a:gsLst>
                <a:lin ang="2700000" scaled="1"/>
                <a:tileRect/>
              </a:gra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43" name="Oval 242"/>
              <p:cNvSpPr/>
              <p:nvPr/>
            </p:nvSpPr>
            <p:spPr>
              <a:xfrm>
                <a:off x="10189687" y="989203"/>
                <a:ext cx="445675" cy="95166"/>
              </a:xfrm>
              <a:prstGeom prst="ellipse">
                <a:avLst/>
              </a:prstGeom>
              <a:solidFill>
                <a:schemeClr val="bg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17" name="Group 216"/>
            <p:cNvGrpSpPr/>
            <p:nvPr/>
          </p:nvGrpSpPr>
          <p:grpSpPr>
            <a:xfrm>
              <a:off x="2877575" y="4537988"/>
              <a:ext cx="959279" cy="1972475"/>
              <a:chOff x="-4182618" y="5299456"/>
              <a:chExt cx="959279" cy="1972475"/>
            </a:xfrm>
          </p:grpSpPr>
          <p:sp>
            <p:nvSpPr>
              <p:cNvPr id="218" name="Freeform 217"/>
              <p:cNvSpPr/>
              <p:nvPr/>
            </p:nvSpPr>
            <p:spPr>
              <a:xfrm>
                <a:off x="-3635829" y="5299456"/>
                <a:ext cx="50191" cy="206529"/>
              </a:xfrm>
              <a:custGeom>
                <a:avLst/>
                <a:gdLst>
                  <a:gd name="connsiteX0" fmla="*/ 14514 w 43789"/>
                  <a:gd name="connsiteY0" fmla="*/ 0 h 174172"/>
                  <a:gd name="connsiteX1" fmla="*/ 43542 w 43789"/>
                  <a:gd name="connsiteY1" fmla="*/ 101600 h 174172"/>
                  <a:gd name="connsiteX2" fmla="*/ 0 w 43789"/>
                  <a:gd name="connsiteY2" fmla="*/ 174172 h 174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3789" h="174172">
                    <a:moveTo>
                      <a:pt x="14514" y="0"/>
                    </a:moveTo>
                    <a:cubicBezTo>
                      <a:pt x="30237" y="36285"/>
                      <a:pt x="45961" y="72571"/>
                      <a:pt x="43542" y="101600"/>
                    </a:cubicBezTo>
                    <a:cubicBezTo>
                      <a:pt x="41123" y="130629"/>
                      <a:pt x="20561" y="152400"/>
                      <a:pt x="0" y="174172"/>
                    </a:cubicBezTo>
                  </a:path>
                </a:pathLst>
              </a:custGeom>
              <a:noFill/>
              <a:ln w="19050">
                <a:solidFill>
                  <a:schemeClr val="bg1"/>
                </a:solidFill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19" name="Group 218"/>
              <p:cNvGrpSpPr/>
              <p:nvPr/>
            </p:nvGrpSpPr>
            <p:grpSpPr>
              <a:xfrm flipH="1">
                <a:off x="-4182618" y="5341311"/>
                <a:ext cx="959279" cy="1930620"/>
                <a:chOff x="9438270" y="8906551"/>
                <a:chExt cx="882130" cy="2053045"/>
              </a:xfrm>
            </p:grpSpPr>
            <p:sp>
              <p:nvSpPr>
                <p:cNvPr id="231" name="Oval 230"/>
                <p:cNvSpPr/>
                <p:nvPr/>
              </p:nvSpPr>
              <p:spPr>
                <a:xfrm flipH="1">
                  <a:off x="9438270" y="10491165"/>
                  <a:ext cx="882130" cy="46843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1">
                        <a:shade val="30000"/>
                        <a:satMod val="115000"/>
                      </a:schemeClr>
                    </a:gs>
                    <a:gs pos="50000">
                      <a:schemeClr val="accent1">
                        <a:shade val="67500"/>
                        <a:satMod val="115000"/>
                      </a:schemeClr>
                    </a:gs>
                    <a:gs pos="87000">
                      <a:schemeClr val="bg1">
                        <a:lumMod val="75000"/>
                      </a:schemeClr>
                    </a:gs>
                  </a:gsLst>
                  <a:lin ang="2700000" scaled="1"/>
                  <a:tileRect/>
                </a:gradFill>
                <a:scene3d>
                  <a:camera prst="orthographicFront">
                    <a:rot lat="0" lon="0" rev="0"/>
                  </a:camera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32" name="Freeform 231"/>
                <p:cNvSpPr/>
                <p:nvPr/>
              </p:nvSpPr>
              <p:spPr>
                <a:xfrm flipH="1">
                  <a:off x="9833917" y="8991600"/>
                  <a:ext cx="486482" cy="1562670"/>
                </a:xfrm>
                <a:custGeom>
                  <a:avLst/>
                  <a:gdLst>
                    <a:gd name="connsiteX0" fmla="*/ 290286 w 348343"/>
                    <a:gd name="connsiteY0" fmla="*/ 1088572 h 1088572"/>
                    <a:gd name="connsiteX1" fmla="*/ 0 w 348343"/>
                    <a:gd name="connsiteY1" fmla="*/ 464457 h 1088572"/>
                    <a:gd name="connsiteX2" fmla="*/ 203200 w 348343"/>
                    <a:gd name="connsiteY2" fmla="*/ 0 h 1088572"/>
                    <a:gd name="connsiteX3" fmla="*/ 348343 w 348343"/>
                    <a:gd name="connsiteY3" fmla="*/ 0 h 108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8343" h="1088572">
                      <a:moveTo>
                        <a:pt x="290286" y="1088572"/>
                      </a:moveTo>
                      <a:lnTo>
                        <a:pt x="0" y="464457"/>
                      </a:lnTo>
                      <a:lnTo>
                        <a:pt x="203200" y="0"/>
                      </a:lnTo>
                      <a:lnTo>
                        <a:pt x="348343" y="0"/>
                      </a:lnTo>
                    </a:path>
                  </a:pathLst>
                </a:custGeom>
                <a:noFill/>
                <a:ln w="57150"/>
                <a:scene3d>
                  <a:camera prst="orthographicFront">
                    <a:rot lat="0" lon="0" rev="0"/>
                  </a:camera>
                  <a:lightRig rig="threePt" dir="t"/>
                </a:scene3d>
                <a:sp3d contourW="12700">
                  <a:bevelT/>
                  <a:contourClr>
                    <a:schemeClr val="bg1"/>
                  </a:contour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35" name="Oval 234"/>
                <p:cNvSpPr/>
                <p:nvPr/>
              </p:nvSpPr>
              <p:spPr>
                <a:xfrm>
                  <a:off x="10143581" y="9397090"/>
                  <a:ext cx="156807" cy="174497"/>
                </a:xfrm>
                <a:prstGeom prst="ellipse">
                  <a:avLst/>
                </a:prstGeom>
                <a:ln>
                  <a:solidFill>
                    <a:schemeClr val="bg1"/>
                  </a:solidFill>
                </a:ln>
                <a:scene3d>
                  <a:camera prst="orthographicFront">
                    <a:rot lat="0" lon="0" rev="0"/>
                  </a:camera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39" name="Freeform 238"/>
                <p:cNvSpPr/>
                <p:nvPr/>
              </p:nvSpPr>
              <p:spPr>
                <a:xfrm flipH="1">
                  <a:off x="9720076" y="8906551"/>
                  <a:ext cx="159543" cy="183020"/>
                </a:xfrm>
                <a:custGeom>
                  <a:avLst/>
                  <a:gdLst>
                    <a:gd name="connsiteX0" fmla="*/ 34410 w 151367"/>
                    <a:gd name="connsiteY0" fmla="*/ 0 h 145143"/>
                    <a:gd name="connsiteX1" fmla="*/ 34410 w 151367"/>
                    <a:gd name="connsiteY1" fmla="*/ 0 h 145143"/>
                    <a:gd name="connsiteX2" fmla="*/ 48924 w 151367"/>
                    <a:gd name="connsiteY2" fmla="*/ 145143 h 145143"/>
                    <a:gd name="connsiteX3" fmla="*/ 106981 w 151367"/>
                    <a:gd name="connsiteY3" fmla="*/ 130629 h 145143"/>
                    <a:gd name="connsiteX4" fmla="*/ 150524 w 151367"/>
                    <a:gd name="connsiteY4" fmla="*/ 43543 h 145143"/>
                    <a:gd name="connsiteX5" fmla="*/ 106981 w 151367"/>
                    <a:gd name="connsiteY5" fmla="*/ 14515 h 145143"/>
                    <a:gd name="connsiteX6" fmla="*/ 34410 w 151367"/>
                    <a:gd name="connsiteY6" fmla="*/ 0 h 145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1367" h="145143">
                      <a:moveTo>
                        <a:pt x="34410" y="0"/>
                      </a:moveTo>
                      <a:lnTo>
                        <a:pt x="34410" y="0"/>
                      </a:lnTo>
                      <a:cubicBezTo>
                        <a:pt x="20604" y="62126"/>
                        <a:pt x="-43295" y="145143"/>
                        <a:pt x="48924" y="145143"/>
                      </a:cubicBezTo>
                      <a:cubicBezTo>
                        <a:pt x="68872" y="145143"/>
                        <a:pt x="87629" y="135467"/>
                        <a:pt x="106981" y="130629"/>
                      </a:cubicBezTo>
                      <a:cubicBezTo>
                        <a:pt x="113094" y="121460"/>
                        <a:pt x="158036" y="62322"/>
                        <a:pt x="150524" y="43543"/>
                      </a:cubicBezTo>
                      <a:cubicBezTo>
                        <a:pt x="144045" y="27347"/>
                        <a:pt x="123530" y="20031"/>
                        <a:pt x="106981" y="14515"/>
                      </a:cubicBezTo>
                      <a:cubicBezTo>
                        <a:pt x="93211" y="9925"/>
                        <a:pt x="46505" y="2419"/>
                        <a:pt x="34410" y="0"/>
                      </a:cubicBezTo>
                      <a:close/>
                    </a:path>
                  </a:pathLst>
                </a:custGeom>
                <a:solidFill>
                  <a:schemeClr val="tx2">
                    <a:lumMod val="75000"/>
                  </a:schemeClr>
                </a:solidFill>
                <a:scene3d>
                  <a:camera prst="orthographicFront">
                    <a:rot lat="0" lon="0" rev="0"/>
                  </a:camera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221" name="Freeform 220"/>
              <p:cNvSpPr/>
              <p:nvPr/>
            </p:nvSpPr>
            <p:spPr>
              <a:xfrm flipH="1">
                <a:off x="-3819137" y="6869356"/>
                <a:ext cx="173496" cy="172106"/>
              </a:xfrm>
              <a:custGeom>
                <a:avLst/>
                <a:gdLst>
                  <a:gd name="connsiteX0" fmla="*/ 34410 w 151367"/>
                  <a:gd name="connsiteY0" fmla="*/ 0 h 145143"/>
                  <a:gd name="connsiteX1" fmla="*/ 34410 w 151367"/>
                  <a:gd name="connsiteY1" fmla="*/ 0 h 145143"/>
                  <a:gd name="connsiteX2" fmla="*/ 48924 w 151367"/>
                  <a:gd name="connsiteY2" fmla="*/ 145143 h 145143"/>
                  <a:gd name="connsiteX3" fmla="*/ 106981 w 151367"/>
                  <a:gd name="connsiteY3" fmla="*/ 130629 h 145143"/>
                  <a:gd name="connsiteX4" fmla="*/ 150524 w 151367"/>
                  <a:gd name="connsiteY4" fmla="*/ 43543 h 145143"/>
                  <a:gd name="connsiteX5" fmla="*/ 106981 w 151367"/>
                  <a:gd name="connsiteY5" fmla="*/ 14515 h 145143"/>
                  <a:gd name="connsiteX6" fmla="*/ 34410 w 151367"/>
                  <a:gd name="connsiteY6" fmla="*/ 0 h 145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67" h="145143">
                    <a:moveTo>
                      <a:pt x="34410" y="0"/>
                    </a:moveTo>
                    <a:lnTo>
                      <a:pt x="34410" y="0"/>
                    </a:lnTo>
                    <a:cubicBezTo>
                      <a:pt x="20604" y="62126"/>
                      <a:pt x="-43295" y="145143"/>
                      <a:pt x="48924" y="145143"/>
                    </a:cubicBezTo>
                    <a:cubicBezTo>
                      <a:pt x="68872" y="145143"/>
                      <a:pt x="87629" y="135467"/>
                      <a:pt x="106981" y="130629"/>
                    </a:cubicBezTo>
                    <a:cubicBezTo>
                      <a:pt x="113094" y="121460"/>
                      <a:pt x="158036" y="62322"/>
                      <a:pt x="150524" y="43543"/>
                    </a:cubicBezTo>
                    <a:cubicBezTo>
                      <a:pt x="144045" y="27347"/>
                      <a:pt x="123530" y="20031"/>
                      <a:pt x="106981" y="14515"/>
                    </a:cubicBezTo>
                    <a:cubicBezTo>
                      <a:pt x="93211" y="9925"/>
                      <a:pt x="46505" y="2419"/>
                      <a:pt x="34410" y="0"/>
                    </a:cubicBez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scene3d>
                <a:camera prst="orthographicFront">
                  <a:rot lat="0" lon="0" rev="0"/>
                </a:camera>
                <a:lightRig rig="threePt" dir="t"/>
              </a:scene3d>
              <a:sp3d>
                <a:bevelT prst="relaxedInse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3" name="Parallelogram 2"/>
          <p:cNvSpPr/>
          <p:nvPr/>
        </p:nvSpPr>
        <p:spPr>
          <a:xfrm rot="2220000">
            <a:off x="5313921" y="6011026"/>
            <a:ext cx="648000" cy="792000"/>
          </a:xfrm>
          <a:prstGeom prst="parallelogram">
            <a:avLst>
              <a:gd name="adj" fmla="val 65476"/>
            </a:avLst>
          </a:prstGeom>
          <a:solidFill>
            <a:srgbClr val="000000">
              <a:alpha val="4588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261" name="Group 260"/>
          <p:cNvGrpSpPr/>
          <p:nvPr/>
        </p:nvGrpSpPr>
        <p:grpSpPr>
          <a:xfrm>
            <a:off x="4836204" y="6013558"/>
            <a:ext cx="1322387" cy="343780"/>
            <a:chOff x="4777791" y="5906763"/>
            <a:chExt cx="1322387" cy="282346"/>
          </a:xfrm>
        </p:grpSpPr>
        <p:pic>
          <p:nvPicPr>
            <p:cNvPr id="271" name="Picture 4"/>
            <p:cNvPicPr>
              <a:picLocks noChangeAspect="1" noChangeArrowheads="1"/>
            </p:cNvPicPr>
            <p:nvPr/>
          </p:nvPicPr>
          <p:blipFill rotWithShape="1">
            <a:blip r:embed="rId1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t="-4"/>
            <a:stretch/>
          </p:blipFill>
          <p:spPr bwMode="auto">
            <a:xfrm rot="20190338">
              <a:off x="4777791" y="5906763"/>
              <a:ext cx="1322387" cy="282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72" name="Group 271"/>
            <p:cNvGrpSpPr/>
            <p:nvPr/>
          </p:nvGrpSpPr>
          <p:grpSpPr>
            <a:xfrm rot="20190338">
              <a:off x="5059050" y="6018863"/>
              <a:ext cx="837194" cy="160005"/>
              <a:chOff x="12676483" y="2692910"/>
              <a:chExt cx="837194" cy="160005"/>
            </a:xfrm>
          </p:grpSpPr>
          <p:sp>
            <p:nvSpPr>
              <p:cNvPr id="273" name="Rectangle 272"/>
              <p:cNvSpPr/>
              <p:nvPr/>
            </p:nvSpPr>
            <p:spPr>
              <a:xfrm>
                <a:off x="12710852" y="2692910"/>
                <a:ext cx="749956" cy="112866"/>
              </a:xfrm>
              <a:prstGeom prst="rect">
                <a:avLst/>
              </a:prstGeom>
              <a:solidFill>
                <a:srgbClr val="F9B67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274" name="Straight Connector 273"/>
              <p:cNvCxnSpPr/>
              <p:nvPr/>
            </p:nvCxnSpPr>
            <p:spPr>
              <a:xfrm flipV="1">
                <a:off x="12676483" y="2840699"/>
                <a:ext cx="837194" cy="12216"/>
              </a:xfrm>
              <a:prstGeom prst="line">
                <a:avLst/>
              </a:prstGeom>
              <a:ln w="28575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376" name="Rounded Rectangle 375">
            <a:hlinkClick r:id="" action="ppaction://hlinkshowjump?jump=nextslide"/>
          </p:cNvPr>
          <p:cNvSpPr/>
          <p:nvPr/>
        </p:nvSpPr>
        <p:spPr>
          <a:xfrm rot="20625937">
            <a:off x="4907699" y="6076877"/>
            <a:ext cx="1084432" cy="330878"/>
          </a:xfrm>
          <a:prstGeom prst="roundRect">
            <a:avLst/>
          </a:prstGeom>
          <a:solidFill>
            <a:srgbClr val="FFFFFF">
              <a:alpha val="1176"/>
            </a:srgbClr>
          </a:solidFill>
          <a:ln>
            <a:noFill/>
          </a:ln>
          <a:effectLst>
            <a:outerShdw blurRad="50800" dist="152400" dir="420000" algn="tl" rotWithShape="0">
              <a:prstClr val="black">
                <a:alpha val="4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75" name="Rounded Rectangle 374"/>
          <p:cNvSpPr/>
          <p:nvPr/>
        </p:nvSpPr>
        <p:spPr>
          <a:xfrm rot="20625937">
            <a:off x="4750945" y="5991626"/>
            <a:ext cx="1375695" cy="483282"/>
          </a:xfrm>
          <a:prstGeom prst="roundRect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88910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4000"/>
                                        <p:tgtEl>
                                          <p:spTgt spid="10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entr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bomb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3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1.85014E-8 L 0.00225 0.24931 " pathEditMode="relative" rAng="0" ptsTypes="AA">
                                      <p:cBhvr>
                                        <p:cTn id="26" dur="3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" y="12465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pu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7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8" dur="3000" fill="hold"/>
                                        <p:tgtEl>
                                          <p:spTgt spid="1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47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1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1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>
                      <p:stCondLst>
                        <p:cond delay="0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hamm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after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hamm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8"/>
                  </p:tgtEl>
                </p:cond>
              </p:nextCondLst>
            </p:seq>
            <p:seq concurrent="1" nextAc="seek">
              <p:cTn id="43" restart="whenNotActive" fill="hold" evtFilter="cancelBubble" nodeType="interactiveSeq">
                <p:stCondLst>
                  <p:cond evt="onClick" delay="0">
                    <p:tgtEl>
                      <p:spTgt spid="1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" fill="hold">
                      <p:stCondLst>
                        <p:cond delay="0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uct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"/>
                            </p:stCondLst>
                            <p:childTnLst>
                              <p:par>
                                <p:cTn id="50" presetID="10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1"/>
                  </p:tgtEl>
                </p:cond>
              </p:nextCondLst>
            </p:seq>
            <p:seq concurrent="1" nextAc="seek">
              <p:cTn id="53" restart="whenNotActive" fill="hold" evtFilter="cancelBubble" nodeType="interactiveSeq">
                <p:stCondLst>
                  <p:cond evt="onClick" delay="0">
                    <p:tgtEl>
                      <p:spTgt spid="1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" fill="hold">
                      <p:stCondLst>
                        <p:cond delay="0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2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20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2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pu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3"/>
                  </p:tgtEl>
                </p:cond>
              </p:nextCondLst>
            </p:seq>
            <p:seq concurrent="1" nextAc="seek">
              <p:cTn id="63" restart="whenNotActive" fill="hold" evtFilter="cancelBubble" nodeType="interactiveSeq">
                <p:stCondLst>
                  <p:cond evt="onClick" delay="0">
                    <p:tgtEl>
                      <p:spTgt spid="1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" fill="hold">
                      <p:stCondLst>
                        <p:cond delay="0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12 -0.00671 C -0.00816 -0.02106 -0.01892 -0.03634 -0.03195 -0.04814 C -0.03594 -0.05625 -0.04219 -0.05926 -0.04774 -0.06551 C -0.05625 -0.07546 -0.0651 -0.08495 -0.07344 -0.0949 C -0.07882 -0.10139 -0.08333 -0.10833 -0.08906 -0.11389 C -0.09288 -0.11759 -0.10087 -0.1243 -0.10087 -0.12407 C -0.10399 -0.13078 -0.10695 -0.13402 -0.1125 -0.13657 C -0.11563 -0.14421 -0.11684 -0.1456 -0.12309 -0.14838 C -0.12917 -0.16088 -0.12552 -0.15694 -0.13333 -0.16226 C -0.13733 -0.1699 -0.14028 -0.17592 -0.14618 -0.18125 C -0.14809 -0.18495 -0.15764 -0.19838 -0.1592 -0.20023 C -0.16163 -0.20301 -0.16701 -0.20717 -0.16701 -0.20694 C -0.17344 -0.22037 -0.18576 -0.22777 -0.19427 -0.23842 C -0.19948 -0.2449 -0.20608 -0.24907 -0.21111 -0.25578 C -0.2224 -0.27083 -0.23733 -0.28865 -0.25278 -0.2956 C -0.25816 -0.30601 -0.25191 -0.29583 -0.26059 -0.30416 C -0.26875 -0.31203 -0.27552 -0.32615 -0.28524 -0.33009 C -0.28993 -0.32963 -0.29479 -0.32963 -0.29948 -0.32847 C -0.30226 -0.32777 -0.30729 -0.325 -0.30729 -0.32476 C -0.31146 -0.32129 -0.3191 -0.3162 -0.32292 -0.31111 C -0.32708 -0.30555 -0.3283 -0.30324 -0.33455 -0.29907 C -0.34601 -0.29143 -0.35695 -0.28264 -0.3684 -0.27476 C -0.37622 -0.26944 -0.38299 -0.26203 -0.39184 -0.25926 C -0.40104 -0.25139 -0.4099 -0.24421 -0.42031 -0.24189 C -0.425 -0.23889 -0.42986 -0.23611 -0.43455 -0.2331 C -0.44115 -0.2287 -0.43629 -0.23032 -0.44358 -0.22291 C -0.44774 -0.21898 -0.4507 -0.21898 -0.45538 -0.21759 C -0.4625 -0.21111 -0.47049 -0.20555 -0.47865 -0.20208 C -0.48472 -0.19583 -0.48958 -0.1949 -0.49688 -0.19166 C -0.51337 -0.18426 -0.48767 -0.19606 -0.50469 -0.18657 C -0.51458 -0.18101 -0.52587 -0.17916 -0.53594 -0.1743 C -0.54497 -0.1699 -0.55347 -0.16666 -0.5632 -0.16389 C -0.56979 -0.16203 -0.57604 -0.1574 -0.58264 -0.15532 C -0.58646 -0.15416 -0.59045 -0.1537 -0.59427 -0.15185 C -0.61059 -0.14421 -0.62691 -0.13657 -0.64358 -0.12963 C -0.64948 -0.10671 -0.64236 -0.08055 -0.63715 -0.05856 C -0.63611 -0.04791 -0.63542 -0.03819 -0.63073 -0.02916 C -0.63021 -0.02685 -0.63004 -0.0243 -0.62934 -0.02222 C -0.62865 -0.02037 -0.62726 -0.01898 -0.62674 -0.01689 C -0.62379 -0.00648 -0.6257 -0.00254 -0.62031 0.00718 C -0.61875 0.0176 -0.61406 0.03889 -0.6099 0.04699 C -0.60729 0.06598 -0.60243 0.08426 -0.59826 0.10255 C -0.59531 0.11505 -0.59358 0.12848 -0.58906 0.14028 C -0.58698 0.15579 -0.58038 0.17061 -0.57604 0.18542 C -0.57448 0.19699 -0.57049 0.20787 -0.5684 0.21991 C -0.56736 0.2257 -0.56354 0.2301 -0.56181 0.23565 C -0.56007 0.24121 -0.55938 0.24723 -0.55799 0.25301 C -0.55504 0.26482 -0.55122 0.27616 -0.54757 0.2875 C -0.54549 0.29375 -0.54531 0.29908 -0.54236 0.30486 C -0.5408 0.31297 -0.54028 0.31621 -0.53594 0.32223 C -0.53212 0.33982 -0.52656 0.35811 -0.52031 0.37385 C -0.51823 0.37917 -0.51788 0.38565 -0.51632 0.39121 C -0.51545 0.40232 -0.51597 0.4176 -0.50851 0.42408 C -0.50226 0.41852 -0.50278 0.41227 -0.49566 0.4051 C -0.48889 0.39815 -0.48281 0.39098 -0.47604 0.38426 C -0.47483 0.38311 -0.47448 0.38056 -0.47344 0.37917 C -0.46979 0.37431 -0.46476 0.36945 -0.46059 0.36528 C -0.45781 0.35463 -0.46163 0.36459 -0.45399 0.35857 C -0.45191 0.35695 -0.4507 0.35371 -0.44879 0.35162 C -0.44201 0.34352 -0.44063 0.34283 -0.43333 0.33611 C -0.43021 0.32755 -0.42778 0.32639 -0.42153 0.32223 C -0.41545 0.31019 -0.41528 0.31204 -0.40729 0.30486 C -0.40226 0.29144 -0.40799 0.30371 -0.39688 0.29098 C -0.39149 0.28449 -0.38681 0.275 -0.38125 0.26852 C -0.37795 0.26459 -0.37431 0.26158 -0.37083 0.25811 C -0.3691 0.25649 -0.3658 0.25301 -0.3658 0.25324 C -0.35851 0.2382 -0.34392 0.22986 -0.33333 0.21991 C -0.32743 0.21412 -0.32274 0.20579 -0.31632 0.20093 C -0.31042 0.19653 -0.30504 0.19213 -0.29948 0.18704 C -0.29566 0.18357 -0.28785 0.17662 -0.28785 0.17686 C -0.28056 0.16227 -0.26563 0.15533 -0.25538 0.14561 C -0.2441 0.13473 -0.2342 0.1213 -0.22153 0.11274 C -0.21059 0.09769 -0.22639 0.11713 -0.21111 0.10602 C -0.20972 0.10486 -0.20972 0.10209 -0.20868 0.1007 C -0.2033 0.09468 -0.19566 0.09399 -0.19063 0.08866 C -0.1882 0.08611 -0.18629 0.08241 -0.18385 0.07986 C -0.18229 0.07824 -0.18038 0.07801 -0.17865 0.07662 C -0.16979 0.06968 -0.16129 0.06135 -0.15278 0.05394 C -0.14323 0.04537 -0.13611 0.03357 -0.12552 0.02639 C -0.12014 0.0169 -0.10747 0.00394 -0.09948 -0.00139 C -0.09375 -0.00509 -0.0934 -0.00347 -0.08906 -0.00833 C -0.07813 -0.02037 -0.06545 -0.02824 -0.05399 -0.03958 C -0.04705 -0.04652 -0.04288 -0.05254 -0.03455 -0.05671 C -0.02587 -0.06875 -0.03715 -0.05439 -0.02031 -0.06898 C -0.01892 -0.07014 -0.01754 -0.07106 -0.01632 -0.07245 C -0.01493 -0.07407 -0.01406 -0.07615 -0.0125 -0.07754 C -0.00972 -0.08009 -0.00625 -0.08055 -0.00347 -0.08287 C 0.01233 -0.09514 0.00121 -0.08842 0.01736 -0.09676 C 0.0283 -0.10231 0.03663 -0.11342 0.04722 -0.11921 C 0.05486 -0.12893 0.04705 -0.12083 0.05764 -0.12615 C 0.06493 -0.12986 0.07083 -0.13773 0.07708 -0.14328 C 0.08003 -0.14583 0.08333 -0.14745 0.08628 -0.15 C 0.09045 -0.15856 0.09653 -0.15694 0.10312 -0.16226 C 0.11198 -0.16967 0.1217 -0.17824 0.1316 -0.1831 C 0.13073 -0.16574 0.13021 -0.14305 0.12257 -0.12777 C 0.11996 -0.10995 0.11719 -0.09097 0.10955 -0.07592 C 0.10729 -0.06273 0.10521 -0.04676 0.09913 -0.03611 C 0.09514 -0.01342 0.09028 0.00996 0.08368 0.03149 C 0.0809 0.05162 0.08194 0.08264 0.07587 0.09908 C 0.07378 0.11135 0.07309 0.12454 0.07066 0.13681 C 0.06441 0.16806 0.07118 0.12408 0.06667 0.15417 C 0.06406 0.17107 0.06302 0.18774 0.05642 0.20278 C 0.05503 0.22223 0.05417 0.25556 0.04861 0.27361 C 0.04635 0.30371 0.04496 0.3338 0.0408 0.36343 C 0.03958 0.40162 0.03698 0.43959 0.03559 0.47778 C 0.03611 0.52778 0.03819 0.57709 0.03819 0.62639 " pathEditMode="relative" rAng="0" ptsTypes="fffffffffffffffffffffffffffffffffffffffffffffffffffffffffffffffffffffffffffffffffffffffffffffffffffffffffA">
                                      <p:cBhvr>
                                        <p:cTn id="73" dur="3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215" y="15486"/>
                                    </p:animMotion>
                                  </p:childTnLst>
                                </p:cTn>
                              </p:par>
                              <p:par>
                                <p:cTn id="74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88889E-6 -6.93802E-7 C -0.00244 0.01757 -0.01372 0.02682 -0.02084 0.04163 C -0.02188 0.04371 -0.0224 0.04648 -0.02344 0.04856 C -0.02535 0.05273 -0.02987 0.06059 -0.02987 0.06059 C -0.03143 0.06868 -0.03386 0.07678 -0.03889 0.0814 C -0.04185 0.09597 -0.04896 0.10754 -0.05591 0.11933 C -0.06268 0.13043 -0.06719 0.14153 -0.07553 0.15055 C -0.07778 0.1635 -0.08577 0.17067 -0.09098 0.18177 C -0.09601 0.19218 -0.09914 0.19958 -0.1066 0.20768 C -0.10955 0.21739 -0.11285 0.22248 -0.11823 0.23011 C -0.12101 0.24514 -0.11737 0.22942 -0.12344 0.24213 C -0.12414 0.24375 -0.12414 0.2456 -0.12483 0.24745 C -0.13004 0.25948 -0.13837 0.26873 -0.1441 0.28029 C -0.14775 0.27312 -0.14757 0.26503 -0.1507 0.25763 C -0.15382 0.25046 -0.15747 0.24237 -0.16129 0.23543 C -0.16303 0.2271 -0.16719 0.22016 -0.17032 0.21276 C -0.17188 0.20906 -0.1724 0.20444 -0.17414 0.20074 C -0.17935 0.18941 -0.18021 0.18894 -0.18577 0.18177 C -0.18751 0.1746 -0.18907 0.17206 -0.19376 0.1679 C -0.19896 0.15402 -0.20747 0.14385 -0.21424 0.13159 C -0.21823 0.12465 -0.22136 0.11679 -0.22622 0.11077 C -0.23299 0.10176 -0.23004 0.10939 -0.23629 0.09875 C -0.24757 0.07955 -0.25712 0.06059 -0.27136 0.0451 C -0.27553 0.03561 -0.28021 0.03168 -0.28577 0.02405 C -0.29237 0.00231 -0.28299 0.02844 -0.2948 0.0104 C -0.29636 0.00809 -0.29601 0.00439 -0.2974 0.00185 C -0.30365 -0.00925 -0.31372 -0.02151 -0.32084 -0.03099 C -0.33073 -0.04417 -0.33785 -0.06036 -0.34671 -0.07424 C -0.35035 -0.07979 -0.35504 -0.08418 -0.35851 -0.08997 C -0.36146 -0.09528 -0.36372 -0.10176 -0.36754 -0.10546 C -0.37205 -0.11009 -0.379 -0.11633 -0.38316 -0.12281 C -0.39497 -0.14131 -0.379 -0.12003 -0.39219 -0.13321 C -0.3974 -0.13853 -0.40018 -0.14639 -0.40521 -0.15218 C -0.41025 -0.15796 -0.41598 -0.16351 -0.42084 -0.16952 C -0.42275 -0.17183 -0.42414 -0.17438 -0.42605 -0.17646 C -0.42969 -0.18016 -0.43768 -0.18687 -0.43768 -0.18687 C -0.44237 -0.19612 -0.44931 -0.19774 -0.45591 -0.20421 C -0.46303 -0.21138 -0.46823 -0.21878 -0.47657 -0.22318 C -0.47935 -0.23312 -0.4757 -0.2241 -0.48316 -0.23173 C -0.49167 -0.24075 -0.49219 -0.24468 -0.50261 -0.24908 C -0.50348 -0.24977 -0.50869 -0.25532 -0.51042 -0.25416 C -0.51389 -0.25185 -0.51546 -0.24214 -0.51685 -0.23867 C -0.5198 -0.23058 -0.52292 -0.22248 -0.52605 -0.21439 C -0.52952 -0.19496 -0.52396 -0.22271 -0.53126 -0.19889 C -0.53316 -0.19242 -0.53299 -0.18502 -0.53386 -0.17808 C -0.5349 -0.16952 -0.53751 -0.16235 -0.53889 -0.15426 C -0.54011 -0.1383 -0.54098 -0.1235 -0.54549 -0.10893 C -0.55695 -0.01133 -0.5408 0.09065 -0.56112 0.18686 C -0.56198 0.19981 -0.56268 0.22086 -0.56632 0.23358 C -0.56928 0.24398 -0.5698 0.24468 -0.57136 0.25763 C -0.57327 0.27359 -0.57223 0.29232 -0.57917 0.3062 C -0.58004 0.3166 -0.58056 0.32701 -0.58316 0.33742 C -0.58455 0.35268 -0.58855 0.36586 -0.59098 0.38066 C -0.5915 0.38344 -0.59167 0.38645 -0.59219 0.38922 C -0.59254 0.39153 -0.59306 0.39385 -0.59358 0.39616 C -0.59393 0.39847 -0.59653 0.4031 -0.5948 0.4031 C -0.59271 0.4031 -0.59254 0.39801 -0.59098 0.39616 C -0.58907 0.39385 -0.58664 0.39269 -0.58438 0.39107 C -0.57431 0.3728 -0.56129 0.35684 -0.54931 0.34089 C -0.54619 0.33672 -0.54202 0.33464 -0.53889 0.33048 C -0.53473 0.32493 -0.5323 0.3173 -0.52865 0.31152 C -0.52483 0.30527 -0.51841 0.30134 -0.51424 0.29579 C -0.5073 0.28654 -0.51094 0.28908 -0.50521 0.28029 C -0.4974 0.26827 -0.48907 0.25694 -0.48056 0.24537 C -0.47605 0.23959 -0.47431 0.22965 -0.46876 0.22502 C -0.45938 0.21739 -0.45191 0.20744 -0.4441 0.19727 C -0.42813 0.17599 -0.44879 0.20097 -0.43507 0.17992 C -0.4316 0.1746 -0.42691 0.17114 -0.42344 0.16605 C -0.41789 0.15749 -0.41233 0.14847 -0.40643 0.14015 C -0.40018 0.13113 -0.3915 0.12488 -0.38698 0.11424 C -0.38195 0.10268 -0.37483 0.09528 -0.36876 0.08487 C -0.36129 0.07215 -0.35365 0.05851 -0.34549 0.04671 C -0.34237 0.04232 -0.3382 0.03908 -0.33507 0.03469 C -0.3224 0.01642 -0.3349 0.02798 -0.32205 0.01387 C -0.31928 0.01064 -0.3158 0.00855 -0.31303 0.00532 C -0.29063 -0.02267 -0.31546 0.00555 -0.30122 -0.0155 C -0.29028 -0.03192 -0.27657 -0.05204 -0.26494 -0.06753 C -0.24566 -0.0932 -0.2224 -0.11656 -0.20521 -0.14524 C -0.20209 -0.15079 -0.19983 -0.15726 -0.19619 -0.16258 C -0.18994 -0.17183 -0.17778 -0.18062 -0.17032 -0.18848 C -0.16303 -0.19612 -0.16042 -0.20375 -0.15209 -0.2093 C -0.14896 -0.21809 -0.14671 -0.21901 -0.14028 -0.22318 C -0.13941 -0.22549 -0.13924 -0.22826 -0.13785 -0.23034 C -0.13507 -0.23358 -0.12865 -0.23867 -0.12865 -0.23867 C -0.12344 -0.24931 -0.12952 -0.23913 -0.12101 -0.24769 C -0.104 -0.26388 -0.12639 -0.24468 -0.11181 -0.2611 C -0.09844 -0.2759 -0.11494 -0.25162 -0.10139 -0.26989 C -0.09098 -0.28377 -0.10087 -0.27429 -0.09237 -0.28192 C -0.08577 -0.29487 -0.07726 -0.30736 -0.0665 -0.31314 C -0.06216 -0.32447 -0.05487 -0.33187 -0.0481 -0.34066 C -0.0441 -0.34575 -0.03907 -0.34991 -0.03629 -0.35639 C -0.03507 -0.35916 -0.03421 -0.36286 -0.03247 -0.36494 C -0.03073 -0.36725 -0.02796 -0.36795 -0.02605 -0.37026 C -0.02396 -0.37281 -0.02275 -0.37627 -0.02084 -0.37882 C -0.01459 -0.38691 -0.01424 -0.38391 -0.00903 -0.39269 C -0.00191 -0.40495 0.0059 -0.41952 0.01423 -0.43062 C 0.0177 -0.43525 0.02152 -0.43941 0.02465 -0.44473 C 0.03333 -0.45907 0.04114 -0.47294 0.05329 -0.48266 C 0.05624 -0.49237 0.05868 -0.497 0.06493 -0.50347 C 0.06857 -0.51527 0.07499 -0.52128 0.08055 -0.53099 C 0.08784 -0.54371 0.0802 -0.537 0.08958 -0.54325 C 0.09184 -0.55157 0.08993 -0.54579 0.09479 -0.55527 C 0.09652 -0.55874 0.09999 -0.56568 0.09999 -0.56568 " pathEditMode="relative" ptsTypes="ffffffffffffffffffffffffffffffffffffffffffffffffffffffffffffffffffffffffffffffffffffffffffffffffffffffA">
                                      <p:cBhvr>
                                        <p:cTn id="75" dur="20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6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7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8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79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4"/>
                  </p:tgtEl>
                </p:cond>
              </p:nextCondLst>
            </p:seq>
            <p:seq concurrent="1" nextAc="seek">
              <p:cTn id="80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1" fill="hold">
                      <p:stCondLst>
                        <p:cond delay="0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86" dur="5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500"/>
                            </p:stCondLst>
                            <p:childTnLst>
                              <p:par>
                                <p:cTn id="88" presetID="1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drumro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000"/>
                            </p:stCondLst>
                            <p:childTnLst>
                              <p:par>
                                <p:cTn id="93" presetID="1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1500"/>
                            </p:stCondLst>
                            <p:childTnLst>
                              <p:par>
                                <p:cTn id="98" presetID="1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2000"/>
                            </p:stCondLst>
                            <p:childTnLst>
                              <p:par>
                                <p:cTn id="103" presetID="1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26" presetClass="emph" presetSubtype="0" repeatCount="3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" dur="500" tmFilter="0, 0; .2, .5; .8, .5; 1, 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9" dur="250" autoRev="1" fill="hold"/>
                                        <p:tgtEl>
                                          <p:spTgt spid="31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drumro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4000"/>
                            </p:stCondLst>
                            <p:childTnLst>
                              <p:par>
                                <p:cTn id="111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2" dur="20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114" restart="whenNotActive" fill="hold" evtFilter="cancelBubble" nodeType="interactiveSeq">
                <p:stCondLst>
                  <p:cond evt="onClick" delay="0">
                    <p:tgtEl>
                      <p:spTgt spid="3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5" fill="hold">
                      <p:stCondLst>
                        <p:cond delay="0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6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19" dur="3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3000"/>
                            </p:stCondLst>
                            <p:childTnLst>
                              <p:par>
                                <p:cTn id="121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2" dur="2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1"/>
                  </p:tgtEl>
                </p:cond>
              </p:nextCondLst>
            </p:seq>
            <p:seq concurrent="1" nextAc="seek">
              <p:cTn id="124" restart="whenNotActive" fill="hold" evtFilter="cancelBubble" nodeType="interactiveSeq">
                <p:stCondLst>
                  <p:cond evt="onClick" delay="0">
                    <p:tgtEl>
                      <p:spTgt spid="3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5" fill="hold">
                      <p:stCondLst>
                        <p:cond delay="0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10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0" dur="1000" fill="hold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1000" fill="hold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3" presetID="31" presetClass="exit" presetSubtype="0" fill="hold" grpId="1" nodeType="afterEffect">
                                  <p:stCondLst>
                                    <p:cond delay="100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4" dur="2000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2000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2000"/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7" dur="20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5"/>
                  </p:tgtEl>
                </p:cond>
              </p:nextCondLst>
            </p:seq>
          </p:childTnLst>
        </p:cTn>
      </p:par>
    </p:tnLst>
    <p:bldLst>
      <p:bldP spid="1055" grpId="0" animBg="1"/>
      <p:bldP spid="275" grpId="0" animBg="1"/>
      <p:bldP spid="275" grpId="1" animBg="1"/>
      <p:bldP spid="201" grpId="0" animBg="1"/>
      <p:bldP spid="376" grpId="0" animBg="1"/>
      <p:bldP spid="375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" name="Rectangle 173"/>
          <p:cNvSpPr/>
          <p:nvPr/>
        </p:nvSpPr>
        <p:spPr>
          <a:xfrm>
            <a:off x="-381000" y="-152400"/>
            <a:ext cx="9677400" cy="7219224"/>
          </a:xfrm>
          <a:prstGeom prst="rect">
            <a:avLst/>
          </a:prstGeom>
          <a:gradFill>
            <a:gsLst>
              <a:gs pos="72000">
                <a:schemeClr val="bg2">
                  <a:lumMod val="10000"/>
                </a:schemeClr>
              </a:gs>
              <a:gs pos="57000">
                <a:schemeClr val="bg2">
                  <a:lumMod val="25000"/>
                </a:schemeClr>
              </a:gs>
              <a:gs pos="0">
                <a:schemeClr val="bg2">
                  <a:lumMod val="10000"/>
                </a:schemeClr>
              </a:gs>
              <a:gs pos="30000">
                <a:schemeClr val="bg2">
                  <a:lumMod val="25000"/>
                </a:schemeClr>
              </a:gs>
              <a:gs pos="100000">
                <a:schemeClr val="bg2">
                  <a:lumMod val="10000"/>
                </a:schemeClr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031" name="Group 1030"/>
          <p:cNvGrpSpPr/>
          <p:nvPr/>
        </p:nvGrpSpPr>
        <p:grpSpPr>
          <a:xfrm>
            <a:off x="3389288" y="125079"/>
            <a:ext cx="2389660" cy="3886899"/>
            <a:chOff x="3490826" y="1131535"/>
            <a:chExt cx="2172418" cy="3314540"/>
          </a:xfrm>
          <a:effectLst/>
        </p:grpSpPr>
        <p:grpSp>
          <p:nvGrpSpPr>
            <p:cNvPr id="1030" name="Group 1029"/>
            <p:cNvGrpSpPr/>
            <p:nvPr/>
          </p:nvGrpSpPr>
          <p:grpSpPr>
            <a:xfrm>
              <a:off x="3490826" y="1131535"/>
              <a:ext cx="1848932" cy="3314540"/>
              <a:chOff x="3533956" y="1131535"/>
              <a:chExt cx="1848932" cy="3314540"/>
            </a:xfrm>
          </p:grpSpPr>
          <p:sp>
            <p:nvSpPr>
              <p:cNvPr id="5" name="Rectangle 4"/>
              <p:cNvSpPr/>
              <p:nvPr/>
            </p:nvSpPr>
            <p:spPr>
              <a:xfrm>
                <a:off x="3874682" y="1131535"/>
                <a:ext cx="1491808" cy="3203239"/>
              </a:xfrm>
              <a:prstGeom prst="rect">
                <a:avLst/>
              </a:pr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16" name="Group 115"/>
              <p:cNvGrpSpPr/>
              <p:nvPr/>
            </p:nvGrpSpPr>
            <p:grpSpPr>
              <a:xfrm flipH="1">
                <a:off x="3533956" y="2221262"/>
                <a:ext cx="805130" cy="352244"/>
                <a:chOff x="4909870" y="2192548"/>
                <a:chExt cx="805130" cy="352244"/>
              </a:xfrm>
            </p:grpSpPr>
            <p:sp>
              <p:nvSpPr>
                <p:cNvPr id="117" name="Rectangle 116"/>
                <p:cNvSpPr/>
                <p:nvPr/>
              </p:nvSpPr>
              <p:spPr>
                <a:xfrm>
                  <a:off x="4909870" y="2460192"/>
                  <a:ext cx="398252" cy="84600"/>
                </a:xfrm>
                <a:prstGeom prst="rect">
                  <a:avLst/>
                </a:prstGeom>
                <a:solidFill>
                  <a:schemeClr val="bg2">
                    <a:lumMod val="10000"/>
                  </a:schemeClr>
                </a:solidFill>
                <a:ln>
                  <a:solidFill>
                    <a:schemeClr val="bg2">
                      <a:lumMod val="1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8" name="Rectangle 117"/>
                <p:cNvSpPr/>
                <p:nvPr/>
              </p:nvSpPr>
              <p:spPr>
                <a:xfrm>
                  <a:off x="5036392" y="2370978"/>
                  <a:ext cx="398252" cy="84600"/>
                </a:xfrm>
                <a:prstGeom prst="rect">
                  <a:avLst/>
                </a:prstGeom>
                <a:solidFill>
                  <a:schemeClr val="bg2">
                    <a:lumMod val="10000"/>
                  </a:schemeClr>
                </a:solidFill>
                <a:ln>
                  <a:solidFill>
                    <a:schemeClr val="bg2">
                      <a:lumMod val="1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9" name="Rectangle 118"/>
                <p:cNvSpPr/>
                <p:nvPr/>
              </p:nvSpPr>
              <p:spPr>
                <a:xfrm>
                  <a:off x="5190226" y="2281763"/>
                  <a:ext cx="398252" cy="84600"/>
                </a:xfrm>
                <a:prstGeom prst="rect">
                  <a:avLst/>
                </a:prstGeom>
                <a:solidFill>
                  <a:schemeClr val="bg2">
                    <a:lumMod val="10000"/>
                  </a:schemeClr>
                </a:solidFill>
                <a:ln>
                  <a:solidFill>
                    <a:schemeClr val="bg2">
                      <a:lumMod val="1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0" name="Rectangle 119"/>
                <p:cNvSpPr/>
                <p:nvPr/>
              </p:nvSpPr>
              <p:spPr>
                <a:xfrm>
                  <a:off x="5316748" y="2192548"/>
                  <a:ext cx="398252" cy="84600"/>
                </a:xfrm>
                <a:prstGeom prst="rect">
                  <a:avLst/>
                </a:prstGeom>
                <a:solidFill>
                  <a:schemeClr val="bg2">
                    <a:lumMod val="10000"/>
                  </a:schemeClr>
                </a:solidFill>
                <a:ln>
                  <a:solidFill>
                    <a:schemeClr val="bg2">
                      <a:lumMod val="1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6" name="Freeform 5"/>
              <p:cNvSpPr/>
              <p:nvPr/>
            </p:nvSpPr>
            <p:spPr>
              <a:xfrm>
                <a:off x="3864634" y="1820173"/>
                <a:ext cx="448574" cy="724619"/>
              </a:xfrm>
              <a:custGeom>
                <a:avLst/>
                <a:gdLst>
                  <a:gd name="connsiteX0" fmla="*/ 448574 w 448574"/>
                  <a:gd name="connsiteY0" fmla="*/ 724619 h 724619"/>
                  <a:gd name="connsiteX1" fmla="*/ 448574 w 448574"/>
                  <a:gd name="connsiteY1" fmla="*/ 284671 h 724619"/>
                  <a:gd name="connsiteX2" fmla="*/ 0 w 448574"/>
                  <a:gd name="connsiteY2" fmla="*/ 0 h 724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48574" h="724619">
                    <a:moveTo>
                      <a:pt x="448574" y="724619"/>
                    </a:moveTo>
                    <a:lnTo>
                      <a:pt x="448574" y="28467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bg2">
                    <a:lumMod val="1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2" name="Freeform 111"/>
              <p:cNvSpPr/>
              <p:nvPr/>
            </p:nvSpPr>
            <p:spPr>
              <a:xfrm flipH="1">
                <a:off x="4894052" y="1820173"/>
                <a:ext cx="448574" cy="724619"/>
              </a:xfrm>
              <a:custGeom>
                <a:avLst/>
                <a:gdLst>
                  <a:gd name="connsiteX0" fmla="*/ 448574 w 448574"/>
                  <a:gd name="connsiteY0" fmla="*/ 724619 h 724619"/>
                  <a:gd name="connsiteX1" fmla="*/ 448574 w 448574"/>
                  <a:gd name="connsiteY1" fmla="*/ 284671 h 724619"/>
                  <a:gd name="connsiteX2" fmla="*/ 0 w 448574"/>
                  <a:gd name="connsiteY2" fmla="*/ 0 h 724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48574" h="724619">
                    <a:moveTo>
                      <a:pt x="448574" y="724619"/>
                    </a:moveTo>
                    <a:lnTo>
                      <a:pt x="448574" y="28467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bg2">
                    <a:lumMod val="1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22" name="Freeform 121"/>
              <p:cNvSpPr/>
              <p:nvPr/>
            </p:nvSpPr>
            <p:spPr>
              <a:xfrm>
                <a:off x="3835888" y="1828800"/>
                <a:ext cx="448574" cy="724619"/>
              </a:xfrm>
              <a:custGeom>
                <a:avLst/>
                <a:gdLst>
                  <a:gd name="connsiteX0" fmla="*/ 448574 w 448574"/>
                  <a:gd name="connsiteY0" fmla="*/ 724619 h 724619"/>
                  <a:gd name="connsiteX1" fmla="*/ 448574 w 448574"/>
                  <a:gd name="connsiteY1" fmla="*/ 284671 h 724619"/>
                  <a:gd name="connsiteX2" fmla="*/ 0 w 448574"/>
                  <a:gd name="connsiteY2" fmla="*/ 0 h 724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48574" h="724619">
                    <a:moveTo>
                      <a:pt x="448574" y="724619"/>
                    </a:moveTo>
                    <a:lnTo>
                      <a:pt x="448574" y="28467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bg2">
                    <a:lumMod val="1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23" name="Freeform 122"/>
              <p:cNvSpPr/>
              <p:nvPr/>
            </p:nvSpPr>
            <p:spPr>
              <a:xfrm flipH="1">
                <a:off x="4917062" y="1828800"/>
                <a:ext cx="448574" cy="724619"/>
              </a:xfrm>
              <a:custGeom>
                <a:avLst/>
                <a:gdLst>
                  <a:gd name="connsiteX0" fmla="*/ 448574 w 448574"/>
                  <a:gd name="connsiteY0" fmla="*/ 724619 h 724619"/>
                  <a:gd name="connsiteX1" fmla="*/ 448574 w 448574"/>
                  <a:gd name="connsiteY1" fmla="*/ 284671 h 724619"/>
                  <a:gd name="connsiteX2" fmla="*/ 0 w 448574"/>
                  <a:gd name="connsiteY2" fmla="*/ 0 h 724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48574" h="724619">
                    <a:moveTo>
                      <a:pt x="448574" y="724619"/>
                    </a:moveTo>
                    <a:lnTo>
                      <a:pt x="448574" y="28467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bg2">
                    <a:lumMod val="1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pic>
            <p:nvPicPr>
              <p:cNvPr id="1027" name="Picture 3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brightnessContrast bright="-4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852538" y="2573506"/>
                <a:ext cx="1530350" cy="187256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cxnSp>
            <p:nvCxnSpPr>
              <p:cNvPr id="73" name="Straight Connector 72"/>
              <p:cNvCxnSpPr/>
              <p:nvPr/>
            </p:nvCxnSpPr>
            <p:spPr>
              <a:xfrm>
                <a:off x="3874682" y="1170572"/>
                <a:ext cx="0" cy="3190137"/>
              </a:xfrm>
              <a:prstGeom prst="line">
                <a:avLst/>
              </a:prstGeom>
              <a:gradFill flip="none" rotWithShape="1">
                <a:gsLst>
                  <a:gs pos="0">
                    <a:schemeClr val="bg2">
                      <a:lumMod val="50000"/>
                      <a:shade val="30000"/>
                      <a:satMod val="115000"/>
                    </a:schemeClr>
                  </a:gs>
                  <a:gs pos="50000">
                    <a:schemeClr val="bg2">
                      <a:lumMod val="50000"/>
                      <a:shade val="67500"/>
                      <a:satMod val="115000"/>
                    </a:schemeClr>
                  </a:gs>
                  <a:gs pos="100000">
                    <a:schemeClr val="bg2">
                      <a:lumMod val="50000"/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>
                <a:solidFill>
                  <a:schemeClr val="bg2">
                    <a:lumMod val="1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" name="Group 9"/>
            <p:cNvGrpSpPr/>
            <p:nvPr/>
          </p:nvGrpSpPr>
          <p:grpSpPr>
            <a:xfrm>
              <a:off x="4858114" y="2192548"/>
              <a:ext cx="805130" cy="352244"/>
              <a:chOff x="4909870" y="2192548"/>
              <a:chExt cx="805130" cy="352244"/>
            </a:xfrm>
          </p:grpSpPr>
          <p:sp>
            <p:nvSpPr>
              <p:cNvPr id="9" name="Rectangle 8"/>
              <p:cNvSpPr/>
              <p:nvPr/>
            </p:nvSpPr>
            <p:spPr>
              <a:xfrm>
                <a:off x="4909870" y="2460192"/>
                <a:ext cx="398252" cy="84600"/>
              </a:xfrm>
              <a:prstGeom prst="rect">
                <a:avLst/>
              </a:prstGeom>
              <a:solidFill>
                <a:schemeClr val="bg2">
                  <a:lumMod val="10000"/>
                </a:schemeClr>
              </a:solidFill>
              <a:ln>
                <a:solidFill>
                  <a:schemeClr val="bg2">
                    <a:lumMod val="1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3" name="Rectangle 112"/>
              <p:cNvSpPr/>
              <p:nvPr/>
            </p:nvSpPr>
            <p:spPr>
              <a:xfrm>
                <a:off x="5036392" y="2370978"/>
                <a:ext cx="398252" cy="84600"/>
              </a:xfrm>
              <a:prstGeom prst="rect">
                <a:avLst/>
              </a:prstGeom>
              <a:solidFill>
                <a:schemeClr val="bg2">
                  <a:lumMod val="10000"/>
                </a:schemeClr>
              </a:solidFill>
              <a:ln>
                <a:solidFill>
                  <a:schemeClr val="bg2">
                    <a:lumMod val="1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4" name="Rectangle 113"/>
              <p:cNvSpPr/>
              <p:nvPr/>
            </p:nvSpPr>
            <p:spPr>
              <a:xfrm>
                <a:off x="5190226" y="2281763"/>
                <a:ext cx="398252" cy="84600"/>
              </a:xfrm>
              <a:prstGeom prst="rect">
                <a:avLst/>
              </a:prstGeom>
              <a:solidFill>
                <a:schemeClr val="bg2">
                  <a:lumMod val="10000"/>
                </a:schemeClr>
              </a:solidFill>
              <a:ln>
                <a:solidFill>
                  <a:schemeClr val="bg2">
                    <a:lumMod val="1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5" name="Rectangle 114"/>
              <p:cNvSpPr/>
              <p:nvPr/>
            </p:nvSpPr>
            <p:spPr>
              <a:xfrm>
                <a:off x="5316748" y="2192548"/>
                <a:ext cx="398252" cy="84600"/>
              </a:xfrm>
              <a:prstGeom prst="rect">
                <a:avLst/>
              </a:prstGeom>
              <a:solidFill>
                <a:schemeClr val="bg2">
                  <a:lumMod val="10000"/>
                </a:schemeClr>
              </a:solidFill>
              <a:ln>
                <a:solidFill>
                  <a:schemeClr val="bg2">
                    <a:lumMod val="1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1034" name="Freeform 1033"/>
          <p:cNvSpPr/>
          <p:nvPr/>
        </p:nvSpPr>
        <p:spPr>
          <a:xfrm>
            <a:off x="17253" y="33715"/>
            <a:ext cx="3786996" cy="6207497"/>
          </a:xfrm>
          <a:custGeom>
            <a:avLst/>
            <a:gdLst>
              <a:gd name="connsiteX0" fmla="*/ 8626 w 3786996"/>
              <a:gd name="connsiteY0" fmla="*/ 638355 h 5098212"/>
              <a:gd name="connsiteX1" fmla="*/ 836762 w 3786996"/>
              <a:gd name="connsiteY1" fmla="*/ 431321 h 5098212"/>
              <a:gd name="connsiteX2" fmla="*/ 1777041 w 3786996"/>
              <a:gd name="connsiteY2" fmla="*/ 241540 h 5098212"/>
              <a:gd name="connsiteX3" fmla="*/ 2734573 w 3786996"/>
              <a:gd name="connsiteY3" fmla="*/ 86264 h 5098212"/>
              <a:gd name="connsiteX4" fmla="*/ 3778369 w 3786996"/>
              <a:gd name="connsiteY4" fmla="*/ 0 h 5098212"/>
              <a:gd name="connsiteX5" fmla="*/ 3786996 w 3786996"/>
              <a:gd name="connsiteY5" fmla="*/ 3243532 h 5098212"/>
              <a:gd name="connsiteX6" fmla="*/ 2743200 w 3786996"/>
              <a:gd name="connsiteY6" fmla="*/ 3372929 h 5098212"/>
              <a:gd name="connsiteX7" fmla="*/ 1794294 w 3786996"/>
              <a:gd name="connsiteY7" fmla="*/ 3743864 h 5098212"/>
              <a:gd name="connsiteX8" fmla="*/ 836762 w 3786996"/>
              <a:gd name="connsiteY8" fmla="*/ 4330461 h 5098212"/>
              <a:gd name="connsiteX9" fmla="*/ 0 w 3786996"/>
              <a:gd name="connsiteY9" fmla="*/ 5098212 h 5098212"/>
              <a:gd name="connsiteX10" fmla="*/ 8626 w 3786996"/>
              <a:gd name="connsiteY10" fmla="*/ 638355 h 509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786996" h="5098212">
                <a:moveTo>
                  <a:pt x="8626" y="638355"/>
                </a:moveTo>
                <a:lnTo>
                  <a:pt x="836762" y="431321"/>
                </a:lnTo>
                <a:lnTo>
                  <a:pt x="1777041" y="241540"/>
                </a:lnTo>
                <a:lnTo>
                  <a:pt x="2734573" y="86264"/>
                </a:lnTo>
                <a:lnTo>
                  <a:pt x="3778369" y="0"/>
                </a:lnTo>
                <a:cubicBezTo>
                  <a:pt x="3781245" y="1081177"/>
                  <a:pt x="3784120" y="2162355"/>
                  <a:pt x="3786996" y="3243532"/>
                </a:cubicBezTo>
                <a:lnTo>
                  <a:pt x="2743200" y="3372929"/>
                </a:lnTo>
                <a:lnTo>
                  <a:pt x="1794294" y="3743864"/>
                </a:lnTo>
                <a:lnTo>
                  <a:pt x="836762" y="4330461"/>
                </a:lnTo>
                <a:lnTo>
                  <a:pt x="0" y="5098212"/>
                </a:lnTo>
                <a:cubicBezTo>
                  <a:pt x="2875" y="3611593"/>
                  <a:pt x="5751" y="2124974"/>
                  <a:pt x="8626" y="638355"/>
                </a:cubicBezTo>
                <a:close/>
              </a:path>
            </a:pathLst>
          </a:custGeom>
          <a:gradFill flip="none" rotWithShape="1">
            <a:gsLst>
              <a:gs pos="0">
                <a:schemeClr val="bg2">
                  <a:lumMod val="25000"/>
                  <a:shade val="30000"/>
                  <a:satMod val="115000"/>
                </a:schemeClr>
              </a:gs>
              <a:gs pos="50000">
                <a:schemeClr val="bg2">
                  <a:lumMod val="25000"/>
                  <a:shade val="67500"/>
                  <a:satMod val="115000"/>
                </a:schemeClr>
              </a:gs>
              <a:gs pos="100000">
                <a:schemeClr val="bg2">
                  <a:lumMod val="25000"/>
                  <a:shade val="100000"/>
                  <a:satMod val="115000"/>
                </a:schemeClr>
              </a:gs>
            </a:gsLst>
            <a:lin ang="135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52" name="Freeform 151">
            <a:hlinkClick r:id="" action="ppaction://hlinkshowjump?jump=nextslide"/>
          </p:cNvPr>
          <p:cNvSpPr/>
          <p:nvPr/>
        </p:nvSpPr>
        <p:spPr>
          <a:xfrm>
            <a:off x="2959310" y="1991750"/>
            <a:ext cx="681487" cy="2056116"/>
          </a:xfrm>
          <a:custGeom>
            <a:avLst/>
            <a:gdLst>
              <a:gd name="connsiteX0" fmla="*/ 0 w 681487"/>
              <a:gd name="connsiteY0" fmla="*/ 1716657 h 1716657"/>
              <a:gd name="connsiteX1" fmla="*/ 17253 w 681487"/>
              <a:gd name="connsiteY1" fmla="*/ 86264 h 1716657"/>
              <a:gd name="connsiteX2" fmla="*/ 681487 w 681487"/>
              <a:gd name="connsiteY2" fmla="*/ 0 h 1716657"/>
              <a:gd name="connsiteX3" fmla="*/ 672860 w 681487"/>
              <a:gd name="connsiteY3" fmla="*/ 1647646 h 1716657"/>
              <a:gd name="connsiteX4" fmla="*/ 0 w 681487"/>
              <a:gd name="connsiteY4" fmla="*/ 1716657 h 1716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1487" h="1716657">
                <a:moveTo>
                  <a:pt x="0" y="1716657"/>
                </a:moveTo>
                <a:lnTo>
                  <a:pt x="17253" y="86264"/>
                </a:lnTo>
                <a:lnTo>
                  <a:pt x="681487" y="0"/>
                </a:lnTo>
                <a:cubicBezTo>
                  <a:pt x="678611" y="549215"/>
                  <a:pt x="675736" y="1098431"/>
                  <a:pt x="672860" y="1647646"/>
                </a:cubicBezTo>
                <a:lnTo>
                  <a:pt x="0" y="1716657"/>
                </a:ln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bg2">
                <a:lumMod val="1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97" name="Freeform 196"/>
          <p:cNvSpPr/>
          <p:nvPr/>
        </p:nvSpPr>
        <p:spPr>
          <a:xfrm flipH="1">
            <a:off x="5308122" y="38028"/>
            <a:ext cx="3786996" cy="6207497"/>
          </a:xfrm>
          <a:custGeom>
            <a:avLst/>
            <a:gdLst>
              <a:gd name="connsiteX0" fmla="*/ 8626 w 3786996"/>
              <a:gd name="connsiteY0" fmla="*/ 638355 h 5098212"/>
              <a:gd name="connsiteX1" fmla="*/ 836762 w 3786996"/>
              <a:gd name="connsiteY1" fmla="*/ 431321 h 5098212"/>
              <a:gd name="connsiteX2" fmla="*/ 1777041 w 3786996"/>
              <a:gd name="connsiteY2" fmla="*/ 241540 h 5098212"/>
              <a:gd name="connsiteX3" fmla="*/ 2734573 w 3786996"/>
              <a:gd name="connsiteY3" fmla="*/ 86264 h 5098212"/>
              <a:gd name="connsiteX4" fmla="*/ 3778369 w 3786996"/>
              <a:gd name="connsiteY4" fmla="*/ 0 h 5098212"/>
              <a:gd name="connsiteX5" fmla="*/ 3786996 w 3786996"/>
              <a:gd name="connsiteY5" fmla="*/ 3243532 h 5098212"/>
              <a:gd name="connsiteX6" fmla="*/ 2743200 w 3786996"/>
              <a:gd name="connsiteY6" fmla="*/ 3372929 h 5098212"/>
              <a:gd name="connsiteX7" fmla="*/ 1794294 w 3786996"/>
              <a:gd name="connsiteY7" fmla="*/ 3743864 h 5098212"/>
              <a:gd name="connsiteX8" fmla="*/ 836762 w 3786996"/>
              <a:gd name="connsiteY8" fmla="*/ 4330461 h 5098212"/>
              <a:gd name="connsiteX9" fmla="*/ 0 w 3786996"/>
              <a:gd name="connsiteY9" fmla="*/ 5098212 h 5098212"/>
              <a:gd name="connsiteX10" fmla="*/ 8626 w 3786996"/>
              <a:gd name="connsiteY10" fmla="*/ 638355 h 509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786996" h="5098212">
                <a:moveTo>
                  <a:pt x="8626" y="638355"/>
                </a:moveTo>
                <a:lnTo>
                  <a:pt x="836762" y="431321"/>
                </a:lnTo>
                <a:lnTo>
                  <a:pt x="1777041" y="241540"/>
                </a:lnTo>
                <a:lnTo>
                  <a:pt x="2734573" y="86264"/>
                </a:lnTo>
                <a:lnTo>
                  <a:pt x="3778369" y="0"/>
                </a:lnTo>
                <a:cubicBezTo>
                  <a:pt x="3781245" y="1081177"/>
                  <a:pt x="3784120" y="2162355"/>
                  <a:pt x="3786996" y="3243532"/>
                </a:cubicBezTo>
                <a:lnTo>
                  <a:pt x="2743200" y="3372929"/>
                </a:lnTo>
                <a:lnTo>
                  <a:pt x="1794294" y="3743864"/>
                </a:lnTo>
                <a:lnTo>
                  <a:pt x="836762" y="4330461"/>
                </a:lnTo>
                <a:lnTo>
                  <a:pt x="0" y="5098212"/>
                </a:lnTo>
                <a:cubicBezTo>
                  <a:pt x="2875" y="3611593"/>
                  <a:pt x="5751" y="2124974"/>
                  <a:pt x="8626" y="638355"/>
                </a:cubicBezTo>
                <a:close/>
              </a:path>
            </a:pathLst>
          </a:custGeom>
          <a:gradFill flip="none" rotWithShape="1">
            <a:gsLst>
              <a:gs pos="0">
                <a:schemeClr val="bg2">
                  <a:lumMod val="25000"/>
                  <a:shade val="30000"/>
                  <a:satMod val="115000"/>
                </a:schemeClr>
              </a:gs>
              <a:gs pos="50000">
                <a:schemeClr val="bg2">
                  <a:lumMod val="25000"/>
                  <a:shade val="67500"/>
                  <a:satMod val="115000"/>
                </a:schemeClr>
              </a:gs>
              <a:gs pos="100000">
                <a:schemeClr val="bg2">
                  <a:lumMod val="25000"/>
                  <a:shade val="100000"/>
                  <a:satMod val="115000"/>
                </a:schemeClr>
              </a:gs>
            </a:gsLst>
            <a:lin ang="135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76" name="Group 175"/>
          <p:cNvGrpSpPr/>
          <p:nvPr/>
        </p:nvGrpSpPr>
        <p:grpSpPr>
          <a:xfrm flipH="1">
            <a:off x="5398567" y="-1681"/>
            <a:ext cx="3801346" cy="6214517"/>
            <a:chOff x="76222" y="1131535"/>
            <a:chExt cx="3801346" cy="5103978"/>
          </a:xfrm>
        </p:grpSpPr>
        <p:grpSp>
          <p:nvGrpSpPr>
            <p:cNvPr id="177" name="Group 176"/>
            <p:cNvGrpSpPr/>
            <p:nvPr/>
          </p:nvGrpSpPr>
          <p:grpSpPr>
            <a:xfrm>
              <a:off x="76222" y="1131535"/>
              <a:ext cx="3801346" cy="5103978"/>
              <a:chOff x="76222" y="1131535"/>
              <a:chExt cx="3801346" cy="5103978"/>
            </a:xfrm>
          </p:grpSpPr>
          <p:grpSp>
            <p:nvGrpSpPr>
              <p:cNvPr id="182" name="Group 181"/>
              <p:cNvGrpSpPr/>
              <p:nvPr/>
            </p:nvGrpSpPr>
            <p:grpSpPr>
              <a:xfrm>
                <a:off x="112280" y="1131535"/>
                <a:ext cx="3723609" cy="642063"/>
                <a:chOff x="112280" y="1131535"/>
                <a:chExt cx="3723609" cy="642063"/>
              </a:xfrm>
            </p:grpSpPr>
            <p:cxnSp>
              <p:nvCxnSpPr>
                <p:cNvPr id="188" name="Straight Connector 187"/>
                <p:cNvCxnSpPr/>
                <p:nvPr/>
              </p:nvCxnSpPr>
              <p:spPr>
                <a:xfrm flipH="1">
                  <a:off x="2829817" y="1131535"/>
                  <a:ext cx="1006072" cy="83890"/>
                </a:xfrm>
                <a:prstGeom prst="line">
                  <a:avLst/>
                </a:prstGeom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9" name="Straight Connector 188"/>
                <p:cNvCxnSpPr/>
                <p:nvPr/>
              </p:nvCxnSpPr>
              <p:spPr>
                <a:xfrm flipH="1">
                  <a:off x="1937214" y="1215425"/>
                  <a:ext cx="909253" cy="156175"/>
                </a:xfrm>
                <a:prstGeom prst="line">
                  <a:avLst/>
                </a:prstGeom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0" name="Straight Connector 189"/>
                <p:cNvCxnSpPr/>
                <p:nvPr/>
              </p:nvCxnSpPr>
              <p:spPr>
                <a:xfrm flipH="1">
                  <a:off x="977524" y="1371600"/>
                  <a:ext cx="959691" cy="186058"/>
                </a:xfrm>
                <a:prstGeom prst="line">
                  <a:avLst/>
                </a:prstGeom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1" name="Straight Connector 190"/>
                <p:cNvCxnSpPr/>
                <p:nvPr/>
              </p:nvCxnSpPr>
              <p:spPr>
                <a:xfrm flipH="1">
                  <a:off x="112280" y="1557658"/>
                  <a:ext cx="865244" cy="215940"/>
                </a:xfrm>
                <a:prstGeom prst="line">
                  <a:avLst/>
                </a:prstGeom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83" name="Straight Connector 182"/>
              <p:cNvCxnSpPr/>
              <p:nvPr/>
            </p:nvCxnSpPr>
            <p:spPr>
              <a:xfrm flipV="1">
                <a:off x="76222" y="1773598"/>
                <a:ext cx="36058" cy="4461915"/>
              </a:xfrm>
              <a:prstGeom prst="line">
                <a:avLst/>
              </a:prstGeom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4" name="Straight Connector 183"/>
              <p:cNvCxnSpPr/>
              <p:nvPr/>
            </p:nvCxnSpPr>
            <p:spPr>
              <a:xfrm flipH="1" flipV="1">
                <a:off x="920669" y="1557658"/>
                <a:ext cx="4145" cy="3892980"/>
              </a:xfrm>
              <a:prstGeom prst="line">
                <a:avLst/>
              </a:prstGeom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5" name="Straight Connector 184"/>
              <p:cNvCxnSpPr/>
              <p:nvPr/>
            </p:nvCxnSpPr>
            <p:spPr>
              <a:xfrm flipV="1">
                <a:off x="1877315" y="1371600"/>
                <a:ext cx="640" cy="3511659"/>
              </a:xfrm>
              <a:prstGeom prst="line">
                <a:avLst/>
              </a:prstGeom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6" name="Straight Connector 185"/>
              <p:cNvCxnSpPr/>
              <p:nvPr/>
            </p:nvCxnSpPr>
            <p:spPr>
              <a:xfrm flipV="1">
                <a:off x="2829817" y="1215425"/>
                <a:ext cx="0" cy="3270669"/>
              </a:xfrm>
              <a:prstGeom prst="line">
                <a:avLst/>
              </a:prstGeom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7" name="Straight Connector 186"/>
              <p:cNvCxnSpPr/>
              <p:nvPr/>
            </p:nvCxnSpPr>
            <p:spPr>
              <a:xfrm flipV="1">
                <a:off x="3877568" y="1131535"/>
                <a:ext cx="0" cy="3212714"/>
              </a:xfrm>
              <a:prstGeom prst="line">
                <a:avLst/>
              </a:prstGeom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78" name="Straight Connector 177"/>
            <p:cNvCxnSpPr/>
            <p:nvPr/>
          </p:nvCxnSpPr>
          <p:spPr>
            <a:xfrm flipH="1">
              <a:off x="2846467" y="4360709"/>
              <a:ext cx="1028215" cy="139419"/>
            </a:xfrm>
            <a:prstGeom prst="line">
              <a:avLst/>
            </a:prstGeom>
            <a:ln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Straight Connector 178"/>
            <p:cNvCxnSpPr/>
            <p:nvPr/>
          </p:nvCxnSpPr>
          <p:spPr>
            <a:xfrm flipH="1">
              <a:off x="1877955" y="4503162"/>
              <a:ext cx="958914" cy="380097"/>
            </a:xfrm>
            <a:prstGeom prst="line">
              <a:avLst/>
            </a:prstGeom>
            <a:ln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Straight Connector 179"/>
            <p:cNvCxnSpPr/>
            <p:nvPr/>
          </p:nvCxnSpPr>
          <p:spPr>
            <a:xfrm flipH="1">
              <a:off x="967322" y="4883259"/>
              <a:ext cx="910633" cy="567379"/>
            </a:xfrm>
            <a:prstGeom prst="line">
              <a:avLst/>
            </a:prstGeom>
            <a:ln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1" name="Straight Connector 180"/>
            <p:cNvCxnSpPr/>
            <p:nvPr/>
          </p:nvCxnSpPr>
          <p:spPr>
            <a:xfrm flipH="1">
              <a:off x="76222" y="5453677"/>
              <a:ext cx="848592" cy="781836"/>
            </a:xfrm>
            <a:prstGeom prst="line">
              <a:avLst/>
            </a:prstGeom>
            <a:ln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29" name="Group 1028"/>
          <p:cNvGrpSpPr/>
          <p:nvPr/>
        </p:nvGrpSpPr>
        <p:grpSpPr>
          <a:xfrm>
            <a:off x="23168" y="-564"/>
            <a:ext cx="3801346" cy="6221563"/>
            <a:chOff x="76222" y="1125748"/>
            <a:chExt cx="3801346" cy="5109765"/>
          </a:xfrm>
        </p:grpSpPr>
        <p:grpSp>
          <p:nvGrpSpPr>
            <p:cNvPr id="40" name="Group 39"/>
            <p:cNvGrpSpPr/>
            <p:nvPr/>
          </p:nvGrpSpPr>
          <p:grpSpPr>
            <a:xfrm>
              <a:off x="76222" y="1125748"/>
              <a:ext cx="3801346" cy="5109765"/>
              <a:chOff x="76222" y="1125748"/>
              <a:chExt cx="3801346" cy="5109765"/>
            </a:xfrm>
          </p:grpSpPr>
          <p:grpSp>
            <p:nvGrpSpPr>
              <p:cNvPr id="39" name="Group 38"/>
              <p:cNvGrpSpPr/>
              <p:nvPr/>
            </p:nvGrpSpPr>
            <p:grpSpPr>
              <a:xfrm>
                <a:off x="112280" y="1125748"/>
                <a:ext cx="3765288" cy="647850"/>
                <a:chOff x="112280" y="1125748"/>
                <a:chExt cx="3765288" cy="647850"/>
              </a:xfrm>
            </p:grpSpPr>
            <p:cxnSp>
              <p:nvCxnSpPr>
                <p:cNvPr id="23" name="Straight Connector 22"/>
                <p:cNvCxnSpPr/>
                <p:nvPr/>
              </p:nvCxnSpPr>
              <p:spPr>
                <a:xfrm flipH="1">
                  <a:off x="2829817" y="1125748"/>
                  <a:ext cx="1047751" cy="89677"/>
                </a:xfrm>
                <a:prstGeom prst="line">
                  <a:avLst/>
                </a:prstGeom>
                <a:ln>
                  <a:solidFill>
                    <a:schemeClr val="bg2">
                      <a:lumMod val="1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" name="Straight Connector 24"/>
                <p:cNvCxnSpPr/>
                <p:nvPr/>
              </p:nvCxnSpPr>
              <p:spPr>
                <a:xfrm flipH="1">
                  <a:off x="1937214" y="1215425"/>
                  <a:ext cx="865245" cy="156175"/>
                </a:xfrm>
                <a:prstGeom prst="line">
                  <a:avLst/>
                </a:prstGeom>
                <a:ln>
                  <a:solidFill>
                    <a:schemeClr val="bg2">
                      <a:lumMod val="1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Straight Connector 147"/>
                <p:cNvCxnSpPr/>
                <p:nvPr/>
              </p:nvCxnSpPr>
              <p:spPr>
                <a:xfrm flipH="1">
                  <a:off x="977524" y="1371600"/>
                  <a:ext cx="959691" cy="186058"/>
                </a:xfrm>
                <a:prstGeom prst="line">
                  <a:avLst/>
                </a:prstGeom>
                <a:ln>
                  <a:solidFill>
                    <a:schemeClr val="bg2">
                      <a:lumMod val="1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9" name="Straight Connector 148"/>
                <p:cNvCxnSpPr/>
                <p:nvPr/>
              </p:nvCxnSpPr>
              <p:spPr>
                <a:xfrm flipH="1">
                  <a:off x="112280" y="1557658"/>
                  <a:ext cx="865244" cy="215940"/>
                </a:xfrm>
                <a:prstGeom prst="line">
                  <a:avLst/>
                </a:prstGeom>
                <a:ln>
                  <a:solidFill>
                    <a:schemeClr val="bg2">
                      <a:lumMod val="1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0" name="Straight Connector 29"/>
              <p:cNvCxnSpPr/>
              <p:nvPr/>
            </p:nvCxnSpPr>
            <p:spPr>
              <a:xfrm flipV="1">
                <a:off x="76222" y="1773598"/>
                <a:ext cx="36058" cy="4461915"/>
              </a:xfrm>
              <a:prstGeom prst="line">
                <a:avLst/>
              </a:prstGeom>
              <a:ln>
                <a:solidFill>
                  <a:schemeClr val="bg2">
                    <a:lumMod val="1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Straight Connector 31"/>
              <p:cNvCxnSpPr/>
              <p:nvPr/>
            </p:nvCxnSpPr>
            <p:spPr>
              <a:xfrm flipH="1" flipV="1">
                <a:off x="920669" y="1557658"/>
                <a:ext cx="4145" cy="3892980"/>
              </a:xfrm>
              <a:prstGeom prst="line">
                <a:avLst/>
              </a:prstGeom>
              <a:ln>
                <a:solidFill>
                  <a:schemeClr val="bg2">
                    <a:lumMod val="1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Straight Connector 33"/>
              <p:cNvCxnSpPr/>
              <p:nvPr/>
            </p:nvCxnSpPr>
            <p:spPr>
              <a:xfrm flipV="1">
                <a:off x="1877315" y="1371600"/>
                <a:ext cx="640" cy="3511659"/>
              </a:xfrm>
              <a:prstGeom prst="line">
                <a:avLst/>
              </a:prstGeom>
              <a:ln>
                <a:solidFill>
                  <a:schemeClr val="bg2">
                    <a:lumMod val="1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Straight Connector 35"/>
              <p:cNvCxnSpPr/>
              <p:nvPr/>
            </p:nvCxnSpPr>
            <p:spPr>
              <a:xfrm flipV="1">
                <a:off x="2829817" y="1215425"/>
                <a:ext cx="0" cy="3270669"/>
              </a:xfrm>
              <a:prstGeom prst="line">
                <a:avLst/>
              </a:prstGeom>
              <a:ln>
                <a:solidFill>
                  <a:schemeClr val="bg2">
                    <a:lumMod val="1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Straight Connector 37"/>
              <p:cNvCxnSpPr/>
              <p:nvPr/>
            </p:nvCxnSpPr>
            <p:spPr>
              <a:xfrm flipV="1">
                <a:off x="3877568" y="1131535"/>
                <a:ext cx="0" cy="3212714"/>
              </a:xfrm>
              <a:prstGeom prst="line">
                <a:avLst/>
              </a:prstGeom>
              <a:ln>
                <a:solidFill>
                  <a:schemeClr val="bg2">
                    <a:lumMod val="1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66" name="Straight Connector 165"/>
            <p:cNvCxnSpPr/>
            <p:nvPr/>
          </p:nvCxnSpPr>
          <p:spPr>
            <a:xfrm flipH="1">
              <a:off x="2846467" y="4360709"/>
              <a:ext cx="1028215" cy="139419"/>
            </a:xfrm>
            <a:prstGeom prst="line">
              <a:avLst/>
            </a:prstGeom>
            <a:ln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Straight Connector 166"/>
            <p:cNvCxnSpPr/>
            <p:nvPr/>
          </p:nvCxnSpPr>
          <p:spPr>
            <a:xfrm flipH="1">
              <a:off x="1877955" y="4503162"/>
              <a:ext cx="958914" cy="380097"/>
            </a:xfrm>
            <a:prstGeom prst="line">
              <a:avLst/>
            </a:prstGeom>
            <a:ln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Straight Connector 167"/>
            <p:cNvCxnSpPr/>
            <p:nvPr/>
          </p:nvCxnSpPr>
          <p:spPr>
            <a:xfrm flipH="1">
              <a:off x="967322" y="4883259"/>
              <a:ext cx="910633" cy="567379"/>
            </a:xfrm>
            <a:prstGeom prst="line">
              <a:avLst/>
            </a:prstGeom>
            <a:ln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" name="Straight Connector 168"/>
            <p:cNvCxnSpPr/>
            <p:nvPr/>
          </p:nvCxnSpPr>
          <p:spPr>
            <a:xfrm flipH="1">
              <a:off x="76222" y="5453677"/>
              <a:ext cx="848592" cy="781836"/>
            </a:xfrm>
            <a:prstGeom prst="line">
              <a:avLst/>
            </a:prstGeom>
            <a:ln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07" name="Straight Connector 206"/>
          <p:cNvCxnSpPr/>
          <p:nvPr/>
        </p:nvCxnSpPr>
        <p:spPr>
          <a:xfrm>
            <a:off x="33869" y="3527860"/>
            <a:ext cx="0" cy="2713262"/>
          </a:xfrm>
          <a:prstGeom prst="line">
            <a:avLst/>
          </a:prstGeom>
          <a:ln w="28575">
            <a:solidFill>
              <a:schemeClr val="bg2">
                <a:lumMod val="1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7" name="Group 236"/>
          <p:cNvGrpSpPr/>
          <p:nvPr/>
        </p:nvGrpSpPr>
        <p:grpSpPr>
          <a:xfrm>
            <a:off x="5527934" y="1993075"/>
            <a:ext cx="681487" cy="2090172"/>
            <a:chOff x="5527934" y="2754124"/>
            <a:chExt cx="681487" cy="1716657"/>
          </a:xfrm>
        </p:grpSpPr>
        <p:sp>
          <p:nvSpPr>
            <p:cNvPr id="223" name="Freeform 222"/>
            <p:cNvSpPr/>
            <p:nvPr/>
          </p:nvSpPr>
          <p:spPr>
            <a:xfrm flipH="1">
              <a:off x="5527934" y="2754124"/>
              <a:ext cx="681487" cy="1716657"/>
            </a:xfrm>
            <a:custGeom>
              <a:avLst/>
              <a:gdLst>
                <a:gd name="connsiteX0" fmla="*/ 0 w 681487"/>
                <a:gd name="connsiteY0" fmla="*/ 1716657 h 1716657"/>
                <a:gd name="connsiteX1" fmla="*/ 17253 w 681487"/>
                <a:gd name="connsiteY1" fmla="*/ 86264 h 1716657"/>
                <a:gd name="connsiteX2" fmla="*/ 681487 w 681487"/>
                <a:gd name="connsiteY2" fmla="*/ 0 h 1716657"/>
                <a:gd name="connsiteX3" fmla="*/ 672860 w 681487"/>
                <a:gd name="connsiteY3" fmla="*/ 1647646 h 1716657"/>
                <a:gd name="connsiteX4" fmla="*/ 0 w 681487"/>
                <a:gd name="connsiteY4" fmla="*/ 1716657 h 1716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1487" h="1716657">
                  <a:moveTo>
                    <a:pt x="0" y="1716657"/>
                  </a:moveTo>
                  <a:lnTo>
                    <a:pt x="17253" y="86264"/>
                  </a:lnTo>
                  <a:lnTo>
                    <a:pt x="681487" y="0"/>
                  </a:lnTo>
                  <a:cubicBezTo>
                    <a:pt x="678611" y="549215"/>
                    <a:pt x="675736" y="1098431"/>
                    <a:pt x="672860" y="1647646"/>
                  </a:cubicBezTo>
                  <a:lnTo>
                    <a:pt x="0" y="1716657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28" name="Oval 227"/>
            <p:cNvSpPr/>
            <p:nvPr/>
          </p:nvSpPr>
          <p:spPr>
            <a:xfrm>
              <a:off x="5596042" y="3605494"/>
              <a:ext cx="52746" cy="45719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38" name="Group 237"/>
          <p:cNvGrpSpPr/>
          <p:nvPr/>
        </p:nvGrpSpPr>
        <p:grpSpPr>
          <a:xfrm>
            <a:off x="6516315" y="2206148"/>
            <a:ext cx="672860" cy="2279233"/>
            <a:chOff x="6516315" y="2941609"/>
            <a:chExt cx="672860" cy="1871932"/>
          </a:xfrm>
        </p:grpSpPr>
        <p:sp>
          <p:nvSpPr>
            <p:cNvPr id="222" name="Freeform 221"/>
            <p:cNvSpPr/>
            <p:nvPr/>
          </p:nvSpPr>
          <p:spPr>
            <a:xfrm flipH="1">
              <a:off x="6516315" y="2941609"/>
              <a:ext cx="672860" cy="1871932"/>
            </a:xfrm>
            <a:custGeom>
              <a:avLst/>
              <a:gdLst>
                <a:gd name="connsiteX0" fmla="*/ 0 w 672860"/>
                <a:gd name="connsiteY0" fmla="*/ 1871932 h 1871932"/>
                <a:gd name="connsiteX1" fmla="*/ 17252 w 672860"/>
                <a:gd name="connsiteY1" fmla="*/ 129396 h 1871932"/>
                <a:gd name="connsiteX2" fmla="*/ 672860 w 672860"/>
                <a:gd name="connsiteY2" fmla="*/ 0 h 1871932"/>
                <a:gd name="connsiteX3" fmla="*/ 664234 w 672860"/>
                <a:gd name="connsiteY3" fmla="*/ 1639019 h 1871932"/>
                <a:gd name="connsiteX4" fmla="*/ 0 w 672860"/>
                <a:gd name="connsiteY4" fmla="*/ 1871932 h 187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2860" h="1871932">
                  <a:moveTo>
                    <a:pt x="0" y="1871932"/>
                  </a:moveTo>
                  <a:lnTo>
                    <a:pt x="17252" y="129396"/>
                  </a:lnTo>
                  <a:lnTo>
                    <a:pt x="672860" y="0"/>
                  </a:lnTo>
                  <a:cubicBezTo>
                    <a:pt x="669985" y="546340"/>
                    <a:pt x="667109" y="1092679"/>
                    <a:pt x="664234" y="1639019"/>
                  </a:cubicBezTo>
                  <a:lnTo>
                    <a:pt x="0" y="1871932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  <a:scene3d>
              <a:camera prst="orthographicFront">
                <a:rot lat="0" lon="0" rev="2154000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29" name="Oval 228"/>
            <p:cNvSpPr/>
            <p:nvPr/>
          </p:nvSpPr>
          <p:spPr>
            <a:xfrm>
              <a:off x="6563714" y="3738403"/>
              <a:ext cx="52746" cy="45719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24" name="Group 223"/>
          <p:cNvGrpSpPr/>
          <p:nvPr/>
        </p:nvGrpSpPr>
        <p:grpSpPr>
          <a:xfrm>
            <a:off x="189363" y="2970170"/>
            <a:ext cx="552091" cy="3024973"/>
            <a:chOff x="172528" y="3597215"/>
            <a:chExt cx="552091" cy="2484408"/>
          </a:xfrm>
        </p:grpSpPr>
        <p:sp>
          <p:nvSpPr>
            <p:cNvPr id="1049" name="Freeform 1048"/>
            <p:cNvSpPr/>
            <p:nvPr/>
          </p:nvSpPr>
          <p:spPr>
            <a:xfrm>
              <a:off x="172528" y="3597215"/>
              <a:ext cx="552091" cy="2484408"/>
            </a:xfrm>
            <a:custGeom>
              <a:avLst/>
              <a:gdLst>
                <a:gd name="connsiteX0" fmla="*/ 0 w 552091"/>
                <a:gd name="connsiteY0" fmla="*/ 2484408 h 2484408"/>
                <a:gd name="connsiteX1" fmla="*/ 8627 w 552091"/>
                <a:gd name="connsiteY1" fmla="*/ 301925 h 2484408"/>
                <a:gd name="connsiteX2" fmla="*/ 534838 w 552091"/>
                <a:gd name="connsiteY2" fmla="*/ 0 h 2484408"/>
                <a:gd name="connsiteX3" fmla="*/ 552091 w 552091"/>
                <a:gd name="connsiteY3" fmla="*/ 2001328 h 2484408"/>
                <a:gd name="connsiteX4" fmla="*/ 0 w 552091"/>
                <a:gd name="connsiteY4" fmla="*/ 2484408 h 248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091" h="2484408">
                  <a:moveTo>
                    <a:pt x="0" y="2484408"/>
                  </a:moveTo>
                  <a:cubicBezTo>
                    <a:pt x="2876" y="1756914"/>
                    <a:pt x="5751" y="1029419"/>
                    <a:pt x="8627" y="301925"/>
                  </a:cubicBezTo>
                  <a:lnTo>
                    <a:pt x="534838" y="0"/>
                  </a:lnTo>
                  <a:lnTo>
                    <a:pt x="552091" y="2001328"/>
                  </a:lnTo>
                  <a:lnTo>
                    <a:pt x="0" y="2484408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26" name="Oval 225"/>
            <p:cNvSpPr/>
            <p:nvPr/>
          </p:nvSpPr>
          <p:spPr>
            <a:xfrm>
              <a:off x="660819" y="4603056"/>
              <a:ext cx="52746" cy="45719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1067794" y="2541191"/>
            <a:ext cx="611579" cy="2587823"/>
            <a:chOff x="1067794" y="3178932"/>
            <a:chExt cx="611579" cy="2125377"/>
          </a:xfrm>
        </p:grpSpPr>
        <p:sp>
          <p:nvSpPr>
            <p:cNvPr id="8" name="Freeform 7"/>
            <p:cNvSpPr/>
            <p:nvPr/>
          </p:nvSpPr>
          <p:spPr>
            <a:xfrm>
              <a:off x="1067794" y="3178932"/>
              <a:ext cx="611579" cy="2125377"/>
            </a:xfrm>
            <a:custGeom>
              <a:avLst/>
              <a:gdLst>
                <a:gd name="connsiteX0" fmla="*/ 0 w 611579"/>
                <a:gd name="connsiteY0" fmla="*/ 2214748 h 2214748"/>
                <a:gd name="connsiteX1" fmla="*/ 0 w 611579"/>
                <a:gd name="connsiteY1" fmla="*/ 225631 h 2214748"/>
                <a:gd name="connsiteX2" fmla="*/ 611579 w 611579"/>
                <a:gd name="connsiteY2" fmla="*/ 0 h 2214748"/>
                <a:gd name="connsiteX3" fmla="*/ 611579 w 611579"/>
                <a:gd name="connsiteY3" fmla="*/ 1852550 h 2214748"/>
                <a:gd name="connsiteX4" fmla="*/ 0 w 611579"/>
                <a:gd name="connsiteY4" fmla="*/ 2214748 h 2214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1579" h="2214748">
                  <a:moveTo>
                    <a:pt x="0" y="2214748"/>
                  </a:moveTo>
                  <a:lnTo>
                    <a:pt x="0" y="225631"/>
                  </a:lnTo>
                  <a:lnTo>
                    <a:pt x="611579" y="0"/>
                  </a:lnTo>
                  <a:lnTo>
                    <a:pt x="611579" y="1852550"/>
                  </a:lnTo>
                  <a:lnTo>
                    <a:pt x="0" y="2214748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25" name="Oval 224"/>
            <p:cNvSpPr/>
            <p:nvPr/>
          </p:nvSpPr>
          <p:spPr>
            <a:xfrm>
              <a:off x="1596465" y="4051686"/>
              <a:ext cx="52746" cy="45719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130" name="Freeform 129"/>
          <p:cNvSpPr/>
          <p:nvPr/>
        </p:nvSpPr>
        <p:spPr>
          <a:xfrm>
            <a:off x="1950989" y="2214245"/>
            <a:ext cx="624555" cy="2263476"/>
          </a:xfrm>
          <a:custGeom>
            <a:avLst/>
            <a:gdLst>
              <a:gd name="connsiteX0" fmla="*/ 0 w 672860"/>
              <a:gd name="connsiteY0" fmla="*/ 1871932 h 1871932"/>
              <a:gd name="connsiteX1" fmla="*/ 17252 w 672860"/>
              <a:gd name="connsiteY1" fmla="*/ 129396 h 1871932"/>
              <a:gd name="connsiteX2" fmla="*/ 672860 w 672860"/>
              <a:gd name="connsiteY2" fmla="*/ 0 h 1871932"/>
              <a:gd name="connsiteX3" fmla="*/ 664234 w 672860"/>
              <a:gd name="connsiteY3" fmla="*/ 1639019 h 1871932"/>
              <a:gd name="connsiteX4" fmla="*/ 0 w 672860"/>
              <a:gd name="connsiteY4" fmla="*/ 1871932 h 1871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2860" h="1871932">
                <a:moveTo>
                  <a:pt x="0" y="1871932"/>
                </a:moveTo>
                <a:lnTo>
                  <a:pt x="17252" y="129396"/>
                </a:lnTo>
                <a:lnTo>
                  <a:pt x="672860" y="0"/>
                </a:lnTo>
                <a:cubicBezTo>
                  <a:pt x="669985" y="546340"/>
                  <a:pt x="667109" y="1092679"/>
                  <a:pt x="664234" y="1639019"/>
                </a:cubicBezTo>
                <a:lnTo>
                  <a:pt x="0" y="1871932"/>
                </a:ln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35" name="Group 134"/>
          <p:cNvGrpSpPr/>
          <p:nvPr/>
        </p:nvGrpSpPr>
        <p:grpSpPr>
          <a:xfrm>
            <a:off x="1960289" y="2233199"/>
            <a:ext cx="468000" cy="2279233"/>
            <a:chOff x="1966823" y="2924355"/>
            <a:chExt cx="672860" cy="1871932"/>
          </a:xfrm>
        </p:grpSpPr>
        <p:sp>
          <p:nvSpPr>
            <p:cNvPr id="136" name="Freeform 135"/>
            <p:cNvSpPr/>
            <p:nvPr/>
          </p:nvSpPr>
          <p:spPr>
            <a:xfrm>
              <a:off x="1966823" y="2924355"/>
              <a:ext cx="672860" cy="1871932"/>
            </a:xfrm>
            <a:custGeom>
              <a:avLst/>
              <a:gdLst>
                <a:gd name="connsiteX0" fmla="*/ 0 w 672860"/>
                <a:gd name="connsiteY0" fmla="*/ 1871932 h 1871932"/>
                <a:gd name="connsiteX1" fmla="*/ 17252 w 672860"/>
                <a:gd name="connsiteY1" fmla="*/ 129396 h 1871932"/>
                <a:gd name="connsiteX2" fmla="*/ 672860 w 672860"/>
                <a:gd name="connsiteY2" fmla="*/ 0 h 1871932"/>
                <a:gd name="connsiteX3" fmla="*/ 664234 w 672860"/>
                <a:gd name="connsiteY3" fmla="*/ 1639019 h 1871932"/>
                <a:gd name="connsiteX4" fmla="*/ 0 w 672860"/>
                <a:gd name="connsiteY4" fmla="*/ 1871932 h 187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2860" h="1871932">
                  <a:moveTo>
                    <a:pt x="0" y="1871932"/>
                  </a:moveTo>
                  <a:lnTo>
                    <a:pt x="17252" y="129396"/>
                  </a:lnTo>
                  <a:lnTo>
                    <a:pt x="672860" y="0"/>
                  </a:lnTo>
                  <a:cubicBezTo>
                    <a:pt x="669985" y="546340"/>
                    <a:pt x="667109" y="1092679"/>
                    <a:pt x="664234" y="1639019"/>
                  </a:cubicBezTo>
                  <a:lnTo>
                    <a:pt x="0" y="1871932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37" name="Oval 136"/>
            <p:cNvSpPr/>
            <p:nvPr/>
          </p:nvSpPr>
          <p:spPr>
            <a:xfrm>
              <a:off x="2522798" y="3784122"/>
              <a:ext cx="52746" cy="45719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132" name="Group 131"/>
          <p:cNvGrpSpPr/>
          <p:nvPr/>
        </p:nvGrpSpPr>
        <p:grpSpPr>
          <a:xfrm>
            <a:off x="1956602" y="2209800"/>
            <a:ext cx="672860" cy="2279233"/>
            <a:chOff x="1966823" y="2924355"/>
            <a:chExt cx="672860" cy="1871932"/>
          </a:xfrm>
        </p:grpSpPr>
        <p:sp>
          <p:nvSpPr>
            <p:cNvPr id="133" name="Freeform 132"/>
            <p:cNvSpPr/>
            <p:nvPr/>
          </p:nvSpPr>
          <p:spPr>
            <a:xfrm>
              <a:off x="1966823" y="2924355"/>
              <a:ext cx="672860" cy="1871932"/>
            </a:xfrm>
            <a:custGeom>
              <a:avLst/>
              <a:gdLst>
                <a:gd name="connsiteX0" fmla="*/ 0 w 672860"/>
                <a:gd name="connsiteY0" fmla="*/ 1871932 h 1871932"/>
                <a:gd name="connsiteX1" fmla="*/ 17252 w 672860"/>
                <a:gd name="connsiteY1" fmla="*/ 129396 h 1871932"/>
                <a:gd name="connsiteX2" fmla="*/ 672860 w 672860"/>
                <a:gd name="connsiteY2" fmla="*/ 0 h 1871932"/>
                <a:gd name="connsiteX3" fmla="*/ 664234 w 672860"/>
                <a:gd name="connsiteY3" fmla="*/ 1639019 h 1871932"/>
                <a:gd name="connsiteX4" fmla="*/ 0 w 672860"/>
                <a:gd name="connsiteY4" fmla="*/ 1871932 h 187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2860" h="1871932">
                  <a:moveTo>
                    <a:pt x="0" y="1871932"/>
                  </a:moveTo>
                  <a:lnTo>
                    <a:pt x="17252" y="129396"/>
                  </a:lnTo>
                  <a:lnTo>
                    <a:pt x="672860" y="0"/>
                  </a:lnTo>
                  <a:cubicBezTo>
                    <a:pt x="669985" y="546340"/>
                    <a:pt x="667109" y="1092679"/>
                    <a:pt x="664234" y="1639019"/>
                  </a:cubicBezTo>
                  <a:lnTo>
                    <a:pt x="0" y="1871932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34" name="Oval 133"/>
            <p:cNvSpPr/>
            <p:nvPr/>
          </p:nvSpPr>
          <p:spPr>
            <a:xfrm>
              <a:off x="2522798" y="3784122"/>
              <a:ext cx="52746" cy="45719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16" name="Trapezoid 15"/>
          <p:cNvSpPr/>
          <p:nvPr/>
        </p:nvSpPr>
        <p:spPr>
          <a:xfrm>
            <a:off x="3562196" y="3979225"/>
            <a:ext cx="2033845" cy="817409"/>
          </a:xfrm>
          <a:prstGeom prst="trapezoid">
            <a:avLst/>
          </a:prstGeom>
          <a:blipFill>
            <a:blip r:embed="rId6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 w="5715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280" name="Group 279"/>
          <p:cNvGrpSpPr/>
          <p:nvPr/>
        </p:nvGrpSpPr>
        <p:grpSpPr>
          <a:xfrm>
            <a:off x="7473564" y="2537817"/>
            <a:ext cx="611579" cy="2587823"/>
            <a:chOff x="11791055" y="5156857"/>
            <a:chExt cx="611579" cy="2587823"/>
          </a:xfrm>
        </p:grpSpPr>
        <p:sp>
          <p:nvSpPr>
            <p:cNvPr id="195" name="Freeform 194"/>
            <p:cNvSpPr/>
            <p:nvPr/>
          </p:nvSpPr>
          <p:spPr>
            <a:xfrm flipH="1">
              <a:off x="11791055" y="5156857"/>
              <a:ext cx="611579" cy="2587823"/>
            </a:xfrm>
            <a:custGeom>
              <a:avLst/>
              <a:gdLst>
                <a:gd name="connsiteX0" fmla="*/ 0 w 611579"/>
                <a:gd name="connsiteY0" fmla="*/ 2214748 h 2214748"/>
                <a:gd name="connsiteX1" fmla="*/ 0 w 611579"/>
                <a:gd name="connsiteY1" fmla="*/ 225631 h 2214748"/>
                <a:gd name="connsiteX2" fmla="*/ 611579 w 611579"/>
                <a:gd name="connsiteY2" fmla="*/ 0 h 2214748"/>
                <a:gd name="connsiteX3" fmla="*/ 611579 w 611579"/>
                <a:gd name="connsiteY3" fmla="*/ 1852550 h 2214748"/>
                <a:gd name="connsiteX4" fmla="*/ 0 w 611579"/>
                <a:gd name="connsiteY4" fmla="*/ 2214748 h 2214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1579" h="2214748">
                  <a:moveTo>
                    <a:pt x="0" y="2214748"/>
                  </a:moveTo>
                  <a:lnTo>
                    <a:pt x="0" y="225631"/>
                  </a:lnTo>
                  <a:lnTo>
                    <a:pt x="611579" y="0"/>
                  </a:lnTo>
                  <a:lnTo>
                    <a:pt x="611579" y="1852550"/>
                  </a:lnTo>
                  <a:lnTo>
                    <a:pt x="0" y="2214748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  <a:scene3d>
              <a:camera prst="orthographicFront">
                <a:rot lat="21599963" lon="21599960" rev="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00" name="Oval 199"/>
            <p:cNvSpPr/>
            <p:nvPr/>
          </p:nvSpPr>
          <p:spPr>
            <a:xfrm flipH="1">
              <a:off x="11846413" y="6260876"/>
              <a:ext cx="49677" cy="55667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  <a:scene3d>
              <a:camera prst="orthographicFront">
                <a:rot lat="0" lon="19199988" rev="0"/>
              </a:camera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40" name="Group 239"/>
          <p:cNvGrpSpPr/>
          <p:nvPr/>
        </p:nvGrpSpPr>
        <p:grpSpPr>
          <a:xfrm>
            <a:off x="8397835" y="3025502"/>
            <a:ext cx="552091" cy="3024973"/>
            <a:chOff x="8397835" y="3610967"/>
            <a:chExt cx="552091" cy="2484408"/>
          </a:xfrm>
        </p:grpSpPr>
        <p:sp>
          <p:nvSpPr>
            <p:cNvPr id="220" name="Freeform 219"/>
            <p:cNvSpPr/>
            <p:nvPr/>
          </p:nvSpPr>
          <p:spPr>
            <a:xfrm flipH="1">
              <a:off x="8397835" y="3610967"/>
              <a:ext cx="552091" cy="2484408"/>
            </a:xfrm>
            <a:custGeom>
              <a:avLst/>
              <a:gdLst>
                <a:gd name="connsiteX0" fmla="*/ 0 w 552091"/>
                <a:gd name="connsiteY0" fmla="*/ 2484408 h 2484408"/>
                <a:gd name="connsiteX1" fmla="*/ 8627 w 552091"/>
                <a:gd name="connsiteY1" fmla="*/ 301925 h 2484408"/>
                <a:gd name="connsiteX2" fmla="*/ 534838 w 552091"/>
                <a:gd name="connsiteY2" fmla="*/ 0 h 2484408"/>
                <a:gd name="connsiteX3" fmla="*/ 552091 w 552091"/>
                <a:gd name="connsiteY3" fmla="*/ 2001328 h 2484408"/>
                <a:gd name="connsiteX4" fmla="*/ 0 w 552091"/>
                <a:gd name="connsiteY4" fmla="*/ 2484408 h 248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091" h="2484408">
                  <a:moveTo>
                    <a:pt x="0" y="2484408"/>
                  </a:moveTo>
                  <a:cubicBezTo>
                    <a:pt x="2876" y="1756914"/>
                    <a:pt x="5751" y="1029419"/>
                    <a:pt x="8627" y="301925"/>
                  </a:cubicBezTo>
                  <a:lnTo>
                    <a:pt x="534838" y="0"/>
                  </a:lnTo>
                  <a:lnTo>
                    <a:pt x="552091" y="2001328"/>
                  </a:lnTo>
                  <a:lnTo>
                    <a:pt x="0" y="2484408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30" name="Oval 229"/>
            <p:cNvSpPr/>
            <p:nvPr/>
          </p:nvSpPr>
          <p:spPr>
            <a:xfrm>
              <a:off x="8397835" y="4557337"/>
              <a:ext cx="52746" cy="45719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147" name="Freeform 146"/>
          <p:cNvSpPr/>
          <p:nvPr/>
        </p:nvSpPr>
        <p:spPr>
          <a:xfrm>
            <a:off x="2978083" y="2041363"/>
            <a:ext cx="360000" cy="2012501"/>
          </a:xfrm>
          <a:custGeom>
            <a:avLst/>
            <a:gdLst>
              <a:gd name="connsiteX0" fmla="*/ 0 w 681487"/>
              <a:gd name="connsiteY0" fmla="*/ 1716657 h 1716657"/>
              <a:gd name="connsiteX1" fmla="*/ 17253 w 681487"/>
              <a:gd name="connsiteY1" fmla="*/ 86264 h 1716657"/>
              <a:gd name="connsiteX2" fmla="*/ 681487 w 681487"/>
              <a:gd name="connsiteY2" fmla="*/ 0 h 1716657"/>
              <a:gd name="connsiteX3" fmla="*/ 672860 w 681487"/>
              <a:gd name="connsiteY3" fmla="*/ 1647646 h 1716657"/>
              <a:gd name="connsiteX4" fmla="*/ 0 w 681487"/>
              <a:gd name="connsiteY4" fmla="*/ 1716657 h 1716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1487" h="1716657">
                <a:moveTo>
                  <a:pt x="0" y="1716657"/>
                </a:moveTo>
                <a:lnTo>
                  <a:pt x="17253" y="86264"/>
                </a:lnTo>
                <a:lnTo>
                  <a:pt x="681487" y="0"/>
                </a:lnTo>
                <a:cubicBezTo>
                  <a:pt x="678611" y="549215"/>
                  <a:pt x="675736" y="1098431"/>
                  <a:pt x="672860" y="1647646"/>
                </a:cubicBezTo>
                <a:lnTo>
                  <a:pt x="0" y="1716657"/>
                </a:ln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solidFill>
              <a:schemeClr val="bg2">
                <a:lumMod val="10000"/>
              </a:schemeClr>
            </a:solidFill>
          </a:ln>
          <a:scene3d>
            <a:camera prst="orthographicFront">
              <a:rot lat="0" lon="21599948" rev="0"/>
            </a:camera>
            <a:lightRig rig="threePt" dir="t"/>
          </a:scene3d>
          <a:sp3d extrusionH="76200">
            <a:extrusionClr>
              <a:schemeClr val="bg2">
                <a:lumMod val="50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50" name="Oval 149"/>
          <p:cNvSpPr/>
          <p:nvPr/>
        </p:nvSpPr>
        <p:spPr>
          <a:xfrm>
            <a:off x="3300054" y="3031359"/>
            <a:ext cx="52746" cy="55667"/>
          </a:xfrm>
          <a:prstGeom prst="ellipse">
            <a:avLst/>
          </a:prstGeom>
          <a:solidFill>
            <a:srgbClr val="FFC000"/>
          </a:solidFill>
          <a:ln>
            <a:solidFill>
              <a:srgbClr val="FFC000"/>
            </a:solidFill>
          </a:ln>
          <a:scene3d>
            <a:camera prst="orthographicFront"/>
            <a:lightRig rig="threePt" dir="t"/>
          </a:scene3d>
          <a:sp3d extrusionH="76200">
            <a:bevelT/>
            <a:extrusionClr>
              <a:schemeClr val="bg2">
                <a:lumMod val="50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54" name="Group 153"/>
          <p:cNvGrpSpPr/>
          <p:nvPr/>
        </p:nvGrpSpPr>
        <p:grpSpPr>
          <a:xfrm>
            <a:off x="2997339" y="1963692"/>
            <a:ext cx="681487" cy="2090172"/>
            <a:chOff x="2950234" y="2769079"/>
            <a:chExt cx="681487" cy="1716657"/>
          </a:xfrm>
          <a:effectLst>
            <a:glow rad="228600">
              <a:schemeClr val="accent3">
                <a:satMod val="175000"/>
                <a:alpha val="40000"/>
              </a:schemeClr>
            </a:glow>
          </a:effectLst>
        </p:grpSpPr>
        <p:sp>
          <p:nvSpPr>
            <p:cNvPr id="155" name="Freeform 154"/>
            <p:cNvSpPr/>
            <p:nvPr/>
          </p:nvSpPr>
          <p:spPr>
            <a:xfrm>
              <a:off x="2950234" y="2769079"/>
              <a:ext cx="681487" cy="1716657"/>
            </a:xfrm>
            <a:custGeom>
              <a:avLst/>
              <a:gdLst>
                <a:gd name="connsiteX0" fmla="*/ 0 w 681487"/>
                <a:gd name="connsiteY0" fmla="*/ 1716657 h 1716657"/>
                <a:gd name="connsiteX1" fmla="*/ 17253 w 681487"/>
                <a:gd name="connsiteY1" fmla="*/ 86264 h 1716657"/>
                <a:gd name="connsiteX2" fmla="*/ 681487 w 681487"/>
                <a:gd name="connsiteY2" fmla="*/ 0 h 1716657"/>
                <a:gd name="connsiteX3" fmla="*/ 672860 w 681487"/>
                <a:gd name="connsiteY3" fmla="*/ 1647646 h 1716657"/>
                <a:gd name="connsiteX4" fmla="*/ 0 w 681487"/>
                <a:gd name="connsiteY4" fmla="*/ 1716657 h 1716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1487" h="1716657">
                  <a:moveTo>
                    <a:pt x="0" y="1716657"/>
                  </a:moveTo>
                  <a:lnTo>
                    <a:pt x="17253" y="86264"/>
                  </a:lnTo>
                  <a:lnTo>
                    <a:pt x="681487" y="0"/>
                  </a:lnTo>
                  <a:cubicBezTo>
                    <a:pt x="678611" y="549215"/>
                    <a:pt x="675736" y="1098431"/>
                    <a:pt x="672860" y="1647646"/>
                  </a:cubicBezTo>
                  <a:lnTo>
                    <a:pt x="0" y="1716657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56" name="Oval 155"/>
            <p:cNvSpPr/>
            <p:nvPr/>
          </p:nvSpPr>
          <p:spPr>
            <a:xfrm>
              <a:off x="3519020" y="3604547"/>
              <a:ext cx="52746" cy="45719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36" name="Group 235"/>
          <p:cNvGrpSpPr/>
          <p:nvPr/>
        </p:nvGrpSpPr>
        <p:grpSpPr>
          <a:xfrm>
            <a:off x="2950642" y="1960571"/>
            <a:ext cx="747038" cy="2090172"/>
            <a:chOff x="3629733" y="2769079"/>
            <a:chExt cx="681487" cy="1716657"/>
          </a:xfrm>
        </p:grpSpPr>
        <p:sp>
          <p:nvSpPr>
            <p:cNvPr id="1052" name="Freeform 1051"/>
            <p:cNvSpPr/>
            <p:nvPr/>
          </p:nvSpPr>
          <p:spPr>
            <a:xfrm>
              <a:off x="3629733" y="2769079"/>
              <a:ext cx="681487" cy="1716657"/>
            </a:xfrm>
            <a:custGeom>
              <a:avLst/>
              <a:gdLst>
                <a:gd name="connsiteX0" fmla="*/ 0 w 681487"/>
                <a:gd name="connsiteY0" fmla="*/ 1716657 h 1716657"/>
                <a:gd name="connsiteX1" fmla="*/ 17253 w 681487"/>
                <a:gd name="connsiteY1" fmla="*/ 86264 h 1716657"/>
                <a:gd name="connsiteX2" fmla="*/ 681487 w 681487"/>
                <a:gd name="connsiteY2" fmla="*/ 0 h 1716657"/>
                <a:gd name="connsiteX3" fmla="*/ 672860 w 681487"/>
                <a:gd name="connsiteY3" fmla="*/ 1647646 h 1716657"/>
                <a:gd name="connsiteX4" fmla="*/ 0 w 681487"/>
                <a:gd name="connsiteY4" fmla="*/ 1716657 h 1716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1487" h="1716657">
                  <a:moveTo>
                    <a:pt x="0" y="1716657"/>
                  </a:moveTo>
                  <a:lnTo>
                    <a:pt x="17253" y="86264"/>
                  </a:lnTo>
                  <a:lnTo>
                    <a:pt x="681487" y="0"/>
                  </a:lnTo>
                  <a:cubicBezTo>
                    <a:pt x="678611" y="549215"/>
                    <a:pt x="675736" y="1098431"/>
                    <a:pt x="672860" y="1647646"/>
                  </a:cubicBezTo>
                  <a:lnTo>
                    <a:pt x="0" y="1716657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27" name="Oval 226"/>
            <p:cNvSpPr/>
            <p:nvPr/>
          </p:nvSpPr>
          <p:spPr>
            <a:xfrm>
              <a:off x="4214155" y="3604547"/>
              <a:ext cx="52746" cy="45719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234" name="Cube 233"/>
          <p:cNvSpPr/>
          <p:nvPr/>
        </p:nvSpPr>
        <p:spPr>
          <a:xfrm>
            <a:off x="3168349" y="6553199"/>
            <a:ext cx="184451" cy="513625"/>
          </a:xfrm>
          <a:prstGeom prst="cube">
            <a:avLst/>
          </a:prstGeom>
          <a:blipFill>
            <a:blip r:embed="rId7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33" name="Cube 232"/>
          <p:cNvSpPr/>
          <p:nvPr/>
        </p:nvSpPr>
        <p:spPr>
          <a:xfrm>
            <a:off x="5662123" y="6419849"/>
            <a:ext cx="184451" cy="513625"/>
          </a:xfrm>
          <a:prstGeom prst="cube">
            <a:avLst/>
          </a:prstGeom>
          <a:blipFill>
            <a:blip r:embed="rId7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055" name="Rectangle 1054"/>
          <p:cNvSpPr/>
          <p:nvPr/>
        </p:nvSpPr>
        <p:spPr>
          <a:xfrm>
            <a:off x="-287474" y="-151553"/>
            <a:ext cx="9622032" cy="7209398"/>
          </a:xfrm>
          <a:prstGeom prst="rect">
            <a:avLst/>
          </a:prstGeom>
          <a:gradFill>
            <a:gsLst>
              <a:gs pos="0">
                <a:schemeClr val="tx1">
                  <a:alpha val="98000"/>
                </a:schemeClr>
              </a:gs>
              <a:gs pos="48000">
                <a:schemeClr val="tx1">
                  <a:lumMod val="85000"/>
                  <a:lumOff val="15000"/>
                  <a:alpha val="98000"/>
                </a:schemeClr>
              </a:gs>
              <a:gs pos="100000">
                <a:schemeClr val="tx1">
                  <a:lumMod val="85000"/>
                  <a:lumOff val="15000"/>
                  <a:alpha val="96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4" name="Freeform 3">
            <a:hlinkHover r:id="" action="ppaction://noaction">
              <a:snd r:embed="rId3" name="chimes.wav"/>
            </a:hlinkHover>
          </p:cNvPr>
          <p:cNvSpPr/>
          <p:nvPr/>
        </p:nvSpPr>
        <p:spPr>
          <a:xfrm>
            <a:off x="529053" y="767169"/>
            <a:ext cx="790833" cy="345989"/>
          </a:xfrm>
          <a:custGeom>
            <a:avLst/>
            <a:gdLst>
              <a:gd name="connsiteX0" fmla="*/ 0 w 790833"/>
              <a:gd name="connsiteY0" fmla="*/ 247135 h 345989"/>
              <a:gd name="connsiteX1" fmla="*/ 284206 w 790833"/>
              <a:gd name="connsiteY1" fmla="*/ 234778 h 345989"/>
              <a:gd name="connsiteX2" fmla="*/ 333633 w 790833"/>
              <a:gd name="connsiteY2" fmla="*/ 222422 h 345989"/>
              <a:gd name="connsiteX3" fmla="*/ 407773 w 790833"/>
              <a:gd name="connsiteY3" fmla="*/ 197708 h 345989"/>
              <a:gd name="connsiteX4" fmla="*/ 444844 w 790833"/>
              <a:gd name="connsiteY4" fmla="*/ 185351 h 345989"/>
              <a:gd name="connsiteX5" fmla="*/ 481914 w 790833"/>
              <a:gd name="connsiteY5" fmla="*/ 172995 h 345989"/>
              <a:gd name="connsiteX6" fmla="*/ 531341 w 790833"/>
              <a:gd name="connsiteY6" fmla="*/ 160638 h 345989"/>
              <a:gd name="connsiteX7" fmla="*/ 605481 w 790833"/>
              <a:gd name="connsiteY7" fmla="*/ 135924 h 345989"/>
              <a:gd name="connsiteX8" fmla="*/ 642552 w 790833"/>
              <a:gd name="connsiteY8" fmla="*/ 123568 h 345989"/>
              <a:gd name="connsiteX9" fmla="*/ 679622 w 790833"/>
              <a:gd name="connsiteY9" fmla="*/ 111211 h 345989"/>
              <a:gd name="connsiteX10" fmla="*/ 716692 w 790833"/>
              <a:gd name="connsiteY10" fmla="*/ 98854 h 345989"/>
              <a:gd name="connsiteX11" fmla="*/ 704335 w 790833"/>
              <a:gd name="connsiteY11" fmla="*/ 61784 h 345989"/>
              <a:gd name="connsiteX12" fmla="*/ 667265 w 790833"/>
              <a:gd name="connsiteY12" fmla="*/ 49427 h 345989"/>
              <a:gd name="connsiteX13" fmla="*/ 543698 w 790833"/>
              <a:gd name="connsiteY13" fmla="*/ 24713 h 345989"/>
              <a:gd name="connsiteX14" fmla="*/ 481914 w 790833"/>
              <a:gd name="connsiteY14" fmla="*/ 12357 h 345989"/>
              <a:gd name="connsiteX15" fmla="*/ 518984 w 790833"/>
              <a:gd name="connsiteY15" fmla="*/ 0 h 345989"/>
              <a:gd name="connsiteX16" fmla="*/ 630195 w 790833"/>
              <a:gd name="connsiteY16" fmla="*/ 12357 h 345989"/>
              <a:gd name="connsiteX17" fmla="*/ 704335 w 790833"/>
              <a:gd name="connsiteY17" fmla="*/ 37070 h 345989"/>
              <a:gd name="connsiteX18" fmla="*/ 790833 w 790833"/>
              <a:gd name="connsiteY18" fmla="*/ 61784 h 345989"/>
              <a:gd name="connsiteX19" fmla="*/ 766119 w 790833"/>
              <a:gd name="connsiteY19" fmla="*/ 185351 h 345989"/>
              <a:gd name="connsiteX20" fmla="*/ 729049 w 790833"/>
              <a:gd name="connsiteY20" fmla="*/ 222422 h 345989"/>
              <a:gd name="connsiteX21" fmla="*/ 679622 w 790833"/>
              <a:gd name="connsiteY21" fmla="*/ 296562 h 345989"/>
              <a:gd name="connsiteX22" fmla="*/ 642552 w 790833"/>
              <a:gd name="connsiteY22" fmla="*/ 345989 h 345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90833" h="345989">
                <a:moveTo>
                  <a:pt x="0" y="247135"/>
                </a:moveTo>
                <a:cubicBezTo>
                  <a:pt x="94735" y="243016"/>
                  <a:pt x="189640" y="241783"/>
                  <a:pt x="284206" y="234778"/>
                </a:cubicBezTo>
                <a:cubicBezTo>
                  <a:pt x="301142" y="233523"/>
                  <a:pt x="317367" y="227302"/>
                  <a:pt x="333633" y="222422"/>
                </a:cubicBezTo>
                <a:cubicBezTo>
                  <a:pt x="358585" y="214937"/>
                  <a:pt x="383060" y="205946"/>
                  <a:pt x="407773" y="197708"/>
                </a:cubicBezTo>
                <a:lnTo>
                  <a:pt x="444844" y="185351"/>
                </a:lnTo>
                <a:cubicBezTo>
                  <a:pt x="457201" y="181232"/>
                  <a:pt x="469278" y="176154"/>
                  <a:pt x="481914" y="172995"/>
                </a:cubicBezTo>
                <a:cubicBezTo>
                  <a:pt x="498390" y="168876"/>
                  <a:pt x="515075" y="165518"/>
                  <a:pt x="531341" y="160638"/>
                </a:cubicBezTo>
                <a:cubicBezTo>
                  <a:pt x="556293" y="153152"/>
                  <a:pt x="580768" y="144162"/>
                  <a:pt x="605481" y="135924"/>
                </a:cubicBezTo>
                <a:lnTo>
                  <a:pt x="642552" y="123568"/>
                </a:lnTo>
                <a:lnTo>
                  <a:pt x="679622" y="111211"/>
                </a:lnTo>
                <a:lnTo>
                  <a:pt x="716692" y="98854"/>
                </a:lnTo>
                <a:cubicBezTo>
                  <a:pt x="712573" y="86497"/>
                  <a:pt x="713545" y="70994"/>
                  <a:pt x="704335" y="61784"/>
                </a:cubicBezTo>
                <a:cubicBezTo>
                  <a:pt x="695125" y="52574"/>
                  <a:pt x="679789" y="53005"/>
                  <a:pt x="667265" y="49427"/>
                </a:cubicBezTo>
                <a:cubicBezTo>
                  <a:pt x="609897" y="33036"/>
                  <a:pt x="610447" y="36849"/>
                  <a:pt x="543698" y="24713"/>
                </a:cubicBezTo>
                <a:cubicBezTo>
                  <a:pt x="523034" y="20956"/>
                  <a:pt x="502509" y="16476"/>
                  <a:pt x="481914" y="12357"/>
                </a:cubicBezTo>
                <a:cubicBezTo>
                  <a:pt x="494271" y="8238"/>
                  <a:pt x="505959" y="0"/>
                  <a:pt x="518984" y="0"/>
                </a:cubicBezTo>
                <a:cubicBezTo>
                  <a:pt x="556282" y="0"/>
                  <a:pt x="593621" y="5042"/>
                  <a:pt x="630195" y="12357"/>
                </a:cubicBezTo>
                <a:cubicBezTo>
                  <a:pt x="655739" y="17466"/>
                  <a:pt x="679622" y="28832"/>
                  <a:pt x="704335" y="37070"/>
                </a:cubicBezTo>
                <a:cubicBezTo>
                  <a:pt x="757519" y="54798"/>
                  <a:pt x="728767" y="46267"/>
                  <a:pt x="790833" y="61784"/>
                </a:cubicBezTo>
                <a:cubicBezTo>
                  <a:pt x="789786" y="69112"/>
                  <a:pt x="781805" y="161823"/>
                  <a:pt x="766119" y="185351"/>
                </a:cubicBezTo>
                <a:cubicBezTo>
                  <a:pt x="756426" y="199891"/>
                  <a:pt x="739778" y="208628"/>
                  <a:pt x="729049" y="222422"/>
                </a:cubicBezTo>
                <a:cubicBezTo>
                  <a:pt x="710814" y="245867"/>
                  <a:pt x="696098" y="271849"/>
                  <a:pt x="679622" y="296562"/>
                </a:cubicBezTo>
                <a:cubicBezTo>
                  <a:pt x="651678" y="338477"/>
                  <a:pt x="665408" y="323131"/>
                  <a:pt x="642552" y="345989"/>
                </a:cubicBezTo>
              </a:path>
            </a:pathLst>
          </a:custGeom>
          <a:noFill/>
          <a:ln>
            <a:solidFill>
              <a:srgbClr val="FFC000"/>
            </a:solidFill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4" name="Rectangle 13">
            <a:hlinkHover r:id="" action="ppaction://noaction">
              <a:snd r:embed="rId3" name="chimes.wav"/>
            </a:hlinkHover>
          </p:cNvPr>
          <p:cNvSpPr/>
          <p:nvPr/>
        </p:nvSpPr>
        <p:spPr>
          <a:xfrm rot="20588735">
            <a:off x="437940" y="938735"/>
            <a:ext cx="792065" cy="90076"/>
          </a:xfrm>
          <a:prstGeom prst="rect">
            <a:avLst/>
          </a:prstGeom>
          <a:solidFill>
            <a:srgbClr val="FFFF00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7" name="Freeform 16"/>
          <p:cNvSpPr/>
          <p:nvPr/>
        </p:nvSpPr>
        <p:spPr>
          <a:xfrm>
            <a:off x="4098324" y="466286"/>
            <a:ext cx="778476" cy="815578"/>
          </a:xfrm>
          <a:custGeom>
            <a:avLst/>
            <a:gdLst>
              <a:gd name="connsiteX0" fmla="*/ 0 w 778476"/>
              <a:gd name="connsiteY0" fmla="*/ 61599 h 815578"/>
              <a:gd name="connsiteX1" fmla="*/ 210065 w 778476"/>
              <a:gd name="connsiteY1" fmla="*/ 49242 h 815578"/>
              <a:gd name="connsiteX2" fmla="*/ 247135 w 778476"/>
              <a:gd name="connsiteY2" fmla="*/ 36885 h 815578"/>
              <a:gd name="connsiteX3" fmla="*/ 333632 w 778476"/>
              <a:gd name="connsiteY3" fmla="*/ 24529 h 815578"/>
              <a:gd name="connsiteX4" fmla="*/ 531340 w 778476"/>
              <a:gd name="connsiteY4" fmla="*/ 24529 h 815578"/>
              <a:gd name="connsiteX5" fmla="*/ 556054 w 778476"/>
              <a:gd name="connsiteY5" fmla="*/ 98669 h 815578"/>
              <a:gd name="connsiteX6" fmla="*/ 580768 w 778476"/>
              <a:gd name="connsiteY6" fmla="*/ 135739 h 815578"/>
              <a:gd name="connsiteX7" fmla="*/ 593124 w 778476"/>
              <a:gd name="connsiteY7" fmla="*/ 172810 h 815578"/>
              <a:gd name="connsiteX8" fmla="*/ 593124 w 778476"/>
              <a:gd name="connsiteY8" fmla="*/ 580583 h 815578"/>
              <a:gd name="connsiteX9" fmla="*/ 580768 w 778476"/>
              <a:gd name="connsiteY9" fmla="*/ 630010 h 815578"/>
              <a:gd name="connsiteX10" fmla="*/ 568411 w 778476"/>
              <a:gd name="connsiteY10" fmla="*/ 716507 h 815578"/>
              <a:gd name="connsiteX11" fmla="*/ 556054 w 778476"/>
              <a:gd name="connsiteY11" fmla="*/ 778291 h 815578"/>
              <a:gd name="connsiteX12" fmla="*/ 543697 w 778476"/>
              <a:gd name="connsiteY12" fmla="*/ 642366 h 815578"/>
              <a:gd name="connsiteX13" fmla="*/ 518984 w 778476"/>
              <a:gd name="connsiteY13" fmla="*/ 518799 h 815578"/>
              <a:gd name="connsiteX14" fmla="*/ 543697 w 778476"/>
              <a:gd name="connsiteY14" fmla="*/ 704150 h 815578"/>
              <a:gd name="connsiteX15" fmla="*/ 568411 w 778476"/>
              <a:gd name="connsiteY15" fmla="*/ 741220 h 815578"/>
              <a:gd name="connsiteX16" fmla="*/ 630195 w 778476"/>
              <a:gd name="connsiteY16" fmla="*/ 790647 h 815578"/>
              <a:gd name="connsiteX17" fmla="*/ 679622 w 778476"/>
              <a:gd name="connsiteY17" fmla="*/ 716507 h 815578"/>
              <a:gd name="connsiteX18" fmla="*/ 691978 w 778476"/>
              <a:gd name="connsiteY18" fmla="*/ 679437 h 815578"/>
              <a:gd name="connsiteX19" fmla="*/ 716692 w 778476"/>
              <a:gd name="connsiteY19" fmla="*/ 642366 h 815578"/>
              <a:gd name="connsiteX20" fmla="*/ 766119 w 778476"/>
              <a:gd name="connsiteY20" fmla="*/ 531156 h 815578"/>
              <a:gd name="connsiteX21" fmla="*/ 778476 w 778476"/>
              <a:gd name="connsiteY21" fmla="*/ 494085 h 815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78476" h="815578">
                <a:moveTo>
                  <a:pt x="0" y="61599"/>
                </a:moveTo>
                <a:cubicBezTo>
                  <a:pt x="70022" y="57480"/>
                  <a:pt x="140270" y="56222"/>
                  <a:pt x="210065" y="49242"/>
                </a:cubicBezTo>
                <a:cubicBezTo>
                  <a:pt x="223025" y="47946"/>
                  <a:pt x="234363" y="39439"/>
                  <a:pt x="247135" y="36885"/>
                </a:cubicBezTo>
                <a:cubicBezTo>
                  <a:pt x="275694" y="31173"/>
                  <a:pt x="304800" y="28648"/>
                  <a:pt x="333632" y="24529"/>
                </a:cubicBezTo>
                <a:cubicBezTo>
                  <a:pt x="401135" y="2028"/>
                  <a:pt x="442302" y="-17022"/>
                  <a:pt x="531340" y="24529"/>
                </a:cubicBezTo>
                <a:cubicBezTo>
                  <a:pt x="554946" y="35545"/>
                  <a:pt x="541604" y="76994"/>
                  <a:pt x="556054" y="98669"/>
                </a:cubicBezTo>
                <a:lnTo>
                  <a:pt x="580768" y="135739"/>
                </a:lnTo>
                <a:cubicBezTo>
                  <a:pt x="584887" y="148096"/>
                  <a:pt x="589546" y="160286"/>
                  <a:pt x="593124" y="172810"/>
                </a:cubicBezTo>
                <a:cubicBezTo>
                  <a:pt x="634353" y="317117"/>
                  <a:pt x="606883" y="353558"/>
                  <a:pt x="593124" y="580583"/>
                </a:cubicBezTo>
                <a:cubicBezTo>
                  <a:pt x="592097" y="597535"/>
                  <a:pt x="583806" y="613301"/>
                  <a:pt x="580768" y="630010"/>
                </a:cubicBezTo>
                <a:cubicBezTo>
                  <a:pt x="575558" y="658665"/>
                  <a:pt x="573199" y="687778"/>
                  <a:pt x="568411" y="716507"/>
                </a:cubicBezTo>
                <a:cubicBezTo>
                  <a:pt x="564958" y="737224"/>
                  <a:pt x="560173" y="757696"/>
                  <a:pt x="556054" y="778291"/>
                </a:cubicBezTo>
                <a:cubicBezTo>
                  <a:pt x="551935" y="732983"/>
                  <a:pt x="550131" y="687404"/>
                  <a:pt x="543697" y="642366"/>
                </a:cubicBezTo>
                <a:cubicBezTo>
                  <a:pt x="537757" y="600783"/>
                  <a:pt x="518984" y="518799"/>
                  <a:pt x="518984" y="518799"/>
                </a:cubicBezTo>
                <a:cubicBezTo>
                  <a:pt x="521745" y="551930"/>
                  <a:pt x="518459" y="653676"/>
                  <a:pt x="543697" y="704150"/>
                </a:cubicBezTo>
                <a:cubicBezTo>
                  <a:pt x="550339" y="717433"/>
                  <a:pt x="560173" y="728863"/>
                  <a:pt x="568411" y="741220"/>
                </a:cubicBezTo>
                <a:cubicBezTo>
                  <a:pt x="597820" y="829450"/>
                  <a:pt x="571449" y="829811"/>
                  <a:pt x="630195" y="790647"/>
                </a:cubicBezTo>
                <a:cubicBezTo>
                  <a:pt x="646671" y="765934"/>
                  <a:pt x="670230" y="744685"/>
                  <a:pt x="679622" y="716507"/>
                </a:cubicBezTo>
                <a:cubicBezTo>
                  <a:pt x="683741" y="704150"/>
                  <a:pt x="686153" y="691087"/>
                  <a:pt x="691978" y="679437"/>
                </a:cubicBezTo>
                <a:cubicBezTo>
                  <a:pt x="698620" y="666154"/>
                  <a:pt x="710660" y="655937"/>
                  <a:pt x="716692" y="642366"/>
                </a:cubicBezTo>
                <a:cubicBezTo>
                  <a:pt x="775510" y="510025"/>
                  <a:pt x="710189" y="615049"/>
                  <a:pt x="766119" y="531156"/>
                </a:cubicBezTo>
                <a:lnTo>
                  <a:pt x="778476" y="494085"/>
                </a:lnTo>
              </a:path>
            </a:pathLst>
          </a:custGeom>
          <a:noFill/>
          <a:ln>
            <a:solidFill>
              <a:srgbClr val="FFC000"/>
            </a:solidFill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8" name="Half Frame 17">
            <a:hlinkHover r:id="" action="ppaction://noaction">
              <a:snd r:embed="rId3" name="chimes.wav"/>
            </a:hlinkHover>
          </p:cNvPr>
          <p:cNvSpPr/>
          <p:nvPr/>
        </p:nvSpPr>
        <p:spPr>
          <a:xfrm rot="5400000">
            <a:off x="3997819" y="566722"/>
            <a:ext cx="839364" cy="704257"/>
          </a:xfrm>
          <a:prstGeom prst="halfFrame">
            <a:avLst>
              <a:gd name="adj1" fmla="val 20513"/>
              <a:gd name="adj2" fmla="val 14103"/>
            </a:avLst>
          </a:prstGeom>
          <a:solidFill>
            <a:srgbClr val="FFFF00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black"/>
              </a:solidFill>
            </a:endParaRPr>
          </a:p>
        </p:txBody>
      </p:sp>
      <p:sp>
        <p:nvSpPr>
          <p:cNvPr id="131" name="Freeform 130"/>
          <p:cNvSpPr/>
          <p:nvPr/>
        </p:nvSpPr>
        <p:spPr>
          <a:xfrm>
            <a:off x="7010400" y="4880983"/>
            <a:ext cx="778476" cy="815578"/>
          </a:xfrm>
          <a:custGeom>
            <a:avLst/>
            <a:gdLst>
              <a:gd name="connsiteX0" fmla="*/ 0 w 778476"/>
              <a:gd name="connsiteY0" fmla="*/ 61599 h 815578"/>
              <a:gd name="connsiteX1" fmla="*/ 210065 w 778476"/>
              <a:gd name="connsiteY1" fmla="*/ 49242 h 815578"/>
              <a:gd name="connsiteX2" fmla="*/ 247135 w 778476"/>
              <a:gd name="connsiteY2" fmla="*/ 36885 h 815578"/>
              <a:gd name="connsiteX3" fmla="*/ 333632 w 778476"/>
              <a:gd name="connsiteY3" fmla="*/ 24529 h 815578"/>
              <a:gd name="connsiteX4" fmla="*/ 531340 w 778476"/>
              <a:gd name="connsiteY4" fmla="*/ 24529 h 815578"/>
              <a:gd name="connsiteX5" fmla="*/ 556054 w 778476"/>
              <a:gd name="connsiteY5" fmla="*/ 98669 h 815578"/>
              <a:gd name="connsiteX6" fmla="*/ 580768 w 778476"/>
              <a:gd name="connsiteY6" fmla="*/ 135739 h 815578"/>
              <a:gd name="connsiteX7" fmla="*/ 593124 w 778476"/>
              <a:gd name="connsiteY7" fmla="*/ 172810 h 815578"/>
              <a:gd name="connsiteX8" fmla="*/ 593124 w 778476"/>
              <a:gd name="connsiteY8" fmla="*/ 580583 h 815578"/>
              <a:gd name="connsiteX9" fmla="*/ 580768 w 778476"/>
              <a:gd name="connsiteY9" fmla="*/ 630010 h 815578"/>
              <a:gd name="connsiteX10" fmla="*/ 568411 w 778476"/>
              <a:gd name="connsiteY10" fmla="*/ 716507 h 815578"/>
              <a:gd name="connsiteX11" fmla="*/ 556054 w 778476"/>
              <a:gd name="connsiteY11" fmla="*/ 778291 h 815578"/>
              <a:gd name="connsiteX12" fmla="*/ 543697 w 778476"/>
              <a:gd name="connsiteY12" fmla="*/ 642366 h 815578"/>
              <a:gd name="connsiteX13" fmla="*/ 518984 w 778476"/>
              <a:gd name="connsiteY13" fmla="*/ 518799 h 815578"/>
              <a:gd name="connsiteX14" fmla="*/ 543697 w 778476"/>
              <a:gd name="connsiteY14" fmla="*/ 704150 h 815578"/>
              <a:gd name="connsiteX15" fmla="*/ 568411 w 778476"/>
              <a:gd name="connsiteY15" fmla="*/ 741220 h 815578"/>
              <a:gd name="connsiteX16" fmla="*/ 630195 w 778476"/>
              <a:gd name="connsiteY16" fmla="*/ 790647 h 815578"/>
              <a:gd name="connsiteX17" fmla="*/ 679622 w 778476"/>
              <a:gd name="connsiteY17" fmla="*/ 716507 h 815578"/>
              <a:gd name="connsiteX18" fmla="*/ 691978 w 778476"/>
              <a:gd name="connsiteY18" fmla="*/ 679437 h 815578"/>
              <a:gd name="connsiteX19" fmla="*/ 716692 w 778476"/>
              <a:gd name="connsiteY19" fmla="*/ 642366 h 815578"/>
              <a:gd name="connsiteX20" fmla="*/ 766119 w 778476"/>
              <a:gd name="connsiteY20" fmla="*/ 531156 h 815578"/>
              <a:gd name="connsiteX21" fmla="*/ 778476 w 778476"/>
              <a:gd name="connsiteY21" fmla="*/ 494085 h 815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78476" h="815578">
                <a:moveTo>
                  <a:pt x="0" y="61599"/>
                </a:moveTo>
                <a:cubicBezTo>
                  <a:pt x="70022" y="57480"/>
                  <a:pt x="140270" y="56222"/>
                  <a:pt x="210065" y="49242"/>
                </a:cubicBezTo>
                <a:cubicBezTo>
                  <a:pt x="223025" y="47946"/>
                  <a:pt x="234363" y="39439"/>
                  <a:pt x="247135" y="36885"/>
                </a:cubicBezTo>
                <a:cubicBezTo>
                  <a:pt x="275694" y="31173"/>
                  <a:pt x="304800" y="28648"/>
                  <a:pt x="333632" y="24529"/>
                </a:cubicBezTo>
                <a:cubicBezTo>
                  <a:pt x="401135" y="2028"/>
                  <a:pt x="442302" y="-17022"/>
                  <a:pt x="531340" y="24529"/>
                </a:cubicBezTo>
                <a:cubicBezTo>
                  <a:pt x="554946" y="35545"/>
                  <a:pt x="541604" y="76994"/>
                  <a:pt x="556054" y="98669"/>
                </a:cubicBezTo>
                <a:lnTo>
                  <a:pt x="580768" y="135739"/>
                </a:lnTo>
                <a:cubicBezTo>
                  <a:pt x="584887" y="148096"/>
                  <a:pt x="589546" y="160286"/>
                  <a:pt x="593124" y="172810"/>
                </a:cubicBezTo>
                <a:cubicBezTo>
                  <a:pt x="634353" y="317117"/>
                  <a:pt x="606883" y="353558"/>
                  <a:pt x="593124" y="580583"/>
                </a:cubicBezTo>
                <a:cubicBezTo>
                  <a:pt x="592097" y="597535"/>
                  <a:pt x="583806" y="613301"/>
                  <a:pt x="580768" y="630010"/>
                </a:cubicBezTo>
                <a:cubicBezTo>
                  <a:pt x="575558" y="658665"/>
                  <a:pt x="573199" y="687778"/>
                  <a:pt x="568411" y="716507"/>
                </a:cubicBezTo>
                <a:cubicBezTo>
                  <a:pt x="564958" y="737224"/>
                  <a:pt x="560173" y="757696"/>
                  <a:pt x="556054" y="778291"/>
                </a:cubicBezTo>
                <a:cubicBezTo>
                  <a:pt x="551935" y="732983"/>
                  <a:pt x="550131" y="687404"/>
                  <a:pt x="543697" y="642366"/>
                </a:cubicBezTo>
                <a:cubicBezTo>
                  <a:pt x="537757" y="600783"/>
                  <a:pt x="518984" y="518799"/>
                  <a:pt x="518984" y="518799"/>
                </a:cubicBezTo>
                <a:cubicBezTo>
                  <a:pt x="521745" y="551930"/>
                  <a:pt x="518459" y="653676"/>
                  <a:pt x="543697" y="704150"/>
                </a:cubicBezTo>
                <a:cubicBezTo>
                  <a:pt x="550339" y="717433"/>
                  <a:pt x="560173" y="728863"/>
                  <a:pt x="568411" y="741220"/>
                </a:cubicBezTo>
                <a:cubicBezTo>
                  <a:pt x="597820" y="829450"/>
                  <a:pt x="571449" y="829811"/>
                  <a:pt x="630195" y="790647"/>
                </a:cubicBezTo>
                <a:cubicBezTo>
                  <a:pt x="646671" y="765934"/>
                  <a:pt x="670230" y="744685"/>
                  <a:pt x="679622" y="716507"/>
                </a:cubicBezTo>
                <a:cubicBezTo>
                  <a:pt x="683741" y="704150"/>
                  <a:pt x="686153" y="691087"/>
                  <a:pt x="691978" y="679437"/>
                </a:cubicBezTo>
                <a:cubicBezTo>
                  <a:pt x="698620" y="666154"/>
                  <a:pt x="710660" y="655937"/>
                  <a:pt x="716692" y="642366"/>
                </a:cubicBezTo>
                <a:cubicBezTo>
                  <a:pt x="775510" y="510025"/>
                  <a:pt x="710189" y="615049"/>
                  <a:pt x="766119" y="531156"/>
                </a:cubicBezTo>
                <a:lnTo>
                  <a:pt x="778476" y="494085"/>
                </a:lnTo>
              </a:path>
            </a:pathLst>
          </a:custGeom>
          <a:noFill/>
          <a:ln>
            <a:solidFill>
              <a:srgbClr val="FFC000"/>
            </a:solidFill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38" name="Half Frame 137">
            <a:hlinkHover r:id="" action="ppaction://noaction">
              <a:snd r:embed="rId3" name="chimes.wav"/>
            </a:hlinkHover>
          </p:cNvPr>
          <p:cNvSpPr/>
          <p:nvPr/>
        </p:nvSpPr>
        <p:spPr>
          <a:xfrm rot="5400000">
            <a:off x="7000589" y="4981419"/>
            <a:ext cx="839364" cy="704257"/>
          </a:xfrm>
          <a:prstGeom prst="halfFrame">
            <a:avLst>
              <a:gd name="adj1" fmla="val 20513"/>
              <a:gd name="adj2" fmla="val 14103"/>
            </a:avLst>
          </a:prstGeom>
          <a:solidFill>
            <a:srgbClr val="FFFF00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black"/>
              </a:solidFill>
            </a:endParaRPr>
          </a:p>
        </p:txBody>
      </p:sp>
      <p:sp>
        <p:nvSpPr>
          <p:cNvPr id="139" name="Freeform 138">
            <a:hlinkHover r:id="" action="ppaction://noaction">
              <a:snd r:embed="rId3" name="chimes.wav"/>
            </a:hlinkHover>
          </p:cNvPr>
          <p:cNvSpPr/>
          <p:nvPr/>
        </p:nvSpPr>
        <p:spPr>
          <a:xfrm rot="12039461">
            <a:off x="7098360" y="6452974"/>
            <a:ext cx="790833" cy="345989"/>
          </a:xfrm>
          <a:custGeom>
            <a:avLst/>
            <a:gdLst>
              <a:gd name="connsiteX0" fmla="*/ 0 w 790833"/>
              <a:gd name="connsiteY0" fmla="*/ 247135 h 345989"/>
              <a:gd name="connsiteX1" fmla="*/ 284206 w 790833"/>
              <a:gd name="connsiteY1" fmla="*/ 234778 h 345989"/>
              <a:gd name="connsiteX2" fmla="*/ 333633 w 790833"/>
              <a:gd name="connsiteY2" fmla="*/ 222422 h 345989"/>
              <a:gd name="connsiteX3" fmla="*/ 407773 w 790833"/>
              <a:gd name="connsiteY3" fmla="*/ 197708 h 345989"/>
              <a:gd name="connsiteX4" fmla="*/ 444844 w 790833"/>
              <a:gd name="connsiteY4" fmla="*/ 185351 h 345989"/>
              <a:gd name="connsiteX5" fmla="*/ 481914 w 790833"/>
              <a:gd name="connsiteY5" fmla="*/ 172995 h 345989"/>
              <a:gd name="connsiteX6" fmla="*/ 531341 w 790833"/>
              <a:gd name="connsiteY6" fmla="*/ 160638 h 345989"/>
              <a:gd name="connsiteX7" fmla="*/ 605481 w 790833"/>
              <a:gd name="connsiteY7" fmla="*/ 135924 h 345989"/>
              <a:gd name="connsiteX8" fmla="*/ 642552 w 790833"/>
              <a:gd name="connsiteY8" fmla="*/ 123568 h 345989"/>
              <a:gd name="connsiteX9" fmla="*/ 679622 w 790833"/>
              <a:gd name="connsiteY9" fmla="*/ 111211 h 345989"/>
              <a:gd name="connsiteX10" fmla="*/ 716692 w 790833"/>
              <a:gd name="connsiteY10" fmla="*/ 98854 h 345989"/>
              <a:gd name="connsiteX11" fmla="*/ 704335 w 790833"/>
              <a:gd name="connsiteY11" fmla="*/ 61784 h 345989"/>
              <a:gd name="connsiteX12" fmla="*/ 667265 w 790833"/>
              <a:gd name="connsiteY12" fmla="*/ 49427 h 345989"/>
              <a:gd name="connsiteX13" fmla="*/ 543698 w 790833"/>
              <a:gd name="connsiteY13" fmla="*/ 24713 h 345989"/>
              <a:gd name="connsiteX14" fmla="*/ 481914 w 790833"/>
              <a:gd name="connsiteY14" fmla="*/ 12357 h 345989"/>
              <a:gd name="connsiteX15" fmla="*/ 518984 w 790833"/>
              <a:gd name="connsiteY15" fmla="*/ 0 h 345989"/>
              <a:gd name="connsiteX16" fmla="*/ 630195 w 790833"/>
              <a:gd name="connsiteY16" fmla="*/ 12357 h 345989"/>
              <a:gd name="connsiteX17" fmla="*/ 704335 w 790833"/>
              <a:gd name="connsiteY17" fmla="*/ 37070 h 345989"/>
              <a:gd name="connsiteX18" fmla="*/ 790833 w 790833"/>
              <a:gd name="connsiteY18" fmla="*/ 61784 h 345989"/>
              <a:gd name="connsiteX19" fmla="*/ 766119 w 790833"/>
              <a:gd name="connsiteY19" fmla="*/ 185351 h 345989"/>
              <a:gd name="connsiteX20" fmla="*/ 729049 w 790833"/>
              <a:gd name="connsiteY20" fmla="*/ 222422 h 345989"/>
              <a:gd name="connsiteX21" fmla="*/ 679622 w 790833"/>
              <a:gd name="connsiteY21" fmla="*/ 296562 h 345989"/>
              <a:gd name="connsiteX22" fmla="*/ 642552 w 790833"/>
              <a:gd name="connsiteY22" fmla="*/ 345989 h 345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90833" h="345989">
                <a:moveTo>
                  <a:pt x="0" y="247135"/>
                </a:moveTo>
                <a:cubicBezTo>
                  <a:pt x="94735" y="243016"/>
                  <a:pt x="189640" y="241783"/>
                  <a:pt x="284206" y="234778"/>
                </a:cubicBezTo>
                <a:cubicBezTo>
                  <a:pt x="301142" y="233523"/>
                  <a:pt x="317367" y="227302"/>
                  <a:pt x="333633" y="222422"/>
                </a:cubicBezTo>
                <a:cubicBezTo>
                  <a:pt x="358585" y="214937"/>
                  <a:pt x="383060" y="205946"/>
                  <a:pt x="407773" y="197708"/>
                </a:cubicBezTo>
                <a:lnTo>
                  <a:pt x="444844" y="185351"/>
                </a:lnTo>
                <a:cubicBezTo>
                  <a:pt x="457201" y="181232"/>
                  <a:pt x="469278" y="176154"/>
                  <a:pt x="481914" y="172995"/>
                </a:cubicBezTo>
                <a:cubicBezTo>
                  <a:pt x="498390" y="168876"/>
                  <a:pt x="515075" y="165518"/>
                  <a:pt x="531341" y="160638"/>
                </a:cubicBezTo>
                <a:cubicBezTo>
                  <a:pt x="556293" y="153152"/>
                  <a:pt x="580768" y="144162"/>
                  <a:pt x="605481" y="135924"/>
                </a:cubicBezTo>
                <a:lnTo>
                  <a:pt x="642552" y="123568"/>
                </a:lnTo>
                <a:lnTo>
                  <a:pt x="679622" y="111211"/>
                </a:lnTo>
                <a:lnTo>
                  <a:pt x="716692" y="98854"/>
                </a:lnTo>
                <a:cubicBezTo>
                  <a:pt x="712573" y="86497"/>
                  <a:pt x="713545" y="70994"/>
                  <a:pt x="704335" y="61784"/>
                </a:cubicBezTo>
                <a:cubicBezTo>
                  <a:pt x="695125" y="52574"/>
                  <a:pt x="679789" y="53005"/>
                  <a:pt x="667265" y="49427"/>
                </a:cubicBezTo>
                <a:cubicBezTo>
                  <a:pt x="609897" y="33036"/>
                  <a:pt x="610447" y="36849"/>
                  <a:pt x="543698" y="24713"/>
                </a:cubicBezTo>
                <a:cubicBezTo>
                  <a:pt x="523034" y="20956"/>
                  <a:pt x="502509" y="16476"/>
                  <a:pt x="481914" y="12357"/>
                </a:cubicBezTo>
                <a:cubicBezTo>
                  <a:pt x="494271" y="8238"/>
                  <a:pt x="505959" y="0"/>
                  <a:pt x="518984" y="0"/>
                </a:cubicBezTo>
                <a:cubicBezTo>
                  <a:pt x="556282" y="0"/>
                  <a:pt x="593621" y="5042"/>
                  <a:pt x="630195" y="12357"/>
                </a:cubicBezTo>
                <a:cubicBezTo>
                  <a:pt x="655739" y="17466"/>
                  <a:pt x="679622" y="28832"/>
                  <a:pt x="704335" y="37070"/>
                </a:cubicBezTo>
                <a:cubicBezTo>
                  <a:pt x="757519" y="54798"/>
                  <a:pt x="728767" y="46267"/>
                  <a:pt x="790833" y="61784"/>
                </a:cubicBezTo>
                <a:cubicBezTo>
                  <a:pt x="789786" y="69112"/>
                  <a:pt x="781805" y="161823"/>
                  <a:pt x="766119" y="185351"/>
                </a:cubicBezTo>
                <a:cubicBezTo>
                  <a:pt x="756426" y="199891"/>
                  <a:pt x="739778" y="208628"/>
                  <a:pt x="729049" y="222422"/>
                </a:cubicBezTo>
                <a:cubicBezTo>
                  <a:pt x="710814" y="245867"/>
                  <a:pt x="696098" y="271849"/>
                  <a:pt x="679622" y="296562"/>
                </a:cubicBezTo>
                <a:cubicBezTo>
                  <a:pt x="651678" y="338477"/>
                  <a:pt x="665408" y="323131"/>
                  <a:pt x="642552" y="345989"/>
                </a:cubicBezTo>
              </a:path>
            </a:pathLst>
          </a:custGeom>
          <a:noFill/>
          <a:ln>
            <a:solidFill>
              <a:srgbClr val="FFC000"/>
            </a:solidFill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40" name="Rectangle 139">
            <a:hlinkHover r:id="" action="ppaction://noaction">
              <a:snd r:embed="rId3" name="chimes.wav"/>
            </a:hlinkHover>
          </p:cNvPr>
          <p:cNvSpPr/>
          <p:nvPr/>
        </p:nvSpPr>
        <p:spPr>
          <a:xfrm rot="11028196">
            <a:off x="7025160" y="6522337"/>
            <a:ext cx="871272" cy="137895"/>
          </a:xfrm>
          <a:prstGeom prst="rect">
            <a:avLst/>
          </a:prstGeom>
          <a:solidFill>
            <a:srgbClr val="FFFF00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44" name="Freeform 143">
            <a:hlinkHover r:id="" action="ppaction://noaction">
              <a:snd r:embed="rId3" name="chimes.wav"/>
            </a:hlinkHover>
          </p:cNvPr>
          <p:cNvSpPr/>
          <p:nvPr/>
        </p:nvSpPr>
        <p:spPr>
          <a:xfrm rot="19912255">
            <a:off x="2450910" y="4280791"/>
            <a:ext cx="790833" cy="345989"/>
          </a:xfrm>
          <a:custGeom>
            <a:avLst/>
            <a:gdLst>
              <a:gd name="connsiteX0" fmla="*/ 0 w 790833"/>
              <a:gd name="connsiteY0" fmla="*/ 247135 h 345989"/>
              <a:gd name="connsiteX1" fmla="*/ 284206 w 790833"/>
              <a:gd name="connsiteY1" fmla="*/ 234778 h 345989"/>
              <a:gd name="connsiteX2" fmla="*/ 333633 w 790833"/>
              <a:gd name="connsiteY2" fmla="*/ 222422 h 345989"/>
              <a:gd name="connsiteX3" fmla="*/ 407773 w 790833"/>
              <a:gd name="connsiteY3" fmla="*/ 197708 h 345989"/>
              <a:gd name="connsiteX4" fmla="*/ 444844 w 790833"/>
              <a:gd name="connsiteY4" fmla="*/ 185351 h 345989"/>
              <a:gd name="connsiteX5" fmla="*/ 481914 w 790833"/>
              <a:gd name="connsiteY5" fmla="*/ 172995 h 345989"/>
              <a:gd name="connsiteX6" fmla="*/ 531341 w 790833"/>
              <a:gd name="connsiteY6" fmla="*/ 160638 h 345989"/>
              <a:gd name="connsiteX7" fmla="*/ 605481 w 790833"/>
              <a:gd name="connsiteY7" fmla="*/ 135924 h 345989"/>
              <a:gd name="connsiteX8" fmla="*/ 642552 w 790833"/>
              <a:gd name="connsiteY8" fmla="*/ 123568 h 345989"/>
              <a:gd name="connsiteX9" fmla="*/ 679622 w 790833"/>
              <a:gd name="connsiteY9" fmla="*/ 111211 h 345989"/>
              <a:gd name="connsiteX10" fmla="*/ 716692 w 790833"/>
              <a:gd name="connsiteY10" fmla="*/ 98854 h 345989"/>
              <a:gd name="connsiteX11" fmla="*/ 704335 w 790833"/>
              <a:gd name="connsiteY11" fmla="*/ 61784 h 345989"/>
              <a:gd name="connsiteX12" fmla="*/ 667265 w 790833"/>
              <a:gd name="connsiteY12" fmla="*/ 49427 h 345989"/>
              <a:gd name="connsiteX13" fmla="*/ 543698 w 790833"/>
              <a:gd name="connsiteY13" fmla="*/ 24713 h 345989"/>
              <a:gd name="connsiteX14" fmla="*/ 481914 w 790833"/>
              <a:gd name="connsiteY14" fmla="*/ 12357 h 345989"/>
              <a:gd name="connsiteX15" fmla="*/ 518984 w 790833"/>
              <a:gd name="connsiteY15" fmla="*/ 0 h 345989"/>
              <a:gd name="connsiteX16" fmla="*/ 630195 w 790833"/>
              <a:gd name="connsiteY16" fmla="*/ 12357 h 345989"/>
              <a:gd name="connsiteX17" fmla="*/ 704335 w 790833"/>
              <a:gd name="connsiteY17" fmla="*/ 37070 h 345989"/>
              <a:gd name="connsiteX18" fmla="*/ 790833 w 790833"/>
              <a:gd name="connsiteY18" fmla="*/ 61784 h 345989"/>
              <a:gd name="connsiteX19" fmla="*/ 766119 w 790833"/>
              <a:gd name="connsiteY19" fmla="*/ 185351 h 345989"/>
              <a:gd name="connsiteX20" fmla="*/ 729049 w 790833"/>
              <a:gd name="connsiteY20" fmla="*/ 222422 h 345989"/>
              <a:gd name="connsiteX21" fmla="*/ 679622 w 790833"/>
              <a:gd name="connsiteY21" fmla="*/ 296562 h 345989"/>
              <a:gd name="connsiteX22" fmla="*/ 642552 w 790833"/>
              <a:gd name="connsiteY22" fmla="*/ 345989 h 345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90833" h="345989">
                <a:moveTo>
                  <a:pt x="0" y="247135"/>
                </a:moveTo>
                <a:cubicBezTo>
                  <a:pt x="94735" y="243016"/>
                  <a:pt x="189640" y="241783"/>
                  <a:pt x="284206" y="234778"/>
                </a:cubicBezTo>
                <a:cubicBezTo>
                  <a:pt x="301142" y="233523"/>
                  <a:pt x="317367" y="227302"/>
                  <a:pt x="333633" y="222422"/>
                </a:cubicBezTo>
                <a:cubicBezTo>
                  <a:pt x="358585" y="214937"/>
                  <a:pt x="383060" y="205946"/>
                  <a:pt x="407773" y="197708"/>
                </a:cubicBezTo>
                <a:lnTo>
                  <a:pt x="444844" y="185351"/>
                </a:lnTo>
                <a:cubicBezTo>
                  <a:pt x="457201" y="181232"/>
                  <a:pt x="469278" y="176154"/>
                  <a:pt x="481914" y="172995"/>
                </a:cubicBezTo>
                <a:cubicBezTo>
                  <a:pt x="498390" y="168876"/>
                  <a:pt x="515075" y="165518"/>
                  <a:pt x="531341" y="160638"/>
                </a:cubicBezTo>
                <a:cubicBezTo>
                  <a:pt x="556293" y="153152"/>
                  <a:pt x="580768" y="144162"/>
                  <a:pt x="605481" y="135924"/>
                </a:cubicBezTo>
                <a:lnTo>
                  <a:pt x="642552" y="123568"/>
                </a:lnTo>
                <a:lnTo>
                  <a:pt x="679622" y="111211"/>
                </a:lnTo>
                <a:lnTo>
                  <a:pt x="716692" y="98854"/>
                </a:lnTo>
                <a:cubicBezTo>
                  <a:pt x="712573" y="86497"/>
                  <a:pt x="713545" y="70994"/>
                  <a:pt x="704335" y="61784"/>
                </a:cubicBezTo>
                <a:cubicBezTo>
                  <a:pt x="695125" y="52574"/>
                  <a:pt x="679789" y="53005"/>
                  <a:pt x="667265" y="49427"/>
                </a:cubicBezTo>
                <a:cubicBezTo>
                  <a:pt x="609897" y="33036"/>
                  <a:pt x="610447" y="36849"/>
                  <a:pt x="543698" y="24713"/>
                </a:cubicBezTo>
                <a:cubicBezTo>
                  <a:pt x="523034" y="20956"/>
                  <a:pt x="502509" y="16476"/>
                  <a:pt x="481914" y="12357"/>
                </a:cubicBezTo>
                <a:cubicBezTo>
                  <a:pt x="494271" y="8238"/>
                  <a:pt x="505959" y="0"/>
                  <a:pt x="518984" y="0"/>
                </a:cubicBezTo>
                <a:cubicBezTo>
                  <a:pt x="556282" y="0"/>
                  <a:pt x="593621" y="5042"/>
                  <a:pt x="630195" y="12357"/>
                </a:cubicBezTo>
                <a:cubicBezTo>
                  <a:pt x="655739" y="17466"/>
                  <a:pt x="679622" y="28832"/>
                  <a:pt x="704335" y="37070"/>
                </a:cubicBezTo>
                <a:cubicBezTo>
                  <a:pt x="757519" y="54798"/>
                  <a:pt x="728767" y="46267"/>
                  <a:pt x="790833" y="61784"/>
                </a:cubicBezTo>
                <a:cubicBezTo>
                  <a:pt x="789786" y="69112"/>
                  <a:pt x="781805" y="161823"/>
                  <a:pt x="766119" y="185351"/>
                </a:cubicBezTo>
                <a:cubicBezTo>
                  <a:pt x="756426" y="199891"/>
                  <a:pt x="739778" y="208628"/>
                  <a:pt x="729049" y="222422"/>
                </a:cubicBezTo>
                <a:cubicBezTo>
                  <a:pt x="710814" y="245867"/>
                  <a:pt x="696098" y="271849"/>
                  <a:pt x="679622" y="296562"/>
                </a:cubicBezTo>
                <a:cubicBezTo>
                  <a:pt x="651678" y="338477"/>
                  <a:pt x="665408" y="323131"/>
                  <a:pt x="642552" y="345989"/>
                </a:cubicBezTo>
              </a:path>
            </a:pathLst>
          </a:custGeom>
          <a:noFill/>
          <a:ln>
            <a:solidFill>
              <a:srgbClr val="FFC000"/>
            </a:solidFill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45" name="Rectangle 144">
            <a:hlinkHover r:id="" action="ppaction://noaction">
              <a:snd r:embed="rId3" name="chimes.wav"/>
            </a:hlinkHover>
          </p:cNvPr>
          <p:cNvSpPr/>
          <p:nvPr/>
        </p:nvSpPr>
        <p:spPr>
          <a:xfrm rot="18900990">
            <a:off x="2376126" y="4434993"/>
            <a:ext cx="871271" cy="90076"/>
          </a:xfrm>
          <a:prstGeom prst="rect">
            <a:avLst/>
          </a:prstGeom>
          <a:solidFill>
            <a:srgbClr val="FFFF00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41" name="Freeform 140"/>
          <p:cNvSpPr/>
          <p:nvPr/>
        </p:nvSpPr>
        <p:spPr>
          <a:xfrm rot="13256055">
            <a:off x="1070550" y="5486584"/>
            <a:ext cx="778476" cy="815578"/>
          </a:xfrm>
          <a:custGeom>
            <a:avLst/>
            <a:gdLst>
              <a:gd name="connsiteX0" fmla="*/ 0 w 778476"/>
              <a:gd name="connsiteY0" fmla="*/ 61599 h 815578"/>
              <a:gd name="connsiteX1" fmla="*/ 210065 w 778476"/>
              <a:gd name="connsiteY1" fmla="*/ 49242 h 815578"/>
              <a:gd name="connsiteX2" fmla="*/ 247135 w 778476"/>
              <a:gd name="connsiteY2" fmla="*/ 36885 h 815578"/>
              <a:gd name="connsiteX3" fmla="*/ 333632 w 778476"/>
              <a:gd name="connsiteY3" fmla="*/ 24529 h 815578"/>
              <a:gd name="connsiteX4" fmla="*/ 531340 w 778476"/>
              <a:gd name="connsiteY4" fmla="*/ 24529 h 815578"/>
              <a:gd name="connsiteX5" fmla="*/ 556054 w 778476"/>
              <a:gd name="connsiteY5" fmla="*/ 98669 h 815578"/>
              <a:gd name="connsiteX6" fmla="*/ 580768 w 778476"/>
              <a:gd name="connsiteY6" fmla="*/ 135739 h 815578"/>
              <a:gd name="connsiteX7" fmla="*/ 593124 w 778476"/>
              <a:gd name="connsiteY7" fmla="*/ 172810 h 815578"/>
              <a:gd name="connsiteX8" fmla="*/ 593124 w 778476"/>
              <a:gd name="connsiteY8" fmla="*/ 580583 h 815578"/>
              <a:gd name="connsiteX9" fmla="*/ 580768 w 778476"/>
              <a:gd name="connsiteY9" fmla="*/ 630010 h 815578"/>
              <a:gd name="connsiteX10" fmla="*/ 568411 w 778476"/>
              <a:gd name="connsiteY10" fmla="*/ 716507 h 815578"/>
              <a:gd name="connsiteX11" fmla="*/ 556054 w 778476"/>
              <a:gd name="connsiteY11" fmla="*/ 778291 h 815578"/>
              <a:gd name="connsiteX12" fmla="*/ 543697 w 778476"/>
              <a:gd name="connsiteY12" fmla="*/ 642366 h 815578"/>
              <a:gd name="connsiteX13" fmla="*/ 518984 w 778476"/>
              <a:gd name="connsiteY13" fmla="*/ 518799 h 815578"/>
              <a:gd name="connsiteX14" fmla="*/ 543697 w 778476"/>
              <a:gd name="connsiteY14" fmla="*/ 704150 h 815578"/>
              <a:gd name="connsiteX15" fmla="*/ 568411 w 778476"/>
              <a:gd name="connsiteY15" fmla="*/ 741220 h 815578"/>
              <a:gd name="connsiteX16" fmla="*/ 630195 w 778476"/>
              <a:gd name="connsiteY16" fmla="*/ 790647 h 815578"/>
              <a:gd name="connsiteX17" fmla="*/ 679622 w 778476"/>
              <a:gd name="connsiteY17" fmla="*/ 716507 h 815578"/>
              <a:gd name="connsiteX18" fmla="*/ 691978 w 778476"/>
              <a:gd name="connsiteY18" fmla="*/ 679437 h 815578"/>
              <a:gd name="connsiteX19" fmla="*/ 716692 w 778476"/>
              <a:gd name="connsiteY19" fmla="*/ 642366 h 815578"/>
              <a:gd name="connsiteX20" fmla="*/ 766119 w 778476"/>
              <a:gd name="connsiteY20" fmla="*/ 531156 h 815578"/>
              <a:gd name="connsiteX21" fmla="*/ 778476 w 778476"/>
              <a:gd name="connsiteY21" fmla="*/ 494085 h 815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78476" h="815578">
                <a:moveTo>
                  <a:pt x="0" y="61599"/>
                </a:moveTo>
                <a:cubicBezTo>
                  <a:pt x="70022" y="57480"/>
                  <a:pt x="140270" y="56222"/>
                  <a:pt x="210065" y="49242"/>
                </a:cubicBezTo>
                <a:cubicBezTo>
                  <a:pt x="223025" y="47946"/>
                  <a:pt x="234363" y="39439"/>
                  <a:pt x="247135" y="36885"/>
                </a:cubicBezTo>
                <a:cubicBezTo>
                  <a:pt x="275694" y="31173"/>
                  <a:pt x="304800" y="28648"/>
                  <a:pt x="333632" y="24529"/>
                </a:cubicBezTo>
                <a:cubicBezTo>
                  <a:pt x="401135" y="2028"/>
                  <a:pt x="442302" y="-17022"/>
                  <a:pt x="531340" y="24529"/>
                </a:cubicBezTo>
                <a:cubicBezTo>
                  <a:pt x="554946" y="35545"/>
                  <a:pt x="541604" y="76994"/>
                  <a:pt x="556054" y="98669"/>
                </a:cubicBezTo>
                <a:lnTo>
                  <a:pt x="580768" y="135739"/>
                </a:lnTo>
                <a:cubicBezTo>
                  <a:pt x="584887" y="148096"/>
                  <a:pt x="589546" y="160286"/>
                  <a:pt x="593124" y="172810"/>
                </a:cubicBezTo>
                <a:cubicBezTo>
                  <a:pt x="634353" y="317117"/>
                  <a:pt x="606883" y="353558"/>
                  <a:pt x="593124" y="580583"/>
                </a:cubicBezTo>
                <a:cubicBezTo>
                  <a:pt x="592097" y="597535"/>
                  <a:pt x="583806" y="613301"/>
                  <a:pt x="580768" y="630010"/>
                </a:cubicBezTo>
                <a:cubicBezTo>
                  <a:pt x="575558" y="658665"/>
                  <a:pt x="573199" y="687778"/>
                  <a:pt x="568411" y="716507"/>
                </a:cubicBezTo>
                <a:cubicBezTo>
                  <a:pt x="564958" y="737224"/>
                  <a:pt x="560173" y="757696"/>
                  <a:pt x="556054" y="778291"/>
                </a:cubicBezTo>
                <a:cubicBezTo>
                  <a:pt x="551935" y="732983"/>
                  <a:pt x="550131" y="687404"/>
                  <a:pt x="543697" y="642366"/>
                </a:cubicBezTo>
                <a:cubicBezTo>
                  <a:pt x="537757" y="600783"/>
                  <a:pt x="518984" y="518799"/>
                  <a:pt x="518984" y="518799"/>
                </a:cubicBezTo>
                <a:cubicBezTo>
                  <a:pt x="521745" y="551930"/>
                  <a:pt x="518459" y="653676"/>
                  <a:pt x="543697" y="704150"/>
                </a:cubicBezTo>
                <a:cubicBezTo>
                  <a:pt x="550339" y="717433"/>
                  <a:pt x="560173" y="728863"/>
                  <a:pt x="568411" y="741220"/>
                </a:cubicBezTo>
                <a:cubicBezTo>
                  <a:pt x="597820" y="829450"/>
                  <a:pt x="571449" y="829811"/>
                  <a:pt x="630195" y="790647"/>
                </a:cubicBezTo>
                <a:cubicBezTo>
                  <a:pt x="646671" y="765934"/>
                  <a:pt x="670230" y="744685"/>
                  <a:pt x="679622" y="716507"/>
                </a:cubicBezTo>
                <a:cubicBezTo>
                  <a:pt x="683741" y="704150"/>
                  <a:pt x="686153" y="691087"/>
                  <a:pt x="691978" y="679437"/>
                </a:cubicBezTo>
                <a:cubicBezTo>
                  <a:pt x="698620" y="666154"/>
                  <a:pt x="710660" y="655937"/>
                  <a:pt x="716692" y="642366"/>
                </a:cubicBezTo>
                <a:cubicBezTo>
                  <a:pt x="775510" y="510025"/>
                  <a:pt x="710189" y="615049"/>
                  <a:pt x="766119" y="531156"/>
                </a:cubicBezTo>
                <a:lnTo>
                  <a:pt x="778476" y="494085"/>
                </a:lnTo>
              </a:path>
            </a:pathLst>
          </a:custGeom>
          <a:noFill/>
          <a:ln>
            <a:solidFill>
              <a:srgbClr val="FFC000"/>
            </a:solidFill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43" name="Half Frame 142">
            <a:hlinkHover r:id="" action="ppaction://noaction">
              <a:snd r:embed="rId3" name="chimes.wav"/>
            </a:hlinkHover>
          </p:cNvPr>
          <p:cNvSpPr/>
          <p:nvPr/>
        </p:nvSpPr>
        <p:spPr>
          <a:xfrm rot="18656055">
            <a:off x="1035247" y="5587020"/>
            <a:ext cx="923300" cy="704257"/>
          </a:xfrm>
          <a:prstGeom prst="halfFrame">
            <a:avLst>
              <a:gd name="adj1" fmla="val 20513"/>
              <a:gd name="adj2" fmla="val 14103"/>
            </a:avLst>
          </a:prstGeom>
          <a:solidFill>
            <a:srgbClr val="FFFF00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black"/>
              </a:solidFill>
            </a:endParaRPr>
          </a:p>
        </p:txBody>
      </p:sp>
      <p:sp>
        <p:nvSpPr>
          <p:cNvPr id="275" name="Vertical Scroll 274"/>
          <p:cNvSpPr/>
          <p:nvPr/>
        </p:nvSpPr>
        <p:spPr>
          <a:xfrm rot="21224268">
            <a:off x="5188736" y="1477009"/>
            <a:ext cx="2590800" cy="3262533"/>
          </a:xfrm>
          <a:prstGeom prst="verticalScroll">
            <a:avLst>
              <a:gd name="adj" fmla="val 5654"/>
            </a:avLst>
          </a:prstGeom>
          <a:gradFill flip="none" rotWithShape="1">
            <a:gsLst>
              <a:gs pos="0">
                <a:schemeClr val="accent6">
                  <a:lumMod val="60000"/>
                  <a:lumOff val="40000"/>
                </a:schemeClr>
              </a:gs>
              <a:gs pos="50000">
                <a:schemeClr val="accent6">
                  <a:lumMod val="40000"/>
                  <a:lumOff val="60000"/>
                </a:schemeClr>
              </a:gs>
              <a:gs pos="100000">
                <a:schemeClr val="accent6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ctr"/>
            <a:r>
              <a:rPr lang="en-GB" sz="14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So now it is dark and you will need </a:t>
            </a:r>
          </a:p>
          <a:p>
            <a:pPr algn="ctr"/>
            <a:r>
              <a:rPr lang="en-GB" sz="14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some  assistance to progress</a:t>
            </a:r>
          </a:p>
          <a:p>
            <a:pPr algn="ctr"/>
            <a:r>
              <a:rPr lang="en-GB" sz="14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Seek ye out the arrows that will lead you to success</a:t>
            </a:r>
          </a:p>
          <a:p>
            <a:pPr algn="ctr"/>
            <a:endParaRPr lang="en-GB" sz="1400" b="1" dirty="0">
              <a:solidFill>
                <a:srgbClr val="EEECE1">
                  <a:lumMod val="25000"/>
                </a:srgbClr>
              </a:solidFill>
              <a:latin typeface="Comic Sans MS" panose="030F0702030302020204" pitchFamily="66" charset="0"/>
            </a:endParaRPr>
          </a:p>
          <a:p>
            <a:pPr algn="ctr"/>
            <a:r>
              <a:rPr lang="en-GB" sz="14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Move your cursor here and there and listen for the chimes</a:t>
            </a:r>
          </a:p>
          <a:p>
            <a:pPr algn="ctr"/>
            <a:r>
              <a:rPr lang="en-GB" sz="14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These will tell you when to click and where to search next time</a:t>
            </a:r>
          </a:p>
          <a:p>
            <a:pPr algn="ctr"/>
            <a:endParaRPr lang="en-GB" sz="1400" b="1" dirty="0">
              <a:solidFill>
                <a:srgbClr val="EEECE1">
                  <a:lumMod val="25000"/>
                </a:srgbClr>
              </a:solidFill>
              <a:latin typeface="Tempus Sans ITC" panose="04020404030D07020202" pitchFamily="82" charset="0"/>
            </a:endParaRPr>
          </a:p>
          <a:p>
            <a:pPr algn="ctr"/>
            <a:endParaRPr lang="en-GB" sz="1400" b="1" dirty="0">
              <a:solidFill>
                <a:srgbClr val="EEECE1">
                  <a:lumMod val="25000"/>
                </a:srgbClr>
              </a:solidFill>
              <a:latin typeface="Tempus Sans ITC" panose="04020404030D07020202" pitchFamily="82" charset="0"/>
            </a:endParaRPr>
          </a:p>
          <a:p>
            <a:pPr algn="ctr"/>
            <a:endParaRPr lang="en-GB" sz="1400" b="1" dirty="0">
              <a:solidFill>
                <a:srgbClr val="EEECE1">
                  <a:lumMod val="25000"/>
                </a:srgbClr>
              </a:solidFill>
              <a:latin typeface="Tempus Sans ITC" panose="04020404030D07020202" pitchFamily="82" charset="0"/>
            </a:endParaRPr>
          </a:p>
          <a:p>
            <a:pPr algn="ctr"/>
            <a:endParaRPr lang="en-GB" sz="1400" b="1" dirty="0">
              <a:solidFill>
                <a:srgbClr val="EEECE1">
                  <a:lumMod val="25000"/>
                </a:srgbClr>
              </a:solidFill>
              <a:latin typeface="Tempus Sans ITC" panose="04020404030D07020202" pitchFamily="82" charset="0"/>
            </a:endParaRPr>
          </a:p>
          <a:p>
            <a:pPr algn="ctr"/>
            <a:endParaRPr lang="en-GB" sz="1400" b="1" dirty="0">
              <a:solidFill>
                <a:srgbClr val="EEECE1">
                  <a:lumMod val="25000"/>
                </a:srgbClr>
              </a:solidFill>
              <a:latin typeface="Tempus Sans ITC" panose="04020404030D07020202" pitchFamily="82" charset="0"/>
            </a:endParaRPr>
          </a:p>
          <a:p>
            <a:pPr algn="ctr"/>
            <a:endParaRPr lang="en-GB" sz="1400" b="1" dirty="0">
              <a:solidFill>
                <a:srgbClr val="EEECE1">
                  <a:lumMod val="25000"/>
                </a:srgbClr>
              </a:solidFill>
              <a:latin typeface="Tempus Sans ITC" panose="04020404030D07020202" pitchFamily="82" charset="0"/>
            </a:endParaRPr>
          </a:p>
          <a:p>
            <a:pPr algn="ctr"/>
            <a:endParaRPr lang="en-GB" sz="1400" b="1" dirty="0">
              <a:solidFill>
                <a:srgbClr val="EEECE1">
                  <a:lumMod val="25000"/>
                </a:srgbClr>
              </a:solidFill>
              <a:latin typeface="Tempus Sans ITC" panose="04020404030D07020202" pitchFamily="82" charset="0"/>
            </a:endParaRPr>
          </a:p>
        </p:txBody>
      </p:sp>
      <p:sp>
        <p:nvSpPr>
          <p:cNvPr id="21" name="Oval 20"/>
          <p:cNvSpPr/>
          <p:nvPr/>
        </p:nvSpPr>
        <p:spPr>
          <a:xfrm>
            <a:off x="2639683" y="5334000"/>
            <a:ext cx="3617268" cy="1580425"/>
          </a:xfrm>
          <a:prstGeom prst="ellipse">
            <a:avLst/>
          </a:prstGeom>
          <a:blipFill>
            <a:blip r:embed="rId7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  <a:scene3d>
            <a:camera prst="orthographicFront">
              <a:rot lat="19199986" lon="0" rev="0"/>
            </a:camera>
            <a:lightRig rig="threePt" dir="t"/>
          </a:scene3d>
          <a:sp3d extrusionH="165100">
            <a:extrusionClr>
              <a:srgbClr val="632523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29" name="Group 28"/>
          <p:cNvGrpSpPr/>
          <p:nvPr/>
        </p:nvGrpSpPr>
        <p:grpSpPr>
          <a:xfrm>
            <a:off x="2877575" y="4197027"/>
            <a:ext cx="3298121" cy="2551347"/>
            <a:chOff x="2877575" y="4175256"/>
            <a:chExt cx="3298121" cy="2551347"/>
          </a:xfrm>
        </p:grpSpPr>
        <p:sp>
          <p:nvSpPr>
            <p:cNvPr id="252" name="Freeform 251"/>
            <p:cNvSpPr/>
            <p:nvPr/>
          </p:nvSpPr>
          <p:spPr>
            <a:xfrm>
              <a:off x="3528462" y="4888875"/>
              <a:ext cx="2647234" cy="1837728"/>
            </a:xfrm>
            <a:custGeom>
              <a:avLst/>
              <a:gdLst>
                <a:gd name="connsiteX0" fmla="*/ 0 w 2656114"/>
                <a:gd name="connsiteY0" fmla="*/ 261257 h 1814286"/>
                <a:gd name="connsiteX1" fmla="*/ 391886 w 2656114"/>
                <a:gd name="connsiteY1" fmla="*/ 0 h 1814286"/>
                <a:gd name="connsiteX2" fmla="*/ 2598057 w 2656114"/>
                <a:gd name="connsiteY2" fmla="*/ 957943 h 1814286"/>
                <a:gd name="connsiteX3" fmla="*/ 2641600 w 2656114"/>
                <a:gd name="connsiteY3" fmla="*/ 1074057 h 1814286"/>
                <a:gd name="connsiteX4" fmla="*/ 2656114 w 2656114"/>
                <a:gd name="connsiteY4" fmla="*/ 1117600 h 1814286"/>
                <a:gd name="connsiteX5" fmla="*/ 2641600 w 2656114"/>
                <a:gd name="connsiteY5" fmla="*/ 1277257 h 1814286"/>
                <a:gd name="connsiteX6" fmla="*/ 2612571 w 2656114"/>
                <a:gd name="connsiteY6" fmla="*/ 1320800 h 1814286"/>
                <a:gd name="connsiteX7" fmla="*/ 2598057 w 2656114"/>
                <a:gd name="connsiteY7" fmla="*/ 1364343 h 1814286"/>
                <a:gd name="connsiteX8" fmla="*/ 2525486 w 2656114"/>
                <a:gd name="connsiteY8" fmla="*/ 1451429 h 1814286"/>
                <a:gd name="connsiteX9" fmla="*/ 2481943 w 2656114"/>
                <a:gd name="connsiteY9" fmla="*/ 1480457 h 1814286"/>
                <a:gd name="connsiteX10" fmla="*/ 2438400 w 2656114"/>
                <a:gd name="connsiteY10" fmla="*/ 1494971 h 1814286"/>
                <a:gd name="connsiteX11" fmla="*/ 2351314 w 2656114"/>
                <a:gd name="connsiteY11" fmla="*/ 1553029 h 1814286"/>
                <a:gd name="connsiteX12" fmla="*/ 2307771 w 2656114"/>
                <a:gd name="connsiteY12" fmla="*/ 1582057 h 1814286"/>
                <a:gd name="connsiteX13" fmla="*/ 2220686 w 2656114"/>
                <a:gd name="connsiteY13" fmla="*/ 1611086 h 1814286"/>
                <a:gd name="connsiteX14" fmla="*/ 2090057 w 2656114"/>
                <a:gd name="connsiteY14" fmla="*/ 1669143 h 1814286"/>
                <a:gd name="connsiteX15" fmla="*/ 2002971 w 2656114"/>
                <a:gd name="connsiteY15" fmla="*/ 1698171 h 1814286"/>
                <a:gd name="connsiteX16" fmla="*/ 1959429 w 2656114"/>
                <a:gd name="connsiteY16" fmla="*/ 1712686 h 1814286"/>
                <a:gd name="connsiteX17" fmla="*/ 1814286 w 2656114"/>
                <a:gd name="connsiteY17" fmla="*/ 1727200 h 1814286"/>
                <a:gd name="connsiteX18" fmla="*/ 1625600 w 2656114"/>
                <a:gd name="connsiteY18" fmla="*/ 1756229 h 1814286"/>
                <a:gd name="connsiteX19" fmla="*/ 1509486 w 2656114"/>
                <a:gd name="connsiteY19" fmla="*/ 1785257 h 1814286"/>
                <a:gd name="connsiteX20" fmla="*/ 1378857 w 2656114"/>
                <a:gd name="connsiteY20" fmla="*/ 1814286 h 1814286"/>
                <a:gd name="connsiteX21" fmla="*/ 769257 w 2656114"/>
                <a:gd name="connsiteY21" fmla="*/ 1799771 h 1814286"/>
                <a:gd name="connsiteX22" fmla="*/ 725714 w 2656114"/>
                <a:gd name="connsiteY22" fmla="*/ 1785257 h 1814286"/>
                <a:gd name="connsiteX23" fmla="*/ 580571 w 2656114"/>
                <a:gd name="connsiteY23" fmla="*/ 1770743 h 1814286"/>
                <a:gd name="connsiteX24" fmla="*/ 145143 w 2656114"/>
                <a:gd name="connsiteY24" fmla="*/ 1741714 h 1814286"/>
                <a:gd name="connsiteX25" fmla="*/ 0 w 2656114"/>
                <a:gd name="connsiteY25" fmla="*/ 1727200 h 1814286"/>
                <a:gd name="connsiteX26" fmla="*/ 0 w 2656114"/>
                <a:gd name="connsiteY26" fmla="*/ 261257 h 1814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56114" h="1814286">
                  <a:moveTo>
                    <a:pt x="0" y="261257"/>
                  </a:moveTo>
                  <a:lnTo>
                    <a:pt x="391886" y="0"/>
                  </a:lnTo>
                  <a:lnTo>
                    <a:pt x="2598057" y="957943"/>
                  </a:lnTo>
                  <a:cubicBezTo>
                    <a:pt x="2612571" y="996648"/>
                    <a:pt x="2627474" y="1035209"/>
                    <a:pt x="2641600" y="1074057"/>
                  </a:cubicBezTo>
                  <a:cubicBezTo>
                    <a:pt x="2646828" y="1088435"/>
                    <a:pt x="2656114" y="1102301"/>
                    <a:pt x="2656114" y="1117600"/>
                  </a:cubicBezTo>
                  <a:cubicBezTo>
                    <a:pt x="2656114" y="1171038"/>
                    <a:pt x="2652797" y="1225005"/>
                    <a:pt x="2641600" y="1277257"/>
                  </a:cubicBezTo>
                  <a:cubicBezTo>
                    <a:pt x="2637945" y="1294314"/>
                    <a:pt x="2622247" y="1306286"/>
                    <a:pt x="2612571" y="1320800"/>
                  </a:cubicBezTo>
                  <a:cubicBezTo>
                    <a:pt x="2607733" y="1335314"/>
                    <a:pt x="2604899" y="1350659"/>
                    <a:pt x="2598057" y="1364343"/>
                  </a:cubicBezTo>
                  <a:cubicBezTo>
                    <a:pt x="2581747" y="1396964"/>
                    <a:pt x="2553001" y="1428500"/>
                    <a:pt x="2525486" y="1451429"/>
                  </a:cubicBezTo>
                  <a:cubicBezTo>
                    <a:pt x="2512085" y="1462596"/>
                    <a:pt x="2497545" y="1472656"/>
                    <a:pt x="2481943" y="1480457"/>
                  </a:cubicBezTo>
                  <a:cubicBezTo>
                    <a:pt x="2468259" y="1487299"/>
                    <a:pt x="2452914" y="1490133"/>
                    <a:pt x="2438400" y="1494971"/>
                  </a:cubicBezTo>
                  <a:lnTo>
                    <a:pt x="2351314" y="1553029"/>
                  </a:lnTo>
                  <a:cubicBezTo>
                    <a:pt x="2336800" y="1562705"/>
                    <a:pt x="2324320" y="1576541"/>
                    <a:pt x="2307771" y="1582057"/>
                  </a:cubicBezTo>
                  <a:cubicBezTo>
                    <a:pt x="2278743" y="1591733"/>
                    <a:pt x="2246146" y="1594113"/>
                    <a:pt x="2220686" y="1611086"/>
                  </a:cubicBezTo>
                  <a:cubicBezTo>
                    <a:pt x="2151684" y="1657087"/>
                    <a:pt x="2193691" y="1634598"/>
                    <a:pt x="2090057" y="1669143"/>
                  </a:cubicBezTo>
                  <a:lnTo>
                    <a:pt x="2002971" y="1698171"/>
                  </a:lnTo>
                  <a:cubicBezTo>
                    <a:pt x="1988457" y="1703009"/>
                    <a:pt x="1974652" y="1711164"/>
                    <a:pt x="1959429" y="1712686"/>
                  </a:cubicBezTo>
                  <a:lnTo>
                    <a:pt x="1814286" y="1727200"/>
                  </a:lnTo>
                  <a:cubicBezTo>
                    <a:pt x="1704432" y="1763817"/>
                    <a:pt x="1850112" y="1718810"/>
                    <a:pt x="1625600" y="1756229"/>
                  </a:cubicBezTo>
                  <a:cubicBezTo>
                    <a:pt x="1586247" y="1762788"/>
                    <a:pt x="1548607" y="1777433"/>
                    <a:pt x="1509486" y="1785257"/>
                  </a:cubicBezTo>
                  <a:cubicBezTo>
                    <a:pt x="1417353" y="1803683"/>
                    <a:pt x="1460847" y="1793787"/>
                    <a:pt x="1378857" y="1814286"/>
                  </a:cubicBezTo>
                  <a:cubicBezTo>
                    <a:pt x="1175657" y="1809448"/>
                    <a:pt x="972314" y="1808796"/>
                    <a:pt x="769257" y="1799771"/>
                  </a:cubicBezTo>
                  <a:cubicBezTo>
                    <a:pt x="753973" y="1799092"/>
                    <a:pt x="740836" y="1787583"/>
                    <a:pt x="725714" y="1785257"/>
                  </a:cubicBezTo>
                  <a:cubicBezTo>
                    <a:pt x="677657" y="1777864"/>
                    <a:pt x="628926" y="1775833"/>
                    <a:pt x="580571" y="1770743"/>
                  </a:cubicBezTo>
                  <a:cubicBezTo>
                    <a:pt x="325339" y="1743877"/>
                    <a:pt x="548288" y="1760912"/>
                    <a:pt x="145143" y="1741714"/>
                  </a:cubicBezTo>
                  <a:lnTo>
                    <a:pt x="0" y="1727200"/>
                  </a:lnTo>
                  <a:lnTo>
                    <a:pt x="0" y="261257"/>
                  </a:ln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246" name="Group 245"/>
            <p:cNvGrpSpPr/>
            <p:nvPr/>
          </p:nvGrpSpPr>
          <p:grpSpPr>
            <a:xfrm rot="19785372">
              <a:off x="3244183" y="4175256"/>
              <a:ext cx="568558" cy="948048"/>
              <a:chOff x="10189687" y="491507"/>
              <a:chExt cx="445675" cy="592862"/>
            </a:xfrm>
            <a:scene3d>
              <a:camera prst="orthographicFront">
                <a:rot lat="0" lon="0" rev="0"/>
              </a:camera>
              <a:lightRig rig="threePt" dir="t"/>
            </a:scene3d>
          </p:grpSpPr>
          <p:sp>
            <p:nvSpPr>
              <p:cNvPr id="245" name="Isosceles Triangle 244"/>
              <p:cNvSpPr/>
              <p:nvPr/>
            </p:nvSpPr>
            <p:spPr>
              <a:xfrm>
                <a:off x="10198784" y="491507"/>
                <a:ext cx="431699" cy="533400"/>
              </a:xfrm>
              <a:prstGeom prst="triangle">
                <a:avLst/>
              </a:prstGeom>
              <a:gradFill flip="none" rotWithShape="1">
                <a:gsLst>
                  <a:gs pos="0">
                    <a:schemeClr val="accent1">
                      <a:shade val="30000"/>
                      <a:satMod val="115000"/>
                    </a:schemeClr>
                  </a:gs>
                  <a:gs pos="50000">
                    <a:schemeClr val="accent1">
                      <a:shade val="67500"/>
                      <a:satMod val="115000"/>
                    </a:schemeClr>
                  </a:gs>
                  <a:gs pos="100000">
                    <a:schemeClr val="accent1">
                      <a:shade val="100000"/>
                      <a:satMod val="115000"/>
                    </a:schemeClr>
                  </a:gs>
                </a:gsLst>
                <a:lin ang="2700000" scaled="1"/>
                <a:tileRect/>
              </a:gra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49" name="Oval 248"/>
              <p:cNvSpPr/>
              <p:nvPr/>
            </p:nvSpPr>
            <p:spPr>
              <a:xfrm>
                <a:off x="10189687" y="989203"/>
                <a:ext cx="445675" cy="95166"/>
              </a:xfrm>
              <a:prstGeom prst="ellipse">
                <a:avLst/>
              </a:prstGeom>
              <a:solidFill>
                <a:schemeClr val="bg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7" name="Group 26"/>
            <p:cNvGrpSpPr/>
            <p:nvPr/>
          </p:nvGrpSpPr>
          <p:grpSpPr>
            <a:xfrm>
              <a:off x="2877575" y="4537988"/>
              <a:ext cx="959279" cy="1972475"/>
              <a:chOff x="-4182618" y="5299456"/>
              <a:chExt cx="959279" cy="1972475"/>
            </a:xfrm>
          </p:grpSpPr>
          <p:sp>
            <p:nvSpPr>
              <p:cNvPr id="206" name="Freeform 205"/>
              <p:cNvSpPr/>
              <p:nvPr/>
            </p:nvSpPr>
            <p:spPr>
              <a:xfrm>
                <a:off x="-3635829" y="5299456"/>
                <a:ext cx="50191" cy="206529"/>
              </a:xfrm>
              <a:custGeom>
                <a:avLst/>
                <a:gdLst>
                  <a:gd name="connsiteX0" fmla="*/ 14514 w 43789"/>
                  <a:gd name="connsiteY0" fmla="*/ 0 h 174172"/>
                  <a:gd name="connsiteX1" fmla="*/ 43542 w 43789"/>
                  <a:gd name="connsiteY1" fmla="*/ 101600 h 174172"/>
                  <a:gd name="connsiteX2" fmla="*/ 0 w 43789"/>
                  <a:gd name="connsiteY2" fmla="*/ 174172 h 174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3789" h="174172">
                    <a:moveTo>
                      <a:pt x="14514" y="0"/>
                    </a:moveTo>
                    <a:cubicBezTo>
                      <a:pt x="30237" y="36285"/>
                      <a:pt x="45961" y="72571"/>
                      <a:pt x="43542" y="101600"/>
                    </a:cubicBezTo>
                    <a:cubicBezTo>
                      <a:pt x="41123" y="130629"/>
                      <a:pt x="20561" y="152400"/>
                      <a:pt x="0" y="174172"/>
                    </a:cubicBezTo>
                  </a:path>
                </a:pathLst>
              </a:custGeom>
              <a:noFill/>
              <a:ln w="19050">
                <a:solidFill>
                  <a:schemeClr val="bg1"/>
                </a:solidFill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09" name="Group 208"/>
              <p:cNvGrpSpPr/>
              <p:nvPr/>
            </p:nvGrpSpPr>
            <p:grpSpPr>
              <a:xfrm flipH="1">
                <a:off x="-4182618" y="5341311"/>
                <a:ext cx="959279" cy="1930620"/>
                <a:chOff x="9438270" y="8906551"/>
                <a:chExt cx="882130" cy="2053045"/>
              </a:xfrm>
            </p:grpSpPr>
            <p:sp>
              <p:nvSpPr>
                <p:cNvPr id="210" name="Oval 209"/>
                <p:cNvSpPr/>
                <p:nvPr/>
              </p:nvSpPr>
              <p:spPr>
                <a:xfrm flipH="1">
                  <a:off x="9438270" y="10491165"/>
                  <a:ext cx="882130" cy="46843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1">
                        <a:shade val="30000"/>
                        <a:satMod val="115000"/>
                      </a:schemeClr>
                    </a:gs>
                    <a:gs pos="50000">
                      <a:schemeClr val="accent1">
                        <a:shade val="67500"/>
                        <a:satMod val="115000"/>
                      </a:schemeClr>
                    </a:gs>
                    <a:gs pos="87000">
                      <a:schemeClr val="bg1">
                        <a:lumMod val="75000"/>
                      </a:schemeClr>
                    </a:gs>
                  </a:gsLst>
                  <a:lin ang="2700000" scaled="1"/>
                  <a:tileRect/>
                </a:gradFill>
                <a:scene3d>
                  <a:camera prst="orthographicFront">
                    <a:rot lat="0" lon="0" rev="0"/>
                  </a:camera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11" name="Freeform 210"/>
                <p:cNvSpPr/>
                <p:nvPr/>
              </p:nvSpPr>
              <p:spPr>
                <a:xfrm flipH="1">
                  <a:off x="9833917" y="8991600"/>
                  <a:ext cx="486482" cy="1562670"/>
                </a:xfrm>
                <a:custGeom>
                  <a:avLst/>
                  <a:gdLst>
                    <a:gd name="connsiteX0" fmla="*/ 290286 w 348343"/>
                    <a:gd name="connsiteY0" fmla="*/ 1088572 h 1088572"/>
                    <a:gd name="connsiteX1" fmla="*/ 0 w 348343"/>
                    <a:gd name="connsiteY1" fmla="*/ 464457 h 1088572"/>
                    <a:gd name="connsiteX2" fmla="*/ 203200 w 348343"/>
                    <a:gd name="connsiteY2" fmla="*/ 0 h 1088572"/>
                    <a:gd name="connsiteX3" fmla="*/ 348343 w 348343"/>
                    <a:gd name="connsiteY3" fmla="*/ 0 h 108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8343" h="1088572">
                      <a:moveTo>
                        <a:pt x="290286" y="1088572"/>
                      </a:moveTo>
                      <a:lnTo>
                        <a:pt x="0" y="464457"/>
                      </a:lnTo>
                      <a:lnTo>
                        <a:pt x="203200" y="0"/>
                      </a:lnTo>
                      <a:lnTo>
                        <a:pt x="348343" y="0"/>
                      </a:lnTo>
                    </a:path>
                  </a:pathLst>
                </a:custGeom>
                <a:noFill/>
                <a:ln w="57150"/>
                <a:scene3d>
                  <a:camera prst="orthographicFront">
                    <a:rot lat="0" lon="0" rev="0"/>
                  </a:camera>
                  <a:lightRig rig="threePt" dir="t"/>
                </a:scene3d>
                <a:sp3d contourW="12700">
                  <a:bevelT/>
                  <a:contourClr>
                    <a:schemeClr val="bg1"/>
                  </a:contour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12" name="Oval 211"/>
                <p:cNvSpPr/>
                <p:nvPr/>
              </p:nvSpPr>
              <p:spPr>
                <a:xfrm>
                  <a:off x="10143581" y="9397090"/>
                  <a:ext cx="156807" cy="174497"/>
                </a:xfrm>
                <a:prstGeom prst="ellipse">
                  <a:avLst/>
                </a:prstGeom>
                <a:ln>
                  <a:solidFill>
                    <a:schemeClr val="bg1"/>
                  </a:solidFill>
                </a:ln>
                <a:scene3d>
                  <a:camera prst="orthographicFront">
                    <a:rot lat="0" lon="0" rev="0"/>
                  </a:camera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13" name="Freeform 212"/>
                <p:cNvSpPr/>
                <p:nvPr/>
              </p:nvSpPr>
              <p:spPr>
                <a:xfrm flipH="1">
                  <a:off x="9720076" y="8906551"/>
                  <a:ext cx="159543" cy="183020"/>
                </a:xfrm>
                <a:custGeom>
                  <a:avLst/>
                  <a:gdLst>
                    <a:gd name="connsiteX0" fmla="*/ 34410 w 151367"/>
                    <a:gd name="connsiteY0" fmla="*/ 0 h 145143"/>
                    <a:gd name="connsiteX1" fmla="*/ 34410 w 151367"/>
                    <a:gd name="connsiteY1" fmla="*/ 0 h 145143"/>
                    <a:gd name="connsiteX2" fmla="*/ 48924 w 151367"/>
                    <a:gd name="connsiteY2" fmla="*/ 145143 h 145143"/>
                    <a:gd name="connsiteX3" fmla="*/ 106981 w 151367"/>
                    <a:gd name="connsiteY3" fmla="*/ 130629 h 145143"/>
                    <a:gd name="connsiteX4" fmla="*/ 150524 w 151367"/>
                    <a:gd name="connsiteY4" fmla="*/ 43543 h 145143"/>
                    <a:gd name="connsiteX5" fmla="*/ 106981 w 151367"/>
                    <a:gd name="connsiteY5" fmla="*/ 14515 h 145143"/>
                    <a:gd name="connsiteX6" fmla="*/ 34410 w 151367"/>
                    <a:gd name="connsiteY6" fmla="*/ 0 h 145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1367" h="145143">
                      <a:moveTo>
                        <a:pt x="34410" y="0"/>
                      </a:moveTo>
                      <a:lnTo>
                        <a:pt x="34410" y="0"/>
                      </a:lnTo>
                      <a:cubicBezTo>
                        <a:pt x="20604" y="62126"/>
                        <a:pt x="-43295" y="145143"/>
                        <a:pt x="48924" y="145143"/>
                      </a:cubicBezTo>
                      <a:cubicBezTo>
                        <a:pt x="68872" y="145143"/>
                        <a:pt x="87629" y="135467"/>
                        <a:pt x="106981" y="130629"/>
                      </a:cubicBezTo>
                      <a:cubicBezTo>
                        <a:pt x="113094" y="121460"/>
                        <a:pt x="158036" y="62322"/>
                        <a:pt x="150524" y="43543"/>
                      </a:cubicBezTo>
                      <a:cubicBezTo>
                        <a:pt x="144045" y="27347"/>
                        <a:pt x="123530" y="20031"/>
                        <a:pt x="106981" y="14515"/>
                      </a:cubicBezTo>
                      <a:cubicBezTo>
                        <a:pt x="93211" y="9925"/>
                        <a:pt x="46505" y="2419"/>
                        <a:pt x="34410" y="0"/>
                      </a:cubicBezTo>
                      <a:close/>
                    </a:path>
                  </a:pathLst>
                </a:custGeom>
                <a:solidFill>
                  <a:schemeClr val="tx2">
                    <a:lumMod val="75000"/>
                  </a:schemeClr>
                </a:solidFill>
                <a:scene3d>
                  <a:camera prst="orthographicFront">
                    <a:rot lat="0" lon="0" rev="0"/>
                  </a:camera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208" name="Freeform 207"/>
              <p:cNvSpPr/>
              <p:nvPr/>
            </p:nvSpPr>
            <p:spPr>
              <a:xfrm flipH="1">
                <a:off x="-3819137" y="6869356"/>
                <a:ext cx="173496" cy="172106"/>
              </a:xfrm>
              <a:custGeom>
                <a:avLst/>
                <a:gdLst>
                  <a:gd name="connsiteX0" fmla="*/ 34410 w 151367"/>
                  <a:gd name="connsiteY0" fmla="*/ 0 h 145143"/>
                  <a:gd name="connsiteX1" fmla="*/ 34410 w 151367"/>
                  <a:gd name="connsiteY1" fmla="*/ 0 h 145143"/>
                  <a:gd name="connsiteX2" fmla="*/ 48924 w 151367"/>
                  <a:gd name="connsiteY2" fmla="*/ 145143 h 145143"/>
                  <a:gd name="connsiteX3" fmla="*/ 106981 w 151367"/>
                  <a:gd name="connsiteY3" fmla="*/ 130629 h 145143"/>
                  <a:gd name="connsiteX4" fmla="*/ 150524 w 151367"/>
                  <a:gd name="connsiteY4" fmla="*/ 43543 h 145143"/>
                  <a:gd name="connsiteX5" fmla="*/ 106981 w 151367"/>
                  <a:gd name="connsiteY5" fmla="*/ 14515 h 145143"/>
                  <a:gd name="connsiteX6" fmla="*/ 34410 w 151367"/>
                  <a:gd name="connsiteY6" fmla="*/ 0 h 145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67" h="145143">
                    <a:moveTo>
                      <a:pt x="34410" y="0"/>
                    </a:moveTo>
                    <a:lnTo>
                      <a:pt x="34410" y="0"/>
                    </a:lnTo>
                    <a:cubicBezTo>
                      <a:pt x="20604" y="62126"/>
                      <a:pt x="-43295" y="145143"/>
                      <a:pt x="48924" y="145143"/>
                    </a:cubicBezTo>
                    <a:cubicBezTo>
                      <a:pt x="68872" y="145143"/>
                      <a:pt x="87629" y="135467"/>
                      <a:pt x="106981" y="130629"/>
                    </a:cubicBezTo>
                    <a:cubicBezTo>
                      <a:pt x="113094" y="121460"/>
                      <a:pt x="158036" y="62322"/>
                      <a:pt x="150524" y="43543"/>
                    </a:cubicBezTo>
                    <a:cubicBezTo>
                      <a:pt x="144045" y="27347"/>
                      <a:pt x="123530" y="20031"/>
                      <a:pt x="106981" y="14515"/>
                    </a:cubicBezTo>
                    <a:cubicBezTo>
                      <a:pt x="93211" y="9925"/>
                      <a:pt x="46505" y="2419"/>
                      <a:pt x="34410" y="0"/>
                    </a:cubicBez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scene3d>
                <a:camera prst="orthographicFront">
                  <a:rot lat="0" lon="0" rev="0"/>
                </a:camera>
                <a:lightRig rig="threePt" dir="t"/>
              </a:scene3d>
              <a:sp3d>
                <a:bevelT prst="relaxedInse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28" name="Group 27"/>
          <p:cNvGrpSpPr/>
          <p:nvPr/>
        </p:nvGrpSpPr>
        <p:grpSpPr>
          <a:xfrm>
            <a:off x="-315158" y="-108530"/>
            <a:ext cx="9677399" cy="7209979"/>
            <a:chOff x="7897038" y="-1396455"/>
            <a:chExt cx="9677399" cy="7209979"/>
          </a:xfrm>
        </p:grpSpPr>
        <p:sp>
          <p:nvSpPr>
            <p:cNvPr id="151" name="Isosceles Triangle 150"/>
            <p:cNvSpPr/>
            <p:nvPr/>
          </p:nvSpPr>
          <p:spPr>
            <a:xfrm rot="10649362">
              <a:off x="11149191" y="3017343"/>
              <a:ext cx="631243" cy="830676"/>
            </a:xfrm>
            <a:prstGeom prst="triangle">
              <a:avLst>
                <a:gd name="adj" fmla="val 41893"/>
              </a:avLst>
            </a:prstGeom>
            <a:gradFill flip="none" rotWithShape="1">
              <a:gsLst>
                <a:gs pos="0">
                  <a:schemeClr val="accent1">
                    <a:shade val="30000"/>
                    <a:satMod val="115000"/>
                  </a:schemeClr>
                </a:gs>
                <a:gs pos="50000">
                  <a:schemeClr val="accent1">
                    <a:shade val="67500"/>
                    <a:satMod val="115000"/>
                  </a:schemeClr>
                </a:gs>
                <a:gs pos="100000">
                  <a:schemeClr val="accent1"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scene3d>
              <a:camera prst="orthographicFront">
                <a:rot lat="0" lon="0" rev="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59" name="Oval 158"/>
            <p:cNvSpPr/>
            <p:nvPr/>
          </p:nvSpPr>
          <p:spPr>
            <a:xfrm rot="10649362">
              <a:off x="11138124" y="2940968"/>
              <a:ext cx="651680" cy="74102"/>
            </a:xfrm>
            <a:prstGeom prst="ellipse">
              <a:avLst/>
            </a:prstGeom>
            <a:solidFill>
              <a:schemeClr val="bg1"/>
            </a:solidFill>
            <a:scene3d>
              <a:camera prst="orthographicFront">
                <a:rot lat="0" lon="0" rev="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8" name="Freeform 197"/>
            <p:cNvSpPr/>
            <p:nvPr/>
          </p:nvSpPr>
          <p:spPr>
            <a:xfrm flipH="1">
              <a:off x="11856681" y="3793233"/>
              <a:ext cx="50191" cy="206529"/>
            </a:xfrm>
            <a:custGeom>
              <a:avLst/>
              <a:gdLst>
                <a:gd name="connsiteX0" fmla="*/ 14514 w 43789"/>
                <a:gd name="connsiteY0" fmla="*/ 0 h 174172"/>
                <a:gd name="connsiteX1" fmla="*/ 43542 w 43789"/>
                <a:gd name="connsiteY1" fmla="*/ 101600 h 174172"/>
                <a:gd name="connsiteX2" fmla="*/ 0 w 43789"/>
                <a:gd name="connsiteY2" fmla="*/ 174172 h 174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89" h="174172">
                  <a:moveTo>
                    <a:pt x="14514" y="0"/>
                  </a:moveTo>
                  <a:cubicBezTo>
                    <a:pt x="30237" y="36285"/>
                    <a:pt x="45961" y="72571"/>
                    <a:pt x="43542" y="101600"/>
                  </a:cubicBezTo>
                  <a:cubicBezTo>
                    <a:pt x="41123" y="130629"/>
                    <a:pt x="20561" y="152400"/>
                    <a:pt x="0" y="174172"/>
                  </a:cubicBezTo>
                </a:path>
              </a:pathLst>
            </a:custGeom>
            <a:noFill/>
            <a:ln w="19050">
              <a:solidFill>
                <a:schemeClr val="bg1"/>
              </a:solidFill>
            </a:ln>
            <a:scene3d>
              <a:camera prst="orthographicFront">
                <a:rot lat="0" lon="0" rev="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58" name="Rectangle 1"/>
            <p:cNvSpPr/>
            <p:nvPr/>
          </p:nvSpPr>
          <p:spPr>
            <a:xfrm>
              <a:off x="7897038" y="-1396455"/>
              <a:ext cx="9677399" cy="7209979"/>
            </a:xfrm>
            <a:custGeom>
              <a:avLst/>
              <a:gdLst/>
              <a:ahLst/>
              <a:cxnLst/>
              <a:rect l="l" t="t" r="r" b="b"/>
              <a:pathLst>
                <a:path w="9181465" h="6909758">
                  <a:moveTo>
                    <a:pt x="3304108" y="1558493"/>
                  </a:moveTo>
                  <a:cubicBezTo>
                    <a:pt x="3097645" y="1539910"/>
                    <a:pt x="2884094" y="1600090"/>
                    <a:pt x="2712390" y="1743437"/>
                  </a:cubicBezTo>
                  <a:cubicBezTo>
                    <a:pt x="2401957" y="2002603"/>
                    <a:pt x="2334578" y="2444900"/>
                    <a:pt x="2537157" y="2780606"/>
                  </a:cubicBezTo>
                  <a:lnTo>
                    <a:pt x="3060535" y="4232783"/>
                  </a:lnTo>
                  <a:lnTo>
                    <a:pt x="3686891" y="4188849"/>
                  </a:lnTo>
                  <a:lnTo>
                    <a:pt x="4047093" y="2463917"/>
                  </a:lnTo>
                  <a:lnTo>
                    <a:pt x="4033164" y="2464894"/>
                  </a:lnTo>
                  <a:cubicBezTo>
                    <a:pt x="4061973" y="2250331"/>
                    <a:pt x="4002971" y="2025415"/>
                    <a:pt x="3853291" y="1846126"/>
                  </a:cubicBezTo>
                  <a:cubicBezTo>
                    <a:pt x="3709944" y="1674422"/>
                    <a:pt x="3510570" y="1577076"/>
                    <a:pt x="3304108" y="1558493"/>
                  </a:cubicBezTo>
                  <a:close/>
                  <a:moveTo>
                    <a:pt x="0" y="0"/>
                  </a:moveTo>
                  <a:lnTo>
                    <a:pt x="9181465" y="0"/>
                  </a:lnTo>
                  <a:lnTo>
                    <a:pt x="9181465" y="6909758"/>
                  </a:lnTo>
                  <a:lnTo>
                    <a:pt x="0" y="6909758"/>
                  </a:lnTo>
                  <a:close/>
                </a:path>
              </a:pathLst>
            </a:custGeom>
            <a:gradFill>
              <a:gsLst>
                <a:gs pos="0">
                  <a:schemeClr val="tx1">
                    <a:alpha val="84000"/>
                  </a:schemeClr>
                </a:gs>
                <a:gs pos="48000">
                  <a:schemeClr val="tx1">
                    <a:lumMod val="85000"/>
                    <a:lumOff val="15000"/>
                    <a:alpha val="75000"/>
                  </a:schemeClr>
                </a:gs>
                <a:gs pos="100000">
                  <a:schemeClr val="tx1">
                    <a:lumMod val="85000"/>
                    <a:lumOff val="15000"/>
                    <a:alpha val="8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214" name="Group 213"/>
            <p:cNvGrpSpPr/>
            <p:nvPr/>
          </p:nvGrpSpPr>
          <p:grpSpPr>
            <a:xfrm flipH="1">
              <a:off x="11108789" y="3276864"/>
              <a:ext cx="959279" cy="1972475"/>
              <a:chOff x="-4182618" y="5299456"/>
              <a:chExt cx="959279" cy="1972475"/>
            </a:xfrm>
          </p:grpSpPr>
          <p:sp>
            <p:nvSpPr>
              <p:cNvPr id="215" name="Freeform 214"/>
              <p:cNvSpPr/>
              <p:nvPr/>
            </p:nvSpPr>
            <p:spPr>
              <a:xfrm>
                <a:off x="-3635829" y="5299456"/>
                <a:ext cx="50191" cy="206529"/>
              </a:xfrm>
              <a:custGeom>
                <a:avLst/>
                <a:gdLst>
                  <a:gd name="connsiteX0" fmla="*/ 14514 w 43789"/>
                  <a:gd name="connsiteY0" fmla="*/ 0 h 174172"/>
                  <a:gd name="connsiteX1" fmla="*/ 43542 w 43789"/>
                  <a:gd name="connsiteY1" fmla="*/ 101600 h 174172"/>
                  <a:gd name="connsiteX2" fmla="*/ 0 w 43789"/>
                  <a:gd name="connsiteY2" fmla="*/ 174172 h 174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3789" h="174172">
                    <a:moveTo>
                      <a:pt x="14514" y="0"/>
                    </a:moveTo>
                    <a:cubicBezTo>
                      <a:pt x="30237" y="36285"/>
                      <a:pt x="45961" y="72571"/>
                      <a:pt x="43542" y="101600"/>
                    </a:cubicBezTo>
                    <a:cubicBezTo>
                      <a:pt x="41123" y="130629"/>
                      <a:pt x="20561" y="152400"/>
                      <a:pt x="0" y="174172"/>
                    </a:cubicBezTo>
                  </a:path>
                </a:pathLst>
              </a:custGeom>
              <a:noFill/>
              <a:ln w="19050">
                <a:solidFill>
                  <a:schemeClr val="bg1"/>
                </a:solidFill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16" name="Group 215"/>
              <p:cNvGrpSpPr/>
              <p:nvPr/>
            </p:nvGrpSpPr>
            <p:grpSpPr>
              <a:xfrm flipH="1">
                <a:off x="-4182618" y="5341311"/>
                <a:ext cx="959279" cy="1930620"/>
                <a:chOff x="9438270" y="8906551"/>
                <a:chExt cx="882130" cy="2053045"/>
              </a:xfrm>
            </p:grpSpPr>
            <p:sp>
              <p:nvSpPr>
                <p:cNvPr id="218" name="Oval 217"/>
                <p:cNvSpPr/>
                <p:nvPr/>
              </p:nvSpPr>
              <p:spPr>
                <a:xfrm flipH="1">
                  <a:off x="9438270" y="10491165"/>
                  <a:ext cx="882130" cy="46843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1">
                        <a:shade val="30000"/>
                        <a:satMod val="115000"/>
                      </a:schemeClr>
                    </a:gs>
                    <a:gs pos="50000">
                      <a:schemeClr val="accent1">
                        <a:shade val="67500"/>
                        <a:satMod val="115000"/>
                      </a:schemeClr>
                    </a:gs>
                    <a:gs pos="87000">
                      <a:schemeClr val="bg1">
                        <a:lumMod val="75000"/>
                      </a:schemeClr>
                    </a:gs>
                  </a:gsLst>
                  <a:lin ang="2700000" scaled="1"/>
                  <a:tileRect/>
                </a:gradFill>
                <a:scene3d>
                  <a:camera prst="orthographicFront">
                    <a:rot lat="0" lon="0" rev="0"/>
                  </a:camera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19" name="Freeform 218"/>
                <p:cNvSpPr/>
                <p:nvPr/>
              </p:nvSpPr>
              <p:spPr>
                <a:xfrm flipH="1">
                  <a:off x="9833917" y="8991600"/>
                  <a:ext cx="486482" cy="1562670"/>
                </a:xfrm>
                <a:custGeom>
                  <a:avLst/>
                  <a:gdLst>
                    <a:gd name="connsiteX0" fmla="*/ 290286 w 348343"/>
                    <a:gd name="connsiteY0" fmla="*/ 1088572 h 1088572"/>
                    <a:gd name="connsiteX1" fmla="*/ 0 w 348343"/>
                    <a:gd name="connsiteY1" fmla="*/ 464457 h 1088572"/>
                    <a:gd name="connsiteX2" fmla="*/ 203200 w 348343"/>
                    <a:gd name="connsiteY2" fmla="*/ 0 h 1088572"/>
                    <a:gd name="connsiteX3" fmla="*/ 348343 w 348343"/>
                    <a:gd name="connsiteY3" fmla="*/ 0 h 108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8343" h="1088572">
                      <a:moveTo>
                        <a:pt x="290286" y="1088572"/>
                      </a:moveTo>
                      <a:lnTo>
                        <a:pt x="0" y="464457"/>
                      </a:lnTo>
                      <a:lnTo>
                        <a:pt x="203200" y="0"/>
                      </a:lnTo>
                      <a:lnTo>
                        <a:pt x="348343" y="0"/>
                      </a:lnTo>
                    </a:path>
                  </a:pathLst>
                </a:custGeom>
                <a:noFill/>
                <a:ln w="57150"/>
                <a:scene3d>
                  <a:camera prst="orthographicFront">
                    <a:rot lat="0" lon="0" rev="0"/>
                  </a:camera>
                  <a:lightRig rig="threePt" dir="t"/>
                </a:scene3d>
                <a:sp3d contourW="12700">
                  <a:bevelT/>
                  <a:contourClr>
                    <a:schemeClr val="bg1"/>
                  </a:contour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21" name="Oval 220"/>
                <p:cNvSpPr/>
                <p:nvPr/>
              </p:nvSpPr>
              <p:spPr>
                <a:xfrm>
                  <a:off x="10143581" y="9397090"/>
                  <a:ext cx="156807" cy="174497"/>
                </a:xfrm>
                <a:prstGeom prst="ellipse">
                  <a:avLst/>
                </a:prstGeom>
                <a:ln>
                  <a:solidFill>
                    <a:schemeClr val="bg1"/>
                  </a:solidFill>
                </a:ln>
                <a:scene3d>
                  <a:camera prst="orthographicFront">
                    <a:rot lat="0" lon="0" rev="0"/>
                  </a:camera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31" name="Freeform 230"/>
                <p:cNvSpPr/>
                <p:nvPr/>
              </p:nvSpPr>
              <p:spPr>
                <a:xfrm flipH="1">
                  <a:off x="9720076" y="8906551"/>
                  <a:ext cx="159543" cy="183020"/>
                </a:xfrm>
                <a:custGeom>
                  <a:avLst/>
                  <a:gdLst>
                    <a:gd name="connsiteX0" fmla="*/ 34410 w 151367"/>
                    <a:gd name="connsiteY0" fmla="*/ 0 h 145143"/>
                    <a:gd name="connsiteX1" fmla="*/ 34410 w 151367"/>
                    <a:gd name="connsiteY1" fmla="*/ 0 h 145143"/>
                    <a:gd name="connsiteX2" fmla="*/ 48924 w 151367"/>
                    <a:gd name="connsiteY2" fmla="*/ 145143 h 145143"/>
                    <a:gd name="connsiteX3" fmla="*/ 106981 w 151367"/>
                    <a:gd name="connsiteY3" fmla="*/ 130629 h 145143"/>
                    <a:gd name="connsiteX4" fmla="*/ 150524 w 151367"/>
                    <a:gd name="connsiteY4" fmla="*/ 43543 h 145143"/>
                    <a:gd name="connsiteX5" fmla="*/ 106981 w 151367"/>
                    <a:gd name="connsiteY5" fmla="*/ 14515 h 145143"/>
                    <a:gd name="connsiteX6" fmla="*/ 34410 w 151367"/>
                    <a:gd name="connsiteY6" fmla="*/ 0 h 145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1367" h="145143">
                      <a:moveTo>
                        <a:pt x="34410" y="0"/>
                      </a:moveTo>
                      <a:lnTo>
                        <a:pt x="34410" y="0"/>
                      </a:lnTo>
                      <a:cubicBezTo>
                        <a:pt x="20604" y="62126"/>
                        <a:pt x="-43295" y="145143"/>
                        <a:pt x="48924" y="145143"/>
                      </a:cubicBezTo>
                      <a:cubicBezTo>
                        <a:pt x="68872" y="145143"/>
                        <a:pt x="87629" y="135467"/>
                        <a:pt x="106981" y="130629"/>
                      </a:cubicBezTo>
                      <a:cubicBezTo>
                        <a:pt x="113094" y="121460"/>
                        <a:pt x="158036" y="62322"/>
                        <a:pt x="150524" y="43543"/>
                      </a:cubicBezTo>
                      <a:cubicBezTo>
                        <a:pt x="144045" y="27347"/>
                        <a:pt x="123530" y="20031"/>
                        <a:pt x="106981" y="14515"/>
                      </a:cubicBezTo>
                      <a:cubicBezTo>
                        <a:pt x="93211" y="9925"/>
                        <a:pt x="46505" y="2419"/>
                        <a:pt x="34410" y="0"/>
                      </a:cubicBezTo>
                      <a:close/>
                    </a:path>
                  </a:pathLst>
                </a:custGeom>
                <a:solidFill>
                  <a:schemeClr val="tx2">
                    <a:lumMod val="75000"/>
                  </a:schemeClr>
                </a:solidFill>
                <a:scene3d>
                  <a:camera prst="orthographicFront">
                    <a:rot lat="0" lon="0" rev="0"/>
                  </a:camera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217" name="Freeform 216"/>
              <p:cNvSpPr/>
              <p:nvPr/>
            </p:nvSpPr>
            <p:spPr>
              <a:xfrm flipH="1">
                <a:off x="-3819137" y="6869356"/>
                <a:ext cx="173496" cy="172106"/>
              </a:xfrm>
              <a:custGeom>
                <a:avLst/>
                <a:gdLst>
                  <a:gd name="connsiteX0" fmla="*/ 34410 w 151367"/>
                  <a:gd name="connsiteY0" fmla="*/ 0 h 145143"/>
                  <a:gd name="connsiteX1" fmla="*/ 34410 w 151367"/>
                  <a:gd name="connsiteY1" fmla="*/ 0 h 145143"/>
                  <a:gd name="connsiteX2" fmla="*/ 48924 w 151367"/>
                  <a:gd name="connsiteY2" fmla="*/ 145143 h 145143"/>
                  <a:gd name="connsiteX3" fmla="*/ 106981 w 151367"/>
                  <a:gd name="connsiteY3" fmla="*/ 130629 h 145143"/>
                  <a:gd name="connsiteX4" fmla="*/ 150524 w 151367"/>
                  <a:gd name="connsiteY4" fmla="*/ 43543 h 145143"/>
                  <a:gd name="connsiteX5" fmla="*/ 106981 w 151367"/>
                  <a:gd name="connsiteY5" fmla="*/ 14515 h 145143"/>
                  <a:gd name="connsiteX6" fmla="*/ 34410 w 151367"/>
                  <a:gd name="connsiteY6" fmla="*/ 0 h 145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67" h="145143">
                    <a:moveTo>
                      <a:pt x="34410" y="0"/>
                    </a:moveTo>
                    <a:lnTo>
                      <a:pt x="34410" y="0"/>
                    </a:lnTo>
                    <a:cubicBezTo>
                      <a:pt x="20604" y="62126"/>
                      <a:pt x="-43295" y="145143"/>
                      <a:pt x="48924" y="145143"/>
                    </a:cubicBezTo>
                    <a:cubicBezTo>
                      <a:pt x="68872" y="145143"/>
                      <a:pt x="87629" y="135467"/>
                      <a:pt x="106981" y="130629"/>
                    </a:cubicBezTo>
                    <a:cubicBezTo>
                      <a:pt x="113094" y="121460"/>
                      <a:pt x="158036" y="62322"/>
                      <a:pt x="150524" y="43543"/>
                    </a:cubicBezTo>
                    <a:cubicBezTo>
                      <a:pt x="144045" y="27347"/>
                      <a:pt x="123530" y="20031"/>
                      <a:pt x="106981" y="14515"/>
                    </a:cubicBezTo>
                    <a:cubicBezTo>
                      <a:pt x="93211" y="9925"/>
                      <a:pt x="46505" y="2419"/>
                      <a:pt x="34410" y="0"/>
                    </a:cubicBez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scene3d>
                <a:camera prst="orthographicFront">
                  <a:rot lat="0" lon="0" rev="0"/>
                </a:camera>
                <a:lightRig rig="threePt" dir="t"/>
              </a:scene3d>
              <a:sp3d>
                <a:bevelT prst="relaxedInse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261" name="Group 260"/>
          <p:cNvGrpSpPr/>
          <p:nvPr/>
        </p:nvGrpSpPr>
        <p:grpSpPr>
          <a:xfrm>
            <a:off x="4811823" y="6006028"/>
            <a:ext cx="1322387" cy="343780"/>
            <a:chOff x="4777791" y="5906763"/>
            <a:chExt cx="1322387" cy="282346"/>
          </a:xfrm>
        </p:grpSpPr>
        <p:pic>
          <p:nvPicPr>
            <p:cNvPr id="271" name="Picture 4"/>
            <p:cNvPicPr>
              <a:picLocks noChangeAspect="1" noChangeArrowheads="1"/>
            </p:cNvPicPr>
            <p:nvPr/>
          </p:nvPicPr>
          <p:blipFill rotWithShape="1"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t="-4"/>
            <a:stretch/>
          </p:blipFill>
          <p:spPr bwMode="auto">
            <a:xfrm rot="20190338">
              <a:off x="4777791" y="5906763"/>
              <a:ext cx="1322387" cy="282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72" name="Group 271"/>
            <p:cNvGrpSpPr/>
            <p:nvPr/>
          </p:nvGrpSpPr>
          <p:grpSpPr>
            <a:xfrm rot="20190338">
              <a:off x="5059050" y="6018863"/>
              <a:ext cx="837194" cy="160005"/>
              <a:chOff x="12676483" y="2692910"/>
              <a:chExt cx="837194" cy="160005"/>
            </a:xfrm>
          </p:grpSpPr>
          <p:sp>
            <p:nvSpPr>
              <p:cNvPr id="273" name="Rectangle 272"/>
              <p:cNvSpPr/>
              <p:nvPr/>
            </p:nvSpPr>
            <p:spPr>
              <a:xfrm>
                <a:off x="12710852" y="2692910"/>
                <a:ext cx="749956" cy="112866"/>
              </a:xfrm>
              <a:prstGeom prst="rect">
                <a:avLst/>
              </a:prstGeom>
              <a:solidFill>
                <a:srgbClr val="F9B67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274" name="Straight Connector 273"/>
              <p:cNvCxnSpPr/>
              <p:nvPr/>
            </p:nvCxnSpPr>
            <p:spPr>
              <a:xfrm flipV="1">
                <a:off x="12676483" y="2840699"/>
                <a:ext cx="837194" cy="12216"/>
              </a:xfrm>
              <a:prstGeom prst="line">
                <a:avLst/>
              </a:prstGeom>
              <a:ln w="28575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2" name="Rounded Rectangle 1"/>
          <p:cNvSpPr/>
          <p:nvPr/>
        </p:nvSpPr>
        <p:spPr>
          <a:xfrm rot="20625937">
            <a:off x="4573195" y="5897665"/>
            <a:ext cx="1375695" cy="483282"/>
          </a:xfrm>
          <a:prstGeom prst="roundRect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28" name="Freeform 127"/>
          <p:cNvSpPr/>
          <p:nvPr/>
        </p:nvSpPr>
        <p:spPr>
          <a:xfrm rot="16200000" flipH="1">
            <a:off x="4514351" y="4528188"/>
            <a:ext cx="778476" cy="815578"/>
          </a:xfrm>
          <a:custGeom>
            <a:avLst/>
            <a:gdLst>
              <a:gd name="connsiteX0" fmla="*/ 0 w 778476"/>
              <a:gd name="connsiteY0" fmla="*/ 61599 h 815578"/>
              <a:gd name="connsiteX1" fmla="*/ 210065 w 778476"/>
              <a:gd name="connsiteY1" fmla="*/ 49242 h 815578"/>
              <a:gd name="connsiteX2" fmla="*/ 247135 w 778476"/>
              <a:gd name="connsiteY2" fmla="*/ 36885 h 815578"/>
              <a:gd name="connsiteX3" fmla="*/ 333632 w 778476"/>
              <a:gd name="connsiteY3" fmla="*/ 24529 h 815578"/>
              <a:gd name="connsiteX4" fmla="*/ 531340 w 778476"/>
              <a:gd name="connsiteY4" fmla="*/ 24529 h 815578"/>
              <a:gd name="connsiteX5" fmla="*/ 556054 w 778476"/>
              <a:gd name="connsiteY5" fmla="*/ 98669 h 815578"/>
              <a:gd name="connsiteX6" fmla="*/ 580768 w 778476"/>
              <a:gd name="connsiteY6" fmla="*/ 135739 h 815578"/>
              <a:gd name="connsiteX7" fmla="*/ 593124 w 778476"/>
              <a:gd name="connsiteY7" fmla="*/ 172810 h 815578"/>
              <a:gd name="connsiteX8" fmla="*/ 593124 w 778476"/>
              <a:gd name="connsiteY8" fmla="*/ 580583 h 815578"/>
              <a:gd name="connsiteX9" fmla="*/ 580768 w 778476"/>
              <a:gd name="connsiteY9" fmla="*/ 630010 h 815578"/>
              <a:gd name="connsiteX10" fmla="*/ 568411 w 778476"/>
              <a:gd name="connsiteY10" fmla="*/ 716507 h 815578"/>
              <a:gd name="connsiteX11" fmla="*/ 556054 w 778476"/>
              <a:gd name="connsiteY11" fmla="*/ 778291 h 815578"/>
              <a:gd name="connsiteX12" fmla="*/ 543697 w 778476"/>
              <a:gd name="connsiteY12" fmla="*/ 642366 h 815578"/>
              <a:gd name="connsiteX13" fmla="*/ 518984 w 778476"/>
              <a:gd name="connsiteY13" fmla="*/ 518799 h 815578"/>
              <a:gd name="connsiteX14" fmla="*/ 543697 w 778476"/>
              <a:gd name="connsiteY14" fmla="*/ 704150 h 815578"/>
              <a:gd name="connsiteX15" fmla="*/ 568411 w 778476"/>
              <a:gd name="connsiteY15" fmla="*/ 741220 h 815578"/>
              <a:gd name="connsiteX16" fmla="*/ 630195 w 778476"/>
              <a:gd name="connsiteY16" fmla="*/ 790647 h 815578"/>
              <a:gd name="connsiteX17" fmla="*/ 679622 w 778476"/>
              <a:gd name="connsiteY17" fmla="*/ 716507 h 815578"/>
              <a:gd name="connsiteX18" fmla="*/ 691978 w 778476"/>
              <a:gd name="connsiteY18" fmla="*/ 679437 h 815578"/>
              <a:gd name="connsiteX19" fmla="*/ 716692 w 778476"/>
              <a:gd name="connsiteY19" fmla="*/ 642366 h 815578"/>
              <a:gd name="connsiteX20" fmla="*/ 766119 w 778476"/>
              <a:gd name="connsiteY20" fmla="*/ 531156 h 815578"/>
              <a:gd name="connsiteX21" fmla="*/ 778476 w 778476"/>
              <a:gd name="connsiteY21" fmla="*/ 494085 h 815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78476" h="815578">
                <a:moveTo>
                  <a:pt x="0" y="61599"/>
                </a:moveTo>
                <a:cubicBezTo>
                  <a:pt x="70022" y="57480"/>
                  <a:pt x="140270" y="56222"/>
                  <a:pt x="210065" y="49242"/>
                </a:cubicBezTo>
                <a:cubicBezTo>
                  <a:pt x="223025" y="47946"/>
                  <a:pt x="234363" y="39439"/>
                  <a:pt x="247135" y="36885"/>
                </a:cubicBezTo>
                <a:cubicBezTo>
                  <a:pt x="275694" y="31173"/>
                  <a:pt x="304800" y="28648"/>
                  <a:pt x="333632" y="24529"/>
                </a:cubicBezTo>
                <a:cubicBezTo>
                  <a:pt x="401135" y="2028"/>
                  <a:pt x="442302" y="-17022"/>
                  <a:pt x="531340" y="24529"/>
                </a:cubicBezTo>
                <a:cubicBezTo>
                  <a:pt x="554946" y="35545"/>
                  <a:pt x="541604" y="76994"/>
                  <a:pt x="556054" y="98669"/>
                </a:cubicBezTo>
                <a:lnTo>
                  <a:pt x="580768" y="135739"/>
                </a:lnTo>
                <a:cubicBezTo>
                  <a:pt x="584887" y="148096"/>
                  <a:pt x="589546" y="160286"/>
                  <a:pt x="593124" y="172810"/>
                </a:cubicBezTo>
                <a:cubicBezTo>
                  <a:pt x="634353" y="317117"/>
                  <a:pt x="606883" y="353558"/>
                  <a:pt x="593124" y="580583"/>
                </a:cubicBezTo>
                <a:cubicBezTo>
                  <a:pt x="592097" y="597535"/>
                  <a:pt x="583806" y="613301"/>
                  <a:pt x="580768" y="630010"/>
                </a:cubicBezTo>
                <a:cubicBezTo>
                  <a:pt x="575558" y="658665"/>
                  <a:pt x="573199" y="687778"/>
                  <a:pt x="568411" y="716507"/>
                </a:cubicBezTo>
                <a:cubicBezTo>
                  <a:pt x="564958" y="737224"/>
                  <a:pt x="560173" y="757696"/>
                  <a:pt x="556054" y="778291"/>
                </a:cubicBezTo>
                <a:cubicBezTo>
                  <a:pt x="551935" y="732983"/>
                  <a:pt x="550131" y="687404"/>
                  <a:pt x="543697" y="642366"/>
                </a:cubicBezTo>
                <a:cubicBezTo>
                  <a:pt x="537757" y="600783"/>
                  <a:pt x="518984" y="518799"/>
                  <a:pt x="518984" y="518799"/>
                </a:cubicBezTo>
                <a:cubicBezTo>
                  <a:pt x="521745" y="551930"/>
                  <a:pt x="518459" y="653676"/>
                  <a:pt x="543697" y="704150"/>
                </a:cubicBezTo>
                <a:cubicBezTo>
                  <a:pt x="550339" y="717433"/>
                  <a:pt x="560173" y="728863"/>
                  <a:pt x="568411" y="741220"/>
                </a:cubicBezTo>
                <a:cubicBezTo>
                  <a:pt x="597820" y="829450"/>
                  <a:pt x="571449" y="829811"/>
                  <a:pt x="630195" y="790647"/>
                </a:cubicBezTo>
                <a:cubicBezTo>
                  <a:pt x="646671" y="765934"/>
                  <a:pt x="670230" y="744685"/>
                  <a:pt x="679622" y="716507"/>
                </a:cubicBezTo>
                <a:cubicBezTo>
                  <a:pt x="683741" y="704150"/>
                  <a:pt x="686153" y="691087"/>
                  <a:pt x="691978" y="679437"/>
                </a:cubicBezTo>
                <a:cubicBezTo>
                  <a:pt x="698620" y="666154"/>
                  <a:pt x="710660" y="655937"/>
                  <a:pt x="716692" y="642366"/>
                </a:cubicBezTo>
                <a:cubicBezTo>
                  <a:pt x="775510" y="510025"/>
                  <a:pt x="710189" y="615049"/>
                  <a:pt x="766119" y="531156"/>
                </a:cubicBezTo>
                <a:lnTo>
                  <a:pt x="778476" y="494085"/>
                </a:lnTo>
              </a:path>
            </a:pathLst>
          </a:custGeom>
          <a:noFill/>
          <a:ln>
            <a:solidFill>
              <a:srgbClr val="FFC000"/>
            </a:solidFill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29" name="Half Frame 128">
            <a:hlinkHover r:id="" action="ppaction://noaction">
              <a:snd r:embed="rId3" name="chimes.wav"/>
            </a:hlinkHover>
          </p:cNvPr>
          <p:cNvSpPr/>
          <p:nvPr/>
        </p:nvSpPr>
        <p:spPr>
          <a:xfrm rot="10800000" flipH="1">
            <a:off x="4270312" y="4581011"/>
            <a:ext cx="1100658" cy="712784"/>
          </a:xfrm>
          <a:prstGeom prst="halfFrame">
            <a:avLst>
              <a:gd name="adj1" fmla="val 20513"/>
              <a:gd name="adj2" fmla="val 14103"/>
            </a:avLst>
          </a:prstGeom>
          <a:solidFill>
            <a:srgbClr val="FFFF00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black"/>
              </a:solidFill>
            </a:endParaRPr>
          </a:p>
        </p:txBody>
      </p:sp>
      <p:sp>
        <p:nvSpPr>
          <p:cNvPr id="157" name="Parallelogram 156"/>
          <p:cNvSpPr/>
          <p:nvPr/>
        </p:nvSpPr>
        <p:spPr>
          <a:xfrm rot="2220000">
            <a:off x="5313921" y="6011026"/>
            <a:ext cx="648000" cy="792000"/>
          </a:xfrm>
          <a:prstGeom prst="parallelogram">
            <a:avLst>
              <a:gd name="adj" fmla="val 65476"/>
            </a:avLst>
          </a:prstGeom>
          <a:solidFill>
            <a:srgbClr val="000000">
              <a:alpha val="4588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75219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31" presetClass="exit" presetSubtype="0" fill="hold" grpId="1" nodeType="afterEffect">
                                  <p:stCondLst>
                                    <p:cond delay="120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4" dur="2000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000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000"/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7" dur="20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000"/>
                            </p:stCondLst>
                            <p:childTnLst>
                              <p:par>
                                <p:cTn id="2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28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" fill="hold">
                      <p:stCondLst>
                        <p:cond delay="0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1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9"/>
                  </p:tgtEl>
                </p:cond>
              </p:nextCondLst>
            </p:seq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1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8"/>
                  </p:tgtEl>
                </p:cond>
              </p:nextCondLst>
            </p:seq>
            <p:seq concurrent="1" nextAc="seek">
              <p:cTn id="58" restart="whenNotActive" fill="hold" evtFilter="cancelBubble" nodeType="interactiveSeq">
                <p:stCondLst>
                  <p:cond evt="onClick" delay="0">
                    <p:tgtEl>
                      <p:spTgt spid="1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" fill="hold">
                      <p:stCondLst>
                        <p:cond delay="0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1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0"/>
                  </p:tgtEl>
                </p:cond>
              </p:nextCondLst>
            </p:seq>
            <p:seq concurrent="1" nextAc="seek">
              <p:cTn id="68" restart="whenNotActive" fill="hold" evtFilter="cancelBubble" nodeType="interactiveSeq">
                <p:stCondLst>
                  <p:cond evt="onClick" delay="0">
                    <p:tgtEl>
                      <p:spTgt spid="1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9" fill="hold">
                      <p:stCondLst>
                        <p:cond delay="0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3"/>
                  </p:tgtEl>
                </p:cond>
              </p:nextCondLst>
            </p:seq>
            <p:seq concurrent="1" nextAc="seek">
              <p:cTn id="78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9" fill="hold">
                      <p:stCondLst>
                        <p:cond delay="0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94" restart="whenNotActive" fill="hold" evtFilter="cancelBubble" nodeType="interactiveSeq">
                <p:stCondLst>
                  <p:cond evt="onClick" delay="0">
                    <p:tgtEl>
                      <p:spTgt spid="2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5" fill="hold">
                      <p:stCondLst>
                        <p:cond delay="0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10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000"/>
                            </p:stCondLst>
                            <p:childTnLst>
                              <p:par>
                                <p:cTn id="101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1000"/>
                            </p:stCondLst>
                            <p:childTnLst>
                              <p:par>
                                <p:cTn id="104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6"/>
                  </p:tgtEl>
                </p:cond>
              </p:nextCondLst>
            </p:seq>
          </p:childTnLst>
        </p:cTn>
      </p:par>
    </p:tnLst>
    <p:bldLst>
      <p:bldP spid="1055" grpId="0" animBg="1"/>
      <p:bldP spid="4" grpId="0" animBg="1"/>
      <p:bldP spid="4" grpId="1" animBg="1"/>
      <p:bldP spid="14" grpId="0" animBg="1"/>
      <p:bldP spid="17" grpId="0" animBg="1"/>
      <p:bldP spid="17" grpId="1" animBg="1"/>
      <p:bldP spid="18" grpId="0" animBg="1"/>
      <p:bldP spid="131" grpId="0" animBg="1"/>
      <p:bldP spid="131" grpId="1" animBg="1"/>
      <p:bldP spid="138" grpId="0" animBg="1"/>
      <p:bldP spid="139" grpId="0" animBg="1"/>
      <p:bldP spid="139" grpId="1" animBg="1"/>
      <p:bldP spid="140" grpId="0" animBg="1"/>
      <p:bldP spid="144" grpId="0" animBg="1"/>
      <p:bldP spid="145" grpId="0" animBg="1"/>
      <p:bldP spid="141" grpId="0" animBg="1"/>
      <p:bldP spid="141" grpId="1" animBg="1"/>
      <p:bldP spid="143" grpId="0" animBg="1"/>
      <p:bldP spid="275" grpId="0" animBg="1"/>
      <p:bldP spid="275" grpId="1" animBg="1"/>
      <p:bldP spid="128" grpId="0" animBg="1"/>
      <p:bldP spid="128" grpId="1" animBg="1"/>
      <p:bldP spid="129" grpId="0" animBg="1"/>
      <p:bldP spid="157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" name="Group 46"/>
          <p:cNvGrpSpPr/>
          <p:nvPr/>
        </p:nvGrpSpPr>
        <p:grpSpPr>
          <a:xfrm>
            <a:off x="-22578" y="-1"/>
            <a:ext cx="9237448" cy="6867058"/>
            <a:chOff x="441385" y="76199"/>
            <a:chExt cx="8467665" cy="6561855"/>
          </a:xfrm>
        </p:grpSpPr>
        <p:sp>
          <p:nvSpPr>
            <p:cNvPr id="18" name="Trapezoid 17"/>
            <p:cNvSpPr/>
            <p:nvPr/>
          </p:nvSpPr>
          <p:spPr>
            <a:xfrm rot="10800000">
              <a:off x="457196" y="76199"/>
              <a:ext cx="8451854" cy="1367778"/>
            </a:xfrm>
            <a:prstGeom prst="trapezoid">
              <a:avLst>
                <a:gd name="adj" fmla="val 135789"/>
              </a:avLst>
            </a:prstGeom>
            <a:solidFill>
              <a:schemeClr val="bg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17" name="Group 16"/>
            <p:cNvGrpSpPr/>
            <p:nvPr/>
          </p:nvGrpSpPr>
          <p:grpSpPr>
            <a:xfrm>
              <a:off x="457199" y="76200"/>
              <a:ext cx="8445260" cy="6553199"/>
              <a:chOff x="457199" y="76200"/>
              <a:chExt cx="8445260" cy="6553199"/>
            </a:xfrm>
          </p:grpSpPr>
          <p:grpSp>
            <p:nvGrpSpPr>
              <p:cNvPr id="11" name="Group 10"/>
              <p:cNvGrpSpPr/>
              <p:nvPr/>
            </p:nvGrpSpPr>
            <p:grpSpPr>
              <a:xfrm>
                <a:off x="457200" y="76200"/>
                <a:ext cx="8445259" cy="6553199"/>
                <a:chOff x="1842455" y="1052421"/>
                <a:chExt cx="5199699" cy="4814979"/>
              </a:xfrm>
            </p:grpSpPr>
            <p:sp>
              <p:nvSpPr>
                <p:cNvPr id="4" name="Rectangle 3"/>
                <p:cNvSpPr/>
                <p:nvPr/>
              </p:nvSpPr>
              <p:spPr>
                <a:xfrm>
                  <a:off x="2895600" y="2009368"/>
                  <a:ext cx="3075457" cy="28738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bg2">
                        <a:lumMod val="25000"/>
                        <a:shade val="30000"/>
                        <a:satMod val="115000"/>
                      </a:schemeClr>
                    </a:gs>
                    <a:gs pos="50000">
                      <a:schemeClr val="bg2">
                        <a:lumMod val="25000"/>
                        <a:shade val="67500"/>
                        <a:satMod val="115000"/>
                      </a:schemeClr>
                    </a:gs>
                    <a:gs pos="100000">
                      <a:schemeClr val="bg2">
                        <a:lumMod val="25000"/>
                        <a:shade val="100000"/>
                        <a:satMod val="11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>
                  <a:innerShdw blurRad="63500" dist="50800" dir="135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" name="Trapezoid 8"/>
                <p:cNvSpPr/>
                <p:nvPr/>
              </p:nvSpPr>
              <p:spPr>
                <a:xfrm rot="16200000" flipH="1">
                  <a:off x="4101993" y="2927239"/>
                  <a:ext cx="4809226" cy="1071096"/>
                </a:xfrm>
                <a:prstGeom prst="trapezoid">
                  <a:avLst>
                    <a:gd name="adj" fmla="val 72041"/>
                  </a:avLst>
                </a:prstGeom>
                <a:gradFill>
                  <a:gsLst>
                    <a:gs pos="72000">
                      <a:schemeClr val="bg2">
                        <a:lumMod val="25000"/>
                      </a:schemeClr>
                    </a:gs>
                    <a:gs pos="0">
                      <a:schemeClr val="tx1">
                        <a:lumMod val="95000"/>
                        <a:lumOff val="5000"/>
                      </a:schemeClr>
                    </a:gs>
                  </a:gsLst>
                  <a:lin ang="5400000" scaled="0"/>
                </a:gradFill>
                <a:ln>
                  <a:noFill/>
                </a:ln>
                <a:effectLst>
                  <a:innerShdw blurRad="63500" dist="50800" dir="135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" name="Trapezoid 9"/>
                <p:cNvSpPr/>
                <p:nvPr/>
              </p:nvSpPr>
              <p:spPr>
                <a:xfrm rot="5400000">
                  <a:off x="-32355" y="2927231"/>
                  <a:ext cx="4809226" cy="1059606"/>
                </a:xfrm>
                <a:prstGeom prst="trapezoid">
                  <a:avLst>
                    <a:gd name="adj" fmla="val 72624"/>
                  </a:avLst>
                </a:prstGeom>
                <a:gradFill flip="none" rotWithShape="1">
                  <a:gsLst>
                    <a:gs pos="87000">
                      <a:schemeClr val="bg2">
                        <a:lumMod val="10000"/>
                      </a:schemeClr>
                    </a:gs>
                    <a:gs pos="50000">
                      <a:schemeClr val="bg2">
                        <a:lumMod val="25000"/>
                      </a:schemeClr>
                    </a:gs>
                    <a:gs pos="14000">
                      <a:schemeClr val="bg2">
                        <a:lumMod val="50000"/>
                      </a:schemeClr>
                    </a:gs>
                  </a:gsLst>
                  <a:lin ang="13500000" scaled="1"/>
                  <a:tileRect/>
                </a:gradFill>
                <a:ln>
                  <a:noFill/>
                </a:ln>
                <a:effectLst>
                  <a:innerShdw blurRad="63500" dist="50800" dir="108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cxnSp>
            <p:nvCxnSpPr>
              <p:cNvPr id="13" name="Straight Connector 12"/>
              <p:cNvCxnSpPr/>
              <p:nvPr/>
            </p:nvCxnSpPr>
            <p:spPr>
              <a:xfrm>
                <a:off x="457199" y="84029"/>
                <a:ext cx="8382001" cy="0"/>
              </a:xfrm>
              <a:prstGeom prst="line">
                <a:avLst/>
              </a:prstGeom>
              <a:ln w="28575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4" name="Trapezoid 23"/>
            <p:cNvSpPr/>
            <p:nvPr/>
          </p:nvSpPr>
          <p:spPr>
            <a:xfrm>
              <a:off x="441385" y="5278103"/>
              <a:ext cx="8451852" cy="1359951"/>
            </a:xfrm>
            <a:prstGeom prst="trapezoid">
              <a:avLst>
                <a:gd name="adj" fmla="val 135155"/>
              </a:avLst>
            </a:prstGeom>
            <a:blipFill>
              <a:blip r:embed="rId5">
                <a:duotone>
                  <a:prstClr val="black"/>
                  <a:schemeClr val="accent6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6">
                        <a14:imgEffect>
                          <a14:brightnessContrast bright="-40000" contrast="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57" name="Group 56"/>
          <p:cNvGrpSpPr>
            <a:grpSpLocks noChangeAspect="1"/>
          </p:cNvGrpSpPr>
          <p:nvPr/>
        </p:nvGrpSpPr>
        <p:grpSpPr>
          <a:xfrm>
            <a:off x="2722330" y="2226525"/>
            <a:ext cx="579696" cy="1160334"/>
            <a:chOff x="-1405144" y="1731498"/>
            <a:chExt cx="828137" cy="1657620"/>
          </a:xfrm>
        </p:grpSpPr>
        <p:grpSp>
          <p:nvGrpSpPr>
            <p:cNvPr id="56" name="Group 55"/>
            <p:cNvGrpSpPr/>
            <p:nvPr/>
          </p:nvGrpSpPr>
          <p:grpSpPr>
            <a:xfrm>
              <a:off x="-1405144" y="1731498"/>
              <a:ext cx="828137" cy="1657620"/>
              <a:chOff x="-1405144" y="1731498"/>
              <a:chExt cx="828137" cy="1657620"/>
            </a:xfrm>
          </p:grpSpPr>
          <p:grpSp>
            <p:nvGrpSpPr>
              <p:cNvPr id="30" name="Group 29"/>
              <p:cNvGrpSpPr/>
              <p:nvPr/>
            </p:nvGrpSpPr>
            <p:grpSpPr>
              <a:xfrm>
                <a:off x="-1405144" y="1731498"/>
                <a:ext cx="828137" cy="1657620"/>
                <a:chOff x="-1405144" y="1731498"/>
                <a:chExt cx="828137" cy="1657620"/>
              </a:xfrm>
            </p:grpSpPr>
            <p:sp>
              <p:nvSpPr>
                <p:cNvPr id="19" name="Rounded Rectangle 18"/>
                <p:cNvSpPr/>
                <p:nvPr/>
              </p:nvSpPr>
              <p:spPr>
                <a:xfrm>
                  <a:off x="-1405144" y="3110490"/>
                  <a:ext cx="827187" cy="278628"/>
                </a:xfrm>
                <a:prstGeom prst="roundRect">
                  <a:avLst/>
                </a:prstGeom>
                <a:blipFill>
                  <a:blip r:embed="rId7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tile tx="0" ty="0" sx="100000" sy="100000" flip="none" algn="tl"/>
                </a:blipFill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29" name="Group 28"/>
                <p:cNvGrpSpPr/>
                <p:nvPr/>
              </p:nvGrpSpPr>
              <p:grpSpPr>
                <a:xfrm>
                  <a:off x="-1404193" y="1731498"/>
                  <a:ext cx="827186" cy="1408555"/>
                  <a:chOff x="-1405143" y="1497598"/>
                  <a:chExt cx="827186" cy="1408555"/>
                </a:xfrm>
              </p:grpSpPr>
              <p:sp>
                <p:nvSpPr>
                  <p:cNvPr id="25" name="Rectangle 24"/>
                  <p:cNvSpPr/>
                  <p:nvPr/>
                </p:nvSpPr>
                <p:spPr>
                  <a:xfrm>
                    <a:off x="-1143000" y="2430293"/>
                    <a:ext cx="304800" cy="475860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chemeClr val="accent6">
                          <a:lumMod val="20000"/>
                          <a:lumOff val="80000"/>
                          <a:shade val="30000"/>
                          <a:satMod val="115000"/>
                        </a:schemeClr>
                      </a:gs>
                      <a:gs pos="50000">
                        <a:schemeClr val="accent6">
                          <a:lumMod val="20000"/>
                          <a:lumOff val="80000"/>
                          <a:shade val="67500"/>
                          <a:satMod val="115000"/>
                        </a:schemeClr>
                      </a:gs>
                      <a:gs pos="100000">
                        <a:schemeClr val="accent6">
                          <a:lumMod val="20000"/>
                          <a:lumOff val="80000"/>
                          <a:shade val="100000"/>
                          <a:satMod val="115000"/>
                        </a:schemeClr>
                      </a:gs>
                    </a:gsLst>
                    <a:lin ang="0" scaled="1"/>
                    <a:tileRect/>
                  </a:gradFill>
                  <a:ln>
                    <a:noFill/>
                  </a:ln>
                  <a:effectLst>
                    <a:innerShdw blurRad="114300">
                      <a:prstClr val="black"/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6" name="Oval 15"/>
                  <p:cNvSpPr/>
                  <p:nvPr/>
                </p:nvSpPr>
                <p:spPr>
                  <a:xfrm>
                    <a:off x="-1349830" y="1572051"/>
                    <a:ext cx="718457" cy="1071941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6">
                          <a:lumMod val="20000"/>
                          <a:lumOff val="80000"/>
                          <a:shade val="30000"/>
                          <a:satMod val="115000"/>
                        </a:schemeClr>
                      </a:gs>
                      <a:gs pos="50000">
                        <a:schemeClr val="accent6">
                          <a:lumMod val="20000"/>
                          <a:lumOff val="80000"/>
                          <a:shade val="67500"/>
                          <a:satMod val="115000"/>
                        </a:schemeClr>
                      </a:gs>
                      <a:gs pos="100000">
                        <a:schemeClr val="accent6">
                          <a:lumMod val="20000"/>
                          <a:lumOff val="80000"/>
                          <a:shade val="100000"/>
                          <a:satMod val="115000"/>
                        </a:schemeClr>
                      </a:gs>
                    </a:gsLst>
                    <a:lin ang="0" scaled="1"/>
                    <a:tileRect/>
                  </a:gradFill>
                  <a:ln>
                    <a:noFill/>
                  </a:ln>
                  <a:effectLst>
                    <a:innerShdw blurRad="114300">
                      <a:prstClr val="black"/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6" name="Freeform 25"/>
                  <p:cNvSpPr/>
                  <p:nvPr/>
                </p:nvSpPr>
                <p:spPr>
                  <a:xfrm>
                    <a:off x="-1405143" y="1533727"/>
                    <a:ext cx="361791" cy="479873"/>
                  </a:xfrm>
                  <a:custGeom>
                    <a:avLst/>
                    <a:gdLst>
                      <a:gd name="connsiteX0" fmla="*/ 360114 w 361791"/>
                      <a:gd name="connsiteY0" fmla="*/ 22932 h 479873"/>
                      <a:gd name="connsiteX1" fmla="*/ 251257 w 361791"/>
                      <a:gd name="connsiteY1" fmla="*/ 414818 h 479873"/>
                      <a:gd name="connsiteX2" fmla="*/ 886 w 361791"/>
                      <a:gd name="connsiteY2" fmla="*/ 447475 h 479873"/>
                      <a:gd name="connsiteX3" fmla="*/ 175057 w 361791"/>
                      <a:gd name="connsiteY3" fmla="*/ 88246 h 479873"/>
                      <a:gd name="connsiteX4" fmla="*/ 360114 w 361791"/>
                      <a:gd name="connsiteY4" fmla="*/ 22932 h 4798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791" h="479873">
                        <a:moveTo>
                          <a:pt x="360114" y="22932"/>
                        </a:moveTo>
                        <a:cubicBezTo>
                          <a:pt x="372814" y="77361"/>
                          <a:pt x="311128" y="344061"/>
                          <a:pt x="251257" y="414818"/>
                        </a:cubicBezTo>
                        <a:cubicBezTo>
                          <a:pt x="191386" y="485575"/>
                          <a:pt x="13586" y="501904"/>
                          <a:pt x="886" y="447475"/>
                        </a:cubicBezTo>
                        <a:cubicBezTo>
                          <a:pt x="-11814" y="393046"/>
                          <a:pt x="115186" y="157189"/>
                          <a:pt x="175057" y="88246"/>
                        </a:cubicBezTo>
                        <a:cubicBezTo>
                          <a:pt x="234928" y="19303"/>
                          <a:pt x="347414" y="-31497"/>
                          <a:pt x="360114" y="22932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accent6">
                          <a:lumMod val="20000"/>
                          <a:lumOff val="80000"/>
                          <a:shade val="30000"/>
                          <a:satMod val="115000"/>
                        </a:schemeClr>
                      </a:gs>
                      <a:gs pos="50000">
                        <a:schemeClr val="accent6">
                          <a:lumMod val="20000"/>
                          <a:lumOff val="80000"/>
                          <a:shade val="67500"/>
                          <a:satMod val="115000"/>
                        </a:schemeClr>
                      </a:gs>
                      <a:gs pos="100000">
                        <a:schemeClr val="accent6">
                          <a:lumMod val="20000"/>
                          <a:lumOff val="80000"/>
                          <a:shade val="100000"/>
                          <a:satMod val="115000"/>
                        </a:schemeClr>
                      </a:gs>
                    </a:gsLst>
                    <a:lin ang="0" scaled="1"/>
                    <a:tileRect/>
                  </a:gradFill>
                  <a:ln>
                    <a:noFill/>
                  </a:ln>
                  <a:effectLst>
                    <a:innerShdw blurRad="114300">
                      <a:prstClr val="black"/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8" name="Freeform 27"/>
                  <p:cNvSpPr/>
                  <p:nvPr/>
                </p:nvSpPr>
                <p:spPr>
                  <a:xfrm>
                    <a:off x="-1062017" y="1497598"/>
                    <a:ext cx="484060" cy="627678"/>
                  </a:xfrm>
                  <a:custGeom>
                    <a:avLst/>
                    <a:gdLst>
                      <a:gd name="connsiteX0" fmla="*/ 6103 w 484060"/>
                      <a:gd name="connsiteY0" fmla="*/ 59061 h 627678"/>
                      <a:gd name="connsiteX1" fmla="*/ 289131 w 484060"/>
                      <a:gd name="connsiteY1" fmla="*/ 483604 h 627678"/>
                      <a:gd name="connsiteX2" fmla="*/ 419760 w 484060"/>
                      <a:gd name="connsiteY2" fmla="*/ 625118 h 627678"/>
                      <a:gd name="connsiteX3" fmla="*/ 474188 w 484060"/>
                      <a:gd name="connsiteY3" fmla="*/ 385632 h 627678"/>
                      <a:gd name="connsiteX4" fmla="*/ 223817 w 484060"/>
                      <a:gd name="connsiteY4" fmla="*/ 80832 h 627678"/>
                      <a:gd name="connsiteX5" fmla="*/ 104074 w 484060"/>
                      <a:gd name="connsiteY5" fmla="*/ 4632 h 627678"/>
                      <a:gd name="connsiteX6" fmla="*/ 6103 w 484060"/>
                      <a:gd name="connsiteY6" fmla="*/ 59061 h 6276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84060" h="627678">
                        <a:moveTo>
                          <a:pt x="6103" y="59061"/>
                        </a:moveTo>
                        <a:cubicBezTo>
                          <a:pt x="36946" y="138890"/>
                          <a:pt x="220188" y="389261"/>
                          <a:pt x="289131" y="483604"/>
                        </a:cubicBezTo>
                        <a:cubicBezTo>
                          <a:pt x="358074" y="577947"/>
                          <a:pt x="388917" y="641447"/>
                          <a:pt x="419760" y="625118"/>
                        </a:cubicBezTo>
                        <a:cubicBezTo>
                          <a:pt x="450603" y="608789"/>
                          <a:pt x="506845" y="476346"/>
                          <a:pt x="474188" y="385632"/>
                        </a:cubicBezTo>
                        <a:cubicBezTo>
                          <a:pt x="441531" y="294918"/>
                          <a:pt x="285503" y="144332"/>
                          <a:pt x="223817" y="80832"/>
                        </a:cubicBezTo>
                        <a:cubicBezTo>
                          <a:pt x="162131" y="17332"/>
                          <a:pt x="138545" y="6446"/>
                          <a:pt x="104074" y="4632"/>
                        </a:cubicBezTo>
                        <a:cubicBezTo>
                          <a:pt x="69603" y="2818"/>
                          <a:pt x="-24740" y="-20768"/>
                          <a:pt x="6103" y="59061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accent6">
                          <a:lumMod val="20000"/>
                          <a:lumOff val="80000"/>
                          <a:shade val="30000"/>
                          <a:satMod val="115000"/>
                        </a:schemeClr>
                      </a:gs>
                      <a:gs pos="50000">
                        <a:schemeClr val="accent6">
                          <a:lumMod val="20000"/>
                          <a:lumOff val="80000"/>
                          <a:shade val="67500"/>
                          <a:satMod val="115000"/>
                        </a:schemeClr>
                      </a:gs>
                      <a:gs pos="100000">
                        <a:schemeClr val="accent6">
                          <a:lumMod val="20000"/>
                          <a:lumOff val="80000"/>
                          <a:shade val="100000"/>
                          <a:satMod val="115000"/>
                        </a:schemeClr>
                      </a:gs>
                    </a:gsLst>
                    <a:lin ang="0" scaled="1"/>
                    <a:tileRect/>
                  </a:gradFill>
                  <a:ln>
                    <a:noFill/>
                  </a:ln>
                  <a:effectLst>
                    <a:innerShdw blurRad="114300">
                      <a:prstClr val="black"/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  <p:grpSp>
            <p:nvGrpSpPr>
              <p:cNvPr id="42" name="Group 41"/>
              <p:cNvGrpSpPr/>
              <p:nvPr/>
            </p:nvGrpSpPr>
            <p:grpSpPr>
              <a:xfrm>
                <a:off x="-991551" y="2201963"/>
                <a:ext cx="228600" cy="139957"/>
                <a:chOff x="-1703140" y="685800"/>
                <a:chExt cx="228600" cy="139957"/>
              </a:xfrm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31" name="Oval 30"/>
                <p:cNvSpPr/>
                <p:nvPr/>
              </p:nvSpPr>
              <p:spPr>
                <a:xfrm>
                  <a:off x="-1703140" y="685800"/>
                  <a:ext cx="228600" cy="139957"/>
                </a:xfrm>
                <a:prstGeom prst="ellipse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noFill/>
                </a:ln>
                <a:effectLst>
                  <a:innerShdw blurRad="114300">
                    <a:prstClr val="black"/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1" name="Oval 40"/>
                <p:cNvSpPr/>
                <p:nvPr/>
              </p:nvSpPr>
              <p:spPr>
                <a:xfrm>
                  <a:off x="-1616972" y="717678"/>
                  <a:ext cx="56264" cy="76200"/>
                </a:xfrm>
                <a:prstGeom prst="ellipse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396" name="Group 395"/>
              <p:cNvGrpSpPr/>
              <p:nvPr/>
            </p:nvGrpSpPr>
            <p:grpSpPr>
              <a:xfrm>
                <a:off x="-1256350" y="2201964"/>
                <a:ext cx="228600" cy="139957"/>
                <a:chOff x="-1703140" y="685800"/>
                <a:chExt cx="228600" cy="139957"/>
              </a:xfrm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397" name="Oval 396"/>
                <p:cNvSpPr/>
                <p:nvPr/>
              </p:nvSpPr>
              <p:spPr>
                <a:xfrm>
                  <a:off x="-1703140" y="685800"/>
                  <a:ext cx="228600" cy="139957"/>
                </a:xfrm>
                <a:prstGeom prst="ellipse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noFill/>
                </a:ln>
                <a:effectLst>
                  <a:innerShdw blurRad="114300">
                    <a:prstClr val="black"/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98" name="Oval 397"/>
                <p:cNvSpPr/>
                <p:nvPr/>
              </p:nvSpPr>
              <p:spPr>
                <a:xfrm>
                  <a:off x="-1616972" y="717678"/>
                  <a:ext cx="56264" cy="76200"/>
                </a:xfrm>
                <a:prstGeom prst="ellipse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50" name="Group 49"/>
              <p:cNvGrpSpPr/>
              <p:nvPr/>
            </p:nvGrpSpPr>
            <p:grpSpPr>
              <a:xfrm>
                <a:off x="-1072553" y="2288556"/>
                <a:ext cx="162004" cy="283474"/>
                <a:chOff x="-1915885" y="3648445"/>
                <a:chExt cx="162004" cy="283474"/>
              </a:xfrm>
            </p:grpSpPr>
            <p:grpSp>
              <p:nvGrpSpPr>
                <p:cNvPr id="49" name="Group 48"/>
                <p:cNvGrpSpPr/>
                <p:nvPr/>
              </p:nvGrpSpPr>
              <p:grpSpPr>
                <a:xfrm>
                  <a:off x="-1915885" y="3648445"/>
                  <a:ext cx="156924" cy="282582"/>
                  <a:chOff x="-1505805" y="4202655"/>
                  <a:chExt cx="156924" cy="282582"/>
                </a:xfrm>
              </p:grpSpPr>
              <p:sp>
                <p:nvSpPr>
                  <p:cNvPr id="45" name="Trapezoid 44"/>
                  <p:cNvSpPr/>
                  <p:nvPr/>
                </p:nvSpPr>
                <p:spPr>
                  <a:xfrm>
                    <a:off x="-1494920" y="4202655"/>
                    <a:ext cx="146039" cy="254113"/>
                  </a:xfrm>
                  <a:prstGeom prst="trapezoid">
                    <a:avLst/>
                  </a:prstGeom>
                  <a:solidFill>
                    <a:schemeClr val="accent6">
                      <a:lumMod val="20000"/>
                      <a:lumOff val="80000"/>
                    </a:schemeClr>
                  </a:solidFill>
                  <a:ln>
                    <a:noFill/>
                  </a:ln>
                  <a:effectLst>
                    <a:innerShdw blurRad="114300">
                      <a:prstClr val="black"/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6" name="Oval 45"/>
                  <p:cNvSpPr/>
                  <p:nvPr/>
                </p:nvSpPr>
                <p:spPr>
                  <a:xfrm>
                    <a:off x="-1505805" y="4439518"/>
                    <a:ext cx="74920" cy="45719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</p:grpSp>
            <p:sp>
              <p:nvSpPr>
                <p:cNvPr id="400" name="Oval 399"/>
                <p:cNvSpPr/>
                <p:nvPr/>
              </p:nvSpPr>
              <p:spPr>
                <a:xfrm>
                  <a:off x="-1828801" y="3886200"/>
                  <a:ext cx="74920" cy="45719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</p:grpSp>
        <p:sp>
          <p:nvSpPr>
            <p:cNvPr id="421" name="Moon 420"/>
            <p:cNvSpPr/>
            <p:nvPr/>
          </p:nvSpPr>
          <p:spPr>
            <a:xfrm rot="16200000">
              <a:off x="-1069768" y="2521629"/>
              <a:ext cx="140564" cy="285127"/>
            </a:xfrm>
            <a:prstGeom prst="moon">
              <a:avLst>
                <a:gd name="adj" fmla="val 72326"/>
              </a:avLst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63" name="Group 62"/>
          <p:cNvGrpSpPr>
            <a:grpSpLocks noChangeAspect="1"/>
          </p:cNvGrpSpPr>
          <p:nvPr/>
        </p:nvGrpSpPr>
        <p:grpSpPr>
          <a:xfrm>
            <a:off x="2722330" y="2226525"/>
            <a:ext cx="579696" cy="1160334"/>
            <a:chOff x="-2114029" y="3592386"/>
            <a:chExt cx="828137" cy="1657620"/>
          </a:xfrm>
        </p:grpSpPr>
        <p:grpSp>
          <p:nvGrpSpPr>
            <p:cNvPr id="401" name="Group 400"/>
            <p:cNvGrpSpPr/>
            <p:nvPr/>
          </p:nvGrpSpPr>
          <p:grpSpPr>
            <a:xfrm>
              <a:off x="-2114029" y="3592386"/>
              <a:ext cx="828137" cy="1657620"/>
              <a:chOff x="-1405144" y="1731498"/>
              <a:chExt cx="828137" cy="1657620"/>
            </a:xfrm>
          </p:grpSpPr>
          <p:grpSp>
            <p:nvGrpSpPr>
              <p:cNvPr id="402" name="Group 401"/>
              <p:cNvGrpSpPr/>
              <p:nvPr/>
            </p:nvGrpSpPr>
            <p:grpSpPr>
              <a:xfrm>
                <a:off x="-1405144" y="1731498"/>
                <a:ext cx="828137" cy="1657620"/>
                <a:chOff x="-1405144" y="1731498"/>
                <a:chExt cx="828137" cy="1657620"/>
              </a:xfrm>
            </p:grpSpPr>
            <p:sp>
              <p:nvSpPr>
                <p:cNvPr id="415" name="Rounded Rectangle 414"/>
                <p:cNvSpPr/>
                <p:nvPr/>
              </p:nvSpPr>
              <p:spPr>
                <a:xfrm>
                  <a:off x="-1405144" y="3110490"/>
                  <a:ext cx="827187" cy="278628"/>
                </a:xfrm>
                <a:prstGeom prst="roundRect">
                  <a:avLst/>
                </a:prstGeom>
                <a:blipFill>
                  <a:blip r:embed="rId7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tile tx="0" ty="0" sx="100000" sy="100000" flip="none" algn="tl"/>
                </a:blipFill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416" name="Group 415"/>
                <p:cNvGrpSpPr/>
                <p:nvPr/>
              </p:nvGrpSpPr>
              <p:grpSpPr>
                <a:xfrm>
                  <a:off x="-1404193" y="1731498"/>
                  <a:ext cx="827186" cy="1408555"/>
                  <a:chOff x="-1405143" y="1497598"/>
                  <a:chExt cx="827186" cy="1408555"/>
                </a:xfrm>
              </p:grpSpPr>
              <p:sp>
                <p:nvSpPr>
                  <p:cNvPr id="417" name="Rectangle 416"/>
                  <p:cNvSpPr/>
                  <p:nvPr/>
                </p:nvSpPr>
                <p:spPr>
                  <a:xfrm>
                    <a:off x="-1143000" y="2430293"/>
                    <a:ext cx="304800" cy="475860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chemeClr val="accent6">
                          <a:lumMod val="20000"/>
                          <a:lumOff val="80000"/>
                          <a:shade val="30000"/>
                          <a:satMod val="115000"/>
                        </a:schemeClr>
                      </a:gs>
                      <a:gs pos="50000">
                        <a:schemeClr val="accent6">
                          <a:lumMod val="20000"/>
                          <a:lumOff val="80000"/>
                          <a:shade val="67500"/>
                          <a:satMod val="115000"/>
                        </a:schemeClr>
                      </a:gs>
                      <a:gs pos="100000">
                        <a:schemeClr val="accent6">
                          <a:lumMod val="20000"/>
                          <a:lumOff val="80000"/>
                          <a:shade val="100000"/>
                          <a:satMod val="115000"/>
                        </a:schemeClr>
                      </a:gs>
                    </a:gsLst>
                    <a:lin ang="0" scaled="1"/>
                    <a:tileRect/>
                  </a:gradFill>
                  <a:ln>
                    <a:noFill/>
                  </a:ln>
                  <a:effectLst>
                    <a:innerShdw blurRad="114300">
                      <a:prstClr val="black"/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18" name="Oval 417"/>
                  <p:cNvSpPr/>
                  <p:nvPr/>
                </p:nvSpPr>
                <p:spPr>
                  <a:xfrm>
                    <a:off x="-1349830" y="1572051"/>
                    <a:ext cx="718457" cy="1071941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6">
                          <a:lumMod val="20000"/>
                          <a:lumOff val="80000"/>
                          <a:shade val="30000"/>
                          <a:satMod val="115000"/>
                        </a:schemeClr>
                      </a:gs>
                      <a:gs pos="50000">
                        <a:schemeClr val="accent6">
                          <a:lumMod val="20000"/>
                          <a:lumOff val="80000"/>
                          <a:shade val="67500"/>
                          <a:satMod val="115000"/>
                        </a:schemeClr>
                      </a:gs>
                      <a:gs pos="100000">
                        <a:schemeClr val="accent6">
                          <a:lumMod val="20000"/>
                          <a:lumOff val="80000"/>
                          <a:shade val="100000"/>
                          <a:satMod val="115000"/>
                        </a:schemeClr>
                      </a:gs>
                    </a:gsLst>
                    <a:lin ang="0" scaled="1"/>
                    <a:tileRect/>
                  </a:gradFill>
                  <a:ln>
                    <a:noFill/>
                  </a:ln>
                  <a:effectLst>
                    <a:innerShdw blurRad="114300">
                      <a:prstClr val="black"/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19" name="Freeform 418"/>
                  <p:cNvSpPr/>
                  <p:nvPr/>
                </p:nvSpPr>
                <p:spPr>
                  <a:xfrm>
                    <a:off x="-1405143" y="1533727"/>
                    <a:ext cx="361791" cy="479873"/>
                  </a:xfrm>
                  <a:custGeom>
                    <a:avLst/>
                    <a:gdLst>
                      <a:gd name="connsiteX0" fmla="*/ 360114 w 361791"/>
                      <a:gd name="connsiteY0" fmla="*/ 22932 h 479873"/>
                      <a:gd name="connsiteX1" fmla="*/ 251257 w 361791"/>
                      <a:gd name="connsiteY1" fmla="*/ 414818 h 479873"/>
                      <a:gd name="connsiteX2" fmla="*/ 886 w 361791"/>
                      <a:gd name="connsiteY2" fmla="*/ 447475 h 479873"/>
                      <a:gd name="connsiteX3" fmla="*/ 175057 w 361791"/>
                      <a:gd name="connsiteY3" fmla="*/ 88246 h 479873"/>
                      <a:gd name="connsiteX4" fmla="*/ 360114 w 361791"/>
                      <a:gd name="connsiteY4" fmla="*/ 22932 h 4798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791" h="479873">
                        <a:moveTo>
                          <a:pt x="360114" y="22932"/>
                        </a:moveTo>
                        <a:cubicBezTo>
                          <a:pt x="372814" y="77361"/>
                          <a:pt x="311128" y="344061"/>
                          <a:pt x="251257" y="414818"/>
                        </a:cubicBezTo>
                        <a:cubicBezTo>
                          <a:pt x="191386" y="485575"/>
                          <a:pt x="13586" y="501904"/>
                          <a:pt x="886" y="447475"/>
                        </a:cubicBezTo>
                        <a:cubicBezTo>
                          <a:pt x="-11814" y="393046"/>
                          <a:pt x="115186" y="157189"/>
                          <a:pt x="175057" y="88246"/>
                        </a:cubicBezTo>
                        <a:cubicBezTo>
                          <a:pt x="234928" y="19303"/>
                          <a:pt x="347414" y="-31497"/>
                          <a:pt x="360114" y="22932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accent6">
                          <a:lumMod val="20000"/>
                          <a:lumOff val="80000"/>
                          <a:shade val="30000"/>
                          <a:satMod val="115000"/>
                        </a:schemeClr>
                      </a:gs>
                      <a:gs pos="50000">
                        <a:schemeClr val="accent6">
                          <a:lumMod val="20000"/>
                          <a:lumOff val="80000"/>
                          <a:shade val="67500"/>
                          <a:satMod val="115000"/>
                        </a:schemeClr>
                      </a:gs>
                      <a:gs pos="100000">
                        <a:schemeClr val="accent6">
                          <a:lumMod val="20000"/>
                          <a:lumOff val="80000"/>
                          <a:shade val="100000"/>
                          <a:satMod val="115000"/>
                        </a:schemeClr>
                      </a:gs>
                    </a:gsLst>
                    <a:lin ang="0" scaled="1"/>
                    <a:tileRect/>
                  </a:gradFill>
                  <a:ln>
                    <a:noFill/>
                  </a:ln>
                  <a:effectLst>
                    <a:innerShdw blurRad="114300">
                      <a:prstClr val="black"/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20" name="Freeform 419"/>
                  <p:cNvSpPr/>
                  <p:nvPr/>
                </p:nvSpPr>
                <p:spPr>
                  <a:xfrm>
                    <a:off x="-1062017" y="1497598"/>
                    <a:ext cx="484060" cy="627678"/>
                  </a:xfrm>
                  <a:custGeom>
                    <a:avLst/>
                    <a:gdLst>
                      <a:gd name="connsiteX0" fmla="*/ 6103 w 484060"/>
                      <a:gd name="connsiteY0" fmla="*/ 59061 h 627678"/>
                      <a:gd name="connsiteX1" fmla="*/ 289131 w 484060"/>
                      <a:gd name="connsiteY1" fmla="*/ 483604 h 627678"/>
                      <a:gd name="connsiteX2" fmla="*/ 419760 w 484060"/>
                      <a:gd name="connsiteY2" fmla="*/ 625118 h 627678"/>
                      <a:gd name="connsiteX3" fmla="*/ 474188 w 484060"/>
                      <a:gd name="connsiteY3" fmla="*/ 385632 h 627678"/>
                      <a:gd name="connsiteX4" fmla="*/ 223817 w 484060"/>
                      <a:gd name="connsiteY4" fmla="*/ 80832 h 627678"/>
                      <a:gd name="connsiteX5" fmla="*/ 104074 w 484060"/>
                      <a:gd name="connsiteY5" fmla="*/ 4632 h 627678"/>
                      <a:gd name="connsiteX6" fmla="*/ 6103 w 484060"/>
                      <a:gd name="connsiteY6" fmla="*/ 59061 h 6276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84060" h="627678">
                        <a:moveTo>
                          <a:pt x="6103" y="59061"/>
                        </a:moveTo>
                        <a:cubicBezTo>
                          <a:pt x="36946" y="138890"/>
                          <a:pt x="220188" y="389261"/>
                          <a:pt x="289131" y="483604"/>
                        </a:cubicBezTo>
                        <a:cubicBezTo>
                          <a:pt x="358074" y="577947"/>
                          <a:pt x="388917" y="641447"/>
                          <a:pt x="419760" y="625118"/>
                        </a:cubicBezTo>
                        <a:cubicBezTo>
                          <a:pt x="450603" y="608789"/>
                          <a:pt x="506845" y="476346"/>
                          <a:pt x="474188" y="385632"/>
                        </a:cubicBezTo>
                        <a:cubicBezTo>
                          <a:pt x="441531" y="294918"/>
                          <a:pt x="285503" y="144332"/>
                          <a:pt x="223817" y="80832"/>
                        </a:cubicBezTo>
                        <a:cubicBezTo>
                          <a:pt x="162131" y="17332"/>
                          <a:pt x="138545" y="6446"/>
                          <a:pt x="104074" y="4632"/>
                        </a:cubicBezTo>
                        <a:cubicBezTo>
                          <a:pt x="69603" y="2818"/>
                          <a:pt x="-24740" y="-20768"/>
                          <a:pt x="6103" y="59061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accent6">
                          <a:lumMod val="20000"/>
                          <a:lumOff val="80000"/>
                          <a:shade val="30000"/>
                          <a:satMod val="115000"/>
                        </a:schemeClr>
                      </a:gs>
                      <a:gs pos="50000">
                        <a:schemeClr val="accent6">
                          <a:lumMod val="20000"/>
                          <a:lumOff val="80000"/>
                          <a:shade val="67500"/>
                          <a:satMod val="115000"/>
                        </a:schemeClr>
                      </a:gs>
                      <a:gs pos="100000">
                        <a:schemeClr val="accent6">
                          <a:lumMod val="20000"/>
                          <a:lumOff val="80000"/>
                          <a:shade val="100000"/>
                          <a:satMod val="115000"/>
                        </a:schemeClr>
                      </a:gs>
                    </a:gsLst>
                    <a:lin ang="0" scaled="1"/>
                    <a:tileRect/>
                  </a:gradFill>
                  <a:ln>
                    <a:noFill/>
                  </a:ln>
                  <a:effectLst>
                    <a:innerShdw blurRad="114300">
                      <a:prstClr val="black"/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  <p:grpSp>
            <p:nvGrpSpPr>
              <p:cNvPr id="403" name="Group 402"/>
              <p:cNvGrpSpPr/>
              <p:nvPr/>
            </p:nvGrpSpPr>
            <p:grpSpPr>
              <a:xfrm>
                <a:off x="-991551" y="2201963"/>
                <a:ext cx="228600" cy="139957"/>
                <a:chOff x="-1703140" y="685800"/>
                <a:chExt cx="228600" cy="139957"/>
              </a:xfrm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13" name="Oval 412"/>
                <p:cNvSpPr/>
                <p:nvPr/>
              </p:nvSpPr>
              <p:spPr>
                <a:xfrm>
                  <a:off x="-1703140" y="685800"/>
                  <a:ext cx="228600" cy="139957"/>
                </a:xfrm>
                <a:prstGeom prst="ellipse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noFill/>
                </a:ln>
                <a:effectLst>
                  <a:innerShdw blurRad="114300">
                    <a:prstClr val="black"/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14" name="Oval 413"/>
                <p:cNvSpPr/>
                <p:nvPr/>
              </p:nvSpPr>
              <p:spPr>
                <a:xfrm>
                  <a:off x="-1616972" y="717678"/>
                  <a:ext cx="56264" cy="76200"/>
                </a:xfrm>
                <a:prstGeom prst="ellipse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404" name="Group 403"/>
              <p:cNvGrpSpPr/>
              <p:nvPr/>
            </p:nvGrpSpPr>
            <p:grpSpPr>
              <a:xfrm>
                <a:off x="-1256350" y="2201964"/>
                <a:ext cx="228600" cy="139957"/>
                <a:chOff x="-1703140" y="685800"/>
                <a:chExt cx="228600" cy="139957"/>
              </a:xfrm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11" name="Oval 410"/>
                <p:cNvSpPr/>
                <p:nvPr/>
              </p:nvSpPr>
              <p:spPr>
                <a:xfrm>
                  <a:off x="-1703140" y="685800"/>
                  <a:ext cx="228600" cy="139957"/>
                </a:xfrm>
                <a:prstGeom prst="ellipse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noFill/>
                </a:ln>
                <a:effectLst>
                  <a:innerShdw blurRad="114300">
                    <a:prstClr val="black"/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12" name="Oval 411"/>
                <p:cNvSpPr/>
                <p:nvPr/>
              </p:nvSpPr>
              <p:spPr>
                <a:xfrm>
                  <a:off x="-1616972" y="717678"/>
                  <a:ext cx="56264" cy="76200"/>
                </a:xfrm>
                <a:prstGeom prst="ellipse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406" name="Group 405"/>
              <p:cNvGrpSpPr/>
              <p:nvPr/>
            </p:nvGrpSpPr>
            <p:grpSpPr>
              <a:xfrm>
                <a:off x="-1072553" y="2288556"/>
                <a:ext cx="162004" cy="283474"/>
                <a:chOff x="-1915885" y="3648445"/>
                <a:chExt cx="162004" cy="283474"/>
              </a:xfrm>
            </p:grpSpPr>
            <p:grpSp>
              <p:nvGrpSpPr>
                <p:cNvPr id="407" name="Group 406"/>
                <p:cNvGrpSpPr/>
                <p:nvPr/>
              </p:nvGrpSpPr>
              <p:grpSpPr>
                <a:xfrm>
                  <a:off x="-1915885" y="3648445"/>
                  <a:ext cx="156924" cy="282582"/>
                  <a:chOff x="-1505805" y="4202655"/>
                  <a:chExt cx="156924" cy="282582"/>
                </a:xfrm>
              </p:grpSpPr>
              <p:sp>
                <p:nvSpPr>
                  <p:cNvPr id="409" name="Trapezoid 408"/>
                  <p:cNvSpPr/>
                  <p:nvPr/>
                </p:nvSpPr>
                <p:spPr>
                  <a:xfrm>
                    <a:off x="-1494920" y="4202655"/>
                    <a:ext cx="146039" cy="254113"/>
                  </a:xfrm>
                  <a:prstGeom prst="trapezoid">
                    <a:avLst/>
                  </a:prstGeom>
                  <a:solidFill>
                    <a:schemeClr val="accent6">
                      <a:lumMod val="20000"/>
                      <a:lumOff val="80000"/>
                    </a:schemeClr>
                  </a:solidFill>
                  <a:ln>
                    <a:noFill/>
                  </a:ln>
                  <a:effectLst>
                    <a:innerShdw blurRad="114300">
                      <a:prstClr val="black"/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10" name="Oval 409"/>
                  <p:cNvSpPr/>
                  <p:nvPr/>
                </p:nvSpPr>
                <p:spPr>
                  <a:xfrm>
                    <a:off x="-1505805" y="4439518"/>
                    <a:ext cx="74920" cy="45719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</p:grpSp>
            <p:sp>
              <p:nvSpPr>
                <p:cNvPr id="408" name="Oval 407"/>
                <p:cNvSpPr/>
                <p:nvPr/>
              </p:nvSpPr>
              <p:spPr>
                <a:xfrm>
                  <a:off x="-1828801" y="3886200"/>
                  <a:ext cx="74920" cy="45719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</p:grpSp>
        <p:sp>
          <p:nvSpPr>
            <p:cNvPr id="399" name="Moon 398"/>
            <p:cNvSpPr/>
            <p:nvPr/>
          </p:nvSpPr>
          <p:spPr>
            <a:xfrm rot="5400000" flipV="1">
              <a:off x="-1772683" y="4379977"/>
              <a:ext cx="140564" cy="285127"/>
            </a:xfrm>
            <a:prstGeom prst="moon">
              <a:avLst>
                <a:gd name="adj" fmla="val 72326"/>
              </a:avLst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15" name="Trapezoid 14"/>
          <p:cNvSpPr/>
          <p:nvPr/>
        </p:nvSpPr>
        <p:spPr>
          <a:xfrm>
            <a:off x="2792218" y="5594036"/>
            <a:ext cx="3481541" cy="1515285"/>
          </a:xfrm>
          <a:prstGeom prst="trapezoid">
            <a:avLst>
              <a:gd name="adj" fmla="val 44026"/>
            </a:avLst>
          </a:prstGeom>
          <a:blipFill>
            <a:blip r:embed="rId8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 w="76200">
            <a:solidFill>
              <a:schemeClr val="accent2">
                <a:lumMod val="50000"/>
              </a:schemeClr>
            </a:solidFill>
          </a:ln>
          <a:scene3d>
            <a:camera prst="orthographicFront">
              <a:rot lat="17999990" lon="0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6" name="Trapezoid 5"/>
          <p:cNvSpPr/>
          <p:nvPr/>
        </p:nvSpPr>
        <p:spPr>
          <a:xfrm rot="5400000">
            <a:off x="-978233" y="3660486"/>
            <a:ext cx="4402696" cy="856128"/>
          </a:xfrm>
          <a:prstGeom prst="trapezoid">
            <a:avLst>
              <a:gd name="adj" fmla="val 72779"/>
            </a:avLst>
          </a:prstGeom>
          <a:solidFill>
            <a:schemeClr val="tx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88" name="Can 87"/>
          <p:cNvSpPr/>
          <p:nvPr/>
        </p:nvSpPr>
        <p:spPr>
          <a:xfrm rot="10800000">
            <a:off x="4437450" y="685800"/>
            <a:ext cx="442117" cy="193500"/>
          </a:xfrm>
          <a:prstGeom prst="can">
            <a:avLst>
              <a:gd name="adj" fmla="val 47445"/>
            </a:avLst>
          </a:prstGeom>
          <a:gradFill flip="none" rotWithShape="1">
            <a:gsLst>
              <a:gs pos="0">
                <a:schemeClr val="bg1">
                  <a:lumMod val="95000"/>
                  <a:shade val="30000"/>
                  <a:satMod val="115000"/>
                </a:schemeClr>
              </a:gs>
              <a:gs pos="50000">
                <a:schemeClr val="bg1">
                  <a:lumMod val="95000"/>
                  <a:shade val="67500"/>
                  <a:satMod val="115000"/>
                </a:schemeClr>
              </a:gs>
              <a:gs pos="100000">
                <a:schemeClr val="bg1">
                  <a:lumMod val="95000"/>
                  <a:shade val="100000"/>
                  <a:satMod val="115000"/>
                </a:schemeClr>
              </a:gs>
            </a:gsLst>
            <a:lin ang="0" scaled="1"/>
            <a:tileRect/>
          </a:gradFill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85" name="Group 84"/>
          <p:cNvGrpSpPr/>
          <p:nvPr/>
        </p:nvGrpSpPr>
        <p:grpSpPr>
          <a:xfrm>
            <a:off x="2514600" y="3346762"/>
            <a:ext cx="1001435" cy="2175319"/>
            <a:chOff x="2514600" y="3006304"/>
            <a:chExt cx="950342" cy="237776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52" name="Rectangle 51"/>
            <p:cNvSpPr/>
            <p:nvPr/>
          </p:nvSpPr>
          <p:spPr>
            <a:xfrm>
              <a:off x="2514600" y="3006304"/>
              <a:ext cx="838200" cy="2377761"/>
            </a:xfrm>
            <a:prstGeom prst="rect">
              <a:avLst/>
            </a:prstGeom>
            <a:blipFill>
              <a:blip r:embed="rId9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53" name="Trapezoid 52"/>
            <p:cNvSpPr/>
            <p:nvPr/>
          </p:nvSpPr>
          <p:spPr>
            <a:xfrm rot="5400000">
              <a:off x="2217833" y="4136956"/>
              <a:ext cx="2377761" cy="116457"/>
            </a:xfrm>
            <a:prstGeom prst="trapezoid">
              <a:avLst>
                <a:gd name="adj" fmla="val 46523"/>
              </a:avLst>
            </a:prstGeom>
            <a:blipFill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rightnessContrast bright="-20000" contrast="-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66" name="Group 65"/>
          <p:cNvGrpSpPr/>
          <p:nvPr/>
        </p:nvGrpSpPr>
        <p:grpSpPr>
          <a:xfrm>
            <a:off x="2577646" y="3478314"/>
            <a:ext cx="722670" cy="270296"/>
            <a:chOff x="2580737" y="3174520"/>
            <a:chExt cx="685799" cy="270296"/>
          </a:xfrm>
        </p:grpSpPr>
        <p:sp>
          <p:nvSpPr>
            <p:cNvPr id="54" name="Rectangle 53"/>
            <p:cNvSpPr/>
            <p:nvPr/>
          </p:nvSpPr>
          <p:spPr>
            <a:xfrm>
              <a:off x="2580737" y="3174520"/>
              <a:ext cx="685799" cy="270296"/>
            </a:xfrm>
            <a:prstGeom prst="rect">
              <a:avLst/>
            </a:prstGeom>
            <a:blipFill>
              <a:blip r:embed="rId9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rgbClr val="996633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  <p:sp>
          <p:nvSpPr>
            <p:cNvPr id="61" name="Oval 60"/>
            <p:cNvSpPr/>
            <p:nvPr/>
          </p:nvSpPr>
          <p:spPr>
            <a:xfrm>
              <a:off x="2856066" y="3242094"/>
              <a:ext cx="135148" cy="135148"/>
            </a:xfrm>
            <a:prstGeom prst="ellipse">
              <a:avLst/>
            </a:prstGeom>
            <a:blipFill>
              <a:blip r:embed="rId7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rgbClr val="996633"/>
              </a:solidFill>
            </a:ln>
            <a:scene3d>
              <a:camera prst="orthographicFront"/>
              <a:lightRig rig="threePt" dir="t"/>
            </a:scene3d>
            <a:sp3d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7" name="Group 66"/>
          <p:cNvGrpSpPr/>
          <p:nvPr/>
        </p:nvGrpSpPr>
        <p:grpSpPr>
          <a:xfrm>
            <a:off x="2577645" y="3806698"/>
            <a:ext cx="722670" cy="270296"/>
            <a:chOff x="2580740" y="3174520"/>
            <a:chExt cx="685800" cy="270296"/>
          </a:xfrm>
        </p:grpSpPr>
        <p:sp>
          <p:nvSpPr>
            <p:cNvPr id="68" name="Rectangle 67"/>
            <p:cNvSpPr/>
            <p:nvPr/>
          </p:nvSpPr>
          <p:spPr>
            <a:xfrm>
              <a:off x="2580740" y="3174520"/>
              <a:ext cx="685800" cy="270296"/>
            </a:xfrm>
            <a:prstGeom prst="rect">
              <a:avLst/>
            </a:prstGeom>
            <a:blipFill>
              <a:blip r:embed="rId9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rgbClr val="996633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  <p:sp>
          <p:nvSpPr>
            <p:cNvPr id="69" name="Oval 68"/>
            <p:cNvSpPr/>
            <p:nvPr/>
          </p:nvSpPr>
          <p:spPr>
            <a:xfrm>
              <a:off x="2856066" y="3242094"/>
              <a:ext cx="135148" cy="135148"/>
            </a:xfrm>
            <a:prstGeom prst="ellipse">
              <a:avLst/>
            </a:prstGeom>
            <a:blipFill>
              <a:blip r:embed="rId7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rgbClr val="996633"/>
              </a:solidFill>
            </a:ln>
            <a:scene3d>
              <a:camera prst="orthographicFront"/>
              <a:lightRig rig="threePt" dir="t"/>
            </a:scene3d>
            <a:sp3d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70" name="Group 69"/>
          <p:cNvGrpSpPr/>
          <p:nvPr/>
        </p:nvGrpSpPr>
        <p:grpSpPr>
          <a:xfrm>
            <a:off x="2577645" y="4135082"/>
            <a:ext cx="722670" cy="270296"/>
            <a:chOff x="2580740" y="3174520"/>
            <a:chExt cx="685800" cy="270296"/>
          </a:xfrm>
        </p:grpSpPr>
        <p:sp>
          <p:nvSpPr>
            <p:cNvPr id="71" name="Rectangle 70"/>
            <p:cNvSpPr/>
            <p:nvPr/>
          </p:nvSpPr>
          <p:spPr>
            <a:xfrm>
              <a:off x="2580740" y="3174520"/>
              <a:ext cx="685800" cy="270296"/>
            </a:xfrm>
            <a:prstGeom prst="rect">
              <a:avLst/>
            </a:prstGeom>
            <a:blipFill>
              <a:blip r:embed="rId9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rgbClr val="996633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  <p:sp>
          <p:nvSpPr>
            <p:cNvPr id="72" name="Oval 71"/>
            <p:cNvSpPr/>
            <p:nvPr/>
          </p:nvSpPr>
          <p:spPr>
            <a:xfrm>
              <a:off x="2856066" y="3242094"/>
              <a:ext cx="135148" cy="135148"/>
            </a:xfrm>
            <a:prstGeom prst="ellipse">
              <a:avLst/>
            </a:prstGeom>
            <a:blipFill>
              <a:blip r:embed="rId7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rgbClr val="996633"/>
              </a:solidFill>
            </a:ln>
            <a:scene3d>
              <a:camera prst="orthographicFront"/>
              <a:lightRig rig="threePt" dir="t"/>
            </a:scene3d>
            <a:sp3d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73" name="Group 72"/>
          <p:cNvGrpSpPr/>
          <p:nvPr/>
        </p:nvGrpSpPr>
        <p:grpSpPr>
          <a:xfrm>
            <a:off x="2577645" y="4463466"/>
            <a:ext cx="722670" cy="270296"/>
            <a:chOff x="2580740" y="3337678"/>
            <a:chExt cx="685800" cy="270296"/>
          </a:xfrm>
        </p:grpSpPr>
        <p:sp>
          <p:nvSpPr>
            <p:cNvPr id="74" name="Rectangle 73"/>
            <p:cNvSpPr/>
            <p:nvPr/>
          </p:nvSpPr>
          <p:spPr>
            <a:xfrm>
              <a:off x="2580740" y="3337678"/>
              <a:ext cx="685800" cy="270296"/>
            </a:xfrm>
            <a:prstGeom prst="rect">
              <a:avLst/>
            </a:prstGeom>
            <a:blipFill>
              <a:blip r:embed="rId9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rgbClr val="996633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  <p:sp>
          <p:nvSpPr>
            <p:cNvPr id="75" name="Oval 74"/>
            <p:cNvSpPr/>
            <p:nvPr/>
          </p:nvSpPr>
          <p:spPr>
            <a:xfrm>
              <a:off x="2856066" y="3396626"/>
              <a:ext cx="135148" cy="135148"/>
            </a:xfrm>
            <a:prstGeom prst="ellipse">
              <a:avLst/>
            </a:prstGeom>
            <a:blipFill>
              <a:blip r:embed="rId7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rgbClr val="996633"/>
              </a:solidFill>
            </a:ln>
            <a:scene3d>
              <a:camera prst="orthographicFront"/>
              <a:lightRig rig="threePt" dir="t"/>
            </a:scene3d>
            <a:sp3d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79" name="Group 78"/>
          <p:cNvGrpSpPr/>
          <p:nvPr/>
        </p:nvGrpSpPr>
        <p:grpSpPr>
          <a:xfrm>
            <a:off x="2577645" y="5120232"/>
            <a:ext cx="722670" cy="270296"/>
            <a:chOff x="2580740" y="3174520"/>
            <a:chExt cx="685800" cy="270296"/>
          </a:xfrm>
        </p:grpSpPr>
        <p:sp>
          <p:nvSpPr>
            <p:cNvPr id="80" name="Rectangle 79"/>
            <p:cNvSpPr/>
            <p:nvPr/>
          </p:nvSpPr>
          <p:spPr>
            <a:xfrm>
              <a:off x="2580740" y="3174520"/>
              <a:ext cx="685800" cy="270296"/>
            </a:xfrm>
            <a:prstGeom prst="rect">
              <a:avLst/>
            </a:prstGeom>
            <a:blipFill>
              <a:blip r:embed="rId9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rgbClr val="996633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  <p:sp>
          <p:nvSpPr>
            <p:cNvPr id="81" name="Oval 80"/>
            <p:cNvSpPr/>
            <p:nvPr/>
          </p:nvSpPr>
          <p:spPr>
            <a:xfrm>
              <a:off x="2856066" y="3242094"/>
              <a:ext cx="135148" cy="135148"/>
            </a:xfrm>
            <a:prstGeom prst="ellipse">
              <a:avLst/>
            </a:prstGeom>
            <a:blipFill>
              <a:blip r:embed="rId7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rgbClr val="996633"/>
              </a:solidFill>
            </a:ln>
            <a:scene3d>
              <a:camera prst="orthographicFront"/>
              <a:lightRig rig="threePt" dir="t"/>
            </a:scene3d>
            <a:sp3d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</p:grpSp>
      <p:cxnSp>
        <p:nvCxnSpPr>
          <p:cNvPr id="20" name="Straight Connector 19"/>
          <p:cNvCxnSpPr/>
          <p:nvPr/>
        </p:nvCxnSpPr>
        <p:spPr>
          <a:xfrm>
            <a:off x="4648198" y="827547"/>
            <a:ext cx="3380" cy="518175"/>
          </a:xfrm>
          <a:prstGeom prst="line">
            <a:avLst/>
          </a:prstGeom>
          <a:ln w="28575">
            <a:solidFill>
              <a:schemeClr val="bg2">
                <a:lumMod val="75000"/>
              </a:schemeClr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4" name="Group 93"/>
          <p:cNvGrpSpPr/>
          <p:nvPr/>
        </p:nvGrpSpPr>
        <p:grpSpPr>
          <a:xfrm>
            <a:off x="2578113" y="4791850"/>
            <a:ext cx="722670" cy="270296"/>
            <a:chOff x="2580740" y="3174520"/>
            <a:chExt cx="685800" cy="270296"/>
          </a:xfrm>
        </p:grpSpPr>
        <p:sp>
          <p:nvSpPr>
            <p:cNvPr id="95" name="Rectangle 94"/>
            <p:cNvSpPr/>
            <p:nvPr/>
          </p:nvSpPr>
          <p:spPr>
            <a:xfrm>
              <a:off x="2580740" y="3174520"/>
              <a:ext cx="685800" cy="270296"/>
            </a:xfrm>
            <a:prstGeom prst="rect">
              <a:avLst/>
            </a:prstGeom>
            <a:blipFill>
              <a:blip r:embed="rId9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rgbClr val="996633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  <p:sp>
          <p:nvSpPr>
            <p:cNvPr id="96" name="Oval 95"/>
            <p:cNvSpPr/>
            <p:nvPr/>
          </p:nvSpPr>
          <p:spPr>
            <a:xfrm>
              <a:off x="2856066" y="3242094"/>
              <a:ext cx="135148" cy="135148"/>
            </a:xfrm>
            <a:prstGeom prst="ellipse">
              <a:avLst/>
            </a:prstGeom>
            <a:blipFill>
              <a:blip r:embed="rId7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rgbClr val="996633"/>
              </a:solidFill>
            </a:ln>
            <a:scene3d>
              <a:camera prst="orthographicFront"/>
              <a:lightRig rig="threePt" dir="t"/>
            </a:scene3d>
            <a:sp3d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7" name="Group 96"/>
          <p:cNvGrpSpPr/>
          <p:nvPr/>
        </p:nvGrpSpPr>
        <p:grpSpPr>
          <a:xfrm>
            <a:off x="2502090" y="4421196"/>
            <a:ext cx="822960" cy="408180"/>
            <a:chOff x="4879567" y="5562601"/>
            <a:chExt cx="822960" cy="408180"/>
          </a:xfrm>
        </p:grpSpPr>
        <p:sp>
          <p:nvSpPr>
            <p:cNvPr id="91" name="Cube 90"/>
            <p:cNvSpPr/>
            <p:nvPr/>
          </p:nvSpPr>
          <p:spPr>
            <a:xfrm>
              <a:off x="4879567" y="5562601"/>
              <a:ext cx="822960" cy="408180"/>
            </a:xfrm>
            <a:prstGeom prst="cube">
              <a:avLst/>
            </a:prstGeom>
            <a:blipFill>
              <a:blip r:embed="rId12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 w="19050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ln w="12700">
                  <a:noFill/>
                </a:ln>
                <a:solidFill>
                  <a:prstClr val="white"/>
                </a:solidFill>
              </a:endParaRPr>
            </a:p>
          </p:txBody>
        </p:sp>
        <p:grpSp>
          <p:nvGrpSpPr>
            <p:cNvPr id="76" name="Group 75"/>
            <p:cNvGrpSpPr/>
            <p:nvPr/>
          </p:nvGrpSpPr>
          <p:grpSpPr>
            <a:xfrm>
              <a:off x="4879567" y="5669290"/>
              <a:ext cx="722670" cy="270296"/>
              <a:chOff x="2580740" y="3174520"/>
              <a:chExt cx="685800" cy="270296"/>
            </a:xfrm>
          </p:grpSpPr>
          <p:sp>
            <p:nvSpPr>
              <p:cNvPr id="77" name="Rectangle 76"/>
              <p:cNvSpPr/>
              <p:nvPr/>
            </p:nvSpPr>
            <p:spPr>
              <a:xfrm>
                <a:off x="2580740" y="3174520"/>
                <a:ext cx="685800" cy="270296"/>
              </a:xfrm>
              <a:prstGeom prst="rect">
                <a:avLst/>
              </a:prstGeom>
              <a:blipFill>
                <a:blip r:embed="rId9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 w="19050">
                <a:solidFill>
                  <a:srgbClr val="996633"/>
                </a:solidFill>
              </a:ln>
              <a:scene3d>
                <a:camera prst="orthographicFront"/>
                <a:lightRig rig="threePt" dir="t"/>
              </a:scene3d>
              <a:sp3d>
                <a:bevelT w="165100" prst="coolSlan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dirty="0">
                  <a:ln w="12700">
                    <a:noFill/>
                  </a:ln>
                  <a:solidFill>
                    <a:prstClr val="white"/>
                  </a:solidFill>
                </a:endParaRPr>
              </a:p>
            </p:txBody>
          </p:sp>
          <p:sp>
            <p:nvSpPr>
              <p:cNvPr id="78" name="Oval 77"/>
              <p:cNvSpPr/>
              <p:nvPr/>
            </p:nvSpPr>
            <p:spPr>
              <a:xfrm>
                <a:off x="2856066" y="3242094"/>
                <a:ext cx="135148" cy="135148"/>
              </a:xfrm>
              <a:prstGeom prst="ellipse">
                <a:avLst/>
              </a:prstGeom>
              <a:blipFill>
                <a:blip r:embed="rId7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 w="19050">
                <a:solidFill>
                  <a:srgbClr val="996633"/>
                </a:solidFill>
              </a:ln>
              <a:scene3d>
                <a:camera prst="orthographicFront"/>
                <a:lightRig rig="threePt" dir="t"/>
              </a:scene3d>
              <a:sp3d>
                <a:bevelT w="101600" prst="rible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dirty="0">
                  <a:ln w="12700">
                    <a:noFill/>
                  </a:ln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93" name="Straight Connector 92"/>
            <p:cNvCxnSpPr/>
            <p:nvPr/>
          </p:nvCxnSpPr>
          <p:spPr>
            <a:xfrm>
              <a:off x="5029200" y="5562601"/>
              <a:ext cx="0" cy="106689"/>
            </a:xfrm>
            <a:prstGeom prst="line">
              <a:avLst/>
            </a:prstGeom>
            <a:ln w="19050">
              <a:solidFill>
                <a:srgbClr val="714B2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3" name="Rectangle 102"/>
          <p:cNvSpPr/>
          <p:nvPr/>
        </p:nvSpPr>
        <p:spPr>
          <a:xfrm>
            <a:off x="2885493" y="4267200"/>
            <a:ext cx="516324" cy="228600"/>
          </a:xfrm>
          <a:custGeom>
            <a:avLst/>
            <a:gdLst/>
            <a:ahLst/>
            <a:cxnLst/>
            <a:rect l="l" t="t" r="r" b="b"/>
            <a:pathLst>
              <a:path w="843951" h="457200">
                <a:moveTo>
                  <a:pt x="152400" y="73420"/>
                </a:moveTo>
                <a:cubicBezTo>
                  <a:pt x="108781" y="73420"/>
                  <a:pt x="73420" y="142896"/>
                  <a:pt x="73420" y="228600"/>
                </a:cubicBezTo>
                <a:cubicBezTo>
                  <a:pt x="73420" y="314304"/>
                  <a:pt x="108781" y="383780"/>
                  <a:pt x="152400" y="383780"/>
                </a:cubicBezTo>
                <a:cubicBezTo>
                  <a:pt x="196019" y="383780"/>
                  <a:pt x="231380" y="314304"/>
                  <a:pt x="231380" y="228600"/>
                </a:cubicBezTo>
                <a:cubicBezTo>
                  <a:pt x="231380" y="142896"/>
                  <a:pt x="196019" y="73420"/>
                  <a:pt x="152400" y="73420"/>
                </a:cubicBezTo>
                <a:close/>
                <a:moveTo>
                  <a:pt x="152400" y="0"/>
                </a:moveTo>
                <a:cubicBezTo>
                  <a:pt x="224687" y="0"/>
                  <a:pt x="285220" y="75494"/>
                  <a:pt x="297888" y="177247"/>
                </a:cubicBezTo>
                <a:cubicBezTo>
                  <a:pt x="299726" y="171364"/>
                  <a:pt x="305355" y="167769"/>
                  <a:pt x="311824" y="167769"/>
                </a:cubicBezTo>
                <a:lnTo>
                  <a:pt x="826863" y="167769"/>
                </a:lnTo>
                <a:cubicBezTo>
                  <a:pt x="832581" y="167769"/>
                  <a:pt x="837644" y="170578"/>
                  <a:pt x="840035" y="175403"/>
                </a:cubicBezTo>
                <a:lnTo>
                  <a:pt x="843951" y="175403"/>
                </a:lnTo>
                <a:lnTo>
                  <a:pt x="843951" y="184857"/>
                </a:lnTo>
                <a:lnTo>
                  <a:pt x="843951" y="253208"/>
                </a:lnTo>
                <a:lnTo>
                  <a:pt x="843951" y="327803"/>
                </a:lnTo>
                <a:lnTo>
                  <a:pt x="806858" y="327803"/>
                </a:lnTo>
                <a:lnTo>
                  <a:pt x="806858" y="397310"/>
                </a:lnTo>
                <a:lnTo>
                  <a:pt x="730657" y="397310"/>
                </a:lnTo>
                <a:lnTo>
                  <a:pt x="730657" y="371432"/>
                </a:lnTo>
                <a:lnTo>
                  <a:pt x="654458" y="371432"/>
                </a:lnTo>
                <a:lnTo>
                  <a:pt x="654458" y="327803"/>
                </a:lnTo>
                <a:lnTo>
                  <a:pt x="612762" y="327803"/>
                </a:lnTo>
                <a:lnTo>
                  <a:pt x="612762" y="397310"/>
                </a:lnTo>
                <a:lnTo>
                  <a:pt x="536561" y="397310"/>
                </a:lnTo>
                <a:lnTo>
                  <a:pt x="536561" y="270296"/>
                </a:lnTo>
                <a:lnTo>
                  <a:pt x="311824" y="270296"/>
                </a:lnTo>
                <a:lnTo>
                  <a:pt x="299855" y="265338"/>
                </a:lnTo>
                <a:cubicBezTo>
                  <a:pt x="291002" y="374287"/>
                  <a:pt x="228156" y="457200"/>
                  <a:pt x="152400" y="457200"/>
                </a:cubicBezTo>
                <a:cubicBezTo>
                  <a:pt x="68232" y="457200"/>
                  <a:pt x="0" y="354852"/>
                  <a:pt x="0" y="228600"/>
                </a:cubicBezTo>
                <a:cubicBezTo>
                  <a:pt x="0" y="102348"/>
                  <a:pt x="68232" y="0"/>
                  <a:pt x="152400" y="0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  <a:scene3d>
            <a:camera prst="isometricTopUp"/>
            <a:lightRig rig="threePt" dir="t"/>
          </a:scene3d>
          <a:sp3d>
            <a:bevelT w="101600" prst="ribl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2" name="Trapezoid 11">
            <a:hlinkClick r:id="" action="ppaction://hlinkshowjump?jump=nextslide"/>
          </p:cNvPr>
          <p:cNvSpPr/>
          <p:nvPr/>
        </p:nvSpPr>
        <p:spPr>
          <a:xfrm rot="5400000">
            <a:off x="-175213" y="3967067"/>
            <a:ext cx="3214529" cy="313718"/>
          </a:xfrm>
          <a:prstGeom prst="trapezoid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2362200" y="3186554"/>
            <a:ext cx="1295400" cy="2540431"/>
          </a:xfrm>
          <a:prstGeom prst="rect">
            <a:avLst/>
          </a:prstGeom>
          <a:solidFill>
            <a:srgbClr val="F2F2F2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210" name="Group 209"/>
          <p:cNvGrpSpPr/>
          <p:nvPr/>
        </p:nvGrpSpPr>
        <p:grpSpPr>
          <a:xfrm>
            <a:off x="163416" y="2017409"/>
            <a:ext cx="1487763" cy="4286076"/>
            <a:chOff x="2743200" y="764924"/>
            <a:chExt cx="1487763" cy="4286076"/>
          </a:xfrm>
          <a:scene3d>
            <a:camera prst="orthographicFront">
              <a:rot lat="0" lon="21599955" rev="0"/>
            </a:camera>
            <a:lightRig rig="threePt" dir="t"/>
          </a:scene3d>
        </p:grpSpPr>
        <p:sp>
          <p:nvSpPr>
            <p:cNvPr id="211" name="Trapezoid 210"/>
            <p:cNvSpPr/>
            <p:nvPr/>
          </p:nvSpPr>
          <p:spPr>
            <a:xfrm rot="16200000">
              <a:off x="1026623" y="2556444"/>
              <a:ext cx="4211133" cy="777979"/>
            </a:xfrm>
            <a:prstGeom prst="trapezoid">
              <a:avLst>
                <a:gd name="adj" fmla="val 72891"/>
              </a:avLst>
            </a:prstGeom>
            <a:solidFill>
              <a:srgbClr val="000000">
                <a:alpha val="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12" name="Trapezoid 211"/>
            <p:cNvSpPr/>
            <p:nvPr/>
          </p:nvSpPr>
          <p:spPr>
            <a:xfrm rot="5400000">
              <a:off x="1735823" y="2481501"/>
              <a:ext cx="4211133" cy="777979"/>
            </a:xfrm>
            <a:prstGeom prst="trapezoid">
              <a:avLst>
                <a:gd name="adj" fmla="val 72891"/>
              </a:avLst>
            </a:prstGeom>
            <a:gradFill flip="none" rotWithShape="1">
              <a:gsLst>
                <a:gs pos="0">
                  <a:schemeClr val="accent2">
                    <a:lumMod val="75000"/>
                    <a:shade val="30000"/>
                    <a:satMod val="115000"/>
                  </a:schemeClr>
                </a:gs>
                <a:gs pos="50000">
                  <a:schemeClr val="accent2">
                    <a:lumMod val="75000"/>
                    <a:shade val="67500"/>
                    <a:satMod val="115000"/>
                  </a:schemeClr>
                </a:gs>
                <a:gs pos="100000">
                  <a:schemeClr val="accent2">
                    <a:lumMod val="75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  <a:sp3d extrusionH="69850"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213" name="Group 212"/>
            <p:cNvGrpSpPr/>
            <p:nvPr/>
          </p:nvGrpSpPr>
          <p:grpSpPr>
            <a:xfrm>
              <a:off x="4078218" y="2565180"/>
              <a:ext cx="152745" cy="482820"/>
              <a:chOff x="5184200" y="3718632"/>
              <a:chExt cx="186162" cy="581652"/>
            </a:xfrm>
          </p:grpSpPr>
          <p:grpSp>
            <p:nvGrpSpPr>
              <p:cNvPr id="214" name="Group 213"/>
              <p:cNvGrpSpPr/>
              <p:nvPr/>
            </p:nvGrpSpPr>
            <p:grpSpPr>
              <a:xfrm>
                <a:off x="5184200" y="3718632"/>
                <a:ext cx="128516" cy="581652"/>
                <a:chOff x="5184200" y="3718632"/>
                <a:chExt cx="128516" cy="581652"/>
              </a:xfrm>
            </p:grpSpPr>
            <p:sp>
              <p:nvSpPr>
                <p:cNvPr id="216" name="Trapezoid 215"/>
                <p:cNvSpPr/>
                <p:nvPr/>
              </p:nvSpPr>
              <p:spPr>
                <a:xfrm rot="5400000">
                  <a:off x="4957632" y="3945200"/>
                  <a:ext cx="581652" cy="128516"/>
                </a:xfrm>
                <a:prstGeom prst="trapezoid">
                  <a:avLst>
                    <a:gd name="adj" fmla="val 39261"/>
                  </a:avLst>
                </a:prstGeom>
                <a:solidFill>
                  <a:srgbClr val="FFC000"/>
                </a:solidFill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sp3d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217" name="Group 216"/>
                <p:cNvGrpSpPr/>
                <p:nvPr/>
              </p:nvGrpSpPr>
              <p:grpSpPr>
                <a:xfrm>
                  <a:off x="5252980" y="4065334"/>
                  <a:ext cx="47582" cy="113625"/>
                  <a:chOff x="5130281" y="2133600"/>
                  <a:chExt cx="225984" cy="357661"/>
                </a:xfrm>
                <a:solidFill>
                  <a:schemeClr val="tx1">
                    <a:lumMod val="85000"/>
                    <a:lumOff val="15000"/>
                  </a:schemeClr>
                </a:solidFill>
              </p:grpSpPr>
              <p:sp>
                <p:nvSpPr>
                  <p:cNvPr id="218" name="Oval 217"/>
                  <p:cNvSpPr/>
                  <p:nvPr/>
                </p:nvSpPr>
                <p:spPr>
                  <a:xfrm>
                    <a:off x="5154637" y="2133600"/>
                    <a:ext cx="177273" cy="177273"/>
                  </a:xfrm>
                  <a:prstGeom prst="ellipse">
                    <a:avLst/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9" name="Trapezoid 218"/>
                  <p:cNvSpPr/>
                  <p:nvPr/>
                </p:nvSpPr>
                <p:spPr>
                  <a:xfrm>
                    <a:off x="5130281" y="2218765"/>
                    <a:ext cx="225984" cy="272496"/>
                  </a:xfrm>
                  <a:prstGeom prst="trapezoid">
                    <a:avLst>
                      <a:gd name="adj" fmla="val 44835"/>
                    </a:avLst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sp>
            <p:nvSpPr>
              <p:cNvPr id="215" name="Oval 214"/>
              <p:cNvSpPr/>
              <p:nvPr/>
            </p:nvSpPr>
            <p:spPr>
              <a:xfrm>
                <a:off x="5238346" y="3832769"/>
                <a:ext cx="132016" cy="13201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ffectLst>
                <a:innerShdw blurRad="63500" dist="50800" dir="108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220" name="Group 219"/>
          <p:cNvGrpSpPr/>
          <p:nvPr/>
        </p:nvGrpSpPr>
        <p:grpSpPr>
          <a:xfrm>
            <a:off x="163416" y="2017409"/>
            <a:ext cx="1487763" cy="4286076"/>
            <a:chOff x="2743200" y="764924"/>
            <a:chExt cx="1487763" cy="4286076"/>
          </a:xfrm>
          <a:scene3d>
            <a:camera prst="orthographicFront">
              <a:rot lat="0" lon="20999952" rev="0"/>
            </a:camera>
            <a:lightRig rig="threePt" dir="t"/>
          </a:scene3d>
        </p:grpSpPr>
        <p:sp>
          <p:nvSpPr>
            <p:cNvPr id="221" name="Trapezoid 220"/>
            <p:cNvSpPr/>
            <p:nvPr/>
          </p:nvSpPr>
          <p:spPr>
            <a:xfrm rot="16200000">
              <a:off x="1026623" y="2556444"/>
              <a:ext cx="4211133" cy="777979"/>
            </a:xfrm>
            <a:prstGeom prst="trapezoid">
              <a:avLst>
                <a:gd name="adj" fmla="val 72891"/>
              </a:avLst>
            </a:prstGeom>
            <a:solidFill>
              <a:srgbClr val="000000">
                <a:alpha val="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22" name="Trapezoid 221"/>
            <p:cNvSpPr/>
            <p:nvPr/>
          </p:nvSpPr>
          <p:spPr>
            <a:xfrm rot="5400000">
              <a:off x="1735823" y="2481501"/>
              <a:ext cx="4211133" cy="777979"/>
            </a:xfrm>
            <a:prstGeom prst="trapezoid">
              <a:avLst>
                <a:gd name="adj" fmla="val 72891"/>
              </a:avLst>
            </a:prstGeom>
            <a:gradFill flip="none" rotWithShape="1">
              <a:gsLst>
                <a:gs pos="0">
                  <a:schemeClr val="accent2">
                    <a:lumMod val="75000"/>
                    <a:shade val="30000"/>
                    <a:satMod val="115000"/>
                  </a:schemeClr>
                </a:gs>
                <a:gs pos="50000">
                  <a:schemeClr val="accent2">
                    <a:lumMod val="75000"/>
                    <a:shade val="67500"/>
                    <a:satMod val="115000"/>
                  </a:schemeClr>
                </a:gs>
                <a:gs pos="100000">
                  <a:schemeClr val="accent2">
                    <a:lumMod val="75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  <a:sp3d extrusionH="69850"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223" name="Group 222"/>
            <p:cNvGrpSpPr/>
            <p:nvPr/>
          </p:nvGrpSpPr>
          <p:grpSpPr>
            <a:xfrm>
              <a:off x="4078218" y="2565180"/>
              <a:ext cx="152745" cy="482820"/>
              <a:chOff x="5184200" y="3718632"/>
              <a:chExt cx="186162" cy="581652"/>
            </a:xfrm>
          </p:grpSpPr>
          <p:grpSp>
            <p:nvGrpSpPr>
              <p:cNvPr id="224" name="Group 223"/>
              <p:cNvGrpSpPr/>
              <p:nvPr/>
            </p:nvGrpSpPr>
            <p:grpSpPr>
              <a:xfrm>
                <a:off x="5184200" y="3718632"/>
                <a:ext cx="128516" cy="581652"/>
                <a:chOff x="5184200" y="3718632"/>
                <a:chExt cx="128516" cy="581652"/>
              </a:xfrm>
            </p:grpSpPr>
            <p:sp>
              <p:nvSpPr>
                <p:cNvPr id="226" name="Trapezoid 225"/>
                <p:cNvSpPr/>
                <p:nvPr/>
              </p:nvSpPr>
              <p:spPr>
                <a:xfrm rot="5400000">
                  <a:off x="4957632" y="3945200"/>
                  <a:ext cx="581652" cy="128516"/>
                </a:xfrm>
                <a:prstGeom prst="trapezoid">
                  <a:avLst>
                    <a:gd name="adj" fmla="val 39261"/>
                  </a:avLst>
                </a:prstGeom>
                <a:solidFill>
                  <a:srgbClr val="FFC000"/>
                </a:solidFill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sp3d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227" name="Group 226"/>
                <p:cNvGrpSpPr/>
                <p:nvPr/>
              </p:nvGrpSpPr>
              <p:grpSpPr>
                <a:xfrm>
                  <a:off x="5252980" y="4065334"/>
                  <a:ext cx="47582" cy="113625"/>
                  <a:chOff x="5130281" y="2133600"/>
                  <a:chExt cx="225984" cy="357661"/>
                </a:xfrm>
                <a:solidFill>
                  <a:schemeClr val="tx1">
                    <a:lumMod val="85000"/>
                    <a:lumOff val="15000"/>
                  </a:schemeClr>
                </a:solidFill>
              </p:grpSpPr>
              <p:sp>
                <p:nvSpPr>
                  <p:cNvPr id="228" name="Oval 227"/>
                  <p:cNvSpPr/>
                  <p:nvPr/>
                </p:nvSpPr>
                <p:spPr>
                  <a:xfrm>
                    <a:off x="5154637" y="2133600"/>
                    <a:ext cx="177273" cy="177273"/>
                  </a:xfrm>
                  <a:prstGeom prst="ellipse">
                    <a:avLst/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9" name="Trapezoid 228"/>
                  <p:cNvSpPr/>
                  <p:nvPr/>
                </p:nvSpPr>
                <p:spPr>
                  <a:xfrm>
                    <a:off x="5130281" y="2218765"/>
                    <a:ext cx="225984" cy="272496"/>
                  </a:xfrm>
                  <a:prstGeom prst="trapezoid">
                    <a:avLst>
                      <a:gd name="adj" fmla="val 44835"/>
                    </a:avLst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sp>
            <p:nvSpPr>
              <p:cNvPr id="225" name="Oval 224"/>
              <p:cNvSpPr/>
              <p:nvPr/>
            </p:nvSpPr>
            <p:spPr>
              <a:xfrm>
                <a:off x="5238346" y="3832769"/>
                <a:ext cx="132016" cy="13201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ffectLst>
                <a:innerShdw blurRad="63500" dist="50800" dir="108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230" name="Group 229"/>
          <p:cNvGrpSpPr/>
          <p:nvPr/>
        </p:nvGrpSpPr>
        <p:grpSpPr>
          <a:xfrm>
            <a:off x="163416" y="2017409"/>
            <a:ext cx="1487763" cy="4286076"/>
            <a:chOff x="2743200" y="764924"/>
            <a:chExt cx="1487763" cy="4286076"/>
          </a:xfrm>
          <a:scene3d>
            <a:camera prst="orthographicFront">
              <a:rot lat="0" lon="20400000" rev="0"/>
            </a:camera>
            <a:lightRig rig="threePt" dir="t"/>
          </a:scene3d>
        </p:grpSpPr>
        <p:sp>
          <p:nvSpPr>
            <p:cNvPr id="231" name="Trapezoid 230"/>
            <p:cNvSpPr/>
            <p:nvPr/>
          </p:nvSpPr>
          <p:spPr>
            <a:xfrm rot="16200000">
              <a:off x="1026623" y="2556444"/>
              <a:ext cx="4211133" cy="777979"/>
            </a:xfrm>
            <a:prstGeom prst="trapezoid">
              <a:avLst>
                <a:gd name="adj" fmla="val 72891"/>
              </a:avLst>
            </a:prstGeom>
            <a:solidFill>
              <a:srgbClr val="000000">
                <a:alpha val="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32" name="Trapezoid 231"/>
            <p:cNvSpPr/>
            <p:nvPr/>
          </p:nvSpPr>
          <p:spPr>
            <a:xfrm rot="5400000">
              <a:off x="1735823" y="2481501"/>
              <a:ext cx="4211133" cy="777979"/>
            </a:xfrm>
            <a:prstGeom prst="trapezoid">
              <a:avLst>
                <a:gd name="adj" fmla="val 72891"/>
              </a:avLst>
            </a:prstGeom>
            <a:gradFill flip="none" rotWithShape="1">
              <a:gsLst>
                <a:gs pos="0">
                  <a:schemeClr val="accent2">
                    <a:lumMod val="75000"/>
                    <a:shade val="30000"/>
                    <a:satMod val="115000"/>
                  </a:schemeClr>
                </a:gs>
                <a:gs pos="50000">
                  <a:schemeClr val="accent2">
                    <a:lumMod val="75000"/>
                    <a:shade val="67500"/>
                    <a:satMod val="115000"/>
                  </a:schemeClr>
                </a:gs>
                <a:gs pos="100000">
                  <a:schemeClr val="accent2">
                    <a:lumMod val="75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  <a:sp3d extrusionH="69850"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233" name="Group 232"/>
            <p:cNvGrpSpPr/>
            <p:nvPr/>
          </p:nvGrpSpPr>
          <p:grpSpPr>
            <a:xfrm>
              <a:off x="4078218" y="2565180"/>
              <a:ext cx="152745" cy="482820"/>
              <a:chOff x="5184200" y="3718632"/>
              <a:chExt cx="186162" cy="581652"/>
            </a:xfrm>
          </p:grpSpPr>
          <p:grpSp>
            <p:nvGrpSpPr>
              <p:cNvPr id="234" name="Group 233"/>
              <p:cNvGrpSpPr/>
              <p:nvPr/>
            </p:nvGrpSpPr>
            <p:grpSpPr>
              <a:xfrm>
                <a:off x="5184200" y="3718632"/>
                <a:ext cx="128516" cy="581652"/>
                <a:chOff x="5184200" y="3718632"/>
                <a:chExt cx="128516" cy="581652"/>
              </a:xfrm>
            </p:grpSpPr>
            <p:sp>
              <p:nvSpPr>
                <p:cNvPr id="236" name="Trapezoid 235"/>
                <p:cNvSpPr/>
                <p:nvPr/>
              </p:nvSpPr>
              <p:spPr>
                <a:xfrm rot="5400000">
                  <a:off x="4957632" y="3945200"/>
                  <a:ext cx="581652" cy="128516"/>
                </a:xfrm>
                <a:prstGeom prst="trapezoid">
                  <a:avLst>
                    <a:gd name="adj" fmla="val 39261"/>
                  </a:avLst>
                </a:prstGeom>
                <a:solidFill>
                  <a:srgbClr val="FFC000"/>
                </a:solidFill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sp3d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237" name="Group 236"/>
                <p:cNvGrpSpPr/>
                <p:nvPr/>
              </p:nvGrpSpPr>
              <p:grpSpPr>
                <a:xfrm>
                  <a:off x="5252980" y="4065334"/>
                  <a:ext cx="47582" cy="113625"/>
                  <a:chOff x="5130281" y="2133600"/>
                  <a:chExt cx="225984" cy="357661"/>
                </a:xfrm>
                <a:solidFill>
                  <a:schemeClr val="tx1">
                    <a:lumMod val="85000"/>
                    <a:lumOff val="15000"/>
                  </a:schemeClr>
                </a:solidFill>
              </p:grpSpPr>
              <p:sp>
                <p:nvSpPr>
                  <p:cNvPr id="238" name="Oval 237"/>
                  <p:cNvSpPr/>
                  <p:nvPr/>
                </p:nvSpPr>
                <p:spPr>
                  <a:xfrm>
                    <a:off x="5154637" y="2133600"/>
                    <a:ext cx="177273" cy="177273"/>
                  </a:xfrm>
                  <a:prstGeom prst="ellipse">
                    <a:avLst/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" name="Trapezoid 238"/>
                  <p:cNvSpPr/>
                  <p:nvPr/>
                </p:nvSpPr>
                <p:spPr>
                  <a:xfrm>
                    <a:off x="5130281" y="2218765"/>
                    <a:ext cx="225984" cy="272496"/>
                  </a:xfrm>
                  <a:prstGeom prst="trapezoid">
                    <a:avLst>
                      <a:gd name="adj" fmla="val 44835"/>
                    </a:avLst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sp>
            <p:nvSpPr>
              <p:cNvPr id="235" name="Oval 234"/>
              <p:cNvSpPr/>
              <p:nvPr/>
            </p:nvSpPr>
            <p:spPr>
              <a:xfrm>
                <a:off x="5238346" y="3832769"/>
                <a:ext cx="132016" cy="13201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ffectLst>
                <a:innerShdw blurRad="63500" dist="50800" dir="108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240" name="Group 239"/>
          <p:cNvGrpSpPr/>
          <p:nvPr/>
        </p:nvGrpSpPr>
        <p:grpSpPr>
          <a:xfrm>
            <a:off x="163416" y="2017409"/>
            <a:ext cx="1487763" cy="4286076"/>
            <a:chOff x="2743200" y="764924"/>
            <a:chExt cx="1487763" cy="4286076"/>
          </a:xfrm>
          <a:scene3d>
            <a:camera prst="orthographicFront">
              <a:rot lat="0" lon="19800000" rev="0"/>
            </a:camera>
            <a:lightRig rig="threePt" dir="t"/>
          </a:scene3d>
        </p:grpSpPr>
        <p:sp>
          <p:nvSpPr>
            <p:cNvPr id="241" name="Trapezoid 240"/>
            <p:cNvSpPr/>
            <p:nvPr/>
          </p:nvSpPr>
          <p:spPr>
            <a:xfrm rot="16200000">
              <a:off x="1026623" y="2556444"/>
              <a:ext cx="4211133" cy="777979"/>
            </a:xfrm>
            <a:prstGeom prst="trapezoid">
              <a:avLst>
                <a:gd name="adj" fmla="val 72891"/>
              </a:avLst>
            </a:prstGeom>
            <a:solidFill>
              <a:srgbClr val="000000">
                <a:alpha val="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42" name="Trapezoid 241"/>
            <p:cNvSpPr/>
            <p:nvPr/>
          </p:nvSpPr>
          <p:spPr>
            <a:xfrm rot="5400000">
              <a:off x="1735823" y="2481501"/>
              <a:ext cx="4211133" cy="777979"/>
            </a:xfrm>
            <a:prstGeom prst="trapezoid">
              <a:avLst>
                <a:gd name="adj" fmla="val 72891"/>
              </a:avLst>
            </a:prstGeom>
            <a:gradFill flip="none" rotWithShape="1">
              <a:gsLst>
                <a:gs pos="0">
                  <a:schemeClr val="accent2">
                    <a:lumMod val="75000"/>
                    <a:shade val="30000"/>
                    <a:satMod val="115000"/>
                  </a:schemeClr>
                </a:gs>
                <a:gs pos="50000">
                  <a:schemeClr val="accent2">
                    <a:lumMod val="75000"/>
                    <a:shade val="67500"/>
                    <a:satMod val="115000"/>
                  </a:schemeClr>
                </a:gs>
                <a:gs pos="100000">
                  <a:schemeClr val="accent2">
                    <a:lumMod val="75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  <a:sp3d extrusionH="69850"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243" name="Group 242"/>
            <p:cNvGrpSpPr/>
            <p:nvPr/>
          </p:nvGrpSpPr>
          <p:grpSpPr>
            <a:xfrm>
              <a:off x="4078218" y="2565180"/>
              <a:ext cx="152745" cy="482820"/>
              <a:chOff x="5184200" y="3718632"/>
              <a:chExt cx="186162" cy="581652"/>
            </a:xfrm>
          </p:grpSpPr>
          <p:grpSp>
            <p:nvGrpSpPr>
              <p:cNvPr id="244" name="Group 243"/>
              <p:cNvGrpSpPr/>
              <p:nvPr/>
            </p:nvGrpSpPr>
            <p:grpSpPr>
              <a:xfrm>
                <a:off x="5184200" y="3718632"/>
                <a:ext cx="128516" cy="581652"/>
                <a:chOff x="5184200" y="3718632"/>
                <a:chExt cx="128516" cy="581652"/>
              </a:xfrm>
            </p:grpSpPr>
            <p:sp>
              <p:nvSpPr>
                <p:cNvPr id="246" name="Trapezoid 245"/>
                <p:cNvSpPr/>
                <p:nvPr/>
              </p:nvSpPr>
              <p:spPr>
                <a:xfrm rot="5400000">
                  <a:off x="4957632" y="3945200"/>
                  <a:ext cx="581652" cy="128516"/>
                </a:xfrm>
                <a:prstGeom prst="trapezoid">
                  <a:avLst>
                    <a:gd name="adj" fmla="val 39261"/>
                  </a:avLst>
                </a:prstGeom>
                <a:solidFill>
                  <a:srgbClr val="FFC000"/>
                </a:solidFill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sp3d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247" name="Group 246"/>
                <p:cNvGrpSpPr/>
                <p:nvPr/>
              </p:nvGrpSpPr>
              <p:grpSpPr>
                <a:xfrm>
                  <a:off x="5252980" y="4065334"/>
                  <a:ext cx="47582" cy="113625"/>
                  <a:chOff x="5130281" y="2133600"/>
                  <a:chExt cx="225984" cy="357661"/>
                </a:xfrm>
                <a:solidFill>
                  <a:schemeClr val="tx1">
                    <a:lumMod val="85000"/>
                    <a:lumOff val="15000"/>
                  </a:schemeClr>
                </a:solidFill>
              </p:grpSpPr>
              <p:sp>
                <p:nvSpPr>
                  <p:cNvPr id="248" name="Oval 247"/>
                  <p:cNvSpPr/>
                  <p:nvPr/>
                </p:nvSpPr>
                <p:spPr>
                  <a:xfrm>
                    <a:off x="5154637" y="2133600"/>
                    <a:ext cx="177273" cy="177273"/>
                  </a:xfrm>
                  <a:prstGeom prst="ellipse">
                    <a:avLst/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" name="Trapezoid 248"/>
                  <p:cNvSpPr/>
                  <p:nvPr/>
                </p:nvSpPr>
                <p:spPr>
                  <a:xfrm>
                    <a:off x="5130281" y="2218765"/>
                    <a:ext cx="225984" cy="272496"/>
                  </a:xfrm>
                  <a:prstGeom prst="trapezoid">
                    <a:avLst>
                      <a:gd name="adj" fmla="val 44835"/>
                    </a:avLst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sp>
            <p:nvSpPr>
              <p:cNvPr id="245" name="Oval 244"/>
              <p:cNvSpPr/>
              <p:nvPr/>
            </p:nvSpPr>
            <p:spPr>
              <a:xfrm>
                <a:off x="5238346" y="3832769"/>
                <a:ext cx="132016" cy="13201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ffectLst>
                <a:innerShdw blurRad="63500" dist="50800" dir="108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250" name="Group 249"/>
          <p:cNvGrpSpPr/>
          <p:nvPr/>
        </p:nvGrpSpPr>
        <p:grpSpPr>
          <a:xfrm>
            <a:off x="163416" y="2017409"/>
            <a:ext cx="1487763" cy="4286076"/>
            <a:chOff x="2743200" y="764924"/>
            <a:chExt cx="1487763" cy="4286076"/>
          </a:xfrm>
          <a:scene3d>
            <a:camera prst="orthographicFront">
              <a:rot lat="0" lon="19200000" rev="0"/>
            </a:camera>
            <a:lightRig rig="threePt" dir="t"/>
          </a:scene3d>
        </p:grpSpPr>
        <p:sp>
          <p:nvSpPr>
            <p:cNvPr id="251" name="Trapezoid 250"/>
            <p:cNvSpPr/>
            <p:nvPr/>
          </p:nvSpPr>
          <p:spPr>
            <a:xfrm rot="16200000">
              <a:off x="1026623" y="2556444"/>
              <a:ext cx="4211133" cy="777979"/>
            </a:xfrm>
            <a:prstGeom prst="trapezoid">
              <a:avLst>
                <a:gd name="adj" fmla="val 72891"/>
              </a:avLst>
            </a:prstGeom>
            <a:solidFill>
              <a:srgbClr val="000000">
                <a:alpha val="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52" name="Trapezoid 251"/>
            <p:cNvSpPr/>
            <p:nvPr/>
          </p:nvSpPr>
          <p:spPr>
            <a:xfrm rot="5400000">
              <a:off x="1735823" y="2481501"/>
              <a:ext cx="4211133" cy="777979"/>
            </a:xfrm>
            <a:prstGeom prst="trapezoid">
              <a:avLst>
                <a:gd name="adj" fmla="val 72891"/>
              </a:avLst>
            </a:prstGeom>
            <a:gradFill flip="none" rotWithShape="1">
              <a:gsLst>
                <a:gs pos="0">
                  <a:schemeClr val="accent2">
                    <a:lumMod val="75000"/>
                    <a:shade val="30000"/>
                    <a:satMod val="115000"/>
                  </a:schemeClr>
                </a:gs>
                <a:gs pos="50000">
                  <a:schemeClr val="accent2">
                    <a:lumMod val="75000"/>
                    <a:shade val="67500"/>
                    <a:satMod val="115000"/>
                  </a:schemeClr>
                </a:gs>
                <a:gs pos="100000">
                  <a:schemeClr val="accent2">
                    <a:lumMod val="75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  <a:sp3d extrusionH="69850"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253" name="Group 252"/>
            <p:cNvGrpSpPr/>
            <p:nvPr/>
          </p:nvGrpSpPr>
          <p:grpSpPr>
            <a:xfrm>
              <a:off x="4078218" y="2565180"/>
              <a:ext cx="152745" cy="482820"/>
              <a:chOff x="5184200" y="3718632"/>
              <a:chExt cx="186162" cy="581652"/>
            </a:xfrm>
          </p:grpSpPr>
          <p:grpSp>
            <p:nvGrpSpPr>
              <p:cNvPr id="254" name="Group 253"/>
              <p:cNvGrpSpPr/>
              <p:nvPr/>
            </p:nvGrpSpPr>
            <p:grpSpPr>
              <a:xfrm>
                <a:off x="5184200" y="3718632"/>
                <a:ext cx="128516" cy="581652"/>
                <a:chOff x="5184200" y="3718632"/>
                <a:chExt cx="128516" cy="581652"/>
              </a:xfrm>
            </p:grpSpPr>
            <p:sp>
              <p:nvSpPr>
                <p:cNvPr id="256" name="Trapezoid 255"/>
                <p:cNvSpPr/>
                <p:nvPr/>
              </p:nvSpPr>
              <p:spPr>
                <a:xfrm rot="5400000">
                  <a:off x="4957632" y="3945200"/>
                  <a:ext cx="581652" cy="128516"/>
                </a:xfrm>
                <a:prstGeom prst="trapezoid">
                  <a:avLst>
                    <a:gd name="adj" fmla="val 39261"/>
                  </a:avLst>
                </a:prstGeom>
                <a:solidFill>
                  <a:srgbClr val="FFC000"/>
                </a:solidFill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sp3d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257" name="Group 256"/>
                <p:cNvGrpSpPr/>
                <p:nvPr/>
              </p:nvGrpSpPr>
              <p:grpSpPr>
                <a:xfrm>
                  <a:off x="5252980" y="4065334"/>
                  <a:ext cx="47582" cy="113625"/>
                  <a:chOff x="5130281" y="2133600"/>
                  <a:chExt cx="225984" cy="357661"/>
                </a:xfrm>
                <a:solidFill>
                  <a:schemeClr val="tx1">
                    <a:lumMod val="85000"/>
                    <a:lumOff val="15000"/>
                  </a:schemeClr>
                </a:solidFill>
              </p:grpSpPr>
              <p:sp>
                <p:nvSpPr>
                  <p:cNvPr id="258" name="Oval 257"/>
                  <p:cNvSpPr/>
                  <p:nvPr/>
                </p:nvSpPr>
                <p:spPr>
                  <a:xfrm>
                    <a:off x="5154637" y="2133600"/>
                    <a:ext cx="177273" cy="177273"/>
                  </a:xfrm>
                  <a:prstGeom prst="ellipse">
                    <a:avLst/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" name="Trapezoid 258"/>
                  <p:cNvSpPr/>
                  <p:nvPr/>
                </p:nvSpPr>
                <p:spPr>
                  <a:xfrm>
                    <a:off x="5130281" y="2218765"/>
                    <a:ext cx="225984" cy="272496"/>
                  </a:xfrm>
                  <a:prstGeom prst="trapezoid">
                    <a:avLst>
                      <a:gd name="adj" fmla="val 44835"/>
                    </a:avLst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sp>
            <p:nvSpPr>
              <p:cNvPr id="255" name="Oval 254"/>
              <p:cNvSpPr/>
              <p:nvPr/>
            </p:nvSpPr>
            <p:spPr>
              <a:xfrm>
                <a:off x="5238346" y="3832769"/>
                <a:ext cx="132016" cy="13201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ffectLst>
                <a:innerShdw blurRad="63500" dist="50800" dir="108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260" name="Group 259"/>
          <p:cNvGrpSpPr/>
          <p:nvPr/>
        </p:nvGrpSpPr>
        <p:grpSpPr>
          <a:xfrm>
            <a:off x="163416" y="2017409"/>
            <a:ext cx="1487763" cy="4286076"/>
            <a:chOff x="2743200" y="764924"/>
            <a:chExt cx="1487763" cy="4286076"/>
          </a:xfrm>
          <a:scene3d>
            <a:camera prst="orthographicFront">
              <a:rot lat="0" lon="18600000" rev="0"/>
            </a:camera>
            <a:lightRig rig="threePt" dir="t"/>
          </a:scene3d>
        </p:grpSpPr>
        <p:sp>
          <p:nvSpPr>
            <p:cNvPr id="261" name="Trapezoid 260"/>
            <p:cNvSpPr/>
            <p:nvPr/>
          </p:nvSpPr>
          <p:spPr>
            <a:xfrm rot="16200000">
              <a:off x="1026623" y="2556444"/>
              <a:ext cx="4211133" cy="777979"/>
            </a:xfrm>
            <a:prstGeom prst="trapezoid">
              <a:avLst>
                <a:gd name="adj" fmla="val 72891"/>
              </a:avLst>
            </a:prstGeom>
            <a:solidFill>
              <a:srgbClr val="000000">
                <a:alpha val="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62" name="Trapezoid 261"/>
            <p:cNvSpPr/>
            <p:nvPr/>
          </p:nvSpPr>
          <p:spPr>
            <a:xfrm rot="5400000">
              <a:off x="1735823" y="2481501"/>
              <a:ext cx="4211133" cy="777979"/>
            </a:xfrm>
            <a:prstGeom prst="trapezoid">
              <a:avLst>
                <a:gd name="adj" fmla="val 72891"/>
              </a:avLst>
            </a:prstGeom>
            <a:gradFill flip="none" rotWithShape="1">
              <a:gsLst>
                <a:gs pos="0">
                  <a:schemeClr val="accent2">
                    <a:lumMod val="75000"/>
                    <a:shade val="30000"/>
                    <a:satMod val="115000"/>
                  </a:schemeClr>
                </a:gs>
                <a:gs pos="50000">
                  <a:schemeClr val="accent2">
                    <a:lumMod val="75000"/>
                    <a:shade val="67500"/>
                    <a:satMod val="115000"/>
                  </a:schemeClr>
                </a:gs>
                <a:gs pos="100000">
                  <a:schemeClr val="accent2">
                    <a:lumMod val="75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  <a:sp3d extrusionH="69850"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263" name="Group 262"/>
            <p:cNvGrpSpPr/>
            <p:nvPr/>
          </p:nvGrpSpPr>
          <p:grpSpPr>
            <a:xfrm>
              <a:off x="4078218" y="2565180"/>
              <a:ext cx="152745" cy="482820"/>
              <a:chOff x="5184200" y="3718632"/>
              <a:chExt cx="186162" cy="581652"/>
            </a:xfrm>
          </p:grpSpPr>
          <p:grpSp>
            <p:nvGrpSpPr>
              <p:cNvPr id="264" name="Group 263"/>
              <p:cNvGrpSpPr/>
              <p:nvPr/>
            </p:nvGrpSpPr>
            <p:grpSpPr>
              <a:xfrm>
                <a:off x="5184200" y="3718632"/>
                <a:ext cx="128516" cy="581652"/>
                <a:chOff x="5184200" y="3718632"/>
                <a:chExt cx="128516" cy="581652"/>
              </a:xfrm>
            </p:grpSpPr>
            <p:sp>
              <p:nvSpPr>
                <p:cNvPr id="266" name="Trapezoid 265"/>
                <p:cNvSpPr/>
                <p:nvPr/>
              </p:nvSpPr>
              <p:spPr>
                <a:xfrm rot="5400000">
                  <a:off x="4957632" y="3945200"/>
                  <a:ext cx="581652" cy="128516"/>
                </a:xfrm>
                <a:prstGeom prst="trapezoid">
                  <a:avLst>
                    <a:gd name="adj" fmla="val 39261"/>
                  </a:avLst>
                </a:prstGeom>
                <a:solidFill>
                  <a:srgbClr val="FFC000"/>
                </a:solidFill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sp3d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267" name="Group 266"/>
                <p:cNvGrpSpPr/>
                <p:nvPr/>
              </p:nvGrpSpPr>
              <p:grpSpPr>
                <a:xfrm>
                  <a:off x="5252980" y="4065334"/>
                  <a:ext cx="47582" cy="113625"/>
                  <a:chOff x="5130281" y="2133600"/>
                  <a:chExt cx="225984" cy="357661"/>
                </a:xfrm>
                <a:solidFill>
                  <a:schemeClr val="tx1">
                    <a:lumMod val="85000"/>
                    <a:lumOff val="15000"/>
                  </a:schemeClr>
                </a:solidFill>
              </p:grpSpPr>
              <p:sp>
                <p:nvSpPr>
                  <p:cNvPr id="268" name="Oval 267"/>
                  <p:cNvSpPr/>
                  <p:nvPr/>
                </p:nvSpPr>
                <p:spPr>
                  <a:xfrm>
                    <a:off x="5154637" y="2133600"/>
                    <a:ext cx="177273" cy="177273"/>
                  </a:xfrm>
                  <a:prstGeom prst="ellipse">
                    <a:avLst/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9" name="Trapezoid 268"/>
                  <p:cNvSpPr/>
                  <p:nvPr/>
                </p:nvSpPr>
                <p:spPr>
                  <a:xfrm>
                    <a:off x="5130281" y="2218765"/>
                    <a:ext cx="225984" cy="272496"/>
                  </a:xfrm>
                  <a:prstGeom prst="trapezoid">
                    <a:avLst>
                      <a:gd name="adj" fmla="val 44835"/>
                    </a:avLst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sp>
            <p:nvSpPr>
              <p:cNvPr id="265" name="Oval 264"/>
              <p:cNvSpPr/>
              <p:nvPr/>
            </p:nvSpPr>
            <p:spPr>
              <a:xfrm>
                <a:off x="5238346" y="3832769"/>
                <a:ext cx="132016" cy="13201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ffectLst>
                <a:innerShdw blurRad="63500" dist="50800" dir="108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270" name="Group 269"/>
          <p:cNvGrpSpPr/>
          <p:nvPr/>
        </p:nvGrpSpPr>
        <p:grpSpPr>
          <a:xfrm>
            <a:off x="163416" y="2017409"/>
            <a:ext cx="1487763" cy="4286076"/>
            <a:chOff x="2743200" y="764924"/>
            <a:chExt cx="1487763" cy="4286076"/>
          </a:xfrm>
          <a:scene3d>
            <a:camera prst="orthographicFront">
              <a:rot lat="0" lon="18600000" rev="0"/>
            </a:camera>
            <a:lightRig rig="threePt" dir="t"/>
          </a:scene3d>
        </p:grpSpPr>
        <p:sp>
          <p:nvSpPr>
            <p:cNvPr id="271" name="Trapezoid 270"/>
            <p:cNvSpPr/>
            <p:nvPr/>
          </p:nvSpPr>
          <p:spPr>
            <a:xfrm rot="16200000">
              <a:off x="1026623" y="2556444"/>
              <a:ext cx="4211133" cy="777979"/>
            </a:xfrm>
            <a:prstGeom prst="trapezoid">
              <a:avLst>
                <a:gd name="adj" fmla="val 72891"/>
              </a:avLst>
            </a:prstGeom>
            <a:solidFill>
              <a:srgbClr val="000000">
                <a:alpha val="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72" name="Trapezoid 271"/>
            <p:cNvSpPr/>
            <p:nvPr/>
          </p:nvSpPr>
          <p:spPr>
            <a:xfrm rot="5400000">
              <a:off x="1735823" y="2481501"/>
              <a:ext cx="4211133" cy="777979"/>
            </a:xfrm>
            <a:prstGeom prst="trapezoid">
              <a:avLst>
                <a:gd name="adj" fmla="val 72891"/>
              </a:avLst>
            </a:prstGeom>
            <a:gradFill flip="none" rotWithShape="1">
              <a:gsLst>
                <a:gs pos="0">
                  <a:schemeClr val="accent2">
                    <a:lumMod val="75000"/>
                    <a:shade val="30000"/>
                    <a:satMod val="115000"/>
                  </a:schemeClr>
                </a:gs>
                <a:gs pos="50000">
                  <a:schemeClr val="accent2">
                    <a:lumMod val="75000"/>
                    <a:shade val="67500"/>
                    <a:satMod val="115000"/>
                  </a:schemeClr>
                </a:gs>
                <a:gs pos="100000">
                  <a:schemeClr val="accent2">
                    <a:lumMod val="75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  <a:sp3d extrusionH="69850"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273" name="Group 272"/>
            <p:cNvGrpSpPr/>
            <p:nvPr/>
          </p:nvGrpSpPr>
          <p:grpSpPr>
            <a:xfrm>
              <a:off x="4078218" y="2565180"/>
              <a:ext cx="152745" cy="482820"/>
              <a:chOff x="5184200" y="3718632"/>
              <a:chExt cx="186162" cy="581652"/>
            </a:xfrm>
          </p:grpSpPr>
          <p:grpSp>
            <p:nvGrpSpPr>
              <p:cNvPr id="274" name="Group 273"/>
              <p:cNvGrpSpPr/>
              <p:nvPr/>
            </p:nvGrpSpPr>
            <p:grpSpPr>
              <a:xfrm>
                <a:off x="5184200" y="3718632"/>
                <a:ext cx="128516" cy="581652"/>
                <a:chOff x="5184200" y="3718632"/>
                <a:chExt cx="128516" cy="581652"/>
              </a:xfrm>
            </p:grpSpPr>
            <p:sp>
              <p:nvSpPr>
                <p:cNvPr id="276" name="Trapezoid 275"/>
                <p:cNvSpPr/>
                <p:nvPr/>
              </p:nvSpPr>
              <p:spPr>
                <a:xfrm rot="5400000">
                  <a:off x="4957632" y="3945200"/>
                  <a:ext cx="581652" cy="128516"/>
                </a:xfrm>
                <a:prstGeom prst="trapezoid">
                  <a:avLst>
                    <a:gd name="adj" fmla="val 39261"/>
                  </a:avLst>
                </a:prstGeom>
                <a:solidFill>
                  <a:srgbClr val="FFC000"/>
                </a:solidFill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sp3d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277" name="Group 276"/>
                <p:cNvGrpSpPr/>
                <p:nvPr/>
              </p:nvGrpSpPr>
              <p:grpSpPr>
                <a:xfrm>
                  <a:off x="5252980" y="4065334"/>
                  <a:ext cx="47582" cy="113625"/>
                  <a:chOff x="5130281" y="2133600"/>
                  <a:chExt cx="225984" cy="357661"/>
                </a:xfrm>
                <a:solidFill>
                  <a:schemeClr val="tx1">
                    <a:lumMod val="85000"/>
                    <a:lumOff val="15000"/>
                  </a:schemeClr>
                </a:solidFill>
              </p:grpSpPr>
              <p:sp>
                <p:nvSpPr>
                  <p:cNvPr id="278" name="Oval 277"/>
                  <p:cNvSpPr/>
                  <p:nvPr/>
                </p:nvSpPr>
                <p:spPr>
                  <a:xfrm>
                    <a:off x="5154637" y="2133600"/>
                    <a:ext cx="177273" cy="177273"/>
                  </a:xfrm>
                  <a:prstGeom prst="ellipse">
                    <a:avLst/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79" name="Trapezoid 278"/>
                  <p:cNvSpPr/>
                  <p:nvPr/>
                </p:nvSpPr>
                <p:spPr>
                  <a:xfrm>
                    <a:off x="5130281" y="2218765"/>
                    <a:ext cx="225984" cy="272496"/>
                  </a:xfrm>
                  <a:prstGeom prst="trapezoid">
                    <a:avLst>
                      <a:gd name="adj" fmla="val 44835"/>
                    </a:avLst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sp>
            <p:nvSpPr>
              <p:cNvPr id="275" name="Oval 274"/>
              <p:cNvSpPr/>
              <p:nvPr/>
            </p:nvSpPr>
            <p:spPr>
              <a:xfrm>
                <a:off x="5238346" y="3832769"/>
                <a:ext cx="132016" cy="13201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ffectLst>
                <a:innerShdw blurRad="63500" dist="50800" dir="108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280" name="Group 279"/>
          <p:cNvGrpSpPr/>
          <p:nvPr/>
        </p:nvGrpSpPr>
        <p:grpSpPr>
          <a:xfrm>
            <a:off x="163416" y="2017409"/>
            <a:ext cx="1487763" cy="4286076"/>
            <a:chOff x="2743200" y="764924"/>
            <a:chExt cx="1487763" cy="4286076"/>
          </a:xfrm>
          <a:scene3d>
            <a:camera prst="orthographicFront">
              <a:rot lat="0" lon="18000000" rev="0"/>
            </a:camera>
            <a:lightRig rig="threePt" dir="t"/>
          </a:scene3d>
        </p:grpSpPr>
        <p:sp>
          <p:nvSpPr>
            <p:cNvPr id="281" name="Trapezoid 280"/>
            <p:cNvSpPr/>
            <p:nvPr/>
          </p:nvSpPr>
          <p:spPr>
            <a:xfrm rot="16200000">
              <a:off x="1026623" y="2556444"/>
              <a:ext cx="4211133" cy="777979"/>
            </a:xfrm>
            <a:prstGeom prst="trapezoid">
              <a:avLst>
                <a:gd name="adj" fmla="val 72891"/>
              </a:avLst>
            </a:prstGeom>
            <a:solidFill>
              <a:srgbClr val="000000">
                <a:alpha val="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82" name="Trapezoid 281"/>
            <p:cNvSpPr/>
            <p:nvPr/>
          </p:nvSpPr>
          <p:spPr>
            <a:xfrm rot="5400000">
              <a:off x="1735823" y="2481501"/>
              <a:ext cx="4211133" cy="777979"/>
            </a:xfrm>
            <a:prstGeom prst="trapezoid">
              <a:avLst>
                <a:gd name="adj" fmla="val 72891"/>
              </a:avLst>
            </a:prstGeom>
            <a:gradFill flip="none" rotWithShape="1">
              <a:gsLst>
                <a:gs pos="0">
                  <a:schemeClr val="accent2">
                    <a:lumMod val="75000"/>
                    <a:shade val="30000"/>
                    <a:satMod val="115000"/>
                  </a:schemeClr>
                </a:gs>
                <a:gs pos="50000">
                  <a:schemeClr val="accent2">
                    <a:lumMod val="75000"/>
                    <a:shade val="67500"/>
                    <a:satMod val="115000"/>
                  </a:schemeClr>
                </a:gs>
                <a:gs pos="100000">
                  <a:schemeClr val="accent2">
                    <a:lumMod val="75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  <a:sp3d extrusionH="69850"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283" name="Group 282"/>
            <p:cNvGrpSpPr/>
            <p:nvPr/>
          </p:nvGrpSpPr>
          <p:grpSpPr>
            <a:xfrm>
              <a:off x="4078218" y="2565180"/>
              <a:ext cx="152745" cy="482820"/>
              <a:chOff x="5184200" y="3718632"/>
              <a:chExt cx="186162" cy="581652"/>
            </a:xfrm>
          </p:grpSpPr>
          <p:grpSp>
            <p:nvGrpSpPr>
              <p:cNvPr id="284" name="Group 283"/>
              <p:cNvGrpSpPr/>
              <p:nvPr/>
            </p:nvGrpSpPr>
            <p:grpSpPr>
              <a:xfrm>
                <a:off x="5184200" y="3718632"/>
                <a:ext cx="128516" cy="581652"/>
                <a:chOff x="5184200" y="3718632"/>
                <a:chExt cx="128516" cy="581652"/>
              </a:xfrm>
            </p:grpSpPr>
            <p:sp>
              <p:nvSpPr>
                <p:cNvPr id="286" name="Trapezoid 285"/>
                <p:cNvSpPr/>
                <p:nvPr/>
              </p:nvSpPr>
              <p:spPr>
                <a:xfrm rot="5400000">
                  <a:off x="4957632" y="3945200"/>
                  <a:ext cx="581652" cy="128516"/>
                </a:xfrm>
                <a:prstGeom prst="trapezoid">
                  <a:avLst>
                    <a:gd name="adj" fmla="val 39261"/>
                  </a:avLst>
                </a:prstGeom>
                <a:solidFill>
                  <a:srgbClr val="FFC000"/>
                </a:solidFill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sp3d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287" name="Group 286"/>
                <p:cNvGrpSpPr/>
                <p:nvPr/>
              </p:nvGrpSpPr>
              <p:grpSpPr>
                <a:xfrm>
                  <a:off x="5252980" y="4065334"/>
                  <a:ext cx="47582" cy="113625"/>
                  <a:chOff x="5130281" y="2133600"/>
                  <a:chExt cx="225984" cy="357661"/>
                </a:xfrm>
                <a:solidFill>
                  <a:schemeClr val="tx1">
                    <a:lumMod val="85000"/>
                    <a:lumOff val="15000"/>
                  </a:schemeClr>
                </a:solidFill>
              </p:grpSpPr>
              <p:sp>
                <p:nvSpPr>
                  <p:cNvPr id="288" name="Oval 287"/>
                  <p:cNvSpPr/>
                  <p:nvPr/>
                </p:nvSpPr>
                <p:spPr>
                  <a:xfrm>
                    <a:off x="5154637" y="2133600"/>
                    <a:ext cx="177273" cy="177273"/>
                  </a:xfrm>
                  <a:prstGeom prst="ellipse">
                    <a:avLst/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89" name="Trapezoid 288"/>
                  <p:cNvSpPr/>
                  <p:nvPr/>
                </p:nvSpPr>
                <p:spPr>
                  <a:xfrm>
                    <a:off x="5130281" y="2218765"/>
                    <a:ext cx="225984" cy="272496"/>
                  </a:xfrm>
                  <a:prstGeom prst="trapezoid">
                    <a:avLst>
                      <a:gd name="adj" fmla="val 44835"/>
                    </a:avLst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sp>
            <p:nvSpPr>
              <p:cNvPr id="285" name="Oval 284"/>
              <p:cNvSpPr/>
              <p:nvPr/>
            </p:nvSpPr>
            <p:spPr>
              <a:xfrm>
                <a:off x="5238346" y="3832769"/>
                <a:ext cx="132016" cy="13201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ffectLst>
                <a:innerShdw blurRad="63500" dist="50800" dir="108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290" name="Group 289"/>
          <p:cNvGrpSpPr/>
          <p:nvPr/>
        </p:nvGrpSpPr>
        <p:grpSpPr>
          <a:xfrm>
            <a:off x="163416" y="2017409"/>
            <a:ext cx="1487763" cy="4286076"/>
            <a:chOff x="2743200" y="764924"/>
            <a:chExt cx="1487763" cy="4286076"/>
          </a:xfrm>
          <a:scene3d>
            <a:camera prst="orthographicFront">
              <a:rot lat="0" lon="18000000" rev="0"/>
            </a:camera>
            <a:lightRig rig="threePt" dir="t"/>
          </a:scene3d>
        </p:grpSpPr>
        <p:sp>
          <p:nvSpPr>
            <p:cNvPr id="291" name="Trapezoid 290"/>
            <p:cNvSpPr/>
            <p:nvPr/>
          </p:nvSpPr>
          <p:spPr>
            <a:xfrm rot="16200000">
              <a:off x="1026623" y="2556444"/>
              <a:ext cx="4211133" cy="777979"/>
            </a:xfrm>
            <a:prstGeom prst="trapezoid">
              <a:avLst>
                <a:gd name="adj" fmla="val 72891"/>
              </a:avLst>
            </a:prstGeom>
            <a:solidFill>
              <a:srgbClr val="000000">
                <a:alpha val="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92" name="Trapezoid 291"/>
            <p:cNvSpPr/>
            <p:nvPr/>
          </p:nvSpPr>
          <p:spPr>
            <a:xfrm rot="5400000">
              <a:off x="1735823" y="2481501"/>
              <a:ext cx="4211133" cy="777979"/>
            </a:xfrm>
            <a:prstGeom prst="trapezoid">
              <a:avLst>
                <a:gd name="adj" fmla="val 72891"/>
              </a:avLst>
            </a:prstGeom>
            <a:gradFill flip="none" rotWithShape="1">
              <a:gsLst>
                <a:gs pos="0">
                  <a:schemeClr val="accent2">
                    <a:lumMod val="75000"/>
                    <a:shade val="30000"/>
                    <a:satMod val="115000"/>
                  </a:schemeClr>
                </a:gs>
                <a:gs pos="50000">
                  <a:schemeClr val="accent2">
                    <a:lumMod val="75000"/>
                    <a:shade val="67500"/>
                    <a:satMod val="115000"/>
                  </a:schemeClr>
                </a:gs>
                <a:gs pos="100000">
                  <a:schemeClr val="accent2">
                    <a:lumMod val="75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  <a:sp3d extrusionH="69850"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293" name="Group 292"/>
            <p:cNvGrpSpPr/>
            <p:nvPr/>
          </p:nvGrpSpPr>
          <p:grpSpPr>
            <a:xfrm>
              <a:off x="4078218" y="2565180"/>
              <a:ext cx="152745" cy="482820"/>
              <a:chOff x="5184200" y="3718632"/>
              <a:chExt cx="186162" cy="581652"/>
            </a:xfrm>
          </p:grpSpPr>
          <p:grpSp>
            <p:nvGrpSpPr>
              <p:cNvPr id="294" name="Group 293"/>
              <p:cNvGrpSpPr/>
              <p:nvPr/>
            </p:nvGrpSpPr>
            <p:grpSpPr>
              <a:xfrm>
                <a:off x="5184200" y="3718632"/>
                <a:ext cx="128516" cy="581652"/>
                <a:chOff x="5184200" y="3718632"/>
                <a:chExt cx="128516" cy="581652"/>
              </a:xfrm>
            </p:grpSpPr>
            <p:sp>
              <p:nvSpPr>
                <p:cNvPr id="296" name="Trapezoid 295"/>
                <p:cNvSpPr/>
                <p:nvPr/>
              </p:nvSpPr>
              <p:spPr>
                <a:xfrm rot="5400000">
                  <a:off x="4957632" y="3945200"/>
                  <a:ext cx="581652" cy="128516"/>
                </a:xfrm>
                <a:prstGeom prst="trapezoid">
                  <a:avLst>
                    <a:gd name="adj" fmla="val 39261"/>
                  </a:avLst>
                </a:prstGeom>
                <a:solidFill>
                  <a:srgbClr val="FFC000"/>
                </a:solidFill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sp3d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297" name="Group 296"/>
                <p:cNvGrpSpPr/>
                <p:nvPr/>
              </p:nvGrpSpPr>
              <p:grpSpPr>
                <a:xfrm>
                  <a:off x="5252980" y="4065334"/>
                  <a:ext cx="47582" cy="113625"/>
                  <a:chOff x="5130281" y="2133600"/>
                  <a:chExt cx="225984" cy="357661"/>
                </a:xfrm>
                <a:solidFill>
                  <a:schemeClr val="tx1">
                    <a:lumMod val="85000"/>
                    <a:lumOff val="15000"/>
                  </a:schemeClr>
                </a:solidFill>
              </p:grpSpPr>
              <p:sp>
                <p:nvSpPr>
                  <p:cNvPr id="298" name="Oval 297"/>
                  <p:cNvSpPr/>
                  <p:nvPr/>
                </p:nvSpPr>
                <p:spPr>
                  <a:xfrm>
                    <a:off x="5154637" y="2133600"/>
                    <a:ext cx="177273" cy="177273"/>
                  </a:xfrm>
                  <a:prstGeom prst="ellipse">
                    <a:avLst/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99" name="Trapezoid 298"/>
                  <p:cNvSpPr/>
                  <p:nvPr/>
                </p:nvSpPr>
                <p:spPr>
                  <a:xfrm>
                    <a:off x="5130281" y="2218765"/>
                    <a:ext cx="225984" cy="272496"/>
                  </a:xfrm>
                  <a:prstGeom prst="trapezoid">
                    <a:avLst>
                      <a:gd name="adj" fmla="val 44835"/>
                    </a:avLst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sp>
            <p:nvSpPr>
              <p:cNvPr id="295" name="Oval 294"/>
              <p:cNvSpPr/>
              <p:nvPr/>
            </p:nvSpPr>
            <p:spPr>
              <a:xfrm>
                <a:off x="5238346" y="3832769"/>
                <a:ext cx="132016" cy="13201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ffectLst>
                <a:innerShdw blurRad="63500" dist="50800" dir="108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300" name="Group 299"/>
          <p:cNvGrpSpPr/>
          <p:nvPr/>
        </p:nvGrpSpPr>
        <p:grpSpPr>
          <a:xfrm>
            <a:off x="163416" y="2017409"/>
            <a:ext cx="1487763" cy="4286076"/>
            <a:chOff x="2743200" y="764924"/>
            <a:chExt cx="1487763" cy="4286076"/>
          </a:xfrm>
          <a:scene3d>
            <a:camera prst="orthographicFront">
              <a:rot lat="0" lon="17400000" rev="0"/>
            </a:camera>
            <a:lightRig rig="threePt" dir="t"/>
          </a:scene3d>
        </p:grpSpPr>
        <p:sp>
          <p:nvSpPr>
            <p:cNvPr id="301" name="Trapezoid 300"/>
            <p:cNvSpPr/>
            <p:nvPr/>
          </p:nvSpPr>
          <p:spPr>
            <a:xfrm rot="16200000">
              <a:off x="1026623" y="2556444"/>
              <a:ext cx="4211133" cy="777979"/>
            </a:xfrm>
            <a:prstGeom prst="trapezoid">
              <a:avLst>
                <a:gd name="adj" fmla="val 72891"/>
              </a:avLst>
            </a:prstGeom>
            <a:solidFill>
              <a:srgbClr val="000000">
                <a:alpha val="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02" name="Trapezoid 301"/>
            <p:cNvSpPr/>
            <p:nvPr/>
          </p:nvSpPr>
          <p:spPr>
            <a:xfrm rot="5400000">
              <a:off x="1735823" y="2481501"/>
              <a:ext cx="4211133" cy="777979"/>
            </a:xfrm>
            <a:prstGeom prst="trapezoid">
              <a:avLst>
                <a:gd name="adj" fmla="val 72891"/>
              </a:avLst>
            </a:prstGeom>
            <a:gradFill flip="none" rotWithShape="1">
              <a:gsLst>
                <a:gs pos="0">
                  <a:schemeClr val="accent2">
                    <a:lumMod val="75000"/>
                    <a:shade val="30000"/>
                    <a:satMod val="115000"/>
                  </a:schemeClr>
                </a:gs>
                <a:gs pos="50000">
                  <a:schemeClr val="accent2">
                    <a:lumMod val="75000"/>
                    <a:shade val="67500"/>
                    <a:satMod val="115000"/>
                  </a:schemeClr>
                </a:gs>
                <a:gs pos="100000">
                  <a:schemeClr val="accent2">
                    <a:lumMod val="75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  <a:sp3d extrusionH="69850"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303" name="Group 302"/>
            <p:cNvGrpSpPr/>
            <p:nvPr/>
          </p:nvGrpSpPr>
          <p:grpSpPr>
            <a:xfrm>
              <a:off x="4078218" y="2565180"/>
              <a:ext cx="152745" cy="482820"/>
              <a:chOff x="5184200" y="3718632"/>
              <a:chExt cx="186162" cy="581652"/>
            </a:xfrm>
          </p:grpSpPr>
          <p:grpSp>
            <p:nvGrpSpPr>
              <p:cNvPr id="304" name="Group 303"/>
              <p:cNvGrpSpPr/>
              <p:nvPr/>
            </p:nvGrpSpPr>
            <p:grpSpPr>
              <a:xfrm>
                <a:off x="5184200" y="3718632"/>
                <a:ext cx="128516" cy="581652"/>
                <a:chOff x="5184200" y="3718632"/>
                <a:chExt cx="128516" cy="581652"/>
              </a:xfrm>
            </p:grpSpPr>
            <p:sp>
              <p:nvSpPr>
                <p:cNvPr id="306" name="Trapezoid 305"/>
                <p:cNvSpPr/>
                <p:nvPr/>
              </p:nvSpPr>
              <p:spPr>
                <a:xfrm rot="5400000">
                  <a:off x="4957632" y="3945200"/>
                  <a:ext cx="581652" cy="128516"/>
                </a:xfrm>
                <a:prstGeom prst="trapezoid">
                  <a:avLst>
                    <a:gd name="adj" fmla="val 39261"/>
                  </a:avLst>
                </a:prstGeom>
                <a:solidFill>
                  <a:srgbClr val="FFC000"/>
                </a:solidFill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sp3d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307" name="Group 306"/>
                <p:cNvGrpSpPr/>
                <p:nvPr/>
              </p:nvGrpSpPr>
              <p:grpSpPr>
                <a:xfrm>
                  <a:off x="5252980" y="4065334"/>
                  <a:ext cx="47582" cy="113625"/>
                  <a:chOff x="5130281" y="2133600"/>
                  <a:chExt cx="225984" cy="357661"/>
                </a:xfrm>
                <a:solidFill>
                  <a:schemeClr val="tx1">
                    <a:lumMod val="85000"/>
                    <a:lumOff val="15000"/>
                  </a:schemeClr>
                </a:solidFill>
              </p:grpSpPr>
              <p:sp>
                <p:nvSpPr>
                  <p:cNvPr id="308" name="Oval 307"/>
                  <p:cNvSpPr/>
                  <p:nvPr/>
                </p:nvSpPr>
                <p:spPr>
                  <a:xfrm>
                    <a:off x="5154637" y="2133600"/>
                    <a:ext cx="177273" cy="177273"/>
                  </a:xfrm>
                  <a:prstGeom prst="ellipse">
                    <a:avLst/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09" name="Trapezoid 308"/>
                  <p:cNvSpPr/>
                  <p:nvPr/>
                </p:nvSpPr>
                <p:spPr>
                  <a:xfrm>
                    <a:off x="5130281" y="2218765"/>
                    <a:ext cx="225984" cy="272496"/>
                  </a:xfrm>
                  <a:prstGeom prst="trapezoid">
                    <a:avLst>
                      <a:gd name="adj" fmla="val 44835"/>
                    </a:avLst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sp>
            <p:nvSpPr>
              <p:cNvPr id="305" name="Oval 304"/>
              <p:cNvSpPr/>
              <p:nvPr/>
            </p:nvSpPr>
            <p:spPr>
              <a:xfrm>
                <a:off x="5238346" y="3832769"/>
                <a:ext cx="132016" cy="13201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ffectLst>
                <a:innerShdw blurRad="63500" dist="50800" dir="108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48" name="Group 47"/>
          <p:cNvGrpSpPr/>
          <p:nvPr/>
        </p:nvGrpSpPr>
        <p:grpSpPr>
          <a:xfrm>
            <a:off x="4544208" y="1287189"/>
            <a:ext cx="228600" cy="304800"/>
            <a:chOff x="5545615" y="228600"/>
            <a:chExt cx="228600" cy="304800"/>
          </a:xfrm>
        </p:grpSpPr>
        <p:sp>
          <p:nvSpPr>
            <p:cNvPr id="5" name="Oval 4"/>
            <p:cNvSpPr/>
            <p:nvPr/>
          </p:nvSpPr>
          <p:spPr>
            <a:xfrm>
              <a:off x="5545615" y="304800"/>
              <a:ext cx="228600" cy="22860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2" name="Can 31"/>
            <p:cNvSpPr/>
            <p:nvPr/>
          </p:nvSpPr>
          <p:spPr>
            <a:xfrm>
              <a:off x="5637056" y="228600"/>
              <a:ext cx="45719" cy="76200"/>
            </a:xfrm>
            <a:prstGeom prst="can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23" name="Can 22"/>
          <p:cNvSpPr/>
          <p:nvPr/>
        </p:nvSpPr>
        <p:spPr>
          <a:xfrm rot="10800000">
            <a:off x="4424264" y="1277601"/>
            <a:ext cx="462749" cy="609600"/>
          </a:xfrm>
          <a:prstGeom prst="can">
            <a:avLst/>
          </a:prstGeom>
          <a:gradFill flip="none" rotWithShape="1">
            <a:gsLst>
              <a:gs pos="0">
                <a:schemeClr val="accent3">
                  <a:lumMod val="60000"/>
                  <a:lumOff val="40000"/>
                  <a:shade val="30000"/>
                  <a:satMod val="115000"/>
                </a:schemeClr>
              </a:gs>
              <a:gs pos="50000">
                <a:schemeClr val="accent3">
                  <a:lumMod val="60000"/>
                  <a:lumOff val="40000"/>
                  <a:shade val="67500"/>
                  <a:satMod val="115000"/>
                </a:schemeClr>
              </a:gs>
              <a:gs pos="100000">
                <a:schemeClr val="accent3">
                  <a:lumMod val="60000"/>
                  <a:lumOff val="40000"/>
                  <a:shade val="100000"/>
                  <a:satMod val="115000"/>
                </a:schemeClr>
              </a:gs>
            </a:gsLst>
            <a:lin ang="0" scaled="1"/>
            <a:tileRect/>
          </a:gradFill>
          <a:ln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342" name="Group 341"/>
          <p:cNvGrpSpPr/>
          <p:nvPr/>
        </p:nvGrpSpPr>
        <p:grpSpPr>
          <a:xfrm>
            <a:off x="8011647" y="2026292"/>
            <a:ext cx="827553" cy="1891016"/>
            <a:chOff x="7732818" y="2026292"/>
            <a:chExt cx="827553" cy="189101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43" name="Trapezoid 342"/>
            <p:cNvSpPr/>
            <p:nvPr/>
          </p:nvSpPr>
          <p:spPr>
            <a:xfrm rot="16200000">
              <a:off x="7178227" y="2580883"/>
              <a:ext cx="1891015" cy="781834"/>
            </a:xfrm>
            <a:prstGeom prst="trapezoid">
              <a:avLst>
                <a:gd name="adj" fmla="val 35282"/>
              </a:avLst>
            </a:prstGeom>
            <a:blipFill>
              <a:blip r:embed="rId9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4" name="Trapezoid 343"/>
            <p:cNvSpPr/>
            <p:nvPr/>
          </p:nvSpPr>
          <p:spPr>
            <a:xfrm rot="16200000">
              <a:off x="7430770" y="2780118"/>
              <a:ext cx="1345736" cy="390918"/>
            </a:xfrm>
            <a:prstGeom prst="trapezoid">
              <a:avLst>
                <a:gd name="adj" fmla="val 32712"/>
              </a:avLst>
            </a:prstGeom>
            <a:blipFill dpi="0" rotWithShape="1">
              <a:blip r:embed="rId13" cstate="screen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19050">
              <a:solidFill>
                <a:schemeClr val="accent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cxnSp>
          <p:nvCxnSpPr>
            <p:cNvPr id="345" name="Straight Connector 344"/>
            <p:cNvCxnSpPr/>
            <p:nvPr/>
          </p:nvCxnSpPr>
          <p:spPr>
            <a:xfrm>
              <a:off x="7908179" y="2430293"/>
              <a:ext cx="0" cy="1093720"/>
            </a:xfrm>
            <a:prstGeom prst="line">
              <a:avLst/>
            </a:prstGeom>
            <a:ln w="38100"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6" name="Rectangle 345"/>
            <p:cNvSpPr/>
            <p:nvPr/>
          </p:nvSpPr>
          <p:spPr>
            <a:xfrm>
              <a:off x="8514652" y="2026292"/>
              <a:ext cx="45719" cy="1891016"/>
            </a:xfrm>
            <a:prstGeom prst="rect">
              <a:avLst/>
            </a:prstGeom>
            <a:blipFill>
              <a:blip r:embed="rId9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 w="19050">
              <a:solidFill>
                <a:schemeClr val="accent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86" name="Group 85"/>
          <p:cNvGrpSpPr/>
          <p:nvPr/>
        </p:nvGrpSpPr>
        <p:grpSpPr>
          <a:xfrm>
            <a:off x="4260247" y="4457996"/>
            <a:ext cx="3409248" cy="1454799"/>
            <a:chOff x="4260247" y="4457996"/>
            <a:chExt cx="3409248" cy="1454799"/>
          </a:xfrm>
        </p:grpSpPr>
        <p:sp>
          <p:nvSpPr>
            <p:cNvPr id="60" name="Cube 59"/>
            <p:cNvSpPr/>
            <p:nvPr/>
          </p:nvSpPr>
          <p:spPr>
            <a:xfrm>
              <a:off x="4333416" y="4632815"/>
              <a:ext cx="83153" cy="1214544"/>
            </a:xfrm>
            <a:prstGeom prst="cube">
              <a:avLst/>
            </a:prstGeom>
            <a:blipFill>
              <a:blip r:embed="rId9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32" name="Cube 331"/>
            <p:cNvSpPr/>
            <p:nvPr/>
          </p:nvSpPr>
          <p:spPr>
            <a:xfrm>
              <a:off x="4520309" y="4474540"/>
              <a:ext cx="83153" cy="994352"/>
            </a:xfrm>
            <a:prstGeom prst="cube">
              <a:avLst/>
            </a:prstGeom>
            <a:blipFill>
              <a:blip r:embed="rId9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33" name="Cube 332"/>
            <p:cNvSpPr/>
            <p:nvPr/>
          </p:nvSpPr>
          <p:spPr>
            <a:xfrm>
              <a:off x="7359909" y="4474540"/>
              <a:ext cx="60690" cy="960253"/>
            </a:xfrm>
            <a:prstGeom prst="cube">
              <a:avLst/>
            </a:prstGeom>
            <a:blipFill>
              <a:blip r:embed="rId9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34" name="Cube 333"/>
            <p:cNvSpPr/>
            <p:nvPr/>
          </p:nvSpPr>
          <p:spPr>
            <a:xfrm>
              <a:off x="7577039" y="4698251"/>
              <a:ext cx="83153" cy="1214544"/>
            </a:xfrm>
            <a:prstGeom prst="cube">
              <a:avLst/>
            </a:prstGeom>
            <a:blipFill>
              <a:blip r:embed="rId9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62" name="Group 61"/>
            <p:cNvGrpSpPr/>
            <p:nvPr/>
          </p:nvGrpSpPr>
          <p:grpSpPr>
            <a:xfrm>
              <a:off x="4260247" y="4457996"/>
              <a:ext cx="3409248" cy="275766"/>
              <a:chOff x="4260247" y="4457996"/>
              <a:chExt cx="3409248" cy="275766"/>
            </a:xfrm>
          </p:grpSpPr>
          <p:sp>
            <p:nvSpPr>
              <p:cNvPr id="58" name="Trapezoid 57"/>
              <p:cNvSpPr/>
              <p:nvPr/>
            </p:nvSpPr>
            <p:spPr>
              <a:xfrm>
                <a:off x="4260247" y="4457996"/>
                <a:ext cx="3399945" cy="199566"/>
              </a:xfrm>
              <a:prstGeom prst="trapezoid">
                <a:avLst>
                  <a:gd name="adj" fmla="val 125532"/>
                </a:avLst>
              </a:prstGeom>
              <a:blipFill>
                <a:blip r:embed="rId9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solidFill>
                  <a:srgbClr val="99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9" name="Rectangle 58"/>
              <p:cNvSpPr/>
              <p:nvPr/>
            </p:nvSpPr>
            <p:spPr>
              <a:xfrm>
                <a:off x="4269837" y="4657562"/>
                <a:ext cx="3399658" cy="76200"/>
              </a:xfrm>
              <a:prstGeom prst="rect">
                <a:avLst/>
              </a:prstGeom>
              <a:blipFill>
                <a:blip r:embed="rId9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 w="19050">
                <a:solidFill>
                  <a:srgbClr val="99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106" name="Group 105"/>
          <p:cNvGrpSpPr/>
          <p:nvPr/>
        </p:nvGrpSpPr>
        <p:grpSpPr>
          <a:xfrm rot="10559027">
            <a:off x="5414561" y="3073596"/>
            <a:ext cx="854838" cy="154485"/>
            <a:chOff x="12453710" y="2558353"/>
            <a:chExt cx="1322387" cy="294562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pic>
          <p:nvPicPr>
            <p:cNvPr id="107" name="Picture 4"/>
            <p:cNvPicPr>
              <a:picLocks noChangeAspect="1" noChangeArrowheads="1"/>
            </p:cNvPicPr>
            <p:nvPr/>
          </p:nvPicPr>
          <p:blipFill rotWithShape="1">
            <a:blip r:embed="rId1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t="-4"/>
            <a:stretch/>
          </p:blipFill>
          <p:spPr bwMode="auto">
            <a:xfrm>
              <a:off x="12453710" y="2558353"/>
              <a:ext cx="1322387" cy="282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108" name="Group 107"/>
            <p:cNvGrpSpPr/>
            <p:nvPr/>
          </p:nvGrpSpPr>
          <p:grpSpPr>
            <a:xfrm>
              <a:off x="12676483" y="2578608"/>
              <a:ext cx="837194" cy="274307"/>
              <a:chOff x="12676483" y="2578608"/>
              <a:chExt cx="837194" cy="274307"/>
            </a:xfrm>
          </p:grpSpPr>
          <p:sp>
            <p:nvSpPr>
              <p:cNvPr id="109" name="Rectangle 108"/>
              <p:cNvSpPr/>
              <p:nvPr/>
            </p:nvSpPr>
            <p:spPr>
              <a:xfrm>
                <a:off x="12713060" y="2578608"/>
                <a:ext cx="749956" cy="112866"/>
              </a:xfrm>
              <a:prstGeom prst="rect">
                <a:avLst/>
              </a:prstGeom>
              <a:solidFill>
                <a:srgbClr val="F9B67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110" name="Straight Connector 109"/>
              <p:cNvCxnSpPr/>
              <p:nvPr/>
            </p:nvCxnSpPr>
            <p:spPr>
              <a:xfrm flipV="1">
                <a:off x="12676483" y="2840699"/>
                <a:ext cx="837194" cy="12216"/>
              </a:xfrm>
              <a:prstGeom prst="line">
                <a:avLst/>
              </a:prstGeom>
              <a:ln w="28575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7" name="Rectangle 6"/>
          <p:cNvSpPr/>
          <p:nvPr/>
        </p:nvSpPr>
        <p:spPr>
          <a:xfrm>
            <a:off x="5192889" y="5580293"/>
            <a:ext cx="767328" cy="352018"/>
          </a:xfrm>
          <a:prstGeom prst="rect">
            <a:avLst/>
          </a:prstGeom>
          <a:solidFill>
            <a:srgbClr val="F2F2F2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027" name="Group 1026"/>
          <p:cNvGrpSpPr/>
          <p:nvPr/>
        </p:nvGrpSpPr>
        <p:grpSpPr>
          <a:xfrm>
            <a:off x="6500550" y="4698075"/>
            <a:ext cx="2667000" cy="2129382"/>
            <a:chOff x="8704251" y="4821594"/>
            <a:chExt cx="2667000" cy="2129382"/>
          </a:xfrm>
        </p:grpSpPr>
        <p:grpSp>
          <p:nvGrpSpPr>
            <p:cNvPr id="87" name="Group 86"/>
            <p:cNvGrpSpPr/>
            <p:nvPr/>
          </p:nvGrpSpPr>
          <p:grpSpPr>
            <a:xfrm>
              <a:off x="8704251" y="4821594"/>
              <a:ext cx="2667000" cy="2129382"/>
              <a:chOff x="6477000" y="4527885"/>
              <a:chExt cx="2667000" cy="2129382"/>
            </a:xfrm>
          </p:grpSpPr>
          <p:sp>
            <p:nvSpPr>
              <p:cNvPr id="324" name="Rounded Rectangle 323"/>
              <p:cNvSpPr/>
              <p:nvPr/>
            </p:nvSpPr>
            <p:spPr>
              <a:xfrm>
                <a:off x="6477000" y="5385378"/>
                <a:ext cx="1772901" cy="539700"/>
              </a:xfrm>
              <a:prstGeom prst="roundRect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  <a:shade val="30000"/>
                      <a:satMod val="115000"/>
                    </a:schemeClr>
                  </a:gs>
                  <a:gs pos="50000">
                    <a:schemeClr val="accent2">
                      <a:lumMod val="75000"/>
                      <a:shade val="67500"/>
                      <a:satMod val="115000"/>
                    </a:schemeClr>
                  </a:gs>
                  <a:gs pos="100000">
                    <a:schemeClr val="accent2">
                      <a:lumMod val="75000"/>
                      <a:shade val="100000"/>
                      <a:satMod val="115000"/>
                    </a:schemeClr>
                  </a:gs>
                </a:gsLst>
                <a:lin ang="10800000" scaled="1"/>
                <a:tileRect/>
              </a:gra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325" name="Can 324"/>
              <p:cNvSpPr/>
              <p:nvPr/>
            </p:nvSpPr>
            <p:spPr>
              <a:xfrm rot="5400000" flipV="1">
                <a:off x="6907237" y="4589503"/>
                <a:ext cx="438272" cy="1165422"/>
              </a:xfrm>
              <a:prstGeom prst="can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  <a:shade val="30000"/>
                      <a:satMod val="115000"/>
                    </a:schemeClr>
                  </a:gs>
                  <a:gs pos="50000">
                    <a:schemeClr val="accent2">
                      <a:lumMod val="75000"/>
                      <a:shade val="67500"/>
                      <a:satMod val="115000"/>
                    </a:schemeClr>
                  </a:gs>
                  <a:gs pos="100000">
                    <a:schemeClr val="accent2">
                      <a:lumMod val="75000"/>
                      <a:shade val="100000"/>
                      <a:satMod val="115000"/>
                    </a:schemeClr>
                  </a:gs>
                </a:gsLst>
                <a:lin ang="10800000" scaled="1"/>
                <a:tileRect/>
              </a:gra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326" name="Freeform 325"/>
              <p:cNvSpPr/>
              <p:nvPr/>
            </p:nvSpPr>
            <p:spPr>
              <a:xfrm>
                <a:off x="7418950" y="4527885"/>
                <a:ext cx="1687346" cy="1417290"/>
              </a:xfrm>
              <a:custGeom>
                <a:avLst/>
                <a:gdLst>
                  <a:gd name="connsiteX0" fmla="*/ 53435 w 977546"/>
                  <a:gd name="connsiteY0" fmla="*/ 220400 h 726036"/>
                  <a:gd name="connsiteX1" fmla="*/ 372924 w 977546"/>
                  <a:gd name="connsiteY1" fmla="*/ 62 h 726036"/>
                  <a:gd name="connsiteX2" fmla="*/ 956818 w 977546"/>
                  <a:gd name="connsiteY2" fmla="*/ 242434 h 726036"/>
                  <a:gd name="connsiteX3" fmla="*/ 791565 w 977546"/>
                  <a:gd name="connsiteY3" fmla="*/ 716159 h 726036"/>
                  <a:gd name="connsiteX4" fmla="*/ 262756 w 977546"/>
                  <a:gd name="connsiteY4" fmla="*/ 550906 h 726036"/>
                  <a:gd name="connsiteX5" fmla="*/ 20384 w 977546"/>
                  <a:gd name="connsiteY5" fmla="*/ 396670 h 726036"/>
                  <a:gd name="connsiteX6" fmla="*/ 53435 w 977546"/>
                  <a:gd name="connsiteY6" fmla="*/ 220400 h 726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7546" h="726036">
                    <a:moveTo>
                      <a:pt x="53435" y="220400"/>
                    </a:moveTo>
                    <a:cubicBezTo>
                      <a:pt x="112192" y="154299"/>
                      <a:pt x="222360" y="-3610"/>
                      <a:pt x="372924" y="62"/>
                    </a:cubicBezTo>
                    <a:cubicBezTo>
                      <a:pt x="523488" y="3734"/>
                      <a:pt x="887045" y="123084"/>
                      <a:pt x="956818" y="242434"/>
                    </a:cubicBezTo>
                    <a:cubicBezTo>
                      <a:pt x="1026592" y="361784"/>
                      <a:pt x="907242" y="664747"/>
                      <a:pt x="791565" y="716159"/>
                    </a:cubicBezTo>
                    <a:cubicBezTo>
                      <a:pt x="675888" y="767571"/>
                      <a:pt x="391286" y="604154"/>
                      <a:pt x="262756" y="550906"/>
                    </a:cubicBezTo>
                    <a:cubicBezTo>
                      <a:pt x="134226" y="497658"/>
                      <a:pt x="55271" y="455427"/>
                      <a:pt x="20384" y="396670"/>
                    </a:cubicBezTo>
                    <a:cubicBezTo>
                      <a:pt x="-14503" y="337913"/>
                      <a:pt x="-5322" y="286501"/>
                      <a:pt x="53435" y="22040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2">
                      <a:lumMod val="75000"/>
                      <a:shade val="30000"/>
                      <a:satMod val="115000"/>
                    </a:schemeClr>
                  </a:gs>
                  <a:gs pos="50000">
                    <a:schemeClr val="accent2">
                      <a:lumMod val="75000"/>
                      <a:shade val="67500"/>
                      <a:satMod val="115000"/>
                    </a:schemeClr>
                  </a:gs>
                  <a:gs pos="100000">
                    <a:schemeClr val="accent2">
                      <a:lumMod val="75000"/>
                      <a:shade val="100000"/>
                      <a:satMod val="115000"/>
                    </a:schemeClr>
                  </a:gs>
                </a:gsLst>
                <a:lin ang="10800000" scaled="1"/>
                <a:tileRect/>
              </a:gra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327" name="Freeform 326"/>
              <p:cNvSpPr/>
              <p:nvPr/>
            </p:nvSpPr>
            <p:spPr>
              <a:xfrm>
                <a:off x="6531675" y="5404603"/>
                <a:ext cx="849133" cy="1239533"/>
              </a:xfrm>
              <a:custGeom>
                <a:avLst/>
                <a:gdLst>
                  <a:gd name="connsiteX0" fmla="*/ 0 w 532562"/>
                  <a:gd name="connsiteY0" fmla="*/ 0 h 673240"/>
                  <a:gd name="connsiteX1" fmla="*/ 0 w 532562"/>
                  <a:gd name="connsiteY1" fmla="*/ 271306 h 673240"/>
                  <a:gd name="connsiteX2" fmla="*/ 522514 w 532562"/>
                  <a:gd name="connsiteY2" fmla="*/ 673240 h 673240"/>
                  <a:gd name="connsiteX3" fmla="*/ 532562 w 532562"/>
                  <a:gd name="connsiteY3" fmla="*/ 271306 h 673240"/>
                  <a:gd name="connsiteX4" fmla="*/ 0 w 532562"/>
                  <a:gd name="connsiteY4" fmla="*/ 0 h 673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2562" h="673240">
                    <a:moveTo>
                      <a:pt x="0" y="0"/>
                    </a:moveTo>
                    <a:lnTo>
                      <a:pt x="0" y="271306"/>
                    </a:lnTo>
                    <a:lnTo>
                      <a:pt x="522514" y="673240"/>
                    </a:lnTo>
                    <a:lnTo>
                      <a:pt x="532562" y="271306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accent2">
                      <a:lumMod val="75000"/>
                      <a:shade val="30000"/>
                      <a:satMod val="115000"/>
                    </a:schemeClr>
                  </a:gs>
                  <a:gs pos="50000">
                    <a:schemeClr val="accent2">
                      <a:lumMod val="75000"/>
                      <a:shade val="67500"/>
                      <a:satMod val="115000"/>
                    </a:schemeClr>
                  </a:gs>
                  <a:gs pos="100000">
                    <a:schemeClr val="accent2">
                      <a:lumMod val="75000"/>
                      <a:shade val="100000"/>
                      <a:satMod val="115000"/>
                    </a:schemeClr>
                  </a:gs>
                </a:gsLst>
                <a:lin ang="10800000" scaled="1"/>
                <a:tileRect/>
              </a:gra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328" name="Freeform 327"/>
              <p:cNvSpPr/>
              <p:nvPr/>
            </p:nvSpPr>
            <p:spPr>
              <a:xfrm>
                <a:off x="6543662" y="5391353"/>
                <a:ext cx="2501409" cy="783893"/>
              </a:xfrm>
              <a:custGeom>
                <a:avLst/>
                <a:gdLst>
                  <a:gd name="connsiteX0" fmla="*/ 1905918 w 1905918"/>
                  <a:gd name="connsiteY0" fmla="*/ 627961 h 661012"/>
                  <a:gd name="connsiteX1" fmla="*/ 672029 w 1905918"/>
                  <a:gd name="connsiteY1" fmla="*/ 22034 h 661012"/>
                  <a:gd name="connsiteX2" fmla="*/ 0 w 1905918"/>
                  <a:gd name="connsiteY2" fmla="*/ 0 h 661012"/>
                  <a:gd name="connsiteX3" fmla="*/ 892366 w 1905918"/>
                  <a:gd name="connsiteY3" fmla="*/ 661012 h 661012"/>
                  <a:gd name="connsiteX4" fmla="*/ 1905918 w 1905918"/>
                  <a:gd name="connsiteY4" fmla="*/ 627961 h 661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918" h="661012">
                    <a:moveTo>
                      <a:pt x="1905918" y="627961"/>
                    </a:moveTo>
                    <a:lnTo>
                      <a:pt x="672029" y="22034"/>
                    </a:lnTo>
                    <a:lnTo>
                      <a:pt x="0" y="0"/>
                    </a:lnTo>
                    <a:lnTo>
                      <a:pt x="892366" y="661012"/>
                    </a:lnTo>
                    <a:lnTo>
                      <a:pt x="1905918" y="627961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accent2">
                      <a:lumMod val="75000"/>
                      <a:shade val="30000"/>
                      <a:satMod val="115000"/>
                    </a:schemeClr>
                  </a:gs>
                  <a:gs pos="50000">
                    <a:schemeClr val="accent2">
                      <a:lumMod val="75000"/>
                      <a:shade val="67500"/>
                      <a:satMod val="115000"/>
                    </a:schemeClr>
                  </a:gs>
                  <a:gs pos="100000">
                    <a:schemeClr val="accent2">
                      <a:lumMod val="75000"/>
                      <a:shade val="100000"/>
                      <a:satMod val="115000"/>
                    </a:schemeClr>
                  </a:gs>
                </a:gsLst>
                <a:lin ang="10800000" scaled="1"/>
                <a:tileRect/>
              </a:gradFill>
              <a:ln>
                <a:solidFill>
                  <a:schemeClr val="accent2">
                    <a:lumMod val="50000"/>
                  </a:schemeClr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329" name="Rounded Rectangle 328"/>
              <p:cNvSpPr/>
              <p:nvPr/>
            </p:nvSpPr>
            <p:spPr>
              <a:xfrm>
                <a:off x="7332452" y="6024370"/>
                <a:ext cx="1811548" cy="632897"/>
              </a:xfrm>
              <a:prstGeom prst="roundRect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  <a:shade val="30000"/>
                      <a:satMod val="115000"/>
                    </a:schemeClr>
                  </a:gs>
                  <a:gs pos="50000">
                    <a:schemeClr val="accent2">
                      <a:lumMod val="75000"/>
                      <a:shade val="67500"/>
                      <a:satMod val="115000"/>
                    </a:schemeClr>
                  </a:gs>
                  <a:gs pos="100000">
                    <a:schemeClr val="accent2">
                      <a:lumMod val="75000"/>
                      <a:shade val="100000"/>
                      <a:satMod val="115000"/>
                    </a:schemeClr>
                  </a:gs>
                </a:gsLst>
                <a:lin ang="10800000" scaled="1"/>
                <a:tileRect/>
              </a:gra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89" name="Oval 88"/>
            <p:cNvSpPr/>
            <p:nvPr/>
          </p:nvSpPr>
          <p:spPr>
            <a:xfrm>
              <a:off x="8783937" y="5238667"/>
              <a:ext cx="85738" cy="400133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330" name="Rounded Rectangle 329"/>
          <p:cNvSpPr/>
          <p:nvPr/>
        </p:nvSpPr>
        <p:spPr>
          <a:xfrm rot="1236462">
            <a:off x="7309373" y="5018300"/>
            <a:ext cx="770883" cy="656957"/>
          </a:xfrm>
          <a:prstGeom prst="roundRect">
            <a:avLst>
              <a:gd name="adj" fmla="val 0"/>
            </a:avLst>
          </a:prstGeom>
          <a:blipFill>
            <a:blip r:embed="rId15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  <a:effectLst>
            <a:innerShdw blurRad="393700" dist="127000" dir="6000000">
              <a:prstClr val="black">
                <a:alpha val="64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92" name="Group 91"/>
          <p:cNvGrpSpPr/>
          <p:nvPr/>
        </p:nvGrpSpPr>
        <p:grpSpPr>
          <a:xfrm flipV="1">
            <a:off x="7374552" y="5615937"/>
            <a:ext cx="1810246" cy="657575"/>
            <a:chOff x="7752098" y="5455795"/>
            <a:chExt cx="1772902" cy="657575"/>
          </a:xfrm>
        </p:grpSpPr>
        <p:sp>
          <p:nvSpPr>
            <p:cNvPr id="331" name="Can 330"/>
            <p:cNvSpPr/>
            <p:nvPr/>
          </p:nvSpPr>
          <p:spPr>
            <a:xfrm rot="16200000">
              <a:off x="8309761" y="4898132"/>
              <a:ext cx="657575" cy="1772902"/>
            </a:xfrm>
            <a:prstGeom prst="can">
              <a:avLst/>
            </a:prstGeom>
            <a:gradFill flip="none" rotWithShape="1">
              <a:gsLst>
                <a:gs pos="0">
                  <a:schemeClr val="accent2">
                    <a:lumMod val="75000"/>
                    <a:shade val="30000"/>
                    <a:satMod val="115000"/>
                  </a:schemeClr>
                </a:gs>
                <a:gs pos="50000">
                  <a:schemeClr val="accent2">
                    <a:lumMod val="75000"/>
                    <a:shade val="67500"/>
                    <a:satMod val="115000"/>
                  </a:schemeClr>
                </a:gs>
                <a:gs pos="100000">
                  <a:schemeClr val="accent2">
                    <a:lumMod val="75000"/>
                    <a:shade val="100000"/>
                    <a:satMod val="115000"/>
                  </a:schemeClr>
                </a:gs>
              </a:gsLst>
              <a:lin ang="10800000" scaled="1"/>
              <a:tileRect/>
            </a:gradFill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35" name="Oval 334"/>
            <p:cNvSpPr/>
            <p:nvPr/>
          </p:nvSpPr>
          <p:spPr>
            <a:xfrm>
              <a:off x="7772399" y="5481697"/>
              <a:ext cx="125375" cy="585216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438" name="Rectangle 437"/>
          <p:cNvSpPr/>
          <p:nvPr/>
        </p:nvSpPr>
        <p:spPr>
          <a:xfrm>
            <a:off x="4419600" y="2220202"/>
            <a:ext cx="1775459" cy="1361198"/>
          </a:xfrm>
          <a:prstGeom prst="rect">
            <a:avLst/>
          </a:prstGeom>
          <a:solidFill>
            <a:srgbClr val="F2F2F2">
              <a:alpha val="1176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437" name="Oval 436"/>
          <p:cNvSpPr/>
          <p:nvPr/>
        </p:nvSpPr>
        <p:spPr>
          <a:xfrm>
            <a:off x="285575" y="6132454"/>
            <a:ext cx="637421" cy="161297"/>
          </a:xfrm>
          <a:prstGeom prst="ellipse">
            <a:avLst/>
          </a:prstGeom>
          <a:solidFill>
            <a:srgbClr val="40404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55" name="Group 54"/>
          <p:cNvGrpSpPr/>
          <p:nvPr/>
        </p:nvGrpSpPr>
        <p:grpSpPr>
          <a:xfrm flipH="1">
            <a:off x="196933" y="4983268"/>
            <a:ext cx="1297391" cy="1516089"/>
            <a:chOff x="6262309" y="3765372"/>
            <a:chExt cx="1297391" cy="1516089"/>
          </a:xfrm>
          <a:effectLst/>
        </p:grpSpPr>
        <p:grpSp>
          <p:nvGrpSpPr>
            <p:cNvPr id="51" name="Group 50"/>
            <p:cNvGrpSpPr/>
            <p:nvPr/>
          </p:nvGrpSpPr>
          <p:grpSpPr>
            <a:xfrm>
              <a:off x="6262309" y="3765372"/>
              <a:ext cx="1215050" cy="1516089"/>
              <a:chOff x="8914611" y="3171683"/>
              <a:chExt cx="1215050" cy="1516089"/>
            </a:xfrm>
          </p:grpSpPr>
          <p:sp>
            <p:nvSpPr>
              <p:cNvPr id="101" name="plant"/>
              <p:cNvSpPr>
                <a:spLocks noEditPoints="1" noChangeArrowheads="1"/>
              </p:cNvSpPr>
              <p:nvPr/>
            </p:nvSpPr>
            <p:spPr bwMode="auto">
              <a:xfrm rot="18773189">
                <a:off x="9408759" y="3194246"/>
                <a:ext cx="407381" cy="362256"/>
              </a:xfrm>
              <a:custGeom>
                <a:avLst/>
                <a:gdLst>
                  <a:gd name="T0" fmla="*/ 0 w 21600"/>
                  <a:gd name="T1" fmla="*/ 0 h 21600"/>
                  <a:gd name="T2" fmla="*/ 10800 w 21600"/>
                  <a:gd name="T3" fmla="*/ 0 h 21600"/>
                  <a:gd name="T4" fmla="*/ 21600 w 21600"/>
                  <a:gd name="T5" fmla="*/ 0 h 21600"/>
                  <a:gd name="T6" fmla="*/ 21600 w 21600"/>
                  <a:gd name="T7" fmla="*/ 10800 h 21600"/>
                  <a:gd name="T8" fmla="*/ 21600 w 21600"/>
                  <a:gd name="T9" fmla="*/ 21600 h 21600"/>
                  <a:gd name="T10" fmla="*/ 10800 w 21600"/>
                  <a:gd name="T11" fmla="*/ 21600 h 21600"/>
                  <a:gd name="T12" fmla="*/ 0 w 21600"/>
                  <a:gd name="T13" fmla="*/ 21600 h 21600"/>
                  <a:gd name="T14" fmla="*/ 0 w 21600"/>
                  <a:gd name="T15" fmla="*/ 10800 h 21600"/>
                  <a:gd name="T16" fmla="*/ 7100 w 21600"/>
                  <a:gd name="T17" fmla="*/ 10092 h 21600"/>
                  <a:gd name="T18" fmla="*/ 14545 w 21600"/>
                  <a:gd name="T19" fmla="*/ 13573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8" y="9002"/>
                    </a:moveTo>
                    <a:lnTo>
                      <a:pt x="9254" y="8422"/>
                    </a:lnTo>
                    <a:lnTo>
                      <a:pt x="9139" y="7935"/>
                    </a:lnTo>
                    <a:lnTo>
                      <a:pt x="8819" y="7355"/>
                    </a:lnTo>
                    <a:lnTo>
                      <a:pt x="8475" y="6728"/>
                    </a:lnTo>
                    <a:lnTo>
                      <a:pt x="8040" y="6287"/>
                    </a:lnTo>
                    <a:lnTo>
                      <a:pt x="7421" y="5707"/>
                    </a:lnTo>
                    <a:lnTo>
                      <a:pt x="6574" y="5429"/>
                    </a:lnTo>
                    <a:lnTo>
                      <a:pt x="5452" y="5313"/>
                    </a:lnTo>
                    <a:lnTo>
                      <a:pt x="4856" y="5220"/>
                    </a:lnTo>
                    <a:lnTo>
                      <a:pt x="4169" y="5220"/>
                    </a:lnTo>
                    <a:lnTo>
                      <a:pt x="3665" y="5104"/>
                    </a:lnTo>
                    <a:lnTo>
                      <a:pt x="3001" y="4872"/>
                    </a:lnTo>
                    <a:lnTo>
                      <a:pt x="2497" y="4756"/>
                    </a:lnTo>
                    <a:lnTo>
                      <a:pt x="2062" y="4408"/>
                    </a:lnTo>
                    <a:lnTo>
                      <a:pt x="1603" y="4083"/>
                    </a:lnTo>
                    <a:lnTo>
                      <a:pt x="1283" y="3689"/>
                    </a:lnTo>
                    <a:lnTo>
                      <a:pt x="1283" y="4315"/>
                    </a:lnTo>
                    <a:lnTo>
                      <a:pt x="1489" y="5104"/>
                    </a:lnTo>
                    <a:lnTo>
                      <a:pt x="1832" y="6055"/>
                    </a:lnTo>
                    <a:lnTo>
                      <a:pt x="2382" y="6914"/>
                    </a:lnTo>
                    <a:lnTo>
                      <a:pt x="2680" y="7471"/>
                    </a:lnTo>
                    <a:lnTo>
                      <a:pt x="3115" y="7935"/>
                    </a:lnTo>
                    <a:lnTo>
                      <a:pt x="3573" y="8213"/>
                    </a:lnTo>
                    <a:lnTo>
                      <a:pt x="4077" y="8654"/>
                    </a:lnTo>
                    <a:lnTo>
                      <a:pt x="4627" y="9002"/>
                    </a:lnTo>
                    <a:lnTo>
                      <a:pt x="5245" y="9234"/>
                    </a:lnTo>
                    <a:lnTo>
                      <a:pt x="6024" y="9443"/>
                    </a:lnTo>
                    <a:lnTo>
                      <a:pt x="6757" y="9628"/>
                    </a:lnTo>
                    <a:lnTo>
                      <a:pt x="5177" y="10069"/>
                    </a:lnTo>
                    <a:lnTo>
                      <a:pt x="3963" y="10649"/>
                    </a:lnTo>
                    <a:lnTo>
                      <a:pt x="3344" y="11044"/>
                    </a:lnTo>
                    <a:lnTo>
                      <a:pt x="2886" y="11600"/>
                    </a:lnTo>
                    <a:lnTo>
                      <a:pt x="2497" y="12041"/>
                    </a:lnTo>
                    <a:lnTo>
                      <a:pt x="1947" y="12343"/>
                    </a:lnTo>
                    <a:lnTo>
                      <a:pt x="1168" y="12668"/>
                    </a:lnTo>
                    <a:lnTo>
                      <a:pt x="0" y="12900"/>
                    </a:lnTo>
                    <a:lnTo>
                      <a:pt x="435" y="13248"/>
                    </a:lnTo>
                    <a:lnTo>
                      <a:pt x="779" y="13456"/>
                    </a:lnTo>
                    <a:lnTo>
                      <a:pt x="1283" y="13642"/>
                    </a:lnTo>
                    <a:lnTo>
                      <a:pt x="1718" y="13758"/>
                    </a:lnTo>
                    <a:lnTo>
                      <a:pt x="2680" y="13851"/>
                    </a:lnTo>
                    <a:lnTo>
                      <a:pt x="3573" y="13758"/>
                    </a:lnTo>
                    <a:lnTo>
                      <a:pt x="4512" y="13526"/>
                    </a:lnTo>
                    <a:lnTo>
                      <a:pt x="5360" y="13248"/>
                    </a:lnTo>
                    <a:lnTo>
                      <a:pt x="6139" y="12900"/>
                    </a:lnTo>
                    <a:lnTo>
                      <a:pt x="6757" y="12552"/>
                    </a:lnTo>
                    <a:lnTo>
                      <a:pt x="6459" y="13132"/>
                    </a:lnTo>
                    <a:lnTo>
                      <a:pt x="6139" y="13642"/>
                    </a:lnTo>
                    <a:lnTo>
                      <a:pt x="5910" y="14199"/>
                    </a:lnTo>
                    <a:lnTo>
                      <a:pt x="5681" y="14663"/>
                    </a:lnTo>
                    <a:lnTo>
                      <a:pt x="5681" y="15150"/>
                    </a:lnTo>
                    <a:lnTo>
                      <a:pt x="5681" y="15730"/>
                    </a:lnTo>
                    <a:lnTo>
                      <a:pt x="5681" y="16241"/>
                    </a:lnTo>
                    <a:lnTo>
                      <a:pt x="5795" y="16913"/>
                    </a:lnTo>
                    <a:lnTo>
                      <a:pt x="5910" y="17586"/>
                    </a:lnTo>
                    <a:lnTo>
                      <a:pt x="5910" y="18213"/>
                    </a:lnTo>
                    <a:lnTo>
                      <a:pt x="5795" y="18885"/>
                    </a:lnTo>
                    <a:lnTo>
                      <a:pt x="5566" y="19396"/>
                    </a:lnTo>
                    <a:lnTo>
                      <a:pt x="5245" y="19976"/>
                    </a:lnTo>
                    <a:lnTo>
                      <a:pt x="4971" y="20370"/>
                    </a:lnTo>
                    <a:lnTo>
                      <a:pt x="4512" y="20811"/>
                    </a:lnTo>
                    <a:lnTo>
                      <a:pt x="4077" y="21043"/>
                    </a:lnTo>
                    <a:lnTo>
                      <a:pt x="5177" y="20927"/>
                    </a:lnTo>
                    <a:lnTo>
                      <a:pt x="6253" y="20486"/>
                    </a:lnTo>
                    <a:lnTo>
                      <a:pt x="7421" y="19976"/>
                    </a:lnTo>
                    <a:lnTo>
                      <a:pt x="8361" y="19187"/>
                    </a:lnTo>
                    <a:lnTo>
                      <a:pt x="8819" y="18769"/>
                    </a:lnTo>
                    <a:lnTo>
                      <a:pt x="9139" y="18213"/>
                    </a:lnTo>
                    <a:lnTo>
                      <a:pt x="9437" y="17772"/>
                    </a:lnTo>
                    <a:lnTo>
                      <a:pt x="9643" y="17261"/>
                    </a:lnTo>
                    <a:lnTo>
                      <a:pt x="9872" y="16681"/>
                    </a:lnTo>
                    <a:lnTo>
                      <a:pt x="9872" y="16171"/>
                    </a:lnTo>
                    <a:lnTo>
                      <a:pt x="9872" y="15614"/>
                    </a:lnTo>
                    <a:lnTo>
                      <a:pt x="9758" y="15057"/>
                    </a:lnTo>
                    <a:lnTo>
                      <a:pt x="10216" y="15498"/>
                    </a:lnTo>
                    <a:lnTo>
                      <a:pt x="10537" y="16241"/>
                    </a:lnTo>
                    <a:lnTo>
                      <a:pt x="10834" y="17145"/>
                    </a:lnTo>
                    <a:lnTo>
                      <a:pt x="11041" y="18213"/>
                    </a:lnTo>
                    <a:lnTo>
                      <a:pt x="11155" y="19187"/>
                    </a:lnTo>
                    <a:lnTo>
                      <a:pt x="11155" y="20185"/>
                    </a:lnTo>
                    <a:lnTo>
                      <a:pt x="11155" y="20579"/>
                    </a:lnTo>
                    <a:lnTo>
                      <a:pt x="11041" y="21043"/>
                    </a:lnTo>
                    <a:lnTo>
                      <a:pt x="10926" y="21391"/>
                    </a:lnTo>
                    <a:lnTo>
                      <a:pt x="10766" y="21600"/>
                    </a:lnTo>
                    <a:lnTo>
                      <a:pt x="11499" y="21484"/>
                    </a:lnTo>
                    <a:lnTo>
                      <a:pt x="12323" y="21043"/>
                    </a:lnTo>
                    <a:lnTo>
                      <a:pt x="13102" y="20370"/>
                    </a:lnTo>
                    <a:lnTo>
                      <a:pt x="13606" y="19628"/>
                    </a:lnTo>
                    <a:lnTo>
                      <a:pt x="13950" y="19071"/>
                    </a:lnTo>
                    <a:lnTo>
                      <a:pt x="14064" y="18677"/>
                    </a:lnTo>
                    <a:lnTo>
                      <a:pt x="14179" y="18097"/>
                    </a:lnTo>
                    <a:lnTo>
                      <a:pt x="14293" y="17586"/>
                    </a:lnTo>
                    <a:lnTo>
                      <a:pt x="14179" y="16913"/>
                    </a:lnTo>
                    <a:lnTo>
                      <a:pt x="14064" y="16241"/>
                    </a:lnTo>
                    <a:lnTo>
                      <a:pt x="13835" y="15614"/>
                    </a:lnTo>
                    <a:lnTo>
                      <a:pt x="13560" y="14872"/>
                    </a:lnTo>
                    <a:lnTo>
                      <a:pt x="13950" y="14941"/>
                    </a:lnTo>
                    <a:lnTo>
                      <a:pt x="14408" y="15150"/>
                    </a:lnTo>
                    <a:lnTo>
                      <a:pt x="14843" y="15266"/>
                    </a:lnTo>
                    <a:lnTo>
                      <a:pt x="15232" y="15614"/>
                    </a:lnTo>
                    <a:lnTo>
                      <a:pt x="15576" y="15846"/>
                    </a:lnTo>
                    <a:lnTo>
                      <a:pt x="15897" y="16171"/>
                    </a:lnTo>
                    <a:lnTo>
                      <a:pt x="16126" y="16473"/>
                    </a:lnTo>
                    <a:lnTo>
                      <a:pt x="16240" y="16913"/>
                    </a:lnTo>
                    <a:lnTo>
                      <a:pt x="16515" y="17261"/>
                    </a:lnTo>
                    <a:lnTo>
                      <a:pt x="17088" y="17586"/>
                    </a:lnTo>
                    <a:lnTo>
                      <a:pt x="17798" y="17865"/>
                    </a:lnTo>
                    <a:lnTo>
                      <a:pt x="18576" y="18097"/>
                    </a:lnTo>
                    <a:lnTo>
                      <a:pt x="19424" y="18213"/>
                    </a:lnTo>
                    <a:lnTo>
                      <a:pt x="20317" y="18213"/>
                    </a:lnTo>
                    <a:lnTo>
                      <a:pt x="21050" y="18213"/>
                    </a:lnTo>
                    <a:lnTo>
                      <a:pt x="21600" y="17865"/>
                    </a:lnTo>
                    <a:lnTo>
                      <a:pt x="21165" y="17656"/>
                    </a:lnTo>
                    <a:lnTo>
                      <a:pt x="20592" y="17470"/>
                    </a:lnTo>
                    <a:lnTo>
                      <a:pt x="20088" y="17029"/>
                    </a:lnTo>
                    <a:lnTo>
                      <a:pt x="19653" y="16681"/>
                    </a:lnTo>
                    <a:lnTo>
                      <a:pt x="19195" y="16241"/>
                    </a:lnTo>
                    <a:lnTo>
                      <a:pt x="18920" y="15962"/>
                    </a:lnTo>
                    <a:lnTo>
                      <a:pt x="18576" y="15498"/>
                    </a:lnTo>
                    <a:lnTo>
                      <a:pt x="18576" y="15057"/>
                    </a:lnTo>
                    <a:lnTo>
                      <a:pt x="18485" y="14756"/>
                    </a:lnTo>
                    <a:lnTo>
                      <a:pt x="18256" y="14199"/>
                    </a:lnTo>
                    <a:lnTo>
                      <a:pt x="17912" y="13526"/>
                    </a:lnTo>
                    <a:lnTo>
                      <a:pt x="17523" y="13016"/>
                    </a:lnTo>
                    <a:lnTo>
                      <a:pt x="16973" y="12436"/>
                    </a:lnTo>
                    <a:lnTo>
                      <a:pt x="16355" y="12041"/>
                    </a:lnTo>
                    <a:lnTo>
                      <a:pt x="16011" y="11832"/>
                    </a:lnTo>
                    <a:lnTo>
                      <a:pt x="15690" y="11716"/>
                    </a:lnTo>
                    <a:lnTo>
                      <a:pt x="15232" y="11716"/>
                    </a:lnTo>
                    <a:lnTo>
                      <a:pt x="14843" y="11716"/>
                    </a:lnTo>
                    <a:lnTo>
                      <a:pt x="15461" y="11252"/>
                    </a:lnTo>
                    <a:lnTo>
                      <a:pt x="16126" y="10858"/>
                    </a:lnTo>
                    <a:lnTo>
                      <a:pt x="16973" y="10649"/>
                    </a:lnTo>
                    <a:lnTo>
                      <a:pt x="17798" y="10417"/>
                    </a:lnTo>
                    <a:lnTo>
                      <a:pt x="18806" y="10301"/>
                    </a:lnTo>
                    <a:lnTo>
                      <a:pt x="19653" y="10301"/>
                    </a:lnTo>
                    <a:lnTo>
                      <a:pt x="20478" y="10417"/>
                    </a:lnTo>
                    <a:lnTo>
                      <a:pt x="21256" y="10533"/>
                    </a:lnTo>
                    <a:lnTo>
                      <a:pt x="20707" y="9837"/>
                    </a:lnTo>
                    <a:lnTo>
                      <a:pt x="19859" y="9234"/>
                    </a:lnTo>
                    <a:lnTo>
                      <a:pt x="18806" y="8538"/>
                    </a:lnTo>
                    <a:lnTo>
                      <a:pt x="17637" y="8144"/>
                    </a:lnTo>
                    <a:lnTo>
                      <a:pt x="16973" y="8027"/>
                    </a:lnTo>
                    <a:lnTo>
                      <a:pt x="16355" y="7935"/>
                    </a:lnTo>
                    <a:lnTo>
                      <a:pt x="15805" y="7935"/>
                    </a:lnTo>
                    <a:lnTo>
                      <a:pt x="15118" y="8027"/>
                    </a:lnTo>
                    <a:lnTo>
                      <a:pt x="14614" y="8144"/>
                    </a:lnTo>
                    <a:lnTo>
                      <a:pt x="14064" y="8422"/>
                    </a:lnTo>
                    <a:lnTo>
                      <a:pt x="13606" y="8886"/>
                    </a:lnTo>
                    <a:lnTo>
                      <a:pt x="13217" y="9327"/>
                    </a:lnTo>
                    <a:lnTo>
                      <a:pt x="13606" y="8538"/>
                    </a:lnTo>
                    <a:lnTo>
                      <a:pt x="13950" y="7935"/>
                    </a:lnTo>
                    <a:lnTo>
                      <a:pt x="14293" y="7123"/>
                    </a:lnTo>
                    <a:lnTo>
                      <a:pt x="14499" y="6519"/>
                    </a:lnTo>
                    <a:lnTo>
                      <a:pt x="14614" y="5823"/>
                    </a:lnTo>
                    <a:lnTo>
                      <a:pt x="14614" y="5220"/>
                    </a:lnTo>
                    <a:lnTo>
                      <a:pt x="14408" y="4524"/>
                    </a:lnTo>
                    <a:lnTo>
                      <a:pt x="14064" y="3898"/>
                    </a:lnTo>
                    <a:lnTo>
                      <a:pt x="13606" y="3225"/>
                    </a:lnTo>
                    <a:lnTo>
                      <a:pt x="13331" y="2598"/>
                    </a:lnTo>
                    <a:lnTo>
                      <a:pt x="13102" y="2042"/>
                    </a:lnTo>
                    <a:lnTo>
                      <a:pt x="12896" y="1485"/>
                    </a:lnTo>
                    <a:lnTo>
                      <a:pt x="12781" y="1090"/>
                    </a:lnTo>
                    <a:lnTo>
                      <a:pt x="12667" y="626"/>
                    </a:lnTo>
                    <a:lnTo>
                      <a:pt x="12667" y="278"/>
                    </a:lnTo>
                    <a:lnTo>
                      <a:pt x="12667" y="0"/>
                    </a:lnTo>
                    <a:lnTo>
                      <a:pt x="12163" y="394"/>
                    </a:lnTo>
                    <a:lnTo>
                      <a:pt x="11728" y="974"/>
                    </a:lnTo>
                    <a:lnTo>
                      <a:pt x="11155" y="1601"/>
                    </a:lnTo>
                    <a:lnTo>
                      <a:pt x="10766" y="2390"/>
                    </a:lnTo>
                    <a:lnTo>
                      <a:pt x="10330" y="3109"/>
                    </a:lnTo>
                    <a:lnTo>
                      <a:pt x="10101" y="3898"/>
                    </a:lnTo>
                    <a:lnTo>
                      <a:pt x="9987" y="4524"/>
                    </a:lnTo>
                    <a:lnTo>
                      <a:pt x="10101" y="5220"/>
                    </a:lnTo>
                    <a:lnTo>
                      <a:pt x="10216" y="5823"/>
                    </a:lnTo>
                    <a:lnTo>
                      <a:pt x="10330" y="6403"/>
                    </a:lnTo>
                    <a:lnTo>
                      <a:pt x="10330" y="6914"/>
                    </a:lnTo>
                    <a:lnTo>
                      <a:pt x="10216" y="7471"/>
                    </a:lnTo>
                    <a:lnTo>
                      <a:pt x="10101" y="7935"/>
                    </a:lnTo>
                    <a:lnTo>
                      <a:pt x="9872" y="8329"/>
                    </a:lnTo>
                    <a:lnTo>
                      <a:pt x="9643" y="8654"/>
                    </a:lnTo>
                    <a:lnTo>
                      <a:pt x="9368" y="9002"/>
                    </a:lnTo>
                    <a:close/>
                  </a:path>
                </a:pathLst>
              </a:custGeom>
              <a:blipFill>
                <a:blip r:embed="rId16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plant"/>
              <p:cNvSpPr>
                <a:spLocks noEditPoints="1" noChangeArrowheads="1"/>
              </p:cNvSpPr>
              <p:nvPr/>
            </p:nvSpPr>
            <p:spPr bwMode="auto">
              <a:xfrm rot="2826811" flipH="1">
                <a:off x="9258445" y="3353059"/>
                <a:ext cx="407381" cy="362256"/>
              </a:xfrm>
              <a:custGeom>
                <a:avLst/>
                <a:gdLst>
                  <a:gd name="T0" fmla="*/ 0 w 21600"/>
                  <a:gd name="T1" fmla="*/ 0 h 21600"/>
                  <a:gd name="T2" fmla="*/ 10800 w 21600"/>
                  <a:gd name="T3" fmla="*/ 0 h 21600"/>
                  <a:gd name="T4" fmla="*/ 21600 w 21600"/>
                  <a:gd name="T5" fmla="*/ 0 h 21600"/>
                  <a:gd name="T6" fmla="*/ 21600 w 21600"/>
                  <a:gd name="T7" fmla="*/ 10800 h 21600"/>
                  <a:gd name="T8" fmla="*/ 21600 w 21600"/>
                  <a:gd name="T9" fmla="*/ 21600 h 21600"/>
                  <a:gd name="T10" fmla="*/ 10800 w 21600"/>
                  <a:gd name="T11" fmla="*/ 21600 h 21600"/>
                  <a:gd name="T12" fmla="*/ 0 w 21600"/>
                  <a:gd name="T13" fmla="*/ 21600 h 21600"/>
                  <a:gd name="T14" fmla="*/ 0 w 21600"/>
                  <a:gd name="T15" fmla="*/ 10800 h 21600"/>
                  <a:gd name="T16" fmla="*/ 7100 w 21600"/>
                  <a:gd name="T17" fmla="*/ 10092 h 21600"/>
                  <a:gd name="T18" fmla="*/ 14545 w 21600"/>
                  <a:gd name="T19" fmla="*/ 13573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8" y="9002"/>
                    </a:moveTo>
                    <a:lnTo>
                      <a:pt x="9254" y="8422"/>
                    </a:lnTo>
                    <a:lnTo>
                      <a:pt x="9139" y="7935"/>
                    </a:lnTo>
                    <a:lnTo>
                      <a:pt x="8819" y="7355"/>
                    </a:lnTo>
                    <a:lnTo>
                      <a:pt x="8475" y="6728"/>
                    </a:lnTo>
                    <a:lnTo>
                      <a:pt x="8040" y="6287"/>
                    </a:lnTo>
                    <a:lnTo>
                      <a:pt x="7421" y="5707"/>
                    </a:lnTo>
                    <a:lnTo>
                      <a:pt x="6574" y="5429"/>
                    </a:lnTo>
                    <a:lnTo>
                      <a:pt x="5452" y="5313"/>
                    </a:lnTo>
                    <a:lnTo>
                      <a:pt x="4856" y="5220"/>
                    </a:lnTo>
                    <a:lnTo>
                      <a:pt x="4169" y="5220"/>
                    </a:lnTo>
                    <a:lnTo>
                      <a:pt x="3665" y="5104"/>
                    </a:lnTo>
                    <a:lnTo>
                      <a:pt x="3001" y="4872"/>
                    </a:lnTo>
                    <a:lnTo>
                      <a:pt x="2497" y="4756"/>
                    </a:lnTo>
                    <a:lnTo>
                      <a:pt x="2062" y="4408"/>
                    </a:lnTo>
                    <a:lnTo>
                      <a:pt x="1603" y="4083"/>
                    </a:lnTo>
                    <a:lnTo>
                      <a:pt x="1283" y="3689"/>
                    </a:lnTo>
                    <a:lnTo>
                      <a:pt x="1283" y="4315"/>
                    </a:lnTo>
                    <a:lnTo>
                      <a:pt x="1489" y="5104"/>
                    </a:lnTo>
                    <a:lnTo>
                      <a:pt x="1832" y="6055"/>
                    </a:lnTo>
                    <a:lnTo>
                      <a:pt x="2382" y="6914"/>
                    </a:lnTo>
                    <a:lnTo>
                      <a:pt x="2680" y="7471"/>
                    </a:lnTo>
                    <a:lnTo>
                      <a:pt x="3115" y="7935"/>
                    </a:lnTo>
                    <a:lnTo>
                      <a:pt x="3573" y="8213"/>
                    </a:lnTo>
                    <a:lnTo>
                      <a:pt x="4077" y="8654"/>
                    </a:lnTo>
                    <a:lnTo>
                      <a:pt x="4627" y="9002"/>
                    </a:lnTo>
                    <a:lnTo>
                      <a:pt x="5245" y="9234"/>
                    </a:lnTo>
                    <a:lnTo>
                      <a:pt x="6024" y="9443"/>
                    </a:lnTo>
                    <a:lnTo>
                      <a:pt x="6757" y="9628"/>
                    </a:lnTo>
                    <a:lnTo>
                      <a:pt x="5177" y="10069"/>
                    </a:lnTo>
                    <a:lnTo>
                      <a:pt x="3963" y="10649"/>
                    </a:lnTo>
                    <a:lnTo>
                      <a:pt x="3344" y="11044"/>
                    </a:lnTo>
                    <a:lnTo>
                      <a:pt x="2886" y="11600"/>
                    </a:lnTo>
                    <a:lnTo>
                      <a:pt x="2497" y="12041"/>
                    </a:lnTo>
                    <a:lnTo>
                      <a:pt x="1947" y="12343"/>
                    </a:lnTo>
                    <a:lnTo>
                      <a:pt x="1168" y="12668"/>
                    </a:lnTo>
                    <a:lnTo>
                      <a:pt x="0" y="12900"/>
                    </a:lnTo>
                    <a:lnTo>
                      <a:pt x="435" y="13248"/>
                    </a:lnTo>
                    <a:lnTo>
                      <a:pt x="779" y="13456"/>
                    </a:lnTo>
                    <a:lnTo>
                      <a:pt x="1283" y="13642"/>
                    </a:lnTo>
                    <a:lnTo>
                      <a:pt x="1718" y="13758"/>
                    </a:lnTo>
                    <a:lnTo>
                      <a:pt x="2680" y="13851"/>
                    </a:lnTo>
                    <a:lnTo>
                      <a:pt x="3573" y="13758"/>
                    </a:lnTo>
                    <a:lnTo>
                      <a:pt x="4512" y="13526"/>
                    </a:lnTo>
                    <a:lnTo>
                      <a:pt x="5360" y="13248"/>
                    </a:lnTo>
                    <a:lnTo>
                      <a:pt x="6139" y="12900"/>
                    </a:lnTo>
                    <a:lnTo>
                      <a:pt x="6757" y="12552"/>
                    </a:lnTo>
                    <a:lnTo>
                      <a:pt x="6459" y="13132"/>
                    </a:lnTo>
                    <a:lnTo>
                      <a:pt x="6139" y="13642"/>
                    </a:lnTo>
                    <a:lnTo>
                      <a:pt x="5910" y="14199"/>
                    </a:lnTo>
                    <a:lnTo>
                      <a:pt x="5681" y="14663"/>
                    </a:lnTo>
                    <a:lnTo>
                      <a:pt x="5681" y="15150"/>
                    </a:lnTo>
                    <a:lnTo>
                      <a:pt x="5681" y="15730"/>
                    </a:lnTo>
                    <a:lnTo>
                      <a:pt x="5681" y="16241"/>
                    </a:lnTo>
                    <a:lnTo>
                      <a:pt x="5795" y="16913"/>
                    </a:lnTo>
                    <a:lnTo>
                      <a:pt x="5910" y="17586"/>
                    </a:lnTo>
                    <a:lnTo>
                      <a:pt x="5910" y="18213"/>
                    </a:lnTo>
                    <a:lnTo>
                      <a:pt x="5795" y="18885"/>
                    </a:lnTo>
                    <a:lnTo>
                      <a:pt x="5566" y="19396"/>
                    </a:lnTo>
                    <a:lnTo>
                      <a:pt x="5245" y="19976"/>
                    </a:lnTo>
                    <a:lnTo>
                      <a:pt x="4971" y="20370"/>
                    </a:lnTo>
                    <a:lnTo>
                      <a:pt x="4512" y="20811"/>
                    </a:lnTo>
                    <a:lnTo>
                      <a:pt x="4077" y="21043"/>
                    </a:lnTo>
                    <a:lnTo>
                      <a:pt x="5177" y="20927"/>
                    </a:lnTo>
                    <a:lnTo>
                      <a:pt x="6253" y="20486"/>
                    </a:lnTo>
                    <a:lnTo>
                      <a:pt x="7421" y="19976"/>
                    </a:lnTo>
                    <a:lnTo>
                      <a:pt x="8361" y="19187"/>
                    </a:lnTo>
                    <a:lnTo>
                      <a:pt x="8819" y="18769"/>
                    </a:lnTo>
                    <a:lnTo>
                      <a:pt x="9139" y="18213"/>
                    </a:lnTo>
                    <a:lnTo>
                      <a:pt x="9437" y="17772"/>
                    </a:lnTo>
                    <a:lnTo>
                      <a:pt x="9643" y="17261"/>
                    </a:lnTo>
                    <a:lnTo>
                      <a:pt x="9872" y="16681"/>
                    </a:lnTo>
                    <a:lnTo>
                      <a:pt x="9872" y="16171"/>
                    </a:lnTo>
                    <a:lnTo>
                      <a:pt x="9872" y="15614"/>
                    </a:lnTo>
                    <a:lnTo>
                      <a:pt x="9758" y="15057"/>
                    </a:lnTo>
                    <a:lnTo>
                      <a:pt x="10216" y="15498"/>
                    </a:lnTo>
                    <a:lnTo>
                      <a:pt x="10537" y="16241"/>
                    </a:lnTo>
                    <a:lnTo>
                      <a:pt x="10834" y="17145"/>
                    </a:lnTo>
                    <a:lnTo>
                      <a:pt x="11041" y="18213"/>
                    </a:lnTo>
                    <a:lnTo>
                      <a:pt x="11155" y="19187"/>
                    </a:lnTo>
                    <a:lnTo>
                      <a:pt x="11155" y="20185"/>
                    </a:lnTo>
                    <a:lnTo>
                      <a:pt x="11155" y="20579"/>
                    </a:lnTo>
                    <a:lnTo>
                      <a:pt x="11041" y="21043"/>
                    </a:lnTo>
                    <a:lnTo>
                      <a:pt x="10926" y="21391"/>
                    </a:lnTo>
                    <a:lnTo>
                      <a:pt x="10766" y="21600"/>
                    </a:lnTo>
                    <a:lnTo>
                      <a:pt x="11499" y="21484"/>
                    </a:lnTo>
                    <a:lnTo>
                      <a:pt x="12323" y="21043"/>
                    </a:lnTo>
                    <a:lnTo>
                      <a:pt x="13102" y="20370"/>
                    </a:lnTo>
                    <a:lnTo>
                      <a:pt x="13606" y="19628"/>
                    </a:lnTo>
                    <a:lnTo>
                      <a:pt x="13950" y="19071"/>
                    </a:lnTo>
                    <a:lnTo>
                      <a:pt x="14064" y="18677"/>
                    </a:lnTo>
                    <a:lnTo>
                      <a:pt x="14179" y="18097"/>
                    </a:lnTo>
                    <a:lnTo>
                      <a:pt x="14293" y="17586"/>
                    </a:lnTo>
                    <a:lnTo>
                      <a:pt x="14179" y="16913"/>
                    </a:lnTo>
                    <a:lnTo>
                      <a:pt x="14064" y="16241"/>
                    </a:lnTo>
                    <a:lnTo>
                      <a:pt x="13835" y="15614"/>
                    </a:lnTo>
                    <a:lnTo>
                      <a:pt x="13560" y="14872"/>
                    </a:lnTo>
                    <a:lnTo>
                      <a:pt x="13950" y="14941"/>
                    </a:lnTo>
                    <a:lnTo>
                      <a:pt x="14408" y="15150"/>
                    </a:lnTo>
                    <a:lnTo>
                      <a:pt x="14843" y="15266"/>
                    </a:lnTo>
                    <a:lnTo>
                      <a:pt x="15232" y="15614"/>
                    </a:lnTo>
                    <a:lnTo>
                      <a:pt x="15576" y="15846"/>
                    </a:lnTo>
                    <a:lnTo>
                      <a:pt x="15897" y="16171"/>
                    </a:lnTo>
                    <a:lnTo>
                      <a:pt x="16126" y="16473"/>
                    </a:lnTo>
                    <a:lnTo>
                      <a:pt x="16240" y="16913"/>
                    </a:lnTo>
                    <a:lnTo>
                      <a:pt x="16515" y="17261"/>
                    </a:lnTo>
                    <a:lnTo>
                      <a:pt x="17088" y="17586"/>
                    </a:lnTo>
                    <a:lnTo>
                      <a:pt x="17798" y="17865"/>
                    </a:lnTo>
                    <a:lnTo>
                      <a:pt x="18576" y="18097"/>
                    </a:lnTo>
                    <a:lnTo>
                      <a:pt x="19424" y="18213"/>
                    </a:lnTo>
                    <a:lnTo>
                      <a:pt x="20317" y="18213"/>
                    </a:lnTo>
                    <a:lnTo>
                      <a:pt x="21050" y="18213"/>
                    </a:lnTo>
                    <a:lnTo>
                      <a:pt x="21600" y="17865"/>
                    </a:lnTo>
                    <a:lnTo>
                      <a:pt x="21165" y="17656"/>
                    </a:lnTo>
                    <a:lnTo>
                      <a:pt x="20592" y="17470"/>
                    </a:lnTo>
                    <a:lnTo>
                      <a:pt x="20088" y="17029"/>
                    </a:lnTo>
                    <a:lnTo>
                      <a:pt x="19653" y="16681"/>
                    </a:lnTo>
                    <a:lnTo>
                      <a:pt x="19195" y="16241"/>
                    </a:lnTo>
                    <a:lnTo>
                      <a:pt x="18920" y="15962"/>
                    </a:lnTo>
                    <a:lnTo>
                      <a:pt x="18576" y="15498"/>
                    </a:lnTo>
                    <a:lnTo>
                      <a:pt x="18576" y="15057"/>
                    </a:lnTo>
                    <a:lnTo>
                      <a:pt x="18485" y="14756"/>
                    </a:lnTo>
                    <a:lnTo>
                      <a:pt x="18256" y="14199"/>
                    </a:lnTo>
                    <a:lnTo>
                      <a:pt x="17912" y="13526"/>
                    </a:lnTo>
                    <a:lnTo>
                      <a:pt x="17523" y="13016"/>
                    </a:lnTo>
                    <a:lnTo>
                      <a:pt x="16973" y="12436"/>
                    </a:lnTo>
                    <a:lnTo>
                      <a:pt x="16355" y="12041"/>
                    </a:lnTo>
                    <a:lnTo>
                      <a:pt x="16011" y="11832"/>
                    </a:lnTo>
                    <a:lnTo>
                      <a:pt x="15690" y="11716"/>
                    </a:lnTo>
                    <a:lnTo>
                      <a:pt x="15232" y="11716"/>
                    </a:lnTo>
                    <a:lnTo>
                      <a:pt x="14843" y="11716"/>
                    </a:lnTo>
                    <a:lnTo>
                      <a:pt x="15461" y="11252"/>
                    </a:lnTo>
                    <a:lnTo>
                      <a:pt x="16126" y="10858"/>
                    </a:lnTo>
                    <a:lnTo>
                      <a:pt x="16973" y="10649"/>
                    </a:lnTo>
                    <a:lnTo>
                      <a:pt x="17798" y="10417"/>
                    </a:lnTo>
                    <a:lnTo>
                      <a:pt x="18806" y="10301"/>
                    </a:lnTo>
                    <a:lnTo>
                      <a:pt x="19653" y="10301"/>
                    </a:lnTo>
                    <a:lnTo>
                      <a:pt x="20478" y="10417"/>
                    </a:lnTo>
                    <a:lnTo>
                      <a:pt x="21256" y="10533"/>
                    </a:lnTo>
                    <a:lnTo>
                      <a:pt x="20707" y="9837"/>
                    </a:lnTo>
                    <a:lnTo>
                      <a:pt x="19859" y="9234"/>
                    </a:lnTo>
                    <a:lnTo>
                      <a:pt x="18806" y="8538"/>
                    </a:lnTo>
                    <a:lnTo>
                      <a:pt x="17637" y="8144"/>
                    </a:lnTo>
                    <a:lnTo>
                      <a:pt x="16973" y="8027"/>
                    </a:lnTo>
                    <a:lnTo>
                      <a:pt x="16355" y="7935"/>
                    </a:lnTo>
                    <a:lnTo>
                      <a:pt x="15805" y="7935"/>
                    </a:lnTo>
                    <a:lnTo>
                      <a:pt x="15118" y="8027"/>
                    </a:lnTo>
                    <a:lnTo>
                      <a:pt x="14614" y="8144"/>
                    </a:lnTo>
                    <a:lnTo>
                      <a:pt x="14064" y="8422"/>
                    </a:lnTo>
                    <a:lnTo>
                      <a:pt x="13606" y="8886"/>
                    </a:lnTo>
                    <a:lnTo>
                      <a:pt x="13217" y="9327"/>
                    </a:lnTo>
                    <a:lnTo>
                      <a:pt x="13606" y="8538"/>
                    </a:lnTo>
                    <a:lnTo>
                      <a:pt x="13950" y="7935"/>
                    </a:lnTo>
                    <a:lnTo>
                      <a:pt x="14293" y="7123"/>
                    </a:lnTo>
                    <a:lnTo>
                      <a:pt x="14499" y="6519"/>
                    </a:lnTo>
                    <a:lnTo>
                      <a:pt x="14614" y="5823"/>
                    </a:lnTo>
                    <a:lnTo>
                      <a:pt x="14614" y="5220"/>
                    </a:lnTo>
                    <a:lnTo>
                      <a:pt x="14408" y="4524"/>
                    </a:lnTo>
                    <a:lnTo>
                      <a:pt x="14064" y="3898"/>
                    </a:lnTo>
                    <a:lnTo>
                      <a:pt x="13606" y="3225"/>
                    </a:lnTo>
                    <a:lnTo>
                      <a:pt x="13331" y="2598"/>
                    </a:lnTo>
                    <a:lnTo>
                      <a:pt x="13102" y="2042"/>
                    </a:lnTo>
                    <a:lnTo>
                      <a:pt x="12896" y="1485"/>
                    </a:lnTo>
                    <a:lnTo>
                      <a:pt x="12781" y="1090"/>
                    </a:lnTo>
                    <a:lnTo>
                      <a:pt x="12667" y="626"/>
                    </a:lnTo>
                    <a:lnTo>
                      <a:pt x="12667" y="278"/>
                    </a:lnTo>
                    <a:lnTo>
                      <a:pt x="12667" y="0"/>
                    </a:lnTo>
                    <a:lnTo>
                      <a:pt x="12163" y="394"/>
                    </a:lnTo>
                    <a:lnTo>
                      <a:pt x="11728" y="974"/>
                    </a:lnTo>
                    <a:lnTo>
                      <a:pt x="11155" y="1601"/>
                    </a:lnTo>
                    <a:lnTo>
                      <a:pt x="10766" y="2390"/>
                    </a:lnTo>
                    <a:lnTo>
                      <a:pt x="10330" y="3109"/>
                    </a:lnTo>
                    <a:lnTo>
                      <a:pt x="10101" y="3898"/>
                    </a:lnTo>
                    <a:lnTo>
                      <a:pt x="9987" y="4524"/>
                    </a:lnTo>
                    <a:lnTo>
                      <a:pt x="10101" y="5220"/>
                    </a:lnTo>
                    <a:lnTo>
                      <a:pt x="10216" y="5823"/>
                    </a:lnTo>
                    <a:lnTo>
                      <a:pt x="10330" y="6403"/>
                    </a:lnTo>
                    <a:lnTo>
                      <a:pt x="10330" y="6914"/>
                    </a:lnTo>
                    <a:lnTo>
                      <a:pt x="10216" y="7471"/>
                    </a:lnTo>
                    <a:lnTo>
                      <a:pt x="10101" y="7935"/>
                    </a:lnTo>
                    <a:lnTo>
                      <a:pt x="9872" y="8329"/>
                    </a:lnTo>
                    <a:lnTo>
                      <a:pt x="9643" y="8654"/>
                    </a:lnTo>
                    <a:lnTo>
                      <a:pt x="9368" y="9002"/>
                    </a:lnTo>
                    <a:close/>
                  </a:path>
                </a:pathLst>
              </a:custGeom>
              <a:blipFill>
                <a:blip r:embed="rId16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9516623" y="4304173"/>
                <a:ext cx="505582" cy="125716"/>
              </a:xfrm>
              <a:prstGeom prst="ellipse">
                <a:avLst/>
              </a:prstGeom>
              <a:blipFill>
                <a:blip r:embed="rId17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36" name="Group 35"/>
              <p:cNvGrpSpPr/>
              <p:nvPr/>
            </p:nvGrpSpPr>
            <p:grpSpPr>
              <a:xfrm>
                <a:off x="9296400" y="3478314"/>
                <a:ext cx="560717" cy="859973"/>
                <a:chOff x="8307238" y="4321834"/>
                <a:chExt cx="560717" cy="707366"/>
              </a:xfrm>
            </p:grpSpPr>
            <p:sp>
              <p:nvSpPr>
                <p:cNvPr id="27" name="Freeform 26"/>
                <p:cNvSpPr/>
                <p:nvPr/>
              </p:nvSpPr>
              <p:spPr>
                <a:xfrm>
                  <a:off x="8563828" y="4416724"/>
                  <a:ext cx="216424" cy="612476"/>
                </a:xfrm>
                <a:custGeom>
                  <a:avLst/>
                  <a:gdLst>
                    <a:gd name="connsiteX0" fmla="*/ 0 w 216424"/>
                    <a:gd name="connsiteY0" fmla="*/ 0 h 612476"/>
                    <a:gd name="connsiteX1" fmla="*/ 8627 w 216424"/>
                    <a:gd name="connsiteY1" fmla="*/ 51759 h 612476"/>
                    <a:gd name="connsiteX2" fmla="*/ 25880 w 216424"/>
                    <a:gd name="connsiteY2" fmla="*/ 86264 h 612476"/>
                    <a:gd name="connsiteX3" fmla="*/ 43132 w 216424"/>
                    <a:gd name="connsiteY3" fmla="*/ 138023 h 612476"/>
                    <a:gd name="connsiteX4" fmla="*/ 51759 w 216424"/>
                    <a:gd name="connsiteY4" fmla="*/ 163902 h 612476"/>
                    <a:gd name="connsiteX5" fmla="*/ 60385 w 216424"/>
                    <a:gd name="connsiteY5" fmla="*/ 189781 h 612476"/>
                    <a:gd name="connsiteX6" fmla="*/ 69012 w 216424"/>
                    <a:gd name="connsiteY6" fmla="*/ 215660 h 612476"/>
                    <a:gd name="connsiteX7" fmla="*/ 86264 w 216424"/>
                    <a:gd name="connsiteY7" fmla="*/ 301925 h 612476"/>
                    <a:gd name="connsiteX8" fmla="*/ 94891 w 216424"/>
                    <a:gd name="connsiteY8" fmla="*/ 327804 h 612476"/>
                    <a:gd name="connsiteX9" fmla="*/ 120770 w 216424"/>
                    <a:gd name="connsiteY9" fmla="*/ 345057 h 612476"/>
                    <a:gd name="connsiteX10" fmla="*/ 163902 w 216424"/>
                    <a:gd name="connsiteY10" fmla="*/ 422694 h 612476"/>
                    <a:gd name="connsiteX11" fmla="*/ 181155 w 216424"/>
                    <a:gd name="connsiteY11" fmla="*/ 448574 h 612476"/>
                    <a:gd name="connsiteX12" fmla="*/ 198408 w 216424"/>
                    <a:gd name="connsiteY12" fmla="*/ 500332 h 612476"/>
                    <a:gd name="connsiteX13" fmla="*/ 215661 w 216424"/>
                    <a:gd name="connsiteY13" fmla="*/ 560717 h 612476"/>
                    <a:gd name="connsiteX14" fmla="*/ 215661 w 216424"/>
                    <a:gd name="connsiteY14" fmla="*/ 612476 h 612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6424" h="612476">
                      <a:moveTo>
                        <a:pt x="0" y="0"/>
                      </a:moveTo>
                      <a:cubicBezTo>
                        <a:pt x="2876" y="17253"/>
                        <a:pt x="3601" y="35006"/>
                        <a:pt x="8627" y="51759"/>
                      </a:cubicBezTo>
                      <a:cubicBezTo>
                        <a:pt x="12322" y="64076"/>
                        <a:pt x="21104" y="74324"/>
                        <a:pt x="25880" y="86264"/>
                      </a:cubicBezTo>
                      <a:cubicBezTo>
                        <a:pt x="32634" y="103149"/>
                        <a:pt x="37381" y="120770"/>
                        <a:pt x="43132" y="138023"/>
                      </a:cubicBezTo>
                      <a:lnTo>
                        <a:pt x="51759" y="163902"/>
                      </a:lnTo>
                      <a:lnTo>
                        <a:pt x="60385" y="189781"/>
                      </a:lnTo>
                      <a:cubicBezTo>
                        <a:pt x="63261" y="198407"/>
                        <a:pt x="67229" y="206744"/>
                        <a:pt x="69012" y="215660"/>
                      </a:cubicBezTo>
                      <a:cubicBezTo>
                        <a:pt x="74763" y="244415"/>
                        <a:pt x="76990" y="274106"/>
                        <a:pt x="86264" y="301925"/>
                      </a:cubicBezTo>
                      <a:cubicBezTo>
                        <a:pt x="89140" y="310551"/>
                        <a:pt x="89211" y="320704"/>
                        <a:pt x="94891" y="327804"/>
                      </a:cubicBezTo>
                      <a:cubicBezTo>
                        <a:pt x="101368" y="335900"/>
                        <a:pt x="112144" y="339306"/>
                        <a:pt x="120770" y="345057"/>
                      </a:cubicBezTo>
                      <a:cubicBezTo>
                        <a:pt x="135955" y="390607"/>
                        <a:pt x="124353" y="363370"/>
                        <a:pt x="163902" y="422694"/>
                      </a:cubicBezTo>
                      <a:lnTo>
                        <a:pt x="181155" y="448574"/>
                      </a:lnTo>
                      <a:lnTo>
                        <a:pt x="198408" y="500332"/>
                      </a:lnTo>
                      <a:cubicBezTo>
                        <a:pt x="203662" y="516093"/>
                        <a:pt x="214114" y="545248"/>
                        <a:pt x="215661" y="560717"/>
                      </a:cubicBezTo>
                      <a:cubicBezTo>
                        <a:pt x="217378" y="577884"/>
                        <a:pt x="215661" y="595223"/>
                        <a:pt x="215661" y="612476"/>
                      </a:cubicBezTo>
                    </a:path>
                  </a:pathLst>
                </a:custGeom>
                <a:solidFill>
                  <a:srgbClr val="714B25"/>
                </a:solidFill>
                <a:ln w="76200">
                  <a:solidFill>
                    <a:srgbClr val="714B25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4" name="Freeform 33"/>
                <p:cNvSpPr/>
                <p:nvPr/>
              </p:nvSpPr>
              <p:spPr>
                <a:xfrm>
                  <a:off x="8609162" y="4321834"/>
                  <a:ext cx="258793" cy="250166"/>
                </a:xfrm>
                <a:custGeom>
                  <a:avLst/>
                  <a:gdLst>
                    <a:gd name="connsiteX0" fmla="*/ 0 w 258793"/>
                    <a:gd name="connsiteY0" fmla="*/ 250166 h 250166"/>
                    <a:gd name="connsiteX1" fmla="*/ 51759 w 258793"/>
                    <a:gd name="connsiteY1" fmla="*/ 232913 h 250166"/>
                    <a:gd name="connsiteX2" fmla="*/ 69012 w 258793"/>
                    <a:gd name="connsiteY2" fmla="*/ 207034 h 250166"/>
                    <a:gd name="connsiteX3" fmla="*/ 94891 w 258793"/>
                    <a:gd name="connsiteY3" fmla="*/ 189781 h 250166"/>
                    <a:gd name="connsiteX4" fmla="*/ 146649 w 258793"/>
                    <a:gd name="connsiteY4" fmla="*/ 146649 h 250166"/>
                    <a:gd name="connsiteX5" fmla="*/ 163902 w 258793"/>
                    <a:gd name="connsiteY5" fmla="*/ 120770 h 250166"/>
                    <a:gd name="connsiteX6" fmla="*/ 172529 w 258793"/>
                    <a:gd name="connsiteY6" fmla="*/ 94891 h 250166"/>
                    <a:gd name="connsiteX7" fmla="*/ 198408 w 258793"/>
                    <a:gd name="connsiteY7" fmla="*/ 77638 h 250166"/>
                    <a:gd name="connsiteX8" fmla="*/ 207034 w 258793"/>
                    <a:gd name="connsiteY8" fmla="*/ 51758 h 250166"/>
                    <a:gd name="connsiteX9" fmla="*/ 258793 w 258793"/>
                    <a:gd name="connsiteY9" fmla="*/ 0 h 250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8793" h="250166">
                      <a:moveTo>
                        <a:pt x="0" y="250166"/>
                      </a:moveTo>
                      <a:cubicBezTo>
                        <a:pt x="17253" y="244415"/>
                        <a:pt x="36337" y="242552"/>
                        <a:pt x="51759" y="232913"/>
                      </a:cubicBezTo>
                      <a:cubicBezTo>
                        <a:pt x="60551" y="227418"/>
                        <a:pt x="61681" y="214365"/>
                        <a:pt x="69012" y="207034"/>
                      </a:cubicBezTo>
                      <a:cubicBezTo>
                        <a:pt x="76343" y="199703"/>
                        <a:pt x="86926" y="196418"/>
                        <a:pt x="94891" y="189781"/>
                      </a:cubicBezTo>
                      <a:cubicBezTo>
                        <a:pt x="161311" y="134431"/>
                        <a:pt x="82396" y="189485"/>
                        <a:pt x="146649" y="146649"/>
                      </a:cubicBezTo>
                      <a:cubicBezTo>
                        <a:pt x="152400" y="138023"/>
                        <a:pt x="159265" y="130043"/>
                        <a:pt x="163902" y="120770"/>
                      </a:cubicBezTo>
                      <a:cubicBezTo>
                        <a:pt x="167969" y="112637"/>
                        <a:pt x="166849" y="101991"/>
                        <a:pt x="172529" y="94891"/>
                      </a:cubicBezTo>
                      <a:cubicBezTo>
                        <a:pt x="179006" y="86795"/>
                        <a:pt x="189782" y="83389"/>
                        <a:pt x="198408" y="77638"/>
                      </a:cubicBezTo>
                      <a:cubicBezTo>
                        <a:pt x="201283" y="69011"/>
                        <a:pt x="201451" y="58936"/>
                        <a:pt x="207034" y="51758"/>
                      </a:cubicBezTo>
                      <a:cubicBezTo>
                        <a:pt x="222014" y="32498"/>
                        <a:pt x="258793" y="0"/>
                        <a:pt x="258793" y="0"/>
                      </a:cubicBezTo>
                    </a:path>
                  </a:pathLst>
                </a:custGeom>
                <a:noFill/>
                <a:ln w="57150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5" name="Freeform 34"/>
                <p:cNvSpPr/>
                <p:nvPr/>
              </p:nvSpPr>
              <p:spPr>
                <a:xfrm>
                  <a:off x="8307238" y="4373592"/>
                  <a:ext cx="267419" cy="163902"/>
                </a:xfrm>
                <a:custGeom>
                  <a:avLst/>
                  <a:gdLst>
                    <a:gd name="connsiteX0" fmla="*/ 267419 w 267419"/>
                    <a:gd name="connsiteY0" fmla="*/ 163902 h 163902"/>
                    <a:gd name="connsiteX1" fmla="*/ 224287 w 267419"/>
                    <a:gd name="connsiteY1" fmla="*/ 146650 h 163902"/>
                    <a:gd name="connsiteX2" fmla="*/ 198407 w 267419"/>
                    <a:gd name="connsiteY2" fmla="*/ 129397 h 163902"/>
                    <a:gd name="connsiteX3" fmla="*/ 146649 w 267419"/>
                    <a:gd name="connsiteY3" fmla="*/ 120770 h 163902"/>
                    <a:gd name="connsiteX4" fmla="*/ 120770 w 267419"/>
                    <a:gd name="connsiteY4" fmla="*/ 94891 h 163902"/>
                    <a:gd name="connsiteX5" fmla="*/ 51758 w 267419"/>
                    <a:gd name="connsiteY5" fmla="*/ 77638 h 163902"/>
                    <a:gd name="connsiteX6" fmla="*/ 8626 w 267419"/>
                    <a:gd name="connsiteY6" fmla="*/ 25880 h 163902"/>
                    <a:gd name="connsiteX7" fmla="*/ 0 w 267419"/>
                    <a:gd name="connsiteY7" fmla="*/ 0 h 1639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7419" h="163902">
                      <a:moveTo>
                        <a:pt x="267419" y="163902"/>
                      </a:moveTo>
                      <a:cubicBezTo>
                        <a:pt x="253042" y="158151"/>
                        <a:pt x="238137" y="153575"/>
                        <a:pt x="224287" y="146650"/>
                      </a:cubicBezTo>
                      <a:cubicBezTo>
                        <a:pt x="215014" y="142013"/>
                        <a:pt x="208243" y="132676"/>
                        <a:pt x="198407" y="129397"/>
                      </a:cubicBezTo>
                      <a:cubicBezTo>
                        <a:pt x="181814" y="123866"/>
                        <a:pt x="163902" y="123646"/>
                        <a:pt x="146649" y="120770"/>
                      </a:cubicBezTo>
                      <a:cubicBezTo>
                        <a:pt x="138023" y="112144"/>
                        <a:pt x="131876" y="99939"/>
                        <a:pt x="120770" y="94891"/>
                      </a:cubicBezTo>
                      <a:cubicBezTo>
                        <a:pt x="99183" y="85079"/>
                        <a:pt x="51758" y="77638"/>
                        <a:pt x="51758" y="77638"/>
                      </a:cubicBezTo>
                      <a:cubicBezTo>
                        <a:pt x="32681" y="58561"/>
                        <a:pt x="20635" y="49898"/>
                        <a:pt x="8626" y="25880"/>
                      </a:cubicBezTo>
                      <a:cubicBezTo>
                        <a:pt x="4559" y="17747"/>
                        <a:pt x="0" y="0"/>
                        <a:pt x="0" y="0"/>
                      </a:cubicBezTo>
                    </a:path>
                  </a:pathLst>
                </a:custGeom>
                <a:noFill/>
                <a:ln w="57150"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21" name="plant"/>
              <p:cNvSpPr>
                <a:spLocks noEditPoints="1" noChangeArrowheads="1"/>
              </p:cNvSpPr>
              <p:nvPr/>
            </p:nvSpPr>
            <p:spPr bwMode="auto">
              <a:xfrm>
                <a:off x="8914611" y="3402799"/>
                <a:ext cx="576671" cy="585265"/>
              </a:xfrm>
              <a:custGeom>
                <a:avLst/>
                <a:gdLst>
                  <a:gd name="T0" fmla="*/ 0 w 21600"/>
                  <a:gd name="T1" fmla="*/ 0 h 21600"/>
                  <a:gd name="T2" fmla="*/ 10800 w 21600"/>
                  <a:gd name="T3" fmla="*/ 0 h 21600"/>
                  <a:gd name="T4" fmla="*/ 21600 w 21600"/>
                  <a:gd name="T5" fmla="*/ 0 h 21600"/>
                  <a:gd name="T6" fmla="*/ 21600 w 21600"/>
                  <a:gd name="T7" fmla="*/ 10800 h 21600"/>
                  <a:gd name="T8" fmla="*/ 21600 w 21600"/>
                  <a:gd name="T9" fmla="*/ 21600 h 21600"/>
                  <a:gd name="T10" fmla="*/ 10800 w 21600"/>
                  <a:gd name="T11" fmla="*/ 21600 h 21600"/>
                  <a:gd name="T12" fmla="*/ 0 w 21600"/>
                  <a:gd name="T13" fmla="*/ 21600 h 21600"/>
                  <a:gd name="T14" fmla="*/ 0 w 21600"/>
                  <a:gd name="T15" fmla="*/ 10800 h 21600"/>
                  <a:gd name="T16" fmla="*/ 7100 w 21600"/>
                  <a:gd name="T17" fmla="*/ 10092 h 21600"/>
                  <a:gd name="T18" fmla="*/ 14545 w 21600"/>
                  <a:gd name="T19" fmla="*/ 13573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8" y="9002"/>
                    </a:moveTo>
                    <a:lnTo>
                      <a:pt x="9254" y="8422"/>
                    </a:lnTo>
                    <a:lnTo>
                      <a:pt x="9139" y="7935"/>
                    </a:lnTo>
                    <a:lnTo>
                      <a:pt x="8819" y="7355"/>
                    </a:lnTo>
                    <a:lnTo>
                      <a:pt x="8475" y="6728"/>
                    </a:lnTo>
                    <a:lnTo>
                      <a:pt x="8040" y="6287"/>
                    </a:lnTo>
                    <a:lnTo>
                      <a:pt x="7421" y="5707"/>
                    </a:lnTo>
                    <a:lnTo>
                      <a:pt x="6574" y="5429"/>
                    </a:lnTo>
                    <a:lnTo>
                      <a:pt x="5452" y="5313"/>
                    </a:lnTo>
                    <a:lnTo>
                      <a:pt x="4856" y="5220"/>
                    </a:lnTo>
                    <a:lnTo>
                      <a:pt x="4169" y="5220"/>
                    </a:lnTo>
                    <a:lnTo>
                      <a:pt x="3665" y="5104"/>
                    </a:lnTo>
                    <a:lnTo>
                      <a:pt x="3001" y="4872"/>
                    </a:lnTo>
                    <a:lnTo>
                      <a:pt x="2497" y="4756"/>
                    </a:lnTo>
                    <a:lnTo>
                      <a:pt x="2062" y="4408"/>
                    </a:lnTo>
                    <a:lnTo>
                      <a:pt x="1603" y="4083"/>
                    </a:lnTo>
                    <a:lnTo>
                      <a:pt x="1283" y="3689"/>
                    </a:lnTo>
                    <a:lnTo>
                      <a:pt x="1283" y="4315"/>
                    </a:lnTo>
                    <a:lnTo>
                      <a:pt x="1489" y="5104"/>
                    </a:lnTo>
                    <a:lnTo>
                      <a:pt x="1832" y="6055"/>
                    </a:lnTo>
                    <a:lnTo>
                      <a:pt x="2382" y="6914"/>
                    </a:lnTo>
                    <a:lnTo>
                      <a:pt x="2680" y="7471"/>
                    </a:lnTo>
                    <a:lnTo>
                      <a:pt x="3115" y="7935"/>
                    </a:lnTo>
                    <a:lnTo>
                      <a:pt x="3573" y="8213"/>
                    </a:lnTo>
                    <a:lnTo>
                      <a:pt x="4077" y="8654"/>
                    </a:lnTo>
                    <a:lnTo>
                      <a:pt x="4627" y="9002"/>
                    </a:lnTo>
                    <a:lnTo>
                      <a:pt x="5245" y="9234"/>
                    </a:lnTo>
                    <a:lnTo>
                      <a:pt x="6024" y="9443"/>
                    </a:lnTo>
                    <a:lnTo>
                      <a:pt x="6757" y="9628"/>
                    </a:lnTo>
                    <a:lnTo>
                      <a:pt x="5177" y="10069"/>
                    </a:lnTo>
                    <a:lnTo>
                      <a:pt x="3963" y="10649"/>
                    </a:lnTo>
                    <a:lnTo>
                      <a:pt x="3344" y="11044"/>
                    </a:lnTo>
                    <a:lnTo>
                      <a:pt x="2886" y="11600"/>
                    </a:lnTo>
                    <a:lnTo>
                      <a:pt x="2497" y="12041"/>
                    </a:lnTo>
                    <a:lnTo>
                      <a:pt x="1947" y="12343"/>
                    </a:lnTo>
                    <a:lnTo>
                      <a:pt x="1168" y="12668"/>
                    </a:lnTo>
                    <a:lnTo>
                      <a:pt x="0" y="12900"/>
                    </a:lnTo>
                    <a:lnTo>
                      <a:pt x="435" y="13248"/>
                    </a:lnTo>
                    <a:lnTo>
                      <a:pt x="779" y="13456"/>
                    </a:lnTo>
                    <a:lnTo>
                      <a:pt x="1283" y="13642"/>
                    </a:lnTo>
                    <a:lnTo>
                      <a:pt x="1718" y="13758"/>
                    </a:lnTo>
                    <a:lnTo>
                      <a:pt x="2680" y="13851"/>
                    </a:lnTo>
                    <a:lnTo>
                      <a:pt x="3573" y="13758"/>
                    </a:lnTo>
                    <a:lnTo>
                      <a:pt x="4512" y="13526"/>
                    </a:lnTo>
                    <a:lnTo>
                      <a:pt x="5360" y="13248"/>
                    </a:lnTo>
                    <a:lnTo>
                      <a:pt x="6139" y="12900"/>
                    </a:lnTo>
                    <a:lnTo>
                      <a:pt x="6757" y="12552"/>
                    </a:lnTo>
                    <a:lnTo>
                      <a:pt x="6459" y="13132"/>
                    </a:lnTo>
                    <a:lnTo>
                      <a:pt x="6139" y="13642"/>
                    </a:lnTo>
                    <a:lnTo>
                      <a:pt x="5910" y="14199"/>
                    </a:lnTo>
                    <a:lnTo>
                      <a:pt x="5681" y="14663"/>
                    </a:lnTo>
                    <a:lnTo>
                      <a:pt x="5681" y="15150"/>
                    </a:lnTo>
                    <a:lnTo>
                      <a:pt x="5681" y="15730"/>
                    </a:lnTo>
                    <a:lnTo>
                      <a:pt x="5681" y="16241"/>
                    </a:lnTo>
                    <a:lnTo>
                      <a:pt x="5795" y="16913"/>
                    </a:lnTo>
                    <a:lnTo>
                      <a:pt x="5910" y="17586"/>
                    </a:lnTo>
                    <a:lnTo>
                      <a:pt x="5910" y="18213"/>
                    </a:lnTo>
                    <a:lnTo>
                      <a:pt x="5795" y="18885"/>
                    </a:lnTo>
                    <a:lnTo>
                      <a:pt x="5566" y="19396"/>
                    </a:lnTo>
                    <a:lnTo>
                      <a:pt x="5245" y="19976"/>
                    </a:lnTo>
                    <a:lnTo>
                      <a:pt x="4971" y="20370"/>
                    </a:lnTo>
                    <a:lnTo>
                      <a:pt x="4512" y="20811"/>
                    </a:lnTo>
                    <a:lnTo>
                      <a:pt x="4077" y="21043"/>
                    </a:lnTo>
                    <a:lnTo>
                      <a:pt x="5177" y="20927"/>
                    </a:lnTo>
                    <a:lnTo>
                      <a:pt x="6253" y="20486"/>
                    </a:lnTo>
                    <a:lnTo>
                      <a:pt x="7421" y="19976"/>
                    </a:lnTo>
                    <a:lnTo>
                      <a:pt x="8361" y="19187"/>
                    </a:lnTo>
                    <a:lnTo>
                      <a:pt x="8819" y="18769"/>
                    </a:lnTo>
                    <a:lnTo>
                      <a:pt x="9139" y="18213"/>
                    </a:lnTo>
                    <a:lnTo>
                      <a:pt x="9437" y="17772"/>
                    </a:lnTo>
                    <a:lnTo>
                      <a:pt x="9643" y="17261"/>
                    </a:lnTo>
                    <a:lnTo>
                      <a:pt x="9872" y="16681"/>
                    </a:lnTo>
                    <a:lnTo>
                      <a:pt x="9872" y="16171"/>
                    </a:lnTo>
                    <a:lnTo>
                      <a:pt x="9872" y="15614"/>
                    </a:lnTo>
                    <a:lnTo>
                      <a:pt x="9758" y="15057"/>
                    </a:lnTo>
                    <a:lnTo>
                      <a:pt x="10216" y="15498"/>
                    </a:lnTo>
                    <a:lnTo>
                      <a:pt x="10537" y="16241"/>
                    </a:lnTo>
                    <a:lnTo>
                      <a:pt x="10834" y="17145"/>
                    </a:lnTo>
                    <a:lnTo>
                      <a:pt x="11041" y="18213"/>
                    </a:lnTo>
                    <a:lnTo>
                      <a:pt x="11155" y="19187"/>
                    </a:lnTo>
                    <a:lnTo>
                      <a:pt x="11155" y="20185"/>
                    </a:lnTo>
                    <a:lnTo>
                      <a:pt x="11155" y="20579"/>
                    </a:lnTo>
                    <a:lnTo>
                      <a:pt x="11041" y="21043"/>
                    </a:lnTo>
                    <a:lnTo>
                      <a:pt x="10926" y="21391"/>
                    </a:lnTo>
                    <a:lnTo>
                      <a:pt x="10766" y="21600"/>
                    </a:lnTo>
                    <a:lnTo>
                      <a:pt x="11499" y="21484"/>
                    </a:lnTo>
                    <a:lnTo>
                      <a:pt x="12323" y="21043"/>
                    </a:lnTo>
                    <a:lnTo>
                      <a:pt x="13102" y="20370"/>
                    </a:lnTo>
                    <a:lnTo>
                      <a:pt x="13606" y="19628"/>
                    </a:lnTo>
                    <a:lnTo>
                      <a:pt x="13950" y="19071"/>
                    </a:lnTo>
                    <a:lnTo>
                      <a:pt x="14064" y="18677"/>
                    </a:lnTo>
                    <a:lnTo>
                      <a:pt x="14179" y="18097"/>
                    </a:lnTo>
                    <a:lnTo>
                      <a:pt x="14293" y="17586"/>
                    </a:lnTo>
                    <a:lnTo>
                      <a:pt x="14179" y="16913"/>
                    </a:lnTo>
                    <a:lnTo>
                      <a:pt x="14064" y="16241"/>
                    </a:lnTo>
                    <a:lnTo>
                      <a:pt x="13835" y="15614"/>
                    </a:lnTo>
                    <a:lnTo>
                      <a:pt x="13560" y="14872"/>
                    </a:lnTo>
                    <a:lnTo>
                      <a:pt x="13950" y="14941"/>
                    </a:lnTo>
                    <a:lnTo>
                      <a:pt x="14408" y="15150"/>
                    </a:lnTo>
                    <a:lnTo>
                      <a:pt x="14843" y="15266"/>
                    </a:lnTo>
                    <a:lnTo>
                      <a:pt x="15232" y="15614"/>
                    </a:lnTo>
                    <a:lnTo>
                      <a:pt x="15576" y="15846"/>
                    </a:lnTo>
                    <a:lnTo>
                      <a:pt x="15897" y="16171"/>
                    </a:lnTo>
                    <a:lnTo>
                      <a:pt x="16126" y="16473"/>
                    </a:lnTo>
                    <a:lnTo>
                      <a:pt x="16240" y="16913"/>
                    </a:lnTo>
                    <a:lnTo>
                      <a:pt x="16515" y="17261"/>
                    </a:lnTo>
                    <a:lnTo>
                      <a:pt x="17088" y="17586"/>
                    </a:lnTo>
                    <a:lnTo>
                      <a:pt x="17798" y="17865"/>
                    </a:lnTo>
                    <a:lnTo>
                      <a:pt x="18576" y="18097"/>
                    </a:lnTo>
                    <a:lnTo>
                      <a:pt x="19424" y="18213"/>
                    </a:lnTo>
                    <a:lnTo>
                      <a:pt x="20317" y="18213"/>
                    </a:lnTo>
                    <a:lnTo>
                      <a:pt x="21050" y="18213"/>
                    </a:lnTo>
                    <a:lnTo>
                      <a:pt x="21600" y="17865"/>
                    </a:lnTo>
                    <a:lnTo>
                      <a:pt x="21165" y="17656"/>
                    </a:lnTo>
                    <a:lnTo>
                      <a:pt x="20592" y="17470"/>
                    </a:lnTo>
                    <a:lnTo>
                      <a:pt x="20088" y="17029"/>
                    </a:lnTo>
                    <a:lnTo>
                      <a:pt x="19653" y="16681"/>
                    </a:lnTo>
                    <a:lnTo>
                      <a:pt x="19195" y="16241"/>
                    </a:lnTo>
                    <a:lnTo>
                      <a:pt x="18920" y="15962"/>
                    </a:lnTo>
                    <a:lnTo>
                      <a:pt x="18576" y="15498"/>
                    </a:lnTo>
                    <a:lnTo>
                      <a:pt x="18576" y="15057"/>
                    </a:lnTo>
                    <a:lnTo>
                      <a:pt x="18485" y="14756"/>
                    </a:lnTo>
                    <a:lnTo>
                      <a:pt x="18256" y="14199"/>
                    </a:lnTo>
                    <a:lnTo>
                      <a:pt x="17912" y="13526"/>
                    </a:lnTo>
                    <a:lnTo>
                      <a:pt x="17523" y="13016"/>
                    </a:lnTo>
                    <a:lnTo>
                      <a:pt x="16973" y="12436"/>
                    </a:lnTo>
                    <a:lnTo>
                      <a:pt x="16355" y="12041"/>
                    </a:lnTo>
                    <a:lnTo>
                      <a:pt x="16011" y="11832"/>
                    </a:lnTo>
                    <a:lnTo>
                      <a:pt x="15690" y="11716"/>
                    </a:lnTo>
                    <a:lnTo>
                      <a:pt x="15232" y="11716"/>
                    </a:lnTo>
                    <a:lnTo>
                      <a:pt x="14843" y="11716"/>
                    </a:lnTo>
                    <a:lnTo>
                      <a:pt x="15461" y="11252"/>
                    </a:lnTo>
                    <a:lnTo>
                      <a:pt x="16126" y="10858"/>
                    </a:lnTo>
                    <a:lnTo>
                      <a:pt x="16973" y="10649"/>
                    </a:lnTo>
                    <a:lnTo>
                      <a:pt x="17798" y="10417"/>
                    </a:lnTo>
                    <a:lnTo>
                      <a:pt x="18806" y="10301"/>
                    </a:lnTo>
                    <a:lnTo>
                      <a:pt x="19653" y="10301"/>
                    </a:lnTo>
                    <a:lnTo>
                      <a:pt x="20478" y="10417"/>
                    </a:lnTo>
                    <a:lnTo>
                      <a:pt x="21256" y="10533"/>
                    </a:lnTo>
                    <a:lnTo>
                      <a:pt x="20707" y="9837"/>
                    </a:lnTo>
                    <a:lnTo>
                      <a:pt x="19859" y="9234"/>
                    </a:lnTo>
                    <a:lnTo>
                      <a:pt x="18806" y="8538"/>
                    </a:lnTo>
                    <a:lnTo>
                      <a:pt x="17637" y="8144"/>
                    </a:lnTo>
                    <a:lnTo>
                      <a:pt x="16973" y="8027"/>
                    </a:lnTo>
                    <a:lnTo>
                      <a:pt x="16355" y="7935"/>
                    </a:lnTo>
                    <a:lnTo>
                      <a:pt x="15805" y="7935"/>
                    </a:lnTo>
                    <a:lnTo>
                      <a:pt x="15118" y="8027"/>
                    </a:lnTo>
                    <a:lnTo>
                      <a:pt x="14614" y="8144"/>
                    </a:lnTo>
                    <a:lnTo>
                      <a:pt x="14064" y="8422"/>
                    </a:lnTo>
                    <a:lnTo>
                      <a:pt x="13606" y="8886"/>
                    </a:lnTo>
                    <a:lnTo>
                      <a:pt x="13217" y="9327"/>
                    </a:lnTo>
                    <a:lnTo>
                      <a:pt x="13606" y="8538"/>
                    </a:lnTo>
                    <a:lnTo>
                      <a:pt x="13950" y="7935"/>
                    </a:lnTo>
                    <a:lnTo>
                      <a:pt x="14293" y="7123"/>
                    </a:lnTo>
                    <a:lnTo>
                      <a:pt x="14499" y="6519"/>
                    </a:lnTo>
                    <a:lnTo>
                      <a:pt x="14614" y="5823"/>
                    </a:lnTo>
                    <a:lnTo>
                      <a:pt x="14614" y="5220"/>
                    </a:lnTo>
                    <a:lnTo>
                      <a:pt x="14408" y="4524"/>
                    </a:lnTo>
                    <a:lnTo>
                      <a:pt x="14064" y="3898"/>
                    </a:lnTo>
                    <a:lnTo>
                      <a:pt x="13606" y="3225"/>
                    </a:lnTo>
                    <a:lnTo>
                      <a:pt x="13331" y="2598"/>
                    </a:lnTo>
                    <a:lnTo>
                      <a:pt x="13102" y="2042"/>
                    </a:lnTo>
                    <a:lnTo>
                      <a:pt x="12896" y="1485"/>
                    </a:lnTo>
                    <a:lnTo>
                      <a:pt x="12781" y="1090"/>
                    </a:lnTo>
                    <a:lnTo>
                      <a:pt x="12667" y="626"/>
                    </a:lnTo>
                    <a:lnTo>
                      <a:pt x="12667" y="278"/>
                    </a:lnTo>
                    <a:lnTo>
                      <a:pt x="12667" y="0"/>
                    </a:lnTo>
                    <a:lnTo>
                      <a:pt x="12163" y="394"/>
                    </a:lnTo>
                    <a:lnTo>
                      <a:pt x="11728" y="974"/>
                    </a:lnTo>
                    <a:lnTo>
                      <a:pt x="11155" y="1601"/>
                    </a:lnTo>
                    <a:lnTo>
                      <a:pt x="10766" y="2390"/>
                    </a:lnTo>
                    <a:lnTo>
                      <a:pt x="10330" y="3109"/>
                    </a:lnTo>
                    <a:lnTo>
                      <a:pt x="10101" y="3898"/>
                    </a:lnTo>
                    <a:lnTo>
                      <a:pt x="9987" y="4524"/>
                    </a:lnTo>
                    <a:lnTo>
                      <a:pt x="10101" y="5220"/>
                    </a:lnTo>
                    <a:lnTo>
                      <a:pt x="10216" y="5823"/>
                    </a:lnTo>
                    <a:lnTo>
                      <a:pt x="10330" y="6403"/>
                    </a:lnTo>
                    <a:lnTo>
                      <a:pt x="10330" y="6914"/>
                    </a:lnTo>
                    <a:lnTo>
                      <a:pt x="10216" y="7471"/>
                    </a:lnTo>
                    <a:lnTo>
                      <a:pt x="10101" y="7935"/>
                    </a:lnTo>
                    <a:lnTo>
                      <a:pt x="9872" y="8329"/>
                    </a:lnTo>
                    <a:lnTo>
                      <a:pt x="9643" y="8654"/>
                    </a:lnTo>
                    <a:lnTo>
                      <a:pt x="9368" y="9002"/>
                    </a:lnTo>
                    <a:close/>
                  </a:path>
                </a:pathLst>
              </a:custGeom>
              <a:blipFill>
                <a:blip r:embed="rId16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" name="plant"/>
              <p:cNvSpPr>
                <a:spLocks noEditPoints="1" noChangeArrowheads="1"/>
              </p:cNvSpPr>
              <p:nvPr/>
            </p:nvSpPr>
            <p:spPr bwMode="auto">
              <a:xfrm rot="19991768">
                <a:off x="9119843" y="3756506"/>
                <a:ext cx="654050" cy="592206"/>
              </a:xfrm>
              <a:custGeom>
                <a:avLst/>
                <a:gdLst>
                  <a:gd name="T0" fmla="*/ 0 w 21600"/>
                  <a:gd name="T1" fmla="*/ 0 h 21600"/>
                  <a:gd name="T2" fmla="*/ 10800 w 21600"/>
                  <a:gd name="T3" fmla="*/ 0 h 21600"/>
                  <a:gd name="T4" fmla="*/ 21600 w 21600"/>
                  <a:gd name="T5" fmla="*/ 0 h 21600"/>
                  <a:gd name="T6" fmla="*/ 21600 w 21600"/>
                  <a:gd name="T7" fmla="*/ 10800 h 21600"/>
                  <a:gd name="T8" fmla="*/ 21600 w 21600"/>
                  <a:gd name="T9" fmla="*/ 21600 h 21600"/>
                  <a:gd name="T10" fmla="*/ 10800 w 21600"/>
                  <a:gd name="T11" fmla="*/ 21600 h 21600"/>
                  <a:gd name="T12" fmla="*/ 0 w 21600"/>
                  <a:gd name="T13" fmla="*/ 21600 h 21600"/>
                  <a:gd name="T14" fmla="*/ 0 w 21600"/>
                  <a:gd name="T15" fmla="*/ 10800 h 21600"/>
                  <a:gd name="T16" fmla="*/ 7100 w 21600"/>
                  <a:gd name="T17" fmla="*/ 10092 h 21600"/>
                  <a:gd name="T18" fmla="*/ 14545 w 21600"/>
                  <a:gd name="T19" fmla="*/ 13573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8" y="9002"/>
                    </a:moveTo>
                    <a:lnTo>
                      <a:pt x="9254" y="8422"/>
                    </a:lnTo>
                    <a:lnTo>
                      <a:pt x="9139" y="7935"/>
                    </a:lnTo>
                    <a:lnTo>
                      <a:pt x="8819" y="7355"/>
                    </a:lnTo>
                    <a:lnTo>
                      <a:pt x="8475" y="6728"/>
                    </a:lnTo>
                    <a:lnTo>
                      <a:pt x="8040" y="6287"/>
                    </a:lnTo>
                    <a:lnTo>
                      <a:pt x="7421" y="5707"/>
                    </a:lnTo>
                    <a:lnTo>
                      <a:pt x="6574" y="5429"/>
                    </a:lnTo>
                    <a:lnTo>
                      <a:pt x="5452" y="5313"/>
                    </a:lnTo>
                    <a:lnTo>
                      <a:pt x="4856" y="5220"/>
                    </a:lnTo>
                    <a:lnTo>
                      <a:pt x="4169" y="5220"/>
                    </a:lnTo>
                    <a:lnTo>
                      <a:pt x="3665" y="5104"/>
                    </a:lnTo>
                    <a:lnTo>
                      <a:pt x="3001" y="4872"/>
                    </a:lnTo>
                    <a:lnTo>
                      <a:pt x="2497" y="4756"/>
                    </a:lnTo>
                    <a:lnTo>
                      <a:pt x="2062" y="4408"/>
                    </a:lnTo>
                    <a:lnTo>
                      <a:pt x="1603" y="4083"/>
                    </a:lnTo>
                    <a:lnTo>
                      <a:pt x="1283" y="3689"/>
                    </a:lnTo>
                    <a:lnTo>
                      <a:pt x="1283" y="4315"/>
                    </a:lnTo>
                    <a:lnTo>
                      <a:pt x="1489" y="5104"/>
                    </a:lnTo>
                    <a:lnTo>
                      <a:pt x="1832" y="6055"/>
                    </a:lnTo>
                    <a:lnTo>
                      <a:pt x="2382" y="6914"/>
                    </a:lnTo>
                    <a:lnTo>
                      <a:pt x="2680" y="7471"/>
                    </a:lnTo>
                    <a:lnTo>
                      <a:pt x="3115" y="7935"/>
                    </a:lnTo>
                    <a:lnTo>
                      <a:pt x="3573" y="8213"/>
                    </a:lnTo>
                    <a:lnTo>
                      <a:pt x="4077" y="8654"/>
                    </a:lnTo>
                    <a:lnTo>
                      <a:pt x="4627" y="9002"/>
                    </a:lnTo>
                    <a:lnTo>
                      <a:pt x="5245" y="9234"/>
                    </a:lnTo>
                    <a:lnTo>
                      <a:pt x="6024" y="9443"/>
                    </a:lnTo>
                    <a:lnTo>
                      <a:pt x="6757" y="9628"/>
                    </a:lnTo>
                    <a:lnTo>
                      <a:pt x="5177" y="10069"/>
                    </a:lnTo>
                    <a:lnTo>
                      <a:pt x="3963" y="10649"/>
                    </a:lnTo>
                    <a:lnTo>
                      <a:pt x="3344" y="11044"/>
                    </a:lnTo>
                    <a:lnTo>
                      <a:pt x="2886" y="11600"/>
                    </a:lnTo>
                    <a:lnTo>
                      <a:pt x="2497" y="12041"/>
                    </a:lnTo>
                    <a:lnTo>
                      <a:pt x="1947" y="12343"/>
                    </a:lnTo>
                    <a:lnTo>
                      <a:pt x="1168" y="12668"/>
                    </a:lnTo>
                    <a:lnTo>
                      <a:pt x="0" y="12900"/>
                    </a:lnTo>
                    <a:lnTo>
                      <a:pt x="435" y="13248"/>
                    </a:lnTo>
                    <a:lnTo>
                      <a:pt x="779" y="13456"/>
                    </a:lnTo>
                    <a:lnTo>
                      <a:pt x="1283" y="13642"/>
                    </a:lnTo>
                    <a:lnTo>
                      <a:pt x="1718" y="13758"/>
                    </a:lnTo>
                    <a:lnTo>
                      <a:pt x="2680" y="13851"/>
                    </a:lnTo>
                    <a:lnTo>
                      <a:pt x="3573" y="13758"/>
                    </a:lnTo>
                    <a:lnTo>
                      <a:pt x="4512" y="13526"/>
                    </a:lnTo>
                    <a:lnTo>
                      <a:pt x="5360" y="13248"/>
                    </a:lnTo>
                    <a:lnTo>
                      <a:pt x="6139" y="12900"/>
                    </a:lnTo>
                    <a:lnTo>
                      <a:pt x="6757" y="12552"/>
                    </a:lnTo>
                    <a:lnTo>
                      <a:pt x="6459" y="13132"/>
                    </a:lnTo>
                    <a:lnTo>
                      <a:pt x="6139" y="13642"/>
                    </a:lnTo>
                    <a:lnTo>
                      <a:pt x="5910" y="14199"/>
                    </a:lnTo>
                    <a:lnTo>
                      <a:pt x="5681" y="14663"/>
                    </a:lnTo>
                    <a:lnTo>
                      <a:pt x="5681" y="15150"/>
                    </a:lnTo>
                    <a:lnTo>
                      <a:pt x="5681" y="15730"/>
                    </a:lnTo>
                    <a:lnTo>
                      <a:pt x="5681" y="16241"/>
                    </a:lnTo>
                    <a:lnTo>
                      <a:pt x="5795" y="16913"/>
                    </a:lnTo>
                    <a:lnTo>
                      <a:pt x="5910" y="17586"/>
                    </a:lnTo>
                    <a:lnTo>
                      <a:pt x="5910" y="18213"/>
                    </a:lnTo>
                    <a:lnTo>
                      <a:pt x="5795" y="18885"/>
                    </a:lnTo>
                    <a:lnTo>
                      <a:pt x="5566" y="19396"/>
                    </a:lnTo>
                    <a:lnTo>
                      <a:pt x="5245" y="19976"/>
                    </a:lnTo>
                    <a:lnTo>
                      <a:pt x="4971" y="20370"/>
                    </a:lnTo>
                    <a:lnTo>
                      <a:pt x="4512" y="20811"/>
                    </a:lnTo>
                    <a:lnTo>
                      <a:pt x="4077" y="21043"/>
                    </a:lnTo>
                    <a:lnTo>
                      <a:pt x="5177" y="20927"/>
                    </a:lnTo>
                    <a:lnTo>
                      <a:pt x="6253" y="20486"/>
                    </a:lnTo>
                    <a:lnTo>
                      <a:pt x="7421" y="19976"/>
                    </a:lnTo>
                    <a:lnTo>
                      <a:pt x="8361" y="19187"/>
                    </a:lnTo>
                    <a:lnTo>
                      <a:pt x="8819" y="18769"/>
                    </a:lnTo>
                    <a:lnTo>
                      <a:pt x="9139" y="18213"/>
                    </a:lnTo>
                    <a:lnTo>
                      <a:pt x="9437" y="17772"/>
                    </a:lnTo>
                    <a:lnTo>
                      <a:pt x="9643" y="17261"/>
                    </a:lnTo>
                    <a:lnTo>
                      <a:pt x="9872" y="16681"/>
                    </a:lnTo>
                    <a:lnTo>
                      <a:pt x="9872" y="16171"/>
                    </a:lnTo>
                    <a:lnTo>
                      <a:pt x="9872" y="15614"/>
                    </a:lnTo>
                    <a:lnTo>
                      <a:pt x="9758" y="15057"/>
                    </a:lnTo>
                    <a:lnTo>
                      <a:pt x="10216" y="15498"/>
                    </a:lnTo>
                    <a:lnTo>
                      <a:pt x="10537" y="16241"/>
                    </a:lnTo>
                    <a:lnTo>
                      <a:pt x="10834" y="17145"/>
                    </a:lnTo>
                    <a:lnTo>
                      <a:pt x="11041" y="18213"/>
                    </a:lnTo>
                    <a:lnTo>
                      <a:pt x="11155" y="19187"/>
                    </a:lnTo>
                    <a:lnTo>
                      <a:pt x="11155" y="20185"/>
                    </a:lnTo>
                    <a:lnTo>
                      <a:pt x="11155" y="20579"/>
                    </a:lnTo>
                    <a:lnTo>
                      <a:pt x="11041" y="21043"/>
                    </a:lnTo>
                    <a:lnTo>
                      <a:pt x="10926" y="21391"/>
                    </a:lnTo>
                    <a:lnTo>
                      <a:pt x="10766" y="21600"/>
                    </a:lnTo>
                    <a:lnTo>
                      <a:pt x="11499" y="21484"/>
                    </a:lnTo>
                    <a:lnTo>
                      <a:pt x="12323" y="21043"/>
                    </a:lnTo>
                    <a:lnTo>
                      <a:pt x="13102" y="20370"/>
                    </a:lnTo>
                    <a:lnTo>
                      <a:pt x="13606" y="19628"/>
                    </a:lnTo>
                    <a:lnTo>
                      <a:pt x="13950" y="19071"/>
                    </a:lnTo>
                    <a:lnTo>
                      <a:pt x="14064" y="18677"/>
                    </a:lnTo>
                    <a:lnTo>
                      <a:pt x="14179" y="18097"/>
                    </a:lnTo>
                    <a:lnTo>
                      <a:pt x="14293" y="17586"/>
                    </a:lnTo>
                    <a:lnTo>
                      <a:pt x="14179" y="16913"/>
                    </a:lnTo>
                    <a:lnTo>
                      <a:pt x="14064" y="16241"/>
                    </a:lnTo>
                    <a:lnTo>
                      <a:pt x="13835" y="15614"/>
                    </a:lnTo>
                    <a:lnTo>
                      <a:pt x="13560" y="14872"/>
                    </a:lnTo>
                    <a:lnTo>
                      <a:pt x="13950" y="14941"/>
                    </a:lnTo>
                    <a:lnTo>
                      <a:pt x="14408" y="15150"/>
                    </a:lnTo>
                    <a:lnTo>
                      <a:pt x="14843" y="15266"/>
                    </a:lnTo>
                    <a:lnTo>
                      <a:pt x="15232" y="15614"/>
                    </a:lnTo>
                    <a:lnTo>
                      <a:pt x="15576" y="15846"/>
                    </a:lnTo>
                    <a:lnTo>
                      <a:pt x="15897" y="16171"/>
                    </a:lnTo>
                    <a:lnTo>
                      <a:pt x="16126" y="16473"/>
                    </a:lnTo>
                    <a:lnTo>
                      <a:pt x="16240" y="16913"/>
                    </a:lnTo>
                    <a:lnTo>
                      <a:pt x="16515" y="17261"/>
                    </a:lnTo>
                    <a:lnTo>
                      <a:pt x="17088" y="17586"/>
                    </a:lnTo>
                    <a:lnTo>
                      <a:pt x="17798" y="17865"/>
                    </a:lnTo>
                    <a:lnTo>
                      <a:pt x="18576" y="18097"/>
                    </a:lnTo>
                    <a:lnTo>
                      <a:pt x="19424" y="18213"/>
                    </a:lnTo>
                    <a:lnTo>
                      <a:pt x="20317" y="18213"/>
                    </a:lnTo>
                    <a:lnTo>
                      <a:pt x="21050" y="18213"/>
                    </a:lnTo>
                    <a:lnTo>
                      <a:pt x="21600" y="17865"/>
                    </a:lnTo>
                    <a:lnTo>
                      <a:pt x="21165" y="17656"/>
                    </a:lnTo>
                    <a:lnTo>
                      <a:pt x="20592" y="17470"/>
                    </a:lnTo>
                    <a:lnTo>
                      <a:pt x="20088" y="17029"/>
                    </a:lnTo>
                    <a:lnTo>
                      <a:pt x="19653" y="16681"/>
                    </a:lnTo>
                    <a:lnTo>
                      <a:pt x="19195" y="16241"/>
                    </a:lnTo>
                    <a:lnTo>
                      <a:pt x="18920" y="15962"/>
                    </a:lnTo>
                    <a:lnTo>
                      <a:pt x="18576" y="15498"/>
                    </a:lnTo>
                    <a:lnTo>
                      <a:pt x="18576" y="15057"/>
                    </a:lnTo>
                    <a:lnTo>
                      <a:pt x="18485" y="14756"/>
                    </a:lnTo>
                    <a:lnTo>
                      <a:pt x="18256" y="14199"/>
                    </a:lnTo>
                    <a:lnTo>
                      <a:pt x="17912" y="13526"/>
                    </a:lnTo>
                    <a:lnTo>
                      <a:pt x="17523" y="13016"/>
                    </a:lnTo>
                    <a:lnTo>
                      <a:pt x="16973" y="12436"/>
                    </a:lnTo>
                    <a:lnTo>
                      <a:pt x="16355" y="12041"/>
                    </a:lnTo>
                    <a:lnTo>
                      <a:pt x="16011" y="11832"/>
                    </a:lnTo>
                    <a:lnTo>
                      <a:pt x="15690" y="11716"/>
                    </a:lnTo>
                    <a:lnTo>
                      <a:pt x="15232" y="11716"/>
                    </a:lnTo>
                    <a:lnTo>
                      <a:pt x="14843" y="11716"/>
                    </a:lnTo>
                    <a:lnTo>
                      <a:pt x="15461" y="11252"/>
                    </a:lnTo>
                    <a:lnTo>
                      <a:pt x="16126" y="10858"/>
                    </a:lnTo>
                    <a:lnTo>
                      <a:pt x="16973" y="10649"/>
                    </a:lnTo>
                    <a:lnTo>
                      <a:pt x="17798" y="10417"/>
                    </a:lnTo>
                    <a:lnTo>
                      <a:pt x="18806" y="10301"/>
                    </a:lnTo>
                    <a:lnTo>
                      <a:pt x="19653" y="10301"/>
                    </a:lnTo>
                    <a:lnTo>
                      <a:pt x="20478" y="10417"/>
                    </a:lnTo>
                    <a:lnTo>
                      <a:pt x="21256" y="10533"/>
                    </a:lnTo>
                    <a:lnTo>
                      <a:pt x="20707" y="9837"/>
                    </a:lnTo>
                    <a:lnTo>
                      <a:pt x="19859" y="9234"/>
                    </a:lnTo>
                    <a:lnTo>
                      <a:pt x="18806" y="8538"/>
                    </a:lnTo>
                    <a:lnTo>
                      <a:pt x="17637" y="8144"/>
                    </a:lnTo>
                    <a:lnTo>
                      <a:pt x="16973" y="8027"/>
                    </a:lnTo>
                    <a:lnTo>
                      <a:pt x="16355" y="7935"/>
                    </a:lnTo>
                    <a:lnTo>
                      <a:pt x="15805" y="7935"/>
                    </a:lnTo>
                    <a:lnTo>
                      <a:pt x="15118" y="8027"/>
                    </a:lnTo>
                    <a:lnTo>
                      <a:pt x="14614" y="8144"/>
                    </a:lnTo>
                    <a:lnTo>
                      <a:pt x="14064" y="8422"/>
                    </a:lnTo>
                    <a:lnTo>
                      <a:pt x="13606" y="8886"/>
                    </a:lnTo>
                    <a:lnTo>
                      <a:pt x="13217" y="9327"/>
                    </a:lnTo>
                    <a:lnTo>
                      <a:pt x="13606" y="8538"/>
                    </a:lnTo>
                    <a:lnTo>
                      <a:pt x="13950" y="7935"/>
                    </a:lnTo>
                    <a:lnTo>
                      <a:pt x="14293" y="7123"/>
                    </a:lnTo>
                    <a:lnTo>
                      <a:pt x="14499" y="6519"/>
                    </a:lnTo>
                    <a:lnTo>
                      <a:pt x="14614" y="5823"/>
                    </a:lnTo>
                    <a:lnTo>
                      <a:pt x="14614" y="5220"/>
                    </a:lnTo>
                    <a:lnTo>
                      <a:pt x="14408" y="4524"/>
                    </a:lnTo>
                    <a:lnTo>
                      <a:pt x="14064" y="3898"/>
                    </a:lnTo>
                    <a:lnTo>
                      <a:pt x="13606" y="3225"/>
                    </a:lnTo>
                    <a:lnTo>
                      <a:pt x="13331" y="2598"/>
                    </a:lnTo>
                    <a:lnTo>
                      <a:pt x="13102" y="2042"/>
                    </a:lnTo>
                    <a:lnTo>
                      <a:pt x="12896" y="1485"/>
                    </a:lnTo>
                    <a:lnTo>
                      <a:pt x="12781" y="1090"/>
                    </a:lnTo>
                    <a:lnTo>
                      <a:pt x="12667" y="626"/>
                    </a:lnTo>
                    <a:lnTo>
                      <a:pt x="12667" y="278"/>
                    </a:lnTo>
                    <a:lnTo>
                      <a:pt x="12667" y="0"/>
                    </a:lnTo>
                    <a:lnTo>
                      <a:pt x="12163" y="394"/>
                    </a:lnTo>
                    <a:lnTo>
                      <a:pt x="11728" y="974"/>
                    </a:lnTo>
                    <a:lnTo>
                      <a:pt x="11155" y="1601"/>
                    </a:lnTo>
                    <a:lnTo>
                      <a:pt x="10766" y="2390"/>
                    </a:lnTo>
                    <a:lnTo>
                      <a:pt x="10330" y="3109"/>
                    </a:lnTo>
                    <a:lnTo>
                      <a:pt x="10101" y="3898"/>
                    </a:lnTo>
                    <a:lnTo>
                      <a:pt x="9987" y="4524"/>
                    </a:lnTo>
                    <a:lnTo>
                      <a:pt x="10101" y="5220"/>
                    </a:lnTo>
                    <a:lnTo>
                      <a:pt x="10216" y="5823"/>
                    </a:lnTo>
                    <a:lnTo>
                      <a:pt x="10330" y="6403"/>
                    </a:lnTo>
                    <a:lnTo>
                      <a:pt x="10330" y="6914"/>
                    </a:lnTo>
                    <a:lnTo>
                      <a:pt x="10216" y="7471"/>
                    </a:lnTo>
                    <a:lnTo>
                      <a:pt x="10101" y="7935"/>
                    </a:lnTo>
                    <a:lnTo>
                      <a:pt x="9872" y="8329"/>
                    </a:lnTo>
                    <a:lnTo>
                      <a:pt x="9643" y="8654"/>
                    </a:lnTo>
                    <a:lnTo>
                      <a:pt x="9368" y="9002"/>
                    </a:lnTo>
                    <a:close/>
                  </a:path>
                </a:pathLst>
              </a:custGeom>
              <a:blipFill>
                <a:blip r:embed="rId16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37" name="Trapezoid 36"/>
              <p:cNvSpPr/>
              <p:nvPr/>
            </p:nvSpPr>
            <p:spPr>
              <a:xfrm rot="10800000">
                <a:off x="9503952" y="4388097"/>
                <a:ext cx="530923" cy="299675"/>
              </a:xfrm>
              <a:prstGeom prst="trapezoid">
                <a:avLst/>
              </a:prstGeom>
              <a:blipFill>
                <a:blip r:embed="rId17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Freeform 37"/>
              <p:cNvSpPr/>
              <p:nvPr/>
            </p:nvSpPr>
            <p:spPr>
              <a:xfrm>
                <a:off x="9635696" y="3614468"/>
                <a:ext cx="138032" cy="189781"/>
              </a:xfrm>
              <a:custGeom>
                <a:avLst/>
                <a:gdLst>
                  <a:gd name="connsiteX0" fmla="*/ 138032 w 138032"/>
                  <a:gd name="connsiteY0" fmla="*/ 0 h 189781"/>
                  <a:gd name="connsiteX1" fmla="*/ 112153 w 138032"/>
                  <a:gd name="connsiteY1" fmla="*/ 43132 h 189781"/>
                  <a:gd name="connsiteX2" fmla="*/ 60395 w 138032"/>
                  <a:gd name="connsiteY2" fmla="*/ 77638 h 189781"/>
                  <a:gd name="connsiteX3" fmla="*/ 43142 w 138032"/>
                  <a:gd name="connsiteY3" fmla="*/ 103517 h 189781"/>
                  <a:gd name="connsiteX4" fmla="*/ 34515 w 138032"/>
                  <a:gd name="connsiteY4" fmla="*/ 129396 h 189781"/>
                  <a:gd name="connsiteX5" fmla="*/ 10 w 138032"/>
                  <a:gd name="connsiteY5" fmla="*/ 189781 h 189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032" h="189781">
                    <a:moveTo>
                      <a:pt x="138032" y="0"/>
                    </a:moveTo>
                    <a:cubicBezTo>
                      <a:pt x="129406" y="14377"/>
                      <a:pt x="124009" y="31276"/>
                      <a:pt x="112153" y="43132"/>
                    </a:cubicBezTo>
                    <a:cubicBezTo>
                      <a:pt x="97491" y="57794"/>
                      <a:pt x="60395" y="77638"/>
                      <a:pt x="60395" y="77638"/>
                    </a:cubicBezTo>
                    <a:cubicBezTo>
                      <a:pt x="54644" y="86264"/>
                      <a:pt x="47779" y="94244"/>
                      <a:pt x="43142" y="103517"/>
                    </a:cubicBezTo>
                    <a:cubicBezTo>
                      <a:pt x="39075" y="111650"/>
                      <a:pt x="38931" y="121447"/>
                      <a:pt x="34515" y="129396"/>
                    </a:cubicBezTo>
                    <a:cubicBezTo>
                      <a:pt x="-1585" y="194376"/>
                      <a:pt x="10" y="158918"/>
                      <a:pt x="10" y="189781"/>
                    </a:cubicBezTo>
                  </a:path>
                </a:pathLst>
              </a:custGeom>
              <a:noFill/>
              <a:ln w="19050">
                <a:solidFill>
                  <a:srgbClr val="714B2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39" name="Freeform 38"/>
              <p:cNvSpPr/>
              <p:nvPr/>
            </p:nvSpPr>
            <p:spPr>
              <a:xfrm>
                <a:off x="9523562" y="3657600"/>
                <a:ext cx="69012" cy="172528"/>
              </a:xfrm>
              <a:custGeom>
                <a:avLst/>
                <a:gdLst>
                  <a:gd name="connsiteX0" fmla="*/ 0 w 69012"/>
                  <a:gd name="connsiteY0" fmla="*/ 0 h 172528"/>
                  <a:gd name="connsiteX1" fmla="*/ 25880 w 69012"/>
                  <a:gd name="connsiteY1" fmla="*/ 94891 h 172528"/>
                  <a:gd name="connsiteX2" fmla="*/ 60385 w 69012"/>
                  <a:gd name="connsiteY2" fmla="*/ 146649 h 172528"/>
                  <a:gd name="connsiteX3" fmla="*/ 69012 w 69012"/>
                  <a:gd name="connsiteY3" fmla="*/ 172528 h 172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012" h="172528">
                    <a:moveTo>
                      <a:pt x="0" y="0"/>
                    </a:moveTo>
                    <a:cubicBezTo>
                      <a:pt x="4630" y="23147"/>
                      <a:pt x="13373" y="76130"/>
                      <a:pt x="25880" y="94891"/>
                    </a:cubicBezTo>
                    <a:cubicBezTo>
                      <a:pt x="37382" y="112144"/>
                      <a:pt x="53828" y="126978"/>
                      <a:pt x="60385" y="146649"/>
                    </a:cubicBezTo>
                    <a:lnTo>
                      <a:pt x="69012" y="172528"/>
                    </a:lnTo>
                  </a:path>
                </a:pathLst>
              </a:custGeom>
              <a:noFill/>
              <a:ln>
                <a:solidFill>
                  <a:srgbClr val="99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0" name="Freeform 39"/>
              <p:cNvSpPr/>
              <p:nvPr/>
            </p:nvSpPr>
            <p:spPr>
              <a:xfrm>
                <a:off x="9782048" y="4261449"/>
                <a:ext cx="8933" cy="86264"/>
              </a:xfrm>
              <a:custGeom>
                <a:avLst/>
                <a:gdLst>
                  <a:gd name="connsiteX0" fmla="*/ 8933 w 8933"/>
                  <a:gd name="connsiteY0" fmla="*/ 0 h 86264"/>
                  <a:gd name="connsiteX1" fmla="*/ 307 w 8933"/>
                  <a:gd name="connsiteY1" fmla="*/ 86264 h 86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933" h="86264">
                    <a:moveTo>
                      <a:pt x="8933" y="0"/>
                    </a:moveTo>
                    <a:cubicBezTo>
                      <a:pt x="-2513" y="57230"/>
                      <a:pt x="307" y="28470"/>
                      <a:pt x="307" y="86264"/>
                    </a:cubicBezTo>
                  </a:path>
                </a:pathLst>
              </a:custGeom>
              <a:noFill/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plant"/>
              <p:cNvSpPr>
                <a:spLocks noEditPoints="1" noChangeArrowheads="1"/>
              </p:cNvSpPr>
              <p:nvPr/>
            </p:nvSpPr>
            <p:spPr bwMode="auto">
              <a:xfrm flipH="1">
                <a:off x="9552990" y="3241554"/>
                <a:ext cx="576671" cy="585265"/>
              </a:xfrm>
              <a:custGeom>
                <a:avLst/>
                <a:gdLst>
                  <a:gd name="T0" fmla="*/ 0 w 21600"/>
                  <a:gd name="T1" fmla="*/ 0 h 21600"/>
                  <a:gd name="T2" fmla="*/ 10800 w 21600"/>
                  <a:gd name="T3" fmla="*/ 0 h 21600"/>
                  <a:gd name="T4" fmla="*/ 21600 w 21600"/>
                  <a:gd name="T5" fmla="*/ 0 h 21600"/>
                  <a:gd name="T6" fmla="*/ 21600 w 21600"/>
                  <a:gd name="T7" fmla="*/ 10800 h 21600"/>
                  <a:gd name="T8" fmla="*/ 21600 w 21600"/>
                  <a:gd name="T9" fmla="*/ 21600 h 21600"/>
                  <a:gd name="T10" fmla="*/ 10800 w 21600"/>
                  <a:gd name="T11" fmla="*/ 21600 h 21600"/>
                  <a:gd name="T12" fmla="*/ 0 w 21600"/>
                  <a:gd name="T13" fmla="*/ 21600 h 21600"/>
                  <a:gd name="T14" fmla="*/ 0 w 21600"/>
                  <a:gd name="T15" fmla="*/ 10800 h 21600"/>
                  <a:gd name="T16" fmla="*/ 7100 w 21600"/>
                  <a:gd name="T17" fmla="*/ 10092 h 21600"/>
                  <a:gd name="T18" fmla="*/ 14545 w 21600"/>
                  <a:gd name="T19" fmla="*/ 13573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8" y="9002"/>
                    </a:moveTo>
                    <a:lnTo>
                      <a:pt x="9254" y="8422"/>
                    </a:lnTo>
                    <a:lnTo>
                      <a:pt x="9139" y="7935"/>
                    </a:lnTo>
                    <a:lnTo>
                      <a:pt x="8819" y="7355"/>
                    </a:lnTo>
                    <a:lnTo>
                      <a:pt x="8475" y="6728"/>
                    </a:lnTo>
                    <a:lnTo>
                      <a:pt x="8040" y="6287"/>
                    </a:lnTo>
                    <a:lnTo>
                      <a:pt x="7421" y="5707"/>
                    </a:lnTo>
                    <a:lnTo>
                      <a:pt x="6574" y="5429"/>
                    </a:lnTo>
                    <a:lnTo>
                      <a:pt x="5452" y="5313"/>
                    </a:lnTo>
                    <a:lnTo>
                      <a:pt x="4856" y="5220"/>
                    </a:lnTo>
                    <a:lnTo>
                      <a:pt x="4169" y="5220"/>
                    </a:lnTo>
                    <a:lnTo>
                      <a:pt x="3665" y="5104"/>
                    </a:lnTo>
                    <a:lnTo>
                      <a:pt x="3001" y="4872"/>
                    </a:lnTo>
                    <a:lnTo>
                      <a:pt x="2497" y="4756"/>
                    </a:lnTo>
                    <a:lnTo>
                      <a:pt x="2062" y="4408"/>
                    </a:lnTo>
                    <a:lnTo>
                      <a:pt x="1603" y="4083"/>
                    </a:lnTo>
                    <a:lnTo>
                      <a:pt x="1283" y="3689"/>
                    </a:lnTo>
                    <a:lnTo>
                      <a:pt x="1283" y="4315"/>
                    </a:lnTo>
                    <a:lnTo>
                      <a:pt x="1489" y="5104"/>
                    </a:lnTo>
                    <a:lnTo>
                      <a:pt x="1832" y="6055"/>
                    </a:lnTo>
                    <a:lnTo>
                      <a:pt x="2382" y="6914"/>
                    </a:lnTo>
                    <a:lnTo>
                      <a:pt x="2680" y="7471"/>
                    </a:lnTo>
                    <a:lnTo>
                      <a:pt x="3115" y="7935"/>
                    </a:lnTo>
                    <a:lnTo>
                      <a:pt x="3573" y="8213"/>
                    </a:lnTo>
                    <a:lnTo>
                      <a:pt x="4077" y="8654"/>
                    </a:lnTo>
                    <a:lnTo>
                      <a:pt x="4627" y="9002"/>
                    </a:lnTo>
                    <a:lnTo>
                      <a:pt x="5245" y="9234"/>
                    </a:lnTo>
                    <a:lnTo>
                      <a:pt x="6024" y="9443"/>
                    </a:lnTo>
                    <a:lnTo>
                      <a:pt x="6757" y="9628"/>
                    </a:lnTo>
                    <a:lnTo>
                      <a:pt x="5177" y="10069"/>
                    </a:lnTo>
                    <a:lnTo>
                      <a:pt x="3963" y="10649"/>
                    </a:lnTo>
                    <a:lnTo>
                      <a:pt x="3344" y="11044"/>
                    </a:lnTo>
                    <a:lnTo>
                      <a:pt x="2886" y="11600"/>
                    </a:lnTo>
                    <a:lnTo>
                      <a:pt x="2497" y="12041"/>
                    </a:lnTo>
                    <a:lnTo>
                      <a:pt x="1947" y="12343"/>
                    </a:lnTo>
                    <a:lnTo>
                      <a:pt x="1168" y="12668"/>
                    </a:lnTo>
                    <a:lnTo>
                      <a:pt x="0" y="12900"/>
                    </a:lnTo>
                    <a:lnTo>
                      <a:pt x="435" y="13248"/>
                    </a:lnTo>
                    <a:lnTo>
                      <a:pt x="779" y="13456"/>
                    </a:lnTo>
                    <a:lnTo>
                      <a:pt x="1283" y="13642"/>
                    </a:lnTo>
                    <a:lnTo>
                      <a:pt x="1718" y="13758"/>
                    </a:lnTo>
                    <a:lnTo>
                      <a:pt x="2680" y="13851"/>
                    </a:lnTo>
                    <a:lnTo>
                      <a:pt x="3573" y="13758"/>
                    </a:lnTo>
                    <a:lnTo>
                      <a:pt x="4512" y="13526"/>
                    </a:lnTo>
                    <a:lnTo>
                      <a:pt x="5360" y="13248"/>
                    </a:lnTo>
                    <a:lnTo>
                      <a:pt x="6139" y="12900"/>
                    </a:lnTo>
                    <a:lnTo>
                      <a:pt x="6757" y="12552"/>
                    </a:lnTo>
                    <a:lnTo>
                      <a:pt x="6459" y="13132"/>
                    </a:lnTo>
                    <a:lnTo>
                      <a:pt x="6139" y="13642"/>
                    </a:lnTo>
                    <a:lnTo>
                      <a:pt x="5910" y="14199"/>
                    </a:lnTo>
                    <a:lnTo>
                      <a:pt x="5681" y="14663"/>
                    </a:lnTo>
                    <a:lnTo>
                      <a:pt x="5681" y="15150"/>
                    </a:lnTo>
                    <a:lnTo>
                      <a:pt x="5681" y="15730"/>
                    </a:lnTo>
                    <a:lnTo>
                      <a:pt x="5681" y="16241"/>
                    </a:lnTo>
                    <a:lnTo>
                      <a:pt x="5795" y="16913"/>
                    </a:lnTo>
                    <a:lnTo>
                      <a:pt x="5910" y="17586"/>
                    </a:lnTo>
                    <a:lnTo>
                      <a:pt x="5910" y="18213"/>
                    </a:lnTo>
                    <a:lnTo>
                      <a:pt x="5795" y="18885"/>
                    </a:lnTo>
                    <a:lnTo>
                      <a:pt x="5566" y="19396"/>
                    </a:lnTo>
                    <a:lnTo>
                      <a:pt x="5245" y="19976"/>
                    </a:lnTo>
                    <a:lnTo>
                      <a:pt x="4971" y="20370"/>
                    </a:lnTo>
                    <a:lnTo>
                      <a:pt x="4512" y="20811"/>
                    </a:lnTo>
                    <a:lnTo>
                      <a:pt x="4077" y="21043"/>
                    </a:lnTo>
                    <a:lnTo>
                      <a:pt x="5177" y="20927"/>
                    </a:lnTo>
                    <a:lnTo>
                      <a:pt x="6253" y="20486"/>
                    </a:lnTo>
                    <a:lnTo>
                      <a:pt x="7421" y="19976"/>
                    </a:lnTo>
                    <a:lnTo>
                      <a:pt x="8361" y="19187"/>
                    </a:lnTo>
                    <a:lnTo>
                      <a:pt x="8819" y="18769"/>
                    </a:lnTo>
                    <a:lnTo>
                      <a:pt x="9139" y="18213"/>
                    </a:lnTo>
                    <a:lnTo>
                      <a:pt x="9437" y="17772"/>
                    </a:lnTo>
                    <a:lnTo>
                      <a:pt x="9643" y="17261"/>
                    </a:lnTo>
                    <a:lnTo>
                      <a:pt x="9872" y="16681"/>
                    </a:lnTo>
                    <a:lnTo>
                      <a:pt x="9872" y="16171"/>
                    </a:lnTo>
                    <a:lnTo>
                      <a:pt x="9872" y="15614"/>
                    </a:lnTo>
                    <a:lnTo>
                      <a:pt x="9758" y="15057"/>
                    </a:lnTo>
                    <a:lnTo>
                      <a:pt x="10216" y="15498"/>
                    </a:lnTo>
                    <a:lnTo>
                      <a:pt x="10537" y="16241"/>
                    </a:lnTo>
                    <a:lnTo>
                      <a:pt x="10834" y="17145"/>
                    </a:lnTo>
                    <a:lnTo>
                      <a:pt x="11041" y="18213"/>
                    </a:lnTo>
                    <a:lnTo>
                      <a:pt x="11155" y="19187"/>
                    </a:lnTo>
                    <a:lnTo>
                      <a:pt x="11155" y="20185"/>
                    </a:lnTo>
                    <a:lnTo>
                      <a:pt x="11155" y="20579"/>
                    </a:lnTo>
                    <a:lnTo>
                      <a:pt x="11041" y="21043"/>
                    </a:lnTo>
                    <a:lnTo>
                      <a:pt x="10926" y="21391"/>
                    </a:lnTo>
                    <a:lnTo>
                      <a:pt x="10766" y="21600"/>
                    </a:lnTo>
                    <a:lnTo>
                      <a:pt x="11499" y="21484"/>
                    </a:lnTo>
                    <a:lnTo>
                      <a:pt x="12323" y="21043"/>
                    </a:lnTo>
                    <a:lnTo>
                      <a:pt x="13102" y="20370"/>
                    </a:lnTo>
                    <a:lnTo>
                      <a:pt x="13606" y="19628"/>
                    </a:lnTo>
                    <a:lnTo>
                      <a:pt x="13950" y="19071"/>
                    </a:lnTo>
                    <a:lnTo>
                      <a:pt x="14064" y="18677"/>
                    </a:lnTo>
                    <a:lnTo>
                      <a:pt x="14179" y="18097"/>
                    </a:lnTo>
                    <a:lnTo>
                      <a:pt x="14293" y="17586"/>
                    </a:lnTo>
                    <a:lnTo>
                      <a:pt x="14179" y="16913"/>
                    </a:lnTo>
                    <a:lnTo>
                      <a:pt x="14064" y="16241"/>
                    </a:lnTo>
                    <a:lnTo>
                      <a:pt x="13835" y="15614"/>
                    </a:lnTo>
                    <a:lnTo>
                      <a:pt x="13560" y="14872"/>
                    </a:lnTo>
                    <a:lnTo>
                      <a:pt x="13950" y="14941"/>
                    </a:lnTo>
                    <a:lnTo>
                      <a:pt x="14408" y="15150"/>
                    </a:lnTo>
                    <a:lnTo>
                      <a:pt x="14843" y="15266"/>
                    </a:lnTo>
                    <a:lnTo>
                      <a:pt x="15232" y="15614"/>
                    </a:lnTo>
                    <a:lnTo>
                      <a:pt x="15576" y="15846"/>
                    </a:lnTo>
                    <a:lnTo>
                      <a:pt x="15897" y="16171"/>
                    </a:lnTo>
                    <a:lnTo>
                      <a:pt x="16126" y="16473"/>
                    </a:lnTo>
                    <a:lnTo>
                      <a:pt x="16240" y="16913"/>
                    </a:lnTo>
                    <a:lnTo>
                      <a:pt x="16515" y="17261"/>
                    </a:lnTo>
                    <a:lnTo>
                      <a:pt x="17088" y="17586"/>
                    </a:lnTo>
                    <a:lnTo>
                      <a:pt x="17798" y="17865"/>
                    </a:lnTo>
                    <a:lnTo>
                      <a:pt x="18576" y="18097"/>
                    </a:lnTo>
                    <a:lnTo>
                      <a:pt x="19424" y="18213"/>
                    </a:lnTo>
                    <a:lnTo>
                      <a:pt x="20317" y="18213"/>
                    </a:lnTo>
                    <a:lnTo>
                      <a:pt x="21050" y="18213"/>
                    </a:lnTo>
                    <a:lnTo>
                      <a:pt x="21600" y="17865"/>
                    </a:lnTo>
                    <a:lnTo>
                      <a:pt x="21165" y="17656"/>
                    </a:lnTo>
                    <a:lnTo>
                      <a:pt x="20592" y="17470"/>
                    </a:lnTo>
                    <a:lnTo>
                      <a:pt x="20088" y="17029"/>
                    </a:lnTo>
                    <a:lnTo>
                      <a:pt x="19653" y="16681"/>
                    </a:lnTo>
                    <a:lnTo>
                      <a:pt x="19195" y="16241"/>
                    </a:lnTo>
                    <a:lnTo>
                      <a:pt x="18920" y="15962"/>
                    </a:lnTo>
                    <a:lnTo>
                      <a:pt x="18576" y="15498"/>
                    </a:lnTo>
                    <a:lnTo>
                      <a:pt x="18576" y="15057"/>
                    </a:lnTo>
                    <a:lnTo>
                      <a:pt x="18485" y="14756"/>
                    </a:lnTo>
                    <a:lnTo>
                      <a:pt x="18256" y="14199"/>
                    </a:lnTo>
                    <a:lnTo>
                      <a:pt x="17912" y="13526"/>
                    </a:lnTo>
                    <a:lnTo>
                      <a:pt x="17523" y="13016"/>
                    </a:lnTo>
                    <a:lnTo>
                      <a:pt x="16973" y="12436"/>
                    </a:lnTo>
                    <a:lnTo>
                      <a:pt x="16355" y="12041"/>
                    </a:lnTo>
                    <a:lnTo>
                      <a:pt x="16011" y="11832"/>
                    </a:lnTo>
                    <a:lnTo>
                      <a:pt x="15690" y="11716"/>
                    </a:lnTo>
                    <a:lnTo>
                      <a:pt x="15232" y="11716"/>
                    </a:lnTo>
                    <a:lnTo>
                      <a:pt x="14843" y="11716"/>
                    </a:lnTo>
                    <a:lnTo>
                      <a:pt x="15461" y="11252"/>
                    </a:lnTo>
                    <a:lnTo>
                      <a:pt x="16126" y="10858"/>
                    </a:lnTo>
                    <a:lnTo>
                      <a:pt x="16973" y="10649"/>
                    </a:lnTo>
                    <a:lnTo>
                      <a:pt x="17798" y="10417"/>
                    </a:lnTo>
                    <a:lnTo>
                      <a:pt x="18806" y="10301"/>
                    </a:lnTo>
                    <a:lnTo>
                      <a:pt x="19653" y="10301"/>
                    </a:lnTo>
                    <a:lnTo>
                      <a:pt x="20478" y="10417"/>
                    </a:lnTo>
                    <a:lnTo>
                      <a:pt x="21256" y="10533"/>
                    </a:lnTo>
                    <a:lnTo>
                      <a:pt x="20707" y="9837"/>
                    </a:lnTo>
                    <a:lnTo>
                      <a:pt x="19859" y="9234"/>
                    </a:lnTo>
                    <a:lnTo>
                      <a:pt x="18806" y="8538"/>
                    </a:lnTo>
                    <a:lnTo>
                      <a:pt x="17637" y="8144"/>
                    </a:lnTo>
                    <a:lnTo>
                      <a:pt x="16973" y="8027"/>
                    </a:lnTo>
                    <a:lnTo>
                      <a:pt x="16355" y="7935"/>
                    </a:lnTo>
                    <a:lnTo>
                      <a:pt x="15805" y="7935"/>
                    </a:lnTo>
                    <a:lnTo>
                      <a:pt x="15118" y="8027"/>
                    </a:lnTo>
                    <a:lnTo>
                      <a:pt x="14614" y="8144"/>
                    </a:lnTo>
                    <a:lnTo>
                      <a:pt x="14064" y="8422"/>
                    </a:lnTo>
                    <a:lnTo>
                      <a:pt x="13606" y="8886"/>
                    </a:lnTo>
                    <a:lnTo>
                      <a:pt x="13217" y="9327"/>
                    </a:lnTo>
                    <a:lnTo>
                      <a:pt x="13606" y="8538"/>
                    </a:lnTo>
                    <a:lnTo>
                      <a:pt x="13950" y="7935"/>
                    </a:lnTo>
                    <a:lnTo>
                      <a:pt x="14293" y="7123"/>
                    </a:lnTo>
                    <a:lnTo>
                      <a:pt x="14499" y="6519"/>
                    </a:lnTo>
                    <a:lnTo>
                      <a:pt x="14614" y="5823"/>
                    </a:lnTo>
                    <a:lnTo>
                      <a:pt x="14614" y="5220"/>
                    </a:lnTo>
                    <a:lnTo>
                      <a:pt x="14408" y="4524"/>
                    </a:lnTo>
                    <a:lnTo>
                      <a:pt x="14064" y="3898"/>
                    </a:lnTo>
                    <a:lnTo>
                      <a:pt x="13606" y="3225"/>
                    </a:lnTo>
                    <a:lnTo>
                      <a:pt x="13331" y="2598"/>
                    </a:lnTo>
                    <a:lnTo>
                      <a:pt x="13102" y="2042"/>
                    </a:lnTo>
                    <a:lnTo>
                      <a:pt x="12896" y="1485"/>
                    </a:lnTo>
                    <a:lnTo>
                      <a:pt x="12781" y="1090"/>
                    </a:lnTo>
                    <a:lnTo>
                      <a:pt x="12667" y="626"/>
                    </a:lnTo>
                    <a:lnTo>
                      <a:pt x="12667" y="278"/>
                    </a:lnTo>
                    <a:lnTo>
                      <a:pt x="12667" y="0"/>
                    </a:lnTo>
                    <a:lnTo>
                      <a:pt x="12163" y="394"/>
                    </a:lnTo>
                    <a:lnTo>
                      <a:pt x="11728" y="974"/>
                    </a:lnTo>
                    <a:lnTo>
                      <a:pt x="11155" y="1601"/>
                    </a:lnTo>
                    <a:lnTo>
                      <a:pt x="10766" y="2390"/>
                    </a:lnTo>
                    <a:lnTo>
                      <a:pt x="10330" y="3109"/>
                    </a:lnTo>
                    <a:lnTo>
                      <a:pt x="10101" y="3898"/>
                    </a:lnTo>
                    <a:lnTo>
                      <a:pt x="9987" y="4524"/>
                    </a:lnTo>
                    <a:lnTo>
                      <a:pt x="10101" y="5220"/>
                    </a:lnTo>
                    <a:lnTo>
                      <a:pt x="10216" y="5823"/>
                    </a:lnTo>
                    <a:lnTo>
                      <a:pt x="10330" y="6403"/>
                    </a:lnTo>
                    <a:lnTo>
                      <a:pt x="10330" y="6914"/>
                    </a:lnTo>
                    <a:lnTo>
                      <a:pt x="10216" y="7471"/>
                    </a:lnTo>
                    <a:lnTo>
                      <a:pt x="10101" y="7935"/>
                    </a:lnTo>
                    <a:lnTo>
                      <a:pt x="9872" y="8329"/>
                    </a:lnTo>
                    <a:lnTo>
                      <a:pt x="9643" y="8654"/>
                    </a:lnTo>
                    <a:lnTo>
                      <a:pt x="9368" y="9002"/>
                    </a:lnTo>
                    <a:close/>
                  </a:path>
                </a:pathLst>
              </a:custGeom>
              <a:blipFill>
                <a:blip r:embed="rId16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4" name="plant"/>
            <p:cNvSpPr>
              <a:spLocks noEditPoints="1" noChangeArrowheads="1"/>
            </p:cNvSpPr>
            <p:nvPr/>
          </p:nvSpPr>
          <p:spPr bwMode="auto">
            <a:xfrm rot="18107591" flipH="1">
              <a:off x="6936572" y="4293885"/>
              <a:ext cx="654050" cy="592206"/>
            </a:xfrm>
            <a:custGeom>
              <a:avLst/>
              <a:gdLst>
                <a:gd name="T0" fmla="*/ 0 w 21600"/>
                <a:gd name="T1" fmla="*/ 0 h 21600"/>
                <a:gd name="T2" fmla="*/ 10800 w 21600"/>
                <a:gd name="T3" fmla="*/ 0 h 21600"/>
                <a:gd name="T4" fmla="*/ 21600 w 21600"/>
                <a:gd name="T5" fmla="*/ 0 h 21600"/>
                <a:gd name="T6" fmla="*/ 21600 w 21600"/>
                <a:gd name="T7" fmla="*/ 10800 h 21600"/>
                <a:gd name="T8" fmla="*/ 21600 w 21600"/>
                <a:gd name="T9" fmla="*/ 21600 h 21600"/>
                <a:gd name="T10" fmla="*/ 10800 w 21600"/>
                <a:gd name="T11" fmla="*/ 21600 h 21600"/>
                <a:gd name="T12" fmla="*/ 0 w 21600"/>
                <a:gd name="T13" fmla="*/ 21600 h 21600"/>
                <a:gd name="T14" fmla="*/ 0 w 21600"/>
                <a:gd name="T15" fmla="*/ 10800 h 21600"/>
                <a:gd name="T16" fmla="*/ 7100 w 21600"/>
                <a:gd name="T17" fmla="*/ 10092 h 21600"/>
                <a:gd name="T18" fmla="*/ 14545 w 21600"/>
                <a:gd name="T19" fmla="*/ 13573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8" y="9002"/>
                  </a:moveTo>
                  <a:lnTo>
                    <a:pt x="9254" y="8422"/>
                  </a:lnTo>
                  <a:lnTo>
                    <a:pt x="9139" y="7935"/>
                  </a:lnTo>
                  <a:lnTo>
                    <a:pt x="8819" y="7355"/>
                  </a:lnTo>
                  <a:lnTo>
                    <a:pt x="8475" y="6728"/>
                  </a:lnTo>
                  <a:lnTo>
                    <a:pt x="8040" y="6287"/>
                  </a:lnTo>
                  <a:lnTo>
                    <a:pt x="7421" y="5707"/>
                  </a:lnTo>
                  <a:lnTo>
                    <a:pt x="6574" y="5429"/>
                  </a:lnTo>
                  <a:lnTo>
                    <a:pt x="5452" y="5313"/>
                  </a:lnTo>
                  <a:lnTo>
                    <a:pt x="4856" y="5220"/>
                  </a:lnTo>
                  <a:lnTo>
                    <a:pt x="4169" y="5220"/>
                  </a:lnTo>
                  <a:lnTo>
                    <a:pt x="3665" y="5104"/>
                  </a:lnTo>
                  <a:lnTo>
                    <a:pt x="3001" y="4872"/>
                  </a:lnTo>
                  <a:lnTo>
                    <a:pt x="2497" y="4756"/>
                  </a:lnTo>
                  <a:lnTo>
                    <a:pt x="2062" y="4408"/>
                  </a:lnTo>
                  <a:lnTo>
                    <a:pt x="1603" y="4083"/>
                  </a:lnTo>
                  <a:lnTo>
                    <a:pt x="1283" y="3689"/>
                  </a:lnTo>
                  <a:lnTo>
                    <a:pt x="1283" y="4315"/>
                  </a:lnTo>
                  <a:lnTo>
                    <a:pt x="1489" y="5104"/>
                  </a:lnTo>
                  <a:lnTo>
                    <a:pt x="1832" y="6055"/>
                  </a:lnTo>
                  <a:lnTo>
                    <a:pt x="2382" y="6914"/>
                  </a:lnTo>
                  <a:lnTo>
                    <a:pt x="2680" y="7471"/>
                  </a:lnTo>
                  <a:lnTo>
                    <a:pt x="3115" y="7935"/>
                  </a:lnTo>
                  <a:lnTo>
                    <a:pt x="3573" y="8213"/>
                  </a:lnTo>
                  <a:lnTo>
                    <a:pt x="4077" y="8654"/>
                  </a:lnTo>
                  <a:lnTo>
                    <a:pt x="4627" y="9002"/>
                  </a:lnTo>
                  <a:lnTo>
                    <a:pt x="5245" y="9234"/>
                  </a:lnTo>
                  <a:lnTo>
                    <a:pt x="6024" y="9443"/>
                  </a:lnTo>
                  <a:lnTo>
                    <a:pt x="6757" y="9628"/>
                  </a:lnTo>
                  <a:lnTo>
                    <a:pt x="5177" y="10069"/>
                  </a:lnTo>
                  <a:lnTo>
                    <a:pt x="3963" y="10649"/>
                  </a:lnTo>
                  <a:lnTo>
                    <a:pt x="3344" y="11044"/>
                  </a:lnTo>
                  <a:lnTo>
                    <a:pt x="2886" y="11600"/>
                  </a:lnTo>
                  <a:lnTo>
                    <a:pt x="2497" y="12041"/>
                  </a:lnTo>
                  <a:lnTo>
                    <a:pt x="1947" y="12343"/>
                  </a:lnTo>
                  <a:lnTo>
                    <a:pt x="1168" y="12668"/>
                  </a:lnTo>
                  <a:lnTo>
                    <a:pt x="0" y="12900"/>
                  </a:lnTo>
                  <a:lnTo>
                    <a:pt x="435" y="13248"/>
                  </a:lnTo>
                  <a:lnTo>
                    <a:pt x="779" y="13456"/>
                  </a:lnTo>
                  <a:lnTo>
                    <a:pt x="1283" y="13642"/>
                  </a:lnTo>
                  <a:lnTo>
                    <a:pt x="1718" y="13758"/>
                  </a:lnTo>
                  <a:lnTo>
                    <a:pt x="2680" y="13851"/>
                  </a:lnTo>
                  <a:lnTo>
                    <a:pt x="3573" y="13758"/>
                  </a:lnTo>
                  <a:lnTo>
                    <a:pt x="4512" y="13526"/>
                  </a:lnTo>
                  <a:lnTo>
                    <a:pt x="5360" y="13248"/>
                  </a:lnTo>
                  <a:lnTo>
                    <a:pt x="6139" y="12900"/>
                  </a:lnTo>
                  <a:lnTo>
                    <a:pt x="6757" y="12552"/>
                  </a:lnTo>
                  <a:lnTo>
                    <a:pt x="6459" y="13132"/>
                  </a:lnTo>
                  <a:lnTo>
                    <a:pt x="6139" y="13642"/>
                  </a:lnTo>
                  <a:lnTo>
                    <a:pt x="5910" y="14199"/>
                  </a:lnTo>
                  <a:lnTo>
                    <a:pt x="5681" y="14663"/>
                  </a:lnTo>
                  <a:lnTo>
                    <a:pt x="5681" y="15150"/>
                  </a:lnTo>
                  <a:lnTo>
                    <a:pt x="5681" y="15730"/>
                  </a:lnTo>
                  <a:lnTo>
                    <a:pt x="5681" y="16241"/>
                  </a:lnTo>
                  <a:lnTo>
                    <a:pt x="5795" y="16913"/>
                  </a:lnTo>
                  <a:lnTo>
                    <a:pt x="5910" y="17586"/>
                  </a:lnTo>
                  <a:lnTo>
                    <a:pt x="5910" y="18213"/>
                  </a:lnTo>
                  <a:lnTo>
                    <a:pt x="5795" y="18885"/>
                  </a:lnTo>
                  <a:lnTo>
                    <a:pt x="5566" y="19396"/>
                  </a:lnTo>
                  <a:lnTo>
                    <a:pt x="5245" y="19976"/>
                  </a:lnTo>
                  <a:lnTo>
                    <a:pt x="4971" y="20370"/>
                  </a:lnTo>
                  <a:lnTo>
                    <a:pt x="4512" y="20811"/>
                  </a:lnTo>
                  <a:lnTo>
                    <a:pt x="4077" y="21043"/>
                  </a:lnTo>
                  <a:lnTo>
                    <a:pt x="5177" y="20927"/>
                  </a:lnTo>
                  <a:lnTo>
                    <a:pt x="6253" y="20486"/>
                  </a:lnTo>
                  <a:lnTo>
                    <a:pt x="7421" y="19976"/>
                  </a:lnTo>
                  <a:lnTo>
                    <a:pt x="8361" y="19187"/>
                  </a:lnTo>
                  <a:lnTo>
                    <a:pt x="8819" y="18769"/>
                  </a:lnTo>
                  <a:lnTo>
                    <a:pt x="9139" y="18213"/>
                  </a:lnTo>
                  <a:lnTo>
                    <a:pt x="9437" y="17772"/>
                  </a:lnTo>
                  <a:lnTo>
                    <a:pt x="9643" y="17261"/>
                  </a:lnTo>
                  <a:lnTo>
                    <a:pt x="9872" y="16681"/>
                  </a:lnTo>
                  <a:lnTo>
                    <a:pt x="9872" y="16171"/>
                  </a:lnTo>
                  <a:lnTo>
                    <a:pt x="9872" y="15614"/>
                  </a:lnTo>
                  <a:lnTo>
                    <a:pt x="9758" y="15057"/>
                  </a:lnTo>
                  <a:lnTo>
                    <a:pt x="10216" y="15498"/>
                  </a:lnTo>
                  <a:lnTo>
                    <a:pt x="10537" y="16241"/>
                  </a:lnTo>
                  <a:lnTo>
                    <a:pt x="10834" y="17145"/>
                  </a:lnTo>
                  <a:lnTo>
                    <a:pt x="11041" y="18213"/>
                  </a:lnTo>
                  <a:lnTo>
                    <a:pt x="11155" y="19187"/>
                  </a:lnTo>
                  <a:lnTo>
                    <a:pt x="11155" y="20185"/>
                  </a:lnTo>
                  <a:lnTo>
                    <a:pt x="11155" y="20579"/>
                  </a:lnTo>
                  <a:lnTo>
                    <a:pt x="11041" y="21043"/>
                  </a:lnTo>
                  <a:lnTo>
                    <a:pt x="10926" y="21391"/>
                  </a:lnTo>
                  <a:lnTo>
                    <a:pt x="10766" y="21600"/>
                  </a:lnTo>
                  <a:lnTo>
                    <a:pt x="11499" y="21484"/>
                  </a:lnTo>
                  <a:lnTo>
                    <a:pt x="12323" y="21043"/>
                  </a:lnTo>
                  <a:lnTo>
                    <a:pt x="13102" y="20370"/>
                  </a:lnTo>
                  <a:lnTo>
                    <a:pt x="13606" y="19628"/>
                  </a:lnTo>
                  <a:lnTo>
                    <a:pt x="13950" y="19071"/>
                  </a:lnTo>
                  <a:lnTo>
                    <a:pt x="14064" y="18677"/>
                  </a:lnTo>
                  <a:lnTo>
                    <a:pt x="14179" y="18097"/>
                  </a:lnTo>
                  <a:lnTo>
                    <a:pt x="14293" y="17586"/>
                  </a:lnTo>
                  <a:lnTo>
                    <a:pt x="14179" y="16913"/>
                  </a:lnTo>
                  <a:lnTo>
                    <a:pt x="14064" y="16241"/>
                  </a:lnTo>
                  <a:lnTo>
                    <a:pt x="13835" y="15614"/>
                  </a:lnTo>
                  <a:lnTo>
                    <a:pt x="13560" y="14872"/>
                  </a:lnTo>
                  <a:lnTo>
                    <a:pt x="13950" y="14941"/>
                  </a:lnTo>
                  <a:lnTo>
                    <a:pt x="14408" y="15150"/>
                  </a:lnTo>
                  <a:lnTo>
                    <a:pt x="14843" y="15266"/>
                  </a:lnTo>
                  <a:lnTo>
                    <a:pt x="15232" y="15614"/>
                  </a:lnTo>
                  <a:lnTo>
                    <a:pt x="15576" y="15846"/>
                  </a:lnTo>
                  <a:lnTo>
                    <a:pt x="15897" y="16171"/>
                  </a:lnTo>
                  <a:lnTo>
                    <a:pt x="16126" y="16473"/>
                  </a:lnTo>
                  <a:lnTo>
                    <a:pt x="16240" y="16913"/>
                  </a:lnTo>
                  <a:lnTo>
                    <a:pt x="16515" y="17261"/>
                  </a:lnTo>
                  <a:lnTo>
                    <a:pt x="17088" y="17586"/>
                  </a:lnTo>
                  <a:lnTo>
                    <a:pt x="17798" y="17865"/>
                  </a:lnTo>
                  <a:lnTo>
                    <a:pt x="18576" y="18097"/>
                  </a:lnTo>
                  <a:lnTo>
                    <a:pt x="19424" y="18213"/>
                  </a:lnTo>
                  <a:lnTo>
                    <a:pt x="20317" y="18213"/>
                  </a:lnTo>
                  <a:lnTo>
                    <a:pt x="21050" y="18213"/>
                  </a:lnTo>
                  <a:lnTo>
                    <a:pt x="21600" y="17865"/>
                  </a:lnTo>
                  <a:lnTo>
                    <a:pt x="21165" y="17656"/>
                  </a:lnTo>
                  <a:lnTo>
                    <a:pt x="20592" y="17470"/>
                  </a:lnTo>
                  <a:lnTo>
                    <a:pt x="20088" y="17029"/>
                  </a:lnTo>
                  <a:lnTo>
                    <a:pt x="19653" y="16681"/>
                  </a:lnTo>
                  <a:lnTo>
                    <a:pt x="19195" y="16241"/>
                  </a:lnTo>
                  <a:lnTo>
                    <a:pt x="18920" y="15962"/>
                  </a:lnTo>
                  <a:lnTo>
                    <a:pt x="18576" y="15498"/>
                  </a:lnTo>
                  <a:lnTo>
                    <a:pt x="18576" y="15057"/>
                  </a:lnTo>
                  <a:lnTo>
                    <a:pt x="18485" y="14756"/>
                  </a:lnTo>
                  <a:lnTo>
                    <a:pt x="18256" y="14199"/>
                  </a:lnTo>
                  <a:lnTo>
                    <a:pt x="17912" y="13526"/>
                  </a:lnTo>
                  <a:lnTo>
                    <a:pt x="17523" y="13016"/>
                  </a:lnTo>
                  <a:lnTo>
                    <a:pt x="16973" y="12436"/>
                  </a:lnTo>
                  <a:lnTo>
                    <a:pt x="16355" y="12041"/>
                  </a:lnTo>
                  <a:lnTo>
                    <a:pt x="16011" y="11832"/>
                  </a:lnTo>
                  <a:lnTo>
                    <a:pt x="15690" y="11716"/>
                  </a:lnTo>
                  <a:lnTo>
                    <a:pt x="15232" y="11716"/>
                  </a:lnTo>
                  <a:lnTo>
                    <a:pt x="14843" y="11716"/>
                  </a:lnTo>
                  <a:lnTo>
                    <a:pt x="15461" y="11252"/>
                  </a:lnTo>
                  <a:lnTo>
                    <a:pt x="16126" y="10858"/>
                  </a:lnTo>
                  <a:lnTo>
                    <a:pt x="16973" y="10649"/>
                  </a:lnTo>
                  <a:lnTo>
                    <a:pt x="17798" y="10417"/>
                  </a:lnTo>
                  <a:lnTo>
                    <a:pt x="18806" y="10301"/>
                  </a:lnTo>
                  <a:lnTo>
                    <a:pt x="19653" y="10301"/>
                  </a:lnTo>
                  <a:lnTo>
                    <a:pt x="20478" y="10417"/>
                  </a:lnTo>
                  <a:lnTo>
                    <a:pt x="21256" y="10533"/>
                  </a:lnTo>
                  <a:lnTo>
                    <a:pt x="20707" y="9837"/>
                  </a:lnTo>
                  <a:lnTo>
                    <a:pt x="19859" y="9234"/>
                  </a:lnTo>
                  <a:lnTo>
                    <a:pt x="18806" y="8538"/>
                  </a:lnTo>
                  <a:lnTo>
                    <a:pt x="17637" y="8144"/>
                  </a:lnTo>
                  <a:lnTo>
                    <a:pt x="16973" y="8027"/>
                  </a:lnTo>
                  <a:lnTo>
                    <a:pt x="16355" y="7935"/>
                  </a:lnTo>
                  <a:lnTo>
                    <a:pt x="15805" y="7935"/>
                  </a:lnTo>
                  <a:lnTo>
                    <a:pt x="15118" y="8027"/>
                  </a:lnTo>
                  <a:lnTo>
                    <a:pt x="14614" y="8144"/>
                  </a:lnTo>
                  <a:lnTo>
                    <a:pt x="14064" y="8422"/>
                  </a:lnTo>
                  <a:lnTo>
                    <a:pt x="13606" y="8886"/>
                  </a:lnTo>
                  <a:lnTo>
                    <a:pt x="13217" y="9327"/>
                  </a:lnTo>
                  <a:lnTo>
                    <a:pt x="13606" y="8538"/>
                  </a:lnTo>
                  <a:lnTo>
                    <a:pt x="13950" y="7935"/>
                  </a:lnTo>
                  <a:lnTo>
                    <a:pt x="14293" y="7123"/>
                  </a:lnTo>
                  <a:lnTo>
                    <a:pt x="14499" y="6519"/>
                  </a:lnTo>
                  <a:lnTo>
                    <a:pt x="14614" y="5823"/>
                  </a:lnTo>
                  <a:lnTo>
                    <a:pt x="14614" y="5220"/>
                  </a:lnTo>
                  <a:lnTo>
                    <a:pt x="14408" y="4524"/>
                  </a:lnTo>
                  <a:lnTo>
                    <a:pt x="14064" y="3898"/>
                  </a:lnTo>
                  <a:lnTo>
                    <a:pt x="13606" y="3225"/>
                  </a:lnTo>
                  <a:lnTo>
                    <a:pt x="13331" y="2598"/>
                  </a:lnTo>
                  <a:lnTo>
                    <a:pt x="13102" y="2042"/>
                  </a:lnTo>
                  <a:lnTo>
                    <a:pt x="12896" y="1485"/>
                  </a:lnTo>
                  <a:lnTo>
                    <a:pt x="12781" y="1090"/>
                  </a:lnTo>
                  <a:lnTo>
                    <a:pt x="12667" y="626"/>
                  </a:lnTo>
                  <a:lnTo>
                    <a:pt x="12667" y="278"/>
                  </a:lnTo>
                  <a:lnTo>
                    <a:pt x="12667" y="0"/>
                  </a:lnTo>
                  <a:lnTo>
                    <a:pt x="12163" y="394"/>
                  </a:lnTo>
                  <a:lnTo>
                    <a:pt x="11728" y="974"/>
                  </a:lnTo>
                  <a:lnTo>
                    <a:pt x="11155" y="1601"/>
                  </a:lnTo>
                  <a:lnTo>
                    <a:pt x="10766" y="2390"/>
                  </a:lnTo>
                  <a:lnTo>
                    <a:pt x="10330" y="3109"/>
                  </a:lnTo>
                  <a:lnTo>
                    <a:pt x="10101" y="3898"/>
                  </a:lnTo>
                  <a:lnTo>
                    <a:pt x="9987" y="4524"/>
                  </a:lnTo>
                  <a:lnTo>
                    <a:pt x="10101" y="5220"/>
                  </a:lnTo>
                  <a:lnTo>
                    <a:pt x="10216" y="5823"/>
                  </a:lnTo>
                  <a:lnTo>
                    <a:pt x="10330" y="6403"/>
                  </a:lnTo>
                  <a:lnTo>
                    <a:pt x="10330" y="6914"/>
                  </a:lnTo>
                  <a:lnTo>
                    <a:pt x="10216" y="7471"/>
                  </a:lnTo>
                  <a:lnTo>
                    <a:pt x="10101" y="7935"/>
                  </a:lnTo>
                  <a:lnTo>
                    <a:pt x="9872" y="8329"/>
                  </a:lnTo>
                  <a:lnTo>
                    <a:pt x="9643" y="8654"/>
                  </a:lnTo>
                  <a:lnTo>
                    <a:pt x="9368" y="9002"/>
                  </a:lnTo>
                  <a:close/>
                </a:path>
              </a:pathLst>
            </a:custGeom>
            <a:blipFill>
              <a:blip r:embed="rId16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 w="9525">
              <a:noFill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</p:grpSp>
      <p:sp>
        <p:nvSpPr>
          <p:cNvPr id="436" name="Can 159"/>
          <p:cNvSpPr/>
          <p:nvPr/>
        </p:nvSpPr>
        <p:spPr>
          <a:xfrm flipH="1">
            <a:off x="325479" y="6100371"/>
            <a:ext cx="637421" cy="725545"/>
          </a:xfrm>
          <a:custGeom>
            <a:avLst/>
            <a:gdLst/>
            <a:ahLst/>
            <a:cxnLst/>
            <a:rect l="l" t="t" r="r" b="b"/>
            <a:pathLst>
              <a:path w="637421" h="725545">
                <a:moveTo>
                  <a:pt x="318711" y="0"/>
                </a:moveTo>
                <a:lnTo>
                  <a:pt x="315929" y="141"/>
                </a:lnTo>
                <a:cubicBezTo>
                  <a:pt x="483115" y="377"/>
                  <a:pt x="618229" y="38185"/>
                  <a:pt x="618229" y="84770"/>
                </a:cubicBezTo>
                <a:cubicBezTo>
                  <a:pt x="618229" y="131587"/>
                  <a:pt x="481765" y="169540"/>
                  <a:pt x="313428" y="169540"/>
                </a:cubicBezTo>
                <a:cubicBezTo>
                  <a:pt x="145091" y="169540"/>
                  <a:pt x="8627" y="131587"/>
                  <a:pt x="8627" y="84770"/>
                </a:cubicBezTo>
                <a:cubicBezTo>
                  <a:pt x="8627" y="42403"/>
                  <a:pt x="120384" y="7295"/>
                  <a:pt x="266454" y="2638"/>
                </a:cubicBezTo>
                <a:cubicBezTo>
                  <a:pt x="115263" y="7309"/>
                  <a:pt x="1" y="40128"/>
                  <a:pt x="1" y="79677"/>
                </a:cubicBezTo>
                <a:lnTo>
                  <a:pt x="0" y="645868"/>
                </a:lnTo>
                <a:cubicBezTo>
                  <a:pt x="0" y="689872"/>
                  <a:pt x="142691" y="725545"/>
                  <a:pt x="318710" y="725545"/>
                </a:cubicBezTo>
                <a:cubicBezTo>
                  <a:pt x="494729" y="725545"/>
                  <a:pt x="637420" y="689872"/>
                  <a:pt x="637420" y="645868"/>
                </a:cubicBezTo>
                <a:cubicBezTo>
                  <a:pt x="637420" y="457138"/>
                  <a:pt x="637421" y="268407"/>
                  <a:pt x="637421" y="79677"/>
                </a:cubicBezTo>
                <a:cubicBezTo>
                  <a:pt x="637421" y="35673"/>
                  <a:pt x="494730" y="0"/>
                  <a:pt x="318711" y="0"/>
                </a:cubicBezTo>
                <a:close/>
              </a:path>
            </a:pathLst>
          </a:custGeom>
          <a:blipFill>
            <a:blip r:embed="rId18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439" name="Group 438"/>
          <p:cNvGrpSpPr/>
          <p:nvPr/>
        </p:nvGrpSpPr>
        <p:grpSpPr>
          <a:xfrm>
            <a:off x="6032633" y="3545888"/>
            <a:ext cx="1371725" cy="1079397"/>
            <a:chOff x="4120324" y="3814110"/>
            <a:chExt cx="2705917" cy="2491646"/>
          </a:xfrm>
        </p:grpSpPr>
        <p:pic>
          <p:nvPicPr>
            <p:cNvPr id="440" name="Picture 439" descr="C:\Users\John\AppData\Local\Microsoft\Windows\INetCache\IE\PO1ZCBA2\typewriter-ani[1].gif"/>
            <p:cNvPicPr>
              <a:picLocks noChangeAspect="1" noChangeArrowheads="1" noCrop="1"/>
            </p:cNvPicPr>
            <p:nvPr/>
          </p:nvPicPr>
          <p:blipFill>
            <a:blip r:embed="rId19" cstate="screen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20324" y="3814110"/>
              <a:ext cx="2705917" cy="249164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41" name="Rectangle 440"/>
            <p:cNvSpPr/>
            <p:nvPr/>
          </p:nvSpPr>
          <p:spPr>
            <a:xfrm>
              <a:off x="4763377" y="3814110"/>
              <a:ext cx="1408823" cy="486100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442" name="Rectangle 441"/>
            <p:cNvSpPr/>
            <p:nvPr/>
          </p:nvSpPr>
          <p:spPr>
            <a:xfrm>
              <a:off x="4774135" y="4300210"/>
              <a:ext cx="1408823" cy="3590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pic>
        <p:nvPicPr>
          <p:cNvPr id="4099" name="Picture 3"/>
          <p:cNvPicPr>
            <a:picLocks noChangeAspect="1" noChangeArrowheads="1"/>
          </p:cNvPicPr>
          <p:nvPr/>
        </p:nvPicPr>
        <p:blipFill rotWithShape="1">
          <a:blip r:embed="rId2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6316031" y="3433748"/>
            <a:ext cx="756770" cy="4757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444" name="Straight Connector 443"/>
          <p:cNvCxnSpPr/>
          <p:nvPr/>
        </p:nvCxnSpPr>
        <p:spPr>
          <a:xfrm>
            <a:off x="6273759" y="3834237"/>
            <a:ext cx="876164" cy="0"/>
          </a:xfrm>
          <a:prstGeom prst="line">
            <a:avLst/>
          </a:prstGeom>
          <a:ln w="19050">
            <a:solidFill>
              <a:srgbClr val="F79F5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12" name="Group 311"/>
          <p:cNvGrpSpPr/>
          <p:nvPr/>
        </p:nvGrpSpPr>
        <p:grpSpPr>
          <a:xfrm>
            <a:off x="4185172" y="4264082"/>
            <a:ext cx="1377428" cy="3813118"/>
            <a:chOff x="4520309" y="4160245"/>
            <a:chExt cx="1377428" cy="3813118"/>
          </a:xfrm>
          <a:scene3d>
            <a:camera prst="orthographicFront">
              <a:rot lat="0" lon="20999978" rev="0"/>
            </a:camera>
            <a:lightRig rig="threePt" dir="t"/>
          </a:scene3d>
        </p:grpSpPr>
        <p:grpSp>
          <p:nvGrpSpPr>
            <p:cNvPr id="313" name="Group 312"/>
            <p:cNvGrpSpPr/>
            <p:nvPr/>
          </p:nvGrpSpPr>
          <p:grpSpPr>
            <a:xfrm>
              <a:off x="4696533" y="4160245"/>
              <a:ext cx="1059852" cy="1734080"/>
              <a:chOff x="4492700" y="4106118"/>
              <a:chExt cx="1059852" cy="1734080"/>
            </a:xfrm>
          </p:grpSpPr>
          <p:grpSp>
            <p:nvGrpSpPr>
              <p:cNvPr id="315" name="Group 314"/>
              <p:cNvGrpSpPr/>
              <p:nvPr/>
            </p:nvGrpSpPr>
            <p:grpSpPr>
              <a:xfrm>
                <a:off x="4627280" y="4744496"/>
                <a:ext cx="925272" cy="1095702"/>
                <a:chOff x="4718785" y="4778430"/>
                <a:chExt cx="1042012" cy="1134365"/>
              </a:xfrm>
            </p:grpSpPr>
            <p:sp>
              <p:nvSpPr>
                <p:cNvPr id="317" name="Oval 316"/>
                <p:cNvSpPr/>
                <p:nvPr/>
              </p:nvSpPr>
              <p:spPr>
                <a:xfrm>
                  <a:off x="4718785" y="5690829"/>
                  <a:ext cx="833338" cy="22196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lumMod val="65000"/>
                        <a:lumOff val="35000"/>
                        <a:shade val="30000"/>
                        <a:satMod val="115000"/>
                      </a:schemeClr>
                    </a:gs>
                    <a:gs pos="50000">
                      <a:schemeClr val="tx1">
                        <a:lumMod val="65000"/>
                        <a:lumOff val="35000"/>
                        <a:shade val="67500"/>
                        <a:satMod val="115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3000000" scaled="0"/>
                  <a:tileRect/>
                </a:grad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18" name="Can 317"/>
                <p:cNvSpPr/>
                <p:nvPr/>
              </p:nvSpPr>
              <p:spPr>
                <a:xfrm>
                  <a:off x="5092953" y="5110911"/>
                  <a:ext cx="114793" cy="668949"/>
                </a:xfrm>
                <a:prstGeom prst="can">
                  <a:avLst/>
                </a:prstGeom>
                <a:gradFill flip="none" rotWithShape="1">
                  <a:gsLst>
                    <a:gs pos="0">
                      <a:schemeClr val="tx1">
                        <a:lumMod val="65000"/>
                        <a:lumOff val="35000"/>
                        <a:shade val="30000"/>
                        <a:satMod val="115000"/>
                      </a:schemeClr>
                    </a:gs>
                    <a:gs pos="50000">
                      <a:schemeClr val="tx1">
                        <a:lumMod val="65000"/>
                        <a:lumOff val="35000"/>
                        <a:shade val="67500"/>
                        <a:satMod val="115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18900000" scaled="1"/>
                  <a:tileRect/>
                </a:grad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19" name="Freeform 318"/>
                <p:cNvSpPr/>
                <p:nvPr/>
              </p:nvSpPr>
              <p:spPr>
                <a:xfrm>
                  <a:off x="4755270" y="4778430"/>
                  <a:ext cx="1005527" cy="437826"/>
                </a:xfrm>
                <a:custGeom>
                  <a:avLst/>
                  <a:gdLst>
                    <a:gd name="connsiteX0" fmla="*/ 822817 w 1334949"/>
                    <a:gd name="connsiteY0" fmla="*/ 570559 h 601217"/>
                    <a:gd name="connsiteX1" fmla="*/ 1244848 w 1334949"/>
                    <a:gd name="connsiteY1" fmla="*/ 289205 h 601217"/>
                    <a:gd name="connsiteX2" fmla="*/ 1234799 w 1334949"/>
                    <a:gd name="connsiteY2" fmla="*/ 88238 h 601217"/>
                    <a:gd name="connsiteX3" fmla="*/ 179722 w 1334949"/>
                    <a:gd name="connsiteY3" fmla="*/ 27948 h 601217"/>
                    <a:gd name="connsiteX4" fmla="*/ 59142 w 1334949"/>
                    <a:gd name="connsiteY4" fmla="*/ 530366 h 601217"/>
                    <a:gd name="connsiteX5" fmla="*/ 822817 w 1334949"/>
                    <a:gd name="connsiteY5" fmla="*/ 570559 h 601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34949" h="601217">
                      <a:moveTo>
                        <a:pt x="822817" y="570559"/>
                      </a:moveTo>
                      <a:cubicBezTo>
                        <a:pt x="1020435" y="530366"/>
                        <a:pt x="1176184" y="369592"/>
                        <a:pt x="1244848" y="289205"/>
                      </a:cubicBezTo>
                      <a:cubicBezTo>
                        <a:pt x="1313512" y="208818"/>
                        <a:pt x="1412320" y="131781"/>
                        <a:pt x="1234799" y="88238"/>
                      </a:cubicBezTo>
                      <a:cubicBezTo>
                        <a:pt x="1057278" y="44695"/>
                        <a:pt x="375665" y="-45740"/>
                        <a:pt x="179722" y="27948"/>
                      </a:cubicBezTo>
                      <a:cubicBezTo>
                        <a:pt x="-16221" y="101636"/>
                        <a:pt x="-44691" y="436581"/>
                        <a:pt x="59142" y="530366"/>
                      </a:cubicBezTo>
                      <a:cubicBezTo>
                        <a:pt x="162975" y="624151"/>
                        <a:pt x="625199" y="610752"/>
                        <a:pt x="822817" y="570559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2">
                        <a:lumMod val="50000"/>
                        <a:shade val="30000"/>
                        <a:satMod val="115000"/>
                      </a:schemeClr>
                    </a:gs>
                    <a:gs pos="50000">
                      <a:schemeClr val="accent2">
                        <a:lumMod val="50000"/>
                        <a:shade val="67500"/>
                        <a:satMod val="115000"/>
                      </a:schemeClr>
                    </a:gs>
                    <a:gs pos="100000">
                      <a:schemeClr val="accent2">
                        <a:lumMod val="60000"/>
                        <a:lumOff val="40000"/>
                      </a:schemeClr>
                    </a:gs>
                  </a:gsLst>
                  <a:lin ang="18900000" scaled="1"/>
                  <a:tileRect/>
                </a:gradFill>
                <a:ln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20" name="Wave 319"/>
                <p:cNvSpPr/>
                <p:nvPr/>
              </p:nvSpPr>
              <p:spPr>
                <a:xfrm rot="5400000">
                  <a:off x="4873243" y="4829365"/>
                  <a:ext cx="332948" cy="250884"/>
                </a:xfrm>
                <a:prstGeom prst="wave">
                  <a:avLst/>
                </a:prstGeom>
                <a:gradFill flip="none" rotWithShape="1">
                  <a:gsLst>
                    <a:gs pos="18000">
                      <a:schemeClr val="tx1">
                        <a:lumMod val="65000"/>
                        <a:lumOff val="35000"/>
                        <a:shade val="30000"/>
                        <a:satMod val="115000"/>
                      </a:schemeClr>
                    </a:gs>
                    <a:gs pos="72000">
                      <a:schemeClr val="tx1">
                        <a:lumMod val="65000"/>
                        <a:lumOff val="35000"/>
                        <a:shade val="67500"/>
                        <a:satMod val="115000"/>
                      </a:schemeClr>
                    </a:gs>
                    <a:gs pos="58000">
                      <a:schemeClr val="bg1">
                        <a:lumMod val="6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316" name="Freeform 315"/>
              <p:cNvSpPr/>
              <p:nvPr/>
            </p:nvSpPr>
            <p:spPr>
              <a:xfrm rot="21407851" flipH="1">
                <a:off x="4492700" y="4106118"/>
                <a:ext cx="766655" cy="842390"/>
              </a:xfrm>
              <a:custGeom>
                <a:avLst/>
                <a:gdLst>
                  <a:gd name="connsiteX0" fmla="*/ 28898 w 1017820"/>
                  <a:gd name="connsiteY0" fmla="*/ 343069 h 1541377"/>
                  <a:gd name="connsiteX1" fmla="*/ 249962 w 1017820"/>
                  <a:gd name="connsiteY1" fmla="*/ 51667 h 1541377"/>
                  <a:gd name="connsiteX2" fmla="*/ 722234 w 1017820"/>
                  <a:gd name="connsiteY2" fmla="*/ 21522 h 1541377"/>
                  <a:gd name="connsiteX3" fmla="*/ 943298 w 1017820"/>
                  <a:gd name="connsiteY3" fmla="*/ 282779 h 1541377"/>
                  <a:gd name="connsiteX4" fmla="*/ 983491 w 1017820"/>
                  <a:gd name="connsiteY4" fmla="*/ 1267517 h 1541377"/>
                  <a:gd name="connsiteX5" fmla="*/ 471025 w 1017820"/>
                  <a:gd name="connsiteY5" fmla="*/ 1498630 h 1541377"/>
                  <a:gd name="connsiteX6" fmla="*/ 48995 w 1017820"/>
                  <a:gd name="connsiteY6" fmla="*/ 1418243 h 1541377"/>
                  <a:gd name="connsiteX7" fmla="*/ 28898 w 1017820"/>
                  <a:gd name="connsiteY7" fmla="*/ 343069 h 1541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7820" h="1541377">
                    <a:moveTo>
                      <a:pt x="28898" y="343069"/>
                    </a:moveTo>
                    <a:cubicBezTo>
                      <a:pt x="62392" y="115306"/>
                      <a:pt x="134406" y="105258"/>
                      <a:pt x="249962" y="51667"/>
                    </a:cubicBezTo>
                    <a:cubicBezTo>
                      <a:pt x="365518" y="-1924"/>
                      <a:pt x="606678" y="-16997"/>
                      <a:pt x="722234" y="21522"/>
                    </a:cubicBezTo>
                    <a:cubicBezTo>
                      <a:pt x="837790" y="60041"/>
                      <a:pt x="899755" y="75113"/>
                      <a:pt x="943298" y="282779"/>
                    </a:cubicBezTo>
                    <a:cubicBezTo>
                      <a:pt x="986841" y="490445"/>
                      <a:pt x="1062203" y="1064875"/>
                      <a:pt x="983491" y="1267517"/>
                    </a:cubicBezTo>
                    <a:cubicBezTo>
                      <a:pt x="904779" y="1470159"/>
                      <a:pt x="626774" y="1473509"/>
                      <a:pt x="471025" y="1498630"/>
                    </a:cubicBezTo>
                    <a:cubicBezTo>
                      <a:pt x="315276" y="1523751"/>
                      <a:pt x="119333" y="1614186"/>
                      <a:pt x="48995" y="1418243"/>
                    </a:cubicBezTo>
                    <a:cubicBezTo>
                      <a:pt x="-21343" y="1222300"/>
                      <a:pt x="-4596" y="570832"/>
                      <a:pt x="28898" y="34306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2">
                      <a:lumMod val="50000"/>
                      <a:shade val="30000"/>
                      <a:satMod val="115000"/>
                    </a:schemeClr>
                  </a:gs>
                  <a:gs pos="50000">
                    <a:schemeClr val="accent2">
                      <a:lumMod val="50000"/>
                      <a:shade val="67500"/>
                      <a:satMod val="115000"/>
                    </a:schemeClr>
                  </a:gs>
                  <a:gs pos="100000">
                    <a:schemeClr val="accent2">
                      <a:lumMod val="60000"/>
                      <a:lumOff val="40000"/>
                    </a:schemeClr>
                  </a:gs>
                </a:gsLst>
                <a:lin ang="13800000" scaled="0"/>
                <a:tileRect/>
              </a:gradFill>
              <a:ln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14" name="Rectangle 313"/>
            <p:cNvSpPr/>
            <p:nvPr/>
          </p:nvSpPr>
          <p:spPr>
            <a:xfrm>
              <a:off x="4520309" y="6037608"/>
              <a:ext cx="1377428" cy="1935755"/>
            </a:xfrm>
            <a:prstGeom prst="rect">
              <a:avLst/>
            </a:prstGeom>
            <a:solidFill>
              <a:srgbClr val="F2F2F2">
                <a:alpha val="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321" name="Group 320"/>
          <p:cNvGrpSpPr/>
          <p:nvPr/>
        </p:nvGrpSpPr>
        <p:grpSpPr>
          <a:xfrm>
            <a:off x="4185172" y="4264082"/>
            <a:ext cx="1377428" cy="3813118"/>
            <a:chOff x="4520309" y="4160245"/>
            <a:chExt cx="1377428" cy="3813118"/>
          </a:xfrm>
          <a:scene3d>
            <a:camera prst="orthographicFront">
              <a:rot lat="0" lon="21000001" rev="900000"/>
            </a:camera>
            <a:lightRig rig="threePt" dir="t"/>
          </a:scene3d>
        </p:grpSpPr>
        <p:grpSp>
          <p:nvGrpSpPr>
            <p:cNvPr id="322" name="Group 321"/>
            <p:cNvGrpSpPr/>
            <p:nvPr/>
          </p:nvGrpSpPr>
          <p:grpSpPr>
            <a:xfrm>
              <a:off x="4696533" y="4160245"/>
              <a:ext cx="1059852" cy="1734080"/>
              <a:chOff x="4492700" y="4106118"/>
              <a:chExt cx="1059852" cy="1734080"/>
            </a:xfrm>
          </p:grpSpPr>
          <p:grpSp>
            <p:nvGrpSpPr>
              <p:cNvPr id="336" name="Group 335"/>
              <p:cNvGrpSpPr/>
              <p:nvPr/>
            </p:nvGrpSpPr>
            <p:grpSpPr>
              <a:xfrm>
                <a:off x="4627280" y="4744496"/>
                <a:ext cx="925272" cy="1095702"/>
                <a:chOff x="4718785" y="4778430"/>
                <a:chExt cx="1042012" cy="1134365"/>
              </a:xfrm>
            </p:grpSpPr>
            <p:sp>
              <p:nvSpPr>
                <p:cNvPr id="338" name="Oval 337"/>
                <p:cNvSpPr/>
                <p:nvPr/>
              </p:nvSpPr>
              <p:spPr>
                <a:xfrm>
                  <a:off x="4718785" y="5690829"/>
                  <a:ext cx="833338" cy="22196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lumMod val="65000"/>
                        <a:lumOff val="35000"/>
                        <a:shade val="30000"/>
                        <a:satMod val="115000"/>
                      </a:schemeClr>
                    </a:gs>
                    <a:gs pos="50000">
                      <a:schemeClr val="tx1">
                        <a:lumMod val="65000"/>
                        <a:lumOff val="35000"/>
                        <a:shade val="67500"/>
                        <a:satMod val="115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3000000" scaled="0"/>
                  <a:tileRect/>
                </a:grad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39" name="Can 338"/>
                <p:cNvSpPr/>
                <p:nvPr/>
              </p:nvSpPr>
              <p:spPr>
                <a:xfrm>
                  <a:off x="5092953" y="5110911"/>
                  <a:ext cx="114793" cy="668949"/>
                </a:xfrm>
                <a:prstGeom prst="can">
                  <a:avLst/>
                </a:prstGeom>
                <a:gradFill flip="none" rotWithShape="1">
                  <a:gsLst>
                    <a:gs pos="0">
                      <a:schemeClr val="tx1">
                        <a:lumMod val="65000"/>
                        <a:lumOff val="35000"/>
                        <a:shade val="30000"/>
                        <a:satMod val="115000"/>
                      </a:schemeClr>
                    </a:gs>
                    <a:gs pos="50000">
                      <a:schemeClr val="tx1">
                        <a:lumMod val="65000"/>
                        <a:lumOff val="35000"/>
                        <a:shade val="67500"/>
                        <a:satMod val="115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18900000" scaled="1"/>
                  <a:tileRect/>
                </a:grad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40" name="Freeform 339"/>
                <p:cNvSpPr/>
                <p:nvPr/>
              </p:nvSpPr>
              <p:spPr>
                <a:xfrm>
                  <a:off x="4755270" y="4778430"/>
                  <a:ext cx="1005527" cy="437826"/>
                </a:xfrm>
                <a:custGeom>
                  <a:avLst/>
                  <a:gdLst>
                    <a:gd name="connsiteX0" fmla="*/ 822817 w 1334949"/>
                    <a:gd name="connsiteY0" fmla="*/ 570559 h 601217"/>
                    <a:gd name="connsiteX1" fmla="*/ 1244848 w 1334949"/>
                    <a:gd name="connsiteY1" fmla="*/ 289205 h 601217"/>
                    <a:gd name="connsiteX2" fmla="*/ 1234799 w 1334949"/>
                    <a:gd name="connsiteY2" fmla="*/ 88238 h 601217"/>
                    <a:gd name="connsiteX3" fmla="*/ 179722 w 1334949"/>
                    <a:gd name="connsiteY3" fmla="*/ 27948 h 601217"/>
                    <a:gd name="connsiteX4" fmla="*/ 59142 w 1334949"/>
                    <a:gd name="connsiteY4" fmla="*/ 530366 h 601217"/>
                    <a:gd name="connsiteX5" fmla="*/ 822817 w 1334949"/>
                    <a:gd name="connsiteY5" fmla="*/ 570559 h 601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34949" h="601217">
                      <a:moveTo>
                        <a:pt x="822817" y="570559"/>
                      </a:moveTo>
                      <a:cubicBezTo>
                        <a:pt x="1020435" y="530366"/>
                        <a:pt x="1176184" y="369592"/>
                        <a:pt x="1244848" y="289205"/>
                      </a:cubicBezTo>
                      <a:cubicBezTo>
                        <a:pt x="1313512" y="208818"/>
                        <a:pt x="1412320" y="131781"/>
                        <a:pt x="1234799" y="88238"/>
                      </a:cubicBezTo>
                      <a:cubicBezTo>
                        <a:pt x="1057278" y="44695"/>
                        <a:pt x="375665" y="-45740"/>
                        <a:pt x="179722" y="27948"/>
                      </a:cubicBezTo>
                      <a:cubicBezTo>
                        <a:pt x="-16221" y="101636"/>
                        <a:pt x="-44691" y="436581"/>
                        <a:pt x="59142" y="530366"/>
                      </a:cubicBezTo>
                      <a:cubicBezTo>
                        <a:pt x="162975" y="624151"/>
                        <a:pt x="625199" y="610752"/>
                        <a:pt x="822817" y="570559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2">
                        <a:lumMod val="50000"/>
                        <a:shade val="30000"/>
                        <a:satMod val="115000"/>
                      </a:schemeClr>
                    </a:gs>
                    <a:gs pos="50000">
                      <a:schemeClr val="accent2">
                        <a:lumMod val="50000"/>
                        <a:shade val="67500"/>
                        <a:satMod val="115000"/>
                      </a:schemeClr>
                    </a:gs>
                    <a:gs pos="100000">
                      <a:schemeClr val="accent2">
                        <a:lumMod val="60000"/>
                        <a:lumOff val="40000"/>
                      </a:schemeClr>
                    </a:gs>
                  </a:gsLst>
                  <a:lin ang="18900000" scaled="1"/>
                  <a:tileRect/>
                </a:gradFill>
                <a:ln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48" name="Wave 347"/>
                <p:cNvSpPr/>
                <p:nvPr/>
              </p:nvSpPr>
              <p:spPr>
                <a:xfrm rot="5400000">
                  <a:off x="4873243" y="4829365"/>
                  <a:ext cx="332948" cy="250884"/>
                </a:xfrm>
                <a:prstGeom prst="wave">
                  <a:avLst/>
                </a:prstGeom>
                <a:gradFill flip="none" rotWithShape="1">
                  <a:gsLst>
                    <a:gs pos="18000">
                      <a:schemeClr val="tx1">
                        <a:lumMod val="65000"/>
                        <a:lumOff val="35000"/>
                        <a:shade val="30000"/>
                        <a:satMod val="115000"/>
                      </a:schemeClr>
                    </a:gs>
                    <a:gs pos="72000">
                      <a:schemeClr val="tx1">
                        <a:lumMod val="65000"/>
                        <a:lumOff val="35000"/>
                        <a:shade val="67500"/>
                        <a:satMod val="115000"/>
                      </a:schemeClr>
                    </a:gs>
                    <a:gs pos="58000">
                      <a:schemeClr val="bg1">
                        <a:lumMod val="6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337" name="Freeform 336"/>
              <p:cNvSpPr/>
              <p:nvPr/>
            </p:nvSpPr>
            <p:spPr>
              <a:xfrm rot="21407851" flipH="1">
                <a:off x="4492700" y="4106118"/>
                <a:ext cx="766655" cy="842390"/>
              </a:xfrm>
              <a:custGeom>
                <a:avLst/>
                <a:gdLst>
                  <a:gd name="connsiteX0" fmla="*/ 28898 w 1017820"/>
                  <a:gd name="connsiteY0" fmla="*/ 343069 h 1541377"/>
                  <a:gd name="connsiteX1" fmla="*/ 249962 w 1017820"/>
                  <a:gd name="connsiteY1" fmla="*/ 51667 h 1541377"/>
                  <a:gd name="connsiteX2" fmla="*/ 722234 w 1017820"/>
                  <a:gd name="connsiteY2" fmla="*/ 21522 h 1541377"/>
                  <a:gd name="connsiteX3" fmla="*/ 943298 w 1017820"/>
                  <a:gd name="connsiteY3" fmla="*/ 282779 h 1541377"/>
                  <a:gd name="connsiteX4" fmla="*/ 983491 w 1017820"/>
                  <a:gd name="connsiteY4" fmla="*/ 1267517 h 1541377"/>
                  <a:gd name="connsiteX5" fmla="*/ 471025 w 1017820"/>
                  <a:gd name="connsiteY5" fmla="*/ 1498630 h 1541377"/>
                  <a:gd name="connsiteX6" fmla="*/ 48995 w 1017820"/>
                  <a:gd name="connsiteY6" fmla="*/ 1418243 h 1541377"/>
                  <a:gd name="connsiteX7" fmla="*/ 28898 w 1017820"/>
                  <a:gd name="connsiteY7" fmla="*/ 343069 h 1541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7820" h="1541377">
                    <a:moveTo>
                      <a:pt x="28898" y="343069"/>
                    </a:moveTo>
                    <a:cubicBezTo>
                      <a:pt x="62392" y="115306"/>
                      <a:pt x="134406" y="105258"/>
                      <a:pt x="249962" y="51667"/>
                    </a:cubicBezTo>
                    <a:cubicBezTo>
                      <a:pt x="365518" y="-1924"/>
                      <a:pt x="606678" y="-16997"/>
                      <a:pt x="722234" y="21522"/>
                    </a:cubicBezTo>
                    <a:cubicBezTo>
                      <a:pt x="837790" y="60041"/>
                      <a:pt x="899755" y="75113"/>
                      <a:pt x="943298" y="282779"/>
                    </a:cubicBezTo>
                    <a:cubicBezTo>
                      <a:pt x="986841" y="490445"/>
                      <a:pt x="1062203" y="1064875"/>
                      <a:pt x="983491" y="1267517"/>
                    </a:cubicBezTo>
                    <a:cubicBezTo>
                      <a:pt x="904779" y="1470159"/>
                      <a:pt x="626774" y="1473509"/>
                      <a:pt x="471025" y="1498630"/>
                    </a:cubicBezTo>
                    <a:cubicBezTo>
                      <a:pt x="315276" y="1523751"/>
                      <a:pt x="119333" y="1614186"/>
                      <a:pt x="48995" y="1418243"/>
                    </a:cubicBezTo>
                    <a:cubicBezTo>
                      <a:pt x="-21343" y="1222300"/>
                      <a:pt x="-4596" y="570832"/>
                      <a:pt x="28898" y="34306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2">
                      <a:lumMod val="50000"/>
                      <a:shade val="30000"/>
                      <a:satMod val="115000"/>
                    </a:schemeClr>
                  </a:gs>
                  <a:gs pos="50000">
                    <a:schemeClr val="accent2">
                      <a:lumMod val="50000"/>
                      <a:shade val="67500"/>
                      <a:satMod val="115000"/>
                    </a:schemeClr>
                  </a:gs>
                  <a:gs pos="100000">
                    <a:schemeClr val="accent2">
                      <a:lumMod val="60000"/>
                      <a:lumOff val="40000"/>
                    </a:schemeClr>
                  </a:gs>
                </a:gsLst>
                <a:lin ang="13800000" scaled="0"/>
                <a:tileRect/>
              </a:gradFill>
              <a:ln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23" name="Rectangle 322"/>
            <p:cNvSpPr/>
            <p:nvPr/>
          </p:nvSpPr>
          <p:spPr>
            <a:xfrm>
              <a:off x="4520309" y="6037608"/>
              <a:ext cx="1377428" cy="1935755"/>
            </a:xfrm>
            <a:prstGeom prst="rect">
              <a:avLst/>
            </a:prstGeom>
            <a:solidFill>
              <a:srgbClr val="F2F2F2">
                <a:alpha val="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354" name="Group 353"/>
          <p:cNvGrpSpPr/>
          <p:nvPr/>
        </p:nvGrpSpPr>
        <p:grpSpPr>
          <a:xfrm>
            <a:off x="4185172" y="4264082"/>
            <a:ext cx="1377428" cy="3813118"/>
            <a:chOff x="4520309" y="4160245"/>
            <a:chExt cx="1377428" cy="3813118"/>
          </a:xfrm>
          <a:scene3d>
            <a:camera prst="orthographicFront">
              <a:rot lat="0" lon="20999978" rev="1800000"/>
            </a:camera>
            <a:lightRig rig="threePt" dir="t"/>
          </a:scene3d>
        </p:grpSpPr>
        <p:grpSp>
          <p:nvGrpSpPr>
            <p:cNvPr id="355" name="Group 354"/>
            <p:cNvGrpSpPr/>
            <p:nvPr/>
          </p:nvGrpSpPr>
          <p:grpSpPr>
            <a:xfrm>
              <a:off x="4696533" y="4160245"/>
              <a:ext cx="1059852" cy="1734080"/>
              <a:chOff x="4492700" y="4106118"/>
              <a:chExt cx="1059852" cy="1734080"/>
            </a:xfrm>
          </p:grpSpPr>
          <p:grpSp>
            <p:nvGrpSpPr>
              <p:cNvPr id="357" name="Group 356"/>
              <p:cNvGrpSpPr/>
              <p:nvPr/>
            </p:nvGrpSpPr>
            <p:grpSpPr>
              <a:xfrm>
                <a:off x="4627280" y="4744496"/>
                <a:ext cx="925272" cy="1095702"/>
                <a:chOff x="4718785" y="4778430"/>
                <a:chExt cx="1042012" cy="1134365"/>
              </a:xfrm>
            </p:grpSpPr>
            <p:sp>
              <p:nvSpPr>
                <p:cNvPr id="359" name="Oval 358"/>
                <p:cNvSpPr/>
                <p:nvPr/>
              </p:nvSpPr>
              <p:spPr>
                <a:xfrm>
                  <a:off x="4718785" y="5690829"/>
                  <a:ext cx="833338" cy="22196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lumMod val="65000"/>
                        <a:lumOff val="35000"/>
                        <a:shade val="30000"/>
                        <a:satMod val="115000"/>
                      </a:schemeClr>
                    </a:gs>
                    <a:gs pos="50000">
                      <a:schemeClr val="tx1">
                        <a:lumMod val="65000"/>
                        <a:lumOff val="35000"/>
                        <a:shade val="67500"/>
                        <a:satMod val="115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3000000" scaled="0"/>
                  <a:tileRect/>
                </a:grad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60" name="Can 359"/>
                <p:cNvSpPr/>
                <p:nvPr/>
              </p:nvSpPr>
              <p:spPr>
                <a:xfrm>
                  <a:off x="5092953" y="5110911"/>
                  <a:ext cx="114793" cy="668949"/>
                </a:xfrm>
                <a:prstGeom prst="can">
                  <a:avLst/>
                </a:prstGeom>
                <a:gradFill flip="none" rotWithShape="1">
                  <a:gsLst>
                    <a:gs pos="0">
                      <a:schemeClr val="tx1">
                        <a:lumMod val="65000"/>
                        <a:lumOff val="35000"/>
                        <a:shade val="30000"/>
                        <a:satMod val="115000"/>
                      </a:schemeClr>
                    </a:gs>
                    <a:gs pos="50000">
                      <a:schemeClr val="tx1">
                        <a:lumMod val="65000"/>
                        <a:lumOff val="35000"/>
                        <a:shade val="67500"/>
                        <a:satMod val="115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18900000" scaled="1"/>
                  <a:tileRect/>
                </a:grad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61" name="Freeform 360"/>
                <p:cNvSpPr/>
                <p:nvPr/>
              </p:nvSpPr>
              <p:spPr>
                <a:xfrm>
                  <a:off x="4755270" y="4778430"/>
                  <a:ext cx="1005527" cy="437826"/>
                </a:xfrm>
                <a:custGeom>
                  <a:avLst/>
                  <a:gdLst>
                    <a:gd name="connsiteX0" fmla="*/ 822817 w 1334949"/>
                    <a:gd name="connsiteY0" fmla="*/ 570559 h 601217"/>
                    <a:gd name="connsiteX1" fmla="*/ 1244848 w 1334949"/>
                    <a:gd name="connsiteY1" fmla="*/ 289205 h 601217"/>
                    <a:gd name="connsiteX2" fmla="*/ 1234799 w 1334949"/>
                    <a:gd name="connsiteY2" fmla="*/ 88238 h 601217"/>
                    <a:gd name="connsiteX3" fmla="*/ 179722 w 1334949"/>
                    <a:gd name="connsiteY3" fmla="*/ 27948 h 601217"/>
                    <a:gd name="connsiteX4" fmla="*/ 59142 w 1334949"/>
                    <a:gd name="connsiteY4" fmla="*/ 530366 h 601217"/>
                    <a:gd name="connsiteX5" fmla="*/ 822817 w 1334949"/>
                    <a:gd name="connsiteY5" fmla="*/ 570559 h 601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34949" h="601217">
                      <a:moveTo>
                        <a:pt x="822817" y="570559"/>
                      </a:moveTo>
                      <a:cubicBezTo>
                        <a:pt x="1020435" y="530366"/>
                        <a:pt x="1176184" y="369592"/>
                        <a:pt x="1244848" y="289205"/>
                      </a:cubicBezTo>
                      <a:cubicBezTo>
                        <a:pt x="1313512" y="208818"/>
                        <a:pt x="1412320" y="131781"/>
                        <a:pt x="1234799" y="88238"/>
                      </a:cubicBezTo>
                      <a:cubicBezTo>
                        <a:pt x="1057278" y="44695"/>
                        <a:pt x="375665" y="-45740"/>
                        <a:pt x="179722" y="27948"/>
                      </a:cubicBezTo>
                      <a:cubicBezTo>
                        <a:pt x="-16221" y="101636"/>
                        <a:pt x="-44691" y="436581"/>
                        <a:pt x="59142" y="530366"/>
                      </a:cubicBezTo>
                      <a:cubicBezTo>
                        <a:pt x="162975" y="624151"/>
                        <a:pt x="625199" y="610752"/>
                        <a:pt x="822817" y="570559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2">
                        <a:lumMod val="50000"/>
                        <a:shade val="30000"/>
                        <a:satMod val="115000"/>
                      </a:schemeClr>
                    </a:gs>
                    <a:gs pos="50000">
                      <a:schemeClr val="accent2">
                        <a:lumMod val="50000"/>
                        <a:shade val="67500"/>
                        <a:satMod val="115000"/>
                      </a:schemeClr>
                    </a:gs>
                    <a:gs pos="100000">
                      <a:schemeClr val="accent2">
                        <a:lumMod val="60000"/>
                        <a:lumOff val="40000"/>
                      </a:schemeClr>
                    </a:gs>
                  </a:gsLst>
                  <a:lin ang="18900000" scaled="1"/>
                  <a:tileRect/>
                </a:gradFill>
                <a:ln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62" name="Wave 361"/>
                <p:cNvSpPr/>
                <p:nvPr/>
              </p:nvSpPr>
              <p:spPr>
                <a:xfrm rot="5400000">
                  <a:off x="4873243" y="4829365"/>
                  <a:ext cx="332948" cy="250884"/>
                </a:xfrm>
                <a:prstGeom prst="wave">
                  <a:avLst/>
                </a:prstGeom>
                <a:gradFill flip="none" rotWithShape="1">
                  <a:gsLst>
                    <a:gs pos="18000">
                      <a:schemeClr val="tx1">
                        <a:lumMod val="65000"/>
                        <a:lumOff val="35000"/>
                        <a:shade val="30000"/>
                        <a:satMod val="115000"/>
                      </a:schemeClr>
                    </a:gs>
                    <a:gs pos="72000">
                      <a:schemeClr val="tx1">
                        <a:lumMod val="65000"/>
                        <a:lumOff val="35000"/>
                        <a:shade val="67500"/>
                        <a:satMod val="115000"/>
                      </a:schemeClr>
                    </a:gs>
                    <a:gs pos="58000">
                      <a:schemeClr val="bg1">
                        <a:lumMod val="6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358" name="Freeform 357"/>
              <p:cNvSpPr/>
              <p:nvPr/>
            </p:nvSpPr>
            <p:spPr>
              <a:xfrm rot="21407851" flipH="1">
                <a:off x="4492700" y="4106118"/>
                <a:ext cx="766655" cy="842390"/>
              </a:xfrm>
              <a:custGeom>
                <a:avLst/>
                <a:gdLst>
                  <a:gd name="connsiteX0" fmla="*/ 28898 w 1017820"/>
                  <a:gd name="connsiteY0" fmla="*/ 343069 h 1541377"/>
                  <a:gd name="connsiteX1" fmla="*/ 249962 w 1017820"/>
                  <a:gd name="connsiteY1" fmla="*/ 51667 h 1541377"/>
                  <a:gd name="connsiteX2" fmla="*/ 722234 w 1017820"/>
                  <a:gd name="connsiteY2" fmla="*/ 21522 h 1541377"/>
                  <a:gd name="connsiteX3" fmla="*/ 943298 w 1017820"/>
                  <a:gd name="connsiteY3" fmla="*/ 282779 h 1541377"/>
                  <a:gd name="connsiteX4" fmla="*/ 983491 w 1017820"/>
                  <a:gd name="connsiteY4" fmla="*/ 1267517 h 1541377"/>
                  <a:gd name="connsiteX5" fmla="*/ 471025 w 1017820"/>
                  <a:gd name="connsiteY5" fmla="*/ 1498630 h 1541377"/>
                  <a:gd name="connsiteX6" fmla="*/ 48995 w 1017820"/>
                  <a:gd name="connsiteY6" fmla="*/ 1418243 h 1541377"/>
                  <a:gd name="connsiteX7" fmla="*/ 28898 w 1017820"/>
                  <a:gd name="connsiteY7" fmla="*/ 343069 h 1541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7820" h="1541377">
                    <a:moveTo>
                      <a:pt x="28898" y="343069"/>
                    </a:moveTo>
                    <a:cubicBezTo>
                      <a:pt x="62392" y="115306"/>
                      <a:pt x="134406" y="105258"/>
                      <a:pt x="249962" y="51667"/>
                    </a:cubicBezTo>
                    <a:cubicBezTo>
                      <a:pt x="365518" y="-1924"/>
                      <a:pt x="606678" y="-16997"/>
                      <a:pt x="722234" y="21522"/>
                    </a:cubicBezTo>
                    <a:cubicBezTo>
                      <a:pt x="837790" y="60041"/>
                      <a:pt x="899755" y="75113"/>
                      <a:pt x="943298" y="282779"/>
                    </a:cubicBezTo>
                    <a:cubicBezTo>
                      <a:pt x="986841" y="490445"/>
                      <a:pt x="1062203" y="1064875"/>
                      <a:pt x="983491" y="1267517"/>
                    </a:cubicBezTo>
                    <a:cubicBezTo>
                      <a:pt x="904779" y="1470159"/>
                      <a:pt x="626774" y="1473509"/>
                      <a:pt x="471025" y="1498630"/>
                    </a:cubicBezTo>
                    <a:cubicBezTo>
                      <a:pt x="315276" y="1523751"/>
                      <a:pt x="119333" y="1614186"/>
                      <a:pt x="48995" y="1418243"/>
                    </a:cubicBezTo>
                    <a:cubicBezTo>
                      <a:pt x="-21343" y="1222300"/>
                      <a:pt x="-4596" y="570832"/>
                      <a:pt x="28898" y="34306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2">
                      <a:lumMod val="50000"/>
                      <a:shade val="30000"/>
                      <a:satMod val="115000"/>
                    </a:schemeClr>
                  </a:gs>
                  <a:gs pos="50000">
                    <a:schemeClr val="accent2">
                      <a:lumMod val="50000"/>
                      <a:shade val="67500"/>
                      <a:satMod val="115000"/>
                    </a:schemeClr>
                  </a:gs>
                  <a:gs pos="100000">
                    <a:schemeClr val="accent2">
                      <a:lumMod val="60000"/>
                      <a:lumOff val="40000"/>
                    </a:schemeClr>
                  </a:gs>
                </a:gsLst>
                <a:lin ang="13800000" scaled="0"/>
                <a:tileRect/>
              </a:gradFill>
              <a:ln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56" name="Rectangle 355"/>
            <p:cNvSpPr/>
            <p:nvPr/>
          </p:nvSpPr>
          <p:spPr>
            <a:xfrm>
              <a:off x="4520309" y="6037608"/>
              <a:ext cx="1377428" cy="1935755"/>
            </a:xfrm>
            <a:prstGeom prst="rect">
              <a:avLst/>
            </a:prstGeom>
            <a:solidFill>
              <a:srgbClr val="F2F2F2">
                <a:alpha val="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363" name="Group 362"/>
          <p:cNvGrpSpPr/>
          <p:nvPr/>
        </p:nvGrpSpPr>
        <p:grpSpPr>
          <a:xfrm>
            <a:off x="4185172" y="4264082"/>
            <a:ext cx="1377428" cy="3813118"/>
            <a:chOff x="4520309" y="4160245"/>
            <a:chExt cx="1377428" cy="3813118"/>
          </a:xfrm>
          <a:scene3d>
            <a:camera prst="orthographicFront">
              <a:rot lat="0" lon="20999978" rev="2700000"/>
            </a:camera>
            <a:lightRig rig="threePt" dir="t"/>
          </a:scene3d>
        </p:grpSpPr>
        <p:grpSp>
          <p:nvGrpSpPr>
            <p:cNvPr id="364" name="Group 363"/>
            <p:cNvGrpSpPr/>
            <p:nvPr/>
          </p:nvGrpSpPr>
          <p:grpSpPr>
            <a:xfrm>
              <a:off x="4696533" y="4160245"/>
              <a:ext cx="1059852" cy="1734080"/>
              <a:chOff x="4492700" y="4106118"/>
              <a:chExt cx="1059852" cy="1734080"/>
            </a:xfrm>
          </p:grpSpPr>
          <p:grpSp>
            <p:nvGrpSpPr>
              <p:cNvPr id="366" name="Group 365"/>
              <p:cNvGrpSpPr/>
              <p:nvPr/>
            </p:nvGrpSpPr>
            <p:grpSpPr>
              <a:xfrm>
                <a:off x="4627280" y="4744496"/>
                <a:ext cx="925272" cy="1095702"/>
                <a:chOff x="4718785" y="4778430"/>
                <a:chExt cx="1042012" cy="1134365"/>
              </a:xfrm>
            </p:grpSpPr>
            <p:sp>
              <p:nvSpPr>
                <p:cNvPr id="368" name="Oval 367"/>
                <p:cNvSpPr/>
                <p:nvPr/>
              </p:nvSpPr>
              <p:spPr>
                <a:xfrm>
                  <a:off x="4718785" y="5690829"/>
                  <a:ext cx="833338" cy="22196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lumMod val="65000"/>
                        <a:lumOff val="35000"/>
                        <a:shade val="30000"/>
                        <a:satMod val="115000"/>
                      </a:schemeClr>
                    </a:gs>
                    <a:gs pos="50000">
                      <a:schemeClr val="tx1">
                        <a:lumMod val="65000"/>
                        <a:lumOff val="35000"/>
                        <a:shade val="67500"/>
                        <a:satMod val="115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3000000" scaled="0"/>
                  <a:tileRect/>
                </a:grad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69" name="Can 368"/>
                <p:cNvSpPr/>
                <p:nvPr/>
              </p:nvSpPr>
              <p:spPr>
                <a:xfrm>
                  <a:off x="5092953" y="5110911"/>
                  <a:ext cx="114793" cy="668949"/>
                </a:xfrm>
                <a:prstGeom prst="can">
                  <a:avLst/>
                </a:prstGeom>
                <a:gradFill flip="none" rotWithShape="1">
                  <a:gsLst>
                    <a:gs pos="0">
                      <a:schemeClr val="tx1">
                        <a:lumMod val="65000"/>
                        <a:lumOff val="35000"/>
                        <a:shade val="30000"/>
                        <a:satMod val="115000"/>
                      </a:schemeClr>
                    </a:gs>
                    <a:gs pos="50000">
                      <a:schemeClr val="tx1">
                        <a:lumMod val="65000"/>
                        <a:lumOff val="35000"/>
                        <a:shade val="67500"/>
                        <a:satMod val="115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18900000" scaled="1"/>
                  <a:tileRect/>
                </a:grad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70" name="Freeform 369"/>
                <p:cNvSpPr/>
                <p:nvPr/>
              </p:nvSpPr>
              <p:spPr>
                <a:xfrm>
                  <a:off x="4755270" y="4778430"/>
                  <a:ext cx="1005527" cy="437826"/>
                </a:xfrm>
                <a:custGeom>
                  <a:avLst/>
                  <a:gdLst>
                    <a:gd name="connsiteX0" fmla="*/ 822817 w 1334949"/>
                    <a:gd name="connsiteY0" fmla="*/ 570559 h 601217"/>
                    <a:gd name="connsiteX1" fmla="*/ 1244848 w 1334949"/>
                    <a:gd name="connsiteY1" fmla="*/ 289205 h 601217"/>
                    <a:gd name="connsiteX2" fmla="*/ 1234799 w 1334949"/>
                    <a:gd name="connsiteY2" fmla="*/ 88238 h 601217"/>
                    <a:gd name="connsiteX3" fmla="*/ 179722 w 1334949"/>
                    <a:gd name="connsiteY3" fmla="*/ 27948 h 601217"/>
                    <a:gd name="connsiteX4" fmla="*/ 59142 w 1334949"/>
                    <a:gd name="connsiteY4" fmla="*/ 530366 h 601217"/>
                    <a:gd name="connsiteX5" fmla="*/ 822817 w 1334949"/>
                    <a:gd name="connsiteY5" fmla="*/ 570559 h 601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34949" h="601217">
                      <a:moveTo>
                        <a:pt x="822817" y="570559"/>
                      </a:moveTo>
                      <a:cubicBezTo>
                        <a:pt x="1020435" y="530366"/>
                        <a:pt x="1176184" y="369592"/>
                        <a:pt x="1244848" y="289205"/>
                      </a:cubicBezTo>
                      <a:cubicBezTo>
                        <a:pt x="1313512" y="208818"/>
                        <a:pt x="1412320" y="131781"/>
                        <a:pt x="1234799" y="88238"/>
                      </a:cubicBezTo>
                      <a:cubicBezTo>
                        <a:pt x="1057278" y="44695"/>
                        <a:pt x="375665" y="-45740"/>
                        <a:pt x="179722" y="27948"/>
                      </a:cubicBezTo>
                      <a:cubicBezTo>
                        <a:pt x="-16221" y="101636"/>
                        <a:pt x="-44691" y="436581"/>
                        <a:pt x="59142" y="530366"/>
                      </a:cubicBezTo>
                      <a:cubicBezTo>
                        <a:pt x="162975" y="624151"/>
                        <a:pt x="625199" y="610752"/>
                        <a:pt x="822817" y="570559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2">
                        <a:lumMod val="50000"/>
                        <a:shade val="30000"/>
                        <a:satMod val="115000"/>
                      </a:schemeClr>
                    </a:gs>
                    <a:gs pos="50000">
                      <a:schemeClr val="accent2">
                        <a:lumMod val="50000"/>
                        <a:shade val="67500"/>
                        <a:satMod val="115000"/>
                      </a:schemeClr>
                    </a:gs>
                    <a:gs pos="100000">
                      <a:schemeClr val="accent2">
                        <a:lumMod val="60000"/>
                        <a:lumOff val="40000"/>
                      </a:schemeClr>
                    </a:gs>
                  </a:gsLst>
                  <a:lin ang="18900000" scaled="1"/>
                  <a:tileRect/>
                </a:gradFill>
                <a:ln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71" name="Wave 370"/>
                <p:cNvSpPr/>
                <p:nvPr/>
              </p:nvSpPr>
              <p:spPr>
                <a:xfrm rot="5400000">
                  <a:off x="4873243" y="4829365"/>
                  <a:ext cx="332948" cy="250884"/>
                </a:xfrm>
                <a:prstGeom prst="wave">
                  <a:avLst/>
                </a:prstGeom>
                <a:gradFill flip="none" rotWithShape="1">
                  <a:gsLst>
                    <a:gs pos="18000">
                      <a:schemeClr val="tx1">
                        <a:lumMod val="65000"/>
                        <a:lumOff val="35000"/>
                        <a:shade val="30000"/>
                        <a:satMod val="115000"/>
                      </a:schemeClr>
                    </a:gs>
                    <a:gs pos="72000">
                      <a:schemeClr val="tx1">
                        <a:lumMod val="65000"/>
                        <a:lumOff val="35000"/>
                        <a:shade val="67500"/>
                        <a:satMod val="115000"/>
                      </a:schemeClr>
                    </a:gs>
                    <a:gs pos="58000">
                      <a:schemeClr val="bg1">
                        <a:lumMod val="6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367" name="Freeform 366"/>
              <p:cNvSpPr/>
              <p:nvPr/>
            </p:nvSpPr>
            <p:spPr>
              <a:xfrm rot="21407851" flipH="1">
                <a:off x="4492700" y="4106118"/>
                <a:ext cx="766655" cy="842390"/>
              </a:xfrm>
              <a:custGeom>
                <a:avLst/>
                <a:gdLst>
                  <a:gd name="connsiteX0" fmla="*/ 28898 w 1017820"/>
                  <a:gd name="connsiteY0" fmla="*/ 343069 h 1541377"/>
                  <a:gd name="connsiteX1" fmla="*/ 249962 w 1017820"/>
                  <a:gd name="connsiteY1" fmla="*/ 51667 h 1541377"/>
                  <a:gd name="connsiteX2" fmla="*/ 722234 w 1017820"/>
                  <a:gd name="connsiteY2" fmla="*/ 21522 h 1541377"/>
                  <a:gd name="connsiteX3" fmla="*/ 943298 w 1017820"/>
                  <a:gd name="connsiteY3" fmla="*/ 282779 h 1541377"/>
                  <a:gd name="connsiteX4" fmla="*/ 983491 w 1017820"/>
                  <a:gd name="connsiteY4" fmla="*/ 1267517 h 1541377"/>
                  <a:gd name="connsiteX5" fmla="*/ 471025 w 1017820"/>
                  <a:gd name="connsiteY5" fmla="*/ 1498630 h 1541377"/>
                  <a:gd name="connsiteX6" fmla="*/ 48995 w 1017820"/>
                  <a:gd name="connsiteY6" fmla="*/ 1418243 h 1541377"/>
                  <a:gd name="connsiteX7" fmla="*/ 28898 w 1017820"/>
                  <a:gd name="connsiteY7" fmla="*/ 343069 h 1541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7820" h="1541377">
                    <a:moveTo>
                      <a:pt x="28898" y="343069"/>
                    </a:moveTo>
                    <a:cubicBezTo>
                      <a:pt x="62392" y="115306"/>
                      <a:pt x="134406" y="105258"/>
                      <a:pt x="249962" y="51667"/>
                    </a:cubicBezTo>
                    <a:cubicBezTo>
                      <a:pt x="365518" y="-1924"/>
                      <a:pt x="606678" y="-16997"/>
                      <a:pt x="722234" y="21522"/>
                    </a:cubicBezTo>
                    <a:cubicBezTo>
                      <a:pt x="837790" y="60041"/>
                      <a:pt x="899755" y="75113"/>
                      <a:pt x="943298" y="282779"/>
                    </a:cubicBezTo>
                    <a:cubicBezTo>
                      <a:pt x="986841" y="490445"/>
                      <a:pt x="1062203" y="1064875"/>
                      <a:pt x="983491" y="1267517"/>
                    </a:cubicBezTo>
                    <a:cubicBezTo>
                      <a:pt x="904779" y="1470159"/>
                      <a:pt x="626774" y="1473509"/>
                      <a:pt x="471025" y="1498630"/>
                    </a:cubicBezTo>
                    <a:cubicBezTo>
                      <a:pt x="315276" y="1523751"/>
                      <a:pt x="119333" y="1614186"/>
                      <a:pt x="48995" y="1418243"/>
                    </a:cubicBezTo>
                    <a:cubicBezTo>
                      <a:pt x="-21343" y="1222300"/>
                      <a:pt x="-4596" y="570832"/>
                      <a:pt x="28898" y="34306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2">
                      <a:lumMod val="50000"/>
                      <a:shade val="30000"/>
                      <a:satMod val="115000"/>
                    </a:schemeClr>
                  </a:gs>
                  <a:gs pos="50000">
                    <a:schemeClr val="accent2">
                      <a:lumMod val="50000"/>
                      <a:shade val="67500"/>
                      <a:satMod val="115000"/>
                    </a:schemeClr>
                  </a:gs>
                  <a:gs pos="100000">
                    <a:schemeClr val="accent2">
                      <a:lumMod val="60000"/>
                      <a:lumOff val="40000"/>
                    </a:schemeClr>
                  </a:gs>
                </a:gsLst>
                <a:lin ang="13800000" scaled="0"/>
                <a:tileRect/>
              </a:gradFill>
              <a:ln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65" name="Rectangle 364"/>
            <p:cNvSpPr/>
            <p:nvPr/>
          </p:nvSpPr>
          <p:spPr>
            <a:xfrm>
              <a:off x="4520309" y="6037608"/>
              <a:ext cx="1377428" cy="1935755"/>
            </a:xfrm>
            <a:prstGeom prst="rect">
              <a:avLst/>
            </a:prstGeom>
            <a:solidFill>
              <a:srgbClr val="F2F2F2">
                <a:alpha val="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372" name="Group 371"/>
          <p:cNvGrpSpPr/>
          <p:nvPr/>
        </p:nvGrpSpPr>
        <p:grpSpPr>
          <a:xfrm>
            <a:off x="4185172" y="4264082"/>
            <a:ext cx="1377428" cy="3813118"/>
            <a:chOff x="4520309" y="4160245"/>
            <a:chExt cx="1377428" cy="3813118"/>
          </a:xfrm>
          <a:scene3d>
            <a:camera prst="orthographicFront">
              <a:rot lat="0" lon="20999978" rev="3600000"/>
            </a:camera>
            <a:lightRig rig="threePt" dir="t"/>
          </a:scene3d>
        </p:grpSpPr>
        <p:grpSp>
          <p:nvGrpSpPr>
            <p:cNvPr id="373" name="Group 372"/>
            <p:cNvGrpSpPr/>
            <p:nvPr/>
          </p:nvGrpSpPr>
          <p:grpSpPr>
            <a:xfrm>
              <a:off x="4696533" y="4160245"/>
              <a:ext cx="1059852" cy="1734080"/>
              <a:chOff x="4492700" y="4106118"/>
              <a:chExt cx="1059852" cy="1734080"/>
            </a:xfrm>
          </p:grpSpPr>
          <p:grpSp>
            <p:nvGrpSpPr>
              <p:cNvPr id="375" name="Group 374"/>
              <p:cNvGrpSpPr/>
              <p:nvPr/>
            </p:nvGrpSpPr>
            <p:grpSpPr>
              <a:xfrm>
                <a:off x="4627280" y="4744496"/>
                <a:ext cx="925272" cy="1095702"/>
                <a:chOff x="4718785" y="4778430"/>
                <a:chExt cx="1042012" cy="1134365"/>
              </a:xfrm>
            </p:grpSpPr>
            <p:sp>
              <p:nvSpPr>
                <p:cNvPr id="377" name="Oval 376"/>
                <p:cNvSpPr/>
                <p:nvPr/>
              </p:nvSpPr>
              <p:spPr>
                <a:xfrm>
                  <a:off x="4718785" y="5690829"/>
                  <a:ext cx="833338" cy="22196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lumMod val="65000"/>
                        <a:lumOff val="35000"/>
                        <a:shade val="30000"/>
                        <a:satMod val="115000"/>
                      </a:schemeClr>
                    </a:gs>
                    <a:gs pos="50000">
                      <a:schemeClr val="tx1">
                        <a:lumMod val="65000"/>
                        <a:lumOff val="35000"/>
                        <a:shade val="67500"/>
                        <a:satMod val="115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3000000" scaled="0"/>
                  <a:tileRect/>
                </a:grad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78" name="Can 377"/>
                <p:cNvSpPr/>
                <p:nvPr/>
              </p:nvSpPr>
              <p:spPr>
                <a:xfrm>
                  <a:off x="5092953" y="5110911"/>
                  <a:ext cx="114793" cy="668949"/>
                </a:xfrm>
                <a:prstGeom prst="can">
                  <a:avLst/>
                </a:prstGeom>
                <a:gradFill flip="none" rotWithShape="1">
                  <a:gsLst>
                    <a:gs pos="0">
                      <a:schemeClr val="tx1">
                        <a:lumMod val="65000"/>
                        <a:lumOff val="35000"/>
                        <a:shade val="30000"/>
                        <a:satMod val="115000"/>
                      </a:schemeClr>
                    </a:gs>
                    <a:gs pos="50000">
                      <a:schemeClr val="tx1">
                        <a:lumMod val="65000"/>
                        <a:lumOff val="35000"/>
                        <a:shade val="67500"/>
                        <a:satMod val="115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18900000" scaled="1"/>
                  <a:tileRect/>
                </a:grad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79" name="Freeform 378"/>
                <p:cNvSpPr/>
                <p:nvPr/>
              </p:nvSpPr>
              <p:spPr>
                <a:xfrm>
                  <a:off x="4755270" y="4778430"/>
                  <a:ext cx="1005527" cy="437826"/>
                </a:xfrm>
                <a:custGeom>
                  <a:avLst/>
                  <a:gdLst>
                    <a:gd name="connsiteX0" fmla="*/ 822817 w 1334949"/>
                    <a:gd name="connsiteY0" fmla="*/ 570559 h 601217"/>
                    <a:gd name="connsiteX1" fmla="*/ 1244848 w 1334949"/>
                    <a:gd name="connsiteY1" fmla="*/ 289205 h 601217"/>
                    <a:gd name="connsiteX2" fmla="*/ 1234799 w 1334949"/>
                    <a:gd name="connsiteY2" fmla="*/ 88238 h 601217"/>
                    <a:gd name="connsiteX3" fmla="*/ 179722 w 1334949"/>
                    <a:gd name="connsiteY3" fmla="*/ 27948 h 601217"/>
                    <a:gd name="connsiteX4" fmla="*/ 59142 w 1334949"/>
                    <a:gd name="connsiteY4" fmla="*/ 530366 h 601217"/>
                    <a:gd name="connsiteX5" fmla="*/ 822817 w 1334949"/>
                    <a:gd name="connsiteY5" fmla="*/ 570559 h 601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34949" h="601217">
                      <a:moveTo>
                        <a:pt x="822817" y="570559"/>
                      </a:moveTo>
                      <a:cubicBezTo>
                        <a:pt x="1020435" y="530366"/>
                        <a:pt x="1176184" y="369592"/>
                        <a:pt x="1244848" y="289205"/>
                      </a:cubicBezTo>
                      <a:cubicBezTo>
                        <a:pt x="1313512" y="208818"/>
                        <a:pt x="1412320" y="131781"/>
                        <a:pt x="1234799" y="88238"/>
                      </a:cubicBezTo>
                      <a:cubicBezTo>
                        <a:pt x="1057278" y="44695"/>
                        <a:pt x="375665" y="-45740"/>
                        <a:pt x="179722" y="27948"/>
                      </a:cubicBezTo>
                      <a:cubicBezTo>
                        <a:pt x="-16221" y="101636"/>
                        <a:pt x="-44691" y="436581"/>
                        <a:pt x="59142" y="530366"/>
                      </a:cubicBezTo>
                      <a:cubicBezTo>
                        <a:pt x="162975" y="624151"/>
                        <a:pt x="625199" y="610752"/>
                        <a:pt x="822817" y="570559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2">
                        <a:lumMod val="50000"/>
                        <a:shade val="30000"/>
                        <a:satMod val="115000"/>
                      </a:schemeClr>
                    </a:gs>
                    <a:gs pos="50000">
                      <a:schemeClr val="accent2">
                        <a:lumMod val="50000"/>
                        <a:shade val="67500"/>
                        <a:satMod val="115000"/>
                      </a:schemeClr>
                    </a:gs>
                    <a:gs pos="100000">
                      <a:schemeClr val="accent2">
                        <a:lumMod val="60000"/>
                        <a:lumOff val="40000"/>
                      </a:schemeClr>
                    </a:gs>
                  </a:gsLst>
                  <a:lin ang="18900000" scaled="1"/>
                  <a:tileRect/>
                </a:gradFill>
                <a:ln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80" name="Wave 379"/>
                <p:cNvSpPr/>
                <p:nvPr/>
              </p:nvSpPr>
              <p:spPr>
                <a:xfrm rot="5400000">
                  <a:off x="4873243" y="4829365"/>
                  <a:ext cx="332948" cy="250884"/>
                </a:xfrm>
                <a:prstGeom prst="wave">
                  <a:avLst/>
                </a:prstGeom>
                <a:gradFill flip="none" rotWithShape="1">
                  <a:gsLst>
                    <a:gs pos="18000">
                      <a:schemeClr val="tx1">
                        <a:lumMod val="65000"/>
                        <a:lumOff val="35000"/>
                        <a:shade val="30000"/>
                        <a:satMod val="115000"/>
                      </a:schemeClr>
                    </a:gs>
                    <a:gs pos="72000">
                      <a:schemeClr val="tx1">
                        <a:lumMod val="65000"/>
                        <a:lumOff val="35000"/>
                        <a:shade val="67500"/>
                        <a:satMod val="115000"/>
                      </a:schemeClr>
                    </a:gs>
                    <a:gs pos="58000">
                      <a:schemeClr val="bg1">
                        <a:lumMod val="6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376" name="Freeform 375"/>
              <p:cNvSpPr/>
              <p:nvPr/>
            </p:nvSpPr>
            <p:spPr>
              <a:xfrm rot="21407851" flipH="1">
                <a:off x="4492700" y="4106118"/>
                <a:ext cx="766655" cy="842390"/>
              </a:xfrm>
              <a:custGeom>
                <a:avLst/>
                <a:gdLst>
                  <a:gd name="connsiteX0" fmla="*/ 28898 w 1017820"/>
                  <a:gd name="connsiteY0" fmla="*/ 343069 h 1541377"/>
                  <a:gd name="connsiteX1" fmla="*/ 249962 w 1017820"/>
                  <a:gd name="connsiteY1" fmla="*/ 51667 h 1541377"/>
                  <a:gd name="connsiteX2" fmla="*/ 722234 w 1017820"/>
                  <a:gd name="connsiteY2" fmla="*/ 21522 h 1541377"/>
                  <a:gd name="connsiteX3" fmla="*/ 943298 w 1017820"/>
                  <a:gd name="connsiteY3" fmla="*/ 282779 h 1541377"/>
                  <a:gd name="connsiteX4" fmla="*/ 983491 w 1017820"/>
                  <a:gd name="connsiteY4" fmla="*/ 1267517 h 1541377"/>
                  <a:gd name="connsiteX5" fmla="*/ 471025 w 1017820"/>
                  <a:gd name="connsiteY5" fmla="*/ 1498630 h 1541377"/>
                  <a:gd name="connsiteX6" fmla="*/ 48995 w 1017820"/>
                  <a:gd name="connsiteY6" fmla="*/ 1418243 h 1541377"/>
                  <a:gd name="connsiteX7" fmla="*/ 28898 w 1017820"/>
                  <a:gd name="connsiteY7" fmla="*/ 343069 h 1541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7820" h="1541377">
                    <a:moveTo>
                      <a:pt x="28898" y="343069"/>
                    </a:moveTo>
                    <a:cubicBezTo>
                      <a:pt x="62392" y="115306"/>
                      <a:pt x="134406" y="105258"/>
                      <a:pt x="249962" y="51667"/>
                    </a:cubicBezTo>
                    <a:cubicBezTo>
                      <a:pt x="365518" y="-1924"/>
                      <a:pt x="606678" y="-16997"/>
                      <a:pt x="722234" y="21522"/>
                    </a:cubicBezTo>
                    <a:cubicBezTo>
                      <a:pt x="837790" y="60041"/>
                      <a:pt x="899755" y="75113"/>
                      <a:pt x="943298" y="282779"/>
                    </a:cubicBezTo>
                    <a:cubicBezTo>
                      <a:pt x="986841" y="490445"/>
                      <a:pt x="1062203" y="1064875"/>
                      <a:pt x="983491" y="1267517"/>
                    </a:cubicBezTo>
                    <a:cubicBezTo>
                      <a:pt x="904779" y="1470159"/>
                      <a:pt x="626774" y="1473509"/>
                      <a:pt x="471025" y="1498630"/>
                    </a:cubicBezTo>
                    <a:cubicBezTo>
                      <a:pt x="315276" y="1523751"/>
                      <a:pt x="119333" y="1614186"/>
                      <a:pt x="48995" y="1418243"/>
                    </a:cubicBezTo>
                    <a:cubicBezTo>
                      <a:pt x="-21343" y="1222300"/>
                      <a:pt x="-4596" y="570832"/>
                      <a:pt x="28898" y="34306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2">
                      <a:lumMod val="50000"/>
                      <a:shade val="30000"/>
                      <a:satMod val="115000"/>
                    </a:schemeClr>
                  </a:gs>
                  <a:gs pos="50000">
                    <a:schemeClr val="accent2">
                      <a:lumMod val="50000"/>
                      <a:shade val="67500"/>
                      <a:satMod val="115000"/>
                    </a:schemeClr>
                  </a:gs>
                  <a:gs pos="100000">
                    <a:schemeClr val="accent2">
                      <a:lumMod val="60000"/>
                      <a:lumOff val="40000"/>
                    </a:schemeClr>
                  </a:gs>
                </a:gsLst>
                <a:lin ang="13800000" scaled="0"/>
                <a:tileRect/>
              </a:gradFill>
              <a:ln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74" name="Rectangle 373"/>
            <p:cNvSpPr/>
            <p:nvPr/>
          </p:nvSpPr>
          <p:spPr>
            <a:xfrm>
              <a:off x="4520309" y="6037608"/>
              <a:ext cx="1377428" cy="1935755"/>
            </a:xfrm>
            <a:prstGeom prst="rect">
              <a:avLst/>
            </a:prstGeom>
            <a:solidFill>
              <a:srgbClr val="F2F2F2">
                <a:alpha val="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311" name="Rectangle 310"/>
          <p:cNvSpPr/>
          <p:nvPr/>
        </p:nvSpPr>
        <p:spPr>
          <a:xfrm>
            <a:off x="1559076" y="5801573"/>
            <a:ext cx="788947" cy="430193"/>
          </a:xfrm>
          <a:prstGeom prst="rect">
            <a:avLst/>
          </a:prstGeom>
          <a:solidFill>
            <a:srgbClr val="F2F2F2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82" name="Oval 381"/>
          <p:cNvSpPr/>
          <p:nvPr/>
        </p:nvSpPr>
        <p:spPr>
          <a:xfrm flipV="1">
            <a:off x="6172200" y="228600"/>
            <a:ext cx="45719" cy="45719"/>
          </a:xfrm>
          <a:prstGeom prst="ellipse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83" name="Oval 382"/>
          <p:cNvSpPr/>
          <p:nvPr/>
        </p:nvSpPr>
        <p:spPr>
          <a:xfrm flipV="1">
            <a:off x="6324600" y="228600"/>
            <a:ext cx="45719" cy="45719"/>
          </a:xfrm>
          <a:prstGeom prst="ellipse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84" name="Oval 383"/>
          <p:cNvSpPr/>
          <p:nvPr/>
        </p:nvSpPr>
        <p:spPr>
          <a:xfrm flipV="1">
            <a:off x="6477000" y="228600"/>
            <a:ext cx="45719" cy="45719"/>
          </a:xfrm>
          <a:prstGeom prst="ellipse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85" name="Oval 384"/>
          <p:cNvSpPr/>
          <p:nvPr/>
        </p:nvSpPr>
        <p:spPr>
          <a:xfrm flipV="1">
            <a:off x="6629400" y="228600"/>
            <a:ext cx="45719" cy="45719"/>
          </a:xfrm>
          <a:prstGeom prst="ellipse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86" name="Oval 385"/>
          <p:cNvSpPr/>
          <p:nvPr/>
        </p:nvSpPr>
        <p:spPr>
          <a:xfrm flipV="1">
            <a:off x="6781800" y="228600"/>
            <a:ext cx="45719" cy="45719"/>
          </a:xfrm>
          <a:prstGeom prst="ellipse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87" name="Oval 386"/>
          <p:cNvSpPr/>
          <p:nvPr/>
        </p:nvSpPr>
        <p:spPr>
          <a:xfrm flipV="1">
            <a:off x="6934200" y="228600"/>
            <a:ext cx="45719" cy="45719"/>
          </a:xfrm>
          <a:prstGeom prst="ellipse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88" name="Oval 387"/>
          <p:cNvSpPr/>
          <p:nvPr/>
        </p:nvSpPr>
        <p:spPr>
          <a:xfrm flipV="1">
            <a:off x="7086600" y="228600"/>
            <a:ext cx="45719" cy="45719"/>
          </a:xfrm>
          <a:prstGeom prst="ellipse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89" name="Oval 388"/>
          <p:cNvSpPr/>
          <p:nvPr/>
        </p:nvSpPr>
        <p:spPr>
          <a:xfrm flipV="1">
            <a:off x="7239000" y="228600"/>
            <a:ext cx="45719" cy="45719"/>
          </a:xfrm>
          <a:prstGeom prst="ellipse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90" name="Oval 389"/>
          <p:cNvSpPr/>
          <p:nvPr/>
        </p:nvSpPr>
        <p:spPr>
          <a:xfrm flipV="1">
            <a:off x="7391400" y="228600"/>
            <a:ext cx="45719" cy="45719"/>
          </a:xfrm>
          <a:prstGeom prst="ellipse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91" name="Oval 390"/>
          <p:cNvSpPr/>
          <p:nvPr/>
        </p:nvSpPr>
        <p:spPr>
          <a:xfrm flipV="1">
            <a:off x="7543800" y="228600"/>
            <a:ext cx="45719" cy="45719"/>
          </a:xfrm>
          <a:prstGeom prst="ellipse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92" name="Oval 391"/>
          <p:cNvSpPr/>
          <p:nvPr/>
        </p:nvSpPr>
        <p:spPr>
          <a:xfrm flipV="1">
            <a:off x="7696200" y="228600"/>
            <a:ext cx="45719" cy="45719"/>
          </a:xfrm>
          <a:prstGeom prst="ellipse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93" name="Oval 392"/>
          <p:cNvSpPr/>
          <p:nvPr/>
        </p:nvSpPr>
        <p:spPr>
          <a:xfrm flipV="1">
            <a:off x="7848600" y="228600"/>
            <a:ext cx="45719" cy="45719"/>
          </a:xfrm>
          <a:prstGeom prst="ellipse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94" name="Oval 393"/>
          <p:cNvSpPr/>
          <p:nvPr/>
        </p:nvSpPr>
        <p:spPr>
          <a:xfrm flipV="1">
            <a:off x="8001000" y="228600"/>
            <a:ext cx="45719" cy="45719"/>
          </a:xfrm>
          <a:prstGeom prst="ellipse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95" name="Oval 394"/>
          <p:cNvSpPr/>
          <p:nvPr/>
        </p:nvSpPr>
        <p:spPr>
          <a:xfrm flipV="1">
            <a:off x="8153400" y="228600"/>
            <a:ext cx="45719" cy="45719"/>
          </a:xfrm>
          <a:prstGeom prst="ellipse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-22578" y="-403722"/>
            <a:ext cx="9395178" cy="7261722"/>
          </a:xfrm>
          <a:prstGeom prst="rect">
            <a:avLst/>
          </a:prstGeom>
          <a:solidFill>
            <a:srgbClr val="F2F2F2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026" name="Picture 2" descr="C:\Users\John\AppData\Local\Microsoft\Windows\INetCache\IE\X0JUMOUO\clipart0140[1].jpg"/>
          <p:cNvPicPr>
            <a:picLocks noChangeAspect="1" noChangeArrowheads="1"/>
          </p:cNvPicPr>
          <p:nvPr/>
        </p:nvPicPr>
        <p:blipFill>
          <a:blip r:embed="rId21" cstate="screen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572000" y="2019466"/>
            <a:ext cx="1485734" cy="1485734"/>
          </a:xfrm>
          <a:prstGeom prst="rect">
            <a:avLst/>
          </a:prstGeom>
          <a:noFill/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Oval 1"/>
          <p:cNvSpPr/>
          <p:nvPr/>
        </p:nvSpPr>
        <p:spPr>
          <a:xfrm flipV="1">
            <a:off x="5715000" y="228600"/>
            <a:ext cx="45719" cy="45719"/>
          </a:xfrm>
          <a:prstGeom prst="ellipse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10" name="Oval 309"/>
          <p:cNvSpPr/>
          <p:nvPr/>
        </p:nvSpPr>
        <p:spPr>
          <a:xfrm flipV="1">
            <a:off x="5867400" y="228600"/>
            <a:ext cx="45719" cy="45719"/>
          </a:xfrm>
          <a:prstGeom prst="ellipse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81" name="Oval 380"/>
          <p:cNvSpPr/>
          <p:nvPr/>
        </p:nvSpPr>
        <p:spPr>
          <a:xfrm flipV="1">
            <a:off x="6019800" y="228600"/>
            <a:ext cx="45719" cy="45719"/>
          </a:xfrm>
          <a:prstGeom prst="ellipse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405" name="Group 404"/>
          <p:cNvGrpSpPr/>
          <p:nvPr/>
        </p:nvGrpSpPr>
        <p:grpSpPr>
          <a:xfrm>
            <a:off x="4734340" y="2638022"/>
            <a:ext cx="1155919" cy="678261"/>
            <a:chOff x="1673120" y="4195810"/>
            <a:chExt cx="3260925" cy="2682678"/>
          </a:xfrm>
        </p:grpSpPr>
        <p:sp>
          <p:nvSpPr>
            <p:cNvPr id="422" name="Rectangle 421"/>
            <p:cNvSpPr/>
            <p:nvPr/>
          </p:nvSpPr>
          <p:spPr>
            <a:xfrm>
              <a:off x="1673120" y="4195810"/>
              <a:ext cx="3260925" cy="2682678"/>
            </a:xfrm>
            <a:prstGeom prst="rect">
              <a:avLst/>
            </a:prstGeom>
            <a:gradFill flip="none" rotWithShape="1">
              <a:gsLst>
                <a:gs pos="65846">
                  <a:schemeClr val="accent3">
                    <a:lumMod val="50000"/>
                  </a:schemeClr>
                </a:gs>
                <a:gs pos="88000">
                  <a:schemeClr val="tx1"/>
                </a:gs>
                <a:gs pos="50000">
                  <a:schemeClr val="tx1">
                    <a:lumMod val="75000"/>
                    <a:lumOff val="25000"/>
                  </a:schemeClr>
                </a:gs>
                <a:gs pos="4000">
                  <a:schemeClr val="accent1">
                    <a:tint val="23500"/>
                    <a:satMod val="16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pic>
          <p:nvPicPr>
            <p:cNvPr id="423" name="Picture 6" descr="C:\Users\John\AppData\Local\Microsoft\Windows\INetCache\IE\HCPYEGB0\noble_family[1].jpg"/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BEBA8EAE-BF5A-486C-A8C5-ECC9F3942E4B}">
                  <a14:imgProps xmlns:a14="http://schemas.microsoft.com/office/drawing/2010/main">
                    <a14:imgLayer r:embed="rId23">
                      <a14:imgEffect>
                        <a14:backgroundRemoval t="2381" b="98214" l="4412" r="94853">
                          <a14:foregroundMark x1="25000" y1="10714" x2="30882" y2="22024"/>
                          <a14:foregroundMark x1="41912" y1="32143" x2="50000" y2="32738"/>
                        </a14:backgroundRemoval>
                      </a14:imgEffect>
                      <a14:imgEffect>
                        <a14:artisticFilmGrain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57400" y="4495800"/>
              <a:ext cx="2492366" cy="20826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11" name="Vertical Scroll 110"/>
          <p:cNvSpPr/>
          <p:nvPr/>
        </p:nvSpPr>
        <p:spPr>
          <a:xfrm rot="254994">
            <a:off x="3123471" y="1894827"/>
            <a:ext cx="2705092" cy="3276600"/>
          </a:xfrm>
          <a:prstGeom prst="verticalScroll">
            <a:avLst>
              <a:gd name="adj" fmla="val 8556"/>
            </a:avLst>
          </a:prstGeom>
          <a:gradFill flip="none" rotWithShape="1">
            <a:gsLst>
              <a:gs pos="0">
                <a:schemeClr val="accent6">
                  <a:lumMod val="60000"/>
                  <a:lumOff val="40000"/>
                </a:schemeClr>
              </a:gs>
              <a:gs pos="50000">
                <a:schemeClr val="accent6">
                  <a:lumMod val="40000"/>
                  <a:lumOff val="60000"/>
                </a:schemeClr>
              </a:gs>
              <a:gs pos="100000">
                <a:schemeClr val="accent6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solidFill>
              <a:schemeClr val="bg2">
                <a:lumMod val="50000"/>
              </a:schemeClr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9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Your next task is to find a key with which to unlock doors</a:t>
            </a:r>
          </a:p>
          <a:p>
            <a:pPr algn="ctr"/>
            <a:endParaRPr lang="en-GB" sz="1900" b="1" dirty="0">
              <a:solidFill>
                <a:srgbClr val="EEECE1">
                  <a:lumMod val="25000"/>
                </a:srgbClr>
              </a:solidFill>
              <a:latin typeface="Comic Sans MS" panose="030F0702030302020204" pitchFamily="66" charset="0"/>
            </a:endParaRPr>
          </a:p>
          <a:p>
            <a:pPr algn="ctr"/>
            <a:r>
              <a:rPr lang="en-GB" sz="19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Click where the little finger points and access will be yours </a:t>
            </a:r>
          </a:p>
        </p:txBody>
      </p:sp>
    </p:spTree>
    <p:extLst>
      <p:ext uri="{BB962C8B-B14F-4D97-AF65-F5344CB8AC3E}">
        <p14:creationId xmlns:p14="http://schemas.microsoft.com/office/powerpoint/2010/main" val="2785254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doors dir="vert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restart="whenNotActive" fill="hold" evtFilter="cancelBubble" nodeType="interactiveSeq">
                    <p:stCondLst>
                      <p:cond evt="onClick" delay="0">
                        <p:tgtEl>
                          <p:spTgt spid="9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" fill="hold">
                          <p:stCondLst>
                            <p:cond delay="0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entr" presetSubtype="0" fill="hold" grpId="1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" presetID="41" presetClass="path" presetSubtype="0" accel="50000" decel="5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3.33333E-6 1.44509E-6 C -0.00261 -0.00856 -0.01129 -0.01665 -0.01441 -0.01665 C -0.03386 -0.01665 -0.05382 0.11399 -0.05382 0.24439 C -0.05382 0.1785 -0.06372 0.11352 -0.07327 0.11352 C -0.08316 0.11352 -0.09271 0.17942 -0.09271 0.24439 C -0.09271 0.21202 -0.09757 0.1785 -0.10261 0.1785 C -0.10764 0.1785 -0.11268 0.21087 -0.11268 0.24439 C -0.11268 0.22751 -0.11511 0.21202 -0.11754 0.21202 C -0.12014 0.21202 -0.12257 0.22867 -0.12257 0.24439 C -0.12257 0.23584 -0.12396 0.22751 -0.125 0.22751 C -0.1257 0.22751 -0.12761 0.23607 -0.12761 0.24439 C -0.12761 0.24023 -0.1283 0.23584 -0.12882 0.23584 C -0.12882 0.23491 -0.13021 0.24 -0.13021 0.24439 C -0.13021 0.24208 -0.13021 0.24023 -0.13091 0.24023 C -0.13091 0.24115 -0.13143 0.24231 -0.13143 0.24439 C -0.13143 0.24324 -0.13143 0.24208 -0.13143 0.24115 C -0.13212 0.24115 -0.13212 0.24208 -0.13212 0.24324 C -0.13282 0.24324 -0.13282 0.24231 -0.13282 0.24115 C -0.13334 0.24115 -0.13334 0.24208 -0.13334 0.24324 " pathEditMode="relative" rAng="0" ptsTypes="fffffffffffffffffff">
                                          <p:cBhvr>
                                            <p:cTn id="8" dur="200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667" y="11376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0" presetID="27" presetClass="emph" presetSubtype="0" fill="remove" grpId="2" nodeType="afterEffect">
                                      <p:stCondLst>
                                        <p:cond delay="5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1" dur="500" autoRev="1" fill="remove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FF66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2" dur="500" autoRev="1" fill="remove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FF66"/>
                                          </p:to>
                                        </p:animClr>
                                        <p:set>
                                          <p:cBhvr>
                                            <p:cTn id="13" dur="500" autoRev="1" fill="remove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4" dur="500" autoRev="1" fill="remove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6" presetID="27" presetClass="emph" presetSubtype="0" fill="remove" grpId="3" nodeType="afterEffect">
                                      <p:stCondLst>
                                        <p:cond delay="75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7" dur="500" autoRev="1" fill="remove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FF66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8" dur="500" autoRev="1" fill="remove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FF66"/>
                                          </p:to>
                                        </p:animClr>
                                        <p:set>
                                          <p:cBhvr>
                                            <p:cTn id="19" dur="500" autoRev="1" fill="remove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20" dur="500" autoRev="1" fill="remove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6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5250"/>
                                </p:stCondLst>
                                <p:childTnLst>
                                  <p:par>
                                    <p:cTn id="22" presetID="1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97"/>
                      </p:tgtEl>
                    </p:cond>
                  </p:nextCondLst>
                </p:seq>
                <p:seq concurrent="1" nextAc="seek">
                  <p:cTn id="24" restart="whenNotActive" fill="hold" evtFilter="cancelBubble" nodeType="interactiveSeq">
                    <p:stCondLst>
                      <p:cond evt="onClick" delay="0">
                        <p:tgtEl>
                          <p:spTgt spid="7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5" fill="hold">
                          <p:stCondLst>
                            <p:cond delay="0"/>
                          </p:stCondLst>
                          <p:childTnLst>
                            <p:par>
                              <p:cTn id="2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7" presetID="1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73"/>
                      </p:tgtEl>
                    </p:cond>
                  </p:nextCondLst>
                </p:seq>
                <p:seq concurrent="1" nextAc="seek">
                  <p:cTn id="29" restart="whenNotActive" fill="hold" evtFilter="cancelBubble" nodeType="interactiveSeq">
                    <p:stCondLst>
                      <p:cond evt="onClick" delay="0">
                        <p:tgtEl>
                          <p:spTgt spid="102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0" fill="hold">
                          <p:stCondLst>
                            <p:cond delay="0"/>
                          </p:stCondLst>
                          <p:childTnLst>
                            <p:par>
                              <p:cTn id="3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2" presetID="32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" presetID="32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4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45" presetID="0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11022E-16 -4.13506E-6 L -0.01111 0.02868 L -0.00799 0.20676 L -0.01458 0.18271 L -0.01736 0.22156 L -0.01944 0.23127 L -0.025 0.21346 L -0.03333 0.25555 L -0.03333 0.38853 " pathEditMode="relative" rAng="0" ptsTypes="AAAAAAAAA">
                                          <p:cBhvr>
                                            <p:cTn id="46" dur="20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667" y="1942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" presetID="1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9" presetID="1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026"/>
                      </p:tgtEl>
                    </p:cond>
                  </p:nextCondLst>
                </p:seq>
                <p:seq concurrent="1" nextAc="seek">
                  <p:cTn id="53" restart="whenNotActive" fill="hold" evtFilter="cancelBubble" nodeType="interactiveSeq">
                    <p:stCondLst>
                      <p:cond evt="onClick" delay="0">
                        <p:tgtEl>
                          <p:spTgt spid="55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4" fill="hold">
                          <p:stCondLst>
                            <p:cond delay="0"/>
                          </p:stCondLst>
                          <p:childTnLst>
                            <p:par>
                              <p:cTn id="5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6" presetID="0" presetClass="path" presetSubtype="0" accel="50000" autoRev="1" fill="hold" nodeType="clickEffect" p14:presetBounceEnd="24000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11111E-6 -2.96296E-6 C 0.00087 -0.02777 0.00191 -0.05532 0.00382 -0.0831 C 0.00277 -0.10231 0.00746 -0.10185 0.00191 -0.10185 " pathEditMode="relative" ptsTypes="ffA" p14:bounceEnd="24000">
                                          <p:cBhvr>
                                            <p:cTn id="57" dur="2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55"/>
                      </p:tgtEl>
                    </p:cond>
                  </p:nextCondLst>
                </p:seq>
                <p:seq concurrent="1" nextAc="seek">
                  <p:cTn id="58" restart="whenNotActive" fill="hold" evtFilter="cancelBubble" nodeType="interactiveSeq">
                    <p:stCondLst>
                      <p:cond evt="onClick" delay="0">
                        <p:tgtEl>
                          <p:spTgt spid="2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9" fill="hold">
                          <p:stCondLst>
                            <p:cond delay="0"/>
                          </p:stCondLst>
                          <p:childTnLst>
                            <p:par>
                              <p:cTn id="6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1" presetID="26" presetClass="emph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" dur="500" tmFilter="0, 0; .2, .5; .8, .5; 1, 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" dur="250" autoRev="1" fill="hold"/>
                                            <p:tgtEl>
                                              <p:spTgt spid="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3"/>
                      </p:tgtEl>
                    </p:cond>
                  </p:nextCondLst>
                </p:seq>
                <p:seq concurrent="1" nextAc="seek">
                  <p:cTn id="64" restart="whenNotActive" fill="hold" evtFilter="cancelBubble" nodeType="interactiveSeq">
                    <p:stCondLst>
                      <p:cond evt="onClick" delay="0">
                        <p:tgtEl>
                          <p:spTgt spid="6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5" fill="hold">
                          <p:stCondLst>
                            <p:cond delay="0"/>
                          </p:stCondLst>
                          <p:childTnLst>
                            <p:par>
                              <p:cTn id="6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7" presetID="32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66"/>
                      </p:tgtEl>
                    </p:cond>
                  </p:nextCondLst>
                </p:seq>
                <p:seq concurrent="1" nextAc="seek">
                  <p:cTn id="73" restart="whenNotActive" fill="hold" evtFilter="cancelBubble" nodeType="interactiveSeq">
                    <p:stCondLst>
                      <p:cond evt="onClick" delay="0">
                        <p:tgtEl>
                          <p:spTgt spid="7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4" fill="hold">
                          <p:stCondLst>
                            <p:cond delay="0"/>
                          </p:stCondLst>
                          <p:childTnLst>
                            <p:par>
                              <p:cTn id="7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6" presetID="32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70"/>
                      </p:tgtEl>
                    </p:cond>
                  </p:nextCondLst>
                </p:seq>
                <p:seq concurrent="1" nextAc="seek">
                  <p:cTn id="82" restart="whenNotActive" fill="hold" evtFilter="cancelBubble" nodeType="interactiveSeq">
                    <p:stCondLst>
                      <p:cond evt="onClick" delay="0">
                        <p:tgtEl>
                          <p:spTgt spid="7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83" fill="hold">
                          <p:stCondLst>
                            <p:cond delay="0"/>
                          </p:stCondLst>
                          <p:childTnLst>
                            <p:par>
                              <p:cTn id="8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5" presetID="32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79"/>
                      </p:tgtEl>
                    </p:cond>
                  </p:nextCondLst>
                </p:seq>
                <p:seq concurrent="1" nextAc="seek">
                  <p:cTn id="91" restart="whenNotActive" fill="hold" evtFilter="cancelBubble" nodeType="interactiveSeq">
                    <p:stCondLst>
                      <p:cond evt="onClick" delay="0">
                        <p:tgtEl>
                          <p:spTgt spid="6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92" fill="hold">
                          <p:stCondLst>
                            <p:cond delay="0"/>
                          </p:stCondLst>
                          <p:childTnLst>
                            <p:par>
                              <p:cTn id="9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94" presetID="32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67"/>
                      </p:tgtEl>
                    </p:cond>
                  </p:nextCondLst>
                </p:seq>
                <p:seq concurrent="1" nextAc="seek">
                  <p:cTn id="100" restart="whenNotActive" fill="hold" evtFilter="cancelBubble" nodeType="interactiveSeq">
                    <p:stCondLst>
                      <p:cond evt="onClick" delay="0">
                        <p:tgtEl>
                          <p:spTgt spid="9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01" fill="hold">
                          <p:stCondLst>
                            <p:cond delay="0"/>
                          </p:stCondLst>
                          <p:childTnLst>
                            <p:par>
                              <p:cTn id="10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3" presetID="32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94"/>
                      </p:tgtEl>
                    </p:cond>
                  </p:nextCondLst>
                </p:seq>
                <p:seq concurrent="1" nextAc="seek">
                  <p:cTn id="109" restart="whenNotActive" fill="hold" evtFilter="cancelBubble" nodeType="interactiveSeq">
                    <p:stCondLst>
                      <p:cond evt="onClick" delay="0">
                        <p:tgtEl>
                          <p:spTgt spid="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10" fill="hold">
                          <p:stCondLst>
                            <p:cond delay="0"/>
                          </p:stCondLst>
                          <p:childTnLst>
                            <p:par>
                              <p:cTn id="1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2" presetID="53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10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10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10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8" presetID="31" presetClass="exit" presetSubtype="0" fill="hold" grpId="1" nodeType="afterEffect">
                                      <p:stCondLst>
                                        <p:cond delay="50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19" dur="2000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2000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2000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22" dur="20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4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7"/>
                      </p:tgtEl>
                    </p:cond>
                  </p:nextCondLst>
                </p:seq>
                <p:seq concurrent="1" nextAc="seek">
                  <p:cTn id="126" restart="whenNotActive" fill="hold" evtFilter="cancelBubble" nodeType="interactiveSeq">
                    <p:stCondLst>
                      <p:cond evt="onClick" delay="0">
                        <p:tgtEl>
                          <p:spTgt spid="3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27" fill="hold">
                          <p:stCondLst>
                            <p:cond delay="0"/>
                          </p:stCondLst>
                          <p:childTnLst>
                            <p:par>
                              <p:cTn id="12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9" presetID="42" presetClass="path" presetSubtype="0" accel="29333" autoRev="1" fill="hold" grpId="0" nodeType="clickEffect" p14:presetBounceEnd="13333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33333E-6 -4.43673E-6 L 0.00834 -0.11334 " pathEditMode="relative" rAng="0" ptsTypes="AA" p14:bounceEnd="13333">
                                          <p:cBhvr>
                                            <p:cTn id="130" dur="150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17" y="-566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0"/>
                      </p:tgtEl>
                    </p:cond>
                  </p:nextCondLst>
                </p:seq>
                <p:seq concurrent="1" nextAc="seek">
                  <p:cTn id="131" restart="whenNotActive" fill="hold" evtFilter="cancelBubble" nodeType="interactiveSeq">
                    <p:stCondLst>
                      <p:cond evt="onClick" delay="0">
                        <p:tgtEl>
                          <p:spTgt spid="342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32" fill="hold">
                          <p:stCondLst>
                            <p:cond delay="0"/>
                          </p:stCondLst>
                          <p:childTnLst>
                            <p:par>
                              <p:cTn id="13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34" presetID="26" presetClass="emph" presetSubtype="0" fill="remove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5" dur="500" tmFilter="0, 0; .2, .5; .8, .5; 1, 0"/>
                                            <p:tgtEl>
                                              <p:spTgt spid="3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6" dur="250" autoRev="1" fill="hold"/>
                                            <p:tgtEl>
                                              <p:spTgt spid="3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42"/>
                      </p:tgtEl>
                    </p:cond>
                  </p:nextCondLst>
                </p:seq>
                <p:seq concurrent="1" nextAc="seek">
                  <p:cTn id="137" restart="whenNotActive" fill="hold" evtFilter="cancelBubble" nodeType="interactiveSeq">
                    <p:stCondLst>
                      <p:cond evt="onClick" delay="0">
                        <p:tgtEl>
                          <p:spTgt spid="43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38" fill="hold">
                          <p:stCondLst>
                            <p:cond delay="0"/>
                          </p:stCondLst>
                          <p:childTnLst>
                            <p:par>
                              <p:cTn id="1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40" presetID="1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2" dur="4000"/>
                                            <p:tgtEl>
                                              <p:spTgt spid="40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43" dur="4000"/>
                                            <p:tgtEl>
                                              <p:spTgt spid="4099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4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44" presetID="32" presetClass="emph" presetSubtype="0" repeatCount="4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4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4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4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4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0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5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52" presetID="1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5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54" presetID="1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5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56" presetID="1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56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58" presetID="1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58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60" presetID="1" presetClass="entr" presetSubtype="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6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62" presetID="1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6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64" presetID="1" presetClass="entr" presetSubtype="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6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66" presetID="1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66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68" presetID="1" presetClass="entr" presetSubtype="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68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70" presetID="1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7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72" presetID="1" presetClass="entr" presetSubtype="0" fill="hold" grpId="0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7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74" presetID="1" presetClass="entr" presetSubtype="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7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76" presetID="1" presetClass="entr" presetSubtype="0" fill="hold" grpId="0" nodeType="withEffect">
                                      <p:stCondLst>
                                        <p:cond delay="3300"/>
                                      </p:stCondLst>
                                      <p:childTnLs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76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78" presetID="1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78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80" presetID="1" presetClass="entr" presetSubtype="0" fill="hold" grpId="0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8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82" presetID="1" presetClass="entr" presetSubtype="0" fill="hold" grpId="0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8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39"/>
                      </p:tgtEl>
                    </p:cond>
                  </p:nextCondLst>
                </p:seq>
                <p:seq concurrent="1" nextAc="seek">
                  <p:cTn id="184" restart="whenNotActive" fill="hold" evtFilter="cancelBubble" nodeType="interactiveSeq">
                    <p:stCondLst>
                      <p:cond evt="onClick" delay="0">
                        <p:tgtEl>
                          <p:spTgt spid="312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85" fill="hold">
                          <p:stCondLst>
                            <p:cond delay="0"/>
                          </p:stCondLst>
                          <p:childTnLst>
                            <p:par>
                              <p:cTn id="18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87" presetID="1" presetClass="exit" presetSubtype="0" fill="hold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9" presetID="1" presetClass="entr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1" fill="hold">
                                <p:stCondLst>
                                  <p:cond delay="200"/>
                                </p:stCondLst>
                                <p:childTnLst>
                                  <p:par>
                                    <p:cTn id="192" presetID="1" presetClass="exit" presetSubtype="0" fill="hold" nodeType="after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4" presetID="1" presetClass="entr" presetSubtype="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97" presetID="1" presetClass="exit" presetSubtype="0" fill="hold" nodeType="after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9" presetID="1" presetClass="entr" presetSubtype="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1" fill="hold">
                                <p:stCondLst>
                                  <p:cond delay="800"/>
                                </p:stCondLst>
                                <p:childTnLst>
                                  <p:par>
                                    <p:cTn id="202" presetID="1" presetClass="exit" presetSubtype="0" fill="hold" nodeType="after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4" presetID="1" presetClass="entr" presetSubtype="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6" fill="hold">
                                <p:stCondLst>
                                  <p:cond delay="1100"/>
                                </p:stCondLst>
                                <p:childTnLst>
                                  <p:par>
                                    <p:cTn id="207" presetID="1" presetClass="exit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9" fill="hold">
                                <p:stCondLst>
                                  <p:cond delay="1100"/>
                                </p:stCondLst>
                                <p:childTnLst>
                                  <p:par>
                                    <p:cTn id="210" presetID="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2" fill="hold">
                                <p:stCondLst>
                                  <p:cond delay="1100"/>
                                </p:stCondLst>
                                <p:childTnLst>
                                  <p:par>
                                    <p:cTn id="213" presetID="1" presetClass="exit" presetSubtype="0" fill="hold" nodeType="after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5" presetID="1" presetClass="entr" presetSubtype="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7" fill="hold">
                                <p:stCondLst>
                                  <p:cond delay="1400"/>
                                </p:stCondLst>
                                <p:childTnLst>
                                  <p:par>
                                    <p:cTn id="218" presetID="1" presetClass="exit" presetSubtype="0" fill="hold" nodeType="after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0" presetID="1" presetClass="entr" presetSubtype="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2" fill="hold">
                                <p:stCondLst>
                                  <p:cond delay="1700"/>
                                </p:stCondLst>
                                <p:childTnLst>
                                  <p:par>
                                    <p:cTn id="223" presetID="1" presetClass="exit" presetSubtype="0" fill="hold" nodeType="after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5" presetID="1" presetClass="entr" presetSubtype="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12"/>
                      </p:tgtEl>
                    </p:cond>
                  </p:nextCondLst>
                </p:seq>
                <p:seq concurrent="1" nextAc="seek">
                  <p:cTn id="227" restart="whenNotActive" fill="hold" evtFilter="cancelBubble" nodeType="interactiveSeq">
                    <p:stCondLst>
                      <p:cond evt="onClick" delay="0">
                        <p:tgtEl>
                          <p:spTgt spid="311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28" fill="hold">
                          <p:stCondLst>
                            <p:cond delay="0"/>
                          </p:stCondLst>
                          <p:childTnLst>
                            <p:par>
                              <p:cTn id="22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30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33" presetID="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36" presetID="1" presetClass="exit" presetSubtype="0" fill="hold" nodeType="after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8" presetID="1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0" fill="hold">
                                <p:stCondLst>
                                  <p:cond delay="250"/>
                                </p:stCondLst>
                                <p:childTnLst>
                                  <p:par>
                                    <p:cTn id="241" presetID="1" presetClass="exit" presetSubtype="0" fill="hold" nodeType="after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3" presetID="1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246" presetID="1" presetClass="exit" presetSubtype="0" fill="hold" nodeType="after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8" presetID="1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50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251" presetID="1" presetClass="exit" presetSubtype="0" fill="hold" nodeType="after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3" presetID="1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55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256" presetID="1" presetClass="exit" presetSubtype="0" fill="hold" nodeType="after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8" presetID="1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0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261" presetID="1" presetClass="exit" presetSubtype="0" fill="hold" nodeType="after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3" presetID="1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5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266" presetID="1" presetClass="exit" presetSubtype="0" fill="hold" nodeType="after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8" presetID="1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0" fill="hold">
                                <p:stCondLst>
                                  <p:cond delay="1750"/>
                                </p:stCondLst>
                                <p:childTnLst>
                                  <p:par>
                                    <p:cTn id="271" presetID="1" presetClass="exit" presetSubtype="0" fill="hold" nodeType="after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3" presetID="1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11"/>
                      </p:tgtEl>
                    </p:cond>
                  </p:nextCondLst>
                </p:seq>
                <p:seq concurrent="1" nextAc="seek">
                  <p:cTn id="275" restart="whenNotActive" fill="hold" evtFilter="cancelBubble" nodeType="interactiveSeq">
                    <p:stCondLst>
                      <p:cond evt="onClick" delay="0">
                        <p:tgtEl>
                          <p:spTgt spid="15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76" fill="hold">
                          <p:stCondLst>
                            <p:cond delay="0"/>
                          </p:stCondLst>
                          <p:childTnLst>
                            <p:par>
                              <p:cTn id="27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78" presetID="32" presetClass="emph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5"/>
                      </p:tgtEl>
                    </p:cond>
                  </p:nextCondLst>
                </p:seq>
                <p:seq concurrent="1" nextAc="seek">
                  <p:cTn id="284" restart="whenNotActive" fill="hold" evtFilter="cancelBubble" nodeType="interactiveSeq">
                    <p:stCondLst>
                      <p:cond evt="onClick" delay="0">
                        <p:tgtEl>
                          <p:spTgt spid="5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85" fill="hold">
                          <p:stCondLst>
                            <p:cond delay="0"/>
                          </p:stCondLst>
                          <p:childTnLst>
                            <p:par>
                              <p:cTn id="28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7" presetID="1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57"/>
                      </p:tgtEl>
                    </p:cond>
                  </p:nextCondLst>
                </p:seq>
              </p:childTnLst>
            </p:cTn>
          </p:par>
        </p:tnLst>
        <p:bldLst>
          <p:bldP spid="15" grpId="0" animBg="1"/>
          <p:bldP spid="103" grpId="0" animBg="1"/>
          <p:bldP spid="103" grpId="1" animBg="1"/>
          <p:bldP spid="103" grpId="2" animBg="1"/>
          <p:bldP spid="103" grpId="3" animBg="1"/>
          <p:bldP spid="3" grpId="0" animBg="1"/>
          <p:bldP spid="23" grpId="0" animBg="1"/>
          <p:bldP spid="7" grpId="0" animBg="1"/>
          <p:bldP spid="330" grpId="0" animBg="1"/>
          <p:bldP spid="438" grpId="0" animBg="1"/>
          <p:bldP spid="311" grpId="0" animBg="1"/>
          <p:bldP spid="382" grpId="0" animBg="1"/>
          <p:bldP spid="383" grpId="0" animBg="1"/>
          <p:bldP spid="384" grpId="0" animBg="1"/>
          <p:bldP spid="385" grpId="0" animBg="1"/>
          <p:bldP spid="386" grpId="0" animBg="1"/>
          <p:bldP spid="387" grpId="0" animBg="1"/>
          <p:bldP spid="388" grpId="0" animBg="1"/>
          <p:bldP spid="389" grpId="0" animBg="1"/>
          <p:bldP spid="390" grpId="0" animBg="1"/>
          <p:bldP spid="391" grpId="0" animBg="1"/>
          <p:bldP spid="392" grpId="0" animBg="1"/>
          <p:bldP spid="393" grpId="0" animBg="1"/>
          <p:bldP spid="394" grpId="0" animBg="1"/>
          <p:bldP spid="395" grpId="0" animBg="1"/>
          <p:bldP spid="8" grpId="0" animBg="1"/>
          <p:bldP spid="2" grpId="0" animBg="1"/>
          <p:bldP spid="310" grpId="0" animBg="1"/>
          <p:bldP spid="381" grpId="0" animBg="1"/>
          <p:bldP spid="111" grpId="0" animBg="1"/>
          <p:bldP spid="111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restart="whenNotActive" fill="hold" evtFilter="cancelBubble" nodeType="interactiveSeq">
                    <p:stCondLst>
                      <p:cond evt="onClick" delay="0">
                        <p:tgtEl>
                          <p:spTgt spid="9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" fill="hold">
                          <p:stCondLst>
                            <p:cond delay="0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entr" presetSubtype="0" fill="hold" grpId="1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" presetID="41" presetClass="path" presetSubtype="0" accel="50000" decel="5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3.33333E-6 1.44509E-6 C -0.00261 -0.00856 -0.01129 -0.01665 -0.01441 -0.01665 C -0.03386 -0.01665 -0.05382 0.11399 -0.05382 0.24439 C -0.05382 0.1785 -0.06372 0.11352 -0.07327 0.11352 C -0.08316 0.11352 -0.09271 0.17942 -0.09271 0.24439 C -0.09271 0.21202 -0.09757 0.1785 -0.10261 0.1785 C -0.10764 0.1785 -0.11268 0.21087 -0.11268 0.24439 C -0.11268 0.22751 -0.11511 0.21202 -0.11754 0.21202 C -0.12014 0.21202 -0.12257 0.22867 -0.12257 0.24439 C -0.12257 0.23584 -0.12396 0.22751 -0.125 0.22751 C -0.1257 0.22751 -0.12761 0.23607 -0.12761 0.24439 C -0.12761 0.24023 -0.1283 0.23584 -0.12882 0.23584 C -0.12882 0.23491 -0.13021 0.24 -0.13021 0.24439 C -0.13021 0.24208 -0.13021 0.24023 -0.13091 0.24023 C -0.13091 0.24115 -0.13143 0.24231 -0.13143 0.24439 C -0.13143 0.24324 -0.13143 0.24208 -0.13143 0.24115 C -0.13212 0.24115 -0.13212 0.24208 -0.13212 0.24324 C -0.13282 0.24324 -0.13282 0.24231 -0.13282 0.24115 C -0.13334 0.24115 -0.13334 0.24208 -0.13334 0.24324 " pathEditMode="relative" rAng="0" ptsTypes="fffffffffffffffffff">
                                          <p:cBhvr>
                                            <p:cTn id="8" dur="200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667" y="11376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0" presetID="27" presetClass="emph" presetSubtype="0" fill="remove" grpId="2" nodeType="afterEffect">
                                      <p:stCondLst>
                                        <p:cond delay="5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1" dur="500" autoRev="1" fill="remove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FF66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2" dur="500" autoRev="1" fill="remove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FF66"/>
                                          </p:to>
                                        </p:animClr>
                                        <p:set>
                                          <p:cBhvr>
                                            <p:cTn id="13" dur="500" autoRev="1" fill="remove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4" dur="500" autoRev="1" fill="remove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4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6" presetID="27" presetClass="emph" presetSubtype="0" fill="remove" grpId="3" nodeType="afterEffect">
                                      <p:stCondLst>
                                        <p:cond delay="75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7" dur="500" autoRev="1" fill="remove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FF66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8" dur="500" autoRev="1" fill="remove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FF66"/>
                                          </p:to>
                                        </p:animClr>
                                        <p:set>
                                          <p:cBhvr>
                                            <p:cTn id="19" dur="500" autoRev="1" fill="remove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20" dur="500" autoRev="1" fill="remove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6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4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5250"/>
                                </p:stCondLst>
                                <p:childTnLst>
                                  <p:par>
                                    <p:cTn id="22" presetID="1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97"/>
                      </p:tgtEl>
                    </p:cond>
                  </p:nextCondLst>
                </p:seq>
                <p:seq concurrent="1" nextAc="seek">
                  <p:cTn id="24" restart="whenNotActive" fill="hold" evtFilter="cancelBubble" nodeType="interactiveSeq">
                    <p:stCondLst>
                      <p:cond evt="onClick" delay="0">
                        <p:tgtEl>
                          <p:spTgt spid="7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5" fill="hold">
                          <p:stCondLst>
                            <p:cond delay="0"/>
                          </p:stCondLst>
                          <p:childTnLst>
                            <p:par>
                              <p:cTn id="2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7" presetID="1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73"/>
                      </p:tgtEl>
                    </p:cond>
                  </p:nextCondLst>
                </p:seq>
                <p:seq concurrent="1" nextAc="seek">
                  <p:cTn id="29" restart="whenNotActive" fill="hold" evtFilter="cancelBubble" nodeType="interactiveSeq">
                    <p:stCondLst>
                      <p:cond evt="onClick" delay="0">
                        <p:tgtEl>
                          <p:spTgt spid="102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0" fill="hold">
                          <p:stCondLst>
                            <p:cond delay="0"/>
                          </p:stCondLst>
                          <p:childTnLst>
                            <p:par>
                              <p:cTn id="3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2" presetID="32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" presetID="32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4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45" presetID="0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11022E-16 -4.13506E-6 L -0.01111 0.02868 L -0.00799 0.20676 L -0.01458 0.18271 L -0.01736 0.22156 L -0.01944 0.23127 L -0.025 0.21346 L -0.03333 0.25555 L -0.03333 0.38853 " pathEditMode="relative" rAng="0" ptsTypes="AAAAAAAAA">
                                          <p:cBhvr>
                                            <p:cTn id="46" dur="20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667" y="1942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" presetID="1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9" presetID="1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026"/>
                      </p:tgtEl>
                    </p:cond>
                  </p:nextCondLst>
                </p:seq>
                <p:seq concurrent="1" nextAc="seek">
                  <p:cTn id="53" restart="whenNotActive" fill="hold" evtFilter="cancelBubble" nodeType="interactiveSeq">
                    <p:stCondLst>
                      <p:cond evt="onClick" delay="0">
                        <p:tgtEl>
                          <p:spTgt spid="55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4" fill="hold">
                          <p:stCondLst>
                            <p:cond delay="0"/>
                          </p:stCondLst>
                          <p:childTnLst>
                            <p:par>
                              <p:cTn id="5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6" presetID="0" presetClass="path" presetSubtype="0" accel="50000" autoRev="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11111E-6 -2.96296E-6 C 0.00087 -0.02777 0.00191 -0.05532 0.00382 -0.0831 C 0.00277 -0.10231 0.00746 -0.10185 0.00191 -0.10185 " pathEditMode="relative" ptsTypes="ffA">
                                          <p:cBhvr>
                                            <p:cTn id="57" dur="2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55"/>
                      </p:tgtEl>
                    </p:cond>
                  </p:nextCondLst>
                </p:seq>
                <p:seq concurrent="1" nextAc="seek">
                  <p:cTn id="58" restart="whenNotActive" fill="hold" evtFilter="cancelBubble" nodeType="interactiveSeq">
                    <p:stCondLst>
                      <p:cond evt="onClick" delay="0">
                        <p:tgtEl>
                          <p:spTgt spid="2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9" fill="hold">
                          <p:stCondLst>
                            <p:cond delay="0"/>
                          </p:stCondLst>
                          <p:childTnLst>
                            <p:par>
                              <p:cTn id="6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1" presetID="26" presetClass="emph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" dur="500" tmFilter="0, 0; .2, .5; .8, .5; 1, 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" dur="250" autoRev="1" fill="hold"/>
                                            <p:tgtEl>
                                              <p:spTgt spid="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3"/>
                      </p:tgtEl>
                    </p:cond>
                  </p:nextCondLst>
                </p:seq>
                <p:seq concurrent="1" nextAc="seek">
                  <p:cTn id="64" restart="whenNotActive" fill="hold" evtFilter="cancelBubble" nodeType="interactiveSeq">
                    <p:stCondLst>
                      <p:cond evt="onClick" delay="0">
                        <p:tgtEl>
                          <p:spTgt spid="6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5" fill="hold">
                          <p:stCondLst>
                            <p:cond delay="0"/>
                          </p:stCondLst>
                          <p:childTnLst>
                            <p:par>
                              <p:cTn id="6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7" presetID="32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66"/>
                      </p:tgtEl>
                    </p:cond>
                  </p:nextCondLst>
                </p:seq>
                <p:seq concurrent="1" nextAc="seek">
                  <p:cTn id="73" restart="whenNotActive" fill="hold" evtFilter="cancelBubble" nodeType="interactiveSeq">
                    <p:stCondLst>
                      <p:cond evt="onClick" delay="0">
                        <p:tgtEl>
                          <p:spTgt spid="7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4" fill="hold">
                          <p:stCondLst>
                            <p:cond delay="0"/>
                          </p:stCondLst>
                          <p:childTnLst>
                            <p:par>
                              <p:cTn id="7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6" presetID="32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70"/>
                      </p:tgtEl>
                    </p:cond>
                  </p:nextCondLst>
                </p:seq>
                <p:seq concurrent="1" nextAc="seek">
                  <p:cTn id="82" restart="whenNotActive" fill="hold" evtFilter="cancelBubble" nodeType="interactiveSeq">
                    <p:stCondLst>
                      <p:cond evt="onClick" delay="0">
                        <p:tgtEl>
                          <p:spTgt spid="7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83" fill="hold">
                          <p:stCondLst>
                            <p:cond delay="0"/>
                          </p:stCondLst>
                          <p:childTnLst>
                            <p:par>
                              <p:cTn id="8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5" presetID="32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79"/>
                      </p:tgtEl>
                    </p:cond>
                  </p:nextCondLst>
                </p:seq>
                <p:seq concurrent="1" nextAc="seek">
                  <p:cTn id="91" restart="whenNotActive" fill="hold" evtFilter="cancelBubble" nodeType="interactiveSeq">
                    <p:stCondLst>
                      <p:cond evt="onClick" delay="0">
                        <p:tgtEl>
                          <p:spTgt spid="6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92" fill="hold">
                          <p:stCondLst>
                            <p:cond delay="0"/>
                          </p:stCondLst>
                          <p:childTnLst>
                            <p:par>
                              <p:cTn id="9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94" presetID="32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67"/>
                      </p:tgtEl>
                    </p:cond>
                  </p:nextCondLst>
                </p:seq>
                <p:seq concurrent="1" nextAc="seek">
                  <p:cTn id="100" restart="whenNotActive" fill="hold" evtFilter="cancelBubble" nodeType="interactiveSeq">
                    <p:stCondLst>
                      <p:cond evt="onClick" delay="0">
                        <p:tgtEl>
                          <p:spTgt spid="9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01" fill="hold">
                          <p:stCondLst>
                            <p:cond delay="0"/>
                          </p:stCondLst>
                          <p:childTnLst>
                            <p:par>
                              <p:cTn id="10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3" presetID="32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94"/>
                      </p:tgtEl>
                    </p:cond>
                  </p:nextCondLst>
                </p:seq>
                <p:seq concurrent="1" nextAc="seek">
                  <p:cTn id="109" restart="whenNotActive" fill="hold" evtFilter="cancelBubble" nodeType="interactiveSeq">
                    <p:stCondLst>
                      <p:cond evt="onClick" delay="0">
                        <p:tgtEl>
                          <p:spTgt spid="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10" fill="hold">
                          <p:stCondLst>
                            <p:cond delay="0"/>
                          </p:stCondLst>
                          <p:childTnLst>
                            <p:par>
                              <p:cTn id="1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2" presetID="53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10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10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10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8" presetID="31" presetClass="exit" presetSubtype="0" fill="hold" grpId="1" nodeType="afterEffect">
                                      <p:stCondLst>
                                        <p:cond delay="50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19" dur="2000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2000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2000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22" dur="20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4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7"/>
                      </p:tgtEl>
                    </p:cond>
                  </p:nextCondLst>
                </p:seq>
                <p:seq concurrent="1" nextAc="seek">
                  <p:cTn id="126" restart="whenNotActive" fill="hold" evtFilter="cancelBubble" nodeType="interactiveSeq">
                    <p:stCondLst>
                      <p:cond evt="onClick" delay="0">
                        <p:tgtEl>
                          <p:spTgt spid="3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27" fill="hold">
                          <p:stCondLst>
                            <p:cond delay="0"/>
                          </p:stCondLst>
                          <p:childTnLst>
                            <p:par>
                              <p:cTn id="12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9" presetID="42" presetClass="path" presetSubtype="0" accel="29333" autoRev="1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33333E-6 -4.43673E-6 L 0.00834 -0.11334 " pathEditMode="relative" rAng="0" ptsTypes="AA">
                                          <p:cBhvr>
                                            <p:cTn id="130" dur="150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17" y="-566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0"/>
                      </p:tgtEl>
                    </p:cond>
                  </p:nextCondLst>
                </p:seq>
                <p:seq concurrent="1" nextAc="seek">
                  <p:cTn id="131" restart="whenNotActive" fill="hold" evtFilter="cancelBubble" nodeType="interactiveSeq">
                    <p:stCondLst>
                      <p:cond evt="onClick" delay="0">
                        <p:tgtEl>
                          <p:spTgt spid="342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32" fill="hold">
                          <p:stCondLst>
                            <p:cond delay="0"/>
                          </p:stCondLst>
                          <p:childTnLst>
                            <p:par>
                              <p:cTn id="13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34" presetID="26" presetClass="emph" presetSubtype="0" fill="remove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5" dur="500" tmFilter="0, 0; .2, .5; .8, .5; 1, 0"/>
                                            <p:tgtEl>
                                              <p:spTgt spid="3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6" dur="250" autoRev="1" fill="hold"/>
                                            <p:tgtEl>
                                              <p:spTgt spid="3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42"/>
                      </p:tgtEl>
                    </p:cond>
                  </p:nextCondLst>
                </p:seq>
                <p:seq concurrent="1" nextAc="seek">
                  <p:cTn id="137" restart="whenNotActive" fill="hold" evtFilter="cancelBubble" nodeType="interactiveSeq">
                    <p:stCondLst>
                      <p:cond evt="onClick" delay="0">
                        <p:tgtEl>
                          <p:spTgt spid="43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38" fill="hold">
                          <p:stCondLst>
                            <p:cond delay="0"/>
                          </p:stCondLst>
                          <p:childTnLst>
                            <p:par>
                              <p:cTn id="1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40" presetID="1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2" dur="4000"/>
                                            <p:tgtEl>
                                              <p:spTgt spid="40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43" dur="4000"/>
                                            <p:tgtEl>
                                              <p:spTgt spid="4099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4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5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44" presetID="32" presetClass="emph" presetSubtype="0" repeatCount="4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4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4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4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4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0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5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5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52" presetID="1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5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5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54" presetID="1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5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5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56" presetID="1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56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5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58" presetID="1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58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5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60" presetID="1" presetClass="entr" presetSubtype="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6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5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62" presetID="1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6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5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64" presetID="1" presetClass="entr" presetSubtype="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6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5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66" presetID="1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66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5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68" presetID="1" presetClass="entr" presetSubtype="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68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5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70" presetID="1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7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5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72" presetID="1" presetClass="entr" presetSubtype="0" fill="hold" grpId="0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7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5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74" presetID="1" presetClass="entr" presetSubtype="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7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5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76" presetID="1" presetClass="entr" presetSubtype="0" fill="hold" grpId="0" nodeType="withEffect">
                                      <p:stCondLst>
                                        <p:cond delay="3300"/>
                                      </p:stCondLst>
                                      <p:childTnLs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76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5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78" presetID="1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78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5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80" presetID="1" presetClass="entr" presetSubtype="0" fill="hold" grpId="0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8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5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82" presetID="1" presetClass="entr" presetSubtype="0" fill="hold" grpId="0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8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5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39"/>
                      </p:tgtEl>
                    </p:cond>
                  </p:nextCondLst>
                </p:seq>
                <p:seq concurrent="1" nextAc="seek">
                  <p:cTn id="184" restart="whenNotActive" fill="hold" evtFilter="cancelBubble" nodeType="interactiveSeq">
                    <p:stCondLst>
                      <p:cond evt="onClick" delay="0">
                        <p:tgtEl>
                          <p:spTgt spid="312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85" fill="hold">
                          <p:stCondLst>
                            <p:cond delay="0"/>
                          </p:stCondLst>
                          <p:childTnLst>
                            <p:par>
                              <p:cTn id="18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87" presetID="1" presetClass="exit" presetSubtype="0" fill="hold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9" presetID="1" presetClass="entr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1" fill="hold">
                                <p:stCondLst>
                                  <p:cond delay="200"/>
                                </p:stCondLst>
                                <p:childTnLst>
                                  <p:par>
                                    <p:cTn id="192" presetID="1" presetClass="exit" presetSubtype="0" fill="hold" nodeType="after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4" presetID="1" presetClass="entr" presetSubtype="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97" presetID="1" presetClass="exit" presetSubtype="0" fill="hold" nodeType="after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9" presetID="1" presetClass="entr" presetSubtype="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1" fill="hold">
                                <p:stCondLst>
                                  <p:cond delay="800"/>
                                </p:stCondLst>
                                <p:childTnLst>
                                  <p:par>
                                    <p:cTn id="202" presetID="1" presetClass="exit" presetSubtype="0" fill="hold" nodeType="after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4" presetID="1" presetClass="entr" presetSubtype="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6" fill="hold">
                                <p:stCondLst>
                                  <p:cond delay="1100"/>
                                </p:stCondLst>
                                <p:childTnLst>
                                  <p:par>
                                    <p:cTn id="207" presetID="1" presetClass="exit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9" fill="hold">
                                <p:stCondLst>
                                  <p:cond delay="1100"/>
                                </p:stCondLst>
                                <p:childTnLst>
                                  <p:par>
                                    <p:cTn id="210" presetID="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2" fill="hold">
                                <p:stCondLst>
                                  <p:cond delay="1100"/>
                                </p:stCondLst>
                                <p:childTnLst>
                                  <p:par>
                                    <p:cTn id="213" presetID="1" presetClass="exit" presetSubtype="0" fill="hold" nodeType="after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5" presetID="1" presetClass="entr" presetSubtype="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7" fill="hold">
                                <p:stCondLst>
                                  <p:cond delay="1400"/>
                                </p:stCondLst>
                                <p:childTnLst>
                                  <p:par>
                                    <p:cTn id="218" presetID="1" presetClass="exit" presetSubtype="0" fill="hold" nodeType="after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0" presetID="1" presetClass="entr" presetSubtype="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2" fill="hold">
                                <p:stCondLst>
                                  <p:cond delay="1700"/>
                                </p:stCondLst>
                                <p:childTnLst>
                                  <p:par>
                                    <p:cTn id="223" presetID="1" presetClass="exit" presetSubtype="0" fill="hold" nodeType="after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5" presetID="1" presetClass="entr" presetSubtype="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12"/>
                      </p:tgtEl>
                    </p:cond>
                  </p:nextCondLst>
                </p:seq>
                <p:seq concurrent="1" nextAc="seek">
                  <p:cTn id="227" restart="whenNotActive" fill="hold" evtFilter="cancelBubble" nodeType="interactiveSeq">
                    <p:stCondLst>
                      <p:cond evt="onClick" delay="0">
                        <p:tgtEl>
                          <p:spTgt spid="311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28" fill="hold">
                          <p:stCondLst>
                            <p:cond delay="0"/>
                          </p:stCondLst>
                          <p:childTnLst>
                            <p:par>
                              <p:cTn id="22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30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33" presetID="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36" presetID="1" presetClass="exit" presetSubtype="0" fill="hold" nodeType="after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8" presetID="1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0" fill="hold">
                                <p:stCondLst>
                                  <p:cond delay="250"/>
                                </p:stCondLst>
                                <p:childTnLst>
                                  <p:par>
                                    <p:cTn id="241" presetID="1" presetClass="exit" presetSubtype="0" fill="hold" nodeType="after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3" presetID="1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246" presetID="1" presetClass="exit" presetSubtype="0" fill="hold" nodeType="after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8" presetID="1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50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251" presetID="1" presetClass="exit" presetSubtype="0" fill="hold" nodeType="after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3" presetID="1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55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256" presetID="1" presetClass="exit" presetSubtype="0" fill="hold" nodeType="after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8" presetID="1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0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261" presetID="1" presetClass="exit" presetSubtype="0" fill="hold" nodeType="after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3" presetID="1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5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266" presetID="1" presetClass="exit" presetSubtype="0" fill="hold" nodeType="after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8" presetID="1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0" fill="hold">
                                <p:stCondLst>
                                  <p:cond delay="1750"/>
                                </p:stCondLst>
                                <p:childTnLst>
                                  <p:par>
                                    <p:cTn id="271" presetID="1" presetClass="exit" presetSubtype="0" fill="hold" nodeType="after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3" presetID="1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11"/>
                      </p:tgtEl>
                    </p:cond>
                  </p:nextCondLst>
                </p:seq>
                <p:seq concurrent="1" nextAc="seek">
                  <p:cTn id="275" restart="whenNotActive" fill="hold" evtFilter="cancelBubble" nodeType="interactiveSeq">
                    <p:stCondLst>
                      <p:cond evt="onClick" delay="0">
                        <p:tgtEl>
                          <p:spTgt spid="15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76" fill="hold">
                          <p:stCondLst>
                            <p:cond delay="0"/>
                          </p:stCondLst>
                          <p:childTnLst>
                            <p:par>
                              <p:cTn id="27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78" presetID="32" presetClass="emph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5"/>
                      </p:tgtEl>
                    </p:cond>
                  </p:nextCondLst>
                </p:seq>
                <p:seq concurrent="1" nextAc="seek">
                  <p:cTn id="284" restart="whenNotActive" fill="hold" evtFilter="cancelBubble" nodeType="interactiveSeq">
                    <p:stCondLst>
                      <p:cond evt="onClick" delay="0">
                        <p:tgtEl>
                          <p:spTgt spid="5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85" fill="hold">
                          <p:stCondLst>
                            <p:cond delay="0"/>
                          </p:stCondLst>
                          <p:childTnLst>
                            <p:par>
                              <p:cTn id="28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7" presetID="1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57"/>
                      </p:tgtEl>
                    </p:cond>
                  </p:nextCondLst>
                </p:seq>
              </p:childTnLst>
            </p:cTn>
          </p:par>
        </p:tnLst>
        <p:bldLst>
          <p:bldP spid="15" grpId="0" animBg="1"/>
          <p:bldP spid="103" grpId="0" animBg="1"/>
          <p:bldP spid="103" grpId="1" animBg="1"/>
          <p:bldP spid="103" grpId="2" animBg="1"/>
          <p:bldP spid="103" grpId="3" animBg="1"/>
          <p:bldP spid="3" grpId="0" animBg="1"/>
          <p:bldP spid="23" grpId="0" animBg="1"/>
          <p:bldP spid="7" grpId="0" animBg="1"/>
          <p:bldP spid="330" grpId="0" animBg="1"/>
          <p:bldP spid="438" grpId="0" animBg="1"/>
          <p:bldP spid="311" grpId="0" animBg="1"/>
          <p:bldP spid="382" grpId="0" animBg="1"/>
          <p:bldP spid="383" grpId="0" animBg="1"/>
          <p:bldP spid="384" grpId="0" animBg="1"/>
          <p:bldP spid="385" grpId="0" animBg="1"/>
          <p:bldP spid="386" grpId="0" animBg="1"/>
          <p:bldP spid="387" grpId="0" animBg="1"/>
          <p:bldP spid="388" grpId="0" animBg="1"/>
          <p:bldP spid="389" grpId="0" animBg="1"/>
          <p:bldP spid="390" grpId="0" animBg="1"/>
          <p:bldP spid="391" grpId="0" animBg="1"/>
          <p:bldP spid="392" grpId="0" animBg="1"/>
          <p:bldP spid="393" grpId="0" animBg="1"/>
          <p:bldP spid="394" grpId="0" animBg="1"/>
          <p:bldP spid="395" grpId="0" animBg="1"/>
          <p:bldP spid="8" grpId="0" animBg="1"/>
          <p:bldP spid="2" grpId="0" animBg="1"/>
          <p:bldP spid="310" grpId="0" animBg="1"/>
          <p:bldP spid="381" grpId="0" animBg="1"/>
          <p:bldP spid="111" grpId="0" animBg="1"/>
          <p:bldP spid="111" grpId="1" animBg="1"/>
        </p:bldLst>
      </p:timing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Oval 232"/>
          <p:cNvSpPr/>
          <p:nvPr/>
        </p:nvSpPr>
        <p:spPr>
          <a:xfrm>
            <a:off x="1000874" y="3221171"/>
            <a:ext cx="235648" cy="634207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4" name="Trapezoid 23"/>
          <p:cNvSpPr/>
          <p:nvPr/>
        </p:nvSpPr>
        <p:spPr>
          <a:xfrm>
            <a:off x="-228600" y="5447960"/>
            <a:ext cx="9601199" cy="1489551"/>
          </a:xfrm>
          <a:custGeom>
            <a:avLst/>
            <a:gdLst/>
            <a:ahLst/>
            <a:cxnLst/>
            <a:rect l="l" t="t" r="r" b="b"/>
            <a:pathLst>
              <a:path w="9265265" h="1423204">
                <a:moveTo>
                  <a:pt x="7012473" y="74977"/>
                </a:moveTo>
                <a:cubicBezTo>
                  <a:pt x="6837341" y="74977"/>
                  <a:pt x="6695369" y="138861"/>
                  <a:pt x="6695369" y="217665"/>
                </a:cubicBezTo>
                <a:cubicBezTo>
                  <a:pt x="6695369" y="296469"/>
                  <a:pt x="6837341" y="360353"/>
                  <a:pt x="7012473" y="360353"/>
                </a:cubicBezTo>
                <a:cubicBezTo>
                  <a:pt x="7187605" y="360353"/>
                  <a:pt x="7329577" y="296469"/>
                  <a:pt x="7329577" y="217665"/>
                </a:cubicBezTo>
                <a:cubicBezTo>
                  <a:pt x="7329577" y="138861"/>
                  <a:pt x="7187605" y="74977"/>
                  <a:pt x="7012473" y="74977"/>
                </a:cubicBezTo>
                <a:close/>
                <a:moveTo>
                  <a:pt x="1923531" y="0"/>
                </a:moveTo>
                <a:lnTo>
                  <a:pt x="7341734" y="0"/>
                </a:lnTo>
                <a:lnTo>
                  <a:pt x="9265265" y="1423204"/>
                </a:lnTo>
                <a:lnTo>
                  <a:pt x="0" y="1423204"/>
                </a:lnTo>
                <a:close/>
              </a:path>
            </a:pathLst>
          </a:custGeom>
          <a:blipFill>
            <a:blip r:embed="rId5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834625" y="1301287"/>
            <a:ext cx="5556775" cy="4145357"/>
          </a:xfrm>
          <a:prstGeom prst="rect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0" name="Trapezoid 9"/>
          <p:cNvSpPr/>
          <p:nvPr/>
        </p:nvSpPr>
        <p:spPr>
          <a:xfrm rot="5400000">
            <a:off x="-2517551" y="2473175"/>
            <a:ext cx="6849804" cy="1877447"/>
          </a:xfrm>
          <a:custGeom>
            <a:avLst/>
            <a:gdLst/>
            <a:ahLst/>
            <a:cxnLst/>
            <a:rect l="l" t="t" r="r" b="b"/>
            <a:pathLst>
              <a:path w="6849804" h="1877447">
                <a:moveTo>
                  <a:pt x="3231573" y="720489"/>
                </a:moveTo>
                <a:cubicBezTo>
                  <a:pt x="3231573" y="785561"/>
                  <a:pt x="3373545" y="838313"/>
                  <a:pt x="3548677" y="838313"/>
                </a:cubicBezTo>
                <a:cubicBezTo>
                  <a:pt x="3723809" y="838313"/>
                  <a:pt x="3865781" y="785561"/>
                  <a:pt x="3865781" y="720489"/>
                </a:cubicBezTo>
                <a:cubicBezTo>
                  <a:pt x="3865781" y="655417"/>
                  <a:pt x="3723809" y="602665"/>
                  <a:pt x="3548677" y="602665"/>
                </a:cubicBezTo>
                <a:cubicBezTo>
                  <a:pt x="3373545" y="602665"/>
                  <a:pt x="3231573" y="655417"/>
                  <a:pt x="3231573" y="720489"/>
                </a:cubicBezTo>
                <a:close/>
                <a:moveTo>
                  <a:pt x="0" y="1877447"/>
                </a:moveTo>
                <a:lnTo>
                  <a:pt x="1363477" y="0"/>
                </a:lnTo>
                <a:lnTo>
                  <a:pt x="5486327" y="0"/>
                </a:lnTo>
                <a:lnTo>
                  <a:pt x="6849804" y="1877447"/>
                </a:lnTo>
                <a:close/>
              </a:path>
            </a:pathLst>
          </a:cu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cxnSp>
        <p:nvCxnSpPr>
          <p:cNvPr id="13" name="Straight Connector 12"/>
          <p:cNvCxnSpPr/>
          <p:nvPr/>
        </p:nvCxnSpPr>
        <p:spPr>
          <a:xfrm>
            <a:off x="-31373" y="-4811"/>
            <a:ext cx="9143998" cy="0"/>
          </a:xfrm>
          <a:prstGeom prst="line">
            <a:avLst/>
          </a:prstGeom>
          <a:ln w="28575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Rectangle 4">
            <a:hlinkClick r:id="" action="ppaction://hlinkshowjump?jump=nextslide"/>
          </p:cNvPr>
          <p:cNvSpPr/>
          <p:nvPr/>
        </p:nvSpPr>
        <p:spPr>
          <a:xfrm>
            <a:off x="5002749" y="2509099"/>
            <a:ext cx="1321851" cy="2911161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27" name="Group 26"/>
          <p:cNvGrpSpPr/>
          <p:nvPr/>
        </p:nvGrpSpPr>
        <p:grpSpPr>
          <a:xfrm>
            <a:off x="5028627" y="2509098"/>
            <a:ext cx="636051" cy="2934753"/>
            <a:chOff x="5028627" y="2509098"/>
            <a:chExt cx="636051" cy="2934753"/>
          </a:xfrm>
        </p:grpSpPr>
        <p:sp>
          <p:nvSpPr>
            <p:cNvPr id="63" name="Trapezoid 62"/>
            <p:cNvSpPr/>
            <p:nvPr/>
          </p:nvSpPr>
          <p:spPr>
            <a:xfrm rot="5400000">
              <a:off x="3879276" y="3658449"/>
              <a:ext cx="2934753" cy="636051"/>
            </a:xfrm>
            <a:prstGeom prst="trapezoid">
              <a:avLst>
                <a:gd name="adj" fmla="val 62599"/>
              </a:avLst>
            </a:prstGeom>
            <a:solidFill>
              <a:schemeClr val="bg2">
                <a:lumMod val="25000"/>
              </a:schemeClr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22" name="Group 21"/>
            <p:cNvGrpSpPr/>
            <p:nvPr/>
          </p:nvGrpSpPr>
          <p:grpSpPr>
            <a:xfrm>
              <a:off x="5563559" y="3785219"/>
              <a:ext cx="79153" cy="355861"/>
              <a:chOff x="5274653" y="3768903"/>
              <a:chExt cx="143997" cy="355861"/>
            </a:xfrm>
          </p:grpSpPr>
          <p:grpSp>
            <p:nvGrpSpPr>
              <p:cNvPr id="21" name="Group 20"/>
              <p:cNvGrpSpPr/>
              <p:nvPr/>
            </p:nvGrpSpPr>
            <p:grpSpPr>
              <a:xfrm>
                <a:off x="5274653" y="3768903"/>
                <a:ext cx="143997" cy="355861"/>
                <a:chOff x="5274653" y="3768903"/>
                <a:chExt cx="143997" cy="355861"/>
              </a:xfrm>
            </p:grpSpPr>
            <p:sp>
              <p:nvSpPr>
                <p:cNvPr id="101" name="Oval 100"/>
                <p:cNvSpPr/>
                <p:nvPr/>
              </p:nvSpPr>
              <p:spPr>
                <a:xfrm>
                  <a:off x="5274653" y="3768903"/>
                  <a:ext cx="143997" cy="160180"/>
                </a:xfrm>
                <a:prstGeom prst="ellipse">
                  <a:avLst/>
                </a:prstGeom>
                <a:solidFill>
                  <a:srgbClr val="FFC000"/>
                </a:solidFill>
                <a:ln w="28575">
                  <a:noFill/>
                </a:ln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2" name="Trapezoid 101"/>
                <p:cNvSpPr/>
                <p:nvPr/>
              </p:nvSpPr>
              <p:spPr>
                <a:xfrm>
                  <a:off x="5326953" y="4017808"/>
                  <a:ext cx="71999" cy="106956"/>
                </a:xfrm>
                <a:prstGeom prst="trapezoid">
                  <a:avLst/>
                </a:prstGeom>
                <a:solidFill>
                  <a:schemeClr val="tx1"/>
                </a:solidFill>
                <a:ln w="285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104" name="Oval 103"/>
              <p:cNvSpPr/>
              <p:nvPr/>
            </p:nvSpPr>
            <p:spPr>
              <a:xfrm>
                <a:off x="5326953" y="3981493"/>
                <a:ext cx="71999" cy="73091"/>
              </a:xfrm>
              <a:prstGeom prst="ellipse">
                <a:avLst/>
              </a:prstGeom>
              <a:solidFill>
                <a:schemeClr val="tx1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49" name="Group 48"/>
          <p:cNvGrpSpPr/>
          <p:nvPr/>
        </p:nvGrpSpPr>
        <p:grpSpPr>
          <a:xfrm>
            <a:off x="5028626" y="2528053"/>
            <a:ext cx="1295974" cy="2911161"/>
            <a:chOff x="3962399" y="2362200"/>
            <a:chExt cx="1371600" cy="2911161"/>
          </a:xfrm>
          <a:solidFill>
            <a:schemeClr val="bg2">
              <a:lumMod val="25000"/>
            </a:schemeClr>
          </a:solidFill>
        </p:grpSpPr>
        <p:sp>
          <p:nvSpPr>
            <p:cNvPr id="16" name="Rectangle 15"/>
            <p:cNvSpPr/>
            <p:nvPr/>
          </p:nvSpPr>
          <p:spPr>
            <a:xfrm>
              <a:off x="3962399" y="2362200"/>
              <a:ext cx="1371600" cy="2911161"/>
            </a:xfrm>
            <a:prstGeom prst="rect">
              <a:avLst/>
            </a:prstGeom>
            <a:grpFill/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5" name="Oval 24"/>
            <p:cNvSpPr/>
            <p:nvPr/>
          </p:nvSpPr>
          <p:spPr>
            <a:xfrm>
              <a:off x="5029200" y="3657600"/>
              <a:ext cx="152400" cy="160180"/>
            </a:xfrm>
            <a:prstGeom prst="ellipse">
              <a:avLst/>
            </a:prstGeom>
            <a:solidFill>
              <a:srgbClr val="FFC000"/>
            </a:solidFill>
            <a:ln w="28575"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31" name="Group 30"/>
            <p:cNvGrpSpPr/>
            <p:nvPr/>
          </p:nvGrpSpPr>
          <p:grpSpPr>
            <a:xfrm>
              <a:off x="5084552" y="3870190"/>
              <a:ext cx="76200" cy="143271"/>
              <a:chOff x="3124200" y="1670670"/>
              <a:chExt cx="152400" cy="306217"/>
            </a:xfrm>
            <a:grpFill/>
          </p:grpSpPr>
          <p:sp>
            <p:nvSpPr>
              <p:cNvPr id="29" name="Trapezoid 28"/>
              <p:cNvSpPr/>
              <p:nvPr/>
            </p:nvSpPr>
            <p:spPr>
              <a:xfrm>
                <a:off x="3124200" y="1748287"/>
                <a:ext cx="152400" cy="228600"/>
              </a:xfrm>
              <a:prstGeom prst="trapezoid">
                <a:avLst/>
              </a:prstGeom>
              <a:solidFill>
                <a:schemeClr val="tx1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30" name="Oval 29"/>
              <p:cNvSpPr/>
              <p:nvPr/>
            </p:nvSpPr>
            <p:spPr>
              <a:xfrm>
                <a:off x="3124200" y="1670670"/>
                <a:ext cx="152400" cy="156220"/>
              </a:xfrm>
              <a:prstGeom prst="ellipse">
                <a:avLst/>
              </a:prstGeom>
              <a:solidFill>
                <a:schemeClr val="tx1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89" name="Oval 88"/>
          <p:cNvSpPr/>
          <p:nvPr/>
        </p:nvSpPr>
        <p:spPr>
          <a:xfrm>
            <a:off x="2135393" y="2191994"/>
            <a:ext cx="624684" cy="634207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90" name="Oval 89"/>
          <p:cNvSpPr/>
          <p:nvPr/>
        </p:nvSpPr>
        <p:spPr>
          <a:xfrm>
            <a:off x="2026024" y="3311192"/>
            <a:ext cx="624684" cy="634207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2135393" y="4497481"/>
            <a:ext cx="624684" cy="634207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92" name="Oval 91"/>
          <p:cNvSpPr/>
          <p:nvPr/>
        </p:nvSpPr>
        <p:spPr>
          <a:xfrm>
            <a:off x="3760955" y="4467616"/>
            <a:ext cx="624684" cy="634207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96" name="Oval 95"/>
          <p:cNvSpPr/>
          <p:nvPr/>
        </p:nvSpPr>
        <p:spPr>
          <a:xfrm>
            <a:off x="3033715" y="3476741"/>
            <a:ext cx="624684" cy="634207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1" name="Oval 110"/>
          <p:cNvSpPr/>
          <p:nvPr/>
        </p:nvSpPr>
        <p:spPr>
          <a:xfrm>
            <a:off x="3577944" y="2134357"/>
            <a:ext cx="624684" cy="634207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3" name="Oval 112"/>
          <p:cNvSpPr/>
          <p:nvPr/>
        </p:nvSpPr>
        <p:spPr>
          <a:xfrm>
            <a:off x="6547243" y="1676989"/>
            <a:ext cx="624685" cy="634207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4" name="Oval 113"/>
          <p:cNvSpPr/>
          <p:nvPr/>
        </p:nvSpPr>
        <p:spPr>
          <a:xfrm>
            <a:off x="5330370" y="1733827"/>
            <a:ext cx="624684" cy="634207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4287214" y="2978601"/>
            <a:ext cx="624684" cy="634207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6651559" y="4034354"/>
            <a:ext cx="624684" cy="634207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20" name="Oval 119"/>
          <p:cNvSpPr/>
          <p:nvPr/>
        </p:nvSpPr>
        <p:spPr>
          <a:xfrm>
            <a:off x="326159" y="2408365"/>
            <a:ext cx="342328" cy="702356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23" name="Oval 122"/>
          <p:cNvSpPr/>
          <p:nvPr/>
        </p:nvSpPr>
        <p:spPr>
          <a:xfrm>
            <a:off x="870567" y="4180360"/>
            <a:ext cx="235648" cy="634207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363266" y="4558834"/>
            <a:ext cx="342328" cy="702356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26" name="Oval 125"/>
          <p:cNvSpPr/>
          <p:nvPr/>
        </p:nvSpPr>
        <p:spPr>
          <a:xfrm>
            <a:off x="984047" y="5101823"/>
            <a:ext cx="235648" cy="634207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28" name="Oval 127"/>
          <p:cNvSpPr/>
          <p:nvPr/>
        </p:nvSpPr>
        <p:spPr>
          <a:xfrm>
            <a:off x="370147" y="1019170"/>
            <a:ext cx="342328" cy="702356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29" name="Oval 128"/>
          <p:cNvSpPr/>
          <p:nvPr/>
        </p:nvSpPr>
        <p:spPr>
          <a:xfrm>
            <a:off x="1040263" y="1178764"/>
            <a:ext cx="235648" cy="634207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1464802" y="2808315"/>
            <a:ext cx="222464" cy="487389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43" name="Oval 142"/>
          <p:cNvSpPr/>
          <p:nvPr/>
        </p:nvSpPr>
        <p:spPr>
          <a:xfrm>
            <a:off x="1554558" y="2124339"/>
            <a:ext cx="181296" cy="487389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44" name="Oval 143"/>
          <p:cNvSpPr/>
          <p:nvPr/>
        </p:nvSpPr>
        <p:spPr>
          <a:xfrm>
            <a:off x="1371600" y="3759685"/>
            <a:ext cx="227688" cy="554909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1493559" y="4666317"/>
            <a:ext cx="222464" cy="487389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65" name="Oval 164"/>
          <p:cNvSpPr/>
          <p:nvPr/>
        </p:nvSpPr>
        <p:spPr>
          <a:xfrm rot="5400000">
            <a:off x="148611" y="1196716"/>
            <a:ext cx="786930" cy="431839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66" name="Oval 165"/>
          <p:cNvSpPr/>
          <p:nvPr/>
        </p:nvSpPr>
        <p:spPr>
          <a:xfrm rot="5400000">
            <a:off x="42801" y="2518367"/>
            <a:ext cx="850536" cy="456010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67" name="Oval 166"/>
          <p:cNvSpPr/>
          <p:nvPr/>
        </p:nvSpPr>
        <p:spPr>
          <a:xfrm rot="5400000">
            <a:off x="178377" y="4636672"/>
            <a:ext cx="793802" cy="516943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69" name="Oval 168"/>
          <p:cNvSpPr/>
          <p:nvPr/>
        </p:nvSpPr>
        <p:spPr>
          <a:xfrm rot="5400000">
            <a:off x="776184" y="1362784"/>
            <a:ext cx="793801" cy="292083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71" name="Oval 170"/>
          <p:cNvSpPr/>
          <p:nvPr/>
        </p:nvSpPr>
        <p:spPr>
          <a:xfrm rot="5400000">
            <a:off x="636652" y="4369146"/>
            <a:ext cx="723095" cy="328900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72" name="Oval 171"/>
          <p:cNvSpPr/>
          <p:nvPr/>
        </p:nvSpPr>
        <p:spPr>
          <a:xfrm rot="5400000">
            <a:off x="726152" y="5231726"/>
            <a:ext cx="702213" cy="413384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73" name="Oval 172"/>
          <p:cNvSpPr/>
          <p:nvPr/>
        </p:nvSpPr>
        <p:spPr>
          <a:xfrm rot="5400000">
            <a:off x="1281616" y="2214930"/>
            <a:ext cx="793802" cy="292083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74" name="Oval 173"/>
          <p:cNvSpPr/>
          <p:nvPr/>
        </p:nvSpPr>
        <p:spPr>
          <a:xfrm rot="5400000">
            <a:off x="1265105" y="2924567"/>
            <a:ext cx="634219" cy="268829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75" name="Oval 174"/>
          <p:cNvSpPr/>
          <p:nvPr/>
        </p:nvSpPr>
        <p:spPr>
          <a:xfrm rot="5400000">
            <a:off x="1110503" y="3733113"/>
            <a:ext cx="793802" cy="584166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76" name="Oval 175"/>
          <p:cNvSpPr/>
          <p:nvPr/>
        </p:nvSpPr>
        <p:spPr>
          <a:xfrm rot="5400000">
            <a:off x="1138592" y="4636356"/>
            <a:ext cx="793802" cy="584166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89" name="Oval 188"/>
          <p:cNvSpPr/>
          <p:nvPr/>
        </p:nvSpPr>
        <p:spPr>
          <a:xfrm rot="5400000">
            <a:off x="2134311" y="2162724"/>
            <a:ext cx="695405" cy="718029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99" name="Oval 198"/>
          <p:cNvSpPr/>
          <p:nvPr/>
        </p:nvSpPr>
        <p:spPr>
          <a:xfrm rot="5400000">
            <a:off x="3543842" y="2116308"/>
            <a:ext cx="698893" cy="669369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00" name="Oval 199"/>
          <p:cNvSpPr/>
          <p:nvPr/>
        </p:nvSpPr>
        <p:spPr>
          <a:xfrm rot="5400000">
            <a:off x="2896428" y="3377532"/>
            <a:ext cx="793802" cy="790919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01" name="Oval 200"/>
          <p:cNvSpPr/>
          <p:nvPr/>
        </p:nvSpPr>
        <p:spPr>
          <a:xfrm rot="5400000">
            <a:off x="3665676" y="4359867"/>
            <a:ext cx="684155" cy="859390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02" name="Oval 201"/>
          <p:cNvSpPr/>
          <p:nvPr/>
        </p:nvSpPr>
        <p:spPr>
          <a:xfrm rot="5400000">
            <a:off x="2080592" y="4468004"/>
            <a:ext cx="793802" cy="727071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03" name="Oval 202"/>
          <p:cNvSpPr/>
          <p:nvPr/>
        </p:nvSpPr>
        <p:spPr>
          <a:xfrm rot="5400000">
            <a:off x="4186355" y="2919584"/>
            <a:ext cx="793802" cy="790919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04" name="Oval 203"/>
          <p:cNvSpPr/>
          <p:nvPr/>
        </p:nvSpPr>
        <p:spPr>
          <a:xfrm rot="5400000">
            <a:off x="5308759" y="1685614"/>
            <a:ext cx="709990" cy="711442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06" name="Oval 205"/>
          <p:cNvSpPr/>
          <p:nvPr/>
        </p:nvSpPr>
        <p:spPr>
          <a:xfrm rot="5400000">
            <a:off x="6590751" y="3988914"/>
            <a:ext cx="824881" cy="776414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 rot="5400000">
            <a:off x="2007891" y="3261984"/>
            <a:ext cx="700714" cy="742012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77" name="Oval 76"/>
          <p:cNvSpPr/>
          <p:nvPr/>
        </p:nvSpPr>
        <p:spPr>
          <a:xfrm rot="5400000">
            <a:off x="6867207" y="5336255"/>
            <a:ext cx="322629" cy="634207"/>
          </a:xfrm>
          <a:prstGeom prst="ellipse">
            <a:avLst/>
          </a:prstGeom>
          <a:solidFill>
            <a:srgbClr val="FFC000"/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145643" y="5396857"/>
            <a:ext cx="342328" cy="702356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54" name="Oval 153"/>
          <p:cNvSpPr/>
          <p:nvPr/>
        </p:nvSpPr>
        <p:spPr>
          <a:xfrm rot="16200000">
            <a:off x="3691736" y="5360989"/>
            <a:ext cx="163953" cy="487389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55" name="Oval 154"/>
          <p:cNvSpPr/>
          <p:nvPr/>
        </p:nvSpPr>
        <p:spPr>
          <a:xfrm rot="16200000">
            <a:off x="3770356" y="5737842"/>
            <a:ext cx="235648" cy="634207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56" name="Oval 155"/>
          <p:cNvSpPr/>
          <p:nvPr/>
        </p:nvSpPr>
        <p:spPr>
          <a:xfrm rot="16200000">
            <a:off x="4450796" y="6180411"/>
            <a:ext cx="342328" cy="702356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 rot="16200000">
            <a:off x="5361107" y="5375267"/>
            <a:ext cx="166560" cy="541228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58" name="Oval 157"/>
          <p:cNvSpPr/>
          <p:nvPr/>
        </p:nvSpPr>
        <p:spPr>
          <a:xfrm rot="16200000">
            <a:off x="5599169" y="5956566"/>
            <a:ext cx="235648" cy="634207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68" name="Oval 167"/>
          <p:cNvSpPr/>
          <p:nvPr/>
        </p:nvSpPr>
        <p:spPr>
          <a:xfrm rot="5400000">
            <a:off x="-84042" y="5587205"/>
            <a:ext cx="809453" cy="389845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59" name="Oval 158"/>
          <p:cNvSpPr/>
          <p:nvPr/>
        </p:nvSpPr>
        <p:spPr>
          <a:xfrm rot="16200000">
            <a:off x="6450127" y="5683011"/>
            <a:ext cx="235648" cy="634207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61" name="Oval 160"/>
          <p:cNvSpPr/>
          <p:nvPr/>
        </p:nvSpPr>
        <p:spPr>
          <a:xfrm rot="16200000">
            <a:off x="6550139" y="6228007"/>
            <a:ext cx="342328" cy="702356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17" name="Oval 216"/>
          <p:cNvSpPr/>
          <p:nvPr/>
        </p:nvSpPr>
        <p:spPr>
          <a:xfrm rot="60000">
            <a:off x="3471199" y="5479544"/>
            <a:ext cx="595978" cy="285142"/>
          </a:xfrm>
          <a:prstGeom prst="ellipse">
            <a:avLst/>
          </a:prstGeom>
          <a:blipFill>
            <a:blip r:embed="rId5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21" name="Oval 220"/>
          <p:cNvSpPr/>
          <p:nvPr/>
        </p:nvSpPr>
        <p:spPr>
          <a:xfrm rot="60000">
            <a:off x="5320403" y="6137785"/>
            <a:ext cx="756276" cy="285142"/>
          </a:xfrm>
          <a:prstGeom prst="ellipse">
            <a:avLst/>
          </a:prstGeom>
          <a:blipFill>
            <a:blip r:embed="rId5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22" name="Oval 221"/>
          <p:cNvSpPr/>
          <p:nvPr/>
        </p:nvSpPr>
        <p:spPr>
          <a:xfrm rot="60000">
            <a:off x="6226009" y="5815686"/>
            <a:ext cx="756276" cy="338605"/>
          </a:xfrm>
          <a:prstGeom prst="ellipse">
            <a:avLst/>
          </a:prstGeom>
          <a:blipFill>
            <a:blip r:embed="rId5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25" name="Oval 224"/>
          <p:cNvSpPr/>
          <p:nvPr/>
        </p:nvSpPr>
        <p:spPr>
          <a:xfrm rot="60000">
            <a:off x="4239297" y="6283385"/>
            <a:ext cx="806120" cy="457844"/>
          </a:xfrm>
          <a:prstGeom prst="ellipse">
            <a:avLst/>
          </a:prstGeom>
          <a:blipFill>
            <a:blip r:embed="rId5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26" name="Oval 225"/>
          <p:cNvSpPr/>
          <p:nvPr/>
        </p:nvSpPr>
        <p:spPr>
          <a:xfrm rot="60000">
            <a:off x="6345572" y="6344299"/>
            <a:ext cx="806120" cy="457844"/>
          </a:xfrm>
          <a:prstGeom prst="ellipse">
            <a:avLst/>
          </a:prstGeom>
          <a:blipFill>
            <a:blip r:embed="rId5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50" name="Oval 149"/>
          <p:cNvSpPr/>
          <p:nvPr/>
        </p:nvSpPr>
        <p:spPr>
          <a:xfrm rot="16200000">
            <a:off x="1230095" y="6026296"/>
            <a:ext cx="342328" cy="702356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51" name="Oval 150"/>
          <p:cNvSpPr/>
          <p:nvPr/>
        </p:nvSpPr>
        <p:spPr>
          <a:xfrm rot="16200000">
            <a:off x="2285845" y="5398447"/>
            <a:ext cx="153622" cy="487389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52" name="Oval 151"/>
          <p:cNvSpPr/>
          <p:nvPr/>
        </p:nvSpPr>
        <p:spPr>
          <a:xfrm rot="16200000">
            <a:off x="2362036" y="5804166"/>
            <a:ext cx="235648" cy="634207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18" name="Oval 217"/>
          <p:cNvSpPr/>
          <p:nvPr/>
        </p:nvSpPr>
        <p:spPr>
          <a:xfrm rot="60000">
            <a:off x="2086348" y="5500879"/>
            <a:ext cx="595978" cy="285142"/>
          </a:xfrm>
          <a:prstGeom prst="ellipse">
            <a:avLst/>
          </a:prstGeom>
          <a:blipFill>
            <a:blip r:embed="rId5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19" name="Oval 218"/>
          <p:cNvSpPr/>
          <p:nvPr/>
        </p:nvSpPr>
        <p:spPr>
          <a:xfrm rot="60000">
            <a:off x="2126803" y="5932105"/>
            <a:ext cx="756276" cy="366560"/>
          </a:xfrm>
          <a:prstGeom prst="ellipse">
            <a:avLst/>
          </a:prstGeom>
          <a:blipFill>
            <a:blip r:embed="rId5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23" name="Oval 222"/>
          <p:cNvSpPr/>
          <p:nvPr/>
        </p:nvSpPr>
        <p:spPr>
          <a:xfrm rot="60000">
            <a:off x="996769" y="6121279"/>
            <a:ext cx="806120" cy="457844"/>
          </a:xfrm>
          <a:prstGeom prst="ellipse">
            <a:avLst/>
          </a:prstGeom>
          <a:blipFill>
            <a:blip r:embed="rId5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20" name="Oval 219"/>
          <p:cNvSpPr/>
          <p:nvPr/>
        </p:nvSpPr>
        <p:spPr>
          <a:xfrm rot="60000">
            <a:off x="3510759" y="5849010"/>
            <a:ext cx="756276" cy="367418"/>
          </a:xfrm>
          <a:prstGeom prst="ellipse">
            <a:avLst/>
          </a:prstGeom>
          <a:blipFill>
            <a:blip r:embed="rId5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90" name="Group 189"/>
          <p:cNvGrpSpPr/>
          <p:nvPr/>
        </p:nvGrpSpPr>
        <p:grpSpPr>
          <a:xfrm rot="10559027">
            <a:off x="496665" y="3471311"/>
            <a:ext cx="854838" cy="154485"/>
            <a:chOff x="12453710" y="2558353"/>
            <a:chExt cx="1322387" cy="294562"/>
          </a:xfrm>
        </p:grpSpPr>
        <p:pic>
          <p:nvPicPr>
            <p:cNvPr id="191" name="Picture 4"/>
            <p:cNvPicPr>
              <a:picLocks noChangeAspect="1" noChangeArrowheads="1"/>
            </p:cNvPicPr>
            <p:nvPr/>
          </p:nvPicPr>
          <p:blipFill rotWithShape="1"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t="-4"/>
            <a:stretch/>
          </p:blipFill>
          <p:spPr bwMode="auto">
            <a:xfrm>
              <a:off x="12453710" y="2558353"/>
              <a:ext cx="1322387" cy="282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192" name="Group 191"/>
            <p:cNvGrpSpPr/>
            <p:nvPr/>
          </p:nvGrpSpPr>
          <p:grpSpPr>
            <a:xfrm>
              <a:off x="12676483" y="2578608"/>
              <a:ext cx="837194" cy="274307"/>
              <a:chOff x="12676483" y="2578608"/>
              <a:chExt cx="837194" cy="274307"/>
            </a:xfrm>
          </p:grpSpPr>
          <p:sp>
            <p:nvSpPr>
              <p:cNvPr id="193" name="Rectangle 192"/>
              <p:cNvSpPr/>
              <p:nvPr/>
            </p:nvSpPr>
            <p:spPr>
              <a:xfrm>
                <a:off x="12713060" y="2578608"/>
                <a:ext cx="749956" cy="112866"/>
              </a:xfrm>
              <a:prstGeom prst="rect">
                <a:avLst/>
              </a:prstGeom>
              <a:solidFill>
                <a:srgbClr val="F9B67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194" name="Straight Connector 193"/>
              <p:cNvCxnSpPr/>
              <p:nvPr/>
            </p:nvCxnSpPr>
            <p:spPr>
              <a:xfrm flipV="1">
                <a:off x="12676483" y="2840699"/>
                <a:ext cx="837194" cy="12216"/>
              </a:xfrm>
              <a:prstGeom prst="line">
                <a:avLst/>
              </a:prstGeom>
              <a:ln w="28575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70" name="Oval 169"/>
          <p:cNvSpPr/>
          <p:nvPr/>
        </p:nvSpPr>
        <p:spPr>
          <a:xfrm rot="5400000">
            <a:off x="358580" y="3211178"/>
            <a:ext cx="837498" cy="612286"/>
          </a:xfrm>
          <a:custGeom>
            <a:avLst/>
            <a:gdLst/>
            <a:ahLst/>
            <a:cxnLst/>
            <a:rect l="l" t="t" r="r" b="b"/>
            <a:pathLst>
              <a:path w="793802" h="577996">
                <a:moveTo>
                  <a:pt x="0" y="237786"/>
                </a:moveTo>
                <a:cubicBezTo>
                  <a:pt x="0" y="150080"/>
                  <a:pt x="38719" y="70126"/>
                  <a:pt x="103218" y="10760"/>
                </a:cubicBezTo>
                <a:cubicBezTo>
                  <a:pt x="155252" y="49555"/>
                  <a:pt x="261941" y="75602"/>
                  <a:pt x="385002" y="75602"/>
                </a:cubicBezTo>
                <a:cubicBezTo>
                  <a:pt x="519623" y="75602"/>
                  <a:pt x="634651" y="44432"/>
                  <a:pt x="680228" y="0"/>
                </a:cubicBezTo>
                <a:cubicBezTo>
                  <a:pt x="750573" y="61094"/>
                  <a:pt x="793802" y="145113"/>
                  <a:pt x="793802" y="237786"/>
                </a:cubicBezTo>
                <a:cubicBezTo>
                  <a:pt x="793802" y="425679"/>
                  <a:pt x="616103" y="577996"/>
                  <a:pt x="396901" y="577996"/>
                </a:cubicBezTo>
                <a:cubicBezTo>
                  <a:pt x="177699" y="577996"/>
                  <a:pt x="0" y="425679"/>
                  <a:pt x="0" y="237786"/>
                </a:cubicBezTo>
                <a:close/>
              </a:path>
            </a:pathLst>
          </a:cu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97" name="Vertical Scroll 196"/>
          <p:cNvSpPr/>
          <p:nvPr/>
        </p:nvSpPr>
        <p:spPr>
          <a:xfrm rot="927492">
            <a:off x="-6311" y="2360311"/>
            <a:ext cx="862780" cy="1074400"/>
          </a:xfrm>
          <a:prstGeom prst="verticalScroll">
            <a:avLst>
              <a:gd name="adj" fmla="val 8556"/>
            </a:avLst>
          </a:prstGeom>
          <a:gradFill flip="none" rotWithShape="1">
            <a:gsLst>
              <a:gs pos="0">
                <a:schemeClr val="accent6">
                  <a:lumMod val="60000"/>
                  <a:lumOff val="40000"/>
                </a:schemeClr>
              </a:gs>
              <a:gs pos="50000">
                <a:schemeClr val="accent6">
                  <a:lumMod val="40000"/>
                  <a:lumOff val="60000"/>
                </a:schemeClr>
              </a:gs>
              <a:gs pos="100000">
                <a:schemeClr val="accent6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6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Not in this wall!</a:t>
            </a:r>
          </a:p>
        </p:txBody>
      </p:sp>
      <p:sp>
        <p:nvSpPr>
          <p:cNvPr id="198" name="Oval 197"/>
          <p:cNvSpPr/>
          <p:nvPr/>
        </p:nvSpPr>
        <p:spPr>
          <a:xfrm rot="5400000">
            <a:off x="761185" y="3275083"/>
            <a:ext cx="793802" cy="403315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9" name="Trapezoid 8"/>
          <p:cNvSpPr/>
          <p:nvPr/>
        </p:nvSpPr>
        <p:spPr>
          <a:xfrm rot="16200000" flipH="1">
            <a:off x="4724176" y="2353535"/>
            <a:ext cx="7015210" cy="1877448"/>
          </a:xfrm>
          <a:custGeom>
            <a:avLst/>
            <a:gdLst/>
            <a:ahLst/>
            <a:cxnLst/>
            <a:rect l="l" t="t" r="r" b="b"/>
            <a:pathLst>
              <a:path w="7015210" h="1877448">
                <a:moveTo>
                  <a:pt x="2171176" y="769028"/>
                </a:moveTo>
                <a:cubicBezTo>
                  <a:pt x="2171176" y="703956"/>
                  <a:pt x="2313148" y="651204"/>
                  <a:pt x="2488280" y="651204"/>
                </a:cubicBezTo>
                <a:cubicBezTo>
                  <a:pt x="2663412" y="651204"/>
                  <a:pt x="2805384" y="703956"/>
                  <a:pt x="2805384" y="769028"/>
                </a:cubicBezTo>
                <a:cubicBezTo>
                  <a:pt x="2805384" y="834100"/>
                  <a:pt x="2663412" y="886852"/>
                  <a:pt x="2488280" y="886852"/>
                </a:cubicBezTo>
                <a:cubicBezTo>
                  <a:pt x="2313148" y="886852"/>
                  <a:pt x="2171176" y="834100"/>
                  <a:pt x="2171176" y="769028"/>
                </a:cubicBezTo>
                <a:close/>
                <a:moveTo>
                  <a:pt x="0" y="1877447"/>
                </a:moveTo>
                <a:lnTo>
                  <a:pt x="7015210" y="1877448"/>
                </a:lnTo>
                <a:lnTo>
                  <a:pt x="5662678" y="0"/>
                </a:lnTo>
                <a:lnTo>
                  <a:pt x="1352532" y="0"/>
                </a:lnTo>
                <a:close/>
              </a:path>
            </a:pathLst>
          </a:cu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27" name="Oval 226"/>
          <p:cNvSpPr/>
          <p:nvPr/>
        </p:nvSpPr>
        <p:spPr>
          <a:xfrm flipH="1">
            <a:off x="7945309" y="1960150"/>
            <a:ext cx="255644" cy="709420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32" name="Oval 131"/>
          <p:cNvSpPr/>
          <p:nvPr/>
        </p:nvSpPr>
        <p:spPr>
          <a:xfrm flipH="1">
            <a:off x="8629364" y="1064417"/>
            <a:ext cx="342328" cy="702356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36" name="Oval 135"/>
          <p:cNvSpPr/>
          <p:nvPr/>
        </p:nvSpPr>
        <p:spPr>
          <a:xfrm flipH="1">
            <a:off x="8597599" y="2889933"/>
            <a:ext cx="342328" cy="702356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37" name="Oval 136"/>
          <p:cNvSpPr/>
          <p:nvPr/>
        </p:nvSpPr>
        <p:spPr>
          <a:xfrm flipH="1">
            <a:off x="8458200" y="4180360"/>
            <a:ext cx="342328" cy="702356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38" name="Oval 137"/>
          <p:cNvSpPr/>
          <p:nvPr/>
        </p:nvSpPr>
        <p:spPr>
          <a:xfrm flipH="1">
            <a:off x="8706462" y="5792396"/>
            <a:ext cx="342328" cy="702356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39" name="Oval 138"/>
          <p:cNvSpPr/>
          <p:nvPr/>
        </p:nvSpPr>
        <p:spPr>
          <a:xfrm flipH="1">
            <a:off x="8128154" y="3342267"/>
            <a:ext cx="235648" cy="634207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40" name="Oval 139"/>
          <p:cNvSpPr/>
          <p:nvPr/>
        </p:nvSpPr>
        <p:spPr>
          <a:xfrm flipH="1">
            <a:off x="8068873" y="5094953"/>
            <a:ext cx="235648" cy="634207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41" name="Oval 140"/>
          <p:cNvSpPr/>
          <p:nvPr/>
        </p:nvSpPr>
        <p:spPr>
          <a:xfrm flipH="1">
            <a:off x="8125089" y="1171894"/>
            <a:ext cx="235648" cy="634207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46" name="Oval 145"/>
          <p:cNvSpPr/>
          <p:nvPr/>
        </p:nvSpPr>
        <p:spPr>
          <a:xfrm flipH="1">
            <a:off x="7517272" y="2854878"/>
            <a:ext cx="222464" cy="487389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47" name="Oval 146"/>
          <p:cNvSpPr/>
          <p:nvPr/>
        </p:nvSpPr>
        <p:spPr>
          <a:xfrm flipH="1">
            <a:off x="7628504" y="1720376"/>
            <a:ext cx="222464" cy="487389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48" name="Oval 147"/>
          <p:cNvSpPr/>
          <p:nvPr/>
        </p:nvSpPr>
        <p:spPr>
          <a:xfrm flipH="1">
            <a:off x="7517272" y="3893689"/>
            <a:ext cx="223780" cy="554909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49" name="Oval 148"/>
          <p:cNvSpPr/>
          <p:nvPr/>
        </p:nvSpPr>
        <p:spPr>
          <a:xfrm flipH="1">
            <a:off x="7628504" y="4767796"/>
            <a:ext cx="222464" cy="487389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77" name="Oval 176"/>
          <p:cNvSpPr/>
          <p:nvPr/>
        </p:nvSpPr>
        <p:spPr>
          <a:xfrm rot="5400000">
            <a:off x="7416086" y="1871365"/>
            <a:ext cx="667943" cy="311274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78" name="Oval 177"/>
          <p:cNvSpPr/>
          <p:nvPr/>
        </p:nvSpPr>
        <p:spPr>
          <a:xfrm rot="5400000">
            <a:off x="8444761" y="1114874"/>
            <a:ext cx="793802" cy="584166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79" name="Oval 178"/>
          <p:cNvSpPr/>
          <p:nvPr/>
        </p:nvSpPr>
        <p:spPr>
          <a:xfrm rot="5400000">
            <a:off x="8379653" y="3033129"/>
            <a:ext cx="793802" cy="429188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80" name="Oval 179"/>
          <p:cNvSpPr/>
          <p:nvPr/>
        </p:nvSpPr>
        <p:spPr>
          <a:xfrm rot="5400000">
            <a:off x="8230363" y="4233245"/>
            <a:ext cx="793802" cy="584166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 rot="5400000">
            <a:off x="8480725" y="5814725"/>
            <a:ext cx="793802" cy="584166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82" name="Oval 181"/>
          <p:cNvSpPr/>
          <p:nvPr/>
        </p:nvSpPr>
        <p:spPr>
          <a:xfrm rot="5400000">
            <a:off x="7898655" y="1328555"/>
            <a:ext cx="734105" cy="384983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 rot="5400000">
            <a:off x="7940380" y="3411791"/>
            <a:ext cx="793802" cy="584166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85" name="Oval 184"/>
          <p:cNvSpPr/>
          <p:nvPr/>
        </p:nvSpPr>
        <p:spPr>
          <a:xfrm rot="5400000">
            <a:off x="7858308" y="5221326"/>
            <a:ext cx="732031" cy="433393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86" name="Oval 185"/>
          <p:cNvSpPr/>
          <p:nvPr/>
        </p:nvSpPr>
        <p:spPr>
          <a:xfrm rot="5400000">
            <a:off x="7369269" y="2943247"/>
            <a:ext cx="609821" cy="353575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 rot="5400000">
            <a:off x="7197520" y="3978607"/>
            <a:ext cx="793802" cy="355958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88" name="Oval 187"/>
          <p:cNvSpPr/>
          <p:nvPr/>
        </p:nvSpPr>
        <p:spPr>
          <a:xfrm rot="5400000">
            <a:off x="7439936" y="4864321"/>
            <a:ext cx="632149" cy="282934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8" name="Trapezoid 17"/>
          <p:cNvSpPr/>
          <p:nvPr/>
        </p:nvSpPr>
        <p:spPr>
          <a:xfrm rot="10800000">
            <a:off x="-167418" y="-88049"/>
            <a:ext cx="9463818" cy="1423204"/>
          </a:xfrm>
          <a:prstGeom prst="trapezoid">
            <a:avLst>
              <a:gd name="adj" fmla="val 135789"/>
            </a:avLst>
          </a:prstGeom>
          <a:blipFill>
            <a:blip r:embed="rId10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brightnessContrast bright="-20000" contrast="-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60" name="Oval 159"/>
          <p:cNvSpPr/>
          <p:nvPr/>
        </p:nvSpPr>
        <p:spPr>
          <a:xfrm rot="16200000">
            <a:off x="2778939" y="6193559"/>
            <a:ext cx="342328" cy="702356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pic>
        <p:nvPicPr>
          <p:cNvPr id="164" name="Picture 8"/>
          <p:cNvPicPr>
            <a:picLocks noChangeAspect="1" noChangeArrowheads="1"/>
          </p:cNvPicPr>
          <p:nvPr/>
        </p:nvPicPr>
        <p:blipFill rotWithShape="1">
          <a:blip r:embed="rId1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2593060" y="6370638"/>
            <a:ext cx="731837" cy="182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95" name="Picture 6"/>
          <p:cNvPicPr>
            <a:picLocks noChangeAspect="1" noChangeArrowheads="1"/>
          </p:cNvPicPr>
          <p:nvPr/>
        </p:nvPicPr>
        <p:blipFill>
          <a:blip r:embed="rId1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567426" y="6796423"/>
            <a:ext cx="817611" cy="15176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3" name="Group 2"/>
          <p:cNvGrpSpPr/>
          <p:nvPr/>
        </p:nvGrpSpPr>
        <p:grpSpPr>
          <a:xfrm>
            <a:off x="2404834" y="6551624"/>
            <a:ext cx="1090537" cy="621834"/>
            <a:chOff x="3888179" y="6754948"/>
            <a:chExt cx="1090537" cy="621834"/>
          </a:xfrm>
        </p:grpSpPr>
        <p:sp>
          <p:nvSpPr>
            <p:cNvPr id="196" name="Rectangle 1038"/>
            <p:cNvSpPr/>
            <p:nvPr/>
          </p:nvSpPr>
          <p:spPr>
            <a:xfrm>
              <a:off x="3888179" y="6809521"/>
              <a:ext cx="1090537" cy="567261"/>
            </a:xfrm>
            <a:custGeom>
              <a:avLst/>
              <a:gdLst/>
              <a:ahLst/>
              <a:cxnLst/>
              <a:rect l="l" t="t" r="r" b="b"/>
              <a:pathLst>
                <a:path w="1195007" h="974756">
                  <a:moveTo>
                    <a:pt x="0" y="0"/>
                  </a:moveTo>
                  <a:lnTo>
                    <a:pt x="246325" y="0"/>
                  </a:lnTo>
                  <a:cubicBezTo>
                    <a:pt x="246325" y="94531"/>
                    <a:pt x="403553" y="171164"/>
                    <a:pt x="597503" y="171164"/>
                  </a:cubicBezTo>
                  <a:cubicBezTo>
                    <a:pt x="791453" y="171164"/>
                    <a:pt x="948681" y="94531"/>
                    <a:pt x="948681" y="0"/>
                  </a:cubicBezTo>
                  <a:lnTo>
                    <a:pt x="1195007" y="0"/>
                  </a:lnTo>
                  <a:lnTo>
                    <a:pt x="1195007" y="974756"/>
                  </a:lnTo>
                  <a:lnTo>
                    <a:pt x="0" y="974756"/>
                  </a:lnTo>
                  <a:close/>
                </a:path>
              </a:pathLst>
            </a:custGeom>
            <a:blipFill>
              <a:blip r:embed="rId5">
                <a:duotone>
                  <a:prstClr val="black"/>
                  <a:schemeClr val="accent6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6">
                        <a14:imgEffect>
                          <a14:brightnessContrast bright="-40000" contrast="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pic>
          <p:nvPicPr>
            <p:cNvPr id="209" name="Picture 7"/>
            <p:cNvPicPr>
              <a:picLocks noChangeAspect="1" noChangeArrowheads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 bwMode="auto">
            <a:xfrm>
              <a:off x="4073297" y="6754948"/>
              <a:ext cx="731837" cy="1825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sp>
        <p:nvSpPr>
          <p:cNvPr id="210" name="Oval 209"/>
          <p:cNvSpPr/>
          <p:nvPr/>
        </p:nvSpPr>
        <p:spPr>
          <a:xfrm rot="60000">
            <a:off x="2564522" y="6344300"/>
            <a:ext cx="806120" cy="457844"/>
          </a:xfrm>
          <a:prstGeom prst="ellipse">
            <a:avLst/>
          </a:prstGeom>
          <a:blipFill>
            <a:blip r:embed="rId5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16" name="Oval 215"/>
          <p:cNvSpPr/>
          <p:nvPr/>
        </p:nvSpPr>
        <p:spPr>
          <a:xfrm rot="60000">
            <a:off x="5160845" y="5524707"/>
            <a:ext cx="595978" cy="285142"/>
          </a:xfrm>
          <a:prstGeom prst="ellipse">
            <a:avLst/>
          </a:prstGeom>
          <a:blipFill>
            <a:blip r:embed="rId5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7" name="Vertical Scroll 36"/>
          <p:cNvSpPr/>
          <p:nvPr/>
        </p:nvSpPr>
        <p:spPr>
          <a:xfrm rot="927492">
            <a:off x="3211062" y="2070642"/>
            <a:ext cx="2705092" cy="3546351"/>
          </a:xfrm>
          <a:prstGeom prst="verticalScroll">
            <a:avLst>
              <a:gd name="adj" fmla="val 8556"/>
            </a:avLst>
          </a:prstGeom>
          <a:gradFill flip="none" rotWithShape="1">
            <a:gsLst>
              <a:gs pos="0">
                <a:schemeClr val="accent6">
                  <a:lumMod val="60000"/>
                  <a:lumOff val="40000"/>
                </a:schemeClr>
              </a:gs>
              <a:gs pos="50000">
                <a:schemeClr val="accent6">
                  <a:lumMod val="40000"/>
                  <a:lumOff val="60000"/>
                </a:schemeClr>
              </a:gs>
              <a:gs pos="100000">
                <a:schemeClr val="accent6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In this bare room is a flashlight     that you will need next door</a:t>
            </a:r>
          </a:p>
          <a:p>
            <a:pPr algn="ctr"/>
            <a:endParaRPr lang="en-GB" sz="2000" b="1" dirty="0">
              <a:solidFill>
                <a:srgbClr val="EEECE1">
                  <a:lumMod val="25000"/>
                </a:srgbClr>
              </a:solidFill>
              <a:latin typeface="Comic Sans MS" panose="030F0702030302020204" pitchFamily="66" charset="0"/>
            </a:endParaRPr>
          </a:p>
          <a:p>
            <a:pPr algn="ctr"/>
            <a:r>
              <a:rPr lang="en-GB" sz="20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Check for secret cubby holes in all the walls and floor</a:t>
            </a:r>
          </a:p>
        </p:txBody>
      </p:sp>
      <p:grpSp>
        <p:nvGrpSpPr>
          <p:cNvPr id="99" name="Group 98"/>
          <p:cNvGrpSpPr/>
          <p:nvPr/>
        </p:nvGrpSpPr>
        <p:grpSpPr>
          <a:xfrm rot="18389729">
            <a:off x="7047315" y="5390333"/>
            <a:ext cx="302522" cy="722980"/>
            <a:chOff x="6177134" y="4450459"/>
            <a:chExt cx="554718" cy="1493142"/>
          </a:xfrm>
          <a:scene3d>
            <a:camera prst="orthographicFront">
              <a:rot lat="1157413" lon="322878" rev="954911"/>
            </a:camera>
            <a:lightRig rig="threePt" dir="t"/>
          </a:scene3d>
        </p:grpSpPr>
        <p:grpSp>
          <p:nvGrpSpPr>
            <p:cNvPr id="100" name="Group 99"/>
            <p:cNvGrpSpPr/>
            <p:nvPr/>
          </p:nvGrpSpPr>
          <p:grpSpPr>
            <a:xfrm>
              <a:off x="6320604" y="4839816"/>
              <a:ext cx="267778" cy="1103785"/>
              <a:chOff x="6180040" y="4572000"/>
              <a:chExt cx="128183" cy="587188"/>
            </a:xfrm>
          </p:grpSpPr>
          <p:sp>
            <p:nvSpPr>
              <p:cNvPr id="106" name="Can 105"/>
              <p:cNvSpPr/>
              <p:nvPr/>
            </p:nvSpPr>
            <p:spPr>
              <a:xfrm>
                <a:off x="6180040" y="4679576"/>
                <a:ext cx="128183" cy="479612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 w="28575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Can 106"/>
              <p:cNvSpPr/>
              <p:nvPr/>
            </p:nvSpPr>
            <p:spPr>
              <a:xfrm>
                <a:off x="6180040" y="4625788"/>
                <a:ext cx="128183" cy="479612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 w="28575">
                <a:solidFill>
                  <a:schemeClr val="bg2">
                    <a:lumMod val="50000"/>
                  </a:schemeClr>
                </a:solidFill>
              </a:ln>
              <a:effectLst>
                <a:innerShdw blurRad="25400" dist="50800">
                  <a:prstClr val="black"/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8" name="Can 107"/>
              <p:cNvSpPr/>
              <p:nvPr/>
            </p:nvSpPr>
            <p:spPr>
              <a:xfrm>
                <a:off x="6180040" y="4572000"/>
                <a:ext cx="128183" cy="479612"/>
              </a:xfrm>
              <a:prstGeom prst="can">
                <a:avLst/>
              </a:prstGeom>
              <a:solidFill>
                <a:schemeClr val="bg2">
                  <a:lumMod val="75000"/>
                </a:schemeClr>
              </a:solidFill>
              <a:ln w="28575">
                <a:solidFill>
                  <a:schemeClr val="bg2">
                    <a:lumMod val="50000"/>
                  </a:schemeClr>
                </a:solidFill>
              </a:ln>
              <a:effectLst>
                <a:innerShdw blurRad="63500" dist="508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9" name="Rounded Rectangle 108"/>
              <p:cNvSpPr/>
              <p:nvPr/>
            </p:nvSpPr>
            <p:spPr>
              <a:xfrm>
                <a:off x="6221272" y="4689397"/>
                <a:ext cx="45719" cy="180217"/>
              </a:xfrm>
              <a:prstGeom prst="roundRect">
                <a:avLst/>
              </a:prstGeom>
              <a:solidFill>
                <a:schemeClr val="accent6">
                  <a:lumMod val="75000"/>
                </a:schemeClr>
              </a:solidFill>
              <a:ln w="28575">
                <a:solidFill>
                  <a:schemeClr val="bg2">
                    <a:lumMod val="50000"/>
                  </a:schemeClr>
                </a:solidFill>
              </a:ln>
              <a:effectLst>
                <a:innerShdw blurRad="63500" dist="50800" dir="27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03" name="Moon 102"/>
            <p:cNvSpPr/>
            <p:nvPr/>
          </p:nvSpPr>
          <p:spPr>
            <a:xfrm rot="16200000">
              <a:off x="6263993" y="4468869"/>
              <a:ext cx="381000" cy="554718"/>
            </a:xfrm>
            <a:prstGeom prst="moon">
              <a:avLst>
                <a:gd name="adj" fmla="val 78235"/>
              </a:avLst>
            </a:prstGeom>
            <a:solidFill>
              <a:schemeClr val="bg2">
                <a:lumMod val="75000"/>
              </a:schemeClr>
            </a:solidFill>
            <a:ln w="28575">
              <a:solidFill>
                <a:schemeClr val="bg2">
                  <a:lumMod val="50000"/>
                </a:schemeClr>
              </a:solidFill>
            </a:ln>
            <a:effectLst>
              <a:innerShdw blurRad="215900" dist="76200" dir="60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5" name="Oval 104"/>
            <p:cNvSpPr/>
            <p:nvPr/>
          </p:nvSpPr>
          <p:spPr>
            <a:xfrm>
              <a:off x="6177134" y="4450459"/>
              <a:ext cx="554718" cy="19727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19050">
              <a:solidFill>
                <a:schemeClr val="bg2">
                  <a:lumMod val="50000"/>
                </a:schemeClr>
              </a:solidFill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6781800" y="5634983"/>
            <a:ext cx="1338890" cy="1213942"/>
            <a:chOff x="10350103" y="5253583"/>
            <a:chExt cx="1338890" cy="1213942"/>
          </a:xfrm>
        </p:grpSpPr>
        <p:sp>
          <p:nvSpPr>
            <p:cNvPr id="17" name="Diagonal Stripe 16"/>
            <p:cNvSpPr/>
            <p:nvPr/>
          </p:nvSpPr>
          <p:spPr>
            <a:xfrm rot="9875164" flipV="1">
              <a:off x="10481242" y="5253583"/>
              <a:ext cx="1207751" cy="1213942"/>
            </a:xfrm>
            <a:custGeom>
              <a:avLst/>
              <a:gdLst/>
              <a:ahLst/>
              <a:cxnLst/>
              <a:rect l="l" t="t" r="r" b="b"/>
              <a:pathLst>
                <a:path w="1242792" h="1253718">
                  <a:moveTo>
                    <a:pt x="642251" y="1"/>
                  </a:moveTo>
                  <a:lnTo>
                    <a:pt x="0" y="647897"/>
                  </a:lnTo>
                  <a:lnTo>
                    <a:pt x="1" y="1253718"/>
                  </a:lnTo>
                  <a:lnTo>
                    <a:pt x="1242792" y="1"/>
                  </a:lnTo>
                  <a:lnTo>
                    <a:pt x="1210938" y="0"/>
                  </a:lnTo>
                  <a:cubicBezTo>
                    <a:pt x="1163487" y="42875"/>
                    <a:pt x="1092572" y="80707"/>
                    <a:pt x="1009173" y="103701"/>
                  </a:cubicBezTo>
                  <a:cubicBezTo>
                    <a:pt x="840340" y="150249"/>
                    <a:pt x="684279" y="118359"/>
                    <a:pt x="660599" y="32471"/>
                  </a:cubicBezTo>
                  <a:cubicBezTo>
                    <a:pt x="657689" y="21917"/>
                    <a:pt x="656914" y="11039"/>
                    <a:pt x="658212" y="0"/>
                  </a:cubicBezTo>
                  <a:close/>
                </a:path>
              </a:pathLst>
            </a:custGeom>
            <a:blipFill>
              <a:blip r:embed="rId5">
                <a:duotone>
                  <a:prstClr val="black"/>
                  <a:schemeClr val="accent6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6">
                        <a14:imgEffect>
                          <a14:brightnessContrast bright="-40000" contrast="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pic>
          <p:nvPicPr>
            <p:cNvPr id="1026" name="Picture 2"/>
            <p:cNvPicPr>
              <a:picLocks noChangeAspect="1" noChangeArrowheads="1"/>
            </p:cNvPicPr>
            <p:nvPr/>
          </p:nvPicPr>
          <p:blipFill rotWithShape="1">
            <a:blip r:embed="rId15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 bwMode="auto">
            <a:xfrm>
              <a:off x="10350103" y="5284818"/>
              <a:ext cx="575945" cy="1738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sp>
        <p:nvSpPr>
          <p:cNvPr id="215" name="Oval 214"/>
          <p:cNvSpPr/>
          <p:nvPr/>
        </p:nvSpPr>
        <p:spPr>
          <a:xfrm>
            <a:off x="6634464" y="5445825"/>
            <a:ext cx="798911" cy="417438"/>
          </a:xfrm>
          <a:prstGeom prst="ellipse">
            <a:avLst/>
          </a:prstGeom>
          <a:blipFill>
            <a:blip r:embed="rId5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62" name="Oval 161"/>
          <p:cNvSpPr/>
          <p:nvPr/>
        </p:nvSpPr>
        <p:spPr>
          <a:xfrm rot="16200000">
            <a:off x="7457340" y="6106310"/>
            <a:ext cx="342328" cy="702356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14" name="Oval 213"/>
          <p:cNvSpPr/>
          <p:nvPr/>
        </p:nvSpPr>
        <p:spPr>
          <a:xfrm rot="60000">
            <a:off x="7217294" y="6227629"/>
            <a:ext cx="877903" cy="434846"/>
          </a:xfrm>
          <a:prstGeom prst="ellipse">
            <a:avLst/>
          </a:prstGeom>
          <a:blipFill>
            <a:blip r:embed="rId5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36" name="Oval 235"/>
          <p:cNvSpPr/>
          <p:nvPr/>
        </p:nvSpPr>
        <p:spPr>
          <a:xfrm>
            <a:off x="6566504" y="1876301"/>
            <a:ext cx="297408" cy="233533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>
            <a:innerShdw blurRad="63500" dist="50800" dir="54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pic>
        <p:nvPicPr>
          <p:cNvPr id="237" name="Picture 3"/>
          <p:cNvPicPr>
            <a:picLocks noChangeAspect="1" noChangeArrowheads="1"/>
          </p:cNvPicPr>
          <p:nvPr/>
        </p:nvPicPr>
        <p:blipFill>
          <a:blip r:embed="rId1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662744" y="1941224"/>
            <a:ext cx="104929" cy="103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38" name="Picture 3"/>
          <p:cNvPicPr>
            <a:picLocks noChangeAspect="1" noChangeArrowheads="1"/>
          </p:cNvPicPr>
          <p:nvPr/>
        </p:nvPicPr>
        <p:blipFill>
          <a:blip r:embed="rId1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589789" y="1941224"/>
            <a:ext cx="104929" cy="103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39" name="Picture 3"/>
          <p:cNvPicPr>
            <a:picLocks noChangeAspect="1" noChangeArrowheads="1"/>
          </p:cNvPicPr>
          <p:nvPr/>
        </p:nvPicPr>
        <p:blipFill>
          <a:blip r:embed="rId1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724937" y="1941224"/>
            <a:ext cx="104929" cy="103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0" name="Oval 239"/>
          <p:cNvSpPr/>
          <p:nvPr/>
        </p:nvSpPr>
        <p:spPr>
          <a:xfrm>
            <a:off x="6581277" y="1878265"/>
            <a:ext cx="258003" cy="188205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41" name="Oval 240"/>
          <p:cNvSpPr/>
          <p:nvPr/>
        </p:nvSpPr>
        <p:spPr>
          <a:xfrm>
            <a:off x="6865392" y="1876301"/>
            <a:ext cx="297408" cy="233533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>
            <a:innerShdw blurRad="63500" dist="50800" dir="54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pic>
        <p:nvPicPr>
          <p:cNvPr id="242" name="Picture 3"/>
          <p:cNvPicPr>
            <a:picLocks noChangeAspect="1" noChangeArrowheads="1"/>
          </p:cNvPicPr>
          <p:nvPr/>
        </p:nvPicPr>
        <p:blipFill>
          <a:blip r:embed="rId1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961632" y="1941224"/>
            <a:ext cx="104929" cy="103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43" name="Picture 3"/>
          <p:cNvPicPr>
            <a:picLocks noChangeAspect="1" noChangeArrowheads="1"/>
          </p:cNvPicPr>
          <p:nvPr/>
        </p:nvPicPr>
        <p:blipFill>
          <a:blip r:embed="rId1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898405" y="1941224"/>
            <a:ext cx="104929" cy="103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44" name="Picture 3"/>
          <p:cNvPicPr>
            <a:picLocks noChangeAspect="1" noChangeArrowheads="1"/>
          </p:cNvPicPr>
          <p:nvPr/>
        </p:nvPicPr>
        <p:blipFill>
          <a:blip r:embed="rId1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044383" y="1941224"/>
            <a:ext cx="104929" cy="103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5" name="Oval 244"/>
          <p:cNvSpPr/>
          <p:nvPr/>
        </p:nvSpPr>
        <p:spPr>
          <a:xfrm>
            <a:off x="6874013" y="1881932"/>
            <a:ext cx="258003" cy="184538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46" name="Oval 245"/>
          <p:cNvSpPr/>
          <p:nvPr/>
        </p:nvSpPr>
        <p:spPr>
          <a:xfrm>
            <a:off x="6575930" y="1883169"/>
            <a:ext cx="258003" cy="188205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47" name="Oval 246"/>
          <p:cNvSpPr/>
          <p:nvPr/>
        </p:nvSpPr>
        <p:spPr>
          <a:xfrm>
            <a:off x="6881022" y="1886836"/>
            <a:ext cx="258003" cy="184538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48" name="Oval 247"/>
          <p:cNvSpPr/>
          <p:nvPr/>
        </p:nvSpPr>
        <p:spPr>
          <a:xfrm>
            <a:off x="6591971" y="1888959"/>
            <a:ext cx="258003" cy="188205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49" name="Oval 248"/>
          <p:cNvSpPr/>
          <p:nvPr/>
        </p:nvSpPr>
        <p:spPr>
          <a:xfrm>
            <a:off x="6872764" y="1892626"/>
            <a:ext cx="258003" cy="184538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50" name="Oval 249"/>
          <p:cNvSpPr/>
          <p:nvPr/>
        </p:nvSpPr>
        <p:spPr>
          <a:xfrm>
            <a:off x="6556959" y="1688521"/>
            <a:ext cx="624684" cy="634207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05" name="Oval 204"/>
          <p:cNvSpPr/>
          <p:nvPr/>
        </p:nvSpPr>
        <p:spPr>
          <a:xfrm rot="5400000">
            <a:off x="6485005" y="1579411"/>
            <a:ext cx="760774" cy="802352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28" name="4-Point Star 227"/>
          <p:cNvSpPr/>
          <p:nvPr/>
        </p:nvSpPr>
        <p:spPr>
          <a:xfrm>
            <a:off x="9108839" y="1939130"/>
            <a:ext cx="914400" cy="914400"/>
          </a:xfrm>
          <a:prstGeom prst="star4">
            <a:avLst>
              <a:gd name="adj" fmla="val 18090"/>
            </a:avLst>
          </a:prstGeom>
          <a:gradFill flip="none" rotWithShape="1">
            <a:gsLst>
              <a:gs pos="0">
                <a:schemeClr val="bg1"/>
              </a:gs>
              <a:gs pos="100000">
                <a:schemeClr val="bg1">
                  <a:alpha val="0"/>
                </a:scheme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29" name="16-Point Star 228"/>
          <p:cNvSpPr/>
          <p:nvPr/>
        </p:nvSpPr>
        <p:spPr>
          <a:xfrm>
            <a:off x="9070739" y="1862930"/>
            <a:ext cx="990600" cy="1066800"/>
          </a:xfrm>
          <a:prstGeom prst="star16">
            <a:avLst>
              <a:gd name="adj" fmla="val 12345"/>
            </a:avLst>
          </a:prstGeom>
          <a:gradFill flip="none" rotWithShape="1">
            <a:gsLst>
              <a:gs pos="0">
                <a:schemeClr val="bg1"/>
              </a:gs>
              <a:gs pos="100000">
                <a:schemeClr val="bg1">
                  <a:alpha val="0"/>
                </a:scheme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6" name="Can 5"/>
          <p:cNvSpPr/>
          <p:nvPr/>
        </p:nvSpPr>
        <p:spPr>
          <a:xfrm rot="16200000">
            <a:off x="8346806" y="1633069"/>
            <a:ext cx="715685" cy="1372271"/>
          </a:xfrm>
          <a:custGeom>
            <a:avLst/>
            <a:gdLst/>
            <a:ahLst/>
            <a:cxnLst/>
            <a:rect l="l" t="t" r="r" b="b"/>
            <a:pathLst>
              <a:path w="715685" h="1372271">
                <a:moveTo>
                  <a:pt x="715685" y="49101"/>
                </a:moveTo>
                <a:cubicBezTo>
                  <a:pt x="715685" y="448615"/>
                  <a:pt x="715684" y="848128"/>
                  <a:pt x="715684" y="1247642"/>
                </a:cubicBezTo>
                <a:cubicBezTo>
                  <a:pt x="715684" y="1316473"/>
                  <a:pt x="555473" y="1372271"/>
                  <a:pt x="357842" y="1372271"/>
                </a:cubicBezTo>
                <a:cubicBezTo>
                  <a:pt x="160211" y="1372271"/>
                  <a:pt x="0" y="1316473"/>
                  <a:pt x="0" y="1247642"/>
                </a:cubicBezTo>
                <a:cubicBezTo>
                  <a:pt x="0" y="848128"/>
                  <a:pt x="1" y="448615"/>
                  <a:pt x="1" y="49101"/>
                </a:cubicBezTo>
                <a:lnTo>
                  <a:pt x="454" y="47537"/>
                </a:lnTo>
                <a:cubicBezTo>
                  <a:pt x="6408" y="116010"/>
                  <a:pt x="162419" y="170655"/>
                  <a:pt x="353848" y="170655"/>
                </a:cubicBezTo>
                <a:cubicBezTo>
                  <a:pt x="549749" y="170655"/>
                  <a:pt x="708558" y="113427"/>
                  <a:pt x="708558" y="42833"/>
                </a:cubicBezTo>
                <a:cubicBezTo>
                  <a:pt x="708558" y="27525"/>
                  <a:pt x="701091" y="12846"/>
                  <a:pt x="686645" y="0"/>
                </a:cubicBezTo>
                <a:cubicBezTo>
                  <a:pt x="705362" y="14996"/>
                  <a:pt x="715685" y="31629"/>
                  <a:pt x="715685" y="49101"/>
                </a:cubicBezTo>
                <a:close/>
              </a:path>
            </a:pathLst>
          </a:cu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7" name="Diagonal Stripe 6"/>
          <p:cNvSpPr/>
          <p:nvPr/>
        </p:nvSpPr>
        <p:spPr>
          <a:xfrm rot="13491704">
            <a:off x="8253460" y="1436238"/>
            <a:ext cx="937893" cy="952602"/>
          </a:xfrm>
          <a:prstGeom prst="diagStrip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31" name="Diagonal Stripe 230"/>
          <p:cNvSpPr/>
          <p:nvPr/>
        </p:nvSpPr>
        <p:spPr>
          <a:xfrm rot="2749702">
            <a:off x="8218336" y="2320001"/>
            <a:ext cx="953800" cy="912815"/>
          </a:xfrm>
          <a:prstGeom prst="diagStrip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83" name="Oval 182"/>
          <p:cNvSpPr/>
          <p:nvPr/>
        </p:nvSpPr>
        <p:spPr>
          <a:xfrm rot="5400000">
            <a:off x="7710582" y="2099068"/>
            <a:ext cx="753335" cy="431583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pic>
        <p:nvPicPr>
          <p:cNvPr id="207" name="Picture 2" descr="C:\Users\John\AppData\Local\Microsoft\Windows\INetCache\IE\X0JUMOUO\ghost[1].gif"/>
          <p:cNvPicPr>
            <a:picLocks noChangeAspect="1" noChangeArrowheads="1"/>
          </p:cNvPicPr>
          <p:nvPr/>
        </p:nvPicPr>
        <p:blipFill>
          <a:blip r:embed="rId1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prstClr val="black"/>
              <a:schemeClr val="accent4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186697" y="-2605957"/>
            <a:ext cx="5771687" cy="64996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Pentagon 11"/>
          <p:cNvSpPr/>
          <p:nvPr/>
        </p:nvSpPr>
        <p:spPr>
          <a:xfrm>
            <a:off x="4878672" y="6054945"/>
            <a:ext cx="684887" cy="362669"/>
          </a:xfrm>
          <a:prstGeom prst="homePlate">
            <a:avLst/>
          </a:prstGeom>
          <a:solidFill>
            <a:srgbClr val="F2F2F2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-396482" y="-235424"/>
            <a:ext cx="9769081" cy="7218778"/>
          </a:xfrm>
          <a:prstGeom prst="roundRect">
            <a:avLst>
              <a:gd name="adj" fmla="val 6931"/>
            </a:avLst>
          </a:prstGeom>
          <a:solidFill>
            <a:srgbClr val="FFFFFF">
              <a:alpha val="1176"/>
            </a:srgb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>
              <a:solidFill>
                <a:prstClr val="white"/>
              </a:solidFill>
            </a:endParaRPr>
          </a:p>
        </p:txBody>
      </p:sp>
      <p:sp>
        <p:nvSpPr>
          <p:cNvPr id="88" name="Can 87"/>
          <p:cNvSpPr/>
          <p:nvPr/>
        </p:nvSpPr>
        <p:spPr>
          <a:xfrm rot="10800000">
            <a:off x="4437450" y="685800"/>
            <a:ext cx="442117" cy="193500"/>
          </a:xfrm>
          <a:prstGeom prst="can">
            <a:avLst>
              <a:gd name="adj" fmla="val 47445"/>
            </a:avLst>
          </a:prstGeom>
          <a:gradFill flip="none" rotWithShape="1">
            <a:gsLst>
              <a:gs pos="0">
                <a:schemeClr val="bg1">
                  <a:lumMod val="95000"/>
                  <a:shade val="30000"/>
                  <a:satMod val="115000"/>
                </a:schemeClr>
              </a:gs>
              <a:gs pos="50000">
                <a:schemeClr val="bg1">
                  <a:lumMod val="95000"/>
                  <a:shade val="67500"/>
                  <a:satMod val="115000"/>
                </a:schemeClr>
              </a:gs>
              <a:gs pos="100000">
                <a:schemeClr val="bg1">
                  <a:lumMod val="95000"/>
                  <a:shade val="100000"/>
                  <a:satMod val="115000"/>
                </a:schemeClr>
              </a:gs>
            </a:gsLst>
            <a:lin ang="0" scaled="1"/>
            <a:tileRect/>
          </a:gradFill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cxnSp>
        <p:nvCxnSpPr>
          <p:cNvPr id="62" name="Straight Connector 61"/>
          <p:cNvCxnSpPr/>
          <p:nvPr/>
        </p:nvCxnSpPr>
        <p:spPr>
          <a:xfrm>
            <a:off x="4668115" y="790894"/>
            <a:ext cx="0" cy="381000"/>
          </a:xfrm>
          <a:prstGeom prst="line">
            <a:avLst/>
          </a:prstGeom>
          <a:ln w="3810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2" name="Group 31"/>
          <p:cNvGrpSpPr/>
          <p:nvPr/>
        </p:nvGrpSpPr>
        <p:grpSpPr>
          <a:xfrm rot="10559027">
            <a:off x="4220779" y="994532"/>
            <a:ext cx="854838" cy="154485"/>
            <a:chOff x="12453710" y="2558353"/>
            <a:chExt cx="1322387" cy="294562"/>
          </a:xfrm>
        </p:grpSpPr>
        <p:pic>
          <p:nvPicPr>
            <p:cNvPr id="33" name="Picture 4"/>
            <p:cNvPicPr>
              <a:picLocks noChangeAspect="1" noChangeArrowheads="1"/>
            </p:cNvPicPr>
            <p:nvPr/>
          </p:nvPicPr>
          <p:blipFill rotWithShape="1"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t="-4"/>
            <a:stretch/>
          </p:blipFill>
          <p:spPr bwMode="auto">
            <a:xfrm>
              <a:off x="12453710" y="2558353"/>
              <a:ext cx="1322387" cy="282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34" name="Group 33"/>
            <p:cNvGrpSpPr/>
            <p:nvPr/>
          </p:nvGrpSpPr>
          <p:grpSpPr>
            <a:xfrm>
              <a:off x="12676483" y="2578608"/>
              <a:ext cx="837194" cy="274307"/>
              <a:chOff x="12676483" y="2578608"/>
              <a:chExt cx="837194" cy="274307"/>
            </a:xfrm>
          </p:grpSpPr>
          <p:sp>
            <p:nvSpPr>
              <p:cNvPr id="35" name="Rectangle 34"/>
              <p:cNvSpPr/>
              <p:nvPr/>
            </p:nvSpPr>
            <p:spPr>
              <a:xfrm>
                <a:off x="12713060" y="2578608"/>
                <a:ext cx="749956" cy="112866"/>
              </a:xfrm>
              <a:prstGeom prst="rect">
                <a:avLst/>
              </a:prstGeom>
              <a:solidFill>
                <a:srgbClr val="F9B67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36" name="Straight Connector 35"/>
              <p:cNvCxnSpPr/>
              <p:nvPr/>
            </p:nvCxnSpPr>
            <p:spPr>
              <a:xfrm flipV="1">
                <a:off x="12676483" y="2840699"/>
                <a:ext cx="837194" cy="12216"/>
              </a:xfrm>
              <a:prstGeom prst="line">
                <a:avLst/>
              </a:prstGeom>
              <a:ln w="28575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20" name="Straight Connector 19"/>
          <p:cNvCxnSpPr/>
          <p:nvPr/>
        </p:nvCxnSpPr>
        <p:spPr>
          <a:xfrm>
            <a:off x="4648198" y="827547"/>
            <a:ext cx="3380" cy="518175"/>
          </a:xfrm>
          <a:prstGeom prst="line">
            <a:avLst/>
          </a:prstGeom>
          <a:ln w="28575">
            <a:solidFill>
              <a:schemeClr val="bg2">
                <a:lumMod val="75000"/>
              </a:schemeClr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Can 22"/>
          <p:cNvSpPr/>
          <p:nvPr/>
        </p:nvSpPr>
        <p:spPr>
          <a:xfrm rot="10800000">
            <a:off x="4263947" y="1111924"/>
            <a:ext cx="785404" cy="609600"/>
          </a:xfrm>
          <a:prstGeom prst="can">
            <a:avLst/>
          </a:prstGeom>
          <a:solidFill>
            <a:schemeClr val="bg2">
              <a:lumMod val="25000"/>
            </a:schemeClr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4060290" y="5565330"/>
            <a:ext cx="968910" cy="322195"/>
          </a:xfrm>
          <a:prstGeom prst="rect">
            <a:avLst/>
          </a:prstGeom>
          <a:solidFill>
            <a:srgbClr val="F2F2F2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51986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doors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1.56836E-6 L -0.00833 0.68772 " pathEditMode="relative" rAng="0" ptsTypes="AA">
                                      <p:cBhvr>
                                        <p:cTn id="17" dur="1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17" y="34374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8" presetClass="emph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Rot by="21600000">
                                      <p:cBhvr>
                                        <p:cTn id="19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"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entr" presetSubtype="0" fill="hold" grpId="0" nodeType="click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53" presetClass="exit" presetSubtype="32" fill="hold" grpId="1" nodeType="afterEffect">
                                  <p:stCondLst>
                                    <p:cond delay="5000"/>
                                  </p:stCondLst>
                                  <p:childTnLst>
                                    <p:anim calcmode="lin" valueType="num">
                                      <p:cBhvr>
                                        <p:cTn id="30" dur="10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2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1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4479 -0.15532 C -0.04826 -0.16342 -0.05989 -0.17129 -0.06389 -0.17129 C -0.08958 -0.17129 -0.11614 -0.04652 -0.11614 0.07871 C -0.11614 0.01574 -0.12934 -0.04629 -0.14184 -0.04629 C -0.15521 -0.04629 -0.16771 0.01667 -0.16771 0.07871 C -0.16771 0.04769 -0.1743 0.01574 -0.1809 0.01574 C -0.1875 0.01574 -0.1941 0.04676 -0.1941 0.07871 C -0.1941 0.06274 -0.19739 0.04769 -0.20069 0.04769 C -0.20417 0.04769 -0.20746 0.06366 -0.20746 0.07871 C -0.20746 0.07061 -0.2092 0.06274 -0.21076 0.06274 C -0.21163 0.06274 -0.21406 0.07084 -0.21406 0.07871 C -0.21406 0.07477 -0.21493 0.07061 -0.2158 0.07061 C -0.2158 0.06968 -0.21753 0.07454 -0.21753 0.07871 C -0.21753 0.07662 -0.21753 0.07477 -0.2184 0.07477 C -0.2184 0.0757 -0.21927 0.07686 -0.21927 0.07871 C -0.21927 0.07778 -0.21927 0.07662 -0.21927 0.0757 C -0.22014 0.0757 -0.22014 0.07662 -0.22014 0.07778 C -0.22101 0.07778 -0.22101 0.07686 -0.22101 0.0757 C -0.2217 0.0757 -0.2217 0.07662 -0.2217 0.07778 " pathEditMode="relative" rAng="0" ptsTypes="fffffffffffffffffff">
                                      <p:cBhvr>
                                        <p:cTn id="38" dur="2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854" y="10903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8" presetClass="emph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Rot by="21600000">
                                      <p:cBhvr>
                                        <p:cTn id="40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000"/>
                            </p:stCondLst>
                            <p:childTnLst>
                              <p:par>
                                <p:cTn id="42" presetID="26" presetClass="emph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1000" tmFilter="0, 0; .2, .5; .8, .5; 1, 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4" dur="500" autoRev="1" fill="hold"/>
                                        <p:tgtEl>
                                          <p:spTgt spid="9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500"/>
                            </p:stCondLst>
                            <p:childTnLst>
                              <p:par>
                                <p:cTn id="46" presetID="26" presetClass="emph" presetSubtype="0" fill="hold" nodeType="after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1000" tmFilter="0, 0; .2, .5; .8, .5; 1, 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8" dur="500" autoRev="1" fill="hold"/>
                                        <p:tgtEl>
                                          <p:spTgt spid="9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250"/>
                            </p:stCondLst>
                            <p:childTnLst>
                              <p:par>
                                <p:cTn id="5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9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16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56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5"/>
                  </p:tgtEl>
                </p:cond>
              </p:nextCondLst>
            </p:seq>
            <p:seq concurrent="1" nextAc="seek">
              <p:cTn id="58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" fill="hold">
                      <p:stCondLst>
                        <p:cond delay="0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62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64" restart="whenNotActive" fill="hold" evtFilter="cancelBubble" nodeType="interactiveSeq">
                <p:stCondLst>
                  <p:cond evt="onClick" delay="0">
                    <p:tgtEl>
                      <p:spTgt spid="1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" fill="hold">
                      <p:stCondLst>
                        <p:cond delay="0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68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7"/>
                  </p:tgtEl>
                </p:cond>
              </p:nextCondLst>
            </p:seq>
            <p:seq concurrent="1" nextAc="seek">
              <p:cTn id="70" restart="whenNotActive" fill="hold" evtFilter="cancelBubble" nodeType="interactiveSeq">
                <p:stCondLst>
                  <p:cond evt="onClick" delay="0">
                    <p:tgtEl>
                      <p:spTgt spid="1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" fill="hold">
                      <p:stCondLst>
                        <p:cond delay="0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74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8"/>
                  </p:tgtEl>
                </p:cond>
              </p:nextCondLst>
            </p:seq>
            <p:seq concurrent="1" nextAc="seek">
              <p:cTn id="76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7" fill="hold">
                      <p:stCondLst>
                        <p:cond delay="0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80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17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86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1"/>
                  </p:tgtEl>
                </p:cond>
              </p:nextCondLst>
            </p:seq>
            <p:seq concurrent="1" nextAc="seek">
              <p:cTn id="88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9" fill="hold">
                      <p:stCondLst>
                        <p:cond delay="0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92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94" restart="whenNotActive" fill="hold" evtFilter="cancelBubble" nodeType="interactiveSeq">
                <p:stCondLst>
                  <p:cond evt="onClick" delay="0">
                    <p:tgtEl>
                      <p:spTgt spid="1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5" fill="hold">
                      <p:stCondLst>
                        <p:cond delay="0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98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3"/>
                  </p:tgtEl>
                </p:cond>
              </p:nextCondLst>
            </p:seq>
            <p:seq concurrent="1" nextAc="seek">
              <p:cTn id="100" restart="whenNotActive" fill="hold" evtFilter="cancelBubble" nodeType="interactiveSeq">
                <p:stCondLst>
                  <p:cond evt="onClick" delay="0">
                    <p:tgtEl>
                      <p:spTgt spid="17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1" fill="hold">
                      <p:stCondLst>
                        <p:cond delay="0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04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4"/>
                  </p:tgtEl>
                </p:cond>
              </p:nextCondLst>
            </p:seq>
            <p:seq concurrent="1" nextAc="seek">
              <p:cTn id="106" restart="whenNotActive" fill="hold" evtFilter="cancelBubble" nodeType="interactiveSeq">
                <p:stCondLst>
                  <p:cond evt="onClick" delay="0">
                    <p:tgtEl>
                      <p:spTgt spid="1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7" fill="hold">
                      <p:stCondLst>
                        <p:cond delay="0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10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5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1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16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6"/>
                  </p:tgtEl>
                </p:cond>
              </p:nextCondLst>
            </p:seq>
            <p:seq concurrent="1" nextAc="seek">
              <p:cTn id="118" restart="whenNotActive" fill="hold" evtFilter="cancelBubble" nodeType="interactiveSeq">
                <p:stCondLst>
                  <p:cond evt="onClick" delay="0">
                    <p:tgtEl>
                      <p:spTgt spid="1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9" fill="hold">
                      <p:stCondLst>
                        <p:cond delay="0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22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7"/>
                  </p:tgtEl>
                </p:cond>
              </p:nextCondLst>
            </p:seq>
            <p:seq concurrent="1" nextAc="seek">
              <p:cTn id="124" restart="whenNotActive" fill="hold" evtFilter="cancelBubble" nodeType="interactiveSeq">
                <p:stCondLst>
                  <p:cond evt="onClick" delay="0">
                    <p:tgtEl>
                      <p:spTgt spid="1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5" fill="hold">
                      <p:stCondLst>
                        <p:cond delay="0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28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8"/>
                  </p:tgtEl>
                </p:cond>
              </p:nextCondLst>
            </p:seq>
            <p:seq concurrent="1" nextAc="seek">
              <p:cTn id="130" restart="whenNotActive" fill="hold" evtFilter="cancelBubble" nodeType="interactiveSeq">
                <p:stCondLst>
                  <p:cond evt="onClick" delay="0">
                    <p:tgtEl>
                      <p:spTgt spid="1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1" fill="hold">
                      <p:stCondLst>
                        <p:cond delay="0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34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9"/>
                  </p:tgtEl>
                </p:cond>
              </p:nextCondLst>
            </p:seq>
            <p:seq concurrent="1" nextAc="seek">
              <p:cTn id="136" restart="whenNotActive" fill="hold" evtFilter="cancelBubble" nodeType="interactiveSeq">
                <p:stCondLst>
                  <p:cond evt="onClick" delay="0">
                    <p:tgtEl>
                      <p:spTgt spid="18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7" fill="hold">
                      <p:stCondLst>
                        <p:cond delay="0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40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0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46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148" restart="whenNotActive" fill="hold" evtFilter="cancelBubble" nodeType="interactiveSeq">
                <p:stCondLst>
                  <p:cond evt="onClick" delay="0">
                    <p:tgtEl>
                      <p:spTgt spid="1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9" fill="hold">
                      <p:stCondLst>
                        <p:cond delay="0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52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2"/>
                  </p:tgtEl>
                </p:cond>
              </p:nextCondLst>
            </p:seq>
            <p:seq concurrent="1" nextAc="seek">
              <p:cTn id="154" restart="whenNotActive" fill="hold" evtFilter="cancelBubble" nodeType="interactiveSeq">
                <p:stCondLst>
                  <p:cond evt="onClick" delay="0">
                    <p:tgtEl>
                      <p:spTgt spid="18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5" fill="hold">
                      <p:stCondLst>
                        <p:cond delay="0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58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61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2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3" dur="20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4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08 -0.02686 C -0.02569 -0.02778 -0.04496 -0.0301 -0.06719 -0.02825 C -0.08472 -0.02454 -0.10139 -0.02223 -0.11944 -0.02107 C -0.13871 -0.02176 -0.16406 -0.01875 -0.18403 -0.02825 C -0.1908 -0.03149 -0.19757 -0.03311 -0.20434 -0.03565 C -0.2066 -0.03658 -0.21111 -0.03843 -0.21111 -0.0382 C -0.21805 -0.04491 -0.22535 -0.04746 -0.23385 -0.05162 C -0.24149 -0.05116 -0.24965 -0.05093 -0.25746 -0.05 C -0.26233 -0.04954 -0.26597 -0.04329 -0.27049 -0.04144 C -0.27517 -0.03727 -0.27778 -0.03125 -0.28246 -0.02686 C -0.28403 -0.02014 -0.28264 -0.02431 -0.28576 -0.01829 C -0.28733 -0.01528 -0.29028 -0.0095 -0.29028 -0.00926 C -0.29149 -0.00348 -0.2941 0.00254 -0.29722 0.00787 C -0.29948 0.01944 -0.30174 0.03078 -0.30312 0.04259 C -0.30312 0.05115 -0.30712 0.13356 -0.29983 0.16851 C -0.29826 0.18379 -0.29479 0.19838 -0.29253 0.21342 C -0.28941 0.23171 -0.28802 0.25023 -0.28472 0.26851 C -0.28038 0.29305 -0.27049 0.31481 -0.26615 0.33935 C -0.26649 0.35949 -0.25764 0.41481 -0.28142 0.42476 C -0.29861 0.42291 -0.29375 0.42592 -0.30104 0.41157 C -0.30278 0.40185 -0.30434 0.39143 -0.30851 0.38287 C -0.30955 0.375 -0.31146 0.36527 -0.30851 0.3581 C -0.30746 0.35555 -0.30208 0.35532 -0.30208 0.35555 C -0.29722 0.35069 -0.2908 0.34838 -0.28472 0.34652 C -0.24861 0.34838 -0.26684 0.34537 -0.25104 0.35231 C -0.24566 0.35717 -0.24514 0.36574 -0.24115 0.37268 C -0.24062 0.37546 -0.23976 0.37847 -0.23906 0.38125 C -0.23871 0.3824 -0.23837 0.38564 -0.23837 0.38564 C -0.23889 0.40648 -0.23611 0.40925 -0.24549 0.42013 C -0.25451 0.43078 -0.24844 0.42754 -0.25538 0.43055 C -0.26128 0.43634 -0.26996 0.43888 -0.27708 0.4405 C -0.28854 0.44004 -0.30017 0.44375 -0.30972 0.43495 C -0.31094 0.42986 -0.31302 0.42638 -0.31528 0.42199 C -0.31615 0.41759 -0.31667 0.4125 -0.3184 0.40879 C -0.31979 0.40578 -0.32274 0.40023 -0.32274 0.40046 C -0.32552 0.38865 -0.32899 0.37708 -0.33142 0.36527 C -0.33333 0.35879 -0.33455 0.3449 -0.3368 0.33935 C -0.34236 0.32638 -0.35087 0.31041 -0.3618 0.30601 C -0.36597 0.30231 -0.36875 0.30162 -0.37413 0.30023 C -0.39948 0.278 -0.43819 0.28541 -0.46615 0.28449 C -0.48333 0.28333 -0.50017 0.28217 -0.51736 0.28009 C -0.52483 0.27754 -0.53316 0.27546 -0.5401 0.27291 C -0.54444 0.26944 -0.5467 0.26851 -0.55121 0.26713 C -0.55799 0.26064 -0.5651 0.25439 -0.57274 0.25115 C -0.57778 0.24444 -0.58316 0.23726 -0.58906 0.2324 C -0.5908 0.22615 -0.59757 0.21388 -0.60104 0.20902 C -0.60226 0.20208 -0.60469 0.19583 -0.6066 0.18888 C -0.60885 0.16782 -0.60555 0.18888 -0.61007 0.17569 C -0.61233 0.16805 -0.61233 0.15902 -0.61406 0.15115 C -0.6158 0.12777 -0.61805 0.10463 -0.61944 0.08171 C -0.62049 0.06759 -0.62066 0.04675 -0.62708 0.03402 C -0.6283 0.025 -0.62951 0.0162 -0.63264 0.00787 C -0.63385 -0.00301 -0.63628 -0.01366 -0.63941 -0.02408 C -0.64062 -0.02871 -0.64444 -0.03704 -0.64444 -0.03681 C -0.64687 -0.04723 -0.64358 -0.03496 -0.64878 -0.04723 C -0.65191 -0.05417 -0.65312 -0.06227 -0.65642 -0.06899 C -0.65868 -0.07686 -0.66215 -0.0845 -0.66719 -0.08912 C -0.68264 -0.11899 -0.71094 -0.12269 -0.73576 -0.12801 C -0.75312 -0.13172 -0.77014 -0.13774 -0.78802 -0.13982 C -0.82899 -0.14445 -0.86996 -0.14815 -0.91076 -0.15556 C -0.91615 -0.15811 -0.92326 -0.16065 -0.9283 -0.16436 C -0.9368 -0.17037 -0.94462 -0.17732 -0.95434 -0.18033 C -0.96597 -0.19075 -0.97778 -0.20579 -0.99132 -0.21227 C -0.99757 -0.22014 -1.0059 -0.22315 -1.01424 -0.22662 C -1.03351 -0.23496 -1.05347 -0.23658 -1.07378 -0.2382 C -1.08576 -0.23774 -1.09774 -0.2375 -1.10972 -0.23681 C -1.1191 -0.23612 -1.12847 -0.23102 -1.13785 -0.23102 " pathEditMode="relative" rAng="0" ptsTypes="ffffffffffffffffffffffffffffffffffffffffffffffffffffffffffffffffffA">
                                      <p:cBhvr>
                                        <p:cTn id="165" dur="8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6788" y="12963"/>
                                    </p:animMotion>
                                  </p:childTnLst>
                                </p:cTn>
                              </p:par>
                              <p:par>
                                <p:cTn id="166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08 -0.02035 C -0.02569 -0.02127 -0.04496 -0.02358 -0.06719 -0.02173 C -0.08472 -0.01803 -0.10139 -0.01572 -0.11944 -0.01456 C -0.13871 -0.01526 -0.16406 -0.01225 -0.18403 -0.02173 C -0.1908 -0.02497 -0.19757 -0.02659 -0.20434 -0.02913 C -0.2066 -0.03006 -0.21111 -0.03191 -0.21111 -0.03167 C -0.21805 -0.03838 -0.22535 -0.04092 -0.23385 -0.04508 C -0.24149 -0.04462 -0.24965 -0.04439 -0.25746 -0.04347 C -0.26233 -0.043 -0.26597 -0.03676 -0.27049 -0.03491 C -0.27517 -0.03075 -0.27778 -0.02474 -0.28246 -0.02035 C -0.28403 -0.01364 -0.28264 -0.0178 -0.28576 -0.01179 C -0.28733 -0.00878 -0.29028 -0.003 -0.29028 -0.00277 C -0.29149 0.00301 -0.2941 0.00902 -0.29722 0.01434 C -0.29948 0.0259 -0.30174 0.03723 -0.30312 0.04902 C -0.30312 0.05757 -0.30712 0.14012 -0.29983 0.17503 C -0.29826 0.19029 -0.29479 0.20486 -0.29253 0.21989 C -0.28941 0.23815 -0.28802 0.25665 -0.28472 0.27492 C -0.28038 0.29942 -0.27049 0.32139 -0.26615 0.3459 C -0.26649 0.36601 -0.25764 0.42127 -0.28142 0.43122 C -0.29861 0.42937 -0.29375 0.43237 -0.30104 0.41827 C -0.30278 0.40856 -0.30434 0.39792 -0.30851 0.38937 C -0.30955 0.38174 -0.31146 0.37202 -0.30851 0.36463 C -0.30746 0.36208 -0.30208 0.36185 -0.30208 0.36208 C -0.29722 0.35723 -0.2908 0.35492 -0.28472 0.35307 C -0.24861 0.35492 -0.26684 0.35191 -0.25104 0.35885 C -0.24566 0.3637 -0.24514 0.37226 -0.24115 0.37919 C -0.24062 0.38197 -0.23976 0.38497 -0.23906 0.38775 C -0.23871 0.38913 -0.23837 0.39214 -0.23837 0.39237 C -0.23889 0.41295 -0.23611 0.41572 -0.24549 0.42682 C -0.25451 0.43746 -0.24844 0.43422 -0.25538 0.437 C -0.26128 0.44278 -0.26996 0.44532 -0.27708 0.44717 C -0.28854 0.44648 -0.30017 0.45018 -0.30972 0.44139 C -0.31094 0.4363 -0.31302 0.43283 -0.31528 0.42844 C -0.31615 0.42405 -0.31667 0.41919 -0.3184 0.41526 C -0.31979 0.41226 -0.32274 0.40671 -0.32274 0.40694 C -0.32552 0.39515 -0.32899 0.38382 -0.33142 0.37202 C -0.33333 0.36555 -0.33455 0.35145 -0.3368 0.3459 C -0.34236 0.33295 -0.35087 0.31723 -0.3618 0.3126 C -0.36597 0.3089 -0.36875 0.30821 -0.37413 0.30682 C -0.39948 0.28439 -0.43819 0.29179 -0.46615 0.29087 C -0.48333 0.28971 -0.50017 0.28856 -0.51736 0.28648 C -0.52483 0.28393 -0.53316 0.28185 -0.5401 0.27931 C -0.54444 0.27584 -0.5467 0.27492 -0.55121 0.27353 C -0.55799 0.26705 -0.5651 0.26081 -0.57274 0.25757 C -0.57778 0.25087 -0.58316 0.24393 -0.58906 0.23885 C -0.5908 0.2326 -0.59757 0.22035 -0.60104 0.21549 C -0.60226 0.20856 -0.60469 0.20231 -0.6066 0.19538 C -0.60885 0.17434 -0.60555 0.19538 -0.61007 0.1822 C -0.61233 0.17457 -0.61233 0.16555 -0.61406 0.15769 C -0.6158 0.13434 -0.61805 0.11122 -0.61944 0.08809 C -0.62049 0.07399 -0.62066 0.05318 -0.62708 0.04046 C -0.6283 0.03145 -0.62951 0.02266 -0.63264 0.01434 C -0.63385 0.00347 -0.63628 -0.00717 -0.63941 -0.01757 C -0.64062 -0.02219 -0.64444 -0.03052 -0.64444 -0.03029 C -0.64687 -0.04069 -0.64358 -0.02844 -0.64878 -0.04069 C -0.65191 -0.04763 -0.65312 -0.05572 -0.65642 -0.06243 C -0.65868 -0.07029 -0.66215 -0.07792 -0.66719 -0.08254 C -0.68264 -0.1126 -0.71094 -0.1163 -0.73576 -0.12162 C -0.75312 -0.12532 -0.77014 -0.13133 -0.78802 -0.13341 C -0.82899 -0.13803 -0.86996 -0.14173 -0.91076 -0.14913 C -0.91615 -0.15167 -0.92326 -0.15422 -0.9283 -0.15792 C -0.9368 -0.16393 -0.94462 -0.17087 -0.95434 -0.17387 C -0.96597 -0.18404 -0.97778 -0.1993 -0.99132 -0.20578 C -0.99757 -0.21364 -1.0059 -0.21665 -1.01424 -0.22011 C -1.03351 -0.22844 -1.05347 -0.23006 -1.07378 -0.23167 C -1.08576 -0.23121 -1.09774 -0.23098 -1.10972 -0.23029 C -1.1191 -0.22959 -1.12847 -0.22451 -1.13785 -0.22451 " pathEditMode="relative" rAng="0" ptsTypes="ffffffffffffffffffffffffffffffffffffffffffffffffffffffffffffffffffA">
                                      <p:cBhvr>
                                        <p:cTn id="167" dur="80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6788" y="1294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3"/>
                  </p:tgtEl>
                </p:cond>
              </p:nextCondLst>
            </p:seq>
            <p:seq concurrent="1" nextAc="seek">
              <p:cTn id="168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9" fill="hold">
                      <p:stCondLst>
                        <p:cond delay="0"/>
                      </p:stCondLst>
                      <p:childTnLst>
                        <p:par>
                          <p:cTn id="170" fill="hold">
                            <p:stCondLst>
                              <p:cond delay="0"/>
                            </p:stCondLst>
                            <p:childTnLst>
                              <p:par>
                                <p:cTn id="171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72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174" restart="whenNotActive" fill="hold" evtFilter="cancelBubble" nodeType="interactiveSeq">
                <p:stCondLst>
                  <p:cond evt="onClick" delay="0">
                    <p:tgtEl>
                      <p:spTgt spid="1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5" fill="hold">
                      <p:stCondLst>
                        <p:cond delay="0"/>
                      </p:stCondLst>
                      <p:childTnLst>
                        <p:par>
                          <p:cTn id="176" fill="hold">
                            <p:stCondLst>
                              <p:cond delay="0"/>
                            </p:stCondLst>
                            <p:childTnLst>
                              <p:par>
                                <p:cTn id="177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78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5"/>
                  </p:tgtEl>
                </p:cond>
              </p:nextCondLst>
            </p:seq>
            <p:seq concurrent="1" nextAc="seek">
              <p:cTn id="180" restart="whenNotActive" fill="hold" evtFilter="cancelBubble" nodeType="interactiveSeq">
                <p:stCondLst>
                  <p:cond evt="onClick" delay="0">
                    <p:tgtEl>
                      <p:spTgt spid="18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1" fill="hold">
                      <p:stCondLst>
                        <p:cond delay="0"/>
                      </p:stCondLst>
                      <p:childTnLst>
                        <p:par>
                          <p:cTn id="182" fill="hold">
                            <p:stCondLst>
                              <p:cond delay="0"/>
                            </p:stCondLst>
                            <p:childTnLst>
                              <p:par>
                                <p:cTn id="183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84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6"/>
                  </p:tgtEl>
                </p:cond>
              </p:nextCondLst>
            </p:seq>
            <p:seq concurrent="1" nextAc="seek">
              <p:cTn id="186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7" fill="hold">
                      <p:stCondLst>
                        <p:cond delay="0"/>
                      </p:stCondLst>
                      <p:childTnLst>
                        <p:par>
                          <p:cTn id="188" fill="hold">
                            <p:stCondLst>
                              <p:cond delay="0"/>
                            </p:stCondLst>
                            <p:childTnLst>
                              <p:par>
                                <p:cTn id="189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90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1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96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8"/>
                  </p:tgtEl>
                </p:cond>
              </p:nextCondLst>
            </p:seq>
            <p:seq concurrent="1" nextAc="seek">
              <p:cTn id="198" restart="whenNotActive" fill="hold" evtFilter="cancelBubble" nodeType="interactiveSeq">
                <p:stCondLst>
                  <p:cond evt="onClick" delay="0">
                    <p:tgtEl>
                      <p:spTgt spid="1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9" fill="hold">
                      <p:stCondLst>
                        <p:cond delay="0"/>
                      </p:stCondLst>
                      <p:childTnLst>
                        <p:par>
                          <p:cTn id="200" fill="hold">
                            <p:stCondLst>
                              <p:cond delay="0"/>
                            </p:stCondLst>
                            <p:childTnLst>
                              <p:par>
                                <p:cTn id="201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202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9"/>
                  </p:tgtEl>
                </p:cond>
              </p:nextCondLst>
            </p:seq>
            <p:seq concurrent="1" nextAc="seek">
              <p:cTn id="204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5" fill="hold">
                      <p:stCondLst>
                        <p:cond delay="0"/>
                      </p:stCondLst>
                      <p:childTnLst>
                        <p:par>
                          <p:cTn id="206" fill="hold">
                            <p:stCondLst>
                              <p:cond delay="0"/>
                            </p:stCondLst>
                            <p:childTnLst>
                              <p:par>
                                <p:cTn id="207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875 0.00208 L 0.05209 0.00208 " pathEditMode="relative" rAng="0" ptsTypes="AA">
                                      <p:cBhvr>
                                        <p:cTn id="208" dur="20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67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9" fill="hold">
                            <p:stCondLst>
                              <p:cond delay="2000"/>
                            </p:stCondLst>
                            <p:childTnLst>
                              <p:par>
                                <p:cTn id="210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2" dur="10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10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4" dur="10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6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3000"/>
                            </p:stCondLst>
                            <p:childTnLst>
                              <p:par>
                                <p:cTn id="219" presetID="31" presetClass="exit" presetSubtype="0" fill="hold" grpId="1" nodeType="afterEffect">
                                  <p:stCondLst>
                                    <p:cond delay="20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20" dur="1000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1" dur="1000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" dur="1000"/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23" dur="10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225" restart="whenNotActive" fill="hold" evtFilter="cancelBubble" nodeType="interactiveSeq">
                <p:stCondLst>
                  <p:cond evt="onClick" delay="0">
                    <p:tgtEl>
                      <p:spTgt spid="19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6" fill="hold">
                      <p:stCondLst>
                        <p:cond delay="0"/>
                      </p:stCondLst>
                      <p:childTnLst>
                        <p:par>
                          <p:cTn id="227" fill="hold">
                            <p:stCondLst>
                              <p:cond delay="0"/>
                            </p:stCondLst>
                            <p:childTnLst>
                              <p:par>
                                <p:cTn id="228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229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8"/>
                  </p:tgtEl>
                </p:cond>
              </p:nextCondLst>
            </p:seq>
            <p:seq concurrent="1" nextAc="seek">
              <p:cTn id="231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2" fill="hold">
                      <p:stCondLst>
                        <p:cond delay="0"/>
                      </p:stCondLst>
                      <p:childTnLst>
                        <p:par>
                          <p:cTn id="233" fill="hold">
                            <p:stCondLst>
                              <p:cond delay="0"/>
                            </p:stCondLst>
                            <p:childTnLst>
                              <p:par>
                                <p:cTn id="234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235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237" restart="whenNotActive" fill="hold" evtFilter="cancelBubble" nodeType="interactiveSeq">
                <p:stCondLst>
                  <p:cond evt="onClick" delay="0">
                    <p:tgtEl>
                      <p:spTgt spid="2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8" fill="hold">
                      <p:stCondLst>
                        <p:cond delay="0"/>
                      </p:stCondLst>
                      <p:childTnLst>
                        <p:par>
                          <p:cTn id="239" fill="hold">
                            <p:stCondLst>
                              <p:cond delay="0"/>
                            </p:stCondLst>
                            <p:childTnLst>
                              <p:par>
                                <p:cTn id="240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241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0"/>
                  </p:tgtEl>
                </p:cond>
              </p:nextCondLst>
            </p:seq>
            <p:seq concurrent="1" nextAc="seek">
              <p:cTn id="243" restart="whenNotActive" fill="hold" evtFilter="cancelBubble" nodeType="interactiveSeq">
                <p:stCondLst>
                  <p:cond evt="onClick" delay="0">
                    <p:tgtEl>
                      <p:spTgt spid="20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4" fill="hold">
                      <p:stCondLst>
                        <p:cond delay="0"/>
                      </p:stCondLst>
                      <p:childTnLst>
                        <p:par>
                          <p:cTn id="245" fill="hold">
                            <p:stCondLst>
                              <p:cond delay="0"/>
                            </p:stCondLst>
                            <p:childTnLst>
                              <p:par>
                                <p:cTn id="246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247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1"/>
                  </p:tgtEl>
                </p:cond>
              </p:nextCondLst>
            </p:seq>
            <p:seq concurrent="1" nextAc="seek">
              <p:cTn id="249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0" fill="hold">
                      <p:stCondLst>
                        <p:cond delay="0"/>
                      </p:stCondLst>
                      <p:childTnLst>
                        <p:par>
                          <p:cTn id="251" fill="hold">
                            <p:stCondLst>
                              <p:cond delay="0"/>
                            </p:stCondLst>
                            <p:childTnLst>
                              <p:par>
                                <p:cTn id="252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253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255" restart="whenNotActive" fill="hold" evtFilter="cancelBubble" nodeType="interactiveSeq">
                <p:stCondLst>
                  <p:cond evt="onClick" delay="0">
                    <p:tgtEl>
                      <p:spTgt spid="20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6" fill="hold">
                      <p:stCondLst>
                        <p:cond delay="0"/>
                      </p:stCondLst>
                      <p:childTnLst>
                        <p:par>
                          <p:cTn id="257" fill="hold">
                            <p:stCondLst>
                              <p:cond delay="0"/>
                            </p:stCondLst>
                            <p:childTnLst>
                              <p:par>
                                <p:cTn id="258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259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1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3" dur="20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20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5" dur="20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6" dur="20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20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in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3"/>
                  </p:tgtEl>
                </p:cond>
              </p:nextCondLst>
            </p:seq>
            <p:seq concurrent="1" nextAc="seek">
              <p:cTn id="268" restart="whenNotActive" fill="hold" evtFilter="cancelBubble" nodeType="interactiveSeq">
                <p:stCondLst>
                  <p:cond evt="onClick" delay="0">
                    <p:tgtEl>
                      <p:spTgt spid="20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9" fill="hold">
                      <p:stCondLst>
                        <p:cond delay="0"/>
                      </p:stCondLst>
                      <p:childTnLst>
                        <p:par>
                          <p:cTn id="270" fill="hold">
                            <p:stCondLst>
                              <p:cond delay="0"/>
                            </p:stCondLst>
                            <p:childTnLst>
                              <p:par>
                                <p:cTn id="271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272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4"/>
                  </p:tgtEl>
                </p:cond>
              </p:nextCondLst>
            </p:seq>
            <p:seq concurrent="1" nextAc="seek">
              <p:cTn id="274" restart="whenNotActive" fill="hold" evtFilter="cancelBubble" nodeType="interactiveSeq">
                <p:stCondLst>
                  <p:cond evt="onClick" delay="0">
                    <p:tgtEl>
                      <p:spTgt spid="2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5" fill="hold">
                      <p:stCondLst>
                        <p:cond delay="0"/>
                      </p:stCondLst>
                      <p:childTnLst>
                        <p:par>
                          <p:cTn id="276" fill="hold">
                            <p:stCondLst>
                              <p:cond delay="0"/>
                            </p:stCondLst>
                            <p:childTnLst>
                              <p:par>
                                <p:cTn id="277" presetID="22" presetClass="exit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278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0" fill="hold">
                            <p:stCondLst>
                              <p:cond delay="500"/>
                            </p:stCondLst>
                            <p:childTnLst>
                              <p:par>
                                <p:cTn id="281" presetID="10" presetClass="exit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2" dur="30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4" fill="hold">
                            <p:stCondLst>
                              <p:cond delay="4000"/>
                            </p:stCondLst>
                            <p:childTnLst>
                              <p:par>
                                <p:cTn id="285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7" presetID="1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9" fill="hold">
                            <p:stCondLst>
                              <p:cond delay="5000"/>
                            </p:stCondLst>
                            <p:childTnLst>
                              <p:par>
                                <p:cTn id="290" presetID="1" presetClass="exit" presetSubtype="0" fill="hold" grpId="1" nodeType="after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2" presetID="1" presetClass="exit" presetSubtype="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4" fill="hold">
                            <p:stCondLst>
                              <p:cond delay="5200"/>
                            </p:stCondLst>
                            <p:childTnLst>
                              <p:par>
                                <p:cTn id="29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7" presetID="1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3" fill="hold">
                            <p:stCondLst>
                              <p:cond delay="6200"/>
                            </p:stCondLst>
                            <p:childTnLst>
                              <p:par>
                                <p:cTn id="30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6" fill="hold">
                            <p:stCondLst>
                              <p:cond delay="7200"/>
                            </p:stCondLst>
                            <p:childTnLst>
                              <p:par>
                                <p:cTn id="307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3" fill="hold">
                            <p:stCondLst>
                              <p:cond delay="7200"/>
                            </p:stCondLst>
                            <p:childTnLst>
                              <p:par>
                                <p:cTn id="31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6" fill="hold">
                            <p:stCondLst>
                              <p:cond delay="8200"/>
                            </p:stCondLst>
                            <p:childTnLst>
                              <p:par>
                                <p:cTn id="317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3" fill="hold">
                            <p:stCondLst>
                              <p:cond delay="8200"/>
                            </p:stCondLst>
                            <p:childTnLst>
                              <p:par>
                                <p:cTn id="324" presetID="1" presetClass="entr" presetSubtype="0" fill="hold" grpId="0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9700"/>
                            </p:stCondLst>
                            <p:childTnLst>
                              <p:par>
                                <p:cTn id="329" presetID="1" presetClass="exit" presetSubtype="0" fill="hold" grpId="1" nodeType="after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1" presetID="1" presetClass="exit" presetSubtype="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3" fill="hold">
                            <p:stCondLst>
                              <p:cond delay="9900"/>
                            </p:stCondLst>
                            <p:childTnLst>
                              <p:par>
                                <p:cTn id="334" presetID="1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6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10400"/>
                            </p:stCondLst>
                            <p:childTnLst>
                              <p:par>
                                <p:cTn id="339" presetID="1" presetClass="exit" presetSubtype="0" fill="hold" grpId="1" nodeType="after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1" presetID="1" presetClass="exit" presetSubtype="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3" fill="hold">
                            <p:stCondLst>
                              <p:cond delay="10600"/>
                            </p:stCondLst>
                            <p:childTnLst>
                              <p:par>
                                <p:cTn id="344" presetID="10" presetClass="entr" presetSubtype="0" fill="hold" grpId="1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6" dur="30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5"/>
                  </p:tgtEl>
                </p:cond>
              </p:nextCondLst>
            </p:seq>
            <p:seq concurrent="1" nextAc="seek">
              <p:cTn id="347" restart="whenNotActive" fill="hold" evtFilter="cancelBubble" nodeType="interactiveSeq">
                <p:stCondLst>
                  <p:cond evt="onClick" delay="0">
                    <p:tgtEl>
                      <p:spTgt spid="2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8" fill="hold">
                      <p:stCondLst>
                        <p:cond delay="0"/>
                      </p:stCondLst>
                      <p:childTnLst>
                        <p:par>
                          <p:cTn id="349" fill="hold">
                            <p:stCondLst>
                              <p:cond delay="0"/>
                            </p:stCondLst>
                            <p:childTnLst>
                              <p:par>
                                <p:cTn id="350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351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6"/>
                  </p:tgtEl>
                </p:cond>
              </p:nextCondLst>
            </p:seq>
            <p:seq concurrent="1" nextAc="seek">
              <p:cTn id="353" restart="whenNotActive" fill="hold" evtFilter="cancelBubble" nodeType="interactiveSeq">
                <p:stCondLst>
                  <p:cond evt="onClick" delay="0">
                    <p:tgtEl>
                      <p:spTgt spid="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4" fill="hold">
                      <p:stCondLst>
                        <p:cond delay="0"/>
                      </p:stCondLst>
                      <p:childTnLst>
                        <p:par>
                          <p:cTn id="355" fill="hold">
                            <p:stCondLst>
                              <p:cond delay="0"/>
                            </p:stCondLst>
                            <p:childTnLst>
                              <p:par>
                                <p:cTn id="356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357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"/>
                  </p:tgtEl>
                </p:cond>
              </p:nextCondLst>
            </p:seq>
            <p:seq concurrent="1" nextAc="seek">
              <p:cTn id="359" restart="whenNotActive" fill="hold" evtFilter="cancelBubble" nodeType="interactiveSeq">
                <p:stCondLst>
                  <p:cond evt="onClick" delay="0">
                    <p:tgtEl>
                      <p:spTgt spid="2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0" fill="hold">
                      <p:stCondLst>
                        <p:cond delay="0"/>
                      </p:stCondLst>
                      <p:childTnLst>
                        <p:par>
                          <p:cTn id="361" fill="hold">
                            <p:stCondLst>
                              <p:cond delay="0"/>
                            </p:stCondLst>
                            <p:childTnLst>
                              <p:par>
                                <p:cTn id="362" presetID="22" presetClass="exit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363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4"/>
                  </p:tgtEl>
                </p:cond>
              </p:nextCondLst>
            </p:seq>
            <p:seq concurrent="1" nextAc="seek">
              <p:cTn id="365" restart="whenNotActive" fill="hold" evtFilter="cancelBubble" nodeType="interactiveSeq">
                <p:stCondLst>
                  <p:cond evt="onClick" delay="0">
                    <p:tgtEl>
                      <p:spTgt spid="2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6" fill="hold">
                      <p:stCondLst>
                        <p:cond delay="0"/>
                      </p:stCondLst>
                      <p:childTnLst>
                        <p:par>
                          <p:cTn id="367" fill="hold">
                            <p:stCondLst>
                              <p:cond delay="0"/>
                            </p:stCondLst>
                            <p:childTnLst>
                              <p:par>
                                <p:cTn id="368" presetID="22" presetClass="exit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369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5"/>
                  </p:tgtEl>
                </p:cond>
              </p:nextCondLst>
            </p:seq>
            <p:seq concurrent="1" nextAc="seek">
              <p:cTn id="371" restart="whenNotActive" fill="hold" evtFilter="cancelBubble" nodeType="interactiveSeq">
                <p:stCondLst>
                  <p:cond evt="onClick" delay="0">
                    <p:tgtEl>
                      <p:spTgt spid="2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2" fill="hold">
                      <p:stCondLst>
                        <p:cond delay="0"/>
                      </p:stCondLst>
                      <p:childTnLst>
                        <p:par>
                          <p:cTn id="373" fill="hold">
                            <p:stCondLst>
                              <p:cond delay="0"/>
                            </p:stCondLst>
                            <p:childTnLst>
                              <p:par>
                                <p:cTn id="374" presetID="22" presetClass="exit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375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6"/>
                  </p:tgtEl>
                </p:cond>
              </p:nextCondLst>
            </p:seq>
            <p:seq concurrent="1" nextAc="seek">
              <p:cTn id="377" restart="whenNotActive" fill="hold" evtFilter="cancelBubble" nodeType="interactiveSeq">
                <p:stCondLst>
                  <p:cond evt="onClick" delay="0">
                    <p:tgtEl>
                      <p:spTgt spid="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8" fill="hold">
                      <p:stCondLst>
                        <p:cond delay="0"/>
                      </p:stCondLst>
                      <p:childTnLst>
                        <p:par>
                          <p:cTn id="379" fill="hold">
                            <p:stCondLst>
                              <p:cond delay="0"/>
                            </p:stCondLst>
                            <p:childTnLst>
                              <p:par>
                                <p:cTn id="380" presetID="22" presetClass="exit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381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"/>
                  </p:tgtEl>
                </p:cond>
              </p:nextCondLst>
            </p:seq>
            <p:seq concurrent="1" nextAc="seek">
              <p:cTn id="383" restart="whenNotActive" fill="hold" evtFilter="cancelBubble" nodeType="interactiveSeq">
                <p:stCondLst>
                  <p:cond evt="onClick" delay="0">
                    <p:tgtEl>
                      <p:spTgt spid="2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4" fill="hold">
                      <p:stCondLst>
                        <p:cond delay="0"/>
                      </p:stCondLst>
                      <p:childTnLst>
                        <p:par>
                          <p:cTn id="385" fill="hold">
                            <p:stCondLst>
                              <p:cond delay="0"/>
                            </p:stCondLst>
                            <p:childTnLst>
                              <p:par>
                                <p:cTn id="386" presetID="22" presetClass="exit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387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8"/>
                  </p:tgtEl>
                </p:cond>
              </p:nextCondLst>
            </p:seq>
            <p:seq concurrent="1" nextAc="seek">
              <p:cTn id="389" restart="whenNotActive" fill="hold" evtFilter="cancelBubble" nodeType="interactiveSeq">
                <p:stCondLst>
                  <p:cond evt="onClick" delay="0">
                    <p:tgtEl>
                      <p:spTgt spid="2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0" fill="hold">
                      <p:stCondLst>
                        <p:cond delay="0"/>
                      </p:stCondLst>
                      <p:childTnLst>
                        <p:par>
                          <p:cTn id="391" fill="hold">
                            <p:stCondLst>
                              <p:cond delay="0"/>
                            </p:stCondLst>
                            <p:childTnLst>
                              <p:par>
                                <p:cTn id="392" presetID="22" presetClass="exit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393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9"/>
                  </p:tgtEl>
                </p:cond>
              </p:nextCondLst>
            </p:seq>
            <p:seq concurrent="1" nextAc="seek">
              <p:cTn id="395" restart="whenNotActive" fill="hold" evtFilter="cancelBubble" nodeType="interactiveSeq">
                <p:stCondLst>
                  <p:cond evt="onClick" delay="0">
                    <p:tgtEl>
                      <p:spTgt spid="2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6" fill="hold">
                      <p:stCondLst>
                        <p:cond delay="0"/>
                      </p:stCondLst>
                      <p:childTnLst>
                        <p:par>
                          <p:cTn id="397" fill="hold">
                            <p:stCondLst>
                              <p:cond delay="0"/>
                            </p:stCondLst>
                            <p:childTnLst>
                              <p:par>
                                <p:cTn id="398" presetID="22" presetClass="exit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399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0"/>
                  </p:tgtEl>
                </p:cond>
              </p:nextCondLst>
            </p:seq>
            <p:seq concurrent="1" nextAc="seek">
              <p:cTn id="401" restart="whenNotActive" fill="hold" evtFilter="cancelBubble" nodeType="interactiveSeq">
                <p:stCondLst>
                  <p:cond evt="onClick" delay="0">
                    <p:tgtEl>
                      <p:spTgt spid="2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2" fill="hold">
                      <p:stCondLst>
                        <p:cond delay="0"/>
                      </p:stCondLst>
                      <p:childTnLst>
                        <p:par>
                          <p:cTn id="403" fill="hold">
                            <p:stCondLst>
                              <p:cond delay="0"/>
                            </p:stCondLst>
                            <p:childTnLst>
                              <p:par>
                                <p:cTn id="404" presetID="22" presetClass="exit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405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1"/>
                  </p:tgtEl>
                </p:cond>
              </p:nextCondLst>
            </p:seq>
            <p:seq concurrent="1" nextAc="seek">
              <p:cTn id="407" restart="whenNotActive" fill="hold" evtFilter="cancelBubble" nodeType="interactiveSeq">
                <p:stCondLst>
                  <p:cond evt="onClick" delay="0">
                    <p:tgtEl>
                      <p:spTgt spid="2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8" fill="hold">
                      <p:stCondLst>
                        <p:cond delay="0"/>
                      </p:stCondLst>
                      <p:childTnLst>
                        <p:par>
                          <p:cTn id="409" fill="hold">
                            <p:stCondLst>
                              <p:cond delay="0"/>
                            </p:stCondLst>
                            <p:childTnLst>
                              <p:par>
                                <p:cTn id="410" presetID="22" presetClass="exit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411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2"/>
                  </p:tgtEl>
                </p:cond>
              </p:nextCondLst>
            </p:seq>
            <p:seq concurrent="1" nextAc="seek">
              <p:cTn id="413" restart="whenNotActive" fill="hold" evtFilter="cancelBubble" nodeType="interactiveSeq">
                <p:stCondLst>
                  <p:cond evt="onClick" delay="0">
                    <p:tgtEl>
                      <p:spTgt spid="2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4" fill="hold">
                      <p:stCondLst>
                        <p:cond delay="0"/>
                      </p:stCondLst>
                      <p:childTnLst>
                        <p:par>
                          <p:cTn id="415" fill="hold">
                            <p:stCondLst>
                              <p:cond delay="0"/>
                            </p:stCondLst>
                            <p:childTnLst>
                              <p:par>
                                <p:cTn id="416" presetID="22" presetClass="exit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417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3"/>
                  </p:tgtEl>
                </p:cond>
              </p:nextCondLst>
            </p:seq>
            <p:seq concurrent="1" nextAc="seek">
              <p:cTn id="419" restart="whenNotActive" fill="hold" evtFilter="cancelBubble" nodeType="interactiveSeq">
                <p:stCondLst>
                  <p:cond evt="onClick" delay="0">
                    <p:tgtEl>
                      <p:spTgt spid="2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0" fill="hold">
                      <p:stCondLst>
                        <p:cond delay="0"/>
                      </p:stCondLst>
                      <p:childTnLst>
                        <p:par>
                          <p:cTn id="421" fill="hold">
                            <p:stCondLst>
                              <p:cond delay="0"/>
                            </p:stCondLst>
                            <p:childTnLst>
                              <p:par>
                                <p:cTn id="422" presetID="22" presetClass="exit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423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5"/>
                  </p:tgtEl>
                </p:cond>
              </p:nextCondLst>
            </p:seq>
            <p:seq concurrent="1" nextAc="seek">
              <p:cTn id="425" restart="whenNotActive" fill="hold" evtFilter="cancelBubble" nodeType="interactiveSeq">
                <p:stCondLst>
                  <p:cond evt="onClick" delay="0">
                    <p:tgtEl>
                      <p:spTgt spid="2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6" fill="hold">
                      <p:stCondLst>
                        <p:cond delay="0"/>
                      </p:stCondLst>
                      <p:childTnLst>
                        <p:par>
                          <p:cTn id="427" fill="hold">
                            <p:stCondLst>
                              <p:cond delay="0"/>
                            </p:stCondLst>
                            <p:childTnLst>
                              <p:par>
                                <p:cTn id="428" presetID="22" presetClass="exit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429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6"/>
                  </p:tgtEl>
                </p:cond>
              </p:nextCondLst>
            </p:seq>
            <p:seq concurrent="1" nextAc="seek">
              <p:cTn id="431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2" fill="hold">
                      <p:stCondLst>
                        <p:cond delay="0"/>
                      </p:stCondLst>
                      <p:childTnLst>
                        <p:par>
                          <p:cTn id="433" fill="hold">
                            <p:stCondLst>
                              <p:cond delay="0"/>
                            </p:stCondLst>
                            <p:childTnLst>
                              <p:par>
                                <p:cTn id="434" presetID="1" presetClass="exit" presetSubtype="0" fill="hold" nodeType="click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6" presetID="1" presetClass="exit" presetSubtype="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438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9" fill="hold">
                      <p:stCondLst>
                        <p:cond delay="0"/>
                      </p:stCondLst>
                      <p:childTnLst>
                        <p:par>
                          <p:cTn id="440" fill="hold">
                            <p:stCondLst>
                              <p:cond delay="0"/>
                            </p:stCondLst>
                            <p:childTnLst>
                              <p:par>
                                <p:cTn id="441" presetID="22" presetClass="exit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442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4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6 0.03193 L 0.00034 -0.23508 " pathEditMode="relative" rAng="0" ptsTypes="AA">
                                      <p:cBhvr>
                                        <p:cTn id="445" dur="30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-1335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6" fill="hold">
                            <p:stCondLst>
                              <p:cond delay="3000"/>
                            </p:stCondLst>
                            <p:childTnLst>
                              <p:par>
                                <p:cTn id="447" presetID="42" presetClass="exit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8" dur="10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9" dur="1000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0" dur="1000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5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</p:childTnLst>
        </p:cTn>
      </p:par>
    </p:tnLst>
    <p:bldLst>
      <p:bldP spid="165" grpId="0" animBg="1"/>
      <p:bldP spid="166" grpId="0" animBg="1"/>
      <p:bldP spid="167" grpId="0" animBg="1"/>
      <p:bldP spid="169" grpId="0" animBg="1"/>
      <p:bldP spid="171" grpId="0" animBg="1"/>
      <p:bldP spid="172" grpId="0" animBg="1"/>
      <p:bldP spid="173" grpId="0" animBg="1"/>
      <p:bldP spid="174" grpId="0" animBg="1"/>
      <p:bldP spid="175" grpId="0" animBg="1"/>
      <p:bldP spid="176" grpId="0" animBg="1"/>
      <p:bldP spid="189" grpId="0" animBg="1"/>
      <p:bldP spid="199" grpId="0" animBg="1"/>
      <p:bldP spid="200" grpId="0" animBg="1"/>
      <p:bldP spid="201" grpId="0" animBg="1"/>
      <p:bldP spid="202" grpId="0" animBg="1"/>
      <p:bldP spid="203" grpId="0" animBg="1"/>
      <p:bldP spid="204" grpId="0" animBg="1"/>
      <p:bldP spid="206" grpId="0" animBg="1"/>
      <p:bldP spid="208" grpId="0" animBg="1"/>
      <p:bldP spid="168" grpId="0" animBg="1"/>
      <p:bldP spid="217" grpId="0" animBg="1"/>
      <p:bldP spid="221" grpId="0" animBg="1"/>
      <p:bldP spid="222" grpId="0" animBg="1"/>
      <p:bldP spid="225" grpId="0" animBg="1"/>
      <p:bldP spid="226" grpId="0" animBg="1"/>
      <p:bldP spid="218" grpId="0" animBg="1"/>
      <p:bldP spid="219" grpId="0" animBg="1"/>
      <p:bldP spid="223" grpId="0" animBg="1"/>
      <p:bldP spid="220" grpId="0" animBg="1"/>
      <p:bldP spid="197" grpId="0" animBg="1"/>
      <p:bldP spid="197" grpId="1" animBg="1"/>
      <p:bldP spid="198" grpId="0" animBg="1"/>
      <p:bldP spid="177" grpId="0" animBg="1"/>
      <p:bldP spid="178" grpId="0" animBg="1"/>
      <p:bldP spid="179" grpId="0" animBg="1"/>
      <p:bldP spid="180" grpId="0" animBg="1"/>
      <p:bldP spid="181" grpId="0" animBg="1"/>
      <p:bldP spid="182" grpId="0" animBg="1"/>
      <p:bldP spid="184" grpId="0" animBg="1"/>
      <p:bldP spid="185" grpId="0" animBg="1"/>
      <p:bldP spid="186" grpId="0" animBg="1"/>
      <p:bldP spid="187" grpId="0" animBg="1"/>
      <p:bldP spid="188" grpId="0" animBg="1"/>
      <p:bldP spid="210" grpId="0" animBg="1"/>
      <p:bldP spid="216" grpId="0" animBg="1"/>
      <p:bldP spid="37" grpId="0" animBg="1"/>
      <p:bldP spid="37" grpId="1" animBg="1"/>
      <p:bldP spid="215" grpId="0" animBg="1"/>
      <p:bldP spid="214" grpId="0" animBg="1"/>
      <p:bldP spid="240" grpId="0" animBg="1"/>
      <p:bldP spid="240" grpId="1" animBg="1"/>
      <p:bldP spid="245" grpId="0" animBg="1"/>
      <p:bldP spid="245" grpId="1" animBg="1"/>
      <p:bldP spid="246" grpId="0" animBg="1"/>
      <p:bldP spid="246" grpId="1" animBg="1"/>
      <p:bldP spid="247" grpId="0" animBg="1"/>
      <p:bldP spid="247" grpId="1" animBg="1"/>
      <p:bldP spid="248" grpId="0" animBg="1"/>
      <p:bldP spid="248" grpId="1" animBg="1"/>
      <p:bldP spid="249" grpId="0" animBg="1"/>
      <p:bldP spid="249" grpId="1" animBg="1"/>
      <p:bldP spid="250" grpId="0" animBg="1"/>
      <p:bldP spid="250" grpId="1" animBg="1"/>
      <p:bldP spid="205" grpId="0" animBg="1"/>
      <p:bldP spid="228" grpId="0" animBg="1"/>
      <p:bldP spid="228" grpId="1" animBg="1"/>
      <p:bldP spid="229" grpId="0" animBg="1"/>
      <p:bldP spid="229" grpId="1" animBg="1"/>
      <p:bldP spid="183" grpId="0" animBg="1"/>
      <p:bldP spid="12" grpId="0" animBg="1"/>
      <p:bldP spid="12" grpId="1" animBg="1"/>
      <p:bldP spid="8" grpId="0" animBg="1"/>
      <p:bldP spid="23" grpId="0" animBg="1"/>
      <p:bldP spid="2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785362" y="1122155"/>
            <a:ext cx="7573276" cy="4648200"/>
          </a:xfrm>
          <a:prstGeom prst="rect">
            <a:avLst/>
          </a:prstGeom>
          <a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3" name="Rectangle 12">
            <a:hlinkClick r:id="" action="ppaction://hlinkshowjump?jump=nextslide"/>
          </p:cNvPr>
          <p:cNvSpPr/>
          <p:nvPr/>
        </p:nvSpPr>
        <p:spPr>
          <a:xfrm>
            <a:off x="990600" y="2150855"/>
            <a:ext cx="1524000" cy="3564148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66" name="Group 65"/>
          <p:cNvGrpSpPr/>
          <p:nvPr/>
        </p:nvGrpSpPr>
        <p:grpSpPr>
          <a:xfrm>
            <a:off x="967166" y="2164385"/>
            <a:ext cx="902461" cy="3597913"/>
            <a:chOff x="967166" y="2117087"/>
            <a:chExt cx="902461" cy="3597913"/>
          </a:xfrm>
        </p:grpSpPr>
        <p:grpSp>
          <p:nvGrpSpPr>
            <p:cNvPr id="62" name="Group 61"/>
            <p:cNvGrpSpPr/>
            <p:nvPr/>
          </p:nvGrpSpPr>
          <p:grpSpPr>
            <a:xfrm>
              <a:off x="1008744" y="2117087"/>
              <a:ext cx="793947" cy="3597913"/>
              <a:chOff x="1008744" y="2117087"/>
              <a:chExt cx="793947" cy="3597913"/>
            </a:xfrm>
          </p:grpSpPr>
          <p:sp>
            <p:nvSpPr>
              <p:cNvPr id="50" name="Trapezoid 49"/>
              <p:cNvSpPr/>
              <p:nvPr/>
            </p:nvSpPr>
            <p:spPr>
              <a:xfrm rot="5400000">
                <a:off x="-393239" y="3519070"/>
                <a:ext cx="3597913" cy="793947"/>
              </a:xfrm>
              <a:prstGeom prst="trapezoid">
                <a:avLst/>
              </a:prstGeom>
              <a:gradFill flip="none" rotWithShape="1">
                <a:gsLst>
                  <a:gs pos="0">
                    <a:schemeClr val="bg2">
                      <a:lumMod val="75000"/>
                      <a:shade val="30000"/>
                      <a:satMod val="115000"/>
                    </a:schemeClr>
                  </a:gs>
                  <a:gs pos="50000">
                    <a:schemeClr val="bg2">
                      <a:lumMod val="75000"/>
                      <a:shade val="67500"/>
                      <a:satMod val="115000"/>
                    </a:schemeClr>
                  </a:gs>
                  <a:gs pos="100000">
                    <a:schemeClr val="bg2">
                      <a:lumMod val="75000"/>
                      <a:shade val="100000"/>
                      <a:satMod val="11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34" name="Oval 533"/>
              <p:cNvSpPr/>
              <p:nvPr/>
            </p:nvSpPr>
            <p:spPr>
              <a:xfrm>
                <a:off x="1615874" y="3802207"/>
                <a:ext cx="152400" cy="130722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538" name="Vertical Scroll 537"/>
            <p:cNvSpPr/>
            <p:nvPr/>
          </p:nvSpPr>
          <p:spPr>
            <a:xfrm rot="21329191">
              <a:off x="967166" y="2624644"/>
              <a:ext cx="902461" cy="1074400"/>
            </a:xfrm>
            <a:prstGeom prst="verticalScroll">
              <a:avLst>
                <a:gd name="adj" fmla="val 8556"/>
              </a:avLst>
            </a:prstGeom>
            <a:gradFill flip="none" rotWithShape="1">
              <a:gsLst>
                <a:gs pos="0">
                  <a:schemeClr val="accent6">
                    <a:lumMod val="60000"/>
                    <a:lumOff val="40000"/>
                  </a:schemeClr>
                </a:gs>
                <a:gs pos="50000">
                  <a:schemeClr val="accent6">
                    <a:lumMod val="40000"/>
                    <a:lumOff val="60000"/>
                  </a:schemeClr>
                </a:gs>
                <a:gs pos="100000">
                  <a:schemeClr val="accent6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solidFill>
                <a:schemeClr val="bg2">
                  <a:lumMod val="50000"/>
                </a:schemeClr>
              </a:solidFill>
            </a:ln>
            <a:scene3d>
              <a:camera prst="orthographicFront">
                <a:rot lat="342971" lon="3324663" rev="2159400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sz="1600" b="1" dirty="0">
                  <a:solidFill>
                    <a:srgbClr val="EEECE1">
                      <a:lumMod val="25000"/>
                    </a:srgbClr>
                  </a:solidFill>
                  <a:latin typeface="Tempus Sans ITC" panose="04020404030D07020202" pitchFamily="82" charset="0"/>
                </a:rPr>
                <a:t>1 [</a:t>
              </a:r>
              <a:r>
                <a:rPr lang="en-GB" sz="1600" b="1" dirty="0">
                  <a:solidFill>
                    <a:srgbClr val="FF0000"/>
                  </a:solidFill>
                  <a:latin typeface="Tempus Sans ITC" panose="04020404030D07020202" pitchFamily="82" charset="0"/>
                </a:rPr>
                <a:t> </a:t>
              </a:r>
              <a:r>
                <a:rPr lang="en-GB" sz="1600" b="1" dirty="0">
                  <a:solidFill>
                    <a:srgbClr val="FF0000"/>
                  </a:solidFill>
                  <a:latin typeface="Accent SF" pitchFamily="2" charset="0"/>
                </a:rPr>
                <a:t>X</a:t>
              </a:r>
              <a:r>
                <a:rPr lang="en-GB" sz="1600" b="1" dirty="0">
                  <a:solidFill>
                    <a:srgbClr val="EEECE1">
                      <a:lumMod val="25000"/>
                    </a:srgbClr>
                  </a:solidFill>
                  <a:latin typeface="Tempus Sans ITC" panose="04020404030D07020202" pitchFamily="82" charset="0"/>
                </a:rPr>
                <a:t>]</a:t>
              </a:r>
            </a:p>
            <a:p>
              <a:pPr algn="ctr"/>
              <a:r>
                <a:rPr lang="en-GB" sz="1600" b="1" dirty="0">
                  <a:solidFill>
                    <a:srgbClr val="EEECE1">
                      <a:lumMod val="25000"/>
                    </a:srgbClr>
                  </a:solidFill>
                  <a:latin typeface="Tempus Sans ITC" panose="04020404030D07020202" pitchFamily="82" charset="0"/>
                </a:rPr>
                <a:t>2 [</a:t>
              </a:r>
              <a:r>
                <a:rPr lang="en-GB" sz="1600" b="1" dirty="0">
                  <a:solidFill>
                    <a:srgbClr val="FF0000"/>
                  </a:solidFill>
                  <a:latin typeface="Tempus Sans ITC" panose="04020404030D07020202" pitchFamily="82" charset="0"/>
                </a:rPr>
                <a:t> </a:t>
              </a:r>
              <a:r>
                <a:rPr lang="en-GB" sz="1600" b="1" dirty="0">
                  <a:solidFill>
                    <a:srgbClr val="FF0000"/>
                  </a:solidFill>
                  <a:latin typeface="Accent SF" pitchFamily="2" charset="0"/>
                </a:rPr>
                <a:t>X</a:t>
              </a:r>
              <a:r>
                <a:rPr lang="en-GB" sz="1600" b="1" dirty="0">
                  <a:solidFill>
                    <a:srgbClr val="EEECE1">
                      <a:lumMod val="25000"/>
                    </a:srgbClr>
                  </a:solidFill>
                  <a:latin typeface="Tempus Sans ITC" panose="04020404030D07020202" pitchFamily="82" charset="0"/>
                </a:rPr>
                <a:t>]</a:t>
              </a:r>
            </a:p>
            <a:p>
              <a:pPr algn="ctr"/>
              <a:r>
                <a:rPr lang="en-GB" sz="1600" b="1" dirty="0">
                  <a:solidFill>
                    <a:srgbClr val="EEECE1">
                      <a:lumMod val="25000"/>
                    </a:srgbClr>
                  </a:solidFill>
                  <a:latin typeface="Tempus Sans ITC" panose="04020404030D07020202" pitchFamily="82" charset="0"/>
                </a:rPr>
                <a:t>3 [ </a:t>
              </a:r>
              <a:r>
                <a:rPr lang="en-GB" sz="1600" b="1" dirty="0">
                  <a:solidFill>
                    <a:srgbClr val="FF0000"/>
                  </a:solidFill>
                  <a:latin typeface="Accent SF" pitchFamily="2" charset="0"/>
                </a:rPr>
                <a:t>X</a:t>
              </a:r>
              <a:r>
                <a:rPr lang="en-GB" sz="1600" b="1" dirty="0">
                  <a:solidFill>
                    <a:srgbClr val="EEECE1">
                      <a:lumMod val="25000"/>
                    </a:srgbClr>
                  </a:solidFill>
                  <a:latin typeface="Tempus Sans ITC" panose="04020404030D07020202" pitchFamily="82" charset="0"/>
                </a:rPr>
                <a:t>]</a:t>
              </a:r>
            </a:p>
          </p:txBody>
        </p:sp>
      </p:grpSp>
      <p:grpSp>
        <p:nvGrpSpPr>
          <p:cNvPr id="67" name="Group 66"/>
          <p:cNvGrpSpPr/>
          <p:nvPr/>
        </p:nvGrpSpPr>
        <p:grpSpPr>
          <a:xfrm>
            <a:off x="996420" y="2168206"/>
            <a:ext cx="1494972" cy="3609886"/>
            <a:chOff x="-2550394" y="3273304"/>
            <a:chExt cx="1494972" cy="3609886"/>
          </a:xfrm>
        </p:grpSpPr>
        <p:grpSp>
          <p:nvGrpSpPr>
            <p:cNvPr id="58" name="Group 57"/>
            <p:cNvGrpSpPr/>
            <p:nvPr/>
          </p:nvGrpSpPr>
          <p:grpSpPr>
            <a:xfrm>
              <a:off x="-2550394" y="3273304"/>
              <a:ext cx="1494972" cy="3609886"/>
              <a:chOff x="-2122389" y="3428002"/>
              <a:chExt cx="1526969" cy="3609886"/>
            </a:xfrm>
          </p:grpSpPr>
          <p:sp>
            <p:nvSpPr>
              <p:cNvPr id="48" name="Rectangle 47"/>
              <p:cNvSpPr/>
              <p:nvPr/>
            </p:nvSpPr>
            <p:spPr>
              <a:xfrm>
                <a:off x="-2122389" y="3428002"/>
                <a:ext cx="1526969" cy="3609886"/>
              </a:xfrm>
              <a:prstGeom prst="rect">
                <a:avLst/>
              </a:prstGeom>
              <a:gradFill flip="none" rotWithShape="1">
                <a:gsLst>
                  <a:gs pos="0">
                    <a:schemeClr val="bg2">
                      <a:lumMod val="75000"/>
                      <a:shade val="30000"/>
                      <a:satMod val="115000"/>
                      <a:alpha val="78000"/>
                    </a:schemeClr>
                  </a:gs>
                  <a:gs pos="50000">
                    <a:schemeClr val="bg2">
                      <a:lumMod val="75000"/>
                      <a:shade val="67500"/>
                      <a:satMod val="115000"/>
                    </a:schemeClr>
                  </a:gs>
                  <a:gs pos="100000">
                    <a:schemeClr val="bg2">
                      <a:lumMod val="75000"/>
                      <a:shade val="100000"/>
                      <a:satMod val="115000"/>
                    </a:schemeClr>
                  </a:gs>
                </a:gsLst>
                <a:lin ang="10800000" scaled="1"/>
                <a:tileRect/>
              </a:gra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7" name="Oval 56"/>
              <p:cNvSpPr/>
              <p:nvPr/>
            </p:nvSpPr>
            <p:spPr>
              <a:xfrm>
                <a:off x="-914400" y="5101860"/>
                <a:ext cx="152400" cy="1524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535" name="Vertical Scroll 534"/>
            <p:cNvSpPr/>
            <p:nvPr/>
          </p:nvSpPr>
          <p:spPr>
            <a:xfrm rot="21329191">
              <a:off x="-2205175" y="3760411"/>
              <a:ext cx="902461" cy="1074400"/>
            </a:xfrm>
            <a:prstGeom prst="verticalScroll">
              <a:avLst>
                <a:gd name="adj" fmla="val 8556"/>
              </a:avLst>
            </a:prstGeom>
            <a:gradFill flip="none" rotWithShape="1">
              <a:gsLst>
                <a:gs pos="0">
                  <a:schemeClr val="accent6">
                    <a:lumMod val="60000"/>
                    <a:lumOff val="40000"/>
                  </a:schemeClr>
                </a:gs>
                <a:gs pos="50000">
                  <a:schemeClr val="accent6">
                    <a:lumMod val="40000"/>
                    <a:lumOff val="60000"/>
                  </a:schemeClr>
                </a:gs>
                <a:gs pos="100000">
                  <a:schemeClr val="accent6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sz="1600" b="1" dirty="0">
                  <a:solidFill>
                    <a:srgbClr val="EEECE1">
                      <a:lumMod val="25000"/>
                    </a:srgbClr>
                  </a:solidFill>
                  <a:latin typeface="Tempus Sans ITC" panose="04020404030D07020202" pitchFamily="82" charset="0"/>
                </a:rPr>
                <a:t>1 [</a:t>
              </a:r>
              <a:r>
                <a:rPr lang="en-GB" sz="1600" b="1" dirty="0">
                  <a:solidFill>
                    <a:srgbClr val="FF0000"/>
                  </a:solidFill>
                  <a:latin typeface="Tempus Sans ITC" panose="04020404030D07020202" pitchFamily="82" charset="0"/>
                </a:rPr>
                <a:t> </a:t>
              </a:r>
              <a:r>
                <a:rPr lang="en-GB" sz="1600" b="1" dirty="0">
                  <a:solidFill>
                    <a:srgbClr val="FF0000"/>
                  </a:solidFill>
                  <a:latin typeface="Accent SF" pitchFamily="2" charset="0"/>
                </a:rPr>
                <a:t>X</a:t>
              </a:r>
              <a:r>
                <a:rPr lang="en-GB" sz="1600" b="1" dirty="0">
                  <a:solidFill>
                    <a:srgbClr val="EEECE1">
                      <a:lumMod val="25000"/>
                    </a:srgbClr>
                  </a:solidFill>
                  <a:latin typeface="Tempus Sans ITC" panose="04020404030D07020202" pitchFamily="82" charset="0"/>
                </a:rPr>
                <a:t>]</a:t>
              </a:r>
            </a:p>
            <a:p>
              <a:pPr algn="ctr"/>
              <a:r>
                <a:rPr lang="en-GB" sz="1600" b="1" dirty="0">
                  <a:solidFill>
                    <a:srgbClr val="EEECE1">
                      <a:lumMod val="25000"/>
                    </a:srgbClr>
                  </a:solidFill>
                  <a:latin typeface="Tempus Sans ITC" panose="04020404030D07020202" pitchFamily="82" charset="0"/>
                </a:rPr>
                <a:t>2 [</a:t>
              </a:r>
              <a:r>
                <a:rPr lang="en-GB" sz="1600" b="1" dirty="0">
                  <a:solidFill>
                    <a:srgbClr val="FF0000"/>
                  </a:solidFill>
                  <a:latin typeface="Tempus Sans ITC" panose="04020404030D07020202" pitchFamily="82" charset="0"/>
                </a:rPr>
                <a:t> </a:t>
              </a:r>
              <a:r>
                <a:rPr lang="en-GB" sz="1600" b="1" dirty="0">
                  <a:solidFill>
                    <a:srgbClr val="FF0000"/>
                  </a:solidFill>
                  <a:latin typeface="Accent SF" pitchFamily="2" charset="0"/>
                </a:rPr>
                <a:t>X</a:t>
              </a:r>
              <a:r>
                <a:rPr lang="en-GB" sz="1600" b="1" dirty="0">
                  <a:solidFill>
                    <a:srgbClr val="EEECE1">
                      <a:lumMod val="25000"/>
                    </a:srgbClr>
                  </a:solidFill>
                  <a:latin typeface="Tempus Sans ITC" panose="04020404030D07020202" pitchFamily="82" charset="0"/>
                </a:rPr>
                <a:t>]</a:t>
              </a:r>
            </a:p>
            <a:p>
              <a:pPr algn="ctr"/>
              <a:r>
                <a:rPr lang="en-GB" sz="1600" b="1" dirty="0">
                  <a:solidFill>
                    <a:srgbClr val="EEECE1">
                      <a:lumMod val="25000"/>
                    </a:srgbClr>
                  </a:solidFill>
                  <a:latin typeface="Tempus Sans ITC" panose="04020404030D07020202" pitchFamily="82" charset="0"/>
                </a:rPr>
                <a:t>3 [ </a:t>
              </a:r>
              <a:r>
                <a:rPr lang="en-GB" sz="1600" b="1" dirty="0">
                  <a:solidFill>
                    <a:srgbClr val="FF0000"/>
                  </a:solidFill>
                  <a:latin typeface="Accent SF" pitchFamily="2" charset="0"/>
                </a:rPr>
                <a:t>X</a:t>
              </a:r>
              <a:r>
                <a:rPr lang="en-GB" sz="1600" b="1" dirty="0">
                  <a:solidFill>
                    <a:srgbClr val="EEECE1">
                      <a:lumMod val="25000"/>
                    </a:srgbClr>
                  </a:solidFill>
                  <a:latin typeface="Tempus Sans ITC" panose="04020404030D07020202" pitchFamily="82" charset="0"/>
                </a:rPr>
                <a:t>]</a:t>
              </a:r>
            </a:p>
          </p:txBody>
        </p:sp>
      </p:grpSp>
      <p:sp>
        <p:nvSpPr>
          <p:cNvPr id="2060" name="Rectangle 2059"/>
          <p:cNvSpPr/>
          <p:nvPr/>
        </p:nvSpPr>
        <p:spPr>
          <a:xfrm>
            <a:off x="6324600" y="2834941"/>
            <a:ext cx="1781907" cy="1080403"/>
          </a:xfrm>
          <a:prstGeom prst="rect">
            <a:avLst/>
          </a:prstGeom>
          <a:blipFill>
            <a:blip r:embed="rId5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7" name="Trapezoid 6"/>
          <p:cNvSpPr/>
          <p:nvPr/>
        </p:nvSpPr>
        <p:spPr>
          <a:xfrm rot="10800000">
            <a:off x="-2" y="17255"/>
            <a:ext cx="9144001" cy="1104900"/>
          </a:xfrm>
          <a:prstGeom prst="trapezoid">
            <a:avLst>
              <a:gd name="adj" fmla="val 70992"/>
            </a:avLst>
          </a:prstGeom>
          <a:blipFill>
            <a:blip r:embed="rId4">
              <a:duotone>
                <a:prstClr val="black"/>
                <a:schemeClr val="bg2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9" name="Trapezoid 8"/>
          <p:cNvSpPr/>
          <p:nvPr/>
        </p:nvSpPr>
        <p:spPr>
          <a:xfrm rot="5400000">
            <a:off x="-3040637" y="3040631"/>
            <a:ext cx="6858002" cy="776741"/>
          </a:xfrm>
          <a:prstGeom prst="trapezoid">
            <a:avLst>
              <a:gd name="adj" fmla="val 142858"/>
            </a:avLst>
          </a:prstGeom>
          <a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0" name="Trapezoid 9"/>
          <p:cNvSpPr/>
          <p:nvPr/>
        </p:nvSpPr>
        <p:spPr>
          <a:xfrm rot="5400000" flipV="1">
            <a:off x="5229316" y="2949970"/>
            <a:ext cx="6829248" cy="981074"/>
          </a:xfrm>
          <a:prstGeom prst="trapezoid">
            <a:avLst>
              <a:gd name="adj" fmla="val 115569"/>
            </a:avLst>
          </a:prstGeom>
          <a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8" name="Trapezoid 7"/>
          <p:cNvSpPr/>
          <p:nvPr/>
        </p:nvSpPr>
        <p:spPr>
          <a:xfrm>
            <a:off x="-79901" y="5732255"/>
            <a:ext cx="9300101" cy="1160252"/>
          </a:xfrm>
          <a:prstGeom prst="trapezoid">
            <a:avLst>
              <a:gd name="adj" fmla="val 77608"/>
            </a:avLst>
          </a:prstGeom>
          <a:blipFill>
            <a:blip r:embed="rId4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6" name="Rectangle 35"/>
          <p:cNvSpPr/>
          <p:nvPr/>
        </p:nvSpPr>
        <p:spPr>
          <a:xfrm>
            <a:off x="6586615" y="4309104"/>
            <a:ext cx="1857555" cy="1584814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23" name="Rectangle 122"/>
          <p:cNvSpPr/>
          <p:nvPr/>
        </p:nvSpPr>
        <p:spPr>
          <a:xfrm>
            <a:off x="6101524" y="6904729"/>
            <a:ext cx="1760106" cy="27432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cxnSp>
        <p:nvCxnSpPr>
          <p:cNvPr id="2049" name="Straight Connector 2048"/>
          <p:cNvCxnSpPr/>
          <p:nvPr/>
        </p:nvCxnSpPr>
        <p:spPr>
          <a:xfrm>
            <a:off x="7602416" y="3917653"/>
            <a:ext cx="353302" cy="35330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65" name="Group 2064"/>
          <p:cNvGrpSpPr/>
          <p:nvPr/>
        </p:nvGrpSpPr>
        <p:grpSpPr>
          <a:xfrm>
            <a:off x="6202830" y="3859654"/>
            <a:ext cx="2267170" cy="420093"/>
            <a:chOff x="7873893" y="4609106"/>
            <a:chExt cx="2170402" cy="420093"/>
          </a:xfrm>
        </p:grpSpPr>
        <p:grpSp>
          <p:nvGrpSpPr>
            <p:cNvPr id="2064" name="Group 2063"/>
            <p:cNvGrpSpPr/>
            <p:nvPr/>
          </p:nvGrpSpPr>
          <p:grpSpPr>
            <a:xfrm>
              <a:off x="7873893" y="4609106"/>
              <a:ext cx="2170402" cy="420093"/>
              <a:chOff x="6287798" y="3847106"/>
              <a:chExt cx="2170402" cy="420093"/>
            </a:xfrm>
          </p:grpSpPr>
          <p:sp>
            <p:nvSpPr>
              <p:cNvPr id="34" name="Parallelogram 33"/>
              <p:cNvSpPr/>
              <p:nvPr/>
            </p:nvSpPr>
            <p:spPr>
              <a:xfrm rot="10800000" flipV="1">
                <a:off x="6287798" y="3918709"/>
                <a:ext cx="2170402" cy="348490"/>
              </a:xfrm>
              <a:prstGeom prst="parallelogram">
                <a:avLst>
                  <a:gd name="adj" fmla="val 91885"/>
                </a:avLst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31" name="Oval 130"/>
              <p:cNvSpPr/>
              <p:nvPr/>
            </p:nvSpPr>
            <p:spPr>
              <a:xfrm>
                <a:off x="7200601" y="3923968"/>
                <a:ext cx="393108" cy="12270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32" name="Oval 131"/>
              <p:cNvSpPr/>
              <p:nvPr/>
            </p:nvSpPr>
            <p:spPr>
              <a:xfrm>
                <a:off x="7391400" y="4085330"/>
                <a:ext cx="319177" cy="9616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34" name="Oval 133"/>
              <p:cNvSpPr/>
              <p:nvPr/>
            </p:nvSpPr>
            <p:spPr>
              <a:xfrm>
                <a:off x="6693492" y="4058784"/>
                <a:ext cx="393108" cy="12270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055" name="Can 2054"/>
              <p:cNvSpPr/>
              <p:nvPr/>
            </p:nvSpPr>
            <p:spPr>
              <a:xfrm>
                <a:off x="7860382" y="3847106"/>
                <a:ext cx="152400" cy="94446"/>
              </a:xfrm>
              <a:prstGeom prst="can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38" name="Can 137"/>
              <p:cNvSpPr/>
              <p:nvPr/>
            </p:nvSpPr>
            <p:spPr>
              <a:xfrm>
                <a:off x="7942446" y="3918440"/>
                <a:ext cx="152400" cy="94446"/>
              </a:xfrm>
              <a:prstGeom prst="can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39" name="Can 138"/>
              <p:cNvSpPr/>
              <p:nvPr/>
            </p:nvSpPr>
            <p:spPr>
              <a:xfrm>
                <a:off x="8027376" y="4012224"/>
                <a:ext cx="152400" cy="94446"/>
              </a:xfrm>
              <a:prstGeom prst="can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40" name="Can 139"/>
              <p:cNvSpPr/>
              <p:nvPr/>
            </p:nvSpPr>
            <p:spPr>
              <a:xfrm>
                <a:off x="8109440" y="4111872"/>
                <a:ext cx="152400" cy="94446"/>
              </a:xfrm>
              <a:prstGeom prst="can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59" name="Oval 58"/>
            <p:cNvSpPr/>
            <p:nvPr/>
          </p:nvSpPr>
          <p:spPr>
            <a:xfrm>
              <a:off x="8171263" y="4704439"/>
              <a:ext cx="319177" cy="9616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2069" name="Freeform 2068"/>
          <p:cNvSpPr/>
          <p:nvPr/>
        </p:nvSpPr>
        <p:spPr>
          <a:xfrm>
            <a:off x="8124092" y="2786832"/>
            <a:ext cx="369277" cy="1485900"/>
          </a:xfrm>
          <a:custGeom>
            <a:avLst/>
            <a:gdLst>
              <a:gd name="connsiteX0" fmla="*/ 0 w 369277"/>
              <a:gd name="connsiteY0" fmla="*/ 35169 h 1485900"/>
              <a:gd name="connsiteX1" fmla="*/ 369277 w 369277"/>
              <a:gd name="connsiteY1" fmla="*/ 0 h 1485900"/>
              <a:gd name="connsiteX2" fmla="*/ 369277 w 369277"/>
              <a:gd name="connsiteY2" fmla="*/ 1485900 h 1485900"/>
              <a:gd name="connsiteX3" fmla="*/ 0 w 369277"/>
              <a:gd name="connsiteY3" fmla="*/ 1143000 h 1485900"/>
              <a:gd name="connsiteX4" fmla="*/ 0 w 369277"/>
              <a:gd name="connsiteY4" fmla="*/ 35169 h 1485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9277" h="1485900">
                <a:moveTo>
                  <a:pt x="0" y="35169"/>
                </a:moveTo>
                <a:lnTo>
                  <a:pt x="369277" y="0"/>
                </a:lnTo>
                <a:lnTo>
                  <a:pt x="369277" y="1485900"/>
                </a:lnTo>
                <a:lnTo>
                  <a:pt x="0" y="1143000"/>
                </a:lnTo>
                <a:lnTo>
                  <a:pt x="0" y="35169"/>
                </a:lnTo>
                <a:close/>
              </a:path>
            </a:pathLst>
          </a:custGeom>
          <a:blipFill>
            <a:blip r:embed="rId5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70" name="Group 69"/>
          <p:cNvGrpSpPr/>
          <p:nvPr/>
        </p:nvGrpSpPr>
        <p:grpSpPr>
          <a:xfrm>
            <a:off x="189261" y="1712587"/>
            <a:ext cx="657402" cy="1063816"/>
            <a:chOff x="189261" y="1695332"/>
            <a:chExt cx="657402" cy="1063816"/>
          </a:xfrm>
        </p:grpSpPr>
        <p:grpSp>
          <p:nvGrpSpPr>
            <p:cNvPr id="191" name="Group 190"/>
            <p:cNvGrpSpPr/>
            <p:nvPr/>
          </p:nvGrpSpPr>
          <p:grpSpPr>
            <a:xfrm>
              <a:off x="280416" y="2197030"/>
              <a:ext cx="109540" cy="562118"/>
              <a:chOff x="9453560" y="2239232"/>
              <a:chExt cx="109540" cy="562118"/>
            </a:xfrm>
          </p:grpSpPr>
          <p:cxnSp>
            <p:nvCxnSpPr>
              <p:cNvPr id="192" name="Straight Connector 191"/>
              <p:cNvCxnSpPr/>
              <p:nvPr/>
            </p:nvCxnSpPr>
            <p:spPr>
              <a:xfrm flipV="1">
                <a:off x="9508330" y="2239232"/>
                <a:ext cx="0" cy="534266"/>
              </a:xfrm>
              <a:prstGeom prst="line">
                <a:avLst/>
              </a:prstGeom>
              <a:ln w="19050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3" name="Isosceles Triangle 192"/>
              <p:cNvSpPr/>
              <p:nvPr/>
            </p:nvSpPr>
            <p:spPr>
              <a:xfrm>
                <a:off x="9453560" y="2608130"/>
                <a:ext cx="109540" cy="193220"/>
              </a:xfrm>
              <a:prstGeom prst="triangl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77" name="Chord 176"/>
            <p:cNvSpPr/>
            <p:nvPr/>
          </p:nvSpPr>
          <p:spPr>
            <a:xfrm rot="4097417" flipH="1">
              <a:off x="182798" y="1701795"/>
              <a:ext cx="670327" cy="657402"/>
            </a:xfrm>
            <a:prstGeom prst="chord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  <a:effectLst>
              <a:innerShdw blurRad="292100" dist="88900" dir="30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90" name="Group 89"/>
          <p:cNvGrpSpPr/>
          <p:nvPr/>
        </p:nvGrpSpPr>
        <p:grpSpPr>
          <a:xfrm>
            <a:off x="-79901" y="2828029"/>
            <a:ext cx="615739" cy="770626"/>
            <a:chOff x="5563843" y="74957"/>
            <a:chExt cx="615739" cy="770626"/>
          </a:xfrm>
        </p:grpSpPr>
        <p:sp>
          <p:nvSpPr>
            <p:cNvPr id="91" name="Trapezoid 90"/>
            <p:cNvSpPr/>
            <p:nvPr/>
          </p:nvSpPr>
          <p:spPr>
            <a:xfrm rot="5400000">
              <a:off x="5486400" y="152400"/>
              <a:ext cx="770626" cy="615739"/>
            </a:xfrm>
            <a:prstGeom prst="trapezoid">
              <a:avLst>
                <a:gd name="adj" fmla="val 13792"/>
              </a:avLst>
            </a:prstGeom>
            <a:solidFill>
              <a:schemeClr val="bg1">
                <a:lumMod val="8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scene3d>
              <a:camera prst="orthographicFront">
                <a:rot lat="17399987" lon="0" rev="0"/>
              </a:camera>
              <a:lightRig rig="threePt" dir="t"/>
            </a:scene3d>
            <a:sp3d extrusionH="88900">
              <a:extrusionClr>
                <a:schemeClr val="bg1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2" name="Trapezoid 91"/>
            <p:cNvSpPr/>
            <p:nvPr/>
          </p:nvSpPr>
          <p:spPr>
            <a:xfrm rot="5400000">
              <a:off x="5745810" y="367242"/>
              <a:ext cx="366824" cy="201283"/>
            </a:xfrm>
            <a:prstGeom prst="trapezoid">
              <a:avLst>
                <a:gd name="adj" fmla="val 13792"/>
              </a:avLst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scene3d>
              <a:camera prst="orthographicFront">
                <a:rot lat="17099985" lon="0" rev="21299999"/>
              </a:camera>
              <a:lightRig rig="threePt" dir="t"/>
            </a:scene3d>
            <a:sp3d extrusionH="50800">
              <a:extrusionClr>
                <a:schemeClr val="bg1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3" name="Rectangle 92"/>
            <p:cNvSpPr/>
            <p:nvPr/>
          </p:nvSpPr>
          <p:spPr>
            <a:xfrm>
              <a:off x="5781610" y="304222"/>
              <a:ext cx="91440" cy="36576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94" name="Group 93"/>
          <p:cNvGrpSpPr/>
          <p:nvPr/>
        </p:nvGrpSpPr>
        <p:grpSpPr>
          <a:xfrm>
            <a:off x="-79901" y="2828029"/>
            <a:ext cx="615739" cy="770626"/>
            <a:chOff x="6547060" y="227357"/>
            <a:chExt cx="615739" cy="770626"/>
          </a:xfrm>
        </p:grpSpPr>
        <p:sp>
          <p:nvSpPr>
            <p:cNvPr id="95" name="Trapezoid 94"/>
            <p:cNvSpPr/>
            <p:nvPr/>
          </p:nvSpPr>
          <p:spPr>
            <a:xfrm rot="5400000">
              <a:off x="6469617" y="304800"/>
              <a:ext cx="770626" cy="615739"/>
            </a:xfrm>
            <a:prstGeom prst="trapezoid">
              <a:avLst>
                <a:gd name="adj" fmla="val 13792"/>
              </a:avLst>
            </a:prstGeom>
            <a:solidFill>
              <a:schemeClr val="bg1">
                <a:lumMod val="8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scene3d>
              <a:camera prst="orthographicFront">
                <a:rot lat="17399987" lon="0" rev="0"/>
              </a:camera>
              <a:lightRig rig="threePt" dir="t"/>
            </a:scene3d>
            <a:sp3d extrusionH="88900">
              <a:extrusionClr>
                <a:schemeClr val="bg1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7" name="Trapezoid 96"/>
            <p:cNvSpPr/>
            <p:nvPr/>
          </p:nvSpPr>
          <p:spPr>
            <a:xfrm rot="5400000">
              <a:off x="6729027" y="519642"/>
              <a:ext cx="366824" cy="201283"/>
            </a:xfrm>
            <a:prstGeom prst="trapezoid">
              <a:avLst>
                <a:gd name="adj" fmla="val 13792"/>
              </a:avLst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scene3d>
              <a:camera prst="orthographicFront">
                <a:rot lat="17099985" lon="0" rev="300000"/>
              </a:camera>
              <a:lightRig rig="threePt" dir="t"/>
            </a:scene3d>
            <a:sp3d extrusionH="50800">
              <a:extrusionClr>
                <a:schemeClr val="bg1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0" name="Rectangle 99"/>
            <p:cNvSpPr/>
            <p:nvPr/>
          </p:nvSpPr>
          <p:spPr>
            <a:xfrm>
              <a:off x="6764827" y="413492"/>
              <a:ext cx="91440" cy="36576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167" name="Trapezoid 166"/>
          <p:cNvSpPr/>
          <p:nvPr/>
        </p:nvSpPr>
        <p:spPr>
          <a:xfrm rot="5400000" flipV="1">
            <a:off x="8195238" y="2528896"/>
            <a:ext cx="228978" cy="367285"/>
          </a:xfrm>
          <a:prstGeom prst="trapezoid">
            <a:avLst>
              <a:gd name="adj" fmla="val 5801"/>
            </a:avLst>
          </a:prstGeom>
          <a:solidFill>
            <a:schemeClr val="bg2">
              <a:lumMod val="25000"/>
            </a:schemeClr>
          </a:solidFill>
          <a:ln w="1905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60" name="Group 159"/>
          <p:cNvGrpSpPr/>
          <p:nvPr/>
        </p:nvGrpSpPr>
        <p:grpSpPr>
          <a:xfrm>
            <a:off x="7848600" y="2713792"/>
            <a:ext cx="354010" cy="745996"/>
            <a:chOff x="7881928" y="2731705"/>
            <a:chExt cx="354010" cy="745996"/>
          </a:xfrm>
          <a:effectLst/>
        </p:grpSpPr>
        <p:sp>
          <p:nvSpPr>
            <p:cNvPr id="215" name="Can 214"/>
            <p:cNvSpPr/>
            <p:nvPr/>
          </p:nvSpPr>
          <p:spPr>
            <a:xfrm rot="5565476" flipV="1">
              <a:off x="7850531" y="3092294"/>
              <a:ext cx="416804" cy="354010"/>
            </a:xfrm>
            <a:prstGeom prst="can">
              <a:avLst>
                <a:gd name="adj" fmla="val 16346"/>
              </a:avLst>
            </a:prstGeom>
            <a:gradFill flip="none" rotWithShape="1">
              <a:gsLst>
                <a:gs pos="0">
                  <a:schemeClr val="bg1">
                    <a:lumMod val="75000"/>
                    <a:shade val="30000"/>
                    <a:satMod val="11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10800000" scaled="1"/>
              <a:tileRect/>
            </a:gra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13" name="Freeform 212"/>
            <p:cNvSpPr/>
            <p:nvPr/>
          </p:nvSpPr>
          <p:spPr>
            <a:xfrm rot="15568045" flipV="1">
              <a:off x="8004542" y="2867986"/>
              <a:ext cx="351693" cy="79131"/>
            </a:xfrm>
            <a:custGeom>
              <a:avLst/>
              <a:gdLst>
                <a:gd name="connsiteX0" fmla="*/ 0 w 246184"/>
                <a:gd name="connsiteY0" fmla="*/ 79131 h 79131"/>
                <a:gd name="connsiteX1" fmla="*/ 140677 w 246184"/>
                <a:gd name="connsiteY1" fmla="*/ 8792 h 79131"/>
                <a:gd name="connsiteX2" fmla="*/ 246184 w 246184"/>
                <a:gd name="connsiteY2" fmla="*/ 0 h 79131"/>
                <a:gd name="connsiteX3" fmla="*/ 246184 w 246184"/>
                <a:gd name="connsiteY3" fmla="*/ 0 h 79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184" h="79131">
                  <a:moveTo>
                    <a:pt x="0" y="79131"/>
                  </a:moveTo>
                  <a:lnTo>
                    <a:pt x="140677" y="8792"/>
                  </a:lnTo>
                  <a:lnTo>
                    <a:pt x="246184" y="0"/>
                  </a:lnTo>
                  <a:lnTo>
                    <a:pt x="246184" y="0"/>
                  </a:lnTo>
                </a:path>
              </a:pathLst>
            </a:custGeom>
            <a:noFill/>
            <a:ln w="57150">
              <a:solidFill>
                <a:schemeClr val="bg1">
                  <a:lumMod val="50000"/>
                </a:schemeClr>
              </a:solidFill>
            </a:ln>
            <a:effectLst>
              <a:innerShdw blurRad="63500" dist="50800" dir="54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161" name="Group 160"/>
          <p:cNvGrpSpPr/>
          <p:nvPr/>
        </p:nvGrpSpPr>
        <p:grpSpPr>
          <a:xfrm>
            <a:off x="7989280" y="2713791"/>
            <a:ext cx="304800" cy="719595"/>
            <a:chOff x="8137322" y="2687744"/>
            <a:chExt cx="304800" cy="719595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16" name="Can 215"/>
            <p:cNvSpPr/>
            <p:nvPr/>
          </p:nvSpPr>
          <p:spPr>
            <a:xfrm rot="5565476" flipV="1">
              <a:off x="8106198" y="3071415"/>
              <a:ext cx="367048" cy="304800"/>
            </a:xfrm>
            <a:prstGeom prst="can">
              <a:avLst>
                <a:gd name="adj" fmla="val 16346"/>
              </a:avLst>
            </a:prstGeom>
            <a:gradFill flip="none" rotWithShape="1">
              <a:gsLst>
                <a:gs pos="0">
                  <a:schemeClr val="bg1">
                    <a:lumMod val="75000"/>
                    <a:shade val="30000"/>
                    <a:satMod val="11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10800000" scaled="1"/>
              <a:tileRect/>
            </a:gra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09" name="Freeform 208"/>
            <p:cNvSpPr/>
            <p:nvPr/>
          </p:nvSpPr>
          <p:spPr>
            <a:xfrm rot="15568045" flipV="1">
              <a:off x="8225097" y="2824025"/>
              <a:ext cx="351693" cy="79131"/>
            </a:xfrm>
            <a:custGeom>
              <a:avLst/>
              <a:gdLst>
                <a:gd name="connsiteX0" fmla="*/ 0 w 246184"/>
                <a:gd name="connsiteY0" fmla="*/ 79131 h 79131"/>
                <a:gd name="connsiteX1" fmla="*/ 140677 w 246184"/>
                <a:gd name="connsiteY1" fmla="*/ 8792 h 79131"/>
                <a:gd name="connsiteX2" fmla="*/ 246184 w 246184"/>
                <a:gd name="connsiteY2" fmla="*/ 0 h 79131"/>
                <a:gd name="connsiteX3" fmla="*/ 246184 w 246184"/>
                <a:gd name="connsiteY3" fmla="*/ 0 h 79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184" h="79131">
                  <a:moveTo>
                    <a:pt x="0" y="79131"/>
                  </a:moveTo>
                  <a:lnTo>
                    <a:pt x="140677" y="8792"/>
                  </a:lnTo>
                  <a:lnTo>
                    <a:pt x="246184" y="0"/>
                  </a:lnTo>
                  <a:lnTo>
                    <a:pt x="246184" y="0"/>
                  </a:lnTo>
                </a:path>
              </a:pathLst>
            </a:custGeom>
            <a:noFill/>
            <a:ln w="57150">
              <a:solidFill>
                <a:schemeClr val="bg1">
                  <a:lumMod val="50000"/>
                </a:schemeClr>
              </a:solidFill>
            </a:ln>
            <a:effectLst>
              <a:innerShdw blurRad="63500" dist="50800" dir="54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187" name="Group 186"/>
          <p:cNvGrpSpPr/>
          <p:nvPr/>
        </p:nvGrpSpPr>
        <p:grpSpPr>
          <a:xfrm>
            <a:off x="4039925" y="230037"/>
            <a:ext cx="1222408" cy="466557"/>
            <a:chOff x="4039925" y="212782"/>
            <a:chExt cx="1222408" cy="466557"/>
          </a:xfrm>
        </p:grpSpPr>
        <p:pic>
          <p:nvPicPr>
            <p:cNvPr id="168" name="Picture 8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40339" y="304800"/>
              <a:ext cx="1221580" cy="37453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55" name="Rectangle 154"/>
            <p:cNvSpPr/>
            <p:nvPr/>
          </p:nvSpPr>
          <p:spPr>
            <a:xfrm>
              <a:off x="4039925" y="212782"/>
              <a:ext cx="1222408" cy="244418"/>
            </a:xfrm>
            <a:custGeom>
              <a:avLst/>
              <a:gdLst/>
              <a:ahLst/>
              <a:cxnLst/>
              <a:rect l="l" t="t" r="r" b="b"/>
              <a:pathLst>
                <a:path w="1222408" h="244418">
                  <a:moveTo>
                    <a:pt x="611204" y="0"/>
                  </a:moveTo>
                  <a:cubicBezTo>
                    <a:pt x="948763" y="0"/>
                    <a:pt x="1222408" y="37978"/>
                    <a:pt x="1222408" y="84826"/>
                  </a:cubicBezTo>
                  <a:lnTo>
                    <a:pt x="1217184" y="92018"/>
                  </a:lnTo>
                  <a:lnTo>
                    <a:pt x="1221653" y="92018"/>
                  </a:lnTo>
                  <a:lnTo>
                    <a:pt x="1221653" y="240454"/>
                  </a:lnTo>
                  <a:cubicBezTo>
                    <a:pt x="1175108" y="198941"/>
                    <a:pt x="923203" y="168218"/>
                    <a:pt x="619594" y="168218"/>
                  </a:cubicBezTo>
                  <a:cubicBezTo>
                    <a:pt x="307002" y="168218"/>
                    <a:pt x="49219" y="200786"/>
                    <a:pt x="14656" y="244418"/>
                  </a:cubicBezTo>
                  <a:lnTo>
                    <a:pt x="753" y="244418"/>
                  </a:lnTo>
                  <a:lnTo>
                    <a:pt x="753" y="92018"/>
                  </a:lnTo>
                  <a:lnTo>
                    <a:pt x="5224" y="92018"/>
                  </a:lnTo>
                  <a:cubicBezTo>
                    <a:pt x="1075" y="90664"/>
                    <a:pt x="0" y="87762"/>
                    <a:pt x="0" y="84826"/>
                  </a:cubicBezTo>
                  <a:cubicBezTo>
                    <a:pt x="0" y="37978"/>
                    <a:pt x="273645" y="0"/>
                    <a:pt x="611204" y="0"/>
                  </a:cubicBezTo>
                  <a:close/>
                </a:path>
              </a:pathLst>
            </a:custGeom>
            <a:gradFill flip="none" rotWithShape="1">
              <a:gsLst>
                <a:gs pos="78000">
                  <a:schemeClr val="bg1"/>
                </a:gs>
                <a:gs pos="97000">
                  <a:srgbClr val="C6C6C6"/>
                </a:gs>
                <a:gs pos="6000">
                  <a:schemeClr val="bg1">
                    <a:lumMod val="95000"/>
                    <a:shade val="30000"/>
                    <a:satMod val="115000"/>
                  </a:schemeClr>
                </a:gs>
                <a:gs pos="43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62" name="Group 261"/>
          <p:cNvGrpSpPr/>
          <p:nvPr/>
        </p:nvGrpSpPr>
        <p:grpSpPr>
          <a:xfrm>
            <a:off x="202280" y="4261274"/>
            <a:ext cx="1094364" cy="2461581"/>
            <a:chOff x="474796" y="3564144"/>
            <a:chExt cx="1653053" cy="3217655"/>
          </a:xfrm>
        </p:grpSpPr>
        <p:sp>
          <p:nvSpPr>
            <p:cNvPr id="263" name="Cube 262"/>
            <p:cNvSpPr/>
            <p:nvPr/>
          </p:nvSpPr>
          <p:spPr>
            <a:xfrm>
              <a:off x="795071" y="3564144"/>
              <a:ext cx="134064" cy="2684256"/>
            </a:xfrm>
            <a:prstGeom prst="cube">
              <a:avLst/>
            </a:prstGeom>
            <a:blipFill>
              <a:blip r:embed="rId7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64" name="Cube 263"/>
            <p:cNvSpPr/>
            <p:nvPr/>
          </p:nvSpPr>
          <p:spPr>
            <a:xfrm>
              <a:off x="474796" y="3649268"/>
              <a:ext cx="152057" cy="3132531"/>
            </a:xfrm>
            <a:prstGeom prst="cube">
              <a:avLst/>
            </a:prstGeom>
            <a:blipFill>
              <a:blip r:embed="rId7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65" name="Cube 264"/>
            <p:cNvSpPr/>
            <p:nvPr/>
          </p:nvSpPr>
          <p:spPr>
            <a:xfrm rot="16200000">
              <a:off x="1014157" y="4997490"/>
              <a:ext cx="222064" cy="1086113"/>
            </a:xfrm>
            <a:prstGeom prst="cube">
              <a:avLst>
                <a:gd name="adj" fmla="val 17231"/>
              </a:avLst>
            </a:prstGeom>
            <a:blipFill>
              <a:blip r:embed="rId7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rgbClr val="99663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66" name="Cube 265"/>
            <p:cNvSpPr/>
            <p:nvPr/>
          </p:nvSpPr>
          <p:spPr>
            <a:xfrm>
              <a:off x="2000316" y="5130614"/>
              <a:ext cx="127533" cy="1041586"/>
            </a:xfrm>
            <a:prstGeom prst="cube">
              <a:avLst/>
            </a:prstGeom>
            <a:blipFill>
              <a:blip r:embed="rId7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67" name="Cube 266"/>
            <p:cNvSpPr/>
            <p:nvPr/>
          </p:nvSpPr>
          <p:spPr>
            <a:xfrm rot="16200000">
              <a:off x="1318485" y="4704355"/>
              <a:ext cx="222064" cy="1086113"/>
            </a:xfrm>
            <a:prstGeom prst="cube">
              <a:avLst>
                <a:gd name="adj" fmla="val 17231"/>
              </a:avLst>
            </a:prstGeom>
            <a:blipFill>
              <a:blip r:embed="rId7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rgbClr val="99663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68" name="Freeform 267"/>
            <p:cNvSpPr/>
            <p:nvPr/>
          </p:nvSpPr>
          <p:spPr>
            <a:xfrm>
              <a:off x="1731034" y="5207479"/>
              <a:ext cx="319177" cy="491706"/>
            </a:xfrm>
            <a:custGeom>
              <a:avLst/>
              <a:gdLst>
                <a:gd name="connsiteX0" fmla="*/ 0 w 319177"/>
                <a:gd name="connsiteY0" fmla="*/ 232913 h 491706"/>
                <a:gd name="connsiteX1" fmla="*/ 319177 w 319177"/>
                <a:gd name="connsiteY1" fmla="*/ 0 h 491706"/>
                <a:gd name="connsiteX2" fmla="*/ 301924 w 319177"/>
                <a:gd name="connsiteY2" fmla="*/ 215661 h 491706"/>
                <a:gd name="connsiteX3" fmla="*/ 8626 w 319177"/>
                <a:gd name="connsiteY3" fmla="*/ 491706 h 491706"/>
                <a:gd name="connsiteX4" fmla="*/ 0 w 319177"/>
                <a:gd name="connsiteY4" fmla="*/ 232913 h 491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9177" h="491706">
                  <a:moveTo>
                    <a:pt x="0" y="232913"/>
                  </a:moveTo>
                  <a:lnTo>
                    <a:pt x="319177" y="0"/>
                  </a:lnTo>
                  <a:lnTo>
                    <a:pt x="301924" y="215661"/>
                  </a:lnTo>
                  <a:lnTo>
                    <a:pt x="8626" y="491706"/>
                  </a:lnTo>
                  <a:lnTo>
                    <a:pt x="0" y="232913"/>
                  </a:lnTo>
                  <a:close/>
                </a:path>
              </a:pathLst>
            </a:custGeom>
            <a:blipFill>
              <a:blip r:embed="rId7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rgbClr val="99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69" name="Cube 268"/>
            <p:cNvSpPr/>
            <p:nvPr/>
          </p:nvSpPr>
          <p:spPr>
            <a:xfrm>
              <a:off x="1600200" y="5422713"/>
              <a:ext cx="136091" cy="1359085"/>
            </a:xfrm>
            <a:prstGeom prst="cube">
              <a:avLst/>
            </a:prstGeom>
            <a:blipFill>
              <a:blip r:embed="rId7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70" name="Freeform 269"/>
            <p:cNvSpPr/>
            <p:nvPr/>
          </p:nvSpPr>
          <p:spPr>
            <a:xfrm>
              <a:off x="583721" y="3597215"/>
              <a:ext cx="348376" cy="1209845"/>
            </a:xfrm>
            <a:custGeom>
              <a:avLst/>
              <a:gdLst>
                <a:gd name="connsiteX0" fmla="*/ 345056 w 348376"/>
                <a:gd name="connsiteY0" fmla="*/ 0 h 1889185"/>
                <a:gd name="connsiteX1" fmla="*/ 0 w 348376"/>
                <a:gd name="connsiteY1" fmla="*/ 129396 h 1889185"/>
                <a:gd name="connsiteX2" fmla="*/ 17253 w 348376"/>
                <a:gd name="connsiteY2" fmla="*/ 1889185 h 1889185"/>
                <a:gd name="connsiteX3" fmla="*/ 345056 w 348376"/>
                <a:gd name="connsiteY3" fmla="*/ 1526875 h 1889185"/>
                <a:gd name="connsiteX4" fmla="*/ 345056 w 348376"/>
                <a:gd name="connsiteY4" fmla="*/ 0 h 188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76" h="1889185">
                  <a:moveTo>
                    <a:pt x="345056" y="0"/>
                  </a:moveTo>
                  <a:lnTo>
                    <a:pt x="0" y="129396"/>
                  </a:lnTo>
                  <a:lnTo>
                    <a:pt x="17253" y="1889185"/>
                  </a:lnTo>
                  <a:lnTo>
                    <a:pt x="345056" y="1526875"/>
                  </a:lnTo>
                  <a:cubicBezTo>
                    <a:pt x="347932" y="1017917"/>
                    <a:pt x="350807" y="508958"/>
                    <a:pt x="345056" y="0"/>
                  </a:cubicBezTo>
                  <a:close/>
                </a:path>
              </a:pathLst>
            </a:custGeom>
            <a:blipFill>
              <a:blip r:embed="rId4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71" name="Freeform 270"/>
            <p:cNvSpPr/>
            <p:nvPr/>
          </p:nvSpPr>
          <p:spPr>
            <a:xfrm>
              <a:off x="583721" y="5109973"/>
              <a:ext cx="1544128" cy="336430"/>
            </a:xfrm>
            <a:custGeom>
              <a:avLst/>
              <a:gdLst>
                <a:gd name="connsiteX0" fmla="*/ 0 w 1500996"/>
                <a:gd name="connsiteY0" fmla="*/ 301925 h 336430"/>
                <a:gd name="connsiteX1" fmla="*/ 1104181 w 1500996"/>
                <a:gd name="connsiteY1" fmla="*/ 336430 h 336430"/>
                <a:gd name="connsiteX2" fmla="*/ 1500996 w 1500996"/>
                <a:gd name="connsiteY2" fmla="*/ 0 h 336430"/>
                <a:gd name="connsiteX3" fmla="*/ 310551 w 1500996"/>
                <a:gd name="connsiteY3" fmla="*/ 25879 h 336430"/>
                <a:gd name="connsiteX4" fmla="*/ 0 w 1500996"/>
                <a:gd name="connsiteY4" fmla="*/ 301925 h 3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996" h="336430">
                  <a:moveTo>
                    <a:pt x="0" y="301925"/>
                  </a:moveTo>
                  <a:lnTo>
                    <a:pt x="1104181" y="336430"/>
                  </a:lnTo>
                  <a:lnTo>
                    <a:pt x="1500996" y="0"/>
                  </a:lnTo>
                  <a:lnTo>
                    <a:pt x="310551" y="25879"/>
                  </a:lnTo>
                  <a:lnTo>
                    <a:pt x="0" y="301925"/>
                  </a:lnTo>
                  <a:close/>
                </a:path>
              </a:pathLst>
            </a:custGeom>
            <a:blipFill>
              <a:blip r:embed="rId4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  <a:effectLst>
              <a:innerShdw blurRad="292100" dist="63500" dir="8100000">
                <a:prstClr val="black">
                  <a:alpha val="52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116" name="Parallelogram 115"/>
          <p:cNvSpPr/>
          <p:nvPr/>
        </p:nvSpPr>
        <p:spPr>
          <a:xfrm rot="10800000" flipV="1">
            <a:off x="6651898" y="5424567"/>
            <a:ext cx="1594588" cy="311493"/>
          </a:xfrm>
          <a:prstGeom prst="parallelogram">
            <a:avLst>
              <a:gd name="adj" fmla="val 91885"/>
            </a:avLst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86" name="Group 185"/>
          <p:cNvGrpSpPr/>
          <p:nvPr/>
        </p:nvGrpSpPr>
        <p:grpSpPr>
          <a:xfrm>
            <a:off x="3146059" y="3033905"/>
            <a:ext cx="496433" cy="696050"/>
            <a:chOff x="3146059" y="3016650"/>
            <a:chExt cx="496433" cy="696050"/>
          </a:xfrm>
        </p:grpSpPr>
        <p:grpSp>
          <p:nvGrpSpPr>
            <p:cNvPr id="194" name="Group 193"/>
            <p:cNvGrpSpPr/>
            <p:nvPr/>
          </p:nvGrpSpPr>
          <p:grpSpPr>
            <a:xfrm>
              <a:off x="3345460" y="3270036"/>
              <a:ext cx="97630" cy="442664"/>
              <a:chOff x="9453560" y="2239232"/>
              <a:chExt cx="109540" cy="562118"/>
            </a:xfrm>
          </p:grpSpPr>
          <p:cxnSp>
            <p:nvCxnSpPr>
              <p:cNvPr id="195" name="Straight Connector 194"/>
              <p:cNvCxnSpPr/>
              <p:nvPr/>
            </p:nvCxnSpPr>
            <p:spPr>
              <a:xfrm flipV="1">
                <a:off x="9508330" y="2239232"/>
                <a:ext cx="0" cy="534266"/>
              </a:xfrm>
              <a:prstGeom prst="line">
                <a:avLst/>
              </a:prstGeom>
              <a:ln w="19050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6" name="Isosceles Triangle 195"/>
              <p:cNvSpPr/>
              <p:nvPr/>
            </p:nvSpPr>
            <p:spPr>
              <a:xfrm>
                <a:off x="9453560" y="2608130"/>
                <a:ext cx="109540" cy="193220"/>
              </a:xfrm>
              <a:prstGeom prst="triangl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pic>
          <p:nvPicPr>
            <p:cNvPr id="182" name="Picture 12"/>
            <p:cNvPicPr>
              <a:picLocks noChangeAspect="1" noChangeArrowheads="1"/>
            </p:cNvPicPr>
            <p:nvPr/>
          </p:nvPicPr>
          <p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46059" y="3016650"/>
              <a:ext cx="496433" cy="35644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pic>
        <p:nvPicPr>
          <p:cNvPr id="282" name="Picture 12"/>
          <p:cNvPicPr>
            <a:picLocks noChangeAspect="1" noChangeArrowheads="1"/>
          </p:cNvPicPr>
          <p:nvPr/>
        </p:nvPicPr>
        <p:blipFill>
          <a:blip r:embed="rId9" cstate="screen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049874" y="1693655"/>
            <a:ext cx="669925" cy="2405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85" name="Group 184"/>
          <p:cNvGrpSpPr/>
          <p:nvPr/>
        </p:nvGrpSpPr>
        <p:grpSpPr>
          <a:xfrm>
            <a:off x="5605091" y="3030481"/>
            <a:ext cx="496433" cy="688016"/>
            <a:chOff x="5605091" y="3013226"/>
            <a:chExt cx="496433" cy="688016"/>
          </a:xfrm>
        </p:grpSpPr>
        <p:grpSp>
          <p:nvGrpSpPr>
            <p:cNvPr id="197" name="Group 196"/>
            <p:cNvGrpSpPr/>
            <p:nvPr/>
          </p:nvGrpSpPr>
          <p:grpSpPr>
            <a:xfrm>
              <a:off x="5804492" y="3258578"/>
              <a:ext cx="97630" cy="442664"/>
              <a:chOff x="9453560" y="2239232"/>
              <a:chExt cx="109540" cy="562118"/>
            </a:xfrm>
          </p:grpSpPr>
          <p:cxnSp>
            <p:nvCxnSpPr>
              <p:cNvPr id="198" name="Straight Connector 197"/>
              <p:cNvCxnSpPr/>
              <p:nvPr/>
            </p:nvCxnSpPr>
            <p:spPr>
              <a:xfrm flipV="1">
                <a:off x="9508330" y="2239232"/>
                <a:ext cx="0" cy="534266"/>
              </a:xfrm>
              <a:prstGeom prst="line">
                <a:avLst/>
              </a:prstGeom>
              <a:ln w="19050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9" name="Isosceles Triangle 198"/>
              <p:cNvSpPr/>
              <p:nvPr/>
            </p:nvSpPr>
            <p:spPr>
              <a:xfrm>
                <a:off x="9453560" y="2608130"/>
                <a:ext cx="109540" cy="193220"/>
              </a:xfrm>
              <a:prstGeom prst="triangl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pic>
          <p:nvPicPr>
            <p:cNvPr id="283" name="Picture 12"/>
            <p:cNvPicPr>
              <a:picLocks noChangeAspect="1" noChangeArrowheads="1"/>
            </p:cNvPicPr>
            <p:nvPr/>
          </p:nvPicPr>
          <p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5091" y="3013226"/>
              <a:ext cx="496433" cy="35644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sp>
        <p:nvSpPr>
          <p:cNvPr id="171" name="Rectangle 170"/>
          <p:cNvSpPr/>
          <p:nvPr/>
        </p:nvSpPr>
        <p:spPr>
          <a:xfrm>
            <a:off x="4541522" y="4411331"/>
            <a:ext cx="1975910" cy="1565044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72" name="Group 171"/>
          <p:cNvGrpSpPr/>
          <p:nvPr/>
        </p:nvGrpSpPr>
        <p:grpSpPr>
          <a:xfrm>
            <a:off x="4541521" y="4412340"/>
            <a:ext cx="1971940" cy="1578919"/>
            <a:chOff x="6571170" y="4642306"/>
            <a:chExt cx="1146442" cy="1451649"/>
          </a:xfrm>
        </p:grpSpPr>
        <p:cxnSp>
          <p:nvCxnSpPr>
            <p:cNvPr id="174" name="Straight Connector 173"/>
            <p:cNvCxnSpPr/>
            <p:nvPr/>
          </p:nvCxnSpPr>
          <p:spPr>
            <a:xfrm flipH="1" flipV="1">
              <a:off x="7545991" y="5925031"/>
              <a:ext cx="171621" cy="168924"/>
            </a:xfrm>
            <a:prstGeom prst="line">
              <a:avLst/>
            </a:prstGeom>
            <a:ln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Straight Connector 174"/>
            <p:cNvCxnSpPr/>
            <p:nvPr/>
          </p:nvCxnSpPr>
          <p:spPr>
            <a:xfrm flipV="1">
              <a:off x="7541830" y="4642306"/>
              <a:ext cx="0" cy="1282726"/>
            </a:xfrm>
            <a:prstGeom prst="line">
              <a:avLst/>
            </a:prstGeom>
            <a:ln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" name="Straight Connector 175"/>
            <p:cNvCxnSpPr/>
            <p:nvPr/>
          </p:nvCxnSpPr>
          <p:spPr>
            <a:xfrm flipH="1">
              <a:off x="6571170" y="5925031"/>
              <a:ext cx="974821" cy="0"/>
            </a:xfrm>
            <a:prstGeom prst="line">
              <a:avLst/>
            </a:prstGeom>
            <a:ln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" name="Group 14"/>
          <p:cNvGrpSpPr/>
          <p:nvPr/>
        </p:nvGrpSpPr>
        <p:grpSpPr>
          <a:xfrm>
            <a:off x="8153400" y="2721703"/>
            <a:ext cx="257250" cy="637256"/>
            <a:chOff x="8701828" y="2639133"/>
            <a:chExt cx="257250" cy="63725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10" name="Can 209"/>
            <p:cNvSpPr/>
            <p:nvPr/>
          </p:nvSpPr>
          <p:spPr>
            <a:xfrm rot="5565476" flipV="1">
              <a:off x="8688694" y="3006006"/>
              <a:ext cx="283517" cy="257250"/>
            </a:xfrm>
            <a:prstGeom prst="can">
              <a:avLst>
                <a:gd name="adj" fmla="val 16346"/>
              </a:avLst>
            </a:prstGeom>
            <a:gradFill flip="none" rotWithShape="1">
              <a:gsLst>
                <a:gs pos="0">
                  <a:schemeClr val="bg1">
                    <a:lumMod val="75000"/>
                    <a:shade val="30000"/>
                    <a:satMod val="11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10800000" scaled="1"/>
              <a:tileRect/>
            </a:gra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11" name="Freeform 210"/>
            <p:cNvSpPr/>
            <p:nvPr/>
          </p:nvSpPr>
          <p:spPr>
            <a:xfrm rot="15568045" flipV="1">
              <a:off x="8740071" y="2775414"/>
              <a:ext cx="351693" cy="79131"/>
            </a:xfrm>
            <a:custGeom>
              <a:avLst/>
              <a:gdLst>
                <a:gd name="connsiteX0" fmla="*/ 0 w 246184"/>
                <a:gd name="connsiteY0" fmla="*/ 79131 h 79131"/>
                <a:gd name="connsiteX1" fmla="*/ 140677 w 246184"/>
                <a:gd name="connsiteY1" fmla="*/ 8792 h 79131"/>
                <a:gd name="connsiteX2" fmla="*/ 246184 w 246184"/>
                <a:gd name="connsiteY2" fmla="*/ 0 h 79131"/>
                <a:gd name="connsiteX3" fmla="*/ 246184 w 246184"/>
                <a:gd name="connsiteY3" fmla="*/ 0 h 79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184" h="79131">
                  <a:moveTo>
                    <a:pt x="0" y="79131"/>
                  </a:moveTo>
                  <a:lnTo>
                    <a:pt x="140677" y="8792"/>
                  </a:lnTo>
                  <a:lnTo>
                    <a:pt x="246184" y="0"/>
                  </a:lnTo>
                  <a:lnTo>
                    <a:pt x="246184" y="0"/>
                  </a:lnTo>
                </a:path>
              </a:pathLst>
            </a:custGeom>
            <a:noFill/>
            <a:ln w="57150">
              <a:solidFill>
                <a:schemeClr val="bg1">
                  <a:lumMod val="50000"/>
                </a:schemeClr>
              </a:solidFill>
            </a:ln>
            <a:effectLst>
              <a:innerShdw blurRad="63500" dist="50800" dir="54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079" name="Group 2078"/>
          <p:cNvGrpSpPr/>
          <p:nvPr/>
        </p:nvGrpSpPr>
        <p:grpSpPr>
          <a:xfrm>
            <a:off x="2583960" y="2572835"/>
            <a:ext cx="3685032" cy="121747"/>
            <a:chOff x="2557834" y="2545955"/>
            <a:chExt cx="3692110" cy="121747"/>
          </a:xfrm>
          <a:effectLst>
            <a:outerShdw blurRad="177800" dist="762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2076" name="Trapezoid 2075"/>
            <p:cNvSpPr/>
            <p:nvPr/>
          </p:nvSpPr>
          <p:spPr>
            <a:xfrm flipV="1">
              <a:off x="2557834" y="2563539"/>
              <a:ext cx="3692110" cy="104163"/>
            </a:xfrm>
            <a:prstGeom prst="trapezoid">
              <a:avLst>
                <a:gd name="adj" fmla="val 63462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cxnSp>
          <p:nvCxnSpPr>
            <p:cNvPr id="2078" name="Straight Connector 2077"/>
            <p:cNvCxnSpPr/>
            <p:nvPr/>
          </p:nvCxnSpPr>
          <p:spPr>
            <a:xfrm>
              <a:off x="3945465" y="2545955"/>
              <a:ext cx="928214" cy="0"/>
            </a:xfrm>
            <a:prstGeom prst="line">
              <a:avLst/>
            </a:prstGeom>
            <a:ln w="28575"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92" name="Oval 291"/>
          <p:cNvSpPr/>
          <p:nvPr/>
        </p:nvSpPr>
        <p:spPr>
          <a:xfrm>
            <a:off x="1412977" y="1314118"/>
            <a:ext cx="684337" cy="684337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scene3d>
            <a:camera prst="orthographicFront"/>
            <a:lightRig rig="threePt" dir="t"/>
          </a:scene3d>
          <a:sp3d>
            <a:bevelT w="114300" prst="hardEdg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21" name="Oval 220"/>
          <p:cNvSpPr/>
          <p:nvPr/>
        </p:nvSpPr>
        <p:spPr>
          <a:xfrm>
            <a:off x="1709425" y="1323948"/>
            <a:ext cx="91440" cy="91440"/>
          </a:xfrm>
          <a:prstGeom prst="ellipse">
            <a:avLst/>
          </a:prstGeom>
          <a:gradFill flip="none" rotWithShape="1">
            <a:gsLst>
              <a:gs pos="0">
                <a:schemeClr val="tx1">
                  <a:lumMod val="65000"/>
                  <a:lumOff val="35000"/>
                </a:schemeClr>
              </a:gs>
              <a:gs pos="67000">
                <a:schemeClr val="bg1">
                  <a:lumMod val="50000"/>
                </a:schemeClr>
              </a:gs>
              <a:gs pos="4000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10800000" scaled="1"/>
            <a:tileRect/>
          </a:gra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64" name="Group 163"/>
          <p:cNvGrpSpPr/>
          <p:nvPr/>
        </p:nvGrpSpPr>
        <p:grpSpPr>
          <a:xfrm rot="-60000">
            <a:off x="1752600" y="1381966"/>
            <a:ext cx="0" cy="548640"/>
            <a:chOff x="9296400" y="1796634"/>
            <a:chExt cx="0" cy="1090340"/>
          </a:xfrm>
        </p:grpSpPr>
        <p:cxnSp>
          <p:nvCxnSpPr>
            <p:cNvPr id="169" name="Straight Connector 168"/>
            <p:cNvCxnSpPr/>
            <p:nvPr/>
          </p:nvCxnSpPr>
          <p:spPr>
            <a:xfrm>
              <a:off x="9296400" y="1796634"/>
              <a:ext cx="0" cy="548828"/>
            </a:xfrm>
            <a:prstGeom prst="line">
              <a:avLst/>
            </a:prstGeom>
            <a:ln w="38100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Straight Connector 169"/>
            <p:cNvCxnSpPr/>
            <p:nvPr/>
          </p:nvCxnSpPr>
          <p:spPr>
            <a:xfrm>
              <a:off x="9296400" y="2338146"/>
              <a:ext cx="0" cy="548828"/>
            </a:xfrm>
            <a:prstGeom prst="line">
              <a:avLst/>
            </a:prstGeom>
            <a:ln w="38100">
              <a:solidFill>
                <a:srgbClr val="F2F2F2">
                  <a:alpha val="1176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" name="Rectangle 4"/>
          <p:cNvSpPr/>
          <p:nvPr/>
        </p:nvSpPr>
        <p:spPr>
          <a:xfrm>
            <a:off x="4319250" y="4450428"/>
            <a:ext cx="270002" cy="1524750"/>
          </a:xfrm>
          <a:prstGeom prst="rect">
            <a:avLst/>
          </a:prstGeom>
          <a:blipFill>
            <a:blip r:embed="rId10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 w="3810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32" name="Group 31"/>
          <p:cNvGrpSpPr/>
          <p:nvPr/>
        </p:nvGrpSpPr>
        <p:grpSpPr>
          <a:xfrm>
            <a:off x="2209800" y="3932928"/>
            <a:ext cx="4390845" cy="492133"/>
            <a:chOff x="2209800" y="3915673"/>
            <a:chExt cx="4390845" cy="492133"/>
          </a:xfrm>
        </p:grpSpPr>
        <p:grpSp>
          <p:nvGrpSpPr>
            <p:cNvPr id="30" name="Group 29"/>
            <p:cNvGrpSpPr/>
            <p:nvPr/>
          </p:nvGrpSpPr>
          <p:grpSpPr>
            <a:xfrm>
              <a:off x="2209800" y="3915673"/>
              <a:ext cx="4390845" cy="492133"/>
              <a:chOff x="2209800" y="3915673"/>
              <a:chExt cx="6477000" cy="492133"/>
            </a:xfrm>
          </p:grpSpPr>
          <p:sp>
            <p:nvSpPr>
              <p:cNvPr id="22" name="Rounded Rectangle 21"/>
              <p:cNvSpPr/>
              <p:nvPr/>
            </p:nvSpPr>
            <p:spPr>
              <a:xfrm>
                <a:off x="2209800" y="4175892"/>
                <a:ext cx="6451122" cy="231914"/>
              </a:xfrm>
              <a:prstGeom prst="roundRect">
                <a:avLst>
                  <a:gd name="adj" fmla="val 50000"/>
                </a:avLst>
              </a:prstGeom>
              <a:blipFill>
                <a:blip r:embed="rId5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2" name="Trapezoid 11"/>
              <p:cNvSpPr/>
              <p:nvPr/>
            </p:nvSpPr>
            <p:spPr>
              <a:xfrm>
                <a:off x="2209800" y="3915673"/>
                <a:ext cx="6477000" cy="345361"/>
              </a:xfrm>
              <a:prstGeom prst="trapezoid">
                <a:avLst>
                  <a:gd name="adj" fmla="val 101446"/>
                </a:avLst>
              </a:prstGeom>
              <a:blipFill>
                <a:blip r:embed="rId5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solidFill>
                  <a:schemeClr val="bg2">
                    <a:lumMod val="50000"/>
                  </a:schemeClr>
                </a:solidFill>
              </a:ln>
              <a:effectLst>
                <a:outerShdw blurRad="177800" dist="63500" dir="5400000" algn="t" rotWithShape="0">
                  <a:prstClr val="black">
                    <a:alpha val="66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9" name="Group 38"/>
            <p:cNvGrpSpPr/>
            <p:nvPr/>
          </p:nvGrpSpPr>
          <p:grpSpPr>
            <a:xfrm>
              <a:off x="4352745" y="3941552"/>
              <a:ext cx="1514655" cy="234339"/>
              <a:chOff x="4352745" y="3941553"/>
              <a:chExt cx="1514655" cy="164622"/>
            </a:xfrm>
          </p:grpSpPr>
          <p:sp>
            <p:nvSpPr>
              <p:cNvPr id="23" name="Trapezoid 22"/>
              <p:cNvSpPr/>
              <p:nvPr/>
            </p:nvSpPr>
            <p:spPr>
              <a:xfrm>
                <a:off x="4352745" y="3941553"/>
                <a:ext cx="1514655" cy="164622"/>
              </a:xfrm>
              <a:prstGeom prst="trapezoid">
                <a:avLst>
                  <a:gd name="adj" fmla="val 101446"/>
                </a:avLst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>
                    <a:lumMod val="65000"/>
                    <a:lumOff val="35000"/>
                  </a:schemeClr>
                </a:solidFill>
              </a:ln>
              <a:effectLst>
                <a:innerShdw blurRad="114300">
                  <a:prstClr val="black"/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27" name="Straight Connector 26"/>
              <p:cNvCxnSpPr/>
              <p:nvPr/>
            </p:nvCxnSpPr>
            <p:spPr>
              <a:xfrm>
                <a:off x="5613639" y="3967431"/>
                <a:ext cx="0" cy="109728"/>
              </a:xfrm>
              <a:prstGeom prst="line">
                <a:avLst/>
              </a:prstGeom>
              <a:ln w="28575">
                <a:solidFill>
                  <a:schemeClr val="bg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Straight Connector 37"/>
              <p:cNvCxnSpPr/>
              <p:nvPr/>
            </p:nvCxnSpPr>
            <p:spPr>
              <a:xfrm>
                <a:off x="4589252" y="3962400"/>
                <a:ext cx="0" cy="109728"/>
              </a:xfrm>
              <a:prstGeom prst="line">
                <a:avLst/>
              </a:prstGeom>
              <a:ln w="28575">
                <a:solidFill>
                  <a:schemeClr val="bg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254" name="Rectangle 253"/>
          <p:cNvSpPr/>
          <p:nvPr/>
        </p:nvSpPr>
        <p:spPr>
          <a:xfrm>
            <a:off x="4319250" y="4450428"/>
            <a:ext cx="270002" cy="1524750"/>
          </a:xfrm>
          <a:prstGeom prst="rect">
            <a:avLst/>
          </a:prstGeom>
          <a:blipFill>
            <a:blip r:embed="rId10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 w="3810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60" name="Trapezoid 14"/>
          <p:cNvSpPr/>
          <p:nvPr/>
        </p:nvSpPr>
        <p:spPr>
          <a:xfrm rot="5400000" flipH="1">
            <a:off x="3667822" y="5188634"/>
            <a:ext cx="1729974" cy="335277"/>
          </a:xfrm>
          <a:custGeom>
            <a:avLst/>
            <a:gdLst/>
            <a:ahLst/>
            <a:cxnLst/>
            <a:rect l="l" t="t" r="r" b="b"/>
            <a:pathLst>
              <a:path w="1433729" h="685800">
                <a:moveTo>
                  <a:pt x="0" y="685800"/>
                </a:moveTo>
                <a:lnTo>
                  <a:pt x="171450" y="0"/>
                </a:lnTo>
                <a:lnTo>
                  <a:pt x="214529" y="0"/>
                </a:lnTo>
                <a:lnTo>
                  <a:pt x="1047750" y="0"/>
                </a:lnTo>
                <a:lnTo>
                  <a:pt x="1433729" y="0"/>
                </a:lnTo>
                <a:lnTo>
                  <a:pt x="1262279" y="685800"/>
                </a:lnTo>
                <a:lnTo>
                  <a:pt x="1219200" y="685800"/>
                </a:lnTo>
                <a:lnTo>
                  <a:pt x="385979" y="685800"/>
                </a:lnTo>
                <a:close/>
              </a:path>
            </a:pathLst>
          </a:custGeom>
          <a:solidFill>
            <a:srgbClr val="6B633D"/>
          </a:solidFill>
          <a:ln>
            <a:solidFill>
              <a:schemeClr val="bg2">
                <a:lumMod val="10000"/>
              </a:schemeClr>
            </a:solidFill>
          </a:ln>
          <a:scene3d>
            <a:camera prst="orthographicFront">
              <a:rot lat="17099979" lon="0" rev="0"/>
            </a:camera>
            <a:lightRig rig="threePt" dir="t"/>
          </a:scene3d>
          <a:sp3d extrusionH="50800">
            <a:extrusionClr>
              <a:schemeClr val="bg2">
                <a:lumMod val="10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49" name="Trapezoid 14"/>
          <p:cNvSpPr/>
          <p:nvPr/>
        </p:nvSpPr>
        <p:spPr>
          <a:xfrm rot="16200000" flipH="1">
            <a:off x="1422441" y="5028630"/>
            <a:ext cx="1762438" cy="614615"/>
          </a:xfrm>
          <a:custGeom>
            <a:avLst/>
            <a:gdLst/>
            <a:ahLst/>
            <a:cxnLst/>
            <a:rect l="l" t="t" r="r" b="b"/>
            <a:pathLst>
              <a:path w="1433729" h="685800">
                <a:moveTo>
                  <a:pt x="0" y="685800"/>
                </a:moveTo>
                <a:lnTo>
                  <a:pt x="171450" y="0"/>
                </a:lnTo>
                <a:lnTo>
                  <a:pt x="214529" y="0"/>
                </a:lnTo>
                <a:lnTo>
                  <a:pt x="1047750" y="0"/>
                </a:lnTo>
                <a:lnTo>
                  <a:pt x="1433729" y="0"/>
                </a:lnTo>
                <a:lnTo>
                  <a:pt x="1262279" y="685800"/>
                </a:lnTo>
                <a:lnTo>
                  <a:pt x="1219200" y="685800"/>
                </a:lnTo>
                <a:lnTo>
                  <a:pt x="385979" y="685800"/>
                </a:lnTo>
                <a:close/>
              </a:path>
            </a:pathLst>
          </a:custGeom>
          <a:solidFill>
            <a:srgbClr val="6B633D"/>
          </a:solidFill>
          <a:ln>
            <a:solidFill>
              <a:schemeClr val="bg2">
                <a:lumMod val="25000"/>
              </a:schemeClr>
            </a:solidFill>
          </a:ln>
          <a:scene3d>
            <a:camera prst="orthographicFront">
              <a:rot lat="4200000" lon="0" rev="0"/>
            </a:camera>
            <a:lightRig rig="threePt" dir="t"/>
          </a:scene3d>
          <a:sp3d extrusionH="50800">
            <a:extrusionClr>
              <a:schemeClr val="bg2">
                <a:lumMod val="10000"/>
              </a:schemeClr>
            </a:extrusionClr>
            <a:contourClr>
              <a:schemeClr val="bg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66" name="Rectangle 365"/>
          <p:cNvSpPr/>
          <p:nvPr/>
        </p:nvSpPr>
        <p:spPr>
          <a:xfrm>
            <a:off x="2577737" y="1529774"/>
            <a:ext cx="1354246" cy="1043164"/>
          </a:xfrm>
          <a:prstGeom prst="rect">
            <a:avLst/>
          </a:prstGeom>
          <a:solidFill>
            <a:schemeClr val="bg2">
              <a:lumMod val="25000"/>
            </a:schemeClr>
          </a:solidFill>
          <a:ln w="28575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464" name="Group 463"/>
          <p:cNvGrpSpPr/>
          <p:nvPr/>
        </p:nvGrpSpPr>
        <p:grpSpPr>
          <a:xfrm>
            <a:off x="9621010" y="4948451"/>
            <a:ext cx="1493837" cy="2066658"/>
            <a:chOff x="2590800" y="860520"/>
            <a:chExt cx="1493837" cy="2066658"/>
          </a:xfrm>
          <a:scene3d>
            <a:camera prst="orthographicFront">
              <a:rot lat="5400000" lon="0" rev="0"/>
            </a:camera>
            <a:lightRig rig="threePt" dir="t"/>
          </a:scene3d>
        </p:grpSpPr>
        <p:sp>
          <p:nvSpPr>
            <p:cNvPr id="465" name="Rounded Rectangle 464"/>
            <p:cNvSpPr/>
            <p:nvPr/>
          </p:nvSpPr>
          <p:spPr>
            <a:xfrm>
              <a:off x="2619478" y="1920789"/>
              <a:ext cx="1436481" cy="1006389"/>
            </a:xfrm>
            <a:prstGeom prst="roundRect">
              <a:avLst>
                <a:gd name="adj" fmla="val 13764"/>
              </a:avLst>
            </a:prstGeom>
            <a:solidFill>
              <a:srgbClr val="FFFFFF">
                <a:alpha val="1176"/>
              </a:srgbClr>
            </a:solidFill>
            <a:ln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pic>
          <p:nvPicPr>
            <p:cNvPr id="466" name="Picture 2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90800" y="860520"/>
              <a:ext cx="1493837" cy="10668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sp>
        <p:nvSpPr>
          <p:cNvPr id="236" name="Trapezoid 14"/>
          <p:cNvSpPr/>
          <p:nvPr/>
        </p:nvSpPr>
        <p:spPr>
          <a:xfrm rot="16200000" flipH="1">
            <a:off x="1855092" y="1637339"/>
            <a:ext cx="1240949" cy="743139"/>
          </a:xfrm>
          <a:custGeom>
            <a:avLst/>
            <a:gdLst/>
            <a:ahLst/>
            <a:cxnLst/>
            <a:rect l="l" t="t" r="r" b="b"/>
            <a:pathLst>
              <a:path w="1433729" h="685800">
                <a:moveTo>
                  <a:pt x="0" y="685800"/>
                </a:moveTo>
                <a:lnTo>
                  <a:pt x="171450" y="0"/>
                </a:lnTo>
                <a:lnTo>
                  <a:pt x="214529" y="0"/>
                </a:lnTo>
                <a:lnTo>
                  <a:pt x="1047750" y="0"/>
                </a:lnTo>
                <a:lnTo>
                  <a:pt x="1433729" y="0"/>
                </a:lnTo>
                <a:lnTo>
                  <a:pt x="1262279" y="685800"/>
                </a:lnTo>
                <a:lnTo>
                  <a:pt x="1219200" y="685800"/>
                </a:lnTo>
                <a:lnTo>
                  <a:pt x="385979" y="685800"/>
                </a:lnTo>
                <a:close/>
              </a:path>
            </a:pathLst>
          </a:custGeom>
          <a:solidFill>
            <a:srgbClr val="6B633D"/>
          </a:solidFill>
          <a:ln w="28575">
            <a:solidFill>
              <a:schemeClr val="bg2">
                <a:lumMod val="25000"/>
              </a:schemeClr>
            </a:solidFill>
          </a:ln>
          <a:scene3d>
            <a:camera prst="orthographicFront">
              <a:rot lat="3720545" lon="18793152" rev="19006844"/>
            </a:camera>
            <a:lightRig rig="threePt" dir="t"/>
          </a:scene3d>
          <a:sp3d extrusionH="50800">
            <a:extrusionClr>
              <a:schemeClr val="bg2">
                <a:lumMod val="10000"/>
              </a:schemeClr>
            </a:extrusionClr>
            <a:contourClr>
              <a:schemeClr val="bg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54" name="Group 53"/>
          <p:cNvGrpSpPr/>
          <p:nvPr/>
        </p:nvGrpSpPr>
        <p:grpSpPr>
          <a:xfrm>
            <a:off x="6879771" y="956906"/>
            <a:ext cx="456085" cy="1375025"/>
            <a:chOff x="9218806" y="2448370"/>
            <a:chExt cx="552279" cy="1830288"/>
          </a:xfrm>
        </p:grpSpPr>
        <p:sp>
          <p:nvSpPr>
            <p:cNvPr id="484" name="Oval 483"/>
            <p:cNvSpPr/>
            <p:nvPr/>
          </p:nvSpPr>
          <p:spPr>
            <a:xfrm rot="16200000">
              <a:off x="8579802" y="3087374"/>
              <a:ext cx="1830288" cy="552279"/>
            </a:xfrm>
            <a:custGeom>
              <a:avLst/>
              <a:gdLst/>
              <a:ahLst/>
              <a:cxnLst/>
              <a:rect l="l" t="t" r="r" b="b"/>
              <a:pathLst>
                <a:path w="1830288" h="552279">
                  <a:moveTo>
                    <a:pt x="1830288" y="182648"/>
                  </a:moveTo>
                  <a:lnTo>
                    <a:pt x="1830288" y="354550"/>
                  </a:lnTo>
                  <a:cubicBezTo>
                    <a:pt x="1830288" y="378285"/>
                    <a:pt x="1817442" y="397527"/>
                    <a:pt x="1801596" y="397527"/>
                  </a:cubicBezTo>
                  <a:lnTo>
                    <a:pt x="646838" y="397527"/>
                  </a:lnTo>
                  <a:lnTo>
                    <a:pt x="79140" y="541599"/>
                  </a:lnTo>
                  <a:cubicBezTo>
                    <a:pt x="74341" y="548726"/>
                    <a:pt x="68652" y="552279"/>
                    <a:pt x="62775" y="552279"/>
                  </a:cubicBezTo>
                  <a:lnTo>
                    <a:pt x="53414" y="548128"/>
                  </a:lnTo>
                  <a:lnTo>
                    <a:pt x="37064" y="552277"/>
                  </a:lnTo>
                  <a:lnTo>
                    <a:pt x="37064" y="527532"/>
                  </a:lnTo>
                  <a:cubicBezTo>
                    <a:pt x="15103" y="484216"/>
                    <a:pt x="0" y="387937"/>
                    <a:pt x="0" y="276140"/>
                  </a:cubicBezTo>
                  <a:cubicBezTo>
                    <a:pt x="0" y="164343"/>
                    <a:pt x="15103" y="68064"/>
                    <a:pt x="37064" y="24748"/>
                  </a:cubicBezTo>
                  <a:lnTo>
                    <a:pt x="37064" y="0"/>
                  </a:lnTo>
                  <a:lnTo>
                    <a:pt x="53418" y="4150"/>
                  </a:lnTo>
                  <a:cubicBezTo>
                    <a:pt x="56115" y="1163"/>
                    <a:pt x="59414" y="1"/>
                    <a:pt x="62775" y="1"/>
                  </a:cubicBezTo>
                  <a:cubicBezTo>
                    <a:pt x="68651" y="1"/>
                    <a:pt x="74339" y="3552"/>
                    <a:pt x="79137" y="10677"/>
                  </a:cubicBezTo>
                  <a:lnTo>
                    <a:pt x="587419" y="139672"/>
                  </a:lnTo>
                  <a:lnTo>
                    <a:pt x="1801596" y="139672"/>
                  </a:lnTo>
                  <a:cubicBezTo>
                    <a:pt x="1817442" y="139672"/>
                    <a:pt x="1830288" y="158913"/>
                    <a:pt x="1830288" y="182648"/>
                  </a:cubicBezTo>
                  <a:close/>
                </a:path>
              </a:pathLst>
            </a:custGeom>
            <a:gradFill flip="none" rotWithShape="1">
              <a:gsLst>
                <a:gs pos="14000">
                  <a:srgbClr val="2D2D2D"/>
                </a:gs>
                <a:gs pos="0">
                  <a:schemeClr val="tx1"/>
                </a:gs>
                <a:gs pos="46681">
                  <a:schemeClr val="bg1">
                    <a:lumMod val="75000"/>
                  </a:schemeClr>
                </a:gs>
                <a:gs pos="73000">
                  <a:schemeClr val="tx1">
                    <a:lumMod val="75000"/>
                    <a:lumOff val="25000"/>
                  </a:schemeClr>
                </a:gs>
                <a:gs pos="42000">
                  <a:schemeClr val="tx1">
                    <a:lumMod val="50000"/>
                    <a:lumOff val="50000"/>
                  </a:schemeClr>
                </a:gs>
              </a:gsLst>
              <a:lin ang="5400000" scaled="0"/>
              <a:tileRect/>
            </a:gradFill>
            <a:ln w="28575">
              <a:solidFill>
                <a:srgbClr val="474747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461" name="Flowchart: Stored Data 460"/>
            <p:cNvSpPr/>
            <p:nvPr/>
          </p:nvSpPr>
          <p:spPr>
            <a:xfrm rot="16200000" flipH="1">
              <a:off x="9421490" y="2751757"/>
              <a:ext cx="175172" cy="303753"/>
            </a:xfrm>
            <a:prstGeom prst="flowChartOnlineStorage">
              <a:avLst/>
            </a:prstGeom>
            <a:solidFill>
              <a:schemeClr val="bg2">
                <a:lumMod val="25000"/>
              </a:schemeClr>
            </a:solidFill>
            <a:scene3d>
              <a:camera prst="orthographicFront">
                <a:rot lat="0" lon="0" rev="0"/>
              </a:camera>
              <a:lightRig rig="threePt" dir="t">
                <a:rot lat="0" lon="0" rev="1200000"/>
              </a:lightRig>
            </a:scene3d>
            <a:sp3d>
              <a:bevelT w="63500" h="25400"/>
            </a:sp3d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462" name="Flowchart: Stored Data 461"/>
            <p:cNvSpPr/>
            <p:nvPr/>
          </p:nvSpPr>
          <p:spPr>
            <a:xfrm rot="16200000" flipH="1">
              <a:off x="9423595" y="3229949"/>
              <a:ext cx="175172" cy="303753"/>
            </a:xfrm>
            <a:prstGeom prst="flowChartOnlineStorage">
              <a:avLst/>
            </a:prstGeom>
            <a:solidFill>
              <a:schemeClr val="bg2">
                <a:lumMod val="25000"/>
              </a:schemeClr>
            </a:solidFill>
            <a:scene3d>
              <a:camera prst="orthographicFront">
                <a:rot lat="0" lon="0" rev="0"/>
              </a:camera>
              <a:lightRig rig="threePt" dir="t">
                <a:rot lat="0" lon="0" rev="1200000"/>
              </a:lightRig>
            </a:scene3d>
            <a:sp3d>
              <a:bevelT w="63500" h="25400"/>
            </a:sp3d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16" name="Rectangle 15"/>
          <p:cNvSpPr/>
          <p:nvPr/>
        </p:nvSpPr>
        <p:spPr>
          <a:xfrm>
            <a:off x="6652951" y="274730"/>
            <a:ext cx="933597" cy="799963"/>
          </a:xfrm>
          <a:custGeom>
            <a:avLst/>
            <a:gdLst/>
            <a:ahLst/>
            <a:cxnLst/>
            <a:rect l="l" t="t" r="r" b="b"/>
            <a:pathLst>
              <a:path w="852349" h="799963">
                <a:moveTo>
                  <a:pt x="0" y="0"/>
                </a:moveTo>
                <a:lnTo>
                  <a:pt x="852349" y="0"/>
                </a:lnTo>
                <a:lnTo>
                  <a:pt x="852349" y="799963"/>
                </a:lnTo>
                <a:lnTo>
                  <a:pt x="753674" y="799963"/>
                </a:lnTo>
                <a:lnTo>
                  <a:pt x="753674" y="681953"/>
                </a:lnTo>
                <a:cubicBezTo>
                  <a:pt x="753674" y="568530"/>
                  <a:pt x="661726" y="476582"/>
                  <a:pt x="548303" y="476582"/>
                </a:cubicBezTo>
                <a:lnTo>
                  <a:pt x="310266" y="476582"/>
                </a:lnTo>
                <a:cubicBezTo>
                  <a:pt x="196843" y="476582"/>
                  <a:pt x="104895" y="568530"/>
                  <a:pt x="104895" y="681953"/>
                </a:cubicBezTo>
                <a:lnTo>
                  <a:pt x="104895" y="799963"/>
                </a:lnTo>
                <a:lnTo>
                  <a:pt x="0" y="799963"/>
                </a:lnTo>
                <a:close/>
              </a:path>
            </a:pathLst>
          </a:custGeom>
          <a:blipFill>
            <a:blip r:embed="rId4">
              <a:duotone>
                <a:prstClr val="black"/>
                <a:schemeClr val="bg2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6343876" y="760006"/>
            <a:ext cx="1508129" cy="1686537"/>
            <a:chOff x="6343876" y="762001"/>
            <a:chExt cx="1508129" cy="1686537"/>
          </a:xfrm>
        </p:grpSpPr>
        <p:sp>
          <p:nvSpPr>
            <p:cNvPr id="2070" name="Rounded Rectangle 2069"/>
            <p:cNvSpPr/>
            <p:nvPr/>
          </p:nvSpPr>
          <p:spPr>
            <a:xfrm>
              <a:off x="6767848" y="762001"/>
              <a:ext cx="648779" cy="1318608"/>
            </a:xfrm>
            <a:prstGeom prst="roundRect">
              <a:avLst>
                <a:gd name="adj" fmla="val 31655"/>
              </a:avLst>
            </a:prstGeom>
            <a:gradFill flip="none" rotWithShape="1">
              <a:gsLst>
                <a:gs pos="12000">
                  <a:schemeClr val="bg1">
                    <a:lumMod val="75000"/>
                    <a:shade val="30000"/>
                    <a:satMod val="115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10800000" scaled="1"/>
              <a:tileRect/>
            </a:gra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071" name="Trapezoid 2070"/>
            <p:cNvSpPr/>
            <p:nvPr/>
          </p:nvSpPr>
          <p:spPr>
            <a:xfrm>
              <a:off x="6343876" y="1831075"/>
              <a:ext cx="1508129" cy="617463"/>
            </a:xfrm>
            <a:prstGeom prst="trapezoid">
              <a:avLst>
                <a:gd name="adj" fmla="val 67899"/>
              </a:avLst>
            </a:prstGeom>
            <a:gradFill>
              <a:gsLst>
                <a:gs pos="21000">
                  <a:schemeClr val="bg1">
                    <a:lumMod val="75000"/>
                    <a:shade val="30000"/>
                    <a:satMod val="115000"/>
                  </a:schemeClr>
                </a:gs>
                <a:gs pos="50000">
                  <a:schemeClr val="bg1">
                    <a:lumMod val="9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10800000" scaled="1"/>
            </a:gradFill>
            <a:ln>
              <a:solidFill>
                <a:schemeClr val="bg1">
                  <a:lumMod val="50000"/>
                </a:schemeClr>
              </a:solidFill>
            </a:ln>
            <a:effectLst>
              <a:outerShdw blurRad="469900" dist="101600" dir="5400000" algn="t" rotWithShape="0">
                <a:prstClr val="black">
                  <a:alpha val="4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486" name="Group 485"/>
          <p:cNvGrpSpPr>
            <a:grpSpLocks noChangeAspect="1"/>
          </p:cNvGrpSpPr>
          <p:nvPr/>
        </p:nvGrpSpPr>
        <p:grpSpPr>
          <a:xfrm>
            <a:off x="5209144" y="3511180"/>
            <a:ext cx="275305" cy="449257"/>
            <a:chOff x="9525256" y="3166193"/>
            <a:chExt cx="344131" cy="561571"/>
          </a:xfrm>
        </p:grpSpPr>
        <p:sp>
          <p:nvSpPr>
            <p:cNvPr id="487" name="Oval 486"/>
            <p:cNvSpPr>
              <a:spLocks noChangeAspect="1"/>
            </p:cNvSpPr>
            <p:nvPr/>
          </p:nvSpPr>
          <p:spPr>
            <a:xfrm>
              <a:off x="9536975" y="3352861"/>
              <a:ext cx="320693" cy="305907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bg1">
                  <a:lumMod val="50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488" name="Oval 487"/>
            <p:cNvSpPr>
              <a:spLocks noChangeAspect="1"/>
            </p:cNvSpPr>
            <p:nvPr/>
          </p:nvSpPr>
          <p:spPr>
            <a:xfrm>
              <a:off x="9585307" y="3380040"/>
              <a:ext cx="240767" cy="229666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bg1">
                  <a:lumMod val="50000"/>
                </a:schemeClr>
              </a:solidFill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489" name="Group 488"/>
            <p:cNvGrpSpPr/>
            <p:nvPr/>
          </p:nvGrpSpPr>
          <p:grpSpPr>
            <a:xfrm>
              <a:off x="9525256" y="3166193"/>
              <a:ext cx="344131" cy="100569"/>
              <a:chOff x="9525000" y="3166193"/>
              <a:chExt cx="344131" cy="100569"/>
            </a:xfrm>
          </p:grpSpPr>
          <p:sp>
            <p:nvSpPr>
              <p:cNvPr id="492" name="Oval 491"/>
              <p:cNvSpPr>
                <a:spLocks noChangeAspect="1"/>
              </p:cNvSpPr>
              <p:nvPr/>
            </p:nvSpPr>
            <p:spPr>
              <a:xfrm>
                <a:off x="9525000" y="3166193"/>
                <a:ext cx="103363" cy="100569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 w="12700">
                <a:solidFill>
                  <a:schemeClr val="bg1">
                    <a:lumMod val="50000"/>
                  </a:schemeClr>
                </a:solidFill>
              </a:ln>
              <a:effectLst>
                <a:innerShdw blurRad="63500" dist="50800" dir="54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93" name="Oval 492"/>
              <p:cNvSpPr>
                <a:spLocks noChangeAspect="1"/>
              </p:cNvSpPr>
              <p:nvPr/>
            </p:nvSpPr>
            <p:spPr>
              <a:xfrm>
                <a:off x="9765768" y="3166193"/>
                <a:ext cx="103363" cy="100569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 w="12700">
                <a:solidFill>
                  <a:schemeClr val="bg1">
                    <a:lumMod val="50000"/>
                  </a:schemeClr>
                </a:solidFill>
              </a:ln>
              <a:effectLst>
                <a:innerShdw blurRad="63500" dist="50800" dir="54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94" name="Oval 493"/>
              <p:cNvSpPr>
                <a:spLocks noChangeAspect="1"/>
              </p:cNvSpPr>
              <p:nvPr/>
            </p:nvSpPr>
            <p:spPr>
              <a:xfrm>
                <a:off x="9645641" y="3166193"/>
                <a:ext cx="103363" cy="100569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 w="12700">
                <a:solidFill>
                  <a:schemeClr val="bg1">
                    <a:lumMod val="50000"/>
                  </a:schemeClr>
                </a:solidFill>
              </a:ln>
              <a:effectLst>
                <a:innerShdw blurRad="63500" dist="50800" dir="54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490" name="Rounded Rectangle 489"/>
            <p:cNvSpPr/>
            <p:nvPr/>
          </p:nvSpPr>
          <p:spPr>
            <a:xfrm>
              <a:off x="9663433" y="3453444"/>
              <a:ext cx="113324" cy="274320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85000"/>
              </a:schemeClr>
            </a:solidFill>
            <a:ln w="12700">
              <a:solidFill>
                <a:schemeClr val="bg1">
                  <a:lumMod val="50000"/>
                </a:schemeClr>
              </a:solidFill>
            </a:ln>
            <a:effectLst>
              <a:innerShdw blurRad="63500" dist="50800" dir="189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491" name="Can 490"/>
            <p:cNvSpPr/>
            <p:nvPr/>
          </p:nvSpPr>
          <p:spPr>
            <a:xfrm>
              <a:off x="9665317" y="3253126"/>
              <a:ext cx="64008" cy="170125"/>
            </a:xfrm>
            <a:prstGeom prst="can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bg1">
                  <a:lumMod val="50000"/>
                </a:schemeClr>
              </a:solidFill>
            </a:ln>
            <a:effectLst>
              <a:innerShdw blurRad="63500" dist="50800" dir="189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61" name="Group 60"/>
          <p:cNvGrpSpPr>
            <a:grpSpLocks noChangeAspect="1"/>
          </p:cNvGrpSpPr>
          <p:nvPr/>
        </p:nvGrpSpPr>
        <p:grpSpPr>
          <a:xfrm>
            <a:off x="4710424" y="3511180"/>
            <a:ext cx="275305" cy="449257"/>
            <a:chOff x="9525256" y="3166193"/>
            <a:chExt cx="344131" cy="561571"/>
          </a:xfrm>
        </p:grpSpPr>
        <p:sp>
          <p:nvSpPr>
            <p:cNvPr id="63" name="Oval 62"/>
            <p:cNvSpPr>
              <a:spLocks noChangeAspect="1"/>
            </p:cNvSpPr>
            <p:nvPr/>
          </p:nvSpPr>
          <p:spPr>
            <a:xfrm>
              <a:off x="9536975" y="3352861"/>
              <a:ext cx="320693" cy="305907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bg1">
                  <a:lumMod val="50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53" name="Oval 52"/>
            <p:cNvSpPr>
              <a:spLocks noChangeAspect="1"/>
            </p:cNvSpPr>
            <p:nvPr/>
          </p:nvSpPr>
          <p:spPr>
            <a:xfrm>
              <a:off x="9585307" y="3380040"/>
              <a:ext cx="240767" cy="229666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bg1">
                  <a:lumMod val="50000"/>
                </a:schemeClr>
              </a:solidFill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60" name="Group 59"/>
            <p:cNvGrpSpPr/>
            <p:nvPr/>
          </p:nvGrpSpPr>
          <p:grpSpPr>
            <a:xfrm>
              <a:off x="9525256" y="3166193"/>
              <a:ext cx="344131" cy="100569"/>
              <a:chOff x="9525000" y="3166193"/>
              <a:chExt cx="344131" cy="100569"/>
            </a:xfrm>
          </p:grpSpPr>
          <p:sp>
            <p:nvSpPr>
              <p:cNvPr id="44" name="Oval 43"/>
              <p:cNvSpPr>
                <a:spLocks noChangeAspect="1"/>
              </p:cNvSpPr>
              <p:nvPr/>
            </p:nvSpPr>
            <p:spPr>
              <a:xfrm>
                <a:off x="9525000" y="3166193"/>
                <a:ext cx="103363" cy="100569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 w="12700">
                <a:solidFill>
                  <a:schemeClr val="bg1">
                    <a:lumMod val="50000"/>
                  </a:schemeClr>
                </a:solidFill>
              </a:ln>
              <a:effectLst>
                <a:innerShdw blurRad="63500" dist="50800" dir="54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2" name="Oval 51"/>
              <p:cNvSpPr>
                <a:spLocks noChangeAspect="1"/>
              </p:cNvSpPr>
              <p:nvPr/>
            </p:nvSpPr>
            <p:spPr>
              <a:xfrm>
                <a:off x="9765768" y="3166193"/>
                <a:ext cx="103363" cy="100569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 w="12700">
                <a:solidFill>
                  <a:schemeClr val="bg1">
                    <a:lumMod val="50000"/>
                  </a:schemeClr>
                </a:solidFill>
              </a:ln>
              <a:effectLst>
                <a:innerShdw blurRad="63500" dist="50800" dir="54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1" name="Oval 50"/>
              <p:cNvSpPr>
                <a:spLocks noChangeAspect="1"/>
              </p:cNvSpPr>
              <p:nvPr/>
            </p:nvSpPr>
            <p:spPr>
              <a:xfrm>
                <a:off x="9645641" y="3166193"/>
                <a:ext cx="103363" cy="100569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 w="12700">
                <a:solidFill>
                  <a:schemeClr val="bg1">
                    <a:lumMod val="50000"/>
                  </a:schemeClr>
                </a:solidFill>
              </a:ln>
              <a:effectLst>
                <a:innerShdw blurRad="63500" dist="50800" dir="54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56" name="Rounded Rectangle 55"/>
            <p:cNvSpPr/>
            <p:nvPr/>
          </p:nvSpPr>
          <p:spPr>
            <a:xfrm>
              <a:off x="9663433" y="3453444"/>
              <a:ext cx="113324" cy="274320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85000"/>
              </a:schemeClr>
            </a:solidFill>
            <a:ln w="12700">
              <a:solidFill>
                <a:schemeClr val="bg1">
                  <a:lumMod val="50000"/>
                </a:schemeClr>
              </a:solidFill>
            </a:ln>
            <a:effectLst>
              <a:innerShdw blurRad="63500" dist="50800" dir="189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49" name="Can 48"/>
            <p:cNvSpPr/>
            <p:nvPr/>
          </p:nvSpPr>
          <p:spPr>
            <a:xfrm>
              <a:off x="9665317" y="3253126"/>
              <a:ext cx="64008" cy="170125"/>
            </a:xfrm>
            <a:prstGeom prst="can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bg1">
                  <a:lumMod val="50000"/>
                </a:schemeClr>
              </a:solidFill>
            </a:ln>
            <a:effectLst>
              <a:innerShdw blurRad="63500" dist="50800" dir="189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47" name="Group 46"/>
          <p:cNvGrpSpPr/>
          <p:nvPr/>
        </p:nvGrpSpPr>
        <p:grpSpPr>
          <a:xfrm rot="10800000">
            <a:off x="6656397" y="5190830"/>
            <a:ext cx="1573203" cy="563480"/>
            <a:chOff x="5491924" y="6191899"/>
            <a:chExt cx="2041896" cy="510574"/>
          </a:xfrm>
          <a:scene3d>
            <a:camera prst="orthographicFront">
              <a:rot lat="18599993" lon="0" rev="0"/>
            </a:camera>
            <a:lightRig rig="threePt" dir="t"/>
          </a:scene3d>
        </p:grpSpPr>
        <p:sp>
          <p:nvSpPr>
            <p:cNvPr id="46" name="Rectangle 45"/>
            <p:cNvSpPr/>
            <p:nvPr/>
          </p:nvSpPr>
          <p:spPr>
            <a:xfrm>
              <a:off x="5491924" y="6277874"/>
              <a:ext cx="1760106" cy="2743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12700">
              <a:solidFill>
                <a:schemeClr val="tx1"/>
              </a:solidFill>
            </a:ln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17" name="Rectangle 116"/>
            <p:cNvSpPr/>
            <p:nvPr/>
          </p:nvSpPr>
          <p:spPr>
            <a:xfrm>
              <a:off x="5562600" y="6347490"/>
              <a:ext cx="1760106" cy="2743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12700">
              <a:solidFill>
                <a:schemeClr val="tx1"/>
              </a:solidFill>
            </a:ln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18" name="Rectangle 117"/>
            <p:cNvSpPr/>
            <p:nvPr/>
          </p:nvSpPr>
          <p:spPr>
            <a:xfrm>
              <a:off x="5638800" y="6426678"/>
              <a:ext cx="1760106" cy="2743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12700">
              <a:solidFill>
                <a:schemeClr val="tx1"/>
              </a:solidFill>
            </a:ln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19" name="Rectangle 118"/>
            <p:cNvSpPr/>
            <p:nvPr/>
          </p:nvSpPr>
          <p:spPr>
            <a:xfrm>
              <a:off x="5715000" y="6511504"/>
              <a:ext cx="1760106" cy="2743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12700">
              <a:solidFill>
                <a:schemeClr val="tx1"/>
              </a:solidFill>
            </a:ln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24" name="Rectangle 123"/>
            <p:cNvSpPr/>
            <p:nvPr/>
          </p:nvSpPr>
          <p:spPr>
            <a:xfrm>
              <a:off x="5773714" y="6593342"/>
              <a:ext cx="1760106" cy="2743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12700">
              <a:solidFill>
                <a:schemeClr val="tx1"/>
              </a:solidFill>
            </a:ln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25" name="Rectangle 124"/>
            <p:cNvSpPr/>
            <p:nvPr/>
          </p:nvSpPr>
          <p:spPr>
            <a:xfrm rot="3468007">
              <a:off x="7136832" y="6401625"/>
              <a:ext cx="482925" cy="63474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12700">
              <a:solidFill>
                <a:schemeClr val="tx1"/>
              </a:solidFill>
            </a:ln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26" name="Rectangle 125"/>
            <p:cNvSpPr/>
            <p:nvPr/>
          </p:nvSpPr>
          <p:spPr>
            <a:xfrm rot="3468007">
              <a:off x="5416281" y="6429274"/>
              <a:ext cx="482925" cy="63474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12700">
              <a:solidFill>
                <a:schemeClr val="tx1"/>
              </a:solidFill>
            </a:ln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180" name="Group 179"/>
          <p:cNvGrpSpPr/>
          <p:nvPr/>
        </p:nvGrpSpPr>
        <p:grpSpPr>
          <a:xfrm>
            <a:off x="6635029" y="4351863"/>
            <a:ext cx="1812805" cy="1485901"/>
            <a:chOff x="6663904" y="4334608"/>
            <a:chExt cx="1812805" cy="1485901"/>
          </a:xfrm>
        </p:grpSpPr>
        <p:sp>
          <p:nvSpPr>
            <p:cNvPr id="35" name="Rounded Rectangle 34"/>
            <p:cNvSpPr/>
            <p:nvPr/>
          </p:nvSpPr>
          <p:spPr>
            <a:xfrm>
              <a:off x="6663904" y="4334608"/>
              <a:ext cx="1812805" cy="1485901"/>
            </a:xfrm>
            <a:custGeom>
              <a:avLst/>
              <a:gdLst/>
              <a:ahLst/>
              <a:cxnLst/>
              <a:rect l="l" t="t" r="r" b="b"/>
              <a:pathLst>
                <a:path w="1812805" h="1485901">
                  <a:moveTo>
                    <a:pt x="317673" y="377240"/>
                  </a:moveTo>
                  <a:lnTo>
                    <a:pt x="317673" y="1245946"/>
                  </a:lnTo>
                  <a:lnTo>
                    <a:pt x="1489499" y="1245946"/>
                  </a:lnTo>
                  <a:lnTo>
                    <a:pt x="1489499" y="377240"/>
                  </a:lnTo>
                  <a:close/>
                  <a:moveTo>
                    <a:pt x="204519" y="0"/>
                  </a:moveTo>
                  <a:lnTo>
                    <a:pt x="1608286" y="0"/>
                  </a:lnTo>
                  <a:cubicBezTo>
                    <a:pt x="1721239" y="0"/>
                    <a:pt x="1812805" y="91566"/>
                    <a:pt x="1812805" y="204519"/>
                  </a:cubicBezTo>
                  <a:lnTo>
                    <a:pt x="1812805" y="1281382"/>
                  </a:lnTo>
                  <a:cubicBezTo>
                    <a:pt x="1812805" y="1394335"/>
                    <a:pt x="1721239" y="1485901"/>
                    <a:pt x="1608286" y="1485901"/>
                  </a:cubicBezTo>
                  <a:lnTo>
                    <a:pt x="204519" y="1485901"/>
                  </a:lnTo>
                  <a:cubicBezTo>
                    <a:pt x="91566" y="1485901"/>
                    <a:pt x="0" y="1394335"/>
                    <a:pt x="0" y="1281382"/>
                  </a:cubicBezTo>
                  <a:lnTo>
                    <a:pt x="0" y="204519"/>
                  </a:lnTo>
                  <a:cubicBezTo>
                    <a:pt x="0" y="91566"/>
                    <a:pt x="91566" y="0"/>
                    <a:pt x="204519" y="0"/>
                  </a:cubicBezTo>
                  <a:close/>
                </a:path>
              </a:pathLst>
            </a:custGeom>
            <a:gradFill>
              <a:gsLst>
                <a:gs pos="0">
                  <a:schemeClr val="tx1">
                    <a:lumMod val="95000"/>
                    <a:lumOff val="5000"/>
                  </a:schemeClr>
                </a:gs>
                <a:gs pos="50000">
                  <a:schemeClr val="tx1">
                    <a:lumMod val="85000"/>
                    <a:lumOff val="15000"/>
                  </a:schemeClr>
                </a:gs>
                <a:gs pos="100000">
                  <a:schemeClr val="tx1">
                    <a:lumMod val="75000"/>
                    <a:lumOff val="25000"/>
                  </a:schemeClr>
                </a:gs>
              </a:gsLst>
              <a:lin ang="13500000" scaled="1"/>
            </a:gra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40" name="Rectangle 39"/>
            <p:cNvSpPr/>
            <p:nvPr/>
          </p:nvSpPr>
          <p:spPr>
            <a:xfrm>
              <a:off x="6983079" y="4416140"/>
              <a:ext cx="1143003" cy="201816"/>
            </a:xfrm>
            <a:prstGeom prst="rect">
              <a:avLst/>
            </a:prstGeom>
            <a:gradFill flip="none" rotWithShape="1">
              <a:gsLst>
                <a:gs pos="0">
                  <a:schemeClr val="bg2">
                    <a:lumMod val="25000"/>
                    <a:shade val="30000"/>
                    <a:satMod val="115000"/>
                  </a:schemeClr>
                </a:gs>
                <a:gs pos="50000">
                  <a:schemeClr val="bg2">
                    <a:lumMod val="25000"/>
                    <a:shade val="67500"/>
                    <a:satMod val="115000"/>
                  </a:schemeClr>
                </a:gs>
                <a:gs pos="100000">
                  <a:schemeClr val="bg2">
                    <a:lumMod val="25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74" name="Oval 273"/>
            <p:cNvSpPr/>
            <p:nvPr/>
          </p:nvSpPr>
          <p:spPr>
            <a:xfrm>
              <a:off x="7043914" y="4421785"/>
              <a:ext cx="137160" cy="137160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scene3d>
              <a:camera prst="orthographicFront">
                <a:rot lat="0" lon="20099980" rev="0"/>
              </a:camera>
              <a:lightRig rig="threePt" dir="t"/>
            </a:scene3d>
            <a:sp3d extrusionH="44450">
              <a:extrusionClr>
                <a:schemeClr val="tx1">
                  <a:lumMod val="50000"/>
                  <a:lumOff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75" name="Oval 274"/>
            <p:cNvSpPr/>
            <p:nvPr/>
          </p:nvSpPr>
          <p:spPr>
            <a:xfrm>
              <a:off x="7342960" y="4421785"/>
              <a:ext cx="137160" cy="137160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scene3d>
              <a:camera prst="orthographicFront">
                <a:rot lat="0" lon="20099980" rev="0"/>
              </a:camera>
              <a:lightRig rig="threePt" dir="t"/>
            </a:scene3d>
            <a:sp3d extrusionH="44450">
              <a:extrusionClr>
                <a:schemeClr val="tx1">
                  <a:lumMod val="50000"/>
                  <a:lumOff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76" name="Oval 275"/>
            <p:cNvSpPr/>
            <p:nvPr/>
          </p:nvSpPr>
          <p:spPr>
            <a:xfrm>
              <a:off x="7642006" y="4421785"/>
              <a:ext cx="137160" cy="137160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scene3d>
              <a:camera prst="orthographicFront">
                <a:rot lat="0" lon="20099980" rev="0"/>
              </a:camera>
              <a:lightRig rig="threePt" dir="t"/>
            </a:scene3d>
            <a:sp3d extrusionH="44450">
              <a:extrusionClr>
                <a:schemeClr val="tx1">
                  <a:lumMod val="50000"/>
                  <a:lumOff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77" name="Oval 276"/>
            <p:cNvSpPr/>
            <p:nvPr/>
          </p:nvSpPr>
          <p:spPr>
            <a:xfrm>
              <a:off x="7941053" y="4421785"/>
              <a:ext cx="137160" cy="137160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scene3d>
              <a:camera prst="orthographicFront">
                <a:rot lat="0" lon="20099980" rev="0"/>
              </a:camera>
              <a:lightRig rig="threePt" dir="t"/>
            </a:scene3d>
            <a:sp3d extrusionH="44450">
              <a:extrusionClr>
                <a:schemeClr val="tx1">
                  <a:lumMod val="50000"/>
                  <a:lumOff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181" name="Trapezoid 14"/>
          <p:cNvSpPr/>
          <p:nvPr/>
        </p:nvSpPr>
        <p:spPr>
          <a:xfrm rot="5400000">
            <a:off x="5735448" y="5012378"/>
            <a:ext cx="1762438" cy="614615"/>
          </a:xfrm>
          <a:custGeom>
            <a:avLst/>
            <a:gdLst/>
            <a:ahLst/>
            <a:cxnLst/>
            <a:rect l="l" t="t" r="r" b="b"/>
            <a:pathLst>
              <a:path w="1433729" h="685800">
                <a:moveTo>
                  <a:pt x="0" y="685800"/>
                </a:moveTo>
                <a:lnTo>
                  <a:pt x="171450" y="0"/>
                </a:lnTo>
                <a:lnTo>
                  <a:pt x="214529" y="0"/>
                </a:lnTo>
                <a:lnTo>
                  <a:pt x="1047750" y="0"/>
                </a:lnTo>
                <a:lnTo>
                  <a:pt x="1433729" y="0"/>
                </a:lnTo>
                <a:lnTo>
                  <a:pt x="1262279" y="685800"/>
                </a:lnTo>
                <a:lnTo>
                  <a:pt x="1219200" y="685800"/>
                </a:lnTo>
                <a:lnTo>
                  <a:pt x="385979" y="685800"/>
                </a:lnTo>
                <a:close/>
              </a:path>
            </a:pathLst>
          </a:custGeom>
          <a:solidFill>
            <a:srgbClr val="6B633D"/>
          </a:solidFill>
          <a:ln>
            <a:solidFill>
              <a:schemeClr val="bg2">
                <a:lumMod val="25000"/>
              </a:schemeClr>
            </a:solidFill>
          </a:ln>
          <a:scene3d>
            <a:camera prst="orthographicFront">
              <a:rot lat="4200000" lon="0" rev="0"/>
            </a:camera>
            <a:lightRig rig="threePt" dir="t"/>
          </a:scene3d>
          <a:sp3d extrusionH="50800">
            <a:extrusionClr>
              <a:schemeClr val="bg2">
                <a:lumMod val="10000"/>
              </a:schemeClr>
            </a:extrusionClr>
            <a:contourClr>
              <a:schemeClr val="bg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553" name="Group 552"/>
          <p:cNvGrpSpPr/>
          <p:nvPr/>
        </p:nvGrpSpPr>
        <p:grpSpPr>
          <a:xfrm rot="14128375">
            <a:off x="181422" y="5052395"/>
            <a:ext cx="854838" cy="154485"/>
            <a:chOff x="12453710" y="2558353"/>
            <a:chExt cx="1322387" cy="294562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pic>
          <p:nvPicPr>
            <p:cNvPr id="554" name="Picture 4"/>
            <p:cNvPicPr>
              <a:picLocks noChangeAspect="1" noChangeArrowheads="1"/>
            </p:cNvPicPr>
            <p:nvPr/>
          </p:nvPicPr>
          <p:blipFill rotWithShape="1">
            <a:blip r:embed="rId1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t="-4"/>
            <a:stretch/>
          </p:blipFill>
          <p:spPr bwMode="auto">
            <a:xfrm>
              <a:off x="12453710" y="2558353"/>
              <a:ext cx="1322387" cy="282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555" name="Group 554"/>
            <p:cNvGrpSpPr/>
            <p:nvPr/>
          </p:nvGrpSpPr>
          <p:grpSpPr>
            <a:xfrm>
              <a:off x="12676483" y="2578608"/>
              <a:ext cx="837194" cy="274307"/>
              <a:chOff x="12676483" y="2578608"/>
              <a:chExt cx="837194" cy="274307"/>
            </a:xfrm>
          </p:grpSpPr>
          <p:sp>
            <p:nvSpPr>
              <p:cNvPr id="556" name="Rectangle 555"/>
              <p:cNvSpPr/>
              <p:nvPr/>
            </p:nvSpPr>
            <p:spPr>
              <a:xfrm>
                <a:off x="12713060" y="2578608"/>
                <a:ext cx="749956" cy="112866"/>
              </a:xfrm>
              <a:prstGeom prst="rect">
                <a:avLst/>
              </a:prstGeom>
              <a:solidFill>
                <a:srgbClr val="F9B67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557" name="Straight Connector 556"/>
              <p:cNvCxnSpPr/>
              <p:nvPr/>
            </p:nvCxnSpPr>
            <p:spPr>
              <a:xfrm flipV="1">
                <a:off x="12676483" y="2840699"/>
                <a:ext cx="837194" cy="12216"/>
              </a:xfrm>
              <a:prstGeom prst="line">
                <a:avLst/>
              </a:prstGeom>
              <a:ln w="28575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549" name="Trapezoid 10"/>
          <p:cNvSpPr/>
          <p:nvPr/>
        </p:nvSpPr>
        <p:spPr>
          <a:xfrm rot="10800000">
            <a:off x="7047649" y="5087725"/>
            <a:ext cx="754001" cy="417456"/>
          </a:xfrm>
          <a:custGeom>
            <a:avLst/>
            <a:gdLst/>
            <a:ahLst/>
            <a:cxnLst/>
            <a:rect l="l" t="t" r="r" b="b"/>
            <a:pathLst>
              <a:path w="707660" h="421660">
                <a:moveTo>
                  <a:pt x="707660" y="421660"/>
                </a:moveTo>
                <a:lnTo>
                  <a:pt x="0" y="421660"/>
                </a:lnTo>
                <a:lnTo>
                  <a:pt x="86325" y="76361"/>
                </a:lnTo>
                <a:lnTo>
                  <a:pt x="100974" y="76361"/>
                </a:lnTo>
                <a:cubicBezTo>
                  <a:pt x="143702" y="31192"/>
                  <a:pt x="239172" y="0"/>
                  <a:pt x="350032" y="0"/>
                </a:cubicBezTo>
                <a:cubicBezTo>
                  <a:pt x="460892" y="0"/>
                  <a:pt x="556362" y="31192"/>
                  <a:pt x="599090" y="76361"/>
                </a:cubicBezTo>
                <a:lnTo>
                  <a:pt x="621335" y="76361"/>
                </a:lnTo>
                <a:close/>
              </a:path>
            </a:pathLst>
          </a:custGeom>
          <a:gradFill flip="none" rotWithShape="1">
            <a:gsLst>
              <a:gs pos="0">
                <a:schemeClr val="accent6">
                  <a:lumMod val="60000"/>
                  <a:lumOff val="40000"/>
                  <a:shade val="30000"/>
                  <a:satMod val="115000"/>
                </a:schemeClr>
              </a:gs>
              <a:gs pos="50000">
                <a:schemeClr val="accent6">
                  <a:lumMod val="60000"/>
                  <a:lumOff val="40000"/>
                  <a:shade val="67500"/>
                  <a:satMod val="115000"/>
                </a:schemeClr>
              </a:gs>
              <a:gs pos="100000">
                <a:schemeClr val="accent6">
                  <a:lumMod val="60000"/>
                  <a:lumOff val="40000"/>
                  <a:shade val="100000"/>
                  <a:satMod val="115000"/>
                </a:schemeClr>
              </a:gs>
            </a:gsLst>
            <a:lin ang="13500000" scaled="1"/>
            <a:tileRect/>
          </a:gradFill>
          <a:ln>
            <a:noFill/>
          </a:ln>
          <a:effectLst>
            <a:innerShdw blurRad="114300">
              <a:prstClr val="black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45" name="Group 44"/>
          <p:cNvGrpSpPr/>
          <p:nvPr/>
        </p:nvGrpSpPr>
        <p:grpSpPr>
          <a:xfrm>
            <a:off x="7012973" y="4762183"/>
            <a:ext cx="823353" cy="415877"/>
            <a:chOff x="9558693" y="4201611"/>
            <a:chExt cx="823353" cy="415877"/>
          </a:xfrm>
        </p:grpSpPr>
        <p:sp>
          <p:nvSpPr>
            <p:cNvPr id="548" name="Freeform 547"/>
            <p:cNvSpPr/>
            <p:nvPr/>
          </p:nvSpPr>
          <p:spPr>
            <a:xfrm>
              <a:off x="9636256" y="4239710"/>
              <a:ext cx="692905" cy="321493"/>
            </a:xfrm>
            <a:custGeom>
              <a:avLst/>
              <a:gdLst>
                <a:gd name="connsiteX0" fmla="*/ 4989 w 676997"/>
                <a:gd name="connsiteY0" fmla="*/ 178013 h 282515"/>
                <a:gd name="connsiteX1" fmla="*/ 253184 w 676997"/>
                <a:gd name="connsiteY1" fmla="*/ 21258 h 282515"/>
                <a:gd name="connsiteX2" fmla="*/ 409938 w 676997"/>
                <a:gd name="connsiteY2" fmla="*/ 21258 h 282515"/>
                <a:gd name="connsiteX3" fmla="*/ 671195 w 676997"/>
                <a:gd name="connsiteY3" fmla="*/ 204138 h 282515"/>
                <a:gd name="connsiteX4" fmla="*/ 135618 w 676997"/>
                <a:gd name="connsiteY4" fmla="*/ 282515 h 282515"/>
                <a:gd name="connsiteX5" fmla="*/ 4989 w 676997"/>
                <a:gd name="connsiteY5" fmla="*/ 178013 h 282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6997" h="282515">
                  <a:moveTo>
                    <a:pt x="4989" y="178013"/>
                  </a:moveTo>
                  <a:cubicBezTo>
                    <a:pt x="24583" y="134470"/>
                    <a:pt x="185693" y="47384"/>
                    <a:pt x="253184" y="21258"/>
                  </a:cubicBezTo>
                  <a:cubicBezTo>
                    <a:pt x="320676" y="-4868"/>
                    <a:pt x="340270" y="-9222"/>
                    <a:pt x="409938" y="21258"/>
                  </a:cubicBezTo>
                  <a:cubicBezTo>
                    <a:pt x="479606" y="51738"/>
                    <a:pt x="716915" y="160595"/>
                    <a:pt x="671195" y="204138"/>
                  </a:cubicBezTo>
                  <a:cubicBezTo>
                    <a:pt x="625475" y="247681"/>
                    <a:pt x="248829" y="282515"/>
                    <a:pt x="135618" y="282515"/>
                  </a:cubicBezTo>
                  <a:cubicBezTo>
                    <a:pt x="22407" y="282515"/>
                    <a:pt x="-14605" y="221556"/>
                    <a:pt x="4989" y="17801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9933">
                    <a:shade val="30000"/>
                    <a:satMod val="115000"/>
                  </a:srgbClr>
                </a:gs>
                <a:gs pos="50000">
                  <a:srgbClr val="FF9933">
                    <a:shade val="67500"/>
                    <a:satMod val="115000"/>
                  </a:srgbClr>
                </a:gs>
                <a:gs pos="100000">
                  <a:srgbClr val="FF9933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 w="19050">
              <a:solidFill>
                <a:schemeClr val="accent6">
                  <a:lumMod val="50000"/>
                </a:schemeClr>
              </a:solidFill>
            </a:ln>
            <a:effectLst>
              <a:innerShdw blurRad="63500" dist="50800" dir="27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550" name="Double Wave 549"/>
            <p:cNvSpPr/>
            <p:nvPr/>
          </p:nvSpPr>
          <p:spPr>
            <a:xfrm>
              <a:off x="9558693" y="4440440"/>
              <a:ext cx="823353" cy="177048"/>
            </a:xfrm>
            <a:prstGeom prst="doubleWave">
              <a:avLst>
                <a:gd name="adj1" fmla="val 12500"/>
                <a:gd name="adj2" fmla="val -417"/>
              </a:avLst>
            </a:prstGeom>
            <a:solidFill>
              <a:srgbClr val="FF9933"/>
            </a:solidFill>
            <a:ln w="19050">
              <a:solidFill>
                <a:schemeClr val="accent6">
                  <a:lumMod val="50000"/>
                </a:schemeClr>
              </a:solidFill>
            </a:ln>
            <a:effectLst>
              <a:innerShdw blurRad="63500" dist="50800" dir="27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551" name="Oval 550"/>
            <p:cNvSpPr/>
            <p:nvPr/>
          </p:nvSpPr>
          <p:spPr>
            <a:xfrm>
              <a:off x="9911270" y="4201611"/>
              <a:ext cx="108903" cy="52380"/>
            </a:xfrm>
            <a:prstGeom prst="ellipse">
              <a:avLst/>
            </a:prstGeom>
            <a:solidFill>
              <a:srgbClr val="FF9933"/>
            </a:solidFill>
            <a:ln w="19050">
              <a:solidFill>
                <a:schemeClr val="accent6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463" name="Group 462"/>
          <p:cNvGrpSpPr/>
          <p:nvPr/>
        </p:nvGrpSpPr>
        <p:grpSpPr>
          <a:xfrm rot="792372">
            <a:off x="7114642" y="4824185"/>
            <a:ext cx="620014" cy="667120"/>
            <a:chOff x="4466293" y="4273104"/>
            <a:chExt cx="1401107" cy="1238620"/>
          </a:xfrm>
        </p:grpSpPr>
        <p:grpSp>
          <p:nvGrpSpPr>
            <p:cNvPr id="467" name="Group 466"/>
            <p:cNvGrpSpPr/>
            <p:nvPr/>
          </p:nvGrpSpPr>
          <p:grpSpPr>
            <a:xfrm>
              <a:off x="4466293" y="4431264"/>
              <a:ext cx="1401107" cy="1080460"/>
              <a:chOff x="7071518" y="4398069"/>
              <a:chExt cx="1401107" cy="1047522"/>
            </a:xfrm>
          </p:grpSpPr>
          <p:sp>
            <p:nvSpPr>
              <p:cNvPr id="471" name="Freeform 470"/>
              <p:cNvSpPr/>
              <p:nvPr/>
            </p:nvSpPr>
            <p:spPr>
              <a:xfrm rot="20368112">
                <a:off x="7258366" y="4450309"/>
                <a:ext cx="377500" cy="376026"/>
              </a:xfrm>
              <a:custGeom>
                <a:avLst/>
                <a:gdLst>
                  <a:gd name="connsiteX0" fmla="*/ 1671 w 377500"/>
                  <a:gd name="connsiteY0" fmla="*/ 19 h 376026"/>
                  <a:gd name="connsiteX1" fmla="*/ 203802 w 377500"/>
                  <a:gd name="connsiteY1" fmla="*/ 134773 h 376026"/>
                  <a:gd name="connsiteX2" fmla="*/ 213427 w 377500"/>
                  <a:gd name="connsiteY2" fmla="*/ 221400 h 376026"/>
                  <a:gd name="connsiteX3" fmla="*/ 319305 w 377500"/>
                  <a:gd name="connsiteY3" fmla="*/ 259901 h 376026"/>
                  <a:gd name="connsiteX4" fmla="*/ 377056 w 377500"/>
                  <a:gd name="connsiteY4" fmla="*/ 259901 h 376026"/>
                  <a:gd name="connsiteX5" fmla="*/ 290429 w 377500"/>
                  <a:gd name="connsiteY5" fmla="*/ 317653 h 376026"/>
                  <a:gd name="connsiteX6" fmla="*/ 203802 w 377500"/>
                  <a:gd name="connsiteY6" fmla="*/ 375405 h 376026"/>
                  <a:gd name="connsiteX7" fmla="*/ 117174 w 377500"/>
                  <a:gd name="connsiteY7" fmla="*/ 279152 h 376026"/>
                  <a:gd name="connsiteX8" fmla="*/ 107549 w 377500"/>
                  <a:gd name="connsiteY8" fmla="*/ 144398 h 376026"/>
                  <a:gd name="connsiteX9" fmla="*/ 1671 w 377500"/>
                  <a:gd name="connsiteY9" fmla="*/ 19 h 376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7500" h="376026">
                    <a:moveTo>
                      <a:pt x="1671" y="19"/>
                    </a:moveTo>
                    <a:cubicBezTo>
                      <a:pt x="17713" y="-1585"/>
                      <a:pt x="168509" y="97876"/>
                      <a:pt x="203802" y="134773"/>
                    </a:cubicBezTo>
                    <a:cubicBezTo>
                      <a:pt x="239095" y="171670"/>
                      <a:pt x="194177" y="200545"/>
                      <a:pt x="213427" y="221400"/>
                    </a:cubicBezTo>
                    <a:cubicBezTo>
                      <a:pt x="232677" y="242255"/>
                      <a:pt x="292034" y="253484"/>
                      <a:pt x="319305" y="259901"/>
                    </a:cubicBezTo>
                    <a:cubicBezTo>
                      <a:pt x="346576" y="266318"/>
                      <a:pt x="381869" y="250276"/>
                      <a:pt x="377056" y="259901"/>
                    </a:cubicBezTo>
                    <a:cubicBezTo>
                      <a:pt x="372243" y="269526"/>
                      <a:pt x="290429" y="317653"/>
                      <a:pt x="290429" y="317653"/>
                    </a:cubicBezTo>
                    <a:cubicBezTo>
                      <a:pt x="261553" y="336904"/>
                      <a:pt x="232678" y="381822"/>
                      <a:pt x="203802" y="375405"/>
                    </a:cubicBezTo>
                    <a:cubicBezTo>
                      <a:pt x="174926" y="368988"/>
                      <a:pt x="133216" y="317653"/>
                      <a:pt x="117174" y="279152"/>
                    </a:cubicBezTo>
                    <a:cubicBezTo>
                      <a:pt x="101132" y="240651"/>
                      <a:pt x="125195" y="189316"/>
                      <a:pt x="107549" y="144398"/>
                    </a:cubicBezTo>
                    <a:cubicBezTo>
                      <a:pt x="89903" y="99480"/>
                      <a:pt x="-14371" y="1623"/>
                      <a:pt x="1671" y="19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rgbClr val="474747"/>
                </a:solidFill>
              </a:ln>
              <a:scene3d>
                <a:camera prst="orthographicFront"/>
                <a:lightRig rig="threePt" dir="t"/>
              </a:scene3d>
              <a:sp3d>
                <a:bevelT w="139700" h="139700" prst="divo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72" name="Freeform 471"/>
              <p:cNvSpPr/>
              <p:nvPr/>
            </p:nvSpPr>
            <p:spPr>
              <a:xfrm>
                <a:off x="7777271" y="5105400"/>
                <a:ext cx="102682" cy="251710"/>
              </a:xfrm>
              <a:custGeom>
                <a:avLst/>
                <a:gdLst>
                  <a:gd name="connsiteX0" fmla="*/ 30595 w 102682"/>
                  <a:gd name="connsiteY0" fmla="*/ 9662 h 135118"/>
                  <a:gd name="connsiteX1" fmla="*/ 30595 w 102682"/>
                  <a:gd name="connsiteY1" fmla="*/ 77039 h 135118"/>
                  <a:gd name="connsiteX2" fmla="*/ 1720 w 102682"/>
                  <a:gd name="connsiteY2" fmla="*/ 134790 h 135118"/>
                  <a:gd name="connsiteX3" fmla="*/ 88347 w 102682"/>
                  <a:gd name="connsiteY3" fmla="*/ 96289 h 135118"/>
                  <a:gd name="connsiteX4" fmla="*/ 97972 w 102682"/>
                  <a:gd name="connsiteY4" fmla="*/ 9662 h 135118"/>
                  <a:gd name="connsiteX5" fmla="*/ 30595 w 102682"/>
                  <a:gd name="connsiteY5" fmla="*/ 9662 h 135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2682" h="135118">
                    <a:moveTo>
                      <a:pt x="30595" y="9662"/>
                    </a:moveTo>
                    <a:cubicBezTo>
                      <a:pt x="19366" y="20891"/>
                      <a:pt x="35407" y="56184"/>
                      <a:pt x="30595" y="77039"/>
                    </a:cubicBezTo>
                    <a:cubicBezTo>
                      <a:pt x="25783" y="97894"/>
                      <a:pt x="-7905" y="131582"/>
                      <a:pt x="1720" y="134790"/>
                    </a:cubicBezTo>
                    <a:cubicBezTo>
                      <a:pt x="11345" y="137998"/>
                      <a:pt x="72305" y="117144"/>
                      <a:pt x="88347" y="96289"/>
                    </a:cubicBezTo>
                    <a:cubicBezTo>
                      <a:pt x="104389" y="75434"/>
                      <a:pt x="105993" y="24100"/>
                      <a:pt x="97972" y="9662"/>
                    </a:cubicBezTo>
                    <a:cubicBezTo>
                      <a:pt x="89951" y="-4776"/>
                      <a:pt x="41824" y="-1567"/>
                      <a:pt x="30595" y="9662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solidFill>
                  <a:srgbClr val="474747"/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73" name="Freeform 472"/>
              <p:cNvSpPr/>
              <p:nvPr/>
            </p:nvSpPr>
            <p:spPr>
              <a:xfrm>
                <a:off x="7495241" y="5103871"/>
                <a:ext cx="585499" cy="341720"/>
              </a:xfrm>
              <a:custGeom>
                <a:avLst/>
                <a:gdLst>
                  <a:gd name="connsiteX0" fmla="*/ 3752 w 585499"/>
                  <a:gd name="connsiteY0" fmla="*/ 51850 h 341720"/>
                  <a:gd name="connsiteX1" fmla="*/ 119255 w 585499"/>
                  <a:gd name="connsiteY1" fmla="*/ 263606 h 341720"/>
                  <a:gd name="connsiteX2" fmla="*/ 331010 w 585499"/>
                  <a:gd name="connsiteY2" fmla="*/ 340608 h 341720"/>
                  <a:gd name="connsiteX3" fmla="*/ 475389 w 585499"/>
                  <a:gd name="connsiteY3" fmla="*/ 302107 h 341720"/>
                  <a:gd name="connsiteX4" fmla="*/ 581267 w 585499"/>
                  <a:gd name="connsiteY4" fmla="*/ 205855 h 341720"/>
                  <a:gd name="connsiteX5" fmla="*/ 533141 w 585499"/>
                  <a:gd name="connsiteY5" fmla="*/ 22975 h 341720"/>
                  <a:gd name="connsiteX6" fmla="*/ 254008 w 585499"/>
                  <a:gd name="connsiteY6" fmla="*/ 3724 h 341720"/>
                  <a:gd name="connsiteX7" fmla="*/ 3752 w 585499"/>
                  <a:gd name="connsiteY7" fmla="*/ 51850 h 341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85499" h="341720">
                    <a:moveTo>
                      <a:pt x="3752" y="51850"/>
                    </a:moveTo>
                    <a:cubicBezTo>
                      <a:pt x="-18707" y="95164"/>
                      <a:pt x="64712" y="215480"/>
                      <a:pt x="119255" y="263606"/>
                    </a:cubicBezTo>
                    <a:cubicBezTo>
                      <a:pt x="173798" y="311732"/>
                      <a:pt x="271654" y="334191"/>
                      <a:pt x="331010" y="340608"/>
                    </a:cubicBezTo>
                    <a:cubicBezTo>
                      <a:pt x="390366" y="347025"/>
                      <a:pt x="433680" y="324566"/>
                      <a:pt x="475389" y="302107"/>
                    </a:cubicBezTo>
                    <a:cubicBezTo>
                      <a:pt x="517098" y="279648"/>
                      <a:pt x="571642" y="252377"/>
                      <a:pt x="581267" y="205855"/>
                    </a:cubicBezTo>
                    <a:cubicBezTo>
                      <a:pt x="590892" y="159333"/>
                      <a:pt x="587684" y="56663"/>
                      <a:pt x="533141" y="22975"/>
                    </a:cubicBezTo>
                    <a:cubicBezTo>
                      <a:pt x="478598" y="-10713"/>
                      <a:pt x="342239" y="2120"/>
                      <a:pt x="254008" y="3724"/>
                    </a:cubicBezTo>
                    <a:cubicBezTo>
                      <a:pt x="165777" y="5328"/>
                      <a:pt x="26211" y="8536"/>
                      <a:pt x="3752" y="51850"/>
                    </a:cubicBezTo>
                    <a:close/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74" name="Trapezoid 473"/>
              <p:cNvSpPr/>
              <p:nvPr/>
            </p:nvSpPr>
            <p:spPr>
              <a:xfrm rot="16200000">
                <a:off x="7658722" y="4411099"/>
                <a:ext cx="111015" cy="169010"/>
              </a:xfrm>
              <a:prstGeom prst="trapezoid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75" name="Freeform 474"/>
              <p:cNvSpPr/>
              <p:nvPr/>
            </p:nvSpPr>
            <p:spPr>
              <a:xfrm>
                <a:off x="7071518" y="4725398"/>
                <a:ext cx="1401107" cy="456201"/>
              </a:xfrm>
              <a:custGeom>
                <a:avLst/>
                <a:gdLst>
                  <a:gd name="connsiteX0" fmla="*/ 1151272 w 1401107"/>
                  <a:gd name="connsiteY0" fmla="*/ 110852 h 396915"/>
                  <a:gd name="connsiteX1" fmla="*/ 689260 w 1401107"/>
                  <a:gd name="connsiteY1" fmla="*/ 4974 h 396915"/>
                  <a:gd name="connsiteX2" fmla="*/ 525630 w 1401107"/>
                  <a:gd name="connsiteY2" fmla="*/ 33850 h 396915"/>
                  <a:gd name="connsiteX3" fmla="*/ 246497 w 1401107"/>
                  <a:gd name="connsiteY3" fmla="*/ 178229 h 396915"/>
                  <a:gd name="connsiteX4" fmla="*/ 44367 w 1401107"/>
                  <a:gd name="connsiteY4" fmla="*/ 178229 h 396915"/>
                  <a:gd name="connsiteX5" fmla="*/ 44367 w 1401107"/>
                  <a:gd name="connsiteY5" fmla="*/ 293732 h 396915"/>
                  <a:gd name="connsiteX6" fmla="*/ 525630 w 1401107"/>
                  <a:gd name="connsiteY6" fmla="*/ 312982 h 396915"/>
                  <a:gd name="connsiteX7" fmla="*/ 775887 w 1401107"/>
                  <a:gd name="connsiteY7" fmla="*/ 361109 h 396915"/>
                  <a:gd name="connsiteX8" fmla="*/ 987643 w 1401107"/>
                  <a:gd name="connsiteY8" fmla="*/ 389985 h 396915"/>
                  <a:gd name="connsiteX9" fmla="*/ 1170523 w 1401107"/>
                  <a:gd name="connsiteY9" fmla="*/ 389985 h 396915"/>
                  <a:gd name="connsiteX10" fmla="*/ 1343777 w 1401107"/>
                  <a:gd name="connsiteY10" fmla="*/ 312982 h 396915"/>
                  <a:gd name="connsiteX11" fmla="*/ 1391904 w 1401107"/>
                  <a:gd name="connsiteY11" fmla="*/ 235980 h 396915"/>
                  <a:gd name="connsiteX12" fmla="*/ 1151272 w 1401107"/>
                  <a:gd name="connsiteY12" fmla="*/ 110852 h 396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01107" h="396915">
                    <a:moveTo>
                      <a:pt x="1151272" y="110852"/>
                    </a:moveTo>
                    <a:cubicBezTo>
                      <a:pt x="1034165" y="72351"/>
                      <a:pt x="793534" y="17808"/>
                      <a:pt x="689260" y="4974"/>
                    </a:cubicBezTo>
                    <a:cubicBezTo>
                      <a:pt x="584986" y="-7860"/>
                      <a:pt x="599424" y="4974"/>
                      <a:pt x="525630" y="33850"/>
                    </a:cubicBezTo>
                    <a:cubicBezTo>
                      <a:pt x="451836" y="62726"/>
                      <a:pt x="326707" y="154166"/>
                      <a:pt x="246497" y="178229"/>
                    </a:cubicBezTo>
                    <a:cubicBezTo>
                      <a:pt x="166286" y="202292"/>
                      <a:pt x="78055" y="158979"/>
                      <a:pt x="44367" y="178229"/>
                    </a:cubicBezTo>
                    <a:cubicBezTo>
                      <a:pt x="10679" y="197479"/>
                      <a:pt x="-35844" y="271273"/>
                      <a:pt x="44367" y="293732"/>
                    </a:cubicBezTo>
                    <a:cubicBezTo>
                      <a:pt x="124577" y="316191"/>
                      <a:pt x="403710" y="301753"/>
                      <a:pt x="525630" y="312982"/>
                    </a:cubicBezTo>
                    <a:cubicBezTo>
                      <a:pt x="647550" y="324212"/>
                      <a:pt x="698885" y="348275"/>
                      <a:pt x="775887" y="361109"/>
                    </a:cubicBezTo>
                    <a:cubicBezTo>
                      <a:pt x="852889" y="373943"/>
                      <a:pt x="921870" y="385172"/>
                      <a:pt x="987643" y="389985"/>
                    </a:cubicBezTo>
                    <a:cubicBezTo>
                      <a:pt x="1053416" y="394798"/>
                      <a:pt x="1111167" y="402819"/>
                      <a:pt x="1170523" y="389985"/>
                    </a:cubicBezTo>
                    <a:cubicBezTo>
                      <a:pt x="1229879" y="377151"/>
                      <a:pt x="1306880" y="338649"/>
                      <a:pt x="1343777" y="312982"/>
                    </a:cubicBezTo>
                    <a:cubicBezTo>
                      <a:pt x="1380674" y="287315"/>
                      <a:pt x="1419175" y="269668"/>
                      <a:pt x="1391904" y="235980"/>
                    </a:cubicBezTo>
                    <a:cubicBezTo>
                      <a:pt x="1364633" y="202292"/>
                      <a:pt x="1268379" y="149353"/>
                      <a:pt x="1151272" y="110852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rgbClr val="474747"/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76" name="Freeform 475"/>
              <p:cNvSpPr/>
              <p:nvPr/>
            </p:nvSpPr>
            <p:spPr>
              <a:xfrm>
                <a:off x="7706257" y="4826335"/>
                <a:ext cx="347392" cy="277536"/>
              </a:xfrm>
              <a:custGeom>
                <a:avLst/>
                <a:gdLst>
                  <a:gd name="connsiteX0" fmla="*/ 55 w 347392"/>
                  <a:gd name="connsiteY0" fmla="*/ 74596 h 277536"/>
                  <a:gd name="connsiteX1" fmla="*/ 211810 w 347392"/>
                  <a:gd name="connsiteY1" fmla="*/ 267101 h 277536"/>
                  <a:gd name="connsiteX2" fmla="*/ 327314 w 347392"/>
                  <a:gd name="connsiteY2" fmla="*/ 238226 h 277536"/>
                  <a:gd name="connsiteX3" fmla="*/ 346564 w 347392"/>
                  <a:gd name="connsiteY3" fmla="*/ 122722 h 277536"/>
                  <a:gd name="connsiteX4" fmla="*/ 317688 w 347392"/>
                  <a:gd name="connsiteY4" fmla="*/ 7219 h 277536"/>
                  <a:gd name="connsiteX5" fmla="*/ 192560 w 347392"/>
                  <a:gd name="connsiteY5" fmla="*/ 16845 h 277536"/>
                  <a:gd name="connsiteX6" fmla="*/ 55 w 347392"/>
                  <a:gd name="connsiteY6" fmla="*/ 74596 h 277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7392" h="277536">
                    <a:moveTo>
                      <a:pt x="55" y="74596"/>
                    </a:moveTo>
                    <a:cubicBezTo>
                      <a:pt x="3263" y="116305"/>
                      <a:pt x="157267" y="239829"/>
                      <a:pt x="211810" y="267101"/>
                    </a:cubicBezTo>
                    <a:cubicBezTo>
                      <a:pt x="266353" y="294373"/>
                      <a:pt x="304855" y="262289"/>
                      <a:pt x="327314" y="238226"/>
                    </a:cubicBezTo>
                    <a:cubicBezTo>
                      <a:pt x="349773" y="214163"/>
                      <a:pt x="348168" y="161223"/>
                      <a:pt x="346564" y="122722"/>
                    </a:cubicBezTo>
                    <a:cubicBezTo>
                      <a:pt x="344960" y="84221"/>
                      <a:pt x="343355" y="24865"/>
                      <a:pt x="317688" y="7219"/>
                    </a:cubicBezTo>
                    <a:cubicBezTo>
                      <a:pt x="292021" y="-10427"/>
                      <a:pt x="250312" y="8824"/>
                      <a:pt x="192560" y="16845"/>
                    </a:cubicBezTo>
                    <a:cubicBezTo>
                      <a:pt x="134809" y="24866"/>
                      <a:pt x="-3153" y="32887"/>
                      <a:pt x="55" y="74596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77" name="Freeform 476"/>
              <p:cNvSpPr/>
              <p:nvPr/>
            </p:nvSpPr>
            <p:spPr>
              <a:xfrm>
                <a:off x="7706257" y="4398069"/>
                <a:ext cx="472754" cy="447052"/>
              </a:xfrm>
              <a:custGeom>
                <a:avLst/>
                <a:gdLst>
                  <a:gd name="connsiteX0" fmla="*/ 193429 w 472754"/>
                  <a:gd name="connsiteY0" fmla="*/ 433300 h 473205"/>
                  <a:gd name="connsiteX1" fmla="*/ 154928 w 472754"/>
                  <a:gd name="connsiteY1" fmla="*/ 298546 h 473205"/>
                  <a:gd name="connsiteX2" fmla="*/ 270431 w 472754"/>
                  <a:gd name="connsiteY2" fmla="*/ 154167 h 473205"/>
                  <a:gd name="connsiteX3" fmla="*/ 472562 w 472754"/>
                  <a:gd name="connsiteY3" fmla="*/ 9788 h 473205"/>
                  <a:gd name="connsiteX4" fmla="*/ 231930 w 472754"/>
                  <a:gd name="connsiteY4" fmla="*/ 77165 h 473205"/>
                  <a:gd name="connsiteX5" fmla="*/ 193429 w 472754"/>
                  <a:gd name="connsiteY5" fmla="*/ 163 h 473205"/>
                  <a:gd name="connsiteX6" fmla="*/ 20174 w 472754"/>
                  <a:gd name="connsiteY6" fmla="*/ 57915 h 473205"/>
                  <a:gd name="connsiteX7" fmla="*/ 135677 w 472754"/>
                  <a:gd name="connsiteY7" fmla="*/ 96416 h 473205"/>
                  <a:gd name="connsiteX8" fmla="*/ 164553 w 472754"/>
                  <a:gd name="connsiteY8" fmla="*/ 96416 h 473205"/>
                  <a:gd name="connsiteX9" fmla="*/ 164553 w 472754"/>
                  <a:gd name="connsiteY9" fmla="*/ 202294 h 473205"/>
                  <a:gd name="connsiteX10" fmla="*/ 97176 w 472754"/>
                  <a:gd name="connsiteY10" fmla="*/ 211919 h 473205"/>
                  <a:gd name="connsiteX11" fmla="*/ 924 w 472754"/>
                  <a:gd name="connsiteY11" fmla="*/ 144542 h 473205"/>
                  <a:gd name="connsiteX12" fmla="*/ 49050 w 472754"/>
                  <a:gd name="connsiteY12" fmla="*/ 260045 h 473205"/>
                  <a:gd name="connsiteX13" fmla="*/ 58675 w 472754"/>
                  <a:gd name="connsiteY13" fmla="*/ 394799 h 473205"/>
                  <a:gd name="connsiteX14" fmla="*/ 58675 w 472754"/>
                  <a:gd name="connsiteY14" fmla="*/ 471801 h 473205"/>
                  <a:gd name="connsiteX15" fmla="*/ 193429 w 472754"/>
                  <a:gd name="connsiteY15" fmla="*/ 433300 h 473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72754" h="473205">
                    <a:moveTo>
                      <a:pt x="193429" y="433300"/>
                    </a:moveTo>
                    <a:cubicBezTo>
                      <a:pt x="209471" y="404424"/>
                      <a:pt x="142094" y="345068"/>
                      <a:pt x="154928" y="298546"/>
                    </a:cubicBezTo>
                    <a:cubicBezTo>
                      <a:pt x="167762" y="252024"/>
                      <a:pt x="217492" y="202293"/>
                      <a:pt x="270431" y="154167"/>
                    </a:cubicBezTo>
                    <a:cubicBezTo>
                      <a:pt x="323370" y="106041"/>
                      <a:pt x="478979" y="22622"/>
                      <a:pt x="472562" y="9788"/>
                    </a:cubicBezTo>
                    <a:cubicBezTo>
                      <a:pt x="466145" y="-3046"/>
                      <a:pt x="278452" y="78769"/>
                      <a:pt x="231930" y="77165"/>
                    </a:cubicBezTo>
                    <a:cubicBezTo>
                      <a:pt x="185408" y="75561"/>
                      <a:pt x="228722" y="3371"/>
                      <a:pt x="193429" y="163"/>
                    </a:cubicBezTo>
                    <a:cubicBezTo>
                      <a:pt x="158136" y="-3045"/>
                      <a:pt x="29799" y="41873"/>
                      <a:pt x="20174" y="57915"/>
                    </a:cubicBezTo>
                    <a:cubicBezTo>
                      <a:pt x="10549" y="73957"/>
                      <a:pt x="111614" y="89999"/>
                      <a:pt x="135677" y="96416"/>
                    </a:cubicBezTo>
                    <a:cubicBezTo>
                      <a:pt x="159740" y="102833"/>
                      <a:pt x="159740" y="78770"/>
                      <a:pt x="164553" y="96416"/>
                    </a:cubicBezTo>
                    <a:cubicBezTo>
                      <a:pt x="169366" y="114062"/>
                      <a:pt x="175782" y="183044"/>
                      <a:pt x="164553" y="202294"/>
                    </a:cubicBezTo>
                    <a:cubicBezTo>
                      <a:pt x="153324" y="221544"/>
                      <a:pt x="124447" y="221544"/>
                      <a:pt x="97176" y="211919"/>
                    </a:cubicBezTo>
                    <a:cubicBezTo>
                      <a:pt x="69905" y="202294"/>
                      <a:pt x="8945" y="136521"/>
                      <a:pt x="924" y="144542"/>
                    </a:cubicBezTo>
                    <a:cubicBezTo>
                      <a:pt x="-7097" y="152563"/>
                      <a:pt x="39425" y="218336"/>
                      <a:pt x="49050" y="260045"/>
                    </a:cubicBezTo>
                    <a:cubicBezTo>
                      <a:pt x="58675" y="301754"/>
                      <a:pt x="57071" y="359506"/>
                      <a:pt x="58675" y="394799"/>
                    </a:cubicBezTo>
                    <a:cubicBezTo>
                      <a:pt x="60279" y="430092"/>
                      <a:pt x="33007" y="465384"/>
                      <a:pt x="58675" y="471801"/>
                    </a:cubicBezTo>
                    <a:cubicBezTo>
                      <a:pt x="84343" y="478218"/>
                      <a:pt x="177387" y="462176"/>
                      <a:pt x="193429" y="43330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78" name="Freeform 477"/>
              <p:cNvSpPr/>
              <p:nvPr/>
            </p:nvSpPr>
            <p:spPr>
              <a:xfrm>
                <a:off x="7444116" y="5068473"/>
                <a:ext cx="347256" cy="129704"/>
              </a:xfrm>
              <a:custGeom>
                <a:avLst/>
                <a:gdLst>
                  <a:gd name="connsiteX0" fmla="*/ 5837 w 347256"/>
                  <a:gd name="connsiteY0" fmla="*/ 23291 h 129704"/>
                  <a:gd name="connsiteX1" fmla="*/ 92464 w 347256"/>
                  <a:gd name="connsiteY1" fmla="*/ 129169 h 129704"/>
                  <a:gd name="connsiteX2" fmla="*/ 342721 w 347256"/>
                  <a:gd name="connsiteY2" fmla="*/ 61792 h 129704"/>
                  <a:gd name="connsiteX3" fmla="*/ 236843 w 347256"/>
                  <a:gd name="connsiteY3" fmla="*/ 4041 h 129704"/>
                  <a:gd name="connsiteX4" fmla="*/ 5837 w 347256"/>
                  <a:gd name="connsiteY4" fmla="*/ 23291 h 129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7256" h="129704">
                    <a:moveTo>
                      <a:pt x="5837" y="23291"/>
                    </a:moveTo>
                    <a:cubicBezTo>
                      <a:pt x="-18226" y="44146"/>
                      <a:pt x="36317" y="122752"/>
                      <a:pt x="92464" y="129169"/>
                    </a:cubicBezTo>
                    <a:cubicBezTo>
                      <a:pt x="148611" y="135586"/>
                      <a:pt x="318658" y="82647"/>
                      <a:pt x="342721" y="61792"/>
                    </a:cubicBezTo>
                    <a:cubicBezTo>
                      <a:pt x="366784" y="40937"/>
                      <a:pt x="289782" y="13666"/>
                      <a:pt x="236843" y="4041"/>
                    </a:cubicBezTo>
                    <a:cubicBezTo>
                      <a:pt x="183904" y="-5584"/>
                      <a:pt x="29900" y="2436"/>
                      <a:pt x="5837" y="23291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solidFill>
                  <a:srgbClr val="474747"/>
                </a:solidFill>
              </a:ln>
              <a:scene3d>
                <a:camera prst="orthographicFront"/>
                <a:lightRig rig="threePt" dir="t"/>
              </a:scene3d>
              <a:sp3d>
                <a:bevelT w="101600" prst="rible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79" name="Freeform 478"/>
              <p:cNvSpPr/>
              <p:nvPr/>
            </p:nvSpPr>
            <p:spPr>
              <a:xfrm>
                <a:off x="8065971" y="5188017"/>
                <a:ext cx="105878" cy="134754"/>
              </a:xfrm>
              <a:custGeom>
                <a:avLst/>
                <a:gdLst>
                  <a:gd name="connsiteX0" fmla="*/ 105878 w 105878"/>
                  <a:gd name="connsiteY0" fmla="*/ 0 h 134754"/>
                  <a:gd name="connsiteX1" fmla="*/ 0 w 105878"/>
                  <a:gd name="connsiteY1" fmla="*/ 134754 h 13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5878" h="134754">
                    <a:moveTo>
                      <a:pt x="105878" y="0"/>
                    </a:moveTo>
                    <a:lnTo>
                      <a:pt x="0" y="134754"/>
                    </a:lnTo>
                  </a:path>
                </a:pathLst>
              </a:custGeom>
              <a:noFill/>
              <a:ln>
                <a:solidFill>
                  <a:srgbClr val="4747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80" name="Oval 479"/>
              <p:cNvSpPr/>
              <p:nvPr/>
            </p:nvSpPr>
            <p:spPr>
              <a:xfrm>
                <a:off x="7906539" y="4914732"/>
                <a:ext cx="91440" cy="91440"/>
              </a:xfrm>
              <a:prstGeom prst="ellipse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468" name="Group 467"/>
            <p:cNvGrpSpPr/>
            <p:nvPr/>
          </p:nvGrpSpPr>
          <p:grpSpPr>
            <a:xfrm>
              <a:off x="5113805" y="4273104"/>
              <a:ext cx="79995" cy="245265"/>
              <a:chOff x="5113805" y="4273104"/>
              <a:chExt cx="79995" cy="245265"/>
            </a:xfrm>
          </p:grpSpPr>
          <p:cxnSp>
            <p:nvCxnSpPr>
              <p:cNvPr id="469" name="Straight Connector 468"/>
              <p:cNvCxnSpPr/>
              <p:nvPr/>
            </p:nvCxnSpPr>
            <p:spPr>
              <a:xfrm>
                <a:off x="5157221" y="4316287"/>
                <a:ext cx="0" cy="202082"/>
              </a:xfrm>
              <a:prstGeom prst="line">
                <a:avLst/>
              </a:prstGeom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70" name="Oval 469"/>
              <p:cNvSpPr/>
              <p:nvPr/>
            </p:nvSpPr>
            <p:spPr>
              <a:xfrm>
                <a:off x="5113805" y="4273104"/>
                <a:ext cx="79995" cy="67117"/>
              </a:xfrm>
              <a:prstGeom prst="ellipse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43" name="Group 42"/>
          <p:cNvGrpSpPr/>
          <p:nvPr/>
        </p:nvGrpSpPr>
        <p:grpSpPr>
          <a:xfrm>
            <a:off x="7021957" y="4763560"/>
            <a:ext cx="824007" cy="751440"/>
            <a:chOff x="9285650" y="4696335"/>
            <a:chExt cx="772750" cy="750481"/>
          </a:xfrm>
        </p:grpSpPr>
        <p:sp>
          <p:nvSpPr>
            <p:cNvPr id="26" name="Freeform 25"/>
            <p:cNvSpPr/>
            <p:nvPr/>
          </p:nvSpPr>
          <p:spPr>
            <a:xfrm>
              <a:off x="9358446" y="4734818"/>
              <a:ext cx="650319" cy="324731"/>
            </a:xfrm>
            <a:custGeom>
              <a:avLst/>
              <a:gdLst>
                <a:gd name="connsiteX0" fmla="*/ 4989 w 676997"/>
                <a:gd name="connsiteY0" fmla="*/ 178013 h 282515"/>
                <a:gd name="connsiteX1" fmla="*/ 253184 w 676997"/>
                <a:gd name="connsiteY1" fmla="*/ 21258 h 282515"/>
                <a:gd name="connsiteX2" fmla="*/ 409938 w 676997"/>
                <a:gd name="connsiteY2" fmla="*/ 21258 h 282515"/>
                <a:gd name="connsiteX3" fmla="*/ 671195 w 676997"/>
                <a:gd name="connsiteY3" fmla="*/ 204138 h 282515"/>
                <a:gd name="connsiteX4" fmla="*/ 135618 w 676997"/>
                <a:gd name="connsiteY4" fmla="*/ 282515 h 282515"/>
                <a:gd name="connsiteX5" fmla="*/ 4989 w 676997"/>
                <a:gd name="connsiteY5" fmla="*/ 178013 h 282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6997" h="282515">
                  <a:moveTo>
                    <a:pt x="4989" y="178013"/>
                  </a:moveTo>
                  <a:cubicBezTo>
                    <a:pt x="24583" y="134470"/>
                    <a:pt x="185693" y="47384"/>
                    <a:pt x="253184" y="21258"/>
                  </a:cubicBezTo>
                  <a:cubicBezTo>
                    <a:pt x="320676" y="-4868"/>
                    <a:pt x="340270" y="-9222"/>
                    <a:pt x="409938" y="21258"/>
                  </a:cubicBezTo>
                  <a:cubicBezTo>
                    <a:pt x="479606" y="51738"/>
                    <a:pt x="716915" y="160595"/>
                    <a:pt x="671195" y="204138"/>
                  </a:cubicBezTo>
                  <a:cubicBezTo>
                    <a:pt x="625475" y="247681"/>
                    <a:pt x="248829" y="282515"/>
                    <a:pt x="135618" y="282515"/>
                  </a:cubicBezTo>
                  <a:cubicBezTo>
                    <a:pt x="22407" y="282515"/>
                    <a:pt x="-14605" y="221556"/>
                    <a:pt x="4989" y="17801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9933">
                    <a:shade val="30000"/>
                    <a:satMod val="115000"/>
                  </a:srgbClr>
                </a:gs>
                <a:gs pos="50000">
                  <a:srgbClr val="FF9933">
                    <a:shade val="67500"/>
                    <a:satMod val="115000"/>
                  </a:srgbClr>
                </a:gs>
                <a:gs pos="100000">
                  <a:srgbClr val="FF9933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 w="19050">
              <a:solidFill>
                <a:schemeClr val="accent6">
                  <a:lumMod val="50000"/>
                </a:schemeClr>
              </a:solidFill>
            </a:ln>
            <a:effectLst>
              <a:innerShdw blurRad="63500" dist="50800" dir="27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1" name="Trapezoid 10"/>
            <p:cNvSpPr/>
            <p:nvPr/>
          </p:nvSpPr>
          <p:spPr>
            <a:xfrm rot="10800000">
              <a:off x="9313095" y="5025156"/>
              <a:ext cx="707660" cy="421660"/>
            </a:xfrm>
            <a:custGeom>
              <a:avLst/>
              <a:gdLst/>
              <a:ahLst/>
              <a:cxnLst/>
              <a:rect l="l" t="t" r="r" b="b"/>
              <a:pathLst>
                <a:path w="707660" h="421660">
                  <a:moveTo>
                    <a:pt x="707660" y="421660"/>
                  </a:moveTo>
                  <a:lnTo>
                    <a:pt x="0" y="421660"/>
                  </a:lnTo>
                  <a:lnTo>
                    <a:pt x="86325" y="76361"/>
                  </a:lnTo>
                  <a:lnTo>
                    <a:pt x="100974" y="76361"/>
                  </a:lnTo>
                  <a:cubicBezTo>
                    <a:pt x="143702" y="31192"/>
                    <a:pt x="239172" y="0"/>
                    <a:pt x="350032" y="0"/>
                  </a:cubicBezTo>
                  <a:cubicBezTo>
                    <a:pt x="460892" y="0"/>
                    <a:pt x="556362" y="31192"/>
                    <a:pt x="599090" y="76361"/>
                  </a:cubicBezTo>
                  <a:lnTo>
                    <a:pt x="621335" y="76361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6">
                    <a:lumMod val="60000"/>
                    <a:lumOff val="40000"/>
                    <a:shade val="30000"/>
                    <a:satMod val="115000"/>
                  </a:schemeClr>
                </a:gs>
                <a:gs pos="50000">
                  <a:schemeClr val="accent6">
                    <a:lumMod val="60000"/>
                    <a:lumOff val="40000"/>
                    <a:shade val="67500"/>
                    <a:satMod val="115000"/>
                  </a:schemeClr>
                </a:gs>
                <a:gs pos="100000">
                  <a:schemeClr val="accent6">
                    <a:lumMod val="60000"/>
                    <a:lumOff val="40000"/>
                    <a:shade val="100000"/>
                    <a:satMod val="115000"/>
                  </a:schemeClr>
                </a:gs>
              </a:gsLst>
              <a:lin ang="13500000" scaled="1"/>
              <a:tileRect/>
            </a:gradFill>
            <a:ln>
              <a:noFill/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8" name="Double Wave 17"/>
            <p:cNvSpPr/>
            <p:nvPr/>
          </p:nvSpPr>
          <p:spPr>
            <a:xfrm>
              <a:off x="9285650" y="4937569"/>
              <a:ext cx="772750" cy="178831"/>
            </a:xfrm>
            <a:prstGeom prst="doubleWave">
              <a:avLst>
                <a:gd name="adj1" fmla="val 12500"/>
                <a:gd name="adj2" fmla="val -417"/>
              </a:avLst>
            </a:prstGeom>
            <a:solidFill>
              <a:srgbClr val="FF9933"/>
            </a:solidFill>
            <a:ln w="19050">
              <a:solidFill>
                <a:schemeClr val="accent6">
                  <a:lumMod val="50000"/>
                </a:schemeClr>
              </a:solidFill>
            </a:ln>
            <a:effectLst>
              <a:innerShdw blurRad="63500" dist="50800" dir="27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3" name="Oval 32"/>
            <p:cNvSpPr/>
            <p:nvPr/>
          </p:nvSpPr>
          <p:spPr>
            <a:xfrm>
              <a:off x="9616558" y="4696335"/>
              <a:ext cx="102210" cy="52908"/>
            </a:xfrm>
            <a:prstGeom prst="ellipse">
              <a:avLst/>
            </a:prstGeom>
            <a:solidFill>
              <a:srgbClr val="FF9933"/>
            </a:solidFill>
            <a:ln w="19050">
              <a:solidFill>
                <a:schemeClr val="accent6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499" name="Group 498"/>
          <p:cNvGrpSpPr/>
          <p:nvPr/>
        </p:nvGrpSpPr>
        <p:grpSpPr>
          <a:xfrm>
            <a:off x="6801427" y="4658292"/>
            <a:ext cx="1493837" cy="2066658"/>
            <a:chOff x="2590800" y="860520"/>
            <a:chExt cx="1493837" cy="2066658"/>
          </a:xfrm>
          <a:scene3d>
            <a:camera prst="orthographicFront">
              <a:rot lat="0" lon="20999997" rev="0"/>
            </a:camera>
            <a:lightRig rig="threePt" dir="t"/>
          </a:scene3d>
        </p:grpSpPr>
        <p:sp>
          <p:nvSpPr>
            <p:cNvPr id="500" name="Rounded Rectangle 499"/>
            <p:cNvSpPr/>
            <p:nvPr/>
          </p:nvSpPr>
          <p:spPr>
            <a:xfrm>
              <a:off x="2619478" y="1920789"/>
              <a:ext cx="1436481" cy="1006389"/>
            </a:xfrm>
            <a:prstGeom prst="roundRect">
              <a:avLst>
                <a:gd name="adj" fmla="val 13764"/>
              </a:avLst>
            </a:prstGeom>
            <a:solidFill>
              <a:srgbClr val="FFFFFF">
                <a:alpha val="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pic>
          <p:nvPicPr>
            <p:cNvPr id="501" name="Picture 2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90800" y="860520"/>
              <a:ext cx="1493837" cy="10668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502" name="Group 501"/>
          <p:cNvGrpSpPr/>
          <p:nvPr/>
        </p:nvGrpSpPr>
        <p:grpSpPr>
          <a:xfrm>
            <a:off x="6801427" y="4658292"/>
            <a:ext cx="1493837" cy="2066658"/>
            <a:chOff x="2590800" y="860520"/>
            <a:chExt cx="1493837" cy="2066658"/>
          </a:xfrm>
          <a:scene3d>
            <a:camera prst="orthographicFront">
              <a:rot lat="590792" lon="20990934" rev="21494771"/>
            </a:camera>
            <a:lightRig rig="threePt" dir="t"/>
          </a:scene3d>
        </p:grpSpPr>
        <p:sp>
          <p:nvSpPr>
            <p:cNvPr id="503" name="Rounded Rectangle 502"/>
            <p:cNvSpPr/>
            <p:nvPr/>
          </p:nvSpPr>
          <p:spPr>
            <a:xfrm>
              <a:off x="2619478" y="1920789"/>
              <a:ext cx="1436481" cy="1006389"/>
            </a:xfrm>
            <a:prstGeom prst="roundRect">
              <a:avLst>
                <a:gd name="adj" fmla="val 13764"/>
              </a:avLst>
            </a:prstGeom>
            <a:solidFill>
              <a:srgbClr val="FFFFFF">
                <a:alpha val="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pic>
          <p:nvPicPr>
            <p:cNvPr id="504" name="Picture 2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90800" y="860520"/>
              <a:ext cx="1493837" cy="10668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505" name="Group 504"/>
          <p:cNvGrpSpPr/>
          <p:nvPr/>
        </p:nvGrpSpPr>
        <p:grpSpPr>
          <a:xfrm>
            <a:off x="6801427" y="4658292"/>
            <a:ext cx="1493837" cy="2066658"/>
            <a:chOff x="2590800" y="860520"/>
            <a:chExt cx="1493837" cy="2066658"/>
          </a:xfrm>
          <a:scene3d>
            <a:camera prst="orthographicFront">
              <a:rot lat="1181010" lon="20962342" rev="21383010"/>
            </a:camera>
            <a:lightRig rig="threePt" dir="t"/>
          </a:scene3d>
        </p:grpSpPr>
        <p:sp>
          <p:nvSpPr>
            <p:cNvPr id="506" name="Rounded Rectangle 505"/>
            <p:cNvSpPr/>
            <p:nvPr/>
          </p:nvSpPr>
          <p:spPr>
            <a:xfrm>
              <a:off x="2619478" y="1920789"/>
              <a:ext cx="1436481" cy="1006389"/>
            </a:xfrm>
            <a:prstGeom prst="roundRect">
              <a:avLst>
                <a:gd name="adj" fmla="val 13764"/>
              </a:avLst>
            </a:prstGeom>
            <a:solidFill>
              <a:srgbClr val="FFFFFF">
                <a:alpha val="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pic>
          <p:nvPicPr>
            <p:cNvPr id="507" name="Picture 2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90800" y="860520"/>
              <a:ext cx="1493837" cy="10668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508" name="Group 507"/>
          <p:cNvGrpSpPr/>
          <p:nvPr/>
        </p:nvGrpSpPr>
        <p:grpSpPr>
          <a:xfrm>
            <a:off x="6801427" y="4658292"/>
            <a:ext cx="1493837" cy="2066658"/>
            <a:chOff x="2590800" y="860520"/>
            <a:chExt cx="1493837" cy="2066658"/>
          </a:xfrm>
          <a:scene3d>
            <a:camera prst="orthographicFront">
              <a:rot lat="1769922" lon="20909496" rev="21256492"/>
            </a:camera>
            <a:lightRig rig="threePt" dir="t"/>
          </a:scene3d>
        </p:grpSpPr>
        <p:sp>
          <p:nvSpPr>
            <p:cNvPr id="509" name="Rounded Rectangle 508"/>
            <p:cNvSpPr/>
            <p:nvPr/>
          </p:nvSpPr>
          <p:spPr>
            <a:xfrm>
              <a:off x="2619478" y="1920789"/>
              <a:ext cx="1436481" cy="1006389"/>
            </a:xfrm>
            <a:prstGeom prst="roundRect">
              <a:avLst>
                <a:gd name="adj" fmla="val 13764"/>
              </a:avLst>
            </a:prstGeom>
            <a:solidFill>
              <a:srgbClr val="FFFFFF">
                <a:alpha val="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pic>
          <p:nvPicPr>
            <p:cNvPr id="510" name="Picture 2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90800" y="860520"/>
              <a:ext cx="1493837" cy="10668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511" name="Group 510"/>
          <p:cNvGrpSpPr/>
          <p:nvPr/>
        </p:nvGrpSpPr>
        <p:grpSpPr>
          <a:xfrm>
            <a:off x="6809764" y="4658292"/>
            <a:ext cx="1493837" cy="2066658"/>
            <a:chOff x="2590800" y="860520"/>
            <a:chExt cx="1493837" cy="2066658"/>
          </a:xfrm>
          <a:scene3d>
            <a:camera prst="orthographicFront">
              <a:rot lat="2356407" lon="20822249" rev="21102590"/>
            </a:camera>
            <a:lightRig rig="threePt" dir="t"/>
          </a:scene3d>
        </p:grpSpPr>
        <p:sp>
          <p:nvSpPr>
            <p:cNvPr id="512" name="Rounded Rectangle 511"/>
            <p:cNvSpPr/>
            <p:nvPr/>
          </p:nvSpPr>
          <p:spPr>
            <a:xfrm>
              <a:off x="2619478" y="1920789"/>
              <a:ext cx="1436481" cy="1006389"/>
            </a:xfrm>
            <a:prstGeom prst="roundRect">
              <a:avLst>
                <a:gd name="adj" fmla="val 13764"/>
              </a:avLst>
            </a:prstGeom>
            <a:solidFill>
              <a:srgbClr val="FFFFCC">
                <a:alpha val="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pic>
          <p:nvPicPr>
            <p:cNvPr id="513" name="Picture 2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90800" y="860520"/>
              <a:ext cx="1493837" cy="10668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514" name="Group 513"/>
          <p:cNvGrpSpPr/>
          <p:nvPr/>
        </p:nvGrpSpPr>
        <p:grpSpPr>
          <a:xfrm>
            <a:off x="6781800" y="4658292"/>
            <a:ext cx="1493837" cy="2066658"/>
            <a:chOff x="2590800" y="860520"/>
            <a:chExt cx="1493837" cy="2066658"/>
          </a:xfrm>
          <a:scene3d>
            <a:camera prst="orthographicFront">
              <a:rot lat="2938412" lon="20679612" rev="20898474"/>
            </a:camera>
            <a:lightRig rig="threePt" dir="t"/>
          </a:scene3d>
        </p:grpSpPr>
        <p:sp>
          <p:nvSpPr>
            <p:cNvPr id="515" name="Rounded Rectangle 514"/>
            <p:cNvSpPr/>
            <p:nvPr/>
          </p:nvSpPr>
          <p:spPr>
            <a:xfrm>
              <a:off x="2619478" y="1920789"/>
              <a:ext cx="1436481" cy="1006389"/>
            </a:xfrm>
            <a:prstGeom prst="roundRect">
              <a:avLst>
                <a:gd name="adj" fmla="val 13764"/>
              </a:avLst>
            </a:prstGeom>
            <a:solidFill>
              <a:srgbClr val="FFFFFF">
                <a:alpha val="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pic>
          <p:nvPicPr>
            <p:cNvPr id="516" name="Picture 2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90800" y="860520"/>
              <a:ext cx="1493837" cy="10668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517" name="Group 516"/>
          <p:cNvGrpSpPr/>
          <p:nvPr/>
        </p:nvGrpSpPr>
        <p:grpSpPr>
          <a:xfrm>
            <a:off x="6801427" y="4658292"/>
            <a:ext cx="1493837" cy="2066658"/>
            <a:chOff x="2590800" y="860520"/>
            <a:chExt cx="1493837" cy="2066658"/>
          </a:xfrm>
          <a:scene3d>
            <a:camera prst="orthographicFront">
              <a:rot lat="3511503" lon="20434476" rev="20595622"/>
            </a:camera>
            <a:lightRig rig="threePt" dir="t"/>
          </a:scene3d>
        </p:grpSpPr>
        <p:sp>
          <p:nvSpPr>
            <p:cNvPr id="518" name="Rounded Rectangle 517"/>
            <p:cNvSpPr/>
            <p:nvPr/>
          </p:nvSpPr>
          <p:spPr>
            <a:xfrm>
              <a:off x="2619478" y="1920789"/>
              <a:ext cx="1436481" cy="1006389"/>
            </a:xfrm>
            <a:prstGeom prst="roundRect">
              <a:avLst>
                <a:gd name="adj" fmla="val 13764"/>
              </a:avLst>
            </a:prstGeom>
            <a:solidFill>
              <a:srgbClr val="FFFFFF">
                <a:alpha val="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pic>
          <p:nvPicPr>
            <p:cNvPr id="519" name="Picture 2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90800" y="860520"/>
              <a:ext cx="1493837" cy="10668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520" name="Group 519"/>
          <p:cNvGrpSpPr/>
          <p:nvPr/>
        </p:nvGrpSpPr>
        <p:grpSpPr>
          <a:xfrm>
            <a:off x="6801427" y="4658292"/>
            <a:ext cx="1493837" cy="2066658"/>
            <a:chOff x="2590800" y="860520"/>
            <a:chExt cx="1493837" cy="2066658"/>
          </a:xfrm>
          <a:scene3d>
            <a:camera prst="orthographicFront">
              <a:rot lat="4063875" lon="19963609" rev="20069665"/>
            </a:camera>
            <a:lightRig rig="threePt" dir="t"/>
          </a:scene3d>
        </p:grpSpPr>
        <p:sp>
          <p:nvSpPr>
            <p:cNvPr id="521" name="Rounded Rectangle 520"/>
            <p:cNvSpPr/>
            <p:nvPr/>
          </p:nvSpPr>
          <p:spPr>
            <a:xfrm>
              <a:off x="2619478" y="1920789"/>
              <a:ext cx="1436481" cy="1006389"/>
            </a:xfrm>
            <a:prstGeom prst="roundRect">
              <a:avLst>
                <a:gd name="adj" fmla="val 13764"/>
              </a:avLst>
            </a:prstGeom>
            <a:solidFill>
              <a:srgbClr val="FFFFFF">
                <a:alpha val="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pic>
          <p:nvPicPr>
            <p:cNvPr id="522" name="Picture 2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90800" y="860520"/>
              <a:ext cx="1493837" cy="10668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526" name="Group 525"/>
          <p:cNvGrpSpPr/>
          <p:nvPr/>
        </p:nvGrpSpPr>
        <p:grpSpPr>
          <a:xfrm>
            <a:off x="6801427" y="4658292"/>
            <a:ext cx="1493837" cy="2066658"/>
            <a:chOff x="2590800" y="860520"/>
            <a:chExt cx="1493837" cy="2066658"/>
          </a:xfrm>
          <a:scene3d>
            <a:camera prst="orthographicFront">
              <a:rot lat="4800002" lon="16200000" rev="16200000"/>
            </a:camera>
            <a:lightRig rig="threePt" dir="t"/>
          </a:scene3d>
        </p:grpSpPr>
        <p:sp>
          <p:nvSpPr>
            <p:cNvPr id="527" name="Rounded Rectangle 526"/>
            <p:cNvSpPr/>
            <p:nvPr/>
          </p:nvSpPr>
          <p:spPr>
            <a:xfrm>
              <a:off x="2619478" y="1920789"/>
              <a:ext cx="1436481" cy="1006389"/>
            </a:xfrm>
            <a:prstGeom prst="roundRect">
              <a:avLst>
                <a:gd name="adj" fmla="val 13764"/>
              </a:avLst>
            </a:prstGeom>
            <a:solidFill>
              <a:srgbClr val="FFFFFF">
                <a:alpha val="1176"/>
              </a:srgbClr>
            </a:solidFill>
            <a:ln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pic>
          <p:nvPicPr>
            <p:cNvPr id="528" name="Picture 2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90800" y="860520"/>
              <a:ext cx="1493837" cy="10668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523" name="Group 522"/>
          <p:cNvGrpSpPr/>
          <p:nvPr/>
        </p:nvGrpSpPr>
        <p:grpSpPr>
          <a:xfrm>
            <a:off x="6801427" y="4667550"/>
            <a:ext cx="1493837" cy="2066658"/>
            <a:chOff x="2590800" y="860520"/>
            <a:chExt cx="1493837" cy="2066658"/>
          </a:xfrm>
          <a:scene3d>
            <a:camera prst="orthographicFront">
              <a:rot lat="4553638" lon="18873688" rev="18926311"/>
            </a:camera>
            <a:lightRig rig="threePt" dir="t"/>
          </a:scene3d>
        </p:grpSpPr>
        <p:sp>
          <p:nvSpPr>
            <p:cNvPr id="524" name="Rounded Rectangle 523"/>
            <p:cNvSpPr/>
            <p:nvPr/>
          </p:nvSpPr>
          <p:spPr>
            <a:xfrm>
              <a:off x="2619478" y="1920789"/>
              <a:ext cx="1436481" cy="1006389"/>
            </a:xfrm>
            <a:prstGeom prst="roundRect">
              <a:avLst>
                <a:gd name="adj" fmla="val 13764"/>
              </a:avLst>
            </a:prstGeom>
            <a:solidFill>
              <a:srgbClr val="FFFFFF">
                <a:alpha val="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pic>
          <p:nvPicPr>
            <p:cNvPr id="525" name="Picture 2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90800" y="860520"/>
              <a:ext cx="1493837" cy="10668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sp>
        <p:nvSpPr>
          <p:cNvPr id="245" name="Trapezoid 14"/>
          <p:cNvSpPr/>
          <p:nvPr/>
        </p:nvSpPr>
        <p:spPr>
          <a:xfrm rot="16200000">
            <a:off x="5822493" y="1459767"/>
            <a:ext cx="1202105" cy="1106856"/>
          </a:xfrm>
          <a:custGeom>
            <a:avLst/>
            <a:gdLst/>
            <a:ahLst/>
            <a:cxnLst/>
            <a:rect l="l" t="t" r="r" b="b"/>
            <a:pathLst>
              <a:path w="1433729" h="685800">
                <a:moveTo>
                  <a:pt x="0" y="685800"/>
                </a:moveTo>
                <a:lnTo>
                  <a:pt x="171450" y="0"/>
                </a:lnTo>
                <a:lnTo>
                  <a:pt x="214529" y="0"/>
                </a:lnTo>
                <a:lnTo>
                  <a:pt x="1047750" y="0"/>
                </a:lnTo>
                <a:lnTo>
                  <a:pt x="1433729" y="0"/>
                </a:lnTo>
                <a:lnTo>
                  <a:pt x="1262279" y="685800"/>
                </a:lnTo>
                <a:lnTo>
                  <a:pt x="1219200" y="685800"/>
                </a:lnTo>
                <a:lnTo>
                  <a:pt x="385979" y="685800"/>
                </a:lnTo>
                <a:close/>
              </a:path>
            </a:pathLst>
          </a:custGeom>
          <a:solidFill>
            <a:srgbClr val="6B633D"/>
          </a:solidFill>
          <a:ln w="28575">
            <a:solidFill>
              <a:schemeClr val="bg2">
                <a:lumMod val="25000"/>
              </a:schemeClr>
            </a:solidFill>
          </a:ln>
          <a:scene3d>
            <a:camera prst="orthographicFront">
              <a:rot lat="17400000" lon="18840395" rev="2640418"/>
            </a:camera>
            <a:lightRig rig="threePt" dir="t"/>
          </a:scene3d>
          <a:sp3d extrusionH="50800">
            <a:extrusionClr>
              <a:schemeClr val="bg2">
                <a:lumMod val="10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23" name="Oval 222"/>
          <p:cNvSpPr/>
          <p:nvPr/>
        </p:nvSpPr>
        <p:spPr>
          <a:xfrm>
            <a:off x="1418398" y="1610566"/>
            <a:ext cx="91440" cy="91440"/>
          </a:xfrm>
          <a:prstGeom prst="ellipse">
            <a:avLst/>
          </a:prstGeom>
          <a:gradFill flip="none" rotWithShape="1">
            <a:gsLst>
              <a:gs pos="0">
                <a:schemeClr val="tx1">
                  <a:lumMod val="65000"/>
                  <a:lumOff val="35000"/>
                </a:schemeClr>
              </a:gs>
              <a:gs pos="67000">
                <a:schemeClr val="bg1">
                  <a:lumMod val="50000"/>
                </a:schemeClr>
              </a:gs>
              <a:gs pos="4000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10800000" scaled="1"/>
            <a:tileRect/>
          </a:gra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1709425" y="1894360"/>
            <a:ext cx="91440" cy="91440"/>
          </a:xfrm>
          <a:prstGeom prst="ellipse">
            <a:avLst/>
          </a:prstGeom>
          <a:gradFill flip="none" rotWithShape="1">
            <a:gsLst>
              <a:gs pos="0">
                <a:schemeClr val="tx1">
                  <a:lumMod val="65000"/>
                  <a:lumOff val="35000"/>
                </a:schemeClr>
              </a:gs>
              <a:gs pos="67000">
                <a:schemeClr val="bg1">
                  <a:lumMod val="50000"/>
                </a:schemeClr>
              </a:gs>
              <a:gs pos="4000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10800000" scaled="1"/>
            <a:tileRect/>
          </a:gra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24" name="Oval 223"/>
          <p:cNvSpPr/>
          <p:nvPr/>
        </p:nvSpPr>
        <p:spPr>
          <a:xfrm>
            <a:off x="2011696" y="1610566"/>
            <a:ext cx="91440" cy="91440"/>
          </a:xfrm>
          <a:prstGeom prst="ellipse">
            <a:avLst/>
          </a:prstGeom>
          <a:gradFill flip="none" rotWithShape="1">
            <a:gsLst>
              <a:gs pos="0">
                <a:schemeClr val="tx1">
                  <a:lumMod val="65000"/>
                  <a:lumOff val="35000"/>
                </a:schemeClr>
              </a:gs>
              <a:gs pos="67000">
                <a:schemeClr val="bg1">
                  <a:lumMod val="50000"/>
                </a:schemeClr>
              </a:gs>
              <a:gs pos="4000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10800000" scaled="1"/>
            <a:tileRect/>
          </a:gra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25" name="Oval 224"/>
          <p:cNvSpPr/>
          <p:nvPr/>
        </p:nvSpPr>
        <p:spPr>
          <a:xfrm>
            <a:off x="1709425" y="1610566"/>
            <a:ext cx="91440" cy="91440"/>
          </a:xfrm>
          <a:prstGeom prst="ellipse">
            <a:avLst/>
          </a:prstGeom>
          <a:gradFill flip="none" rotWithShape="1">
            <a:gsLst>
              <a:gs pos="0">
                <a:schemeClr val="tx1">
                  <a:lumMod val="65000"/>
                  <a:lumOff val="35000"/>
                </a:schemeClr>
              </a:gs>
              <a:gs pos="67000">
                <a:schemeClr val="bg1">
                  <a:lumMod val="50000"/>
                </a:schemeClr>
              </a:gs>
              <a:gs pos="4000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10800000" scaled="1"/>
            <a:tileRect/>
          </a:gra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367" name="Group 366"/>
          <p:cNvGrpSpPr/>
          <p:nvPr/>
        </p:nvGrpSpPr>
        <p:grpSpPr>
          <a:xfrm flipH="1" flipV="1">
            <a:off x="2540726" y="1524867"/>
            <a:ext cx="1326964" cy="949252"/>
            <a:chOff x="4935521" y="1561406"/>
            <a:chExt cx="1280536" cy="981486"/>
          </a:xfrm>
        </p:grpSpPr>
        <p:cxnSp>
          <p:nvCxnSpPr>
            <p:cNvPr id="368" name="Straight Connector 367"/>
            <p:cNvCxnSpPr/>
            <p:nvPr/>
          </p:nvCxnSpPr>
          <p:spPr>
            <a:xfrm flipH="1" flipV="1">
              <a:off x="5976313" y="2455072"/>
              <a:ext cx="239744" cy="87820"/>
            </a:xfrm>
            <a:prstGeom prst="line">
              <a:avLst/>
            </a:prstGeom>
            <a:ln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9" name="Straight Connector 368"/>
            <p:cNvCxnSpPr/>
            <p:nvPr/>
          </p:nvCxnSpPr>
          <p:spPr>
            <a:xfrm flipV="1">
              <a:off x="5969157" y="1561406"/>
              <a:ext cx="14829" cy="893668"/>
            </a:xfrm>
            <a:prstGeom prst="line">
              <a:avLst/>
            </a:prstGeom>
            <a:ln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0" name="Straight Connector 369"/>
            <p:cNvCxnSpPr/>
            <p:nvPr/>
          </p:nvCxnSpPr>
          <p:spPr>
            <a:xfrm flipH="1" flipV="1">
              <a:off x="4935521" y="2448538"/>
              <a:ext cx="1040793" cy="6534"/>
            </a:xfrm>
            <a:prstGeom prst="line">
              <a:avLst/>
            </a:prstGeom>
            <a:ln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1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681310" y="1858994"/>
            <a:ext cx="1011237" cy="146872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/>
          </a:sp3d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71" name="Picture 2"/>
          <p:cNvPicPr>
            <a:picLocks noChangeAspect="1" noChangeArrowheads="1"/>
          </p:cNvPicPr>
          <p:nvPr/>
        </p:nvPicPr>
        <p:blipFill rotWithShape="1">
          <a:blip r:embed="rId1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 flipV="1">
            <a:off x="2577737" y="2025495"/>
            <a:ext cx="1344168" cy="744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372" name="Group 371"/>
          <p:cNvGrpSpPr/>
          <p:nvPr/>
        </p:nvGrpSpPr>
        <p:grpSpPr>
          <a:xfrm>
            <a:off x="2703627" y="1584525"/>
            <a:ext cx="266639" cy="406157"/>
            <a:chOff x="6172200" y="5208585"/>
            <a:chExt cx="545376" cy="750109"/>
          </a:xfrm>
        </p:grpSpPr>
        <p:sp>
          <p:nvSpPr>
            <p:cNvPr id="373" name="Rounded Rectangle 372"/>
            <p:cNvSpPr/>
            <p:nvPr/>
          </p:nvSpPr>
          <p:spPr>
            <a:xfrm>
              <a:off x="6172200" y="5257514"/>
              <a:ext cx="545374" cy="701180"/>
            </a:xfrm>
            <a:prstGeom prst="roundRect">
              <a:avLst>
                <a:gd name="adj" fmla="val 30381"/>
              </a:avLst>
            </a:prstGeom>
            <a:blipFill>
              <a:blip r:embed="rId15">
                <a:duotone>
                  <a:schemeClr val="accent4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  <a:effectLst>
              <a:innerShdw blurRad="342900" dist="127000" dir="24000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74" name="Double Wave 373"/>
            <p:cNvSpPr/>
            <p:nvPr/>
          </p:nvSpPr>
          <p:spPr>
            <a:xfrm>
              <a:off x="6188532" y="5208585"/>
              <a:ext cx="529042" cy="205114"/>
            </a:xfrm>
            <a:prstGeom prst="doubleWave">
              <a:avLst/>
            </a:prstGeom>
            <a:blipFill>
              <a:blip r:embed="rId15">
                <a:duotone>
                  <a:schemeClr val="accent4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75" name="Flowchart: Stored Data 374"/>
            <p:cNvSpPr/>
            <p:nvPr/>
          </p:nvSpPr>
          <p:spPr>
            <a:xfrm rot="16200000">
              <a:off x="6338368" y="5291362"/>
              <a:ext cx="229375" cy="529041"/>
            </a:xfrm>
            <a:prstGeom prst="flowChartOnlineStorage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497" name="Group 496"/>
          <p:cNvGrpSpPr/>
          <p:nvPr/>
        </p:nvGrpSpPr>
        <p:grpSpPr>
          <a:xfrm flipH="1">
            <a:off x="8385966" y="1712587"/>
            <a:ext cx="657402" cy="1063816"/>
            <a:chOff x="189261" y="1695332"/>
            <a:chExt cx="657402" cy="1063816"/>
          </a:xfrm>
        </p:grpSpPr>
        <p:grpSp>
          <p:nvGrpSpPr>
            <p:cNvPr id="498" name="Group 497"/>
            <p:cNvGrpSpPr/>
            <p:nvPr/>
          </p:nvGrpSpPr>
          <p:grpSpPr>
            <a:xfrm>
              <a:off x="280416" y="2197030"/>
              <a:ext cx="109540" cy="562118"/>
              <a:chOff x="9453560" y="2239232"/>
              <a:chExt cx="109540" cy="562118"/>
            </a:xfrm>
          </p:grpSpPr>
          <p:cxnSp>
            <p:nvCxnSpPr>
              <p:cNvPr id="530" name="Straight Connector 529"/>
              <p:cNvCxnSpPr/>
              <p:nvPr/>
            </p:nvCxnSpPr>
            <p:spPr>
              <a:xfrm flipV="1">
                <a:off x="9508330" y="2239232"/>
                <a:ext cx="0" cy="534266"/>
              </a:xfrm>
              <a:prstGeom prst="line">
                <a:avLst/>
              </a:prstGeom>
              <a:ln w="19050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1" name="Isosceles Triangle 530"/>
              <p:cNvSpPr/>
              <p:nvPr/>
            </p:nvSpPr>
            <p:spPr>
              <a:xfrm>
                <a:off x="9453560" y="2608130"/>
                <a:ext cx="109540" cy="193220"/>
              </a:xfrm>
              <a:prstGeom prst="triangl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529" name="Chord 528"/>
            <p:cNvSpPr/>
            <p:nvPr/>
          </p:nvSpPr>
          <p:spPr>
            <a:xfrm rot="4097417" flipH="1">
              <a:off x="182798" y="1701795"/>
              <a:ext cx="670327" cy="657402"/>
            </a:xfrm>
            <a:prstGeom prst="chord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  <a:effectLst>
              <a:innerShdw blurRad="292100" dist="88900" dir="30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459" name="Group 458"/>
          <p:cNvGrpSpPr/>
          <p:nvPr/>
        </p:nvGrpSpPr>
        <p:grpSpPr>
          <a:xfrm rot="-1800000">
            <a:off x="1744980" y="1328723"/>
            <a:ext cx="0" cy="640080"/>
            <a:chOff x="9296400" y="1796634"/>
            <a:chExt cx="0" cy="1090340"/>
          </a:xfrm>
        </p:grpSpPr>
        <p:cxnSp>
          <p:nvCxnSpPr>
            <p:cNvPr id="483" name="Straight Connector 482"/>
            <p:cNvCxnSpPr/>
            <p:nvPr/>
          </p:nvCxnSpPr>
          <p:spPr>
            <a:xfrm>
              <a:off x="9296400" y="1796634"/>
              <a:ext cx="0" cy="548828"/>
            </a:xfrm>
            <a:prstGeom prst="line">
              <a:avLst/>
            </a:prstGeom>
            <a:ln w="38100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5" name="Straight Connector 484"/>
            <p:cNvCxnSpPr/>
            <p:nvPr/>
          </p:nvCxnSpPr>
          <p:spPr>
            <a:xfrm>
              <a:off x="9296400" y="2338146"/>
              <a:ext cx="0" cy="548828"/>
            </a:xfrm>
            <a:prstGeom prst="line">
              <a:avLst/>
            </a:prstGeom>
            <a:ln w="38100">
              <a:solidFill>
                <a:srgbClr val="F2F2F2">
                  <a:alpha val="1176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5" name="Rectangle 64"/>
          <p:cNvSpPr/>
          <p:nvPr/>
        </p:nvSpPr>
        <p:spPr>
          <a:xfrm rot="660000">
            <a:off x="1793807" y="3342503"/>
            <a:ext cx="215149" cy="223357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600" b="1">
              <a:solidFill>
                <a:srgbClr val="EEECE1">
                  <a:lumMod val="25000"/>
                </a:srgbClr>
              </a:solidFill>
              <a:latin typeface="Tempus Sans ITC" panose="04020404030D07020202" pitchFamily="82" charset="0"/>
            </a:endParaRPr>
          </a:p>
        </p:txBody>
      </p:sp>
      <p:sp>
        <p:nvSpPr>
          <p:cNvPr id="536" name="Rectangle 535"/>
          <p:cNvSpPr/>
          <p:nvPr/>
        </p:nvSpPr>
        <p:spPr>
          <a:xfrm rot="660000">
            <a:off x="1770982" y="3061510"/>
            <a:ext cx="215149" cy="223357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600" b="1">
              <a:solidFill>
                <a:srgbClr val="EEECE1">
                  <a:lumMod val="25000"/>
                </a:srgbClr>
              </a:solidFill>
              <a:latin typeface="Tempus Sans ITC" panose="04020404030D07020202" pitchFamily="82" charset="0"/>
            </a:endParaRPr>
          </a:p>
        </p:txBody>
      </p:sp>
      <p:sp>
        <p:nvSpPr>
          <p:cNvPr id="537" name="Rectangle 536"/>
          <p:cNvSpPr/>
          <p:nvPr/>
        </p:nvSpPr>
        <p:spPr>
          <a:xfrm rot="-300000">
            <a:off x="1745079" y="2835835"/>
            <a:ext cx="215149" cy="223357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600" b="1">
              <a:solidFill>
                <a:srgbClr val="EEECE1">
                  <a:lumMod val="25000"/>
                </a:srgbClr>
              </a:solidFill>
              <a:latin typeface="Tempus Sans ITC" panose="04020404030D07020202" pitchFamily="82" charset="0"/>
            </a:endParaRPr>
          </a:p>
        </p:txBody>
      </p:sp>
      <p:sp>
        <p:nvSpPr>
          <p:cNvPr id="539" name="Rectangle 538"/>
          <p:cNvSpPr/>
          <p:nvPr/>
        </p:nvSpPr>
        <p:spPr>
          <a:xfrm rot="-360000">
            <a:off x="1787513" y="3137549"/>
            <a:ext cx="192099" cy="404927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600" b="1">
              <a:solidFill>
                <a:srgbClr val="EEECE1">
                  <a:lumMod val="25000"/>
                </a:srgbClr>
              </a:solidFill>
              <a:latin typeface="Tempus Sans ITC" panose="04020404030D07020202" pitchFamily="82" charset="0"/>
            </a:endParaRPr>
          </a:p>
        </p:txBody>
      </p:sp>
      <p:sp>
        <p:nvSpPr>
          <p:cNvPr id="540" name="Rectangle 539"/>
          <p:cNvSpPr/>
          <p:nvPr/>
        </p:nvSpPr>
        <p:spPr>
          <a:xfrm rot="-360000">
            <a:off x="1790036" y="3307178"/>
            <a:ext cx="223692" cy="300579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600" b="1">
              <a:solidFill>
                <a:srgbClr val="EEECE1">
                  <a:lumMod val="25000"/>
                </a:srgbClr>
              </a:solidFill>
              <a:latin typeface="Tempus Sans ITC" panose="04020404030D07020202" pitchFamily="82" charset="0"/>
            </a:endParaRPr>
          </a:p>
        </p:txBody>
      </p:sp>
      <p:grpSp>
        <p:nvGrpSpPr>
          <p:cNvPr id="200" name="Group 199"/>
          <p:cNvGrpSpPr/>
          <p:nvPr/>
        </p:nvGrpSpPr>
        <p:grpSpPr>
          <a:xfrm>
            <a:off x="6467401" y="3468064"/>
            <a:ext cx="490323" cy="573115"/>
            <a:chOff x="5092749" y="3366214"/>
            <a:chExt cx="927051" cy="908143"/>
          </a:xfrm>
        </p:grpSpPr>
        <p:sp>
          <p:nvSpPr>
            <p:cNvPr id="201" name="Donut 200"/>
            <p:cNvSpPr/>
            <p:nvPr/>
          </p:nvSpPr>
          <p:spPr>
            <a:xfrm>
              <a:off x="5296152" y="3366214"/>
              <a:ext cx="684459" cy="636002"/>
            </a:xfrm>
            <a:prstGeom prst="donut">
              <a:avLst>
                <a:gd name="adj" fmla="val 6240"/>
              </a:avLst>
            </a:prstGeom>
            <a:gradFill flip="none" rotWithShape="1">
              <a:gsLst>
                <a:gs pos="0">
                  <a:schemeClr val="tx1">
                    <a:lumMod val="65000"/>
                    <a:lumOff val="35000"/>
                  </a:schemeClr>
                </a:gs>
                <a:gs pos="67000">
                  <a:schemeClr val="bg1">
                    <a:lumMod val="50000"/>
                  </a:schemeClr>
                </a:gs>
                <a:gs pos="40000">
                  <a:schemeClr val="bg1"/>
                </a:gs>
                <a:gs pos="100000">
                  <a:schemeClr val="bg1">
                    <a:lumMod val="85000"/>
                  </a:schemeClr>
                </a:gs>
              </a:gsLst>
              <a:lin ang="10800000" scaled="1"/>
              <a:tileRect/>
            </a:gra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202" name="Group 201"/>
            <p:cNvGrpSpPr/>
            <p:nvPr/>
          </p:nvGrpSpPr>
          <p:grpSpPr>
            <a:xfrm>
              <a:off x="5348404" y="3525422"/>
              <a:ext cx="490442" cy="360779"/>
              <a:chOff x="5395210" y="3441010"/>
              <a:chExt cx="430573" cy="327387"/>
            </a:xfrm>
          </p:grpSpPr>
          <p:sp>
            <p:nvSpPr>
              <p:cNvPr id="206" name="Regular Pentagon 205"/>
              <p:cNvSpPr/>
              <p:nvPr/>
            </p:nvSpPr>
            <p:spPr>
              <a:xfrm>
                <a:off x="5500687" y="3441010"/>
                <a:ext cx="226151" cy="94888"/>
              </a:xfrm>
              <a:prstGeom prst="pentagon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07" name="Flowchart: Delay 206"/>
              <p:cNvSpPr/>
              <p:nvPr/>
            </p:nvSpPr>
            <p:spPr>
              <a:xfrm rot="16200000">
                <a:off x="5492523" y="3435136"/>
                <a:ext cx="235948" cy="430573"/>
              </a:xfrm>
              <a:prstGeom prst="flowChartDelay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67000">
                    <a:schemeClr val="bg1">
                      <a:lumMod val="50000"/>
                    </a:schemeClr>
                  </a:gs>
                  <a:gs pos="4000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5400000" scaled="0"/>
                <a:tileRect/>
              </a:gradFill>
              <a:ln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03" name="Trapezoid 1"/>
            <p:cNvSpPr/>
            <p:nvPr/>
          </p:nvSpPr>
          <p:spPr>
            <a:xfrm>
              <a:off x="5181600" y="3732539"/>
              <a:ext cx="838200" cy="541818"/>
            </a:xfrm>
            <a:custGeom>
              <a:avLst/>
              <a:gdLst/>
              <a:ahLst/>
              <a:cxnLst/>
              <a:rect l="l" t="t" r="r" b="b"/>
              <a:pathLst>
                <a:path w="838200" h="541818">
                  <a:moveTo>
                    <a:pt x="169320" y="0"/>
                  </a:moveTo>
                  <a:cubicBezTo>
                    <a:pt x="238833" y="26781"/>
                    <a:pt x="325373" y="42164"/>
                    <a:pt x="419100" y="42164"/>
                  </a:cubicBezTo>
                  <a:cubicBezTo>
                    <a:pt x="512827" y="42164"/>
                    <a:pt x="599368" y="26781"/>
                    <a:pt x="668880" y="0"/>
                  </a:cubicBezTo>
                  <a:lnTo>
                    <a:pt x="825696" y="439269"/>
                  </a:lnTo>
                  <a:cubicBezTo>
                    <a:pt x="834099" y="445193"/>
                    <a:pt x="838200" y="451798"/>
                    <a:pt x="838200" y="458594"/>
                  </a:cubicBezTo>
                  <a:lnTo>
                    <a:pt x="834909" y="465076"/>
                  </a:lnTo>
                  <a:lnTo>
                    <a:pt x="838200" y="474295"/>
                  </a:lnTo>
                  <a:lnTo>
                    <a:pt x="830230" y="474295"/>
                  </a:lnTo>
                  <a:cubicBezTo>
                    <a:pt x="793274" y="512838"/>
                    <a:pt x="623231" y="541818"/>
                    <a:pt x="419100" y="541818"/>
                  </a:cubicBezTo>
                  <a:cubicBezTo>
                    <a:pt x="214970" y="541818"/>
                    <a:pt x="44926" y="512838"/>
                    <a:pt x="7971" y="474295"/>
                  </a:cubicBezTo>
                  <a:lnTo>
                    <a:pt x="0" y="474295"/>
                  </a:lnTo>
                  <a:lnTo>
                    <a:pt x="3291" y="465076"/>
                  </a:lnTo>
                  <a:cubicBezTo>
                    <a:pt x="475" y="463193"/>
                    <a:pt x="0" y="460905"/>
                    <a:pt x="0" y="458594"/>
                  </a:cubicBezTo>
                  <a:cubicBezTo>
                    <a:pt x="0" y="451798"/>
                    <a:pt x="4102" y="445193"/>
                    <a:pt x="12504" y="439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65000"/>
                    <a:lumOff val="35000"/>
                  </a:schemeClr>
                </a:gs>
                <a:gs pos="67000">
                  <a:schemeClr val="bg1">
                    <a:lumMod val="50000"/>
                  </a:schemeClr>
                </a:gs>
                <a:gs pos="40000">
                  <a:schemeClr val="bg1"/>
                </a:gs>
                <a:gs pos="100000">
                  <a:schemeClr val="bg1">
                    <a:lumMod val="85000"/>
                  </a:schemeClr>
                </a:gs>
              </a:gsLst>
              <a:lin ang="10800000" scaled="1"/>
              <a:tileRect/>
            </a:gradFill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04" name="Can 203"/>
            <p:cNvSpPr/>
            <p:nvPr/>
          </p:nvSpPr>
          <p:spPr>
            <a:xfrm rot="17366237">
              <a:off x="5176630" y="3730782"/>
              <a:ext cx="133101" cy="300864"/>
            </a:xfrm>
            <a:prstGeom prst="can">
              <a:avLst/>
            </a:prstGeom>
            <a:gradFill flip="none" rotWithShape="1">
              <a:gsLst>
                <a:gs pos="0">
                  <a:schemeClr val="tx1">
                    <a:lumMod val="65000"/>
                    <a:lumOff val="35000"/>
                  </a:schemeClr>
                </a:gs>
                <a:gs pos="67000">
                  <a:schemeClr val="bg1">
                    <a:lumMod val="50000"/>
                  </a:schemeClr>
                </a:gs>
                <a:gs pos="40000">
                  <a:schemeClr val="bg1"/>
                </a:gs>
                <a:gs pos="100000">
                  <a:schemeClr val="bg1">
                    <a:lumMod val="85000"/>
                  </a:schemeClr>
                </a:gs>
              </a:gsLst>
              <a:lin ang="10800000" scaled="1"/>
              <a:tileRect/>
            </a:gradFill>
            <a:ln>
              <a:solidFill>
                <a:schemeClr val="tx1">
                  <a:lumMod val="65000"/>
                  <a:lumOff val="35000"/>
                </a:schemeClr>
              </a:solidFill>
            </a:ln>
            <a:scene3d>
              <a:camera prst="orthographicFront">
                <a:rot lat="0" lon="0" rev="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05" name="Oval 204"/>
            <p:cNvSpPr/>
            <p:nvPr/>
          </p:nvSpPr>
          <p:spPr>
            <a:xfrm>
              <a:off x="5299167" y="3777344"/>
              <a:ext cx="101489" cy="45719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 w="1270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255" name="Trapezoid 14"/>
          <p:cNvSpPr/>
          <p:nvPr/>
        </p:nvSpPr>
        <p:spPr>
          <a:xfrm rot="16200000">
            <a:off x="3469702" y="5225045"/>
            <a:ext cx="1729974" cy="243844"/>
          </a:xfrm>
          <a:custGeom>
            <a:avLst/>
            <a:gdLst/>
            <a:ahLst/>
            <a:cxnLst/>
            <a:rect l="l" t="t" r="r" b="b"/>
            <a:pathLst>
              <a:path w="1433729" h="685800">
                <a:moveTo>
                  <a:pt x="0" y="685800"/>
                </a:moveTo>
                <a:lnTo>
                  <a:pt x="171450" y="0"/>
                </a:lnTo>
                <a:lnTo>
                  <a:pt x="214529" y="0"/>
                </a:lnTo>
                <a:lnTo>
                  <a:pt x="1047750" y="0"/>
                </a:lnTo>
                <a:lnTo>
                  <a:pt x="1433729" y="0"/>
                </a:lnTo>
                <a:lnTo>
                  <a:pt x="1262279" y="685800"/>
                </a:lnTo>
                <a:lnTo>
                  <a:pt x="1219200" y="685800"/>
                </a:lnTo>
                <a:lnTo>
                  <a:pt x="385979" y="685800"/>
                </a:lnTo>
                <a:close/>
              </a:path>
            </a:pathLst>
          </a:custGeom>
          <a:solidFill>
            <a:srgbClr val="6B633D"/>
          </a:solidFill>
          <a:ln>
            <a:solidFill>
              <a:schemeClr val="bg2">
                <a:lumMod val="25000"/>
              </a:schemeClr>
            </a:solidFill>
          </a:ln>
          <a:scene3d>
            <a:camera prst="orthographicFront">
              <a:rot lat="17099979" lon="0" rev="0"/>
            </a:camera>
            <a:lightRig rig="threePt" dir="t"/>
          </a:scene3d>
          <a:sp3d extrusionH="50800">
            <a:extrusionClr>
              <a:schemeClr val="bg2">
                <a:lumMod val="10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212" name="Group 211"/>
          <p:cNvGrpSpPr/>
          <p:nvPr/>
        </p:nvGrpSpPr>
        <p:grpSpPr>
          <a:xfrm>
            <a:off x="2424042" y="4436973"/>
            <a:ext cx="1872000" cy="1565044"/>
            <a:chOff x="2484120" y="4422023"/>
            <a:chExt cx="2011680" cy="1565044"/>
          </a:xfrm>
        </p:grpSpPr>
        <p:sp>
          <p:nvSpPr>
            <p:cNvPr id="220" name="Rectangle 219"/>
            <p:cNvSpPr/>
            <p:nvPr/>
          </p:nvSpPr>
          <p:spPr>
            <a:xfrm>
              <a:off x="2484120" y="4422023"/>
              <a:ext cx="2011680" cy="1565044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226" name="Group 225"/>
            <p:cNvGrpSpPr/>
            <p:nvPr/>
          </p:nvGrpSpPr>
          <p:grpSpPr>
            <a:xfrm flipH="1">
              <a:off x="2514600" y="4449156"/>
              <a:ext cx="1631191" cy="1483007"/>
              <a:chOff x="6571171" y="4666324"/>
              <a:chExt cx="1114202" cy="1363468"/>
            </a:xfrm>
          </p:grpSpPr>
          <p:cxnSp>
            <p:nvCxnSpPr>
              <p:cNvPr id="239" name="Straight Connector 238"/>
              <p:cNvCxnSpPr/>
              <p:nvPr/>
            </p:nvCxnSpPr>
            <p:spPr>
              <a:xfrm flipH="1" flipV="1">
                <a:off x="7545991" y="5949051"/>
                <a:ext cx="139382" cy="80741"/>
              </a:xfrm>
              <a:prstGeom prst="line">
                <a:avLst/>
              </a:prstGeom>
              <a:ln>
                <a:solidFill>
                  <a:schemeClr val="bg2">
                    <a:lumMod val="1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1" name="Straight Connector 240"/>
              <p:cNvCxnSpPr/>
              <p:nvPr/>
            </p:nvCxnSpPr>
            <p:spPr>
              <a:xfrm flipH="1" flipV="1">
                <a:off x="7541831" y="4666324"/>
                <a:ext cx="0" cy="1282727"/>
              </a:xfrm>
              <a:prstGeom prst="line">
                <a:avLst/>
              </a:prstGeom>
              <a:ln>
                <a:solidFill>
                  <a:schemeClr val="bg2">
                    <a:lumMod val="1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2" name="Straight Connector 241"/>
              <p:cNvCxnSpPr/>
              <p:nvPr/>
            </p:nvCxnSpPr>
            <p:spPr>
              <a:xfrm flipH="1">
                <a:off x="6571171" y="5949051"/>
                <a:ext cx="974821" cy="0"/>
              </a:xfrm>
              <a:prstGeom prst="line">
                <a:avLst/>
              </a:prstGeom>
              <a:ln>
                <a:solidFill>
                  <a:schemeClr val="bg2">
                    <a:lumMod val="1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pic>
        <p:nvPicPr>
          <p:cNvPr id="243" name="Picture 2"/>
          <p:cNvPicPr>
            <a:picLocks noChangeAspect="1" noChangeArrowheads="1"/>
          </p:cNvPicPr>
          <p:nvPr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2425909" y="5113165"/>
            <a:ext cx="1852372" cy="2161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261" name="Group 260"/>
          <p:cNvGrpSpPr/>
          <p:nvPr/>
        </p:nvGrpSpPr>
        <p:grpSpPr>
          <a:xfrm>
            <a:off x="2942835" y="5386862"/>
            <a:ext cx="381000" cy="544995"/>
            <a:chOff x="6172200" y="5208585"/>
            <a:chExt cx="545376" cy="750109"/>
          </a:xfrm>
        </p:grpSpPr>
        <p:sp>
          <p:nvSpPr>
            <p:cNvPr id="272" name="Rounded Rectangle 271"/>
            <p:cNvSpPr/>
            <p:nvPr/>
          </p:nvSpPr>
          <p:spPr>
            <a:xfrm>
              <a:off x="6172200" y="5257514"/>
              <a:ext cx="545374" cy="701180"/>
            </a:xfrm>
            <a:prstGeom prst="roundRect">
              <a:avLst>
                <a:gd name="adj" fmla="val 30381"/>
              </a:avLst>
            </a:prstGeom>
            <a:blipFill>
              <a:blip r:embed="rId15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  <a:effectLst>
              <a:innerShdw blurRad="342900" dist="127000" dir="24000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73" name="Double Wave 272"/>
            <p:cNvSpPr/>
            <p:nvPr/>
          </p:nvSpPr>
          <p:spPr>
            <a:xfrm>
              <a:off x="6188532" y="5208585"/>
              <a:ext cx="529042" cy="205114"/>
            </a:xfrm>
            <a:prstGeom prst="doubleWave">
              <a:avLst/>
            </a:prstGeom>
            <a:blipFill>
              <a:blip r:embed="rId15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78" name="Flowchart: Stored Data 277"/>
            <p:cNvSpPr/>
            <p:nvPr/>
          </p:nvSpPr>
          <p:spPr>
            <a:xfrm rot="16200000">
              <a:off x="6338368" y="5291362"/>
              <a:ext cx="229375" cy="529041"/>
            </a:xfrm>
            <a:prstGeom prst="flowChartOnlineStorage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79" name="Group 278"/>
          <p:cNvGrpSpPr/>
          <p:nvPr/>
        </p:nvGrpSpPr>
        <p:grpSpPr>
          <a:xfrm>
            <a:off x="3264523" y="5311545"/>
            <a:ext cx="238499" cy="610121"/>
            <a:chOff x="6518749" y="5095664"/>
            <a:chExt cx="567852" cy="1500830"/>
          </a:xfrm>
        </p:grpSpPr>
        <p:sp>
          <p:nvSpPr>
            <p:cNvPr id="280" name="Freeform 279"/>
            <p:cNvSpPr/>
            <p:nvPr/>
          </p:nvSpPr>
          <p:spPr>
            <a:xfrm>
              <a:off x="6518749" y="5095664"/>
              <a:ext cx="567852" cy="1500830"/>
            </a:xfrm>
            <a:custGeom>
              <a:avLst/>
              <a:gdLst>
                <a:gd name="connsiteX0" fmla="*/ 156755 w 613955"/>
                <a:gd name="connsiteY0" fmla="*/ 91440 h 1959429"/>
                <a:gd name="connsiteX1" fmla="*/ 182880 w 613955"/>
                <a:gd name="connsiteY1" fmla="*/ 182880 h 1959429"/>
                <a:gd name="connsiteX2" fmla="*/ 195943 w 613955"/>
                <a:gd name="connsiteY2" fmla="*/ 209006 h 1959429"/>
                <a:gd name="connsiteX3" fmla="*/ 222069 w 613955"/>
                <a:gd name="connsiteY3" fmla="*/ 718457 h 1959429"/>
                <a:gd name="connsiteX4" fmla="*/ 143692 w 613955"/>
                <a:gd name="connsiteY4" fmla="*/ 731520 h 1959429"/>
                <a:gd name="connsiteX5" fmla="*/ 52252 w 613955"/>
                <a:gd name="connsiteY5" fmla="*/ 822960 h 1959429"/>
                <a:gd name="connsiteX6" fmla="*/ 0 w 613955"/>
                <a:gd name="connsiteY6" fmla="*/ 888274 h 1959429"/>
                <a:gd name="connsiteX7" fmla="*/ 0 w 613955"/>
                <a:gd name="connsiteY7" fmla="*/ 1841863 h 1959429"/>
                <a:gd name="connsiteX8" fmla="*/ 143692 w 613955"/>
                <a:gd name="connsiteY8" fmla="*/ 1933303 h 1959429"/>
                <a:gd name="connsiteX9" fmla="*/ 365760 w 613955"/>
                <a:gd name="connsiteY9" fmla="*/ 1959429 h 1959429"/>
                <a:gd name="connsiteX10" fmla="*/ 535578 w 613955"/>
                <a:gd name="connsiteY10" fmla="*/ 1894114 h 1959429"/>
                <a:gd name="connsiteX11" fmla="*/ 613955 w 613955"/>
                <a:gd name="connsiteY11" fmla="*/ 1789612 h 1959429"/>
                <a:gd name="connsiteX12" fmla="*/ 561703 w 613955"/>
                <a:gd name="connsiteY12" fmla="*/ 849086 h 1959429"/>
                <a:gd name="connsiteX13" fmla="*/ 404949 w 613955"/>
                <a:gd name="connsiteY13" fmla="*/ 705394 h 1959429"/>
                <a:gd name="connsiteX14" fmla="*/ 404949 w 613955"/>
                <a:gd name="connsiteY14" fmla="*/ 182880 h 1959429"/>
                <a:gd name="connsiteX15" fmla="*/ 457200 w 613955"/>
                <a:gd name="connsiteY15" fmla="*/ 91440 h 1959429"/>
                <a:gd name="connsiteX16" fmla="*/ 352698 w 613955"/>
                <a:gd name="connsiteY16" fmla="*/ 0 h 1959429"/>
                <a:gd name="connsiteX17" fmla="*/ 287383 w 613955"/>
                <a:gd name="connsiteY17" fmla="*/ 0 h 1959429"/>
                <a:gd name="connsiteX18" fmla="*/ 209006 w 613955"/>
                <a:gd name="connsiteY18" fmla="*/ 52252 h 1959429"/>
                <a:gd name="connsiteX19" fmla="*/ 156755 w 613955"/>
                <a:gd name="connsiteY19" fmla="*/ 91440 h 1959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3955" h="1959429">
                  <a:moveTo>
                    <a:pt x="156755" y="91440"/>
                  </a:moveTo>
                  <a:lnTo>
                    <a:pt x="182880" y="182880"/>
                  </a:lnTo>
                  <a:lnTo>
                    <a:pt x="195943" y="209006"/>
                  </a:lnTo>
                  <a:lnTo>
                    <a:pt x="222069" y="718457"/>
                  </a:lnTo>
                  <a:lnTo>
                    <a:pt x="143692" y="731520"/>
                  </a:lnTo>
                  <a:lnTo>
                    <a:pt x="52252" y="822960"/>
                  </a:lnTo>
                  <a:lnTo>
                    <a:pt x="0" y="888274"/>
                  </a:lnTo>
                  <a:lnTo>
                    <a:pt x="0" y="1841863"/>
                  </a:lnTo>
                  <a:lnTo>
                    <a:pt x="143692" y="1933303"/>
                  </a:lnTo>
                  <a:lnTo>
                    <a:pt x="365760" y="1959429"/>
                  </a:lnTo>
                  <a:lnTo>
                    <a:pt x="535578" y="1894114"/>
                  </a:lnTo>
                  <a:lnTo>
                    <a:pt x="613955" y="1789612"/>
                  </a:lnTo>
                  <a:lnTo>
                    <a:pt x="561703" y="849086"/>
                  </a:lnTo>
                  <a:lnTo>
                    <a:pt x="404949" y="705394"/>
                  </a:lnTo>
                  <a:lnTo>
                    <a:pt x="404949" y="182880"/>
                  </a:lnTo>
                  <a:lnTo>
                    <a:pt x="457200" y="91440"/>
                  </a:lnTo>
                  <a:lnTo>
                    <a:pt x="352698" y="0"/>
                  </a:lnTo>
                  <a:lnTo>
                    <a:pt x="287383" y="0"/>
                  </a:lnTo>
                  <a:lnTo>
                    <a:pt x="209006" y="52252"/>
                  </a:lnTo>
                  <a:lnTo>
                    <a:pt x="156755" y="91440"/>
                  </a:lnTo>
                  <a:close/>
                </a:path>
              </a:pathLst>
            </a:custGeom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81" name="Flowchart: Stored Data 280"/>
            <p:cNvSpPr/>
            <p:nvPr/>
          </p:nvSpPr>
          <p:spPr>
            <a:xfrm rot="16200000">
              <a:off x="6613166" y="5817653"/>
              <a:ext cx="364616" cy="530003"/>
            </a:xfrm>
            <a:prstGeom prst="flowChartOnlineStorage">
              <a:avLst/>
            </a:prstGeom>
            <a:solidFill>
              <a:srgbClr val="FFC0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55" name="Group 54"/>
          <p:cNvGrpSpPr/>
          <p:nvPr/>
        </p:nvGrpSpPr>
        <p:grpSpPr>
          <a:xfrm>
            <a:off x="2516190" y="5440579"/>
            <a:ext cx="381000" cy="461491"/>
            <a:chOff x="2564315" y="5413699"/>
            <a:chExt cx="381000" cy="461491"/>
          </a:xfrm>
        </p:grpSpPr>
        <p:sp>
          <p:nvSpPr>
            <p:cNvPr id="311" name="Can 310"/>
            <p:cNvSpPr/>
            <p:nvPr/>
          </p:nvSpPr>
          <p:spPr>
            <a:xfrm>
              <a:off x="2564315" y="5413699"/>
              <a:ext cx="381000" cy="461491"/>
            </a:xfrm>
            <a:prstGeom prst="can">
              <a:avLst/>
            </a:prstGeom>
            <a:blipFill>
              <a:blip r:embed="rId17">
                <a:duotone>
                  <a:schemeClr val="accent2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12" name="Oval 311"/>
            <p:cNvSpPr/>
            <p:nvPr/>
          </p:nvSpPr>
          <p:spPr>
            <a:xfrm>
              <a:off x="2681310" y="5559482"/>
              <a:ext cx="152400" cy="222191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6">
                  <a:lumMod val="75000"/>
                </a:schemeClr>
              </a:solidFill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304" name="Group 303"/>
          <p:cNvGrpSpPr/>
          <p:nvPr/>
        </p:nvGrpSpPr>
        <p:grpSpPr>
          <a:xfrm>
            <a:off x="3474637" y="4513055"/>
            <a:ext cx="457200" cy="744475"/>
            <a:chOff x="5029200" y="1189203"/>
            <a:chExt cx="381001" cy="581280"/>
          </a:xfrm>
        </p:grpSpPr>
        <p:sp>
          <p:nvSpPr>
            <p:cNvPr id="305" name="Can 304"/>
            <p:cNvSpPr/>
            <p:nvPr/>
          </p:nvSpPr>
          <p:spPr>
            <a:xfrm>
              <a:off x="5029200" y="1189203"/>
              <a:ext cx="381000" cy="581280"/>
            </a:xfrm>
            <a:prstGeom prst="can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  <a:effectLst>
              <a:innerShdw blurRad="342900" dist="127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06" name="Flowchart: Stored Data 305"/>
            <p:cNvSpPr/>
            <p:nvPr/>
          </p:nvSpPr>
          <p:spPr>
            <a:xfrm rot="16200000">
              <a:off x="5142080" y="1295048"/>
              <a:ext cx="166653" cy="369588"/>
            </a:xfrm>
            <a:prstGeom prst="flowChartOnlineStorage">
              <a:avLst/>
            </a:prstGeom>
            <a:solidFill>
              <a:srgbClr val="FFC000"/>
            </a:solidFill>
            <a:ln>
              <a:solidFill>
                <a:schemeClr val="bg2">
                  <a:lumMod val="25000"/>
                </a:schemeClr>
              </a:solidFill>
            </a:ln>
            <a:effectLst>
              <a:innerShdw blurRad="63500" dist="508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42" name="Can 41"/>
          <p:cNvSpPr/>
          <p:nvPr/>
        </p:nvSpPr>
        <p:spPr>
          <a:xfrm>
            <a:off x="3965632" y="4759609"/>
            <a:ext cx="304800" cy="398759"/>
          </a:xfrm>
          <a:custGeom>
            <a:avLst/>
            <a:gdLst/>
            <a:ahLst/>
            <a:cxnLst/>
            <a:rect l="l" t="t" r="r" b="b"/>
            <a:pathLst>
              <a:path w="304800" h="398759">
                <a:moveTo>
                  <a:pt x="304800" y="398759"/>
                </a:moveTo>
                <a:lnTo>
                  <a:pt x="0" y="398759"/>
                </a:lnTo>
                <a:lnTo>
                  <a:pt x="105814" y="228283"/>
                </a:lnTo>
                <a:lnTo>
                  <a:pt x="105814" y="11647"/>
                </a:lnTo>
                <a:cubicBezTo>
                  <a:pt x="105814" y="5215"/>
                  <a:pt x="126671" y="0"/>
                  <a:pt x="152400" y="0"/>
                </a:cubicBezTo>
                <a:cubicBezTo>
                  <a:pt x="178129" y="0"/>
                  <a:pt x="198986" y="5215"/>
                  <a:pt x="198986" y="11647"/>
                </a:cubicBezTo>
                <a:lnTo>
                  <a:pt x="198986" y="228283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344" name="Group 343"/>
          <p:cNvGrpSpPr/>
          <p:nvPr/>
        </p:nvGrpSpPr>
        <p:grpSpPr>
          <a:xfrm>
            <a:off x="3901667" y="4708848"/>
            <a:ext cx="376614" cy="544179"/>
            <a:chOff x="5029200" y="1189203"/>
            <a:chExt cx="381001" cy="581280"/>
          </a:xfrm>
          <a:solidFill>
            <a:srgbClr val="FF0000"/>
          </a:solidFill>
        </p:grpSpPr>
        <p:sp>
          <p:nvSpPr>
            <p:cNvPr id="345" name="Can 344"/>
            <p:cNvSpPr/>
            <p:nvPr/>
          </p:nvSpPr>
          <p:spPr>
            <a:xfrm>
              <a:off x="5029200" y="1189203"/>
              <a:ext cx="381000" cy="581280"/>
            </a:xfrm>
            <a:prstGeom prst="can">
              <a:avLst/>
            </a:prstGeom>
            <a:grpFill/>
            <a:ln>
              <a:solidFill>
                <a:schemeClr val="bg2">
                  <a:lumMod val="25000"/>
                </a:schemeClr>
              </a:solidFill>
            </a:ln>
            <a:effectLst>
              <a:innerShdw blurRad="342900" dist="127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6" name="Flowchart: Stored Data 345"/>
            <p:cNvSpPr/>
            <p:nvPr/>
          </p:nvSpPr>
          <p:spPr>
            <a:xfrm rot="16200000">
              <a:off x="5142080" y="1295048"/>
              <a:ext cx="166653" cy="369588"/>
            </a:xfrm>
            <a:prstGeom prst="flowChartOnlineStorag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  <a:effectLst>
              <a:innerShdw blurRad="63500" dist="508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85" name="Group 284"/>
          <p:cNvGrpSpPr/>
          <p:nvPr/>
        </p:nvGrpSpPr>
        <p:grpSpPr>
          <a:xfrm>
            <a:off x="3556978" y="5286301"/>
            <a:ext cx="363811" cy="628986"/>
            <a:chOff x="6518749" y="5095664"/>
            <a:chExt cx="567852" cy="1500830"/>
          </a:xfrm>
        </p:grpSpPr>
        <p:sp>
          <p:nvSpPr>
            <p:cNvPr id="286" name="Freeform 285"/>
            <p:cNvSpPr/>
            <p:nvPr/>
          </p:nvSpPr>
          <p:spPr>
            <a:xfrm>
              <a:off x="6518749" y="5095664"/>
              <a:ext cx="567852" cy="1500830"/>
            </a:xfrm>
            <a:custGeom>
              <a:avLst/>
              <a:gdLst>
                <a:gd name="connsiteX0" fmla="*/ 156755 w 613955"/>
                <a:gd name="connsiteY0" fmla="*/ 91440 h 1959429"/>
                <a:gd name="connsiteX1" fmla="*/ 182880 w 613955"/>
                <a:gd name="connsiteY1" fmla="*/ 182880 h 1959429"/>
                <a:gd name="connsiteX2" fmla="*/ 195943 w 613955"/>
                <a:gd name="connsiteY2" fmla="*/ 209006 h 1959429"/>
                <a:gd name="connsiteX3" fmla="*/ 222069 w 613955"/>
                <a:gd name="connsiteY3" fmla="*/ 718457 h 1959429"/>
                <a:gd name="connsiteX4" fmla="*/ 143692 w 613955"/>
                <a:gd name="connsiteY4" fmla="*/ 731520 h 1959429"/>
                <a:gd name="connsiteX5" fmla="*/ 52252 w 613955"/>
                <a:gd name="connsiteY5" fmla="*/ 822960 h 1959429"/>
                <a:gd name="connsiteX6" fmla="*/ 0 w 613955"/>
                <a:gd name="connsiteY6" fmla="*/ 888274 h 1959429"/>
                <a:gd name="connsiteX7" fmla="*/ 0 w 613955"/>
                <a:gd name="connsiteY7" fmla="*/ 1841863 h 1959429"/>
                <a:gd name="connsiteX8" fmla="*/ 143692 w 613955"/>
                <a:gd name="connsiteY8" fmla="*/ 1933303 h 1959429"/>
                <a:gd name="connsiteX9" fmla="*/ 365760 w 613955"/>
                <a:gd name="connsiteY9" fmla="*/ 1959429 h 1959429"/>
                <a:gd name="connsiteX10" fmla="*/ 535578 w 613955"/>
                <a:gd name="connsiteY10" fmla="*/ 1894114 h 1959429"/>
                <a:gd name="connsiteX11" fmla="*/ 613955 w 613955"/>
                <a:gd name="connsiteY11" fmla="*/ 1789612 h 1959429"/>
                <a:gd name="connsiteX12" fmla="*/ 561703 w 613955"/>
                <a:gd name="connsiteY12" fmla="*/ 849086 h 1959429"/>
                <a:gd name="connsiteX13" fmla="*/ 404949 w 613955"/>
                <a:gd name="connsiteY13" fmla="*/ 705394 h 1959429"/>
                <a:gd name="connsiteX14" fmla="*/ 404949 w 613955"/>
                <a:gd name="connsiteY14" fmla="*/ 182880 h 1959429"/>
                <a:gd name="connsiteX15" fmla="*/ 457200 w 613955"/>
                <a:gd name="connsiteY15" fmla="*/ 91440 h 1959429"/>
                <a:gd name="connsiteX16" fmla="*/ 352698 w 613955"/>
                <a:gd name="connsiteY16" fmla="*/ 0 h 1959429"/>
                <a:gd name="connsiteX17" fmla="*/ 287383 w 613955"/>
                <a:gd name="connsiteY17" fmla="*/ 0 h 1959429"/>
                <a:gd name="connsiteX18" fmla="*/ 209006 w 613955"/>
                <a:gd name="connsiteY18" fmla="*/ 52252 h 1959429"/>
                <a:gd name="connsiteX19" fmla="*/ 156755 w 613955"/>
                <a:gd name="connsiteY19" fmla="*/ 91440 h 1959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3955" h="1959429">
                  <a:moveTo>
                    <a:pt x="156755" y="91440"/>
                  </a:moveTo>
                  <a:lnTo>
                    <a:pt x="182880" y="182880"/>
                  </a:lnTo>
                  <a:lnTo>
                    <a:pt x="195943" y="209006"/>
                  </a:lnTo>
                  <a:lnTo>
                    <a:pt x="222069" y="718457"/>
                  </a:lnTo>
                  <a:lnTo>
                    <a:pt x="143692" y="731520"/>
                  </a:lnTo>
                  <a:lnTo>
                    <a:pt x="52252" y="822960"/>
                  </a:lnTo>
                  <a:lnTo>
                    <a:pt x="0" y="888274"/>
                  </a:lnTo>
                  <a:lnTo>
                    <a:pt x="0" y="1841863"/>
                  </a:lnTo>
                  <a:lnTo>
                    <a:pt x="143692" y="1933303"/>
                  </a:lnTo>
                  <a:lnTo>
                    <a:pt x="365760" y="1959429"/>
                  </a:lnTo>
                  <a:lnTo>
                    <a:pt x="535578" y="1894114"/>
                  </a:lnTo>
                  <a:lnTo>
                    <a:pt x="613955" y="1789612"/>
                  </a:lnTo>
                  <a:lnTo>
                    <a:pt x="561703" y="849086"/>
                  </a:lnTo>
                  <a:lnTo>
                    <a:pt x="404949" y="705394"/>
                  </a:lnTo>
                  <a:lnTo>
                    <a:pt x="404949" y="182880"/>
                  </a:lnTo>
                  <a:lnTo>
                    <a:pt x="457200" y="91440"/>
                  </a:lnTo>
                  <a:lnTo>
                    <a:pt x="352698" y="0"/>
                  </a:lnTo>
                  <a:lnTo>
                    <a:pt x="287383" y="0"/>
                  </a:lnTo>
                  <a:lnTo>
                    <a:pt x="209006" y="52252"/>
                  </a:lnTo>
                  <a:lnTo>
                    <a:pt x="156755" y="91440"/>
                  </a:lnTo>
                  <a:close/>
                </a:path>
              </a:pathLst>
            </a:custGeom>
            <a:solidFill>
              <a:srgbClr val="FF0000"/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87" name="Flowchart: Stored Data 286"/>
            <p:cNvSpPr/>
            <p:nvPr/>
          </p:nvSpPr>
          <p:spPr>
            <a:xfrm rot="16200000">
              <a:off x="6613166" y="5817653"/>
              <a:ext cx="364616" cy="530003"/>
            </a:xfrm>
            <a:prstGeom prst="flowChartOnlineStorage">
              <a:avLst/>
            </a:prstGeom>
            <a:solidFill>
              <a:srgbClr val="00B0F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307" name="Group 306"/>
          <p:cNvGrpSpPr/>
          <p:nvPr/>
        </p:nvGrpSpPr>
        <p:grpSpPr>
          <a:xfrm>
            <a:off x="3909486" y="5439311"/>
            <a:ext cx="384916" cy="497044"/>
            <a:chOff x="859684" y="3765496"/>
            <a:chExt cx="384916" cy="497044"/>
          </a:xfrm>
        </p:grpSpPr>
        <p:sp>
          <p:nvSpPr>
            <p:cNvPr id="308" name="Cube 307"/>
            <p:cNvSpPr/>
            <p:nvPr/>
          </p:nvSpPr>
          <p:spPr>
            <a:xfrm>
              <a:off x="859684" y="3765496"/>
              <a:ext cx="384916" cy="497044"/>
            </a:xfrm>
            <a:prstGeom prst="cube">
              <a:avLst>
                <a:gd name="adj" fmla="val 49731"/>
              </a:avLst>
            </a:prstGeom>
            <a:solidFill>
              <a:srgbClr val="92D050"/>
            </a:solidFill>
            <a:ln>
              <a:solidFill>
                <a:schemeClr val="bg2">
                  <a:lumMod val="10000"/>
                </a:schemeClr>
              </a:solidFill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09" name="Freeform 308"/>
            <p:cNvSpPr/>
            <p:nvPr/>
          </p:nvSpPr>
          <p:spPr>
            <a:xfrm>
              <a:off x="914400" y="4023360"/>
              <a:ext cx="118566" cy="161959"/>
            </a:xfrm>
            <a:custGeom>
              <a:avLst/>
              <a:gdLst>
                <a:gd name="connsiteX0" fmla="*/ 0 w 118566"/>
                <a:gd name="connsiteY0" fmla="*/ 0 h 161959"/>
                <a:gd name="connsiteX1" fmla="*/ 13063 w 118566"/>
                <a:gd name="connsiteY1" fmla="*/ 65314 h 161959"/>
                <a:gd name="connsiteX2" fmla="*/ 26126 w 118566"/>
                <a:gd name="connsiteY2" fmla="*/ 156754 h 161959"/>
                <a:gd name="connsiteX3" fmla="*/ 91440 w 118566"/>
                <a:gd name="connsiteY3" fmla="*/ 143691 h 161959"/>
                <a:gd name="connsiteX4" fmla="*/ 39189 w 118566"/>
                <a:gd name="connsiteY4" fmla="*/ 13063 h 161959"/>
                <a:gd name="connsiteX5" fmla="*/ 0 w 118566"/>
                <a:gd name="connsiteY5" fmla="*/ 0 h 161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8566" h="161959">
                  <a:moveTo>
                    <a:pt x="0" y="0"/>
                  </a:moveTo>
                  <a:cubicBezTo>
                    <a:pt x="4354" y="21771"/>
                    <a:pt x="9413" y="43414"/>
                    <a:pt x="13063" y="65314"/>
                  </a:cubicBezTo>
                  <a:cubicBezTo>
                    <a:pt x="18125" y="95685"/>
                    <a:pt x="4355" y="134983"/>
                    <a:pt x="26126" y="156754"/>
                  </a:cubicBezTo>
                  <a:cubicBezTo>
                    <a:pt x="41826" y="172454"/>
                    <a:pt x="69669" y="148045"/>
                    <a:pt x="91440" y="143691"/>
                  </a:cubicBezTo>
                  <a:cubicBezTo>
                    <a:pt x="134899" y="13316"/>
                    <a:pt x="132039" y="105913"/>
                    <a:pt x="39189" y="13063"/>
                  </a:cubicBezTo>
                  <a:lnTo>
                    <a:pt x="0" y="0"/>
                  </a:lnTo>
                  <a:close/>
                </a:path>
              </a:pathLst>
            </a:custGeom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10" name="Freeform 309"/>
            <p:cNvSpPr/>
            <p:nvPr/>
          </p:nvSpPr>
          <p:spPr>
            <a:xfrm>
              <a:off x="1094441" y="3862229"/>
              <a:ext cx="94279" cy="242983"/>
            </a:xfrm>
            <a:custGeom>
              <a:avLst/>
              <a:gdLst>
                <a:gd name="connsiteX0" fmla="*/ 28965 w 94279"/>
                <a:gd name="connsiteY0" fmla="*/ 121942 h 242983"/>
                <a:gd name="connsiteX1" fmla="*/ 15902 w 94279"/>
                <a:gd name="connsiteY1" fmla="*/ 187257 h 242983"/>
                <a:gd name="connsiteX2" fmla="*/ 2839 w 94279"/>
                <a:gd name="connsiteY2" fmla="*/ 239508 h 242983"/>
                <a:gd name="connsiteX3" fmla="*/ 42028 w 94279"/>
                <a:gd name="connsiteY3" fmla="*/ 226445 h 242983"/>
                <a:gd name="connsiteX4" fmla="*/ 68153 w 94279"/>
                <a:gd name="connsiteY4" fmla="*/ 187257 h 242983"/>
                <a:gd name="connsiteX5" fmla="*/ 94279 w 94279"/>
                <a:gd name="connsiteY5" fmla="*/ 108880 h 242983"/>
                <a:gd name="connsiteX6" fmla="*/ 81216 w 94279"/>
                <a:gd name="connsiteY6" fmla="*/ 4377 h 242983"/>
                <a:gd name="connsiteX7" fmla="*/ 42028 w 94279"/>
                <a:gd name="connsiteY7" fmla="*/ 17440 h 242983"/>
                <a:gd name="connsiteX8" fmla="*/ 28965 w 94279"/>
                <a:gd name="connsiteY8" fmla="*/ 56628 h 242983"/>
                <a:gd name="connsiteX9" fmla="*/ 15902 w 94279"/>
                <a:gd name="connsiteY9" fmla="*/ 174194 h 242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279" h="242983">
                  <a:moveTo>
                    <a:pt x="28965" y="121942"/>
                  </a:moveTo>
                  <a:cubicBezTo>
                    <a:pt x="24611" y="143714"/>
                    <a:pt x="20719" y="165583"/>
                    <a:pt x="15902" y="187257"/>
                  </a:cubicBezTo>
                  <a:cubicBezTo>
                    <a:pt x="12007" y="204783"/>
                    <a:pt x="-7120" y="224570"/>
                    <a:pt x="2839" y="239508"/>
                  </a:cubicBezTo>
                  <a:cubicBezTo>
                    <a:pt x="10477" y="250965"/>
                    <a:pt x="28965" y="230799"/>
                    <a:pt x="42028" y="226445"/>
                  </a:cubicBezTo>
                  <a:cubicBezTo>
                    <a:pt x="50736" y="213382"/>
                    <a:pt x="61777" y="201603"/>
                    <a:pt x="68153" y="187257"/>
                  </a:cubicBezTo>
                  <a:cubicBezTo>
                    <a:pt x="79338" y="162092"/>
                    <a:pt x="94279" y="108880"/>
                    <a:pt x="94279" y="108880"/>
                  </a:cubicBezTo>
                  <a:cubicBezTo>
                    <a:pt x="89925" y="74046"/>
                    <a:pt x="98633" y="34857"/>
                    <a:pt x="81216" y="4377"/>
                  </a:cubicBezTo>
                  <a:cubicBezTo>
                    <a:pt x="74385" y="-7578"/>
                    <a:pt x="51764" y="7704"/>
                    <a:pt x="42028" y="17440"/>
                  </a:cubicBezTo>
                  <a:cubicBezTo>
                    <a:pt x="32292" y="27176"/>
                    <a:pt x="32748" y="43389"/>
                    <a:pt x="28965" y="56628"/>
                  </a:cubicBezTo>
                  <a:cubicBezTo>
                    <a:pt x="10622" y="120829"/>
                    <a:pt x="15902" y="102050"/>
                    <a:pt x="15902" y="174194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88" name="Group 287"/>
          <p:cNvGrpSpPr/>
          <p:nvPr/>
        </p:nvGrpSpPr>
        <p:grpSpPr>
          <a:xfrm>
            <a:off x="2600974" y="4472354"/>
            <a:ext cx="370826" cy="808303"/>
            <a:chOff x="728987" y="4156421"/>
            <a:chExt cx="370826" cy="685800"/>
          </a:xfrm>
        </p:grpSpPr>
        <p:sp>
          <p:nvSpPr>
            <p:cNvPr id="289" name="Cube 288"/>
            <p:cNvSpPr/>
            <p:nvPr/>
          </p:nvSpPr>
          <p:spPr>
            <a:xfrm>
              <a:off x="728987" y="4156421"/>
              <a:ext cx="370826" cy="685800"/>
            </a:xfrm>
            <a:prstGeom prst="cube">
              <a:avLst>
                <a:gd name="adj" fmla="val 49731"/>
              </a:avLst>
            </a:prstGeom>
            <a:blipFill>
              <a:blip r:embed="rId18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90" name="Freeform 289"/>
            <p:cNvSpPr/>
            <p:nvPr/>
          </p:nvSpPr>
          <p:spPr>
            <a:xfrm>
              <a:off x="744583" y="4413870"/>
              <a:ext cx="143691" cy="339711"/>
            </a:xfrm>
            <a:custGeom>
              <a:avLst/>
              <a:gdLst>
                <a:gd name="connsiteX0" fmla="*/ 26126 w 143691"/>
                <a:gd name="connsiteY0" fmla="*/ 27501 h 339711"/>
                <a:gd name="connsiteX1" fmla="*/ 91440 w 143691"/>
                <a:gd name="connsiteY1" fmla="*/ 1376 h 339711"/>
                <a:gd name="connsiteX2" fmla="*/ 117566 w 143691"/>
                <a:gd name="connsiteY2" fmla="*/ 53627 h 339711"/>
                <a:gd name="connsiteX3" fmla="*/ 39188 w 143691"/>
                <a:gd name="connsiteY3" fmla="*/ 92816 h 339711"/>
                <a:gd name="connsiteX4" fmla="*/ 78377 w 143691"/>
                <a:gd name="connsiteY4" fmla="*/ 105879 h 339711"/>
                <a:gd name="connsiteX5" fmla="*/ 78377 w 143691"/>
                <a:gd name="connsiteY5" fmla="*/ 184256 h 339711"/>
                <a:gd name="connsiteX6" fmla="*/ 39188 w 143691"/>
                <a:gd name="connsiteY6" fmla="*/ 197319 h 339711"/>
                <a:gd name="connsiteX7" fmla="*/ 52251 w 143691"/>
                <a:gd name="connsiteY7" fmla="*/ 314884 h 339711"/>
                <a:gd name="connsiteX8" fmla="*/ 143691 w 143691"/>
                <a:gd name="connsiteY8" fmla="*/ 262633 h 339711"/>
                <a:gd name="connsiteX9" fmla="*/ 104503 w 143691"/>
                <a:gd name="connsiteY9" fmla="*/ 249570 h 339711"/>
                <a:gd name="connsiteX10" fmla="*/ 0 w 143691"/>
                <a:gd name="connsiteY10" fmla="*/ 223444 h 339711"/>
                <a:gd name="connsiteX11" fmla="*/ 39188 w 143691"/>
                <a:gd name="connsiteY11" fmla="*/ 197319 h 339711"/>
                <a:gd name="connsiteX12" fmla="*/ 52251 w 143691"/>
                <a:gd name="connsiteY12" fmla="*/ 158130 h 339711"/>
                <a:gd name="connsiteX13" fmla="*/ 65314 w 143691"/>
                <a:gd name="connsiteY13" fmla="*/ 210381 h 33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3691" h="339711">
                  <a:moveTo>
                    <a:pt x="26126" y="27501"/>
                  </a:moveTo>
                  <a:cubicBezTo>
                    <a:pt x="47897" y="18793"/>
                    <a:pt x="68135" y="3965"/>
                    <a:pt x="91440" y="1376"/>
                  </a:cubicBezTo>
                  <a:cubicBezTo>
                    <a:pt x="163124" y="-6588"/>
                    <a:pt x="149974" y="21219"/>
                    <a:pt x="117566" y="53627"/>
                  </a:cubicBezTo>
                  <a:cubicBezTo>
                    <a:pt x="92243" y="78950"/>
                    <a:pt x="71061" y="82192"/>
                    <a:pt x="39188" y="92816"/>
                  </a:cubicBezTo>
                  <a:cubicBezTo>
                    <a:pt x="52251" y="97170"/>
                    <a:pt x="68640" y="96143"/>
                    <a:pt x="78377" y="105879"/>
                  </a:cubicBezTo>
                  <a:cubicBezTo>
                    <a:pt x="95795" y="123296"/>
                    <a:pt x="95794" y="166839"/>
                    <a:pt x="78377" y="184256"/>
                  </a:cubicBezTo>
                  <a:cubicBezTo>
                    <a:pt x="68640" y="193993"/>
                    <a:pt x="52251" y="192965"/>
                    <a:pt x="39188" y="197319"/>
                  </a:cubicBezTo>
                  <a:cubicBezTo>
                    <a:pt x="43542" y="236507"/>
                    <a:pt x="26286" y="285210"/>
                    <a:pt x="52251" y="314884"/>
                  </a:cubicBezTo>
                  <a:cubicBezTo>
                    <a:pt x="115142" y="386759"/>
                    <a:pt x="137364" y="281614"/>
                    <a:pt x="143691" y="262633"/>
                  </a:cubicBezTo>
                  <a:cubicBezTo>
                    <a:pt x="130628" y="258279"/>
                    <a:pt x="117787" y="253193"/>
                    <a:pt x="104503" y="249570"/>
                  </a:cubicBezTo>
                  <a:cubicBezTo>
                    <a:pt x="69862" y="240122"/>
                    <a:pt x="0" y="223444"/>
                    <a:pt x="0" y="223444"/>
                  </a:cubicBezTo>
                  <a:cubicBezTo>
                    <a:pt x="13063" y="214736"/>
                    <a:pt x="29381" y="209578"/>
                    <a:pt x="39188" y="197319"/>
                  </a:cubicBezTo>
                  <a:cubicBezTo>
                    <a:pt x="47790" y="186567"/>
                    <a:pt x="49551" y="171632"/>
                    <a:pt x="52251" y="158130"/>
                  </a:cubicBezTo>
                  <a:cubicBezTo>
                    <a:pt x="72088" y="58947"/>
                    <a:pt x="65314" y="-25816"/>
                    <a:pt x="65314" y="210381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91" name="Freeform 290"/>
            <p:cNvSpPr/>
            <p:nvPr/>
          </p:nvSpPr>
          <p:spPr>
            <a:xfrm>
              <a:off x="962324" y="4280532"/>
              <a:ext cx="136110" cy="239217"/>
            </a:xfrm>
            <a:custGeom>
              <a:avLst/>
              <a:gdLst>
                <a:gd name="connsiteX0" fmla="*/ 4327 w 136110"/>
                <a:gd name="connsiteY0" fmla="*/ 108588 h 239217"/>
                <a:gd name="connsiteX1" fmla="*/ 4327 w 136110"/>
                <a:gd name="connsiteY1" fmla="*/ 108588 h 239217"/>
                <a:gd name="connsiteX2" fmla="*/ 95767 w 136110"/>
                <a:gd name="connsiteY2" fmla="*/ 30211 h 239217"/>
                <a:gd name="connsiteX3" fmla="*/ 134956 w 136110"/>
                <a:gd name="connsiteY3" fmla="*/ 4085 h 239217"/>
                <a:gd name="connsiteX4" fmla="*/ 108830 w 136110"/>
                <a:gd name="connsiteY4" fmla="*/ 82462 h 239217"/>
                <a:gd name="connsiteX5" fmla="*/ 82705 w 136110"/>
                <a:gd name="connsiteY5" fmla="*/ 160839 h 239217"/>
                <a:gd name="connsiteX6" fmla="*/ 69642 w 136110"/>
                <a:gd name="connsiteY6" fmla="*/ 200028 h 239217"/>
                <a:gd name="connsiteX7" fmla="*/ 56579 w 136110"/>
                <a:gd name="connsiteY7" fmla="*/ 239217 h 239217"/>
                <a:gd name="connsiteX8" fmla="*/ 43516 w 136110"/>
                <a:gd name="connsiteY8" fmla="*/ 173902 h 239217"/>
                <a:gd name="connsiteX9" fmla="*/ 4327 w 136110"/>
                <a:gd name="connsiteY9" fmla="*/ 160839 h 239217"/>
                <a:gd name="connsiteX10" fmla="*/ 4327 w 136110"/>
                <a:gd name="connsiteY10" fmla="*/ 108588 h 239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6110" h="239217">
                  <a:moveTo>
                    <a:pt x="4327" y="108588"/>
                  </a:moveTo>
                  <a:lnTo>
                    <a:pt x="4327" y="108588"/>
                  </a:lnTo>
                  <a:cubicBezTo>
                    <a:pt x="34807" y="82462"/>
                    <a:pt x="64419" y="55289"/>
                    <a:pt x="95767" y="30211"/>
                  </a:cubicBezTo>
                  <a:cubicBezTo>
                    <a:pt x="108026" y="20403"/>
                    <a:pt x="131148" y="-11146"/>
                    <a:pt x="134956" y="4085"/>
                  </a:cubicBezTo>
                  <a:cubicBezTo>
                    <a:pt x="141635" y="30802"/>
                    <a:pt x="117539" y="56336"/>
                    <a:pt x="108830" y="82462"/>
                  </a:cubicBezTo>
                  <a:lnTo>
                    <a:pt x="82705" y="160839"/>
                  </a:lnTo>
                  <a:lnTo>
                    <a:pt x="69642" y="200028"/>
                  </a:lnTo>
                  <a:lnTo>
                    <a:pt x="56579" y="239217"/>
                  </a:lnTo>
                  <a:cubicBezTo>
                    <a:pt x="52225" y="217445"/>
                    <a:pt x="55832" y="192376"/>
                    <a:pt x="43516" y="173902"/>
                  </a:cubicBezTo>
                  <a:cubicBezTo>
                    <a:pt x="35878" y="162445"/>
                    <a:pt x="10485" y="173155"/>
                    <a:pt x="4327" y="160839"/>
                  </a:cubicBezTo>
                  <a:cubicBezTo>
                    <a:pt x="-5410" y="141366"/>
                    <a:pt x="4327" y="117296"/>
                    <a:pt x="4327" y="108588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97" name="Group 296"/>
          <p:cNvGrpSpPr/>
          <p:nvPr/>
        </p:nvGrpSpPr>
        <p:grpSpPr>
          <a:xfrm>
            <a:off x="2803711" y="4694340"/>
            <a:ext cx="321348" cy="522260"/>
            <a:chOff x="2146896" y="3516795"/>
            <a:chExt cx="321348" cy="522260"/>
          </a:xfrm>
        </p:grpSpPr>
        <p:sp>
          <p:nvSpPr>
            <p:cNvPr id="298" name="Cube 297"/>
            <p:cNvSpPr/>
            <p:nvPr/>
          </p:nvSpPr>
          <p:spPr>
            <a:xfrm>
              <a:off x="2146896" y="3516795"/>
              <a:ext cx="321348" cy="522260"/>
            </a:xfrm>
            <a:prstGeom prst="cube">
              <a:avLst>
                <a:gd name="adj" fmla="val 49731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99" name="Rounded Rectangle 298"/>
            <p:cNvSpPr/>
            <p:nvPr/>
          </p:nvSpPr>
          <p:spPr>
            <a:xfrm>
              <a:off x="2146896" y="3777925"/>
              <a:ext cx="160674" cy="178066"/>
            </a:xfrm>
            <a:prstGeom prst="roundRect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00" name="Oval 299"/>
            <p:cNvSpPr/>
            <p:nvPr/>
          </p:nvSpPr>
          <p:spPr>
            <a:xfrm>
              <a:off x="2307571" y="3657600"/>
              <a:ext cx="160673" cy="20935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301" name="Group 300"/>
          <p:cNvGrpSpPr/>
          <p:nvPr/>
        </p:nvGrpSpPr>
        <p:grpSpPr>
          <a:xfrm rot="20232555">
            <a:off x="3122489" y="4685136"/>
            <a:ext cx="330200" cy="539220"/>
            <a:chOff x="914400" y="2808500"/>
            <a:chExt cx="330200" cy="539220"/>
          </a:xfrm>
          <a:scene3d>
            <a:camera prst="orthographicFront">
              <a:rot lat="21599968" lon="600002" rev="0"/>
            </a:camera>
            <a:lightRig rig="threePt" dir="t"/>
          </a:scene3d>
        </p:grpSpPr>
        <p:sp>
          <p:nvSpPr>
            <p:cNvPr id="302" name="Rectangle 301"/>
            <p:cNvSpPr/>
            <p:nvPr/>
          </p:nvSpPr>
          <p:spPr>
            <a:xfrm rot="629802">
              <a:off x="914400" y="2819400"/>
              <a:ext cx="330200" cy="528320"/>
            </a:xfrm>
            <a:prstGeom prst="rect">
              <a:avLst/>
            </a:prstGeom>
            <a:solidFill>
              <a:srgbClr val="FFC000"/>
            </a:solidFill>
            <a:ln>
              <a:solidFill>
                <a:schemeClr val="bg2">
                  <a:lumMod val="10000"/>
                </a:schemeClr>
              </a:solidFill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03" name="Freeform 302"/>
            <p:cNvSpPr/>
            <p:nvPr/>
          </p:nvSpPr>
          <p:spPr>
            <a:xfrm>
              <a:off x="976224" y="2808500"/>
              <a:ext cx="238622" cy="444151"/>
            </a:xfrm>
            <a:custGeom>
              <a:avLst/>
              <a:gdLst>
                <a:gd name="connsiteX0" fmla="*/ 29616 w 238622"/>
                <a:gd name="connsiteY0" fmla="*/ 169831 h 444151"/>
                <a:gd name="connsiteX1" fmla="*/ 94930 w 238622"/>
                <a:gd name="connsiteY1" fmla="*/ 222083 h 444151"/>
                <a:gd name="connsiteX2" fmla="*/ 134119 w 238622"/>
                <a:gd name="connsiteY2" fmla="*/ 209020 h 444151"/>
                <a:gd name="connsiteX3" fmla="*/ 173307 w 238622"/>
                <a:gd name="connsiteY3" fmla="*/ 235146 h 444151"/>
                <a:gd name="connsiteX4" fmla="*/ 186370 w 238622"/>
                <a:gd name="connsiteY4" fmla="*/ 274334 h 444151"/>
                <a:gd name="connsiteX5" fmla="*/ 147182 w 238622"/>
                <a:gd name="connsiteY5" fmla="*/ 287397 h 444151"/>
                <a:gd name="connsiteX6" fmla="*/ 94930 w 238622"/>
                <a:gd name="connsiteY6" fmla="*/ 209020 h 444151"/>
                <a:gd name="connsiteX7" fmla="*/ 55742 w 238622"/>
                <a:gd name="connsiteY7" fmla="*/ 195957 h 444151"/>
                <a:gd name="connsiteX8" fmla="*/ 42679 w 238622"/>
                <a:gd name="connsiteY8" fmla="*/ 287397 h 444151"/>
                <a:gd name="connsiteX9" fmla="*/ 55742 w 238622"/>
                <a:gd name="connsiteY9" fmla="*/ 326586 h 444151"/>
                <a:gd name="connsiteX10" fmla="*/ 42679 w 238622"/>
                <a:gd name="connsiteY10" fmla="*/ 404963 h 444151"/>
                <a:gd name="connsiteX11" fmla="*/ 81867 w 238622"/>
                <a:gd name="connsiteY11" fmla="*/ 431089 h 444151"/>
                <a:gd name="connsiteX12" fmla="*/ 173307 w 238622"/>
                <a:gd name="connsiteY12" fmla="*/ 444151 h 444151"/>
                <a:gd name="connsiteX13" fmla="*/ 173307 w 238622"/>
                <a:gd name="connsiteY13" fmla="*/ 313523 h 444151"/>
                <a:gd name="connsiteX14" fmla="*/ 55742 w 238622"/>
                <a:gd name="connsiteY14" fmla="*/ 300460 h 444151"/>
                <a:gd name="connsiteX15" fmla="*/ 94930 w 238622"/>
                <a:gd name="connsiteY15" fmla="*/ 274334 h 444151"/>
                <a:gd name="connsiteX16" fmla="*/ 134119 w 238622"/>
                <a:gd name="connsiteY16" fmla="*/ 182894 h 444151"/>
                <a:gd name="connsiteX17" fmla="*/ 94930 w 238622"/>
                <a:gd name="connsiteY17" fmla="*/ 91454 h 444151"/>
                <a:gd name="connsiteX18" fmla="*/ 55742 w 238622"/>
                <a:gd name="connsiteY18" fmla="*/ 65329 h 444151"/>
                <a:gd name="connsiteX19" fmla="*/ 107993 w 238622"/>
                <a:gd name="connsiteY19" fmla="*/ 39203 h 444151"/>
                <a:gd name="connsiteX20" fmla="*/ 160245 w 238622"/>
                <a:gd name="connsiteY20" fmla="*/ 39203 h 444151"/>
                <a:gd name="connsiteX21" fmla="*/ 173307 w 238622"/>
                <a:gd name="connsiteY21" fmla="*/ 156769 h 444151"/>
                <a:gd name="connsiteX22" fmla="*/ 212496 w 238622"/>
                <a:gd name="connsiteY22" fmla="*/ 91454 h 444151"/>
                <a:gd name="connsiteX23" fmla="*/ 238622 w 238622"/>
                <a:gd name="connsiteY23" fmla="*/ 130643 h 444151"/>
                <a:gd name="connsiteX24" fmla="*/ 225559 w 238622"/>
                <a:gd name="connsiteY24" fmla="*/ 65329 h 444151"/>
                <a:gd name="connsiteX25" fmla="*/ 147182 w 238622"/>
                <a:gd name="connsiteY25" fmla="*/ 91454 h 444151"/>
                <a:gd name="connsiteX26" fmla="*/ 107993 w 238622"/>
                <a:gd name="connsiteY26" fmla="*/ 78391 h 444151"/>
                <a:gd name="connsiteX27" fmla="*/ 29616 w 238622"/>
                <a:gd name="connsiteY27" fmla="*/ 117580 h 444151"/>
                <a:gd name="connsiteX28" fmla="*/ 68805 w 238622"/>
                <a:gd name="connsiteY28" fmla="*/ 130643 h 444151"/>
                <a:gd name="connsiteX29" fmla="*/ 186370 w 238622"/>
                <a:gd name="connsiteY29" fmla="*/ 143706 h 444151"/>
                <a:gd name="connsiteX30" fmla="*/ 225559 w 238622"/>
                <a:gd name="connsiteY30" fmla="*/ 169831 h 44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38622" h="444151">
                  <a:moveTo>
                    <a:pt x="29616" y="169831"/>
                  </a:moveTo>
                  <a:cubicBezTo>
                    <a:pt x="51387" y="187248"/>
                    <a:pt x="68824" y="212293"/>
                    <a:pt x="94930" y="222083"/>
                  </a:cubicBezTo>
                  <a:cubicBezTo>
                    <a:pt x="107823" y="226918"/>
                    <a:pt x="120537" y="206756"/>
                    <a:pt x="134119" y="209020"/>
                  </a:cubicBezTo>
                  <a:cubicBezTo>
                    <a:pt x="149605" y="211601"/>
                    <a:pt x="160244" y="226437"/>
                    <a:pt x="173307" y="235146"/>
                  </a:cubicBezTo>
                  <a:cubicBezTo>
                    <a:pt x="177661" y="248209"/>
                    <a:pt x="192528" y="262018"/>
                    <a:pt x="186370" y="274334"/>
                  </a:cubicBezTo>
                  <a:cubicBezTo>
                    <a:pt x="180212" y="286650"/>
                    <a:pt x="158387" y="295400"/>
                    <a:pt x="147182" y="287397"/>
                  </a:cubicBezTo>
                  <a:cubicBezTo>
                    <a:pt x="121631" y="269147"/>
                    <a:pt x="112347" y="235146"/>
                    <a:pt x="94930" y="209020"/>
                  </a:cubicBezTo>
                  <a:cubicBezTo>
                    <a:pt x="87292" y="197563"/>
                    <a:pt x="68805" y="200311"/>
                    <a:pt x="55742" y="195957"/>
                  </a:cubicBezTo>
                  <a:cubicBezTo>
                    <a:pt x="-4148" y="285791"/>
                    <a:pt x="-26298" y="264405"/>
                    <a:pt x="42679" y="287397"/>
                  </a:cubicBezTo>
                  <a:cubicBezTo>
                    <a:pt x="47033" y="300460"/>
                    <a:pt x="55742" y="312816"/>
                    <a:pt x="55742" y="326586"/>
                  </a:cubicBezTo>
                  <a:cubicBezTo>
                    <a:pt x="55742" y="353072"/>
                    <a:pt x="36255" y="379268"/>
                    <a:pt x="42679" y="404963"/>
                  </a:cubicBezTo>
                  <a:cubicBezTo>
                    <a:pt x="46487" y="420194"/>
                    <a:pt x="66830" y="426578"/>
                    <a:pt x="81867" y="431089"/>
                  </a:cubicBezTo>
                  <a:cubicBezTo>
                    <a:pt x="111358" y="439936"/>
                    <a:pt x="142827" y="439797"/>
                    <a:pt x="173307" y="444151"/>
                  </a:cubicBezTo>
                  <a:cubicBezTo>
                    <a:pt x="205591" y="347300"/>
                    <a:pt x="211749" y="390405"/>
                    <a:pt x="173307" y="313523"/>
                  </a:cubicBezTo>
                  <a:cubicBezTo>
                    <a:pt x="55447" y="342989"/>
                    <a:pt x="80160" y="373713"/>
                    <a:pt x="55742" y="300460"/>
                  </a:cubicBezTo>
                  <a:cubicBezTo>
                    <a:pt x="68805" y="291751"/>
                    <a:pt x="83829" y="285435"/>
                    <a:pt x="94930" y="274334"/>
                  </a:cubicBezTo>
                  <a:cubicBezTo>
                    <a:pt x="125001" y="244263"/>
                    <a:pt x="124125" y="222869"/>
                    <a:pt x="134119" y="182894"/>
                  </a:cubicBezTo>
                  <a:cubicBezTo>
                    <a:pt x="124126" y="142921"/>
                    <a:pt x="125000" y="121524"/>
                    <a:pt x="94930" y="91454"/>
                  </a:cubicBezTo>
                  <a:cubicBezTo>
                    <a:pt x="83829" y="80353"/>
                    <a:pt x="68805" y="74037"/>
                    <a:pt x="55742" y="65329"/>
                  </a:cubicBezTo>
                  <a:cubicBezTo>
                    <a:pt x="73159" y="56620"/>
                    <a:pt x="92147" y="50521"/>
                    <a:pt x="107993" y="39203"/>
                  </a:cubicBezTo>
                  <a:cubicBezTo>
                    <a:pt x="160682" y="1568"/>
                    <a:pt x="138535" y="-25927"/>
                    <a:pt x="160245" y="39203"/>
                  </a:cubicBezTo>
                  <a:cubicBezTo>
                    <a:pt x="164599" y="78392"/>
                    <a:pt x="145426" y="128888"/>
                    <a:pt x="173307" y="156769"/>
                  </a:cubicBezTo>
                  <a:cubicBezTo>
                    <a:pt x="191260" y="174722"/>
                    <a:pt x="188922" y="100884"/>
                    <a:pt x="212496" y="91454"/>
                  </a:cubicBezTo>
                  <a:cubicBezTo>
                    <a:pt x="227073" y="85623"/>
                    <a:pt x="229913" y="117580"/>
                    <a:pt x="238622" y="130643"/>
                  </a:cubicBezTo>
                  <a:cubicBezTo>
                    <a:pt x="234268" y="108872"/>
                    <a:pt x="245966" y="74075"/>
                    <a:pt x="225559" y="65329"/>
                  </a:cubicBezTo>
                  <a:cubicBezTo>
                    <a:pt x="200247" y="54481"/>
                    <a:pt x="147182" y="91454"/>
                    <a:pt x="147182" y="91454"/>
                  </a:cubicBezTo>
                  <a:cubicBezTo>
                    <a:pt x="134119" y="87100"/>
                    <a:pt x="121763" y="78391"/>
                    <a:pt x="107993" y="78391"/>
                  </a:cubicBezTo>
                  <a:cubicBezTo>
                    <a:pt x="80953" y="78391"/>
                    <a:pt x="49429" y="104372"/>
                    <a:pt x="29616" y="117580"/>
                  </a:cubicBezTo>
                  <a:cubicBezTo>
                    <a:pt x="42679" y="121934"/>
                    <a:pt x="55223" y="128379"/>
                    <a:pt x="68805" y="130643"/>
                  </a:cubicBezTo>
                  <a:cubicBezTo>
                    <a:pt x="107698" y="137125"/>
                    <a:pt x="148118" y="134143"/>
                    <a:pt x="186370" y="143706"/>
                  </a:cubicBezTo>
                  <a:cubicBezTo>
                    <a:pt x="201601" y="147514"/>
                    <a:pt x="225559" y="169831"/>
                    <a:pt x="225559" y="169831"/>
                  </a:cubicBezTo>
                </a:path>
              </a:pathLst>
            </a:custGeom>
            <a:noFill/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316" name="Group 315"/>
          <p:cNvGrpSpPr/>
          <p:nvPr/>
        </p:nvGrpSpPr>
        <p:grpSpPr>
          <a:xfrm>
            <a:off x="2451536" y="4430025"/>
            <a:ext cx="941832" cy="1548000"/>
            <a:chOff x="4556294" y="4382596"/>
            <a:chExt cx="990600" cy="1584813"/>
          </a:xfrm>
        </p:grpSpPr>
        <p:sp>
          <p:nvSpPr>
            <p:cNvPr id="317" name="Rectangle 316"/>
            <p:cNvSpPr/>
            <p:nvPr/>
          </p:nvSpPr>
          <p:spPr>
            <a:xfrm>
              <a:off x="4556294" y="4382596"/>
              <a:ext cx="990600" cy="1584813"/>
            </a:xfrm>
            <a:prstGeom prst="rect">
              <a:avLst/>
            </a:prstGeom>
            <a:blipFill>
              <a:blip r:embed="rId10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18" name="Oval 317"/>
            <p:cNvSpPr/>
            <p:nvPr/>
          </p:nvSpPr>
          <p:spPr>
            <a:xfrm>
              <a:off x="5287094" y="5049693"/>
              <a:ext cx="152400" cy="152400"/>
            </a:xfrm>
            <a:prstGeom prst="ellipse">
              <a:avLst/>
            </a:prstGeom>
            <a:blipFill>
              <a:blip r:embed="rId15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chemeClr val="bg2">
                  <a:lumMod val="10000"/>
                </a:schemeClr>
              </a:solidFill>
            </a:ln>
            <a:effectLst>
              <a:innerShdw blurRad="63500" dist="50800" dir="54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313" name="Group 312"/>
          <p:cNvGrpSpPr/>
          <p:nvPr/>
        </p:nvGrpSpPr>
        <p:grpSpPr>
          <a:xfrm>
            <a:off x="3386377" y="4430009"/>
            <a:ext cx="941832" cy="1548000"/>
            <a:chOff x="5540998" y="4371299"/>
            <a:chExt cx="990600" cy="1584814"/>
          </a:xfrm>
        </p:grpSpPr>
        <p:sp>
          <p:nvSpPr>
            <p:cNvPr id="314" name="Rectangle 313"/>
            <p:cNvSpPr/>
            <p:nvPr/>
          </p:nvSpPr>
          <p:spPr>
            <a:xfrm>
              <a:off x="5540998" y="4371299"/>
              <a:ext cx="990600" cy="1584814"/>
            </a:xfrm>
            <a:prstGeom prst="rect">
              <a:avLst/>
            </a:prstGeom>
            <a:blipFill dpi="0" rotWithShape="1">
              <a:blip r:embed="rId10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tile tx="0" ty="0" sx="100000" sy="100000" flip="none" algn="tl"/>
            </a:blip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15" name="Oval 314"/>
            <p:cNvSpPr/>
            <p:nvPr/>
          </p:nvSpPr>
          <p:spPr>
            <a:xfrm>
              <a:off x="5640437" y="5049693"/>
              <a:ext cx="152400" cy="152400"/>
            </a:xfrm>
            <a:prstGeom prst="ellipse">
              <a:avLst/>
            </a:prstGeom>
            <a:blipFill>
              <a:blip r:embed="rId15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chemeClr val="bg2">
                  <a:lumMod val="10000"/>
                </a:schemeClr>
              </a:solidFill>
            </a:ln>
            <a:effectLst>
              <a:innerShdw blurRad="63500" dist="50800" dir="54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pic>
        <p:nvPicPr>
          <p:cNvPr id="178" name="Picture 2"/>
          <p:cNvPicPr>
            <a:picLocks noChangeAspect="1" noChangeArrowheads="1"/>
          </p:cNvPicPr>
          <p:nvPr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 flipH="1">
            <a:off x="4631970" y="5094708"/>
            <a:ext cx="1895104" cy="2183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460" name="Group 459"/>
          <p:cNvGrpSpPr/>
          <p:nvPr/>
        </p:nvGrpSpPr>
        <p:grpSpPr>
          <a:xfrm flipV="1">
            <a:off x="4567306" y="5289709"/>
            <a:ext cx="1890848" cy="638204"/>
            <a:chOff x="1903932" y="4691741"/>
            <a:chExt cx="5195731" cy="1206143"/>
          </a:xfrm>
        </p:grpSpPr>
        <p:sp>
          <p:nvSpPr>
            <p:cNvPr id="481" name="Freeform 480"/>
            <p:cNvSpPr/>
            <p:nvPr/>
          </p:nvSpPr>
          <p:spPr>
            <a:xfrm>
              <a:off x="1903932" y="4691741"/>
              <a:ext cx="5195731" cy="1206143"/>
            </a:xfrm>
            <a:custGeom>
              <a:avLst/>
              <a:gdLst>
                <a:gd name="connsiteX0" fmla="*/ 143004 w 4949285"/>
                <a:gd name="connsiteY0" fmla="*/ 221618 h 1206143"/>
                <a:gd name="connsiteX1" fmla="*/ 162255 w 4949285"/>
                <a:gd name="connsiteY1" fmla="*/ 375622 h 1206143"/>
                <a:gd name="connsiteX2" fmla="*/ 210381 w 4949285"/>
                <a:gd name="connsiteY2" fmla="*/ 462250 h 1206143"/>
                <a:gd name="connsiteX3" fmla="*/ 2376065 w 4949285"/>
                <a:gd name="connsiteY3" fmla="*/ 442999 h 1206143"/>
                <a:gd name="connsiteX4" fmla="*/ 2761076 w 4949285"/>
                <a:gd name="connsiteY4" fmla="*/ 433374 h 1206143"/>
                <a:gd name="connsiteX5" fmla="*/ 3194213 w 4949285"/>
                <a:gd name="connsiteY5" fmla="*/ 500751 h 1206143"/>
                <a:gd name="connsiteX6" fmla="*/ 3540722 w 4949285"/>
                <a:gd name="connsiteY6" fmla="*/ 625879 h 1206143"/>
                <a:gd name="connsiteX7" fmla="*/ 3829480 w 4949285"/>
                <a:gd name="connsiteY7" fmla="*/ 818385 h 1206143"/>
                <a:gd name="connsiteX8" fmla="*/ 4021985 w 4949285"/>
                <a:gd name="connsiteY8" fmla="*/ 924262 h 1206143"/>
                <a:gd name="connsiteX9" fmla="*/ 4820882 w 4949285"/>
                <a:gd name="connsiteY9" fmla="*/ 1174519 h 1206143"/>
                <a:gd name="connsiteX10" fmla="*/ 4917135 w 4949285"/>
                <a:gd name="connsiteY10" fmla="*/ 1097517 h 1206143"/>
                <a:gd name="connsiteX11" fmla="*/ 4897884 w 4949285"/>
                <a:gd name="connsiteY11" fmla="*/ 231244 h 1206143"/>
                <a:gd name="connsiteX12" fmla="*/ 4349244 w 4949285"/>
                <a:gd name="connsiteY12" fmla="*/ 240869 h 1206143"/>
                <a:gd name="connsiteX13" fmla="*/ 3896857 w 4949285"/>
                <a:gd name="connsiteY13" fmla="*/ 452625 h 1206143"/>
                <a:gd name="connsiteX14" fmla="*/ 3511846 w 4949285"/>
                <a:gd name="connsiteY14" fmla="*/ 192742 h 1206143"/>
                <a:gd name="connsiteX15" fmla="*/ 2982457 w 4949285"/>
                <a:gd name="connsiteY15" fmla="*/ 29113 h 1206143"/>
                <a:gd name="connsiteX16" fmla="*/ 2443442 w 4949285"/>
                <a:gd name="connsiteY16" fmla="*/ 19488 h 1206143"/>
                <a:gd name="connsiteX17" fmla="*/ 2125809 w 4949285"/>
                <a:gd name="connsiteY17" fmla="*/ 231244 h 1206143"/>
                <a:gd name="connsiteX18" fmla="*/ 143004 w 4949285"/>
                <a:gd name="connsiteY18" fmla="*/ 221618 h 1206143"/>
                <a:gd name="connsiteX0" fmla="*/ 187004 w 4993285"/>
                <a:gd name="connsiteY0" fmla="*/ 221618 h 1206143"/>
                <a:gd name="connsiteX1" fmla="*/ 90752 w 4993285"/>
                <a:gd name="connsiteY1" fmla="*/ 375622 h 1206143"/>
                <a:gd name="connsiteX2" fmla="*/ 254381 w 4993285"/>
                <a:gd name="connsiteY2" fmla="*/ 462250 h 1206143"/>
                <a:gd name="connsiteX3" fmla="*/ 2420065 w 4993285"/>
                <a:gd name="connsiteY3" fmla="*/ 442999 h 1206143"/>
                <a:gd name="connsiteX4" fmla="*/ 2805076 w 4993285"/>
                <a:gd name="connsiteY4" fmla="*/ 433374 h 1206143"/>
                <a:gd name="connsiteX5" fmla="*/ 3238213 w 4993285"/>
                <a:gd name="connsiteY5" fmla="*/ 500751 h 1206143"/>
                <a:gd name="connsiteX6" fmla="*/ 3584722 w 4993285"/>
                <a:gd name="connsiteY6" fmla="*/ 625879 h 1206143"/>
                <a:gd name="connsiteX7" fmla="*/ 3873480 w 4993285"/>
                <a:gd name="connsiteY7" fmla="*/ 818385 h 1206143"/>
                <a:gd name="connsiteX8" fmla="*/ 4065985 w 4993285"/>
                <a:gd name="connsiteY8" fmla="*/ 924262 h 1206143"/>
                <a:gd name="connsiteX9" fmla="*/ 4864882 w 4993285"/>
                <a:gd name="connsiteY9" fmla="*/ 1174519 h 1206143"/>
                <a:gd name="connsiteX10" fmla="*/ 4961135 w 4993285"/>
                <a:gd name="connsiteY10" fmla="*/ 1097517 h 1206143"/>
                <a:gd name="connsiteX11" fmla="*/ 4941884 w 4993285"/>
                <a:gd name="connsiteY11" fmla="*/ 231244 h 1206143"/>
                <a:gd name="connsiteX12" fmla="*/ 4393244 w 4993285"/>
                <a:gd name="connsiteY12" fmla="*/ 240869 h 1206143"/>
                <a:gd name="connsiteX13" fmla="*/ 3940857 w 4993285"/>
                <a:gd name="connsiteY13" fmla="*/ 452625 h 1206143"/>
                <a:gd name="connsiteX14" fmla="*/ 3555846 w 4993285"/>
                <a:gd name="connsiteY14" fmla="*/ 192742 h 1206143"/>
                <a:gd name="connsiteX15" fmla="*/ 3026457 w 4993285"/>
                <a:gd name="connsiteY15" fmla="*/ 29113 h 1206143"/>
                <a:gd name="connsiteX16" fmla="*/ 2487442 w 4993285"/>
                <a:gd name="connsiteY16" fmla="*/ 19488 h 1206143"/>
                <a:gd name="connsiteX17" fmla="*/ 2169809 w 4993285"/>
                <a:gd name="connsiteY17" fmla="*/ 231244 h 1206143"/>
                <a:gd name="connsiteX18" fmla="*/ 187004 w 4993285"/>
                <a:gd name="connsiteY18" fmla="*/ 221618 h 1206143"/>
                <a:gd name="connsiteX0" fmla="*/ 248501 w 5054782"/>
                <a:gd name="connsiteY0" fmla="*/ 221618 h 1206143"/>
                <a:gd name="connsiteX1" fmla="*/ 36746 w 5054782"/>
                <a:gd name="connsiteY1" fmla="*/ 365997 h 1206143"/>
                <a:gd name="connsiteX2" fmla="*/ 315878 w 5054782"/>
                <a:gd name="connsiteY2" fmla="*/ 462250 h 1206143"/>
                <a:gd name="connsiteX3" fmla="*/ 2481562 w 5054782"/>
                <a:gd name="connsiteY3" fmla="*/ 442999 h 1206143"/>
                <a:gd name="connsiteX4" fmla="*/ 2866573 w 5054782"/>
                <a:gd name="connsiteY4" fmla="*/ 433374 h 1206143"/>
                <a:gd name="connsiteX5" fmla="*/ 3299710 w 5054782"/>
                <a:gd name="connsiteY5" fmla="*/ 500751 h 1206143"/>
                <a:gd name="connsiteX6" fmla="*/ 3646219 w 5054782"/>
                <a:gd name="connsiteY6" fmla="*/ 625879 h 1206143"/>
                <a:gd name="connsiteX7" fmla="*/ 3934977 w 5054782"/>
                <a:gd name="connsiteY7" fmla="*/ 818385 h 1206143"/>
                <a:gd name="connsiteX8" fmla="*/ 4127482 w 5054782"/>
                <a:gd name="connsiteY8" fmla="*/ 924262 h 1206143"/>
                <a:gd name="connsiteX9" fmla="*/ 4926379 w 5054782"/>
                <a:gd name="connsiteY9" fmla="*/ 1174519 h 1206143"/>
                <a:gd name="connsiteX10" fmla="*/ 5022632 w 5054782"/>
                <a:gd name="connsiteY10" fmla="*/ 1097517 h 1206143"/>
                <a:gd name="connsiteX11" fmla="*/ 5003381 w 5054782"/>
                <a:gd name="connsiteY11" fmla="*/ 231244 h 1206143"/>
                <a:gd name="connsiteX12" fmla="*/ 4454741 w 5054782"/>
                <a:gd name="connsiteY12" fmla="*/ 240869 h 1206143"/>
                <a:gd name="connsiteX13" fmla="*/ 4002354 w 5054782"/>
                <a:gd name="connsiteY13" fmla="*/ 452625 h 1206143"/>
                <a:gd name="connsiteX14" fmla="*/ 3617343 w 5054782"/>
                <a:gd name="connsiteY14" fmla="*/ 192742 h 1206143"/>
                <a:gd name="connsiteX15" fmla="*/ 3087954 w 5054782"/>
                <a:gd name="connsiteY15" fmla="*/ 29113 h 1206143"/>
                <a:gd name="connsiteX16" fmla="*/ 2548939 w 5054782"/>
                <a:gd name="connsiteY16" fmla="*/ 19488 h 1206143"/>
                <a:gd name="connsiteX17" fmla="*/ 2231306 w 5054782"/>
                <a:gd name="connsiteY17" fmla="*/ 231244 h 1206143"/>
                <a:gd name="connsiteX18" fmla="*/ 248501 w 5054782"/>
                <a:gd name="connsiteY18" fmla="*/ 221618 h 1206143"/>
                <a:gd name="connsiteX0" fmla="*/ 310748 w 5117029"/>
                <a:gd name="connsiteY0" fmla="*/ 221618 h 1206143"/>
                <a:gd name="connsiteX1" fmla="*/ 12365 w 5117029"/>
                <a:gd name="connsiteY1" fmla="*/ 394873 h 1206143"/>
                <a:gd name="connsiteX2" fmla="*/ 378125 w 5117029"/>
                <a:gd name="connsiteY2" fmla="*/ 462250 h 1206143"/>
                <a:gd name="connsiteX3" fmla="*/ 2543809 w 5117029"/>
                <a:gd name="connsiteY3" fmla="*/ 442999 h 1206143"/>
                <a:gd name="connsiteX4" fmla="*/ 2928820 w 5117029"/>
                <a:gd name="connsiteY4" fmla="*/ 433374 h 1206143"/>
                <a:gd name="connsiteX5" fmla="*/ 3361957 w 5117029"/>
                <a:gd name="connsiteY5" fmla="*/ 500751 h 1206143"/>
                <a:gd name="connsiteX6" fmla="*/ 3708466 w 5117029"/>
                <a:gd name="connsiteY6" fmla="*/ 625879 h 1206143"/>
                <a:gd name="connsiteX7" fmla="*/ 3997224 w 5117029"/>
                <a:gd name="connsiteY7" fmla="*/ 818385 h 1206143"/>
                <a:gd name="connsiteX8" fmla="*/ 4189729 w 5117029"/>
                <a:gd name="connsiteY8" fmla="*/ 924262 h 1206143"/>
                <a:gd name="connsiteX9" fmla="*/ 4988626 w 5117029"/>
                <a:gd name="connsiteY9" fmla="*/ 1174519 h 1206143"/>
                <a:gd name="connsiteX10" fmla="*/ 5084879 w 5117029"/>
                <a:gd name="connsiteY10" fmla="*/ 1097517 h 1206143"/>
                <a:gd name="connsiteX11" fmla="*/ 5065628 w 5117029"/>
                <a:gd name="connsiteY11" fmla="*/ 231244 h 1206143"/>
                <a:gd name="connsiteX12" fmla="*/ 4516988 w 5117029"/>
                <a:gd name="connsiteY12" fmla="*/ 240869 h 1206143"/>
                <a:gd name="connsiteX13" fmla="*/ 4064601 w 5117029"/>
                <a:gd name="connsiteY13" fmla="*/ 452625 h 1206143"/>
                <a:gd name="connsiteX14" fmla="*/ 3679590 w 5117029"/>
                <a:gd name="connsiteY14" fmla="*/ 192742 h 1206143"/>
                <a:gd name="connsiteX15" fmla="*/ 3150201 w 5117029"/>
                <a:gd name="connsiteY15" fmla="*/ 29113 h 1206143"/>
                <a:gd name="connsiteX16" fmla="*/ 2611186 w 5117029"/>
                <a:gd name="connsiteY16" fmla="*/ 19488 h 1206143"/>
                <a:gd name="connsiteX17" fmla="*/ 2293553 w 5117029"/>
                <a:gd name="connsiteY17" fmla="*/ 231244 h 1206143"/>
                <a:gd name="connsiteX18" fmla="*/ 310748 w 5117029"/>
                <a:gd name="connsiteY18" fmla="*/ 221618 h 1206143"/>
                <a:gd name="connsiteX0" fmla="*/ 220271 w 5026552"/>
                <a:gd name="connsiteY0" fmla="*/ 221618 h 1206143"/>
                <a:gd name="connsiteX1" fmla="*/ 56642 w 5026552"/>
                <a:gd name="connsiteY1" fmla="*/ 394873 h 1206143"/>
                <a:gd name="connsiteX2" fmla="*/ 287648 w 5026552"/>
                <a:gd name="connsiteY2" fmla="*/ 462250 h 1206143"/>
                <a:gd name="connsiteX3" fmla="*/ 2453332 w 5026552"/>
                <a:gd name="connsiteY3" fmla="*/ 442999 h 1206143"/>
                <a:gd name="connsiteX4" fmla="*/ 2838343 w 5026552"/>
                <a:gd name="connsiteY4" fmla="*/ 433374 h 1206143"/>
                <a:gd name="connsiteX5" fmla="*/ 3271480 w 5026552"/>
                <a:gd name="connsiteY5" fmla="*/ 500751 h 1206143"/>
                <a:gd name="connsiteX6" fmla="*/ 3617989 w 5026552"/>
                <a:gd name="connsiteY6" fmla="*/ 625879 h 1206143"/>
                <a:gd name="connsiteX7" fmla="*/ 3906747 w 5026552"/>
                <a:gd name="connsiteY7" fmla="*/ 818385 h 1206143"/>
                <a:gd name="connsiteX8" fmla="*/ 4099252 w 5026552"/>
                <a:gd name="connsiteY8" fmla="*/ 924262 h 1206143"/>
                <a:gd name="connsiteX9" fmla="*/ 4898149 w 5026552"/>
                <a:gd name="connsiteY9" fmla="*/ 1174519 h 1206143"/>
                <a:gd name="connsiteX10" fmla="*/ 4994402 w 5026552"/>
                <a:gd name="connsiteY10" fmla="*/ 1097517 h 1206143"/>
                <a:gd name="connsiteX11" fmla="*/ 4975151 w 5026552"/>
                <a:gd name="connsiteY11" fmla="*/ 231244 h 1206143"/>
                <a:gd name="connsiteX12" fmla="*/ 4426511 w 5026552"/>
                <a:gd name="connsiteY12" fmla="*/ 240869 h 1206143"/>
                <a:gd name="connsiteX13" fmla="*/ 3974124 w 5026552"/>
                <a:gd name="connsiteY13" fmla="*/ 452625 h 1206143"/>
                <a:gd name="connsiteX14" fmla="*/ 3589113 w 5026552"/>
                <a:gd name="connsiteY14" fmla="*/ 192742 h 1206143"/>
                <a:gd name="connsiteX15" fmla="*/ 3059724 w 5026552"/>
                <a:gd name="connsiteY15" fmla="*/ 29113 h 1206143"/>
                <a:gd name="connsiteX16" fmla="*/ 2520709 w 5026552"/>
                <a:gd name="connsiteY16" fmla="*/ 19488 h 1206143"/>
                <a:gd name="connsiteX17" fmla="*/ 2203076 w 5026552"/>
                <a:gd name="connsiteY17" fmla="*/ 231244 h 1206143"/>
                <a:gd name="connsiteX18" fmla="*/ 220271 w 5026552"/>
                <a:gd name="connsiteY18" fmla="*/ 221618 h 1206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26552" h="1206143">
                  <a:moveTo>
                    <a:pt x="220271" y="221618"/>
                  </a:moveTo>
                  <a:cubicBezTo>
                    <a:pt x="-137468" y="248889"/>
                    <a:pt x="45413" y="354768"/>
                    <a:pt x="56642" y="394873"/>
                  </a:cubicBezTo>
                  <a:cubicBezTo>
                    <a:pt x="67871" y="434978"/>
                    <a:pt x="-111800" y="454229"/>
                    <a:pt x="287648" y="462250"/>
                  </a:cubicBezTo>
                  <a:cubicBezTo>
                    <a:pt x="687096" y="470271"/>
                    <a:pt x="2028216" y="447812"/>
                    <a:pt x="2453332" y="442999"/>
                  </a:cubicBezTo>
                  <a:cubicBezTo>
                    <a:pt x="2878448" y="438186"/>
                    <a:pt x="2701985" y="423749"/>
                    <a:pt x="2838343" y="433374"/>
                  </a:cubicBezTo>
                  <a:cubicBezTo>
                    <a:pt x="2974701" y="442999"/>
                    <a:pt x="3141539" y="468667"/>
                    <a:pt x="3271480" y="500751"/>
                  </a:cubicBezTo>
                  <a:cubicBezTo>
                    <a:pt x="3401421" y="532835"/>
                    <a:pt x="3512111" y="572940"/>
                    <a:pt x="3617989" y="625879"/>
                  </a:cubicBezTo>
                  <a:cubicBezTo>
                    <a:pt x="3723867" y="678818"/>
                    <a:pt x="3826536" y="768654"/>
                    <a:pt x="3906747" y="818385"/>
                  </a:cubicBezTo>
                  <a:cubicBezTo>
                    <a:pt x="3986958" y="868116"/>
                    <a:pt x="3934018" y="864906"/>
                    <a:pt x="4099252" y="924262"/>
                  </a:cubicBezTo>
                  <a:cubicBezTo>
                    <a:pt x="4264486" y="983618"/>
                    <a:pt x="4748957" y="1145643"/>
                    <a:pt x="4898149" y="1174519"/>
                  </a:cubicBezTo>
                  <a:cubicBezTo>
                    <a:pt x="5047341" y="1203395"/>
                    <a:pt x="4981568" y="1254729"/>
                    <a:pt x="4994402" y="1097517"/>
                  </a:cubicBezTo>
                  <a:cubicBezTo>
                    <a:pt x="5007236" y="940305"/>
                    <a:pt x="5069800" y="374019"/>
                    <a:pt x="4975151" y="231244"/>
                  </a:cubicBezTo>
                  <a:cubicBezTo>
                    <a:pt x="4880503" y="88469"/>
                    <a:pt x="4593349" y="203972"/>
                    <a:pt x="4426511" y="240869"/>
                  </a:cubicBezTo>
                  <a:cubicBezTo>
                    <a:pt x="4259673" y="277766"/>
                    <a:pt x="4113690" y="460646"/>
                    <a:pt x="3974124" y="452625"/>
                  </a:cubicBezTo>
                  <a:cubicBezTo>
                    <a:pt x="3834558" y="444604"/>
                    <a:pt x="3741513" y="263327"/>
                    <a:pt x="3589113" y="192742"/>
                  </a:cubicBezTo>
                  <a:cubicBezTo>
                    <a:pt x="3436713" y="122157"/>
                    <a:pt x="3237791" y="57989"/>
                    <a:pt x="3059724" y="29113"/>
                  </a:cubicBezTo>
                  <a:cubicBezTo>
                    <a:pt x="2881657" y="237"/>
                    <a:pt x="2663484" y="-14200"/>
                    <a:pt x="2520709" y="19488"/>
                  </a:cubicBezTo>
                  <a:cubicBezTo>
                    <a:pt x="2377934" y="53176"/>
                    <a:pt x="2580065" y="199160"/>
                    <a:pt x="2203076" y="231244"/>
                  </a:cubicBezTo>
                  <a:cubicBezTo>
                    <a:pt x="1826087" y="263328"/>
                    <a:pt x="578010" y="194347"/>
                    <a:pt x="220271" y="221618"/>
                  </a:cubicBezTo>
                  <a:close/>
                </a:path>
              </a:pathLst>
            </a:custGeom>
            <a:blipFill>
              <a:blip r:embed="rId19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482" name="Freeform 481"/>
            <p:cNvSpPr/>
            <p:nvPr/>
          </p:nvSpPr>
          <p:spPr>
            <a:xfrm>
              <a:off x="6879967" y="4824491"/>
              <a:ext cx="219696" cy="1073393"/>
            </a:xfrm>
            <a:custGeom>
              <a:avLst/>
              <a:gdLst>
                <a:gd name="connsiteX0" fmla="*/ 2095 w 226797"/>
                <a:gd name="connsiteY0" fmla="*/ 26642 h 1156039"/>
                <a:gd name="connsiteX1" fmla="*/ 88723 w 226797"/>
                <a:gd name="connsiteY1" fmla="*/ 392402 h 1156039"/>
                <a:gd name="connsiteX2" fmla="*/ 30971 w 226797"/>
                <a:gd name="connsiteY2" fmla="*/ 575282 h 1156039"/>
                <a:gd name="connsiteX3" fmla="*/ 59847 w 226797"/>
                <a:gd name="connsiteY3" fmla="*/ 806288 h 1156039"/>
                <a:gd name="connsiteX4" fmla="*/ 50221 w 226797"/>
                <a:gd name="connsiteY4" fmla="*/ 1056545 h 1156039"/>
                <a:gd name="connsiteX5" fmla="*/ 213851 w 226797"/>
                <a:gd name="connsiteY5" fmla="*/ 1085421 h 1156039"/>
                <a:gd name="connsiteX6" fmla="*/ 194600 w 226797"/>
                <a:gd name="connsiteY6" fmla="*/ 142145 h 1156039"/>
                <a:gd name="connsiteX7" fmla="*/ 2095 w 226797"/>
                <a:gd name="connsiteY7" fmla="*/ 26642 h 1156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797" h="1156039">
                  <a:moveTo>
                    <a:pt x="2095" y="26642"/>
                  </a:moveTo>
                  <a:cubicBezTo>
                    <a:pt x="-15551" y="68351"/>
                    <a:pt x="83910" y="300962"/>
                    <a:pt x="88723" y="392402"/>
                  </a:cubicBezTo>
                  <a:cubicBezTo>
                    <a:pt x="93536" y="483842"/>
                    <a:pt x="35784" y="506301"/>
                    <a:pt x="30971" y="575282"/>
                  </a:cubicBezTo>
                  <a:cubicBezTo>
                    <a:pt x="26158" y="644263"/>
                    <a:pt x="56639" y="726078"/>
                    <a:pt x="59847" y="806288"/>
                  </a:cubicBezTo>
                  <a:cubicBezTo>
                    <a:pt x="63055" y="886498"/>
                    <a:pt x="24554" y="1010023"/>
                    <a:pt x="50221" y="1056545"/>
                  </a:cubicBezTo>
                  <a:cubicBezTo>
                    <a:pt x="75888" y="1103067"/>
                    <a:pt x="189788" y="1237821"/>
                    <a:pt x="213851" y="1085421"/>
                  </a:cubicBezTo>
                  <a:cubicBezTo>
                    <a:pt x="237914" y="933021"/>
                    <a:pt x="226684" y="312191"/>
                    <a:pt x="194600" y="142145"/>
                  </a:cubicBezTo>
                  <a:cubicBezTo>
                    <a:pt x="162516" y="-27901"/>
                    <a:pt x="19741" y="-15067"/>
                    <a:pt x="2095" y="26642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139700" h="139700" prst="divo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319" name="Group 318"/>
          <p:cNvGrpSpPr/>
          <p:nvPr/>
        </p:nvGrpSpPr>
        <p:grpSpPr>
          <a:xfrm>
            <a:off x="5065370" y="4607692"/>
            <a:ext cx="386813" cy="577537"/>
            <a:chOff x="6166009" y="5239818"/>
            <a:chExt cx="551565" cy="718876"/>
          </a:xfrm>
          <a:solidFill>
            <a:schemeClr val="accent6">
              <a:lumMod val="75000"/>
            </a:schemeClr>
          </a:solidFill>
          <a:effectLst>
            <a:outerShdw blurRad="50800" dist="50800" dir="5400000" algn="ctr" rotWithShape="0">
              <a:schemeClr val="tx1">
                <a:lumMod val="75000"/>
                <a:lumOff val="25000"/>
              </a:schemeClr>
            </a:outerShdw>
          </a:effectLst>
        </p:grpSpPr>
        <p:sp>
          <p:nvSpPr>
            <p:cNvPr id="320" name="Rounded Rectangle 319"/>
            <p:cNvSpPr/>
            <p:nvPr/>
          </p:nvSpPr>
          <p:spPr>
            <a:xfrm>
              <a:off x="6172200" y="5257514"/>
              <a:ext cx="545374" cy="701180"/>
            </a:xfrm>
            <a:prstGeom prst="roundRect">
              <a:avLst>
                <a:gd name="adj" fmla="val 30381"/>
              </a:avLst>
            </a:prstGeom>
            <a:solidFill>
              <a:srgbClr val="FFFF00"/>
            </a:solidFill>
            <a:ln>
              <a:noFill/>
            </a:ln>
            <a:effectLst>
              <a:innerShdw blurRad="342900" dist="127000" dir="24000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21" name="Double Wave 320"/>
            <p:cNvSpPr/>
            <p:nvPr/>
          </p:nvSpPr>
          <p:spPr>
            <a:xfrm>
              <a:off x="6166009" y="5239818"/>
              <a:ext cx="529042" cy="102557"/>
            </a:xfrm>
            <a:prstGeom prst="doubleWave">
              <a:avLst/>
            </a:prstGeom>
            <a:solidFill>
              <a:srgbClr val="FFFF00"/>
            </a:solidFill>
            <a:ln>
              <a:noFill/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22" name="Flowchart: Stored Data 321"/>
            <p:cNvSpPr/>
            <p:nvPr/>
          </p:nvSpPr>
          <p:spPr>
            <a:xfrm rot="16200000">
              <a:off x="6362914" y="5353784"/>
              <a:ext cx="229375" cy="404197"/>
            </a:xfrm>
            <a:prstGeom prst="flowChartOnlineStorage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353" name="Group 352"/>
          <p:cNvGrpSpPr/>
          <p:nvPr/>
        </p:nvGrpSpPr>
        <p:grpSpPr>
          <a:xfrm rot="10504118">
            <a:off x="6194873" y="4599949"/>
            <a:ext cx="272009" cy="539220"/>
            <a:chOff x="914400" y="2808500"/>
            <a:chExt cx="330200" cy="539220"/>
          </a:xfrm>
          <a:solidFill>
            <a:schemeClr val="accent6">
              <a:lumMod val="75000"/>
            </a:schemeClr>
          </a:solidFill>
          <a:scene3d>
            <a:camera prst="orthographicFront">
              <a:rot lat="21599968" lon="600002" rev="0"/>
            </a:camera>
            <a:lightRig rig="threePt" dir="t"/>
          </a:scene3d>
        </p:grpSpPr>
        <p:sp>
          <p:nvSpPr>
            <p:cNvPr id="354" name="Rectangle 353"/>
            <p:cNvSpPr/>
            <p:nvPr/>
          </p:nvSpPr>
          <p:spPr>
            <a:xfrm rot="629802">
              <a:off x="914400" y="2819400"/>
              <a:ext cx="330200" cy="528320"/>
            </a:xfrm>
            <a:prstGeom prst="rect">
              <a:avLst/>
            </a:prstGeom>
            <a:grpFill/>
            <a:ln>
              <a:solidFill>
                <a:schemeClr val="bg2">
                  <a:lumMod val="10000"/>
                </a:schemeClr>
              </a:solidFill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55" name="Freeform 354"/>
            <p:cNvSpPr/>
            <p:nvPr/>
          </p:nvSpPr>
          <p:spPr>
            <a:xfrm>
              <a:off x="976224" y="2808500"/>
              <a:ext cx="238622" cy="444151"/>
            </a:xfrm>
            <a:custGeom>
              <a:avLst/>
              <a:gdLst>
                <a:gd name="connsiteX0" fmla="*/ 29616 w 238622"/>
                <a:gd name="connsiteY0" fmla="*/ 169831 h 444151"/>
                <a:gd name="connsiteX1" fmla="*/ 94930 w 238622"/>
                <a:gd name="connsiteY1" fmla="*/ 222083 h 444151"/>
                <a:gd name="connsiteX2" fmla="*/ 134119 w 238622"/>
                <a:gd name="connsiteY2" fmla="*/ 209020 h 444151"/>
                <a:gd name="connsiteX3" fmla="*/ 173307 w 238622"/>
                <a:gd name="connsiteY3" fmla="*/ 235146 h 444151"/>
                <a:gd name="connsiteX4" fmla="*/ 186370 w 238622"/>
                <a:gd name="connsiteY4" fmla="*/ 274334 h 444151"/>
                <a:gd name="connsiteX5" fmla="*/ 147182 w 238622"/>
                <a:gd name="connsiteY5" fmla="*/ 287397 h 444151"/>
                <a:gd name="connsiteX6" fmla="*/ 94930 w 238622"/>
                <a:gd name="connsiteY6" fmla="*/ 209020 h 444151"/>
                <a:gd name="connsiteX7" fmla="*/ 55742 w 238622"/>
                <a:gd name="connsiteY7" fmla="*/ 195957 h 444151"/>
                <a:gd name="connsiteX8" fmla="*/ 42679 w 238622"/>
                <a:gd name="connsiteY8" fmla="*/ 287397 h 444151"/>
                <a:gd name="connsiteX9" fmla="*/ 55742 w 238622"/>
                <a:gd name="connsiteY9" fmla="*/ 326586 h 444151"/>
                <a:gd name="connsiteX10" fmla="*/ 42679 w 238622"/>
                <a:gd name="connsiteY10" fmla="*/ 404963 h 444151"/>
                <a:gd name="connsiteX11" fmla="*/ 81867 w 238622"/>
                <a:gd name="connsiteY11" fmla="*/ 431089 h 444151"/>
                <a:gd name="connsiteX12" fmla="*/ 173307 w 238622"/>
                <a:gd name="connsiteY12" fmla="*/ 444151 h 444151"/>
                <a:gd name="connsiteX13" fmla="*/ 173307 w 238622"/>
                <a:gd name="connsiteY13" fmla="*/ 313523 h 444151"/>
                <a:gd name="connsiteX14" fmla="*/ 55742 w 238622"/>
                <a:gd name="connsiteY14" fmla="*/ 300460 h 444151"/>
                <a:gd name="connsiteX15" fmla="*/ 94930 w 238622"/>
                <a:gd name="connsiteY15" fmla="*/ 274334 h 444151"/>
                <a:gd name="connsiteX16" fmla="*/ 134119 w 238622"/>
                <a:gd name="connsiteY16" fmla="*/ 182894 h 444151"/>
                <a:gd name="connsiteX17" fmla="*/ 94930 w 238622"/>
                <a:gd name="connsiteY17" fmla="*/ 91454 h 444151"/>
                <a:gd name="connsiteX18" fmla="*/ 55742 w 238622"/>
                <a:gd name="connsiteY18" fmla="*/ 65329 h 444151"/>
                <a:gd name="connsiteX19" fmla="*/ 107993 w 238622"/>
                <a:gd name="connsiteY19" fmla="*/ 39203 h 444151"/>
                <a:gd name="connsiteX20" fmla="*/ 160245 w 238622"/>
                <a:gd name="connsiteY20" fmla="*/ 39203 h 444151"/>
                <a:gd name="connsiteX21" fmla="*/ 173307 w 238622"/>
                <a:gd name="connsiteY21" fmla="*/ 156769 h 444151"/>
                <a:gd name="connsiteX22" fmla="*/ 212496 w 238622"/>
                <a:gd name="connsiteY22" fmla="*/ 91454 h 444151"/>
                <a:gd name="connsiteX23" fmla="*/ 238622 w 238622"/>
                <a:gd name="connsiteY23" fmla="*/ 130643 h 444151"/>
                <a:gd name="connsiteX24" fmla="*/ 225559 w 238622"/>
                <a:gd name="connsiteY24" fmla="*/ 65329 h 444151"/>
                <a:gd name="connsiteX25" fmla="*/ 147182 w 238622"/>
                <a:gd name="connsiteY25" fmla="*/ 91454 h 444151"/>
                <a:gd name="connsiteX26" fmla="*/ 107993 w 238622"/>
                <a:gd name="connsiteY26" fmla="*/ 78391 h 444151"/>
                <a:gd name="connsiteX27" fmla="*/ 29616 w 238622"/>
                <a:gd name="connsiteY27" fmla="*/ 117580 h 444151"/>
                <a:gd name="connsiteX28" fmla="*/ 68805 w 238622"/>
                <a:gd name="connsiteY28" fmla="*/ 130643 h 444151"/>
                <a:gd name="connsiteX29" fmla="*/ 186370 w 238622"/>
                <a:gd name="connsiteY29" fmla="*/ 143706 h 444151"/>
                <a:gd name="connsiteX30" fmla="*/ 225559 w 238622"/>
                <a:gd name="connsiteY30" fmla="*/ 169831 h 44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38622" h="444151">
                  <a:moveTo>
                    <a:pt x="29616" y="169831"/>
                  </a:moveTo>
                  <a:cubicBezTo>
                    <a:pt x="51387" y="187248"/>
                    <a:pt x="68824" y="212293"/>
                    <a:pt x="94930" y="222083"/>
                  </a:cubicBezTo>
                  <a:cubicBezTo>
                    <a:pt x="107823" y="226918"/>
                    <a:pt x="120537" y="206756"/>
                    <a:pt x="134119" y="209020"/>
                  </a:cubicBezTo>
                  <a:cubicBezTo>
                    <a:pt x="149605" y="211601"/>
                    <a:pt x="160244" y="226437"/>
                    <a:pt x="173307" y="235146"/>
                  </a:cubicBezTo>
                  <a:cubicBezTo>
                    <a:pt x="177661" y="248209"/>
                    <a:pt x="192528" y="262018"/>
                    <a:pt x="186370" y="274334"/>
                  </a:cubicBezTo>
                  <a:cubicBezTo>
                    <a:pt x="180212" y="286650"/>
                    <a:pt x="158387" y="295400"/>
                    <a:pt x="147182" y="287397"/>
                  </a:cubicBezTo>
                  <a:cubicBezTo>
                    <a:pt x="121631" y="269147"/>
                    <a:pt x="112347" y="235146"/>
                    <a:pt x="94930" y="209020"/>
                  </a:cubicBezTo>
                  <a:cubicBezTo>
                    <a:pt x="87292" y="197563"/>
                    <a:pt x="68805" y="200311"/>
                    <a:pt x="55742" y="195957"/>
                  </a:cubicBezTo>
                  <a:cubicBezTo>
                    <a:pt x="-4148" y="285791"/>
                    <a:pt x="-26298" y="264405"/>
                    <a:pt x="42679" y="287397"/>
                  </a:cubicBezTo>
                  <a:cubicBezTo>
                    <a:pt x="47033" y="300460"/>
                    <a:pt x="55742" y="312816"/>
                    <a:pt x="55742" y="326586"/>
                  </a:cubicBezTo>
                  <a:cubicBezTo>
                    <a:pt x="55742" y="353072"/>
                    <a:pt x="36255" y="379268"/>
                    <a:pt x="42679" y="404963"/>
                  </a:cubicBezTo>
                  <a:cubicBezTo>
                    <a:pt x="46487" y="420194"/>
                    <a:pt x="66830" y="426578"/>
                    <a:pt x="81867" y="431089"/>
                  </a:cubicBezTo>
                  <a:cubicBezTo>
                    <a:pt x="111358" y="439936"/>
                    <a:pt x="142827" y="439797"/>
                    <a:pt x="173307" y="444151"/>
                  </a:cubicBezTo>
                  <a:cubicBezTo>
                    <a:pt x="205591" y="347300"/>
                    <a:pt x="211749" y="390405"/>
                    <a:pt x="173307" y="313523"/>
                  </a:cubicBezTo>
                  <a:cubicBezTo>
                    <a:pt x="55447" y="342989"/>
                    <a:pt x="80160" y="373713"/>
                    <a:pt x="55742" y="300460"/>
                  </a:cubicBezTo>
                  <a:cubicBezTo>
                    <a:pt x="68805" y="291751"/>
                    <a:pt x="83829" y="285435"/>
                    <a:pt x="94930" y="274334"/>
                  </a:cubicBezTo>
                  <a:cubicBezTo>
                    <a:pt x="125001" y="244263"/>
                    <a:pt x="124125" y="222869"/>
                    <a:pt x="134119" y="182894"/>
                  </a:cubicBezTo>
                  <a:cubicBezTo>
                    <a:pt x="124126" y="142921"/>
                    <a:pt x="125000" y="121524"/>
                    <a:pt x="94930" y="91454"/>
                  </a:cubicBezTo>
                  <a:cubicBezTo>
                    <a:pt x="83829" y="80353"/>
                    <a:pt x="68805" y="74037"/>
                    <a:pt x="55742" y="65329"/>
                  </a:cubicBezTo>
                  <a:cubicBezTo>
                    <a:pt x="73159" y="56620"/>
                    <a:pt x="92147" y="50521"/>
                    <a:pt x="107993" y="39203"/>
                  </a:cubicBezTo>
                  <a:cubicBezTo>
                    <a:pt x="160682" y="1568"/>
                    <a:pt x="138535" y="-25927"/>
                    <a:pt x="160245" y="39203"/>
                  </a:cubicBezTo>
                  <a:cubicBezTo>
                    <a:pt x="164599" y="78392"/>
                    <a:pt x="145426" y="128888"/>
                    <a:pt x="173307" y="156769"/>
                  </a:cubicBezTo>
                  <a:cubicBezTo>
                    <a:pt x="191260" y="174722"/>
                    <a:pt x="188922" y="100884"/>
                    <a:pt x="212496" y="91454"/>
                  </a:cubicBezTo>
                  <a:cubicBezTo>
                    <a:pt x="227073" y="85623"/>
                    <a:pt x="229913" y="117580"/>
                    <a:pt x="238622" y="130643"/>
                  </a:cubicBezTo>
                  <a:cubicBezTo>
                    <a:pt x="234268" y="108872"/>
                    <a:pt x="245966" y="74075"/>
                    <a:pt x="225559" y="65329"/>
                  </a:cubicBezTo>
                  <a:cubicBezTo>
                    <a:pt x="200247" y="54481"/>
                    <a:pt x="147182" y="91454"/>
                    <a:pt x="147182" y="91454"/>
                  </a:cubicBezTo>
                  <a:cubicBezTo>
                    <a:pt x="134119" y="87100"/>
                    <a:pt x="121763" y="78391"/>
                    <a:pt x="107993" y="78391"/>
                  </a:cubicBezTo>
                  <a:cubicBezTo>
                    <a:pt x="80953" y="78391"/>
                    <a:pt x="49429" y="104372"/>
                    <a:pt x="29616" y="117580"/>
                  </a:cubicBezTo>
                  <a:cubicBezTo>
                    <a:pt x="42679" y="121934"/>
                    <a:pt x="55223" y="128379"/>
                    <a:pt x="68805" y="130643"/>
                  </a:cubicBezTo>
                  <a:cubicBezTo>
                    <a:pt x="107698" y="137125"/>
                    <a:pt x="148118" y="134143"/>
                    <a:pt x="186370" y="143706"/>
                  </a:cubicBezTo>
                  <a:cubicBezTo>
                    <a:pt x="201601" y="147514"/>
                    <a:pt x="225559" y="169831"/>
                    <a:pt x="225559" y="169831"/>
                  </a:cubicBezTo>
                </a:path>
              </a:pathLst>
            </a:custGeom>
            <a:grpFill/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341" name="Group 340"/>
          <p:cNvGrpSpPr/>
          <p:nvPr/>
        </p:nvGrpSpPr>
        <p:grpSpPr>
          <a:xfrm rot="10504118">
            <a:off x="6020780" y="4591357"/>
            <a:ext cx="230683" cy="539220"/>
            <a:chOff x="914400" y="2808500"/>
            <a:chExt cx="330200" cy="539220"/>
          </a:xfrm>
          <a:solidFill>
            <a:schemeClr val="tx2">
              <a:lumMod val="60000"/>
              <a:lumOff val="40000"/>
            </a:schemeClr>
          </a:solidFill>
          <a:scene3d>
            <a:camera prst="orthographicFront">
              <a:rot lat="21599968" lon="600002" rev="0"/>
            </a:camera>
            <a:lightRig rig="threePt" dir="t"/>
          </a:scene3d>
        </p:grpSpPr>
        <p:sp>
          <p:nvSpPr>
            <p:cNvPr id="342" name="Rectangle 341"/>
            <p:cNvSpPr/>
            <p:nvPr/>
          </p:nvSpPr>
          <p:spPr>
            <a:xfrm rot="629802">
              <a:off x="914400" y="2819400"/>
              <a:ext cx="330200" cy="528320"/>
            </a:xfrm>
            <a:prstGeom prst="rect">
              <a:avLst/>
            </a:prstGeom>
            <a:grpFill/>
            <a:ln>
              <a:solidFill>
                <a:schemeClr val="bg2">
                  <a:lumMod val="10000"/>
                </a:schemeClr>
              </a:solidFill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3" name="Freeform 342"/>
            <p:cNvSpPr/>
            <p:nvPr/>
          </p:nvSpPr>
          <p:spPr>
            <a:xfrm>
              <a:off x="976224" y="2808500"/>
              <a:ext cx="238622" cy="444151"/>
            </a:xfrm>
            <a:custGeom>
              <a:avLst/>
              <a:gdLst>
                <a:gd name="connsiteX0" fmla="*/ 29616 w 238622"/>
                <a:gd name="connsiteY0" fmla="*/ 169831 h 444151"/>
                <a:gd name="connsiteX1" fmla="*/ 94930 w 238622"/>
                <a:gd name="connsiteY1" fmla="*/ 222083 h 444151"/>
                <a:gd name="connsiteX2" fmla="*/ 134119 w 238622"/>
                <a:gd name="connsiteY2" fmla="*/ 209020 h 444151"/>
                <a:gd name="connsiteX3" fmla="*/ 173307 w 238622"/>
                <a:gd name="connsiteY3" fmla="*/ 235146 h 444151"/>
                <a:gd name="connsiteX4" fmla="*/ 186370 w 238622"/>
                <a:gd name="connsiteY4" fmla="*/ 274334 h 444151"/>
                <a:gd name="connsiteX5" fmla="*/ 147182 w 238622"/>
                <a:gd name="connsiteY5" fmla="*/ 287397 h 444151"/>
                <a:gd name="connsiteX6" fmla="*/ 94930 w 238622"/>
                <a:gd name="connsiteY6" fmla="*/ 209020 h 444151"/>
                <a:gd name="connsiteX7" fmla="*/ 55742 w 238622"/>
                <a:gd name="connsiteY7" fmla="*/ 195957 h 444151"/>
                <a:gd name="connsiteX8" fmla="*/ 42679 w 238622"/>
                <a:gd name="connsiteY8" fmla="*/ 287397 h 444151"/>
                <a:gd name="connsiteX9" fmla="*/ 55742 w 238622"/>
                <a:gd name="connsiteY9" fmla="*/ 326586 h 444151"/>
                <a:gd name="connsiteX10" fmla="*/ 42679 w 238622"/>
                <a:gd name="connsiteY10" fmla="*/ 404963 h 444151"/>
                <a:gd name="connsiteX11" fmla="*/ 81867 w 238622"/>
                <a:gd name="connsiteY11" fmla="*/ 431089 h 444151"/>
                <a:gd name="connsiteX12" fmla="*/ 173307 w 238622"/>
                <a:gd name="connsiteY12" fmla="*/ 444151 h 444151"/>
                <a:gd name="connsiteX13" fmla="*/ 173307 w 238622"/>
                <a:gd name="connsiteY13" fmla="*/ 313523 h 444151"/>
                <a:gd name="connsiteX14" fmla="*/ 55742 w 238622"/>
                <a:gd name="connsiteY14" fmla="*/ 300460 h 444151"/>
                <a:gd name="connsiteX15" fmla="*/ 94930 w 238622"/>
                <a:gd name="connsiteY15" fmla="*/ 274334 h 444151"/>
                <a:gd name="connsiteX16" fmla="*/ 134119 w 238622"/>
                <a:gd name="connsiteY16" fmla="*/ 182894 h 444151"/>
                <a:gd name="connsiteX17" fmla="*/ 94930 w 238622"/>
                <a:gd name="connsiteY17" fmla="*/ 91454 h 444151"/>
                <a:gd name="connsiteX18" fmla="*/ 55742 w 238622"/>
                <a:gd name="connsiteY18" fmla="*/ 65329 h 444151"/>
                <a:gd name="connsiteX19" fmla="*/ 107993 w 238622"/>
                <a:gd name="connsiteY19" fmla="*/ 39203 h 444151"/>
                <a:gd name="connsiteX20" fmla="*/ 160245 w 238622"/>
                <a:gd name="connsiteY20" fmla="*/ 39203 h 444151"/>
                <a:gd name="connsiteX21" fmla="*/ 173307 w 238622"/>
                <a:gd name="connsiteY21" fmla="*/ 156769 h 444151"/>
                <a:gd name="connsiteX22" fmla="*/ 212496 w 238622"/>
                <a:gd name="connsiteY22" fmla="*/ 91454 h 444151"/>
                <a:gd name="connsiteX23" fmla="*/ 238622 w 238622"/>
                <a:gd name="connsiteY23" fmla="*/ 130643 h 444151"/>
                <a:gd name="connsiteX24" fmla="*/ 225559 w 238622"/>
                <a:gd name="connsiteY24" fmla="*/ 65329 h 444151"/>
                <a:gd name="connsiteX25" fmla="*/ 147182 w 238622"/>
                <a:gd name="connsiteY25" fmla="*/ 91454 h 444151"/>
                <a:gd name="connsiteX26" fmla="*/ 107993 w 238622"/>
                <a:gd name="connsiteY26" fmla="*/ 78391 h 444151"/>
                <a:gd name="connsiteX27" fmla="*/ 29616 w 238622"/>
                <a:gd name="connsiteY27" fmla="*/ 117580 h 444151"/>
                <a:gd name="connsiteX28" fmla="*/ 68805 w 238622"/>
                <a:gd name="connsiteY28" fmla="*/ 130643 h 444151"/>
                <a:gd name="connsiteX29" fmla="*/ 186370 w 238622"/>
                <a:gd name="connsiteY29" fmla="*/ 143706 h 444151"/>
                <a:gd name="connsiteX30" fmla="*/ 225559 w 238622"/>
                <a:gd name="connsiteY30" fmla="*/ 169831 h 44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38622" h="444151">
                  <a:moveTo>
                    <a:pt x="29616" y="169831"/>
                  </a:moveTo>
                  <a:cubicBezTo>
                    <a:pt x="51387" y="187248"/>
                    <a:pt x="68824" y="212293"/>
                    <a:pt x="94930" y="222083"/>
                  </a:cubicBezTo>
                  <a:cubicBezTo>
                    <a:pt x="107823" y="226918"/>
                    <a:pt x="120537" y="206756"/>
                    <a:pt x="134119" y="209020"/>
                  </a:cubicBezTo>
                  <a:cubicBezTo>
                    <a:pt x="149605" y="211601"/>
                    <a:pt x="160244" y="226437"/>
                    <a:pt x="173307" y="235146"/>
                  </a:cubicBezTo>
                  <a:cubicBezTo>
                    <a:pt x="177661" y="248209"/>
                    <a:pt x="192528" y="262018"/>
                    <a:pt x="186370" y="274334"/>
                  </a:cubicBezTo>
                  <a:cubicBezTo>
                    <a:pt x="180212" y="286650"/>
                    <a:pt x="158387" y="295400"/>
                    <a:pt x="147182" y="287397"/>
                  </a:cubicBezTo>
                  <a:cubicBezTo>
                    <a:pt x="121631" y="269147"/>
                    <a:pt x="112347" y="235146"/>
                    <a:pt x="94930" y="209020"/>
                  </a:cubicBezTo>
                  <a:cubicBezTo>
                    <a:pt x="87292" y="197563"/>
                    <a:pt x="68805" y="200311"/>
                    <a:pt x="55742" y="195957"/>
                  </a:cubicBezTo>
                  <a:cubicBezTo>
                    <a:pt x="-4148" y="285791"/>
                    <a:pt x="-26298" y="264405"/>
                    <a:pt x="42679" y="287397"/>
                  </a:cubicBezTo>
                  <a:cubicBezTo>
                    <a:pt x="47033" y="300460"/>
                    <a:pt x="55742" y="312816"/>
                    <a:pt x="55742" y="326586"/>
                  </a:cubicBezTo>
                  <a:cubicBezTo>
                    <a:pt x="55742" y="353072"/>
                    <a:pt x="36255" y="379268"/>
                    <a:pt x="42679" y="404963"/>
                  </a:cubicBezTo>
                  <a:cubicBezTo>
                    <a:pt x="46487" y="420194"/>
                    <a:pt x="66830" y="426578"/>
                    <a:pt x="81867" y="431089"/>
                  </a:cubicBezTo>
                  <a:cubicBezTo>
                    <a:pt x="111358" y="439936"/>
                    <a:pt x="142827" y="439797"/>
                    <a:pt x="173307" y="444151"/>
                  </a:cubicBezTo>
                  <a:cubicBezTo>
                    <a:pt x="205591" y="347300"/>
                    <a:pt x="211749" y="390405"/>
                    <a:pt x="173307" y="313523"/>
                  </a:cubicBezTo>
                  <a:cubicBezTo>
                    <a:pt x="55447" y="342989"/>
                    <a:pt x="80160" y="373713"/>
                    <a:pt x="55742" y="300460"/>
                  </a:cubicBezTo>
                  <a:cubicBezTo>
                    <a:pt x="68805" y="291751"/>
                    <a:pt x="83829" y="285435"/>
                    <a:pt x="94930" y="274334"/>
                  </a:cubicBezTo>
                  <a:cubicBezTo>
                    <a:pt x="125001" y="244263"/>
                    <a:pt x="124125" y="222869"/>
                    <a:pt x="134119" y="182894"/>
                  </a:cubicBezTo>
                  <a:cubicBezTo>
                    <a:pt x="124126" y="142921"/>
                    <a:pt x="125000" y="121524"/>
                    <a:pt x="94930" y="91454"/>
                  </a:cubicBezTo>
                  <a:cubicBezTo>
                    <a:pt x="83829" y="80353"/>
                    <a:pt x="68805" y="74037"/>
                    <a:pt x="55742" y="65329"/>
                  </a:cubicBezTo>
                  <a:cubicBezTo>
                    <a:pt x="73159" y="56620"/>
                    <a:pt x="92147" y="50521"/>
                    <a:pt x="107993" y="39203"/>
                  </a:cubicBezTo>
                  <a:cubicBezTo>
                    <a:pt x="160682" y="1568"/>
                    <a:pt x="138535" y="-25927"/>
                    <a:pt x="160245" y="39203"/>
                  </a:cubicBezTo>
                  <a:cubicBezTo>
                    <a:pt x="164599" y="78392"/>
                    <a:pt x="145426" y="128888"/>
                    <a:pt x="173307" y="156769"/>
                  </a:cubicBezTo>
                  <a:cubicBezTo>
                    <a:pt x="191260" y="174722"/>
                    <a:pt x="188922" y="100884"/>
                    <a:pt x="212496" y="91454"/>
                  </a:cubicBezTo>
                  <a:cubicBezTo>
                    <a:pt x="227073" y="85623"/>
                    <a:pt x="229913" y="117580"/>
                    <a:pt x="238622" y="130643"/>
                  </a:cubicBezTo>
                  <a:cubicBezTo>
                    <a:pt x="234268" y="108872"/>
                    <a:pt x="245966" y="74075"/>
                    <a:pt x="225559" y="65329"/>
                  </a:cubicBezTo>
                  <a:cubicBezTo>
                    <a:pt x="200247" y="54481"/>
                    <a:pt x="147182" y="91454"/>
                    <a:pt x="147182" y="91454"/>
                  </a:cubicBezTo>
                  <a:cubicBezTo>
                    <a:pt x="134119" y="87100"/>
                    <a:pt x="121763" y="78391"/>
                    <a:pt x="107993" y="78391"/>
                  </a:cubicBezTo>
                  <a:cubicBezTo>
                    <a:pt x="80953" y="78391"/>
                    <a:pt x="49429" y="104372"/>
                    <a:pt x="29616" y="117580"/>
                  </a:cubicBezTo>
                  <a:cubicBezTo>
                    <a:pt x="42679" y="121934"/>
                    <a:pt x="55223" y="128379"/>
                    <a:pt x="68805" y="130643"/>
                  </a:cubicBezTo>
                  <a:cubicBezTo>
                    <a:pt x="107698" y="137125"/>
                    <a:pt x="148118" y="134143"/>
                    <a:pt x="186370" y="143706"/>
                  </a:cubicBezTo>
                  <a:cubicBezTo>
                    <a:pt x="201601" y="147514"/>
                    <a:pt x="225559" y="169831"/>
                    <a:pt x="225559" y="169831"/>
                  </a:cubicBezTo>
                </a:path>
              </a:pathLst>
            </a:custGeom>
            <a:grpFill/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329" name="Group 328"/>
          <p:cNvGrpSpPr/>
          <p:nvPr/>
        </p:nvGrpSpPr>
        <p:grpSpPr>
          <a:xfrm rot="21428113" flipH="1">
            <a:off x="5747920" y="4516658"/>
            <a:ext cx="370826" cy="685800"/>
            <a:chOff x="728987" y="4156421"/>
            <a:chExt cx="370826" cy="685800"/>
          </a:xfrm>
          <a:solidFill>
            <a:schemeClr val="accent3">
              <a:lumMod val="75000"/>
            </a:schemeClr>
          </a:solidFill>
        </p:grpSpPr>
        <p:sp>
          <p:nvSpPr>
            <p:cNvPr id="330" name="Cube 329"/>
            <p:cNvSpPr/>
            <p:nvPr/>
          </p:nvSpPr>
          <p:spPr>
            <a:xfrm>
              <a:off x="728987" y="4156421"/>
              <a:ext cx="370826" cy="685800"/>
            </a:xfrm>
            <a:prstGeom prst="cube">
              <a:avLst>
                <a:gd name="adj" fmla="val 49731"/>
              </a:avLst>
            </a:prstGeom>
            <a:grp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31" name="Freeform 330"/>
            <p:cNvSpPr/>
            <p:nvPr/>
          </p:nvSpPr>
          <p:spPr>
            <a:xfrm>
              <a:off x="744583" y="4413870"/>
              <a:ext cx="143691" cy="339711"/>
            </a:xfrm>
            <a:custGeom>
              <a:avLst/>
              <a:gdLst>
                <a:gd name="connsiteX0" fmla="*/ 26126 w 143691"/>
                <a:gd name="connsiteY0" fmla="*/ 27501 h 339711"/>
                <a:gd name="connsiteX1" fmla="*/ 91440 w 143691"/>
                <a:gd name="connsiteY1" fmla="*/ 1376 h 339711"/>
                <a:gd name="connsiteX2" fmla="*/ 117566 w 143691"/>
                <a:gd name="connsiteY2" fmla="*/ 53627 h 339711"/>
                <a:gd name="connsiteX3" fmla="*/ 39188 w 143691"/>
                <a:gd name="connsiteY3" fmla="*/ 92816 h 339711"/>
                <a:gd name="connsiteX4" fmla="*/ 78377 w 143691"/>
                <a:gd name="connsiteY4" fmla="*/ 105879 h 339711"/>
                <a:gd name="connsiteX5" fmla="*/ 78377 w 143691"/>
                <a:gd name="connsiteY5" fmla="*/ 184256 h 339711"/>
                <a:gd name="connsiteX6" fmla="*/ 39188 w 143691"/>
                <a:gd name="connsiteY6" fmla="*/ 197319 h 339711"/>
                <a:gd name="connsiteX7" fmla="*/ 52251 w 143691"/>
                <a:gd name="connsiteY7" fmla="*/ 314884 h 339711"/>
                <a:gd name="connsiteX8" fmla="*/ 143691 w 143691"/>
                <a:gd name="connsiteY8" fmla="*/ 262633 h 339711"/>
                <a:gd name="connsiteX9" fmla="*/ 104503 w 143691"/>
                <a:gd name="connsiteY9" fmla="*/ 249570 h 339711"/>
                <a:gd name="connsiteX10" fmla="*/ 0 w 143691"/>
                <a:gd name="connsiteY10" fmla="*/ 223444 h 339711"/>
                <a:gd name="connsiteX11" fmla="*/ 39188 w 143691"/>
                <a:gd name="connsiteY11" fmla="*/ 197319 h 339711"/>
                <a:gd name="connsiteX12" fmla="*/ 52251 w 143691"/>
                <a:gd name="connsiteY12" fmla="*/ 158130 h 339711"/>
                <a:gd name="connsiteX13" fmla="*/ 65314 w 143691"/>
                <a:gd name="connsiteY13" fmla="*/ 210381 h 33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3691" h="339711">
                  <a:moveTo>
                    <a:pt x="26126" y="27501"/>
                  </a:moveTo>
                  <a:cubicBezTo>
                    <a:pt x="47897" y="18793"/>
                    <a:pt x="68135" y="3965"/>
                    <a:pt x="91440" y="1376"/>
                  </a:cubicBezTo>
                  <a:cubicBezTo>
                    <a:pt x="163124" y="-6588"/>
                    <a:pt x="149974" y="21219"/>
                    <a:pt x="117566" y="53627"/>
                  </a:cubicBezTo>
                  <a:cubicBezTo>
                    <a:pt x="92243" y="78950"/>
                    <a:pt x="71061" y="82192"/>
                    <a:pt x="39188" y="92816"/>
                  </a:cubicBezTo>
                  <a:cubicBezTo>
                    <a:pt x="52251" y="97170"/>
                    <a:pt x="68640" y="96143"/>
                    <a:pt x="78377" y="105879"/>
                  </a:cubicBezTo>
                  <a:cubicBezTo>
                    <a:pt x="95795" y="123296"/>
                    <a:pt x="95794" y="166839"/>
                    <a:pt x="78377" y="184256"/>
                  </a:cubicBezTo>
                  <a:cubicBezTo>
                    <a:pt x="68640" y="193993"/>
                    <a:pt x="52251" y="192965"/>
                    <a:pt x="39188" y="197319"/>
                  </a:cubicBezTo>
                  <a:cubicBezTo>
                    <a:pt x="43542" y="236507"/>
                    <a:pt x="26286" y="285210"/>
                    <a:pt x="52251" y="314884"/>
                  </a:cubicBezTo>
                  <a:cubicBezTo>
                    <a:pt x="115142" y="386759"/>
                    <a:pt x="137364" y="281614"/>
                    <a:pt x="143691" y="262633"/>
                  </a:cubicBezTo>
                  <a:cubicBezTo>
                    <a:pt x="130628" y="258279"/>
                    <a:pt x="117787" y="253193"/>
                    <a:pt x="104503" y="249570"/>
                  </a:cubicBezTo>
                  <a:cubicBezTo>
                    <a:pt x="69862" y="240122"/>
                    <a:pt x="0" y="223444"/>
                    <a:pt x="0" y="223444"/>
                  </a:cubicBezTo>
                  <a:cubicBezTo>
                    <a:pt x="13063" y="214736"/>
                    <a:pt x="29381" y="209578"/>
                    <a:pt x="39188" y="197319"/>
                  </a:cubicBezTo>
                  <a:cubicBezTo>
                    <a:pt x="47790" y="186567"/>
                    <a:pt x="49551" y="171632"/>
                    <a:pt x="52251" y="158130"/>
                  </a:cubicBezTo>
                  <a:cubicBezTo>
                    <a:pt x="72088" y="58947"/>
                    <a:pt x="65314" y="-25816"/>
                    <a:pt x="65314" y="210381"/>
                  </a:cubicBezTo>
                </a:path>
              </a:pathLst>
            </a:custGeom>
            <a:grp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32" name="Freeform 331"/>
            <p:cNvSpPr/>
            <p:nvPr/>
          </p:nvSpPr>
          <p:spPr>
            <a:xfrm>
              <a:off x="962324" y="4280532"/>
              <a:ext cx="136110" cy="239217"/>
            </a:xfrm>
            <a:custGeom>
              <a:avLst/>
              <a:gdLst>
                <a:gd name="connsiteX0" fmla="*/ 4327 w 136110"/>
                <a:gd name="connsiteY0" fmla="*/ 108588 h 239217"/>
                <a:gd name="connsiteX1" fmla="*/ 4327 w 136110"/>
                <a:gd name="connsiteY1" fmla="*/ 108588 h 239217"/>
                <a:gd name="connsiteX2" fmla="*/ 95767 w 136110"/>
                <a:gd name="connsiteY2" fmla="*/ 30211 h 239217"/>
                <a:gd name="connsiteX3" fmla="*/ 134956 w 136110"/>
                <a:gd name="connsiteY3" fmla="*/ 4085 h 239217"/>
                <a:gd name="connsiteX4" fmla="*/ 108830 w 136110"/>
                <a:gd name="connsiteY4" fmla="*/ 82462 h 239217"/>
                <a:gd name="connsiteX5" fmla="*/ 82705 w 136110"/>
                <a:gd name="connsiteY5" fmla="*/ 160839 h 239217"/>
                <a:gd name="connsiteX6" fmla="*/ 69642 w 136110"/>
                <a:gd name="connsiteY6" fmla="*/ 200028 h 239217"/>
                <a:gd name="connsiteX7" fmla="*/ 56579 w 136110"/>
                <a:gd name="connsiteY7" fmla="*/ 239217 h 239217"/>
                <a:gd name="connsiteX8" fmla="*/ 43516 w 136110"/>
                <a:gd name="connsiteY8" fmla="*/ 173902 h 239217"/>
                <a:gd name="connsiteX9" fmla="*/ 4327 w 136110"/>
                <a:gd name="connsiteY9" fmla="*/ 160839 h 239217"/>
                <a:gd name="connsiteX10" fmla="*/ 4327 w 136110"/>
                <a:gd name="connsiteY10" fmla="*/ 108588 h 239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6110" h="239217">
                  <a:moveTo>
                    <a:pt x="4327" y="108588"/>
                  </a:moveTo>
                  <a:lnTo>
                    <a:pt x="4327" y="108588"/>
                  </a:lnTo>
                  <a:cubicBezTo>
                    <a:pt x="34807" y="82462"/>
                    <a:pt x="64419" y="55289"/>
                    <a:pt x="95767" y="30211"/>
                  </a:cubicBezTo>
                  <a:cubicBezTo>
                    <a:pt x="108026" y="20403"/>
                    <a:pt x="131148" y="-11146"/>
                    <a:pt x="134956" y="4085"/>
                  </a:cubicBezTo>
                  <a:cubicBezTo>
                    <a:pt x="141635" y="30802"/>
                    <a:pt x="117539" y="56336"/>
                    <a:pt x="108830" y="82462"/>
                  </a:cubicBezTo>
                  <a:lnTo>
                    <a:pt x="82705" y="160839"/>
                  </a:lnTo>
                  <a:lnTo>
                    <a:pt x="69642" y="200028"/>
                  </a:lnTo>
                  <a:lnTo>
                    <a:pt x="56579" y="239217"/>
                  </a:lnTo>
                  <a:cubicBezTo>
                    <a:pt x="52225" y="217445"/>
                    <a:pt x="55832" y="192376"/>
                    <a:pt x="43516" y="173902"/>
                  </a:cubicBezTo>
                  <a:cubicBezTo>
                    <a:pt x="35878" y="162445"/>
                    <a:pt x="10485" y="173155"/>
                    <a:pt x="4327" y="160839"/>
                  </a:cubicBezTo>
                  <a:cubicBezTo>
                    <a:pt x="-5410" y="141366"/>
                    <a:pt x="4327" y="117296"/>
                    <a:pt x="4327" y="108588"/>
                  </a:cubicBezTo>
                  <a:close/>
                </a:path>
              </a:pathLst>
            </a:custGeom>
            <a:grp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347" name="Group 346"/>
          <p:cNvGrpSpPr/>
          <p:nvPr/>
        </p:nvGrpSpPr>
        <p:grpSpPr>
          <a:xfrm flipH="1">
            <a:off x="4810225" y="5427455"/>
            <a:ext cx="384916" cy="497044"/>
            <a:chOff x="859684" y="3765496"/>
            <a:chExt cx="384916" cy="497044"/>
          </a:xfrm>
        </p:grpSpPr>
        <p:sp>
          <p:nvSpPr>
            <p:cNvPr id="348" name="Cube 347"/>
            <p:cNvSpPr/>
            <p:nvPr/>
          </p:nvSpPr>
          <p:spPr>
            <a:xfrm>
              <a:off x="859684" y="3765496"/>
              <a:ext cx="384916" cy="497044"/>
            </a:xfrm>
            <a:prstGeom prst="cube">
              <a:avLst>
                <a:gd name="adj" fmla="val 49731"/>
              </a:avLst>
            </a:prstGeom>
            <a:solidFill>
              <a:srgbClr val="FF0000"/>
            </a:solidFill>
            <a:ln>
              <a:solidFill>
                <a:schemeClr val="bg2">
                  <a:lumMod val="10000"/>
                </a:schemeClr>
              </a:solidFill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9" name="Freeform 348"/>
            <p:cNvSpPr/>
            <p:nvPr/>
          </p:nvSpPr>
          <p:spPr>
            <a:xfrm>
              <a:off x="914400" y="4023360"/>
              <a:ext cx="118566" cy="161959"/>
            </a:xfrm>
            <a:custGeom>
              <a:avLst/>
              <a:gdLst>
                <a:gd name="connsiteX0" fmla="*/ 0 w 118566"/>
                <a:gd name="connsiteY0" fmla="*/ 0 h 161959"/>
                <a:gd name="connsiteX1" fmla="*/ 13063 w 118566"/>
                <a:gd name="connsiteY1" fmla="*/ 65314 h 161959"/>
                <a:gd name="connsiteX2" fmla="*/ 26126 w 118566"/>
                <a:gd name="connsiteY2" fmla="*/ 156754 h 161959"/>
                <a:gd name="connsiteX3" fmla="*/ 91440 w 118566"/>
                <a:gd name="connsiteY3" fmla="*/ 143691 h 161959"/>
                <a:gd name="connsiteX4" fmla="*/ 39189 w 118566"/>
                <a:gd name="connsiteY4" fmla="*/ 13063 h 161959"/>
                <a:gd name="connsiteX5" fmla="*/ 0 w 118566"/>
                <a:gd name="connsiteY5" fmla="*/ 0 h 161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8566" h="161959">
                  <a:moveTo>
                    <a:pt x="0" y="0"/>
                  </a:moveTo>
                  <a:cubicBezTo>
                    <a:pt x="4354" y="21771"/>
                    <a:pt x="9413" y="43414"/>
                    <a:pt x="13063" y="65314"/>
                  </a:cubicBezTo>
                  <a:cubicBezTo>
                    <a:pt x="18125" y="95685"/>
                    <a:pt x="4355" y="134983"/>
                    <a:pt x="26126" y="156754"/>
                  </a:cubicBezTo>
                  <a:cubicBezTo>
                    <a:pt x="41826" y="172454"/>
                    <a:pt x="69669" y="148045"/>
                    <a:pt x="91440" y="143691"/>
                  </a:cubicBezTo>
                  <a:cubicBezTo>
                    <a:pt x="134899" y="13316"/>
                    <a:pt x="132039" y="105913"/>
                    <a:pt x="39189" y="1306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50" name="Freeform 349"/>
            <p:cNvSpPr/>
            <p:nvPr/>
          </p:nvSpPr>
          <p:spPr>
            <a:xfrm>
              <a:off x="1094441" y="3862229"/>
              <a:ext cx="94279" cy="242983"/>
            </a:xfrm>
            <a:custGeom>
              <a:avLst/>
              <a:gdLst>
                <a:gd name="connsiteX0" fmla="*/ 28965 w 94279"/>
                <a:gd name="connsiteY0" fmla="*/ 121942 h 242983"/>
                <a:gd name="connsiteX1" fmla="*/ 15902 w 94279"/>
                <a:gd name="connsiteY1" fmla="*/ 187257 h 242983"/>
                <a:gd name="connsiteX2" fmla="*/ 2839 w 94279"/>
                <a:gd name="connsiteY2" fmla="*/ 239508 h 242983"/>
                <a:gd name="connsiteX3" fmla="*/ 42028 w 94279"/>
                <a:gd name="connsiteY3" fmla="*/ 226445 h 242983"/>
                <a:gd name="connsiteX4" fmla="*/ 68153 w 94279"/>
                <a:gd name="connsiteY4" fmla="*/ 187257 h 242983"/>
                <a:gd name="connsiteX5" fmla="*/ 94279 w 94279"/>
                <a:gd name="connsiteY5" fmla="*/ 108880 h 242983"/>
                <a:gd name="connsiteX6" fmla="*/ 81216 w 94279"/>
                <a:gd name="connsiteY6" fmla="*/ 4377 h 242983"/>
                <a:gd name="connsiteX7" fmla="*/ 42028 w 94279"/>
                <a:gd name="connsiteY7" fmla="*/ 17440 h 242983"/>
                <a:gd name="connsiteX8" fmla="*/ 28965 w 94279"/>
                <a:gd name="connsiteY8" fmla="*/ 56628 h 242983"/>
                <a:gd name="connsiteX9" fmla="*/ 15902 w 94279"/>
                <a:gd name="connsiteY9" fmla="*/ 174194 h 242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279" h="242983">
                  <a:moveTo>
                    <a:pt x="28965" y="121942"/>
                  </a:moveTo>
                  <a:cubicBezTo>
                    <a:pt x="24611" y="143714"/>
                    <a:pt x="20719" y="165583"/>
                    <a:pt x="15902" y="187257"/>
                  </a:cubicBezTo>
                  <a:cubicBezTo>
                    <a:pt x="12007" y="204783"/>
                    <a:pt x="-7120" y="224570"/>
                    <a:pt x="2839" y="239508"/>
                  </a:cubicBezTo>
                  <a:cubicBezTo>
                    <a:pt x="10477" y="250965"/>
                    <a:pt x="28965" y="230799"/>
                    <a:pt x="42028" y="226445"/>
                  </a:cubicBezTo>
                  <a:cubicBezTo>
                    <a:pt x="50736" y="213382"/>
                    <a:pt x="61777" y="201603"/>
                    <a:pt x="68153" y="187257"/>
                  </a:cubicBezTo>
                  <a:cubicBezTo>
                    <a:pt x="79338" y="162092"/>
                    <a:pt x="94279" y="108880"/>
                    <a:pt x="94279" y="108880"/>
                  </a:cubicBezTo>
                  <a:cubicBezTo>
                    <a:pt x="89925" y="74046"/>
                    <a:pt x="98633" y="34857"/>
                    <a:pt x="81216" y="4377"/>
                  </a:cubicBezTo>
                  <a:cubicBezTo>
                    <a:pt x="74385" y="-7578"/>
                    <a:pt x="51764" y="7704"/>
                    <a:pt x="42028" y="17440"/>
                  </a:cubicBezTo>
                  <a:cubicBezTo>
                    <a:pt x="32292" y="27176"/>
                    <a:pt x="32748" y="43389"/>
                    <a:pt x="28965" y="56628"/>
                  </a:cubicBezTo>
                  <a:cubicBezTo>
                    <a:pt x="10622" y="120829"/>
                    <a:pt x="15902" y="102050"/>
                    <a:pt x="15902" y="174194"/>
                  </a:cubicBezTo>
                </a:path>
              </a:pathLst>
            </a:custGeom>
            <a:solidFill>
              <a:srgbClr val="9966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337" name="Group 336"/>
          <p:cNvGrpSpPr/>
          <p:nvPr/>
        </p:nvGrpSpPr>
        <p:grpSpPr>
          <a:xfrm flipH="1">
            <a:off x="5699794" y="5362405"/>
            <a:ext cx="321348" cy="522260"/>
            <a:chOff x="2146896" y="3516795"/>
            <a:chExt cx="321348" cy="522260"/>
          </a:xfrm>
          <a:solidFill>
            <a:schemeClr val="accent2">
              <a:lumMod val="75000"/>
            </a:schemeClr>
          </a:solidFill>
        </p:grpSpPr>
        <p:sp>
          <p:nvSpPr>
            <p:cNvPr id="338" name="Cube 337"/>
            <p:cNvSpPr/>
            <p:nvPr/>
          </p:nvSpPr>
          <p:spPr>
            <a:xfrm>
              <a:off x="2146896" y="3516795"/>
              <a:ext cx="321348" cy="522260"/>
            </a:xfrm>
            <a:prstGeom prst="cube">
              <a:avLst>
                <a:gd name="adj" fmla="val 49731"/>
              </a:avLst>
            </a:prstGeom>
            <a:grpFill/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39" name="Rounded Rectangle 338"/>
            <p:cNvSpPr/>
            <p:nvPr/>
          </p:nvSpPr>
          <p:spPr>
            <a:xfrm>
              <a:off x="2146896" y="3777925"/>
              <a:ext cx="160674" cy="178066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0" name="Oval 339"/>
            <p:cNvSpPr/>
            <p:nvPr/>
          </p:nvSpPr>
          <p:spPr>
            <a:xfrm>
              <a:off x="2307571" y="3657600"/>
              <a:ext cx="160673" cy="209358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6059100" y="5286915"/>
            <a:ext cx="381000" cy="593595"/>
            <a:chOff x="6022868" y="5375535"/>
            <a:chExt cx="381000" cy="461491"/>
          </a:xfrm>
        </p:grpSpPr>
        <p:sp>
          <p:nvSpPr>
            <p:cNvPr id="351" name="Can 350"/>
            <p:cNvSpPr/>
            <p:nvPr/>
          </p:nvSpPr>
          <p:spPr>
            <a:xfrm>
              <a:off x="6022868" y="5375535"/>
              <a:ext cx="381000" cy="461491"/>
            </a:xfrm>
            <a:prstGeom prst="can">
              <a:avLst/>
            </a:prstGeom>
            <a:blipFill>
              <a:blip r:embed="rId20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52" name="Oval 351"/>
            <p:cNvSpPr/>
            <p:nvPr/>
          </p:nvSpPr>
          <p:spPr>
            <a:xfrm>
              <a:off x="6139857" y="5523156"/>
              <a:ext cx="152400" cy="222191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323" name="Group 322"/>
          <p:cNvGrpSpPr/>
          <p:nvPr/>
        </p:nvGrpSpPr>
        <p:grpSpPr>
          <a:xfrm>
            <a:off x="5495492" y="4554497"/>
            <a:ext cx="238499" cy="610121"/>
            <a:chOff x="6518749" y="5095664"/>
            <a:chExt cx="567852" cy="1500830"/>
          </a:xfrm>
        </p:grpSpPr>
        <p:sp>
          <p:nvSpPr>
            <p:cNvPr id="324" name="Freeform 323"/>
            <p:cNvSpPr/>
            <p:nvPr/>
          </p:nvSpPr>
          <p:spPr>
            <a:xfrm>
              <a:off x="6518749" y="5095664"/>
              <a:ext cx="567852" cy="1500830"/>
            </a:xfrm>
            <a:custGeom>
              <a:avLst/>
              <a:gdLst>
                <a:gd name="connsiteX0" fmla="*/ 156755 w 613955"/>
                <a:gd name="connsiteY0" fmla="*/ 91440 h 1959429"/>
                <a:gd name="connsiteX1" fmla="*/ 182880 w 613955"/>
                <a:gd name="connsiteY1" fmla="*/ 182880 h 1959429"/>
                <a:gd name="connsiteX2" fmla="*/ 195943 w 613955"/>
                <a:gd name="connsiteY2" fmla="*/ 209006 h 1959429"/>
                <a:gd name="connsiteX3" fmla="*/ 222069 w 613955"/>
                <a:gd name="connsiteY3" fmla="*/ 718457 h 1959429"/>
                <a:gd name="connsiteX4" fmla="*/ 143692 w 613955"/>
                <a:gd name="connsiteY4" fmla="*/ 731520 h 1959429"/>
                <a:gd name="connsiteX5" fmla="*/ 52252 w 613955"/>
                <a:gd name="connsiteY5" fmla="*/ 822960 h 1959429"/>
                <a:gd name="connsiteX6" fmla="*/ 0 w 613955"/>
                <a:gd name="connsiteY6" fmla="*/ 888274 h 1959429"/>
                <a:gd name="connsiteX7" fmla="*/ 0 w 613955"/>
                <a:gd name="connsiteY7" fmla="*/ 1841863 h 1959429"/>
                <a:gd name="connsiteX8" fmla="*/ 143692 w 613955"/>
                <a:gd name="connsiteY8" fmla="*/ 1933303 h 1959429"/>
                <a:gd name="connsiteX9" fmla="*/ 365760 w 613955"/>
                <a:gd name="connsiteY9" fmla="*/ 1959429 h 1959429"/>
                <a:gd name="connsiteX10" fmla="*/ 535578 w 613955"/>
                <a:gd name="connsiteY10" fmla="*/ 1894114 h 1959429"/>
                <a:gd name="connsiteX11" fmla="*/ 613955 w 613955"/>
                <a:gd name="connsiteY11" fmla="*/ 1789612 h 1959429"/>
                <a:gd name="connsiteX12" fmla="*/ 561703 w 613955"/>
                <a:gd name="connsiteY12" fmla="*/ 849086 h 1959429"/>
                <a:gd name="connsiteX13" fmla="*/ 404949 w 613955"/>
                <a:gd name="connsiteY13" fmla="*/ 705394 h 1959429"/>
                <a:gd name="connsiteX14" fmla="*/ 404949 w 613955"/>
                <a:gd name="connsiteY14" fmla="*/ 182880 h 1959429"/>
                <a:gd name="connsiteX15" fmla="*/ 457200 w 613955"/>
                <a:gd name="connsiteY15" fmla="*/ 91440 h 1959429"/>
                <a:gd name="connsiteX16" fmla="*/ 352698 w 613955"/>
                <a:gd name="connsiteY16" fmla="*/ 0 h 1959429"/>
                <a:gd name="connsiteX17" fmla="*/ 287383 w 613955"/>
                <a:gd name="connsiteY17" fmla="*/ 0 h 1959429"/>
                <a:gd name="connsiteX18" fmla="*/ 209006 w 613955"/>
                <a:gd name="connsiteY18" fmla="*/ 52252 h 1959429"/>
                <a:gd name="connsiteX19" fmla="*/ 156755 w 613955"/>
                <a:gd name="connsiteY19" fmla="*/ 91440 h 1959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3955" h="1959429">
                  <a:moveTo>
                    <a:pt x="156755" y="91440"/>
                  </a:moveTo>
                  <a:lnTo>
                    <a:pt x="182880" y="182880"/>
                  </a:lnTo>
                  <a:lnTo>
                    <a:pt x="195943" y="209006"/>
                  </a:lnTo>
                  <a:lnTo>
                    <a:pt x="222069" y="718457"/>
                  </a:lnTo>
                  <a:lnTo>
                    <a:pt x="143692" y="731520"/>
                  </a:lnTo>
                  <a:lnTo>
                    <a:pt x="52252" y="822960"/>
                  </a:lnTo>
                  <a:lnTo>
                    <a:pt x="0" y="888274"/>
                  </a:lnTo>
                  <a:lnTo>
                    <a:pt x="0" y="1841863"/>
                  </a:lnTo>
                  <a:lnTo>
                    <a:pt x="143692" y="1933303"/>
                  </a:lnTo>
                  <a:lnTo>
                    <a:pt x="365760" y="1959429"/>
                  </a:lnTo>
                  <a:lnTo>
                    <a:pt x="535578" y="1894114"/>
                  </a:lnTo>
                  <a:lnTo>
                    <a:pt x="613955" y="1789612"/>
                  </a:lnTo>
                  <a:lnTo>
                    <a:pt x="561703" y="849086"/>
                  </a:lnTo>
                  <a:lnTo>
                    <a:pt x="404949" y="705394"/>
                  </a:lnTo>
                  <a:lnTo>
                    <a:pt x="404949" y="182880"/>
                  </a:lnTo>
                  <a:lnTo>
                    <a:pt x="457200" y="91440"/>
                  </a:lnTo>
                  <a:lnTo>
                    <a:pt x="352698" y="0"/>
                  </a:lnTo>
                  <a:lnTo>
                    <a:pt x="287383" y="0"/>
                  </a:lnTo>
                  <a:lnTo>
                    <a:pt x="209006" y="52252"/>
                  </a:lnTo>
                  <a:lnTo>
                    <a:pt x="156755" y="9144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25" name="Flowchart: Stored Data 324"/>
            <p:cNvSpPr/>
            <p:nvPr/>
          </p:nvSpPr>
          <p:spPr>
            <a:xfrm rot="16200000">
              <a:off x="6613166" y="5817653"/>
              <a:ext cx="364616" cy="530003"/>
            </a:xfrm>
            <a:prstGeom prst="flowChartOnlineStorage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400" name="Group 399"/>
          <p:cNvGrpSpPr/>
          <p:nvPr/>
        </p:nvGrpSpPr>
        <p:grpSpPr>
          <a:xfrm>
            <a:off x="3742630" y="2160480"/>
            <a:ext cx="181270" cy="339267"/>
            <a:chOff x="6518749" y="5095664"/>
            <a:chExt cx="567852" cy="1500830"/>
          </a:xfrm>
          <a:solidFill>
            <a:srgbClr val="BC8F00"/>
          </a:solidFill>
        </p:grpSpPr>
        <p:sp>
          <p:nvSpPr>
            <p:cNvPr id="401" name="Freeform 400"/>
            <p:cNvSpPr/>
            <p:nvPr/>
          </p:nvSpPr>
          <p:spPr>
            <a:xfrm>
              <a:off x="6518749" y="5095664"/>
              <a:ext cx="567852" cy="1500830"/>
            </a:xfrm>
            <a:custGeom>
              <a:avLst/>
              <a:gdLst>
                <a:gd name="connsiteX0" fmla="*/ 156755 w 613955"/>
                <a:gd name="connsiteY0" fmla="*/ 91440 h 1959429"/>
                <a:gd name="connsiteX1" fmla="*/ 182880 w 613955"/>
                <a:gd name="connsiteY1" fmla="*/ 182880 h 1959429"/>
                <a:gd name="connsiteX2" fmla="*/ 195943 w 613955"/>
                <a:gd name="connsiteY2" fmla="*/ 209006 h 1959429"/>
                <a:gd name="connsiteX3" fmla="*/ 222069 w 613955"/>
                <a:gd name="connsiteY3" fmla="*/ 718457 h 1959429"/>
                <a:gd name="connsiteX4" fmla="*/ 143692 w 613955"/>
                <a:gd name="connsiteY4" fmla="*/ 731520 h 1959429"/>
                <a:gd name="connsiteX5" fmla="*/ 52252 w 613955"/>
                <a:gd name="connsiteY5" fmla="*/ 822960 h 1959429"/>
                <a:gd name="connsiteX6" fmla="*/ 0 w 613955"/>
                <a:gd name="connsiteY6" fmla="*/ 888274 h 1959429"/>
                <a:gd name="connsiteX7" fmla="*/ 0 w 613955"/>
                <a:gd name="connsiteY7" fmla="*/ 1841863 h 1959429"/>
                <a:gd name="connsiteX8" fmla="*/ 143692 w 613955"/>
                <a:gd name="connsiteY8" fmla="*/ 1933303 h 1959429"/>
                <a:gd name="connsiteX9" fmla="*/ 365760 w 613955"/>
                <a:gd name="connsiteY9" fmla="*/ 1959429 h 1959429"/>
                <a:gd name="connsiteX10" fmla="*/ 535578 w 613955"/>
                <a:gd name="connsiteY10" fmla="*/ 1894114 h 1959429"/>
                <a:gd name="connsiteX11" fmla="*/ 613955 w 613955"/>
                <a:gd name="connsiteY11" fmla="*/ 1789612 h 1959429"/>
                <a:gd name="connsiteX12" fmla="*/ 561703 w 613955"/>
                <a:gd name="connsiteY12" fmla="*/ 849086 h 1959429"/>
                <a:gd name="connsiteX13" fmla="*/ 404949 w 613955"/>
                <a:gd name="connsiteY13" fmla="*/ 705394 h 1959429"/>
                <a:gd name="connsiteX14" fmla="*/ 404949 w 613955"/>
                <a:gd name="connsiteY14" fmla="*/ 182880 h 1959429"/>
                <a:gd name="connsiteX15" fmla="*/ 457200 w 613955"/>
                <a:gd name="connsiteY15" fmla="*/ 91440 h 1959429"/>
                <a:gd name="connsiteX16" fmla="*/ 352698 w 613955"/>
                <a:gd name="connsiteY16" fmla="*/ 0 h 1959429"/>
                <a:gd name="connsiteX17" fmla="*/ 287383 w 613955"/>
                <a:gd name="connsiteY17" fmla="*/ 0 h 1959429"/>
                <a:gd name="connsiteX18" fmla="*/ 209006 w 613955"/>
                <a:gd name="connsiteY18" fmla="*/ 52252 h 1959429"/>
                <a:gd name="connsiteX19" fmla="*/ 156755 w 613955"/>
                <a:gd name="connsiteY19" fmla="*/ 91440 h 1959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3955" h="1959429">
                  <a:moveTo>
                    <a:pt x="156755" y="91440"/>
                  </a:moveTo>
                  <a:lnTo>
                    <a:pt x="182880" y="182880"/>
                  </a:lnTo>
                  <a:lnTo>
                    <a:pt x="195943" y="209006"/>
                  </a:lnTo>
                  <a:lnTo>
                    <a:pt x="222069" y="718457"/>
                  </a:lnTo>
                  <a:lnTo>
                    <a:pt x="143692" y="731520"/>
                  </a:lnTo>
                  <a:lnTo>
                    <a:pt x="52252" y="822960"/>
                  </a:lnTo>
                  <a:lnTo>
                    <a:pt x="0" y="888274"/>
                  </a:lnTo>
                  <a:lnTo>
                    <a:pt x="0" y="1841863"/>
                  </a:lnTo>
                  <a:lnTo>
                    <a:pt x="143692" y="1933303"/>
                  </a:lnTo>
                  <a:lnTo>
                    <a:pt x="365760" y="1959429"/>
                  </a:lnTo>
                  <a:lnTo>
                    <a:pt x="535578" y="1894114"/>
                  </a:lnTo>
                  <a:lnTo>
                    <a:pt x="613955" y="1789612"/>
                  </a:lnTo>
                  <a:lnTo>
                    <a:pt x="561703" y="849086"/>
                  </a:lnTo>
                  <a:lnTo>
                    <a:pt x="404949" y="705394"/>
                  </a:lnTo>
                  <a:lnTo>
                    <a:pt x="404949" y="182880"/>
                  </a:lnTo>
                  <a:lnTo>
                    <a:pt x="457200" y="91440"/>
                  </a:lnTo>
                  <a:lnTo>
                    <a:pt x="352698" y="0"/>
                  </a:lnTo>
                  <a:lnTo>
                    <a:pt x="287383" y="0"/>
                  </a:lnTo>
                  <a:lnTo>
                    <a:pt x="209006" y="52252"/>
                  </a:lnTo>
                  <a:lnTo>
                    <a:pt x="156755" y="91440"/>
                  </a:lnTo>
                  <a:close/>
                </a:path>
              </a:pathLst>
            </a:custGeom>
            <a:grpFill/>
            <a:ln>
              <a:solidFill>
                <a:schemeClr val="tx1">
                  <a:lumMod val="85000"/>
                  <a:lumOff val="15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402" name="Flowchart: Stored Data 401"/>
            <p:cNvSpPr/>
            <p:nvPr/>
          </p:nvSpPr>
          <p:spPr>
            <a:xfrm rot="16200000">
              <a:off x="6613166" y="5817653"/>
              <a:ext cx="364616" cy="530003"/>
            </a:xfrm>
            <a:prstGeom prst="flowChartOnlineStorage">
              <a:avLst/>
            </a:prstGeom>
            <a:grpFill/>
            <a:ln>
              <a:solidFill>
                <a:schemeClr val="tx1">
                  <a:lumMod val="85000"/>
                  <a:lumOff val="15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397" name="Group 396"/>
          <p:cNvGrpSpPr/>
          <p:nvPr/>
        </p:nvGrpSpPr>
        <p:grpSpPr>
          <a:xfrm>
            <a:off x="3271228" y="2140771"/>
            <a:ext cx="285750" cy="346116"/>
            <a:chOff x="658694" y="3351561"/>
            <a:chExt cx="285750" cy="346116"/>
          </a:xfrm>
        </p:grpSpPr>
        <p:sp>
          <p:nvSpPr>
            <p:cNvPr id="398" name="Can 397"/>
            <p:cNvSpPr/>
            <p:nvPr/>
          </p:nvSpPr>
          <p:spPr>
            <a:xfrm>
              <a:off x="658694" y="3351561"/>
              <a:ext cx="285750" cy="346116"/>
            </a:xfrm>
            <a:prstGeom prst="can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99" name="Oval 398"/>
            <p:cNvSpPr/>
            <p:nvPr/>
          </p:nvSpPr>
          <p:spPr>
            <a:xfrm>
              <a:off x="775689" y="3497332"/>
              <a:ext cx="114300" cy="166641"/>
            </a:xfrm>
            <a:prstGeom prst="ellipse">
              <a:avLst/>
            </a:prstGeom>
            <a:solidFill>
              <a:srgbClr val="FFFF00"/>
            </a:solidFill>
            <a:ln>
              <a:solidFill>
                <a:schemeClr val="accent6">
                  <a:lumMod val="75000"/>
                </a:schemeClr>
              </a:solidFill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403" name="Group 402"/>
          <p:cNvGrpSpPr/>
          <p:nvPr/>
        </p:nvGrpSpPr>
        <p:grpSpPr>
          <a:xfrm>
            <a:off x="3514030" y="2163713"/>
            <a:ext cx="181270" cy="339267"/>
            <a:chOff x="6518749" y="5095664"/>
            <a:chExt cx="567852" cy="1500830"/>
          </a:xfrm>
          <a:solidFill>
            <a:srgbClr val="BC8F00"/>
          </a:solidFill>
        </p:grpSpPr>
        <p:sp>
          <p:nvSpPr>
            <p:cNvPr id="404" name="Freeform 403"/>
            <p:cNvSpPr/>
            <p:nvPr/>
          </p:nvSpPr>
          <p:spPr>
            <a:xfrm>
              <a:off x="6518749" y="5095664"/>
              <a:ext cx="567852" cy="1500830"/>
            </a:xfrm>
            <a:custGeom>
              <a:avLst/>
              <a:gdLst>
                <a:gd name="connsiteX0" fmla="*/ 156755 w 613955"/>
                <a:gd name="connsiteY0" fmla="*/ 91440 h 1959429"/>
                <a:gd name="connsiteX1" fmla="*/ 182880 w 613955"/>
                <a:gd name="connsiteY1" fmla="*/ 182880 h 1959429"/>
                <a:gd name="connsiteX2" fmla="*/ 195943 w 613955"/>
                <a:gd name="connsiteY2" fmla="*/ 209006 h 1959429"/>
                <a:gd name="connsiteX3" fmla="*/ 222069 w 613955"/>
                <a:gd name="connsiteY3" fmla="*/ 718457 h 1959429"/>
                <a:gd name="connsiteX4" fmla="*/ 143692 w 613955"/>
                <a:gd name="connsiteY4" fmla="*/ 731520 h 1959429"/>
                <a:gd name="connsiteX5" fmla="*/ 52252 w 613955"/>
                <a:gd name="connsiteY5" fmla="*/ 822960 h 1959429"/>
                <a:gd name="connsiteX6" fmla="*/ 0 w 613955"/>
                <a:gd name="connsiteY6" fmla="*/ 888274 h 1959429"/>
                <a:gd name="connsiteX7" fmla="*/ 0 w 613955"/>
                <a:gd name="connsiteY7" fmla="*/ 1841863 h 1959429"/>
                <a:gd name="connsiteX8" fmla="*/ 143692 w 613955"/>
                <a:gd name="connsiteY8" fmla="*/ 1933303 h 1959429"/>
                <a:gd name="connsiteX9" fmla="*/ 365760 w 613955"/>
                <a:gd name="connsiteY9" fmla="*/ 1959429 h 1959429"/>
                <a:gd name="connsiteX10" fmla="*/ 535578 w 613955"/>
                <a:gd name="connsiteY10" fmla="*/ 1894114 h 1959429"/>
                <a:gd name="connsiteX11" fmla="*/ 613955 w 613955"/>
                <a:gd name="connsiteY11" fmla="*/ 1789612 h 1959429"/>
                <a:gd name="connsiteX12" fmla="*/ 561703 w 613955"/>
                <a:gd name="connsiteY12" fmla="*/ 849086 h 1959429"/>
                <a:gd name="connsiteX13" fmla="*/ 404949 w 613955"/>
                <a:gd name="connsiteY13" fmla="*/ 705394 h 1959429"/>
                <a:gd name="connsiteX14" fmla="*/ 404949 w 613955"/>
                <a:gd name="connsiteY14" fmla="*/ 182880 h 1959429"/>
                <a:gd name="connsiteX15" fmla="*/ 457200 w 613955"/>
                <a:gd name="connsiteY15" fmla="*/ 91440 h 1959429"/>
                <a:gd name="connsiteX16" fmla="*/ 352698 w 613955"/>
                <a:gd name="connsiteY16" fmla="*/ 0 h 1959429"/>
                <a:gd name="connsiteX17" fmla="*/ 287383 w 613955"/>
                <a:gd name="connsiteY17" fmla="*/ 0 h 1959429"/>
                <a:gd name="connsiteX18" fmla="*/ 209006 w 613955"/>
                <a:gd name="connsiteY18" fmla="*/ 52252 h 1959429"/>
                <a:gd name="connsiteX19" fmla="*/ 156755 w 613955"/>
                <a:gd name="connsiteY19" fmla="*/ 91440 h 1959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3955" h="1959429">
                  <a:moveTo>
                    <a:pt x="156755" y="91440"/>
                  </a:moveTo>
                  <a:lnTo>
                    <a:pt x="182880" y="182880"/>
                  </a:lnTo>
                  <a:lnTo>
                    <a:pt x="195943" y="209006"/>
                  </a:lnTo>
                  <a:lnTo>
                    <a:pt x="222069" y="718457"/>
                  </a:lnTo>
                  <a:lnTo>
                    <a:pt x="143692" y="731520"/>
                  </a:lnTo>
                  <a:lnTo>
                    <a:pt x="52252" y="822960"/>
                  </a:lnTo>
                  <a:lnTo>
                    <a:pt x="0" y="888274"/>
                  </a:lnTo>
                  <a:lnTo>
                    <a:pt x="0" y="1841863"/>
                  </a:lnTo>
                  <a:lnTo>
                    <a:pt x="143692" y="1933303"/>
                  </a:lnTo>
                  <a:lnTo>
                    <a:pt x="365760" y="1959429"/>
                  </a:lnTo>
                  <a:lnTo>
                    <a:pt x="535578" y="1894114"/>
                  </a:lnTo>
                  <a:lnTo>
                    <a:pt x="613955" y="1789612"/>
                  </a:lnTo>
                  <a:lnTo>
                    <a:pt x="561703" y="849086"/>
                  </a:lnTo>
                  <a:lnTo>
                    <a:pt x="404949" y="705394"/>
                  </a:lnTo>
                  <a:lnTo>
                    <a:pt x="404949" y="182880"/>
                  </a:lnTo>
                  <a:lnTo>
                    <a:pt x="457200" y="91440"/>
                  </a:lnTo>
                  <a:lnTo>
                    <a:pt x="352698" y="0"/>
                  </a:lnTo>
                  <a:lnTo>
                    <a:pt x="287383" y="0"/>
                  </a:lnTo>
                  <a:lnTo>
                    <a:pt x="209006" y="52252"/>
                  </a:lnTo>
                  <a:lnTo>
                    <a:pt x="156755" y="91440"/>
                  </a:lnTo>
                  <a:close/>
                </a:path>
              </a:pathLst>
            </a:custGeom>
            <a:grpFill/>
            <a:ln>
              <a:solidFill>
                <a:schemeClr val="tx1">
                  <a:lumMod val="85000"/>
                  <a:lumOff val="15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405" name="Flowchart: Stored Data 404"/>
            <p:cNvSpPr/>
            <p:nvPr/>
          </p:nvSpPr>
          <p:spPr>
            <a:xfrm rot="16200000">
              <a:off x="6613166" y="5817653"/>
              <a:ext cx="364616" cy="530003"/>
            </a:xfrm>
            <a:prstGeom prst="flowChartOnlineStorage">
              <a:avLst/>
            </a:prstGeom>
            <a:grpFill/>
            <a:ln>
              <a:solidFill>
                <a:schemeClr val="tx1">
                  <a:lumMod val="85000"/>
                  <a:lumOff val="15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380" name="Group 379"/>
          <p:cNvGrpSpPr/>
          <p:nvPr/>
        </p:nvGrpSpPr>
        <p:grpSpPr>
          <a:xfrm>
            <a:off x="3036658" y="2102042"/>
            <a:ext cx="191925" cy="432401"/>
            <a:chOff x="6518749" y="5095664"/>
            <a:chExt cx="567852" cy="1500830"/>
          </a:xfrm>
          <a:solidFill>
            <a:schemeClr val="accent1">
              <a:lumMod val="40000"/>
              <a:lumOff val="60000"/>
            </a:schemeClr>
          </a:solidFill>
        </p:grpSpPr>
        <p:sp>
          <p:nvSpPr>
            <p:cNvPr id="381" name="Freeform 380"/>
            <p:cNvSpPr/>
            <p:nvPr/>
          </p:nvSpPr>
          <p:spPr>
            <a:xfrm>
              <a:off x="6518749" y="5095664"/>
              <a:ext cx="567852" cy="1500830"/>
            </a:xfrm>
            <a:custGeom>
              <a:avLst/>
              <a:gdLst>
                <a:gd name="connsiteX0" fmla="*/ 156755 w 613955"/>
                <a:gd name="connsiteY0" fmla="*/ 91440 h 1959429"/>
                <a:gd name="connsiteX1" fmla="*/ 182880 w 613955"/>
                <a:gd name="connsiteY1" fmla="*/ 182880 h 1959429"/>
                <a:gd name="connsiteX2" fmla="*/ 195943 w 613955"/>
                <a:gd name="connsiteY2" fmla="*/ 209006 h 1959429"/>
                <a:gd name="connsiteX3" fmla="*/ 222069 w 613955"/>
                <a:gd name="connsiteY3" fmla="*/ 718457 h 1959429"/>
                <a:gd name="connsiteX4" fmla="*/ 143692 w 613955"/>
                <a:gd name="connsiteY4" fmla="*/ 731520 h 1959429"/>
                <a:gd name="connsiteX5" fmla="*/ 52252 w 613955"/>
                <a:gd name="connsiteY5" fmla="*/ 822960 h 1959429"/>
                <a:gd name="connsiteX6" fmla="*/ 0 w 613955"/>
                <a:gd name="connsiteY6" fmla="*/ 888274 h 1959429"/>
                <a:gd name="connsiteX7" fmla="*/ 0 w 613955"/>
                <a:gd name="connsiteY7" fmla="*/ 1841863 h 1959429"/>
                <a:gd name="connsiteX8" fmla="*/ 143692 w 613955"/>
                <a:gd name="connsiteY8" fmla="*/ 1933303 h 1959429"/>
                <a:gd name="connsiteX9" fmla="*/ 365760 w 613955"/>
                <a:gd name="connsiteY9" fmla="*/ 1959429 h 1959429"/>
                <a:gd name="connsiteX10" fmla="*/ 535578 w 613955"/>
                <a:gd name="connsiteY10" fmla="*/ 1894114 h 1959429"/>
                <a:gd name="connsiteX11" fmla="*/ 613955 w 613955"/>
                <a:gd name="connsiteY11" fmla="*/ 1789612 h 1959429"/>
                <a:gd name="connsiteX12" fmla="*/ 561703 w 613955"/>
                <a:gd name="connsiteY12" fmla="*/ 849086 h 1959429"/>
                <a:gd name="connsiteX13" fmla="*/ 404949 w 613955"/>
                <a:gd name="connsiteY13" fmla="*/ 705394 h 1959429"/>
                <a:gd name="connsiteX14" fmla="*/ 404949 w 613955"/>
                <a:gd name="connsiteY14" fmla="*/ 182880 h 1959429"/>
                <a:gd name="connsiteX15" fmla="*/ 457200 w 613955"/>
                <a:gd name="connsiteY15" fmla="*/ 91440 h 1959429"/>
                <a:gd name="connsiteX16" fmla="*/ 352698 w 613955"/>
                <a:gd name="connsiteY16" fmla="*/ 0 h 1959429"/>
                <a:gd name="connsiteX17" fmla="*/ 287383 w 613955"/>
                <a:gd name="connsiteY17" fmla="*/ 0 h 1959429"/>
                <a:gd name="connsiteX18" fmla="*/ 209006 w 613955"/>
                <a:gd name="connsiteY18" fmla="*/ 52252 h 1959429"/>
                <a:gd name="connsiteX19" fmla="*/ 156755 w 613955"/>
                <a:gd name="connsiteY19" fmla="*/ 91440 h 1959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3955" h="1959429">
                  <a:moveTo>
                    <a:pt x="156755" y="91440"/>
                  </a:moveTo>
                  <a:lnTo>
                    <a:pt x="182880" y="182880"/>
                  </a:lnTo>
                  <a:lnTo>
                    <a:pt x="195943" y="209006"/>
                  </a:lnTo>
                  <a:lnTo>
                    <a:pt x="222069" y="718457"/>
                  </a:lnTo>
                  <a:lnTo>
                    <a:pt x="143692" y="731520"/>
                  </a:lnTo>
                  <a:lnTo>
                    <a:pt x="52252" y="822960"/>
                  </a:lnTo>
                  <a:lnTo>
                    <a:pt x="0" y="888274"/>
                  </a:lnTo>
                  <a:lnTo>
                    <a:pt x="0" y="1841863"/>
                  </a:lnTo>
                  <a:lnTo>
                    <a:pt x="143692" y="1933303"/>
                  </a:lnTo>
                  <a:lnTo>
                    <a:pt x="365760" y="1959429"/>
                  </a:lnTo>
                  <a:lnTo>
                    <a:pt x="535578" y="1894114"/>
                  </a:lnTo>
                  <a:lnTo>
                    <a:pt x="613955" y="1789612"/>
                  </a:lnTo>
                  <a:lnTo>
                    <a:pt x="561703" y="849086"/>
                  </a:lnTo>
                  <a:lnTo>
                    <a:pt x="404949" y="705394"/>
                  </a:lnTo>
                  <a:lnTo>
                    <a:pt x="404949" y="182880"/>
                  </a:lnTo>
                  <a:lnTo>
                    <a:pt x="457200" y="91440"/>
                  </a:lnTo>
                  <a:lnTo>
                    <a:pt x="352698" y="0"/>
                  </a:lnTo>
                  <a:lnTo>
                    <a:pt x="287383" y="0"/>
                  </a:lnTo>
                  <a:lnTo>
                    <a:pt x="209006" y="52252"/>
                  </a:lnTo>
                  <a:lnTo>
                    <a:pt x="156755" y="91440"/>
                  </a:lnTo>
                  <a:close/>
                </a:path>
              </a:pathLst>
            </a:custGeom>
            <a:grpFill/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82" name="Flowchart: Stored Data 381"/>
            <p:cNvSpPr/>
            <p:nvPr/>
          </p:nvSpPr>
          <p:spPr>
            <a:xfrm rot="16200000">
              <a:off x="6613166" y="5817653"/>
              <a:ext cx="364616" cy="530003"/>
            </a:xfrm>
            <a:prstGeom prst="flowChartOnlineStorage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394" name="Group 393"/>
          <p:cNvGrpSpPr/>
          <p:nvPr/>
        </p:nvGrpSpPr>
        <p:grpSpPr>
          <a:xfrm>
            <a:off x="2741406" y="2157871"/>
            <a:ext cx="342900" cy="408129"/>
            <a:chOff x="5029200" y="1189203"/>
            <a:chExt cx="381001" cy="581280"/>
          </a:xfrm>
          <a:solidFill>
            <a:srgbClr val="00B050"/>
          </a:solidFill>
        </p:grpSpPr>
        <p:sp>
          <p:nvSpPr>
            <p:cNvPr id="395" name="Can 394"/>
            <p:cNvSpPr/>
            <p:nvPr/>
          </p:nvSpPr>
          <p:spPr>
            <a:xfrm>
              <a:off x="5029200" y="1189203"/>
              <a:ext cx="381000" cy="581280"/>
            </a:xfrm>
            <a:prstGeom prst="can">
              <a:avLst/>
            </a:prstGeom>
            <a:grpFill/>
            <a:ln>
              <a:solidFill>
                <a:schemeClr val="bg2">
                  <a:lumMod val="25000"/>
                </a:schemeClr>
              </a:solidFill>
            </a:ln>
            <a:effectLst>
              <a:innerShdw blurRad="342900" dist="127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96" name="Flowchart: Stored Data 395"/>
            <p:cNvSpPr/>
            <p:nvPr/>
          </p:nvSpPr>
          <p:spPr>
            <a:xfrm rot="16200000">
              <a:off x="5142080" y="1295048"/>
              <a:ext cx="166653" cy="369588"/>
            </a:xfrm>
            <a:prstGeom prst="flowChartOnlineStorag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  <a:effectLst>
              <a:innerShdw blurRad="63500" dist="508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383" name="Group 382"/>
          <p:cNvGrpSpPr/>
          <p:nvPr/>
        </p:nvGrpSpPr>
        <p:grpSpPr>
          <a:xfrm>
            <a:off x="3505200" y="1640056"/>
            <a:ext cx="311992" cy="383257"/>
            <a:chOff x="5325291" y="4426507"/>
            <a:chExt cx="1084217" cy="2393649"/>
          </a:xfrm>
        </p:grpSpPr>
        <p:sp>
          <p:nvSpPr>
            <p:cNvPr id="384" name="Freeform 383"/>
            <p:cNvSpPr/>
            <p:nvPr/>
          </p:nvSpPr>
          <p:spPr>
            <a:xfrm>
              <a:off x="5591605" y="4426507"/>
              <a:ext cx="543582" cy="302855"/>
            </a:xfrm>
            <a:custGeom>
              <a:avLst/>
              <a:gdLst>
                <a:gd name="connsiteX0" fmla="*/ 27539 w 543582"/>
                <a:gd name="connsiteY0" fmla="*/ 80786 h 302855"/>
                <a:gd name="connsiteX1" fmla="*/ 27539 w 543582"/>
                <a:gd name="connsiteY1" fmla="*/ 80786 h 302855"/>
                <a:gd name="connsiteX2" fmla="*/ 14476 w 543582"/>
                <a:gd name="connsiteY2" fmla="*/ 276729 h 302855"/>
                <a:gd name="connsiteX3" fmla="*/ 79790 w 543582"/>
                <a:gd name="connsiteY3" fmla="*/ 289792 h 302855"/>
                <a:gd name="connsiteX4" fmla="*/ 118979 w 543582"/>
                <a:gd name="connsiteY4" fmla="*/ 302855 h 302855"/>
                <a:gd name="connsiteX5" fmla="*/ 484739 w 543582"/>
                <a:gd name="connsiteY5" fmla="*/ 289792 h 302855"/>
                <a:gd name="connsiteX6" fmla="*/ 523927 w 543582"/>
                <a:gd name="connsiteY6" fmla="*/ 276729 h 302855"/>
                <a:gd name="connsiteX7" fmla="*/ 458613 w 543582"/>
                <a:gd name="connsiteY7" fmla="*/ 54661 h 302855"/>
                <a:gd name="connsiteX8" fmla="*/ 79790 w 543582"/>
                <a:gd name="connsiteY8" fmla="*/ 41598 h 302855"/>
                <a:gd name="connsiteX9" fmla="*/ 40602 w 543582"/>
                <a:gd name="connsiteY9" fmla="*/ 80786 h 302855"/>
                <a:gd name="connsiteX10" fmla="*/ 27539 w 543582"/>
                <a:gd name="connsiteY10" fmla="*/ 80786 h 30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3582" h="302855">
                  <a:moveTo>
                    <a:pt x="27539" y="80786"/>
                  </a:moveTo>
                  <a:lnTo>
                    <a:pt x="27539" y="80786"/>
                  </a:lnTo>
                  <a:cubicBezTo>
                    <a:pt x="21087" y="109819"/>
                    <a:pt x="-21958" y="234223"/>
                    <a:pt x="14476" y="276729"/>
                  </a:cubicBezTo>
                  <a:cubicBezTo>
                    <a:pt x="28925" y="293586"/>
                    <a:pt x="58250" y="284407"/>
                    <a:pt x="79790" y="289792"/>
                  </a:cubicBezTo>
                  <a:cubicBezTo>
                    <a:pt x="93148" y="293132"/>
                    <a:pt x="105916" y="298501"/>
                    <a:pt x="118979" y="302855"/>
                  </a:cubicBezTo>
                  <a:cubicBezTo>
                    <a:pt x="240899" y="298501"/>
                    <a:pt x="362994" y="297647"/>
                    <a:pt x="484739" y="289792"/>
                  </a:cubicBezTo>
                  <a:cubicBezTo>
                    <a:pt x="498480" y="288905"/>
                    <a:pt x="522318" y="290404"/>
                    <a:pt x="523927" y="276729"/>
                  </a:cubicBezTo>
                  <a:cubicBezTo>
                    <a:pt x="549456" y="59733"/>
                    <a:pt x="568372" y="82101"/>
                    <a:pt x="458613" y="54661"/>
                  </a:cubicBezTo>
                  <a:cubicBezTo>
                    <a:pt x="331245" y="-30253"/>
                    <a:pt x="391187" y="-1353"/>
                    <a:pt x="79790" y="41598"/>
                  </a:cubicBezTo>
                  <a:cubicBezTo>
                    <a:pt x="61490" y="44122"/>
                    <a:pt x="55381" y="69702"/>
                    <a:pt x="40602" y="80786"/>
                  </a:cubicBezTo>
                  <a:cubicBezTo>
                    <a:pt x="37119" y="83399"/>
                    <a:pt x="29716" y="80786"/>
                    <a:pt x="27539" y="80786"/>
                  </a:cubicBezTo>
                  <a:close/>
                </a:path>
              </a:pathLst>
            </a:cu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85" name="Freeform 384"/>
            <p:cNvSpPr/>
            <p:nvPr/>
          </p:nvSpPr>
          <p:spPr>
            <a:xfrm>
              <a:off x="5325291" y="4651721"/>
              <a:ext cx="1084217" cy="2168435"/>
            </a:xfrm>
            <a:custGeom>
              <a:avLst/>
              <a:gdLst>
                <a:gd name="connsiteX0" fmla="*/ 339634 w 1084217"/>
                <a:gd name="connsiteY0" fmla="*/ 13063 h 2168435"/>
                <a:gd name="connsiteX1" fmla="*/ 339634 w 1084217"/>
                <a:gd name="connsiteY1" fmla="*/ 13063 h 2168435"/>
                <a:gd name="connsiteX2" fmla="*/ 339634 w 1084217"/>
                <a:gd name="connsiteY2" fmla="*/ 444137 h 2168435"/>
                <a:gd name="connsiteX3" fmla="*/ 326571 w 1084217"/>
                <a:gd name="connsiteY3" fmla="*/ 509452 h 2168435"/>
                <a:gd name="connsiteX4" fmla="*/ 209006 w 1084217"/>
                <a:gd name="connsiteY4" fmla="*/ 836023 h 2168435"/>
                <a:gd name="connsiteX5" fmla="*/ 0 w 1084217"/>
                <a:gd name="connsiteY5" fmla="*/ 1058092 h 2168435"/>
                <a:gd name="connsiteX6" fmla="*/ 0 w 1084217"/>
                <a:gd name="connsiteY6" fmla="*/ 1632857 h 2168435"/>
                <a:gd name="connsiteX7" fmla="*/ 130629 w 1084217"/>
                <a:gd name="connsiteY7" fmla="*/ 2090057 h 2168435"/>
                <a:gd name="connsiteX8" fmla="*/ 535577 w 1084217"/>
                <a:gd name="connsiteY8" fmla="*/ 2168435 h 2168435"/>
                <a:gd name="connsiteX9" fmla="*/ 927463 w 1084217"/>
                <a:gd name="connsiteY9" fmla="*/ 2103120 h 2168435"/>
                <a:gd name="connsiteX10" fmla="*/ 966651 w 1084217"/>
                <a:gd name="connsiteY10" fmla="*/ 1998617 h 2168435"/>
                <a:gd name="connsiteX11" fmla="*/ 1071154 w 1084217"/>
                <a:gd name="connsiteY11" fmla="*/ 1502229 h 2168435"/>
                <a:gd name="connsiteX12" fmla="*/ 1084217 w 1084217"/>
                <a:gd name="connsiteY12" fmla="*/ 1058092 h 2168435"/>
                <a:gd name="connsiteX13" fmla="*/ 875211 w 1084217"/>
                <a:gd name="connsiteY13" fmla="*/ 836023 h 2168435"/>
                <a:gd name="connsiteX14" fmla="*/ 783771 w 1084217"/>
                <a:gd name="connsiteY14" fmla="*/ 365760 h 2168435"/>
                <a:gd name="connsiteX15" fmla="*/ 718457 w 1084217"/>
                <a:gd name="connsiteY15" fmla="*/ 0 h 2168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4217" h="2168435">
                  <a:moveTo>
                    <a:pt x="339634" y="13063"/>
                  </a:moveTo>
                  <a:lnTo>
                    <a:pt x="339634" y="13063"/>
                  </a:lnTo>
                  <a:cubicBezTo>
                    <a:pt x="361661" y="211301"/>
                    <a:pt x="361201" y="152991"/>
                    <a:pt x="339634" y="444137"/>
                  </a:cubicBezTo>
                  <a:cubicBezTo>
                    <a:pt x="323817" y="657663"/>
                    <a:pt x="326571" y="364521"/>
                    <a:pt x="326571" y="509452"/>
                  </a:cubicBezTo>
                  <a:lnTo>
                    <a:pt x="209006" y="836023"/>
                  </a:lnTo>
                  <a:lnTo>
                    <a:pt x="0" y="1058092"/>
                  </a:lnTo>
                  <a:lnTo>
                    <a:pt x="0" y="1632857"/>
                  </a:lnTo>
                  <a:lnTo>
                    <a:pt x="130629" y="2090057"/>
                  </a:lnTo>
                  <a:lnTo>
                    <a:pt x="535577" y="2168435"/>
                  </a:lnTo>
                  <a:lnTo>
                    <a:pt x="927463" y="2103120"/>
                  </a:lnTo>
                  <a:lnTo>
                    <a:pt x="966651" y="1998617"/>
                  </a:lnTo>
                  <a:lnTo>
                    <a:pt x="1071154" y="1502229"/>
                  </a:lnTo>
                  <a:lnTo>
                    <a:pt x="1084217" y="1058092"/>
                  </a:lnTo>
                  <a:lnTo>
                    <a:pt x="875211" y="836023"/>
                  </a:lnTo>
                  <a:lnTo>
                    <a:pt x="783771" y="365760"/>
                  </a:lnTo>
                  <a:lnTo>
                    <a:pt x="718457" y="0"/>
                  </a:lnTo>
                </a:path>
              </a:pathLst>
            </a:custGeom>
            <a:solidFill>
              <a:srgbClr val="FFFF00"/>
            </a:solidFill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86" name="Pentagon 385"/>
            <p:cNvSpPr/>
            <p:nvPr/>
          </p:nvSpPr>
          <p:spPr>
            <a:xfrm rot="5400000">
              <a:off x="5528301" y="5824080"/>
              <a:ext cx="728993" cy="741061"/>
            </a:xfrm>
            <a:prstGeom prst="homePlate">
              <a:avLst/>
            </a:prstGeom>
            <a:solidFill>
              <a:srgbClr val="FF0000"/>
            </a:solidFill>
            <a:effectLst>
              <a:glow rad="101600">
                <a:schemeClr val="accent2">
                  <a:satMod val="175000"/>
                  <a:alpha val="40000"/>
                </a:schemeClr>
              </a:glow>
              <a:innerShdw blurRad="63500" dist="508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391" name="Group 390"/>
          <p:cNvGrpSpPr/>
          <p:nvPr/>
        </p:nvGrpSpPr>
        <p:grpSpPr>
          <a:xfrm rot="20232555">
            <a:off x="3249226" y="1583076"/>
            <a:ext cx="247650" cy="404420"/>
            <a:chOff x="914400" y="2808500"/>
            <a:chExt cx="330200" cy="539220"/>
          </a:xfrm>
          <a:solidFill>
            <a:schemeClr val="accent4">
              <a:lumMod val="60000"/>
              <a:lumOff val="40000"/>
            </a:schemeClr>
          </a:solidFill>
          <a:scene3d>
            <a:camera prst="orthographicFront">
              <a:rot lat="21599968" lon="600002" rev="0"/>
            </a:camera>
            <a:lightRig rig="threePt" dir="t"/>
          </a:scene3d>
        </p:grpSpPr>
        <p:sp>
          <p:nvSpPr>
            <p:cNvPr id="392" name="Rectangle 391"/>
            <p:cNvSpPr/>
            <p:nvPr/>
          </p:nvSpPr>
          <p:spPr>
            <a:xfrm rot="629802">
              <a:off x="914400" y="2819400"/>
              <a:ext cx="330200" cy="528320"/>
            </a:xfrm>
            <a:prstGeom prst="rect">
              <a:avLst/>
            </a:prstGeom>
            <a:grpFill/>
            <a:ln>
              <a:solidFill>
                <a:schemeClr val="bg2">
                  <a:lumMod val="10000"/>
                </a:schemeClr>
              </a:solidFill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93" name="Freeform 392"/>
            <p:cNvSpPr/>
            <p:nvPr/>
          </p:nvSpPr>
          <p:spPr>
            <a:xfrm>
              <a:off x="976224" y="2808500"/>
              <a:ext cx="238622" cy="444151"/>
            </a:xfrm>
            <a:custGeom>
              <a:avLst/>
              <a:gdLst>
                <a:gd name="connsiteX0" fmla="*/ 29616 w 238622"/>
                <a:gd name="connsiteY0" fmla="*/ 169831 h 444151"/>
                <a:gd name="connsiteX1" fmla="*/ 94930 w 238622"/>
                <a:gd name="connsiteY1" fmla="*/ 222083 h 444151"/>
                <a:gd name="connsiteX2" fmla="*/ 134119 w 238622"/>
                <a:gd name="connsiteY2" fmla="*/ 209020 h 444151"/>
                <a:gd name="connsiteX3" fmla="*/ 173307 w 238622"/>
                <a:gd name="connsiteY3" fmla="*/ 235146 h 444151"/>
                <a:gd name="connsiteX4" fmla="*/ 186370 w 238622"/>
                <a:gd name="connsiteY4" fmla="*/ 274334 h 444151"/>
                <a:gd name="connsiteX5" fmla="*/ 147182 w 238622"/>
                <a:gd name="connsiteY5" fmla="*/ 287397 h 444151"/>
                <a:gd name="connsiteX6" fmla="*/ 94930 w 238622"/>
                <a:gd name="connsiteY6" fmla="*/ 209020 h 444151"/>
                <a:gd name="connsiteX7" fmla="*/ 55742 w 238622"/>
                <a:gd name="connsiteY7" fmla="*/ 195957 h 444151"/>
                <a:gd name="connsiteX8" fmla="*/ 42679 w 238622"/>
                <a:gd name="connsiteY8" fmla="*/ 287397 h 444151"/>
                <a:gd name="connsiteX9" fmla="*/ 55742 w 238622"/>
                <a:gd name="connsiteY9" fmla="*/ 326586 h 444151"/>
                <a:gd name="connsiteX10" fmla="*/ 42679 w 238622"/>
                <a:gd name="connsiteY10" fmla="*/ 404963 h 444151"/>
                <a:gd name="connsiteX11" fmla="*/ 81867 w 238622"/>
                <a:gd name="connsiteY11" fmla="*/ 431089 h 444151"/>
                <a:gd name="connsiteX12" fmla="*/ 173307 w 238622"/>
                <a:gd name="connsiteY12" fmla="*/ 444151 h 444151"/>
                <a:gd name="connsiteX13" fmla="*/ 173307 w 238622"/>
                <a:gd name="connsiteY13" fmla="*/ 313523 h 444151"/>
                <a:gd name="connsiteX14" fmla="*/ 55742 w 238622"/>
                <a:gd name="connsiteY14" fmla="*/ 300460 h 444151"/>
                <a:gd name="connsiteX15" fmla="*/ 94930 w 238622"/>
                <a:gd name="connsiteY15" fmla="*/ 274334 h 444151"/>
                <a:gd name="connsiteX16" fmla="*/ 134119 w 238622"/>
                <a:gd name="connsiteY16" fmla="*/ 182894 h 444151"/>
                <a:gd name="connsiteX17" fmla="*/ 94930 w 238622"/>
                <a:gd name="connsiteY17" fmla="*/ 91454 h 444151"/>
                <a:gd name="connsiteX18" fmla="*/ 55742 w 238622"/>
                <a:gd name="connsiteY18" fmla="*/ 65329 h 444151"/>
                <a:gd name="connsiteX19" fmla="*/ 107993 w 238622"/>
                <a:gd name="connsiteY19" fmla="*/ 39203 h 444151"/>
                <a:gd name="connsiteX20" fmla="*/ 160245 w 238622"/>
                <a:gd name="connsiteY20" fmla="*/ 39203 h 444151"/>
                <a:gd name="connsiteX21" fmla="*/ 173307 w 238622"/>
                <a:gd name="connsiteY21" fmla="*/ 156769 h 444151"/>
                <a:gd name="connsiteX22" fmla="*/ 212496 w 238622"/>
                <a:gd name="connsiteY22" fmla="*/ 91454 h 444151"/>
                <a:gd name="connsiteX23" fmla="*/ 238622 w 238622"/>
                <a:gd name="connsiteY23" fmla="*/ 130643 h 444151"/>
                <a:gd name="connsiteX24" fmla="*/ 225559 w 238622"/>
                <a:gd name="connsiteY24" fmla="*/ 65329 h 444151"/>
                <a:gd name="connsiteX25" fmla="*/ 147182 w 238622"/>
                <a:gd name="connsiteY25" fmla="*/ 91454 h 444151"/>
                <a:gd name="connsiteX26" fmla="*/ 107993 w 238622"/>
                <a:gd name="connsiteY26" fmla="*/ 78391 h 444151"/>
                <a:gd name="connsiteX27" fmla="*/ 29616 w 238622"/>
                <a:gd name="connsiteY27" fmla="*/ 117580 h 444151"/>
                <a:gd name="connsiteX28" fmla="*/ 68805 w 238622"/>
                <a:gd name="connsiteY28" fmla="*/ 130643 h 444151"/>
                <a:gd name="connsiteX29" fmla="*/ 186370 w 238622"/>
                <a:gd name="connsiteY29" fmla="*/ 143706 h 444151"/>
                <a:gd name="connsiteX30" fmla="*/ 225559 w 238622"/>
                <a:gd name="connsiteY30" fmla="*/ 169831 h 44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38622" h="444151">
                  <a:moveTo>
                    <a:pt x="29616" y="169831"/>
                  </a:moveTo>
                  <a:cubicBezTo>
                    <a:pt x="51387" y="187248"/>
                    <a:pt x="68824" y="212293"/>
                    <a:pt x="94930" y="222083"/>
                  </a:cubicBezTo>
                  <a:cubicBezTo>
                    <a:pt x="107823" y="226918"/>
                    <a:pt x="120537" y="206756"/>
                    <a:pt x="134119" y="209020"/>
                  </a:cubicBezTo>
                  <a:cubicBezTo>
                    <a:pt x="149605" y="211601"/>
                    <a:pt x="160244" y="226437"/>
                    <a:pt x="173307" y="235146"/>
                  </a:cubicBezTo>
                  <a:cubicBezTo>
                    <a:pt x="177661" y="248209"/>
                    <a:pt x="192528" y="262018"/>
                    <a:pt x="186370" y="274334"/>
                  </a:cubicBezTo>
                  <a:cubicBezTo>
                    <a:pt x="180212" y="286650"/>
                    <a:pt x="158387" y="295400"/>
                    <a:pt x="147182" y="287397"/>
                  </a:cubicBezTo>
                  <a:cubicBezTo>
                    <a:pt x="121631" y="269147"/>
                    <a:pt x="112347" y="235146"/>
                    <a:pt x="94930" y="209020"/>
                  </a:cubicBezTo>
                  <a:cubicBezTo>
                    <a:pt x="87292" y="197563"/>
                    <a:pt x="68805" y="200311"/>
                    <a:pt x="55742" y="195957"/>
                  </a:cubicBezTo>
                  <a:cubicBezTo>
                    <a:pt x="-4148" y="285791"/>
                    <a:pt x="-26298" y="264405"/>
                    <a:pt x="42679" y="287397"/>
                  </a:cubicBezTo>
                  <a:cubicBezTo>
                    <a:pt x="47033" y="300460"/>
                    <a:pt x="55742" y="312816"/>
                    <a:pt x="55742" y="326586"/>
                  </a:cubicBezTo>
                  <a:cubicBezTo>
                    <a:pt x="55742" y="353072"/>
                    <a:pt x="36255" y="379268"/>
                    <a:pt x="42679" y="404963"/>
                  </a:cubicBezTo>
                  <a:cubicBezTo>
                    <a:pt x="46487" y="420194"/>
                    <a:pt x="66830" y="426578"/>
                    <a:pt x="81867" y="431089"/>
                  </a:cubicBezTo>
                  <a:cubicBezTo>
                    <a:pt x="111358" y="439936"/>
                    <a:pt x="142827" y="439797"/>
                    <a:pt x="173307" y="444151"/>
                  </a:cubicBezTo>
                  <a:cubicBezTo>
                    <a:pt x="205591" y="347300"/>
                    <a:pt x="211749" y="390405"/>
                    <a:pt x="173307" y="313523"/>
                  </a:cubicBezTo>
                  <a:cubicBezTo>
                    <a:pt x="55447" y="342989"/>
                    <a:pt x="80160" y="373713"/>
                    <a:pt x="55742" y="300460"/>
                  </a:cubicBezTo>
                  <a:cubicBezTo>
                    <a:pt x="68805" y="291751"/>
                    <a:pt x="83829" y="285435"/>
                    <a:pt x="94930" y="274334"/>
                  </a:cubicBezTo>
                  <a:cubicBezTo>
                    <a:pt x="125001" y="244263"/>
                    <a:pt x="124125" y="222869"/>
                    <a:pt x="134119" y="182894"/>
                  </a:cubicBezTo>
                  <a:cubicBezTo>
                    <a:pt x="124126" y="142921"/>
                    <a:pt x="125000" y="121524"/>
                    <a:pt x="94930" y="91454"/>
                  </a:cubicBezTo>
                  <a:cubicBezTo>
                    <a:pt x="83829" y="80353"/>
                    <a:pt x="68805" y="74037"/>
                    <a:pt x="55742" y="65329"/>
                  </a:cubicBezTo>
                  <a:cubicBezTo>
                    <a:pt x="73159" y="56620"/>
                    <a:pt x="92147" y="50521"/>
                    <a:pt x="107993" y="39203"/>
                  </a:cubicBezTo>
                  <a:cubicBezTo>
                    <a:pt x="160682" y="1568"/>
                    <a:pt x="138535" y="-25927"/>
                    <a:pt x="160245" y="39203"/>
                  </a:cubicBezTo>
                  <a:cubicBezTo>
                    <a:pt x="164599" y="78392"/>
                    <a:pt x="145426" y="128888"/>
                    <a:pt x="173307" y="156769"/>
                  </a:cubicBezTo>
                  <a:cubicBezTo>
                    <a:pt x="191260" y="174722"/>
                    <a:pt x="188922" y="100884"/>
                    <a:pt x="212496" y="91454"/>
                  </a:cubicBezTo>
                  <a:cubicBezTo>
                    <a:pt x="227073" y="85623"/>
                    <a:pt x="229913" y="117580"/>
                    <a:pt x="238622" y="130643"/>
                  </a:cubicBezTo>
                  <a:cubicBezTo>
                    <a:pt x="234268" y="108872"/>
                    <a:pt x="245966" y="74075"/>
                    <a:pt x="225559" y="65329"/>
                  </a:cubicBezTo>
                  <a:cubicBezTo>
                    <a:pt x="200247" y="54481"/>
                    <a:pt x="147182" y="91454"/>
                    <a:pt x="147182" y="91454"/>
                  </a:cubicBezTo>
                  <a:cubicBezTo>
                    <a:pt x="134119" y="87100"/>
                    <a:pt x="121763" y="78391"/>
                    <a:pt x="107993" y="78391"/>
                  </a:cubicBezTo>
                  <a:cubicBezTo>
                    <a:pt x="80953" y="78391"/>
                    <a:pt x="49429" y="104372"/>
                    <a:pt x="29616" y="117580"/>
                  </a:cubicBezTo>
                  <a:cubicBezTo>
                    <a:pt x="42679" y="121934"/>
                    <a:pt x="55223" y="128379"/>
                    <a:pt x="68805" y="130643"/>
                  </a:cubicBezTo>
                  <a:cubicBezTo>
                    <a:pt x="107698" y="137125"/>
                    <a:pt x="148118" y="134143"/>
                    <a:pt x="186370" y="143706"/>
                  </a:cubicBezTo>
                  <a:cubicBezTo>
                    <a:pt x="201601" y="147514"/>
                    <a:pt x="225559" y="169831"/>
                    <a:pt x="225559" y="169831"/>
                  </a:cubicBezTo>
                </a:path>
              </a:pathLst>
            </a:custGeom>
            <a:grpFill/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376" name="Group 375"/>
          <p:cNvGrpSpPr/>
          <p:nvPr/>
        </p:nvGrpSpPr>
        <p:grpSpPr>
          <a:xfrm>
            <a:off x="2990850" y="1605341"/>
            <a:ext cx="285750" cy="408745"/>
            <a:chOff x="6172200" y="5208585"/>
            <a:chExt cx="545376" cy="750109"/>
          </a:xfrm>
          <a:solidFill>
            <a:schemeClr val="bg2">
              <a:lumMod val="50000"/>
            </a:schemeClr>
          </a:solidFill>
        </p:grpSpPr>
        <p:sp>
          <p:nvSpPr>
            <p:cNvPr id="377" name="Rounded Rectangle 376"/>
            <p:cNvSpPr/>
            <p:nvPr/>
          </p:nvSpPr>
          <p:spPr>
            <a:xfrm>
              <a:off x="6172200" y="5257514"/>
              <a:ext cx="545374" cy="701180"/>
            </a:xfrm>
            <a:prstGeom prst="roundRect">
              <a:avLst>
                <a:gd name="adj" fmla="val 30381"/>
              </a:avLst>
            </a:prstGeom>
            <a:grpFill/>
            <a:ln>
              <a:noFill/>
            </a:ln>
            <a:effectLst>
              <a:innerShdw blurRad="342900" dist="127000" dir="24000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78" name="Double Wave 377"/>
            <p:cNvSpPr/>
            <p:nvPr/>
          </p:nvSpPr>
          <p:spPr>
            <a:xfrm>
              <a:off x="6188532" y="5208585"/>
              <a:ext cx="529042" cy="205114"/>
            </a:xfrm>
            <a:prstGeom prst="doubleWave">
              <a:avLst/>
            </a:prstGeom>
            <a:grpFill/>
            <a:ln>
              <a:noFill/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79" name="Flowchart: Stored Data 378"/>
            <p:cNvSpPr/>
            <p:nvPr/>
          </p:nvSpPr>
          <p:spPr>
            <a:xfrm rot="16200000">
              <a:off x="6338368" y="5291362"/>
              <a:ext cx="229375" cy="529041"/>
            </a:xfrm>
            <a:prstGeom prst="flowChartOnlineStorage">
              <a:avLst/>
            </a:pr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3258789" y="1553090"/>
            <a:ext cx="660400" cy="1032504"/>
            <a:chOff x="3258520" y="1510937"/>
            <a:chExt cx="660400" cy="1032504"/>
          </a:xfrm>
        </p:grpSpPr>
        <p:sp>
          <p:nvSpPr>
            <p:cNvPr id="183" name="Rectangle 182"/>
            <p:cNvSpPr/>
            <p:nvPr/>
          </p:nvSpPr>
          <p:spPr>
            <a:xfrm>
              <a:off x="3258520" y="1510937"/>
              <a:ext cx="660400" cy="1032504"/>
            </a:xfrm>
            <a:prstGeom prst="rect">
              <a:avLst/>
            </a:prstGeom>
            <a:blipFill>
              <a:blip r:embed="rId10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14" name="Oval 213"/>
            <p:cNvSpPr/>
            <p:nvPr/>
          </p:nvSpPr>
          <p:spPr>
            <a:xfrm>
              <a:off x="3512520" y="2270182"/>
              <a:ext cx="152400" cy="152400"/>
            </a:xfrm>
            <a:prstGeom prst="ellipse">
              <a:avLst/>
            </a:prstGeom>
            <a:blipFill>
              <a:blip r:embed="rId15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chemeClr val="bg2">
                  <a:lumMod val="10000"/>
                </a:schemeClr>
              </a:solidFill>
            </a:ln>
            <a:effectLst>
              <a:innerShdw blurRad="63500" dist="50800" dir="54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2593136" y="1553090"/>
            <a:ext cx="660400" cy="1032504"/>
            <a:chOff x="2577737" y="1510937"/>
            <a:chExt cx="660400" cy="1032504"/>
          </a:xfrm>
        </p:grpSpPr>
        <p:sp>
          <p:nvSpPr>
            <p:cNvPr id="184" name="Rectangle 183"/>
            <p:cNvSpPr/>
            <p:nvPr/>
          </p:nvSpPr>
          <p:spPr>
            <a:xfrm>
              <a:off x="2577737" y="1510937"/>
              <a:ext cx="660400" cy="1032504"/>
            </a:xfrm>
            <a:prstGeom prst="rect">
              <a:avLst/>
            </a:prstGeom>
            <a:blipFill>
              <a:blip r:embed="rId10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1" name="Oval 20"/>
            <p:cNvSpPr/>
            <p:nvPr/>
          </p:nvSpPr>
          <p:spPr>
            <a:xfrm>
              <a:off x="2831737" y="2270182"/>
              <a:ext cx="152400" cy="152400"/>
            </a:xfrm>
            <a:prstGeom prst="ellipse">
              <a:avLst/>
            </a:prstGeom>
            <a:blipFill>
              <a:blip r:embed="rId15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chemeClr val="bg2">
                  <a:lumMod val="10000"/>
                </a:schemeClr>
              </a:solidFill>
            </a:ln>
            <a:effectLst>
              <a:innerShdw blurRad="63500" dist="50800" dir="54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247" name="Rectangle 246"/>
          <p:cNvSpPr/>
          <p:nvPr/>
        </p:nvSpPr>
        <p:spPr>
          <a:xfrm>
            <a:off x="4935521" y="1560860"/>
            <a:ext cx="1333471" cy="1043164"/>
          </a:xfrm>
          <a:prstGeom prst="rect">
            <a:avLst/>
          </a:prstGeom>
          <a:solidFill>
            <a:schemeClr val="bg2">
              <a:lumMod val="25000"/>
            </a:schemeClr>
          </a:solidFill>
          <a:ln w="28575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2061" name="Group 2060"/>
          <p:cNvGrpSpPr/>
          <p:nvPr/>
        </p:nvGrpSpPr>
        <p:grpSpPr>
          <a:xfrm flipV="1">
            <a:off x="4935521" y="1578661"/>
            <a:ext cx="1280536" cy="981486"/>
            <a:chOff x="4935521" y="1561406"/>
            <a:chExt cx="1280536" cy="981486"/>
          </a:xfrm>
        </p:grpSpPr>
        <p:cxnSp>
          <p:nvCxnSpPr>
            <p:cNvPr id="251" name="Straight Connector 250"/>
            <p:cNvCxnSpPr/>
            <p:nvPr/>
          </p:nvCxnSpPr>
          <p:spPr>
            <a:xfrm flipH="1" flipV="1">
              <a:off x="5976313" y="2455072"/>
              <a:ext cx="239744" cy="87820"/>
            </a:xfrm>
            <a:prstGeom prst="line">
              <a:avLst/>
            </a:prstGeom>
            <a:ln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2" name="Straight Connector 251"/>
            <p:cNvCxnSpPr/>
            <p:nvPr/>
          </p:nvCxnSpPr>
          <p:spPr>
            <a:xfrm flipV="1">
              <a:off x="5969157" y="1561406"/>
              <a:ext cx="14829" cy="893668"/>
            </a:xfrm>
            <a:prstGeom prst="line">
              <a:avLst/>
            </a:prstGeom>
            <a:ln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3" name="Straight Connector 252"/>
            <p:cNvCxnSpPr/>
            <p:nvPr/>
          </p:nvCxnSpPr>
          <p:spPr>
            <a:xfrm flipH="1" flipV="1">
              <a:off x="4935521" y="2448538"/>
              <a:ext cx="1040793" cy="6534"/>
            </a:xfrm>
            <a:prstGeom prst="line">
              <a:avLst/>
            </a:prstGeom>
            <a:ln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" name="Group 40"/>
          <p:cNvGrpSpPr/>
          <p:nvPr/>
        </p:nvGrpSpPr>
        <p:grpSpPr>
          <a:xfrm rot="19221298">
            <a:off x="5688991" y="2278999"/>
            <a:ext cx="564085" cy="214806"/>
            <a:chOff x="9692629" y="3435973"/>
            <a:chExt cx="394666" cy="414482"/>
          </a:xfrm>
        </p:grpSpPr>
        <p:sp>
          <p:nvSpPr>
            <p:cNvPr id="14" name="Freeform 13"/>
            <p:cNvSpPr/>
            <p:nvPr/>
          </p:nvSpPr>
          <p:spPr>
            <a:xfrm>
              <a:off x="9692629" y="3435973"/>
              <a:ext cx="394666" cy="414482"/>
            </a:xfrm>
            <a:custGeom>
              <a:avLst/>
              <a:gdLst>
                <a:gd name="connsiteX0" fmla="*/ 11 w 394666"/>
                <a:gd name="connsiteY0" fmla="*/ 183126 h 414482"/>
                <a:gd name="connsiteX1" fmla="*/ 231017 w 394666"/>
                <a:gd name="connsiteY1" fmla="*/ 246 h 414482"/>
                <a:gd name="connsiteX2" fmla="*/ 394647 w 394666"/>
                <a:gd name="connsiteY2" fmla="*/ 221627 h 414482"/>
                <a:gd name="connsiteX3" fmla="*/ 221392 w 394666"/>
                <a:gd name="connsiteY3" fmla="*/ 414132 h 414482"/>
                <a:gd name="connsiteX4" fmla="*/ 11 w 394666"/>
                <a:gd name="connsiteY4" fmla="*/ 183126 h 414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4666" h="414482">
                  <a:moveTo>
                    <a:pt x="11" y="183126"/>
                  </a:moveTo>
                  <a:cubicBezTo>
                    <a:pt x="1615" y="114145"/>
                    <a:pt x="165244" y="-6171"/>
                    <a:pt x="231017" y="246"/>
                  </a:cubicBezTo>
                  <a:cubicBezTo>
                    <a:pt x="296790" y="6663"/>
                    <a:pt x="396251" y="152646"/>
                    <a:pt x="394647" y="221627"/>
                  </a:cubicBezTo>
                  <a:cubicBezTo>
                    <a:pt x="393043" y="290608"/>
                    <a:pt x="283956" y="422153"/>
                    <a:pt x="221392" y="414132"/>
                  </a:cubicBezTo>
                  <a:cubicBezTo>
                    <a:pt x="158828" y="406111"/>
                    <a:pt x="-1593" y="252107"/>
                    <a:pt x="11" y="18312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7" name="Oval 36"/>
            <p:cNvSpPr/>
            <p:nvPr/>
          </p:nvSpPr>
          <p:spPr>
            <a:xfrm>
              <a:off x="9889962" y="3574380"/>
              <a:ext cx="92238" cy="122539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139700" h="139700" prst="divo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411" name="Group 410"/>
          <p:cNvGrpSpPr/>
          <p:nvPr/>
        </p:nvGrpSpPr>
        <p:grpSpPr>
          <a:xfrm>
            <a:off x="5681510" y="2237555"/>
            <a:ext cx="503645" cy="321678"/>
            <a:chOff x="4748398" y="829686"/>
            <a:chExt cx="891424" cy="522791"/>
          </a:xfrm>
        </p:grpSpPr>
        <p:sp>
          <p:nvSpPr>
            <p:cNvPr id="412" name="Trapezoid 411"/>
            <p:cNvSpPr/>
            <p:nvPr/>
          </p:nvSpPr>
          <p:spPr>
            <a:xfrm rot="10800000">
              <a:off x="4748398" y="829686"/>
              <a:ext cx="843533" cy="276653"/>
            </a:xfrm>
            <a:prstGeom prst="trapezoid">
              <a:avLst>
                <a:gd name="adj" fmla="val 100810"/>
              </a:avLst>
            </a:prstGeom>
            <a:solidFill>
              <a:schemeClr val="bg1">
                <a:lumMod val="75000"/>
              </a:schemeClr>
            </a:solidFill>
            <a:ln w="127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  <p:sp>
          <p:nvSpPr>
            <p:cNvPr id="413" name="Trapezoid 412"/>
            <p:cNvSpPr/>
            <p:nvPr/>
          </p:nvSpPr>
          <p:spPr>
            <a:xfrm rot="10800000">
              <a:off x="4770168" y="892473"/>
              <a:ext cx="843533" cy="276653"/>
            </a:xfrm>
            <a:prstGeom prst="trapezoid">
              <a:avLst>
                <a:gd name="adj" fmla="val 100810"/>
              </a:avLst>
            </a:prstGeom>
            <a:solidFill>
              <a:schemeClr val="bg1">
                <a:lumMod val="75000"/>
              </a:schemeClr>
            </a:solidFill>
            <a:ln w="127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  <p:sp>
          <p:nvSpPr>
            <p:cNvPr id="414" name="Trapezoid 413"/>
            <p:cNvSpPr/>
            <p:nvPr/>
          </p:nvSpPr>
          <p:spPr>
            <a:xfrm rot="10800000">
              <a:off x="4791938" y="953590"/>
              <a:ext cx="843533" cy="276653"/>
            </a:xfrm>
            <a:prstGeom prst="trapezoid">
              <a:avLst>
                <a:gd name="adj" fmla="val 100810"/>
              </a:avLst>
            </a:prstGeom>
            <a:solidFill>
              <a:schemeClr val="bg1">
                <a:lumMod val="75000"/>
              </a:schemeClr>
            </a:solidFill>
            <a:ln w="127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  <p:sp>
          <p:nvSpPr>
            <p:cNvPr id="415" name="Trapezoid 414"/>
            <p:cNvSpPr/>
            <p:nvPr/>
          </p:nvSpPr>
          <p:spPr>
            <a:xfrm rot="10800000">
              <a:off x="4787582" y="1014707"/>
              <a:ext cx="843533" cy="276653"/>
            </a:xfrm>
            <a:prstGeom prst="trapezoid">
              <a:avLst>
                <a:gd name="adj" fmla="val 100810"/>
              </a:avLst>
            </a:prstGeom>
            <a:solidFill>
              <a:schemeClr val="bg1">
                <a:lumMod val="75000"/>
              </a:schemeClr>
            </a:solidFill>
            <a:ln w="127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  <p:sp>
          <p:nvSpPr>
            <p:cNvPr id="416" name="Trapezoid 415"/>
            <p:cNvSpPr/>
            <p:nvPr/>
          </p:nvSpPr>
          <p:spPr>
            <a:xfrm rot="10800000">
              <a:off x="4796289" y="1075824"/>
              <a:ext cx="843533" cy="276653"/>
            </a:xfrm>
            <a:prstGeom prst="trapezoid">
              <a:avLst>
                <a:gd name="adj" fmla="val 100810"/>
              </a:avLst>
            </a:prstGeom>
            <a:solidFill>
              <a:schemeClr val="bg1">
                <a:lumMod val="75000"/>
              </a:schemeClr>
            </a:solidFill>
            <a:ln w="127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</p:grpSp>
      <p:pic>
        <p:nvPicPr>
          <p:cNvPr id="248" name="Picture 2"/>
          <p:cNvPicPr>
            <a:picLocks noChangeAspect="1" noChangeArrowheads="1"/>
          </p:cNvPicPr>
          <p:nvPr/>
        </p:nvPicPr>
        <p:blipFill rotWithShape="1">
          <a:blip r:embed="rId1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 flipH="1" flipV="1">
            <a:off x="4930358" y="2025495"/>
            <a:ext cx="1344168" cy="723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417" name="Group 416"/>
          <p:cNvGrpSpPr/>
          <p:nvPr/>
        </p:nvGrpSpPr>
        <p:grpSpPr>
          <a:xfrm>
            <a:off x="5546468" y="1744016"/>
            <a:ext cx="627997" cy="253776"/>
            <a:chOff x="503889" y="5225406"/>
            <a:chExt cx="1202037" cy="632813"/>
          </a:xfrm>
        </p:grpSpPr>
        <p:sp>
          <p:nvSpPr>
            <p:cNvPr id="418" name="Trapezoid 417"/>
            <p:cNvSpPr/>
            <p:nvPr/>
          </p:nvSpPr>
          <p:spPr>
            <a:xfrm>
              <a:off x="574417" y="5225406"/>
              <a:ext cx="1062976" cy="138327"/>
            </a:xfrm>
            <a:prstGeom prst="trapezoid">
              <a:avLst>
                <a:gd name="adj" fmla="val 100810"/>
              </a:avLst>
            </a:prstGeom>
            <a:solidFill>
              <a:schemeClr val="bg1"/>
            </a:solidFill>
            <a:ln w="127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  <p:sp>
          <p:nvSpPr>
            <p:cNvPr id="419" name="Trapezoid 418"/>
            <p:cNvSpPr/>
            <p:nvPr/>
          </p:nvSpPr>
          <p:spPr>
            <a:xfrm rot="10800000">
              <a:off x="558067" y="5444385"/>
              <a:ext cx="1082572" cy="413834"/>
            </a:xfrm>
            <a:prstGeom prst="trapezoid">
              <a:avLst>
                <a:gd name="adj" fmla="val 40836"/>
              </a:avLst>
            </a:prstGeom>
            <a:solidFill>
              <a:schemeClr val="accent3">
                <a:lumMod val="60000"/>
                <a:lumOff val="40000"/>
              </a:schemeClr>
            </a:solidFill>
            <a:ln w="127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  <p:sp>
          <p:nvSpPr>
            <p:cNvPr id="420" name="Rounded Rectangle 419"/>
            <p:cNvSpPr/>
            <p:nvPr/>
          </p:nvSpPr>
          <p:spPr>
            <a:xfrm>
              <a:off x="503889" y="5393703"/>
              <a:ext cx="1202037" cy="45719"/>
            </a:xfrm>
            <a:prstGeom prst="round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127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406" name="Group 405"/>
          <p:cNvGrpSpPr/>
          <p:nvPr/>
        </p:nvGrpSpPr>
        <p:grpSpPr>
          <a:xfrm>
            <a:off x="4826456" y="2300996"/>
            <a:ext cx="868981" cy="237295"/>
            <a:chOff x="3585270" y="677105"/>
            <a:chExt cx="1635515" cy="369040"/>
          </a:xfrm>
        </p:grpSpPr>
        <p:sp>
          <p:nvSpPr>
            <p:cNvPr id="407" name="Trapezoid 406"/>
            <p:cNvSpPr/>
            <p:nvPr/>
          </p:nvSpPr>
          <p:spPr>
            <a:xfrm rot="10800000">
              <a:off x="3585270" y="677105"/>
              <a:ext cx="1587619" cy="168744"/>
            </a:xfrm>
            <a:prstGeom prst="trapezoid">
              <a:avLst>
                <a:gd name="adj" fmla="val 100810"/>
              </a:avLst>
            </a:prstGeom>
            <a:solidFill>
              <a:schemeClr val="bg1">
                <a:lumMod val="75000"/>
              </a:schemeClr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408" name="Trapezoid 407"/>
            <p:cNvSpPr/>
            <p:nvPr/>
          </p:nvSpPr>
          <p:spPr>
            <a:xfrm rot="10800000">
              <a:off x="3631474" y="745655"/>
              <a:ext cx="1587619" cy="168744"/>
            </a:xfrm>
            <a:prstGeom prst="trapezoid">
              <a:avLst>
                <a:gd name="adj" fmla="val 100810"/>
              </a:avLst>
            </a:prstGeom>
            <a:solidFill>
              <a:schemeClr val="bg1">
                <a:lumMod val="75000"/>
              </a:schemeClr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409" name="Trapezoid 408"/>
            <p:cNvSpPr/>
            <p:nvPr/>
          </p:nvSpPr>
          <p:spPr>
            <a:xfrm rot="10800000">
              <a:off x="3633166" y="803379"/>
              <a:ext cx="1587619" cy="168744"/>
            </a:xfrm>
            <a:prstGeom prst="trapezoid">
              <a:avLst>
                <a:gd name="adj" fmla="val 100810"/>
              </a:avLst>
            </a:prstGeom>
            <a:solidFill>
              <a:schemeClr val="bg1">
                <a:lumMod val="75000"/>
              </a:schemeClr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  <p:sp>
          <p:nvSpPr>
            <p:cNvPr id="410" name="Trapezoid 409"/>
            <p:cNvSpPr/>
            <p:nvPr/>
          </p:nvSpPr>
          <p:spPr>
            <a:xfrm rot="10800000">
              <a:off x="3628810" y="877401"/>
              <a:ext cx="1587619" cy="168744"/>
            </a:xfrm>
            <a:prstGeom prst="trapezoid">
              <a:avLst>
                <a:gd name="adj" fmla="val 100810"/>
              </a:avLst>
            </a:prstGeom>
            <a:solidFill>
              <a:schemeClr val="bg1">
                <a:lumMod val="75000"/>
              </a:schemeClr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421" name="Group 420"/>
          <p:cNvGrpSpPr/>
          <p:nvPr/>
        </p:nvGrpSpPr>
        <p:grpSpPr>
          <a:xfrm flipV="1">
            <a:off x="4970414" y="1643581"/>
            <a:ext cx="176498" cy="373096"/>
            <a:chOff x="9359537" y="1610963"/>
            <a:chExt cx="240758" cy="680327"/>
          </a:xfrm>
        </p:grpSpPr>
        <p:sp>
          <p:nvSpPr>
            <p:cNvPr id="422" name="Trapezoid 421"/>
            <p:cNvSpPr/>
            <p:nvPr/>
          </p:nvSpPr>
          <p:spPr>
            <a:xfrm rot="10800000">
              <a:off x="9359537" y="1610963"/>
              <a:ext cx="233743" cy="402593"/>
            </a:xfrm>
            <a:prstGeom prst="trapezoid">
              <a:avLst>
                <a:gd name="adj" fmla="val 100810"/>
              </a:avLst>
            </a:prstGeom>
            <a:solidFill>
              <a:schemeClr val="bg1"/>
            </a:solidFill>
            <a:ln w="127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1016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  <p:sp>
          <p:nvSpPr>
            <p:cNvPr id="423" name="Rectangle 422"/>
            <p:cNvSpPr/>
            <p:nvPr/>
          </p:nvSpPr>
          <p:spPr>
            <a:xfrm>
              <a:off x="9476803" y="1955731"/>
              <a:ext cx="25337" cy="298646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424" name="Oval 423"/>
            <p:cNvSpPr/>
            <p:nvPr/>
          </p:nvSpPr>
          <p:spPr>
            <a:xfrm>
              <a:off x="9378647" y="2200857"/>
              <a:ext cx="221648" cy="90433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425" name="Group 424"/>
          <p:cNvGrpSpPr/>
          <p:nvPr/>
        </p:nvGrpSpPr>
        <p:grpSpPr>
          <a:xfrm flipV="1">
            <a:off x="5055439" y="1643581"/>
            <a:ext cx="176498" cy="373096"/>
            <a:chOff x="9359537" y="1610963"/>
            <a:chExt cx="240758" cy="680327"/>
          </a:xfrm>
        </p:grpSpPr>
        <p:sp>
          <p:nvSpPr>
            <p:cNvPr id="426" name="Trapezoid 425"/>
            <p:cNvSpPr/>
            <p:nvPr/>
          </p:nvSpPr>
          <p:spPr>
            <a:xfrm rot="10800000">
              <a:off x="9359537" y="1610963"/>
              <a:ext cx="233743" cy="402593"/>
            </a:xfrm>
            <a:prstGeom prst="trapezoid">
              <a:avLst>
                <a:gd name="adj" fmla="val 100810"/>
              </a:avLst>
            </a:prstGeom>
            <a:solidFill>
              <a:schemeClr val="bg1"/>
            </a:solidFill>
            <a:ln w="127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1016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  <p:sp>
          <p:nvSpPr>
            <p:cNvPr id="427" name="Rectangle 426"/>
            <p:cNvSpPr/>
            <p:nvPr/>
          </p:nvSpPr>
          <p:spPr>
            <a:xfrm>
              <a:off x="9476803" y="1955731"/>
              <a:ext cx="25337" cy="298646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428" name="Oval 427"/>
            <p:cNvSpPr/>
            <p:nvPr/>
          </p:nvSpPr>
          <p:spPr>
            <a:xfrm>
              <a:off x="9378647" y="2200857"/>
              <a:ext cx="221648" cy="90433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429" name="Group 428"/>
          <p:cNvGrpSpPr/>
          <p:nvPr/>
        </p:nvGrpSpPr>
        <p:grpSpPr>
          <a:xfrm flipV="1">
            <a:off x="5150657" y="1643581"/>
            <a:ext cx="176498" cy="373096"/>
            <a:chOff x="9359537" y="1610963"/>
            <a:chExt cx="240758" cy="680327"/>
          </a:xfrm>
        </p:grpSpPr>
        <p:sp>
          <p:nvSpPr>
            <p:cNvPr id="430" name="Trapezoid 429"/>
            <p:cNvSpPr/>
            <p:nvPr/>
          </p:nvSpPr>
          <p:spPr>
            <a:xfrm rot="10800000">
              <a:off x="9359537" y="1610963"/>
              <a:ext cx="233743" cy="402593"/>
            </a:xfrm>
            <a:prstGeom prst="trapezoid">
              <a:avLst>
                <a:gd name="adj" fmla="val 100810"/>
              </a:avLst>
            </a:prstGeom>
            <a:solidFill>
              <a:schemeClr val="bg1"/>
            </a:solidFill>
            <a:ln w="127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1016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  <p:sp>
          <p:nvSpPr>
            <p:cNvPr id="431" name="Rectangle 430"/>
            <p:cNvSpPr/>
            <p:nvPr/>
          </p:nvSpPr>
          <p:spPr>
            <a:xfrm>
              <a:off x="9476803" y="1955731"/>
              <a:ext cx="25337" cy="298646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432" name="Oval 431"/>
            <p:cNvSpPr/>
            <p:nvPr/>
          </p:nvSpPr>
          <p:spPr>
            <a:xfrm>
              <a:off x="9378647" y="2200857"/>
              <a:ext cx="221648" cy="90433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433" name="Group 432"/>
          <p:cNvGrpSpPr/>
          <p:nvPr/>
        </p:nvGrpSpPr>
        <p:grpSpPr>
          <a:xfrm flipV="1">
            <a:off x="5359086" y="1643581"/>
            <a:ext cx="176498" cy="373096"/>
            <a:chOff x="9359537" y="1610963"/>
            <a:chExt cx="240758" cy="680327"/>
          </a:xfrm>
        </p:grpSpPr>
        <p:sp>
          <p:nvSpPr>
            <p:cNvPr id="434" name="Trapezoid 433"/>
            <p:cNvSpPr/>
            <p:nvPr/>
          </p:nvSpPr>
          <p:spPr>
            <a:xfrm rot="10800000">
              <a:off x="9359537" y="1610963"/>
              <a:ext cx="233743" cy="402593"/>
            </a:xfrm>
            <a:prstGeom prst="trapezoid">
              <a:avLst>
                <a:gd name="adj" fmla="val 100810"/>
              </a:avLst>
            </a:prstGeom>
            <a:solidFill>
              <a:schemeClr val="bg1"/>
            </a:solidFill>
            <a:ln w="127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1016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  <p:sp>
          <p:nvSpPr>
            <p:cNvPr id="435" name="Rectangle 434"/>
            <p:cNvSpPr/>
            <p:nvPr/>
          </p:nvSpPr>
          <p:spPr>
            <a:xfrm>
              <a:off x="9476803" y="1955731"/>
              <a:ext cx="25337" cy="298646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436" name="Oval 435"/>
            <p:cNvSpPr/>
            <p:nvPr/>
          </p:nvSpPr>
          <p:spPr>
            <a:xfrm>
              <a:off x="9378647" y="2200857"/>
              <a:ext cx="221648" cy="90433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5606059" y="1545427"/>
            <a:ext cx="660400" cy="1032504"/>
            <a:chOff x="5588616" y="1531035"/>
            <a:chExt cx="660400" cy="1032504"/>
          </a:xfrm>
        </p:grpSpPr>
        <p:sp>
          <p:nvSpPr>
            <p:cNvPr id="188" name="Rectangle 187"/>
            <p:cNvSpPr/>
            <p:nvPr/>
          </p:nvSpPr>
          <p:spPr>
            <a:xfrm>
              <a:off x="5588616" y="1531035"/>
              <a:ext cx="660400" cy="1032504"/>
            </a:xfrm>
            <a:prstGeom prst="rect">
              <a:avLst/>
            </a:prstGeom>
            <a:blipFill>
              <a:blip r:embed="rId10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18" name="Oval 217"/>
            <p:cNvSpPr/>
            <p:nvPr/>
          </p:nvSpPr>
          <p:spPr>
            <a:xfrm>
              <a:off x="5842616" y="2270182"/>
              <a:ext cx="152400" cy="152400"/>
            </a:xfrm>
            <a:prstGeom prst="ellipse">
              <a:avLst/>
            </a:prstGeom>
            <a:blipFill>
              <a:blip r:embed="rId15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chemeClr val="bg2">
                  <a:lumMod val="10000"/>
                </a:schemeClr>
              </a:solidFill>
            </a:ln>
            <a:effectLst>
              <a:innerShdw blurRad="63500" dist="50800" dir="54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4970414" y="1546208"/>
            <a:ext cx="660400" cy="1032504"/>
            <a:chOff x="4920896" y="1531035"/>
            <a:chExt cx="660400" cy="1032504"/>
          </a:xfrm>
        </p:grpSpPr>
        <p:sp>
          <p:nvSpPr>
            <p:cNvPr id="189" name="Rectangle 188"/>
            <p:cNvSpPr/>
            <p:nvPr/>
          </p:nvSpPr>
          <p:spPr>
            <a:xfrm>
              <a:off x="4920896" y="1531035"/>
              <a:ext cx="660400" cy="1032504"/>
            </a:xfrm>
            <a:prstGeom prst="rect">
              <a:avLst/>
            </a:prstGeom>
            <a:blipFill>
              <a:blip r:embed="rId10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17" name="Oval 216"/>
            <p:cNvSpPr/>
            <p:nvPr/>
          </p:nvSpPr>
          <p:spPr>
            <a:xfrm>
              <a:off x="5174896" y="2270182"/>
              <a:ext cx="152400" cy="152400"/>
            </a:xfrm>
            <a:prstGeom prst="ellipse">
              <a:avLst/>
            </a:prstGeom>
            <a:blipFill>
              <a:blip r:embed="rId15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chemeClr val="bg2">
                  <a:lumMod val="10000"/>
                </a:schemeClr>
              </a:solidFill>
            </a:ln>
            <a:effectLst>
              <a:innerShdw blurRad="63500" dist="50800" dir="54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40" name="Group 239"/>
          <p:cNvGrpSpPr/>
          <p:nvPr/>
        </p:nvGrpSpPr>
        <p:grpSpPr>
          <a:xfrm>
            <a:off x="3949792" y="1942769"/>
            <a:ext cx="992287" cy="636923"/>
            <a:chOff x="3936729" y="1925514"/>
            <a:chExt cx="992287" cy="636923"/>
          </a:xfrm>
        </p:grpSpPr>
        <p:sp>
          <p:nvSpPr>
            <p:cNvPr id="238" name="Rectangle 237"/>
            <p:cNvSpPr/>
            <p:nvPr/>
          </p:nvSpPr>
          <p:spPr>
            <a:xfrm>
              <a:off x="3936729" y="1925514"/>
              <a:ext cx="992287" cy="636923"/>
            </a:xfrm>
            <a:prstGeom prst="rect">
              <a:avLst/>
            </a:prstGeom>
            <a:blipFill>
              <a:blip r:embed="rId10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 w="28575"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19" name="Oval 218"/>
            <p:cNvSpPr/>
            <p:nvPr/>
          </p:nvSpPr>
          <p:spPr>
            <a:xfrm>
              <a:off x="4354612" y="2254121"/>
              <a:ext cx="156521" cy="152400"/>
            </a:xfrm>
            <a:prstGeom prst="ellipse">
              <a:avLst/>
            </a:prstGeom>
            <a:blipFill>
              <a:blip r:embed="rId15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chemeClr val="bg2">
                  <a:lumMod val="10000"/>
                </a:schemeClr>
              </a:solidFill>
            </a:ln>
            <a:effectLst>
              <a:innerShdw blurRad="63500" dist="50800" dir="54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244" name="Trapezoid 14"/>
          <p:cNvSpPr/>
          <p:nvPr/>
        </p:nvSpPr>
        <p:spPr>
          <a:xfrm rot="16200000" flipH="1">
            <a:off x="4175812" y="1608003"/>
            <a:ext cx="1240949" cy="791096"/>
          </a:xfrm>
          <a:custGeom>
            <a:avLst/>
            <a:gdLst/>
            <a:ahLst/>
            <a:cxnLst/>
            <a:rect l="l" t="t" r="r" b="b"/>
            <a:pathLst>
              <a:path w="1433729" h="685800">
                <a:moveTo>
                  <a:pt x="0" y="685800"/>
                </a:moveTo>
                <a:lnTo>
                  <a:pt x="171450" y="0"/>
                </a:lnTo>
                <a:lnTo>
                  <a:pt x="214529" y="0"/>
                </a:lnTo>
                <a:lnTo>
                  <a:pt x="1047750" y="0"/>
                </a:lnTo>
                <a:lnTo>
                  <a:pt x="1433729" y="0"/>
                </a:lnTo>
                <a:lnTo>
                  <a:pt x="1262279" y="685800"/>
                </a:lnTo>
                <a:lnTo>
                  <a:pt x="1219200" y="685800"/>
                </a:lnTo>
                <a:lnTo>
                  <a:pt x="385979" y="685800"/>
                </a:lnTo>
                <a:close/>
              </a:path>
            </a:pathLst>
          </a:custGeom>
          <a:solidFill>
            <a:srgbClr val="6B633D"/>
          </a:solidFill>
          <a:ln w="28575">
            <a:solidFill>
              <a:schemeClr val="bg2">
                <a:lumMod val="25000"/>
              </a:schemeClr>
            </a:solidFill>
          </a:ln>
          <a:scene3d>
            <a:camera prst="orthographicFront">
              <a:rot lat="3720545" lon="18793152" rev="19006844"/>
            </a:camera>
            <a:lightRig rig="threePt" dir="t"/>
          </a:scene3d>
          <a:sp3d extrusionH="50800">
            <a:extrusionClr>
              <a:schemeClr val="bg2">
                <a:lumMod val="10000"/>
              </a:schemeClr>
            </a:extrusionClr>
            <a:contourClr>
              <a:schemeClr val="bg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37" name="Trapezoid 14"/>
          <p:cNvSpPr/>
          <p:nvPr/>
        </p:nvSpPr>
        <p:spPr>
          <a:xfrm rot="16200000">
            <a:off x="3462045" y="1390957"/>
            <a:ext cx="1202105" cy="1156690"/>
          </a:xfrm>
          <a:custGeom>
            <a:avLst/>
            <a:gdLst/>
            <a:ahLst/>
            <a:cxnLst/>
            <a:rect l="l" t="t" r="r" b="b"/>
            <a:pathLst>
              <a:path w="1433729" h="685800">
                <a:moveTo>
                  <a:pt x="0" y="685800"/>
                </a:moveTo>
                <a:lnTo>
                  <a:pt x="171450" y="0"/>
                </a:lnTo>
                <a:lnTo>
                  <a:pt x="214529" y="0"/>
                </a:lnTo>
                <a:lnTo>
                  <a:pt x="1047750" y="0"/>
                </a:lnTo>
                <a:lnTo>
                  <a:pt x="1433729" y="0"/>
                </a:lnTo>
                <a:lnTo>
                  <a:pt x="1262279" y="685800"/>
                </a:lnTo>
                <a:lnTo>
                  <a:pt x="1219200" y="685800"/>
                </a:lnTo>
                <a:lnTo>
                  <a:pt x="385979" y="685800"/>
                </a:lnTo>
                <a:close/>
              </a:path>
            </a:pathLst>
          </a:custGeom>
          <a:solidFill>
            <a:srgbClr val="6B633D"/>
          </a:solidFill>
          <a:ln w="28575">
            <a:solidFill>
              <a:schemeClr val="bg2">
                <a:lumMod val="25000"/>
              </a:schemeClr>
            </a:solidFill>
          </a:ln>
          <a:scene3d>
            <a:camera prst="orthographicFront">
              <a:rot lat="17400000" lon="18840395" rev="2640418"/>
            </a:camera>
            <a:lightRig rig="threePt" dir="t"/>
          </a:scene3d>
          <a:sp3d extrusionH="50800">
            <a:extrusionClr>
              <a:schemeClr val="bg2">
                <a:lumMod val="10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333" name="Group 332"/>
          <p:cNvGrpSpPr/>
          <p:nvPr/>
        </p:nvGrpSpPr>
        <p:grpSpPr>
          <a:xfrm>
            <a:off x="4631970" y="5422669"/>
            <a:ext cx="281490" cy="500363"/>
            <a:chOff x="5325291" y="4426507"/>
            <a:chExt cx="1084217" cy="2393649"/>
          </a:xfrm>
        </p:grpSpPr>
        <p:sp>
          <p:nvSpPr>
            <p:cNvPr id="334" name="Freeform 333"/>
            <p:cNvSpPr/>
            <p:nvPr/>
          </p:nvSpPr>
          <p:spPr>
            <a:xfrm>
              <a:off x="5591605" y="4426507"/>
              <a:ext cx="543582" cy="302855"/>
            </a:xfrm>
            <a:custGeom>
              <a:avLst/>
              <a:gdLst>
                <a:gd name="connsiteX0" fmla="*/ 27539 w 543582"/>
                <a:gd name="connsiteY0" fmla="*/ 80786 h 302855"/>
                <a:gd name="connsiteX1" fmla="*/ 27539 w 543582"/>
                <a:gd name="connsiteY1" fmla="*/ 80786 h 302855"/>
                <a:gd name="connsiteX2" fmla="*/ 14476 w 543582"/>
                <a:gd name="connsiteY2" fmla="*/ 276729 h 302855"/>
                <a:gd name="connsiteX3" fmla="*/ 79790 w 543582"/>
                <a:gd name="connsiteY3" fmla="*/ 289792 h 302855"/>
                <a:gd name="connsiteX4" fmla="*/ 118979 w 543582"/>
                <a:gd name="connsiteY4" fmla="*/ 302855 h 302855"/>
                <a:gd name="connsiteX5" fmla="*/ 484739 w 543582"/>
                <a:gd name="connsiteY5" fmla="*/ 289792 h 302855"/>
                <a:gd name="connsiteX6" fmla="*/ 523927 w 543582"/>
                <a:gd name="connsiteY6" fmla="*/ 276729 h 302855"/>
                <a:gd name="connsiteX7" fmla="*/ 458613 w 543582"/>
                <a:gd name="connsiteY7" fmla="*/ 54661 h 302855"/>
                <a:gd name="connsiteX8" fmla="*/ 79790 w 543582"/>
                <a:gd name="connsiteY8" fmla="*/ 41598 h 302855"/>
                <a:gd name="connsiteX9" fmla="*/ 40602 w 543582"/>
                <a:gd name="connsiteY9" fmla="*/ 80786 h 302855"/>
                <a:gd name="connsiteX10" fmla="*/ 27539 w 543582"/>
                <a:gd name="connsiteY10" fmla="*/ 80786 h 30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3582" h="302855">
                  <a:moveTo>
                    <a:pt x="27539" y="80786"/>
                  </a:moveTo>
                  <a:lnTo>
                    <a:pt x="27539" y="80786"/>
                  </a:lnTo>
                  <a:cubicBezTo>
                    <a:pt x="21087" y="109819"/>
                    <a:pt x="-21958" y="234223"/>
                    <a:pt x="14476" y="276729"/>
                  </a:cubicBezTo>
                  <a:cubicBezTo>
                    <a:pt x="28925" y="293586"/>
                    <a:pt x="58250" y="284407"/>
                    <a:pt x="79790" y="289792"/>
                  </a:cubicBezTo>
                  <a:cubicBezTo>
                    <a:pt x="93148" y="293132"/>
                    <a:pt x="105916" y="298501"/>
                    <a:pt x="118979" y="302855"/>
                  </a:cubicBezTo>
                  <a:cubicBezTo>
                    <a:pt x="240899" y="298501"/>
                    <a:pt x="362994" y="297647"/>
                    <a:pt x="484739" y="289792"/>
                  </a:cubicBezTo>
                  <a:cubicBezTo>
                    <a:pt x="498480" y="288905"/>
                    <a:pt x="522318" y="290404"/>
                    <a:pt x="523927" y="276729"/>
                  </a:cubicBezTo>
                  <a:cubicBezTo>
                    <a:pt x="549456" y="59733"/>
                    <a:pt x="568372" y="82101"/>
                    <a:pt x="458613" y="54661"/>
                  </a:cubicBezTo>
                  <a:cubicBezTo>
                    <a:pt x="331245" y="-30253"/>
                    <a:pt x="391187" y="-1353"/>
                    <a:pt x="79790" y="41598"/>
                  </a:cubicBezTo>
                  <a:cubicBezTo>
                    <a:pt x="61490" y="44122"/>
                    <a:pt x="55381" y="69702"/>
                    <a:pt x="40602" y="80786"/>
                  </a:cubicBezTo>
                  <a:cubicBezTo>
                    <a:pt x="37119" y="83399"/>
                    <a:pt x="29716" y="80786"/>
                    <a:pt x="27539" y="80786"/>
                  </a:cubicBez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35" name="Freeform 334"/>
            <p:cNvSpPr/>
            <p:nvPr/>
          </p:nvSpPr>
          <p:spPr>
            <a:xfrm>
              <a:off x="5325291" y="4651721"/>
              <a:ext cx="1084217" cy="2168435"/>
            </a:xfrm>
            <a:custGeom>
              <a:avLst/>
              <a:gdLst>
                <a:gd name="connsiteX0" fmla="*/ 339634 w 1084217"/>
                <a:gd name="connsiteY0" fmla="*/ 13063 h 2168435"/>
                <a:gd name="connsiteX1" fmla="*/ 339634 w 1084217"/>
                <a:gd name="connsiteY1" fmla="*/ 13063 h 2168435"/>
                <a:gd name="connsiteX2" fmla="*/ 339634 w 1084217"/>
                <a:gd name="connsiteY2" fmla="*/ 444137 h 2168435"/>
                <a:gd name="connsiteX3" fmla="*/ 326571 w 1084217"/>
                <a:gd name="connsiteY3" fmla="*/ 509452 h 2168435"/>
                <a:gd name="connsiteX4" fmla="*/ 209006 w 1084217"/>
                <a:gd name="connsiteY4" fmla="*/ 836023 h 2168435"/>
                <a:gd name="connsiteX5" fmla="*/ 0 w 1084217"/>
                <a:gd name="connsiteY5" fmla="*/ 1058092 h 2168435"/>
                <a:gd name="connsiteX6" fmla="*/ 0 w 1084217"/>
                <a:gd name="connsiteY6" fmla="*/ 1632857 h 2168435"/>
                <a:gd name="connsiteX7" fmla="*/ 130629 w 1084217"/>
                <a:gd name="connsiteY7" fmla="*/ 2090057 h 2168435"/>
                <a:gd name="connsiteX8" fmla="*/ 535577 w 1084217"/>
                <a:gd name="connsiteY8" fmla="*/ 2168435 h 2168435"/>
                <a:gd name="connsiteX9" fmla="*/ 927463 w 1084217"/>
                <a:gd name="connsiteY9" fmla="*/ 2103120 h 2168435"/>
                <a:gd name="connsiteX10" fmla="*/ 966651 w 1084217"/>
                <a:gd name="connsiteY10" fmla="*/ 1998617 h 2168435"/>
                <a:gd name="connsiteX11" fmla="*/ 1071154 w 1084217"/>
                <a:gd name="connsiteY11" fmla="*/ 1502229 h 2168435"/>
                <a:gd name="connsiteX12" fmla="*/ 1084217 w 1084217"/>
                <a:gd name="connsiteY12" fmla="*/ 1058092 h 2168435"/>
                <a:gd name="connsiteX13" fmla="*/ 875211 w 1084217"/>
                <a:gd name="connsiteY13" fmla="*/ 836023 h 2168435"/>
                <a:gd name="connsiteX14" fmla="*/ 783771 w 1084217"/>
                <a:gd name="connsiteY14" fmla="*/ 365760 h 2168435"/>
                <a:gd name="connsiteX15" fmla="*/ 718457 w 1084217"/>
                <a:gd name="connsiteY15" fmla="*/ 0 h 2168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4217" h="2168435">
                  <a:moveTo>
                    <a:pt x="339634" y="13063"/>
                  </a:moveTo>
                  <a:lnTo>
                    <a:pt x="339634" y="13063"/>
                  </a:lnTo>
                  <a:cubicBezTo>
                    <a:pt x="361661" y="211301"/>
                    <a:pt x="361201" y="152991"/>
                    <a:pt x="339634" y="444137"/>
                  </a:cubicBezTo>
                  <a:cubicBezTo>
                    <a:pt x="323817" y="657663"/>
                    <a:pt x="326571" y="364521"/>
                    <a:pt x="326571" y="509452"/>
                  </a:cubicBezTo>
                  <a:lnTo>
                    <a:pt x="209006" y="836023"/>
                  </a:lnTo>
                  <a:lnTo>
                    <a:pt x="0" y="1058092"/>
                  </a:lnTo>
                  <a:lnTo>
                    <a:pt x="0" y="1632857"/>
                  </a:lnTo>
                  <a:lnTo>
                    <a:pt x="130629" y="2090057"/>
                  </a:lnTo>
                  <a:lnTo>
                    <a:pt x="535577" y="2168435"/>
                  </a:lnTo>
                  <a:lnTo>
                    <a:pt x="927463" y="2103120"/>
                  </a:lnTo>
                  <a:lnTo>
                    <a:pt x="966651" y="1998617"/>
                  </a:lnTo>
                  <a:lnTo>
                    <a:pt x="1071154" y="1502229"/>
                  </a:lnTo>
                  <a:lnTo>
                    <a:pt x="1084217" y="1058092"/>
                  </a:lnTo>
                  <a:lnTo>
                    <a:pt x="875211" y="836023"/>
                  </a:lnTo>
                  <a:lnTo>
                    <a:pt x="783771" y="365760"/>
                  </a:lnTo>
                  <a:lnTo>
                    <a:pt x="718457" y="0"/>
                  </a:lnTo>
                </a:path>
              </a:pathLst>
            </a:custGeom>
            <a:solidFill>
              <a:srgbClr val="996600"/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36" name="Pentagon 335"/>
            <p:cNvSpPr/>
            <p:nvPr/>
          </p:nvSpPr>
          <p:spPr>
            <a:xfrm rot="5400000">
              <a:off x="5254102" y="5818644"/>
              <a:ext cx="1217337" cy="612921"/>
            </a:xfrm>
            <a:prstGeom prst="homePlate">
              <a:avLst/>
            </a:prstGeom>
            <a:ln>
              <a:solidFill>
                <a:schemeClr val="tx1">
                  <a:lumMod val="85000"/>
                  <a:lumOff val="15000"/>
                </a:schemeClr>
              </a:solidFill>
            </a:ln>
            <a:effectLst>
              <a:glow rad="101600">
                <a:schemeClr val="accent2">
                  <a:satMod val="175000"/>
                  <a:alpha val="40000"/>
                </a:schemeClr>
              </a:glow>
              <a:innerShdw blurRad="63500" dist="508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6" name="Oval 5"/>
          <p:cNvSpPr/>
          <p:nvPr/>
        </p:nvSpPr>
        <p:spPr>
          <a:xfrm>
            <a:off x="3161794" y="6469428"/>
            <a:ext cx="3290286" cy="706638"/>
          </a:xfrm>
          <a:prstGeom prst="ellipse">
            <a:avLst/>
          </a:prstGeom>
          <a:blipFill>
            <a:blip r:embed="rId10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 w="38100">
            <a:solidFill>
              <a:schemeClr val="bg2">
                <a:lumMod val="10000"/>
              </a:schemeClr>
            </a:solidFill>
          </a:ln>
          <a:scene3d>
            <a:camera prst="orthographicFront">
              <a:rot lat="18599993" lon="0" rev="0"/>
            </a:camera>
            <a:lightRig rig="threePt" dir="t"/>
          </a:scene3d>
          <a:sp3d extrusionH="114300">
            <a:extrusionClr>
              <a:srgbClr val="663300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326" name="Group 325"/>
          <p:cNvGrpSpPr/>
          <p:nvPr/>
        </p:nvGrpSpPr>
        <p:grpSpPr>
          <a:xfrm>
            <a:off x="5562600" y="5334000"/>
            <a:ext cx="187470" cy="528507"/>
            <a:chOff x="6518749" y="5095664"/>
            <a:chExt cx="567852" cy="1500830"/>
          </a:xfrm>
          <a:solidFill>
            <a:schemeClr val="accent3">
              <a:lumMod val="50000"/>
            </a:schemeClr>
          </a:solidFill>
        </p:grpSpPr>
        <p:sp>
          <p:nvSpPr>
            <p:cNvPr id="327" name="Freeform 326"/>
            <p:cNvSpPr/>
            <p:nvPr/>
          </p:nvSpPr>
          <p:spPr>
            <a:xfrm>
              <a:off x="6518749" y="5095664"/>
              <a:ext cx="567852" cy="1500830"/>
            </a:xfrm>
            <a:custGeom>
              <a:avLst/>
              <a:gdLst>
                <a:gd name="connsiteX0" fmla="*/ 156755 w 613955"/>
                <a:gd name="connsiteY0" fmla="*/ 91440 h 1959429"/>
                <a:gd name="connsiteX1" fmla="*/ 182880 w 613955"/>
                <a:gd name="connsiteY1" fmla="*/ 182880 h 1959429"/>
                <a:gd name="connsiteX2" fmla="*/ 195943 w 613955"/>
                <a:gd name="connsiteY2" fmla="*/ 209006 h 1959429"/>
                <a:gd name="connsiteX3" fmla="*/ 222069 w 613955"/>
                <a:gd name="connsiteY3" fmla="*/ 718457 h 1959429"/>
                <a:gd name="connsiteX4" fmla="*/ 143692 w 613955"/>
                <a:gd name="connsiteY4" fmla="*/ 731520 h 1959429"/>
                <a:gd name="connsiteX5" fmla="*/ 52252 w 613955"/>
                <a:gd name="connsiteY5" fmla="*/ 822960 h 1959429"/>
                <a:gd name="connsiteX6" fmla="*/ 0 w 613955"/>
                <a:gd name="connsiteY6" fmla="*/ 888274 h 1959429"/>
                <a:gd name="connsiteX7" fmla="*/ 0 w 613955"/>
                <a:gd name="connsiteY7" fmla="*/ 1841863 h 1959429"/>
                <a:gd name="connsiteX8" fmla="*/ 143692 w 613955"/>
                <a:gd name="connsiteY8" fmla="*/ 1933303 h 1959429"/>
                <a:gd name="connsiteX9" fmla="*/ 365760 w 613955"/>
                <a:gd name="connsiteY9" fmla="*/ 1959429 h 1959429"/>
                <a:gd name="connsiteX10" fmla="*/ 535578 w 613955"/>
                <a:gd name="connsiteY10" fmla="*/ 1894114 h 1959429"/>
                <a:gd name="connsiteX11" fmla="*/ 613955 w 613955"/>
                <a:gd name="connsiteY11" fmla="*/ 1789612 h 1959429"/>
                <a:gd name="connsiteX12" fmla="*/ 561703 w 613955"/>
                <a:gd name="connsiteY12" fmla="*/ 849086 h 1959429"/>
                <a:gd name="connsiteX13" fmla="*/ 404949 w 613955"/>
                <a:gd name="connsiteY13" fmla="*/ 705394 h 1959429"/>
                <a:gd name="connsiteX14" fmla="*/ 404949 w 613955"/>
                <a:gd name="connsiteY14" fmla="*/ 182880 h 1959429"/>
                <a:gd name="connsiteX15" fmla="*/ 457200 w 613955"/>
                <a:gd name="connsiteY15" fmla="*/ 91440 h 1959429"/>
                <a:gd name="connsiteX16" fmla="*/ 352698 w 613955"/>
                <a:gd name="connsiteY16" fmla="*/ 0 h 1959429"/>
                <a:gd name="connsiteX17" fmla="*/ 287383 w 613955"/>
                <a:gd name="connsiteY17" fmla="*/ 0 h 1959429"/>
                <a:gd name="connsiteX18" fmla="*/ 209006 w 613955"/>
                <a:gd name="connsiteY18" fmla="*/ 52252 h 1959429"/>
                <a:gd name="connsiteX19" fmla="*/ 156755 w 613955"/>
                <a:gd name="connsiteY19" fmla="*/ 91440 h 1959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3955" h="1959429">
                  <a:moveTo>
                    <a:pt x="156755" y="91440"/>
                  </a:moveTo>
                  <a:lnTo>
                    <a:pt x="182880" y="182880"/>
                  </a:lnTo>
                  <a:lnTo>
                    <a:pt x="195943" y="209006"/>
                  </a:lnTo>
                  <a:lnTo>
                    <a:pt x="222069" y="718457"/>
                  </a:lnTo>
                  <a:lnTo>
                    <a:pt x="143692" y="731520"/>
                  </a:lnTo>
                  <a:lnTo>
                    <a:pt x="52252" y="822960"/>
                  </a:lnTo>
                  <a:lnTo>
                    <a:pt x="0" y="888274"/>
                  </a:lnTo>
                  <a:lnTo>
                    <a:pt x="0" y="1841863"/>
                  </a:lnTo>
                  <a:lnTo>
                    <a:pt x="143692" y="1933303"/>
                  </a:lnTo>
                  <a:lnTo>
                    <a:pt x="365760" y="1959429"/>
                  </a:lnTo>
                  <a:lnTo>
                    <a:pt x="535578" y="1894114"/>
                  </a:lnTo>
                  <a:lnTo>
                    <a:pt x="613955" y="1789612"/>
                  </a:lnTo>
                  <a:lnTo>
                    <a:pt x="561703" y="849086"/>
                  </a:lnTo>
                  <a:lnTo>
                    <a:pt x="404949" y="705394"/>
                  </a:lnTo>
                  <a:lnTo>
                    <a:pt x="404949" y="182880"/>
                  </a:lnTo>
                  <a:lnTo>
                    <a:pt x="457200" y="91440"/>
                  </a:lnTo>
                  <a:lnTo>
                    <a:pt x="352698" y="0"/>
                  </a:lnTo>
                  <a:lnTo>
                    <a:pt x="287383" y="0"/>
                  </a:lnTo>
                  <a:lnTo>
                    <a:pt x="209006" y="52252"/>
                  </a:lnTo>
                  <a:lnTo>
                    <a:pt x="156755" y="91440"/>
                  </a:lnTo>
                  <a:close/>
                </a:path>
              </a:pathLst>
            </a:custGeom>
            <a:grpFill/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28" name="Flowchart: Stored Data 327"/>
            <p:cNvSpPr/>
            <p:nvPr/>
          </p:nvSpPr>
          <p:spPr>
            <a:xfrm rot="16200000">
              <a:off x="6613166" y="5817654"/>
              <a:ext cx="364616" cy="530004"/>
            </a:xfrm>
            <a:prstGeom prst="flowChartOnlineStorage">
              <a:avLst/>
            </a:prstGeom>
            <a:grpFill/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356" name="Group 355"/>
          <p:cNvGrpSpPr/>
          <p:nvPr/>
        </p:nvGrpSpPr>
        <p:grpSpPr>
          <a:xfrm>
            <a:off x="5375130" y="5356500"/>
            <a:ext cx="187470" cy="528507"/>
            <a:chOff x="6518749" y="5095664"/>
            <a:chExt cx="567852" cy="1500830"/>
          </a:xfrm>
          <a:solidFill>
            <a:schemeClr val="accent3">
              <a:lumMod val="50000"/>
            </a:schemeClr>
          </a:solidFill>
        </p:grpSpPr>
        <p:sp>
          <p:nvSpPr>
            <p:cNvPr id="357" name="Freeform 356"/>
            <p:cNvSpPr/>
            <p:nvPr/>
          </p:nvSpPr>
          <p:spPr>
            <a:xfrm>
              <a:off x="6518749" y="5095664"/>
              <a:ext cx="567852" cy="1500830"/>
            </a:xfrm>
            <a:custGeom>
              <a:avLst/>
              <a:gdLst>
                <a:gd name="connsiteX0" fmla="*/ 156755 w 613955"/>
                <a:gd name="connsiteY0" fmla="*/ 91440 h 1959429"/>
                <a:gd name="connsiteX1" fmla="*/ 182880 w 613955"/>
                <a:gd name="connsiteY1" fmla="*/ 182880 h 1959429"/>
                <a:gd name="connsiteX2" fmla="*/ 195943 w 613955"/>
                <a:gd name="connsiteY2" fmla="*/ 209006 h 1959429"/>
                <a:gd name="connsiteX3" fmla="*/ 222069 w 613955"/>
                <a:gd name="connsiteY3" fmla="*/ 718457 h 1959429"/>
                <a:gd name="connsiteX4" fmla="*/ 143692 w 613955"/>
                <a:gd name="connsiteY4" fmla="*/ 731520 h 1959429"/>
                <a:gd name="connsiteX5" fmla="*/ 52252 w 613955"/>
                <a:gd name="connsiteY5" fmla="*/ 822960 h 1959429"/>
                <a:gd name="connsiteX6" fmla="*/ 0 w 613955"/>
                <a:gd name="connsiteY6" fmla="*/ 888274 h 1959429"/>
                <a:gd name="connsiteX7" fmla="*/ 0 w 613955"/>
                <a:gd name="connsiteY7" fmla="*/ 1841863 h 1959429"/>
                <a:gd name="connsiteX8" fmla="*/ 143692 w 613955"/>
                <a:gd name="connsiteY8" fmla="*/ 1933303 h 1959429"/>
                <a:gd name="connsiteX9" fmla="*/ 365760 w 613955"/>
                <a:gd name="connsiteY9" fmla="*/ 1959429 h 1959429"/>
                <a:gd name="connsiteX10" fmla="*/ 535578 w 613955"/>
                <a:gd name="connsiteY10" fmla="*/ 1894114 h 1959429"/>
                <a:gd name="connsiteX11" fmla="*/ 613955 w 613955"/>
                <a:gd name="connsiteY11" fmla="*/ 1789612 h 1959429"/>
                <a:gd name="connsiteX12" fmla="*/ 561703 w 613955"/>
                <a:gd name="connsiteY12" fmla="*/ 849086 h 1959429"/>
                <a:gd name="connsiteX13" fmla="*/ 404949 w 613955"/>
                <a:gd name="connsiteY13" fmla="*/ 705394 h 1959429"/>
                <a:gd name="connsiteX14" fmla="*/ 404949 w 613955"/>
                <a:gd name="connsiteY14" fmla="*/ 182880 h 1959429"/>
                <a:gd name="connsiteX15" fmla="*/ 457200 w 613955"/>
                <a:gd name="connsiteY15" fmla="*/ 91440 h 1959429"/>
                <a:gd name="connsiteX16" fmla="*/ 352698 w 613955"/>
                <a:gd name="connsiteY16" fmla="*/ 0 h 1959429"/>
                <a:gd name="connsiteX17" fmla="*/ 287383 w 613955"/>
                <a:gd name="connsiteY17" fmla="*/ 0 h 1959429"/>
                <a:gd name="connsiteX18" fmla="*/ 209006 w 613955"/>
                <a:gd name="connsiteY18" fmla="*/ 52252 h 1959429"/>
                <a:gd name="connsiteX19" fmla="*/ 156755 w 613955"/>
                <a:gd name="connsiteY19" fmla="*/ 91440 h 1959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3955" h="1959429">
                  <a:moveTo>
                    <a:pt x="156755" y="91440"/>
                  </a:moveTo>
                  <a:lnTo>
                    <a:pt x="182880" y="182880"/>
                  </a:lnTo>
                  <a:lnTo>
                    <a:pt x="195943" y="209006"/>
                  </a:lnTo>
                  <a:lnTo>
                    <a:pt x="222069" y="718457"/>
                  </a:lnTo>
                  <a:lnTo>
                    <a:pt x="143692" y="731520"/>
                  </a:lnTo>
                  <a:lnTo>
                    <a:pt x="52252" y="822960"/>
                  </a:lnTo>
                  <a:lnTo>
                    <a:pt x="0" y="888274"/>
                  </a:lnTo>
                  <a:lnTo>
                    <a:pt x="0" y="1841863"/>
                  </a:lnTo>
                  <a:lnTo>
                    <a:pt x="143692" y="1933303"/>
                  </a:lnTo>
                  <a:lnTo>
                    <a:pt x="365760" y="1959429"/>
                  </a:lnTo>
                  <a:lnTo>
                    <a:pt x="535578" y="1894114"/>
                  </a:lnTo>
                  <a:lnTo>
                    <a:pt x="613955" y="1789612"/>
                  </a:lnTo>
                  <a:lnTo>
                    <a:pt x="561703" y="849086"/>
                  </a:lnTo>
                  <a:lnTo>
                    <a:pt x="404949" y="705394"/>
                  </a:lnTo>
                  <a:lnTo>
                    <a:pt x="404949" y="182880"/>
                  </a:lnTo>
                  <a:lnTo>
                    <a:pt x="457200" y="91440"/>
                  </a:lnTo>
                  <a:lnTo>
                    <a:pt x="352698" y="0"/>
                  </a:lnTo>
                  <a:lnTo>
                    <a:pt x="287383" y="0"/>
                  </a:lnTo>
                  <a:lnTo>
                    <a:pt x="209006" y="52252"/>
                  </a:lnTo>
                  <a:lnTo>
                    <a:pt x="156755" y="91440"/>
                  </a:lnTo>
                  <a:close/>
                </a:path>
              </a:pathLst>
            </a:custGeom>
            <a:grpFill/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58" name="Flowchart: Stored Data 357"/>
            <p:cNvSpPr/>
            <p:nvPr/>
          </p:nvSpPr>
          <p:spPr>
            <a:xfrm rot="16200000">
              <a:off x="6613166" y="5817653"/>
              <a:ext cx="364616" cy="530003"/>
            </a:xfrm>
            <a:prstGeom prst="flowChartOnlineStorage">
              <a:avLst/>
            </a:prstGeom>
            <a:grpFill/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93" name="Group 292"/>
          <p:cNvGrpSpPr/>
          <p:nvPr/>
        </p:nvGrpSpPr>
        <p:grpSpPr>
          <a:xfrm>
            <a:off x="4612971" y="4590167"/>
            <a:ext cx="415990" cy="634383"/>
            <a:chOff x="5325291" y="4426507"/>
            <a:chExt cx="1084217" cy="2393649"/>
          </a:xfrm>
        </p:grpSpPr>
        <p:sp>
          <p:nvSpPr>
            <p:cNvPr id="294" name="Freeform 293"/>
            <p:cNvSpPr/>
            <p:nvPr/>
          </p:nvSpPr>
          <p:spPr>
            <a:xfrm>
              <a:off x="5591605" y="4426507"/>
              <a:ext cx="543582" cy="302855"/>
            </a:xfrm>
            <a:custGeom>
              <a:avLst/>
              <a:gdLst>
                <a:gd name="connsiteX0" fmla="*/ 27539 w 543582"/>
                <a:gd name="connsiteY0" fmla="*/ 80786 h 302855"/>
                <a:gd name="connsiteX1" fmla="*/ 27539 w 543582"/>
                <a:gd name="connsiteY1" fmla="*/ 80786 h 302855"/>
                <a:gd name="connsiteX2" fmla="*/ 14476 w 543582"/>
                <a:gd name="connsiteY2" fmla="*/ 276729 h 302855"/>
                <a:gd name="connsiteX3" fmla="*/ 79790 w 543582"/>
                <a:gd name="connsiteY3" fmla="*/ 289792 h 302855"/>
                <a:gd name="connsiteX4" fmla="*/ 118979 w 543582"/>
                <a:gd name="connsiteY4" fmla="*/ 302855 h 302855"/>
                <a:gd name="connsiteX5" fmla="*/ 484739 w 543582"/>
                <a:gd name="connsiteY5" fmla="*/ 289792 h 302855"/>
                <a:gd name="connsiteX6" fmla="*/ 523927 w 543582"/>
                <a:gd name="connsiteY6" fmla="*/ 276729 h 302855"/>
                <a:gd name="connsiteX7" fmla="*/ 458613 w 543582"/>
                <a:gd name="connsiteY7" fmla="*/ 54661 h 302855"/>
                <a:gd name="connsiteX8" fmla="*/ 79790 w 543582"/>
                <a:gd name="connsiteY8" fmla="*/ 41598 h 302855"/>
                <a:gd name="connsiteX9" fmla="*/ 40602 w 543582"/>
                <a:gd name="connsiteY9" fmla="*/ 80786 h 302855"/>
                <a:gd name="connsiteX10" fmla="*/ 27539 w 543582"/>
                <a:gd name="connsiteY10" fmla="*/ 80786 h 30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3582" h="302855">
                  <a:moveTo>
                    <a:pt x="27539" y="80786"/>
                  </a:moveTo>
                  <a:lnTo>
                    <a:pt x="27539" y="80786"/>
                  </a:lnTo>
                  <a:cubicBezTo>
                    <a:pt x="21087" y="109819"/>
                    <a:pt x="-21958" y="234223"/>
                    <a:pt x="14476" y="276729"/>
                  </a:cubicBezTo>
                  <a:cubicBezTo>
                    <a:pt x="28925" y="293586"/>
                    <a:pt x="58250" y="284407"/>
                    <a:pt x="79790" y="289792"/>
                  </a:cubicBezTo>
                  <a:cubicBezTo>
                    <a:pt x="93148" y="293132"/>
                    <a:pt x="105916" y="298501"/>
                    <a:pt x="118979" y="302855"/>
                  </a:cubicBezTo>
                  <a:cubicBezTo>
                    <a:pt x="240899" y="298501"/>
                    <a:pt x="362994" y="297647"/>
                    <a:pt x="484739" y="289792"/>
                  </a:cubicBezTo>
                  <a:cubicBezTo>
                    <a:pt x="498480" y="288905"/>
                    <a:pt x="522318" y="290404"/>
                    <a:pt x="523927" y="276729"/>
                  </a:cubicBezTo>
                  <a:cubicBezTo>
                    <a:pt x="549456" y="59733"/>
                    <a:pt x="568372" y="82101"/>
                    <a:pt x="458613" y="54661"/>
                  </a:cubicBezTo>
                  <a:cubicBezTo>
                    <a:pt x="331245" y="-30253"/>
                    <a:pt x="391187" y="-1353"/>
                    <a:pt x="79790" y="41598"/>
                  </a:cubicBezTo>
                  <a:cubicBezTo>
                    <a:pt x="61490" y="44122"/>
                    <a:pt x="55381" y="69702"/>
                    <a:pt x="40602" y="80786"/>
                  </a:cubicBezTo>
                  <a:cubicBezTo>
                    <a:pt x="37119" y="83399"/>
                    <a:pt x="29716" y="80786"/>
                    <a:pt x="27539" y="80786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95" name="Freeform 294"/>
            <p:cNvSpPr/>
            <p:nvPr/>
          </p:nvSpPr>
          <p:spPr>
            <a:xfrm>
              <a:off x="5325291" y="4651721"/>
              <a:ext cx="1084217" cy="2168435"/>
            </a:xfrm>
            <a:custGeom>
              <a:avLst/>
              <a:gdLst>
                <a:gd name="connsiteX0" fmla="*/ 339634 w 1084217"/>
                <a:gd name="connsiteY0" fmla="*/ 13063 h 2168435"/>
                <a:gd name="connsiteX1" fmla="*/ 339634 w 1084217"/>
                <a:gd name="connsiteY1" fmla="*/ 13063 h 2168435"/>
                <a:gd name="connsiteX2" fmla="*/ 339634 w 1084217"/>
                <a:gd name="connsiteY2" fmla="*/ 444137 h 2168435"/>
                <a:gd name="connsiteX3" fmla="*/ 326571 w 1084217"/>
                <a:gd name="connsiteY3" fmla="*/ 509452 h 2168435"/>
                <a:gd name="connsiteX4" fmla="*/ 209006 w 1084217"/>
                <a:gd name="connsiteY4" fmla="*/ 836023 h 2168435"/>
                <a:gd name="connsiteX5" fmla="*/ 0 w 1084217"/>
                <a:gd name="connsiteY5" fmla="*/ 1058092 h 2168435"/>
                <a:gd name="connsiteX6" fmla="*/ 0 w 1084217"/>
                <a:gd name="connsiteY6" fmla="*/ 1632857 h 2168435"/>
                <a:gd name="connsiteX7" fmla="*/ 130629 w 1084217"/>
                <a:gd name="connsiteY7" fmla="*/ 2090057 h 2168435"/>
                <a:gd name="connsiteX8" fmla="*/ 535577 w 1084217"/>
                <a:gd name="connsiteY8" fmla="*/ 2168435 h 2168435"/>
                <a:gd name="connsiteX9" fmla="*/ 927463 w 1084217"/>
                <a:gd name="connsiteY9" fmla="*/ 2103120 h 2168435"/>
                <a:gd name="connsiteX10" fmla="*/ 966651 w 1084217"/>
                <a:gd name="connsiteY10" fmla="*/ 1998617 h 2168435"/>
                <a:gd name="connsiteX11" fmla="*/ 1071154 w 1084217"/>
                <a:gd name="connsiteY11" fmla="*/ 1502229 h 2168435"/>
                <a:gd name="connsiteX12" fmla="*/ 1084217 w 1084217"/>
                <a:gd name="connsiteY12" fmla="*/ 1058092 h 2168435"/>
                <a:gd name="connsiteX13" fmla="*/ 875211 w 1084217"/>
                <a:gd name="connsiteY13" fmla="*/ 836023 h 2168435"/>
                <a:gd name="connsiteX14" fmla="*/ 783771 w 1084217"/>
                <a:gd name="connsiteY14" fmla="*/ 365760 h 2168435"/>
                <a:gd name="connsiteX15" fmla="*/ 718457 w 1084217"/>
                <a:gd name="connsiteY15" fmla="*/ 0 h 2168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4217" h="2168435">
                  <a:moveTo>
                    <a:pt x="339634" y="13063"/>
                  </a:moveTo>
                  <a:lnTo>
                    <a:pt x="339634" y="13063"/>
                  </a:lnTo>
                  <a:cubicBezTo>
                    <a:pt x="361661" y="211301"/>
                    <a:pt x="361201" y="152991"/>
                    <a:pt x="339634" y="444137"/>
                  </a:cubicBezTo>
                  <a:cubicBezTo>
                    <a:pt x="323817" y="657663"/>
                    <a:pt x="326571" y="364521"/>
                    <a:pt x="326571" y="509452"/>
                  </a:cubicBezTo>
                  <a:lnTo>
                    <a:pt x="209006" y="836023"/>
                  </a:lnTo>
                  <a:lnTo>
                    <a:pt x="0" y="1058092"/>
                  </a:lnTo>
                  <a:lnTo>
                    <a:pt x="0" y="1632857"/>
                  </a:lnTo>
                  <a:lnTo>
                    <a:pt x="130629" y="2090057"/>
                  </a:lnTo>
                  <a:lnTo>
                    <a:pt x="535577" y="2168435"/>
                  </a:lnTo>
                  <a:lnTo>
                    <a:pt x="927463" y="2103120"/>
                  </a:lnTo>
                  <a:lnTo>
                    <a:pt x="966651" y="1998617"/>
                  </a:lnTo>
                  <a:lnTo>
                    <a:pt x="1071154" y="1502229"/>
                  </a:lnTo>
                  <a:lnTo>
                    <a:pt x="1084217" y="1058092"/>
                  </a:lnTo>
                  <a:lnTo>
                    <a:pt x="875211" y="836023"/>
                  </a:lnTo>
                  <a:lnTo>
                    <a:pt x="783771" y="365760"/>
                  </a:lnTo>
                  <a:lnTo>
                    <a:pt x="718457" y="0"/>
                  </a:ln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96" name="Pentagon 295"/>
            <p:cNvSpPr/>
            <p:nvPr/>
          </p:nvSpPr>
          <p:spPr>
            <a:xfrm rot="5400000">
              <a:off x="5528303" y="5824073"/>
              <a:ext cx="728992" cy="741061"/>
            </a:xfrm>
            <a:prstGeom prst="homePlate">
              <a:avLst/>
            </a:prstGeom>
            <a:effectLst>
              <a:glow rad="101600">
                <a:schemeClr val="accent2">
                  <a:satMod val="175000"/>
                  <a:alpha val="40000"/>
                </a:schemeClr>
              </a:glow>
              <a:innerShdw blurRad="63500" dist="508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359" name="Group 358"/>
          <p:cNvGrpSpPr/>
          <p:nvPr/>
        </p:nvGrpSpPr>
        <p:grpSpPr>
          <a:xfrm>
            <a:off x="5232355" y="5380130"/>
            <a:ext cx="187470" cy="528507"/>
            <a:chOff x="6518749" y="5095664"/>
            <a:chExt cx="567852" cy="1500830"/>
          </a:xfrm>
          <a:solidFill>
            <a:schemeClr val="accent3">
              <a:lumMod val="50000"/>
            </a:schemeClr>
          </a:solidFill>
        </p:grpSpPr>
        <p:sp>
          <p:nvSpPr>
            <p:cNvPr id="360" name="Freeform 359"/>
            <p:cNvSpPr/>
            <p:nvPr/>
          </p:nvSpPr>
          <p:spPr>
            <a:xfrm>
              <a:off x="6518749" y="5095664"/>
              <a:ext cx="567852" cy="1500830"/>
            </a:xfrm>
            <a:custGeom>
              <a:avLst/>
              <a:gdLst>
                <a:gd name="connsiteX0" fmla="*/ 156755 w 613955"/>
                <a:gd name="connsiteY0" fmla="*/ 91440 h 1959429"/>
                <a:gd name="connsiteX1" fmla="*/ 182880 w 613955"/>
                <a:gd name="connsiteY1" fmla="*/ 182880 h 1959429"/>
                <a:gd name="connsiteX2" fmla="*/ 195943 w 613955"/>
                <a:gd name="connsiteY2" fmla="*/ 209006 h 1959429"/>
                <a:gd name="connsiteX3" fmla="*/ 222069 w 613955"/>
                <a:gd name="connsiteY3" fmla="*/ 718457 h 1959429"/>
                <a:gd name="connsiteX4" fmla="*/ 143692 w 613955"/>
                <a:gd name="connsiteY4" fmla="*/ 731520 h 1959429"/>
                <a:gd name="connsiteX5" fmla="*/ 52252 w 613955"/>
                <a:gd name="connsiteY5" fmla="*/ 822960 h 1959429"/>
                <a:gd name="connsiteX6" fmla="*/ 0 w 613955"/>
                <a:gd name="connsiteY6" fmla="*/ 888274 h 1959429"/>
                <a:gd name="connsiteX7" fmla="*/ 0 w 613955"/>
                <a:gd name="connsiteY7" fmla="*/ 1841863 h 1959429"/>
                <a:gd name="connsiteX8" fmla="*/ 143692 w 613955"/>
                <a:gd name="connsiteY8" fmla="*/ 1933303 h 1959429"/>
                <a:gd name="connsiteX9" fmla="*/ 365760 w 613955"/>
                <a:gd name="connsiteY9" fmla="*/ 1959429 h 1959429"/>
                <a:gd name="connsiteX10" fmla="*/ 535578 w 613955"/>
                <a:gd name="connsiteY10" fmla="*/ 1894114 h 1959429"/>
                <a:gd name="connsiteX11" fmla="*/ 613955 w 613955"/>
                <a:gd name="connsiteY11" fmla="*/ 1789612 h 1959429"/>
                <a:gd name="connsiteX12" fmla="*/ 561703 w 613955"/>
                <a:gd name="connsiteY12" fmla="*/ 849086 h 1959429"/>
                <a:gd name="connsiteX13" fmla="*/ 404949 w 613955"/>
                <a:gd name="connsiteY13" fmla="*/ 705394 h 1959429"/>
                <a:gd name="connsiteX14" fmla="*/ 404949 w 613955"/>
                <a:gd name="connsiteY14" fmla="*/ 182880 h 1959429"/>
                <a:gd name="connsiteX15" fmla="*/ 457200 w 613955"/>
                <a:gd name="connsiteY15" fmla="*/ 91440 h 1959429"/>
                <a:gd name="connsiteX16" fmla="*/ 352698 w 613955"/>
                <a:gd name="connsiteY16" fmla="*/ 0 h 1959429"/>
                <a:gd name="connsiteX17" fmla="*/ 287383 w 613955"/>
                <a:gd name="connsiteY17" fmla="*/ 0 h 1959429"/>
                <a:gd name="connsiteX18" fmla="*/ 209006 w 613955"/>
                <a:gd name="connsiteY18" fmla="*/ 52252 h 1959429"/>
                <a:gd name="connsiteX19" fmla="*/ 156755 w 613955"/>
                <a:gd name="connsiteY19" fmla="*/ 91440 h 1959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3955" h="1959429">
                  <a:moveTo>
                    <a:pt x="156755" y="91440"/>
                  </a:moveTo>
                  <a:lnTo>
                    <a:pt x="182880" y="182880"/>
                  </a:lnTo>
                  <a:lnTo>
                    <a:pt x="195943" y="209006"/>
                  </a:lnTo>
                  <a:lnTo>
                    <a:pt x="222069" y="718457"/>
                  </a:lnTo>
                  <a:lnTo>
                    <a:pt x="143692" y="731520"/>
                  </a:lnTo>
                  <a:lnTo>
                    <a:pt x="52252" y="822960"/>
                  </a:lnTo>
                  <a:lnTo>
                    <a:pt x="0" y="888274"/>
                  </a:lnTo>
                  <a:lnTo>
                    <a:pt x="0" y="1841863"/>
                  </a:lnTo>
                  <a:lnTo>
                    <a:pt x="143692" y="1933303"/>
                  </a:lnTo>
                  <a:lnTo>
                    <a:pt x="365760" y="1959429"/>
                  </a:lnTo>
                  <a:lnTo>
                    <a:pt x="535578" y="1894114"/>
                  </a:lnTo>
                  <a:lnTo>
                    <a:pt x="613955" y="1789612"/>
                  </a:lnTo>
                  <a:lnTo>
                    <a:pt x="561703" y="849086"/>
                  </a:lnTo>
                  <a:lnTo>
                    <a:pt x="404949" y="705394"/>
                  </a:lnTo>
                  <a:lnTo>
                    <a:pt x="404949" y="182880"/>
                  </a:lnTo>
                  <a:lnTo>
                    <a:pt x="457200" y="91440"/>
                  </a:lnTo>
                  <a:lnTo>
                    <a:pt x="352698" y="0"/>
                  </a:lnTo>
                  <a:lnTo>
                    <a:pt x="287383" y="0"/>
                  </a:lnTo>
                  <a:lnTo>
                    <a:pt x="209006" y="52252"/>
                  </a:lnTo>
                  <a:lnTo>
                    <a:pt x="156755" y="91440"/>
                  </a:lnTo>
                  <a:close/>
                </a:path>
              </a:pathLst>
            </a:custGeom>
            <a:grpFill/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61" name="Flowchart: Stored Data 360"/>
            <p:cNvSpPr/>
            <p:nvPr/>
          </p:nvSpPr>
          <p:spPr>
            <a:xfrm rot="16200000">
              <a:off x="6613166" y="5817653"/>
              <a:ext cx="364616" cy="530003"/>
            </a:xfrm>
            <a:prstGeom prst="flowChartOnlineStorage">
              <a:avLst/>
            </a:prstGeom>
            <a:grpFill/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35" name="Group 234"/>
          <p:cNvGrpSpPr/>
          <p:nvPr/>
        </p:nvGrpSpPr>
        <p:grpSpPr>
          <a:xfrm>
            <a:off x="5551553" y="4447338"/>
            <a:ext cx="941832" cy="1548000"/>
            <a:chOff x="5540998" y="4371299"/>
            <a:chExt cx="990600" cy="1584814"/>
          </a:xfrm>
        </p:grpSpPr>
        <p:sp>
          <p:nvSpPr>
            <p:cNvPr id="20" name="Rectangle 19"/>
            <p:cNvSpPr/>
            <p:nvPr/>
          </p:nvSpPr>
          <p:spPr>
            <a:xfrm>
              <a:off x="5540998" y="4371299"/>
              <a:ext cx="990600" cy="1584814"/>
            </a:xfrm>
            <a:prstGeom prst="rect">
              <a:avLst/>
            </a:prstGeom>
            <a:blipFill dpi="0" rotWithShape="1">
              <a:blip r:embed="rId10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tile tx="0" ty="0" sx="100000" sy="100000" flip="none" algn="tl"/>
            </a:blip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29" name="Oval 228"/>
            <p:cNvSpPr/>
            <p:nvPr/>
          </p:nvSpPr>
          <p:spPr>
            <a:xfrm>
              <a:off x="5640437" y="5049693"/>
              <a:ext cx="152400" cy="152400"/>
            </a:xfrm>
            <a:prstGeom prst="ellipse">
              <a:avLst/>
            </a:prstGeom>
            <a:blipFill>
              <a:blip r:embed="rId15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chemeClr val="bg2">
                  <a:lumMod val="10000"/>
                </a:schemeClr>
              </a:solidFill>
            </a:ln>
            <a:effectLst>
              <a:innerShdw blurRad="63500" dist="50800" dir="54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34" name="Group 233"/>
          <p:cNvGrpSpPr/>
          <p:nvPr/>
        </p:nvGrpSpPr>
        <p:grpSpPr>
          <a:xfrm>
            <a:off x="4609615" y="4445502"/>
            <a:ext cx="941832" cy="1548000"/>
            <a:chOff x="4556294" y="4382596"/>
            <a:chExt cx="990600" cy="1584813"/>
          </a:xfrm>
        </p:grpSpPr>
        <p:sp>
          <p:nvSpPr>
            <p:cNvPr id="19" name="Rectangle 18"/>
            <p:cNvSpPr/>
            <p:nvPr/>
          </p:nvSpPr>
          <p:spPr>
            <a:xfrm>
              <a:off x="4556294" y="4382596"/>
              <a:ext cx="990600" cy="1584813"/>
            </a:xfrm>
            <a:prstGeom prst="rect">
              <a:avLst/>
            </a:prstGeom>
            <a:blipFill>
              <a:blip r:embed="rId10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30" name="Oval 229"/>
            <p:cNvSpPr/>
            <p:nvPr/>
          </p:nvSpPr>
          <p:spPr>
            <a:xfrm>
              <a:off x="5287094" y="5049693"/>
              <a:ext cx="152400" cy="152400"/>
            </a:xfrm>
            <a:prstGeom prst="ellipse">
              <a:avLst/>
            </a:prstGeom>
            <a:blipFill>
              <a:blip r:embed="rId15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chemeClr val="bg2">
                  <a:lumMod val="10000"/>
                </a:schemeClr>
              </a:solidFill>
            </a:ln>
            <a:effectLst>
              <a:innerShdw blurRad="63500" dist="50800" dir="54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3866729" y="1111925"/>
            <a:ext cx="3579209" cy="3387788"/>
            <a:chOff x="-3328752" y="4663956"/>
            <a:chExt cx="3087612" cy="3389081"/>
          </a:xfrm>
        </p:grpSpPr>
        <p:sp>
          <p:nvSpPr>
            <p:cNvPr id="458" name="Vertical Scroll 457"/>
            <p:cNvSpPr/>
            <p:nvPr/>
          </p:nvSpPr>
          <p:spPr>
            <a:xfrm rot="254994">
              <a:off x="-3328752" y="4663956"/>
              <a:ext cx="3087612" cy="3389081"/>
            </a:xfrm>
            <a:prstGeom prst="verticalScroll">
              <a:avLst>
                <a:gd name="adj" fmla="val 6094"/>
              </a:avLst>
            </a:prstGeom>
            <a:gradFill flip="none" rotWithShape="1">
              <a:gsLst>
                <a:gs pos="0">
                  <a:schemeClr val="accent6">
                    <a:lumMod val="60000"/>
                    <a:lumOff val="40000"/>
                  </a:schemeClr>
                </a:gs>
                <a:gs pos="50000">
                  <a:schemeClr val="accent6">
                    <a:lumMod val="40000"/>
                    <a:lumOff val="60000"/>
                  </a:schemeClr>
                </a:gs>
                <a:gs pos="100000">
                  <a:schemeClr val="accent6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solidFill>
                <a:schemeClr val="bg2">
                  <a:lumMod val="50000"/>
                </a:schemeClr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 anchorCtr="0"/>
            <a:lstStyle/>
            <a:p>
              <a:pPr algn="ctr"/>
              <a:r>
                <a:rPr lang="en-GB" sz="1300" b="1" dirty="0">
                  <a:solidFill>
                    <a:srgbClr val="EEECE1">
                      <a:lumMod val="25000"/>
                    </a:srgbClr>
                  </a:solidFill>
                  <a:latin typeface="Comic Sans MS" panose="030F0702030302020204" pitchFamily="66" charset="0"/>
                </a:rPr>
                <a:t>The room next door is haunted </a:t>
              </a:r>
            </a:p>
            <a:p>
              <a:pPr algn="ctr"/>
              <a:r>
                <a:rPr lang="en-GB" sz="1300" b="1" dirty="0">
                  <a:solidFill>
                    <a:srgbClr val="EEECE1">
                      <a:lumMod val="25000"/>
                    </a:srgbClr>
                  </a:solidFill>
                  <a:latin typeface="Comic Sans MS" panose="030F0702030302020204" pitchFamily="66" charset="0"/>
                </a:rPr>
                <a:t>There are five ghosts floating free</a:t>
              </a:r>
              <a:br>
                <a:rPr lang="en-GB" sz="1300" b="1" dirty="0">
                  <a:solidFill>
                    <a:srgbClr val="EEECE1">
                      <a:lumMod val="25000"/>
                    </a:srgbClr>
                  </a:solidFill>
                  <a:latin typeface="Comic Sans MS" panose="030F0702030302020204" pitchFamily="66" charset="0"/>
                </a:rPr>
              </a:br>
              <a:r>
                <a:rPr lang="en-GB" sz="1300" b="1" dirty="0">
                  <a:solidFill>
                    <a:srgbClr val="EEECE1">
                      <a:lumMod val="25000"/>
                    </a:srgbClr>
                  </a:solidFill>
                  <a:latin typeface="Comic Sans MS" panose="030F0702030302020204" pitchFamily="66" charset="0"/>
                </a:rPr>
                <a:t>A loud noise though can scare them off</a:t>
              </a:r>
              <a:br>
                <a:rPr lang="en-GB" sz="1300" b="1" dirty="0">
                  <a:solidFill>
                    <a:srgbClr val="EEECE1">
                      <a:lumMod val="25000"/>
                    </a:srgbClr>
                  </a:solidFill>
                  <a:latin typeface="Comic Sans MS" panose="030F0702030302020204" pitchFamily="66" charset="0"/>
                </a:rPr>
              </a:br>
              <a:r>
                <a:rPr lang="en-GB" sz="1300" b="1" dirty="0">
                  <a:solidFill>
                    <a:srgbClr val="EEECE1">
                      <a:lumMod val="25000"/>
                    </a:srgbClr>
                  </a:solidFill>
                  <a:latin typeface="Comic Sans MS" panose="030F0702030302020204" pitchFamily="66" charset="0"/>
                </a:rPr>
                <a:t>‘Till  they’re gone, you cannot leave</a:t>
              </a:r>
            </a:p>
            <a:p>
              <a:pPr algn="ctr"/>
              <a:endParaRPr lang="en-GB" sz="13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endParaRPr>
            </a:p>
            <a:p>
              <a:pPr algn="ctr"/>
              <a:r>
                <a:rPr lang="en-GB" sz="1300" b="1" dirty="0">
                  <a:solidFill>
                    <a:srgbClr val="EEECE1">
                      <a:lumMod val="25000"/>
                    </a:srgbClr>
                  </a:solidFill>
                  <a:latin typeface="Comic Sans MS" panose="030F0702030302020204" pitchFamily="66" charset="0"/>
                </a:rPr>
                <a:t>Hidden here are three parts of a blunderbuss</a:t>
              </a:r>
            </a:p>
            <a:p>
              <a:pPr algn="ctr"/>
              <a:endParaRPr lang="en-GB" sz="13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endParaRPr>
            </a:p>
            <a:p>
              <a:pPr algn="ctr"/>
              <a:r>
                <a:rPr lang="en-GB" sz="1300" b="1" dirty="0">
                  <a:solidFill>
                    <a:srgbClr val="EEECE1">
                      <a:lumMod val="25000"/>
                    </a:srgbClr>
                  </a:solidFill>
                  <a:latin typeface="Comic Sans MS" panose="030F0702030302020204" pitchFamily="66" charset="0"/>
                </a:rPr>
                <a:t> </a:t>
              </a:r>
            </a:p>
            <a:p>
              <a:pPr algn="ctr"/>
              <a:r>
                <a:rPr lang="en-GB" sz="1300" b="1" dirty="0">
                  <a:solidFill>
                    <a:srgbClr val="EEECE1">
                      <a:lumMod val="25000"/>
                    </a:srgbClr>
                  </a:solidFill>
                  <a:latin typeface="Comic Sans MS" panose="030F0702030302020204" pitchFamily="66" charset="0"/>
                </a:rPr>
                <a:t>For scaring off ghosts it’s the best </a:t>
              </a:r>
            </a:p>
            <a:p>
              <a:pPr algn="ctr"/>
              <a:endParaRPr lang="en-GB" sz="13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endParaRPr>
            </a:p>
            <a:p>
              <a:pPr algn="ctr"/>
              <a:r>
                <a:rPr lang="en-GB" sz="1300" b="1" dirty="0">
                  <a:solidFill>
                    <a:srgbClr val="EEECE1">
                      <a:lumMod val="25000"/>
                    </a:srgbClr>
                  </a:solidFill>
                  <a:latin typeface="Comic Sans MS" panose="030F0702030302020204" pitchFamily="66" charset="0"/>
                </a:rPr>
                <a:t>Mark the scroll  on the door</a:t>
              </a:r>
            </a:p>
            <a:p>
              <a:pPr algn="ctr"/>
              <a:r>
                <a:rPr lang="en-GB" sz="1300" b="1" dirty="0">
                  <a:solidFill>
                    <a:srgbClr val="EEECE1">
                      <a:lumMod val="25000"/>
                    </a:srgbClr>
                  </a:solidFill>
                  <a:latin typeface="Comic Sans MS" panose="030F0702030302020204" pitchFamily="66" charset="0"/>
                </a:rPr>
                <a:t>as you find each part - </a:t>
              </a:r>
            </a:p>
            <a:p>
              <a:pPr algn="ctr"/>
              <a:r>
                <a:rPr lang="en-GB" sz="1300" b="1" dirty="0">
                  <a:solidFill>
                    <a:srgbClr val="EEECE1">
                      <a:lumMod val="25000"/>
                    </a:srgbClr>
                  </a:solidFill>
                  <a:latin typeface="Comic Sans MS" panose="030F0702030302020204" pitchFamily="66" charset="0"/>
                </a:rPr>
                <a:t>But please, don’t make a mess</a:t>
              </a:r>
              <a:r>
                <a:rPr lang="en-GB" sz="1400" b="1" dirty="0">
                  <a:solidFill>
                    <a:srgbClr val="EEECE1">
                      <a:lumMod val="25000"/>
                    </a:srgbClr>
                  </a:solidFill>
                  <a:latin typeface="Tempus Sans ITC" panose="04020404030D07020202" pitchFamily="82" charset="0"/>
                </a:rPr>
                <a:t>!</a:t>
              </a:r>
            </a:p>
          </p:txBody>
        </p:sp>
        <p:pic>
          <p:nvPicPr>
            <p:cNvPr id="2050" name="Picture 2"/>
            <p:cNvPicPr>
              <a:picLocks noChangeAspect="1" noChangeArrowheads="1"/>
            </p:cNvPicPr>
            <p:nvPr/>
          </p:nvPicPr>
          <p:blipFill>
            <a:blip r:embed="rId21" cstate="screen">
              <a:duotone>
                <a:schemeClr val="accent6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22">
                      <a14:imgEffect>
                        <a14:artisticPencilGrayscale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rot="552450">
              <a:off x="-2358229" y="6477354"/>
              <a:ext cx="1078904" cy="4009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sp>
        <p:nvSpPr>
          <p:cNvPr id="68" name="Rectangle 67"/>
          <p:cNvSpPr/>
          <p:nvPr/>
        </p:nvSpPr>
        <p:spPr>
          <a:xfrm>
            <a:off x="414310" y="-4448127"/>
            <a:ext cx="8753477" cy="7144580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390" name="Group 389"/>
          <p:cNvGrpSpPr/>
          <p:nvPr/>
        </p:nvGrpSpPr>
        <p:grpSpPr>
          <a:xfrm>
            <a:off x="4267200" y="6371680"/>
            <a:ext cx="2236088" cy="807575"/>
            <a:chOff x="1903932" y="4691741"/>
            <a:chExt cx="5195731" cy="1206143"/>
          </a:xfrm>
        </p:grpSpPr>
        <p:sp>
          <p:nvSpPr>
            <p:cNvPr id="454" name="Freeform 453"/>
            <p:cNvSpPr/>
            <p:nvPr/>
          </p:nvSpPr>
          <p:spPr>
            <a:xfrm>
              <a:off x="1903932" y="4691741"/>
              <a:ext cx="5195731" cy="1206143"/>
            </a:xfrm>
            <a:custGeom>
              <a:avLst/>
              <a:gdLst>
                <a:gd name="connsiteX0" fmla="*/ 143004 w 4949285"/>
                <a:gd name="connsiteY0" fmla="*/ 221618 h 1206143"/>
                <a:gd name="connsiteX1" fmla="*/ 162255 w 4949285"/>
                <a:gd name="connsiteY1" fmla="*/ 375622 h 1206143"/>
                <a:gd name="connsiteX2" fmla="*/ 210381 w 4949285"/>
                <a:gd name="connsiteY2" fmla="*/ 462250 h 1206143"/>
                <a:gd name="connsiteX3" fmla="*/ 2376065 w 4949285"/>
                <a:gd name="connsiteY3" fmla="*/ 442999 h 1206143"/>
                <a:gd name="connsiteX4" fmla="*/ 2761076 w 4949285"/>
                <a:gd name="connsiteY4" fmla="*/ 433374 h 1206143"/>
                <a:gd name="connsiteX5" fmla="*/ 3194213 w 4949285"/>
                <a:gd name="connsiteY5" fmla="*/ 500751 h 1206143"/>
                <a:gd name="connsiteX6" fmla="*/ 3540722 w 4949285"/>
                <a:gd name="connsiteY6" fmla="*/ 625879 h 1206143"/>
                <a:gd name="connsiteX7" fmla="*/ 3829480 w 4949285"/>
                <a:gd name="connsiteY7" fmla="*/ 818385 h 1206143"/>
                <a:gd name="connsiteX8" fmla="*/ 4021985 w 4949285"/>
                <a:gd name="connsiteY8" fmla="*/ 924262 h 1206143"/>
                <a:gd name="connsiteX9" fmla="*/ 4820882 w 4949285"/>
                <a:gd name="connsiteY9" fmla="*/ 1174519 h 1206143"/>
                <a:gd name="connsiteX10" fmla="*/ 4917135 w 4949285"/>
                <a:gd name="connsiteY10" fmla="*/ 1097517 h 1206143"/>
                <a:gd name="connsiteX11" fmla="*/ 4897884 w 4949285"/>
                <a:gd name="connsiteY11" fmla="*/ 231244 h 1206143"/>
                <a:gd name="connsiteX12" fmla="*/ 4349244 w 4949285"/>
                <a:gd name="connsiteY12" fmla="*/ 240869 h 1206143"/>
                <a:gd name="connsiteX13" fmla="*/ 3896857 w 4949285"/>
                <a:gd name="connsiteY13" fmla="*/ 452625 h 1206143"/>
                <a:gd name="connsiteX14" fmla="*/ 3511846 w 4949285"/>
                <a:gd name="connsiteY14" fmla="*/ 192742 h 1206143"/>
                <a:gd name="connsiteX15" fmla="*/ 2982457 w 4949285"/>
                <a:gd name="connsiteY15" fmla="*/ 29113 h 1206143"/>
                <a:gd name="connsiteX16" fmla="*/ 2443442 w 4949285"/>
                <a:gd name="connsiteY16" fmla="*/ 19488 h 1206143"/>
                <a:gd name="connsiteX17" fmla="*/ 2125809 w 4949285"/>
                <a:gd name="connsiteY17" fmla="*/ 231244 h 1206143"/>
                <a:gd name="connsiteX18" fmla="*/ 143004 w 4949285"/>
                <a:gd name="connsiteY18" fmla="*/ 221618 h 1206143"/>
                <a:gd name="connsiteX0" fmla="*/ 187004 w 4993285"/>
                <a:gd name="connsiteY0" fmla="*/ 221618 h 1206143"/>
                <a:gd name="connsiteX1" fmla="*/ 90752 w 4993285"/>
                <a:gd name="connsiteY1" fmla="*/ 375622 h 1206143"/>
                <a:gd name="connsiteX2" fmla="*/ 254381 w 4993285"/>
                <a:gd name="connsiteY2" fmla="*/ 462250 h 1206143"/>
                <a:gd name="connsiteX3" fmla="*/ 2420065 w 4993285"/>
                <a:gd name="connsiteY3" fmla="*/ 442999 h 1206143"/>
                <a:gd name="connsiteX4" fmla="*/ 2805076 w 4993285"/>
                <a:gd name="connsiteY4" fmla="*/ 433374 h 1206143"/>
                <a:gd name="connsiteX5" fmla="*/ 3238213 w 4993285"/>
                <a:gd name="connsiteY5" fmla="*/ 500751 h 1206143"/>
                <a:gd name="connsiteX6" fmla="*/ 3584722 w 4993285"/>
                <a:gd name="connsiteY6" fmla="*/ 625879 h 1206143"/>
                <a:gd name="connsiteX7" fmla="*/ 3873480 w 4993285"/>
                <a:gd name="connsiteY7" fmla="*/ 818385 h 1206143"/>
                <a:gd name="connsiteX8" fmla="*/ 4065985 w 4993285"/>
                <a:gd name="connsiteY8" fmla="*/ 924262 h 1206143"/>
                <a:gd name="connsiteX9" fmla="*/ 4864882 w 4993285"/>
                <a:gd name="connsiteY9" fmla="*/ 1174519 h 1206143"/>
                <a:gd name="connsiteX10" fmla="*/ 4961135 w 4993285"/>
                <a:gd name="connsiteY10" fmla="*/ 1097517 h 1206143"/>
                <a:gd name="connsiteX11" fmla="*/ 4941884 w 4993285"/>
                <a:gd name="connsiteY11" fmla="*/ 231244 h 1206143"/>
                <a:gd name="connsiteX12" fmla="*/ 4393244 w 4993285"/>
                <a:gd name="connsiteY12" fmla="*/ 240869 h 1206143"/>
                <a:gd name="connsiteX13" fmla="*/ 3940857 w 4993285"/>
                <a:gd name="connsiteY13" fmla="*/ 452625 h 1206143"/>
                <a:gd name="connsiteX14" fmla="*/ 3555846 w 4993285"/>
                <a:gd name="connsiteY14" fmla="*/ 192742 h 1206143"/>
                <a:gd name="connsiteX15" fmla="*/ 3026457 w 4993285"/>
                <a:gd name="connsiteY15" fmla="*/ 29113 h 1206143"/>
                <a:gd name="connsiteX16" fmla="*/ 2487442 w 4993285"/>
                <a:gd name="connsiteY16" fmla="*/ 19488 h 1206143"/>
                <a:gd name="connsiteX17" fmla="*/ 2169809 w 4993285"/>
                <a:gd name="connsiteY17" fmla="*/ 231244 h 1206143"/>
                <a:gd name="connsiteX18" fmla="*/ 187004 w 4993285"/>
                <a:gd name="connsiteY18" fmla="*/ 221618 h 1206143"/>
                <a:gd name="connsiteX0" fmla="*/ 248501 w 5054782"/>
                <a:gd name="connsiteY0" fmla="*/ 221618 h 1206143"/>
                <a:gd name="connsiteX1" fmla="*/ 36746 w 5054782"/>
                <a:gd name="connsiteY1" fmla="*/ 365997 h 1206143"/>
                <a:gd name="connsiteX2" fmla="*/ 315878 w 5054782"/>
                <a:gd name="connsiteY2" fmla="*/ 462250 h 1206143"/>
                <a:gd name="connsiteX3" fmla="*/ 2481562 w 5054782"/>
                <a:gd name="connsiteY3" fmla="*/ 442999 h 1206143"/>
                <a:gd name="connsiteX4" fmla="*/ 2866573 w 5054782"/>
                <a:gd name="connsiteY4" fmla="*/ 433374 h 1206143"/>
                <a:gd name="connsiteX5" fmla="*/ 3299710 w 5054782"/>
                <a:gd name="connsiteY5" fmla="*/ 500751 h 1206143"/>
                <a:gd name="connsiteX6" fmla="*/ 3646219 w 5054782"/>
                <a:gd name="connsiteY6" fmla="*/ 625879 h 1206143"/>
                <a:gd name="connsiteX7" fmla="*/ 3934977 w 5054782"/>
                <a:gd name="connsiteY7" fmla="*/ 818385 h 1206143"/>
                <a:gd name="connsiteX8" fmla="*/ 4127482 w 5054782"/>
                <a:gd name="connsiteY8" fmla="*/ 924262 h 1206143"/>
                <a:gd name="connsiteX9" fmla="*/ 4926379 w 5054782"/>
                <a:gd name="connsiteY9" fmla="*/ 1174519 h 1206143"/>
                <a:gd name="connsiteX10" fmla="*/ 5022632 w 5054782"/>
                <a:gd name="connsiteY10" fmla="*/ 1097517 h 1206143"/>
                <a:gd name="connsiteX11" fmla="*/ 5003381 w 5054782"/>
                <a:gd name="connsiteY11" fmla="*/ 231244 h 1206143"/>
                <a:gd name="connsiteX12" fmla="*/ 4454741 w 5054782"/>
                <a:gd name="connsiteY12" fmla="*/ 240869 h 1206143"/>
                <a:gd name="connsiteX13" fmla="*/ 4002354 w 5054782"/>
                <a:gd name="connsiteY13" fmla="*/ 452625 h 1206143"/>
                <a:gd name="connsiteX14" fmla="*/ 3617343 w 5054782"/>
                <a:gd name="connsiteY14" fmla="*/ 192742 h 1206143"/>
                <a:gd name="connsiteX15" fmla="*/ 3087954 w 5054782"/>
                <a:gd name="connsiteY15" fmla="*/ 29113 h 1206143"/>
                <a:gd name="connsiteX16" fmla="*/ 2548939 w 5054782"/>
                <a:gd name="connsiteY16" fmla="*/ 19488 h 1206143"/>
                <a:gd name="connsiteX17" fmla="*/ 2231306 w 5054782"/>
                <a:gd name="connsiteY17" fmla="*/ 231244 h 1206143"/>
                <a:gd name="connsiteX18" fmla="*/ 248501 w 5054782"/>
                <a:gd name="connsiteY18" fmla="*/ 221618 h 1206143"/>
                <a:gd name="connsiteX0" fmla="*/ 310748 w 5117029"/>
                <a:gd name="connsiteY0" fmla="*/ 221618 h 1206143"/>
                <a:gd name="connsiteX1" fmla="*/ 12365 w 5117029"/>
                <a:gd name="connsiteY1" fmla="*/ 394873 h 1206143"/>
                <a:gd name="connsiteX2" fmla="*/ 378125 w 5117029"/>
                <a:gd name="connsiteY2" fmla="*/ 462250 h 1206143"/>
                <a:gd name="connsiteX3" fmla="*/ 2543809 w 5117029"/>
                <a:gd name="connsiteY3" fmla="*/ 442999 h 1206143"/>
                <a:gd name="connsiteX4" fmla="*/ 2928820 w 5117029"/>
                <a:gd name="connsiteY4" fmla="*/ 433374 h 1206143"/>
                <a:gd name="connsiteX5" fmla="*/ 3361957 w 5117029"/>
                <a:gd name="connsiteY5" fmla="*/ 500751 h 1206143"/>
                <a:gd name="connsiteX6" fmla="*/ 3708466 w 5117029"/>
                <a:gd name="connsiteY6" fmla="*/ 625879 h 1206143"/>
                <a:gd name="connsiteX7" fmla="*/ 3997224 w 5117029"/>
                <a:gd name="connsiteY7" fmla="*/ 818385 h 1206143"/>
                <a:gd name="connsiteX8" fmla="*/ 4189729 w 5117029"/>
                <a:gd name="connsiteY8" fmla="*/ 924262 h 1206143"/>
                <a:gd name="connsiteX9" fmla="*/ 4988626 w 5117029"/>
                <a:gd name="connsiteY9" fmla="*/ 1174519 h 1206143"/>
                <a:gd name="connsiteX10" fmla="*/ 5084879 w 5117029"/>
                <a:gd name="connsiteY10" fmla="*/ 1097517 h 1206143"/>
                <a:gd name="connsiteX11" fmla="*/ 5065628 w 5117029"/>
                <a:gd name="connsiteY11" fmla="*/ 231244 h 1206143"/>
                <a:gd name="connsiteX12" fmla="*/ 4516988 w 5117029"/>
                <a:gd name="connsiteY12" fmla="*/ 240869 h 1206143"/>
                <a:gd name="connsiteX13" fmla="*/ 4064601 w 5117029"/>
                <a:gd name="connsiteY13" fmla="*/ 452625 h 1206143"/>
                <a:gd name="connsiteX14" fmla="*/ 3679590 w 5117029"/>
                <a:gd name="connsiteY14" fmla="*/ 192742 h 1206143"/>
                <a:gd name="connsiteX15" fmla="*/ 3150201 w 5117029"/>
                <a:gd name="connsiteY15" fmla="*/ 29113 h 1206143"/>
                <a:gd name="connsiteX16" fmla="*/ 2611186 w 5117029"/>
                <a:gd name="connsiteY16" fmla="*/ 19488 h 1206143"/>
                <a:gd name="connsiteX17" fmla="*/ 2293553 w 5117029"/>
                <a:gd name="connsiteY17" fmla="*/ 231244 h 1206143"/>
                <a:gd name="connsiteX18" fmla="*/ 310748 w 5117029"/>
                <a:gd name="connsiteY18" fmla="*/ 221618 h 1206143"/>
                <a:gd name="connsiteX0" fmla="*/ 220271 w 5026552"/>
                <a:gd name="connsiteY0" fmla="*/ 221618 h 1206143"/>
                <a:gd name="connsiteX1" fmla="*/ 56642 w 5026552"/>
                <a:gd name="connsiteY1" fmla="*/ 394873 h 1206143"/>
                <a:gd name="connsiteX2" fmla="*/ 287648 w 5026552"/>
                <a:gd name="connsiteY2" fmla="*/ 462250 h 1206143"/>
                <a:gd name="connsiteX3" fmla="*/ 2453332 w 5026552"/>
                <a:gd name="connsiteY3" fmla="*/ 442999 h 1206143"/>
                <a:gd name="connsiteX4" fmla="*/ 2838343 w 5026552"/>
                <a:gd name="connsiteY4" fmla="*/ 433374 h 1206143"/>
                <a:gd name="connsiteX5" fmla="*/ 3271480 w 5026552"/>
                <a:gd name="connsiteY5" fmla="*/ 500751 h 1206143"/>
                <a:gd name="connsiteX6" fmla="*/ 3617989 w 5026552"/>
                <a:gd name="connsiteY6" fmla="*/ 625879 h 1206143"/>
                <a:gd name="connsiteX7" fmla="*/ 3906747 w 5026552"/>
                <a:gd name="connsiteY7" fmla="*/ 818385 h 1206143"/>
                <a:gd name="connsiteX8" fmla="*/ 4099252 w 5026552"/>
                <a:gd name="connsiteY8" fmla="*/ 924262 h 1206143"/>
                <a:gd name="connsiteX9" fmla="*/ 4898149 w 5026552"/>
                <a:gd name="connsiteY9" fmla="*/ 1174519 h 1206143"/>
                <a:gd name="connsiteX10" fmla="*/ 4994402 w 5026552"/>
                <a:gd name="connsiteY10" fmla="*/ 1097517 h 1206143"/>
                <a:gd name="connsiteX11" fmla="*/ 4975151 w 5026552"/>
                <a:gd name="connsiteY11" fmla="*/ 231244 h 1206143"/>
                <a:gd name="connsiteX12" fmla="*/ 4426511 w 5026552"/>
                <a:gd name="connsiteY12" fmla="*/ 240869 h 1206143"/>
                <a:gd name="connsiteX13" fmla="*/ 3974124 w 5026552"/>
                <a:gd name="connsiteY13" fmla="*/ 452625 h 1206143"/>
                <a:gd name="connsiteX14" fmla="*/ 3589113 w 5026552"/>
                <a:gd name="connsiteY14" fmla="*/ 192742 h 1206143"/>
                <a:gd name="connsiteX15" fmla="*/ 3059724 w 5026552"/>
                <a:gd name="connsiteY15" fmla="*/ 29113 h 1206143"/>
                <a:gd name="connsiteX16" fmla="*/ 2520709 w 5026552"/>
                <a:gd name="connsiteY16" fmla="*/ 19488 h 1206143"/>
                <a:gd name="connsiteX17" fmla="*/ 2203076 w 5026552"/>
                <a:gd name="connsiteY17" fmla="*/ 231244 h 1206143"/>
                <a:gd name="connsiteX18" fmla="*/ 220271 w 5026552"/>
                <a:gd name="connsiteY18" fmla="*/ 221618 h 1206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26552" h="1206143">
                  <a:moveTo>
                    <a:pt x="220271" y="221618"/>
                  </a:moveTo>
                  <a:cubicBezTo>
                    <a:pt x="-137468" y="248889"/>
                    <a:pt x="45413" y="354768"/>
                    <a:pt x="56642" y="394873"/>
                  </a:cubicBezTo>
                  <a:cubicBezTo>
                    <a:pt x="67871" y="434978"/>
                    <a:pt x="-111800" y="454229"/>
                    <a:pt x="287648" y="462250"/>
                  </a:cubicBezTo>
                  <a:cubicBezTo>
                    <a:pt x="687096" y="470271"/>
                    <a:pt x="2028216" y="447812"/>
                    <a:pt x="2453332" y="442999"/>
                  </a:cubicBezTo>
                  <a:cubicBezTo>
                    <a:pt x="2878448" y="438186"/>
                    <a:pt x="2701985" y="423749"/>
                    <a:pt x="2838343" y="433374"/>
                  </a:cubicBezTo>
                  <a:cubicBezTo>
                    <a:pt x="2974701" y="442999"/>
                    <a:pt x="3141539" y="468667"/>
                    <a:pt x="3271480" y="500751"/>
                  </a:cubicBezTo>
                  <a:cubicBezTo>
                    <a:pt x="3401421" y="532835"/>
                    <a:pt x="3512111" y="572940"/>
                    <a:pt x="3617989" y="625879"/>
                  </a:cubicBezTo>
                  <a:cubicBezTo>
                    <a:pt x="3723867" y="678818"/>
                    <a:pt x="3826536" y="768654"/>
                    <a:pt x="3906747" y="818385"/>
                  </a:cubicBezTo>
                  <a:cubicBezTo>
                    <a:pt x="3986958" y="868116"/>
                    <a:pt x="3934018" y="864906"/>
                    <a:pt x="4099252" y="924262"/>
                  </a:cubicBezTo>
                  <a:cubicBezTo>
                    <a:pt x="4264486" y="983618"/>
                    <a:pt x="4748957" y="1145643"/>
                    <a:pt x="4898149" y="1174519"/>
                  </a:cubicBezTo>
                  <a:cubicBezTo>
                    <a:pt x="5047341" y="1203395"/>
                    <a:pt x="4981568" y="1254729"/>
                    <a:pt x="4994402" y="1097517"/>
                  </a:cubicBezTo>
                  <a:cubicBezTo>
                    <a:pt x="5007236" y="940305"/>
                    <a:pt x="5069800" y="374019"/>
                    <a:pt x="4975151" y="231244"/>
                  </a:cubicBezTo>
                  <a:cubicBezTo>
                    <a:pt x="4880503" y="88469"/>
                    <a:pt x="4593349" y="203972"/>
                    <a:pt x="4426511" y="240869"/>
                  </a:cubicBezTo>
                  <a:cubicBezTo>
                    <a:pt x="4259673" y="277766"/>
                    <a:pt x="4113690" y="460646"/>
                    <a:pt x="3974124" y="452625"/>
                  </a:cubicBezTo>
                  <a:cubicBezTo>
                    <a:pt x="3834558" y="444604"/>
                    <a:pt x="3741513" y="263327"/>
                    <a:pt x="3589113" y="192742"/>
                  </a:cubicBezTo>
                  <a:cubicBezTo>
                    <a:pt x="3436713" y="122157"/>
                    <a:pt x="3237791" y="57989"/>
                    <a:pt x="3059724" y="29113"/>
                  </a:cubicBezTo>
                  <a:cubicBezTo>
                    <a:pt x="2881657" y="237"/>
                    <a:pt x="2663484" y="-14200"/>
                    <a:pt x="2520709" y="19488"/>
                  </a:cubicBezTo>
                  <a:cubicBezTo>
                    <a:pt x="2377934" y="53176"/>
                    <a:pt x="2580065" y="199160"/>
                    <a:pt x="2203076" y="231244"/>
                  </a:cubicBezTo>
                  <a:cubicBezTo>
                    <a:pt x="1826087" y="263328"/>
                    <a:pt x="578010" y="194347"/>
                    <a:pt x="220271" y="221618"/>
                  </a:cubicBezTo>
                  <a:close/>
                </a:path>
              </a:pathLst>
            </a:custGeom>
            <a:blipFill>
              <a:blip r:embed="rId19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455" name="Freeform 454"/>
            <p:cNvSpPr/>
            <p:nvPr/>
          </p:nvSpPr>
          <p:spPr>
            <a:xfrm>
              <a:off x="6879967" y="4824491"/>
              <a:ext cx="219696" cy="1073393"/>
            </a:xfrm>
            <a:custGeom>
              <a:avLst/>
              <a:gdLst>
                <a:gd name="connsiteX0" fmla="*/ 2095 w 226797"/>
                <a:gd name="connsiteY0" fmla="*/ 26642 h 1156039"/>
                <a:gd name="connsiteX1" fmla="*/ 88723 w 226797"/>
                <a:gd name="connsiteY1" fmla="*/ 392402 h 1156039"/>
                <a:gd name="connsiteX2" fmla="*/ 30971 w 226797"/>
                <a:gd name="connsiteY2" fmla="*/ 575282 h 1156039"/>
                <a:gd name="connsiteX3" fmla="*/ 59847 w 226797"/>
                <a:gd name="connsiteY3" fmla="*/ 806288 h 1156039"/>
                <a:gd name="connsiteX4" fmla="*/ 50221 w 226797"/>
                <a:gd name="connsiteY4" fmla="*/ 1056545 h 1156039"/>
                <a:gd name="connsiteX5" fmla="*/ 213851 w 226797"/>
                <a:gd name="connsiteY5" fmla="*/ 1085421 h 1156039"/>
                <a:gd name="connsiteX6" fmla="*/ 194600 w 226797"/>
                <a:gd name="connsiteY6" fmla="*/ 142145 h 1156039"/>
                <a:gd name="connsiteX7" fmla="*/ 2095 w 226797"/>
                <a:gd name="connsiteY7" fmla="*/ 26642 h 1156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797" h="1156039">
                  <a:moveTo>
                    <a:pt x="2095" y="26642"/>
                  </a:moveTo>
                  <a:cubicBezTo>
                    <a:pt x="-15551" y="68351"/>
                    <a:pt x="83910" y="300962"/>
                    <a:pt x="88723" y="392402"/>
                  </a:cubicBezTo>
                  <a:cubicBezTo>
                    <a:pt x="93536" y="483842"/>
                    <a:pt x="35784" y="506301"/>
                    <a:pt x="30971" y="575282"/>
                  </a:cubicBezTo>
                  <a:cubicBezTo>
                    <a:pt x="26158" y="644263"/>
                    <a:pt x="56639" y="726078"/>
                    <a:pt x="59847" y="806288"/>
                  </a:cubicBezTo>
                  <a:cubicBezTo>
                    <a:pt x="63055" y="886498"/>
                    <a:pt x="24554" y="1010023"/>
                    <a:pt x="50221" y="1056545"/>
                  </a:cubicBezTo>
                  <a:cubicBezTo>
                    <a:pt x="75888" y="1103067"/>
                    <a:pt x="189788" y="1237821"/>
                    <a:pt x="213851" y="1085421"/>
                  </a:cubicBezTo>
                  <a:cubicBezTo>
                    <a:pt x="237914" y="933021"/>
                    <a:pt x="226684" y="312191"/>
                    <a:pt x="194600" y="142145"/>
                  </a:cubicBezTo>
                  <a:cubicBezTo>
                    <a:pt x="162516" y="-27901"/>
                    <a:pt x="19741" y="-15067"/>
                    <a:pt x="2095" y="26642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139700" h="139700" prst="divo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64" name="Group 63"/>
          <p:cNvGrpSpPr/>
          <p:nvPr/>
        </p:nvGrpSpPr>
        <p:grpSpPr>
          <a:xfrm>
            <a:off x="3570429" y="6239641"/>
            <a:ext cx="1904645" cy="554337"/>
            <a:chOff x="8901473" y="3450809"/>
            <a:chExt cx="1904645" cy="554337"/>
          </a:xfrm>
        </p:grpSpPr>
        <p:sp>
          <p:nvSpPr>
            <p:cNvPr id="457" name="Oval 456"/>
            <p:cNvSpPr/>
            <p:nvPr/>
          </p:nvSpPr>
          <p:spPr>
            <a:xfrm>
              <a:off x="8901473" y="3450809"/>
              <a:ext cx="52009" cy="552277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19050">
              <a:solidFill>
                <a:srgbClr val="474747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456" name="Trapezoid 9"/>
            <p:cNvSpPr/>
            <p:nvPr/>
          </p:nvSpPr>
          <p:spPr>
            <a:xfrm rot="5400000">
              <a:off x="9557292" y="2833321"/>
              <a:ext cx="552277" cy="1791374"/>
            </a:xfrm>
            <a:custGeom>
              <a:avLst/>
              <a:gdLst/>
              <a:ahLst/>
              <a:cxnLst/>
              <a:rect l="l" t="t" r="r" b="b"/>
              <a:pathLst>
                <a:path w="705050" h="3429002">
                  <a:moveTo>
                    <a:pt x="0" y="3429002"/>
                  </a:moveTo>
                  <a:lnTo>
                    <a:pt x="178308" y="2376613"/>
                  </a:lnTo>
                  <a:lnTo>
                    <a:pt x="178308" y="54865"/>
                  </a:lnTo>
                  <a:cubicBezTo>
                    <a:pt x="178308" y="24564"/>
                    <a:pt x="202872" y="0"/>
                    <a:pt x="233173" y="0"/>
                  </a:cubicBezTo>
                  <a:lnTo>
                    <a:pt x="452627" y="0"/>
                  </a:lnTo>
                  <a:cubicBezTo>
                    <a:pt x="482928" y="0"/>
                    <a:pt x="507492" y="24564"/>
                    <a:pt x="507492" y="54865"/>
                  </a:cubicBezTo>
                  <a:lnTo>
                    <a:pt x="507492" y="2262992"/>
                  </a:lnTo>
                  <a:lnTo>
                    <a:pt x="705050" y="3429002"/>
                  </a:lnTo>
                  <a:close/>
                </a:path>
              </a:pathLst>
            </a:custGeom>
            <a:gradFill>
              <a:gsLst>
                <a:gs pos="17000">
                  <a:schemeClr val="tx1"/>
                </a:gs>
                <a:gs pos="4000">
                  <a:schemeClr val="tx1">
                    <a:lumMod val="75000"/>
                    <a:lumOff val="25000"/>
                  </a:schemeClr>
                </a:gs>
                <a:gs pos="59000">
                  <a:schemeClr val="bg1">
                    <a:lumMod val="75000"/>
                  </a:schemeClr>
                </a:gs>
                <a:gs pos="69000">
                  <a:schemeClr val="bg1">
                    <a:lumMod val="5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lin ang="10800000" scaled="0"/>
            </a:gradFill>
            <a:ln>
              <a:solidFill>
                <a:srgbClr val="474747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pic>
          <p:nvPicPr>
            <p:cNvPr id="3075" name="Picture 3"/>
            <p:cNvPicPr>
              <a:picLocks noChangeAspect="1" noChangeArrowheads="1"/>
            </p:cNvPicPr>
            <p:nvPr/>
          </p:nvPicPr>
          <p:blipFill rotWithShape="1">
            <a:blip r:embed="rId2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 bwMode="auto">
            <a:xfrm>
              <a:off x="9560242" y="3580278"/>
              <a:ext cx="1245876" cy="380522"/>
            </a:xfrm>
            <a:prstGeom prst="rect">
              <a:avLst/>
            </a:prstGeom>
            <a:noFill/>
            <a:ln>
              <a:noFill/>
            </a:ln>
            <a:effectLst/>
            <a:scene3d>
              <a:camera prst="orthographicFront"/>
              <a:lightRig rig="threePt" dir="t"/>
            </a:scene3d>
            <a:sp3d>
              <a:bevelT/>
            </a:sp3d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437" name="Flowchart: Stored Data 436"/>
            <p:cNvSpPr/>
            <p:nvPr/>
          </p:nvSpPr>
          <p:spPr>
            <a:xfrm flipH="1">
              <a:off x="10178912" y="3580633"/>
              <a:ext cx="174991" cy="303753"/>
            </a:xfrm>
            <a:prstGeom prst="flowChartOnlineStorage">
              <a:avLst/>
            </a:prstGeom>
            <a:solidFill>
              <a:schemeClr val="bg2">
                <a:lumMod val="25000"/>
              </a:schemeClr>
            </a:solidFill>
            <a:scene3d>
              <a:camera prst="orthographicFront">
                <a:rot lat="0" lon="0" rev="0"/>
              </a:camera>
              <a:lightRig rig="threePt" dir="t">
                <a:rot lat="0" lon="0" rev="1200000"/>
              </a:lightRig>
            </a:scene3d>
            <a:sp3d>
              <a:bevelT w="63500" h="25400"/>
            </a:sp3d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438" name="Flowchart: Stored Data 437"/>
            <p:cNvSpPr/>
            <p:nvPr/>
          </p:nvSpPr>
          <p:spPr>
            <a:xfrm flipH="1">
              <a:off x="9668186" y="3578660"/>
              <a:ext cx="174991" cy="303753"/>
            </a:xfrm>
            <a:prstGeom prst="flowChartOnlineStorage">
              <a:avLst/>
            </a:prstGeom>
            <a:solidFill>
              <a:schemeClr val="bg2">
                <a:lumMod val="25000"/>
              </a:schemeClr>
            </a:solidFill>
            <a:scene3d>
              <a:camera prst="orthographicFront">
                <a:rot lat="0" lon="0" rev="0"/>
              </a:camera>
              <a:lightRig rig="threePt" dir="t">
                <a:rot lat="0" lon="0" rev="1200000"/>
              </a:lightRig>
            </a:scene3d>
            <a:sp3d>
              <a:bevelT w="63500" h="25400"/>
            </a:sp3d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439" name="Group 438"/>
          <p:cNvGrpSpPr/>
          <p:nvPr/>
        </p:nvGrpSpPr>
        <p:grpSpPr>
          <a:xfrm>
            <a:off x="5163511" y="6107106"/>
            <a:ext cx="731964" cy="748099"/>
            <a:chOff x="4466293" y="4273104"/>
            <a:chExt cx="1401107" cy="1238620"/>
          </a:xfrm>
        </p:grpSpPr>
        <p:grpSp>
          <p:nvGrpSpPr>
            <p:cNvPr id="440" name="Group 439"/>
            <p:cNvGrpSpPr/>
            <p:nvPr/>
          </p:nvGrpSpPr>
          <p:grpSpPr>
            <a:xfrm>
              <a:off x="4466293" y="4431264"/>
              <a:ext cx="1401107" cy="1080460"/>
              <a:chOff x="7071518" y="4398069"/>
              <a:chExt cx="1401107" cy="1047522"/>
            </a:xfrm>
          </p:grpSpPr>
          <p:sp>
            <p:nvSpPr>
              <p:cNvPr id="444" name="Freeform 443"/>
              <p:cNvSpPr/>
              <p:nvPr/>
            </p:nvSpPr>
            <p:spPr>
              <a:xfrm rot="20368112">
                <a:off x="7258366" y="4450309"/>
                <a:ext cx="377500" cy="376026"/>
              </a:xfrm>
              <a:custGeom>
                <a:avLst/>
                <a:gdLst>
                  <a:gd name="connsiteX0" fmla="*/ 1671 w 377500"/>
                  <a:gd name="connsiteY0" fmla="*/ 19 h 376026"/>
                  <a:gd name="connsiteX1" fmla="*/ 203802 w 377500"/>
                  <a:gd name="connsiteY1" fmla="*/ 134773 h 376026"/>
                  <a:gd name="connsiteX2" fmla="*/ 213427 w 377500"/>
                  <a:gd name="connsiteY2" fmla="*/ 221400 h 376026"/>
                  <a:gd name="connsiteX3" fmla="*/ 319305 w 377500"/>
                  <a:gd name="connsiteY3" fmla="*/ 259901 h 376026"/>
                  <a:gd name="connsiteX4" fmla="*/ 377056 w 377500"/>
                  <a:gd name="connsiteY4" fmla="*/ 259901 h 376026"/>
                  <a:gd name="connsiteX5" fmla="*/ 290429 w 377500"/>
                  <a:gd name="connsiteY5" fmla="*/ 317653 h 376026"/>
                  <a:gd name="connsiteX6" fmla="*/ 203802 w 377500"/>
                  <a:gd name="connsiteY6" fmla="*/ 375405 h 376026"/>
                  <a:gd name="connsiteX7" fmla="*/ 117174 w 377500"/>
                  <a:gd name="connsiteY7" fmla="*/ 279152 h 376026"/>
                  <a:gd name="connsiteX8" fmla="*/ 107549 w 377500"/>
                  <a:gd name="connsiteY8" fmla="*/ 144398 h 376026"/>
                  <a:gd name="connsiteX9" fmla="*/ 1671 w 377500"/>
                  <a:gd name="connsiteY9" fmla="*/ 19 h 376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7500" h="376026">
                    <a:moveTo>
                      <a:pt x="1671" y="19"/>
                    </a:moveTo>
                    <a:cubicBezTo>
                      <a:pt x="17713" y="-1585"/>
                      <a:pt x="168509" y="97876"/>
                      <a:pt x="203802" y="134773"/>
                    </a:cubicBezTo>
                    <a:cubicBezTo>
                      <a:pt x="239095" y="171670"/>
                      <a:pt x="194177" y="200545"/>
                      <a:pt x="213427" y="221400"/>
                    </a:cubicBezTo>
                    <a:cubicBezTo>
                      <a:pt x="232677" y="242255"/>
                      <a:pt x="292034" y="253484"/>
                      <a:pt x="319305" y="259901"/>
                    </a:cubicBezTo>
                    <a:cubicBezTo>
                      <a:pt x="346576" y="266318"/>
                      <a:pt x="381869" y="250276"/>
                      <a:pt x="377056" y="259901"/>
                    </a:cubicBezTo>
                    <a:cubicBezTo>
                      <a:pt x="372243" y="269526"/>
                      <a:pt x="290429" y="317653"/>
                      <a:pt x="290429" y="317653"/>
                    </a:cubicBezTo>
                    <a:cubicBezTo>
                      <a:pt x="261553" y="336904"/>
                      <a:pt x="232678" y="381822"/>
                      <a:pt x="203802" y="375405"/>
                    </a:cubicBezTo>
                    <a:cubicBezTo>
                      <a:pt x="174926" y="368988"/>
                      <a:pt x="133216" y="317653"/>
                      <a:pt x="117174" y="279152"/>
                    </a:cubicBezTo>
                    <a:cubicBezTo>
                      <a:pt x="101132" y="240651"/>
                      <a:pt x="125195" y="189316"/>
                      <a:pt x="107549" y="144398"/>
                    </a:cubicBezTo>
                    <a:cubicBezTo>
                      <a:pt x="89903" y="99480"/>
                      <a:pt x="-14371" y="1623"/>
                      <a:pt x="1671" y="19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rgbClr val="474747"/>
                </a:solidFill>
              </a:ln>
              <a:scene3d>
                <a:camera prst="orthographicFront"/>
                <a:lightRig rig="threePt" dir="t"/>
              </a:scene3d>
              <a:sp3d>
                <a:bevelT w="139700" h="139700" prst="divo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45" name="Freeform 444"/>
              <p:cNvSpPr/>
              <p:nvPr/>
            </p:nvSpPr>
            <p:spPr>
              <a:xfrm>
                <a:off x="7777271" y="5105400"/>
                <a:ext cx="102682" cy="251710"/>
              </a:xfrm>
              <a:custGeom>
                <a:avLst/>
                <a:gdLst>
                  <a:gd name="connsiteX0" fmla="*/ 30595 w 102682"/>
                  <a:gd name="connsiteY0" fmla="*/ 9662 h 135118"/>
                  <a:gd name="connsiteX1" fmla="*/ 30595 w 102682"/>
                  <a:gd name="connsiteY1" fmla="*/ 77039 h 135118"/>
                  <a:gd name="connsiteX2" fmla="*/ 1720 w 102682"/>
                  <a:gd name="connsiteY2" fmla="*/ 134790 h 135118"/>
                  <a:gd name="connsiteX3" fmla="*/ 88347 w 102682"/>
                  <a:gd name="connsiteY3" fmla="*/ 96289 h 135118"/>
                  <a:gd name="connsiteX4" fmla="*/ 97972 w 102682"/>
                  <a:gd name="connsiteY4" fmla="*/ 9662 h 135118"/>
                  <a:gd name="connsiteX5" fmla="*/ 30595 w 102682"/>
                  <a:gd name="connsiteY5" fmla="*/ 9662 h 135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2682" h="135118">
                    <a:moveTo>
                      <a:pt x="30595" y="9662"/>
                    </a:moveTo>
                    <a:cubicBezTo>
                      <a:pt x="19366" y="20891"/>
                      <a:pt x="35407" y="56184"/>
                      <a:pt x="30595" y="77039"/>
                    </a:cubicBezTo>
                    <a:cubicBezTo>
                      <a:pt x="25783" y="97894"/>
                      <a:pt x="-7905" y="131582"/>
                      <a:pt x="1720" y="134790"/>
                    </a:cubicBezTo>
                    <a:cubicBezTo>
                      <a:pt x="11345" y="137998"/>
                      <a:pt x="72305" y="117144"/>
                      <a:pt x="88347" y="96289"/>
                    </a:cubicBezTo>
                    <a:cubicBezTo>
                      <a:pt x="104389" y="75434"/>
                      <a:pt x="105993" y="24100"/>
                      <a:pt x="97972" y="9662"/>
                    </a:cubicBezTo>
                    <a:cubicBezTo>
                      <a:pt x="89951" y="-4776"/>
                      <a:pt x="41824" y="-1567"/>
                      <a:pt x="30595" y="9662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solidFill>
                  <a:srgbClr val="474747"/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46" name="Freeform 445"/>
              <p:cNvSpPr/>
              <p:nvPr/>
            </p:nvSpPr>
            <p:spPr>
              <a:xfrm>
                <a:off x="7495241" y="5103871"/>
                <a:ext cx="585499" cy="341720"/>
              </a:xfrm>
              <a:custGeom>
                <a:avLst/>
                <a:gdLst>
                  <a:gd name="connsiteX0" fmla="*/ 3752 w 585499"/>
                  <a:gd name="connsiteY0" fmla="*/ 51850 h 341720"/>
                  <a:gd name="connsiteX1" fmla="*/ 119255 w 585499"/>
                  <a:gd name="connsiteY1" fmla="*/ 263606 h 341720"/>
                  <a:gd name="connsiteX2" fmla="*/ 331010 w 585499"/>
                  <a:gd name="connsiteY2" fmla="*/ 340608 h 341720"/>
                  <a:gd name="connsiteX3" fmla="*/ 475389 w 585499"/>
                  <a:gd name="connsiteY3" fmla="*/ 302107 h 341720"/>
                  <a:gd name="connsiteX4" fmla="*/ 581267 w 585499"/>
                  <a:gd name="connsiteY4" fmla="*/ 205855 h 341720"/>
                  <a:gd name="connsiteX5" fmla="*/ 533141 w 585499"/>
                  <a:gd name="connsiteY5" fmla="*/ 22975 h 341720"/>
                  <a:gd name="connsiteX6" fmla="*/ 254008 w 585499"/>
                  <a:gd name="connsiteY6" fmla="*/ 3724 h 341720"/>
                  <a:gd name="connsiteX7" fmla="*/ 3752 w 585499"/>
                  <a:gd name="connsiteY7" fmla="*/ 51850 h 341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85499" h="341720">
                    <a:moveTo>
                      <a:pt x="3752" y="51850"/>
                    </a:moveTo>
                    <a:cubicBezTo>
                      <a:pt x="-18707" y="95164"/>
                      <a:pt x="64712" y="215480"/>
                      <a:pt x="119255" y="263606"/>
                    </a:cubicBezTo>
                    <a:cubicBezTo>
                      <a:pt x="173798" y="311732"/>
                      <a:pt x="271654" y="334191"/>
                      <a:pt x="331010" y="340608"/>
                    </a:cubicBezTo>
                    <a:cubicBezTo>
                      <a:pt x="390366" y="347025"/>
                      <a:pt x="433680" y="324566"/>
                      <a:pt x="475389" y="302107"/>
                    </a:cubicBezTo>
                    <a:cubicBezTo>
                      <a:pt x="517098" y="279648"/>
                      <a:pt x="571642" y="252377"/>
                      <a:pt x="581267" y="205855"/>
                    </a:cubicBezTo>
                    <a:cubicBezTo>
                      <a:pt x="590892" y="159333"/>
                      <a:pt x="587684" y="56663"/>
                      <a:pt x="533141" y="22975"/>
                    </a:cubicBezTo>
                    <a:cubicBezTo>
                      <a:pt x="478598" y="-10713"/>
                      <a:pt x="342239" y="2120"/>
                      <a:pt x="254008" y="3724"/>
                    </a:cubicBezTo>
                    <a:cubicBezTo>
                      <a:pt x="165777" y="5328"/>
                      <a:pt x="26211" y="8536"/>
                      <a:pt x="3752" y="51850"/>
                    </a:cubicBezTo>
                    <a:close/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47" name="Trapezoid 446"/>
              <p:cNvSpPr/>
              <p:nvPr/>
            </p:nvSpPr>
            <p:spPr>
              <a:xfrm rot="16200000">
                <a:off x="7658722" y="4411099"/>
                <a:ext cx="111015" cy="169010"/>
              </a:xfrm>
              <a:prstGeom prst="trapezoid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48" name="Freeform 447"/>
              <p:cNvSpPr/>
              <p:nvPr/>
            </p:nvSpPr>
            <p:spPr>
              <a:xfrm>
                <a:off x="7071518" y="4725398"/>
                <a:ext cx="1401107" cy="456201"/>
              </a:xfrm>
              <a:custGeom>
                <a:avLst/>
                <a:gdLst>
                  <a:gd name="connsiteX0" fmla="*/ 1151272 w 1401107"/>
                  <a:gd name="connsiteY0" fmla="*/ 110852 h 396915"/>
                  <a:gd name="connsiteX1" fmla="*/ 689260 w 1401107"/>
                  <a:gd name="connsiteY1" fmla="*/ 4974 h 396915"/>
                  <a:gd name="connsiteX2" fmla="*/ 525630 w 1401107"/>
                  <a:gd name="connsiteY2" fmla="*/ 33850 h 396915"/>
                  <a:gd name="connsiteX3" fmla="*/ 246497 w 1401107"/>
                  <a:gd name="connsiteY3" fmla="*/ 178229 h 396915"/>
                  <a:gd name="connsiteX4" fmla="*/ 44367 w 1401107"/>
                  <a:gd name="connsiteY4" fmla="*/ 178229 h 396915"/>
                  <a:gd name="connsiteX5" fmla="*/ 44367 w 1401107"/>
                  <a:gd name="connsiteY5" fmla="*/ 293732 h 396915"/>
                  <a:gd name="connsiteX6" fmla="*/ 525630 w 1401107"/>
                  <a:gd name="connsiteY6" fmla="*/ 312982 h 396915"/>
                  <a:gd name="connsiteX7" fmla="*/ 775887 w 1401107"/>
                  <a:gd name="connsiteY7" fmla="*/ 361109 h 396915"/>
                  <a:gd name="connsiteX8" fmla="*/ 987643 w 1401107"/>
                  <a:gd name="connsiteY8" fmla="*/ 389985 h 396915"/>
                  <a:gd name="connsiteX9" fmla="*/ 1170523 w 1401107"/>
                  <a:gd name="connsiteY9" fmla="*/ 389985 h 396915"/>
                  <a:gd name="connsiteX10" fmla="*/ 1343777 w 1401107"/>
                  <a:gd name="connsiteY10" fmla="*/ 312982 h 396915"/>
                  <a:gd name="connsiteX11" fmla="*/ 1391904 w 1401107"/>
                  <a:gd name="connsiteY11" fmla="*/ 235980 h 396915"/>
                  <a:gd name="connsiteX12" fmla="*/ 1151272 w 1401107"/>
                  <a:gd name="connsiteY12" fmla="*/ 110852 h 396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01107" h="396915">
                    <a:moveTo>
                      <a:pt x="1151272" y="110852"/>
                    </a:moveTo>
                    <a:cubicBezTo>
                      <a:pt x="1034165" y="72351"/>
                      <a:pt x="793534" y="17808"/>
                      <a:pt x="689260" y="4974"/>
                    </a:cubicBezTo>
                    <a:cubicBezTo>
                      <a:pt x="584986" y="-7860"/>
                      <a:pt x="599424" y="4974"/>
                      <a:pt x="525630" y="33850"/>
                    </a:cubicBezTo>
                    <a:cubicBezTo>
                      <a:pt x="451836" y="62726"/>
                      <a:pt x="326707" y="154166"/>
                      <a:pt x="246497" y="178229"/>
                    </a:cubicBezTo>
                    <a:cubicBezTo>
                      <a:pt x="166286" y="202292"/>
                      <a:pt x="78055" y="158979"/>
                      <a:pt x="44367" y="178229"/>
                    </a:cubicBezTo>
                    <a:cubicBezTo>
                      <a:pt x="10679" y="197479"/>
                      <a:pt x="-35844" y="271273"/>
                      <a:pt x="44367" y="293732"/>
                    </a:cubicBezTo>
                    <a:cubicBezTo>
                      <a:pt x="124577" y="316191"/>
                      <a:pt x="403710" y="301753"/>
                      <a:pt x="525630" y="312982"/>
                    </a:cubicBezTo>
                    <a:cubicBezTo>
                      <a:pt x="647550" y="324212"/>
                      <a:pt x="698885" y="348275"/>
                      <a:pt x="775887" y="361109"/>
                    </a:cubicBezTo>
                    <a:cubicBezTo>
                      <a:pt x="852889" y="373943"/>
                      <a:pt x="921870" y="385172"/>
                      <a:pt x="987643" y="389985"/>
                    </a:cubicBezTo>
                    <a:cubicBezTo>
                      <a:pt x="1053416" y="394798"/>
                      <a:pt x="1111167" y="402819"/>
                      <a:pt x="1170523" y="389985"/>
                    </a:cubicBezTo>
                    <a:cubicBezTo>
                      <a:pt x="1229879" y="377151"/>
                      <a:pt x="1306880" y="338649"/>
                      <a:pt x="1343777" y="312982"/>
                    </a:cubicBezTo>
                    <a:cubicBezTo>
                      <a:pt x="1380674" y="287315"/>
                      <a:pt x="1419175" y="269668"/>
                      <a:pt x="1391904" y="235980"/>
                    </a:cubicBezTo>
                    <a:cubicBezTo>
                      <a:pt x="1364633" y="202292"/>
                      <a:pt x="1268379" y="149353"/>
                      <a:pt x="1151272" y="110852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rgbClr val="474747"/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49" name="Freeform 448"/>
              <p:cNvSpPr/>
              <p:nvPr/>
            </p:nvSpPr>
            <p:spPr>
              <a:xfrm>
                <a:off x="7706257" y="4826335"/>
                <a:ext cx="347392" cy="277536"/>
              </a:xfrm>
              <a:custGeom>
                <a:avLst/>
                <a:gdLst>
                  <a:gd name="connsiteX0" fmla="*/ 55 w 347392"/>
                  <a:gd name="connsiteY0" fmla="*/ 74596 h 277536"/>
                  <a:gd name="connsiteX1" fmla="*/ 211810 w 347392"/>
                  <a:gd name="connsiteY1" fmla="*/ 267101 h 277536"/>
                  <a:gd name="connsiteX2" fmla="*/ 327314 w 347392"/>
                  <a:gd name="connsiteY2" fmla="*/ 238226 h 277536"/>
                  <a:gd name="connsiteX3" fmla="*/ 346564 w 347392"/>
                  <a:gd name="connsiteY3" fmla="*/ 122722 h 277536"/>
                  <a:gd name="connsiteX4" fmla="*/ 317688 w 347392"/>
                  <a:gd name="connsiteY4" fmla="*/ 7219 h 277536"/>
                  <a:gd name="connsiteX5" fmla="*/ 192560 w 347392"/>
                  <a:gd name="connsiteY5" fmla="*/ 16845 h 277536"/>
                  <a:gd name="connsiteX6" fmla="*/ 55 w 347392"/>
                  <a:gd name="connsiteY6" fmla="*/ 74596 h 277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7392" h="277536">
                    <a:moveTo>
                      <a:pt x="55" y="74596"/>
                    </a:moveTo>
                    <a:cubicBezTo>
                      <a:pt x="3263" y="116305"/>
                      <a:pt x="157267" y="239829"/>
                      <a:pt x="211810" y="267101"/>
                    </a:cubicBezTo>
                    <a:cubicBezTo>
                      <a:pt x="266353" y="294373"/>
                      <a:pt x="304855" y="262289"/>
                      <a:pt x="327314" y="238226"/>
                    </a:cubicBezTo>
                    <a:cubicBezTo>
                      <a:pt x="349773" y="214163"/>
                      <a:pt x="348168" y="161223"/>
                      <a:pt x="346564" y="122722"/>
                    </a:cubicBezTo>
                    <a:cubicBezTo>
                      <a:pt x="344960" y="84221"/>
                      <a:pt x="343355" y="24865"/>
                      <a:pt x="317688" y="7219"/>
                    </a:cubicBezTo>
                    <a:cubicBezTo>
                      <a:pt x="292021" y="-10427"/>
                      <a:pt x="250312" y="8824"/>
                      <a:pt x="192560" y="16845"/>
                    </a:cubicBezTo>
                    <a:cubicBezTo>
                      <a:pt x="134809" y="24866"/>
                      <a:pt x="-3153" y="32887"/>
                      <a:pt x="55" y="74596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50" name="Freeform 449"/>
              <p:cNvSpPr/>
              <p:nvPr/>
            </p:nvSpPr>
            <p:spPr>
              <a:xfrm>
                <a:off x="7706257" y="4398069"/>
                <a:ext cx="472754" cy="447052"/>
              </a:xfrm>
              <a:custGeom>
                <a:avLst/>
                <a:gdLst>
                  <a:gd name="connsiteX0" fmla="*/ 193429 w 472754"/>
                  <a:gd name="connsiteY0" fmla="*/ 433300 h 473205"/>
                  <a:gd name="connsiteX1" fmla="*/ 154928 w 472754"/>
                  <a:gd name="connsiteY1" fmla="*/ 298546 h 473205"/>
                  <a:gd name="connsiteX2" fmla="*/ 270431 w 472754"/>
                  <a:gd name="connsiteY2" fmla="*/ 154167 h 473205"/>
                  <a:gd name="connsiteX3" fmla="*/ 472562 w 472754"/>
                  <a:gd name="connsiteY3" fmla="*/ 9788 h 473205"/>
                  <a:gd name="connsiteX4" fmla="*/ 231930 w 472754"/>
                  <a:gd name="connsiteY4" fmla="*/ 77165 h 473205"/>
                  <a:gd name="connsiteX5" fmla="*/ 193429 w 472754"/>
                  <a:gd name="connsiteY5" fmla="*/ 163 h 473205"/>
                  <a:gd name="connsiteX6" fmla="*/ 20174 w 472754"/>
                  <a:gd name="connsiteY6" fmla="*/ 57915 h 473205"/>
                  <a:gd name="connsiteX7" fmla="*/ 135677 w 472754"/>
                  <a:gd name="connsiteY7" fmla="*/ 96416 h 473205"/>
                  <a:gd name="connsiteX8" fmla="*/ 164553 w 472754"/>
                  <a:gd name="connsiteY8" fmla="*/ 96416 h 473205"/>
                  <a:gd name="connsiteX9" fmla="*/ 164553 w 472754"/>
                  <a:gd name="connsiteY9" fmla="*/ 202294 h 473205"/>
                  <a:gd name="connsiteX10" fmla="*/ 97176 w 472754"/>
                  <a:gd name="connsiteY10" fmla="*/ 211919 h 473205"/>
                  <a:gd name="connsiteX11" fmla="*/ 924 w 472754"/>
                  <a:gd name="connsiteY11" fmla="*/ 144542 h 473205"/>
                  <a:gd name="connsiteX12" fmla="*/ 49050 w 472754"/>
                  <a:gd name="connsiteY12" fmla="*/ 260045 h 473205"/>
                  <a:gd name="connsiteX13" fmla="*/ 58675 w 472754"/>
                  <a:gd name="connsiteY13" fmla="*/ 394799 h 473205"/>
                  <a:gd name="connsiteX14" fmla="*/ 58675 w 472754"/>
                  <a:gd name="connsiteY14" fmla="*/ 471801 h 473205"/>
                  <a:gd name="connsiteX15" fmla="*/ 193429 w 472754"/>
                  <a:gd name="connsiteY15" fmla="*/ 433300 h 473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72754" h="473205">
                    <a:moveTo>
                      <a:pt x="193429" y="433300"/>
                    </a:moveTo>
                    <a:cubicBezTo>
                      <a:pt x="209471" y="404424"/>
                      <a:pt x="142094" y="345068"/>
                      <a:pt x="154928" y="298546"/>
                    </a:cubicBezTo>
                    <a:cubicBezTo>
                      <a:pt x="167762" y="252024"/>
                      <a:pt x="217492" y="202293"/>
                      <a:pt x="270431" y="154167"/>
                    </a:cubicBezTo>
                    <a:cubicBezTo>
                      <a:pt x="323370" y="106041"/>
                      <a:pt x="478979" y="22622"/>
                      <a:pt x="472562" y="9788"/>
                    </a:cubicBezTo>
                    <a:cubicBezTo>
                      <a:pt x="466145" y="-3046"/>
                      <a:pt x="278452" y="78769"/>
                      <a:pt x="231930" y="77165"/>
                    </a:cubicBezTo>
                    <a:cubicBezTo>
                      <a:pt x="185408" y="75561"/>
                      <a:pt x="228722" y="3371"/>
                      <a:pt x="193429" y="163"/>
                    </a:cubicBezTo>
                    <a:cubicBezTo>
                      <a:pt x="158136" y="-3045"/>
                      <a:pt x="29799" y="41873"/>
                      <a:pt x="20174" y="57915"/>
                    </a:cubicBezTo>
                    <a:cubicBezTo>
                      <a:pt x="10549" y="73957"/>
                      <a:pt x="111614" y="89999"/>
                      <a:pt x="135677" y="96416"/>
                    </a:cubicBezTo>
                    <a:cubicBezTo>
                      <a:pt x="159740" y="102833"/>
                      <a:pt x="159740" y="78770"/>
                      <a:pt x="164553" y="96416"/>
                    </a:cubicBezTo>
                    <a:cubicBezTo>
                      <a:pt x="169366" y="114062"/>
                      <a:pt x="175782" y="183044"/>
                      <a:pt x="164553" y="202294"/>
                    </a:cubicBezTo>
                    <a:cubicBezTo>
                      <a:pt x="153324" y="221544"/>
                      <a:pt x="124447" y="221544"/>
                      <a:pt x="97176" y="211919"/>
                    </a:cubicBezTo>
                    <a:cubicBezTo>
                      <a:pt x="69905" y="202294"/>
                      <a:pt x="8945" y="136521"/>
                      <a:pt x="924" y="144542"/>
                    </a:cubicBezTo>
                    <a:cubicBezTo>
                      <a:pt x="-7097" y="152563"/>
                      <a:pt x="39425" y="218336"/>
                      <a:pt x="49050" y="260045"/>
                    </a:cubicBezTo>
                    <a:cubicBezTo>
                      <a:pt x="58675" y="301754"/>
                      <a:pt x="57071" y="359506"/>
                      <a:pt x="58675" y="394799"/>
                    </a:cubicBezTo>
                    <a:cubicBezTo>
                      <a:pt x="60279" y="430092"/>
                      <a:pt x="33007" y="465384"/>
                      <a:pt x="58675" y="471801"/>
                    </a:cubicBezTo>
                    <a:cubicBezTo>
                      <a:pt x="84343" y="478218"/>
                      <a:pt x="177387" y="462176"/>
                      <a:pt x="193429" y="43330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51" name="Freeform 450"/>
              <p:cNvSpPr/>
              <p:nvPr/>
            </p:nvSpPr>
            <p:spPr>
              <a:xfrm>
                <a:off x="7444116" y="5068473"/>
                <a:ext cx="347256" cy="129704"/>
              </a:xfrm>
              <a:custGeom>
                <a:avLst/>
                <a:gdLst>
                  <a:gd name="connsiteX0" fmla="*/ 5837 w 347256"/>
                  <a:gd name="connsiteY0" fmla="*/ 23291 h 129704"/>
                  <a:gd name="connsiteX1" fmla="*/ 92464 w 347256"/>
                  <a:gd name="connsiteY1" fmla="*/ 129169 h 129704"/>
                  <a:gd name="connsiteX2" fmla="*/ 342721 w 347256"/>
                  <a:gd name="connsiteY2" fmla="*/ 61792 h 129704"/>
                  <a:gd name="connsiteX3" fmla="*/ 236843 w 347256"/>
                  <a:gd name="connsiteY3" fmla="*/ 4041 h 129704"/>
                  <a:gd name="connsiteX4" fmla="*/ 5837 w 347256"/>
                  <a:gd name="connsiteY4" fmla="*/ 23291 h 129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7256" h="129704">
                    <a:moveTo>
                      <a:pt x="5837" y="23291"/>
                    </a:moveTo>
                    <a:cubicBezTo>
                      <a:pt x="-18226" y="44146"/>
                      <a:pt x="36317" y="122752"/>
                      <a:pt x="92464" y="129169"/>
                    </a:cubicBezTo>
                    <a:cubicBezTo>
                      <a:pt x="148611" y="135586"/>
                      <a:pt x="318658" y="82647"/>
                      <a:pt x="342721" y="61792"/>
                    </a:cubicBezTo>
                    <a:cubicBezTo>
                      <a:pt x="366784" y="40937"/>
                      <a:pt x="289782" y="13666"/>
                      <a:pt x="236843" y="4041"/>
                    </a:cubicBezTo>
                    <a:cubicBezTo>
                      <a:pt x="183904" y="-5584"/>
                      <a:pt x="29900" y="2436"/>
                      <a:pt x="5837" y="23291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solidFill>
                  <a:srgbClr val="474747"/>
                </a:solidFill>
              </a:ln>
              <a:scene3d>
                <a:camera prst="orthographicFront"/>
                <a:lightRig rig="threePt" dir="t"/>
              </a:scene3d>
              <a:sp3d>
                <a:bevelT w="101600" prst="rible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52" name="Freeform 451"/>
              <p:cNvSpPr/>
              <p:nvPr/>
            </p:nvSpPr>
            <p:spPr>
              <a:xfrm>
                <a:off x="8065971" y="5188017"/>
                <a:ext cx="105878" cy="134754"/>
              </a:xfrm>
              <a:custGeom>
                <a:avLst/>
                <a:gdLst>
                  <a:gd name="connsiteX0" fmla="*/ 105878 w 105878"/>
                  <a:gd name="connsiteY0" fmla="*/ 0 h 134754"/>
                  <a:gd name="connsiteX1" fmla="*/ 0 w 105878"/>
                  <a:gd name="connsiteY1" fmla="*/ 134754 h 13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5878" h="134754">
                    <a:moveTo>
                      <a:pt x="105878" y="0"/>
                    </a:moveTo>
                    <a:lnTo>
                      <a:pt x="0" y="134754"/>
                    </a:lnTo>
                  </a:path>
                </a:pathLst>
              </a:custGeom>
              <a:noFill/>
              <a:ln>
                <a:solidFill>
                  <a:srgbClr val="4747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53" name="Oval 452"/>
              <p:cNvSpPr/>
              <p:nvPr/>
            </p:nvSpPr>
            <p:spPr>
              <a:xfrm>
                <a:off x="7906539" y="4914732"/>
                <a:ext cx="91440" cy="91440"/>
              </a:xfrm>
              <a:prstGeom prst="ellipse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441" name="Group 440"/>
            <p:cNvGrpSpPr/>
            <p:nvPr/>
          </p:nvGrpSpPr>
          <p:grpSpPr>
            <a:xfrm>
              <a:off x="5113805" y="4273104"/>
              <a:ext cx="79995" cy="245265"/>
              <a:chOff x="5113805" y="4273104"/>
              <a:chExt cx="79995" cy="245265"/>
            </a:xfrm>
          </p:grpSpPr>
          <p:cxnSp>
            <p:nvCxnSpPr>
              <p:cNvPr id="442" name="Straight Connector 441"/>
              <p:cNvCxnSpPr/>
              <p:nvPr/>
            </p:nvCxnSpPr>
            <p:spPr>
              <a:xfrm>
                <a:off x="5157221" y="4316287"/>
                <a:ext cx="0" cy="202082"/>
              </a:xfrm>
              <a:prstGeom prst="line">
                <a:avLst/>
              </a:prstGeom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3" name="Oval 442"/>
              <p:cNvSpPr/>
              <p:nvPr/>
            </p:nvSpPr>
            <p:spPr>
              <a:xfrm>
                <a:off x="5113805" y="4273104"/>
                <a:ext cx="79995" cy="67117"/>
              </a:xfrm>
              <a:prstGeom prst="ellipse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495" name="Group 494"/>
          <p:cNvGrpSpPr/>
          <p:nvPr/>
        </p:nvGrpSpPr>
        <p:grpSpPr>
          <a:xfrm>
            <a:off x="-5478780" y="-4330793"/>
            <a:ext cx="20101560" cy="15519587"/>
            <a:chOff x="-5720789" y="-2251079"/>
            <a:chExt cx="20101560" cy="15519587"/>
          </a:xfrm>
        </p:grpSpPr>
        <p:sp>
          <p:nvSpPr>
            <p:cNvPr id="496" name="Rectangle 33"/>
            <p:cNvSpPr/>
            <p:nvPr/>
          </p:nvSpPr>
          <p:spPr>
            <a:xfrm>
              <a:off x="-5720789" y="-2251079"/>
              <a:ext cx="20101560" cy="15519587"/>
            </a:xfrm>
            <a:custGeom>
              <a:avLst/>
              <a:gdLst/>
              <a:ahLst/>
              <a:cxnLst/>
              <a:rect l="l" t="t" r="r" b="b"/>
              <a:pathLst>
                <a:path w="20101560" h="15519587">
                  <a:moveTo>
                    <a:pt x="10050780" y="6607649"/>
                  </a:moveTo>
                  <a:cubicBezTo>
                    <a:pt x="9414468" y="6607649"/>
                    <a:pt x="8898636" y="7123481"/>
                    <a:pt x="8898636" y="7759793"/>
                  </a:cubicBezTo>
                  <a:cubicBezTo>
                    <a:pt x="8898636" y="8396105"/>
                    <a:pt x="9414468" y="8911937"/>
                    <a:pt x="10050780" y="8911937"/>
                  </a:cubicBezTo>
                  <a:cubicBezTo>
                    <a:pt x="10687092" y="8911937"/>
                    <a:pt x="11202924" y="8396105"/>
                    <a:pt x="11202924" y="7759793"/>
                  </a:cubicBezTo>
                  <a:cubicBezTo>
                    <a:pt x="11202924" y="7123481"/>
                    <a:pt x="10687092" y="6607649"/>
                    <a:pt x="10050780" y="6607649"/>
                  </a:cubicBezTo>
                  <a:close/>
                  <a:moveTo>
                    <a:pt x="0" y="0"/>
                  </a:moveTo>
                  <a:lnTo>
                    <a:pt x="20101560" y="0"/>
                  </a:lnTo>
                  <a:lnTo>
                    <a:pt x="20101560" y="15519587"/>
                  </a:lnTo>
                  <a:lnTo>
                    <a:pt x="0" y="15519587"/>
                  </a:lnTo>
                  <a:close/>
                </a:path>
              </a:pathLst>
            </a:custGeom>
            <a:gradFill>
              <a:gsLst>
                <a:gs pos="63000">
                  <a:schemeClr val="tx1">
                    <a:lumMod val="95000"/>
                    <a:lumOff val="5000"/>
                    <a:alpha val="98000"/>
                  </a:schemeClr>
                </a:gs>
                <a:gs pos="32000">
                  <a:schemeClr val="tx1">
                    <a:lumMod val="95000"/>
                    <a:lumOff val="5000"/>
                    <a:alpha val="95000"/>
                  </a:schemeClr>
                </a:gs>
                <a:gs pos="11000">
                  <a:schemeClr val="tx1">
                    <a:lumMod val="85000"/>
                    <a:lumOff val="15000"/>
                    <a:alpha val="85000"/>
                  </a:schemeClr>
                </a:gs>
                <a:gs pos="2000">
                  <a:schemeClr val="tx1">
                    <a:lumMod val="65000"/>
                    <a:lumOff val="35000"/>
                    <a:alpha val="90000"/>
                  </a:schemeClr>
                </a:gs>
                <a:gs pos="2000">
                  <a:schemeClr val="tx1">
                    <a:lumMod val="65000"/>
                    <a:lumOff val="3500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532" name="Oval 8"/>
            <p:cNvSpPr/>
            <p:nvPr/>
          </p:nvSpPr>
          <p:spPr>
            <a:xfrm>
              <a:off x="3173275" y="4355173"/>
              <a:ext cx="2313432" cy="2313432"/>
            </a:xfrm>
            <a:custGeom>
              <a:avLst/>
              <a:gdLst/>
              <a:ahLst/>
              <a:cxnLst/>
              <a:rect l="l" t="t" r="r" b="b"/>
              <a:pathLst>
                <a:path w="2362200" h="2362200">
                  <a:moveTo>
                    <a:pt x="1181100" y="838200"/>
                  </a:moveTo>
                  <a:cubicBezTo>
                    <a:pt x="991722" y="838200"/>
                    <a:pt x="838200" y="991722"/>
                    <a:pt x="838200" y="1181100"/>
                  </a:cubicBezTo>
                  <a:cubicBezTo>
                    <a:pt x="838200" y="1370478"/>
                    <a:pt x="991722" y="1524000"/>
                    <a:pt x="1181100" y="1524000"/>
                  </a:cubicBezTo>
                  <a:cubicBezTo>
                    <a:pt x="1370478" y="1524000"/>
                    <a:pt x="1524000" y="1370478"/>
                    <a:pt x="1524000" y="1181100"/>
                  </a:cubicBezTo>
                  <a:cubicBezTo>
                    <a:pt x="1524000" y="991722"/>
                    <a:pt x="1370478" y="838200"/>
                    <a:pt x="1181100" y="838200"/>
                  </a:cubicBezTo>
                  <a:close/>
                  <a:moveTo>
                    <a:pt x="1181100" y="0"/>
                  </a:moveTo>
                  <a:cubicBezTo>
                    <a:pt x="1833404" y="0"/>
                    <a:pt x="2362200" y="528796"/>
                    <a:pt x="2362200" y="1181100"/>
                  </a:cubicBezTo>
                  <a:cubicBezTo>
                    <a:pt x="2362200" y="1833404"/>
                    <a:pt x="1833404" y="2362200"/>
                    <a:pt x="1181100" y="2362200"/>
                  </a:cubicBezTo>
                  <a:cubicBezTo>
                    <a:pt x="528796" y="2362200"/>
                    <a:pt x="0" y="1833404"/>
                    <a:pt x="0" y="1181100"/>
                  </a:cubicBezTo>
                  <a:cubicBezTo>
                    <a:pt x="0" y="528796"/>
                    <a:pt x="528796" y="0"/>
                    <a:pt x="1181100" y="0"/>
                  </a:cubicBezTo>
                  <a:close/>
                </a:path>
              </a:pathLst>
            </a:custGeom>
            <a:gradFill flip="none" rotWithShape="1">
              <a:gsLst>
                <a:gs pos="87000">
                  <a:schemeClr val="tx1">
                    <a:lumMod val="75000"/>
                    <a:lumOff val="25000"/>
                  </a:schemeClr>
                </a:gs>
                <a:gs pos="55000">
                  <a:schemeClr val="bg1">
                    <a:lumMod val="65000"/>
                    <a:alpha val="71000"/>
                  </a:schemeClr>
                </a:gs>
                <a:gs pos="29000">
                  <a:schemeClr val="bg1">
                    <a:lumMod val="83000"/>
                    <a:lumOff val="17000"/>
                    <a:alpha val="2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533" name="Rectangle 532"/>
          <p:cNvSpPr/>
          <p:nvPr/>
        </p:nvSpPr>
        <p:spPr>
          <a:xfrm>
            <a:off x="-289560" y="-190500"/>
            <a:ext cx="9723120" cy="7239000"/>
          </a:xfrm>
          <a:prstGeom prst="rect">
            <a:avLst/>
          </a:prstGeom>
          <a:solidFill>
            <a:srgbClr val="1D1D1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07260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5" presetID="8" presetClass="emph" presetSubtype="0" repeatCount="indefinite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6" dur="60000" fill="hold"/>
                                            <p:tgtEl>
                                              <p:spTgt spid="4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" presetID="8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8" dur="24000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9" restart="whenNotActive" fill="hold" evtFilter="cancelBubble" nodeType="interactiveSeq">
                    <p:stCondLst>
                      <p:cond evt="onClick" delay="0">
                        <p:tgtEl>
                          <p:spTgt spid="9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0" fill="hold">
                          <p:stCondLst>
                            <p:cond delay="0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1" presetClass="exit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" presetID="1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94"/>
                      </p:tgtEl>
                    </p:cond>
                  </p:nextCondLst>
                </p:seq>
                <p:seq concurrent="1" nextAc="seek">
                  <p:cTn id="20" restart="whenNotActive" fill="hold" evtFilter="cancelBubble" nodeType="interactiveSeq">
                    <p:stCondLst>
                      <p:cond evt="onClick" delay="0">
                        <p:tgtEl>
                          <p:spTgt spid="49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1" fill="hold">
                          <p:stCondLst>
                            <p:cond delay="0"/>
                          </p:stCondLst>
                          <p:childTnLst>
                            <p:par>
                              <p:cTn id="2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3" presetID="1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1" presetClass="exit" presetSubtype="0" fill="hold" nodeType="after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" presetID="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33" presetID="1" presetClass="exit" presetSubtype="0" fill="hold" nodeType="after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" presetID="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38" presetID="1" presetClass="exit" presetSubtype="0" fill="hold" nodeType="after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" presetID="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2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43" presetID="1" presetClass="exit" presetSubtype="0" fill="hold" nodeType="after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" presetID="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48" presetID="1" presetClass="exit" presetSubtype="0" fill="hold" nodeType="after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" presetID="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2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53" presetID="1" presetClass="exit" presetSubtype="0" fill="hold" nodeType="after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7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58" presetID="1" presetClass="exit" presetSubtype="0" fill="hold" nodeType="after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0" presetID="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99"/>
                      </p:tgtEl>
                    </p:cond>
                  </p:nextCondLst>
                </p:seq>
                <p:seq concurrent="1" nextAc="seek">
                  <p:cTn id="62" restart="whenNotActive" fill="hold" evtFilter="cancelBubble" nodeType="interactiveSeq">
                    <p:stCondLst>
                      <p:cond evt="onClick" delay="0">
                        <p:tgtEl>
                          <p:spTgt spid="4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3" fill="hold">
                          <p:stCondLst>
                            <p:cond delay="0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1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7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9" presetID="1" presetClass="entr" presetSubtype="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1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3" dur="2000"/>
                                            <p:tgtEl>
                                              <p:spTgt spid="4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0" presetClass="path" presetSubtype="0" accel="50000" decel="5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3.33333E-6 -1.04094E-6 C -0.00069 -0.00833 -0.00208 -0.01434 -0.0033 -0.02197 C -0.00399 -0.02683 -0.00347 -0.0266 -0.00468 -0.03053 C -0.00555 -0.03354 -0.00642 -0.03377 -0.00746 -0.03493 C -0.00816 -0.03747 -0.0092 -0.03863 -0.00989 -0.04094 C -0.01059 -0.04372 -0.01076 -0.04788 -0.01163 -0.04973 C -0.01371 -0.0539 -0.01475 -0.05945 -0.01632 -0.06431 C -0.01753 -0.06824 -0.02031 -0.07148 -0.02205 -0.0731 C -0.02604 -0.08119 -0.02725 -0.07703 -0.0335 -0.0761 C -0.03645 -0.0731 -0.03663 -0.07101 -0.03923 -0.06593 C -0.04045 -0.06014 -0.04218 -0.0576 -0.0434 -0.05251 C -0.04496 -0.0458 -0.04548 -0.04094 -0.04757 -0.03678 C -0.04861 -0.03123 -0.0493 -0.02452 -0.05034 -0.01897 C -0.05208 -0.01018 -0.05052 -0.02359 -0.05225 -0.01157 C -0.0533 -0.00347 -0.05451 0.00648 -0.05538 0.01481 C -0.0559 0.01851 -0.05607 0.02244 -0.05642 0.02637 C -0.05677 0.03215 -0.05729 0.04395 -0.05729 0.04418 C -0.05746 0.05506 -0.05711 0.06639 -0.05781 0.07749 C -0.05781 0.07981 -0.06076 0.08235 -0.06198 0.08351 C -0.0625 0.08397 -0.06284 0.08559 -0.06336 0.08628 C -0.06545 0.08929 -0.06805 0.09114 -0.07031 0.09369 C -0.07187 0.09531 -0.07274 0.10086 -0.07413 0.1041 C -0.075 0.10618 -0.07586 0.1078 -0.07691 0.10988 C -0.07725 0.1108 -0.0783 0.11265 -0.0783 0.11289 C -0.08055 0.12399 -0.07743 0.11034 -0.08055 0.11983 C -0.08211 0.12445 -0.08281 0.13047 -0.08385 0.13602 C -0.08437 0.13926 -0.08507 0.1418 -0.08576 0.14481 C -0.08593 0.1462 -0.08663 0.1492 -0.08663 0.14943 C -0.08715 0.15406 -0.08906 0.16239 -0.08906 0.16262 C -0.08906 0.16378 -0.08958 0.17118 -0.08993 0.1728 C -0.09097 0.17927 -0.0908 0.17488 -0.0908 0.17858 L -0.09166 0.18737 " pathEditMode="relative" rAng="0" ptsTypes="ffffffffffffffffffffffffffffffAA">
                                          <p:cBhvr>
                                            <p:cTn id="75" dur="2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583" y="529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6" presetID="0" presetClass="path" presetSubtype="0" accel="50000" decel="5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0.00035 -7.17095E-8 C 0.00225 -0.01064 0.00034 -0.00601 0.00503 -0.01411 C 0.0085 -0.02822 0.01423 -0.05297 0.02187 -0.06315 C 0.02222 -0.065 0.02222 -0.06708 0.02291 -0.0687 C 0.02396 -0.07171 0.02708 -0.07703 0.02708 -0.07703 C 0.02882 -0.08443 0.03229 -0.08883 0.03767 -0.09114 C 0.05173 -0.10363 0.06875 -0.10548 0.08489 -0.1108 C 0.08698 -0.10988 0.08941 -0.10965 0.09132 -0.10803 C 0.09253 -0.10687 0.09496 -0.0886 0.09548 -0.08559 C 0.09548 -0.07726 0.09097 0.01897 0.09444 0.06176 C 0.09618 0.0613 0.09791 0.05968 0.09965 0.06037 C 0.09965 0.06037 0.10468 0.06917 0.10503 0.07009 " pathEditMode="relative" ptsTypes="fffffffffffA">
                                          <p:cBhvr>
                                            <p:cTn id="77" dur="2000" fill="hold"/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8" presetID="8" presetClass="emph" presetSubtype="0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79" dur="2000" fill="hold"/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0" presetID="0" presetClass="path" presetSubtype="0" accel="50000" decel="5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4.16667E-6 4.2378E-6 C 0.00138 -0.01851 0.00156 -0.0384 0.00208 -0.05783 C 0.00191 -0.06894 0.00191 -0.0805 0.00173 -0.09184 C 0.00156 -0.0967 0.00104 -0.10132 0.00069 -0.10595 C 0.00052 -0.10757 0.00034 -0.11058 0.00034 -0.11034 C -0.00035 -0.13371 -0.00139 -0.15314 -0.00417 -0.17257 C -0.00556 -0.17211 -0.00712 -0.17234 -0.00868 -0.17118 C -0.00973 -0.17003 -0.01059 -0.16123 -0.01094 -0.15892 C -0.01216 -0.15013 -0.01302 -0.14111 -0.01441 -0.13232 C -0.01546 -0.11798 -0.01771 -0.10549 -0.01927 -0.09184 C -0.02014 -0.08282 -0.02049 -0.07356 -0.02188 -0.06547 C -0.02223 -0.05899 -0.0224 -0.05529 -0.02327 -0.04974 C -0.02414 -0.03817 -0.025 -0.02753 -0.0257 -0.01573 C -0.02622 0.00439 -0.02743 0.02359 -0.02813 0.04348 C -0.02865 0.06315 -0.02865 0.09599 -0.03108 0.11334 C -0.0316 0.12028 -0.03247 0.1256 -0.03316 0.13208 C -0.03421 0.14295 -0.03455 0.15498 -0.03594 0.1647 C -0.0382 0.16308 -0.03959 0.16169 -0.04167 0.16308 C -0.04289 0.16886 -0.04306 0.17487 -0.04445 0.17719 C -0.04723 0.17302 -0.04584 0.17372 -0.04896 0.1758 C -0.04966 0.17672 -0.05157 0.18112 -0.05157 0.18505 " pathEditMode="relative" rAng="0" ptsTypes="ffffffffffffffffffffA">
                                          <p:cBhvr>
                                            <p:cTn id="81" dur="2000" fill="hold"/>
                                            <p:tgtEl>
                                              <p:spTgt spid="46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483" y="625"/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8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3"/>
                      </p:tgtEl>
                    </p:cond>
                  </p:nextCondLst>
                </p:seq>
                <p:seq concurrent="1" nextAc="seek">
                  <p:cTn id="82" restart="whenNotActive" fill="hold" evtFilter="cancelBubble" nodeType="interactiveSeq">
                    <p:stCondLst>
                      <p:cond evt="onClick" delay="0">
                        <p:tgtEl>
                          <p:spTgt spid="46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83" fill="hold">
                          <p:stCondLst>
                            <p:cond delay="0"/>
                          </p:stCondLst>
                          <p:childTnLst>
                            <p:par>
                              <p:cTn id="8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5" presetID="10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6" dur="2000"/>
                                            <p:tgtEl>
                                              <p:spTgt spid="46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8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0" dur="2000"/>
                                            <p:tgtEl>
                                              <p:spTgt spid="4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92" presetID="26" presetClass="emph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3" dur="2000" tmFilter="0, 0; .2, .5; .8, .5; 1, 0"/>
                                            <p:tgtEl>
                                              <p:spTgt spid="4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4" dur="1000" autoRev="1" fill="hold"/>
                                            <p:tgtEl>
                                              <p:spTgt spid="4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9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63"/>
                      </p:tgtEl>
                    </p:cond>
                  </p:nextCondLst>
                </p:seq>
                <p:seq concurrent="1" nextAc="seek">
                  <p:cTn id="95" restart="whenNotActive" fill="hold" evtFilter="cancelBubble" nodeType="interactiveSeq">
                    <p:stCondLst>
                      <p:cond evt="onClick" delay="0">
                        <p:tgtEl>
                          <p:spTgt spid="1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96" fill="hold">
                          <p:stCondLst>
                            <p:cond delay="0"/>
                          </p:stCondLst>
                          <p:childTnLst>
                            <p:par>
                              <p:cTn id="9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98" presetID="42" presetClass="path" presetSubtype="0" accel="50000" fill="hold" nodeType="clickEffect" p14:presetBounceEnd="15000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4.16667E-6 -3.66181E-6 L 4.16667E-6 0.26255 " pathEditMode="relative" rAng="0" ptsTypes="AA" p14:bounceEnd="15000">
                                          <p:cBhvr>
                                            <p:cTn id="99" dur="20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13116"/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98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7"/>
                      </p:tgtEl>
                    </p:cond>
                  </p:nextCondLst>
                </p:seq>
                <p:seq concurrent="1" nextAc="seek">
                  <p:cTn id="100" restart="whenNotActive" fill="hold" evtFilter="cancelBubble" nodeType="interactiveSeq">
                    <p:stCondLst>
                      <p:cond evt="onClick" delay="0">
                        <p:tgtEl>
                          <p:spTgt spid="5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01" fill="hold">
                          <p:stCondLst>
                            <p:cond delay="0"/>
                          </p:stCondLst>
                          <p:childTnLst>
                            <p:par>
                              <p:cTn id="10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3" presetID="10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" dur="20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6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07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9" dur="200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0" fill="hold">
                                <p:stCondLst>
                                  <p:cond delay="4000"/>
                                </p:stCondLst>
                                <p:childTnLst>
                                  <p:par>
                                    <p:cTn id="111" presetID="26" presetClass="emph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2" dur="2000" tmFilter="0, 0; .2, .5; .8, .5; 1, 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3" dur="1000" autoRev="1" fill="hold"/>
                                            <p:tgtEl>
                                              <p:spTgt spid="6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11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54"/>
                      </p:tgtEl>
                    </p:cond>
                  </p:nextCondLst>
                </p:seq>
                <p:seq concurrent="1" nextAc="seek">
                  <p:cTn id="114" restart="whenNotActive" fill="hold" evtFilter="cancelBubble" nodeType="interactiveSeq">
                    <p:stCondLst>
                      <p:cond evt="onClick" delay="0">
                        <p:tgtEl>
                          <p:spTgt spid="15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15" fill="hold">
                          <p:stCondLst>
                            <p:cond delay="0"/>
                          </p:stCondLst>
                          <p:childTnLst>
                            <p:par>
                              <p:cTn id="11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7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0184 0.02661 C -0.0401 0.01944 -0.03524 0.01967 -0.0658 0.01828 C -0.0882 0.01597 -0.11059 0.01504 -0.13316 0.01388 C -0.19254 0.01504 -0.25174 0.01666 -0.31094 0.01828 C -0.34931 0.02082 -0.3875 0.02591 -0.4257 0.03216 C -0.44254 0.03956 -0.46076 0.04303 -0.4783 0.04766 C -0.49809 0.05298 -0.51754 0.06292 -0.53733 0.06732 C -0.54896 0.07518 -0.5625 0.07889 -0.57517 0.08282 C -0.58004 0.08721 -0.58403 0.08791 -0.58993 0.08976 C -0.59132 0.09022 -0.5941 0.09115 -0.5941 0.09115 C -0.59844 0.09508 -0.60382 0.09716 -0.60885 0.09947 C -0.61094 0.1004 -0.61528 0.10225 -0.61528 0.10225 C -0.62049 0.10734 -0.62813 0.10873 -0.6342 0.1122 C -0.64149 0.11636 -0.64774 0.12446 -0.65521 0.12769 C -0.65903 0.13278 -0.6632 0.1351 -0.66788 0.1388 C -0.66997 0.14042 -0.67413 0.14435 -0.67413 0.14435 C -0.6776 0.15175 -0.675 0.14759 -0.68264 0.1543 C -0.68368 0.15522 -0.68576 0.15707 -0.68576 0.15707 C -0.69063 0.16679 -0.68403 0.15453 -0.69306 0.16679 C -0.69861 0.17442 -0.6974 0.17558 -0.70469 0.17951 C -0.70747 0.18437 -0.70955 0.18969 -0.71302 0.19362 C -0.71597 0.19686 -0.71823 0.19778 -0.72049 0.20195 C -0.72448 0.20935 -0.72708 0.21837 -0.73108 0.22577 C -0.73316 0.23387 -0.73056 0.22601 -0.73524 0.2341 C -0.73906 0.24081 -0.74531 0.254 -0.74792 0.26093 C -0.75104 0.26949 -0.74913 0.26487 -0.75417 0.27481 C -0.75486 0.2762 -0.75625 0.27898 -0.75625 0.27898 C -0.75799 0.28638 -0.76094 0.29309 -0.76354 0.30003 C -0.7651 0.30396 -0.76684 0.31275 -0.76684 0.31275 C -0.76806 0.37937 -0.76892 0.4453 -0.76892 0.51192 " pathEditMode="relative" ptsTypes="fffffffffffffffffffffffffffffA">
                                          <p:cBhvr>
                                            <p:cTn id="118" dur="2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9" presetID="8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120" dur="2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5"/>
                      </p:tgtEl>
                    </p:cond>
                  </p:nextCondLst>
                </p:seq>
                <p:seq concurrent="1" nextAc="seek">
                  <p:cTn id="121" restart="whenNotActive" fill="hold" evtFilter="cancelBubble" nodeType="interactiveSeq">
                    <p:stCondLst>
                      <p:cond evt="onClick" delay="0">
                        <p:tgtEl>
                          <p:spTgt spid="288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22" fill="hold">
                          <p:stCondLst>
                            <p:cond delay="0"/>
                          </p:stCondLst>
                          <p:childTnLst>
                            <p:par>
                              <p:cTn id="12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4" presetID="41" presetClass="path" presetSubtype="0" accel="22000" decel="1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61111E-6 0.00162 C -0.00052 -0.00671 -0.00243 -0.01411 -0.00295 -0.01411 C -0.00694 -0.01411 -0.01111 0.11543 -0.01111 0.24682 C -0.01111 0.18043 -0.01319 0.11543 -0.0151 0.11543 C -0.01701 0.11543 -0.01909 0.18182 -0.01909 0.24682 C -0.01909 0.21374 -0.01996 0.18043 -0.021 0.18043 C -0.02204 0.18043 -0.02309 0.21305 -0.02309 0.24682 C -0.02309 0.22994 -0.02361 0.21374 -0.02413 0.21374 C -0.02465 0.21374 -0.02517 0.23063 -0.02517 0.24682 C -0.02517 0.23734 -0.02534 0.22994 -0.02569 0.22994 C -0.02586 0.22994 -0.02621 0.23826 -0.02621 0.24682 C -0.02621 0.24173 -0.02621 0.23734 -0.02639 0.23734 C -0.02639 0.23664 -0.02673 0.24173 -0.02673 0.24682 C -0.02673 0.24405 -0.02673 0.24173 -0.02691 0.24173 C -0.02691 0.24312 -0.02691 0.24405 -0.02691 0.24682 C -0.02691 0.24497 -0.02691 0.24405 -0.02691 0.24312 C -0.02708 0.24312 -0.02708 0.24405 -0.02708 0.24497 C -0.02725 0.24497 -0.02725 0.24405 -0.02725 0.24312 C -0.02725 0.24312 -0.02725 0.24405 -0.02725 0.24497 " pathEditMode="relative" rAng="0" ptsTypes="fffffffffffffffffff">
                                          <p:cBhvr>
                                            <p:cTn id="125" dur="20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372" y="11474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88"/>
                      </p:tgtEl>
                    </p:cond>
                  </p:nextCondLst>
                </p:seq>
                <p:seq concurrent="1" nextAc="seek">
                  <p:cTn id="126" restart="whenNotActive" fill="hold" evtFilter="cancelBubble" nodeType="interactiveSeq">
                    <p:stCondLst>
                      <p:cond evt="onClick" delay="0">
                        <p:tgtEl>
                          <p:spTgt spid="301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27" fill="hold">
                          <p:stCondLst>
                            <p:cond delay="0"/>
                          </p:stCondLst>
                          <p:childTnLst>
                            <p:par>
                              <p:cTn id="12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9" presetID="41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77778E-7 -1.78117E-6 C -0.00087 -0.00486 -0.00365 -0.00925 -0.00451 -0.00925 C -0.01076 -0.00925 -0.01701 0.06616 -0.01701 0.14226 C -0.01701 0.10386 -0.02014 0.06616 -0.02309 0.06616 C -0.02621 0.06616 -0.02917 0.10456 -0.02917 0.14226 C -0.02917 0.1233 -0.03073 0.10386 -0.03229 0.10386 C -0.03385 0.10386 -0.03542 0.12283 -0.03542 0.14226 C -0.03542 0.13255 -0.03628 0.1233 -0.03698 0.1233 C -0.03785 0.1233 -0.03854 0.13301 -0.03854 0.14226 C -0.03854 0.13694 -0.03889 0.13255 -0.03941 0.13255 C -0.03958 0.13255 -0.0401 0.13741 -0.0401 0.14226 C -0.0401 0.13949 -0.04028 0.13694 -0.04045 0.13694 C -0.04045 0.13648 -0.04097 0.13949 -0.04097 0.14226 C -0.04097 0.14088 -0.04097 0.13949 -0.04115 0.13949 C -0.04115 0.14018 -0.04132 0.14088 -0.04132 0.14226 C -0.04132 0.14134 -0.04132 0.14088 -0.04132 0.14018 C -0.04149 0.14018 -0.04149 0.14088 -0.04149 0.14134 C -0.04184 0.14134 -0.04184 0.14088 -0.04184 0.14018 C -0.04184 0.14018 -0.04184 0.14088 -0.04184 0.14134 " pathEditMode="relative" rAng="0" ptsTypes="fffffffffffffffffff">
                                          <p:cBhvr>
                                            <p:cTn id="130" dur="2000" fill="hold"/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101" y="66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1" presetID="8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32" dur="1000" fill="hold"/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1"/>
                      </p:tgtEl>
                    </p:cond>
                  </p:nextCondLst>
                </p:seq>
                <p:seq concurrent="1" nextAc="seek">
                  <p:cTn id="133" restart="whenNotActive" fill="hold" evtFilter="cancelBubble" nodeType="interactiveSeq">
                    <p:stCondLst>
                      <p:cond evt="onClick" delay="0">
                        <p:tgtEl>
                          <p:spTgt spid="261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34" fill="hold">
                          <p:stCondLst>
                            <p:cond delay="0"/>
                          </p:stCondLst>
                          <p:childTnLst>
                            <p:par>
                              <p:cTn id="13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36" presetID="41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01458 0.02614 C -0.01857 0.02128 -0.03264 0.01689 -0.03715 0.01689 C -0.0677 0.01689 -0.09913 0.0923 -0.09913 0.1684 C -0.09913 0.13 -0.11475 0.0923 -0.12951 0.0923 C -0.14531 0.0923 -0.16007 0.1307 -0.16007 0.1684 C -0.16007 0.14943 -0.16788 0.13 -0.17586 0.13 C -0.18368 0.13 -0.19149 0.14897 -0.19149 0.1684 C -0.19149 0.15869 -0.19548 0.14943 -0.1993 0.14943 C -0.2033 0.14943 -0.20711 0.15915 -0.20711 0.1684 C -0.20711 0.16308 -0.2092 0.15869 -0.21111 0.15869 C -0.21215 0.15869 -0.21493 0.16354 -0.21493 0.1684 C -0.21493 0.16562 -0.21597 0.16308 -0.21701 0.16308 C -0.21701 0.16262 -0.21909 0.16562 -0.21909 0.1684 C -0.21909 0.16701 -0.21909 0.16562 -0.22014 0.16562 C -0.22014 0.16632 -0.22118 0.16701 -0.22118 0.1684 C -0.22118 0.16748 -0.22118 0.16701 -0.22118 0.16632 C -0.22222 0.16632 -0.22222 0.16701 -0.22222 0.16748 C -0.22326 0.16748 -0.22326 0.16701 -0.22326 0.16632 C -0.22413 0.16632 -0.22413 0.16701 -0.22413 0.16748 " pathEditMode="relative" rAng="0" ptsTypes="fffffffffffffffffff">
                                          <p:cBhvr>
                                            <p:cTn id="137" dur="2000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86" y="663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61"/>
                      </p:tgtEl>
                    </p:cond>
                  </p:nextCondLst>
                </p:seq>
                <p:seq concurrent="1" nextAc="seek">
                  <p:cTn id="138" restart="whenNotActive" fill="hold" evtFilter="cancelBubble" nodeType="interactiveSeq">
                    <p:stCondLst>
                      <p:cond evt="onClick" delay="0">
                        <p:tgtEl>
                          <p:spTgt spid="29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39" fill="hold">
                          <p:stCondLst>
                            <p:cond delay="0"/>
                          </p:stCondLst>
                          <p:childTnLst>
                            <p:par>
                              <p:cTn id="14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41" presetID="41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61111E-6 -1.06383E-6 C 0.00018 -0.00486 0.00157 -0.00925 0.00191 -0.00925 C 0.00452 -0.00925 0.0073 0.06614 0.0073 0.14223 C 0.0073 0.10384 0.00886 0.06614 0.01007 0.06614 C 0.01146 0.06614 0.01285 0.10453 0.01285 0.14223 C 0.01285 0.12327 0.01355 0.10384 0.01424 0.10384 C 0.01493 0.10384 0.01563 0.1228 0.01563 0.14223 C 0.01563 0.13252 0.01598 0.12327 0.01632 0.12327 C 0.01667 0.12327 0.01702 0.13298 0.01702 0.14223 C 0.01702 0.13691 0.01719 0.13252 0.01736 0.13252 C 0.01736 0.13252 0.01771 0.13737 0.01771 0.14223 C 0.01771 0.13946 0.01771 0.13691 0.01789 0.13691 C 0.01789 0.13645 0.01806 0.13946 0.01806 0.14223 C 0.01806 0.14084 0.01806 0.13946 0.01806 0.13946 C 0.01806 0.14015 0.01823 0.14084 0.01823 0.14223 C 0.01823 0.14131 0.01823 0.14084 0.01823 0.14015 C 0.01841 0.14015 0.01841 0.14084 0.01841 0.14131 C 0.01841 0.14131 0.01841 0.14084 0.01841 0.14015 C 0.01858 0.14015 0.01858 0.14084 0.01858 0.14131 " pathEditMode="relative" rAng="0" ptsTypes="fffffffffffffffffff">
                                          <p:cBhvr>
                                            <p:cTn id="142" dur="2000" fill="hold"/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20" y="663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3" presetID="8" presetClass="emph" presetSubtype="0" accel="2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5400000">
                                          <p:cBhvr>
                                            <p:cTn id="144" dur="2000" fill="hold"/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93"/>
                      </p:tgtEl>
                    </p:cond>
                  </p:nextCondLst>
                </p:seq>
                <p:seq concurrent="1" nextAc="seek">
                  <p:cTn id="145" restart="whenNotActive" fill="hold" evtFilter="cancelBubble" nodeType="interactiveSeq">
                    <p:stCondLst>
                      <p:cond evt="onClick" delay="0">
                        <p:tgtEl>
                          <p:spTgt spid="32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46" fill="hold">
                          <p:stCondLst>
                            <p:cond delay="0"/>
                          </p:stCondLst>
                          <p:childTnLst>
                            <p:par>
                              <p:cTn id="14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48" presetID="41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729 0.00069 C 0.0033 -0.00417 -0.01059 -0.00856 -0.01528 -0.00856 C -0.04583 -0.00856 -0.07725 0.06685 -0.07725 0.14295 C -0.07725 0.10456 -0.09288 0.06685 -0.10764 0.06685 C -0.12343 0.06685 -0.13819 0.10525 -0.13819 0.14295 C -0.13819 0.12399 -0.146 0.10456 -0.15399 0.10456 C -0.1618 0.10456 -0.16962 0.12352 -0.16962 0.14295 C -0.16962 0.13324 -0.17361 0.12399 -0.17743 0.12399 C -0.18142 0.12399 -0.18524 0.1337 -0.18524 0.14295 C -0.18524 0.13763 -0.18732 0.13324 -0.18923 0.13324 C -0.19028 0.13324 -0.19305 0.1381 -0.19305 0.14295 C -0.19305 0.14018 -0.19409 0.13763 -0.19514 0.13763 C -0.19514 0.13717 -0.19722 0.14018 -0.19722 0.14295 C -0.19722 0.14157 -0.19722 0.14018 -0.19826 0.14018 C -0.19826 0.14087 -0.1993 0.14157 -0.1993 0.14295 C -0.1993 0.14203 -0.1993 0.14157 -0.1993 0.14087 C -0.20034 0.14087 -0.20034 0.14157 -0.20034 0.14203 C -0.20139 0.14203 -0.20139 0.14157 -0.20139 0.14087 C -0.20225 0.14087 -0.20225 0.14157 -0.20225 0.14203 " pathEditMode="relative" rAng="0" ptsTypes="fffffffffffffffffff">
                                          <p:cBhvr>
                                            <p:cTn id="149" dur="20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86" y="663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23"/>
                      </p:tgtEl>
                    </p:cond>
                  </p:nextCondLst>
                </p:seq>
                <p:seq concurrent="1" nextAc="seek">
                  <p:cTn id="150" restart="whenNotActive" fill="hold" evtFilter="cancelBubble" nodeType="interactiveSeq">
                    <p:stCondLst>
                      <p:cond evt="onClick" delay="0">
                        <p:tgtEl>
                          <p:spTgt spid="33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51" fill="hold">
                          <p:stCondLst>
                            <p:cond delay="0"/>
                          </p:stCondLst>
                          <p:childTnLst>
                            <p:par>
                              <p:cTn id="15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53" presetID="41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729 0.0007 C 0.0033 -0.00416 -0.01059 -0.00855 -0.01528 -0.00855 C -0.04583 -0.00855 -0.07726 0.06686 -0.07726 0.14296 C -0.07726 0.10456 -0.09288 0.06686 -0.10764 0.06686 C -0.12344 0.06686 -0.1382 0.10525 -0.1382 0.14296 C -0.1382 0.12399 -0.14601 0.10456 -0.15399 0.10456 C -0.16181 0.10456 -0.16962 0.12353 -0.16962 0.14296 C -0.16962 0.13324 -0.17361 0.12399 -0.17743 0.12399 C -0.18142 0.12399 -0.18524 0.13371 -0.18524 0.14296 C -0.18524 0.13764 -0.18733 0.13324 -0.18924 0.13324 C -0.19028 0.13324 -0.19306 0.1381 -0.19306 0.14296 C -0.19306 0.14018 -0.1941 0.13764 -0.19514 0.13764 C -0.19514 0.13718 -0.19722 0.14018 -0.19722 0.14296 C -0.19722 0.14157 -0.19722 0.14018 -0.19827 0.14018 C -0.19827 0.14088 -0.19931 0.14157 -0.19931 0.14296 C -0.19931 0.14203 -0.19931 0.14157 -0.19931 0.14088 C -0.20035 0.14088 -0.20035 0.14157 -0.20035 0.14203 C -0.20139 0.14203 -0.20139 0.14157 -0.20139 0.14088 C -0.20226 0.14088 -0.20226 0.14157 -0.20226 0.14203 " pathEditMode="relative" rAng="0" ptsTypes="fffffffffffffffffff">
                                          <p:cBhvr>
                                            <p:cTn id="154" dur="20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86" y="663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7"/>
                      </p:tgtEl>
                    </p:cond>
                  </p:nextCondLst>
                </p:seq>
                <p:seq concurrent="1" nextAc="seek">
                  <p:cTn id="155" restart="whenNotActive" fill="hold" evtFilter="cancelBubble" nodeType="interactiveSeq">
                    <p:stCondLst>
                      <p:cond evt="onClick" delay="0">
                        <p:tgtEl>
                          <p:spTgt spid="35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56" fill="hold">
                          <p:stCondLst>
                            <p:cond delay="0"/>
                          </p:stCondLst>
                          <p:childTnLst>
                            <p:par>
                              <p:cTn id="15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58" presetID="41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00104 -3.7037E-6 C -0.00469 -0.00648 -0.01667 -0.01226 -0.02083 -0.01226 C -0.04757 -0.01226 -0.075 0.08774 -0.075 0.18889 C -0.075 0.13774 -0.08854 0.08774 -0.10156 0.08774 C -0.11528 0.08774 -0.12812 0.13866 -0.12812 0.18889 C -0.12812 0.16366 -0.13507 0.13774 -0.14201 0.13774 C -0.14878 0.13774 -0.15555 0.16297 -0.15555 0.18889 C -0.15555 0.17593 -0.15903 0.16366 -0.1625 0.16366 C -0.16597 0.16366 -0.16927 0.17639 -0.16927 0.18889 C -0.16927 0.18172 -0.17101 0.17593 -0.17274 0.17593 C -0.17361 0.17593 -0.17604 0.18241 -0.17604 0.18889 C -0.17604 0.18519 -0.17691 0.18172 -0.17795 0.18172 C -0.17795 0.18102 -0.17969 0.18519 -0.17969 0.18889 C -0.17969 0.18704 -0.17969 0.18519 -0.18055 0.18519 C -0.18055 0.18611 -0.1816 0.18704 -0.1816 0.18889 C -0.1816 0.1875 -0.1816 0.18704 -0.1816 0.18611 C -0.18246 0.18611 -0.18246 0.18704 -0.18246 0.1875 C -0.18333 0.1875 -0.18333 0.18704 -0.18333 0.18611 C -0.18403 0.18611 -0.18403 0.18704 -0.18403 0.1875 " pathEditMode="relative" rAng="0" ptsTypes="fffffffffffffffffff">
                                          <p:cBhvr>
                                            <p:cTn id="159" dur="2000" fill="hold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149" y="88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0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0 C 0.00382 -0.00509 0.00486 -0.01157 0.00729 -0.01805 C 0.00886 -0.02915 0.01111 -0.03655 0.01684 -0.04488 C 0.0191 -0.05367 0.02448 -0.06015 0.02952 -0.06593 C 0.03681 -0.07472 0.04462 -0.08443 0.05365 -0.08975 C 0.06407 -0.096 0.07604 -0.09669 0.08733 -0.09808 C 0.09948 -0.09762 0.1165 -0.09878 0.12952 -0.09392 C 0.13646 -0.09137 0.14167 -0.08605 0.14844 -0.08397 C 0.15469 -0.07888 0.16667 -0.06755 0.17361 -0.06454 C 0.17969 -0.05621 0.17743 -0.06015 0.18108 -0.05321 C 0.18299 -0.0458 0.18577 -0.0391 0.18837 -0.03216 C 0.19184 -0.02313 0.19236 -0.01249 0.19688 -0.00417 C 0.19914 0.00532 0.20174 0.01434 0.20417 0.02382 C 0.20625 0.03215 0.20643 0.03724 0.20938 0.04487 C 0.21059 0.05528 0.21198 0.06569 0.21372 0.07587 C 0.21563 0.11057 0.21389 0.14712 0.21997 0.18112 C 0.22032 0.1876 0.22066 0.19408 0.22101 0.20055 C 0.22136 0.20911 0.22049 0.21767 0.22205 0.226 C 0.2224 0.22762 0.22414 0.22415 0.22518 0.22299 C 0.22709 0.22091 0.22882 0.21836 0.23056 0.21605 C 0.23386 0.21166 0.23559 0.20819 0.23993 0.20634 C 0.24879 0.2142 0.24983 0.23386 0.25573 0.24543 C 0.25834 0.25653 0.26059 0.24497 0.26424 0.24265 C 0.26615 0.24127 0.27049 0.23988 0.27049 0.23988 C 0.27361 0.2408 0.27865 0.2408 0.28108 0.24404 " pathEditMode="relative" ptsTypes="ffffffffffffffffffffffffA">
                                          <p:cBhvr>
                                            <p:cTn id="161" dur="2000" fill="hold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2" presetID="8" presetClass="emph" presetSubtype="0" accel="9000" fill="hold" nodeType="withEffect" p14:presetBounceEnd="24000">
                                      <p:stCondLst>
                                        <p:cond delay="1000"/>
                                      </p:stCondLst>
                                      <p:childTnLst>
                                        <p:animRot by="5400000" p14:bounceEnd="24000">
                                          <p:cBhvr>
                                            <p:cTn id="163" dur="1000" fill="hold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53"/>
                      </p:tgtEl>
                    </p:cond>
                  </p:nextCondLst>
                </p:seq>
                <p:seq concurrent="1" nextAc="seek">
                  <p:cTn id="164" restart="whenNotActive" fill="hold" evtFilter="cancelBubble" nodeType="interactiveSeq">
                    <p:stCondLst>
                      <p:cond evt="onClick" delay="0">
                        <p:tgtEl>
                          <p:spTgt spid="29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65" fill="hold">
                          <p:stCondLst>
                            <p:cond delay="0"/>
                          </p:stCondLst>
                          <p:childTnLst>
                            <p:par>
                              <p:cTn id="16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7" presetID="54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94444E-6 -4.81481E-6 C 0.004 -0.00555 0.0184 -0.01087 0.02327 -0.01087 C 0.05504 -0.01087 0.0875 0.0757 0.0875 0.16297 C 0.0875 0.11899 0.10382 0.07593 0.11927 0.07593 C 0.13542 0.07593 0.15087 0.11945 0.15087 0.16297 C 0.15087 0.14121 0.15903 0.11899 0.16719 0.11899 C 0.17535 0.11899 0.18351 0.14051 0.18351 0.16297 C 0.18351 0.15163 0.1875 0.14121 0.19167 0.14121 C 0.19566 0.14121 0.19983 0.15232 0.19983 0.16297 C 0.19983 0.15695 0.20191 0.15163 0.20382 0.15163 C 0.20486 0.15163 0.20781 0.15718 0.20781 0.16297 C 0.20781 0.15996 0.20903 0.15695 0.21007 0.15695 C 0.21007 0.15764 0.21215 0.15996 0.21215 0.16297 C 0.21215 0.16135 0.21215 0.15996 0.2132 0.15996 C 0.2132 0.16065 0.21424 0.16135 0.21424 0.16297 C 0.21424 0.16204 0.21424 0.16135 0.21424 0.16065 C 0.21528 0.16065 0.21528 0.16135 0.21528 0.16204 C 0.21632 0.16204 0.21632 0.16135 0.21632 0.16065 C 0.21754 0.16065 0.21754 0.16135 0.21754 0.16204 " pathEditMode="relative" rAng="0" ptsTypes="fffffffffffffffffff">
                                          <p:cBhvr>
                                            <p:cTn id="168" dur="2000" fill="hold"/>
                                            <p:tgtEl>
                                              <p:spTgt spid="29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868" y="759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97"/>
                      </p:tgtEl>
                    </p:cond>
                  </p:nextCondLst>
                </p:seq>
                <p:seq concurrent="1" nextAc="seek">
                  <p:cTn id="169" restart="whenNotActive" fill="hold" evtFilter="cancelBubble" nodeType="interactiveSeq">
                    <p:stCondLst>
                      <p:cond evt="onClick" delay="0">
                        <p:tgtEl>
                          <p:spTgt spid="34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70" fill="hold">
                          <p:stCondLst>
                            <p:cond delay="0"/>
                          </p:stCondLst>
                          <p:childTnLst>
                            <p:par>
                              <p:cTn id="17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2" presetID="54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-2.22222E-6 C 0.0033 -0.00578 0.01563 -0.01111 0.01962 -0.01111 C 0.0467 -0.01111 0.07413 0.07732 0.07413 0.16667 C 0.07413 0.12153 0.08802 0.07755 0.10122 0.07755 C 0.11493 0.07755 0.12795 0.12199 0.12795 0.16667 C 0.12795 0.14422 0.1349 0.12153 0.14184 0.12153 C 0.14878 0.12153 0.15573 0.14352 0.15573 0.16667 C 0.15573 0.15509 0.1592 0.14422 0.16267 0.14422 C 0.16615 0.14422 0.16962 0.15556 0.16962 0.16667 C 0.16962 0.16065 0.17135 0.15509 0.17292 0.15509 C 0.17396 0.15509 0.17639 0.16088 0.17639 0.16667 C 0.17639 0.16366 0.17743 0.16065 0.1783 0.16065 C 0.1783 0.16111 0.18003 0.16366 0.18003 0.16667 C 0.18003 0.16505 0.18003 0.16366 0.1809 0.16366 C 0.1809 0.16412 0.18177 0.16505 0.18177 0.16667 C 0.18177 0.16574 0.18177 0.16505 0.18177 0.16412 C 0.18264 0.16412 0.18264 0.16505 0.18264 0.16574 C 0.18368 0.16574 0.18368 0.16505 0.18368 0.16412 C 0.18472 0.16412 0.18472 0.16505 0.18472 0.16574 " pathEditMode="relative" rAng="0" ptsTypes="fffffffffffffffffff">
                                          <p:cBhvr>
                                            <p:cTn id="173" dur="2000" fill="hold"/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236" y="7778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44"/>
                      </p:tgtEl>
                    </p:cond>
                  </p:nextCondLst>
                </p:seq>
                <p:seq concurrent="1" nextAc="seek">
                  <p:cTn id="174" restart="whenNotActive" fill="hold" evtFilter="cancelBubble" nodeType="interactiveSeq">
                    <p:stCondLst>
                      <p:cond evt="onClick" delay="0">
                        <p:tgtEl>
                          <p:spTgt spid="31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75" fill="hold">
                          <p:stCondLst>
                            <p:cond delay="0"/>
                          </p:stCondLst>
                          <p:childTnLst>
                            <p:par>
                              <p:cTn id="17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7" presetID="54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-0.00555 C 0.00399 -0.01087 0.0184 -0.01596 0.02326 -0.01596 C 0.05503 -0.01596 0.0875 0.06639 0.0875 0.1492 C 0.0875 0.10756 0.10382 0.06662 0.11927 0.06662 C 0.13542 0.06662 0.15087 0.10803 0.15087 0.1492 C 0.15087 0.12861 0.15903 0.10756 0.16719 0.10756 C 0.17535 0.10756 0.18351 0.12792 0.18351 0.1492 C 0.18351 0.13856 0.1875 0.12861 0.19167 0.12861 C 0.19566 0.12861 0.19983 0.13925 0.19983 0.1492 C 0.19983 0.14365 0.20191 0.13856 0.20382 0.13856 C 0.20486 0.13856 0.20781 0.14388 0.20781 0.1492 C 0.20781 0.14643 0.20903 0.14365 0.21007 0.14365 C 0.21007 0.14434 0.21215 0.14643 0.21215 0.1492 C 0.21215 0.14781 0.21215 0.14643 0.21319 0.14643 C 0.21319 0.14712 0.21424 0.14781 0.21424 0.1492 C 0.21424 0.14851 0.21424 0.14781 0.21424 0.14712 C 0.21528 0.14712 0.21528 0.14781 0.21528 0.14851 C 0.21632 0.14851 0.21632 0.14781 0.21632 0.14712 C 0.21753 0.14712 0.21753 0.14781 0.21753 0.14851 " pathEditMode="relative" rAng="0" ptsTypes="fffffffffffffffffff">
                                          <p:cBhvr>
                                            <p:cTn id="178" dur="2000" fill="hold"/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868" y="721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19"/>
                      </p:tgtEl>
                    </p:cond>
                  </p:nextCondLst>
                </p:seq>
                <p:seq concurrent="1" nextAc="seek">
                  <p:cTn id="179" restart="whenNotActive" fill="hold" evtFilter="cancelBubble" nodeType="interactiveSeq">
                    <p:stCondLst>
                      <p:cond evt="onClick" delay="0">
                        <p:tgtEl>
                          <p:spTgt spid="32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80" fill="hold">
                          <p:stCondLst>
                            <p:cond delay="0"/>
                          </p:stCondLst>
                          <p:childTnLst>
                            <p:par>
                              <p:cTn id="18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82" presetID="54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72222E-6 -0.00555 C 0.004 -0.01087 0.01841 -0.01596 0.02327 -0.01596 C 0.05504 -0.01596 0.0875 0.06639 0.0875 0.1492 C 0.0875 0.10756 0.10382 0.06662 0.11928 0.06662 C 0.13542 0.06662 0.15087 0.10803 0.15087 0.1492 C 0.15087 0.12861 0.15903 0.10756 0.16719 0.10756 C 0.17535 0.10756 0.18351 0.12792 0.18351 0.1492 C 0.18351 0.13856 0.1875 0.12861 0.19167 0.12861 C 0.19566 0.12861 0.19983 0.13925 0.19983 0.1492 C 0.19983 0.14365 0.20191 0.13856 0.20382 0.13856 C 0.20487 0.13856 0.20782 0.14388 0.20782 0.1492 C 0.20782 0.14642 0.20903 0.14365 0.21007 0.14365 C 0.21007 0.14434 0.21216 0.14642 0.21216 0.1492 C 0.21216 0.14781 0.21216 0.14642 0.2132 0.14642 C 0.2132 0.14712 0.21424 0.14781 0.21424 0.1492 C 0.21424 0.14851 0.21424 0.14781 0.21424 0.14712 C 0.21528 0.14712 0.21528 0.14781 0.21528 0.14851 C 0.21632 0.14851 0.21632 0.14781 0.21632 0.14712 C 0.21754 0.14712 0.21754 0.14781 0.21754 0.14851 " pathEditMode="relative" rAng="0" ptsTypes="fffffffffffffffffff">
                                          <p:cBhvr>
                                            <p:cTn id="183" dur="20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868" y="721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29"/>
                      </p:tgtEl>
                    </p:cond>
                  </p:nextCondLst>
                </p:seq>
                <p:seq concurrent="1" nextAc="seek">
                  <p:cTn id="184" restart="whenNotActive" fill="hold" evtFilter="cancelBubble" nodeType="interactiveSeq">
                    <p:stCondLst>
                      <p:cond evt="onClick" delay="0">
                        <p:tgtEl>
                          <p:spTgt spid="2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85" fill="hold">
                          <p:stCondLst>
                            <p:cond delay="0"/>
                          </p:stCondLst>
                          <p:childTnLst>
                            <p:par>
                              <p:cTn id="18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87" presetID="54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3.05556E-6 -8.7208E-7 C 0.00225 -0.00532 0.0118 -0.01041 0.01493 -0.01041 C 0.03559 -0.01041 0.05659 0.07194 0.05659 0.15475 C 0.05659 0.11312 0.06736 0.07217 0.07743 0.07217 C 0.08784 0.07217 0.09774 0.11358 0.09774 0.15475 C 0.09774 0.13417 0.1033 0.11312 0.1085 0.11312 C 0.11389 0.11312 0.11909 0.13347 0.11909 0.15475 C 0.11909 0.14411 0.1217 0.13417 0.1243 0.13417 C 0.12691 0.13417 0.12986 0.14481 0.12986 0.15475 C 0.12986 0.1492 0.13125 0.14411 0.13246 0.14411 C 0.13298 0.14411 0.13489 0.14943 0.13489 0.15475 C 0.13489 0.15198 0.13559 0.1492 0.13646 0.1492 C 0.13646 0.1499 0.13767 0.15198 0.13767 0.15475 C 0.13767 0.15337 0.13767 0.15198 0.13854 0.15198 C 0.13854 0.15267 0.13906 0.15337 0.13906 0.15475 C 0.13906 0.15406 0.13906 0.15337 0.13906 0.15267 C 0.13975 0.15267 0.13975 0.15337 0.13975 0.15406 C 0.14027 0.15406 0.14027 0.15337 0.14027 0.15267 C 0.14149 0.15267 0.14149 0.15337 0.14149 0.15406 " pathEditMode="relative" rAng="0" ptsTypes="fffffffffffffffffff">
                                          <p:cBhvr>
                                            <p:cTn id="188" dur="2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066" y="721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"/>
                      </p:tgtEl>
                    </p:cond>
                  </p:nextCondLst>
                </p:seq>
                <p:seq concurrent="1" nextAc="seek">
                  <p:cTn id="189" restart="whenNotActive" fill="hold" evtFilter="cancelBubble" nodeType="interactiveSeq">
                    <p:stCondLst>
                      <p:cond evt="onClick" delay="0">
                        <p:tgtEl>
                          <p:spTgt spid="27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90" fill="hold">
                          <p:stCondLst>
                            <p:cond delay="0"/>
                          </p:stCondLst>
                          <p:childTnLst>
                            <p:par>
                              <p:cTn id="19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2" presetID="54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4.72222E-6 1.11111E-6 C 0.00086 -0.00417 0.00451 -0.00787 0.00572 -0.00787 C 0.01371 -0.00787 0.02204 0.05555 0.02204 0.11944 C 0.02204 0.08727 0.02621 0.05579 0.03003 0.05579 C 0.0342 0.05579 0.03802 0.0875 0.03802 0.11944 C 0.03802 0.10347 0.0401 0.08727 0.04218 0.08727 C 0.04427 0.08727 0.04635 0.10301 0.04635 0.11944 C 0.04635 0.11111 0.04722 0.10347 0.04843 0.10347 C 0.0493 0.10347 0.05034 0.11157 0.05034 0.11944 C 0.05034 0.11505 0.05086 0.11111 0.05138 0.11111 C 0.05173 0.11111 0.05243 0.11528 0.05243 0.11944 C 0.05243 0.11713 0.05277 0.11505 0.05295 0.11505 C 0.05295 0.11551 0.05347 0.11713 0.05347 0.11944 C 0.05347 0.11829 0.05347 0.11713 0.05381 0.11713 C 0.05381 0.11782 0.05399 0.11829 0.05399 0.11944 C 0.05399 0.11875 0.05399 0.11829 0.05399 0.11782 C 0.05434 0.11782 0.05434 0.11829 0.05434 0.11875 C 0.05451 0.11875 0.05451 0.11829 0.05451 0.11782 C 0.05503 0.11782 0.05503 0.11829 0.05503 0.11875 " pathEditMode="relative" rAng="0" ptsTypes="fffffffffffffffffff">
                                          <p:cBhvr>
                                            <p:cTn id="193" dur="20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743" y="557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9"/>
                      </p:tgtEl>
                    </p:cond>
                  </p:nextCondLst>
                </p:seq>
                <p:seq concurrent="1" nextAc="seek">
                  <p:cTn id="194" restart="whenNotActive" fill="hold" evtFilter="cancelBubble" nodeType="interactiveSeq">
                    <p:stCondLst>
                      <p:cond evt="onClick" delay="0">
                        <p:tgtEl>
                          <p:spTgt spid="55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95" fill="hold">
                          <p:stCondLst>
                            <p:cond delay="0"/>
                          </p:stCondLst>
                          <p:childTnLst>
                            <p:par>
                              <p:cTn id="19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7" presetID="54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165 0.0384 C 0.01754 0.03377 0.02118 0.02914 0.02257 0.02914 C 0.03091 0.02914 0.03941 0.10317 0.03941 0.17765 C 0.03941 0.14018 0.04375 0.1034 0.04775 0.1034 C 0.05209 0.1034 0.05608 0.14064 0.05608 0.17765 C 0.05608 0.15915 0.05816 0.14018 0.06025 0.14018 C 0.0625 0.14018 0.06459 0.15868 0.06459 0.17765 C 0.06459 0.16817 0.06563 0.15915 0.06667 0.15915 C 0.06788 0.15915 0.06893 0.16863 0.06893 0.17765 C 0.06893 0.17279 0.06945 0.16817 0.06997 0.16817 C 0.07014 0.16817 0.07101 0.17279 0.07101 0.17765 C 0.07101 0.17511 0.07136 0.17279 0.07153 0.17279 C 0.07153 0.17326 0.07205 0.17511 0.07205 0.17765 C 0.07205 0.17626 0.07205 0.17511 0.0724 0.17511 C 0.0724 0.1758 0.07275 0.1765 0.07275 0.17765 C 0.07275 0.17696 0.07275 0.17626 0.07275 0.1758 C 0.07292 0.1758 0.07292 0.17626 0.07292 0.17696 C 0.07327 0.17696 0.07327 0.1765 0.07327 0.1758 C 0.07361 0.1758 0.07361 0.17626 0.07361 0.17696 " pathEditMode="relative" rAng="0" ptsTypes="fffffffffffffffffff">
                                          <p:cBhvr>
                                            <p:cTn id="198" dur="2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847" y="6500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55"/>
                      </p:tgtEl>
                    </p:cond>
                  </p:nextCondLst>
                </p:seq>
                <p:seq concurrent="1" nextAc="seek">
                  <p:cTn id="199" restart="whenNotActive" fill="hold" evtFilter="cancelBubble" nodeType="interactiveSeq">
                    <p:stCondLst>
                      <p:cond evt="onClick" delay="0">
                        <p:tgtEl>
                          <p:spTgt spid="30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00" fill="hold">
                          <p:stCondLst>
                            <p:cond delay="0"/>
                          </p:stCondLst>
                          <p:childTnLst>
                            <p:par>
                              <p:cTn id="20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02" presetID="41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72222E-6 2.98404E-7 C -0.00399 -0.0081 -0.01736 -0.01596 -0.02204 -0.01596 C -0.0519 -0.01596 -0.08263 0.10895 -0.08263 0.2341 C -0.08263 0.17118 -0.09809 0.10918 -0.1125 0.10918 C -0.12795 0.10918 -0.14236 0.1721 -0.14236 0.2341 C -0.14236 0.2031 -0.15 0.17118 -0.15781 0.17118 C -0.16545 0.17118 -0.17309 0.20217 -0.17309 0.2341 C -0.17309 0.21814 -0.1769 0.2031 -0.18072 0.2031 C -0.18454 0.2031 -0.18836 0.21906 -0.18836 0.2341 C -0.18836 0.226 -0.19045 0.21814 -0.19236 0.21814 C -0.19322 0.21814 -0.19618 0.22623 -0.19618 0.2341 C -0.19618 0.23016 -0.19704 0.226 -0.19809 0.226 C -0.19809 0.22507 -0.20017 0.22993 -0.20017 0.2341 C -0.20017 0.23201 -0.20017 0.23016 -0.20104 0.23016 C -0.20104 0.23109 -0.20208 0.23225 -0.20208 0.2341 C -0.20208 0.23317 -0.20208 0.23201 -0.20208 0.23109 C -0.20312 0.23109 -0.20312 0.23201 -0.20312 0.23317 C -0.20416 0.23317 -0.20416 0.23225 -0.20416 0.23109 C -0.20503 0.23109 -0.20503 0.23201 -0.20503 0.23317 " pathEditMode="relative" rAng="0" ptsTypes="fffffffffffffffffff">
                                          <p:cBhvr>
                                            <p:cTn id="203" dur="2000" fill="hold"/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260" y="1089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4" presetID="8" presetClass="emph" presetSubtype="0" accel="16000" fill="hold" nodeType="withEffect" p14:presetBounceEnd="38000">
                                      <p:stCondLst>
                                        <p:cond delay="1000"/>
                                      </p:stCondLst>
                                      <p:childTnLst>
                                        <p:animRot by="5400000" p14:bounceEnd="38000">
                                          <p:cBhvr>
                                            <p:cTn id="205" dur="2000" fill="hold"/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4"/>
                      </p:tgtEl>
                    </p:cond>
                  </p:nextCondLst>
                </p:seq>
                <p:seq concurrent="1" nextAc="seek">
                  <p:cTn id="206" restart="whenNotActive" fill="hold" evtFilter="cancelBubble" nodeType="interactiveSeq">
                    <p:stCondLst>
                      <p:cond evt="onClick" delay="0">
                        <p:tgtEl>
                          <p:spTgt spid="341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07" fill="hold">
                          <p:stCondLst>
                            <p:cond delay="0"/>
                          </p:stCondLst>
                          <p:childTnLst>
                            <p:par>
                              <p:cTn id="20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09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399 1.11034E-7 C 0.00642 -0.00486 0.00712 -0.01087 0.00868 -0.01712 C 0.00972 -0.02753 0.01128 -0.0347 0.0151 -0.04256 C 0.01666 -0.05089 0.02014 -0.05691 0.02361 -0.06246 C 0.02847 -0.07078 0.03368 -0.08004 0.03958 -0.08513 C 0.04652 -0.09091 0.05451 -0.0916 0.06215 -0.09299 C 0.07014 -0.09253 0.08159 -0.09345 0.09027 -0.08906 C 0.09479 -0.08651 0.09826 -0.08143 0.10277 -0.07957 C 0.10694 -0.07472 0.11493 -0.06408 0.11962 -0.06107 C 0.12361 -0.0532 0.12222 -0.05691 0.12465 -0.05043 C 0.12587 -0.04326 0.12777 -0.03701 0.12951 -0.0303 C 0.13177 -0.02198 0.13212 -0.0118 0.13507 -0.00393 C 0.13663 0.00509 0.13837 0.01365 0.13993 0.02267 C 0.14132 0.03053 0.14149 0.03539 0.1434 0.04256 C 0.14427 0.05251 0.14514 0.06223 0.14635 0.07194 C 0.14757 0.10479 0.14652 0.13949 0.15052 0.17164 C 0.15069 0.17789 0.15104 0.18413 0.15121 0.19015 C 0.15139 0.19824 0.15087 0.20634 0.15191 0.2142 C 0.15208 0.21582 0.1533 0.21258 0.15399 0.21143 C 0.15521 0.20958 0.15642 0.20703 0.15764 0.20495 C 0.15972 0.20079 0.16093 0.19732 0.16389 0.1957 C 0.16979 0.2031 0.17048 0.22184 0.1743 0.23271 C 0.17604 0.24335 0.1776 0.23225 0.18003 0.23016 C 0.18125 0.22878 0.1842 0.22739 0.1842 0.22762 C 0.18628 0.22831 0.18958 0.22831 0.19132 0.23132 " pathEditMode="relative" rAng="0" ptsTypes="ffffffffffffffffffffffffA">
                                          <p:cBhvr>
                                            <p:cTn id="210" dur="20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358" y="749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1" presetID="8" presetClass="emph" presetSubtype="0" fill="hold" nodeType="withEffect" p14:presetBounceEnd="43000">
                                      <p:stCondLst>
                                        <p:cond delay="1000"/>
                                      </p:stCondLst>
                                      <p:childTnLst>
                                        <p:animRot by="-5400000" p14:bounceEnd="43000">
                                          <p:cBhvr>
                                            <p:cTn id="212" dur="10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41"/>
                      </p:tgtEl>
                    </p:cond>
                  </p:nextCondLst>
                </p:seq>
                <p:seq concurrent="1" nextAc="seek">
                  <p:cTn id="213" restart="whenNotActive" fill="hold" evtFilter="cancelBubble" nodeType="interactiveSeq">
                    <p:stCondLst>
                      <p:cond evt="onClick" delay="0">
                        <p:tgtEl>
                          <p:spTgt spid="35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14" fill="hold">
                          <p:stCondLst>
                            <p:cond delay="0"/>
                          </p:stCondLst>
                          <p:childTnLst>
                            <p:par>
                              <p:cTn id="2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16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364 -0.05694 C 0.00364 -0.07801 0.00364 -0.06921 0.00364 -0.08333 C 0.00364 -0.08611 0.00364 -0.08842 0.00364 -0.09166 C 0.00382 -0.10486 0.00416 -0.11736 0.00451 -0.13009 C 0.00451 -0.1375 0.00451 -0.1449 0.00486 -0.15139 C 0.00486 -0.15764 0.00503 -0.16365 0.0052 -0.16967 C 0.0052 -0.17986 0.00538 -0.19421 0.00607 -0.19907 C 0.00642 -0.20393 0.00711 -0.20393 0.00746 -0.20486 C 0.00746 -0.20463 0.00816 -0.20486 0.00816 -0.20324 C 0.0085 -0.19907 0.00885 -0.19305 0.00937 -0.18912 C 0.00937 -0.18356 0.00902 -0.18842 0.00955 -0.18518 C 0.00972 -0.18264 0.00989 -0.17592 0.01007 -0.17291 C 0.01059 -0.1618 0.01093 -0.15092 0.01145 -0.14027 C 0.0118 -0.12476 0.01111 -0.13773 0.0118 -0.12801 C 0.0118 -0.11944 0.01215 -0.10926 0.01232 -0.10185 C 0.01232 -0.09745 0.01232 -0.09467 0.01267 -0.09051 C 0.01267 -0.08379 0.01267 -0.07592 0.01284 -0.06921 C 0.01284 -0.06389 0.01284 -0.05254 0.01284 -0.05231 C 0.01302 -0.02037 0.01284 -0.05879 0.01284 -0.00301 C 0.01284 0.00116 0.01284 0.00811 0.01302 0.00926 C 0.01371 0.0132 0.01423 0.00996 0.0151 0.00996 C 0.0151 0.01274 0.01527 0.01528 0.01527 0.01783 C 0.01545 0.02084 0.01545 0.02315 0.01545 0.02639 C 0.01545 0.03866 0.01527 0.05232 0.01562 0.06343 C 0.01597 0.075 0.01649 0.05672 0.01649 0.06968 L 0.01701 0.06343 " pathEditMode="relative" rAng="0" ptsTypes="AAAAAAAAAAAAAAAAAAAAAAAAAA">
                                          <p:cBhvr>
                                            <p:cTn id="217" dur="10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60" y="-1065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219" presetID="8" presetClass="emph" presetSubtype="0" accel="5000" fill="hold" nodeType="afterEffect" p14:presetBounceEnd="15000">
                                      <p:stCondLst>
                                        <p:cond delay="0"/>
                                      </p:stCondLst>
                                      <p:childTnLst>
                                        <p:animRot by="5400000" p14:bounceEnd="15000">
                                          <p:cBhvr>
                                            <p:cTn id="220" dur="2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1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0 C -0.00121 -0.02892 0.00052 -0.01712 -0.00312 -0.03632 C -0.00382 -0.04048 -0.00642 -0.04372 -0.00746 -0.04766 C -0.01215 -0.06616 -0.01979 -0.08351 -0.02639 -0.10086 C -0.0283 -0.11104 -0.02968 -0.12145 -0.03368 -0.13047 C -0.03507 -0.13926 -0.03784 -0.14735 -0.0401 -0.15568 C -0.04392 -0.16933 -0.04722 -0.18899 -0.05798 -0.19639 C -0.06771 -0.2031 -0.08125 -0.2031 -0.09166 -0.20472 C -0.09253 -0.20472 -0.10295 -0.20449 -0.10642 -0.20195 C -0.11441 -0.19616 -0.12135 -0.18784 -0.12951 -0.18228 C -0.1335 -0.17442 -0.12916 -0.18113 -0.13576 -0.17673 C -0.14184 -0.1728 -0.14531 -0.16447 -0.15052 -0.15985 C -0.15833 -0.14481 -0.16649 -0.12977 -0.17482 -0.11497 C -0.1868 -0.09369 -0.1717 -0.1115 -0.1842 -0.09808 C -0.18559 -0.08629 -0.19218 -0.07241 -0.19687 -0.06177 C -0.19791 -0.05598 -0.19948 -0.05182 -0.20104 -0.04627 C -0.20364 -0.03725 -0.20451 -0.02637 -0.20642 -0.01689 C -0.20798 -0.00949 -0.20955 0.00578 -0.20955 0.00578 C -0.21198 0.05019 -0.20955 -0.00324 -0.20955 0.07448 C -0.20955 0.08003 -0.20659 0.08952 -0.21059 0.09114 C -0.22465 0.09669 -0.2401 0.09206 -0.25486 0.09252 C -0.25816 0.09576 -0.25972 0.09946 -0.26319 0.10247 C -0.26441 0.1071 -0.26614 0.11034 -0.26736 0.11496 C -0.26771 0.13185 -0.26319 0.15036 -0.2684 0.16562 C -0.27378 0.18135 -0.2875 0.1566 -0.2875 0.17395 L -0.29479 0.16562 " pathEditMode="relative" ptsTypes="ffffffffffffffffffffffffAA">
                                          <p:cBhvr>
                                            <p:cTn id="222" dur="2000" fill="hold"/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3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224" presetID="8" presetClass="emph" presetSubtype="0" accel="10000" fill="hold" nodeType="afterEffect" p14:presetBounceEnd="10000">
                                      <p:stCondLst>
                                        <p:cond delay="0"/>
                                      </p:stCondLst>
                                      <p:childTnLst>
                                        <p:animRot by="-5400000" p14:bounceEnd="10000">
                                          <p:cBhvr>
                                            <p:cTn id="225" dur="100" fill="hold"/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6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069 -0.05486 C 0.00069 -0.07592 0.00052 -0.06736 0.00104 -0.08148 C 0.00122 -0.08449 0.00156 -0.08703 0.00174 -0.08981 C 0.0026 -0.10347 0.00365 -0.1162 0.00469 -0.12893 C 0.00504 -0.13634 0.00538 -0.14398 0.0059 -0.15069 C 0.00608 -0.15694 0.0066 -0.16273 0.00694 -0.16875 C 0.00764 -0.17893 0.00816 -0.19328 0.00972 -0.19884 C 0.01129 -0.2037 0.01354 -0.2037 0.0151 -0.20463 C 0.01528 -0.20463 0.01701 -0.20463 0.01754 -0.20277 C 0.01875 -0.19861 0.01979 -0.19259 0.02118 -0.18842 C 0.0217 -0.18263 0.02118 -0.18773 0.02222 -0.18425 C 0.02309 -0.18148 0.02361 -0.17546 0.02448 -0.17199 C 0.02569 -0.16111 0.02708 -0.15 0.02847 -0.13912 C 0.03021 -0.12361 0.02778 -0.13657 0.02986 -0.12685 C 0.03004 -0.11805 0.03108 -0.10787 0.03194 -0.1 C 0.03212 -0.09583 0.03229 -0.09282 0.03247 -0.08888 C 0.03299 -0.08217 0.03316 -0.07407 0.03351 -0.06736 C 0.03368 -0.0618 0.03385 -0.05069 0.03385 -0.05046 C 0.03438 -0.01805 0.03385 -0.05717 0.03385 -0.00023 C 0.03385 0.00394 0.03351 0.01088 0.03403 0.01204 C 0.03629 0.01621 0.03872 0.01274 0.04115 0.01297 C 0.04167 0.01528 0.04184 0.01806 0.04254 0.02037 C 0.04254 0.02385 0.04288 0.02616 0.04306 0.0294 C 0.04323 0.0419 0.04254 0.05556 0.04323 0.06667 C 0.0441 0.07825 0.04635 0.06019 0.04635 0.07292 L 0.04757 0.06667 " pathEditMode="relative" rAng="0" ptsTypes="AAAAAAAAAAAAAAAAAAAAAAAAAA">
                                          <p:cBhvr>
                                            <p:cTn id="227" dur="1500" fill="hold"/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344" y="-1111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8" fill="hold">
                                <p:stCondLst>
                                  <p:cond delay="4500"/>
                                </p:stCondLst>
                                <p:childTnLst>
                                  <p:par>
                                    <p:cTn id="229" presetID="8" presetClass="emph" presetSubtype="0" accel="5000" fill="hold" nodeType="afterEffect" p14:presetBounceEnd="15000">
                                      <p:stCondLst>
                                        <p:cond delay="0"/>
                                      </p:stCondLst>
                                      <p:childTnLst>
                                        <p:animRot by="5400000" p14:bounceEnd="15000">
                                          <p:cBhvr>
                                            <p:cTn id="230" dur="200" fill="hold"/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59"/>
                      </p:tgtEl>
                    </p:cond>
                  </p:nextCondLst>
                </p:seq>
                <p:seq concurrent="1" nextAc="seek">
                  <p:cTn id="231" restart="whenNotActive" fill="hold" evtFilter="cancelBubble" nodeType="interactiveSeq">
                    <p:stCondLst>
                      <p:cond evt="onClick" delay="0">
                        <p:tgtEl>
                          <p:spTgt spid="34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32" fill="hold">
                          <p:stCondLst>
                            <p:cond delay="0"/>
                          </p:stCondLst>
                          <p:childTnLst>
                            <p:par>
                              <p:cTn id="23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34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8.33333E-7 1.51284E-6 C 0.00035 -0.00463 0.00018 -0.01296 0.00209 -0.01805 C 0.00782 -0.03378 0.01806 -0.04696 0.02535 -0.06153 C 0.02709 -0.06894 0.03559 -0.07726 0.04011 -0.08397 C 0.05209 -0.10202 0.06737 -0.1159 0.08004 -0.13324 C 0.08421 -0.13903 0.08768 -0.14574 0.09375 -0.14851 C 0.09618 -0.158 0.11025 -0.16702 0.11789 -0.16956 C 0.13837 -0.16771 0.13125 -0.16794 0.14636 -0.16123 C 0.15087 -0.15499 0.1533 -0.15082 0.15903 -0.14712 C 0.16268 -0.14227 0.16667 -0.13926 0.17049 -0.13463 C 0.1724 -0.13232 0.17414 -0.12977 0.17587 -0.12746 C 0.17691 -0.12607 0.179 -0.1233 0.179 -0.1233 C 0.18056 -0.11705 0.18212 -0.11497 0.18629 -0.11081 C 0.1882 -0.10271 0.1915 -0.09693 0.19584 -0.09114 C 0.19827 -0.0812 0.20434 -0.07426 0.20851 -0.06593 C 0.21042 -0.05552 0.21563 -0.0465 0.21997 -0.03771 C 0.22066 -0.03655 0.22049 -0.03493 0.22101 -0.03354 C 0.22153 -0.03193 0.22257 -0.03077 0.22327 -0.02938 C 0.2257 -0.0192 0.22414 -0.02337 0.22743 -0.01666 C 0.22882 -0.00902 0.23039 -0.00579 0.23473 1.51284E-6 C 0.23612 0.0074 0.24028 0.02128 0.24427 0.02683 C 0.25174 0.05181 0.25157 0.07171 0.25157 0.0997 " pathEditMode="relative" ptsTypes="fffffffffffffffffffffA">
                                          <p:cBhvr>
                                            <p:cTn id="235" dur="20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47"/>
                      </p:tgtEl>
                    </p:cond>
                  </p:nextCondLst>
                </p:seq>
                <p:seq concurrent="1" nextAc="seek">
                  <p:cTn id="236" restart="whenNotActive" fill="hold" evtFilter="cancelBubble" nodeType="interactiveSeq">
                    <p:stCondLst>
                      <p:cond evt="onClick" delay="0">
                        <p:tgtEl>
                          <p:spTgt spid="3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37" fill="hold">
                          <p:stCondLst>
                            <p:cond delay="0"/>
                          </p:stCondLst>
                          <p:childTnLst>
                            <p:par>
                              <p:cTn id="23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39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3.33333E-6 2.50983E-6 C -0.00122 -0.00347 -0.00157 -0.00787 -0.00261 -0.01249 C -0.00452 -0.02267 -0.00643 -0.031 -0.00868 -0.03956 C -0.0099 -0.04442 -0.01164 -0.04719 -0.0132 -0.04927 C -0.01372 -0.0502 -0.01493 -0.05205 -0.01493 -0.05182 C -0.0224 -0.05112 -0.02483 -0.05459 -0.03021 -0.0465 C -0.03143 -0.03817 -0.03368 -0.03771 -0.03542 -0.031 C -0.03611 -0.02845 -0.03664 -0.02545 -0.03716 -0.02267 C -0.0375 -0.02128 -0.0382 -0.01828 -0.0382 -0.01805 C -0.03907 -0.01018 -0.03993 -0.00162 -0.0408 0.00578 C -0.04167 0.02752 -0.0415 0.01897 -0.0408 0.05945 C -0.0408 0.06315 -0.04045 0.06685 -0.04028 0.07055 C -0.04011 0.0724 -0.03993 0.07633 -0.03993 0.07656 C -0.03924 0.07124 -0.03941 0.06824 -0.0382 0.06639 C -0.03386 0.06754 -0.03264 0.06361 -0.03264 0.08073 " pathEditMode="relative" rAng="0" ptsTypes="ffffffffffffffA">
                                          <p:cBhvr>
                                            <p:cTn id="240" dur="20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083" y="1295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3"/>
                      </p:tgtEl>
                    </p:cond>
                  </p:nextCondLst>
                </p:seq>
                <p:seq concurrent="1" nextAc="seek">
                  <p:cTn id="241" restart="whenNotActive" fill="hold" evtFilter="cancelBubble" nodeType="interactiveSeq">
                    <p:stCondLst>
                      <p:cond evt="onClick" delay="0">
                        <p:tgtEl>
                          <p:spTgt spid="46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42" fill="hold">
                          <p:stCondLst>
                            <p:cond delay="0"/>
                          </p:stCondLst>
                          <p:childTnLst>
                            <p:par>
                              <p:cTn id="2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44" presetID="32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4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4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4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4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0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1" dur="500" tmFilter="0, 0; .2, .5; .8, .5; 1, 0"/>
                                            <p:tgtEl>
                                              <p:spTgt spid="46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2" dur="250" autoRev="1" fill="hold"/>
                                            <p:tgtEl>
                                              <p:spTgt spid="46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5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5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254" presetID="10" presetClass="exit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5" dur="2000"/>
                                            <p:tgtEl>
                                              <p:spTgt spid="46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56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7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9" dur="2000"/>
                                            <p:tgtEl>
                                              <p:spTgt spid="3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0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261" presetID="26" presetClass="emph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2" dur="2000" tmFilter="0, 0; .2, .5; .8, .5; 1, 0"/>
                                            <p:tgtEl>
                                              <p:spTgt spid="39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3" dur="1000" autoRev="1" fill="hold"/>
                                            <p:tgtEl>
                                              <p:spTgt spid="39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61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60"/>
                      </p:tgtEl>
                    </p:cond>
                  </p:nextCondLst>
                </p:seq>
                <p:seq concurrent="1" nextAc="seek">
                  <p:cTn id="264" restart="whenNotActive" fill="hold" evtFilter="cancelBubble" nodeType="interactiveSeq">
                    <p:stCondLst>
                      <p:cond evt="onClick" delay="0">
                        <p:tgtEl>
                          <p:spTgt spid="161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65" fill="hold">
                          <p:stCondLst>
                            <p:cond delay="0"/>
                          </p:stCondLst>
                          <p:childTnLst>
                            <p:par>
                              <p:cTn id="26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7" presetID="32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61"/>
                      </p:tgtEl>
                    </p:cond>
                  </p:nextCondLst>
                </p:seq>
                <p:seq concurrent="1" nextAc="seek">
                  <p:cTn id="273" restart="whenNotActive" fill="hold" evtFilter="cancelBubble" nodeType="interactiveSeq">
                    <p:stCondLst>
                      <p:cond evt="onClick" delay="0">
                        <p:tgtEl>
                          <p:spTgt spid="16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74" fill="hold">
                          <p:stCondLst>
                            <p:cond delay="0"/>
                          </p:stCondLst>
                          <p:childTnLst>
                            <p:par>
                              <p:cTn id="27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76" presetID="32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7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7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8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60"/>
                      </p:tgtEl>
                    </p:cond>
                  </p:nextCondLst>
                </p:seq>
                <p:seq concurrent="1" nextAc="seek">
                  <p:cTn id="282" restart="whenNotActive" fill="hold" evtFilter="cancelBubble" nodeType="interactiveSeq">
                    <p:stCondLst>
                      <p:cond evt="onClick" delay="0">
                        <p:tgtEl>
                          <p:spTgt spid="31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83" fill="hold">
                          <p:stCondLst>
                            <p:cond delay="0"/>
                          </p:stCondLst>
                          <p:childTnLst>
                            <p:par>
                              <p:cTn id="28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5" presetID="1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7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16"/>
                      </p:tgtEl>
                    </p:cond>
                  </p:nextCondLst>
                </p:seq>
                <p:seq concurrent="1" nextAc="seek">
                  <p:cTn id="289" restart="whenNotActive" fill="hold" evtFilter="cancelBubble" nodeType="interactiveSeq">
                    <p:stCondLst>
                      <p:cond evt="onClick" delay="0">
                        <p:tgtEl>
                          <p:spTgt spid="31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90" fill="hold">
                          <p:stCondLst>
                            <p:cond delay="0"/>
                          </p:stCondLst>
                          <p:childTnLst>
                            <p:par>
                              <p:cTn id="29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92" presetID="1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4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13"/>
                      </p:tgtEl>
                    </p:cond>
                  </p:nextCondLst>
                </p:seq>
                <p:seq concurrent="1" nextAc="seek">
                  <p:cTn id="296" restart="whenNotActive" fill="hold" evtFilter="cancelBubble" nodeType="interactiveSeq">
                    <p:stCondLst>
                      <p:cond evt="onClick" delay="0">
                        <p:tgtEl>
                          <p:spTgt spid="23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97" fill="hold">
                          <p:stCondLst>
                            <p:cond delay="0"/>
                          </p:stCondLst>
                          <p:childTnLst>
                            <p:par>
                              <p:cTn id="29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99" presetID="1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1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34"/>
                      </p:tgtEl>
                    </p:cond>
                  </p:nextCondLst>
                </p:seq>
                <p:seq concurrent="1" nextAc="seek">
                  <p:cTn id="303" restart="whenNotActive" fill="hold" evtFilter="cancelBubble" nodeType="interactiveSeq">
                    <p:stCondLst>
                      <p:cond evt="onClick" delay="0">
                        <p:tgtEl>
                          <p:spTgt spid="235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04" fill="hold">
                          <p:stCondLst>
                            <p:cond delay="0"/>
                          </p:stCondLst>
                          <p:childTnLst>
                            <p:par>
                              <p:cTn id="30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06" presetID="1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8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35"/>
                      </p:tgtEl>
                    </p:cond>
                  </p:nextCondLst>
                </p:seq>
                <p:seq concurrent="1" nextAc="seek">
                  <p:cTn id="310" restart="whenNotActive" fill="hold" evtFilter="cancelBubble" nodeType="interactiveSeq">
                    <p:stCondLst>
                      <p:cond evt="onClick" delay="0">
                        <p:tgtEl>
                          <p:spTgt spid="2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11" fill="hold">
                          <p:stCondLst>
                            <p:cond delay="0"/>
                          </p:stCondLst>
                          <p:childTnLst>
                            <p:par>
                              <p:cTn id="31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3" presetID="1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5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4"/>
                      </p:tgtEl>
                    </p:cond>
                  </p:nextCondLst>
                </p:seq>
                <p:seq concurrent="1" nextAc="seek">
                  <p:cTn id="317" restart="whenNotActive" fill="hold" evtFilter="cancelBubble" nodeType="interactiveSeq">
                    <p:stCondLst>
                      <p:cond evt="onClick" delay="0">
                        <p:tgtEl>
                          <p:spTgt spid="25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18" fill="hold">
                          <p:stCondLst>
                            <p:cond delay="0"/>
                          </p:stCondLst>
                          <p:childTnLst>
                            <p:par>
                              <p:cTn id="3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20" presetID="1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2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5"/>
                      </p:tgtEl>
                    </p:cond>
                  </p:nextCondLst>
                </p:seq>
                <p:seq concurrent="1" nextAc="seek">
                  <p:cTn id="324" restart="whenNotActive" fill="hold" evtFilter="cancelBubble" nodeType="interactiveSeq">
                    <p:stCondLst>
                      <p:cond evt="onClick" delay="0">
                        <p:tgtEl>
                          <p:spTgt spid="24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25" fill="hold">
                          <p:stCondLst>
                            <p:cond delay="0"/>
                          </p:stCondLst>
                          <p:childTnLst>
                            <p:par>
                              <p:cTn id="32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27" presetID="32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2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2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3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3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40"/>
                      </p:tgtEl>
                    </p:cond>
                  </p:nextCondLst>
                </p:seq>
                <p:seq concurrent="1" nextAc="seek">
                  <p:cTn id="333" restart="whenNotActive" fill="hold" evtFilter="cancelBubble" nodeType="interactiveSeq">
                    <p:stCondLst>
                      <p:cond evt="onClick" delay="0">
                        <p:tgtEl>
                          <p:spTgt spid="28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34" fill="hold">
                          <p:stCondLst>
                            <p:cond delay="0"/>
                          </p:stCondLst>
                          <p:childTnLst>
                            <p:par>
                              <p:cTn id="33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6" presetID="1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8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8"/>
                      </p:tgtEl>
                    </p:cond>
                  </p:nextCondLst>
                </p:seq>
                <p:seq concurrent="1" nextAc="seek">
                  <p:cTn id="340" restart="whenNotActive" fill="hold" evtFilter="cancelBubble" nodeType="interactiveSeq">
                    <p:stCondLst>
                      <p:cond evt="onClick" delay="0">
                        <p:tgtEl>
                          <p:spTgt spid="2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41" fill="hold">
                          <p:stCondLst>
                            <p:cond delay="0"/>
                          </p:stCondLst>
                          <p:childTnLst>
                            <p:par>
                              <p:cTn id="34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43" presetID="1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5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9"/>
                      </p:tgtEl>
                    </p:cond>
                  </p:nextCondLst>
                </p:seq>
                <p:seq concurrent="1" nextAc="seek">
                  <p:cTn id="347" restart="whenNotActive" fill="hold" evtFilter="cancelBubble" nodeType="interactiveSeq">
                    <p:stCondLst>
                      <p:cond evt="onClick" delay="0">
                        <p:tgtEl>
                          <p:spTgt spid="411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48" fill="hold">
                          <p:stCondLst>
                            <p:cond delay="0"/>
                          </p:stCondLst>
                          <p:childTnLst>
                            <p:par>
                              <p:cTn id="34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50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72222E-6 -1.26301E-6 C 0.00122 0.00856 0.004 0.0155 0.00973 0.01851 C 0.01268 0.02383 0.01407 0.02984 0.01771 0.03377 C 0.0198 0.0384 0.02188 0.04187 0.02396 0.04673 C 0.02431 0.04765 0.02535 0.04997 0.02535 0.0502 C 0.02483 0.06431 0.02396 0.07703 0.0231 0.09091 C 0.02362 0.13 0.02622 0.1691 0.02622 0.20819 " pathEditMode="relative" rAng="0" ptsTypes="ffffffA">
                                          <p:cBhvr>
                                            <p:cTn id="351" dur="2000" fill="hold"/>
                                            <p:tgtEl>
                                              <p:spTgt spid="4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02" y="1040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11"/>
                      </p:tgtEl>
                    </p:cond>
                  </p:nextCondLst>
                </p:seq>
                <p:seq concurrent="1" nextAc="seek">
                  <p:cTn id="352" restart="whenNotActive" fill="hold" evtFilter="cancelBubble" nodeType="interactiveSeq">
                    <p:stCondLst>
                      <p:cond evt="onClick" delay="0">
                        <p:tgtEl>
                          <p:spTgt spid="40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53" fill="hold">
                          <p:stCondLst>
                            <p:cond delay="0"/>
                          </p:stCondLst>
                          <p:childTnLst>
                            <p:par>
                              <p:cTn id="35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55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8.33333E-7 -6.03747E-6 C 0.00225 0.00902 0.00625 0.02012 0.01163 0.0266 C 0.01406 0.03307 0.0151 0.03955 0.01684 0.04626 C 0.01649 0.07379 0.01909 0.11612 0.01041 0.14573 C 0.00764 0.16469 0.00139 0.18297 -0.00209 0.20194 C -0.00226 0.20309 -0.00521 0.21327 -0.00521 0.21582 C -0.00556 0.22669 -0.00521 0.23733 -0.00521 0.2482 " pathEditMode="relative" ptsTypes="ffffffA">
                                          <p:cBhvr>
                                            <p:cTn id="356" dur="2000" fill="hold"/>
                                            <p:tgtEl>
                                              <p:spTgt spid="4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5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358" presetID="32" presetClass="emph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4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4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4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4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06"/>
                      </p:tgtEl>
                    </p:cond>
                  </p:nextCondLst>
                </p:seq>
                <p:seq concurrent="1" nextAc="seek">
                  <p:cTn id="364" restart="whenNotActive" fill="hold" evtFilter="cancelBubble" nodeType="interactiveSeq">
                    <p:stCondLst>
                      <p:cond evt="onClick" delay="0">
                        <p:tgtEl>
                          <p:spTgt spid="102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65" fill="hold">
                          <p:stCondLst>
                            <p:cond delay="0"/>
                          </p:stCondLst>
                          <p:childTnLst>
                            <p:par>
                              <p:cTn id="36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67" presetID="32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026"/>
                      </p:tgtEl>
                    </p:cond>
                  </p:nextCondLst>
                </p:seq>
                <p:seq concurrent="1" nextAc="seek">
                  <p:cTn id="373" restart="whenNotActive" fill="hold" evtFilter="cancelBubble" nodeType="interactiveSeq">
                    <p:stCondLst>
                      <p:cond evt="onClick" delay="0">
                        <p:tgtEl>
                          <p:spTgt spid="39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74" fill="hold">
                          <p:stCondLst>
                            <p:cond delay="0"/>
                          </p:stCondLst>
                          <p:childTnLst>
                            <p:par>
                              <p:cTn id="37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76" presetID="54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33333E-6 1.3833E-6 C -0.00295 -0.01781 -0.01232 -0.03447 -0.01545 -0.03447 C -0.03611 -0.03447 -0.05729 0.23942 -0.05729 0.51422 C -0.05729 0.37566 -0.06805 0.23988 -0.07795 0.23988 C -0.08854 0.23988 -0.09843 0.37775 -0.09843 0.51422 C -0.09843 0.44575 -0.10364 0.37566 -0.1092 0.37566 C -0.11441 0.37566 -0.11961 0.4439 -0.11961 0.51422 C -0.11961 0.47883 -0.12222 0.44575 -0.12517 0.44575 C -0.12777 0.44575 -0.13038 0.48068 -0.13038 0.51422 C -0.13038 0.49595 -0.13194 0.47883 -0.13298 0.47883 C -0.13368 0.47883 -0.13559 0.49688 -0.13559 0.51422 C -0.13559 0.50543 -0.13628 0.49595 -0.13715 0.49595 C -0.13715 0.49803 -0.13854 0.50451 -0.13854 0.51422 C -0.13854 0.50937 -0.13854 0.50543 -0.13906 0.50543 C -0.13906 0.50729 -0.13975 0.50983 -0.13975 0.51422 C -0.13975 0.51191 -0.13975 0.50937 -0.13975 0.50729 C -0.14062 0.50729 -0.14062 0.50937 -0.14062 0.51191 C -0.14114 0.51191 -0.14114 0.50983 -0.14114 0.50729 C -0.14166 0.50729 -0.14166 0.50937 -0.14166 0.51191 " pathEditMode="relative" rAng="0" ptsTypes="fffffffffffffffffff">
                                          <p:cBhvr>
                                            <p:cTn id="377" dur="2000" fill="hold"/>
                                            <p:tgtEl>
                                              <p:spTgt spid="39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7083" y="23988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94"/>
                      </p:tgtEl>
                    </p:cond>
                  </p:nextCondLst>
                </p:seq>
                <p:seq concurrent="1" nextAc="seek">
                  <p:cTn id="378" restart="whenNotActive" fill="hold" evtFilter="cancelBubble" nodeType="interactiveSeq">
                    <p:stCondLst>
                      <p:cond evt="onClick" delay="0">
                        <p:tgtEl>
                          <p:spTgt spid="372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79" fill="hold">
                          <p:stCondLst>
                            <p:cond delay="0"/>
                          </p:stCondLst>
                          <p:childTnLst>
                            <p:par>
                              <p:cTn id="38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81" presetID="54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05556E-6 0.00463 C -0.00034 -0.00648 -0.00156 -0.01713 -0.00208 -0.01713 C -0.00468 -0.01713 -0.00746 0.15649 -0.00746 0.33149 C -0.00746 0.24329 -0.00885 0.15718 -0.01024 0.15718 C -0.01163 0.15718 -0.01284 0.24491 -0.01284 0.33149 C -0.01284 0.2882 -0.01371 0.24329 -0.01441 0.24329 C -0.0151 0.24329 -0.01562 0.28658 -0.01562 0.33149 C -0.01562 0.30903 -0.01597 0.2882 -0.01632 0.2882 C -0.01666 0.2882 -0.01718 0.31019 -0.01718 0.33149 C -0.01718 0.31968 -0.01736 0.30903 -0.01753 0.30903 C -0.01753 0.30926 -0.01788 0.32014 -0.01788 0.33149 C -0.01788 0.3257 -0.01788 0.31968 -0.01788 0.31991 C -0.01788 0.32107 -0.01823 0.32524 -0.01823 0.33149 C -0.01823 0.32824 -0.01823 0.3257 -0.01823 0.32593 C -0.01823 0.32709 -0.01823 0.32848 -0.01823 0.33149 C -0.01823 0.32987 -0.01823 0.32824 -0.01823 0.32709 C -0.0184 0.32709 -0.0184 0.32824 -0.0184 0.32987 C -0.01857 0.32987 -0.01857 0.32848 -0.01857 0.32709 C -0.01857 0.32732 -0.01857 0.32824 -0.01857 0.32987 " pathEditMode="relative" rAng="0" ptsTypes="fffffffffffffffffff">
                                          <p:cBhvr>
                                            <p:cTn id="382" dur="2000" fill="hold"/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38" y="15255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72"/>
                      </p:tgtEl>
                    </p:cond>
                  </p:nextCondLst>
                </p:seq>
                <p:seq concurrent="1" nextAc="seek">
                  <p:cTn id="383" restart="whenNotActive" fill="hold" evtFilter="cancelBubble" nodeType="interactiveSeq">
                    <p:stCondLst>
                      <p:cond evt="onClick" delay="0">
                        <p:tgtEl>
                          <p:spTgt spid="37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84" fill="hold">
                          <p:stCondLst>
                            <p:cond delay="0"/>
                          </p:stCondLst>
                          <p:childTnLst>
                            <p:par>
                              <p:cTn id="38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86" presetID="54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6.93889E-18 2.35716E-6 C 0.00174 -0.01041 0.00868 -0.02036 0.01076 -0.02036 C 0.02587 -0.02036 0.04149 0.14041 0.04149 0.30164 C 0.04149 0.22045 0.04896 0.14064 0.05625 0.14064 C 0.06389 0.14064 0.07135 0.2216 0.07135 0.30164 C 0.07135 0.26162 0.07517 0.22045 0.07882 0.22045 C 0.08264 0.22045 0.08698 0.26046 0.08698 0.30164 C 0.08698 0.28105 0.08854 0.26162 0.09063 0.26162 C 0.09236 0.26162 0.09444 0.28221 0.09444 0.30164 C 0.09444 0.291 0.09549 0.28105 0.09601 0.28105 C 0.09653 0.28105 0.09826 0.29146 0.09826 0.30164 C 0.09826 0.29655 0.09878 0.291 0.09931 0.291 C 0.09931 0.29239 0.10035 0.29609 0.10035 0.30164 C 0.10035 0.29886 0.10035 0.29655 0.10087 0.29655 C 0.10087 0.29771 0.10139 0.2991 0.10139 0.30164 C 0.10139 0.30025 0.10139 0.29886 0.10139 0.29771 C 0.10191 0.29771 0.10191 0.29886 0.10191 0.30025 C 0.10243 0.30025 0.10243 0.2991 0.10243 0.29771 C 0.10313 0.29771 0.10313 0.29886 0.10313 0.30025 " pathEditMode="relative" rAng="0" ptsTypes="fffffffffffffffffff">
                                          <p:cBhvr>
                                            <p:cTn id="387" dur="2000" fill="hold"/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156" y="1406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8" presetID="8" presetClass="emph" presetSubtype="0" fill="hold" nodeType="withEffect" p14:presetBounceEnd="7000">
                                      <p:stCondLst>
                                        <p:cond delay="1000"/>
                                      </p:stCondLst>
                                      <p:childTnLst>
                                        <p:animRot by="5400000" p14:bounceEnd="7000">
                                          <p:cBhvr>
                                            <p:cTn id="389" dur="1000" fill="hold"/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76"/>
                      </p:tgtEl>
                    </p:cond>
                  </p:nextCondLst>
                </p:seq>
                <p:seq concurrent="1" nextAc="seek">
                  <p:cTn id="390" restart="whenNotActive" fill="hold" evtFilter="cancelBubble" nodeType="interactiveSeq">
                    <p:stCondLst>
                      <p:cond evt="onClick" delay="0">
                        <p:tgtEl>
                          <p:spTgt spid="38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91" fill="hold">
                          <p:stCondLst>
                            <p:cond delay="0"/>
                          </p:stCondLst>
                          <p:childTnLst>
                            <p:par>
                              <p:cTn id="39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93" presetID="54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72222E-6 0.00209 C 0.00035 -0.0185 0.00209 -0.03816 0.00261 -0.03816 C 0.00625 -0.03816 0.0099 0.27898 0.0099 0.59751 C 0.0099 0.4372 0.01181 0.2799 0.01355 0.2799 C 0.01546 0.2799 0.01719 0.43974 0.01719 0.59751 C 0.01719 0.51839 0.01823 0.4372 0.0191 0.4372 C 0.02014 0.4372 0.02101 0.51631 0.02101 0.59751 C 0.02101 0.55679 0.02153 0.51839 0.02188 0.51839 C 0.0224 0.51839 0.02292 0.55911 0.02292 0.59751 C 0.02292 0.57669 0.0231 0.55679 0.02327 0.55679 C 0.02344 0.55679 0.02379 0.57738 0.02379 0.59751 C 0.02379 0.58733 0.02396 0.57669 0.02414 0.57669 C 0.02414 0.579 0.02431 0.58663 0.02431 0.59751 C 0.02431 0.59195 0.02431 0.58733 0.02448 0.58733 C 0.02448 0.58964 0.02448 0.59242 0.02448 0.59751 C 0.02448 0.59496 0.02448 0.59195 0.02448 0.58964 C 0.02466 0.58964 0.02466 0.59195 0.02466 0.59496 C 0.02483 0.59496 0.02483 0.59242 0.02483 0.58964 C 0.025 0.58964 0.025 0.59195 0.025 0.59496 " pathEditMode="relative" rAng="0" ptsTypes="fffffffffffffffffff">
                                          <p:cBhvr>
                                            <p:cTn id="394" dur="2000" fill="hold"/>
                                            <p:tgtEl>
                                              <p:spTgt spid="38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50" y="27758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80"/>
                      </p:tgtEl>
                    </p:cond>
                  </p:nextCondLst>
                </p:seq>
                <p:seq concurrent="1" nextAc="seek">
                  <p:cTn id="395" restart="whenNotActive" fill="hold" evtFilter="cancelBubble" nodeType="interactiveSeq">
                    <p:stCondLst>
                      <p:cond evt="onClick" delay="0">
                        <p:tgtEl>
                          <p:spTgt spid="391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96" fill="hold">
                          <p:stCondLst>
                            <p:cond delay="0"/>
                          </p:stCondLst>
                          <p:childTnLst>
                            <p:par>
                              <p:cTn id="39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98" presetID="54" presetClass="path" presetSubtype="0" accel="1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61111E-6 0.00278 C 0.00157 -0.02014 0.00747 -0.04167 0.00955 -0.04167 C 0.02257 -0.04167 0.03594 0.31065 0.03594 0.66458 C 0.03594 0.48657 0.04254 0.31111 0.04896 0.31111 C 0.05556 0.31111 0.06198 0.48842 0.06198 0.66458 C 0.06198 0.57616 0.06528 0.48657 0.06858 0.48657 C 0.07205 0.48657 0.07535 0.57407 0.07535 0.66458 C 0.07535 0.61898 0.07709 0.57616 0.07865 0.57616 C 0.08039 0.57616 0.08212 0.6213 0.08212 0.66458 C 0.08212 0.64097 0.08299 0.61898 0.08368 0.61898 C 0.08421 0.61898 0.08542 0.64167 0.08542 0.66458 C 0.08542 0.65278 0.08577 0.64097 0.08629 0.64097 C 0.08629 0.64398 0.08716 0.65208 0.08716 0.66458 C 0.08716 0.6581 0.08716 0.65278 0.0875 0.65278 C 0.0875 0.65532 0.08802 0.6588 0.08802 0.66458 C 0.08802 0.66157 0.08802 0.6581 0.08802 0.65532 C 0.08837 0.65532 0.08837 0.6581 0.08837 0.66157 C 0.08889 0.66157 0.08889 0.6588 0.08889 0.65532 C 0.08941 0.65532 0.08941 0.6581 0.08941 0.66157 " pathEditMode="relative" rAng="0" ptsTypes="fffffffffffffffffff">
                                          <p:cBhvr>
                                            <p:cTn id="399" dur="20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462" y="3085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00" presetID="8" presetClass="emph" presetSubtype="0" fill="hold" nodeType="withEffect" p14:presetBounceEnd="14000">
                                      <p:stCondLst>
                                        <p:cond delay="500"/>
                                      </p:stCondLst>
                                      <p:childTnLst>
                                        <p:animRot by="5400000" p14:bounceEnd="14000">
                                          <p:cBhvr>
                                            <p:cTn id="401" dur="10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91"/>
                      </p:tgtEl>
                    </p:cond>
                  </p:nextCondLst>
                </p:seq>
                <p:seq concurrent="1" nextAc="seek">
                  <p:cTn id="402" restart="whenNotActive" fill="hold" evtFilter="cancelBubble" nodeType="interactiveSeq">
                    <p:stCondLst>
                      <p:cond evt="onClick" delay="0">
                        <p:tgtEl>
                          <p:spTgt spid="38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03" fill="hold">
                          <p:stCondLst>
                            <p:cond delay="0"/>
                          </p:stCondLst>
                          <p:childTnLst>
                            <p:par>
                              <p:cTn id="40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5" presetID="54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8.33333E-7 4.64955E-7 C -0.00191 -0.01064 -0.00695 -0.02105 -0.00851 -0.02105 C -0.01927 -0.02105 -0.0309 0.14527 -0.0309 0.31205 C -0.0309 0.22808 -0.03594 0.1455 -0.04167 0.1455 C -0.04688 0.1455 -0.0526 0.22924 -0.0526 0.31205 C -0.0526 0.27064 -0.05504 0.22808 -0.05764 0.22808 C -0.06076 0.22808 -0.06337 0.26949 -0.06337 0.31205 C -0.06337 0.29077 -0.06493 0.27064 -0.06649 0.27064 C -0.06736 0.27064 -0.06927 0.29193 -0.06927 0.31205 C -0.06927 0.30118 -0.06962 0.29077 -0.07014 0.29077 C -0.07049 0.29077 -0.0717 0.30141 -0.0717 0.31205 C -0.0717 0.30673 -0.07205 0.30118 -0.07257 0.30118 C -0.07257 0.30234 -0.07326 0.3065 -0.07326 0.31205 C -0.07326 0.30928 -0.07326 0.30673 -0.07361 0.30673 C -0.07361 0.30789 -0.07431 0.30951 -0.07431 0.31205 C -0.07431 0.31066 -0.07431 0.30928 -0.07431 0.30789 C -0.07431 0.30812 -0.07431 0.30928 -0.07431 0.31066 C -0.07448 0.31066 -0.07448 0.30951 -0.07448 0.30789 C -0.07448 0.30812 -0.07448 0.30928 -0.07448 0.31066 " pathEditMode="relative" rAng="0" ptsTypes="fffffffffffffffffff">
                                          <p:cBhvr>
                                            <p:cTn id="406" dur="2000" fill="hold"/>
                                            <p:tgtEl>
                                              <p:spTgt spid="3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733" y="14550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83"/>
                      </p:tgtEl>
                    </p:cond>
                  </p:nextCondLst>
                </p:seq>
                <p:seq concurrent="1" nextAc="seek">
                  <p:cTn id="407" restart="whenNotActive" fill="hold" evtFilter="cancelBubble" nodeType="interactiveSeq">
                    <p:stCondLst>
                      <p:cond evt="onClick" delay="0">
                        <p:tgtEl>
                          <p:spTgt spid="39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08" fill="hold">
                          <p:stCondLst>
                            <p:cond delay="0"/>
                          </p:stCondLst>
                          <p:childTnLst>
                            <p:par>
                              <p:cTn id="40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10" presetID="54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5E-6 -4.09669E-6 C -0.00313 -0.01827 -0.01424 -0.03608 -0.01806 -0.03608 C -0.04184 -0.03608 -0.06667 0.24752 -0.06667 0.53204 C -0.06667 0.38909 -0.079 0.24821 -0.0908 0.24821 C -0.10313 0.24821 -0.11476 0.39117 -0.11476 0.53204 C -0.11476 0.46149 -0.12101 0.38909 -0.12726 0.38909 C -0.13334 0.38909 -0.13959 0.45941 -0.13959 0.53204 C -0.13959 0.49572 -0.14254 0.46149 -0.14566 0.46149 C -0.14861 0.46149 -0.15174 0.49781 -0.15174 0.53204 C -0.15174 0.51354 -0.15347 0.49572 -0.15486 0.49572 C -0.15573 0.49572 -0.15799 0.514 -0.15799 0.53204 C -0.15799 0.52302 -0.15886 0.51354 -0.15972 0.51354 C -0.15972 0.51562 -0.16129 0.52256 -0.16129 0.53204 C -0.16129 0.52718 -0.16129 0.52302 -0.16216 0.52302 C -0.16216 0.5251 -0.16285 0.52765 -0.16285 0.53204 C -0.16285 0.52973 -0.16285 0.52718 -0.16285 0.5251 C -0.16372 0.5251 -0.16372 0.52718 -0.16372 0.52973 C -0.16459 0.52973 -0.16459 0.52765 -0.16459 0.5251 C -0.16511 0.5251 -0.16511 0.52718 -0.16511 0.52973 " pathEditMode="relative" rAng="0" ptsTypes="fffffffffffffffffff">
                                          <p:cBhvr>
                                            <p:cTn id="411" dur="20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8264" y="24798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97"/>
                      </p:tgtEl>
                    </p:cond>
                  </p:nextCondLst>
                </p:seq>
                <p:seq concurrent="1" nextAc="seek">
                  <p:cTn id="412" restart="whenNotActive" fill="hold" evtFilter="cancelBubble" nodeType="interactiveSeq">
                    <p:stCondLst>
                      <p:cond evt="onClick" delay="0">
                        <p:tgtEl>
                          <p:spTgt spid="40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13" fill="hold">
                          <p:stCondLst>
                            <p:cond delay="0"/>
                          </p:stCondLst>
                          <p:childTnLst>
                            <p:par>
                              <p:cTn id="41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15" presetID="54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5E-6 -2.95859E-6 C -0.0007 -0.00902 -0.00365 -0.01642 -0.00452 -0.01642 C -0.01094 -0.01642 -0.01736 0.11497 -0.01736 0.24821 C -0.01736 0.1809 -0.02066 0.11589 -0.02361 0.11589 C -0.02691 0.11589 -0.03004 0.18182 -0.03004 0.24821 C -0.03004 0.2149 -0.0316 0.1809 -0.03316 0.1809 C -0.0349 0.1809 -0.03646 0.21397 -0.03646 0.24821 C -0.03646 0.23063 -0.03733 0.2149 -0.03802 0.2149 C -0.03889 0.2149 -0.03976 0.23132 -0.03976 0.24821 C -0.03976 0.23873 -0.04011 0.23063 -0.04045 0.23063 C -0.0408 0.23063 -0.04132 0.23873 -0.04132 0.24821 C -0.04132 0.24312 -0.0415 0.23873 -0.04184 0.23873 C -0.04184 0.24011 -0.04219 0.24289 -0.04219 0.24821 C -0.04219 0.24543 -0.04219 0.24312 -0.04236 0.24312 C -0.04236 0.24405 -0.04254 0.24543 -0.04254 0.24821 C -0.04254 0.24659 -0.04254 0.24543 -0.04254 0.24405 C -0.04288 0.24405 -0.04288 0.24543 -0.04288 0.24659 C -0.04306 0.24659 -0.04306 0.24543 -0.04306 0.24405 C -0.04323 0.24405 -0.04323 0.24543 -0.04323 0.24659 " pathEditMode="relative" rAng="0" ptsTypes="fffffffffffffffffff">
                                          <p:cBhvr>
                                            <p:cTn id="416" dur="2000" fill="hold"/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170" y="1158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00"/>
                      </p:tgtEl>
                    </p:cond>
                  </p:nextCondLst>
                </p:seq>
                <p:seq concurrent="1" nextAc="seek">
                  <p:cTn id="417" restart="whenNotActive" fill="hold" evtFilter="cancelBubble" nodeType="interactiveSeq">
                    <p:stCondLst>
                      <p:cond evt="onClick" delay="0">
                        <p:tgtEl>
                          <p:spTgt spid="40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18" fill="hold">
                          <p:stCondLst>
                            <p:cond delay="0"/>
                          </p:stCondLst>
                          <p:childTnLst>
                            <p:par>
                              <p:cTn id="4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20" presetID="54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38889E-6 0.00115 C -0.00087 -0.00764 -0.00382 -0.01596 -0.00486 -0.01596 C -0.01146 -0.01596 -0.01805 0.1182 -0.01805 0.25283 C -0.01805 0.18505 -0.02135 0.11843 -0.02448 0.11843 C -0.02795 0.11843 -0.03107 0.18598 -0.03107 0.25283 C -0.03107 0.21929 -0.03264 0.18505 -0.03437 0.18505 C -0.03611 0.18505 -0.03767 0.21836 -0.03767 0.25283 C -0.03767 0.23548 -0.03854 0.21929 -0.03941 0.21929 C -0.04028 0.21929 -0.04114 0.23664 -0.04114 0.25283 C -0.04114 0.24404 -0.04149 0.23548 -0.04184 0.23548 C -0.04219 0.23548 -0.04271 0.24427 -0.04271 0.25283 C -0.04271 0.24844 -0.04288 0.24404 -0.04323 0.24404 C -0.04323 0.24497 -0.04357 0.2482 -0.04357 0.25283 C -0.04357 0.25052 -0.04357 0.24844 -0.04375 0.24844 C -0.04375 0.24959 -0.0441 0.25075 -0.0441 0.25283 C -0.0441 0.25167 -0.0441 0.25052 -0.0441 0.24959 C -0.04427 0.24959 -0.04427 0.25052 -0.04427 0.25167 C -0.04444 0.25167 -0.04444 0.25075 -0.04444 0.24959 C -0.04462 0.24959 -0.04462 0.25052 -0.04462 0.25167 " pathEditMode="relative" rAng="0" ptsTypes="fffffffffffffffffff">
                                          <p:cBhvr>
                                            <p:cTn id="421" dur="2000" fill="hold"/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240" y="11728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03"/>
                      </p:tgtEl>
                    </p:cond>
                  </p:nextCondLst>
                </p:seq>
                <p:seq concurrent="1" nextAc="seek">
                  <p:cTn id="422" restart="whenNotActive" fill="hold" evtFilter="cancelBubble" nodeType="interactiveSeq">
                    <p:stCondLst>
                      <p:cond evt="onClick" delay="0">
                        <p:tgtEl>
                          <p:spTgt spid="41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23" fill="hold">
                          <p:stCondLst>
                            <p:cond delay="0"/>
                          </p:stCondLst>
                          <p:childTnLst>
                            <p:par>
                              <p:cTn id="42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25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38889E-6 -2.74347E-6 C -0.00365 0.00463 -0.00799 0.00787 -0.01215 0.01157 C -0.01979 0.01851 -0.02639 0.02707 -0.03403 0.03378 C -0.03993 0.03933 -0.0434 0.04858 -0.05035 0.05159 C -0.05504 0.0613 -0.06181 0.062 -0.06788 0.0694 C -0.07535 0.07911 -0.08472 0.08652 -0.09306 0.09461 C -0.09427 0.096 -0.09497 0.09785 -0.09636 0.09901 C -0.0974 0.1004 -0.09844 0.10109 -0.09948 0.10202 C -0.10469 0.11242 -0.09792 0.09993 -0.10625 0.10965 C -0.10729 0.11081 -0.10747 0.11266 -0.10833 0.11404 C -0.11024 0.11613 -0.11476 0.11983 -0.11476 0.12006 C -0.11806 0.12654 -0.12205 0.13186 -0.12691 0.13625 C -0.13021 0.14273 -0.13542 0.14597 -0.13993 0.15082 C -0.14774 0.15961 -0.15434 0.17187 -0.16285 0.17928 C -0.16389 0.17997 -0.16511 0.17997 -0.16615 0.18066 C -0.16719 0.18136 -0.1684 0.18251 -0.16945 0.18367 C -0.17431 0.19362 -0.1717 0.18992 -0.17604 0.19524 C -0.17726 0.20079 -0.17969 0.20287 -0.18038 0.20865 C -0.18108 0.21467 -0.18247 0.22647 -0.18247 0.22693 C -0.18212 0.23433 -0.18195 0.24243 -0.18142 0.25029 C -0.18073 0.25885 -0.17726 0.26833 -0.17708 0.27689 C -0.17674 0.29054 -0.17708 0.30442 -0.17708 0.3183 " pathEditMode="relative" rAng="0" ptsTypes="fffffffffffffffffffffA">
                                          <p:cBhvr>
                                            <p:cTn id="426" dur="2000" fill="hold"/>
                                            <p:tgtEl>
                                              <p:spTgt spid="4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132" y="15915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17"/>
                      </p:tgtEl>
                    </p:cond>
                  </p:nextCondLst>
                </p:seq>
                <p:seq concurrent="1" nextAc="seek">
                  <p:cTn id="427" restart="whenNotActive" fill="hold" evtFilter="cancelBubble" nodeType="interactiveSeq">
                    <p:stCondLst>
                      <p:cond evt="onClick" delay="0">
                        <p:tgtEl>
                          <p:spTgt spid="4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28" fill="hold">
                          <p:stCondLst>
                            <p:cond delay="0"/>
                          </p:stCondLst>
                          <p:childTnLst>
                            <p:par>
                              <p:cTn id="42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30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77778E-7 2.91927E-6 C 0.00642 0.01526 0.00816 0.01341 0.0158 0.02567 C 0.01875 0.0303 0.02066 0.03608 0.02413 0.04002 C 0.02587 0.04163 0.02795 0.04349 0.02951 0.04557 C 0.0316 0.04834 0.03264 0.05274 0.03472 0.05551 C 0.04184 0.06523 0.04809 0.07286 0.05365 0.08397 C 0.05538 0.09576 0.05365 0.08906 0.06007 0.1027 L 0.06007 0.10293 C 0.06198 0.10964 0.06354 0.11473 0.06632 0.12144 C 0.06771 0.13116 0.06979 0.14041 0.07257 0.14989 C 0.07483 0.1684 0.07153 0.15036 0.07691 0.16423 C 0.0776 0.16585 0.07743 0.16817 0.07795 0.16979 C 0.07847 0.17164 0.07934 0.17279 0.08003 0.17418 C 0.08142 0.18343 0.08264 0.19361 0.08628 0.20171 C 0.09236 0.23409 0.09722 0.26532 0.1 0.29886 C 0.09965 0.30256 0.09948 0.30627 0.09896 0.3102 C 0.0967 0.32454 0.09687 0.31506 0.09687 0.32038 " pathEditMode="relative" rAng="0" ptsTypes="ffffffFfffffffffA">
                                          <p:cBhvr>
                                            <p:cTn id="431" dur="2000" fill="hold"/>
                                            <p:tgtEl>
                                              <p:spTgt spid="4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000" y="16216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33"/>
                      </p:tgtEl>
                    </p:cond>
                  </p:nextCondLst>
                </p:seq>
                <p:seq concurrent="1" nextAc="seek">
                  <p:cTn id="432" restart="whenNotActive" fill="hold" evtFilter="cancelBubble" nodeType="interactiveSeq">
                    <p:stCondLst>
                      <p:cond evt="onClick" delay="0">
                        <p:tgtEl>
                          <p:spTgt spid="42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33" fill="hold">
                          <p:stCondLst>
                            <p:cond delay="0"/>
                          </p:stCondLst>
                          <p:childTnLst>
                            <p:par>
                              <p:cTn id="43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35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3.33333E-6 2.91927E-6 C 0.00208 0.00139 0.00486 0.00139 0.00642 0.00393 C 0.00729 0.00509 0.00677 0.00717 0.00746 0.00832 C 0.01111 0.0155 0.01649 0.02174 0.02048 0.02868 C 0.02361 0.03446 0.02534 0.04094 0.02968 0.0451 C 0.03194 0.05551 0.03819 0.06338 0.0408 0.07402 C 0.04288 0.08235 0.04409 0.0916 0.04635 0.09993 C 0.04826 0.10756 0.05034 0.11358 0.05104 0.1219 C 0.05295 0.14249 0.05156 0.13486 0.05382 0.14504 C 0.05468 0.15891 0.05555 0.17303 0.05833 0.18621 C 0.06041 0.20981 0.06232 0.23178 0.06597 0.25468 C 0.06718 0.26301 0.0684 0.2718 0.07135 0.2792 C 0.07239 0.28198 0.075 0.2873 0.075 0.28753 C 0.07656 0.29447 0.07882 0.29863 0.08073 0.30534 C 0.08264 0.31159 0.08316 0.31829 0.08541 0.32454 " pathEditMode="relative" rAng="0" ptsTypes="ffffffffffffffA">
                                          <p:cBhvr>
                                            <p:cTn id="436" dur="2000" fill="hold"/>
                                            <p:tgtEl>
                                              <p:spTgt spid="4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271" y="16216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29"/>
                      </p:tgtEl>
                    </p:cond>
                  </p:nextCondLst>
                </p:seq>
                <p:seq concurrent="1" nextAc="seek">
                  <p:cTn id="437" restart="whenNotActive" fill="hold" evtFilter="cancelBubble" nodeType="interactiveSeq">
                    <p:stCondLst>
                      <p:cond evt="onClick" delay="0">
                        <p:tgtEl>
                          <p:spTgt spid="425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38" fill="hold">
                          <p:stCondLst>
                            <p:cond delay="0"/>
                          </p:stCondLst>
                          <p:childTnLst>
                            <p:par>
                              <p:cTn id="4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0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2.91927E-6 C 0.00365 0.01411 0.00729 0.02521 0.01684 0.034 C 0.02049 0.04279 0.02708 0.05019 0.03177 0.05829 C 0.03819 0.06916 0.04236 0.08165 0.04878 0.09206 C 0.05052 0.09923 0.05139 0.1027 0.05625 0.1071 C 0.05764 0.11173 0.05851 0.11658 0.06042 0.12075 C 0.06146 0.12306 0.06267 0.12514 0.06354 0.12745 C 0.06632 0.13509 0.06597 0.1411 0.06997 0.14804 C 0.07205 0.15753 0.07448 0.16724 0.07743 0.17626 C 0.08038 0.19639 0.07569 0.17256 0.08177 0.18737 C 0.08264 0.18945 0.08229 0.19176 0.08281 0.19408 C 0.0849 0.2031 0.0875 0.21304 0.09115 0.22114 C 0.09253 0.23271 0.09549 0.2445 0.09878 0.25514 C 0.10035 0.26717 0.10052 0.27897 0.10295 0.29054 C 0.10521 0.30164 0.10851 0.31182 0.11024 0.32315 C 0.1125 0.31506 0.1125 0.32015 0.1125 0.32454 " pathEditMode="relative" rAng="0" ptsTypes="fffffffffffffffA">
                                          <p:cBhvr>
                                            <p:cTn id="441" dur="2000" fill="hold"/>
                                            <p:tgtEl>
                                              <p:spTgt spid="4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25" y="16216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25"/>
                      </p:tgtEl>
                    </p:cond>
                  </p:nextCondLst>
                </p:seq>
                <p:seq concurrent="1" nextAc="seek">
                  <p:cTn id="442" restart="whenNotActive" fill="hold" evtFilter="cancelBubble" nodeType="interactiveSeq">
                    <p:stCondLst>
                      <p:cond evt="onClick" delay="0">
                        <p:tgtEl>
                          <p:spTgt spid="421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43" fill="hold">
                          <p:stCondLst>
                            <p:cond delay="0"/>
                          </p:stCondLst>
                          <p:childTnLst>
                            <p:par>
                              <p:cTn id="44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5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5.83333E-6 -9.50729E-7 C 0.01025 0.00115 0.02032 0.00301 0.03056 0.00416 C 0.03647 0.00671 0.04254 0.00624 0.04845 0.00833 C 0.04897 0.00856 0.05608 0.0118 0.05782 0.01249 C 0.05886 0.01295 0.06112 0.01388 0.06112 0.01388 C 0.06424 0.01827 0.07015 0.02105 0.07466 0.02244 C 0.08039 0.02729 0.08074 0.03493 0.08421 0.0421 C 0.08681 0.05945 0.08542 0.05135 0.08838 0.06592 C 0.08699 0.10409 0.08386 0.14018 0.08213 0.17812 C 0.08282 0.2223 0.07987 0.23433 0.08525 0.26509 C 0.08751 0.27851 0.08838 0.29216 0.09046 0.3058 C 0.09098 0.30951 0.09254 0.31691 0.09254 0.31691 " pathEditMode="relative" ptsTypes="fffffffffffA">
                                          <p:cBhvr>
                                            <p:cTn id="446" dur="2000" fill="hold"/>
                                            <p:tgtEl>
                                              <p:spTgt spid="4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21"/>
                      </p:tgtEl>
                    </p:cond>
                  </p:nextCondLst>
                </p:seq>
                <p:seq concurrent="1" nextAc="seek">
                  <p:cTn id="447" restart="whenNotActive" fill="hold" evtFilter="cancelBubble" nodeType="interactiveSeq">
                    <p:stCondLst>
                      <p:cond evt="onClick" delay="0">
                        <p:tgtEl>
                          <p:spTgt spid="41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48" fill="hold">
                          <p:stCondLst>
                            <p:cond delay="0"/>
                          </p:stCondLst>
                          <p:childTnLst>
                            <p:par>
                              <p:cTn id="44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50" presetID="32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1"/>
                      </p:tgtEl>
                    </p:cond>
                  </p:nextCondLst>
                </p:seq>
                <p:seq concurrent="1" nextAc="seek">
                  <p:cTn id="456" restart="whenNotActive" fill="hold" evtFilter="cancelBubble" nodeType="interactiveSeq">
                    <p:stCondLst>
                      <p:cond evt="onClick" delay="0">
                        <p:tgtEl>
                          <p:spTgt spid="42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57" fill="hold">
                          <p:stCondLst>
                            <p:cond delay="0"/>
                          </p:stCondLst>
                          <p:childTnLst>
                            <p:par>
                              <p:cTn id="45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59" presetID="32" presetClass="emph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2"/>
                      </p:tgtEl>
                    </p:cond>
                  </p:nextCondLst>
                </p:seq>
                <p:seq concurrent="1" nextAc="seek">
                  <p:cTn id="465" restart="whenNotActive" fill="hold" evtFilter="cancelBubble" nodeType="interactiveSeq">
                    <p:stCondLst>
                      <p:cond evt="onClick" delay="0">
                        <p:tgtEl>
                          <p:spTgt spid="30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66" fill="hold">
                          <p:stCondLst>
                            <p:cond delay="0"/>
                          </p:stCondLst>
                          <p:childTnLst>
                            <p:par>
                              <p:cTn id="46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68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3.33333E-6 -1.27226E-7 C -0.00226 0.00116 -0.00313 0.00393 -0.00504 0.00648 C -0.00677 0.01272 -0.00868 0.0148 -0.01146 0.01851 C -0.01268 0.02013 -0.01511 0.02383 -0.01511 0.02406 C -0.01789 0.03285 -0.02309 0.03585 -0.02639 0.04372 C -0.03004 0.05297 -0.02466 0.03956 -0.02952 0.0495 C -0.03073 0.05182 -0.03282 0.05714 -0.03282 0.05737 C -0.03386 0.06338 -0.03646 0.06708 -0.03837 0.07217 C -0.03924 0.07449 -0.03993 0.07749 -0.0408 0.08004 C -0.04115 0.08143 -0.04167 0.08397 -0.04167 0.08443 " pathEditMode="relative" rAng="0" ptsTypes="fffffffffA">
                                          <p:cBhvr>
                                            <p:cTn id="469" dur="2000" fill="hold"/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083" y="4210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7"/>
                      </p:tgtEl>
                    </p:cond>
                  </p:nextCondLst>
                </p:seq>
                <p:seq concurrent="1" nextAc="seek">
                  <p:cTn id="470" restart="whenNotActive" fill="hold" evtFilter="cancelBubble" nodeType="interactiveSeq">
                    <p:stCondLst>
                      <p:cond evt="onClick" delay="0">
                        <p:tgtEl>
                          <p:spTgt spid="285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71" fill="hold">
                          <p:stCondLst>
                            <p:cond delay="0"/>
                          </p:stCondLst>
                          <p:childTnLst>
                            <p:par>
                              <p:cTn id="47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3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03524 0.0303 C -0.03888 0.03192 -0.04045 0.03469 -0.04357 0.03747 C -0.04687 0.04395 -0.05017 0.04603 -0.0552 0.04996 C -0.05729 0.05158 -0.06145 0.05551 -0.06145 0.05574 C -0.06614 0.06523 -0.07569 0.06824 -0.08159 0.07656 C -0.08819 0.08605 -0.07829 0.07217 -0.0868 0.08235 C -0.08906 0.08489 -0.09305 0.09067 -0.09305 0.0909 C -0.09461 0.09692 -0.09947 0.10085 -0.1026 0.10617 C -0.10416 0.10872 -0.10538 0.11172 -0.10677 0.1145 C -0.10746 0.11589 -0.10885 0.11866 -0.10885 0.11889 " pathEditMode="relative" rAng="0" ptsTypes="fffffffffA">
                                          <p:cBhvr>
                                            <p:cTn id="474" dur="2000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681" y="4418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75" fill="hold">
                          <p:stCondLst>
                            <p:cond delay="indefinite"/>
                          </p:stCondLst>
                          <p:childTnLst>
                            <p:par>
                              <p:cTn id="47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7" presetID="8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5400000">
                                          <p:cBhvr>
                                            <p:cTn id="478" dur="2000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85"/>
                      </p:tgtEl>
                    </p:cond>
                  </p:nextCondLst>
                </p:seq>
                <p:seq concurrent="1" nextAc="seek">
                  <p:cTn id="479" restart="whenNotActive" fill="hold" evtFilter="cancelBubble" nodeType="interactiveSeq">
                    <p:stCondLst>
                      <p:cond evt="onClick" delay="0">
                        <p:tgtEl>
                          <p:spTgt spid="282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80" fill="hold">
                          <p:stCondLst>
                            <p:cond delay="0"/>
                          </p:stCondLst>
                          <p:childTnLst>
                            <p:par>
                              <p:cTn id="48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82" presetID="32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8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8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8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82"/>
                      </p:tgtEl>
                    </p:cond>
                  </p:nextCondLst>
                </p:seq>
                <p:seq concurrent="1" nextAc="seek">
                  <p:cTn id="488" restart="whenNotActive" fill="hold" evtFilter="cancelBubble" nodeType="interactiveSeq">
                    <p:stCondLst>
                      <p:cond evt="onClick" delay="0">
                        <p:tgtEl>
                          <p:spTgt spid="262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89" fill="hold">
                          <p:stCondLst>
                            <p:cond delay="0"/>
                          </p:stCondLst>
                          <p:childTnLst>
                            <p:par>
                              <p:cTn id="49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91" presetID="32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62"/>
                      </p:tgtEl>
                    </p:cond>
                  </p:nextCondLst>
                </p:seq>
                <p:seq concurrent="1" nextAc="seek">
                  <p:cTn id="497" restart="whenNotActive" fill="hold" evtFilter="cancelBubble" nodeType="interactiveSeq">
                    <p:stCondLst>
                      <p:cond evt="onClick" delay="0">
                        <p:tgtEl>
                          <p:spTgt spid="5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98" fill="hold">
                          <p:stCondLst>
                            <p:cond delay="0"/>
                          </p:stCondLst>
                          <p:childTnLst>
                            <p:par>
                              <p:cTn id="49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00" presetID="1" presetClass="exit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2" presetID="0" presetClass="path" presetSubtype="0" accel="14000" decel="17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0 0 C 0.06215 0.00602 0.12552 0.00903 0.18785 0.01597 C 0.19479 0.01667 0.20139 0.01898 0.20799 0.0213 C 0.21615 0.02431 0.23194 0.03194 0.23194 0.03218 C 0.28854 0.0294 0.34167 0.04653 0.38802 0.00532 C 0.39063 0 0.39392 -0.00486 0.39601 -0.01065 C 0.39792 -0.01574 0.39792 -0.02176 0.4 -0.02662 C 0.40469 -0.03773 0.41059 -0.04792 0.41597 -0.05856 C 0.41806 -0.06273 0.4217 -0.06528 0.42396 -0.06944 C 0.42969 -0.07963 0.43299 -0.09236 0.43993 -0.10139 C 0.45313 -0.11852 0.46233 -0.13704 0.46823 -0.15995 C 0.46354 -0.27917 0.48594 -0.27685 0.41597 -0.26667 C 0.38281 -0.22245 0.36042 -0.14931 0.30799 -0.14398 C 0.28507 -0.1206 0.29688 -0.11759 0.28108 -0.10602 C 0.26528 -0.09444 0.24288 -0.08032 0.21337 -0.07431 C 0.17604 -0.07222 0.1408 -0.07222 0.10365 -0.07037 C 0.0776 -0.06181 0.01441 -0.06458 -0.01198 -0.06111 C -0.04705 -0.06296 -0.08437 -0.05833 -0.12309 -0.06852 C -0.1592 -0.07037 -0.20677 -0.0662 -0.22812 -0.07222 C -0.24948 -0.07824 -0.24392 -0.09699 -0.25156 -0.10509 C -0.25625 -0.10532 -0.26875 -0.11829 -0.27309 -0.12106 C -0.28819 -0.13102 -0.28924 -0.14537 -0.30347 -0.1588 C -0.31406 -0.16898 -0.33194 -0.18657 -0.33194 -0.18634 C -0.34531 -0.19861 -0.35469 -0.21759 -0.36823 -0.2294 C -0.37604 -0.23657 -0.38403 -0.24352 -0.39201 -0.25069 C -0.39601 -0.25417 -0.4 -0.25787 -0.40399 -0.26134 C -0.41094 -0.26759 -0.42795 -0.27199 -0.42795 -0.27176 C -0.46962 -0.26505 -0.45417 -0.2787 -0.47604 -0.23472 C -0.47882 -0.2294 -0.48142 -0.22407 -0.48403 -0.21875 C -0.48663 -0.21343 -0.49201 -0.20278 -0.49201 -0.20255 C -0.49462 -0.13495 -0.49566 -0.07083 -0.50781 -0.00532 C -0.50642 0.03727 -0.5125 0.08148 -0.50382 0.12269 C -0.50104 0.13495 -0.4934 0.10139 -0.48802 0.09074 C -0.48542 0.08542 -0.48003 0.07477 -0.48003 0.075 C -0.46528 0.01505 -0.45017 -0.06921 -0.49201 -0.10671 C -0.51788 -0.05509 -0.51632 -0.06481 -0.49601 0.05324 C -0.49462 0.06204 -0.48264 0.04977 -0.47604 0.04792 C -0.45677 0.00926 -0.45764 0.01782 -0.47222 -0.06412 C -0.47309 -0.06968 -0.48281 -0.06389 -0.48403 -0.05856 C -0.4875 -0.04329 -0.49566 -0.04329 -0.49566 -0.02731 " pathEditMode="relative" rAng="0" ptsTypes="AAAAAAAAAAAAAAAAAAAAAAAAAAAAAAAAAAAAAAAA">
                                          <p:cBhvr>
                                            <p:cTn id="503" dur="340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153" y="-7338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533"/>
                      </p:tgtEl>
                    </p:cond>
                  </p:nextCondLst>
                </p:seq>
                <p:seq concurrent="1" nextAc="seek">
                  <p:cTn id="504" restart="whenNotActive" fill="hold" evtFilter="cancelBubble" nodeType="interactiveSeq">
                    <p:stCondLst>
                      <p:cond evt="onClick" delay="0">
                        <p:tgtEl>
                          <p:spTgt spid="55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05" fill="hold">
                          <p:stCondLst>
                            <p:cond delay="0"/>
                          </p:stCondLst>
                          <p:childTnLst>
                            <p:par>
                              <p:cTn id="50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07" presetID="22" presetClass="entr" presetSubtype="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509" dur="20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10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511" presetID="31" presetClass="exit" presetSubtype="0" fill="hold" nodeType="afterEffect">
                                      <p:stCondLst>
                                        <p:cond delay="135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12" dur="100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3" dur="100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4" dur="100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15" dur="10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6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553"/>
                      </p:tgtEl>
                    </p:cond>
                  </p:nextCondLst>
                </p:seq>
                <p:seq concurrent="1" nextAc="seek">
                  <p:cTn id="517" restart="whenNotActive" fill="hold" evtFilter="cancelBubble" nodeType="interactiveSeq">
                    <p:stCondLst>
                      <p:cond evt="onClick" delay="0">
                        <p:tgtEl>
                          <p:spTgt spid="65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18" fill="hold">
                          <p:stCondLst>
                            <p:cond delay="0"/>
                          </p:stCondLst>
                          <p:childTnLst>
                            <p:par>
                              <p:cTn id="5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20" presetID="22" presetClass="exit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521" dur="50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2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2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24" presetID="1" presetClass="exit" presetSubtype="0" fill="hold" nodeType="after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65"/>
                      </p:tgtEl>
                    </p:cond>
                  </p:nextCondLst>
                </p:seq>
                <p:seq concurrent="1" nextAc="seek">
                  <p:cTn id="526" restart="whenNotActive" fill="hold" evtFilter="cancelBubble" nodeType="interactiveSeq">
                    <p:stCondLst>
                      <p:cond evt="onClick" delay="0">
                        <p:tgtEl>
                          <p:spTgt spid="53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27" fill="hold">
                          <p:stCondLst>
                            <p:cond delay="0"/>
                          </p:stCondLst>
                          <p:childTnLst>
                            <p:par>
                              <p:cTn id="52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29" presetID="22" presetClass="exit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530" dur="500"/>
                                            <p:tgtEl>
                                              <p:spTgt spid="53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3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2" presetID="1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4" presetID="1" presetClass="entr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537"/>
                      </p:tgtEl>
                    </p:cond>
                  </p:nextCondLst>
                </p:seq>
                <p:seq concurrent="1" nextAc="seek">
                  <p:cTn id="536" restart="whenNotActive" fill="hold" evtFilter="cancelBubble" nodeType="interactiveSeq">
                    <p:stCondLst>
                      <p:cond evt="onClick" delay="0">
                        <p:tgtEl>
                          <p:spTgt spid="53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37" fill="hold">
                          <p:stCondLst>
                            <p:cond delay="0"/>
                          </p:stCondLst>
                          <p:childTnLst>
                            <p:par>
                              <p:cTn id="53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39" presetID="22" presetClass="exit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540" dur="500"/>
                                            <p:tgtEl>
                                              <p:spTgt spid="5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2" presetID="1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536"/>
                      </p:tgtEl>
                    </p:cond>
                  </p:nextCondLst>
                </p:seq>
                <p:seq concurrent="1" nextAc="seek">
                  <p:cTn id="544" restart="whenNotActive" fill="hold" evtFilter="cancelBubble" nodeType="interactiveSeq">
                    <p:stCondLst>
                      <p:cond evt="onClick" delay="0">
                        <p:tgtEl>
                          <p:spTgt spid="20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45" fill="hold">
                          <p:stCondLst>
                            <p:cond delay="0"/>
                          </p:stCondLst>
                          <p:childTnLst>
                            <p:par>
                              <p:cTn id="5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47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6.11111E-6 8.14815E-6 C 0.00104 -0.01712 0.00138 -0.03495 0.00572 -0.05138 C 0.00676 -0.05995 0.00781 -0.0699 0.00989 -0.078 C 0.01093 -0.08171 0.01284 -0.08935 0.01284 -0.08935 C 0.0144 -0.10509 0.01683 -0.13726 0.02569 -0.14837 C 0.0276 -0.15601 0.03385 -0.16874 0.03715 -0.17523 C 0.03801 -0.17708 0.03992 -0.18078 0.03992 -0.18078 C 0.04149 -0.18726 0.04357 -0.18935 0.04704 -0.19421 C 0.04878 -0.20161 0.05069 -0.20324 0.05572 -0.2074 C 0.0585 -0.19629 0.0651 -0.1868 0.06996 -0.17708 C 0.07239 -0.17199 0.0769 -0.1655 0.07847 -0.15995 C 0.07899 -0.1581 0.07916 -0.15578 0.08003 -0.15416 C 0.08211 -0.14999 0.08506 -0.14699 0.08715 -0.14282 C 0.08906 -0.13888 0.09288 -0.13124 0.09288 -0.13124 C 0.09496 -0.1199 0.09774 -0.11712 0.10416 -0.10856 C 0.10867 -0.10254 0.11111 -0.09374 0.11562 -0.08749 C 0.11753 -0.07962 0.12083 -0.07152 0.1243 -0.06458 C 0.12777 -0.04583 0.13333 -0.028 0.13715 -0.00949 C 0.13923 0.00024 0.14027 0.00973 0.14288 0.01922 C 0.14374 0.02663 0.14756 0.03866 0.14426 0.04584 C 0.14062 0.05371 0.13281 0.05764 0.12847 0.06482 C 0.12378 0.07246 0.11857 0.07987 0.11423 0.08774 C 0.1085 0.09815 0.10416 0.10741 0.09704 0.11621 C 0.09565 0.12408 0.08732 0.14607 0.08281 0.15255 C 0.07933 0.16621 0.0776 0.18056 0.0743 0.19445 C 0.0717 0.23612 0.04305 0.36251 0.07847 0.34653 C 0.07951 0.34561 0.08055 0.34445 0.08142 0.34306 C 0.08246 0.34098 0.08298 0.33889 0.0842 0.33727 C 0.08871 0.33102 0.09791 0.32107 0.10416 0.31829 C 0.11857 0.31945 0.13263 0.31899 0.14426 0.33149 C 0.14635 0.3338 0.14861 0.33797 0.14999 0.34098 C 0.1519 0.34491 0.15572 0.35255 0.15572 0.35255 C 0.16145 0.37524 0.1526 0.3426 0.15989 0.36204 C 0.16753 0.38264 0.16562 0.39931 0.16562 0.42292 " pathEditMode="relative" ptsTypes="fffffffffffffffffffffffffffffffffA">
                                          <p:cBhvr>
                                            <p:cTn id="548" dur="30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9" presetID="8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37800000">
                                          <p:cBhvr>
                                            <p:cTn id="550" dur="30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00"/>
                      </p:tgtEl>
                    </p:cond>
                  </p:nextCondLst>
                </p:seq>
              </p:childTnLst>
            </p:cTn>
          </p:par>
        </p:tnLst>
        <p:bldLst>
          <p:bldP spid="260" grpId="0" animBg="1"/>
          <p:bldP spid="249" grpId="0" animBg="1"/>
          <p:bldP spid="236" grpId="0" animBg="1"/>
          <p:bldP spid="181" grpId="0" animBg="1"/>
          <p:bldP spid="549" grpId="0" animBg="1"/>
          <p:bldP spid="549" grpId="1" animBg="1"/>
          <p:bldP spid="549" grpId="2" animBg="1"/>
          <p:bldP spid="245" grpId="0" animBg="1"/>
          <p:bldP spid="65" grpId="0" animBg="1"/>
          <p:bldP spid="536" grpId="0" animBg="1"/>
          <p:bldP spid="537" grpId="0" animBg="1"/>
          <p:bldP spid="539" grpId="0" animBg="1"/>
          <p:bldP spid="540" grpId="0" animBg="1"/>
          <p:bldP spid="540" grpId="1" animBg="1"/>
          <p:bldP spid="255" grpId="0" animBg="1"/>
          <p:bldP spid="42" grpId="0" animBg="1"/>
          <p:bldP spid="244" grpId="0" animBg="1"/>
          <p:bldP spid="237" grpId="0" animBg="1"/>
          <p:bldP spid="68" grpId="0" animBg="1"/>
          <p:bldP spid="533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5" presetID="8" presetClass="emph" presetSubtype="0" repeatCount="indefinite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6" dur="60000" fill="hold"/>
                                            <p:tgtEl>
                                              <p:spTgt spid="4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" presetID="8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8" dur="24000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9" restart="whenNotActive" fill="hold" evtFilter="cancelBubble" nodeType="interactiveSeq">
                    <p:stCondLst>
                      <p:cond evt="onClick" delay="0">
                        <p:tgtEl>
                          <p:spTgt spid="9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0" fill="hold">
                          <p:stCondLst>
                            <p:cond delay="0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1" presetClass="exit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" presetID="1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94"/>
                      </p:tgtEl>
                    </p:cond>
                  </p:nextCondLst>
                </p:seq>
                <p:seq concurrent="1" nextAc="seek">
                  <p:cTn id="20" restart="whenNotActive" fill="hold" evtFilter="cancelBubble" nodeType="interactiveSeq">
                    <p:stCondLst>
                      <p:cond evt="onClick" delay="0">
                        <p:tgtEl>
                          <p:spTgt spid="49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1" fill="hold">
                          <p:stCondLst>
                            <p:cond delay="0"/>
                          </p:stCondLst>
                          <p:childTnLst>
                            <p:par>
                              <p:cTn id="2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3" presetID="1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1" presetClass="exit" presetSubtype="0" fill="hold" nodeType="after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" presetID="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33" presetID="1" presetClass="exit" presetSubtype="0" fill="hold" nodeType="after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" presetID="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38" presetID="1" presetClass="exit" presetSubtype="0" fill="hold" nodeType="after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" presetID="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2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43" presetID="1" presetClass="exit" presetSubtype="0" fill="hold" nodeType="after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" presetID="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48" presetID="1" presetClass="exit" presetSubtype="0" fill="hold" nodeType="after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" presetID="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2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53" presetID="1" presetClass="exit" presetSubtype="0" fill="hold" nodeType="after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7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58" presetID="1" presetClass="exit" presetSubtype="0" fill="hold" nodeType="after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0" presetID="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99"/>
                      </p:tgtEl>
                    </p:cond>
                  </p:nextCondLst>
                </p:seq>
                <p:seq concurrent="1" nextAc="seek">
                  <p:cTn id="62" restart="whenNotActive" fill="hold" evtFilter="cancelBubble" nodeType="interactiveSeq">
                    <p:stCondLst>
                      <p:cond evt="onClick" delay="0">
                        <p:tgtEl>
                          <p:spTgt spid="4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3" fill="hold">
                          <p:stCondLst>
                            <p:cond delay="0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1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7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9" presetID="1" presetClass="entr" presetSubtype="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1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3" dur="2000"/>
                                            <p:tgtEl>
                                              <p:spTgt spid="4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0" presetClass="path" presetSubtype="0" accel="50000" decel="5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3.33333E-6 -1.04094E-6 C -0.00069 -0.00833 -0.00208 -0.01434 -0.0033 -0.02197 C -0.00399 -0.02683 -0.00347 -0.0266 -0.00468 -0.03053 C -0.00555 -0.03354 -0.00642 -0.03377 -0.00746 -0.03493 C -0.00816 -0.03747 -0.0092 -0.03863 -0.00989 -0.04094 C -0.01059 -0.04372 -0.01076 -0.04788 -0.01163 -0.04973 C -0.01371 -0.0539 -0.01475 -0.05945 -0.01632 -0.06431 C -0.01753 -0.06824 -0.02031 -0.07148 -0.02205 -0.0731 C -0.02604 -0.08119 -0.02725 -0.07703 -0.0335 -0.0761 C -0.03645 -0.0731 -0.03663 -0.07101 -0.03923 -0.06593 C -0.04045 -0.06014 -0.04218 -0.0576 -0.0434 -0.05251 C -0.04496 -0.0458 -0.04548 -0.04094 -0.04757 -0.03678 C -0.04861 -0.03123 -0.0493 -0.02452 -0.05034 -0.01897 C -0.05208 -0.01018 -0.05052 -0.02359 -0.05225 -0.01157 C -0.0533 -0.00347 -0.05451 0.00648 -0.05538 0.01481 C -0.0559 0.01851 -0.05607 0.02244 -0.05642 0.02637 C -0.05677 0.03215 -0.05729 0.04395 -0.05729 0.04418 C -0.05746 0.05506 -0.05711 0.06639 -0.05781 0.07749 C -0.05781 0.07981 -0.06076 0.08235 -0.06198 0.08351 C -0.0625 0.08397 -0.06284 0.08559 -0.06336 0.08628 C -0.06545 0.08929 -0.06805 0.09114 -0.07031 0.09369 C -0.07187 0.09531 -0.07274 0.10086 -0.07413 0.1041 C -0.075 0.10618 -0.07586 0.1078 -0.07691 0.10988 C -0.07725 0.1108 -0.0783 0.11265 -0.0783 0.11289 C -0.08055 0.12399 -0.07743 0.11034 -0.08055 0.11983 C -0.08211 0.12445 -0.08281 0.13047 -0.08385 0.13602 C -0.08437 0.13926 -0.08507 0.1418 -0.08576 0.14481 C -0.08593 0.1462 -0.08663 0.1492 -0.08663 0.14943 C -0.08715 0.15406 -0.08906 0.16239 -0.08906 0.16262 C -0.08906 0.16378 -0.08958 0.17118 -0.08993 0.1728 C -0.09097 0.17927 -0.0908 0.17488 -0.0908 0.17858 L -0.09166 0.18737 " pathEditMode="relative" rAng="0" ptsTypes="ffffffffffffffffffffffffffffffAA">
                                          <p:cBhvr>
                                            <p:cTn id="75" dur="2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583" y="529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6" presetID="0" presetClass="path" presetSubtype="0" accel="50000" decel="5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0.00035 -7.17095E-8 C 0.00225 -0.01064 0.00034 -0.00601 0.00503 -0.01411 C 0.0085 -0.02822 0.01423 -0.05297 0.02187 -0.06315 C 0.02222 -0.065 0.02222 -0.06708 0.02291 -0.0687 C 0.02396 -0.07171 0.02708 -0.07703 0.02708 -0.07703 C 0.02882 -0.08443 0.03229 -0.08883 0.03767 -0.09114 C 0.05173 -0.10363 0.06875 -0.10548 0.08489 -0.1108 C 0.08698 -0.10988 0.08941 -0.10965 0.09132 -0.10803 C 0.09253 -0.10687 0.09496 -0.0886 0.09548 -0.08559 C 0.09548 -0.07726 0.09097 0.01897 0.09444 0.06176 C 0.09618 0.0613 0.09791 0.05968 0.09965 0.06037 C 0.09965 0.06037 0.10468 0.06917 0.10503 0.07009 " pathEditMode="relative" ptsTypes="fffffffffffA">
                                          <p:cBhvr>
                                            <p:cTn id="77" dur="2000" fill="hold"/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8" presetID="8" presetClass="emph" presetSubtype="0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79" dur="2000" fill="hold"/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0" presetID="0" presetClass="path" presetSubtype="0" accel="50000" decel="5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4.16667E-6 4.2378E-6 C 0.00138 -0.01851 0.00156 -0.0384 0.00208 -0.05783 C 0.00191 -0.06894 0.00191 -0.0805 0.00173 -0.09184 C 0.00156 -0.0967 0.00104 -0.10132 0.00069 -0.10595 C 0.00052 -0.10757 0.00034 -0.11058 0.00034 -0.11034 C -0.00035 -0.13371 -0.00139 -0.15314 -0.00417 -0.17257 C -0.00556 -0.17211 -0.00712 -0.17234 -0.00868 -0.17118 C -0.00973 -0.17003 -0.01059 -0.16123 -0.01094 -0.15892 C -0.01216 -0.15013 -0.01302 -0.14111 -0.01441 -0.13232 C -0.01546 -0.11798 -0.01771 -0.10549 -0.01927 -0.09184 C -0.02014 -0.08282 -0.02049 -0.07356 -0.02188 -0.06547 C -0.02223 -0.05899 -0.0224 -0.05529 -0.02327 -0.04974 C -0.02414 -0.03817 -0.025 -0.02753 -0.0257 -0.01573 C -0.02622 0.00439 -0.02743 0.02359 -0.02813 0.04348 C -0.02865 0.06315 -0.02865 0.09599 -0.03108 0.11334 C -0.0316 0.12028 -0.03247 0.1256 -0.03316 0.13208 C -0.03421 0.14295 -0.03455 0.15498 -0.03594 0.1647 C -0.0382 0.16308 -0.03959 0.16169 -0.04167 0.16308 C -0.04289 0.16886 -0.04306 0.17487 -0.04445 0.17719 C -0.04723 0.17302 -0.04584 0.17372 -0.04896 0.1758 C -0.04966 0.17672 -0.05157 0.18112 -0.05157 0.18505 " pathEditMode="relative" rAng="0" ptsTypes="ffffffffffffffffffffA">
                                          <p:cBhvr>
                                            <p:cTn id="81" dur="2000" fill="hold"/>
                                            <p:tgtEl>
                                              <p:spTgt spid="46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483" y="625"/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8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4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3"/>
                      </p:tgtEl>
                    </p:cond>
                  </p:nextCondLst>
                </p:seq>
                <p:seq concurrent="1" nextAc="seek">
                  <p:cTn id="82" restart="whenNotActive" fill="hold" evtFilter="cancelBubble" nodeType="interactiveSeq">
                    <p:stCondLst>
                      <p:cond evt="onClick" delay="0">
                        <p:tgtEl>
                          <p:spTgt spid="46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83" fill="hold">
                          <p:stCondLst>
                            <p:cond delay="0"/>
                          </p:stCondLst>
                          <p:childTnLst>
                            <p:par>
                              <p:cTn id="8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5" presetID="10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6" dur="2000"/>
                                            <p:tgtEl>
                                              <p:spTgt spid="46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8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0" dur="2000"/>
                                            <p:tgtEl>
                                              <p:spTgt spid="4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92" presetID="26" presetClass="emph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3" dur="2000" tmFilter="0, 0; .2, .5; .8, .5; 1, 0"/>
                                            <p:tgtEl>
                                              <p:spTgt spid="4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4" dur="1000" autoRev="1" fill="hold"/>
                                            <p:tgtEl>
                                              <p:spTgt spid="4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9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4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63"/>
                      </p:tgtEl>
                    </p:cond>
                  </p:nextCondLst>
                </p:seq>
                <p:seq concurrent="1" nextAc="seek">
                  <p:cTn id="95" restart="whenNotActive" fill="hold" evtFilter="cancelBubble" nodeType="interactiveSeq">
                    <p:stCondLst>
                      <p:cond evt="onClick" delay="0">
                        <p:tgtEl>
                          <p:spTgt spid="1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96" fill="hold">
                          <p:stCondLst>
                            <p:cond delay="0"/>
                          </p:stCondLst>
                          <p:childTnLst>
                            <p:par>
                              <p:cTn id="9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98" presetID="42" presetClass="path" presetSubtype="0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4.16667E-6 -3.66181E-6 L 4.16667E-6 0.26255 " pathEditMode="relative" rAng="0" ptsTypes="AA">
                                          <p:cBhvr>
                                            <p:cTn id="99" dur="20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13116"/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98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4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7"/>
                      </p:tgtEl>
                    </p:cond>
                  </p:nextCondLst>
                </p:seq>
                <p:seq concurrent="1" nextAc="seek">
                  <p:cTn id="100" restart="whenNotActive" fill="hold" evtFilter="cancelBubble" nodeType="interactiveSeq">
                    <p:stCondLst>
                      <p:cond evt="onClick" delay="0">
                        <p:tgtEl>
                          <p:spTgt spid="5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01" fill="hold">
                          <p:stCondLst>
                            <p:cond delay="0"/>
                          </p:stCondLst>
                          <p:childTnLst>
                            <p:par>
                              <p:cTn id="10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3" presetID="10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" dur="20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6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07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9" dur="200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0" fill="hold">
                                <p:stCondLst>
                                  <p:cond delay="4000"/>
                                </p:stCondLst>
                                <p:childTnLst>
                                  <p:par>
                                    <p:cTn id="111" presetID="26" presetClass="emph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2" dur="2000" tmFilter="0, 0; .2, .5; .8, .5; 1, 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3" dur="1000" autoRev="1" fill="hold"/>
                                            <p:tgtEl>
                                              <p:spTgt spid="6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11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4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54"/>
                      </p:tgtEl>
                    </p:cond>
                  </p:nextCondLst>
                </p:seq>
                <p:seq concurrent="1" nextAc="seek">
                  <p:cTn id="114" restart="whenNotActive" fill="hold" evtFilter="cancelBubble" nodeType="interactiveSeq">
                    <p:stCondLst>
                      <p:cond evt="onClick" delay="0">
                        <p:tgtEl>
                          <p:spTgt spid="15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15" fill="hold">
                          <p:stCondLst>
                            <p:cond delay="0"/>
                          </p:stCondLst>
                          <p:childTnLst>
                            <p:par>
                              <p:cTn id="11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7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0184 0.02661 C -0.0401 0.01944 -0.03524 0.01967 -0.0658 0.01828 C -0.0882 0.01597 -0.11059 0.01504 -0.13316 0.01388 C -0.19254 0.01504 -0.25174 0.01666 -0.31094 0.01828 C -0.34931 0.02082 -0.3875 0.02591 -0.4257 0.03216 C -0.44254 0.03956 -0.46076 0.04303 -0.4783 0.04766 C -0.49809 0.05298 -0.51754 0.06292 -0.53733 0.06732 C -0.54896 0.07518 -0.5625 0.07889 -0.57517 0.08282 C -0.58004 0.08721 -0.58403 0.08791 -0.58993 0.08976 C -0.59132 0.09022 -0.5941 0.09115 -0.5941 0.09115 C -0.59844 0.09508 -0.60382 0.09716 -0.60885 0.09947 C -0.61094 0.1004 -0.61528 0.10225 -0.61528 0.10225 C -0.62049 0.10734 -0.62813 0.10873 -0.6342 0.1122 C -0.64149 0.11636 -0.64774 0.12446 -0.65521 0.12769 C -0.65903 0.13278 -0.6632 0.1351 -0.66788 0.1388 C -0.66997 0.14042 -0.67413 0.14435 -0.67413 0.14435 C -0.6776 0.15175 -0.675 0.14759 -0.68264 0.1543 C -0.68368 0.15522 -0.68576 0.15707 -0.68576 0.15707 C -0.69063 0.16679 -0.68403 0.15453 -0.69306 0.16679 C -0.69861 0.17442 -0.6974 0.17558 -0.70469 0.17951 C -0.70747 0.18437 -0.70955 0.18969 -0.71302 0.19362 C -0.71597 0.19686 -0.71823 0.19778 -0.72049 0.20195 C -0.72448 0.20935 -0.72708 0.21837 -0.73108 0.22577 C -0.73316 0.23387 -0.73056 0.22601 -0.73524 0.2341 C -0.73906 0.24081 -0.74531 0.254 -0.74792 0.26093 C -0.75104 0.26949 -0.74913 0.26487 -0.75417 0.27481 C -0.75486 0.2762 -0.75625 0.27898 -0.75625 0.27898 C -0.75799 0.28638 -0.76094 0.29309 -0.76354 0.30003 C -0.7651 0.30396 -0.76684 0.31275 -0.76684 0.31275 C -0.76806 0.37937 -0.76892 0.4453 -0.76892 0.51192 " pathEditMode="relative" ptsTypes="fffffffffffffffffffffffffffffA">
                                          <p:cBhvr>
                                            <p:cTn id="118" dur="2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9" presetID="8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120" dur="2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5"/>
                      </p:tgtEl>
                    </p:cond>
                  </p:nextCondLst>
                </p:seq>
                <p:seq concurrent="1" nextAc="seek">
                  <p:cTn id="121" restart="whenNotActive" fill="hold" evtFilter="cancelBubble" nodeType="interactiveSeq">
                    <p:stCondLst>
                      <p:cond evt="onClick" delay="0">
                        <p:tgtEl>
                          <p:spTgt spid="288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22" fill="hold">
                          <p:stCondLst>
                            <p:cond delay="0"/>
                          </p:stCondLst>
                          <p:childTnLst>
                            <p:par>
                              <p:cTn id="12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4" presetID="41" presetClass="path" presetSubtype="0" accel="22000" decel="1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61111E-6 0.00162 C -0.00052 -0.00671 -0.00243 -0.01411 -0.00295 -0.01411 C -0.00694 -0.01411 -0.01111 0.11543 -0.01111 0.24682 C -0.01111 0.18043 -0.01319 0.11543 -0.0151 0.11543 C -0.01701 0.11543 -0.01909 0.18182 -0.01909 0.24682 C -0.01909 0.21374 -0.01996 0.18043 -0.021 0.18043 C -0.02204 0.18043 -0.02309 0.21305 -0.02309 0.24682 C -0.02309 0.22994 -0.02361 0.21374 -0.02413 0.21374 C -0.02465 0.21374 -0.02517 0.23063 -0.02517 0.24682 C -0.02517 0.23734 -0.02534 0.22994 -0.02569 0.22994 C -0.02586 0.22994 -0.02621 0.23826 -0.02621 0.24682 C -0.02621 0.24173 -0.02621 0.23734 -0.02639 0.23734 C -0.02639 0.23664 -0.02673 0.24173 -0.02673 0.24682 C -0.02673 0.24405 -0.02673 0.24173 -0.02691 0.24173 C -0.02691 0.24312 -0.02691 0.24405 -0.02691 0.24682 C -0.02691 0.24497 -0.02691 0.24405 -0.02691 0.24312 C -0.02708 0.24312 -0.02708 0.24405 -0.02708 0.24497 C -0.02725 0.24497 -0.02725 0.24405 -0.02725 0.24312 C -0.02725 0.24312 -0.02725 0.24405 -0.02725 0.24497 " pathEditMode="relative" rAng="0" ptsTypes="fffffffffffffffffff">
                                          <p:cBhvr>
                                            <p:cTn id="125" dur="20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372" y="11474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88"/>
                      </p:tgtEl>
                    </p:cond>
                  </p:nextCondLst>
                </p:seq>
                <p:seq concurrent="1" nextAc="seek">
                  <p:cTn id="126" restart="whenNotActive" fill="hold" evtFilter="cancelBubble" nodeType="interactiveSeq">
                    <p:stCondLst>
                      <p:cond evt="onClick" delay="0">
                        <p:tgtEl>
                          <p:spTgt spid="301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27" fill="hold">
                          <p:stCondLst>
                            <p:cond delay="0"/>
                          </p:stCondLst>
                          <p:childTnLst>
                            <p:par>
                              <p:cTn id="12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9" presetID="41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77778E-7 -1.78117E-6 C -0.00087 -0.00486 -0.00365 -0.00925 -0.00451 -0.00925 C -0.01076 -0.00925 -0.01701 0.06616 -0.01701 0.14226 C -0.01701 0.10386 -0.02014 0.06616 -0.02309 0.06616 C -0.02621 0.06616 -0.02917 0.10456 -0.02917 0.14226 C -0.02917 0.1233 -0.03073 0.10386 -0.03229 0.10386 C -0.03385 0.10386 -0.03542 0.12283 -0.03542 0.14226 C -0.03542 0.13255 -0.03628 0.1233 -0.03698 0.1233 C -0.03785 0.1233 -0.03854 0.13301 -0.03854 0.14226 C -0.03854 0.13694 -0.03889 0.13255 -0.03941 0.13255 C -0.03958 0.13255 -0.0401 0.13741 -0.0401 0.14226 C -0.0401 0.13949 -0.04028 0.13694 -0.04045 0.13694 C -0.04045 0.13648 -0.04097 0.13949 -0.04097 0.14226 C -0.04097 0.14088 -0.04097 0.13949 -0.04115 0.13949 C -0.04115 0.14018 -0.04132 0.14088 -0.04132 0.14226 C -0.04132 0.14134 -0.04132 0.14088 -0.04132 0.14018 C -0.04149 0.14018 -0.04149 0.14088 -0.04149 0.14134 C -0.04184 0.14134 -0.04184 0.14088 -0.04184 0.14018 C -0.04184 0.14018 -0.04184 0.14088 -0.04184 0.14134 " pathEditMode="relative" rAng="0" ptsTypes="fffffffffffffffffff">
                                          <p:cBhvr>
                                            <p:cTn id="130" dur="2000" fill="hold"/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101" y="66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1" presetID="8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32" dur="1000" fill="hold"/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1"/>
                      </p:tgtEl>
                    </p:cond>
                  </p:nextCondLst>
                </p:seq>
                <p:seq concurrent="1" nextAc="seek">
                  <p:cTn id="133" restart="whenNotActive" fill="hold" evtFilter="cancelBubble" nodeType="interactiveSeq">
                    <p:stCondLst>
                      <p:cond evt="onClick" delay="0">
                        <p:tgtEl>
                          <p:spTgt spid="261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34" fill="hold">
                          <p:stCondLst>
                            <p:cond delay="0"/>
                          </p:stCondLst>
                          <p:childTnLst>
                            <p:par>
                              <p:cTn id="13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36" presetID="41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01458 0.02614 C -0.01857 0.02128 -0.03264 0.01689 -0.03715 0.01689 C -0.0677 0.01689 -0.09913 0.0923 -0.09913 0.1684 C -0.09913 0.13 -0.11475 0.0923 -0.12951 0.0923 C -0.14531 0.0923 -0.16007 0.1307 -0.16007 0.1684 C -0.16007 0.14943 -0.16788 0.13 -0.17586 0.13 C -0.18368 0.13 -0.19149 0.14897 -0.19149 0.1684 C -0.19149 0.15869 -0.19548 0.14943 -0.1993 0.14943 C -0.2033 0.14943 -0.20711 0.15915 -0.20711 0.1684 C -0.20711 0.16308 -0.2092 0.15869 -0.21111 0.15869 C -0.21215 0.15869 -0.21493 0.16354 -0.21493 0.1684 C -0.21493 0.16562 -0.21597 0.16308 -0.21701 0.16308 C -0.21701 0.16262 -0.21909 0.16562 -0.21909 0.1684 C -0.21909 0.16701 -0.21909 0.16562 -0.22014 0.16562 C -0.22014 0.16632 -0.22118 0.16701 -0.22118 0.1684 C -0.22118 0.16748 -0.22118 0.16701 -0.22118 0.16632 C -0.22222 0.16632 -0.22222 0.16701 -0.22222 0.16748 C -0.22326 0.16748 -0.22326 0.16701 -0.22326 0.16632 C -0.22413 0.16632 -0.22413 0.16701 -0.22413 0.16748 " pathEditMode="relative" rAng="0" ptsTypes="fffffffffffffffffff">
                                          <p:cBhvr>
                                            <p:cTn id="137" dur="2000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86" y="663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61"/>
                      </p:tgtEl>
                    </p:cond>
                  </p:nextCondLst>
                </p:seq>
                <p:seq concurrent="1" nextAc="seek">
                  <p:cTn id="138" restart="whenNotActive" fill="hold" evtFilter="cancelBubble" nodeType="interactiveSeq">
                    <p:stCondLst>
                      <p:cond evt="onClick" delay="0">
                        <p:tgtEl>
                          <p:spTgt spid="29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39" fill="hold">
                          <p:stCondLst>
                            <p:cond delay="0"/>
                          </p:stCondLst>
                          <p:childTnLst>
                            <p:par>
                              <p:cTn id="14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41" presetID="41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61111E-6 -1.06383E-6 C 0.00018 -0.00486 0.00157 -0.00925 0.00191 -0.00925 C 0.00452 -0.00925 0.0073 0.06614 0.0073 0.14223 C 0.0073 0.10384 0.00886 0.06614 0.01007 0.06614 C 0.01146 0.06614 0.01285 0.10453 0.01285 0.14223 C 0.01285 0.12327 0.01355 0.10384 0.01424 0.10384 C 0.01493 0.10384 0.01563 0.1228 0.01563 0.14223 C 0.01563 0.13252 0.01598 0.12327 0.01632 0.12327 C 0.01667 0.12327 0.01702 0.13298 0.01702 0.14223 C 0.01702 0.13691 0.01719 0.13252 0.01736 0.13252 C 0.01736 0.13252 0.01771 0.13737 0.01771 0.14223 C 0.01771 0.13946 0.01771 0.13691 0.01789 0.13691 C 0.01789 0.13645 0.01806 0.13946 0.01806 0.14223 C 0.01806 0.14084 0.01806 0.13946 0.01806 0.13946 C 0.01806 0.14015 0.01823 0.14084 0.01823 0.14223 C 0.01823 0.14131 0.01823 0.14084 0.01823 0.14015 C 0.01841 0.14015 0.01841 0.14084 0.01841 0.14131 C 0.01841 0.14131 0.01841 0.14084 0.01841 0.14015 C 0.01858 0.14015 0.01858 0.14084 0.01858 0.14131 " pathEditMode="relative" rAng="0" ptsTypes="fffffffffffffffffff">
                                          <p:cBhvr>
                                            <p:cTn id="142" dur="2000" fill="hold"/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20" y="663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3" presetID="8" presetClass="emph" presetSubtype="0" accel="2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5400000">
                                          <p:cBhvr>
                                            <p:cTn id="144" dur="2000" fill="hold"/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93"/>
                      </p:tgtEl>
                    </p:cond>
                  </p:nextCondLst>
                </p:seq>
                <p:seq concurrent="1" nextAc="seek">
                  <p:cTn id="145" restart="whenNotActive" fill="hold" evtFilter="cancelBubble" nodeType="interactiveSeq">
                    <p:stCondLst>
                      <p:cond evt="onClick" delay="0">
                        <p:tgtEl>
                          <p:spTgt spid="32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46" fill="hold">
                          <p:stCondLst>
                            <p:cond delay="0"/>
                          </p:stCondLst>
                          <p:childTnLst>
                            <p:par>
                              <p:cTn id="14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48" presetID="41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729 0.00069 C 0.0033 -0.00417 -0.01059 -0.00856 -0.01528 -0.00856 C -0.04583 -0.00856 -0.07725 0.06685 -0.07725 0.14295 C -0.07725 0.10456 -0.09288 0.06685 -0.10764 0.06685 C -0.12343 0.06685 -0.13819 0.10525 -0.13819 0.14295 C -0.13819 0.12399 -0.146 0.10456 -0.15399 0.10456 C -0.1618 0.10456 -0.16962 0.12352 -0.16962 0.14295 C -0.16962 0.13324 -0.17361 0.12399 -0.17743 0.12399 C -0.18142 0.12399 -0.18524 0.1337 -0.18524 0.14295 C -0.18524 0.13763 -0.18732 0.13324 -0.18923 0.13324 C -0.19028 0.13324 -0.19305 0.1381 -0.19305 0.14295 C -0.19305 0.14018 -0.19409 0.13763 -0.19514 0.13763 C -0.19514 0.13717 -0.19722 0.14018 -0.19722 0.14295 C -0.19722 0.14157 -0.19722 0.14018 -0.19826 0.14018 C -0.19826 0.14087 -0.1993 0.14157 -0.1993 0.14295 C -0.1993 0.14203 -0.1993 0.14157 -0.1993 0.14087 C -0.20034 0.14087 -0.20034 0.14157 -0.20034 0.14203 C -0.20139 0.14203 -0.20139 0.14157 -0.20139 0.14087 C -0.20225 0.14087 -0.20225 0.14157 -0.20225 0.14203 " pathEditMode="relative" rAng="0" ptsTypes="fffffffffffffffffff">
                                          <p:cBhvr>
                                            <p:cTn id="149" dur="20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86" y="663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23"/>
                      </p:tgtEl>
                    </p:cond>
                  </p:nextCondLst>
                </p:seq>
                <p:seq concurrent="1" nextAc="seek">
                  <p:cTn id="150" restart="whenNotActive" fill="hold" evtFilter="cancelBubble" nodeType="interactiveSeq">
                    <p:stCondLst>
                      <p:cond evt="onClick" delay="0">
                        <p:tgtEl>
                          <p:spTgt spid="33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51" fill="hold">
                          <p:stCondLst>
                            <p:cond delay="0"/>
                          </p:stCondLst>
                          <p:childTnLst>
                            <p:par>
                              <p:cTn id="15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53" presetID="41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729 0.0007 C 0.0033 -0.00416 -0.01059 -0.00855 -0.01528 -0.00855 C -0.04583 -0.00855 -0.07726 0.06686 -0.07726 0.14296 C -0.07726 0.10456 -0.09288 0.06686 -0.10764 0.06686 C -0.12344 0.06686 -0.1382 0.10525 -0.1382 0.14296 C -0.1382 0.12399 -0.14601 0.10456 -0.15399 0.10456 C -0.16181 0.10456 -0.16962 0.12353 -0.16962 0.14296 C -0.16962 0.13324 -0.17361 0.12399 -0.17743 0.12399 C -0.18142 0.12399 -0.18524 0.13371 -0.18524 0.14296 C -0.18524 0.13764 -0.18733 0.13324 -0.18924 0.13324 C -0.19028 0.13324 -0.19306 0.1381 -0.19306 0.14296 C -0.19306 0.14018 -0.1941 0.13764 -0.19514 0.13764 C -0.19514 0.13718 -0.19722 0.14018 -0.19722 0.14296 C -0.19722 0.14157 -0.19722 0.14018 -0.19827 0.14018 C -0.19827 0.14088 -0.19931 0.14157 -0.19931 0.14296 C -0.19931 0.14203 -0.19931 0.14157 -0.19931 0.14088 C -0.20035 0.14088 -0.20035 0.14157 -0.20035 0.14203 C -0.20139 0.14203 -0.20139 0.14157 -0.20139 0.14088 C -0.20226 0.14088 -0.20226 0.14157 -0.20226 0.14203 " pathEditMode="relative" rAng="0" ptsTypes="fffffffffffffffffff">
                                          <p:cBhvr>
                                            <p:cTn id="154" dur="20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86" y="663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7"/>
                      </p:tgtEl>
                    </p:cond>
                  </p:nextCondLst>
                </p:seq>
                <p:seq concurrent="1" nextAc="seek">
                  <p:cTn id="155" restart="whenNotActive" fill="hold" evtFilter="cancelBubble" nodeType="interactiveSeq">
                    <p:stCondLst>
                      <p:cond evt="onClick" delay="0">
                        <p:tgtEl>
                          <p:spTgt spid="35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56" fill="hold">
                          <p:stCondLst>
                            <p:cond delay="0"/>
                          </p:stCondLst>
                          <p:childTnLst>
                            <p:par>
                              <p:cTn id="15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58" presetID="41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00104 -3.7037E-6 C -0.00469 -0.00648 -0.01667 -0.01226 -0.02083 -0.01226 C -0.04757 -0.01226 -0.075 0.08774 -0.075 0.18889 C -0.075 0.13774 -0.08854 0.08774 -0.10156 0.08774 C -0.11528 0.08774 -0.12812 0.13866 -0.12812 0.18889 C -0.12812 0.16366 -0.13507 0.13774 -0.14201 0.13774 C -0.14878 0.13774 -0.15555 0.16297 -0.15555 0.18889 C -0.15555 0.17593 -0.15903 0.16366 -0.1625 0.16366 C -0.16597 0.16366 -0.16927 0.17639 -0.16927 0.18889 C -0.16927 0.18172 -0.17101 0.17593 -0.17274 0.17593 C -0.17361 0.17593 -0.17604 0.18241 -0.17604 0.18889 C -0.17604 0.18519 -0.17691 0.18172 -0.17795 0.18172 C -0.17795 0.18102 -0.17969 0.18519 -0.17969 0.18889 C -0.17969 0.18704 -0.17969 0.18519 -0.18055 0.18519 C -0.18055 0.18611 -0.1816 0.18704 -0.1816 0.18889 C -0.1816 0.1875 -0.1816 0.18704 -0.1816 0.18611 C -0.18246 0.18611 -0.18246 0.18704 -0.18246 0.1875 C -0.18333 0.1875 -0.18333 0.18704 -0.18333 0.18611 C -0.18403 0.18611 -0.18403 0.18704 -0.18403 0.1875 " pathEditMode="relative" rAng="0" ptsTypes="fffffffffffffffffff">
                                          <p:cBhvr>
                                            <p:cTn id="159" dur="2000" fill="hold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149" y="88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0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0 C 0.00382 -0.00509 0.00486 -0.01157 0.00729 -0.01805 C 0.00886 -0.02915 0.01111 -0.03655 0.01684 -0.04488 C 0.0191 -0.05367 0.02448 -0.06015 0.02952 -0.06593 C 0.03681 -0.07472 0.04462 -0.08443 0.05365 -0.08975 C 0.06407 -0.096 0.07604 -0.09669 0.08733 -0.09808 C 0.09948 -0.09762 0.1165 -0.09878 0.12952 -0.09392 C 0.13646 -0.09137 0.14167 -0.08605 0.14844 -0.08397 C 0.15469 -0.07888 0.16667 -0.06755 0.17361 -0.06454 C 0.17969 -0.05621 0.17743 -0.06015 0.18108 -0.05321 C 0.18299 -0.0458 0.18577 -0.0391 0.18837 -0.03216 C 0.19184 -0.02313 0.19236 -0.01249 0.19688 -0.00417 C 0.19914 0.00532 0.20174 0.01434 0.20417 0.02382 C 0.20625 0.03215 0.20643 0.03724 0.20938 0.04487 C 0.21059 0.05528 0.21198 0.06569 0.21372 0.07587 C 0.21563 0.11057 0.21389 0.14712 0.21997 0.18112 C 0.22032 0.1876 0.22066 0.19408 0.22101 0.20055 C 0.22136 0.20911 0.22049 0.21767 0.22205 0.226 C 0.2224 0.22762 0.22414 0.22415 0.22518 0.22299 C 0.22709 0.22091 0.22882 0.21836 0.23056 0.21605 C 0.23386 0.21166 0.23559 0.20819 0.23993 0.20634 C 0.24879 0.2142 0.24983 0.23386 0.25573 0.24543 C 0.25834 0.25653 0.26059 0.24497 0.26424 0.24265 C 0.26615 0.24127 0.27049 0.23988 0.27049 0.23988 C 0.27361 0.2408 0.27865 0.2408 0.28108 0.24404 " pathEditMode="relative" ptsTypes="ffffffffffffffffffffffffA">
                                          <p:cBhvr>
                                            <p:cTn id="161" dur="2000" fill="hold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2" presetID="8" presetClass="emph" presetSubtype="0" accel="9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Rot by="5400000">
                                          <p:cBhvr>
                                            <p:cTn id="163" dur="1000" fill="hold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53"/>
                      </p:tgtEl>
                    </p:cond>
                  </p:nextCondLst>
                </p:seq>
                <p:seq concurrent="1" nextAc="seek">
                  <p:cTn id="164" restart="whenNotActive" fill="hold" evtFilter="cancelBubble" nodeType="interactiveSeq">
                    <p:stCondLst>
                      <p:cond evt="onClick" delay="0">
                        <p:tgtEl>
                          <p:spTgt spid="29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65" fill="hold">
                          <p:stCondLst>
                            <p:cond delay="0"/>
                          </p:stCondLst>
                          <p:childTnLst>
                            <p:par>
                              <p:cTn id="16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7" presetID="54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94444E-6 -4.81481E-6 C 0.004 -0.00555 0.0184 -0.01087 0.02327 -0.01087 C 0.05504 -0.01087 0.0875 0.0757 0.0875 0.16297 C 0.0875 0.11899 0.10382 0.07593 0.11927 0.07593 C 0.13542 0.07593 0.15087 0.11945 0.15087 0.16297 C 0.15087 0.14121 0.15903 0.11899 0.16719 0.11899 C 0.17535 0.11899 0.18351 0.14051 0.18351 0.16297 C 0.18351 0.15163 0.1875 0.14121 0.19167 0.14121 C 0.19566 0.14121 0.19983 0.15232 0.19983 0.16297 C 0.19983 0.15695 0.20191 0.15163 0.20382 0.15163 C 0.20486 0.15163 0.20781 0.15718 0.20781 0.16297 C 0.20781 0.15996 0.20903 0.15695 0.21007 0.15695 C 0.21007 0.15764 0.21215 0.15996 0.21215 0.16297 C 0.21215 0.16135 0.21215 0.15996 0.2132 0.15996 C 0.2132 0.16065 0.21424 0.16135 0.21424 0.16297 C 0.21424 0.16204 0.21424 0.16135 0.21424 0.16065 C 0.21528 0.16065 0.21528 0.16135 0.21528 0.16204 C 0.21632 0.16204 0.21632 0.16135 0.21632 0.16065 C 0.21754 0.16065 0.21754 0.16135 0.21754 0.16204 " pathEditMode="relative" rAng="0" ptsTypes="fffffffffffffffffff">
                                          <p:cBhvr>
                                            <p:cTn id="168" dur="2000" fill="hold"/>
                                            <p:tgtEl>
                                              <p:spTgt spid="29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868" y="759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97"/>
                      </p:tgtEl>
                    </p:cond>
                  </p:nextCondLst>
                </p:seq>
                <p:seq concurrent="1" nextAc="seek">
                  <p:cTn id="169" restart="whenNotActive" fill="hold" evtFilter="cancelBubble" nodeType="interactiveSeq">
                    <p:stCondLst>
                      <p:cond evt="onClick" delay="0">
                        <p:tgtEl>
                          <p:spTgt spid="34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70" fill="hold">
                          <p:stCondLst>
                            <p:cond delay="0"/>
                          </p:stCondLst>
                          <p:childTnLst>
                            <p:par>
                              <p:cTn id="17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2" presetID="54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-2.22222E-6 C 0.0033 -0.00578 0.01563 -0.01111 0.01962 -0.01111 C 0.0467 -0.01111 0.07413 0.07732 0.07413 0.16667 C 0.07413 0.12153 0.08802 0.07755 0.10122 0.07755 C 0.11493 0.07755 0.12795 0.12199 0.12795 0.16667 C 0.12795 0.14422 0.1349 0.12153 0.14184 0.12153 C 0.14878 0.12153 0.15573 0.14352 0.15573 0.16667 C 0.15573 0.15509 0.1592 0.14422 0.16267 0.14422 C 0.16615 0.14422 0.16962 0.15556 0.16962 0.16667 C 0.16962 0.16065 0.17135 0.15509 0.17292 0.15509 C 0.17396 0.15509 0.17639 0.16088 0.17639 0.16667 C 0.17639 0.16366 0.17743 0.16065 0.1783 0.16065 C 0.1783 0.16111 0.18003 0.16366 0.18003 0.16667 C 0.18003 0.16505 0.18003 0.16366 0.1809 0.16366 C 0.1809 0.16412 0.18177 0.16505 0.18177 0.16667 C 0.18177 0.16574 0.18177 0.16505 0.18177 0.16412 C 0.18264 0.16412 0.18264 0.16505 0.18264 0.16574 C 0.18368 0.16574 0.18368 0.16505 0.18368 0.16412 C 0.18472 0.16412 0.18472 0.16505 0.18472 0.16574 " pathEditMode="relative" rAng="0" ptsTypes="fffffffffffffffffff">
                                          <p:cBhvr>
                                            <p:cTn id="173" dur="2000" fill="hold"/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236" y="7778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44"/>
                      </p:tgtEl>
                    </p:cond>
                  </p:nextCondLst>
                </p:seq>
                <p:seq concurrent="1" nextAc="seek">
                  <p:cTn id="174" restart="whenNotActive" fill="hold" evtFilter="cancelBubble" nodeType="interactiveSeq">
                    <p:stCondLst>
                      <p:cond evt="onClick" delay="0">
                        <p:tgtEl>
                          <p:spTgt spid="31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75" fill="hold">
                          <p:stCondLst>
                            <p:cond delay="0"/>
                          </p:stCondLst>
                          <p:childTnLst>
                            <p:par>
                              <p:cTn id="17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7" presetID="54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-0.00555 C 0.00399 -0.01087 0.0184 -0.01596 0.02326 -0.01596 C 0.05503 -0.01596 0.0875 0.06639 0.0875 0.1492 C 0.0875 0.10756 0.10382 0.06662 0.11927 0.06662 C 0.13542 0.06662 0.15087 0.10803 0.15087 0.1492 C 0.15087 0.12861 0.15903 0.10756 0.16719 0.10756 C 0.17535 0.10756 0.18351 0.12792 0.18351 0.1492 C 0.18351 0.13856 0.1875 0.12861 0.19167 0.12861 C 0.19566 0.12861 0.19983 0.13925 0.19983 0.1492 C 0.19983 0.14365 0.20191 0.13856 0.20382 0.13856 C 0.20486 0.13856 0.20781 0.14388 0.20781 0.1492 C 0.20781 0.14643 0.20903 0.14365 0.21007 0.14365 C 0.21007 0.14434 0.21215 0.14643 0.21215 0.1492 C 0.21215 0.14781 0.21215 0.14643 0.21319 0.14643 C 0.21319 0.14712 0.21424 0.14781 0.21424 0.1492 C 0.21424 0.14851 0.21424 0.14781 0.21424 0.14712 C 0.21528 0.14712 0.21528 0.14781 0.21528 0.14851 C 0.21632 0.14851 0.21632 0.14781 0.21632 0.14712 C 0.21753 0.14712 0.21753 0.14781 0.21753 0.14851 " pathEditMode="relative" rAng="0" ptsTypes="fffffffffffffffffff">
                                          <p:cBhvr>
                                            <p:cTn id="178" dur="2000" fill="hold"/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868" y="721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19"/>
                      </p:tgtEl>
                    </p:cond>
                  </p:nextCondLst>
                </p:seq>
                <p:seq concurrent="1" nextAc="seek">
                  <p:cTn id="179" restart="whenNotActive" fill="hold" evtFilter="cancelBubble" nodeType="interactiveSeq">
                    <p:stCondLst>
                      <p:cond evt="onClick" delay="0">
                        <p:tgtEl>
                          <p:spTgt spid="32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80" fill="hold">
                          <p:stCondLst>
                            <p:cond delay="0"/>
                          </p:stCondLst>
                          <p:childTnLst>
                            <p:par>
                              <p:cTn id="18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82" presetID="54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72222E-6 -0.00555 C 0.004 -0.01087 0.01841 -0.01596 0.02327 -0.01596 C 0.05504 -0.01596 0.0875 0.06639 0.0875 0.1492 C 0.0875 0.10756 0.10382 0.06662 0.11928 0.06662 C 0.13542 0.06662 0.15087 0.10803 0.15087 0.1492 C 0.15087 0.12861 0.15903 0.10756 0.16719 0.10756 C 0.17535 0.10756 0.18351 0.12792 0.18351 0.1492 C 0.18351 0.13856 0.1875 0.12861 0.19167 0.12861 C 0.19566 0.12861 0.19983 0.13925 0.19983 0.1492 C 0.19983 0.14365 0.20191 0.13856 0.20382 0.13856 C 0.20487 0.13856 0.20782 0.14388 0.20782 0.1492 C 0.20782 0.14642 0.20903 0.14365 0.21007 0.14365 C 0.21007 0.14434 0.21216 0.14642 0.21216 0.1492 C 0.21216 0.14781 0.21216 0.14642 0.2132 0.14642 C 0.2132 0.14712 0.21424 0.14781 0.21424 0.1492 C 0.21424 0.14851 0.21424 0.14781 0.21424 0.14712 C 0.21528 0.14712 0.21528 0.14781 0.21528 0.14851 C 0.21632 0.14851 0.21632 0.14781 0.21632 0.14712 C 0.21754 0.14712 0.21754 0.14781 0.21754 0.14851 " pathEditMode="relative" rAng="0" ptsTypes="fffffffffffffffffff">
                                          <p:cBhvr>
                                            <p:cTn id="183" dur="20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868" y="721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29"/>
                      </p:tgtEl>
                    </p:cond>
                  </p:nextCondLst>
                </p:seq>
                <p:seq concurrent="1" nextAc="seek">
                  <p:cTn id="184" restart="whenNotActive" fill="hold" evtFilter="cancelBubble" nodeType="interactiveSeq">
                    <p:stCondLst>
                      <p:cond evt="onClick" delay="0">
                        <p:tgtEl>
                          <p:spTgt spid="2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85" fill="hold">
                          <p:stCondLst>
                            <p:cond delay="0"/>
                          </p:stCondLst>
                          <p:childTnLst>
                            <p:par>
                              <p:cTn id="18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87" presetID="54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3.05556E-6 -8.7208E-7 C 0.00225 -0.00532 0.0118 -0.01041 0.01493 -0.01041 C 0.03559 -0.01041 0.05659 0.07194 0.05659 0.15475 C 0.05659 0.11312 0.06736 0.07217 0.07743 0.07217 C 0.08784 0.07217 0.09774 0.11358 0.09774 0.15475 C 0.09774 0.13417 0.1033 0.11312 0.1085 0.11312 C 0.11389 0.11312 0.11909 0.13347 0.11909 0.15475 C 0.11909 0.14411 0.1217 0.13417 0.1243 0.13417 C 0.12691 0.13417 0.12986 0.14481 0.12986 0.15475 C 0.12986 0.1492 0.13125 0.14411 0.13246 0.14411 C 0.13298 0.14411 0.13489 0.14943 0.13489 0.15475 C 0.13489 0.15198 0.13559 0.1492 0.13646 0.1492 C 0.13646 0.1499 0.13767 0.15198 0.13767 0.15475 C 0.13767 0.15337 0.13767 0.15198 0.13854 0.15198 C 0.13854 0.15267 0.13906 0.15337 0.13906 0.15475 C 0.13906 0.15406 0.13906 0.15337 0.13906 0.15267 C 0.13975 0.15267 0.13975 0.15337 0.13975 0.15406 C 0.14027 0.15406 0.14027 0.15337 0.14027 0.15267 C 0.14149 0.15267 0.14149 0.15337 0.14149 0.15406 " pathEditMode="relative" rAng="0" ptsTypes="fffffffffffffffffff">
                                          <p:cBhvr>
                                            <p:cTn id="188" dur="2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066" y="721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"/>
                      </p:tgtEl>
                    </p:cond>
                  </p:nextCondLst>
                </p:seq>
                <p:seq concurrent="1" nextAc="seek">
                  <p:cTn id="189" restart="whenNotActive" fill="hold" evtFilter="cancelBubble" nodeType="interactiveSeq">
                    <p:stCondLst>
                      <p:cond evt="onClick" delay="0">
                        <p:tgtEl>
                          <p:spTgt spid="27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90" fill="hold">
                          <p:stCondLst>
                            <p:cond delay="0"/>
                          </p:stCondLst>
                          <p:childTnLst>
                            <p:par>
                              <p:cTn id="19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2" presetID="54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4.72222E-6 1.11111E-6 C 0.00086 -0.00417 0.00451 -0.00787 0.00572 -0.00787 C 0.01371 -0.00787 0.02204 0.05555 0.02204 0.11944 C 0.02204 0.08727 0.02621 0.05579 0.03003 0.05579 C 0.0342 0.05579 0.03802 0.0875 0.03802 0.11944 C 0.03802 0.10347 0.0401 0.08727 0.04218 0.08727 C 0.04427 0.08727 0.04635 0.10301 0.04635 0.11944 C 0.04635 0.11111 0.04722 0.10347 0.04843 0.10347 C 0.0493 0.10347 0.05034 0.11157 0.05034 0.11944 C 0.05034 0.11505 0.05086 0.11111 0.05138 0.11111 C 0.05173 0.11111 0.05243 0.11528 0.05243 0.11944 C 0.05243 0.11713 0.05277 0.11505 0.05295 0.11505 C 0.05295 0.11551 0.05347 0.11713 0.05347 0.11944 C 0.05347 0.11829 0.05347 0.11713 0.05381 0.11713 C 0.05381 0.11782 0.05399 0.11829 0.05399 0.11944 C 0.05399 0.11875 0.05399 0.11829 0.05399 0.11782 C 0.05434 0.11782 0.05434 0.11829 0.05434 0.11875 C 0.05451 0.11875 0.05451 0.11829 0.05451 0.11782 C 0.05503 0.11782 0.05503 0.11829 0.05503 0.11875 " pathEditMode="relative" rAng="0" ptsTypes="fffffffffffffffffff">
                                          <p:cBhvr>
                                            <p:cTn id="193" dur="20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743" y="557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9"/>
                      </p:tgtEl>
                    </p:cond>
                  </p:nextCondLst>
                </p:seq>
                <p:seq concurrent="1" nextAc="seek">
                  <p:cTn id="194" restart="whenNotActive" fill="hold" evtFilter="cancelBubble" nodeType="interactiveSeq">
                    <p:stCondLst>
                      <p:cond evt="onClick" delay="0">
                        <p:tgtEl>
                          <p:spTgt spid="55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95" fill="hold">
                          <p:stCondLst>
                            <p:cond delay="0"/>
                          </p:stCondLst>
                          <p:childTnLst>
                            <p:par>
                              <p:cTn id="19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7" presetID="54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165 0.0384 C 0.01754 0.03377 0.02118 0.02914 0.02257 0.02914 C 0.03091 0.02914 0.03941 0.10317 0.03941 0.17765 C 0.03941 0.14018 0.04375 0.1034 0.04775 0.1034 C 0.05209 0.1034 0.05608 0.14064 0.05608 0.17765 C 0.05608 0.15915 0.05816 0.14018 0.06025 0.14018 C 0.0625 0.14018 0.06459 0.15868 0.06459 0.17765 C 0.06459 0.16817 0.06563 0.15915 0.06667 0.15915 C 0.06788 0.15915 0.06893 0.16863 0.06893 0.17765 C 0.06893 0.17279 0.06945 0.16817 0.06997 0.16817 C 0.07014 0.16817 0.07101 0.17279 0.07101 0.17765 C 0.07101 0.17511 0.07136 0.17279 0.07153 0.17279 C 0.07153 0.17326 0.07205 0.17511 0.07205 0.17765 C 0.07205 0.17626 0.07205 0.17511 0.0724 0.17511 C 0.0724 0.1758 0.07275 0.1765 0.07275 0.17765 C 0.07275 0.17696 0.07275 0.17626 0.07275 0.1758 C 0.07292 0.1758 0.07292 0.17626 0.07292 0.17696 C 0.07327 0.17696 0.07327 0.1765 0.07327 0.1758 C 0.07361 0.1758 0.07361 0.17626 0.07361 0.17696 " pathEditMode="relative" rAng="0" ptsTypes="fffffffffffffffffff">
                                          <p:cBhvr>
                                            <p:cTn id="198" dur="2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847" y="6500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55"/>
                      </p:tgtEl>
                    </p:cond>
                  </p:nextCondLst>
                </p:seq>
                <p:seq concurrent="1" nextAc="seek">
                  <p:cTn id="199" restart="whenNotActive" fill="hold" evtFilter="cancelBubble" nodeType="interactiveSeq">
                    <p:stCondLst>
                      <p:cond evt="onClick" delay="0">
                        <p:tgtEl>
                          <p:spTgt spid="30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00" fill="hold">
                          <p:stCondLst>
                            <p:cond delay="0"/>
                          </p:stCondLst>
                          <p:childTnLst>
                            <p:par>
                              <p:cTn id="20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02" presetID="41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72222E-6 2.98404E-7 C -0.00399 -0.0081 -0.01736 -0.01596 -0.02204 -0.01596 C -0.0519 -0.01596 -0.08263 0.10895 -0.08263 0.2341 C -0.08263 0.17118 -0.09809 0.10918 -0.1125 0.10918 C -0.12795 0.10918 -0.14236 0.1721 -0.14236 0.2341 C -0.14236 0.2031 -0.15 0.17118 -0.15781 0.17118 C -0.16545 0.17118 -0.17309 0.20217 -0.17309 0.2341 C -0.17309 0.21814 -0.1769 0.2031 -0.18072 0.2031 C -0.18454 0.2031 -0.18836 0.21906 -0.18836 0.2341 C -0.18836 0.226 -0.19045 0.21814 -0.19236 0.21814 C -0.19322 0.21814 -0.19618 0.22623 -0.19618 0.2341 C -0.19618 0.23016 -0.19704 0.226 -0.19809 0.226 C -0.19809 0.22507 -0.20017 0.22993 -0.20017 0.2341 C -0.20017 0.23201 -0.20017 0.23016 -0.20104 0.23016 C -0.20104 0.23109 -0.20208 0.23225 -0.20208 0.2341 C -0.20208 0.23317 -0.20208 0.23201 -0.20208 0.23109 C -0.20312 0.23109 -0.20312 0.23201 -0.20312 0.23317 C -0.20416 0.23317 -0.20416 0.23225 -0.20416 0.23109 C -0.20503 0.23109 -0.20503 0.23201 -0.20503 0.23317 " pathEditMode="relative" rAng="0" ptsTypes="fffffffffffffffffff">
                                          <p:cBhvr>
                                            <p:cTn id="203" dur="2000" fill="hold"/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260" y="1089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4" presetID="8" presetClass="emph" presetSubtype="0" accel="16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Rot by="5400000">
                                          <p:cBhvr>
                                            <p:cTn id="205" dur="2000" fill="hold"/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4"/>
                      </p:tgtEl>
                    </p:cond>
                  </p:nextCondLst>
                </p:seq>
                <p:seq concurrent="1" nextAc="seek">
                  <p:cTn id="206" restart="whenNotActive" fill="hold" evtFilter="cancelBubble" nodeType="interactiveSeq">
                    <p:stCondLst>
                      <p:cond evt="onClick" delay="0">
                        <p:tgtEl>
                          <p:spTgt spid="341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07" fill="hold">
                          <p:stCondLst>
                            <p:cond delay="0"/>
                          </p:stCondLst>
                          <p:childTnLst>
                            <p:par>
                              <p:cTn id="20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09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399 1.11034E-7 C 0.00642 -0.00486 0.00712 -0.01087 0.00868 -0.01712 C 0.00972 -0.02753 0.01128 -0.0347 0.0151 -0.04256 C 0.01666 -0.05089 0.02014 -0.05691 0.02361 -0.06246 C 0.02847 -0.07078 0.03368 -0.08004 0.03958 -0.08513 C 0.04652 -0.09091 0.05451 -0.0916 0.06215 -0.09299 C 0.07014 -0.09253 0.08159 -0.09345 0.09027 -0.08906 C 0.09479 -0.08651 0.09826 -0.08143 0.10277 -0.07957 C 0.10694 -0.07472 0.11493 -0.06408 0.11962 -0.06107 C 0.12361 -0.0532 0.12222 -0.05691 0.12465 -0.05043 C 0.12587 -0.04326 0.12777 -0.03701 0.12951 -0.0303 C 0.13177 -0.02198 0.13212 -0.0118 0.13507 -0.00393 C 0.13663 0.00509 0.13837 0.01365 0.13993 0.02267 C 0.14132 0.03053 0.14149 0.03539 0.1434 0.04256 C 0.14427 0.05251 0.14514 0.06223 0.14635 0.07194 C 0.14757 0.10479 0.14652 0.13949 0.15052 0.17164 C 0.15069 0.17789 0.15104 0.18413 0.15121 0.19015 C 0.15139 0.19824 0.15087 0.20634 0.15191 0.2142 C 0.15208 0.21582 0.1533 0.21258 0.15399 0.21143 C 0.15521 0.20958 0.15642 0.20703 0.15764 0.20495 C 0.15972 0.20079 0.16093 0.19732 0.16389 0.1957 C 0.16979 0.2031 0.17048 0.22184 0.1743 0.23271 C 0.17604 0.24335 0.1776 0.23225 0.18003 0.23016 C 0.18125 0.22878 0.1842 0.22739 0.1842 0.22762 C 0.18628 0.22831 0.18958 0.22831 0.19132 0.23132 " pathEditMode="relative" rAng="0" ptsTypes="ffffffffffffffffffffffffA">
                                          <p:cBhvr>
                                            <p:cTn id="210" dur="20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358" y="749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1" presetID="8" presetClass="emph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Rot by="-5400000">
                                          <p:cBhvr>
                                            <p:cTn id="212" dur="10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41"/>
                      </p:tgtEl>
                    </p:cond>
                  </p:nextCondLst>
                </p:seq>
                <p:seq concurrent="1" nextAc="seek">
                  <p:cTn id="213" restart="whenNotActive" fill="hold" evtFilter="cancelBubble" nodeType="interactiveSeq">
                    <p:stCondLst>
                      <p:cond evt="onClick" delay="0">
                        <p:tgtEl>
                          <p:spTgt spid="35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14" fill="hold">
                          <p:stCondLst>
                            <p:cond delay="0"/>
                          </p:stCondLst>
                          <p:childTnLst>
                            <p:par>
                              <p:cTn id="2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16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364 -0.05694 C 0.00364 -0.07801 0.00364 -0.06921 0.00364 -0.08333 C 0.00364 -0.08611 0.00364 -0.08842 0.00364 -0.09166 C 0.00382 -0.10486 0.00416 -0.11736 0.00451 -0.13009 C 0.00451 -0.1375 0.00451 -0.1449 0.00486 -0.15139 C 0.00486 -0.15764 0.00503 -0.16365 0.0052 -0.16967 C 0.0052 -0.17986 0.00538 -0.19421 0.00607 -0.19907 C 0.00642 -0.20393 0.00711 -0.20393 0.00746 -0.20486 C 0.00746 -0.20463 0.00816 -0.20486 0.00816 -0.20324 C 0.0085 -0.19907 0.00885 -0.19305 0.00937 -0.18912 C 0.00937 -0.18356 0.00902 -0.18842 0.00955 -0.18518 C 0.00972 -0.18264 0.00989 -0.17592 0.01007 -0.17291 C 0.01059 -0.1618 0.01093 -0.15092 0.01145 -0.14027 C 0.0118 -0.12476 0.01111 -0.13773 0.0118 -0.12801 C 0.0118 -0.11944 0.01215 -0.10926 0.01232 -0.10185 C 0.01232 -0.09745 0.01232 -0.09467 0.01267 -0.09051 C 0.01267 -0.08379 0.01267 -0.07592 0.01284 -0.06921 C 0.01284 -0.06389 0.01284 -0.05254 0.01284 -0.05231 C 0.01302 -0.02037 0.01284 -0.05879 0.01284 -0.00301 C 0.01284 0.00116 0.01284 0.00811 0.01302 0.00926 C 0.01371 0.0132 0.01423 0.00996 0.0151 0.00996 C 0.0151 0.01274 0.01527 0.01528 0.01527 0.01783 C 0.01545 0.02084 0.01545 0.02315 0.01545 0.02639 C 0.01545 0.03866 0.01527 0.05232 0.01562 0.06343 C 0.01597 0.075 0.01649 0.05672 0.01649 0.06968 L 0.01701 0.06343 " pathEditMode="relative" rAng="0" ptsTypes="AAAAAAAAAAAAAAAAAAAAAAAAAA">
                                          <p:cBhvr>
                                            <p:cTn id="217" dur="10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60" y="-1065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219" presetID="8" presetClass="emph" presetSubtype="0" accel="5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5400000">
                                          <p:cBhvr>
                                            <p:cTn id="220" dur="2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1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0 C -0.00121 -0.02892 0.00052 -0.01712 -0.00312 -0.03632 C -0.00382 -0.04048 -0.00642 -0.04372 -0.00746 -0.04766 C -0.01215 -0.06616 -0.01979 -0.08351 -0.02639 -0.10086 C -0.0283 -0.11104 -0.02968 -0.12145 -0.03368 -0.13047 C -0.03507 -0.13926 -0.03784 -0.14735 -0.0401 -0.15568 C -0.04392 -0.16933 -0.04722 -0.18899 -0.05798 -0.19639 C -0.06771 -0.2031 -0.08125 -0.2031 -0.09166 -0.20472 C -0.09253 -0.20472 -0.10295 -0.20449 -0.10642 -0.20195 C -0.11441 -0.19616 -0.12135 -0.18784 -0.12951 -0.18228 C -0.1335 -0.17442 -0.12916 -0.18113 -0.13576 -0.17673 C -0.14184 -0.1728 -0.14531 -0.16447 -0.15052 -0.15985 C -0.15833 -0.14481 -0.16649 -0.12977 -0.17482 -0.11497 C -0.1868 -0.09369 -0.1717 -0.1115 -0.1842 -0.09808 C -0.18559 -0.08629 -0.19218 -0.07241 -0.19687 -0.06177 C -0.19791 -0.05598 -0.19948 -0.05182 -0.20104 -0.04627 C -0.20364 -0.03725 -0.20451 -0.02637 -0.20642 -0.01689 C -0.20798 -0.00949 -0.20955 0.00578 -0.20955 0.00578 C -0.21198 0.05019 -0.20955 -0.00324 -0.20955 0.07448 C -0.20955 0.08003 -0.20659 0.08952 -0.21059 0.09114 C -0.22465 0.09669 -0.2401 0.09206 -0.25486 0.09252 C -0.25816 0.09576 -0.25972 0.09946 -0.26319 0.10247 C -0.26441 0.1071 -0.26614 0.11034 -0.26736 0.11496 C -0.26771 0.13185 -0.26319 0.15036 -0.2684 0.16562 C -0.27378 0.18135 -0.2875 0.1566 -0.2875 0.17395 L -0.29479 0.16562 " pathEditMode="relative" ptsTypes="ffffffffffffffffffffffffAA">
                                          <p:cBhvr>
                                            <p:cTn id="222" dur="2000" fill="hold"/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3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224" presetID="8" presetClass="emph" presetSubtype="0" accel="1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5400000">
                                          <p:cBhvr>
                                            <p:cTn id="225" dur="100" fill="hold"/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6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069 -0.05486 C 0.00069 -0.07592 0.00052 -0.06736 0.00104 -0.08148 C 0.00122 -0.08449 0.00156 -0.08703 0.00174 -0.08981 C 0.0026 -0.10347 0.00365 -0.1162 0.00469 -0.12893 C 0.00504 -0.13634 0.00538 -0.14398 0.0059 -0.15069 C 0.00608 -0.15694 0.0066 -0.16273 0.00694 -0.16875 C 0.00764 -0.17893 0.00816 -0.19328 0.00972 -0.19884 C 0.01129 -0.2037 0.01354 -0.2037 0.0151 -0.20463 C 0.01528 -0.20463 0.01701 -0.20463 0.01754 -0.20277 C 0.01875 -0.19861 0.01979 -0.19259 0.02118 -0.18842 C 0.0217 -0.18263 0.02118 -0.18773 0.02222 -0.18425 C 0.02309 -0.18148 0.02361 -0.17546 0.02448 -0.17199 C 0.02569 -0.16111 0.02708 -0.15 0.02847 -0.13912 C 0.03021 -0.12361 0.02778 -0.13657 0.02986 -0.12685 C 0.03004 -0.11805 0.03108 -0.10787 0.03194 -0.1 C 0.03212 -0.09583 0.03229 -0.09282 0.03247 -0.08888 C 0.03299 -0.08217 0.03316 -0.07407 0.03351 -0.06736 C 0.03368 -0.0618 0.03385 -0.05069 0.03385 -0.05046 C 0.03438 -0.01805 0.03385 -0.05717 0.03385 -0.00023 C 0.03385 0.00394 0.03351 0.01088 0.03403 0.01204 C 0.03629 0.01621 0.03872 0.01274 0.04115 0.01297 C 0.04167 0.01528 0.04184 0.01806 0.04254 0.02037 C 0.04254 0.02385 0.04288 0.02616 0.04306 0.0294 C 0.04323 0.0419 0.04254 0.05556 0.04323 0.06667 C 0.0441 0.07825 0.04635 0.06019 0.04635 0.07292 L 0.04757 0.06667 " pathEditMode="relative" rAng="0" ptsTypes="AAAAAAAAAAAAAAAAAAAAAAAAAA">
                                          <p:cBhvr>
                                            <p:cTn id="227" dur="1500" fill="hold"/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344" y="-1111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8" fill="hold">
                                <p:stCondLst>
                                  <p:cond delay="4500"/>
                                </p:stCondLst>
                                <p:childTnLst>
                                  <p:par>
                                    <p:cTn id="229" presetID="8" presetClass="emph" presetSubtype="0" accel="5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5400000">
                                          <p:cBhvr>
                                            <p:cTn id="230" dur="200" fill="hold"/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59"/>
                      </p:tgtEl>
                    </p:cond>
                  </p:nextCondLst>
                </p:seq>
                <p:seq concurrent="1" nextAc="seek">
                  <p:cTn id="231" restart="whenNotActive" fill="hold" evtFilter="cancelBubble" nodeType="interactiveSeq">
                    <p:stCondLst>
                      <p:cond evt="onClick" delay="0">
                        <p:tgtEl>
                          <p:spTgt spid="34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32" fill="hold">
                          <p:stCondLst>
                            <p:cond delay="0"/>
                          </p:stCondLst>
                          <p:childTnLst>
                            <p:par>
                              <p:cTn id="23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34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8.33333E-7 1.51284E-6 C 0.00035 -0.00463 0.00018 -0.01296 0.00209 -0.01805 C 0.00782 -0.03378 0.01806 -0.04696 0.02535 -0.06153 C 0.02709 -0.06894 0.03559 -0.07726 0.04011 -0.08397 C 0.05209 -0.10202 0.06737 -0.1159 0.08004 -0.13324 C 0.08421 -0.13903 0.08768 -0.14574 0.09375 -0.14851 C 0.09618 -0.158 0.11025 -0.16702 0.11789 -0.16956 C 0.13837 -0.16771 0.13125 -0.16794 0.14636 -0.16123 C 0.15087 -0.15499 0.1533 -0.15082 0.15903 -0.14712 C 0.16268 -0.14227 0.16667 -0.13926 0.17049 -0.13463 C 0.1724 -0.13232 0.17414 -0.12977 0.17587 -0.12746 C 0.17691 -0.12607 0.179 -0.1233 0.179 -0.1233 C 0.18056 -0.11705 0.18212 -0.11497 0.18629 -0.11081 C 0.1882 -0.10271 0.1915 -0.09693 0.19584 -0.09114 C 0.19827 -0.0812 0.20434 -0.07426 0.20851 -0.06593 C 0.21042 -0.05552 0.21563 -0.0465 0.21997 -0.03771 C 0.22066 -0.03655 0.22049 -0.03493 0.22101 -0.03354 C 0.22153 -0.03193 0.22257 -0.03077 0.22327 -0.02938 C 0.2257 -0.0192 0.22414 -0.02337 0.22743 -0.01666 C 0.22882 -0.00902 0.23039 -0.00579 0.23473 1.51284E-6 C 0.23612 0.0074 0.24028 0.02128 0.24427 0.02683 C 0.25174 0.05181 0.25157 0.07171 0.25157 0.0997 " pathEditMode="relative" ptsTypes="fffffffffffffffffffffA">
                                          <p:cBhvr>
                                            <p:cTn id="235" dur="20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47"/>
                      </p:tgtEl>
                    </p:cond>
                  </p:nextCondLst>
                </p:seq>
                <p:seq concurrent="1" nextAc="seek">
                  <p:cTn id="236" restart="whenNotActive" fill="hold" evtFilter="cancelBubble" nodeType="interactiveSeq">
                    <p:stCondLst>
                      <p:cond evt="onClick" delay="0">
                        <p:tgtEl>
                          <p:spTgt spid="3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37" fill="hold">
                          <p:stCondLst>
                            <p:cond delay="0"/>
                          </p:stCondLst>
                          <p:childTnLst>
                            <p:par>
                              <p:cTn id="23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39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3.33333E-6 2.50983E-6 C -0.00122 -0.00347 -0.00157 -0.00787 -0.00261 -0.01249 C -0.00452 -0.02267 -0.00643 -0.031 -0.00868 -0.03956 C -0.0099 -0.04442 -0.01164 -0.04719 -0.0132 -0.04927 C -0.01372 -0.0502 -0.01493 -0.05205 -0.01493 -0.05182 C -0.0224 -0.05112 -0.02483 -0.05459 -0.03021 -0.0465 C -0.03143 -0.03817 -0.03368 -0.03771 -0.03542 -0.031 C -0.03611 -0.02845 -0.03664 -0.02545 -0.03716 -0.02267 C -0.0375 -0.02128 -0.0382 -0.01828 -0.0382 -0.01805 C -0.03907 -0.01018 -0.03993 -0.00162 -0.0408 0.00578 C -0.04167 0.02752 -0.0415 0.01897 -0.0408 0.05945 C -0.0408 0.06315 -0.04045 0.06685 -0.04028 0.07055 C -0.04011 0.0724 -0.03993 0.07633 -0.03993 0.07656 C -0.03924 0.07124 -0.03941 0.06824 -0.0382 0.06639 C -0.03386 0.06754 -0.03264 0.06361 -0.03264 0.08073 " pathEditMode="relative" rAng="0" ptsTypes="ffffffffffffffA">
                                          <p:cBhvr>
                                            <p:cTn id="240" dur="20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083" y="1295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3"/>
                      </p:tgtEl>
                    </p:cond>
                  </p:nextCondLst>
                </p:seq>
                <p:seq concurrent="1" nextAc="seek">
                  <p:cTn id="241" restart="whenNotActive" fill="hold" evtFilter="cancelBubble" nodeType="interactiveSeq">
                    <p:stCondLst>
                      <p:cond evt="onClick" delay="0">
                        <p:tgtEl>
                          <p:spTgt spid="46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42" fill="hold">
                          <p:stCondLst>
                            <p:cond delay="0"/>
                          </p:stCondLst>
                          <p:childTnLst>
                            <p:par>
                              <p:cTn id="2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44" presetID="32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4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4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4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4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0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1" dur="500" tmFilter="0, 0; .2, .5; .8, .5; 1, 0"/>
                                            <p:tgtEl>
                                              <p:spTgt spid="46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2" dur="250" autoRev="1" fill="hold"/>
                                            <p:tgtEl>
                                              <p:spTgt spid="46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5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4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5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254" presetID="10" presetClass="exit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5" dur="2000"/>
                                            <p:tgtEl>
                                              <p:spTgt spid="46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56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7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9" dur="2000"/>
                                            <p:tgtEl>
                                              <p:spTgt spid="3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0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261" presetID="26" presetClass="emph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2" dur="2000" tmFilter="0, 0; .2, .5; .8, .5; 1, 0"/>
                                            <p:tgtEl>
                                              <p:spTgt spid="39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3" dur="1000" autoRev="1" fill="hold"/>
                                            <p:tgtEl>
                                              <p:spTgt spid="39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61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4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60"/>
                      </p:tgtEl>
                    </p:cond>
                  </p:nextCondLst>
                </p:seq>
                <p:seq concurrent="1" nextAc="seek">
                  <p:cTn id="264" restart="whenNotActive" fill="hold" evtFilter="cancelBubble" nodeType="interactiveSeq">
                    <p:stCondLst>
                      <p:cond evt="onClick" delay="0">
                        <p:tgtEl>
                          <p:spTgt spid="161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65" fill="hold">
                          <p:stCondLst>
                            <p:cond delay="0"/>
                          </p:stCondLst>
                          <p:childTnLst>
                            <p:par>
                              <p:cTn id="26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7" presetID="32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61"/>
                      </p:tgtEl>
                    </p:cond>
                  </p:nextCondLst>
                </p:seq>
                <p:seq concurrent="1" nextAc="seek">
                  <p:cTn id="273" restart="whenNotActive" fill="hold" evtFilter="cancelBubble" nodeType="interactiveSeq">
                    <p:stCondLst>
                      <p:cond evt="onClick" delay="0">
                        <p:tgtEl>
                          <p:spTgt spid="16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74" fill="hold">
                          <p:stCondLst>
                            <p:cond delay="0"/>
                          </p:stCondLst>
                          <p:childTnLst>
                            <p:par>
                              <p:cTn id="27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76" presetID="32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7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7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8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60"/>
                      </p:tgtEl>
                    </p:cond>
                  </p:nextCondLst>
                </p:seq>
                <p:seq concurrent="1" nextAc="seek">
                  <p:cTn id="282" restart="whenNotActive" fill="hold" evtFilter="cancelBubble" nodeType="interactiveSeq">
                    <p:stCondLst>
                      <p:cond evt="onClick" delay="0">
                        <p:tgtEl>
                          <p:spTgt spid="31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83" fill="hold">
                          <p:stCondLst>
                            <p:cond delay="0"/>
                          </p:stCondLst>
                          <p:childTnLst>
                            <p:par>
                              <p:cTn id="28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5" presetID="1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7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16"/>
                      </p:tgtEl>
                    </p:cond>
                  </p:nextCondLst>
                </p:seq>
                <p:seq concurrent="1" nextAc="seek">
                  <p:cTn id="289" restart="whenNotActive" fill="hold" evtFilter="cancelBubble" nodeType="interactiveSeq">
                    <p:stCondLst>
                      <p:cond evt="onClick" delay="0">
                        <p:tgtEl>
                          <p:spTgt spid="31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90" fill="hold">
                          <p:stCondLst>
                            <p:cond delay="0"/>
                          </p:stCondLst>
                          <p:childTnLst>
                            <p:par>
                              <p:cTn id="29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92" presetID="1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4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13"/>
                      </p:tgtEl>
                    </p:cond>
                  </p:nextCondLst>
                </p:seq>
                <p:seq concurrent="1" nextAc="seek">
                  <p:cTn id="296" restart="whenNotActive" fill="hold" evtFilter="cancelBubble" nodeType="interactiveSeq">
                    <p:stCondLst>
                      <p:cond evt="onClick" delay="0">
                        <p:tgtEl>
                          <p:spTgt spid="23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97" fill="hold">
                          <p:stCondLst>
                            <p:cond delay="0"/>
                          </p:stCondLst>
                          <p:childTnLst>
                            <p:par>
                              <p:cTn id="29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99" presetID="1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1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34"/>
                      </p:tgtEl>
                    </p:cond>
                  </p:nextCondLst>
                </p:seq>
                <p:seq concurrent="1" nextAc="seek">
                  <p:cTn id="303" restart="whenNotActive" fill="hold" evtFilter="cancelBubble" nodeType="interactiveSeq">
                    <p:stCondLst>
                      <p:cond evt="onClick" delay="0">
                        <p:tgtEl>
                          <p:spTgt spid="235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04" fill="hold">
                          <p:stCondLst>
                            <p:cond delay="0"/>
                          </p:stCondLst>
                          <p:childTnLst>
                            <p:par>
                              <p:cTn id="30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06" presetID="1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8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35"/>
                      </p:tgtEl>
                    </p:cond>
                  </p:nextCondLst>
                </p:seq>
                <p:seq concurrent="1" nextAc="seek">
                  <p:cTn id="310" restart="whenNotActive" fill="hold" evtFilter="cancelBubble" nodeType="interactiveSeq">
                    <p:stCondLst>
                      <p:cond evt="onClick" delay="0">
                        <p:tgtEl>
                          <p:spTgt spid="2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11" fill="hold">
                          <p:stCondLst>
                            <p:cond delay="0"/>
                          </p:stCondLst>
                          <p:childTnLst>
                            <p:par>
                              <p:cTn id="31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3" presetID="1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5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4"/>
                      </p:tgtEl>
                    </p:cond>
                  </p:nextCondLst>
                </p:seq>
                <p:seq concurrent="1" nextAc="seek">
                  <p:cTn id="317" restart="whenNotActive" fill="hold" evtFilter="cancelBubble" nodeType="interactiveSeq">
                    <p:stCondLst>
                      <p:cond evt="onClick" delay="0">
                        <p:tgtEl>
                          <p:spTgt spid="25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18" fill="hold">
                          <p:stCondLst>
                            <p:cond delay="0"/>
                          </p:stCondLst>
                          <p:childTnLst>
                            <p:par>
                              <p:cTn id="3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20" presetID="1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2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5"/>
                      </p:tgtEl>
                    </p:cond>
                  </p:nextCondLst>
                </p:seq>
                <p:seq concurrent="1" nextAc="seek">
                  <p:cTn id="324" restart="whenNotActive" fill="hold" evtFilter="cancelBubble" nodeType="interactiveSeq">
                    <p:stCondLst>
                      <p:cond evt="onClick" delay="0">
                        <p:tgtEl>
                          <p:spTgt spid="24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25" fill="hold">
                          <p:stCondLst>
                            <p:cond delay="0"/>
                          </p:stCondLst>
                          <p:childTnLst>
                            <p:par>
                              <p:cTn id="32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27" presetID="32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2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2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3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3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40"/>
                      </p:tgtEl>
                    </p:cond>
                  </p:nextCondLst>
                </p:seq>
                <p:seq concurrent="1" nextAc="seek">
                  <p:cTn id="333" restart="whenNotActive" fill="hold" evtFilter="cancelBubble" nodeType="interactiveSeq">
                    <p:stCondLst>
                      <p:cond evt="onClick" delay="0">
                        <p:tgtEl>
                          <p:spTgt spid="28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34" fill="hold">
                          <p:stCondLst>
                            <p:cond delay="0"/>
                          </p:stCondLst>
                          <p:childTnLst>
                            <p:par>
                              <p:cTn id="33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6" presetID="1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8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8"/>
                      </p:tgtEl>
                    </p:cond>
                  </p:nextCondLst>
                </p:seq>
                <p:seq concurrent="1" nextAc="seek">
                  <p:cTn id="340" restart="whenNotActive" fill="hold" evtFilter="cancelBubble" nodeType="interactiveSeq">
                    <p:stCondLst>
                      <p:cond evt="onClick" delay="0">
                        <p:tgtEl>
                          <p:spTgt spid="2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41" fill="hold">
                          <p:stCondLst>
                            <p:cond delay="0"/>
                          </p:stCondLst>
                          <p:childTnLst>
                            <p:par>
                              <p:cTn id="34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43" presetID="1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5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9"/>
                      </p:tgtEl>
                    </p:cond>
                  </p:nextCondLst>
                </p:seq>
                <p:seq concurrent="1" nextAc="seek">
                  <p:cTn id="347" restart="whenNotActive" fill="hold" evtFilter="cancelBubble" nodeType="interactiveSeq">
                    <p:stCondLst>
                      <p:cond evt="onClick" delay="0">
                        <p:tgtEl>
                          <p:spTgt spid="411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48" fill="hold">
                          <p:stCondLst>
                            <p:cond delay="0"/>
                          </p:stCondLst>
                          <p:childTnLst>
                            <p:par>
                              <p:cTn id="34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50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72222E-6 -1.26301E-6 C 0.00122 0.00856 0.004 0.0155 0.00973 0.01851 C 0.01268 0.02383 0.01407 0.02984 0.01771 0.03377 C 0.0198 0.0384 0.02188 0.04187 0.02396 0.04673 C 0.02431 0.04765 0.02535 0.04997 0.02535 0.0502 C 0.02483 0.06431 0.02396 0.07703 0.0231 0.09091 C 0.02362 0.13 0.02622 0.1691 0.02622 0.20819 " pathEditMode="relative" rAng="0" ptsTypes="ffffffA">
                                          <p:cBhvr>
                                            <p:cTn id="351" dur="2000" fill="hold"/>
                                            <p:tgtEl>
                                              <p:spTgt spid="4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02" y="1040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11"/>
                      </p:tgtEl>
                    </p:cond>
                  </p:nextCondLst>
                </p:seq>
                <p:seq concurrent="1" nextAc="seek">
                  <p:cTn id="352" restart="whenNotActive" fill="hold" evtFilter="cancelBubble" nodeType="interactiveSeq">
                    <p:stCondLst>
                      <p:cond evt="onClick" delay="0">
                        <p:tgtEl>
                          <p:spTgt spid="40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53" fill="hold">
                          <p:stCondLst>
                            <p:cond delay="0"/>
                          </p:stCondLst>
                          <p:childTnLst>
                            <p:par>
                              <p:cTn id="35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55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8.33333E-7 -6.03747E-6 C 0.00225 0.00902 0.00625 0.02012 0.01163 0.0266 C 0.01406 0.03307 0.0151 0.03955 0.01684 0.04626 C 0.01649 0.07379 0.01909 0.11612 0.01041 0.14573 C 0.00764 0.16469 0.00139 0.18297 -0.00209 0.20194 C -0.00226 0.20309 -0.00521 0.21327 -0.00521 0.21582 C -0.00556 0.22669 -0.00521 0.23733 -0.00521 0.2482 " pathEditMode="relative" ptsTypes="ffffffA">
                                          <p:cBhvr>
                                            <p:cTn id="356" dur="2000" fill="hold"/>
                                            <p:tgtEl>
                                              <p:spTgt spid="4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5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358" presetID="32" presetClass="emph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4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4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4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4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06"/>
                      </p:tgtEl>
                    </p:cond>
                  </p:nextCondLst>
                </p:seq>
                <p:seq concurrent="1" nextAc="seek">
                  <p:cTn id="364" restart="whenNotActive" fill="hold" evtFilter="cancelBubble" nodeType="interactiveSeq">
                    <p:stCondLst>
                      <p:cond evt="onClick" delay="0">
                        <p:tgtEl>
                          <p:spTgt spid="102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65" fill="hold">
                          <p:stCondLst>
                            <p:cond delay="0"/>
                          </p:stCondLst>
                          <p:childTnLst>
                            <p:par>
                              <p:cTn id="36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67" presetID="32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026"/>
                      </p:tgtEl>
                    </p:cond>
                  </p:nextCondLst>
                </p:seq>
                <p:seq concurrent="1" nextAc="seek">
                  <p:cTn id="373" restart="whenNotActive" fill="hold" evtFilter="cancelBubble" nodeType="interactiveSeq">
                    <p:stCondLst>
                      <p:cond evt="onClick" delay="0">
                        <p:tgtEl>
                          <p:spTgt spid="39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74" fill="hold">
                          <p:stCondLst>
                            <p:cond delay="0"/>
                          </p:stCondLst>
                          <p:childTnLst>
                            <p:par>
                              <p:cTn id="37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76" presetID="54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33333E-6 1.3833E-6 C -0.00295 -0.01781 -0.01232 -0.03447 -0.01545 -0.03447 C -0.03611 -0.03447 -0.05729 0.23942 -0.05729 0.51422 C -0.05729 0.37566 -0.06805 0.23988 -0.07795 0.23988 C -0.08854 0.23988 -0.09843 0.37775 -0.09843 0.51422 C -0.09843 0.44575 -0.10364 0.37566 -0.1092 0.37566 C -0.11441 0.37566 -0.11961 0.4439 -0.11961 0.51422 C -0.11961 0.47883 -0.12222 0.44575 -0.12517 0.44575 C -0.12777 0.44575 -0.13038 0.48068 -0.13038 0.51422 C -0.13038 0.49595 -0.13194 0.47883 -0.13298 0.47883 C -0.13368 0.47883 -0.13559 0.49688 -0.13559 0.51422 C -0.13559 0.50543 -0.13628 0.49595 -0.13715 0.49595 C -0.13715 0.49803 -0.13854 0.50451 -0.13854 0.51422 C -0.13854 0.50937 -0.13854 0.50543 -0.13906 0.50543 C -0.13906 0.50729 -0.13975 0.50983 -0.13975 0.51422 C -0.13975 0.51191 -0.13975 0.50937 -0.13975 0.50729 C -0.14062 0.50729 -0.14062 0.50937 -0.14062 0.51191 C -0.14114 0.51191 -0.14114 0.50983 -0.14114 0.50729 C -0.14166 0.50729 -0.14166 0.50937 -0.14166 0.51191 " pathEditMode="relative" rAng="0" ptsTypes="fffffffffffffffffff">
                                          <p:cBhvr>
                                            <p:cTn id="377" dur="2000" fill="hold"/>
                                            <p:tgtEl>
                                              <p:spTgt spid="39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7083" y="23988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94"/>
                      </p:tgtEl>
                    </p:cond>
                  </p:nextCondLst>
                </p:seq>
                <p:seq concurrent="1" nextAc="seek">
                  <p:cTn id="378" restart="whenNotActive" fill="hold" evtFilter="cancelBubble" nodeType="interactiveSeq">
                    <p:stCondLst>
                      <p:cond evt="onClick" delay="0">
                        <p:tgtEl>
                          <p:spTgt spid="372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79" fill="hold">
                          <p:stCondLst>
                            <p:cond delay="0"/>
                          </p:stCondLst>
                          <p:childTnLst>
                            <p:par>
                              <p:cTn id="38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81" presetID="54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05556E-6 0.00463 C -0.00034 -0.00648 -0.00156 -0.01713 -0.00208 -0.01713 C -0.00468 -0.01713 -0.00746 0.15649 -0.00746 0.33149 C -0.00746 0.24329 -0.00885 0.15718 -0.01024 0.15718 C -0.01163 0.15718 -0.01284 0.24491 -0.01284 0.33149 C -0.01284 0.2882 -0.01371 0.24329 -0.01441 0.24329 C -0.0151 0.24329 -0.01562 0.28658 -0.01562 0.33149 C -0.01562 0.30903 -0.01597 0.2882 -0.01632 0.2882 C -0.01666 0.2882 -0.01718 0.31019 -0.01718 0.33149 C -0.01718 0.31968 -0.01736 0.30903 -0.01753 0.30903 C -0.01753 0.30926 -0.01788 0.32014 -0.01788 0.33149 C -0.01788 0.3257 -0.01788 0.31968 -0.01788 0.31991 C -0.01788 0.32107 -0.01823 0.32524 -0.01823 0.33149 C -0.01823 0.32824 -0.01823 0.3257 -0.01823 0.32593 C -0.01823 0.32709 -0.01823 0.32848 -0.01823 0.33149 C -0.01823 0.32987 -0.01823 0.32824 -0.01823 0.32709 C -0.0184 0.32709 -0.0184 0.32824 -0.0184 0.32987 C -0.01857 0.32987 -0.01857 0.32848 -0.01857 0.32709 C -0.01857 0.32732 -0.01857 0.32824 -0.01857 0.32987 " pathEditMode="relative" rAng="0" ptsTypes="fffffffffffffffffff">
                                          <p:cBhvr>
                                            <p:cTn id="382" dur="2000" fill="hold"/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38" y="15255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72"/>
                      </p:tgtEl>
                    </p:cond>
                  </p:nextCondLst>
                </p:seq>
                <p:seq concurrent="1" nextAc="seek">
                  <p:cTn id="383" restart="whenNotActive" fill="hold" evtFilter="cancelBubble" nodeType="interactiveSeq">
                    <p:stCondLst>
                      <p:cond evt="onClick" delay="0">
                        <p:tgtEl>
                          <p:spTgt spid="37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84" fill="hold">
                          <p:stCondLst>
                            <p:cond delay="0"/>
                          </p:stCondLst>
                          <p:childTnLst>
                            <p:par>
                              <p:cTn id="38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86" presetID="54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6.93889E-18 2.35716E-6 C 0.00174 -0.01041 0.00868 -0.02036 0.01076 -0.02036 C 0.02587 -0.02036 0.04149 0.14041 0.04149 0.30164 C 0.04149 0.22045 0.04896 0.14064 0.05625 0.14064 C 0.06389 0.14064 0.07135 0.2216 0.07135 0.30164 C 0.07135 0.26162 0.07517 0.22045 0.07882 0.22045 C 0.08264 0.22045 0.08698 0.26046 0.08698 0.30164 C 0.08698 0.28105 0.08854 0.26162 0.09063 0.26162 C 0.09236 0.26162 0.09444 0.28221 0.09444 0.30164 C 0.09444 0.291 0.09549 0.28105 0.09601 0.28105 C 0.09653 0.28105 0.09826 0.29146 0.09826 0.30164 C 0.09826 0.29655 0.09878 0.291 0.09931 0.291 C 0.09931 0.29239 0.10035 0.29609 0.10035 0.30164 C 0.10035 0.29886 0.10035 0.29655 0.10087 0.29655 C 0.10087 0.29771 0.10139 0.2991 0.10139 0.30164 C 0.10139 0.30025 0.10139 0.29886 0.10139 0.29771 C 0.10191 0.29771 0.10191 0.29886 0.10191 0.30025 C 0.10243 0.30025 0.10243 0.2991 0.10243 0.29771 C 0.10313 0.29771 0.10313 0.29886 0.10313 0.30025 " pathEditMode="relative" rAng="0" ptsTypes="fffffffffffffffffff">
                                          <p:cBhvr>
                                            <p:cTn id="387" dur="2000" fill="hold"/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156" y="1406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8" presetID="8" presetClass="emph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Rot by="5400000">
                                          <p:cBhvr>
                                            <p:cTn id="389" dur="1000" fill="hold"/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76"/>
                      </p:tgtEl>
                    </p:cond>
                  </p:nextCondLst>
                </p:seq>
                <p:seq concurrent="1" nextAc="seek">
                  <p:cTn id="390" restart="whenNotActive" fill="hold" evtFilter="cancelBubble" nodeType="interactiveSeq">
                    <p:stCondLst>
                      <p:cond evt="onClick" delay="0">
                        <p:tgtEl>
                          <p:spTgt spid="38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91" fill="hold">
                          <p:stCondLst>
                            <p:cond delay="0"/>
                          </p:stCondLst>
                          <p:childTnLst>
                            <p:par>
                              <p:cTn id="39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93" presetID="54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72222E-6 0.00209 C 0.00035 -0.0185 0.00209 -0.03816 0.00261 -0.03816 C 0.00625 -0.03816 0.0099 0.27898 0.0099 0.59751 C 0.0099 0.4372 0.01181 0.2799 0.01355 0.2799 C 0.01546 0.2799 0.01719 0.43974 0.01719 0.59751 C 0.01719 0.51839 0.01823 0.4372 0.0191 0.4372 C 0.02014 0.4372 0.02101 0.51631 0.02101 0.59751 C 0.02101 0.55679 0.02153 0.51839 0.02188 0.51839 C 0.0224 0.51839 0.02292 0.55911 0.02292 0.59751 C 0.02292 0.57669 0.0231 0.55679 0.02327 0.55679 C 0.02344 0.55679 0.02379 0.57738 0.02379 0.59751 C 0.02379 0.58733 0.02396 0.57669 0.02414 0.57669 C 0.02414 0.579 0.02431 0.58663 0.02431 0.59751 C 0.02431 0.59195 0.02431 0.58733 0.02448 0.58733 C 0.02448 0.58964 0.02448 0.59242 0.02448 0.59751 C 0.02448 0.59496 0.02448 0.59195 0.02448 0.58964 C 0.02466 0.58964 0.02466 0.59195 0.02466 0.59496 C 0.02483 0.59496 0.02483 0.59242 0.02483 0.58964 C 0.025 0.58964 0.025 0.59195 0.025 0.59496 " pathEditMode="relative" rAng="0" ptsTypes="fffffffffffffffffff">
                                          <p:cBhvr>
                                            <p:cTn id="394" dur="2000" fill="hold"/>
                                            <p:tgtEl>
                                              <p:spTgt spid="38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50" y="27758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80"/>
                      </p:tgtEl>
                    </p:cond>
                  </p:nextCondLst>
                </p:seq>
                <p:seq concurrent="1" nextAc="seek">
                  <p:cTn id="395" restart="whenNotActive" fill="hold" evtFilter="cancelBubble" nodeType="interactiveSeq">
                    <p:stCondLst>
                      <p:cond evt="onClick" delay="0">
                        <p:tgtEl>
                          <p:spTgt spid="391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96" fill="hold">
                          <p:stCondLst>
                            <p:cond delay="0"/>
                          </p:stCondLst>
                          <p:childTnLst>
                            <p:par>
                              <p:cTn id="39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98" presetID="54" presetClass="path" presetSubtype="0" accel="1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61111E-6 0.00278 C 0.00157 -0.02014 0.00747 -0.04167 0.00955 -0.04167 C 0.02257 -0.04167 0.03594 0.31065 0.03594 0.66458 C 0.03594 0.48657 0.04254 0.31111 0.04896 0.31111 C 0.05556 0.31111 0.06198 0.48842 0.06198 0.66458 C 0.06198 0.57616 0.06528 0.48657 0.06858 0.48657 C 0.07205 0.48657 0.07535 0.57407 0.07535 0.66458 C 0.07535 0.61898 0.07709 0.57616 0.07865 0.57616 C 0.08039 0.57616 0.08212 0.6213 0.08212 0.66458 C 0.08212 0.64097 0.08299 0.61898 0.08368 0.61898 C 0.08421 0.61898 0.08542 0.64167 0.08542 0.66458 C 0.08542 0.65278 0.08577 0.64097 0.08629 0.64097 C 0.08629 0.64398 0.08716 0.65208 0.08716 0.66458 C 0.08716 0.6581 0.08716 0.65278 0.0875 0.65278 C 0.0875 0.65532 0.08802 0.6588 0.08802 0.66458 C 0.08802 0.66157 0.08802 0.6581 0.08802 0.65532 C 0.08837 0.65532 0.08837 0.6581 0.08837 0.66157 C 0.08889 0.66157 0.08889 0.6588 0.08889 0.65532 C 0.08941 0.65532 0.08941 0.6581 0.08941 0.66157 " pathEditMode="relative" rAng="0" ptsTypes="fffffffffffffffffff">
                                          <p:cBhvr>
                                            <p:cTn id="399" dur="20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462" y="3085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00" presetID="8" presetClass="emph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Rot by="5400000">
                                          <p:cBhvr>
                                            <p:cTn id="401" dur="10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91"/>
                      </p:tgtEl>
                    </p:cond>
                  </p:nextCondLst>
                </p:seq>
                <p:seq concurrent="1" nextAc="seek">
                  <p:cTn id="402" restart="whenNotActive" fill="hold" evtFilter="cancelBubble" nodeType="interactiveSeq">
                    <p:stCondLst>
                      <p:cond evt="onClick" delay="0">
                        <p:tgtEl>
                          <p:spTgt spid="38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03" fill="hold">
                          <p:stCondLst>
                            <p:cond delay="0"/>
                          </p:stCondLst>
                          <p:childTnLst>
                            <p:par>
                              <p:cTn id="40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5" presetID="54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8.33333E-7 4.64955E-7 C -0.00191 -0.01064 -0.00695 -0.02105 -0.00851 -0.02105 C -0.01927 -0.02105 -0.0309 0.14527 -0.0309 0.31205 C -0.0309 0.22808 -0.03594 0.1455 -0.04167 0.1455 C -0.04688 0.1455 -0.0526 0.22924 -0.0526 0.31205 C -0.0526 0.27064 -0.05504 0.22808 -0.05764 0.22808 C -0.06076 0.22808 -0.06337 0.26949 -0.06337 0.31205 C -0.06337 0.29077 -0.06493 0.27064 -0.06649 0.27064 C -0.06736 0.27064 -0.06927 0.29193 -0.06927 0.31205 C -0.06927 0.30118 -0.06962 0.29077 -0.07014 0.29077 C -0.07049 0.29077 -0.0717 0.30141 -0.0717 0.31205 C -0.0717 0.30673 -0.07205 0.30118 -0.07257 0.30118 C -0.07257 0.30234 -0.07326 0.3065 -0.07326 0.31205 C -0.07326 0.30928 -0.07326 0.30673 -0.07361 0.30673 C -0.07361 0.30789 -0.07431 0.30951 -0.07431 0.31205 C -0.07431 0.31066 -0.07431 0.30928 -0.07431 0.30789 C -0.07431 0.30812 -0.07431 0.30928 -0.07431 0.31066 C -0.07448 0.31066 -0.07448 0.30951 -0.07448 0.30789 C -0.07448 0.30812 -0.07448 0.30928 -0.07448 0.31066 " pathEditMode="relative" rAng="0" ptsTypes="fffffffffffffffffff">
                                          <p:cBhvr>
                                            <p:cTn id="406" dur="2000" fill="hold"/>
                                            <p:tgtEl>
                                              <p:spTgt spid="3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733" y="14550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83"/>
                      </p:tgtEl>
                    </p:cond>
                  </p:nextCondLst>
                </p:seq>
                <p:seq concurrent="1" nextAc="seek">
                  <p:cTn id="407" restart="whenNotActive" fill="hold" evtFilter="cancelBubble" nodeType="interactiveSeq">
                    <p:stCondLst>
                      <p:cond evt="onClick" delay="0">
                        <p:tgtEl>
                          <p:spTgt spid="39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08" fill="hold">
                          <p:stCondLst>
                            <p:cond delay="0"/>
                          </p:stCondLst>
                          <p:childTnLst>
                            <p:par>
                              <p:cTn id="40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10" presetID="54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5E-6 -4.09669E-6 C -0.00313 -0.01827 -0.01424 -0.03608 -0.01806 -0.03608 C -0.04184 -0.03608 -0.06667 0.24752 -0.06667 0.53204 C -0.06667 0.38909 -0.079 0.24821 -0.0908 0.24821 C -0.10313 0.24821 -0.11476 0.39117 -0.11476 0.53204 C -0.11476 0.46149 -0.12101 0.38909 -0.12726 0.38909 C -0.13334 0.38909 -0.13959 0.45941 -0.13959 0.53204 C -0.13959 0.49572 -0.14254 0.46149 -0.14566 0.46149 C -0.14861 0.46149 -0.15174 0.49781 -0.15174 0.53204 C -0.15174 0.51354 -0.15347 0.49572 -0.15486 0.49572 C -0.15573 0.49572 -0.15799 0.514 -0.15799 0.53204 C -0.15799 0.52302 -0.15886 0.51354 -0.15972 0.51354 C -0.15972 0.51562 -0.16129 0.52256 -0.16129 0.53204 C -0.16129 0.52718 -0.16129 0.52302 -0.16216 0.52302 C -0.16216 0.5251 -0.16285 0.52765 -0.16285 0.53204 C -0.16285 0.52973 -0.16285 0.52718 -0.16285 0.5251 C -0.16372 0.5251 -0.16372 0.52718 -0.16372 0.52973 C -0.16459 0.52973 -0.16459 0.52765 -0.16459 0.5251 C -0.16511 0.5251 -0.16511 0.52718 -0.16511 0.52973 " pathEditMode="relative" rAng="0" ptsTypes="fffffffffffffffffff">
                                          <p:cBhvr>
                                            <p:cTn id="411" dur="20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8264" y="24798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97"/>
                      </p:tgtEl>
                    </p:cond>
                  </p:nextCondLst>
                </p:seq>
                <p:seq concurrent="1" nextAc="seek">
                  <p:cTn id="412" restart="whenNotActive" fill="hold" evtFilter="cancelBubble" nodeType="interactiveSeq">
                    <p:stCondLst>
                      <p:cond evt="onClick" delay="0">
                        <p:tgtEl>
                          <p:spTgt spid="40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13" fill="hold">
                          <p:stCondLst>
                            <p:cond delay="0"/>
                          </p:stCondLst>
                          <p:childTnLst>
                            <p:par>
                              <p:cTn id="41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15" presetID="54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5E-6 -2.95859E-6 C -0.0007 -0.00902 -0.00365 -0.01642 -0.00452 -0.01642 C -0.01094 -0.01642 -0.01736 0.11497 -0.01736 0.24821 C -0.01736 0.1809 -0.02066 0.11589 -0.02361 0.11589 C -0.02691 0.11589 -0.03004 0.18182 -0.03004 0.24821 C -0.03004 0.2149 -0.0316 0.1809 -0.03316 0.1809 C -0.0349 0.1809 -0.03646 0.21397 -0.03646 0.24821 C -0.03646 0.23063 -0.03733 0.2149 -0.03802 0.2149 C -0.03889 0.2149 -0.03976 0.23132 -0.03976 0.24821 C -0.03976 0.23873 -0.04011 0.23063 -0.04045 0.23063 C -0.0408 0.23063 -0.04132 0.23873 -0.04132 0.24821 C -0.04132 0.24312 -0.0415 0.23873 -0.04184 0.23873 C -0.04184 0.24011 -0.04219 0.24289 -0.04219 0.24821 C -0.04219 0.24543 -0.04219 0.24312 -0.04236 0.24312 C -0.04236 0.24405 -0.04254 0.24543 -0.04254 0.24821 C -0.04254 0.24659 -0.04254 0.24543 -0.04254 0.24405 C -0.04288 0.24405 -0.04288 0.24543 -0.04288 0.24659 C -0.04306 0.24659 -0.04306 0.24543 -0.04306 0.24405 C -0.04323 0.24405 -0.04323 0.24543 -0.04323 0.24659 " pathEditMode="relative" rAng="0" ptsTypes="fffffffffffffffffff">
                                          <p:cBhvr>
                                            <p:cTn id="416" dur="2000" fill="hold"/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170" y="1158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00"/>
                      </p:tgtEl>
                    </p:cond>
                  </p:nextCondLst>
                </p:seq>
                <p:seq concurrent="1" nextAc="seek">
                  <p:cTn id="417" restart="whenNotActive" fill="hold" evtFilter="cancelBubble" nodeType="interactiveSeq">
                    <p:stCondLst>
                      <p:cond evt="onClick" delay="0">
                        <p:tgtEl>
                          <p:spTgt spid="40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18" fill="hold">
                          <p:stCondLst>
                            <p:cond delay="0"/>
                          </p:stCondLst>
                          <p:childTnLst>
                            <p:par>
                              <p:cTn id="4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20" presetID="54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38889E-6 0.00115 C -0.00087 -0.00764 -0.00382 -0.01596 -0.00486 -0.01596 C -0.01146 -0.01596 -0.01805 0.1182 -0.01805 0.25283 C -0.01805 0.18505 -0.02135 0.11843 -0.02448 0.11843 C -0.02795 0.11843 -0.03107 0.18598 -0.03107 0.25283 C -0.03107 0.21929 -0.03264 0.18505 -0.03437 0.18505 C -0.03611 0.18505 -0.03767 0.21836 -0.03767 0.25283 C -0.03767 0.23548 -0.03854 0.21929 -0.03941 0.21929 C -0.04028 0.21929 -0.04114 0.23664 -0.04114 0.25283 C -0.04114 0.24404 -0.04149 0.23548 -0.04184 0.23548 C -0.04219 0.23548 -0.04271 0.24427 -0.04271 0.25283 C -0.04271 0.24844 -0.04288 0.24404 -0.04323 0.24404 C -0.04323 0.24497 -0.04357 0.2482 -0.04357 0.25283 C -0.04357 0.25052 -0.04357 0.24844 -0.04375 0.24844 C -0.04375 0.24959 -0.0441 0.25075 -0.0441 0.25283 C -0.0441 0.25167 -0.0441 0.25052 -0.0441 0.24959 C -0.04427 0.24959 -0.04427 0.25052 -0.04427 0.25167 C -0.04444 0.25167 -0.04444 0.25075 -0.04444 0.24959 C -0.04462 0.24959 -0.04462 0.25052 -0.04462 0.25167 " pathEditMode="relative" rAng="0" ptsTypes="fffffffffffffffffff">
                                          <p:cBhvr>
                                            <p:cTn id="421" dur="2000" fill="hold"/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240" y="11728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03"/>
                      </p:tgtEl>
                    </p:cond>
                  </p:nextCondLst>
                </p:seq>
                <p:seq concurrent="1" nextAc="seek">
                  <p:cTn id="422" restart="whenNotActive" fill="hold" evtFilter="cancelBubble" nodeType="interactiveSeq">
                    <p:stCondLst>
                      <p:cond evt="onClick" delay="0">
                        <p:tgtEl>
                          <p:spTgt spid="41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23" fill="hold">
                          <p:stCondLst>
                            <p:cond delay="0"/>
                          </p:stCondLst>
                          <p:childTnLst>
                            <p:par>
                              <p:cTn id="42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25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38889E-6 -2.74347E-6 C -0.00365 0.00463 -0.00799 0.00787 -0.01215 0.01157 C -0.01979 0.01851 -0.02639 0.02707 -0.03403 0.03378 C -0.03993 0.03933 -0.0434 0.04858 -0.05035 0.05159 C -0.05504 0.0613 -0.06181 0.062 -0.06788 0.0694 C -0.07535 0.07911 -0.08472 0.08652 -0.09306 0.09461 C -0.09427 0.096 -0.09497 0.09785 -0.09636 0.09901 C -0.0974 0.1004 -0.09844 0.10109 -0.09948 0.10202 C -0.10469 0.11242 -0.09792 0.09993 -0.10625 0.10965 C -0.10729 0.11081 -0.10747 0.11266 -0.10833 0.11404 C -0.11024 0.11613 -0.11476 0.11983 -0.11476 0.12006 C -0.11806 0.12654 -0.12205 0.13186 -0.12691 0.13625 C -0.13021 0.14273 -0.13542 0.14597 -0.13993 0.15082 C -0.14774 0.15961 -0.15434 0.17187 -0.16285 0.17928 C -0.16389 0.17997 -0.16511 0.17997 -0.16615 0.18066 C -0.16719 0.18136 -0.1684 0.18251 -0.16945 0.18367 C -0.17431 0.19362 -0.1717 0.18992 -0.17604 0.19524 C -0.17726 0.20079 -0.17969 0.20287 -0.18038 0.20865 C -0.18108 0.21467 -0.18247 0.22647 -0.18247 0.22693 C -0.18212 0.23433 -0.18195 0.24243 -0.18142 0.25029 C -0.18073 0.25885 -0.17726 0.26833 -0.17708 0.27689 C -0.17674 0.29054 -0.17708 0.30442 -0.17708 0.3183 " pathEditMode="relative" rAng="0" ptsTypes="fffffffffffffffffffffA">
                                          <p:cBhvr>
                                            <p:cTn id="426" dur="2000" fill="hold"/>
                                            <p:tgtEl>
                                              <p:spTgt spid="4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132" y="15915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17"/>
                      </p:tgtEl>
                    </p:cond>
                  </p:nextCondLst>
                </p:seq>
                <p:seq concurrent="1" nextAc="seek">
                  <p:cTn id="427" restart="whenNotActive" fill="hold" evtFilter="cancelBubble" nodeType="interactiveSeq">
                    <p:stCondLst>
                      <p:cond evt="onClick" delay="0">
                        <p:tgtEl>
                          <p:spTgt spid="4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28" fill="hold">
                          <p:stCondLst>
                            <p:cond delay="0"/>
                          </p:stCondLst>
                          <p:childTnLst>
                            <p:par>
                              <p:cTn id="42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30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77778E-7 2.91927E-6 C 0.00642 0.01526 0.00816 0.01341 0.0158 0.02567 C 0.01875 0.0303 0.02066 0.03608 0.02413 0.04002 C 0.02587 0.04163 0.02795 0.04349 0.02951 0.04557 C 0.0316 0.04834 0.03264 0.05274 0.03472 0.05551 C 0.04184 0.06523 0.04809 0.07286 0.05365 0.08397 C 0.05538 0.09576 0.05365 0.08906 0.06007 0.1027 L 0.06007 0.10293 C 0.06198 0.10964 0.06354 0.11473 0.06632 0.12144 C 0.06771 0.13116 0.06979 0.14041 0.07257 0.14989 C 0.07483 0.1684 0.07153 0.15036 0.07691 0.16423 C 0.0776 0.16585 0.07743 0.16817 0.07795 0.16979 C 0.07847 0.17164 0.07934 0.17279 0.08003 0.17418 C 0.08142 0.18343 0.08264 0.19361 0.08628 0.20171 C 0.09236 0.23409 0.09722 0.26532 0.1 0.29886 C 0.09965 0.30256 0.09948 0.30627 0.09896 0.3102 C 0.0967 0.32454 0.09687 0.31506 0.09687 0.32038 " pathEditMode="relative" rAng="0" ptsTypes="ffffffFfffffffffA">
                                          <p:cBhvr>
                                            <p:cTn id="431" dur="2000" fill="hold"/>
                                            <p:tgtEl>
                                              <p:spTgt spid="4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000" y="16216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33"/>
                      </p:tgtEl>
                    </p:cond>
                  </p:nextCondLst>
                </p:seq>
                <p:seq concurrent="1" nextAc="seek">
                  <p:cTn id="432" restart="whenNotActive" fill="hold" evtFilter="cancelBubble" nodeType="interactiveSeq">
                    <p:stCondLst>
                      <p:cond evt="onClick" delay="0">
                        <p:tgtEl>
                          <p:spTgt spid="42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33" fill="hold">
                          <p:stCondLst>
                            <p:cond delay="0"/>
                          </p:stCondLst>
                          <p:childTnLst>
                            <p:par>
                              <p:cTn id="43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35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3.33333E-6 2.91927E-6 C 0.00208 0.00139 0.00486 0.00139 0.00642 0.00393 C 0.00729 0.00509 0.00677 0.00717 0.00746 0.00832 C 0.01111 0.0155 0.01649 0.02174 0.02048 0.02868 C 0.02361 0.03446 0.02534 0.04094 0.02968 0.0451 C 0.03194 0.05551 0.03819 0.06338 0.0408 0.07402 C 0.04288 0.08235 0.04409 0.0916 0.04635 0.09993 C 0.04826 0.10756 0.05034 0.11358 0.05104 0.1219 C 0.05295 0.14249 0.05156 0.13486 0.05382 0.14504 C 0.05468 0.15891 0.05555 0.17303 0.05833 0.18621 C 0.06041 0.20981 0.06232 0.23178 0.06597 0.25468 C 0.06718 0.26301 0.0684 0.2718 0.07135 0.2792 C 0.07239 0.28198 0.075 0.2873 0.075 0.28753 C 0.07656 0.29447 0.07882 0.29863 0.08073 0.30534 C 0.08264 0.31159 0.08316 0.31829 0.08541 0.32454 " pathEditMode="relative" rAng="0" ptsTypes="ffffffffffffffA">
                                          <p:cBhvr>
                                            <p:cTn id="436" dur="2000" fill="hold"/>
                                            <p:tgtEl>
                                              <p:spTgt spid="4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271" y="16216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29"/>
                      </p:tgtEl>
                    </p:cond>
                  </p:nextCondLst>
                </p:seq>
                <p:seq concurrent="1" nextAc="seek">
                  <p:cTn id="437" restart="whenNotActive" fill="hold" evtFilter="cancelBubble" nodeType="interactiveSeq">
                    <p:stCondLst>
                      <p:cond evt="onClick" delay="0">
                        <p:tgtEl>
                          <p:spTgt spid="425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38" fill="hold">
                          <p:stCondLst>
                            <p:cond delay="0"/>
                          </p:stCondLst>
                          <p:childTnLst>
                            <p:par>
                              <p:cTn id="4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0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2.91927E-6 C 0.00365 0.01411 0.00729 0.02521 0.01684 0.034 C 0.02049 0.04279 0.02708 0.05019 0.03177 0.05829 C 0.03819 0.06916 0.04236 0.08165 0.04878 0.09206 C 0.05052 0.09923 0.05139 0.1027 0.05625 0.1071 C 0.05764 0.11173 0.05851 0.11658 0.06042 0.12075 C 0.06146 0.12306 0.06267 0.12514 0.06354 0.12745 C 0.06632 0.13509 0.06597 0.1411 0.06997 0.14804 C 0.07205 0.15753 0.07448 0.16724 0.07743 0.17626 C 0.08038 0.19639 0.07569 0.17256 0.08177 0.18737 C 0.08264 0.18945 0.08229 0.19176 0.08281 0.19408 C 0.0849 0.2031 0.0875 0.21304 0.09115 0.22114 C 0.09253 0.23271 0.09549 0.2445 0.09878 0.25514 C 0.10035 0.26717 0.10052 0.27897 0.10295 0.29054 C 0.10521 0.30164 0.10851 0.31182 0.11024 0.32315 C 0.1125 0.31506 0.1125 0.32015 0.1125 0.32454 " pathEditMode="relative" rAng="0" ptsTypes="fffffffffffffffA">
                                          <p:cBhvr>
                                            <p:cTn id="441" dur="2000" fill="hold"/>
                                            <p:tgtEl>
                                              <p:spTgt spid="4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25" y="16216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25"/>
                      </p:tgtEl>
                    </p:cond>
                  </p:nextCondLst>
                </p:seq>
                <p:seq concurrent="1" nextAc="seek">
                  <p:cTn id="442" restart="whenNotActive" fill="hold" evtFilter="cancelBubble" nodeType="interactiveSeq">
                    <p:stCondLst>
                      <p:cond evt="onClick" delay="0">
                        <p:tgtEl>
                          <p:spTgt spid="421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43" fill="hold">
                          <p:stCondLst>
                            <p:cond delay="0"/>
                          </p:stCondLst>
                          <p:childTnLst>
                            <p:par>
                              <p:cTn id="44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5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5.83333E-6 -9.50729E-7 C 0.01025 0.00115 0.02032 0.00301 0.03056 0.00416 C 0.03647 0.00671 0.04254 0.00624 0.04845 0.00833 C 0.04897 0.00856 0.05608 0.0118 0.05782 0.01249 C 0.05886 0.01295 0.06112 0.01388 0.06112 0.01388 C 0.06424 0.01827 0.07015 0.02105 0.07466 0.02244 C 0.08039 0.02729 0.08074 0.03493 0.08421 0.0421 C 0.08681 0.05945 0.08542 0.05135 0.08838 0.06592 C 0.08699 0.10409 0.08386 0.14018 0.08213 0.17812 C 0.08282 0.2223 0.07987 0.23433 0.08525 0.26509 C 0.08751 0.27851 0.08838 0.29216 0.09046 0.3058 C 0.09098 0.30951 0.09254 0.31691 0.09254 0.31691 " pathEditMode="relative" ptsTypes="fffffffffffA">
                                          <p:cBhvr>
                                            <p:cTn id="446" dur="2000" fill="hold"/>
                                            <p:tgtEl>
                                              <p:spTgt spid="4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21"/>
                      </p:tgtEl>
                    </p:cond>
                  </p:nextCondLst>
                </p:seq>
                <p:seq concurrent="1" nextAc="seek">
                  <p:cTn id="447" restart="whenNotActive" fill="hold" evtFilter="cancelBubble" nodeType="interactiveSeq">
                    <p:stCondLst>
                      <p:cond evt="onClick" delay="0">
                        <p:tgtEl>
                          <p:spTgt spid="41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48" fill="hold">
                          <p:stCondLst>
                            <p:cond delay="0"/>
                          </p:stCondLst>
                          <p:childTnLst>
                            <p:par>
                              <p:cTn id="44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50" presetID="32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1"/>
                      </p:tgtEl>
                    </p:cond>
                  </p:nextCondLst>
                </p:seq>
                <p:seq concurrent="1" nextAc="seek">
                  <p:cTn id="456" restart="whenNotActive" fill="hold" evtFilter="cancelBubble" nodeType="interactiveSeq">
                    <p:stCondLst>
                      <p:cond evt="onClick" delay="0">
                        <p:tgtEl>
                          <p:spTgt spid="42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57" fill="hold">
                          <p:stCondLst>
                            <p:cond delay="0"/>
                          </p:stCondLst>
                          <p:childTnLst>
                            <p:par>
                              <p:cTn id="45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59" presetID="32" presetClass="emph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2"/>
                      </p:tgtEl>
                    </p:cond>
                  </p:nextCondLst>
                </p:seq>
                <p:seq concurrent="1" nextAc="seek">
                  <p:cTn id="465" restart="whenNotActive" fill="hold" evtFilter="cancelBubble" nodeType="interactiveSeq">
                    <p:stCondLst>
                      <p:cond evt="onClick" delay="0">
                        <p:tgtEl>
                          <p:spTgt spid="30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66" fill="hold">
                          <p:stCondLst>
                            <p:cond delay="0"/>
                          </p:stCondLst>
                          <p:childTnLst>
                            <p:par>
                              <p:cTn id="46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68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3.33333E-6 -1.27226E-7 C -0.00226 0.00116 -0.00313 0.00393 -0.00504 0.00648 C -0.00677 0.01272 -0.00868 0.0148 -0.01146 0.01851 C -0.01268 0.02013 -0.01511 0.02383 -0.01511 0.02406 C -0.01789 0.03285 -0.02309 0.03585 -0.02639 0.04372 C -0.03004 0.05297 -0.02466 0.03956 -0.02952 0.0495 C -0.03073 0.05182 -0.03282 0.05714 -0.03282 0.05737 C -0.03386 0.06338 -0.03646 0.06708 -0.03837 0.07217 C -0.03924 0.07449 -0.03993 0.07749 -0.0408 0.08004 C -0.04115 0.08143 -0.04167 0.08397 -0.04167 0.08443 " pathEditMode="relative" rAng="0" ptsTypes="fffffffffA">
                                          <p:cBhvr>
                                            <p:cTn id="469" dur="2000" fill="hold"/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083" y="4210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7"/>
                      </p:tgtEl>
                    </p:cond>
                  </p:nextCondLst>
                </p:seq>
                <p:seq concurrent="1" nextAc="seek">
                  <p:cTn id="470" restart="whenNotActive" fill="hold" evtFilter="cancelBubble" nodeType="interactiveSeq">
                    <p:stCondLst>
                      <p:cond evt="onClick" delay="0">
                        <p:tgtEl>
                          <p:spTgt spid="285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71" fill="hold">
                          <p:stCondLst>
                            <p:cond delay="0"/>
                          </p:stCondLst>
                          <p:childTnLst>
                            <p:par>
                              <p:cTn id="47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3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03524 0.0303 C -0.03888 0.03192 -0.04045 0.03469 -0.04357 0.03747 C -0.04687 0.04395 -0.05017 0.04603 -0.0552 0.04996 C -0.05729 0.05158 -0.06145 0.05551 -0.06145 0.05574 C -0.06614 0.06523 -0.07569 0.06824 -0.08159 0.07656 C -0.08819 0.08605 -0.07829 0.07217 -0.0868 0.08235 C -0.08906 0.08489 -0.09305 0.09067 -0.09305 0.0909 C -0.09461 0.09692 -0.09947 0.10085 -0.1026 0.10617 C -0.10416 0.10872 -0.10538 0.11172 -0.10677 0.1145 C -0.10746 0.11589 -0.10885 0.11866 -0.10885 0.11889 " pathEditMode="relative" rAng="0" ptsTypes="fffffffffA">
                                          <p:cBhvr>
                                            <p:cTn id="474" dur="2000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681" y="4418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75" fill="hold">
                          <p:stCondLst>
                            <p:cond delay="indefinite"/>
                          </p:stCondLst>
                          <p:childTnLst>
                            <p:par>
                              <p:cTn id="47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7" presetID="8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5400000">
                                          <p:cBhvr>
                                            <p:cTn id="478" dur="2000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85"/>
                      </p:tgtEl>
                    </p:cond>
                  </p:nextCondLst>
                </p:seq>
                <p:seq concurrent="1" nextAc="seek">
                  <p:cTn id="479" restart="whenNotActive" fill="hold" evtFilter="cancelBubble" nodeType="interactiveSeq">
                    <p:stCondLst>
                      <p:cond evt="onClick" delay="0">
                        <p:tgtEl>
                          <p:spTgt spid="282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80" fill="hold">
                          <p:stCondLst>
                            <p:cond delay="0"/>
                          </p:stCondLst>
                          <p:childTnLst>
                            <p:par>
                              <p:cTn id="48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82" presetID="32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8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8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8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82"/>
                      </p:tgtEl>
                    </p:cond>
                  </p:nextCondLst>
                </p:seq>
                <p:seq concurrent="1" nextAc="seek">
                  <p:cTn id="488" restart="whenNotActive" fill="hold" evtFilter="cancelBubble" nodeType="interactiveSeq">
                    <p:stCondLst>
                      <p:cond evt="onClick" delay="0">
                        <p:tgtEl>
                          <p:spTgt spid="262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89" fill="hold">
                          <p:stCondLst>
                            <p:cond delay="0"/>
                          </p:stCondLst>
                          <p:childTnLst>
                            <p:par>
                              <p:cTn id="49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91" presetID="32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62"/>
                      </p:tgtEl>
                    </p:cond>
                  </p:nextCondLst>
                </p:seq>
                <p:seq concurrent="1" nextAc="seek">
                  <p:cTn id="497" restart="whenNotActive" fill="hold" evtFilter="cancelBubble" nodeType="interactiveSeq">
                    <p:stCondLst>
                      <p:cond evt="onClick" delay="0">
                        <p:tgtEl>
                          <p:spTgt spid="5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98" fill="hold">
                          <p:stCondLst>
                            <p:cond delay="0"/>
                          </p:stCondLst>
                          <p:childTnLst>
                            <p:par>
                              <p:cTn id="49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00" presetID="1" presetClass="exit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2" presetID="0" presetClass="path" presetSubtype="0" accel="14000" decel="17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0 0 C 0.06215 0.00602 0.12552 0.00903 0.18785 0.01597 C 0.19479 0.01667 0.20139 0.01898 0.20799 0.0213 C 0.21615 0.02431 0.23194 0.03194 0.23194 0.03218 C 0.28854 0.0294 0.34167 0.04653 0.38802 0.00532 C 0.39063 0 0.39392 -0.00486 0.39601 -0.01065 C 0.39792 -0.01574 0.39792 -0.02176 0.4 -0.02662 C 0.40469 -0.03773 0.41059 -0.04792 0.41597 -0.05856 C 0.41806 -0.06273 0.4217 -0.06528 0.42396 -0.06944 C 0.42969 -0.07963 0.43299 -0.09236 0.43993 -0.10139 C 0.45313 -0.11852 0.46233 -0.13704 0.46823 -0.15995 C 0.46354 -0.27917 0.48594 -0.27685 0.41597 -0.26667 C 0.38281 -0.22245 0.36042 -0.14931 0.30799 -0.14398 C 0.28507 -0.1206 0.29688 -0.11759 0.28108 -0.10602 C 0.26528 -0.09444 0.24288 -0.08032 0.21337 -0.07431 C 0.17604 -0.07222 0.1408 -0.07222 0.10365 -0.07037 C 0.0776 -0.06181 0.01441 -0.06458 -0.01198 -0.06111 C -0.04705 -0.06296 -0.08437 -0.05833 -0.12309 -0.06852 C -0.1592 -0.07037 -0.20677 -0.0662 -0.22812 -0.07222 C -0.24948 -0.07824 -0.24392 -0.09699 -0.25156 -0.10509 C -0.25625 -0.10532 -0.26875 -0.11829 -0.27309 -0.12106 C -0.28819 -0.13102 -0.28924 -0.14537 -0.30347 -0.1588 C -0.31406 -0.16898 -0.33194 -0.18657 -0.33194 -0.18634 C -0.34531 -0.19861 -0.35469 -0.21759 -0.36823 -0.2294 C -0.37604 -0.23657 -0.38403 -0.24352 -0.39201 -0.25069 C -0.39601 -0.25417 -0.4 -0.25787 -0.40399 -0.26134 C -0.41094 -0.26759 -0.42795 -0.27199 -0.42795 -0.27176 C -0.46962 -0.26505 -0.45417 -0.2787 -0.47604 -0.23472 C -0.47882 -0.2294 -0.48142 -0.22407 -0.48403 -0.21875 C -0.48663 -0.21343 -0.49201 -0.20278 -0.49201 -0.20255 C -0.49462 -0.13495 -0.49566 -0.07083 -0.50781 -0.00532 C -0.50642 0.03727 -0.5125 0.08148 -0.50382 0.12269 C -0.50104 0.13495 -0.4934 0.10139 -0.48802 0.09074 C -0.48542 0.08542 -0.48003 0.07477 -0.48003 0.075 C -0.46528 0.01505 -0.45017 -0.06921 -0.49201 -0.10671 C -0.51788 -0.05509 -0.51632 -0.06481 -0.49601 0.05324 C -0.49462 0.06204 -0.48264 0.04977 -0.47604 0.04792 C -0.45677 0.00926 -0.45764 0.01782 -0.47222 -0.06412 C -0.47309 -0.06968 -0.48281 -0.06389 -0.48403 -0.05856 C -0.4875 -0.04329 -0.49566 -0.04329 -0.49566 -0.02731 " pathEditMode="relative" rAng="0" ptsTypes="AAAAAAAAAAAAAAAAAAAAAAAAAAAAAAAAAAAAAAAA">
                                          <p:cBhvr>
                                            <p:cTn id="503" dur="340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153" y="-7338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533"/>
                      </p:tgtEl>
                    </p:cond>
                  </p:nextCondLst>
                </p:seq>
                <p:seq concurrent="1" nextAc="seek">
                  <p:cTn id="504" restart="whenNotActive" fill="hold" evtFilter="cancelBubble" nodeType="interactiveSeq">
                    <p:stCondLst>
                      <p:cond evt="onClick" delay="0">
                        <p:tgtEl>
                          <p:spTgt spid="55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05" fill="hold">
                          <p:stCondLst>
                            <p:cond delay="0"/>
                          </p:stCondLst>
                          <p:childTnLst>
                            <p:par>
                              <p:cTn id="50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07" presetID="22" presetClass="entr" presetSubtype="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509" dur="20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10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511" presetID="31" presetClass="exit" presetSubtype="0" fill="hold" nodeType="afterEffect">
                                      <p:stCondLst>
                                        <p:cond delay="135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12" dur="100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3" dur="100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4" dur="100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15" dur="10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6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553"/>
                      </p:tgtEl>
                    </p:cond>
                  </p:nextCondLst>
                </p:seq>
                <p:seq concurrent="1" nextAc="seek">
                  <p:cTn id="517" restart="whenNotActive" fill="hold" evtFilter="cancelBubble" nodeType="interactiveSeq">
                    <p:stCondLst>
                      <p:cond evt="onClick" delay="0">
                        <p:tgtEl>
                          <p:spTgt spid="65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18" fill="hold">
                          <p:stCondLst>
                            <p:cond delay="0"/>
                          </p:stCondLst>
                          <p:childTnLst>
                            <p:par>
                              <p:cTn id="5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20" presetID="22" presetClass="exit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521" dur="50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2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2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24" presetID="1" presetClass="exit" presetSubtype="0" fill="hold" nodeType="after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65"/>
                      </p:tgtEl>
                    </p:cond>
                  </p:nextCondLst>
                </p:seq>
                <p:seq concurrent="1" nextAc="seek">
                  <p:cTn id="526" restart="whenNotActive" fill="hold" evtFilter="cancelBubble" nodeType="interactiveSeq">
                    <p:stCondLst>
                      <p:cond evt="onClick" delay="0">
                        <p:tgtEl>
                          <p:spTgt spid="53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27" fill="hold">
                          <p:stCondLst>
                            <p:cond delay="0"/>
                          </p:stCondLst>
                          <p:childTnLst>
                            <p:par>
                              <p:cTn id="52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29" presetID="22" presetClass="exit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530" dur="500"/>
                                            <p:tgtEl>
                                              <p:spTgt spid="53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3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2" presetID="1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4" presetID="1" presetClass="entr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537"/>
                      </p:tgtEl>
                    </p:cond>
                  </p:nextCondLst>
                </p:seq>
                <p:seq concurrent="1" nextAc="seek">
                  <p:cTn id="536" restart="whenNotActive" fill="hold" evtFilter="cancelBubble" nodeType="interactiveSeq">
                    <p:stCondLst>
                      <p:cond evt="onClick" delay="0">
                        <p:tgtEl>
                          <p:spTgt spid="53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37" fill="hold">
                          <p:stCondLst>
                            <p:cond delay="0"/>
                          </p:stCondLst>
                          <p:childTnLst>
                            <p:par>
                              <p:cTn id="53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39" presetID="22" presetClass="exit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540" dur="500"/>
                                            <p:tgtEl>
                                              <p:spTgt spid="5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2" presetID="1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536"/>
                      </p:tgtEl>
                    </p:cond>
                  </p:nextCondLst>
                </p:seq>
                <p:seq concurrent="1" nextAc="seek">
                  <p:cTn id="544" restart="whenNotActive" fill="hold" evtFilter="cancelBubble" nodeType="interactiveSeq">
                    <p:stCondLst>
                      <p:cond evt="onClick" delay="0">
                        <p:tgtEl>
                          <p:spTgt spid="20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45" fill="hold">
                          <p:stCondLst>
                            <p:cond delay="0"/>
                          </p:stCondLst>
                          <p:childTnLst>
                            <p:par>
                              <p:cTn id="5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47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6.11111E-6 8.14815E-6 C 0.00104 -0.01712 0.00138 -0.03495 0.00572 -0.05138 C 0.00676 -0.05995 0.00781 -0.0699 0.00989 -0.078 C 0.01093 -0.08171 0.01284 -0.08935 0.01284 -0.08935 C 0.0144 -0.10509 0.01683 -0.13726 0.02569 -0.14837 C 0.0276 -0.15601 0.03385 -0.16874 0.03715 -0.17523 C 0.03801 -0.17708 0.03992 -0.18078 0.03992 -0.18078 C 0.04149 -0.18726 0.04357 -0.18935 0.04704 -0.19421 C 0.04878 -0.20161 0.05069 -0.20324 0.05572 -0.2074 C 0.0585 -0.19629 0.0651 -0.1868 0.06996 -0.17708 C 0.07239 -0.17199 0.0769 -0.1655 0.07847 -0.15995 C 0.07899 -0.1581 0.07916 -0.15578 0.08003 -0.15416 C 0.08211 -0.14999 0.08506 -0.14699 0.08715 -0.14282 C 0.08906 -0.13888 0.09288 -0.13124 0.09288 -0.13124 C 0.09496 -0.1199 0.09774 -0.11712 0.10416 -0.10856 C 0.10867 -0.10254 0.11111 -0.09374 0.11562 -0.08749 C 0.11753 -0.07962 0.12083 -0.07152 0.1243 -0.06458 C 0.12777 -0.04583 0.13333 -0.028 0.13715 -0.00949 C 0.13923 0.00024 0.14027 0.00973 0.14288 0.01922 C 0.14374 0.02663 0.14756 0.03866 0.14426 0.04584 C 0.14062 0.05371 0.13281 0.05764 0.12847 0.06482 C 0.12378 0.07246 0.11857 0.07987 0.11423 0.08774 C 0.1085 0.09815 0.10416 0.10741 0.09704 0.11621 C 0.09565 0.12408 0.08732 0.14607 0.08281 0.15255 C 0.07933 0.16621 0.0776 0.18056 0.0743 0.19445 C 0.0717 0.23612 0.04305 0.36251 0.07847 0.34653 C 0.07951 0.34561 0.08055 0.34445 0.08142 0.34306 C 0.08246 0.34098 0.08298 0.33889 0.0842 0.33727 C 0.08871 0.33102 0.09791 0.32107 0.10416 0.31829 C 0.11857 0.31945 0.13263 0.31899 0.14426 0.33149 C 0.14635 0.3338 0.14861 0.33797 0.14999 0.34098 C 0.1519 0.34491 0.15572 0.35255 0.15572 0.35255 C 0.16145 0.37524 0.1526 0.3426 0.15989 0.36204 C 0.16753 0.38264 0.16562 0.39931 0.16562 0.42292 " pathEditMode="relative" ptsTypes="fffffffffffffffffffffffffffffffffA">
                                          <p:cBhvr>
                                            <p:cTn id="548" dur="30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9" presetID="8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37800000">
                                          <p:cBhvr>
                                            <p:cTn id="550" dur="30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00"/>
                      </p:tgtEl>
                    </p:cond>
                  </p:nextCondLst>
                </p:seq>
              </p:childTnLst>
            </p:cTn>
          </p:par>
        </p:tnLst>
        <p:bldLst>
          <p:bldP spid="260" grpId="0" animBg="1"/>
          <p:bldP spid="249" grpId="0" animBg="1"/>
          <p:bldP spid="236" grpId="0" animBg="1"/>
          <p:bldP spid="181" grpId="0" animBg="1"/>
          <p:bldP spid="549" grpId="0" animBg="1"/>
          <p:bldP spid="549" grpId="1" animBg="1"/>
          <p:bldP spid="549" grpId="2" animBg="1"/>
          <p:bldP spid="245" grpId="0" animBg="1"/>
          <p:bldP spid="65" grpId="0" animBg="1"/>
          <p:bldP spid="536" grpId="0" animBg="1"/>
          <p:bldP spid="537" grpId="0" animBg="1"/>
          <p:bldP spid="539" grpId="0" animBg="1"/>
          <p:bldP spid="540" grpId="0" animBg="1"/>
          <p:bldP spid="540" grpId="1" animBg="1"/>
          <p:bldP spid="255" grpId="0" animBg="1"/>
          <p:bldP spid="42" grpId="0" animBg="1"/>
          <p:bldP spid="244" grpId="0" animBg="1"/>
          <p:bldP spid="237" grpId="0" animBg="1"/>
          <p:bldP spid="68" grpId="0" animBg="1"/>
          <p:bldP spid="533" grpId="0" animBg="1"/>
        </p:bld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1860026" y="1252719"/>
            <a:ext cx="5556775" cy="4159041"/>
          </a:xfrm>
          <a:prstGeom prst="rect">
            <a:avLst/>
          </a:prstGeom>
          <a:blipFill>
            <a:blip r:embed="rId2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4" name="Trapezoid 3"/>
          <p:cNvSpPr/>
          <p:nvPr/>
        </p:nvSpPr>
        <p:spPr>
          <a:xfrm rot="10800000">
            <a:off x="-142017" y="-140185"/>
            <a:ext cx="9463818" cy="1423204"/>
          </a:xfrm>
          <a:prstGeom prst="trapezoid">
            <a:avLst>
              <a:gd name="adj" fmla="val 135789"/>
            </a:avLst>
          </a:prstGeom>
          <a:blipFill>
            <a:blip r:embed="rId4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rightnessContrast bright="-20000" contrast="-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6" name="Trapezoid 5"/>
          <p:cNvSpPr/>
          <p:nvPr/>
        </p:nvSpPr>
        <p:spPr>
          <a:xfrm rot="5400000">
            <a:off x="-558608" y="2394851"/>
            <a:ext cx="2560207" cy="1419845"/>
          </a:xfrm>
          <a:prstGeom prst="trapezoid">
            <a:avLst>
              <a:gd name="adj" fmla="val 29846"/>
            </a:avLst>
          </a:prstGeom>
          <a:blipFill dpi="0" rotWithShape="1">
            <a:blip r:embed="rId6" cstate="screen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57150">
            <a:solidFill>
              <a:srgbClr val="2E1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7318458" y="-81010"/>
            <a:ext cx="1877448" cy="7015210"/>
            <a:chOff x="7293057" y="-215346"/>
            <a:chExt cx="1877448" cy="7015210"/>
          </a:xfrm>
        </p:grpSpPr>
        <p:sp>
          <p:nvSpPr>
            <p:cNvPr id="8" name="Trapezoid 8"/>
            <p:cNvSpPr/>
            <p:nvPr/>
          </p:nvSpPr>
          <p:spPr>
            <a:xfrm rot="16200000" flipH="1">
              <a:off x="4724176" y="2353535"/>
              <a:ext cx="7015210" cy="1877448"/>
            </a:xfrm>
            <a:custGeom>
              <a:avLst/>
              <a:gdLst/>
              <a:ahLst/>
              <a:cxnLst/>
              <a:rect l="l" t="t" r="r" b="b"/>
              <a:pathLst>
                <a:path w="7015210" h="1877448">
                  <a:moveTo>
                    <a:pt x="2171176" y="769028"/>
                  </a:moveTo>
                  <a:cubicBezTo>
                    <a:pt x="2171176" y="703956"/>
                    <a:pt x="2313148" y="651204"/>
                    <a:pt x="2488280" y="651204"/>
                  </a:cubicBezTo>
                  <a:cubicBezTo>
                    <a:pt x="2663412" y="651204"/>
                    <a:pt x="2805384" y="703956"/>
                    <a:pt x="2805384" y="769028"/>
                  </a:cubicBezTo>
                  <a:cubicBezTo>
                    <a:pt x="2805384" y="834100"/>
                    <a:pt x="2663412" y="886852"/>
                    <a:pt x="2488280" y="886852"/>
                  </a:cubicBezTo>
                  <a:cubicBezTo>
                    <a:pt x="2313148" y="886852"/>
                    <a:pt x="2171176" y="834100"/>
                    <a:pt x="2171176" y="769028"/>
                  </a:cubicBezTo>
                  <a:close/>
                  <a:moveTo>
                    <a:pt x="0" y="1877447"/>
                  </a:moveTo>
                  <a:lnTo>
                    <a:pt x="7015210" y="1877448"/>
                  </a:lnTo>
                  <a:lnTo>
                    <a:pt x="5662678" y="0"/>
                  </a:lnTo>
                  <a:lnTo>
                    <a:pt x="1352532" y="0"/>
                  </a:lnTo>
                  <a:close/>
                </a:path>
              </a:pathLst>
            </a:custGeom>
            <a:blipFill>
              <a:blip r:embed="rId2">
                <a:duotone>
                  <a:prstClr val="black"/>
                  <a:schemeClr val="accent6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brightnessContrast bright="-40000" contrast="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" name="Oval 8"/>
            <p:cNvSpPr/>
            <p:nvPr/>
          </p:nvSpPr>
          <p:spPr>
            <a:xfrm rot="5400000">
              <a:off x="7636931" y="1811869"/>
              <a:ext cx="946202" cy="827664"/>
            </a:xfrm>
            <a:prstGeom prst="ellipse">
              <a:avLst/>
            </a:prstGeom>
            <a:blipFill>
              <a:blip r:embed="rId2">
                <a:duotone>
                  <a:prstClr val="black"/>
                  <a:schemeClr val="accent6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brightnessContrast bright="-40000" contrast="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10" name="Trapezoid 9"/>
          <p:cNvSpPr/>
          <p:nvPr/>
        </p:nvSpPr>
        <p:spPr>
          <a:xfrm rot="5400000" flipV="1">
            <a:off x="5984784" y="3667434"/>
            <a:ext cx="4303240" cy="856128"/>
          </a:xfrm>
          <a:prstGeom prst="trapezoid">
            <a:avLst>
              <a:gd name="adj" fmla="val 72779"/>
            </a:avLst>
          </a:prstGeom>
          <a:solidFill>
            <a:schemeClr val="tx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" name="Trapezoid 10">
            <a:hlinkClick r:id="" action="ppaction://hlinkshowjump?jump=nextslide"/>
          </p:cNvPr>
          <p:cNvSpPr/>
          <p:nvPr/>
        </p:nvSpPr>
        <p:spPr>
          <a:xfrm rot="5400000" flipV="1">
            <a:off x="6319245" y="3935577"/>
            <a:ext cx="3214529" cy="419792"/>
          </a:xfrm>
          <a:prstGeom prst="trapezoid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2" name="Group 11"/>
          <p:cNvGrpSpPr/>
          <p:nvPr/>
        </p:nvGrpSpPr>
        <p:grpSpPr>
          <a:xfrm rot="10800000" flipV="1">
            <a:off x="7739742" y="1997885"/>
            <a:ext cx="1487763" cy="4286076"/>
            <a:chOff x="2743200" y="764924"/>
            <a:chExt cx="1487763" cy="4286076"/>
          </a:xfrm>
          <a:scene3d>
            <a:camera prst="orthographicFront">
              <a:rot lat="0" lon="21599955" rev="0"/>
            </a:camera>
            <a:lightRig rig="threePt" dir="t"/>
          </a:scene3d>
        </p:grpSpPr>
        <p:sp>
          <p:nvSpPr>
            <p:cNvPr id="13" name="Trapezoid 12"/>
            <p:cNvSpPr/>
            <p:nvPr/>
          </p:nvSpPr>
          <p:spPr>
            <a:xfrm rot="16200000">
              <a:off x="1026623" y="2556444"/>
              <a:ext cx="4211133" cy="777979"/>
            </a:xfrm>
            <a:prstGeom prst="trapezoid">
              <a:avLst>
                <a:gd name="adj" fmla="val 72891"/>
              </a:avLst>
            </a:prstGeom>
            <a:solidFill>
              <a:srgbClr val="000000">
                <a:alpha val="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4" name="Trapezoid 13"/>
            <p:cNvSpPr/>
            <p:nvPr/>
          </p:nvSpPr>
          <p:spPr>
            <a:xfrm rot="5400000">
              <a:off x="1735823" y="2481501"/>
              <a:ext cx="4211133" cy="777979"/>
            </a:xfrm>
            <a:prstGeom prst="trapezoid">
              <a:avLst>
                <a:gd name="adj" fmla="val 72891"/>
              </a:avLst>
            </a:prstGeom>
            <a:gradFill flip="none" rotWithShape="1">
              <a:gsLst>
                <a:gs pos="0">
                  <a:schemeClr val="accent2">
                    <a:lumMod val="75000"/>
                    <a:shade val="30000"/>
                    <a:satMod val="115000"/>
                  </a:schemeClr>
                </a:gs>
                <a:gs pos="50000">
                  <a:schemeClr val="accent2">
                    <a:lumMod val="75000"/>
                    <a:shade val="67500"/>
                    <a:satMod val="115000"/>
                  </a:schemeClr>
                </a:gs>
                <a:gs pos="100000">
                  <a:schemeClr val="accent2">
                    <a:lumMod val="75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  <a:sp3d extrusionH="69850"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15" name="Group 14"/>
            <p:cNvGrpSpPr/>
            <p:nvPr/>
          </p:nvGrpSpPr>
          <p:grpSpPr>
            <a:xfrm>
              <a:off x="4078218" y="2565180"/>
              <a:ext cx="152745" cy="482820"/>
              <a:chOff x="5184200" y="3718632"/>
              <a:chExt cx="186162" cy="581652"/>
            </a:xfrm>
          </p:grpSpPr>
          <p:grpSp>
            <p:nvGrpSpPr>
              <p:cNvPr id="16" name="Group 15"/>
              <p:cNvGrpSpPr/>
              <p:nvPr/>
            </p:nvGrpSpPr>
            <p:grpSpPr>
              <a:xfrm>
                <a:off x="5184200" y="3718632"/>
                <a:ext cx="128516" cy="581652"/>
                <a:chOff x="5184200" y="3718632"/>
                <a:chExt cx="128516" cy="581652"/>
              </a:xfrm>
            </p:grpSpPr>
            <p:sp>
              <p:nvSpPr>
                <p:cNvPr id="18" name="Trapezoid 17"/>
                <p:cNvSpPr/>
                <p:nvPr/>
              </p:nvSpPr>
              <p:spPr>
                <a:xfrm rot="5400000">
                  <a:off x="4957632" y="3945200"/>
                  <a:ext cx="581652" cy="128516"/>
                </a:xfrm>
                <a:prstGeom prst="trapezoid">
                  <a:avLst>
                    <a:gd name="adj" fmla="val 39261"/>
                  </a:avLst>
                </a:prstGeom>
                <a:solidFill>
                  <a:srgbClr val="FFC000"/>
                </a:solidFill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sp3d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19" name="Group 18"/>
                <p:cNvGrpSpPr/>
                <p:nvPr/>
              </p:nvGrpSpPr>
              <p:grpSpPr>
                <a:xfrm>
                  <a:off x="5252980" y="4065334"/>
                  <a:ext cx="47582" cy="113625"/>
                  <a:chOff x="5130281" y="2133600"/>
                  <a:chExt cx="225984" cy="357661"/>
                </a:xfrm>
                <a:solidFill>
                  <a:schemeClr val="tx1">
                    <a:lumMod val="85000"/>
                    <a:lumOff val="15000"/>
                  </a:schemeClr>
                </a:solidFill>
              </p:grpSpPr>
              <p:sp>
                <p:nvSpPr>
                  <p:cNvPr id="20" name="Oval 19"/>
                  <p:cNvSpPr/>
                  <p:nvPr/>
                </p:nvSpPr>
                <p:spPr>
                  <a:xfrm>
                    <a:off x="5154637" y="2133600"/>
                    <a:ext cx="177273" cy="177273"/>
                  </a:xfrm>
                  <a:prstGeom prst="ellipse">
                    <a:avLst/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" name="Trapezoid 20"/>
                  <p:cNvSpPr/>
                  <p:nvPr/>
                </p:nvSpPr>
                <p:spPr>
                  <a:xfrm>
                    <a:off x="5130281" y="2218765"/>
                    <a:ext cx="225984" cy="272496"/>
                  </a:xfrm>
                  <a:prstGeom prst="trapezoid">
                    <a:avLst>
                      <a:gd name="adj" fmla="val 44835"/>
                    </a:avLst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sp>
            <p:nvSpPr>
              <p:cNvPr id="17" name="Oval 16"/>
              <p:cNvSpPr/>
              <p:nvPr/>
            </p:nvSpPr>
            <p:spPr>
              <a:xfrm>
                <a:off x="5238346" y="3832769"/>
                <a:ext cx="132016" cy="13201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ffectLst>
                <a:innerShdw blurRad="63500" dist="50800" dir="108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114" name="Trapezoid 16"/>
          <p:cNvSpPr/>
          <p:nvPr/>
        </p:nvSpPr>
        <p:spPr>
          <a:xfrm rot="5400000">
            <a:off x="-2511799" y="2315450"/>
            <a:ext cx="6877652" cy="1865998"/>
          </a:xfrm>
          <a:custGeom>
            <a:avLst/>
            <a:gdLst/>
            <a:ahLst/>
            <a:cxnLst/>
            <a:rect l="l" t="t" r="r" b="b"/>
            <a:pathLst>
              <a:path w="6818476" h="1865998">
                <a:moveTo>
                  <a:pt x="2025184" y="1806830"/>
                </a:moveTo>
                <a:lnTo>
                  <a:pt x="4492874" y="1806830"/>
                </a:lnTo>
                <a:lnTo>
                  <a:pt x="4058608" y="440181"/>
                </a:lnTo>
                <a:lnTo>
                  <a:pt x="2459450" y="440181"/>
                </a:lnTo>
                <a:close/>
                <a:moveTo>
                  <a:pt x="0" y="1865998"/>
                </a:moveTo>
                <a:lnTo>
                  <a:pt x="1392482" y="0"/>
                </a:lnTo>
                <a:lnTo>
                  <a:pt x="5425994" y="0"/>
                </a:lnTo>
                <a:lnTo>
                  <a:pt x="6818476" y="1865998"/>
                </a:lnTo>
                <a:close/>
              </a:path>
            </a:pathLst>
          </a:custGeom>
          <a:blipFill>
            <a:blip r:embed="rId2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15" name="Group 114"/>
          <p:cNvGrpSpPr/>
          <p:nvPr/>
        </p:nvGrpSpPr>
        <p:grpSpPr>
          <a:xfrm>
            <a:off x="-300859" y="5395824"/>
            <a:ext cx="9698859" cy="1489551"/>
            <a:chOff x="-228600" y="5447960"/>
            <a:chExt cx="9601199" cy="1489551"/>
          </a:xfrm>
        </p:grpSpPr>
        <p:sp>
          <p:nvSpPr>
            <p:cNvPr id="116" name="Trapezoid 23"/>
            <p:cNvSpPr/>
            <p:nvPr/>
          </p:nvSpPr>
          <p:spPr>
            <a:xfrm>
              <a:off x="-228600" y="5447960"/>
              <a:ext cx="9601199" cy="1489551"/>
            </a:xfrm>
            <a:custGeom>
              <a:avLst/>
              <a:gdLst/>
              <a:ahLst/>
              <a:cxnLst/>
              <a:rect l="l" t="t" r="r" b="b"/>
              <a:pathLst>
                <a:path w="9265265" h="1423204">
                  <a:moveTo>
                    <a:pt x="7012473" y="74977"/>
                  </a:moveTo>
                  <a:cubicBezTo>
                    <a:pt x="6837341" y="74977"/>
                    <a:pt x="6695369" y="138861"/>
                    <a:pt x="6695369" y="217665"/>
                  </a:cubicBezTo>
                  <a:cubicBezTo>
                    <a:pt x="6695369" y="296469"/>
                    <a:pt x="6837341" y="360353"/>
                    <a:pt x="7012473" y="360353"/>
                  </a:cubicBezTo>
                  <a:cubicBezTo>
                    <a:pt x="7187605" y="360353"/>
                    <a:pt x="7329577" y="296469"/>
                    <a:pt x="7329577" y="217665"/>
                  </a:cubicBezTo>
                  <a:cubicBezTo>
                    <a:pt x="7329577" y="138861"/>
                    <a:pt x="7187605" y="74977"/>
                    <a:pt x="7012473" y="74977"/>
                  </a:cubicBezTo>
                  <a:close/>
                  <a:moveTo>
                    <a:pt x="1923531" y="0"/>
                  </a:moveTo>
                  <a:lnTo>
                    <a:pt x="7341734" y="0"/>
                  </a:lnTo>
                  <a:lnTo>
                    <a:pt x="9265265" y="1423204"/>
                  </a:lnTo>
                  <a:lnTo>
                    <a:pt x="0" y="1423204"/>
                  </a:lnTo>
                  <a:close/>
                </a:path>
              </a:pathLst>
            </a:custGeom>
            <a:blipFill>
              <a:blip r:embed="rId7">
                <a:duotone>
                  <a:prstClr val="black"/>
                  <a:schemeClr val="accent6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8">
                        <a14:imgEffect>
                          <a14:brightnessContrast bright="-40000" contrast="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17" name="Oval 116"/>
            <p:cNvSpPr/>
            <p:nvPr/>
          </p:nvSpPr>
          <p:spPr>
            <a:xfrm rot="60000">
              <a:off x="6581345" y="5454959"/>
              <a:ext cx="806120" cy="457844"/>
            </a:xfrm>
            <a:prstGeom prst="ellipse">
              <a:avLst/>
            </a:prstGeom>
            <a:blipFill>
              <a:blip r:embed="rId7">
                <a:duotone>
                  <a:prstClr val="black"/>
                  <a:schemeClr val="accent6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8">
                        <a14:imgEffect>
                          <a14:brightnessContrast bright="-40000" contrast="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119" name="Rectangle 118"/>
          <p:cNvSpPr/>
          <p:nvPr/>
        </p:nvSpPr>
        <p:spPr>
          <a:xfrm>
            <a:off x="-5972" y="1155868"/>
            <a:ext cx="45719" cy="3949532"/>
          </a:xfrm>
          <a:prstGeom prst="rect">
            <a:avLst/>
          </a:prstGeom>
          <a:blipFill>
            <a:blip r:embed="rId2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24" name="Trapezoid 223">
            <a:hlinkClick r:id="" action="ppaction://hlinkshowjump?jump=nextslide"/>
          </p:cNvPr>
          <p:cNvSpPr/>
          <p:nvPr/>
        </p:nvSpPr>
        <p:spPr>
          <a:xfrm rot="5400000">
            <a:off x="-173918" y="2351961"/>
            <a:ext cx="1790824" cy="1269851"/>
          </a:xfrm>
          <a:prstGeom prst="trapezoid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" name="Trapezoid 1"/>
          <p:cNvSpPr/>
          <p:nvPr/>
        </p:nvSpPr>
        <p:spPr>
          <a:xfrm rot="5400000">
            <a:off x="-692224" y="2431979"/>
            <a:ext cx="3024394" cy="1560452"/>
          </a:xfrm>
          <a:prstGeom prst="trapezoid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pic>
        <p:nvPicPr>
          <p:cNvPr id="118" name="Picture 5"/>
          <p:cNvPicPr>
            <a:picLocks noChangeAspect="1" noChangeArrowheads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rightnessContrast bright="-40000"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419847" y="1187727"/>
            <a:ext cx="6267450" cy="452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0" name="Can 119"/>
          <p:cNvSpPr/>
          <p:nvPr/>
        </p:nvSpPr>
        <p:spPr>
          <a:xfrm rot="10800000">
            <a:off x="4391561" y="529022"/>
            <a:ext cx="442117" cy="193500"/>
          </a:xfrm>
          <a:prstGeom prst="can">
            <a:avLst>
              <a:gd name="adj" fmla="val 47445"/>
            </a:avLst>
          </a:prstGeom>
          <a:gradFill flip="none" rotWithShape="1">
            <a:gsLst>
              <a:gs pos="0">
                <a:schemeClr val="bg1">
                  <a:lumMod val="95000"/>
                  <a:shade val="30000"/>
                  <a:satMod val="115000"/>
                </a:schemeClr>
              </a:gs>
              <a:gs pos="50000">
                <a:schemeClr val="bg1">
                  <a:lumMod val="95000"/>
                  <a:shade val="67500"/>
                  <a:satMod val="115000"/>
                </a:schemeClr>
              </a:gs>
              <a:gs pos="100000">
                <a:schemeClr val="bg1">
                  <a:lumMod val="95000"/>
                  <a:shade val="100000"/>
                  <a:satMod val="115000"/>
                </a:schemeClr>
              </a:gs>
            </a:gsLst>
            <a:lin ang="0" scaled="1"/>
            <a:tileRect/>
          </a:gradFill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21" name="Group 120"/>
          <p:cNvGrpSpPr/>
          <p:nvPr/>
        </p:nvGrpSpPr>
        <p:grpSpPr>
          <a:xfrm rot="1200000">
            <a:off x="4528022" y="-46691"/>
            <a:ext cx="228600" cy="1450557"/>
            <a:chOff x="4500664" y="-57189"/>
            <a:chExt cx="228600" cy="1450557"/>
          </a:xfrm>
        </p:grpSpPr>
        <p:grpSp>
          <p:nvGrpSpPr>
            <p:cNvPr id="122" name="Group 121"/>
            <p:cNvGrpSpPr/>
            <p:nvPr/>
          </p:nvGrpSpPr>
          <p:grpSpPr>
            <a:xfrm>
              <a:off x="4500664" y="668550"/>
              <a:ext cx="228600" cy="724818"/>
              <a:chOff x="4500664" y="668550"/>
              <a:chExt cx="228600" cy="724818"/>
            </a:xfrm>
          </p:grpSpPr>
          <p:cxnSp>
            <p:nvCxnSpPr>
              <p:cNvPr id="129" name="Straight Connector 128"/>
              <p:cNvCxnSpPr/>
              <p:nvPr/>
            </p:nvCxnSpPr>
            <p:spPr>
              <a:xfrm>
                <a:off x="4602701" y="668550"/>
                <a:ext cx="3380" cy="518175"/>
              </a:xfrm>
              <a:prstGeom prst="line">
                <a:avLst/>
              </a:prstGeom>
              <a:ln w="28575">
                <a:solidFill>
                  <a:schemeClr val="bg2">
                    <a:lumMod val="7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30" name="Group 129"/>
              <p:cNvGrpSpPr/>
              <p:nvPr/>
            </p:nvGrpSpPr>
            <p:grpSpPr>
              <a:xfrm>
                <a:off x="4500664" y="1088568"/>
                <a:ext cx="228600" cy="304800"/>
                <a:chOff x="5545615" y="228600"/>
                <a:chExt cx="228600" cy="304800"/>
              </a:xfrm>
            </p:grpSpPr>
            <p:sp>
              <p:nvSpPr>
                <p:cNvPr id="132" name="Oval 131"/>
                <p:cNvSpPr/>
                <p:nvPr/>
              </p:nvSpPr>
              <p:spPr>
                <a:xfrm>
                  <a:off x="5545615" y="304800"/>
                  <a:ext cx="228600" cy="22860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3" name="Can 132"/>
                <p:cNvSpPr/>
                <p:nvPr/>
              </p:nvSpPr>
              <p:spPr>
                <a:xfrm>
                  <a:off x="5637056" y="228600"/>
                  <a:ext cx="45719" cy="76200"/>
                </a:xfrm>
                <a:prstGeom prst="can">
                  <a:avLst/>
                </a:prstGeom>
                <a:solidFill>
                  <a:schemeClr val="bg2">
                    <a:lumMod val="75000"/>
                  </a:schemeClr>
                </a:solidFill>
                <a:ln w="19050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131" name="Rounded Rectangle 130"/>
              <p:cNvSpPr/>
              <p:nvPr/>
            </p:nvSpPr>
            <p:spPr>
              <a:xfrm>
                <a:off x="4553623" y="1012368"/>
                <a:ext cx="92202" cy="152400"/>
              </a:xfrm>
              <a:prstGeom prst="round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23" name="Group 122"/>
            <p:cNvGrpSpPr/>
            <p:nvPr/>
          </p:nvGrpSpPr>
          <p:grpSpPr>
            <a:xfrm flipV="1">
              <a:off x="4500664" y="-57189"/>
              <a:ext cx="228600" cy="724818"/>
              <a:chOff x="4500664" y="668550"/>
              <a:chExt cx="228600" cy="724818"/>
            </a:xfrm>
            <a:solidFill>
              <a:srgbClr val="F2F2F2">
                <a:alpha val="1176"/>
              </a:srgbClr>
            </a:solidFill>
            <a:effectLst/>
          </p:grpSpPr>
          <p:cxnSp>
            <p:nvCxnSpPr>
              <p:cNvPr id="124" name="Straight Connector 123"/>
              <p:cNvCxnSpPr/>
              <p:nvPr/>
            </p:nvCxnSpPr>
            <p:spPr>
              <a:xfrm>
                <a:off x="4602701" y="668550"/>
                <a:ext cx="3380" cy="518175"/>
              </a:xfrm>
              <a:prstGeom prst="line">
                <a:avLst/>
              </a:prstGeom>
              <a:grpFill/>
              <a:ln w="28575">
                <a:noFill/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25" name="Group 124"/>
              <p:cNvGrpSpPr/>
              <p:nvPr/>
            </p:nvGrpSpPr>
            <p:grpSpPr>
              <a:xfrm>
                <a:off x="4500664" y="1088568"/>
                <a:ext cx="228600" cy="304800"/>
                <a:chOff x="5545615" y="228600"/>
                <a:chExt cx="228600" cy="304800"/>
              </a:xfrm>
              <a:grpFill/>
            </p:grpSpPr>
            <p:sp>
              <p:nvSpPr>
                <p:cNvPr id="127" name="Oval 126"/>
                <p:cNvSpPr/>
                <p:nvPr/>
              </p:nvSpPr>
              <p:spPr>
                <a:xfrm>
                  <a:off x="5545615" y="304800"/>
                  <a:ext cx="228600" cy="228600"/>
                </a:xfrm>
                <a:prstGeom prst="ellipse">
                  <a:avLst/>
                </a:prstGeom>
                <a:grpFill/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8" name="Can 127"/>
                <p:cNvSpPr/>
                <p:nvPr/>
              </p:nvSpPr>
              <p:spPr>
                <a:xfrm>
                  <a:off x="5637056" y="228600"/>
                  <a:ext cx="45719" cy="76200"/>
                </a:xfrm>
                <a:prstGeom prst="can">
                  <a:avLst/>
                </a:prstGeom>
                <a:grpFill/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126" name="Rounded Rectangle 125"/>
              <p:cNvSpPr/>
              <p:nvPr/>
            </p:nvSpPr>
            <p:spPr>
              <a:xfrm>
                <a:off x="4553623" y="1012368"/>
                <a:ext cx="92202" cy="152400"/>
              </a:xfrm>
              <a:prstGeom prst="roundRect">
                <a:avLst/>
              </a:prstGeom>
              <a:grpFill/>
              <a:ln>
                <a:noFill/>
              </a:ln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49" name="Trapezoid 48"/>
          <p:cNvSpPr/>
          <p:nvPr/>
        </p:nvSpPr>
        <p:spPr>
          <a:xfrm>
            <a:off x="1752600" y="5257800"/>
            <a:ext cx="5664201" cy="1713570"/>
          </a:xfrm>
          <a:prstGeom prst="trapezoid">
            <a:avLst>
              <a:gd name="adj" fmla="val 44026"/>
            </a:avLst>
          </a:prstGeom>
          <a:blipFill>
            <a:blip r:embed="rId11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saturation sat="2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 w="76200">
            <a:solidFill>
              <a:schemeClr val="accent2">
                <a:lumMod val="50000"/>
              </a:schemeClr>
            </a:solidFill>
          </a:ln>
          <a:scene3d>
            <a:camera prst="orthographicFront">
              <a:rot lat="17999990" lon="0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93" name="Vertical Scroll 192"/>
          <p:cNvSpPr/>
          <p:nvPr/>
        </p:nvSpPr>
        <p:spPr>
          <a:xfrm rot="21224268">
            <a:off x="3354274" y="1682690"/>
            <a:ext cx="2798018" cy="4068590"/>
          </a:xfrm>
          <a:prstGeom prst="verticalScroll">
            <a:avLst>
              <a:gd name="adj" fmla="val 5654"/>
            </a:avLst>
          </a:prstGeom>
          <a:gradFill flip="none" rotWithShape="1">
            <a:gsLst>
              <a:gs pos="0">
                <a:schemeClr val="accent6">
                  <a:lumMod val="60000"/>
                  <a:lumOff val="40000"/>
                </a:schemeClr>
              </a:gs>
              <a:gs pos="50000">
                <a:schemeClr val="accent6">
                  <a:lumMod val="40000"/>
                  <a:lumOff val="60000"/>
                </a:schemeClr>
              </a:gs>
              <a:gs pos="100000">
                <a:schemeClr val="accent6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ctr">
              <a:spcAft>
                <a:spcPts val="600"/>
              </a:spcAft>
            </a:pPr>
            <a:r>
              <a:rPr lang="en-GB" sz="13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Now you must use your blunderbuss to frighten away the spooks</a:t>
            </a:r>
          </a:p>
          <a:p>
            <a:pPr algn="ctr">
              <a:spcBef>
                <a:spcPts val="600"/>
              </a:spcBef>
            </a:pPr>
            <a:r>
              <a:rPr lang="en-GB" sz="13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If ye should be on target, </a:t>
            </a:r>
            <a:br>
              <a:rPr lang="en-GB" sz="13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</a:br>
            <a:r>
              <a:rPr lang="en-GB" sz="13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you will hear the noise as you shoot</a:t>
            </a:r>
          </a:p>
          <a:p>
            <a:pPr algn="ctr">
              <a:spcBef>
                <a:spcPts val="600"/>
              </a:spcBef>
            </a:pPr>
            <a:r>
              <a:rPr lang="en-GB" sz="13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Aim for one ghost at a time, you will see its colour below</a:t>
            </a:r>
          </a:p>
          <a:p>
            <a:pPr algn="ctr">
              <a:spcBef>
                <a:spcPts val="600"/>
              </a:spcBef>
            </a:pPr>
            <a:r>
              <a:rPr lang="en-GB" sz="13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Then click on the picture on the wall </a:t>
            </a:r>
          </a:p>
          <a:p>
            <a:pPr algn="ctr"/>
            <a:r>
              <a:rPr lang="en-GB" sz="13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and have another go</a:t>
            </a:r>
          </a:p>
          <a:p>
            <a:pPr algn="ctr"/>
            <a:endParaRPr lang="en-GB" sz="1300" b="1" dirty="0">
              <a:solidFill>
                <a:srgbClr val="EEECE1">
                  <a:lumMod val="25000"/>
                </a:srgbClr>
              </a:solidFill>
              <a:latin typeface="Comic Sans MS" panose="030F0702030302020204" pitchFamily="66" charset="0"/>
            </a:endParaRPr>
          </a:p>
          <a:p>
            <a:pPr algn="ctr"/>
            <a:r>
              <a:rPr lang="en-GB" sz="13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Click on the picture now to begin</a:t>
            </a:r>
            <a:br>
              <a:rPr lang="en-GB" sz="13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</a:br>
            <a:r>
              <a:rPr lang="en-GB" sz="13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Each time you do, the ghosts will come in</a:t>
            </a:r>
          </a:p>
        </p:txBody>
      </p:sp>
      <p:grpSp>
        <p:nvGrpSpPr>
          <p:cNvPr id="188" name="Group 187"/>
          <p:cNvGrpSpPr/>
          <p:nvPr/>
        </p:nvGrpSpPr>
        <p:grpSpPr>
          <a:xfrm>
            <a:off x="2546414" y="1005850"/>
            <a:ext cx="1322387" cy="294562"/>
            <a:chOff x="12453710" y="2558353"/>
            <a:chExt cx="1322387" cy="294562"/>
          </a:xfrm>
        </p:grpSpPr>
        <p:pic>
          <p:nvPicPr>
            <p:cNvPr id="189" name="Picture 4"/>
            <p:cNvPicPr>
              <a:picLocks noChangeAspect="1" noChangeArrowheads="1"/>
            </p:cNvPicPr>
            <p:nvPr/>
          </p:nvPicPr>
          <p:blipFill rotWithShape="1"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t="-4"/>
            <a:stretch/>
          </p:blipFill>
          <p:spPr bwMode="auto">
            <a:xfrm>
              <a:off x="12453710" y="2558353"/>
              <a:ext cx="1322387" cy="282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190" name="Group 189"/>
            <p:cNvGrpSpPr/>
            <p:nvPr/>
          </p:nvGrpSpPr>
          <p:grpSpPr>
            <a:xfrm>
              <a:off x="12676483" y="2578608"/>
              <a:ext cx="837194" cy="274307"/>
              <a:chOff x="12676483" y="2578608"/>
              <a:chExt cx="837194" cy="274307"/>
            </a:xfrm>
          </p:grpSpPr>
          <p:sp>
            <p:nvSpPr>
              <p:cNvPr id="191" name="Rectangle 190"/>
              <p:cNvSpPr/>
              <p:nvPr/>
            </p:nvSpPr>
            <p:spPr>
              <a:xfrm>
                <a:off x="12713060" y="2578608"/>
                <a:ext cx="749956" cy="112866"/>
              </a:xfrm>
              <a:prstGeom prst="rect">
                <a:avLst/>
              </a:prstGeom>
              <a:solidFill>
                <a:srgbClr val="F9B67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192" name="Straight Connector 191"/>
              <p:cNvCxnSpPr/>
              <p:nvPr/>
            </p:nvCxnSpPr>
            <p:spPr>
              <a:xfrm flipV="1">
                <a:off x="12676483" y="2840699"/>
                <a:ext cx="837194" cy="12216"/>
              </a:xfrm>
              <a:prstGeom prst="line">
                <a:avLst/>
              </a:prstGeom>
              <a:ln w="28575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3" name="Rectangle 2"/>
          <p:cNvSpPr/>
          <p:nvPr/>
        </p:nvSpPr>
        <p:spPr>
          <a:xfrm>
            <a:off x="6019800" y="5752738"/>
            <a:ext cx="1397001" cy="648062"/>
          </a:xfrm>
          <a:prstGeom prst="rect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5084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accel="12000" decel="10000" autoRev="1" fill="remove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2700000">
                                      <p:cBhvr>
                                        <p:cTn id="6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9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" fill="hold">
                      <p:stCondLst>
                        <p:cond delay="0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500" tmFilter="0, 0; .2, .5; .8, .5; 1, 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4" dur="250" autoRev="1" fill="hold"/>
                                        <p:tgtEl>
                                          <p:spTgt spid="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1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>
                      <p:stCondLst>
                        <p:cond delay="0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69 0.04788 C -0.00034 0.04441 0.00018 0.03701 0.00174 0.03308 C 0.004 0.02776 0.00452 0.02915 0.00764 0.02452 C 0.01112 0.01897 0.01337 0.01203 0.01702 0.00671 C 0.02223 -0.0007 0.02709 -0.00671 0.03351 -0.01226 C 0.03646 -0.01735 0.03907 -0.01689 0.04289 -0.02105 C 0.05469 -0.03308 0.06771 -0.0428 0.08299 -0.0458 C 0.10105 -0.04557 0.11893 -0.0458 0.13698 -0.04441 C 0.14289 -0.04395 0.15209 -0.03956 0.15816 -0.03863 C 0.16789 -0.03447 0.16285 -0.03609 0.17344 -0.03424 C 0.17848 -0.03215 0.18247 -0.02892 0.18768 -0.02683 C 0.19323 -0.02221 0.19948 -0.01851 0.20521 -0.01365 C 0.20764 -0.0118 0.2099 -0.00995 0.21233 -0.00787 C 0.21355 -0.00694 0.2158 -0.00486 0.2158 -0.00463 C 0.2191 0.00648 0.21424 -0.00694 0.22049 0.00092 C 0.22136 0.00208 0.22119 0.00393 0.22171 0.00532 C 0.22344 0.00948 0.22483 0.01064 0.22761 0.01411 C 0.229 0.0192 0.22848 0.01804 0.23108 0.0229 C 0.23264 0.02591 0.23594 0.03169 0.23594 0.03169 C 0.23837 0.04187 0.24358 0.0495 0.24879 0.05783 C 0.25053 0.0606 0.25191 0.06384 0.25348 0.06662 C 0.25434 0.06801 0.25591 0.07078 0.25591 0.07101 C 0.25799 0.07842 0.26025 0.08582 0.26285 0.09322 C 0.26441 0.09692 0.26441 0.10247 0.2665 0.10618 C 0.26945 0.11196 0.26945 0.11126 0.27119 0.11936 C 0.27639 0.14411 0.28212 0.1684 0.28889 0.19223 C 0.29271 0.20611 0.29375 0.21999 0.29827 0.23363 C 0.29896 0.2415 0.29966 0.24774 0.30174 0.25515 C 0.3033 0.2681 0.30504 0.28082 0.30643 0.29355 C 0.30782 0.32547 0.31094 0.35693 0.31476 0.38862 C 0.31719 0.4409 0.31702 0.49456 0.32414 0.54661 C 0.3257 0.69651 0.31719 0.7009 0.33004 0.64747 C 0.33021 0.64677 0.33195 0.63914 0.3323 0.63891 C 0.33316 0.63752 0.33473 0.63752 0.33594 0.63729 C 0.34132 0.64747 0.33785 0.64515 0.3441 0.64747 C 0.34497 0.64885 0.34549 0.65047 0.34653 0.65186 C 0.34792 0.65325 0.35 0.65325 0.35122 0.65487 C 0.35209 0.65579 0.35157 0.65811 0.35226 0.65949 C 0.35365 0.6625 0.35712 0.66782 0.35712 0.66805 C 0.35782 0.67083 0.35886 0.67361 0.35938 0.67661 C 0.36042 0.6824 0.36181 0.69442 0.36181 0.69466 C 0.36684 0.69003 0.36875 0.68378 0.37466 0.68101 C 0.38004 0.68563 0.38507 0.69466 0.38889 0.70136 C 0.39132 0.71131 0.39705 0.7201 0.39705 0.73097 " pathEditMode="relative" rAng="0" ptsTypes="fffffffffffffffffffffffffffffffffffffffffffA">
                                      <p:cBhvr>
                                        <p:cTn id="19" dur="30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878" y="29470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8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1" dur="1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8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3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</p:childTnLst>
        </p:cTn>
      </p:par>
    </p:tnLst>
    <p:bldLst>
      <p:bldP spid="6" grpId="0" animBg="1"/>
      <p:bldP spid="224" grpId="0" animBg="1"/>
      <p:bldP spid="2" grpId="0" animBg="1"/>
      <p:bldP spid="49" grpId="0" animBg="1"/>
      <p:bldP spid="193" grpId="0" animBg="1"/>
      <p:bldP spid="3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7318458" y="-81010"/>
            <a:ext cx="1877448" cy="7015210"/>
            <a:chOff x="7293057" y="-215346"/>
            <a:chExt cx="1877448" cy="7015210"/>
          </a:xfrm>
        </p:grpSpPr>
        <p:sp>
          <p:nvSpPr>
            <p:cNvPr id="8" name="Trapezoid 8"/>
            <p:cNvSpPr/>
            <p:nvPr/>
          </p:nvSpPr>
          <p:spPr>
            <a:xfrm rot="16200000" flipH="1">
              <a:off x="4724176" y="2353535"/>
              <a:ext cx="7015210" cy="1877448"/>
            </a:xfrm>
            <a:custGeom>
              <a:avLst/>
              <a:gdLst/>
              <a:ahLst/>
              <a:cxnLst/>
              <a:rect l="l" t="t" r="r" b="b"/>
              <a:pathLst>
                <a:path w="7015210" h="1877448">
                  <a:moveTo>
                    <a:pt x="2171176" y="769028"/>
                  </a:moveTo>
                  <a:cubicBezTo>
                    <a:pt x="2171176" y="703956"/>
                    <a:pt x="2313148" y="651204"/>
                    <a:pt x="2488280" y="651204"/>
                  </a:cubicBezTo>
                  <a:cubicBezTo>
                    <a:pt x="2663412" y="651204"/>
                    <a:pt x="2805384" y="703956"/>
                    <a:pt x="2805384" y="769028"/>
                  </a:cubicBezTo>
                  <a:cubicBezTo>
                    <a:pt x="2805384" y="834100"/>
                    <a:pt x="2663412" y="886852"/>
                    <a:pt x="2488280" y="886852"/>
                  </a:cubicBezTo>
                  <a:cubicBezTo>
                    <a:pt x="2313148" y="886852"/>
                    <a:pt x="2171176" y="834100"/>
                    <a:pt x="2171176" y="769028"/>
                  </a:cubicBezTo>
                  <a:close/>
                  <a:moveTo>
                    <a:pt x="0" y="1877447"/>
                  </a:moveTo>
                  <a:lnTo>
                    <a:pt x="7015210" y="1877448"/>
                  </a:lnTo>
                  <a:lnTo>
                    <a:pt x="5662678" y="0"/>
                  </a:lnTo>
                  <a:lnTo>
                    <a:pt x="1352532" y="0"/>
                  </a:lnTo>
                  <a:close/>
                </a:path>
              </a:pathLst>
            </a:custGeom>
            <a:blipFill>
              <a:blip r:embed="rId3">
                <a:duotone>
                  <a:prstClr val="black"/>
                  <a:schemeClr val="accent6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-40000" contrast="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" name="Oval 8"/>
            <p:cNvSpPr/>
            <p:nvPr/>
          </p:nvSpPr>
          <p:spPr>
            <a:xfrm rot="5400000">
              <a:off x="7636931" y="1811869"/>
              <a:ext cx="946202" cy="827664"/>
            </a:xfrm>
            <a:prstGeom prst="ellipse">
              <a:avLst/>
            </a:prstGeom>
            <a:blipFill>
              <a:blip r:embed="rId3">
                <a:duotone>
                  <a:prstClr val="black"/>
                  <a:schemeClr val="accent6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-40000" contrast="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188" name="Trapezoid 187"/>
          <p:cNvSpPr/>
          <p:nvPr/>
        </p:nvSpPr>
        <p:spPr>
          <a:xfrm rot="5400000" flipV="1">
            <a:off x="5984784" y="3667434"/>
            <a:ext cx="4303240" cy="856128"/>
          </a:xfrm>
          <a:prstGeom prst="trapezoid">
            <a:avLst>
              <a:gd name="adj" fmla="val 72779"/>
            </a:avLst>
          </a:prstGeom>
          <a:solidFill>
            <a:schemeClr val="tx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89" name="Trapezoid 188">
            <a:hlinkClick r:id="" action="ppaction://hlinkshowjump?jump=nextslide"/>
          </p:cNvPr>
          <p:cNvSpPr/>
          <p:nvPr/>
        </p:nvSpPr>
        <p:spPr>
          <a:xfrm rot="5400000" flipV="1">
            <a:off x="6319245" y="3935577"/>
            <a:ext cx="3214529" cy="419792"/>
          </a:xfrm>
          <a:prstGeom prst="trapezoid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90" name="Group 189"/>
          <p:cNvGrpSpPr/>
          <p:nvPr/>
        </p:nvGrpSpPr>
        <p:grpSpPr>
          <a:xfrm rot="10800000" flipV="1">
            <a:off x="7739742" y="1997885"/>
            <a:ext cx="1487763" cy="4286076"/>
            <a:chOff x="2743200" y="764924"/>
            <a:chExt cx="1487763" cy="4286076"/>
          </a:xfrm>
          <a:scene3d>
            <a:camera prst="orthographicFront">
              <a:rot lat="0" lon="21599955" rev="0"/>
            </a:camera>
            <a:lightRig rig="threePt" dir="t"/>
          </a:scene3d>
        </p:grpSpPr>
        <p:sp>
          <p:nvSpPr>
            <p:cNvPr id="191" name="Trapezoid 190"/>
            <p:cNvSpPr/>
            <p:nvPr/>
          </p:nvSpPr>
          <p:spPr>
            <a:xfrm rot="16200000">
              <a:off x="1026623" y="2556444"/>
              <a:ext cx="4211133" cy="777979"/>
            </a:xfrm>
            <a:prstGeom prst="trapezoid">
              <a:avLst>
                <a:gd name="adj" fmla="val 72891"/>
              </a:avLst>
            </a:prstGeom>
            <a:solidFill>
              <a:srgbClr val="000000">
                <a:alpha val="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2" name="Trapezoid 191"/>
            <p:cNvSpPr/>
            <p:nvPr/>
          </p:nvSpPr>
          <p:spPr>
            <a:xfrm rot="5400000">
              <a:off x="1735823" y="2481501"/>
              <a:ext cx="4211133" cy="777979"/>
            </a:xfrm>
            <a:prstGeom prst="trapezoid">
              <a:avLst>
                <a:gd name="adj" fmla="val 72891"/>
              </a:avLst>
            </a:prstGeom>
            <a:gradFill flip="none" rotWithShape="1">
              <a:gsLst>
                <a:gs pos="0">
                  <a:schemeClr val="accent2">
                    <a:lumMod val="75000"/>
                    <a:shade val="30000"/>
                    <a:satMod val="115000"/>
                  </a:schemeClr>
                </a:gs>
                <a:gs pos="50000">
                  <a:schemeClr val="accent2">
                    <a:lumMod val="75000"/>
                    <a:shade val="67500"/>
                    <a:satMod val="115000"/>
                  </a:schemeClr>
                </a:gs>
                <a:gs pos="100000">
                  <a:schemeClr val="accent2">
                    <a:lumMod val="75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  <a:sp3d extrusionH="69850"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193" name="Group 192"/>
            <p:cNvGrpSpPr/>
            <p:nvPr/>
          </p:nvGrpSpPr>
          <p:grpSpPr>
            <a:xfrm>
              <a:off x="4078218" y="2565180"/>
              <a:ext cx="152745" cy="482820"/>
              <a:chOff x="5184200" y="3718632"/>
              <a:chExt cx="186162" cy="581652"/>
            </a:xfrm>
          </p:grpSpPr>
          <p:grpSp>
            <p:nvGrpSpPr>
              <p:cNvPr id="194" name="Group 193"/>
              <p:cNvGrpSpPr/>
              <p:nvPr/>
            </p:nvGrpSpPr>
            <p:grpSpPr>
              <a:xfrm>
                <a:off x="5184200" y="3718632"/>
                <a:ext cx="128516" cy="581652"/>
                <a:chOff x="5184200" y="3718632"/>
                <a:chExt cx="128516" cy="581652"/>
              </a:xfrm>
            </p:grpSpPr>
            <p:sp>
              <p:nvSpPr>
                <p:cNvPr id="196" name="Trapezoid 195"/>
                <p:cNvSpPr/>
                <p:nvPr/>
              </p:nvSpPr>
              <p:spPr>
                <a:xfrm rot="5400000">
                  <a:off x="4957632" y="3945200"/>
                  <a:ext cx="581652" cy="128516"/>
                </a:xfrm>
                <a:prstGeom prst="trapezoid">
                  <a:avLst>
                    <a:gd name="adj" fmla="val 39261"/>
                  </a:avLst>
                </a:prstGeom>
                <a:solidFill>
                  <a:srgbClr val="FFC000"/>
                </a:solidFill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sp3d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197" name="Group 196"/>
                <p:cNvGrpSpPr/>
                <p:nvPr/>
              </p:nvGrpSpPr>
              <p:grpSpPr>
                <a:xfrm>
                  <a:off x="5252980" y="4065334"/>
                  <a:ext cx="47582" cy="113625"/>
                  <a:chOff x="5130281" y="2133600"/>
                  <a:chExt cx="225984" cy="357661"/>
                </a:xfrm>
                <a:solidFill>
                  <a:schemeClr val="tx1">
                    <a:lumMod val="85000"/>
                    <a:lumOff val="15000"/>
                  </a:schemeClr>
                </a:solidFill>
              </p:grpSpPr>
              <p:sp>
                <p:nvSpPr>
                  <p:cNvPr id="198" name="Oval 197"/>
                  <p:cNvSpPr/>
                  <p:nvPr/>
                </p:nvSpPr>
                <p:spPr>
                  <a:xfrm>
                    <a:off x="5154637" y="2133600"/>
                    <a:ext cx="177273" cy="177273"/>
                  </a:xfrm>
                  <a:prstGeom prst="ellipse">
                    <a:avLst/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99" name="Trapezoid 198"/>
                  <p:cNvSpPr/>
                  <p:nvPr/>
                </p:nvSpPr>
                <p:spPr>
                  <a:xfrm>
                    <a:off x="5130281" y="2218765"/>
                    <a:ext cx="225984" cy="272496"/>
                  </a:xfrm>
                  <a:prstGeom prst="trapezoid">
                    <a:avLst>
                      <a:gd name="adj" fmla="val 44835"/>
                    </a:avLst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sp>
            <p:nvSpPr>
              <p:cNvPr id="195" name="Oval 194"/>
              <p:cNvSpPr/>
              <p:nvPr/>
            </p:nvSpPr>
            <p:spPr>
              <a:xfrm>
                <a:off x="5238346" y="3832769"/>
                <a:ext cx="132016" cy="13201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ffectLst>
                <a:innerShdw blurRad="63500" dist="50800" dir="108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4" name="Trapezoid 3"/>
          <p:cNvSpPr/>
          <p:nvPr/>
        </p:nvSpPr>
        <p:spPr>
          <a:xfrm rot="10800000">
            <a:off x="-142017" y="-140185"/>
            <a:ext cx="9463818" cy="1423204"/>
          </a:xfrm>
          <a:prstGeom prst="trapezoid">
            <a:avLst>
              <a:gd name="adj" fmla="val 135789"/>
            </a:avLst>
          </a:prstGeom>
          <a:blipFill>
            <a:blip r:embed="rId5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-20000" contrast="-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860026" y="1252719"/>
            <a:ext cx="5556775" cy="4159041"/>
          </a:xfrm>
          <a:prstGeom prst="rect">
            <a:avLst/>
          </a:prstGeom>
          <a:blipFill>
            <a:blip r:embed="rId3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6" name="Trapezoid 5"/>
          <p:cNvSpPr/>
          <p:nvPr/>
        </p:nvSpPr>
        <p:spPr>
          <a:xfrm rot="5400000">
            <a:off x="-558608" y="2394851"/>
            <a:ext cx="2560207" cy="1419845"/>
          </a:xfrm>
          <a:prstGeom prst="trapezoid">
            <a:avLst>
              <a:gd name="adj" fmla="val 29846"/>
            </a:avLst>
          </a:prstGeom>
          <a:blipFill dpi="0" rotWithShape="1">
            <a:blip r:embed="rId7" cstate="screen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57150">
            <a:solidFill>
              <a:srgbClr val="2E1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4" name="Trapezoid 16"/>
          <p:cNvSpPr/>
          <p:nvPr/>
        </p:nvSpPr>
        <p:spPr>
          <a:xfrm rot="5400000">
            <a:off x="-2511799" y="2315450"/>
            <a:ext cx="6877652" cy="1865998"/>
          </a:xfrm>
          <a:custGeom>
            <a:avLst/>
            <a:gdLst/>
            <a:ahLst/>
            <a:cxnLst/>
            <a:rect l="l" t="t" r="r" b="b"/>
            <a:pathLst>
              <a:path w="6818476" h="1865998">
                <a:moveTo>
                  <a:pt x="2025184" y="1806830"/>
                </a:moveTo>
                <a:lnTo>
                  <a:pt x="4492874" y="1806830"/>
                </a:lnTo>
                <a:lnTo>
                  <a:pt x="4058608" y="440181"/>
                </a:lnTo>
                <a:lnTo>
                  <a:pt x="2459450" y="440181"/>
                </a:lnTo>
                <a:close/>
                <a:moveTo>
                  <a:pt x="0" y="1865998"/>
                </a:moveTo>
                <a:lnTo>
                  <a:pt x="1392482" y="0"/>
                </a:lnTo>
                <a:lnTo>
                  <a:pt x="5425994" y="0"/>
                </a:lnTo>
                <a:lnTo>
                  <a:pt x="6818476" y="1865998"/>
                </a:lnTo>
                <a:close/>
              </a:path>
            </a:pathLst>
          </a:custGeom>
          <a:blipFill>
            <a:blip r:embed="rId3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15" name="Group 114"/>
          <p:cNvGrpSpPr/>
          <p:nvPr/>
        </p:nvGrpSpPr>
        <p:grpSpPr>
          <a:xfrm>
            <a:off x="-300859" y="5395824"/>
            <a:ext cx="9698859" cy="1489551"/>
            <a:chOff x="-228600" y="5447960"/>
            <a:chExt cx="9601199" cy="1489551"/>
          </a:xfrm>
        </p:grpSpPr>
        <p:sp>
          <p:nvSpPr>
            <p:cNvPr id="116" name="Trapezoid 23"/>
            <p:cNvSpPr/>
            <p:nvPr/>
          </p:nvSpPr>
          <p:spPr>
            <a:xfrm>
              <a:off x="-228600" y="5447960"/>
              <a:ext cx="9601199" cy="1489551"/>
            </a:xfrm>
            <a:custGeom>
              <a:avLst/>
              <a:gdLst/>
              <a:ahLst/>
              <a:cxnLst/>
              <a:rect l="l" t="t" r="r" b="b"/>
              <a:pathLst>
                <a:path w="9265265" h="1423204">
                  <a:moveTo>
                    <a:pt x="7012473" y="74977"/>
                  </a:moveTo>
                  <a:cubicBezTo>
                    <a:pt x="6837341" y="74977"/>
                    <a:pt x="6695369" y="138861"/>
                    <a:pt x="6695369" y="217665"/>
                  </a:cubicBezTo>
                  <a:cubicBezTo>
                    <a:pt x="6695369" y="296469"/>
                    <a:pt x="6837341" y="360353"/>
                    <a:pt x="7012473" y="360353"/>
                  </a:cubicBezTo>
                  <a:cubicBezTo>
                    <a:pt x="7187605" y="360353"/>
                    <a:pt x="7329577" y="296469"/>
                    <a:pt x="7329577" y="217665"/>
                  </a:cubicBezTo>
                  <a:cubicBezTo>
                    <a:pt x="7329577" y="138861"/>
                    <a:pt x="7187605" y="74977"/>
                    <a:pt x="7012473" y="74977"/>
                  </a:cubicBezTo>
                  <a:close/>
                  <a:moveTo>
                    <a:pt x="1923531" y="0"/>
                  </a:moveTo>
                  <a:lnTo>
                    <a:pt x="7341734" y="0"/>
                  </a:lnTo>
                  <a:lnTo>
                    <a:pt x="9265265" y="1423204"/>
                  </a:lnTo>
                  <a:lnTo>
                    <a:pt x="0" y="1423204"/>
                  </a:lnTo>
                  <a:close/>
                </a:path>
              </a:pathLst>
            </a:custGeom>
            <a:blipFill>
              <a:blip r:embed="rId8">
                <a:duotone>
                  <a:prstClr val="black"/>
                  <a:schemeClr val="accent6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9">
                        <a14:imgEffect>
                          <a14:brightnessContrast bright="-40000" contrast="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17" name="Oval 116"/>
            <p:cNvSpPr/>
            <p:nvPr/>
          </p:nvSpPr>
          <p:spPr>
            <a:xfrm rot="60000">
              <a:off x="6581345" y="5454959"/>
              <a:ext cx="806120" cy="457844"/>
            </a:xfrm>
            <a:prstGeom prst="ellipse">
              <a:avLst/>
            </a:prstGeom>
            <a:blipFill>
              <a:blip r:embed="rId8">
                <a:duotone>
                  <a:prstClr val="black"/>
                  <a:schemeClr val="accent6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9">
                        <a14:imgEffect>
                          <a14:brightnessContrast bright="-40000" contrast="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pic>
        <p:nvPicPr>
          <p:cNvPr id="118" name="Picture 5"/>
          <p:cNvPicPr>
            <a:picLocks noChangeAspect="1" noChangeArrowheads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40000"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419847" y="1187727"/>
            <a:ext cx="6267450" cy="452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0" name="Can 119"/>
          <p:cNvSpPr/>
          <p:nvPr/>
        </p:nvSpPr>
        <p:spPr>
          <a:xfrm rot="10800000">
            <a:off x="4391561" y="529022"/>
            <a:ext cx="442117" cy="193500"/>
          </a:xfrm>
          <a:prstGeom prst="can">
            <a:avLst>
              <a:gd name="adj" fmla="val 47445"/>
            </a:avLst>
          </a:prstGeom>
          <a:gradFill flip="none" rotWithShape="1">
            <a:gsLst>
              <a:gs pos="0">
                <a:schemeClr val="bg1">
                  <a:lumMod val="95000"/>
                  <a:shade val="30000"/>
                  <a:satMod val="115000"/>
                </a:schemeClr>
              </a:gs>
              <a:gs pos="50000">
                <a:schemeClr val="bg1">
                  <a:lumMod val="95000"/>
                  <a:shade val="67500"/>
                  <a:satMod val="115000"/>
                </a:schemeClr>
              </a:gs>
              <a:gs pos="100000">
                <a:schemeClr val="bg1">
                  <a:lumMod val="95000"/>
                  <a:shade val="100000"/>
                  <a:satMod val="115000"/>
                </a:schemeClr>
              </a:gs>
            </a:gsLst>
            <a:lin ang="0" scaled="1"/>
            <a:tileRect/>
          </a:gradFill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21" name="Group 120"/>
          <p:cNvGrpSpPr/>
          <p:nvPr/>
        </p:nvGrpSpPr>
        <p:grpSpPr>
          <a:xfrm rot="1200000">
            <a:off x="4528022" y="-46691"/>
            <a:ext cx="228600" cy="1450557"/>
            <a:chOff x="4500664" y="-57189"/>
            <a:chExt cx="228600" cy="1450557"/>
          </a:xfrm>
        </p:grpSpPr>
        <p:grpSp>
          <p:nvGrpSpPr>
            <p:cNvPr id="122" name="Group 121"/>
            <p:cNvGrpSpPr/>
            <p:nvPr/>
          </p:nvGrpSpPr>
          <p:grpSpPr>
            <a:xfrm>
              <a:off x="4500664" y="668550"/>
              <a:ext cx="228600" cy="724818"/>
              <a:chOff x="4500664" y="668550"/>
              <a:chExt cx="228600" cy="724818"/>
            </a:xfrm>
          </p:grpSpPr>
          <p:cxnSp>
            <p:nvCxnSpPr>
              <p:cNvPr id="129" name="Straight Connector 128"/>
              <p:cNvCxnSpPr/>
              <p:nvPr/>
            </p:nvCxnSpPr>
            <p:spPr>
              <a:xfrm>
                <a:off x="4602701" y="668550"/>
                <a:ext cx="3380" cy="518175"/>
              </a:xfrm>
              <a:prstGeom prst="line">
                <a:avLst/>
              </a:prstGeom>
              <a:ln w="28575">
                <a:solidFill>
                  <a:schemeClr val="bg2">
                    <a:lumMod val="7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30" name="Group 129"/>
              <p:cNvGrpSpPr/>
              <p:nvPr/>
            </p:nvGrpSpPr>
            <p:grpSpPr>
              <a:xfrm>
                <a:off x="4500664" y="1088568"/>
                <a:ext cx="228600" cy="304800"/>
                <a:chOff x="5545615" y="228600"/>
                <a:chExt cx="228600" cy="304800"/>
              </a:xfrm>
            </p:grpSpPr>
            <p:sp>
              <p:nvSpPr>
                <p:cNvPr id="132" name="Oval 131"/>
                <p:cNvSpPr/>
                <p:nvPr/>
              </p:nvSpPr>
              <p:spPr>
                <a:xfrm>
                  <a:off x="5545615" y="304800"/>
                  <a:ext cx="228600" cy="22860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3" name="Can 132"/>
                <p:cNvSpPr/>
                <p:nvPr/>
              </p:nvSpPr>
              <p:spPr>
                <a:xfrm>
                  <a:off x="5637056" y="228600"/>
                  <a:ext cx="45719" cy="76200"/>
                </a:xfrm>
                <a:prstGeom prst="can">
                  <a:avLst/>
                </a:prstGeom>
                <a:solidFill>
                  <a:schemeClr val="bg2">
                    <a:lumMod val="75000"/>
                  </a:schemeClr>
                </a:solidFill>
                <a:ln w="19050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131" name="Rounded Rectangle 130"/>
              <p:cNvSpPr/>
              <p:nvPr/>
            </p:nvSpPr>
            <p:spPr>
              <a:xfrm>
                <a:off x="4553623" y="1012368"/>
                <a:ext cx="92202" cy="152400"/>
              </a:xfrm>
              <a:prstGeom prst="round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23" name="Group 122"/>
            <p:cNvGrpSpPr/>
            <p:nvPr/>
          </p:nvGrpSpPr>
          <p:grpSpPr>
            <a:xfrm flipV="1">
              <a:off x="4500664" y="-57189"/>
              <a:ext cx="228600" cy="724818"/>
              <a:chOff x="4500664" y="668550"/>
              <a:chExt cx="228600" cy="724818"/>
            </a:xfrm>
            <a:solidFill>
              <a:srgbClr val="F2F2F2">
                <a:alpha val="1176"/>
              </a:srgbClr>
            </a:solidFill>
            <a:effectLst/>
          </p:grpSpPr>
          <p:cxnSp>
            <p:nvCxnSpPr>
              <p:cNvPr id="124" name="Straight Connector 123"/>
              <p:cNvCxnSpPr/>
              <p:nvPr/>
            </p:nvCxnSpPr>
            <p:spPr>
              <a:xfrm>
                <a:off x="4602701" y="668550"/>
                <a:ext cx="3380" cy="518175"/>
              </a:xfrm>
              <a:prstGeom prst="line">
                <a:avLst/>
              </a:prstGeom>
              <a:grpFill/>
              <a:ln w="28575">
                <a:noFill/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25" name="Group 124"/>
              <p:cNvGrpSpPr/>
              <p:nvPr/>
            </p:nvGrpSpPr>
            <p:grpSpPr>
              <a:xfrm>
                <a:off x="4500664" y="1088568"/>
                <a:ext cx="228600" cy="304800"/>
                <a:chOff x="5545615" y="228600"/>
                <a:chExt cx="228600" cy="304800"/>
              </a:xfrm>
              <a:grpFill/>
            </p:grpSpPr>
            <p:sp>
              <p:nvSpPr>
                <p:cNvPr id="127" name="Oval 126"/>
                <p:cNvSpPr/>
                <p:nvPr/>
              </p:nvSpPr>
              <p:spPr>
                <a:xfrm>
                  <a:off x="5545615" y="304800"/>
                  <a:ext cx="228600" cy="228600"/>
                </a:xfrm>
                <a:prstGeom prst="ellipse">
                  <a:avLst/>
                </a:prstGeom>
                <a:grpFill/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8" name="Can 127"/>
                <p:cNvSpPr/>
                <p:nvPr/>
              </p:nvSpPr>
              <p:spPr>
                <a:xfrm>
                  <a:off x="5637056" y="228600"/>
                  <a:ext cx="45719" cy="76200"/>
                </a:xfrm>
                <a:prstGeom prst="can">
                  <a:avLst/>
                </a:prstGeom>
                <a:grpFill/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126" name="Rounded Rectangle 125"/>
              <p:cNvSpPr/>
              <p:nvPr/>
            </p:nvSpPr>
            <p:spPr>
              <a:xfrm>
                <a:off x="4553623" y="1012368"/>
                <a:ext cx="92202" cy="152400"/>
              </a:xfrm>
              <a:prstGeom prst="roundRect">
                <a:avLst/>
              </a:prstGeom>
              <a:grpFill/>
              <a:ln>
                <a:noFill/>
              </a:ln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224" name="Trapezoid 223">
            <a:hlinkClick r:id="" action="ppaction://hlinkshowjump?jump=nextslide"/>
          </p:cNvPr>
          <p:cNvSpPr/>
          <p:nvPr/>
        </p:nvSpPr>
        <p:spPr>
          <a:xfrm rot="5400000">
            <a:off x="-173918" y="2351961"/>
            <a:ext cx="1790824" cy="1269851"/>
          </a:xfrm>
          <a:prstGeom prst="trapezoid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78" name="Trapezoid 77"/>
          <p:cNvSpPr/>
          <p:nvPr/>
        </p:nvSpPr>
        <p:spPr>
          <a:xfrm>
            <a:off x="1752600" y="5257800"/>
            <a:ext cx="5664201" cy="1713570"/>
          </a:xfrm>
          <a:prstGeom prst="trapezoid">
            <a:avLst>
              <a:gd name="adj" fmla="val 44026"/>
            </a:avLst>
          </a:prstGeom>
          <a:blipFill>
            <a:blip r:embed="rId12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aturation sat="2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 w="76200">
            <a:solidFill>
              <a:schemeClr val="accent2">
                <a:lumMod val="50000"/>
              </a:schemeClr>
            </a:solidFill>
          </a:ln>
          <a:scene3d>
            <a:camera prst="orthographicFront">
              <a:rot lat="17999990" lon="0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34" name="Group 133"/>
          <p:cNvGrpSpPr>
            <a:grpSpLocks noChangeAspect="1"/>
          </p:cNvGrpSpPr>
          <p:nvPr/>
        </p:nvGrpSpPr>
        <p:grpSpPr>
          <a:xfrm>
            <a:off x="2103120" y="5870864"/>
            <a:ext cx="640080" cy="932855"/>
            <a:chOff x="6255916" y="2256841"/>
            <a:chExt cx="1149161" cy="1486738"/>
          </a:xfrm>
          <a:solidFill>
            <a:schemeClr val="tx2">
              <a:lumMod val="60000"/>
              <a:lumOff val="40000"/>
            </a:schemeClr>
          </a:solidFill>
          <a:effectLst>
            <a:glow rad="635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135" name="Freeform 134"/>
            <p:cNvSpPr/>
            <p:nvPr/>
          </p:nvSpPr>
          <p:spPr>
            <a:xfrm rot="1249020">
              <a:off x="6255916" y="2960173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lumMod val="60000"/>
                    <a:lumOff val="40000"/>
                    <a:shade val="30000"/>
                    <a:satMod val="115000"/>
                  </a:schemeClr>
                </a:gs>
                <a:gs pos="50000">
                  <a:schemeClr val="tx2">
                    <a:lumMod val="60000"/>
                    <a:lumOff val="40000"/>
                    <a:shade val="67500"/>
                    <a:satMod val="115000"/>
                  </a:schemeClr>
                </a:gs>
                <a:gs pos="100000">
                  <a:schemeClr val="tx2">
                    <a:lumMod val="60000"/>
                    <a:lumOff val="40000"/>
                    <a:shade val="100000"/>
                    <a:satMod val="115000"/>
                  </a:schemeClr>
                </a:gs>
              </a:gsLst>
              <a:lin ang="189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36" name="Freeform 135"/>
            <p:cNvSpPr/>
            <p:nvPr/>
          </p:nvSpPr>
          <p:spPr>
            <a:xfrm rot="1249020">
              <a:off x="6625784" y="2624588"/>
              <a:ext cx="685008" cy="217506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shade val="30000"/>
                    <a:satMod val="115000"/>
                  </a:schemeClr>
                </a:gs>
                <a:gs pos="50000">
                  <a:schemeClr val="accent1">
                    <a:shade val="67500"/>
                    <a:satMod val="115000"/>
                  </a:schemeClr>
                </a:gs>
                <a:gs pos="100000">
                  <a:schemeClr val="accent1"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27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37" name="Freeform 136"/>
            <p:cNvSpPr/>
            <p:nvPr/>
          </p:nvSpPr>
          <p:spPr>
            <a:xfrm rot="1249020">
              <a:off x="6456171" y="2535528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lumMod val="60000"/>
                    <a:lumOff val="40000"/>
                    <a:shade val="30000"/>
                    <a:satMod val="115000"/>
                  </a:schemeClr>
                </a:gs>
                <a:gs pos="50000">
                  <a:schemeClr val="tx2">
                    <a:lumMod val="60000"/>
                    <a:lumOff val="40000"/>
                    <a:shade val="67500"/>
                    <a:satMod val="115000"/>
                  </a:schemeClr>
                </a:gs>
                <a:gs pos="100000">
                  <a:schemeClr val="tx2">
                    <a:lumMod val="60000"/>
                    <a:lumOff val="40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38" name="Freeform 137"/>
            <p:cNvSpPr/>
            <p:nvPr/>
          </p:nvSpPr>
          <p:spPr>
            <a:xfrm rot="1249020">
              <a:off x="6562531" y="2256841"/>
              <a:ext cx="295751" cy="305781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lumMod val="60000"/>
                    <a:lumOff val="40000"/>
                    <a:shade val="30000"/>
                    <a:satMod val="115000"/>
                  </a:schemeClr>
                </a:gs>
                <a:gs pos="50000">
                  <a:schemeClr val="tx2">
                    <a:lumMod val="60000"/>
                    <a:lumOff val="40000"/>
                    <a:shade val="67500"/>
                    <a:satMod val="115000"/>
                  </a:schemeClr>
                </a:gs>
                <a:gs pos="100000">
                  <a:schemeClr val="tx2">
                    <a:lumMod val="60000"/>
                    <a:lumOff val="40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39" name="Freeform 138"/>
            <p:cNvSpPr/>
            <p:nvPr/>
          </p:nvSpPr>
          <p:spPr>
            <a:xfrm rot="1249020">
              <a:off x="6538197" y="2709208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shade val="30000"/>
                    <a:satMod val="115000"/>
                  </a:schemeClr>
                </a:gs>
                <a:gs pos="50000">
                  <a:schemeClr val="accent1">
                    <a:shade val="67500"/>
                    <a:satMod val="115000"/>
                  </a:schemeClr>
                </a:gs>
                <a:gs pos="100000">
                  <a:schemeClr val="accent1"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27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164" name="Group 163"/>
          <p:cNvGrpSpPr>
            <a:grpSpLocks noChangeAspect="1"/>
          </p:cNvGrpSpPr>
          <p:nvPr/>
        </p:nvGrpSpPr>
        <p:grpSpPr>
          <a:xfrm>
            <a:off x="-2230365" y="845293"/>
            <a:ext cx="2113116" cy="3079664"/>
            <a:chOff x="6255916" y="2256841"/>
            <a:chExt cx="1149161" cy="1486738"/>
          </a:xfrm>
          <a:solidFill>
            <a:schemeClr val="tx2">
              <a:lumMod val="60000"/>
              <a:lumOff val="40000"/>
            </a:schemeClr>
          </a:solidFill>
          <a:effectLst>
            <a:glow rad="2286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165" name="Freeform 164"/>
            <p:cNvSpPr/>
            <p:nvPr/>
          </p:nvSpPr>
          <p:spPr>
            <a:xfrm rot="1249020">
              <a:off x="6255916" y="2960173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lumMod val="60000"/>
                    <a:lumOff val="40000"/>
                    <a:shade val="30000"/>
                    <a:satMod val="115000"/>
                  </a:schemeClr>
                </a:gs>
                <a:gs pos="50000">
                  <a:schemeClr val="tx2">
                    <a:lumMod val="60000"/>
                    <a:lumOff val="40000"/>
                    <a:shade val="67500"/>
                    <a:satMod val="115000"/>
                  </a:schemeClr>
                </a:gs>
                <a:gs pos="100000">
                  <a:schemeClr val="tx2">
                    <a:lumMod val="60000"/>
                    <a:lumOff val="40000"/>
                    <a:shade val="100000"/>
                    <a:satMod val="115000"/>
                  </a:schemeClr>
                </a:gs>
              </a:gsLst>
              <a:lin ang="189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66" name="Freeform 165"/>
            <p:cNvSpPr/>
            <p:nvPr/>
          </p:nvSpPr>
          <p:spPr>
            <a:xfrm rot="1249020">
              <a:off x="6625784" y="2624588"/>
              <a:ext cx="685008" cy="217506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shade val="30000"/>
                    <a:satMod val="115000"/>
                  </a:schemeClr>
                </a:gs>
                <a:gs pos="50000">
                  <a:schemeClr val="accent1">
                    <a:shade val="67500"/>
                    <a:satMod val="115000"/>
                  </a:schemeClr>
                </a:gs>
                <a:gs pos="100000">
                  <a:schemeClr val="accent1"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27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67" name="Freeform 166"/>
            <p:cNvSpPr/>
            <p:nvPr/>
          </p:nvSpPr>
          <p:spPr>
            <a:xfrm rot="1249020">
              <a:off x="6456171" y="2535528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lumMod val="60000"/>
                    <a:lumOff val="40000"/>
                    <a:shade val="30000"/>
                    <a:satMod val="115000"/>
                  </a:schemeClr>
                </a:gs>
                <a:gs pos="50000">
                  <a:schemeClr val="tx2">
                    <a:lumMod val="60000"/>
                    <a:lumOff val="40000"/>
                    <a:shade val="67500"/>
                    <a:satMod val="115000"/>
                  </a:schemeClr>
                </a:gs>
                <a:gs pos="100000">
                  <a:schemeClr val="tx2">
                    <a:lumMod val="60000"/>
                    <a:lumOff val="40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68" name="Freeform 167"/>
            <p:cNvSpPr/>
            <p:nvPr/>
          </p:nvSpPr>
          <p:spPr>
            <a:xfrm rot="1249020">
              <a:off x="6562531" y="2256841"/>
              <a:ext cx="295751" cy="305781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lumMod val="60000"/>
                    <a:lumOff val="40000"/>
                    <a:shade val="30000"/>
                    <a:satMod val="115000"/>
                  </a:schemeClr>
                </a:gs>
                <a:gs pos="50000">
                  <a:schemeClr val="tx2">
                    <a:lumMod val="60000"/>
                    <a:lumOff val="40000"/>
                    <a:shade val="67500"/>
                    <a:satMod val="115000"/>
                  </a:schemeClr>
                </a:gs>
                <a:gs pos="100000">
                  <a:schemeClr val="tx2">
                    <a:lumMod val="60000"/>
                    <a:lumOff val="40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69" name="Freeform 168"/>
            <p:cNvSpPr/>
            <p:nvPr/>
          </p:nvSpPr>
          <p:spPr>
            <a:xfrm rot="1249020">
              <a:off x="6538197" y="2709208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shade val="30000"/>
                    <a:satMod val="115000"/>
                  </a:schemeClr>
                </a:gs>
                <a:gs pos="50000">
                  <a:schemeClr val="accent1">
                    <a:shade val="67500"/>
                    <a:satMod val="115000"/>
                  </a:schemeClr>
                </a:gs>
                <a:gs pos="100000">
                  <a:schemeClr val="accent1"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27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176" name="Group 175"/>
          <p:cNvGrpSpPr>
            <a:grpSpLocks noChangeAspect="1"/>
          </p:cNvGrpSpPr>
          <p:nvPr/>
        </p:nvGrpSpPr>
        <p:grpSpPr>
          <a:xfrm>
            <a:off x="-2077122" y="1592183"/>
            <a:ext cx="1916211" cy="2792694"/>
            <a:chOff x="6255916" y="2256841"/>
            <a:chExt cx="1149161" cy="1486738"/>
          </a:xfrm>
          <a:solidFill>
            <a:schemeClr val="accent4">
              <a:lumMod val="40000"/>
              <a:lumOff val="60000"/>
            </a:schemeClr>
          </a:solidFill>
          <a:effectLst>
            <a:glow rad="2286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177" name="Freeform 176"/>
            <p:cNvSpPr/>
            <p:nvPr/>
          </p:nvSpPr>
          <p:spPr>
            <a:xfrm rot="1249020">
              <a:off x="6255916" y="2960173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adFill flip="none" rotWithShape="1">
              <a:gsLst>
                <a:gs pos="0">
                  <a:schemeClr val="accent4">
                    <a:lumMod val="40000"/>
                    <a:lumOff val="60000"/>
                    <a:shade val="30000"/>
                    <a:satMod val="115000"/>
                  </a:schemeClr>
                </a:gs>
                <a:gs pos="50000">
                  <a:schemeClr val="accent4">
                    <a:lumMod val="40000"/>
                    <a:lumOff val="60000"/>
                    <a:shade val="67500"/>
                    <a:satMod val="115000"/>
                  </a:schemeClr>
                </a:gs>
                <a:gs pos="100000">
                  <a:schemeClr val="accent4">
                    <a:lumMod val="40000"/>
                    <a:lumOff val="60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78" name="Freeform 177"/>
            <p:cNvSpPr/>
            <p:nvPr/>
          </p:nvSpPr>
          <p:spPr>
            <a:xfrm rot="1249020">
              <a:off x="6625784" y="2624588"/>
              <a:ext cx="685008" cy="217506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adFill flip="none" rotWithShape="1">
              <a:gsLst>
                <a:gs pos="0">
                  <a:schemeClr val="accent4">
                    <a:lumMod val="40000"/>
                    <a:lumOff val="60000"/>
                    <a:shade val="30000"/>
                    <a:satMod val="115000"/>
                  </a:schemeClr>
                </a:gs>
                <a:gs pos="50000">
                  <a:schemeClr val="accent4">
                    <a:lumMod val="40000"/>
                    <a:lumOff val="60000"/>
                    <a:shade val="67500"/>
                    <a:satMod val="115000"/>
                  </a:schemeClr>
                </a:gs>
                <a:gs pos="100000">
                  <a:schemeClr val="accent4">
                    <a:lumMod val="40000"/>
                    <a:lumOff val="60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27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79" name="Freeform 178"/>
            <p:cNvSpPr/>
            <p:nvPr/>
          </p:nvSpPr>
          <p:spPr>
            <a:xfrm rot="1249020">
              <a:off x="6456171" y="2535528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4">
                    <a:lumMod val="40000"/>
                    <a:lumOff val="60000"/>
                    <a:shade val="30000"/>
                    <a:satMod val="115000"/>
                  </a:schemeClr>
                </a:gs>
                <a:gs pos="50000">
                  <a:schemeClr val="accent4">
                    <a:lumMod val="40000"/>
                    <a:lumOff val="60000"/>
                    <a:shade val="67500"/>
                    <a:satMod val="115000"/>
                  </a:schemeClr>
                </a:gs>
                <a:gs pos="100000">
                  <a:schemeClr val="accent4">
                    <a:lumMod val="40000"/>
                    <a:lumOff val="60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80" name="Freeform 179"/>
            <p:cNvSpPr/>
            <p:nvPr/>
          </p:nvSpPr>
          <p:spPr>
            <a:xfrm rot="1249020">
              <a:off x="6562531" y="2256841"/>
              <a:ext cx="295751" cy="305781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4">
                    <a:lumMod val="40000"/>
                    <a:lumOff val="60000"/>
                    <a:shade val="30000"/>
                    <a:satMod val="115000"/>
                  </a:schemeClr>
                </a:gs>
                <a:gs pos="50000">
                  <a:schemeClr val="accent4">
                    <a:lumMod val="40000"/>
                    <a:lumOff val="60000"/>
                    <a:shade val="67500"/>
                    <a:satMod val="115000"/>
                  </a:schemeClr>
                </a:gs>
                <a:gs pos="100000">
                  <a:schemeClr val="accent4">
                    <a:lumMod val="40000"/>
                    <a:lumOff val="60000"/>
                    <a:shade val="100000"/>
                    <a:satMod val="115000"/>
                  </a:schemeClr>
                </a:gs>
              </a:gsLst>
              <a:lin ang="189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81" name="Freeform 180"/>
            <p:cNvSpPr/>
            <p:nvPr/>
          </p:nvSpPr>
          <p:spPr>
            <a:xfrm rot="1249020">
              <a:off x="6538197" y="2709208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gradFill flip="none" rotWithShape="1">
              <a:gsLst>
                <a:gs pos="0">
                  <a:schemeClr val="accent4">
                    <a:lumMod val="40000"/>
                    <a:lumOff val="60000"/>
                    <a:shade val="30000"/>
                    <a:satMod val="115000"/>
                  </a:schemeClr>
                </a:gs>
                <a:gs pos="50000">
                  <a:schemeClr val="accent4">
                    <a:lumMod val="40000"/>
                    <a:lumOff val="60000"/>
                    <a:shade val="67500"/>
                    <a:satMod val="115000"/>
                  </a:schemeClr>
                </a:gs>
                <a:gs pos="100000">
                  <a:schemeClr val="accent4">
                    <a:lumMod val="40000"/>
                    <a:lumOff val="60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27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170" name="Group 169"/>
          <p:cNvGrpSpPr>
            <a:grpSpLocks noChangeAspect="1"/>
          </p:cNvGrpSpPr>
          <p:nvPr/>
        </p:nvGrpSpPr>
        <p:grpSpPr>
          <a:xfrm>
            <a:off x="-2059104" y="2658667"/>
            <a:ext cx="1328941" cy="1955075"/>
            <a:chOff x="6255916" y="2242816"/>
            <a:chExt cx="1149161" cy="1500763"/>
          </a:xfrm>
          <a:solidFill>
            <a:srgbClr val="92D050"/>
          </a:solidFill>
          <a:effectLst>
            <a:glow rad="2286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171" name="Freeform 170"/>
            <p:cNvSpPr/>
            <p:nvPr/>
          </p:nvSpPr>
          <p:spPr>
            <a:xfrm rot="1249020">
              <a:off x="6255916" y="2960173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72" name="Freeform 171"/>
            <p:cNvSpPr/>
            <p:nvPr/>
          </p:nvSpPr>
          <p:spPr>
            <a:xfrm rot="1249020">
              <a:off x="6627025" y="2633070"/>
              <a:ext cx="664591" cy="190260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32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73" name="Freeform 172"/>
            <p:cNvSpPr/>
            <p:nvPr/>
          </p:nvSpPr>
          <p:spPr>
            <a:xfrm rot="1249020">
              <a:off x="6456171" y="2535528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74" name="Freeform 173"/>
            <p:cNvSpPr/>
            <p:nvPr/>
          </p:nvSpPr>
          <p:spPr>
            <a:xfrm rot="1249020">
              <a:off x="6536870" y="2242816"/>
              <a:ext cx="324315" cy="315621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89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75" name="Freeform 174"/>
            <p:cNvSpPr/>
            <p:nvPr/>
          </p:nvSpPr>
          <p:spPr>
            <a:xfrm rot="1249020">
              <a:off x="6538197" y="2709208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32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182" name="Group 181"/>
          <p:cNvGrpSpPr>
            <a:grpSpLocks noChangeAspect="1"/>
          </p:cNvGrpSpPr>
          <p:nvPr/>
        </p:nvGrpSpPr>
        <p:grpSpPr>
          <a:xfrm>
            <a:off x="-1669628" y="3071238"/>
            <a:ext cx="1182844" cy="1799996"/>
            <a:chOff x="5935820" y="1165459"/>
            <a:chExt cx="1149161" cy="1552382"/>
          </a:xfrm>
          <a:effectLst>
            <a:glow rad="2286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183" name="Freeform 182"/>
            <p:cNvSpPr/>
            <p:nvPr/>
          </p:nvSpPr>
          <p:spPr>
            <a:xfrm rot="1249020">
              <a:off x="5935820" y="1934435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adFill flip="none" rotWithShape="1">
              <a:gsLst>
                <a:gs pos="0">
                  <a:srgbClr val="FFC000">
                    <a:shade val="30000"/>
                    <a:satMod val="115000"/>
                  </a:srgbClr>
                </a:gs>
                <a:gs pos="50000">
                  <a:srgbClr val="FFC000">
                    <a:shade val="67500"/>
                    <a:satMod val="115000"/>
                  </a:srgbClr>
                </a:gs>
                <a:gs pos="100000">
                  <a:srgbClr val="FFC000">
                    <a:shade val="100000"/>
                    <a:satMod val="115000"/>
                  </a:srgbClr>
                </a:gs>
              </a:gsLst>
              <a:lin ang="189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84" name="Freeform 183"/>
            <p:cNvSpPr/>
            <p:nvPr/>
          </p:nvSpPr>
          <p:spPr>
            <a:xfrm rot="1249020">
              <a:off x="6302657" y="1615351"/>
              <a:ext cx="712529" cy="205502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adFill flip="none" rotWithShape="1">
              <a:gsLst>
                <a:gs pos="0">
                  <a:srgbClr val="FFC000">
                    <a:shade val="30000"/>
                    <a:satMod val="115000"/>
                  </a:srgbClr>
                </a:gs>
                <a:gs pos="50000">
                  <a:srgbClr val="FFC000">
                    <a:shade val="67500"/>
                    <a:satMod val="115000"/>
                  </a:srgbClr>
                </a:gs>
                <a:gs pos="100000">
                  <a:srgbClr val="FFC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32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85" name="Freeform 184"/>
            <p:cNvSpPr/>
            <p:nvPr/>
          </p:nvSpPr>
          <p:spPr>
            <a:xfrm rot="1249020">
              <a:off x="6136075" y="1509790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C000">
                    <a:shade val="30000"/>
                    <a:satMod val="115000"/>
                  </a:srgbClr>
                </a:gs>
                <a:gs pos="50000">
                  <a:srgbClr val="FFC000">
                    <a:shade val="67500"/>
                    <a:satMod val="115000"/>
                  </a:srgbClr>
                </a:gs>
                <a:gs pos="100000">
                  <a:srgbClr val="FFC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86" name="Freeform 185"/>
            <p:cNvSpPr/>
            <p:nvPr/>
          </p:nvSpPr>
          <p:spPr>
            <a:xfrm rot="1249020">
              <a:off x="6216252" y="1165459"/>
              <a:ext cx="331350" cy="409850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C000">
                    <a:shade val="30000"/>
                    <a:satMod val="115000"/>
                  </a:srgbClr>
                </a:gs>
                <a:gs pos="50000">
                  <a:srgbClr val="FFC000">
                    <a:shade val="67500"/>
                    <a:satMod val="115000"/>
                  </a:srgbClr>
                </a:gs>
                <a:gs pos="100000">
                  <a:srgbClr val="FFC000">
                    <a:shade val="100000"/>
                    <a:satMod val="115000"/>
                  </a:srgbClr>
                </a:gs>
              </a:gsLst>
              <a:lin ang="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87" name="Freeform 186"/>
            <p:cNvSpPr/>
            <p:nvPr/>
          </p:nvSpPr>
          <p:spPr>
            <a:xfrm rot="1249020">
              <a:off x="6218101" y="1683470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gradFill flip="none" rotWithShape="1">
              <a:gsLst>
                <a:gs pos="0">
                  <a:srgbClr val="FFC000">
                    <a:shade val="30000"/>
                    <a:satMod val="115000"/>
                  </a:srgbClr>
                </a:gs>
                <a:gs pos="50000">
                  <a:srgbClr val="FFC000">
                    <a:shade val="67500"/>
                    <a:satMod val="115000"/>
                  </a:srgbClr>
                </a:gs>
                <a:gs pos="100000">
                  <a:srgbClr val="FFC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32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25" name="Group 224"/>
          <p:cNvGrpSpPr>
            <a:grpSpLocks noChangeAspect="1"/>
          </p:cNvGrpSpPr>
          <p:nvPr/>
        </p:nvGrpSpPr>
        <p:grpSpPr>
          <a:xfrm>
            <a:off x="-1392979" y="3924190"/>
            <a:ext cx="920100" cy="1396750"/>
            <a:chOff x="6255916" y="2194983"/>
            <a:chExt cx="1149161" cy="1548596"/>
          </a:xfrm>
          <a:solidFill>
            <a:srgbClr val="FF0000"/>
          </a:solidFill>
          <a:effectLst>
            <a:glow rad="2286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226" name="Freeform 225"/>
            <p:cNvSpPr/>
            <p:nvPr/>
          </p:nvSpPr>
          <p:spPr>
            <a:xfrm rot="1249020">
              <a:off x="6255916" y="2960173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adFill flip="none" rotWithShape="1">
              <a:gsLst>
                <a:gs pos="0">
                  <a:srgbClr val="FF0000">
                    <a:shade val="30000"/>
                    <a:satMod val="115000"/>
                  </a:srgbClr>
                </a:gs>
                <a:gs pos="50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27" name="Freeform 226"/>
            <p:cNvSpPr/>
            <p:nvPr/>
          </p:nvSpPr>
          <p:spPr>
            <a:xfrm rot="1249020">
              <a:off x="6622753" y="2641089"/>
              <a:ext cx="712529" cy="205502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adFill flip="none" rotWithShape="1">
              <a:gsLst>
                <a:gs pos="0">
                  <a:srgbClr val="FF0000">
                    <a:shade val="30000"/>
                    <a:satMod val="115000"/>
                  </a:srgbClr>
                </a:gs>
                <a:gs pos="50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28" name="Freeform 227"/>
            <p:cNvSpPr/>
            <p:nvPr/>
          </p:nvSpPr>
          <p:spPr>
            <a:xfrm rot="1249020">
              <a:off x="6456171" y="2535528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0000">
                    <a:shade val="30000"/>
                    <a:satMod val="115000"/>
                  </a:srgbClr>
                </a:gs>
                <a:gs pos="50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29" name="Freeform 228"/>
            <p:cNvSpPr/>
            <p:nvPr/>
          </p:nvSpPr>
          <p:spPr>
            <a:xfrm rot="1249020">
              <a:off x="6547851" y="2194983"/>
              <a:ext cx="361855" cy="388890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0000">
                    <a:shade val="30000"/>
                    <a:satMod val="115000"/>
                  </a:srgbClr>
                </a:gs>
                <a:gs pos="50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lin ang="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30" name="Freeform 229"/>
            <p:cNvSpPr/>
            <p:nvPr/>
          </p:nvSpPr>
          <p:spPr>
            <a:xfrm rot="1249020">
              <a:off x="6538197" y="2709208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ffectLst>
              <a:innerShdw blurRad="63500" dist="50800" dir="54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119" name="Rectangle 118"/>
          <p:cNvSpPr/>
          <p:nvPr/>
        </p:nvSpPr>
        <p:spPr>
          <a:xfrm>
            <a:off x="-5972" y="1155868"/>
            <a:ext cx="45719" cy="3949532"/>
          </a:xfrm>
          <a:prstGeom prst="rect">
            <a:avLst/>
          </a:prstGeom>
          <a:blipFill>
            <a:blip r:embed="rId3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09316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accel="12000" decel="10000" autoRev="1" fill="remove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2700000">
                                      <p:cBhvr>
                                        <p:cTn id="6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0" tmFilter="0, 0; .2, .5; .8, .5; 1, 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5" dur="250" autoRev="1" fill="hold"/>
                                        <p:tgtEl>
                                          <p:spTgt spid="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6" presetID="0" presetClass="path" presetSubtype="0" accel="50000" decel="5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1.38889E-6 -5.92593E-6 C 0.03351 0.01457 1.38889E-6 -0.00325 0.02135 0.01573 C 0.02743 0.02106 0.03646 0.0236 0.04288 0.02846 C 0.04792 0.03217 0.05174 0.03865 0.05712 0.04119 C 0.06962 0.04698 0.06215 0.04258 0.07865 0.05694 C 0.08507 0.06249 0.08229 0.06527 0.08819 0.07291 C 0.0901 0.07569 0.09288 0.07684 0.09531 0.07893 C 0.10486 0.10485 0.12031 0.11272 0.13576 0.12985 C 0.15903 0.15624 0.12917 0.12407 0.14757 0.14883 C 0.15503 0.15948 0.16354 0.16319 0.17378 0.16782 C 0.17622 0.16897 0.1809 0.17129 0.1809 0.17129 C 0.18837 0.18124 0.1967 0.18124 0.20712 0.18402 C 0.22135 0.18286 0.23559 0.18309 0.25 0.18078 C 0.25503 0.17985 0.25955 0.17661 0.26424 0.17453 C 0.26667 0.17337 0.27135 0.17129 0.27135 0.17129 C 0.27986 0.15971 0.28837 0.14744 0.29983 0.14282 C 0.30486 0.1361 0.3092 0.12985 0.31424 0.1236 C 0.3158 0.12152 0.3191 0.11712 0.3191 0.11712 C 0.32344 0.09907 0.31771 0.11573 0.32865 0.10115 C 0.33073 0.09837 0.33108 0.09467 0.33333 0.09189 C 0.34601 0.07499 0.33542 0.09536 0.34514 0.07893 C 0.36198 0.05138 0.38455 0.02916 0.40469 0.00624 C 0.41701 -0.00788 0.42656 -0.02617 0.44045 -0.0382 C 0.44635 -0.05024 0.45417 -0.05996 0.46181 -0.06992 C 0.46389 -0.07246 0.46476 -0.07663 0.46667 -0.07941 C 0.46962 -0.08404 0.47378 -0.08705 0.47622 -0.09214 C 0.47778 -0.09538 0.47917 -0.09862 0.4809 -0.10163 C 0.48663 -0.11112 0.49583 -0.1183 0.50226 -0.12709 C 0.51024 -0.13751 0.51806 -0.14607 0.52622 -0.15556 C 0.52951 -0.1595 0.53142 -0.16644 0.53576 -0.1683 C 0.54878 -0.17431 0.5599 -0.17779 0.57378 -0.18103 C 0.58385 -0.17987 0.59444 -0.17941 0.60469 -0.17779 C 0.61267 -0.1764 0.61858 -0.16853 0.62604 -0.16529 C 0.63594 -0.15232 0.64236 -0.13913 0.65 -0.12385 C 0.65139 -0.12107 0.65104 -0.11737 0.65243 -0.11436 C 0.65521 -0.10765 0.66198 -0.09538 0.66198 -0.09538 C 0.66771 -0.07223 0.67344 -0.04908 0.67847 -0.02547 C 0.68125 -0.01274 0.68264 -5.92593E-6 0.68576 0.01249 C 0.68976 0.05231 0.69253 0.08888 0.70226 0.12684 C 0.70295 0.12962 0.70573 0.13078 0.70712 0.13309 C 0.71007 0.13819 0.71753 0.15416 0.72118 0.1618 C 0.72934 0.17754 0.73819 0.1861 0.75 0.19675 C 0.75417 0.20045 0.75955 0.20092 0.76424 0.203 C 0.76667 0.20416 0.77118 0.20624 0.77118 0.20624 C 0.81233 0.20369 0.8316 0.20578 0.86406 0.18402 C 0.87326 0.178 0.88038 0.16643 0.88802 0.15856 C 0.89427 0.15161 0.90087 0.14606 0.90712 0.13934 C 0.9158 0.13032 0.90851 0.13587 0.91667 0.1236 C 0.92031 0.11805 0.92465 0.11319 0.92865 0.10786 C 0.92917 0.1067 0.94601 0.09235 0.95 0.08888 C 0.95104 0.08772 0.96146 0.07337 0.96424 0.06967 C 0.96823 0.06411 0.97535 0.06527 0.9809 0.06319 C 1.00052 0.06457 1.02066 0.06481 1.04045 0.06666 C 1.04948 0.06758 1.06667 0.07615 1.06667 0.07615 C 1.0691 0.07823 1.07101 0.08078 1.07378 0.08217 C 1.0783 0.08494 1.08785 0.08888 1.08785 0.08888 C 1.09618 0.0993 1.10503 0.10439 1.11424 0.1111 C 1.11927 0.11457 1.12309 0.12106 1.12847 0.1236 C 1.15608 0.13587 1.18351 0.13726 1.21198 0.14282 C 1.22934 0.14143 1.2467 0.14119 1.26424 0.13934 C 1.27552 0.13819 1.28524 0.12939 1.29531 0.1236 C 1.30903 0.1155 1.31667 0.11388 1.3309 0.11388 " pathEditMode="relative" ptsTypes="fffffffffffffffffffffffffffffffffffffffffffffffffffffffffffffA">
                                      <p:cBhvr>
                                        <p:cTn id="17" dur="100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8" presetID="8" presetClass="emph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Rot by="5400000">
                                      <p:cBhvr>
                                        <p:cTn id="19" dur="10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" presetID="0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0.00278 -0.00232 C 0.01458 0.00162 0.03212 0.00231 0.04948 0.00717 C 0.06215 0.00602 0.075 0.00625 0.08767 0.00393 C 0.09271 0.00301 0.10191 -0.00232 0.10191 -0.00209 C 0.11371 -0.01875 0.09844 0.00046 0.11389 -0.01181 C 0.1158 -0.01343 0.11684 -0.01644 0.11857 -0.01829 C 0.12517 -0.02523 0.13368 -0.0294 0.13975 -0.03727 C 0.14878 -0.04884 0.14271 -0.0419 0.15885 -0.05625 C 0.16371 -0.06042 0.16684 -0.0669 0.17083 -0.07222 C 0.17795 -0.08148 0.18281 -0.09491 0.18993 -0.10394 C 0.19184 -0.10671 0.19479 -0.10764 0.19705 -0.11019 C 0.20191 -0.11551 0.21406 -0.13033 0.21823 -0.13889 C 0.22587 -0.15394 0.22222 -0.14491 0.22812 -0.16736 C 0.23021 -0.17662 0.23889 -0.18079 0.24219 -0.18959 C 0.24791 -0.20486 0.25312 -0.22176 0.26614 -0.22778 C 0.27899 -0.24468 0.30642 -0.24445 0.32291 -0.24676 C 0.33437 -0.24421 0.33941 -0.24445 0.34913 -0.23727 C 0.35416 -0.23357 0.36389 -0.22454 0.36389 -0.22431 C 0.36927 -0.20162 0.36094 -0.23148 0.37552 -0.20232 C 0.38646 -0.18009 0.38194 -0.18959 0.38975 -0.17384 C 0.39566 -0.16204 0.39566 -0.14537 0.39948 -0.13241 C 0.40069 -0.12801 0.40278 -0.12431 0.40416 -0.11991 C 0.41041 -0.09908 0.41302 -0.07732 0.4184 -0.05625 C 0.4217 -0.00625 0.42083 0.04282 0.4158 0.09282 C 0.41285 0.12569 0.41128 0.15926 0.40416 0.1912 C 0.39618 0.22662 0.38264 0.26273 0.37812 0.2993 C 0.37691 0.30856 0.375 0.32477 0.37309 0.33426 C 0.3684 0.36111 0.36007 0.38611 0.3566 0.41342 C 0.35746 0.43356 0.35746 0.4537 0.35885 0.47384 C 0.3592 0.47708 0.3592 0.48148 0.36128 0.48333 C 0.3651 0.48727 0.37552 0.48981 0.37552 0.49004 C 0.41198 0.48842 0.46285 0.50162 0.49219 0.46111 C 0.49357 0.45486 0.49531 0.44838 0.49722 0.44213 C 0.49809 0.43889 0.49861 0.43588 0.4993 0.43264 C 0.50017 0.4294 0.50191 0.42315 0.50191 0.42338 C 0.5033 0.37338 0.50121 0.35995 0.51111 0.32153 C 0.51285 0.31504 0.53507 0.29143 0.53975 0.28981 C 0.546 0.28773 0.55903 0.28333 0.55903 0.28356 C 0.57378 0.28449 0.58889 0.28472 0.60434 0.28657 C 0.61198 0.2875 0.61857 0.29606 0.62552 0.2993 C 0.63264 0.30879 0.63975 0.31551 0.64687 0.32454 C 0.65069 0.34074 0.64635 0.32916 0.65642 0.34051 C 0.6684 0.35416 0.67969 0.37708 0.69219 0.38819 C 0.71007 0.42361 0.7309 0.42384 0.75903 0.43565 C 0.78038 0.43472 0.80173 0.43449 0.82309 0.43264 C 0.83437 0.43171 0.83906 0.41759 0.84722 0.41041 C 0.85816 0.40046 0.86684 0.38842 0.87812 0.3787 C 0.87934 0.37546 0.88073 0.37199 0.88281 0.36898 C 0.8842 0.36666 0.88594 0.36504 0.8875 0.36273 C 0.8908 0.35671 0.89705 0.34375 0.89705 0.34398 C 0.89774 0.34051 0.89791 0.33704 0.89948 0.33426 C 0.90052 0.33171 0.90312 0.33055 0.90416 0.32778 C 0.90555 0.32291 0.90538 0.31713 0.9066 0.31204 C 0.90781 0.30555 0.91128 0.29282 0.91128 0.29305 C 0.91024 0.26643 0.9191 0.21134 0.89705 0.1912 C 0.89531 0.18449 0.8875 0.16111 0.88524 0.15648 C 0.88073 0.14791 0.8717 0.13842 0.86614 0.13102 C 0.86389 0.12847 0.86285 0.12454 0.86146 0.12153 C 0.85469 0.11041 0.84722 0.09954 0.84219 0.08657 C 0.8375 0.07384 0.83142 0.0618 0.82795 0.04838 C 0.82621 0.04213 0.82309 0.0294 0.82309 0.02963 C 0.82361 0.01736 0.81719 -0.05162 0.82795 -0.08496 C 0.83385 -0.10324 0.84809 -0.11736 0.86146 -0.12616 C 0.88767 -0.14398 0.91962 -0.16435 0.9493 -0.1706 C 0.95712 -0.17222 0.96528 -0.17246 0.97291 -0.17384 C 0.97708 -0.17454 0.98107 -0.17593 0.98524 -0.17685 C 1.01128 -0.17593 1.0375 -0.17616 1.06354 -0.17384 C 1.1033 -0.17037 1.14305 -0.15625 1.18246 -0.15162 C 1.23038 -0.14584 1.26354 -0.14838 1.3158 -0.14838 " pathEditMode="relative" rAng="0" ptsTypes="ffffffffffffffffffffffffffffffffffffffffffffffffffffffffffffffffffffA">
                                      <p:cBhvr>
                                        <p:cTn id="21" dur="90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938" y="12963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8" presetClass="emph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Rot by="21600000">
                                      <p:cBhvr>
                                        <p:cTn id="23" dur="20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4" presetID="0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3.33333E-6 3.7037E-6 C 0.01268 -0.00556 0.02552 -0.00995 0.0382 -0.01574 C 0.05695 -0.04167 0.02709 -0.00255 0.05 -0.02523 C 0.05452 -0.02963 0.05799 -0.03588 0.06198 -0.0412 C 0.06407 -0.04398 0.06684 -0.04514 0.0691 -0.04745 C 0.07622 -0.05509 0.07761 -0.0625 0.08577 -0.06968 C 0.09393 -0.08634 0.09931 -0.09745 0.10955 -0.11111 C 0.11597 -0.11968 0.11979 -0.13102 0.12622 -0.13958 C 0.13073 -0.15718 0.13837 -0.17384 0.15 -0.18403 C 0.1533 -0.19722 0.16077 -0.20718 0.16667 -0.21898 C 0.17136 -0.22824 0.175 -0.23658 0.18108 -0.24445 C 0.1842 -0.25718 0.19063 -0.26366 0.19775 -0.27292 C 0.20139 -0.27755 0.21198 -0.27917 0.21198 -0.27917 C 0.22466 -0.27824 0.2375 -0.27847 0.25 -0.27616 C 0.25504 -0.27523 0.26424 -0.26968 0.26424 -0.26968 C 0.2724 -0.25301 0.27986 -0.23542 0.28802 -0.21898 C 0.29375 -0.19676 0.30434 -0.16551 0.30695 -0.14283 C 0.31059 -0.11528 0.30886 -0.13009 0.31181 -0.09838 C 0.31111 -0.05486 0.31077 -0.01158 0.30955 0.03194 C 0.30903 0.04745 0.30261 0.06157 0.3 0.07639 C 0.29618 0.09768 0.29045 0.11875 0.28577 0.13981 C 0.28438 0.1463 0.28264 0.15255 0.28108 0.1588 C 0.28021 0.16204 0.27865 0.16829 0.27865 0.16829 C 0.27952 0.18727 0.27969 0.20648 0.28108 0.22546 C 0.28195 0.23796 0.28368 0.2338 0.29045 0.24143 C 0.29393 0.24537 0.29566 0.25231 0.3 0.25417 C 0.31059 0.2588 0.32032 0.26319 0.33108 0.26667 C 0.34827 0.26574 0.36598 0.26528 0.38334 0.26366 C 0.39584 0.2625 0.4066 0.25185 0.4191 0.24768 C 0.43542 0.2331 0.42795 0.23727 0.44045 0.23194 C 0.45712 0.20972 0.43125 0.24329 0.45243 0.21921 C 0.46702 0.20255 0.45591 0.20926 0.4691 0.20324 C 0.47448 0.19236 0.47848 0.18912 0.48559 0.18102 C 0.50886 0.15509 0.479 0.18704 0.49775 0.16204 C 0.49966 0.15926 0.50278 0.1581 0.50486 0.15555 C 0.5099 0.14954 0.51354 0.14143 0.51893 0.13657 C 0.52153 0.13449 0.52413 0.13287 0.52622 0.13032 C 0.53993 0.11481 0.55139 0.09583 0.5665 0.08264 C 0.57275 0.0706 0.57934 0.06204 0.5882 0.05417 C 0.59618 0.03773 0.59028 0.04792 0.60486 0.0287 C 0.60643 0.02662 0.60799 0.0243 0.60955 0.02222 C 0.61094 0.02014 0.61441 0.01597 0.61441 0.01597 C 0.61823 -0.00023 0.62865 -0.01389 0.63559 -0.02847 C 0.63889 -0.03472 0.64323 -0.04028 0.64532 -0.04745 C 0.64618 -0.0507 0.64653 -0.05417 0.64757 -0.05695 C 0.64879 -0.05949 0.65087 -0.06111 0.65243 -0.06343 C 0.66216 -0.08079 0.67188 -0.09954 0.68108 -0.11736 C 0.68386 -0.1287 0.68889 -0.13241 0.69288 -0.14283 C 0.69393 -0.14583 0.69427 -0.14931 0.69514 -0.15232 C 0.70174 -0.16921 0.69757 -0.15533 0.70486 -0.16806 C 0.71337 -0.1831 0.72066 -0.2 0.72865 -0.21574 C 0.73125 -0.2206 0.73507 -0.22431 0.7382 -0.22847 C 0.74011 -0.23125 0.74098 -0.23495 0.74288 -0.23796 C 0.74427 -0.24051 0.76094 -0.25949 0.76198 -0.26019 C 0.76632 -0.26343 0.77153 -0.26458 0.77622 -0.26667 C 0.77865 -0.26783 0.78316 -0.26968 0.78316 -0.26968 C 0.79132 -0.26875 0.79931 -0.26829 0.80712 -0.26667 C 0.81754 -0.26458 0.81181 -0.26273 0.82153 -0.25695 C 0.82604 -0.25417 0.83108 -0.25278 0.83577 -0.2507 C 0.8382 -0.24954 0.84045 -0.24861 0.84271 -0.24745 C 0.84532 -0.24653 0.84757 -0.24537 0.85 -0.24445 C 0.85226 -0.24329 0.85712 -0.2412 0.85712 -0.2412 C 0.87535 -0.24236 0.89358 -0.24259 0.91181 -0.24445 C 0.91979 -0.24514 0.92587 -0.25394 0.93334 -0.25695 C 0.93698 -0.26181 0.93924 -0.26806 0.94288 -0.27292 C 0.95556 -0.28982 0.94514 -0.26921 0.95486 -0.28565 C 0.96216 -0.29792 0.96875 -0.30857 0.97865 -0.31736 C 0.98212 -0.33079 0.98889 -0.34144 0.99775 -0.34908 C 1.01111 -0.37639 1.02431 -0.38542 1.04775 -0.39028 C 1.05955 -0.38935 1.07153 -0.38889 1.08334 -0.38727 C 1.09323 -0.38588 1.10955 -0.36273 1.1191 -0.35857 C 1.13108 -0.35324 1.13195 -0.35486 1.14045 -0.34583 C 1.14514 -0.34074 1.14601 -0.33658 1.15243 -0.33333 C 1.16493 -0.32708 1.17986 -0.32477 1.19271 -0.3206 C 1.22205 -0.32153 1.25174 -0.32083 1.28108 -0.32361 C 1.28959 -0.32431 1.30278 -0.33357 1.31181 -0.33634 C 1.32118 -0.34537 1.33004 -0.34954 1.34045 -0.35556 C 1.3408 -0.35579 1.35434 -0.36111 1.35486 -0.36181 C 1.35573 -0.36296 1.3533 -0.36389 1.35243 -0.36505 " pathEditMode="relative" ptsTypes="ffffffffffffffffffffffffffffffffffffffffffffffffffffffffffffffffffffffffffffffA">
                                      <p:cBhvr>
                                        <p:cTn id="25" dur="80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6" presetID="0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1.94444E-6 -1.85185E-6 C 0.02777 -0.00116 0.05555 -0.00116 0.08333 -0.00324 C 0.09444 -0.00394 0.10468 -0.01343 0.11441 -0.01898 C 0.12465 -0.02477 0.12204 -0.01945 0.13107 -0.02547 C 0.14236 -0.03287 0.15468 -0.04213 0.16666 -0.04769 C 0.17812 -0.0632 0.19132 -0.07361 0.20486 -0.08565 C 0.21336 -0.09352 0.22222 -0.10348 0.23316 -0.10486 C 0.24201 -0.10579 0.25086 -0.10695 0.25937 -0.10787 C 0.28177 -0.10695 0.30382 -0.10764 0.32621 -0.10486 C 0.32951 -0.1044 0.33229 -0.10047 0.33576 -0.09861 C 0.3427 -0.09468 0.34982 -0.09213 0.35711 -0.08889 C 0.35989 -0.08773 0.3618 -0.08426 0.36423 -0.08264 C 0.37639 -0.07454 0.38941 -0.06598 0.40225 -0.06042 C 0.40694 -0.05625 0.41198 -0.05185 0.41666 -0.04769 C 0.42066 -0.04398 0.4309 -0.04121 0.4309 -0.04121 C 0.43819 -0.03172 0.44305 -0.02639 0.45243 -0.02223 C 0.46284 -0.00116 0.45034 -0.02176 0.46441 -0.00949 C 0.46961 -0.00486 0.47743 0.00879 0.48333 0.0125 C 0.50364 0.02615 0.52639 0.02777 0.54757 0.03495 C 0.58003 0.03379 0.61284 0.03449 0.64514 0.03148 C 0.65017 0.03102 0.65937 0.02546 0.65937 0.02546 C 0.67604 0.00324 0.65017 0.0368 0.67152 0.0125 C 0.67482 0.00879 0.68107 -1.85185E-6 0.68107 -1.85185E-6 C 0.68611 -0.02199 0.68038 -0.07361 0.66666 -0.09213 C 0.66111 -0.11389 0.66354 -0.11181 0.64982 -0.12385 C 0.64774 -0.1338 0.63454 -0.16204 0.62864 -0.16829 C 0.62586 -0.1713 0.61024 -0.17431 0.60937 -0.17454 C 0.58402 -0.17801 0.5585 -0.1801 0.53333 -0.18426 C 0.53073 -0.18542 0.52795 -0.18519 0.52604 -0.18727 C 0.52448 -0.18982 0.52361 -0.19352 0.52361 -0.19676 C 0.52361 -0.225 0.52361 -0.23125 0.53576 -0.24769 C 0.54288 -0.27639 0.55764 -0.29792 0.57604 -0.31435 C 0.57882 -0.31667 0.59062 -0.31968 0.59288 -0.3206 C 0.63211 -0.33635 0.58715 -0.31875 0.61649 -0.33334 C 0.62812 -0.33935 0.64079 -0.34098 0.65243 -0.3463 C 0.66666 -0.35232 0.6809 -0.35695 0.69531 -0.36204 C 0.70156 -0.36435 0.71423 -0.36829 0.71423 -0.36829 C 0.72829 -0.38079 0.73472 -0.38681 0.74982 -0.39375 C 0.7526 -0.39491 0.75468 -0.39815 0.75711 -0.4 C 0.76597 -0.40672 0.76527 -0.40602 0.77361 -0.40949 C 0.78281 -0.42153 0.79514 -0.42662 0.80711 -0.43172 C 0.80954 -0.4338 0.81163 -0.43658 0.81441 -0.4382 C 0.81649 -0.43959 0.81944 -0.43959 0.82152 -0.44121 C 0.83836 -0.45486 0.81215 -0.44121 0.83333 -0.45093 C 0.84461 -0.46574 0.86076 -0.47014 0.87621 -0.47315 C 0.92552 -0.4713 0.97048 -0.47477 1.01666 -0.45394 C 1.02031 -0.44931 1.02552 -0.44653 1.02864 -0.44121 C 1.0302 -0.43866 1.02968 -0.43449 1.03107 -0.43172 C 1.03298 -0.42801 1.03559 -0.42547 1.03802 -0.42223 C 1.04218 -0.39977 1.04791 -0.37778 1.05225 -0.35556 C 1.05329 -0.35162 1.05781 -0.3338 1.05954 -0.32709 C 1.06041 -0.32385 1.06093 -0.32084 1.0618 -0.3176 C 1.06284 -0.31435 1.06423 -0.30787 1.06423 -0.30787 C 1.06354 -0.25648 1.07083 -0.19051 1.05711 -0.13658 C 1.05104 -0.08658 1.03871 -0.0375 1.03333 0.0125 C 1.0342 0.05231 1.02552 0.17801 1.07361 0.2 C 1.07968 0.20787 1.08472 0.21227 1.0927 0.21574 C 1.09531 0.21782 1.09722 0.2206 1.09982 0.22199 C 1.10468 0.225 1.11441 0.22847 1.11441 0.22847 C 1.12691 0.23958 1.11857 0.23379 1.14027 0.2412 C 1.14392 0.24236 1.14635 0.24629 1.15 0.24745 C 1.17031 0.25578 1.19323 0.2581 1.21441 0.26018 C 1.24618 0.25902 1.30937 0.25717 1.30937 0.25717 " pathEditMode="relative" ptsTypes="ffffffffffffffffffffffffffffffffffffffffffffffffffffffffffffffA">
                                      <p:cBhvr>
                                        <p:cTn id="27" dur="70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8" presetID="0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1.94444E-6 -1.85185E-6 C 0.02777 -0.00116 0.05555 -0.00116 0.08333 -0.00324 C 0.09444 -0.00394 0.10468 -0.01343 0.11441 -0.01898 C 0.12465 -0.02477 0.12204 -0.01945 0.13107 -0.02547 C 0.14236 -0.03287 0.15468 -0.04213 0.16666 -0.04769 C 0.17812 -0.0632 0.19132 -0.07361 0.20486 -0.08565 C 0.21336 -0.09352 0.22222 -0.10348 0.23316 -0.10486 C 0.24201 -0.10579 0.25086 -0.10695 0.25937 -0.10787 C 0.28177 -0.10695 0.30382 -0.10764 0.32621 -0.10486 C 0.32951 -0.1044 0.33229 -0.10047 0.33576 -0.09861 C 0.3427 -0.09468 0.34982 -0.09213 0.35711 -0.08889 C 0.35989 -0.08773 0.3618 -0.08426 0.36423 -0.08264 C 0.37639 -0.07454 0.38941 -0.06598 0.40225 -0.06042 C 0.40694 -0.05625 0.41198 -0.05185 0.41666 -0.04769 C 0.42066 -0.04398 0.4309 -0.04121 0.4309 -0.04121 C 0.43819 -0.03172 0.44305 -0.02639 0.45243 -0.02223 C 0.46284 -0.00116 0.45034 -0.02176 0.46441 -0.00949 C 0.46961 -0.00486 0.47743 0.00879 0.48333 0.0125 C 0.50364 0.02615 0.52639 0.02777 0.54757 0.03495 C 0.58003 0.03379 0.61284 0.03449 0.64514 0.03148 C 0.65017 0.03102 0.65937 0.02546 0.65937 0.02546 C 0.67604 0.00324 0.65017 0.0368 0.67152 0.0125 C 0.67482 0.00879 0.68107 -1.85185E-6 0.68107 -1.85185E-6 C 0.68611 -0.02199 0.68038 -0.07361 0.66666 -0.09213 C 0.66111 -0.11389 0.66354 -0.11181 0.64982 -0.12385 C 0.64774 -0.1338 0.63454 -0.16204 0.62864 -0.16829 C 0.62586 -0.1713 0.61024 -0.17431 0.60937 -0.17454 C 0.58402 -0.17801 0.5585 -0.1801 0.53333 -0.18426 C 0.53073 -0.18542 0.52795 -0.18519 0.52604 -0.18727 C 0.52448 -0.18982 0.52361 -0.19352 0.52361 -0.19676 C 0.52361 -0.225 0.52361 -0.23125 0.53576 -0.24769 C 0.54288 -0.27639 0.55764 -0.29792 0.57604 -0.31435 C 0.57882 -0.31667 0.59062 -0.31968 0.59288 -0.3206 C 0.63211 -0.33635 0.58715 -0.31875 0.61649 -0.33334 C 0.62812 -0.33935 0.64079 -0.34098 0.65243 -0.3463 C 0.66666 -0.35232 0.6809 -0.35695 0.69531 -0.36204 C 0.70156 -0.36435 0.71423 -0.36829 0.71423 -0.36829 C 0.72829 -0.38079 0.73472 -0.38681 0.74982 -0.39375 C 0.7526 -0.39491 0.75468 -0.39815 0.75711 -0.4 C 0.76597 -0.40672 0.76527 -0.40602 0.77361 -0.40949 C 0.78281 -0.42153 0.79514 -0.42662 0.80711 -0.43172 C 0.80954 -0.4338 0.81163 -0.43658 0.81441 -0.4382 C 0.81649 -0.43959 0.81944 -0.43959 0.82152 -0.44121 C 0.83836 -0.45486 0.81215 -0.44121 0.83333 -0.45093 C 0.84461 -0.46574 0.86076 -0.47014 0.87621 -0.47315 C 0.92552 -0.4713 0.97048 -0.47477 1.01666 -0.45394 C 1.02031 -0.44931 1.02552 -0.44653 1.02864 -0.44121 C 1.0302 -0.43866 1.02968 -0.43449 1.03107 -0.43172 C 1.03298 -0.42801 1.03559 -0.42547 1.03802 -0.42223 C 1.04218 -0.39977 1.04791 -0.37778 1.05225 -0.35556 C 1.05329 -0.35162 1.05781 -0.3338 1.05954 -0.32709 C 1.06041 -0.32385 1.06093 -0.32084 1.0618 -0.3176 C 1.06284 -0.31435 1.06423 -0.30787 1.06423 -0.30787 C 1.06354 -0.25648 1.07083 -0.19051 1.05711 -0.13658 C 1.05104 -0.08658 1.03871 -0.0375 1.03333 0.0125 C 1.0342 0.05231 1.02552 0.17801 1.07361 0.2 C 1.07968 0.20787 1.08472 0.21227 1.0927 0.21574 C 1.09531 0.21782 1.09722 0.2206 1.09982 0.22199 C 1.10468 0.225 1.11441 0.22847 1.11441 0.22847 C 1.12691 0.23958 1.11857 0.23379 1.14027 0.2412 C 1.14392 0.24236 1.14635 0.24629 1.15 0.24745 C 1.17031 0.25578 1.19323 0.2581 1.21441 0.26018 C 1.24618 0.25902 1.30937 0.25717 1.30937 0.25717 " pathEditMode="relative" ptsTypes="ffffffffffffffffffffffffffffffffffffffffffffffffffffffffffffffA">
                                      <p:cBhvr>
                                        <p:cTn id="29" dur="7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1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5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4" dur="5000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0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0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0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4"/>
                  </p:tgtEl>
                </p:cond>
              </p:nextCondLst>
            </p:seq>
            <p:seq concurrent="1" nextAc="seek">
              <p:cTn id="41" restart="whenNotActive" fill="hold" evtFilter="cancelBubble" nodeType="interactiveSeq">
                <p:stCondLst>
                  <p:cond evt="onClick" delay="0">
                    <p:tgtEl>
                      <p:spTgt spid="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" fill="hold">
                      <p:stCondLst>
                        <p:cond delay="0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3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8"/>
                  </p:tgtEl>
                </p:cond>
              </p:nextCondLst>
            </p:seq>
          </p:childTnLst>
        </p:cTn>
      </p:par>
    </p:tnLst>
    <p:bldLst>
      <p:bldP spid="6" grpId="0" animBg="1"/>
      <p:bldP spid="224" grpId="0" animBg="1"/>
      <p:bldP spid="78" grpId="0" animBg="1"/>
    </p:bldLst>
  </p:timing>
</p:sld>
</file>

<file path=ppt/theme/theme1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0.xml><?xml version="1.0" encoding="utf-8"?>
<a:theme xmlns:a="http://schemas.openxmlformats.org/drawingml/2006/main" name="9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4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6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5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7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8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3716</TotalTime>
  <Words>390</Words>
  <Application>Microsoft Office PowerPoint</Application>
  <PresentationFormat>On-screen Show (4:3)</PresentationFormat>
  <Paragraphs>92</Paragraphs>
  <Slides>23</Slides>
  <Notes>7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10</vt:i4>
      </vt:variant>
      <vt:variant>
        <vt:lpstr>Slide Titles</vt:lpstr>
      </vt:variant>
      <vt:variant>
        <vt:i4>23</vt:i4>
      </vt:variant>
    </vt:vector>
  </HeadingPairs>
  <TitlesOfParts>
    <vt:vector size="40" baseType="lpstr">
      <vt:lpstr>Lapidary333 Blk BT</vt:lpstr>
      <vt:lpstr>Arial</vt:lpstr>
      <vt:lpstr>GrilledCheese BTN</vt:lpstr>
      <vt:lpstr>Accent SF</vt:lpstr>
      <vt:lpstr>Tempus Sans ITC</vt:lpstr>
      <vt:lpstr>Comic Sans MS</vt:lpstr>
      <vt:lpstr>Calibri</vt:lpstr>
      <vt:lpstr>1_Office Theme</vt:lpstr>
      <vt:lpstr>Office Theme</vt:lpstr>
      <vt:lpstr>2_Office Theme</vt:lpstr>
      <vt:lpstr>3_Office Theme</vt:lpstr>
      <vt:lpstr>4_Office Theme</vt:lpstr>
      <vt:lpstr>6_Office Theme</vt:lpstr>
      <vt:lpstr>5_Office Theme</vt:lpstr>
      <vt:lpstr>7_Office Theme</vt:lpstr>
      <vt:lpstr>8_Office Theme</vt:lpstr>
      <vt:lpstr>9_Office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John</dc:creator>
  <cp:lastModifiedBy>John Rodwell</cp:lastModifiedBy>
  <cp:revision>185</cp:revision>
  <dcterms:created xsi:type="dcterms:W3CDTF">2015-11-13T15:04:48Z</dcterms:created>
  <dcterms:modified xsi:type="dcterms:W3CDTF">2017-01-17T21:17:04Z</dcterms:modified>
</cp:coreProperties>
</file>